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drawings/drawing2.xml" ContentType="application/vnd.openxmlformats-officedocument.drawingml.chartshapes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drawings/drawing3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60" r:id="rId3"/>
    <p:sldId id="261" r:id="rId4"/>
    <p:sldId id="257" r:id="rId5"/>
    <p:sldId id="262" r:id="rId6"/>
    <p:sldId id="263" r:id="rId7"/>
    <p:sldId id="258" r:id="rId8"/>
    <p:sldId id="259" r:id="rId9"/>
    <p:sldId id="265" r:id="rId10"/>
    <p:sldId id="266" r:id="rId11"/>
    <p:sldId id="271" r:id="rId12"/>
    <p:sldId id="267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6" r:id="rId21"/>
    <p:sldId id="287" r:id="rId22"/>
    <p:sldId id="282" r:id="rId23"/>
    <p:sldId id="283" r:id="rId24"/>
    <p:sldId id="284" r:id="rId25"/>
    <p:sldId id="285" r:id="rId26"/>
    <p:sldId id="270" r:id="rId27"/>
    <p:sldId id="290" r:id="rId28"/>
    <p:sldId id="289" r:id="rId29"/>
    <p:sldId id="291" r:id="rId30"/>
    <p:sldId id="293" r:id="rId31"/>
    <p:sldId id="292" r:id="rId32"/>
    <p:sldId id="288" r:id="rId33"/>
    <p:sldId id="298" r:id="rId34"/>
    <p:sldId id="299" r:id="rId35"/>
    <p:sldId id="300" r:id="rId36"/>
    <p:sldId id="301" r:id="rId37"/>
    <p:sldId id="294" r:id="rId38"/>
    <p:sldId id="303" r:id="rId39"/>
    <p:sldId id="311" r:id="rId40"/>
    <p:sldId id="312" r:id="rId41"/>
    <p:sldId id="295" r:id="rId42"/>
    <p:sldId id="313" r:id="rId43"/>
    <p:sldId id="315" r:id="rId44"/>
    <p:sldId id="316" r:id="rId45"/>
    <p:sldId id="296" r:id="rId46"/>
    <p:sldId id="317" r:id="rId47"/>
    <p:sldId id="318" r:id="rId48"/>
    <p:sldId id="319" r:id="rId49"/>
    <p:sldId id="297" r:id="rId50"/>
    <p:sldId id="320" r:id="rId51"/>
    <p:sldId id="321" r:id="rId52"/>
    <p:sldId id="322" r:id="rId53"/>
    <p:sldId id="302" r:id="rId54"/>
    <p:sldId id="325" r:id="rId55"/>
    <p:sldId id="326" r:id="rId56"/>
    <p:sldId id="256" r:id="rId57"/>
    <p:sldId id="264" r:id="rId58"/>
    <p:sldId id="323" r:id="rId59"/>
    <p:sldId id="324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raham Cheung" initials="AC" lastIdx="1" clrIdx="0">
    <p:extLst>
      <p:ext uri="{19B8F6BF-5375-455C-9EA6-DF929625EA0E}">
        <p15:presenceInfo xmlns:p15="http://schemas.microsoft.com/office/powerpoint/2012/main" userId="5968845c74cc8d4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4472C4"/>
    <a:srgbClr val="9D2AA6"/>
    <a:srgbClr val="BFBFBF"/>
    <a:srgbClr val="E6523A"/>
    <a:srgbClr val="FFF5F0"/>
    <a:srgbClr val="DEEBF7"/>
    <a:srgbClr val="E2F0D9"/>
    <a:srgbClr val="CBCBCB"/>
    <a:srgbClr val="D6D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5" autoAdjust="0"/>
    <p:restoredTop sz="94660"/>
  </p:normalViewPr>
  <p:slideViewPr>
    <p:cSldViewPr snapToGrid="0">
      <p:cViewPr varScale="1">
        <p:scale>
          <a:sx n="61" d="100"/>
          <a:sy n="61" d="100"/>
        </p:scale>
        <p:origin x="6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\\wsl$\Ubuntu\home\cx\cky\Geo%20IA\section3\main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\\wsl$\Ubuntu\home\cx\cky\Geo%20IA\section3\main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\\wsl$\Ubuntu\home\cx\cky\Geo%20IA\section3\main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\\wsl$\Ubuntu\home\cx\cky\Geo%20IA\section3\main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\\wsl$\Ubuntu\home\cx\cky\Geo%20IA\section3\main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\\wsl$\Ubuntu\home\cx\cky\Geo%20IA\section3\main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\\wsl$\Ubuntu\home\cx\cky\Geo%20IA\section3\main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\\wsl$\Ubuntu\home\cx\cky\Geo%20IA\section3\main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\\wsl$\Ubuntu\home\cx\cky\Geo%20IA\section3\main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\\wsl$\Ubuntu\home\cx\cky\Geo%20IA\section3\main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wsl$\Ubuntu\home\cx\cky\Geo%20IA\section3\mai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\\wsl$\Ubuntu\home\cx\cky\Geo%20IA\section3\main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\\wsl$\Ubuntu\home\cx\cky\Geo%20IA\section3\main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\\wsl$\Ubuntu\home\cx\cky\Geo%20IA\section3\main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\\wsl$\Ubuntu\home\cx\cky\Geo%20IA\section3\main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\\wsl$\Ubuntu\home\cx\cky\Geo%20IA\section3\main.xlsx" TargetMode="External"/><Relationship Id="rId2" Type="http://schemas.microsoft.com/office/2011/relationships/chartColorStyle" Target="colors24.xml"/><Relationship Id="rId1" Type="http://schemas.microsoft.com/office/2011/relationships/chartStyle" Target="style24.xml"/><Relationship Id="rId4" Type="http://schemas.openxmlformats.org/officeDocument/2006/relationships/chartUserShapes" Target="../drawings/drawing2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brah\Desktop\Geo%20IA\new\analyse.csv" TargetMode="External"/><Relationship Id="rId2" Type="http://schemas.microsoft.com/office/2011/relationships/chartColorStyle" Target="colors25.xml"/><Relationship Id="rId1" Type="http://schemas.microsoft.com/office/2011/relationships/chartStyle" Target="style25.xml"/><Relationship Id="rId4" Type="http://schemas.openxmlformats.org/officeDocument/2006/relationships/chartUserShapes" Target="../drawings/drawing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wsl$\Ubuntu\home\cx\cky\Geo%20IA\section3\mai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\\wsl$\Ubuntu\home\cx\cky\Geo%20IA\section3\mai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\\wsl$\Ubuntu\home\cx\cky\Geo%20IA\section3\main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\\wsl$\Ubuntu\home\cx\cky\Geo%20IA\section3\main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\\wsl$\Ubuntu\home\cx\cky\Geo%20IA\section3\main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\\wsl$\Ubuntu\home\cx\cky\Geo%20IA\section3\main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\\wsl$\Ubuntu\home\cx\cky\Geo%20IA\section3\main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Sheet1!$A$1:$A$15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xVal>
          <c:yVal>
            <c:numRef>
              <c:f>Sheet1!$B$1:$B$15</c:f>
              <c:numCache>
                <c:formatCode>General</c:formatCode>
                <c:ptCount val="15"/>
                <c:pt idx="0">
                  <c:v>12.706</c:v>
                </c:pt>
                <c:pt idx="1">
                  <c:v>4.3029999999999999</c:v>
                </c:pt>
                <c:pt idx="2">
                  <c:v>3.1819999999999999</c:v>
                </c:pt>
                <c:pt idx="3">
                  <c:v>2.7759999999999998</c:v>
                </c:pt>
                <c:pt idx="4">
                  <c:v>2.5710000000000002</c:v>
                </c:pt>
                <c:pt idx="5">
                  <c:v>2.4470000000000001</c:v>
                </c:pt>
                <c:pt idx="6">
                  <c:v>2.3650000000000002</c:v>
                </c:pt>
                <c:pt idx="7">
                  <c:v>2.306</c:v>
                </c:pt>
                <c:pt idx="8">
                  <c:v>2.262</c:v>
                </c:pt>
                <c:pt idx="9">
                  <c:v>2.2280000000000002</c:v>
                </c:pt>
                <c:pt idx="10">
                  <c:v>2.2010000000000001</c:v>
                </c:pt>
                <c:pt idx="11">
                  <c:v>2.1789999999999998</c:v>
                </c:pt>
                <c:pt idx="12">
                  <c:v>2.16</c:v>
                </c:pt>
                <c:pt idx="13">
                  <c:v>2.145</c:v>
                </c:pt>
                <c:pt idx="14">
                  <c:v>2.1309999999999998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9A1-41C8-874A-B5629077B8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4696880"/>
        <c:axId val="1984690224"/>
      </c:scatterChart>
      <c:valAx>
        <c:axId val="19846968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984690224"/>
        <c:crosses val="autoZero"/>
        <c:crossBetween val="midCat"/>
        <c:majorUnit val="1"/>
      </c:valAx>
      <c:valAx>
        <c:axId val="198469022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9846968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LM Roman 10" panose="00000500000000000000" pitchFamily="50" charset="0"/>
        </a:defRPr>
      </a:pPr>
      <a:endParaRPr lang="en-US"/>
    </a:p>
  </c:txPr>
  <c:externalData r:id="rId3">
    <c:autoUpdate val="0"/>
  </c:externalData>
  <c:userShapes r:id="rId4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tx1"/>
                </a:solidFill>
              </a:ln>
              <a:effectLst/>
            </c:spPr>
          </c:marker>
          <c:dLbls>
            <c:delete val="1"/>
          </c:dLbls>
          <c:trendline>
            <c:spPr>
              <a:ln w="6350" cap="rnd">
                <a:solidFill>
                  <a:schemeClr val="tx1"/>
                </a:solidFill>
                <a:prstDash val="dash"/>
              </a:ln>
              <a:effectLst/>
            </c:spPr>
            <c:trendlineType val="linear"/>
            <c:forward val="200"/>
            <c:backward val="200"/>
            <c:dispRSqr val="0"/>
            <c:dispEq val="0"/>
          </c:trendline>
          <c:errBars>
            <c:errDir val="y"/>
            <c:errBarType val="both"/>
            <c:errValType val="cust"/>
            <c:noEndCap val="1"/>
            <c:plus>
              <c:numRef>
                <c:f>C_analysis!$H$2:$H$43</c:f>
                <c:numCache>
                  <c:formatCode>General</c:formatCode>
                  <c:ptCount val="42"/>
                  <c:pt idx="0">
                    <c:v>0</c:v>
                  </c:pt>
                  <c:pt idx="1">
                    <c:v>1.7320508075688701</c:v>
                  </c:pt>
                  <c:pt idx="2">
                    <c:v>6.5778307323050704</c:v>
                  </c:pt>
                  <c:pt idx="3">
                    <c:v>7.8072005835882603</c:v>
                  </c:pt>
                  <c:pt idx="4">
                    <c:v>8.3864970836060806</c:v>
                  </c:pt>
                  <c:pt idx="5">
                    <c:v>9.3523615556000905</c:v>
                  </c:pt>
                  <c:pt idx="6">
                    <c:v>7.0237691685684904</c:v>
                  </c:pt>
                  <c:pt idx="7">
                    <c:v>7.2341781380702299</c:v>
                  </c:pt>
                  <c:pt idx="8">
                    <c:v>4.7000967108038401</c:v>
                  </c:pt>
                  <c:pt idx="9">
                    <c:v>7.0108141575365597</c:v>
                  </c:pt>
                  <c:pt idx="10">
                    <c:v>10.4583831340115</c:v>
                  </c:pt>
                  <c:pt idx="11">
                    <c:v>7.7035345423022799</c:v>
                  </c:pt>
                  <c:pt idx="12">
                    <c:v>8.9913538716060106</c:v>
                  </c:pt>
                  <c:pt idx="13">
                    <c:v>5.4104276423150903</c:v>
                  </c:pt>
                  <c:pt idx="14">
                    <c:v>10.054397500144299</c:v>
                  </c:pt>
                  <c:pt idx="15">
                    <c:v>4.5080175490144399</c:v>
                  </c:pt>
                  <c:pt idx="16">
                    <c:v>8.7952909478392307</c:v>
                  </c:pt>
                  <c:pt idx="17">
                    <c:v>4.6732521560777904</c:v>
                  </c:pt>
                  <c:pt idx="18">
                    <c:v>5.7067211835402096</c:v>
                  </c:pt>
                  <c:pt idx="19">
                    <c:v>2.3629078131262999</c:v>
                  </c:pt>
                  <c:pt idx="20">
                    <c:v>3.30403793359983</c:v>
                  </c:pt>
                  <c:pt idx="21">
                    <c:v>8.2591940111784297</c:v>
                  </c:pt>
                  <c:pt idx="22">
                    <c:v>3.97611918955202</c:v>
                  </c:pt>
                  <c:pt idx="23">
                    <c:v>5.4291979588324502</c:v>
                  </c:pt>
                  <c:pt idx="24">
                    <c:v>10.3670724158843</c:v>
                  </c:pt>
                  <c:pt idx="25">
                    <c:v>5.8554004376911903</c:v>
                  </c:pt>
                  <c:pt idx="26">
                    <c:v>7.0495693890782096</c:v>
                  </c:pt>
                  <c:pt idx="27">
                    <c:v>8.6147713674992907</c:v>
                  </c:pt>
                  <c:pt idx="28">
                    <c:v>5.8492978821637802</c:v>
                  </c:pt>
                  <c:pt idx="29">
                    <c:v>6.7046536787801996</c:v>
                  </c:pt>
                  <c:pt idx="30">
                    <c:v>9.2736184954957004</c:v>
                  </c:pt>
                  <c:pt idx="31">
                    <c:v>10.706028564273799</c:v>
                  </c:pt>
                  <c:pt idx="32">
                    <c:v>9.4481668667978695</c:v>
                  </c:pt>
                  <c:pt idx="33">
                    <c:v>5.6299581322980101</c:v>
                  </c:pt>
                  <c:pt idx="34">
                    <c:v>7.1110243050257296</c:v>
                  </c:pt>
                  <c:pt idx="35">
                    <c:v>10.6887791632159</c:v>
                  </c:pt>
                  <c:pt idx="36">
                    <c:v>5.3541261347363296</c:v>
                  </c:pt>
                  <c:pt idx="37">
                    <c:v>5.5602757725374197</c:v>
                  </c:pt>
                  <c:pt idx="38">
                    <c:v>8.4852813742385695</c:v>
                  </c:pt>
                  <c:pt idx="39">
                    <c:v>4.2031734043061597</c:v>
                  </c:pt>
                  <c:pt idx="40">
                    <c:v>11</c:v>
                  </c:pt>
                  <c:pt idx="41">
                    <c:v>1.8929694486000901</c:v>
                  </c:pt>
                </c:numCache>
              </c:numRef>
            </c:plus>
            <c:minus>
              <c:numRef>
                <c:f>C_analysis!$H$2:$H$43</c:f>
                <c:numCache>
                  <c:formatCode>General</c:formatCode>
                  <c:ptCount val="42"/>
                  <c:pt idx="0">
                    <c:v>0</c:v>
                  </c:pt>
                  <c:pt idx="1">
                    <c:v>1.7320508075688701</c:v>
                  </c:pt>
                  <c:pt idx="2">
                    <c:v>6.5778307323050704</c:v>
                  </c:pt>
                  <c:pt idx="3">
                    <c:v>7.8072005835882603</c:v>
                  </c:pt>
                  <c:pt idx="4">
                    <c:v>8.3864970836060806</c:v>
                  </c:pt>
                  <c:pt idx="5">
                    <c:v>9.3523615556000905</c:v>
                  </c:pt>
                  <c:pt idx="6">
                    <c:v>7.0237691685684904</c:v>
                  </c:pt>
                  <c:pt idx="7">
                    <c:v>7.2341781380702299</c:v>
                  </c:pt>
                  <c:pt idx="8">
                    <c:v>4.7000967108038401</c:v>
                  </c:pt>
                  <c:pt idx="9">
                    <c:v>7.0108141575365597</c:v>
                  </c:pt>
                  <c:pt idx="10">
                    <c:v>10.4583831340115</c:v>
                  </c:pt>
                  <c:pt idx="11">
                    <c:v>7.7035345423022799</c:v>
                  </c:pt>
                  <c:pt idx="12">
                    <c:v>8.9913538716060106</c:v>
                  </c:pt>
                  <c:pt idx="13">
                    <c:v>5.4104276423150903</c:v>
                  </c:pt>
                  <c:pt idx="14">
                    <c:v>10.054397500144299</c:v>
                  </c:pt>
                  <c:pt idx="15">
                    <c:v>4.5080175490144399</c:v>
                  </c:pt>
                  <c:pt idx="16">
                    <c:v>8.7952909478392307</c:v>
                  </c:pt>
                  <c:pt idx="17">
                    <c:v>4.6732521560777904</c:v>
                  </c:pt>
                  <c:pt idx="18">
                    <c:v>5.7067211835402096</c:v>
                  </c:pt>
                  <c:pt idx="19">
                    <c:v>2.3629078131262999</c:v>
                  </c:pt>
                  <c:pt idx="20">
                    <c:v>3.30403793359983</c:v>
                  </c:pt>
                  <c:pt idx="21">
                    <c:v>8.2591940111784297</c:v>
                  </c:pt>
                  <c:pt idx="22">
                    <c:v>3.97611918955202</c:v>
                  </c:pt>
                  <c:pt idx="23">
                    <c:v>5.4291979588324502</c:v>
                  </c:pt>
                  <c:pt idx="24">
                    <c:v>10.3670724158843</c:v>
                  </c:pt>
                  <c:pt idx="25">
                    <c:v>5.8554004376911903</c:v>
                  </c:pt>
                  <c:pt idx="26">
                    <c:v>7.0495693890782096</c:v>
                  </c:pt>
                  <c:pt idx="27">
                    <c:v>8.6147713674992907</c:v>
                  </c:pt>
                  <c:pt idx="28">
                    <c:v>5.8492978821637802</c:v>
                  </c:pt>
                  <c:pt idx="29">
                    <c:v>6.7046536787801996</c:v>
                  </c:pt>
                  <c:pt idx="30">
                    <c:v>9.2736184954957004</c:v>
                  </c:pt>
                  <c:pt idx="31">
                    <c:v>10.706028564273799</c:v>
                  </c:pt>
                  <c:pt idx="32">
                    <c:v>9.4481668667978695</c:v>
                  </c:pt>
                  <c:pt idx="33">
                    <c:v>5.6299581322980101</c:v>
                  </c:pt>
                  <c:pt idx="34">
                    <c:v>7.1110243050257296</c:v>
                  </c:pt>
                  <c:pt idx="35">
                    <c:v>10.6887791632159</c:v>
                  </c:pt>
                  <c:pt idx="36">
                    <c:v>5.3541261347363296</c:v>
                  </c:pt>
                  <c:pt idx="37">
                    <c:v>5.5602757725374197</c:v>
                  </c:pt>
                  <c:pt idx="38">
                    <c:v>8.4852813742385695</c:v>
                  </c:pt>
                  <c:pt idx="39">
                    <c:v>4.2031734043061597</c:v>
                  </c:pt>
                  <c:pt idx="40">
                    <c:v>11</c:v>
                  </c:pt>
                  <c:pt idx="41">
                    <c:v>1.8929694486000901</c:v>
                  </c:pt>
                </c:numCache>
              </c:numRef>
            </c:minus>
            <c:spPr>
              <a:noFill/>
              <a:ln w="3175" cap="flat" cmpd="sng" algn="ctr">
                <a:solidFill>
                  <a:schemeClr val="bg1">
                    <a:lumMod val="75000"/>
                  </a:schemeClr>
                </a:solidFill>
                <a:round/>
              </a:ln>
              <a:effectLst/>
            </c:spPr>
          </c:errBars>
          <c:xVal>
            <c:numRef>
              <c:f>C_analysis!$B$2:$B$43</c:f>
              <c:numCache>
                <c:formatCode>0</c:formatCode>
                <c:ptCount val="42"/>
                <c:pt idx="0">
                  <c:v>200</c:v>
                </c:pt>
                <c:pt idx="1">
                  <c:v>400</c:v>
                </c:pt>
                <c:pt idx="2">
                  <c:v>600</c:v>
                </c:pt>
                <c:pt idx="3">
                  <c:v>800</c:v>
                </c:pt>
                <c:pt idx="4">
                  <c:v>1000</c:v>
                </c:pt>
                <c:pt idx="5">
                  <c:v>1200</c:v>
                </c:pt>
                <c:pt idx="6">
                  <c:v>1400</c:v>
                </c:pt>
                <c:pt idx="7">
                  <c:v>1600</c:v>
                </c:pt>
                <c:pt idx="8">
                  <c:v>1800</c:v>
                </c:pt>
                <c:pt idx="9">
                  <c:v>2000</c:v>
                </c:pt>
                <c:pt idx="10">
                  <c:v>2200</c:v>
                </c:pt>
                <c:pt idx="11">
                  <c:v>2400</c:v>
                </c:pt>
                <c:pt idx="12">
                  <c:v>2600</c:v>
                </c:pt>
                <c:pt idx="13">
                  <c:v>2800</c:v>
                </c:pt>
                <c:pt idx="14">
                  <c:v>3000</c:v>
                </c:pt>
                <c:pt idx="15">
                  <c:v>3200</c:v>
                </c:pt>
                <c:pt idx="16">
                  <c:v>3400</c:v>
                </c:pt>
                <c:pt idx="17">
                  <c:v>3600</c:v>
                </c:pt>
                <c:pt idx="18">
                  <c:v>3800</c:v>
                </c:pt>
                <c:pt idx="19">
                  <c:v>4000</c:v>
                </c:pt>
                <c:pt idx="20">
                  <c:v>4200</c:v>
                </c:pt>
                <c:pt idx="21">
                  <c:v>4400</c:v>
                </c:pt>
                <c:pt idx="22">
                  <c:v>4600</c:v>
                </c:pt>
                <c:pt idx="23">
                  <c:v>4800</c:v>
                </c:pt>
                <c:pt idx="24">
                  <c:v>5000</c:v>
                </c:pt>
                <c:pt idx="25">
                  <c:v>5200</c:v>
                </c:pt>
                <c:pt idx="26">
                  <c:v>5400</c:v>
                </c:pt>
                <c:pt idx="27">
                  <c:v>5600</c:v>
                </c:pt>
                <c:pt idx="28">
                  <c:v>5800</c:v>
                </c:pt>
                <c:pt idx="29">
                  <c:v>6000</c:v>
                </c:pt>
                <c:pt idx="30">
                  <c:v>6200</c:v>
                </c:pt>
                <c:pt idx="31">
                  <c:v>6400</c:v>
                </c:pt>
                <c:pt idx="32">
                  <c:v>6600</c:v>
                </c:pt>
                <c:pt idx="33">
                  <c:v>6800</c:v>
                </c:pt>
                <c:pt idx="34">
                  <c:v>7000</c:v>
                </c:pt>
                <c:pt idx="35">
                  <c:v>7200</c:v>
                </c:pt>
                <c:pt idx="36">
                  <c:v>7400</c:v>
                </c:pt>
                <c:pt idx="37">
                  <c:v>7600</c:v>
                </c:pt>
                <c:pt idx="38">
                  <c:v>7800</c:v>
                </c:pt>
                <c:pt idx="39">
                  <c:v>8000</c:v>
                </c:pt>
                <c:pt idx="40">
                  <c:v>8200</c:v>
                </c:pt>
                <c:pt idx="41">
                  <c:v>8400</c:v>
                </c:pt>
              </c:numCache>
            </c:numRef>
          </c:xVal>
          <c:yVal>
            <c:numRef>
              <c:f>C_analysis!$G$2:$G$43</c:f>
              <c:numCache>
                <c:formatCode>0</c:formatCode>
                <c:ptCount val="42"/>
                <c:pt idx="0">
                  <c:v>#N/A</c:v>
                </c:pt>
                <c:pt idx="1">
                  <c:v>29.5</c:v>
                </c:pt>
                <c:pt idx="2">
                  <c:v>24.875</c:v>
                </c:pt>
                <c:pt idx="3">
                  <c:v>24.428571428571399</c:v>
                </c:pt>
                <c:pt idx="4">
                  <c:v>23.6666666666666</c:v>
                </c:pt>
                <c:pt idx="5">
                  <c:v>24.3333333333333</c:v>
                </c:pt>
                <c:pt idx="6">
                  <c:v>28.3333333333333</c:v>
                </c:pt>
                <c:pt idx="7">
                  <c:v>26.6666666666666</c:v>
                </c:pt>
                <c:pt idx="8">
                  <c:v>21.5</c:v>
                </c:pt>
                <c:pt idx="9">
                  <c:v>20.3333333333333</c:v>
                </c:pt>
                <c:pt idx="10">
                  <c:v>20.399999999999999</c:v>
                </c:pt>
                <c:pt idx="11">
                  <c:v>16.7</c:v>
                </c:pt>
                <c:pt idx="12">
                  <c:v>17.8</c:v>
                </c:pt>
                <c:pt idx="13">
                  <c:v>16.545454545454501</c:v>
                </c:pt>
                <c:pt idx="14">
                  <c:v>21.090909090909001</c:v>
                </c:pt>
                <c:pt idx="15">
                  <c:v>18.100000000000001</c:v>
                </c:pt>
                <c:pt idx="16">
                  <c:v>22.75</c:v>
                </c:pt>
                <c:pt idx="17">
                  <c:v>18.875</c:v>
                </c:pt>
                <c:pt idx="18">
                  <c:v>18.8333333333333</c:v>
                </c:pt>
                <c:pt idx="19">
                  <c:v>22.25</c:v>
                </c:pt>
                <c:pt idx="20">
                  <c:v>24.25</c:v>
                </c:pt>
                <c:pt idx="21">
                  <c:v>24.25</c:v>
                </c:pt>
                <c:pt idx="22">
                  <c:v>24.1428571428571</c:v>
                </c:pt>
                <c:pt idx="23">
                  <c:v>21.857142857142801</c:v>
                </c:pt>
                <c:pt idx="24">
                  <c:v>22.857142857142801</c:v>
                </c:pt>
                <c:pt idx="25">
                  <c:v>20.5</c:v>
                </c:pt>
                <c:pt idx="26">
                  <c:v>18.625</c:v>
                </c:pt>
                <c:pt idx="27">
                  <c:v>20.25</c:v>
                </c:pt>
                <c:pt idx="28">
                  <c:v>14.75</c:v>
                </c:pt>
                <c:pt idx="29">
                  <c:v>13.5714285714285</c:v>
                </c:pt>
                <c:pt idx="30">
                  <c:v>19</c:v>
                </c:pt>
                <c:pt idx="31">
                  <c:v>20.571428571428498</c:v>
                </c:pt>
                <c:pt idx="32">
                  <c:v>13.875</c:v>
                </c:pt>
                <c:pt idx="33">
                  <c:v>13.375</c:v>
                </c:pt>
                <c:pt idx="34">
                  <c:v>8.8333333333333304</c:v>
                </c:pt>
                <c:pt idx="35">
                  <c:v>18.25</c:v>
                </c:pt>
                <c:pt idx="36">
                  <c:v>30</c:v>
                </c:pt>
                <c:pt idx="37">
                  <c:v>14.25</c:v>
                </c:pt>
                <c:pt idx="38">
                  <c:v>16</c:v>
                </c:pt>
                <c:pt idx="39">
                  <c:v>11.5</c:v>
                </c:pt>
                <c:pt idx="40">
                  <c:v>17.5</c:v>
                </c:pt>
                <c:pt idx="41">
                  <c:v>13.25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BA2-4C1C-B422-2AAF87804E4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676033728"/>
        <c:axId val="1676030400"/>
      </c:scatterChart>
      <c:valAx>
        <c:axId val="1676033728"/>
        <c:scaling>
          <c:orientation val="minMax"/>
          <c:max val="8600"/>
          <c:min val="0"/>
        </c:scaling>
        <c:delete val="0"/>
        <c:axPos val="b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0400"/>
        <c:crosses val="autoZero"/>
        <c:crossBetween val="midCat"/>
      </c:valAx>
      <c:valAx>
        <c:axId val="1676030400"/>
        <c:scaling>
          <c:orientation val="minMax"/>
          <c:min val="0"/>
        </c:scaling>
        <c:delete val="0"/>
        <c:axPos val="l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37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atin typeface="LM Roman 10" panose="00000500000000000000" pitchFamily="50" charset="0"/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tx1"/>
                </a:solidFill>
              </a:ln>
              <a:effectLst/>
            </c:spPr>
          </c:marker>
          <c:dLbls>
            <c:delete val="1"/>
          </c:dLbls>
          <c:trendline>
            <c:spPr>
              <a:ln w="6350" cap="rnd">
                <a:solidFill>
                  <a:schemeClr val="tx1"/>
                </a:solidFill>
                <a:prstDash val="dash"/>
              </a:ln>
              <a:effectLst/>
            </c:spPr>
            <c:trendlineType val="linear"/>
            <c:forward val="200"/>
            <c:backward val="200"/>
            <c:dispRSqr val="0"/>
            <c:dispEq val="0"/>
          </c:trendline>
          <c:xVal>
            <c:numRef>
              <c:f>'C'!$D$3:$D$370</c:f>
              <c:numCache>
                <c:formatCode>0</c:formatCode>
                <c:ptCount val="368"/>
                <c:pt idx="0">
                  <c:v>200</c:v>
                </c:pt>
                <c:pt idx="1">
                  <c:v>200</c:v>
                </c:pt>
                <c:pt idx="2">
                  <c:v>200</c:v>
                </c:pt>
                <c:pt idx="3">
                  <c:v>200</c:v>
                </c:pt>
                <c:pt idx="4">
                  <c:v>200</c:v>
                </c:pt>
                <c:pt idx="5">
                  <c:v>200</c:v>
                </c:pt>
                <c:pt idx="6">
                  <c:v>200</c:v>
                </c:pt>
                <c:pt idx="7">
                  <c:v>200</c:v>
                </c:pt>
                <c:pt idx="8">
                  <c:v>200</c:v>
                </c:pt>
                <c:pt idx="9">
                  <c:v>200</c:v>
                </c:pt>
                <c:pt idx="10">
                  <c:v>200</c:v>
                </c:pt>
                <c:pt idx="11">
                  <c:v>200</c:v>
                </c:pt>
                <c:pt idx="12">
                  <c:v>400</c:v>
                </c:pt>
                <c:pt idx="13">
                  <c:v>400</c:v>
                </c:pt>
                <c:pt idx="14">
                  <c:v>400</c:v>
                </c:pt>
                <c:pt idx="15">
                  <c:v>400</c:v>
                </c:pt>
                <c:pt idx="16">
                  <c:v>400</c:v>
                </c:pt>
                <c:pt idx="17">
                  <c:v>400</c:v>
                </c:pt>
                <c:pt idx="18">
                  <c:v>400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400</c:v>
                </c:pt>
                <c:pt idx="24">
                  <c:v>600</c:v>
                </c:pt>
                <c:pt idx="25">
                  <c:v>600</c:v>
                </c:pt>
                <c:pt idx="26">
                  <c:v>600</c:v>
                </c:pt>
                <c:pt idx="27">
                  <c:v>600</c:v>
                </c:pt>
                <c:pt idx="28">
                  <c:v>600</c:v>
                </c:pt>
                <c:pt idx="29">
                  <c:v>600</c:v>
                </c:pt>
                <c:pt idx="30">
                  <c:v>600</c:v>
                </c:pt>
                <c:pt idx="31">
                  <c:v>600</c:v>
                </c:pt>
                <c:pt idx="32">
                  <c:v>600</c:v>
                </c:pt>
                <c:pt idx="33">
                  <c:v>600</c:v>
                </c:pt>
                <c:pt idx="34">
                  <c:v>600</c:v>
                </c:pt>
                <c:pt idx="35">
                  <c:v>600</c:v>
                </c:pt>
                <c:pt idx="36">
                  <c:v>800</c:v>
                </c:pt>
                <c:pt idx="37">
                  <c:v>800</c:v>
                </c:pt>
                <c:pt idx="38">
                  <c:v>800</c:v>
                </c:pt>
                <c:pt idx="39">
                  <c:v>800</c:v>
                </c:pt>
                <c:pt idx="40">
                  <c:v>800</c:v>
                </c:pt>
                <c:pt idx="41">
                  <c:v>800</c:v>
                </c:pt>
                <c:pt idx="42">
                  <c:v>800</c:v>
                </c:pt>
                <c:pt idx="43">
                  <c:v>800</c:v>
                </c:pt>
                <c:pt idx="44">
                  <c:v>800</c:v>
                </c:pt>
                <c:pt idx="45">
                  <c:v>800</c:v>
                </c:pt>
                <c:pt idx="46">
                  <c:v>800</c:v>
                </c:pt>
                <c:pt idx="47">
                  <c:v>800</c:v>
                </c:pt>
                <c:pt idx="48">
                  <c:v>1000</c:v>
                </c:pt>
                <c:pt idx="49">
                  <c:v>1000</c:v>
                </c:pt>
                <c:pt idx="50">
                  <c:v>1000</c:v>
                </c:pt>
                <c:pt idx="51">
                  <c:v>1000</c:v>
                </c:pt>
                <c:pt idx="52">
                  <c:v>1000</c:v>
                </c:pt>
                <c:pt idx="53">
                  <c:v>1000</c:v>
                </c:pt>
                <c:pt idx="54">
                  <c:v>1000</c:v>
                </c:pt>
                <c:pt idx="55">
                  <c:v>1000</c:v>
                </c:pt>
                <c:pt idx="56">
                  <c:v>1000</c:v>
                </c:pt>
                <c:pt idx="57">
                  <c:v>1000</c:v>
                </c:pt>
                <c:pt idx="58">
                  <c:v>1000</c:v>
                </c:pt>
                <c:pt idx="59">
                  <c:v>1000</c:v>
                </c:pt>
                <c:pt idx="60">
                  <c:v>1200</c:v>
                </c:pt>
                <c:pt idx="61">
                  <c:v>1200</c:v>
                </c:pt>
                <c:pt idx="62">
                  <c:v>1200</c:v>
                </c:pt>
                <c:pt idx="63">
                  <c:v>1200</c:v>
                </c:pt>
                <c:pt idx="64">
                  <c:v>1200</c:v>
                </c:pt>
                <c:pt idx="65">
                  <c:v>1200</c:v>
                </c:pt>
                <c:pt idx="66">
                  <c:v>1200</c:v>
                </c:pt>
                <c:pt idx="67">
                  <c:v>1200</c:v>
                </c:pt>
                <c:pt idx="68">
                  <c:v>1200</c:v>
                </c:pt>
                <c:pt idx="69">
                  <c:v>1200</c:v>
                </c:pt>
                <c:pt idx="70">
                  <c:v>1200</c:v>
                </c:pt>
                <c:pt idx="71">
                  <c:v>1200</c:v>
                </c:pt>
                <c:pt idx="72">
                  <c:v>1400</c:v>
                </c:pt>
                <c:pt idx="73">
                  <c:v>1400</c:v>
                </c:pt>
                <c:pt idx="74">
                  <c:v>1400</c:v>
                </c:pt>
                <c:pt idx="75">
                  <c:v>1400</c:v>
                </c:pt>
                <c:pt idx="76">
                  <c:v>1400</c:v>
                </c:pt>
                <c:pt idx="77">
                  <c:v>1400</c:v>
                </c:pt>
                <c:pt idx="78">
                  <c:v>1400</c:v>
                </c:pt>
                <c:pt idx="79">
                  <c:v>1400</c:v>
                </c:pt>
                <c:pt idx="80">
                  <c:v>1600</c:v>
                </c:pt>
                <c:pt idx="81">
                  <c:v>1600</c:v>
                </c:pt>
                <c:pt idx="82">
                  <c:v>1600</c:v>
                </c:pt>
                <c:pt idx="83">
                  <c:v>1600</c:v>
                </c:pt>
                <c:pt idx="84">
                  <c:v>1600</c:v>
                </c:pt>
                <c:pt idx="85">
                  <c:v>1600</c:v>
                </c:pt>
                <c:pt idx="86">
                  <c:v>1600</c:v>
                </c:pt>
                <c:pt idx="87">
                  <c:v>1600</c:v>
                </c:pt>
                <c:pt idx="88">
                  <c:v>1800</c:v>
                </c:pt>
                <c:pt idx="89">
                  <c:v>1800</c:v>
                </c:pt>
                <c:pt idx="90">
                  <c:v>1800</c:v>
                </c:pt>
                <c:pt idx="91">
                  <c:v>1800</c:v>
                </c:pt>
                <c:pt idx="92">
                  <c:v>1800</c:v>
                </c:pt>
                <c:pt idx="93">
                  <c:v>1800</c:v>
                </c:pt>
                <c:pt idx="94">
                  <c:v>1800</c:v>
                </c:pt>
                <c:pt idx="95">
                  <c:v>1800</c:v>
                </c:pt>
                <c:pt idx="96">
                  <c:v>1800</c:v>
                </c:pt>
                <c:pt idx="97">
                  <c:v>1800</c:v>
                </c:pt>
                <c:pt idx="98">
                  <c:v>1800</c:v>
                </c:pt>
                <c:pt idx="99">
                  <c:v>1800</c:v>
                </c:pt>
                <c:pt idx="100">
                  <c:v>2000</c:v>
                </c:pt>
                <c:pt idx="101">
                  <c:v>2000</c:v>
                </c:pt>
                <c:pt idx="102">
                  <c:v>2000</c:v>
                </c:pt>
                <c:pt idx="103">
                  <c:v>2000</c:v>
                </c:pt>
                <c:pt idx="104">
                  <c:v>2000</c:v>
                </c:pt>
                <c:pt idx="105">
                  <c:v>2000</c:v>
                </c:pt>
                <c:pt idx="106">
                  <c:v>2000</c:v>
                </c:pt>
                <c:pt idx="107">
                  <c:v>2000</c:v>
                </c:pt>
                <c:pt idx="108">
                  <c:v>2000</c:v>
                </c:pt>
                <c:pt idx="109">
                  <c:v>2000</c:v>
                </c:pt>
                <c:pt idx="110">
                  <c:v>2000</c:v>
                </c:pt>
                <c:pt idx="111">
                  <c:v>2000</c:v>
                </c:pt>
                <c:pt idx="112">
                  <c:v>2200</c:v>
                </c:pt>
                <c:pt idx="113">
                  <c:v>2200</c:v>
                </c:pt>
                <c:pt idx="114">
                  <c:v>2200</c:v>
                </c:pt>
                <c:pt idx="115">
                  <c:v>2200</c:v>
                </c:pt>
                <c:pt idx="116">
                  <c:v>2200</c:v>
                </c:pt>
                <c:pt idx="117">
                  <c:v>2200</c:v>
                </c:pt>
                <c:pt idx="118">
                  <c:v>2200</c:v>
                </c:pt>
                <c:pt idx="119">
                  <c:v>2200</c:v>
                </c:pt>
                <c:pt idx="120">
                  <c:v>2200</c:v>
                </c:pt>
                <c:pt idx="121">
                  <c:v>2200</c:v>
                </c:pt>
                <c:pt idx="122">
                  <c:v>2200</c:v>
                </c:pt>
                <c:pt idx="123">
                  <c:v>2200</c:v>
                </c:pt>
                <c:pt idx="124">
                  <c:v>2400</c:v>
                </c:pt>
                <c:pt idx="125">
                  <c:v>2400</c:v>
                </c:pt>
                <c:pt idx="126">
                  <c:v>2400</c:v>
                </c:pt>
                <c:pt idx="127">
                  <c:v>2400</c:v>
                </c:pt>
                <c:pt idx="128">
                  <c:v>2400</c:v>
                </c:pt>
                <c:pt idx="129">
                  <c:v>2400</c:v>
                </c:pt>
                <c:pt idx="130">
                  <c:v>2400</c:v>
                </c:pt>
                <c:pt idx="131">
                  <c:v>2400</c:v>
                </c:pt>
                <c:pt idx="132">
                  <c:v>2400</c:v>
                </c:pt>
                <c:pt idx="133">
                  <c:v>2400</c:v>
                </c:pt>
                <c:pt idx="134">
                  <c:v>2400</c:v>
                </c:pt>
                <c:pt idx="135">
                  <c:v>2400</c:v>
                </c:pt>
                <c:pt idx="136">
                  <c:v>2600</c:v>
                </c:pt>
                <c:pt idx="137">
                  <c:v>2600</c:v>
                </c:pt>
                <c:pt idx="138">
                  <c:v>2600</c:v>
                </c:pt>
                <c:pt idx="139">
                  <c:v>2600</c:v>
                </c:pt>
                <c:pt idx="140">
                  <c:v>2600</c:v>
                </c:pt>
                <c:pt idx="141">
                  <c:v>2600</c:v>
                </c:pt>
                <c:pt idx="142">
                  <c:v>2600</c:v>
                </c:pt>
                <c:pt idx="143">
                  <c:v>2600</c:v>
                </c:pt>
                <c:pt idx="144">
                  <c:v>2600</c:v>
                </c:pt>
                <c:pt idx="145">
                  <c:v>2600</c:v>
                </c:pt>
                <c:pt idx="146">
                  <c:v>2600</c:v>
                </c:pt>
                <c:pt idx="147">
                  <c:v>2600</c:v>
                </c:pt>
                <c:pt idx="148">
                  <c:v>2800</c:v>
                </c:pt>
                <c:pt idx="149">
                  <c:v>2800</c:v>
                </c:pt>
                <c:pt idx="150">
                  <c:v>2800</c:v>
                </c:pt>
                <c:pt idx="151">
                  <c:v>2800</c:v>
                </c:pt>
                <c:pt idx="152">
                  <c:v>2800</c:v>
                </c:pt>
                <c:pt idx="153">
                  <c:v>2800</c:v>
                </c:pt>
                <c:pt idx="154">
                  <c:v>2800</c:v>
                </c:pt>
                <c:pt idx="155">
                  <c:v>2800</c:v>
                </c:pt>
                <c:pt idx="156">
                  <c:v>2800</c:v>
                </c:pt>
                <c:pt idx="157">
                  <c:v>2800</c:v>
                </c:pt>
                <c:pt idx="158">
                  <c:v>2800</c:v>
                </c:pt>
                <c:pt idx="159">
                  <c:v>2800</c:v>
                </c:pt>
                <c:pt idx="160">
                  <c:v>3000</c:v>
                </c:pt>
                <c:pt idx="161">
                  <c:v>3000</c:v>
                </c:pt>
                <c:pt idx="162">
                  <c:v>3000</c:v>
                </c:pt>
                <c:pt idx="163">
                  <c:v>3000</c:v>
                </c:pt>
                <c:pt idx="164">
                  <c:v>3000</c:v>
                </c:pt>
                <c:pt idx="165">
                  <c:v>3000</c:v>
                </c:pt>
                <c:pt idx="166">
                  <c:v>3000</c:v>
                </c:pt>
                <c:pt idx="167">
                  <c:v>3000</c:v>
                </c:pt>
                <c:pt idx="168">
                  <c:v>3000</c:v>
                </c:pt>
                <c:pt idx="169">
                  <c:v>3000</c:v>
                </c:pt>
                <c:pt idx="170">
                  <c:v>3000</c:v>
                </c:pt>
                <c:pt idx="171">
                  <c:v>3000</c:v>
                </c:pt>
                <c:pt idx="172">
                  <c:v>3200</c:v>
                </c:pt>
                <c:pt idx="173">
                  <c:v>3200</c:v>
                </c:pt>
                <c:pt idx="174">
                  <c:v>3200</c:v>
                </c:pt>
                <c:pt idx="175">
                  <c:v>3200</c:v>
                </c:pt>
                <c:pt idx="176">
                  <c:v>3200</c:v>
                </c:pt>
                <c:pt idx="177">
                  <c:v>3200</c:v>
                </c:pt>
                <c:pt idx="178">
                  <c:v>3200</c:v>
                </c:pt>
                <c:pt idx="179">
                  <c:v>3200</c:v>
                </c:pt>
                <c:pt idx="180">
                  <c:v>3200</c:v>
                </c:pt>
                <c:pt idx="181">
                  <c:v>3200</c:v>
                </c:pt>
                <c:pt idx="182">
                  <c:v>3200</c:v>
                </c:pt>
                <c:pt idx="183">
                  <c:v>3200</c:v>
                </c:pt>
                <c:pt idx="184">
                  <c:v>3400</c:v>
                </c:pt>
                <c:pt idx="185">
                  <c:v>3400</c:v>
                </c:pt>
                <c:pt idx="186">
                  <c:v>3400</c:v>
                </c:pt>
                <c:pt idx="187">
                  <c:v>3400</c:v>
                </c:pt>
                <c:pt idx="188">
                  <c:v>3400</c:v>
                </c:pt>
                <c:pt idx="189">
                  <c:v>3400</c:v>
                </c:pt>
                <c:pt idx="190">
                  <c:v>3400</c:v>
                </c:pt>
                <c:pt idx="191">
                  <c:v>3400</c:v>
                </c:pt>
                <c:pt idx="192">
                  <c:v>3400</c:v>
                </c:pt>
                <c:pt idx="193">
                  <c:v>3400</c:v>
                </c:pt>
                <c:pt idx="194">
                  <c:v>3400</c:v>
                </c:pt>
                <c:pt idx="195">
                  <c:v>3400</c:v>
                </c:pt>
                <c:pt idx="196">
                  <c:v>3600</c:v>
                </c:pt>
                <c:pt idx="197">
                  <c:v>3600</c:v>
                </c:pt>
                <c:pt idx="198">
                  <c:v>3600</c:v>
                </c:pt>
                <c:pt idx="199">
                  <c:v>3600</c:v>
                </c:pt>
                <c:pt idx="200">
                  <c:v>3600</c:v>
                </c:pt>
                <c:pt idx="201">
                  <c:v>3600</c:v>
                </c:pt>
                <c:pt idx="202">
                  <c:v>3600</c:v>
                </c:pt>
                <c:pt idx="203">
                  <c:v>3600</c:v>
                </c:pt>
                <c:pt idx="204">
                  <c:v>3800</c:v>
                </c:pt>
                <c:pt idx="205">
                  <c:v>3800</c:v>
                </c:pt>
                <c:pt idx="206">
                  <c:v>3800</c:v>
                </c:pt>
                <c:pt idx="207">
                  <c:v>3800</c:v>
                </c:pt>
                <c:pt idx="208">
                  <c:v>3800</c:v>
                </c:pt>
                <c:pt idx="209">
                  <c:v>3800</c:v>
                </c:pt>
                <c:pt idx="210">
                  <c:v>3800</c:v>
                </c:pt>
                <c:pt idx="211">
                  <c:v>3800</c:v>
                </c:pt>
                <c:pt idx="212">
                  <c:v>4000</c:v>
                </c:pt>
                <c:pt idx="213">
                  <c:v>4000</c:v>
                </c:pt>
                <c:pt idx="214">
                  <c:v>4000</c:v>
                </c:pt>
                <c:pt idx="215">
                  <c:v>4000</c:v>
                </c:pt>
                <c:pt idx="216">
                  <c:v>4000</c:v>
                </c:pt>
                <c:pt idx="217">
                  <c:v>4000</c:v>
                </c:pt>
                <c:pt idx="218">
                  <c:v>4000</c:v>
                </c:pt>
                <c:pt idx="219">
                  <c:v>4000</c:v>
                </c:pt>
                <c:pt idx="220">
                  <c:v>4200</c:v>
                </c:pt>
                <c:pt idx="221">
                  <c:v>4200</c:v>
                </c:pt>
                <c:pt idx="222">
                  <c:v>4200</c:v>
                </c:pt>
                <c:pt idx="223">
                  <c:v>4200</c:v>
                </c:pt>
                <c:pt idx="224">
                  <c:v>4200</c:v>
                </c:pt>
                <c:pt idx="225">
                  <c:v>4200</c:v>
                </c:pt>
                <c:pt idx="226">
                  <c:v>4200</c:v>
                </c:pt>
                <c:pt idx="227">
                  <c:v>4200</c:v>
                </c:pt>
                <c:pt idx="228">
                  <c:v>4400</c:v>
                </c:pt>
                <c:pt idx="229">
                  <c:v>4400</c:v>
                </c:pt>
                <c:pt idx="230">
                  <c:v>4400</c:v>
                </c:pt>
                <c:pt idx="231">
                  <c:v>4400</c:v>
                </c:pt>
                <c:pt idx="232">
                  <c:v>4400</c:v>
                </c:pt>
                <c:pt idx="233">
                  <c:v>4400</c:v>
                </c:pt>
                <c:pt idx="234">
                  <c:v>4400</c:v>
                </c:pt>
                <c:pt idx="235">
                  <c:v>4400</c:v>
                </c:pt>
                <c:pt idx="236">
                  <c:v>4600</c:v>
                </c:pt>
                <c:pt idx="237">
                  <c:v>4600</c:v>
                </c:pt>
                <c:pt idx="238">
                  <c:v>4600</c:v>
                </c:pt>
                <c:pt idx="239">
                  <c:v>4600</c:v>
                </c:pt>
                <c:pt idx="240">
                  <c:v>4600</c:v>
                </c:pt>
                <c:pt idx="241">
                  <c:v>4600</c:v>
                </c:pt>
                <c:pt idx="242">
                  <c:v>4600</c:v>
                </c:pt>
                <c:pt idx="243">
                  <c:v>4600</c:v>
                </c:pt>
                <c:pt idx="244">
                  <c:v>4800</c:v>
                </c:pt>
                <c:pt idx="245">
                  <c:v>4800</c:v>
                </c:pt>
                <c:pt idx="246">
                  <c:v>4800</c:v>
                </c:pt>
                <c:pt idx="247">
                  <c:v>4800</c:v>
                </c:pt>
                <c:pt idx="248">
                  <c:v>4800</c:v>
                </c:pt>
                <c:pt idx="249">
                  <c:v>4800</c:v>
                </c:pt>
                <c:pt idx="250">
                  <c:v>4800</c:v>
                </c:pt>
                <c:pt idx="251">
                  <c:v>4800</c:v>
                </c:pt>
                <c:pt idx="252">
                  <c:v>5000</c:v>
                </c:pt>
                <c:pt idx="253">
                  <c:v>5000</c:v>
                </c:pt>
                <c:pt idx="254">
                  <c:v>5000</c:v>
                </c:pt>
                <c:pt idx="255">
                  <c:v>5000</c:v>
                </c:pt>
                <c:pt idx="256">
                  <c:v>5000</c:v>
                </c:pt>
                <c:pt idx="257">
                  <c:v>5000</c:v>
                </c:pt>
                <c:pt idx="258">
                  <c:v>5000</c:v>
                </c:pt>
                <c:pt idx="259">
                  <c:v>5000</c:v>
                </c:pt>
                <c:pt idx="260">
                  <c:v>5200</c:v>
                </c:pt>
                <c:pt idx="261">
                  <c:v>5200</c:v>
                </c:pt>
                <c:pt idx="262">
                  <c:v>5200</c:v>
                </c:pt>
                <c:pt idx="263">
                  <c:v>5200</c:v>
                </c:pt>
                <c:pt idx="264">
                  <c:v>5200</c:v>
                </c:pt>
                <c:pt idx="265">
                  <c:v>5200</c:v>
                </c:pt>
                <c:pt idx="266">
                  <c:v>5200</c:v>
                </c:pt>
                <c:pt idx="267">
                  <c:v>5200</c:v>
                </c:pt>
                <c:pt idx="268">
                  <c:v>5400</c:v>
                </c:pt>
                <c:pt idx="269">
                  <c:v>5400</c:v>
                </c:pt>
                <c:pt idx="270">
                  <c:v>5400</c:v>
                </c:pt>
                <c:pt idx="271">
                  <c:v>5400</c:v>
                </c:pt>
                <c:pt idx="272">
                  <c:v>5400</c:v>
                </c:pt>
                <c:pt idx="273">
                  <c:v>5400</c:v>
                </c:pt>
                <c:pt idx="274">
                  <c:v>5400</c:v>
                </c:pt>
                <c:pt idx="275">
                  <c:v>5400</c:v>
                </c:pt>
                <c:pt idx="276">
                  <c:v>5600</c:v>
                </c:pt>
                <c:pt idx="277">
                  <c:v>5600</c:v>
                </c:pt>
                <c:pt idx="278">
                  <c:v>5600</c:v>
                </c:pt>
                <c:pt idx="279">
                  <c:v>5600</c:v>
                </c:pt>
                <c:pt idx="280">
                  <c:v>5600</c:v>
                </c:pt>
                <c:pt idx="281">
                  <c:v>5600</c:v>
                </c:pt>
                <c:pt idx="282">
                  <c:v>5600</c:v>
                </c:pt>
                <c:pt idx="283">
                  <c:v>5600</c:v>
                </c:pt>
                <c:pt idx="284">
                  <c:v>5800</c:v>
                </c:pt>
                <c:pt idx="285">
                  <c:v>5800</c:v>
                </c:pt>
                <c:pt idx="286">
                  <c:v>5800</c:v>
                </c:pt>
                <c:pt idx="287">
                  <c:v>5800</c:v>
                </c:pt>
                <c:pt idx="288">
                  <c:v>5800</c:v>
                </c:pt>
                <c:pt idx="289">
                  <c:v>5800</c:v>
                </c:pt>
                <c:pt idx="290">
                  <c:v>5800</c:v>
                </c:pt>
                <c:pt idx="291">
                  <c:v>5800</c:v>
                </c:pt>
                <c:pt idx="292">
                  <c:v>6000</c:v>
                </c:pt>
                <c:pt idx="293">
                  <c:v>6000</c:v>
                </c:pt>
                <c:pt idx="294">
                  <c:v>6000</c:v>
                </c:pt>
                <c:pt idx="295">
                  <c:v>6000</c:v>
                </c:pt>
                <c:pt idx="296">
                  <c:v>6000</c:v>
                </c:pt>
                <c:pt idx="297">
                  <c:v>6000</c:v>
                </c:pt>
                <c:pt idx="298">
                  <c:v>6000</c:v>
                </c:pt>
                <c:pt idx="299">
                  <c:v>6000</c:v>
                </c:pt>
                <c:pt idx="300">
                  <c:v>6200</c:v>
                </c:pt>
                <c:pt idx="301">
                  <c:v>6200</c:v>
                </c:pt>
                <c:pt idx="302">
                  <c:v>6200</c:v>
                </c:pt>
                <c:pt idx="303">
                  <c:v>6200</c:v>
                </c:pt>
                <c:pt idx="304">
                  <c:v>6200</c:v>
                </c:pt>
                <c:pt idx="305">
                  <c:v>6200</c:v>
                </c:pt>
                <c:pt idx="306">
                  <c:v>6200</c:v>
                </c:pt>
                <c:pt idx="307">
                  <c:v>6200</c:v>
                </c:pt>
                <c:pt idx="308">
                  <c:v>6400</c:v>
                </c:pt>
                <c:pt idx="309">
                  <c:v>6400</c:v>
                </c:pt>
                <c:pt idx="310">
                  <c:v>6400</c:v>
                </c:pt>
                <c:pt idx="311">
                  <c:v>6400</c:v>
                </c:pt>
                <c:pt idx="312">
                  <c:v>6400</c:v>
                </c:pt>
                <c:pt idx="313">
                  <c:v>6400</c:v>
                </c:pt>
                <c:pt idx="314">
                  <c:v>6400</c:v>
                </c:pt>
                <c:pt idx="315">
                  <c:v>6400</c:v>
                </c:pt>
                <c:pt idx="316">
                  <c:v>6600</c:v>
                </c:pt>
                <c:pt idx="317">
                  <c:v>6600</c:v>
                </c:pt>
                <c:pt idx="318">
                  <c:v>6600</c:v>
                </c:pt>
                <c:pt idx="319">
                  <c:v>6600</c:v>
                </c:pt>
                <c:pt idx="320">
                  <c:v>6600</c:v>
                </c:pt>
                <c:pt idx="321">
                  <c:v>6600</c:v>
                </c:pt>
                <c:pt idx="322">
                  <c:v>6600</c:v>
                </c:pt>
                <c:pt idx="323">
                  <c:v>6600</c:v>
                </c:pt>
                <c:pt idx="324">
                  <c:v>6800</c:v>
                </c:pt>
                <c:pt idx="325">
                  <c:v>6800</c:v>
                </c:pt>
                <c:pt idx="326">
                  <c:v>6800</c:v>
                </c:pt>
                <c:pt idx="327">
                  <c:v>6800</c:v>
                </c:pt>
                <c:pt idx="328">
                  <c:v>6800</c:v>
                </c:pt>
                <c:pt idx="329">
                  <c:v>6800</c:v>
                </c:pt>
                <c:pt idx="330">
                  <c:v>6800</c:v>
                </c:pt>
                <c:pt idx="331">
                  <c:v>6800</c:v>
                </c:pt>
                <c:pt idx="332">
                  <c:v>7000</c:v>
                </c:pt>
                <c:pt idx="333">
                  <c:v>7000</c:v>
                </c:pt>
                <c:pt idx="334">
                  <c:v>7000</c:v>
                </c:pt>
                <c:pt idx="335">
                  <c:v>7000</c:v>
                </c:pt>
                <c:pt idx="336">
                  <c:v>7000</c:v>
                </c:pt>
                <c:pt idx="337">
                  <c:v>7000</c:v>
                </c:pt>
                <c:pt idx="338">
                  <c:v>7000</c:v>
                </c:pt>
                <c:pt idx="339">
                  <c:v>7000</c:v>
                </c:pt>
                <c:pt idx="340">
                  <c:v>7200</c:v>
                </c:pt>
                <c:pt idx="341">
                  <c:v>7200</c:v>
                </c:pt>
                <c:pt idx="342">
                  <c:v>7200</c:v>
                </c:pt>
                <c:pt idx="343">
                  <c:v>7200</c:v>
                </c:pt>
                <c:pt idx="344">
                  <c:v>7400</c:v>
                </c:pt>
                <c:pt idx="345">
                  <c:v>7400</c:v>
                </c:pt>
                <c:pt idx="346">
                  <c:v>7400</c:v>
                </c:pt>
                <c:pt idx="347">
                  <c:v>7400</c:v>
                </c:pt>
                <c:pt idx="348">
                  <c:v>7600</c:v>
                </c:pt>
                <c:pt idx="349">
                  <c:v>7600</c:v>
                </c:pt>
                <c:pt idx="350">
                  <c:v>7600</c:v>
                </c:pt>
                <c:pt idx="351">
                  <c:v>7600</c:v>
                </c:pt>
                <c:pt idx="352">
                  <c:v>7800</c:v>
                </c:pt>
                <c:pt idx="353">
                  <c:v>7800</c:v>
                </c:pt>
                <c:pt idx="354">
                  <c:v>7800</c:v>
                </c:pt>
                <c:pt idx="355">
                  <c:v>7800</c:v>
                </c:pt>
                <c:pt idx="356">
                  <c:v>8000</c:v>
                </c:pt>
                <c:pt idx="357">
                  <c:v>8000</c:v>
                </c:pt>
                <c:pt idx="358">
                  <c:v>8000</c:v>
                </c:pt>
                <c:pt idx="359">
                  <c:v>8000</c:v>
                </c:pt>
                <c:pt idx="360">
                  <c:v>8200</c:v>
                </c:pt>
                <c:pt idx="361">
                  <c:v>8200</c:v>
                </c:pt>
                <c:pt idx="362">
                  <c:v>8200</c:v>
                </c:pt>
                <c:pt idx="363">
                  <c:v>8200</c:v>
                </c:pt>
                <c:pt idx="364">
                  <c:v>8400</c:v>
                </c:pt>
                <c:pt idx="365">
                  <c:v>8400</c:v>
                </c:pt>
                <c:pt idx="366">
                  <c:v>8400</c:v>
                </c:pt>
                <c:pt idx="367">
                  <c:v>8400</c:v>
                </c:pt>
              </c:numCache>
            </c:numRef>
          </c:xVal>
          <c:yVal>
            <c:numRef>
              <c:f>'C'!$U$3:$U$370</c:f>
              <c:numCache>
                <c:formatCode>0</c:formatCode>
                <c:ptCount val="368"/>
                <c:pt idx="0">
                  <c:v>50</c:v>
                </c:pt>
                <c:pt idx="1">
                  <c:v>4</c:v>
                </c:pt>
                <c:pt idx="2">
                  <c:v>3</c:v>
                </c:pt>
                <c:pt idx="3">
                  <c:v>48</c:v>
                </c:pt>
                <c:pt idx="4">
                  <c:v>50</c:v>
                </c:pt>
                <c:pt idx="5">
                  <c:v>4</c:v>
                </c:pt>
                <c:pt idx="6">
                  <c:v>3</c:v>
                </c:pt>
                <c:pt idx="7">
                  <c:v>48</c:v>
                </c:pt>
                <c:pt idx="8">
                  <c:v>3</c:v>
                </c:pt>
                <c:pt idx="9">
                  <c:v>48</c:v>
                </c:pt>
                <c:pt idx="10">
                  <c:v>50</c:v>
                </c:pt>
                <c:pt idx="11">
                  <c:v>4</c:v>
                </c:pt>
                <c:pt idx="12">
                  <c:v>27</c:v>
                </c:pt>
                <c:pt idx="13">
                  <c:v>0</c:v>
                </c:pt>
                <c:pt idx="14">
                  <c:v>0</c:v>
                </c:pt>
                <c:pt idx="15">
                  <c:v>31</c:v>
                </c:pt>
                <c:pt idx="16">
                  <c:v>44</c:v>
                </c:pt>
                <c:pt idx="17">
                  <c:v>27</c:v>
                </c:pt>
                <c:pt idx="18">
                  <c:v>31</c:v>
                </c:pt>
                <c:pt idx="19">
                  <c:v>35</c:v>
                </c:pt>
                <c:pt idx="20">
                  <c:v>0</c:v>
                </c:pt>
                <c:pt idx="21">
                  <c:v>30</c:v>
                </c:pt>
                <c:pt idx="22">
                  <c:v>0</c:v>
                </c:pt>
                <c:pt idx="23">
                  <c:v>30</c:v>
                </c:pt>
                <c:pt idx="24">
                  <c:v>0</c:v>
                </c:pt>
                <c:pt idx="25">
                  <c:v>26</c:v>
                </c:pt>
                <c:pt idx="26">
                  <c:v>25</c:v>
                </c:pt>
                <c:pt idx="27">
                  <c:v>0</c:v>
                </c:pt>
                <c:pt idx="28">
                  <c:v>32</c:v>
                </c:pt>
                <c:pt idx="29">
                  <c:v>33</c:v>
                </c:pt>
                <c:pt idx="30">
                  <c:v>0</c:v>
                </c:pt>
                <c:pt idx="31">
                  <c:v>26</c:v>
                </c:pt>
                <c:pt idx="32">
                  <c:v>29</c:v>
                </c:pt>
                <c:pt idx="33">
                  <c:v>22</c:v>
                </c:pt>
                <c:pt idx="34">
                  <c:v>15</c:v>
                </c:pt>
                <c:pt idx="35">
                  <c:v>17</c:v>
                </c:pt>
                <c:pt idx="36">
                  <c:v>0</c:v>
                </c:pt>
                <c:pt idx="37">
                  <c:v>0</c:v>
                </c:pt>
                <c:pt idx="38">
                  <c:v>27</c:v>
                </c:pt>
                <c:pt idx="39">
                  <c:v>38</c:v>
                </c:pt>
                <c:pt idx="40">
                  <c:v>70</c:v>
                </c:pt>
                <c:pt idx="41">
                  <c:v>3</c:v>
                </c:pt>
                <c:pt idx="42">
                  <c:v>46</c:v>
                </c:pt>
                <c:pt idx="43">
                  <c:v>15</c:v>
                </c:pt>
                <c:pt idx="44">
                  <c:v>22</c:v>
                </c:pt>
                <c:pt idx="45">
                  <c:v>27</c:v>
                </c:pt>
                <c:pt idx="46">
                  <c:v>26</c:v>
                </c:pt>
                <c:pt idx="47">
                  <c:v>16</c:v>
                </c:pt>
                <c:pt idx="48">
                  <c:v>0</c:v>
                </c:pt>
                <c:pt idx="49">
                  <c:v>72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70</c:v>
                </c:pt>
                <c:pt idx="54">
                  <c:v>70</c:v>
                </c:pt>
                <c:pt idx="55">
                  <c:v>47</c:v>
                </c:pt>
                <c:pt idx="56">
                  <c:v>29</c:v>
                </c:pt>
                <c:pt idx="57">
                  <c:v>0</c:v>
                </c:pt>
                <c:pt idx="58">
                  <c:v>14</c:v>
                </c:pt>
                <c:pt idx="59">
                  <c:v>28</c:v>
                </c:pt>
                <c:pt idx="60">
                  <c:v>20</c:v>
                </c:pt>
                <c:pt idx="61">
                  <c:v>0</c:v>
                </c:pt>
                <c:pt idx="62">
                  <c:v>42</c:v>
                </c:pt>
                <c:pt idx="63">
                  <c:v>46</c:v>
                </c:pt>
                <c:pt idx="64">
                  <c:v>5</c:v>
                </c:pt>
                <c:pt idx="65">
                  <c:v>5</c:v>
                </c:pt>
                <c:pt idx="66">
                  <c:v>22</c:v>
                </c:pt>
                <c:pt idx="67">
                  <c:v>3</c:v>
                </c:pt>
                <c:pt idx="68">
                  <c:v>15</c:v>
                </c:pt>
                <c:pt idx="69">
                  <c:v>21</c:v>
                </c:pt>
                <c:pt idx="70">
                  <c:v>26</c:v>
                </c:pt>
                <c:pt idx="71">
                  <c:v>20</c:v>
                </c:pt>
                <c:pt idx="72">
                  <c:v>46</c:v>
                </c:pt>
                <c:pt idx="73">
                  <c:v>0</c:v>
                </c:pt>
                <c:pt idx="74">
                  <c:v>35</c:v>
                </c:pt>
                <c:pt idx="75">
                  <c:v>0</c:v>
                </c:pt>
                <c:pt idx="76">
                  <c:v>21</c:v>
                </c:pt>
                <c:pt idx="77">
                  <c:v>29</c:v>
                </c:pt>
                <c:pt idx="78">
                  <c:v>28</c:v>
                </c:pt>
                <c:pt idx="79">
                  <c:v>4</c:v>
                </c:pt>
                <c:pt idx="80">
                  <c:v>0</c:v>
                </c:pt>
                <c:pt idx="81">
                  <c:v>35</c:v>
                </c:pt>
                <c:pt idx="82">
                  <c:v>0</c:v>
                </c:pt>
                <c:pt idx="83">
                  <c:v>35</c:v>
                </c:pt>
                <c:pt idx="84">
                  <c:v>0</c:v>
                </c:pt>
                <c:pt idx="85">
                  <c:v>23</c:v>
                </c:pt>
                <c:pt idx="86">
                  <c:v>22</c:v>
                </c:pt>
                <c:pt idx="87">
                  <c:v>0</c:v>
                </c:pt>
                <c:pt idx="88">
                  <c:v>28</c:v>
                </c:pt>
                <c:pt idx="89">
                  <c:v>18</c:v>
                </c:pt>
                <c:pt idx="90">
                  <c:v>30</c:v>
                </c:pt>
                <c:pt idx="91">
                  <c:v>18</c:v>
                </c:pt>
                <c:pt idx="92">
                  <c:v>21</c:v>
                </c:pt>
                <c:pt idx="93">
                  <c:v>25</c:v>
                </c:pt>
                <c:pt idx="94">
                  <c:v>22</c:v>
                </c:pt>
                <c:pt idx="95">
                  <c:v>19</c:v>
                </c:pt>
                <c:pt idx="96">
                  <c:v>25</c:v>
                </c:pt>
                <c:pt idx="97">
                  <c:v>15</c:v>
                </c:pt>
                <c:pt idx="98">
                  <c:v>21</c:v>
                </c:pt>
                <c:pt idx="99">
                  <c:v>16</c:v>
                </c:pt>
                <c:pt idx="100">
                  <c:v>20</c:v>
                </c:pt>
                <c:pt idx="101">
                  <c:v>17</c:v>
                </c:pt>
                <c:pt idx="102">
                  <c:v>21</c:v>
                </c:pt>
                <c:pt idx="103">
                  <c:v>31</c:v>
                </c:pt>
                <c:pt idx="104">
                  <c:v>17</c:v>
                </c:pt>
                <c:pt idx="105">
                  <c:v>28</c:v>
                </c:pt>
                <c:pt idx="106">
                  <c:v>16</c:v>
                </c:pt>
                <c:pt idx="107">
                  <c:v>22</c:v>
                </c:pt>
                <c:pt idx="108">
                  <c:v>10</c:v>
                </c:pt>
                <c:pt idx="109">
                  <c:v>9</c:v>
                </c:pt>
                <c:pt idx="110">
                  <c:v>29</c:v>
                </c:pt>
                <c:pt idx="111">
                  <c:v>24</c:v>
                </c:pt>
                <c:pt idx="112">
                  <c:v>13</c:v>
                </c:pt>
                <c:pt idx="113">
                  <c:v>14</c:v>
                </c:pt>
                <c:pt idx="114">
                  <c:v>2</c:v>
                </c:pt>
                <c:pt idx="115">
                  <c:v>2</c:v>
                </c:pt>
                <c:pt idx="116">
                  <c:v>40</c:v>
                </c:pt>
                <c:pt idx="117">
                  <c:v>32</c:v>
                </c:pt>
                <c:pt idx="118">
                  <c:v>30</c:v>
                </c:pt>
                <c:pt idx="119">
                  <c:v>24</c:v>
                </c:pt>
                <c:pt idx="120">
                  <c:v>15</c:v>
                </c:pt>
                <c:pt idx="121">
                  <c:v>14</c:v>
                </c:pt>
                <c:pt idx="122">
                  <c:v>14</c:v>
                </c:pt>
                <c:pt idx="123">
                  <c:v>8</c:v>
                </c:pt>
                <c:pt idx="124">
                  <c:v>18</c:v>
                </c:pt>
                <c:pt idx="125">
                  <c:v>18</c:v>
                </c:pt>
                <c:pt idx="126">
                  <c:v>0</c:v>
                </c:pt>
                <c:pt idx="127">
                  <c:v>2</c:v>
                </c:pt>
                <c:pt idx="128">
                  <c:v>16</c:v>
                </c:pt>
                <c:pt idx="129">
                  <c:v>30</c:v>
                </c:pt>
                <c:pt idx="130">
                  <c:v>21</c:v>
                </c:pt>
                <c:pt idx="131">
                  <c:v>14</c:v>
                </c:pt>
                <c:pt idx="132">
                  <c:v>5</c:v>
                </c:pt>
                <c:pt idx="133">
                  <c:v>24</c:v>
                </c:pt>
                <c:pt idx="134">
                  <c:v>16</c:v>
                </c:pt>
                <c:pt idx="135">
                  <c:v>5</c:v>
                </c:pt>
                <c:pt idx="136">
                  <c:v>11</c:v>
                </c:pt>
                <c:pt idx="137">
                  <c:v>12</c:v>
                </c:pt>
                <c:pt idx="138">
                  <c:v>2</c:v>
                </c:pt>
                <c:pt idx="139">
                  <c:v>11</c:v>
                </c:pt>
                <c:pt idx="140">
                  <c:v>30</c:v>
                </c:pt>
                <c:pt idx="141">
                  <c:v>21</c:v>
                </c:pt>
                <c:pt idx="142">
                  <c:v>22</c:v>
                </c:pt>
                <c:pt idx="143">
                  <c:v>17</c:v>
                </c:pt>
                <c:pt idx="144">
                  <c:v>6</c:v>
                </c:pt>
                <c:pt idx="145">
                  <c:v>6</c:v>
                </c:pt>
                <c:pt idx="146">
                  <c:v>22</c:v>
                </c:pt>
                <c:pt idx="147">
                  <c:v>31</c:v>
                </c:pt>
                <c:pt idx="148">
                  <c:v>21</c:v>
                </c:pt>
                <c:pt idx="149">
                  <c:v>22</c:v>
                </c:pt>
                <c:pt idx="150">
                  <c:v>10</c:v>
                </c:pt>
                <c:pt idx="151">
                  <c:v>18</c:v>
                </c:pt>
                <c:pt idx="152">
                  <c:v>16</c:v>
                </c:pt>
                <c:pt idx="153">
                  <c:v>23</c:v>
                </c:pt>
                <c:pt idx="154">
                  <c:v>12</c:v>
                </c:pt>
                <c:pt idx="155">
                  <c:v>12</c:v>
                </c:pt>
                <c:pt idx="156">
                  <c:v>24</c:v>
                </c:pt>
                <c:pt idx="157">
                  <c:v>15</c:v>
                </c:pt>
                <c:pt idx="158">
                  <c:v>9</c:v>
                </c:pt>
                <c:pt idx="159">
                  <c:v>46</c:v>
                </c:pt>
                <c:pt idx="160">
                  <c:v>25</c:v>
                </c:pt>
                <c:pt idx="161">
                  <c:v>11</c:v>
                </c:pt>
                <c:pt idx="162">
                  <c:v>15</c:v>
                </c:pt>
                <c:pt idx="163">
                  <c:v>10</c:v>
                </c:pt>
                <c:pt idx="164">
                  <c:v>16</c:v>
                </c:pt>
                <c:pt idx="165">
                  <c:v>23</c:v>
                </c:pt>
                <c:pt idx="166">
                  <c:v>19</c:v>
                </c:pt>
                <c:pt idx="167">
                  <c:v>23</c:v>
                </c:pt>
                <c:pt idx="168">
                  <c:v>35</c:v>
                </c:pt>
                <c:pt idx="169">
                  <c:v>13</c:v>
                </c:pt>
                <c:pt idx="170">
                  <c:v>29</c:v>
                </c:pt>
                <c:pt idx="171">
                  <c:v>42</c:v>
                </c:pt>
                <c:pt idx="172">
                  <c:v>10</c:v>
                </c:pt>
                <c:pt idx="173">
                  <c:v>18</c:v>
                </c:pt>
                <c:pt idx="174">
                  <c:v>16</c:v>
                </c:pt>
                <c:pt idx="175">
                  <c:v>16</c:v>
                </c:pt>
                <c:pt idx="176">
                  <c:v>23</c:v>
                </c:pt>
                <c:pt idx="177">
                  <c:v>22</c:v>
                </c:pt>
                <c:pt idx="178">
                  <c:v>15</c:v>
                </c:pt>
                <c:pt idx="179">
                  <c:v>15</c:v>
                </c:pt>
                <c:pt idx="180">
                  <c:v>0</c:v>
                </c:pt>
                <c:pt idx="181">
                  <c:v>24</c:v>
                </c:pt>
                <c:pt idx="182">
                  <c:v>22</c:v>
                </c:pt>
                <c:pt idx="183">
                  <c:v>0</c:v>
                </c:pt>
                <c:pt idx="184">
                  <c:v>16</c:v>
                </c:pt>
                <c:pt idx="185">
                  <c:v>12</c:v>
                </c:pt>
                <c:pt idx="186">
                  <c:v>19</c:v>
                </c:pt>
                <c:pt idx="187">
                  <c:v>2</c:v>
                </c:pt>
                <c:pt idx="188">
                  <c:v>23</c:v>
                </c:pt>
                <c:pt idx="189">
                  <c:v>40</c:v>
                </c:pt>
                <c:pt idx="190">
                  <c:v>30</c:v>
                </c:pt>
                <c:pt idx="191">
                  <c:v>18</c:v>
                </c:pt>
                <c:pt idx="192">
                  <c:v>20</c:v>
                </c:pt>
                <c:pt idx="193">
                  <c:v>23</c:v>
                </c:pt>
                <c:pt idx="194">
                  <c:v>0</c:v>
                </c:pt>
                <c:pt idx="195">
                  <c:v>0</c:v>
                </c:pt>
                <c:pt idx="196">
                  <c:v>24</c:v>
                </c:pt>
                <c:pt idx="197">
                  <c:v>24</c:v>
                </c:pt>
                <c:pt idx="198">
                  <c:v>15</c:v>
                </c:pt>
                <c:pt idx="199">
                  <c:v>14</c:v>
                </c:pt>
                <c:pt idx="200">
                  <c:v>12</c:v>
                </c:pt>
                <c:pt idx="201">
                  <c:v>21</c:v>
                </c:pt>
                <c:pt idx="202">
                  <c:v>19</c:v>
                </c:pt>
                <c:pt idx="203">
                  <c:v>22</c:v>
                </c:pt>
                <c:pt idx="204">
                  <c:v>16</c:v>
                </c:pt>
                <c:pt idx="205">
                  <c:v>13</c:v>
                </c:pt>
                <c:pt idx="206">
                  <c:v>13</c:v>
                </c:pt>
                <c:pt idx="207">
                  <c:v>22</c:v>
                </c:pt>
                <c:pt idx="208">
                  <c:v>22</c:v>
                </c:pt>
                <c:pt idx="209">
                  <c:v>27</c:v>
                </c:pt>
                <c:pt idx="210">
                  <c:v>0</c:v>
                </c:pt>
                <c:pt idx="211">
                  <c:v>0</c:v>
                </c:pt>
                <c:pt idx="212">
                  <c:v>24</c:v>
                </c:pt>
                <c:pt idx="213">
                  <c:v>22</c:v>
                </c:pt>
                <c:pt idx="214">
                  <c:v>24</c:v>
                </c:pt>
                <c:pt idx="215">
                  <c:v>19</c:v>
                </c:pt>
                <c:pt idx="216">
                  <c:v>0</c:v>
                </c:pt>
                <c:pt idx="217">
                  <c:v>12</c:v>
                </c:pt>
                <c:pt idx="218">
                  <c:v>0</c:v>
                </c:pt>
                <c:pt idx="219">
                  <c:v>0</c:v>
                </c:pt>
                <c:pt idx="220">
                  <c:v>22</c:v>
                </c:pt>
                <c:pt idx="221">
                  <c:v>22</c:v>
                </c:pt>
                <c:pt idx="222">
                  <c:v>29</c:v>
                </c:pt>
                <c:pt idx="223">
                  <c:v>24</c:v>
                </c:pt>
                <c:pt idx="224">
                  <c:v>0</c:v>
                </c:pt>
                <c:pt idx="225">
                  <c:v>2</c:v>
                </c:pt>
                <c:pt idx="226">
                  <c:v>0</c:v>
                </c:pt>
                <c:pt idx="227">
                  <c:v>49</c:v>
                </c:pt>
                <c:pt idx="228">
                  <c:v>16</c:v>
                </c:pt>
                <c:pt idx="229">
                  <c:v>16</c:v>
                </c:pt>
                <c:pt idx="230">
                  <c:v>26</c:v>
                </c:pt>
                <c:pt idx="231">
                  <c:v>17</c:v>
                </c:pt>
                <c:pt idx="232">
                  <c:v>40</c:v>
                </c:pt>
                <c:pt idx="233">
                  <c:v>26</c:v>
                </c:pt>
                <c:pt idx="234">
                  <c:v>30</c:v>
                </c:pt>
                <c:pt idx="235">
                  <c:v>23</c:v>
                </c:pt>
                <c:pt idx="236">
                  <c:v>23</c:v>
                </c:pt>
                <c:pt idx="237">
                  <c:v>23</c:v>
                </c:pt>
                <c:pt idx="238">
                  <c:v>20</c:v>
                </c:pt>
                <c:pt idx="239">
                  <c:v>26</c:v>
                </c:pt>
                <c:pt idx="240">
                  <c:v>6</c:v>
                </c:pt>
                <c:pt idx="241">
                  <c:v>32</c:v>
                </c:pt>
                <c:pt idx="242">
                  <c:v>24</c:v>
                </c:pt>
                <c:pt idx="243">
                  <c:v>21</c:v>
                </c:pt>
                <c:pt idx="244">
                  <c:v>25</c:v>
                </c:pt>
                <c:pt idx="245">
                  <c:v>17</c:v>
                </c:pt>
                <c:pt idx="246">
                  <c:v>17</c:v>
                </c:pt>
                <c:pt idx="247">
                  <c:v>15</c:v>
                </c:pt>
                <c:pt idx="249">
                  <c:v>26</c:v>
                </c:pt>
                <c:pt idx="250">
                  <c:v>29</c:v>
                </c:pt>
                <c:pt idx="251">
                  <c:v>24</c:v>
                </c:pt>
                <c:pt idx="252">
                  <c:v>10</c:v>
                </c:pt>
                <c:pt idx="253">
                  <c:v>15</c:v>
                </c:pt>
                <c:pt idx="254">
                  <c:v>28</c:v>
                </c:pt>
                <c:pt idx="255">
                  <c:v>14</c:v>
                </c:pt>
                <c:pt idx="256">
                  <c:v>36</c:v>
                </c:pt>
                <c:pt idx="257">
                  <c:v>36</c:v>
                </c:pt>
                <c:pt idx="258">
                  <c:v>12</c:v>
                </c:pt>
                <c:pt idx="259">
                  <c:v>19</c:v>
                </c:pt>
                <c:pt idx="260">
                  <c:v>23</c:v>
                </c:pt>
                <c:pt idx="261">
                  <c:v>15</c:v>
                </c:pt>
                <c:pt idx="262">
                  <c:v>13</c:v>
                </c:pt>
                <c:pt idx="263">
                  <c:v>14</c:v>
                </c:pt>
                <c:pt idx="264">
                  <c:v>27</c:v>
                </c:pt>
                <c:pt idx="265">
                  <c:v>27</c:v>
                </c:pt>
                <c:pt idx="266">
                  <c:v>25</c:v>
                </c:pt>
                <c:pt idx="267">
                  <c:v>20</c:v>
                </c:pt>
                <c:pt idx="268">
                  <c:v>16</c:v>
                </c:pt>
                <c:pt idx="269">
                  <c:v>34</c:v>
                </c:pt>
                <c:pt idx="270">
                  <c:v>14</c:v>
                </c:pt>
                <c:pt idx="271">
                  <c:v>12</c:v>
                </c:pt>
                <c:pt idx="272">
                  <c:v>16</c:v>
                </c:pt>
                <c:pt idx="273">
                  <c:v>19</c:v>
                </c:pt>
                <c:pt idx="274">
                  <c:v>15</c:v>
                </c:pt>
                <c:pt idx="275">
                  <c:v>23</c:v>
                </c:pt>
                <c:pt idx="276">
                  <c:v>21</c:v>
                </c:pt>
                <c:pt idx="277">
                  <c:v>11</c:v>
                </c:pt>
                <c:pt idx="278">
                  <c:v>6</c:v>
                </c:pt>
                <c:pt idx="279">
                  <c:v>15</c:v>
                </c:pt>
                <c:pt idx="280">
                  <c:v>25</c:v>
                </c:pt>
                <c:pt idx="281">
                  <c:v>28</c:v>
                </c:pt>
                <c:pt idx="282">
                  <c:v>28</c:v>
                </c:pt>
                <c:pt idx="283">
                  <c:v>28</c:v>
                </c:pt>
                <c:pt idx="284">
                  <c:v>7</c:v>
                </c:pt>
                <c:pt idx="285">
                  <c:v>12</c:v>
                </c:pt>
                <c:pt idx="286">
                  <c:v>13</c:v>
                </c:pt>
                <c:pt idx="287">
                  <c:v>8</c:v>
                </c:pt>
                <c:pt idx="288">
                  <c:v>24</c:v>
                </c:pt>
                <c:pt idx="289">
                  <c:v>17</c:v>
                </c:pt>
                <c:pt idx="290">
                  <c:v>17</c:v>
                </c:pt>
                <c:pt idx="291">
                  <c:v>20</c:v>
                </c:pt>
                <c:pt idx="292">
                  <c:v>11</c:v>
                </c:pt>
                <c:pt idx="293">
                  <c:v>12</c:v>
                </c:pt>
                <c:pt idx="294">
                  <c:v>11</c:v>
                </c:pt>
                <c:pt idx="295">
                  <c:v>12</c:v>
                </c:pt>
                <c:pt idx="296">
                  <c:v>23</c:v>
                </c:pt>
                <c:pt idx="297">
                  <c:v>23</c:v>
                </c:pt>
                <c:pt idx="298">
                  <c:v>22</c:v>
                </c:pt>
                <c:pt idx="299">
                  <c:v>4</c:v>
                </c:pt>
                <c:pt idx="300">
                  <c:v>0</c:v>
                </c:pt>
                <c:pt idx="301">
                  <c:v>0</c:v>
                </c:pt>
                <c:pt idx="302">
                  <c:v>10</c:v>
                </c:pt>
                <c:pt idx="303">
                  <c:v>12</c:v>
                </c:pt>
                <c:pt idx="304">
                  <c:v>27</c:v>
                </c:pt>
                <c:pt idx="305">
                  <c:v>27</c:v>
                </c:pt>
                <c:pt idx="306">
                  <c:v>0</c:v>
                </c:pt>
                <c:pt idx="307">
                  <c:v>0</c:v>
                </c:pt>
                <c:pt idx="308">
                  <c:v>11</c:v>
                </c:pt>
                <c:pt idx="309">
                  <c:v>14</c:v>
                </c:pt>
                <c:pt idx="310">
                  <c:v>5</c:v>
                </c:pt>
                <c:pt idx="311">
                  <c:v>5</c:v>
                </c:pt>
                <c:pt idx="312">
                  <c:v>27</c:v>
                </c:pt>
                <c:pt idx="313">
                  <c:v>27</c:v>
                </c:pt>
                <c:pt idx="314">
                  <c:v>25</c:v>
                </c:pt>
                <c:pt idx="315">
                  <c:v>35</c:v>
                </c:pt>
                <c:pt idx="316">
                  <c:v>5</c:v>
                </c:pt>
                <c:pt idx="317">
                  <c:v>13</c:v>
                </c:pt>
                <c:pt idx="318">
                  <c:v>10</c:v>
                </c:pt>
                <c:pt idx="319">
                  <c:v>4</c:v>
                </c:pt>
                <c:pt idx="320">
                  <c:v>6</c:v>
                </c:pt>
                <c:pt idx="321">
                  <c:v>19</c:v>
                </c:pt>
                <c:pt idx="322">
                  <c:v>27</c:v>
                </c:pt>
                <c:pt idx="323">
                  <c:v>27</c:v>
                </c:pt>
                <c:pt idx="324">
                  <c:v>11</c:v>
                </c:pt>
                <c:pt idx="325">
                  <c:v>10</c:v>
                </c:pt>
                <c:pt idx="326">
                  <c:v>12</c:v>
                </c:pt>
                <c:pt idx="327">
                  <c:v>10</c:v>
                </c:pt>
                <c:pt idx="328">
                  <c:v>27</c:v>
                </c:pt>
                <c:pt idx="329">
                  <c:v>13</c:v>
                </c:pt>
                <c:pt idx="330">
                  <c:v>13</c:v>
                </c:pt>
                <c:pt idx="331">
                  <c:v>11</c:v>
                </c:pt>
                <c:pt idx="332">
                  <c:v>5</c:v>
                </c:pt>
                <c:pt idx="333">
                  <c:v>5</c:v>
                </c:pt>
                <c:pt idx="334">
                  <c:v>6</c:v>
                </c:pt>
                <c:pt idx="335">
                  <c:v>5</c:v>
                </c:pt>
                <c:pt idx="336">
                  <c:v>3</c:v>
                </c:pt>
                <c:pt idx="337">
                  <c:v>9</c:v>
                </c:pt>
                <c:pt idx="338">
                  <c:v>23</c:v>
                </c:pt>
                <c:pt idx="339">
                  <c:v>9</c:v>
                </c:pt>
                <c:pt idx="340">
                  <c:v>31</c:v>
                </c:pt>
                <c:pt idx="341">
                  <c:v>23</c:v>
                </c:pt>
                <c:pt idx="342">
                  <c:v>8</c:v>
                </c:pt>
                <c:pt idx="343">
                  <c:v>11</c:v>
                </c:pt>
                <c:pt idx="344">
                  <c:v>25</c:v>
                </c:pt>
                <c:pt idx="345">
                  <c:v>26</c:v>
                </c:pt>
                <c:pt idx="346">
                  <c:v>33</c:v>
                </c:pt>
                <c:pt idx="347">
                  <c:v>36</c:v>
                </c:pt>
                <c:pt idx="348">
                  <c:v>14</c:v>
                </c:pt>
                <c:pt idx="349">
                  <c:v>22</c:v>
                </c:pt>
                <c:pt idx="350">
                  <c:v>12</c:v>
                </c:pt>
                <c:pt idx="351">
                  <c:v>9</c:v>
                </c:pt>
                <c:pt idx="352">
                  <c:v>26</c:v>
                </c:pt>
                <c:pt idx="353">
                  <c:v>20</c:v>
                </c:pt>
                <c:pt idx="354">
                  <c:v>8</c:v>
                </c:pt>
                <c:pt idx="355">
                  <c:v>10</c:v>
                </c:pt>
                <c:pt idx="356">
                  <c:v>7</c:v>
                </c:pt>
                <c:pt idx="357">
                  <c:v>12</c:v>
                </c:pt>
                <c:pt idx="358">
                  <c:v>17</c:v>
                </c:pt>
                <c:pt idx="359">
                  <c:v>10</c:v>
                </c:pt>
                <c:pt idx="360">
                  <c:v>12</c:v>
                </c:pt>
                <c:pt idx="361">
                  <c:v>34</c:v>
                </c:pt>
                <c:pt idx="362">
                  <c:v>12</c:v>
                </c:pt>
                <c:pt idx="363">
                  <c:v>12</c:v>
                </c:pt>
                <c:pt idx="364">
                  <c:v>13</c:v>
                </c:pt>
                <c:pt idx="365">
                  <c:v>12</c:v>
                </c:pt>
                <c:pt idx="366">
                  <c:v>16</c:v>
                </c:pt>
                <c:pt idx="367">
                  <c:v>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11C-4124-9FB8-6FD89D32E6B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676033728"/>
        <c:axId val="1676030400"/>
      </c:scatterChart>
      <c:valAx>
        <c:axId val="1676033728"/>
        <c:scaling>
          <c:orientation val="minMax"/>
          <c:max val="8600"/>
          <c:min val="0"/>
        </c:scaling>
        <c:delete val="0"/>
        <c:axPos val="b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0400"/>
        <c:crosses val="autoZero"/>
        <c:crossBetween val="midCat"/>
      </c:valAx>
      <c:valAx>
        <c:axId val="1676030400"/>
        <c:scaling>
          <c:orientation val="minMax"/>
          <c:min val="0"/>
        </c:scaling>
        <c:delete val="0"/>
        <c:axPos val="l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37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atin typeface="LM Roman 10" panose="00000500000000000000" pitchFamily="50" charset="0"/>
        </a:defRPr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2117715420018241E-2"/>
          <c:y val="5.0504453364810929E-2"/>
          <c:w val="0.88844559269738044"/>
          <c:h val="0.84741193351406818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tx1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AE179D9E-F2CB-49E0-8B21-69EF3CE05880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F875-4D33-A7DF-16303BD6887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5CEFEFFB-A559-4BC1-8D97-3A4C5F783076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F875-4D33-A7DF-16303BD6887B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798A0805-52CB-4A57-BBBA-6260DB5C0A9F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F875-4D33-A7DF-16303BD6887B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E380B4C2-DE87-49B6-A980-5F98CB3B31BD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F875-4D33-A7DF-16303BD6887B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C86AB215-6748-428A-960E-534C78FAB839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F875-4D33-A7DF-16303BD6887B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5C0134DA-1A61-4310-BA75-48B7E4995015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F875-4D33-A7DF-16303BD6887B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66E6C8E0-718B-4DAB-8141-B3D888CF6519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F875-4D33-A7DF-16303BD6887B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2248742F-D873-49D7-A353-2FC6F108D6A4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F875-4D33-A7DF-16303BD6887B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C39BFBFA-19B4-4BAC-86B3-B5D44184EF0B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F875-4D33-A7DF-16303BD6887B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078D3011-7A54-4F99-909E-FC1F190799BD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F875-4D33-A7DF-16303BD6887B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7562A6E0-6C4F-4244-9F56-17BF529FDE98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F875-4D33-A7DF-16303BD6887B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4B304C2E-78BD-464C-95E5-A4385017687B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F875-4D33-A7DF-16303BD6887B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6B2EE4AF-F273-43A3-BEC2-A43004D96704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0-F875-4D33-A7DF-16303BD6887B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E7BFFFA3-3852-4495-8C64-94A843B7001E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1-F875-4D33-A7DF-16303BD6887B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87DDF074-6762-41A9-9581-9699FDEA805D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2-F875-4D33-A7DF-16303BD6887B}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2270235F-ABCC-40C9-B396-6C52DB5F14B4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3-F875-4D33-A7DF-16303BD6887B}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85739B42-7B0D-4774-98DA-3D8B81866EDD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4-F875-4D33-A7DF-16303BD6887B}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835A99F3-16D8-46A1-B7B7-6CF910B9A4C8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F875-4D33-A7DF-16303BD6887B}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DB50A216-B55E-4F67-8D73-B05BFE49490C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6-F875-4D33-A7DF-16303BD6887B}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C788AD15-591C-42D9-BCA9-1A156D2B7EC4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7-F875-4D33-A7DF-16303BD6887B}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479600C9-E32D-4A56-8357-DF30A8ECD29B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8-F875-4D33-A7DF-16303BD6887B}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C4476E89-6946-48C2-BD51-AD1D87A46F9E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9-F875-4D33-A7DF-16303BD6887B}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C38C9856-FF5E-4BDC-A40A-18EC00692FBA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A-F875-4D33-A7DF-16303BD6887B}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2CEEEE78-8868-4199-A905-0476E89429C4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B-F875-4D33-A7DF-16303BD6887B}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82AA9B57-CCCA-4927-9F8B-A46FAA2EBC5A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C-F875-4D33-A7DF-16303BD6887B}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15FF837E-8FFF-49A9-8978-9608F853FA25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D-F875-4D33-A7DF-16303BD6887B}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4F831CB9-F9C8-4C34-B623-A224D4B86A64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E-F875-4D33-A7DF-16303BD6887B}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20475596-B616-443E-BC4E-7C70474E9D09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F-F875-4D33-A7DF-16303BD6887B}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FDAF55D3-6C11-41AD-8D1B-E8E6CA19A19B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0-F875-4D33-A7DF-16303BD6887B}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1E2EF6E1-33A9-4478-931C-CF062F65ACCE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1-F875-4D33-A7DF-16303BD6887B}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875BBFC1-4051-4FC0-ABEF-633023DE77D4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2-F875-4D33-A7DF-16303BD6887B}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31C1DD91-662C-4359-BC9A-275C30CDA780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3-F875-4D33-A7DF-16303BD6887B}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3E24C997-928A-407B-83F9-61CCE50F104E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4-F875-4D33-A7DF-16303BD6887B}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4E921C26-A2A8-4996-8BAE-DA14863D37E6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5-F875-4D33-A7DF-16303BD6887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M Roman 10" panose="00000500000000000000" pitchFamily="50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xVal>
            <c:numRef>
              <c:f>N_analysis!$B$2:$B$35</c:f>
              <c:numCache>
                <c:formatCode>0</c:formatCode>
                <c:ptCount val="34"/>
                <c:pt idx="0">
                  <c:v>1800</c:v>
                </c:pt>
                <c:pt idx="1">
                  <c:v>2000</c:v>
                </c:pt>
                <c:pt idx="2">
                  <c:v>2200</c:v>
                </c:pt>
                <c:pt idx="3">
                  <c:v>2400</c:v>
                </c:pt>
                <c:pt idx="4">
                  <c:v>2600</c:v>
                </c:pt>
                <c:pt idx="5">
                  <c:v>2800</c:v>
                </c:pt>
                <c:pt idx="6">
                  <c:v>3000</c:v>
                </c:pt>
                <c:pt idx="7">
                  <c:v>3200</c:v>
                </c:pt>
                <c:pt idx="8">
                  <c:v>3400</c:v>
                </c:pt>
                <c:pt idx="9">
                  <c:v>3600</c:v>
                </c:pt>
                <c:pt idx="10">
                  <c:v>3800</c:v>
                </c:pt>
                <c:pt idx="11">
                  <c:v>4000</c:v>
                </c:pt>
                <c:pt idx="12">
                  <c:v>4200</c:v>
                </c:pt>
                <c:pt idx="13">
                  <c:v>4400</c:v>
                </c:pt>
                <c:pt idx="14">
                  <c:v>4600</c:v>
                </c:pt>
                <c:pt idx="15">
                  <c:v>4800</c:v>
                </c:pt>
                <c:pt idx="16">
                  <c:v>5000</c:v>
                </c:pt>
                <c:pt idx="17">
                  <c:v>5200</c:v>
                </c:pt>
                <c:pt idx="18">
                  <c:v>5400</c:v>
                </c:pt>
                <c:pt idx="19">
                  <c:v>5600</c:v>
                </c:pt>
                <c:pt idx="20">
                  <c:v>5800</c:v>
                </c:pt>
                <c:pt idx="21">
                  <c:v>6000</c:v>
                </c:pt>
                <c:pt idx="22">
                  <c:v>6200</c:v>
                </c:pt>
                <c:pt idx="23">
                  <c:v>6400</c:v>
                </c:pt>
                <c:pt idx="24">
                  <c:v>6600</c:v>
                </c:pt>
                <c:pt idx="25">
                  <c:v>6800</c:v>
                </c:pt>
                <c:pt idx="26">
                  <c:v>7000</c:v>
                </c:pt>
                <c:pt idx="27">
                  <c:v>7200</c:v>
                </c:pt>
                <c:pt idx="28">
                  <c:v>7400</c:v>
                </c:pt>
                <c:pt idx="29">
                  <c:v>7600</c:v>
                </c:pt>
                <c:pt idx="30">
                  <c:v>7800</c:v>
                </c:pt>
                <c:pt idx="31">
                  <c:v>8000</c:v>
                </c:pt>
                <c:pt idx="32">
                  <c:v>8200</c:v>
                </c:pt>
                <c:pt idx="33">
                  <c:v>8400</c:v>
                </c:pt>
              </c:numCache>
            </c:numRef>
          </c:xVal>
          <c:yVal>
            <c:numRef>
              <c:f>N_analysis!$G$2:$G$35</c:f>
              <c:numCache>
                <c:formatCode>0</c:formatCode>
                <c:ptCount val="34"/>
                <c:pt idx="0">
                  <c:v>23.5</c:v>
                </c:pt>
                <c:pt idx="1">
                  <c:v>19.3333333333333</c:v>
                </c:pt>
                <c:pt idx="2">
                  <c:v>13.5</c:v>
                </c:pt>
                <c:pt idx="3">
                  <c:v>18</c:v>
                </c:pt>
                <c:pt idx="4">
                  <c:v>11.5</c:v>
                </c:pt>
                <c:pt idx="5">
                  <c:v>17.75</c:v>
                </c:pt>
                <c:pt idx="6">
                  <c:v>15.25</c:v>
                </c:pt>
                <c:pt idx="7">
                  <c:v>15</c:v>
                </c:pt>
                <c:pt idx="8">
                  <c:v>14</c:v>
                </c:pt>
                <c:pt idx="9">
                  <c:v>19.25</c:v>
                </c:pt>
                <c:pt idx="10">
                  <c:v>16</c:v>
                </c:pt>
                <c:pt idx="11">
                  <c:v>22.25</c:v>
                </c:pt>
                <c:pt idx="12">
                  <c:v>24.25</c:v>
                </c:pt>
                <c:pt idx="13">
                  <c:v>18.75</c:v>
                </c:pt>
                <c:pt idx="14">
                  <c:v>23</c:v>
                </c:pt>
                <c:pt idx="15">
                  <c:v>18.5</c:v>
                </c:pt>
                <c:pt idx="16">
                  <c:v>19</c:v>
                </c:pt>
                <c:pt idx="17">
                  <c:v>16.25</c:v>
                </c:pt>
                <c:pt idx="18">
                  <c:v>14</c:v>
                </c:pt>
                <c:pt idx="19">
                  <c:v>13.25</c:v>
                </c:pt>
                <c:pt idx="20">
                  <c:v>10</c:v>
                </c:pt>
                <c:pt idx="21">
                  <c:v>11.5</c:v>
                </c:pt>
                <c:pt idx="22">
                  <c:v>11</c:v>
                </c:pt>
                <c:pt idx="23">
                  <c:v>10</c:v>
                </c:pt>
                <c:pt idx="24">
                  <c:v>8</c:v>
                </c:pt>
                <c:pt idx="25">
                  <c:v>10.75</c:v>
                </c:pt>
                <c:pt idx="26">
                  <c:v>5.25</c:v>
                </c:pt>
                <c:pt idx="27">
                  <c:v>14</c:v>
                </c:pt>
                <c:pt idx="28">
                  <c:v>25.5</c:v>
                </c:pt>
                <c:pt idx="29">
                  <c:v>14.25</c:v>
                </c:pt>
                <c:pt idx="30">
                  <c:v>16</c:v>
                </c:pt>
                <c:pt idx="31">
                  <c:v>11.5</c:v>
                </c:pt>
                <c:pt idx="32">
                  <c:v>12</c:v>
                </c:pt>
                <c:pt idx="33">
                  <c:v>13.25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N_analysis!$A$2:$A$43</c15:f>
                <c15:dlblRangeCache>
                  <c:ptCount val="42"/>
                  <c:pt idx="0">
                    <c:v>0</c:v>
                  </c:pt>
                  <c:pt idx="1">
                    <c:v>1</c:v>
                  </c:pt>
                  <c:pt idx="2">
                    <c:v>2</c:v>
                  </c:pt>
                  <c:pt idx="3">
                    <c:v>3</c:v>
                  </c:pt>
                  <c:pt idx="4">
                    <c:v>4</c:v>
                  </c:pt>
                  <c:pt idx="5">
                    <c:v>5</c:v>
                  </c:pt>
                  <c:pt idx="6">
                    <c:v>6</c:v>
                  </c:pt>
                  <c:pt idx="7">
                    <c:v>7</c:v>
                  </c:pt>
                  <c:pt idx="8">
                    <c:v>8</c:v>
                  </c:pt>
                  <c:pt idx="9">
                    <c:v>9</c:v>
                  </c:pt>
                  <c:pt idx="10">
                    <c:v>10</c:v>
                  </c:pt>
                  <c:pt idx="11">
                    <c:v>11</c:v>
                  </c:pt>
                  <c:pt idx="12">
                    <c:v>12</c:v>
                  </c:pt>
                  <c:pt idx="13">
                    <c:v>13</c:v>
                  </c:pt>
                  <c:pt idx="14">
                    <c:v>14</c:v>
                  </c:pt>
                  <c:pt idx="15">
                    <c:v>15</c:v>
                  </c:pt>
                  <c:pt idx="16">
                    <c:v>16</c:v>
                  </c:pt>
                  <c:pt idx="17">
                    <c:v>17</c:v>
                  </c:pt>
                  <c:pt idx="18">
                    <c:v>18</c:v>
                  </c:pt>
                  <c:pt idx="19">
                    <c:v>19</c:v>
                  </c:pt>
                  <c:pt idx="20">
                    <c:v>20</c:v>
                  </c:pt>
                  <c:pt idx="21">
                    <c:v>21</c:v>
                  </c:pt>
                  <c:pt idx="22">
                    <c:v>22</c:v>
                  </c:pt>
                  <c:pt idx="23">
                    <c:v>23</c:v>
                  </c:pt>
                  <c:pt idx="24">
                    <c:v>24</c:v>
                  </c:pt>
                  <c:pt idx="25">
                    <c:v>25</c:v>
                  </c:pt>
                  <c:pt idx="26">
                    <c:v>26</c:v>
                  </c:pt>
                  <c:pt idx="27">
                    <c:v>27</c:v>
                  </c:pt>
                  <c:pt idx="28">
                    <c:v>28</c:v>
                  </c:pt>
                  <c:pt idx="29">
                    <c:v>29</c:v>
                  </c:pt>
                  <c:pt idx="30">
                    <c:v>30</c:v>
                  </c:pt>
                  <c:pt idx="31">
                    <c:v>31</c:v>
                  </c:pt>
                  <c:pt idx="32">
                    <c:v>32</c:v>
                  </c:pt>
                  <c:pt idx="33">
                    <c:v>33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F875-4D33-A7DF-16303BD6887B}"/>
            </c:ext>
          </c:extLst>
        </c:ser>
        <c:ser>
          <c:idx val="3"/>
          <c:order val="1"/>
          <c:spPr>
            <a:ln w="635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xVal>
            <c:numRef>
              <c:f>N_analysis!$U$2:$U$6602</c:f>
              <c:numCache>
                <c:formatCode>General</c:formatCode>
                <c:ptCount val="6601"/>
                <c:pt idx="0">
                  <c:v>1800</c:v>
                </c:pt>
                <c:pt idx="1">
                  <c:v>1801</c:v>
                </c:pt>
                <c:pt idx="2">
                  <c:v>1802</c:v>
                </c:pt>
                <c:pt idx="3">
                  <c:v>1803</c:v>
                </c:pt>
                <c:pt idx="4">
                  <c:v>1804</c:v>
                </c:pt>
                <c:pt idx="5">
                  <c:v>1805</c:v>
                </c:pt>
                <c:pt idx="6">
                  <c:v>1806</c:v>
                </c:pt>
                <c:pt idx="7">
                  <c:v>1807</c:v>
                </c:pt>
                <c:pt idx="8">
                  <c:v>1808</c:v>
                </c:pt>
                <c:pt idx="9">
                  <c:v>1809</c:v>
                </c:pt>
                <c:pt idx="10">
                  <c:v>1810</c:v>
                </c:pt>
                <c:pt idx="11">
                  <c:v>1811</c:v>
                </c:pt>
                <c:pt idx="12">
                  <c:v>1812</c:v>
                </c:pt>
                <c:pt idx="13">
                  <c:v>1813</c:v>
                </c:pt>
                <c:pt idx="14">
                  <c:v>1814</c:v>
                </c:pt>
                <c:pt idx="15">
                  <c:v>1815</c:v>
                </c:pt>
                <c:pt idx="16">
                  <c:v>1816</c:v>
                </c:pt>
                <c:pt idx="17">
                  <c:v>1817</c:v>
                </c:pt>
                <c:pt idx="18">
                  <c:v>1818</c:v>
                </c:pt>
                <c:pt idx="19">
                  <c:v>1819</c:v>
                </c:pt>
                <c:pt idx="20">
                  <c:v>1820</c:v>
                </c:pt>
                <c:pt idx="21">
                  <c:v>1821</c:v>
                </c:pt>
                <c:pt idx="22">
                  <c:v>1822</c:v>
                </c:pt>
                <c:pt idx="23">
                  <c:v>1823</c:v>
                </c:pt>
                <c:pt idx="24">
                  <c:v>1824</c:v>
                </c:pt>
                <c:pt idx="25">
                  <c:v>1825</c:v>
                </c:pt>
                <c:pt idx="26">
                  <c:v>1826</c:v>
                </c:pt>
                <c:pt idx="27">
                  <c:v>1827</c:v>
                </c:pt>
                <c:pt idx="28">
                  <c:v>1828</c:v>
                </c:pt>
                <c:pt idx="29">
                  <c:v>1829</c:v>
                </c:pt>
                <c:pt idx="30">
                  <c:v>1830</c:v>
                </c:pt>
                <c:pt idx="31">
                  <c:v>1831</c:v>
                </c:pt>
                <c:pt idx="32">
                  <c:v>1832</c:v>
                </c:pt>
                <c:pt idx="33">
                  <c:v>1833</c:v>
                </c:pt>
                <c:pt idx="34">
                  <c:v>1834</c:v>
                </c:pt>
                <c:pt idx="35">
                  <c:v>1835</c:v>
                </c:pt>
                <c:pt idx="36">
                  <c:v>1836</c:v>
                </c:pt>
                <c:pt idx="37">
                  <c:v>1837</c:v>
                </c:pt>
                <c:pt idx="38">
                  <c:v>1838</c:v>
                </c:pt>
                <c:pt idx="39">
                  <c:v>1839</c:v>
                </c:pt>
                <c:pt idx="40">
                  <c:v>1840</c:v>
                </c:pt>
                <c:pt idx="41">
                  <c:v>1841</c:v>
                </c:pt>
                <c:pt idx="42">
                  <c:v>1842</c:v>
                </c:pt>
                <c:pt idx="43">
                  <c:v>1843</c:v>
                </c:pt>
                <c:pt idx="44">
                  <c:v>1844</c:v>
                </c:pt>
                <c:pt idx="45">
                  <c:v>1845</c:v>
                </c:pt>
                <c:pt idx="46">
                  <c:v>1846</c:v>
                </c:pt>
                <c:pt idx="47">
                  <c:v>1847</c:v>
                </c:pt>
                <c:pt idx="48">
                  <c:v>1848</c:v>
                </c:pt>
                <c:pt idx="49">
                  <c:v>1849</c:v>
                </c:pt>
                <c:pt idx="50">
                  <c:v>1850</c:v>
                </c:pt>
                <c:pt idx="51">
                  <c:v>1851</c:v>
                </c:pt>
                <c:pt idx="52">
                  <c:v>1852</c:v>
                </c:pt>
                <c:pt idx="53">
                  <c:v>1853</c:v>
                </c:pt>
                <c:pt idx="54">
                  <c:v>1854</c:v>
                </c:pt>
                <c:pt idx="55">
                  <c:v>1855</c:v>
                </c:pt>
                <c:pt idx="56">
                  <c:v>1856</c:v>
                </c:pt>
                <c:pt idx="57">
                  <c:v>1857</c:v>
                </c:pt>
                <c:pt idx="58">
                  <c:v>1858</c:v>
                </c:pt>
                <c:pt idx="59">
                  <c:v>1859</c:v>
                </c:pt>
                <c:pt idx="60">
                  <c:v>1860</c:v>
                </c:pt>
                <c:pt idx="61">
                  <c:v>1861</c:v>
                </c:pt>
                <c:pt idx="62">
                  <c:v>1862</c:v>
                </c:pt>
                <c:pt idx="63">
                  <c:v>1863</c:v>
                </c:pt>
                <c:pt idx="64">
                  <c:v>1864</c:v>
                </c:pt>
                <c:pt idx="65">
                  <c:v>1865</c:v>
                </c:pt>
                <c:pt idx="66">
                  <c:v>1866</c:v>
                </c:pt>
                <c:pt idx="67">
                  <c:v>1867</c:v>
                </c:pt>
                <c:pt idx="68">
                  <c:v>1868</c:v>
                </c:pt>
                <c:pt idx="69">
                  <c:v>1869</c:v>
                </c:pt>
                <c:pt idx="70">
                  <c:v>1870</c:v>
                </c:pt>
                <c:pt idx="71">
                  <c:v>1871</c:v>
                </c:pt>
                <c:pt idx="72">
                  <c:v>1872</c:v>
                </c:pt>
                <c:pt idx="73">
                  <c:v>1873</c:v>
                </c:pt>
                <c:pt idx="74">
                  <c:v>1874</c:v>
                </c:pt>
                <c:pt idx="75">
                  <c:v>1875</c:v>
                </c:pt>
                <c:pt idx="76">
                  <c:v>1876</c:v>
                </c:pt>
                <c:pt idx="77">
                  <c:v>1877</c:v>
                </c:pt>
                <c:pt idx="78">
                  <c:v>1878</c:v>
                </c:pt>
                <c:pt idx="79">
                  <c:v>1879</c:v>
                </c:pt>
                <c:pt idx="80">
                  <c:v>1880</c:v>
                </c:pt>
                <c:pt idx="81">
                  <c:v>1881</c:v>
                </c:pt>
                <c:pt idx="82">
                  <c:v>1882</c:v>
                </c:pt>
                <c:pt idx="83">
                  <c:v>1883</c:v>
                </c:pt>
                <c:pt idx="84">
                  <c:v>1884</c:v>
                </c:pt>
                <c:pt idx="85">
                  <c:v>1885</c:v>
                </c:pt>
                <c:pt idx="86">
                  <c:v>1886</c:v>
                </c:pt>
                <c:pt idx="87">
                  <c:v>1887</c:v>
                </c:pt>
                <c:pt idx="88">
                  <c:v>1888</c:v>
                </c:pt>
                <c:pt idx="89">
                  <c:v>1889</c:v>
                </c:pt>
                <c:pt idx="90">
                  <c:v>1890</c:v>
                </c:pt>
                <c:pt idx="91">
                  <c:v>1891</c:v>
                </c:pt>
                <c:pt idx="92">
                  <c:v>1892</c:v>
                </c:pt>
                <c:pt idx="93">
                  <c:v>1893</c:v>
                </c:pt>
                <c:pt idx="94">
                  <c:v>1894</c:v>
                </c:pt>
                <c:pt idx="95">
                  <c:v>1895</c:v>
                </c:pt>
                <c:pt idx="96">
                  <c:v>1896</c:v>
                </c:pt>
                <c:pt idx="97">
                  <c:v>1897</c:v>
                </c:pt>
                <c:pt idx="98">
                  <c:v>1898</c:v>
                </c:pt>
                <c:pt idx="99">
                  <c:v>1899</c:v>
                </c:pt>
                <c:pt idx="100">
                  <c:v>1900</c:v>
                </c:pt>
                <c:pt idx="101">
                  <c:v>1901</c:v>
                </c:pt>
                <c:pt idx="102">
                  <c:v>1902</c:v>
                </c:pt>
                <c:pt idx="103">
                  <c:v>1903</c:v>
                </c:pt>
                <c:pt idx="104">
                  <c:v>1904</c:v>
                </c:pt>
                <c:pt idx="105">
                  <c:v>1905</c:v>
                </c:pt>
                <c:pt idx="106">
                  <c:v>1906</c:v>
                </c:pt>
                <c:pt idx="107">
                  <c:v>1907</c:v>
                </c:pt>
                <c:pt idx="108">
                  <c:v>1908</c:v>
                </c:pt>
                <c:pt idx="109">
                  <c:v>1909</c:v>
                </c:pt>
                <c:pt idx="110">
                  <c:v>1910</c:v>
                </c:pt>
                <c:pt idx="111">
                  <c:v>1911</c:v>
                </c:pt>
                <c:pt idx="112">
                  <c:v>1912</c:v>
                </c:pt>
                <c:pt idx="113">
                  <c:v>1913</c:v>
                </c:pt>
                <c:pt idx="114">
                  <c:v>1914</c:v>
                </c:pt>
                <c:pt idx="115">
                  <c:v>1915</c:v>
                </c:pt>
                <c:pt idx="116">
                  <c:v>1916</c:v>
                </c:pt>
                <c:pt idx="117">
                  <c:v>1917</c:v>
                </c:pt>
                <c:pt idx="118">
                  <c:v>1918</c:v>
                </c:pt>
                <c:pt idx="119">
                  <c:v>1919</c:v>
                </c:pt>
                <c:pt idx="120">
                  <c:v>1920</c:v>
                </c:pt>
                <c:pt idx="121">
                  <c:v>1921</c:v>
                </c:pt>
                <c:pt idx="122">
                  <c:v>1922</c:v>
                </c:pt>
                <c:pt idx="123">
                  <c:v>1923</c:v>
                </c:pt>
                <c:pt idx="124">
                  <c:v>1924</c:v>
                </c:pt>
                <c:pt idx="125">
                  <c:v>1925</c:v>
                </c:pt>
                <c:pt idx="126">
                  <c:v>1926</c:v>
                </c:pt>
                <c:pt idx="127">
                  <c:v>1927</c:v>
                </c:pt>
                <c:pt idx="128">
                  <c:v>1928</c:v>
                </c:pt>
                <c:pt idx="129">
                  <c:v>1929</c:v>
                </c:pt>
                <c:pt idx="130">
                  <c:v>1930</c:v>
                </c:pt>
                <c:pt idx="131">
                  <c:v>1931</c:v>
                </c:pt>
                <c:pt idx="132">
                  <c:v>1932</c:v>
                </c:pt>
                <c:pt idx="133">
                  <c:v>1933</c:v>
                </c:pt>
                <c:pt idx="134">
                  <c:v>1934</c:v>
                </c:pt>
                <c:pt idx="135">
                  <c:v>1935</c:v>
                </c:pt>
                <c:pt idx="136">
                  <c:v>1936</c:v>
                </c:pt>
                <c:pt idx="137">
                  <c:v>1937</c:v>
                </c:pt>
                <c:pt idx="138">
                  <c:v>1938</c:v>
                </c:pt>
                <c:pt idx="139">
                  <c:v>1939</c:v>
                </c:pt>
                <c:pt idx="140">
                  <c:v>1940</c:v>
                </c:pt>
                <c:pt idx="141">
                  <c:v>1941</c:v>
                </c:pt>
                <c:pt idx="142">
                  <c:v>1942</c:v>
                </c:pt>
                <c:pt idx="143">
                  <c:v>1943</c:v>
                </c:pt>
                <c:pt idx="144">
                  <c:v>1944</c:v>
                </c:pt>
                <c:pt idx="145">
                  <c:v>1945</c:v>
                </c:pt>
                <c:pt idx="146">
                  <c:v>1946</c:v>
                </c:pt>
                <c:pt idx="147">
                  <c:v>1947</c:v>
                </c:pt>
                <c:pt idx="148">
                  <c:v>1948</c:v>
                </c:pt>
                <c:pt idx="149">
                  <c:v>1949</c:v>
                </c:pt>
                <c:pt idx="150">
                  <c:v>1950</c:v>
                </c:pt>
                <c:pt idx="151">
                  <c:v>1951</c:v>
                </c:pt>
                <c:pt idx="152">
                  <c:v>1952</c:v>
                </c:pt>
                <c:pt idx="153">
                  <c:v>1953</c:v>
                </c:pt>
                <c:pt idx="154">
                  <c:v>1954</c:v>
                </c:pt>
                <c:pt idx="155">
                  <c:v>1955</c:v>
                </c:pt>
                <c:pt idx="156">
                  <c:v>1956</c:v>
                </c:pt>
                <c:pt idx="157">
                  <c:v>1957</c:v>
                </c:pt>
                <c:pt idx="158">
                  <c:v>1958</c:v>
                </c:pt>
                <c:pt idx="159">
                  <c:v>1959</c:v>
                </c:pt>
                <c:pt idx="160">
                  <c:v>1960</c:v>
                </c:pt>
                <c:pt idx="161">
                  <c:v>1961</c:v>
                </c:pt>
                <c:pt idx="162">
                  <c:v>1962</c:v>
                </c:pt>
                <c:pt idx="163">
                  <c:v>1963</c:v>
                </c:pt>
                <c:pt idx="164">
                  <c:v>1964</c:v>
                </c:pt>
                <c:pt idx="165">
                  <c:v>1965</c:v>
                </c:pt>
                <c:pt idx="166">
                  <c:v>1966</c:v>
                </c:pt>
                <c:pt idx="167">
                  <c:v>1967</c:v>
                </c:pt>
                <c:pt idx="168">
                  <c:v>1968</c:v>
                </c:pt>
                <c:pt idx="169">
                  <c:v>1969</c:v>
                </c:pt>
                <c:pt idx="170">
                  <c:v>1970</c:v>
                </c:pt>
                <c:pt idx="171">
                  <c:v>1971</c:v>
                </c:pt>
                <c:pt idx="172">
                  <c:v>1972</c:v>
                </c:pt>
                <c:pt idx="173">
                  <c:v>1973</c:v>
                </c:pt>
                <c:pt idx="174">
                  <c:v>1974</c:v>
                </c:pt>
                <c:pt idx="175">
                  <c:v>1975</c:v>
                </c:pt>
                <c:pt idx="176">
                  <c:v>1976</c:v>
                </c:pt>
                <c:pt idx="177">
                  <c:v>1977</c:v>
                </c:pt>
                <c:pt idx="178">
                  <c:v>1978</c:v>
                </c:pt>
                <c:pt idx="179">
                  <c:v>1979</c:v>
                </c:pt>
                <c:pt idx="180">
                  <c:v>1980</c:v>
                </c:pt>
                <c:pt idx="181">
                  <c:v>1981</c:v>
                </c:pt>
                <c:pt idx="182">
                  <c:v>1982</c:v>
                </c:pt>
                <c:pt idx="183">
                  <c:v>1983</c:v>
                </c:pt>
                <c:pt idx="184">
                  <c:v>1984</c:v>
                </c:pt>
                <c:pt idx="185">
                  <c:v>1985</c:v>
                </c:pt>
                <c:pt idx="186">
                  <c:v>1986</c:v>
                </c:pt>
                <c:pt idx="187">
                  <c:v>1987</c:v>
                </c:pt>
                <c:pt idx="188">
                  <c:v>1988</c:v>
                </c:pt>
                <c:pt idx="189">
                  <c:v>1989</c:v>
                </c:pt>
                <c:pt idx="190">
                  <c:v>1990</c:v>
                </c:pt>
                <c:pt idx="191">
                  <c:v>1991</c:v>
                </c:pt>
                <c:pt idx="192">
                  <c:v>1992</c:v>
                </c:pt>
                <c:pt idx="193">
                  <c:v>1993</c:v>
                </c:pt>
                <c:pt idx="194">
                  <c:v>1994</c:v>
                </c:pt>
                <c:pt idx="195">
                  <c:v>1995</c:v>
                </c:pt>
                <c:pt idx="196">
                  <c:v>1996</c:v>
                </c:pt>
                <c:pt idx="197">
                  <c:v>1997</c:v>
                </c:pt>
                <c:pt idx="198">
                  <c:v>1998</c:v>
                </c:pt>
                <c:pt idx="199">
                  <c:v>1999</c:v>
                </c:pt>
                <c:pt idx="200">
                  <c:v>2000</c:v>
                </c:pt>
                <c:pt idx="201">
                  <c:v>2001</c:v>
                </c:pt>
                <c:pt idx="202">
                  <c:v>2002</c:v>
                </c:pt>
                <c:pt idx="203">
                  <c:v>2003</c:v>
                </c:pt>
                <c:pt idx="204">
                  <c:v>2004</c:v>
                </c:pt>
                <c:pt idx="205">
                  <c:v>2005</c:v>
                </c:pt>
                <c:pt idx="206">
                  <c:v>2006</c:v>
                </c:pt>
                <c:pt idx="207">
                  <c:v>2007</c:v>
                </c:pt>
                <c:pt idx="208">
                  <c:v>2008</c:v>
                </c:pt>
                <c:pt idx="209">
                  <c:v>2009</c:v>
                </c:pt>
                <c:pt idx="210">
                  <c:v>2010</c:v>
                </c:pt>
                <c:pt idx="211">
                  <c:v>2011</c:v>
                </c:pt>
                <c:pt idx="212">
                  <c:v>2012</c:v>
                </c:pt>
                <c:pt idx="213">
                  <c:v>2013</c:v>
                </c:pt>
                <c:pt idx="214">
                  <c:v>2014</c:v>
                </c:pt>
                <c:pt idx="215">
                  <c:v>2015</c:v>
                </c:pt>
                <c:pt idx="216">
                  <c:v>2016</c:v>
                </c:pt>
                <c:pt idx="217">
                  <c:v>2017</c:v>
                </c:pt>
                <c:pt idx="218">
                  <c:v>2018</c:v>
                </c:pt>
                <c:pt idx="219">
                  <c:v>2019</c:v>
                </c:pt>
                <c:pt idx="220">
                  <c:v>2020</c:v>
                </c:pt>
                <c:pt idx="221">
                  <c:v>2021</c:v>
                </c:pt>
                <c:pt idx="222">
                  <c:v>2022</c:v>
                </c:pt>
                <c:pt idx="223">
                  <c:v>2023</c:v>
                </c:pt>
                <c:pt idx="224">
                  <c:v>2024</c:v>
                </c:pt>
                <c:pt idx="225">
                  <c:v>2025</c:v>
                </c:pt>
                <c:pt idx="226">
                  <c:v>2026</c:v>
                </c:pt>
                <c:pt idx="227">
                  <c:v>2027</c:v>
                </c:pt>
                <c:pt idx="228">
                  <c:v>2028</c:v>
                </c:pt>
                <c:pt idx="229">
                  <c:v>2029</c:v>
                </c:pt>
                <c:pt idx="230">
                  <c:v>2030</c:v>
                </c:pt>
                <c:pt idx="231">
                  <c:v>2031</c:v>
                </c:pt>
                <c:pt idx="232">
                  <c:v>2032</c:v>
                </c:pt>
                <c:pt idx="233">
                  <c:v>2033</c:v>
                </c:pt>
                <c:pt idx="234">
                  <c:v>2034</c:v>
                </c:pt>
                <c:pt idx="235">
                  <c:v>2035</c:v>
                </c:pt>
                <c:pt idx="236">
                  <c:v>2036</c:v>
                </c:pt>
                <c:pt idx="237">
                  <c:v>2037</c:v>
                </c:pt>
                <c:pt idx="238">
                  <c:v>2038</c:v>
                </c:pt>
                <c:pt idx="239">
                  <c:v>2039</c:v>
                </c:pt>
                <c:pt idx="240">
                  <c:v>2040</c:v>
                </c:pt>
                <c:pt idx="241">
                  <c:v>2041</c:v>
                </c:pt>
                <c:pt idx="242">
                  <c:v>2042</c:v>
                </c:pt>
                <c:pt idx="243">
                  <c:v>2043</c:v>
                </c:pt>
                <c:pt idx="244">
                  <c:v>2044</c:v>
                </c:pt>
                <c:pt idx="245">
                  <c:v>2045</c:v>
                </c:pt>
                <c:pt idx="246">
                  <c:v>2046</c:v>
                </c:pt>
                <c:pt idx="247">
                  <c:v>2047</c:v>
                </c:pt>
                <c:pt idx="248">
                  <c:v>2048</c:v>
                </c:pt>
                <c:pt idx="249">
                  <c:v>2049</c:v>
                </c:pt>
                <c:pt idx="250">
                  <c:v>2050</c:v>
                </c:pt>
                <c:pt idx="251">
                  <c:v>2051</c:v>
                </c:pt>
                <c:pt idx="252">
                  <c:v>2052</c:v>
                </c:pt>
                <c:pt idx="253">
                  <c:v>2053</c:v>
                </c:pt>
                <c:pt idx="254">
                  <c:v>2054</c:v>
                </c:pt>
                <c:pt idx="255">
                  <c:v>2055</c:v>
                </c:pt>
                <c:pt idx="256">
                  <c:v>2056</c:v>
                </c:pt>
                <c:pt idx="257">
                  <c:v>2057</c:v>
                </c:pt>
                <c:pt idx="258">
                  <c:v>2058</c:v>
                </c:pt>
                <c:pt idx="259">
                  <c:v>2059</c:v>
                </c:pt>
                <c:pt idx="260">
                  <c:v>2060</c:v>
                </c:pt>
                <c:pt idx="261">
                  <c:v>2061</c:v>
                </c:pt>
                <c:pt idx="262">
                  <c:v>2062</c:v>
                </c:pt>
                <c:pt idx="263">
                  <c:v>2063</c:v>
                </c:pt>
                <c:pt idx="264">
                  <c:v>2064</c:v>
                </c:pt>
                <c:pt idx="265">
                  <c:v>2065</c:v>
                </c:pt>
                <c:pt idx="266">
                  <c:v>2066</c:v>
                </c:pt>
                <c:pt idx="267">
                  <c:v>2067</c:v>
                </c:pt>
                <c:pt idx="268">
                  <c:v>2068</c:v>
                </c:pt>
                <c:pt idx="269">
                  <c:v>2069</c:v>
                </c:pt>
                <c:pt idx="270">
                  <c:v>2070</c:v>
                </c:pt>
                <c:pt idx="271">
                  <c:v>2071</c:v>
                </c:pt>
                <c:pt idx="272">
                  <c:v>2072</c:v>
                </c:pt>
                <c:pt idx="273">
                  <c:v>2073</c:v>
                </c:pt>
                <c:pt idx="274">
                  <c:v>2074</c:v>
                </c:pt>
                <c:pt idx="275">
                  <c:v>2075</c:v>
                </c:pt>
                <c:pt idx="276">
                  <c:v>2076</c:v>
                </c:pt>
                <c:pt idx="277">
                  <c:v>2077</c:v>
                </c:pt>
                <c:pt idx="278">
                  <c:v>2078</c:v>
                </c:pt>
                <c:pt idx="279">
                  <c:v>2079</c:v>
                </c:pt>
                <c:pt idx="280">
                  <c:v>2080</c:v>
                </c:pt>
                <c:pt idx="281">
                  <c:v>2081</c:v>
                </c:pt>
                <c:pt idx="282">
                  <c:v>2082</c:v>
                </c:pt>
                <c:pt idx="283">
                  <c:v>2083</c:v>
                </c:pt>
                <c:pt idx="284">
                  <c:v>2084</c:v>
                </c:pt>
                <c:pt idx="285">
                  <c:v>2085</c:v>
                </c:pt>
                <c:pt idx="286">
                  <c:v>2086</c:v>
                </c:pt>
                <c:pt idx="287">
                  <c:v>2087</c:v>
                </c:pt>
                <c:pt idx="288">
                  <c:v>2088</c:v>
                </c:pt>
                <c:pt idx="289">
                  <c:v>2089</c:v>
                </c:pt>
                <c:pt idx="290">
                  <c:v>2090</c:v>
                </c:pt>
                <c:pt idx="291">
                  <c:v>2091</c:v>
                </c:pt>
                <c:pt idx="292">
                  <c:v>2092</c:v>
                </c:pt>
                <c:pt idx="293">
                  <c:v>2093</c:v>
                </c:pt>
                <c:pt idx="294">
                  <c:v>2094</c:v>
                </c:pt>
                <c:pt idx="295">
                  <c:v>2095</c:v>
                </c:pt>
                <c:pt idx="296">
                  <c:v>2096</c:v>
                </c:pt>
                <c:pt idx="297">
                  <c:v>2097</c:v>
                </c:pt>
                <c:pt idx="298">
                  <c:v>2098</c:v>
                </c:pt>
                <c:pt idx="299">
                  <c:v>2099</c:v>
                </c:pt>
                <c:pt idx="300">
                  <c:v>2100</c:v>
                </c:pt>
                <c:pt idx="301">
                  <c:v>2101</c:v>
                </c:pt>
                <c:pt idx="302">
                  <c:v>2102</c:v>
                </c:pt>
                <c:pt idx="303">
                  <c:v>2103</c:v>
                </c:pt>
                <c:pt idx="304">
                  <c:v>2104</c:v>
                </c:pt>
                <c:pt idx="305">
                  <c:v>2105</c:v>
                </c:pt>
                <c:pt idx="306">
                  <c:v>2106</c:v>
                </c:pt>
                <c:pt idx="307">
                  <c:v>2107</c:v>
                </c:pt>
                <c:pt idx="308">
                  <c:v>2108</c:v>
                </c:pt>
                <c:pt idx="309">
                  <c:v>2109</c:v>
                </c:pt>
                <c:pt idx="310">
                  <c:v>2110</c:v>
                </c:pt>
                <c:pt idx="311">
                  <c:v>2111</c:v>
                </c:pt>
                <c:pt idx="312">
                  <c:v>2112</c:v>
                </c:pt>
                <c:pt idx="313">
                  <c:v>2113</c:v>
                </c:pt>
                <c:pt idx="314">
                  <c:v>2114</c:v>
                </c:pt>
                <c:pt idx="315">
                  <c:v>2115</c:v>
                </c:pt>
                <c:pt idx="316">
                  <c:v>2116</c:v>
                </c:pt>
                <c:pt idx="317">
                  <c:v>2117</c:v>
                </c:pt>
                <c:pt idx="318">
                  <c:v>2118</c:v>
                </c:pt>
                <c:pt idx="319">
                  <c:v>2119</c:v>
                </c:pt>
                <c:pt idx="320">
                  <c:v>2120</c:v>
                </c:pt>
                <c:pt idx="321">
                  <c:v>2121</c:v>
                </c:pt>
                <c:pt idx="322">
                  <c:v>2122</c:v>
                </c:pt>
                <c:pt idx="323">
                  <c:v>2123</c:v>
                </c:pt>
                <c:pt idx="324">
                  <c:v>2124</c:v>
                </c:pt>
                <c:pt idx="325">
                  <c:v>2125</c:v>
                </c:pt>
                <c:pt idx="326">
                  <c:v>2126</c:v>
                </c:pt>
                <c:pt idx="327">
                  <c:v>2127</c:v>
                </c:pt>
                <c:pt idx="328">
                  <c:v>2128</c:v>
                </c:pt>
                <c:pt idx="329">
                  <c:v>2129</c:v>
                </c:pt>
                <c:pt idx="330">
                  <c:v>2130</c:v>
                </c:pt>
                <c:pt idx="331">
                  <c:v>2131</c:v>
                </c:pt>
                <c:pt idx="332">
                  <c:v>2132</c:v>
                </c:pt>
                <c:pt idx="333">
                  <c:v>2133</c:v>
                </c:pt>
                <c:pt idx="334">
                  <c:v>2134</c:v>
                </c:pt>
                <c:pt idx="335">
                  <c:v>2135</c:v>
                </c:pt>
                <c:pt idx="336">
                  <c:v>2136</c:v>
                </c:pt>
                <c:pt idx="337">
                  <c:v>2137</c:v>
                </c:pt>
                <c:pt idx="338">
                  <c:v>2138</c:v>
                </c:pt>
                <c:pt idx="339">
                  <c:v>2139</c:v>
                </c:pt>
                <c:pt idx="340">
                  <c:v>2140</c:v>
                </c:pt>
                <c:pt idx="341">
                  <c:v>2141</c:v>
                </c:pt>
                <c:pt idx="342">
                  <c:v>2142</c:v>
                </c:pt>
                <c:pt idx="343">
                  <c:v>2143</c:v>
                </c:pt>
                <c:pt idx="344">
                  <c:v>2144</c:v>
                </c:pt>
                <c:pt idx="345">
                  <c:v>2145</c:v>
                </c:pt>
                <c:pt idx="346">
                  <c:v>2146</c:v>
                </c:pt>
                <c:pt idx="347">
                  <c:v>2147</c:v>
                </c:pt>
                <c:pt idx="348">
                  <c:v>2148</c:v>
                </c:pt>
                <c:pt idx="349">
                  <c:v>2149</c:v>
                </c:pt>
                <c:pt idx="350">
                  <c:v>2150</c:v>
                </c:pt>
                <c:pt idx="351">
                  <c:v>2151</c:v>
                </c:pt>
                <c:pt idx="352">
                  <c:v>2152</c:v>
                </c:pt>
                <c:pt idx="353">
                  <c:v>2153</c:v>
                </c:pt>
                <c:pt idx="354">
                  <c:v>2154</c:v>
                </c:pt>
                <c:pt idx="355">
                  <c:v>2155</c:v>
                </c:pt>
                <c:pt idx="356">
                  <c:v>2156</c:v>
                </c:pt>
                <c:pt idx="357">
                  <c:v>2157</c:v>
                </c:pt>
                <c:pt idx="358">
                  <c:v>2158</c:v>
                </c:pt>
                <c:pt idx="359">
                  <c:v>2159</c:v>
                </c:pt>
                <c:pt idx="360">
                  <c:v>2160</c:v>
                </c:pt>
                <c:pt idx="361">
                  <c:v>2161</c:v>
                </c:pt>
                <c:pt idx="362">
                  <c:v>2162</c:v>
                </c:pt>
                <c:pt idx="363">
                  <c:v>2163</c:v>
                </c:pt>
                <c:pt idx="364">
                  <c:v>2164</c:v>
                </c:pt>
                <c:pt idx="365">
                  <c:v>2165</c:v>
                </c:pt>
                <c:pt idx="366">
                  <c:v>2166</c:v>
                </c:pt>
                <c:pt idx="367">
                  <c:v>2167</c:v>
                </c:pt>
                <c:pt idx="368">
                  <c:v>2168</c:v>
                </c:pt>
                <c:pt idx="369">
                  <c:v>2169</c:v>
                </c:pt>
                <c:pt idx="370">
                  <c:v>2170</c:v>
                </c:pt>
                <c:pt idx="371">
                  <c:v>2171</c:v>
                </c:pt>
                <c:pt idx="372">
                  <c:v>2172</c:v>
                </c:pt>
                <c:pt idx="373">
                  <c:v>2173</c:v>
                </c:pt>
                <c:pt idx="374">
                  <c:v>2174</c:v>
                </c:pt>
                <c:pt idx="375">
                  <c:v>2175</c:v>
                </c:pt>
                <c:pt idx="376">
                  <c:v>2176</c:v>
                </c:pt>
                <c:pt idx="377">
                  <c:v>2177</c:v>
                </c:pt>
                <c:pt idx="378">
                  <c:v>2178</c:v>
                </c:pt>
                <c:pt idx="379">
                  <c:v>2179</c:v>
                </c:pt>
                <c:pt idx="380">
                  <c:v>2180</c:v>
                </c:pt>
                <c:pt idx="381">
                  <c:v>2181</c:v>
                </c:pt>
                <c:pt idx="382">
                  <c:v>2182</c:v>
                </c:pt>
                <c:pt idx="383">
                  <c:v>2183</c:v>
                </c:pt>
                <c:pt idx="384">
                  <c:v>2184</c:v>
                </c:pt>
                <c:pt idx="385">
                  <c:v>2185</c:v>
                </c:pt>
                <c:pt idx="386">
                  <c:v>2186</c:v>
                </c:pt>
                <c:pt idx="387">
                  <c:v>2187</c:v>
                </c:pt>
                <c:pt idx="388">
                  <c:v>2188</c:v>
                </c:pt>
                <c:pt idx="389">
                  <c:v>2189</c:v>
                </c:pt>
                <c:pt idx="390">
                  <c:v>2190</c:v>
                </c:pt>
                <c:pt idx="391">
                  <c:v>2191</c:v>
                </c:pt>
                <c:pt idx="392">
                  <c:v>2192</c:v>
                </c:pt>
                <c:pt idx="393">
                  <c:v>2193</c:v>
                </c:pt>
                <c:pt idx="394">
                  <c:v>2194</c:v>
                </c:pt>
                <c:pt idx="395">
                  <c:v>2195</c:v>
                </c:pt>
                <c:pt idx="396">
                  <c:v>2196</c:v>
                </c:pt>
                <c:pt idx="397">
                  <c:v>2197</c:v>
                </c:pt>
                <c:pt idx="398">
                  <c:v>2198</c:v>
                </c:pt>
                <c:pt idx="399">
                  <c:v>2199</c:v>
                </c:pt>
                <c:pt idx="400">
                  <c:v>2200</c:v>
                </c:pt>
                <c:pt idx="401">
                  <c:v>2201</c:v>
                </c:pt>
                <c:pt idx="402">
                  <c:v>2202</c:v>
                </c:pt>
                <c:pt idx="403">
                  <c:v>2203</c:v>
                </c:pt>
                <c:pt idx="404">
                  <c:v>2204</c:v>
                </c:pt>
                <c:pt idx="405">
                  <c:v>2205</c:v>
                </c:pt>
                <c:pt idx="406">
                  <c:v>2206</c:v>
                </c:pt>
                <c:pt idx="407">
                  <c:v>2207</c:v>
                </c:pt>
                <c:pt idx="408">
                  <c:v>2208</c:v>
                </c:pt>
                <c:pt idx="409">
                  <c:v>2209</c:v>
                </c:pt>
                <c:pt idx="410">
                  <c:v>2210</c:v>
                </c:pt>
                <c:pt idx="411">
                  <c:v>2211</c:v>
                </c:pt>
                <c:pt idx="412">
                  <c:v>2212</c:v>
                </c:pt>
                <c:pt idx="413">
                  <c:v>2213</c:v>
                </c:pt>
                <c:pt idx="414">
                  <c:v>2214</c:v>
                </c:pt>
                <c:pt idx="415">
                  <c:v>2215</c:v>
                </c:pt>
                <c:pt idx="416">
                  <c:v>2216</c:v>
                </c:pt>
                <c:pt idx="417">
                  <c:v>2217</c:v>
                </c:pt>
                <c:pt idx="418">
                  <c:v>2218</c:v>
                </c:pt>
                <c:pt idx="419">
                  <c:v>2219</c:v>
                </c:pt>
                <c:pt idx="420">
                  <c:v>2220</c:v>
                </c:pt>
                <c:pt idx="421">
                  <c:v>2221</c:v>
                </c:pt>
                <c:pt idx="422">
                  <c:v>2222</c:v>
                </c:pt>
                <c:pt idx="423">
                  <c:v>2223</c:v>
                </c:pt>
                <c:pt idx="424">
                  <c:v>2224</c:v>
                </c:pt>
                <c:pt idx="425">
                  <c:v>2225</c:v>
                </c:pt>
                <c:pt idx="426">
                  <c:v>2226</c:v>
                </c:pt>
                <c:pt idx="427">
                  <c:v>2227</c:v>
                </c:pt>
                <c:pt idx="428">
                  <c:v>2228</c:v>
                </c:pt>
                <c:pt idx="429">
                  <c:v>2229</c:v>
                </c:pt>
                <c:pt idx="430">
                  <c:v>2230</c:v>
                </c:pt>
                <c:pt idx="431">
                  <c:v>2231</c:v>
                </c:pt>
                <c:pt idx="432">
                  <c:v>2232</c:v>
                </c:pt>
                <c:pt idx="433">
                  <c:v>2233</c:v>
                </c:pt>
                <c:pt idx="434">
                  <c:v>2234</c:v>
                </c:pt>
                <c:pt idx="435">
                  <c:v>2235</c:v>
                </c:pt>
                <c:pt idx="436">
                  <c:v>2236</c:v>
                </c:pt>
                <c:pt idx="437">
                  <c:v>2237</c:v>
                </c:pt>
                <c:pt idx="438">
                  <c:v>2238</c:v>
                </c:pt>
                <c:pt idx="439">
                  <c:v>2239</c:v>
                </c:pt>
                <c:pt idx="440">
                  <c:v>2240</c:v>
                </c:pt>
                <c:pt idx="441">
                  <c:v>2241</c:v>
                </c:pt>
                <c:pt idx="442">
                  <c:v>2242</c:v>
                </c:pt>
                <c:pt idx="443">
                  <c:v>2243</c:v>
                </c:pt>
                <c:pt idx="444">
                  <c:v>2244</c:v>
                </c:pt>
                <c:pt idx="445">
                  <c:v>2245</c:v>
                </c:pt>
                <c:pt idx="446">
                  <c:v>2246</c:v>
                </c:pt>
                <c:pt idx="447">
                  <c:v>2247</c:v>
                </c:pt>
                <c:pt idx="448">
                  <c:v>2248</c:v>
                </c:pt>
                <c:pt idx="449">
                  <c:v>2249</c:v>
                </c:pt>
                <c:pt idx="450">
                  <c:v>2250</c:v>
                </c:pt>
                <c:pt idx="451">
                  <c:v>2251</c:v>
                </c:pt>
                <c:pt idx="452">
                  <c:v>2252</c:v>
                </c:pt>
                <c:pt idx="453">
                  <c:v>2253</c:v>
                </c:pt>
                <c:pt idx="454">
                  <c:v>2254</c:v>
                </c:pt>
                <c:pt idx="455">
                  <c:v>2255</c:v>
                </c:pt>
                <c:pt idx="456">
                  <c:v>2256</c:v>
                </c:pt>
                <c:pt idx="457">
                  <c:v>2257</c:v>
                </c:pt>
                <c:pt idx="458">
                  <c:v>2258</c:v>
                </c:pt>
                <c:pt idx="459">
                  <c:v>2259</c:v>
                </c:pt>
                <c:pt idx="460">
                  <c:v>2260</c:v>
                </c:pt>
                <c:pt idx="461">
                  <c:v>2261</c:v>
                </c:pt>
                <c:pt idx="462">
                  <c:v>2262</c:v>
                </c:pt>
                <c:pt idx="463">
                  <c:v>2263</c:v>
                </c:pt>
                <c:pt idx="464">
                  <c:v>2264</c:v>
                </c:pt>
                <c:pt idx="465">
                  <c:v>2265</c:v>
                </c:pt>
                <c:pt idx="466">
                  <c:v>2266</c:v>
                </c:pt>
                <c:pt idx="467">
                  <c:v>2267</c:v>
                </c:pt>
                <c:pt idx="468">
                  <c:v>2268</c:v>
                </c:pt>
                <c:pt idx="469">
                  <c:v>2269</c:v>
                </c:pt>
                <c:pt idx="470">
                  <c:v>2270</c:v>
                </c:pt>
                <c:pt idx="471">
                  <c:v>2271</c:v>
                </c:pt>
                <c:pt idx="472">
                  <c:v>2272</c:v>
                </c:pt>
                <c:pt idx="473">
                  <c:v>2273</c:v>
                </c:pt>
                <c:pt idx="474">
                  <c:v>2274</c:v>
                </c:pt>
                <c:pt idx="475">
                  <c:v>2275</c:v>
                </c:pt>
                <c:pt idx="476">
                  <c:v>2276</c:v>
                </c:pt>
                <c:pt idx="477">
                  <c:v>2277</c:v>
                </c:pt>
                <c:pt idx="478">
                  <c:v>2278</c:v>
                </c:pt>
                <c:pt idx="479">
                  <c:v>2279</c:v>
                </c:pt>
                <c:pt idx="480">
                  <c:v>2280</c:v>
                </c:pt>
                <c:pt idx="481">
                  <c:v>2281</c:v>
                </c:pt>
                <c:pt idx="482">
                  <c:v>2282</c:v>
                </c:pt>
                <c:pt idx="483">
                  <c:v>2283</c:v>
                </c:pt>
                <c:pt idx="484">
                  <c:v>2284</c:v>
                </c:pt>
                <c:pt idx="485">
                  <c:v>2285</c:v>
                </c:pt>
                <c:pt idx="486">
                  <c:v>2286</c:v>
                </c:pt>
                <c:pt idx="487">
                  <c:v>2287</c:v>
                </c:pt>
                <c:pt idx="488">
                  <c:v>2288</c:v>
                </c:pt>
                <c:pt idx="489">
                  <c:v>2289</c:v>
                </c:pt>
                <c:pt idx="490">
                  <c:v>2290</c:v>
                </c:pt>
                <c:pt idx="491">
                  <c:v>2291</c:v>
                </c:pt>
                <c:pt idx="492">
                  <c:v>2292</c:v>
                </c:pt>
                <c:pt idx="493">
                  <c:v>2293</c:v>
                </c:pt>
                <c:pt idx="494">
                  <c:v>2294</c:v>
                </c:pt>
                <c:pt idx="495">
                  <c:v>2295</c:v>
                </c:pt>
                <c:pt idx="496">
                  <c:v>2296</c:v>
                </c:pt>
                <c:pt idx="497">
                  <c:v>2297</c:v>
                </c:pt>
                <c:pt idx="498">
                  <c:v>2298</c:v>
                </c:pt>
                <c:pt idx="499">
                  <c:v>2299</c:v>
                </c:pt>
                <c:pt idx="500">
                  <c:v>2300</c:v>
                </c:pt>
                <c:pt idx="501">
                  <c:v>2301</c:v>
                </c:pt>
                <c:pt idx="502">
                  <c:v>2302</c:v>
                </c:pt>
                <c:pt idx="503">
                  <c:v>2303</c:v>
                </c:pt>
                <c:pt idx="504">
                  <c:v>2304</c:v>
                </c:pt>
                <c:pt idx="505">
                  <c:v>2305</c:v>
                </c:pt>
                <c:pt idx="506">
                  <c:v>2306</c:v>
                </c:pt>
                <c:pt idx="507">
                  <c:v>2307</c:v>
                </c:pt>
                <c:pt idx="508">
                  <c:v>2308</c:v>
                </c:pt>
                <c:pt idx="509">
                  <c:v>2309</c:v>
                </c:pt>
                <c:pt idx="510">
                  <c:v>2310</c:v>
                </c:pt>
                <c:pt idx="511">
                  <c:v>2311</c:v>
                </c:pt>
                <c:pt idx="512">
                  <c:v>2312</c:v>
                </c:pt>
                <c:pt idx="513">
                  <c:v>2313</c:v>
                </c:pt>
                <c:pt idx="514">
                  <c:v>2314</c:v>
                </c:pt>
                <c:pt idx="515">
                  <c:v>2315</c:v>
                </c:pt>
                <c:pt idx="516">
                  <c:v>2316</c:v>
                </c:pt>
                <c:pt idx="517">
                  <c:v>2317</c:v>
                </c:pt>
                <c:pt idx="518">
                  <c:v>2318</c:v>
                </c:pt>
                <c:pt idx="519">
                  <c:v>2319</c:v>
                </c:pt>
                <c:pt idx="520">
                  <c:v>2320</c:v>
                </c:pt>
                <c:pt idx="521">
                  <c:v>2321</c:v>
                </c:pt>
                <c:pt idx="522">
                  <c:v>2322</c:v>
                </c:pt>
                <c:pt idx="523">
                  <c:v>2323</c:v>
                </c:pt>
                <c:pt idx="524">
                  <c:v>2324</c:v>
                </c:pt>
                <c:pt idx="525">
                  <c:v>2325</c:v>
                </c:pt>
                <c:pt idx="526">
                  <c:v>2326</c:v>
                </c:pt>
                <c:pt idx="527">
                  <c:v>2327</c:v>
                </c:pt>
                <c:pt idx="528">
                  <c:v>2328</c:v>
                </c:pt>
                <c:pt idx="529">
                  <c:v>2329</c:v>
                </c:pt>
                <c:pt idx="530">
                  <c:v>2330</c:v>
                </c:pt>
                <c:pt idx="531">
                  <c:v>2331</c:v>
                </c:pt>
                <c:pt idx="532">
                  <c:v>2332</c:v>
                </c:pt>
                <c:pt idx="533">
                  <c:v>2333</c:v>
                </c:pt>
                <c:pt idx="534">
                  <c:v>2334</c:v>
                </c:pt>
                <c:pt idx="535">
                  <c:v>2335</c:v>
                </c:pt>
                <c:pt idx="536">
                  <c:v>2336</c:v>
                </c:pt>
                <c:pt idx="537">
                  <c:v>2337</c:v>
                </c:pt>
                <c:pt idx="538">
                  <c:v>2338</c:v>
                </c:pt>
                <c:pt idx="539">
                  <c:v>2339</c:v>
                </c:pt>
                <c:pt idx="540">
                  <c:v>2340</c:v>
                </c:pt>
                <c:pt idx="541">
                  <c:v>2341</c:v>
                </c:pt>
                <c:pt idx="542">
                  <c:v>2342</c:v>
                </c:pt>
                <c:pt idx="543">
                  <c:v>2343</c:v>
                </c:pt>
                <c:pt idx="544">
                  <c:v>2344</c:v>
                </c:pt>
                <c:pt idx="545">
                  <c:v>2345</c:v>
                </c:pt>
                <c:pt idx="546">
                  <c:v>2346</c:v>
                </c:pt>
                <c:pt idx="547">
                  <c:v>2347</c:v>
                </c:pt>
                <c:pt idx="548">
                  <c:v>2348</c:v>
                </c:pt>
                <c:pt idx="549">
                  <c:v>2349</c:v>
                </c:pt>
                <c:pt idx="550">
                  <c:v>2350</c:v>
                </c:pt>
                <c:pt idx="551">
                  <c:v>2351</c:v>
                </c:pt>
                <c:pt idx="552">
                  <c:v>2352</c:v>
                </c:pt>
                <c:pt idx="553">
                  <c:v>2353</c:v>
                </c:pt>
                <c:pt idx="554">
                  <c:v>2354</c:v>
                </c:pt>
                <c:pt idx="555">
                  <c:v>2355</c:v>
                </c:pt>
                <c:pt idx="556">
                  <c:v>2356</c:v>
                </c:pt>
                <c:pt idx="557">
                  <c:v>2357</c:v>
                </c:pt>
                <c:pt idx="558">
                  <c:v>2358</c:v>
                </c:pt>
                <c:pt idx="559">
                  <c:v>2359</c:v>
                </c:pt>
                <c:pt idx="560">
                  <c:v>2360</c:v>
                </c:pt>
                <c:pt idx="561">
                  <c:v>2361</c:v>
                </c:pt>
                <c:pt idx="562">
                  <c:v>2362</c:v>
                </c:pt>
                <c:pt idx="563">
                  <c:v>2363</c:v>
                </c:pt>
                <c:pt idx="564">
                  <c:v>2364</c:v>
                </c:pt>
                <c:pt idx="565">
                  <c:v>2365</c:v>
                </c:pt>
                <c:pt idx="566">
                  <c:v>2366</c:v>
                </c:pt>
                <c:pt idx="567">
                  <c:v>2367</c:v>
                </c:pt>
                <c:pt idx="568">
                  <c:v>2368</c:v>
                </c:pt>
                <c:pt idx="569">
                  <c:v>2369</c:v>
                </c:pt>
                <c:pt idx="570">
                  <c:v>2370</c:v>
                </c:pt>
                <c:pt idx="571">
                  <c:v>2371</c:v>
                </c:pt>
                <c:pt idx="572">
                  <c:v>2372</c:v>
                </c:pt>
                <c:pt idx="573">
                  <c:v>2373</c:v>
                </c:pt>
                <c:pt idx="574">
                  <c:v>2374</c:v>
                </c:pt>
                <c:pt idx="575">
                  <c:v>2375</c:v>
                </c:pt>
                <c:pt idx="576">
                  <c:v>2376</c:v>
                </c:pt>
                <c:pt idx="577">
                  <c:v>2377</c:v>
                </c:pt>
                <c:pt idx="578">
                  <c:v>2378</c:v>
                </c:pt>
                <c:pt idx="579">
                  <c:v>2379</c:v>
                </c:pt>
                <c:pt idx="580">
                  <c:v>2380</c:v>
                </c:pt>
                <c:pt idx="581">
                  <c:v>2381</c:v>
                </c:pt>
                <c:pt idx="582">
                  <c:v>2382</c:v>
                </c:pt>
                <c:pt idx="583">
                  <c:v>2383</c:v>
                </c:pt>
                <c:pt idx="584">
                  <c:v>2384</c:v>
                </c:pt>
                <c:pt idx="585">
                  <c:v>2385</c:v>
                </c:pt>
                <c:pt idx="586">
                  <c:v>2386</c:v>
                </c:pt>
                <c:pt idx="587">
                  <c:v>2387</c:v>
                </c:pt>
                <c:pt idx="588">
                  <c:v>2388</c:v>
                </c:pt>
                <c:pt idx="589">
                  <c:v>2389</c:v>
                </c:pt>
                <c:pt idx="590">
                  <c:v>2390</c:v>
                </c:pt>
                <c:pt idx="591">
                  <c:v>2391</c:v>
                </c:pt>
                <c:pt idx="592">
                  <c:v>2392</c:v>
                </c:pt>
                <c:pt idx="593">
                  <c:v>2393</c:v>
                </c:pt>
                <c:pt idx="594">
                  <c:v>2394</c:v>
                </c:pt>
                <c:pt idx="595">
                  <c:v>2395</c:v>
                </c:pt>
                <c:pt idx="596">
                  <c:v>2396</c:v>
                </c:pt>
                <c:pt idx="597">
                  <c:v>2397</c:v>
                </c:pt>
                <c:pt idx="598">
                  <c:v>2398</c:v>
                </c:pt>
                <c:pt idx="599">
                  <c:v>2399</c:v>
                </c:pt>
                <c:pt idx="600">
                  <c:v>2400</c:v>
                </c:pt>
                <c:pt idx="601">
                  <c:v>2401</c:v>
                </c:pt>
                <c:pt idx="602">
                  <c:v>2402</c:v>
                </c:pt>
                <c:pt idx="603">
                  <c:v>2403</c:v>
                </c:pt>
                <c:pt idx="604">
                  <c:v>2404</c:v>
                </c:pt>
                <c:pt idx="605">
                  <c:v>2405</c:v>
                </c:pt>
                <c:pt idx="606">
                  <c:v>2406</c:v>
                </c:pt>
                <c:pt idx="607">
                  <c:v>2407</c:v>
                </c:pt>
                <c:pt idx="608">
                  <c:v>2408</c:v>
                </c:pt>
                <c:pt idx="609">
                  <c:v>2409</c:v>
                </c:pt>
                <c:pt idx="610">
                  <c:v>2410</c:v>
                </c:pt>
                <c:pt idx="611">
                  <c:v>2411</c:v>
                </c:pt>
                <c:pt idx="612">
                  <c:v>2412</c:v>
                </c:pt>
                <c:pt idx="613">
                  <c:v>2413</c:v>
                </c:pt>
                <c:pt idx="614">
                  <c:v>2414</c:v>
                </c:pt>
                <c:pt idx="615">
                  <c:v>2415</c:v>
                </c:pt>
                <c:pt idx="616">
                  <c:v>2416</c:v>
                </c:pt>
                <c:pt idx="617">
                  <c:v>2417</c:v>
                </c:pt>
                <c:pt idx="618">
                  <c:v>2418</c:v>
                </c:pt>
                <c:pt idx="619">
                  <c:v>2419</c:v>
                </c:pt>
                <c:pt idx="620">
                  <c:v>2420</c:v>
                </c:pt>
                <c:pt idx="621">
                  <c:v>2421</c:v>
                </c:pt>
                <c:pt idx="622">
                  <c:v>2422</c:v>
                </c:pt>
                <c:pt idx="623">
                  <c:v>2423</c:v>
                </c:pt>
                <c:pt idx="624">
                  <c:v>2424</c:v>
                </c:pt>
                <c:pt idx="625">
                  <c:v>2425</c:v>
                </c:pt>
                <c:pt idx="626">
                  <c:v>2426</c:v>
                </c:pt>
                <c:pt idx="627">
                  <c:v>2427</c:v>
                </c:pt>
                <c:pt idx="628">
                  <c:v>2428</c:v>
                </c:pt>
                <c:pt idx="629">
                  <c:v>2429</c:v>
                </c:pt>
                <c:pt idx="630">
                  <c:v>2430</c:v>
                </c:pt>
                <c:pt idx="631">
                  <c:v>2431</c:v>
                </c:pt>
                <c:pt idx="632">
                  <c:v>2432</c:v>
                </c:pt>
                <c:pt idx="633">
                  <c:v>2433</c:v>
                </c:pt>
                <c:pt idx="634">
                  <c:v>2434</c:v>
                </c:pt>
                <c:pt idx="635">
                  <c:v>2435</c:v>
                </c:pt>
                <c:pt idx="636">
                  <c:v>2436</c:v>
                </c:pt>
                <c:pt idx="637">
                  <c:v>2437</c:v>
                </c:pt>
                <c:pt idx="638">
                  <c:v>2438</c:v>
                </c:pt>
                <c:pt idx="639">
                  <c:v>2439</c:v>
                </c:pt>
                <c:pt idx="640">
                  <c:v>2440</c:v>
                </c:pt>
                <c:pt idx="641">
                  <c:v>2441</c:v>
                </c:pt>
                <c:pt idx="642">
                  <c:v>2442</c:v>
                </c:pt>
                <c:pt idx="643">
                  <c:v>2443</c:v>
                </c:pt>
                <c:pt idx="644">
                  <c:v>2444</c:v>
                </c:pt>
                <c:pt idx="645">
                  <c:v>2445</c:v>
                </c:pt>
                <c:pt idx="646">
                  <c:v>2446</c:v>
                </c:pt>
                <c:pt idx="647">
                  <c:v>2447</c:v>
                </c:pt>
                <c:pt idx="648">
                  <c:v>2448</c:v>
                </c:pt>
                <c:pt idx="649">
                  <c:v>2449</c:v>
                </c:pt>
                <c:pt idx="650">
                  <c:v>2450</c:v>
                </c:pt>
                <c:pt idx="651">
                  <c:v>2451</c:v>
                </c:pt>
                <c:pt idx="652">
                  <c:v>2452</c:v>
                </c:pt>
                <c:pt idx="653">
                  <c:v>2453</c:v>
                </c:pt>
                <c:pt idx="654">
                  <c:v>2454</c:v>
                </c:pt>
                <c:pt idx="655">
                  <c:v>2455</c:v>
                </c:pt>
                <c:pt idx="656">
                  <c:v>2456</c:v>
                </c:pt>
                <c:pt idx="657">
                  <c:v>2457</c:v>
                </c:pt>
                <c:pt idx="658">
                  <c:v>2458</c:v>
                </c:pt>
                <c:pt idx="659">
                  <c:v>2459</c:v>
                </c:pt>
                <c:pt idx="660">
                  <c:v>2460</c:v>
                </c:pt>
                <c:pt idx="661">
                  <c:v>2461</c:v>
                </c:pt>
                <c:pt idx="662">
                  <c:v>2462</c:v>
                </c:pt>
                <c:pt idx="663">
                  <c:v>2463</c:v>
                </c:pt>
                <c:pt idx="664">
                  <c:v>2464</c:v>
                </c:pt>
                <c:pt idx="665">
                  <c:v>2465</c:v>
                </c:pt>
                <c:pt idx="666">
                  <c:v>2466</c:v>
                </c:pt>
                <c:pt idx="667">
                  <c:v>2467</c:v>
                </c:pt>
                <c:pt idx="668">
                  <c:v>2468</c:v>
                </c:pt>
                <c:pt idx="669">
                  <c:v>2469</c:v>
                </c:pt>
                <c:pt idx="670">
                  <c:v>2470</c:v>
                </c:pt>
                <c:pt idx="671">
                  <c:v>2471</c:v>
                </c:pt>
                <c:pt idx="672">
                  <c:v>2472</c:v>
                </c:pt>
                <c:pt idx="673">
                  <c:v>2473</c:v>
                </c:pt>
                <c:pt idx="674">
                  <c:v>2474</c:v>
                </c:pt>
                <c:pt idx="675">
                  <c:v>2475</c:v>
                </c:pt>
                <c:pt idx="676">
                  <c:v>2476</c:v>
                </c:pt>
                <c:pt idx="677">
                  <c:v>2477</c:v>
                </c:pt>
                <c:pt idx="678">
                  <c:v>2478</c:v>
                </c:pt>
                <c:pt idx="679">
                  <c:v>2479</c:v>
                </c:pt>
                <c:pt idx="680">
                  <c:v>2480</c:v>
                </c:pt>
                <c:pt idx="681">
                  <c:v>2481</c:v>
                </c:pt>
                <c:pt idx="682">
                  <c:v>2482</c:v>
                </c:pt>
                <c:pt idx="683">
                  <c:v>2483</c:v>
                </c:pt>
                <c:pt idx="684">
                  <c:v>2484</c:v>
                </c:pt>
                <c:pt idx="685">
                  <c:v>2485</c:v>
                </c:pt>
                <c:pt idx="686">
                  <c:v>2486</c:v>
                </c:pt>
                <c:pt idx="687">
                  <c:v>2487</c:v>
                </c:pt>
                <c:pt idx="688">
                  <c:v>2488</c:v>
                </c:pt>
                <c:pt idx="689">
                  <c:v>2489</c:v>
                </c:pt>
                <c:pt idx="690">
                  <c:v>2490</c:v>
                </c:pt>
                <c:pt idx="691">
                  <c:v>2491</c:v>
                </c:pt>
                <c:pt idx="692">
                  <c:v>2492</c:v>
                </c:pt>
                <c:pt idx="693">
                  <c:v>2493</c:v>
                </c:pt>
                <c:pt idx="694">
                  <c:v>2494</c:v>
                </c:pt>
                <c:pt idx="695">
                  <c:v>2495</c:v>
                </c:pt>
                <c:pt idx="696">
                  <c:v>2496</c:v>
                </c:pt>
                <c:pt idx="697">
                  <c:v>2497</c:v>
                </c:pt>
                <c:pt idx="698">
                  <c:v>2498</c:v>
                </c:pt>
                <c:pt idx="699">
                  <c:v>2499</c:v>
                </c:pt>
                <c:pt idx="700">
                  <c:v>2500</c:v>
                </c:pt>
                <c:pt idx="701">
                  <c:v>2501</c:v>
                </c:pt>
                <c:pt idx="702">
                  <c:v>2502</c:v>
                </c:pt>
                <c:pt idx="703">
                  <c:v>2503</c:v>
                </c:pt>
                <c:pt idx="704">
                  <c:v>2504</c:v>
                </c:pt>
                <c:pt idx="705">
                  <c:v>2505</c:v>
                </c:pt>
                <c:pt idx="706">
                  <c:v>2506</c:v>
                </c:pt>
                <c:pt idx="707">
                  <c:v>2507</c:v>
                </c:pt>
                <c:pt idx="708">
                  <c:v>2508</c:v>
                </c:pt>
                <c:pt idx="709">
                  <c:v>2509</c:v>
                </c:pt>
                <c:pt idx="710">
                  <c:v>2510</c:v>
                </c:pt>
                <c:pt idx="711">
                  <c:v>2511</c:v>
                </c:pt>
                <c:pt idx="712">
                  <c:v>2512</c:v>
                </c:pt>
                <c:pt idx="713">
                  <c:v>2513</c:v>
                </c:pt>
                <c:pt idx="714">
                  <c:v>2514</c:v>
                </c:pt>
                <c:pt idx="715">
                  <c:v>2515</c:v>
                </c:pt>
                <c:pt idx="716">
                  <c:v>2516</c:v>
                </c:pt>
                <c:pt idx="717">
                  <c:v>2517</c:v>
                </c:pt>
                <c:pt idx="718">
                  <c:v>2518</c:v>
                </c:pt>
                <c:pt idx="719">
                  <c:v>2519</c:v>
                </c:pt>
                <c:pt idx="720">
                  <c:v>2520</c:v>
                </c:pt>
                <c:pt idx="721">
                  <c:v>2521</c:v>
                </c:pt>
                <c:pt idx="722">
                  <c:v>2522</c:v>
                </c:pt>
                <c:pt idx="723">
                  <c:v>2523</c:v>
                </c:pt>
                <c:pt idx="724">
                  <c:v>2524</c:v>
                </c:pt>
                <c:pt idx="725">
                  <c:v>2525</c:v>
                </c:pt>
                <c:pt idx="726">
                  <c:v>2526</c:v>
                </c:pt>
                <c:pt idx="727">
                  <c:v>2527</c:v>
                </c:pt>
                <c:pt idx="728">
                  <c:v>2528</c:v>
                </c:pt>
                <c:pt idx="729">
                  <c:v>2529</c:v>
                </c:pt>
                <c:pt idx="730">
                  <c:v>2530</c:v>
                </c:pt>
                <c:pt idx="731">
                  <c:v>2531</c:v>
                </c:pt>
                <c:pt idx="732">
                  <c:v>2532</c:v>
                </c:pt>
                <c:pt idx="733">
                  <c:v>2533</c:v>
                </c:pt>
                <c:pt idx="734">
                  <c:v>2534</c:v>
                </c:pt>
                <c:pt idx="735">
                  <c:v>2535</c:v>
                </c:pt>
                <c:pt idx="736">
                  <c:v>2536</c:v>
                </c:pt>
                <c:pt idx="737">
                  <c:v>2537</c:v>
                </c:pt>
                <c:pt idx="738">
                  <c:v>2538</c:v>
                </c:pt>
                <c:pt idx="739">
                  <c:v>2539</c:v>
                </c:pt>
                <c:pt idx="740">
                  <c:v>2540</c:v>
                </c:pt>
                <c:pt idx="741">
                  <c:v>2541</c:v>
                </c:pt>
                <c:pt idx="742">
                  <c:v>2542</c:v>
                </c:pt>
                <c:pt idx="743">
                  <c:v>2543</c:v>
                </c:pt>
                <c:pt idx="744">
                  <c:v>2544</c:v>
                </c:pt>
                <c:pt idx="745">
                  <c:v>2545</c:v>
                </c:pt>
                <c:pt idx="746">
                  <c:v>2546</c:v>
                </c:pt>
                <c:pt idx="747">
                  <c:v>2547</c:v>
                </c:pt>
                <c:pt idx="748">
                  <c:v>2548</c:v>
                </c:pt>
                <c:pt idx="749">
                  <c:v>2549</c:v>
                </c:pt>
                <c:pt idx="750">
                  <c:v>2550</c:v>
                </c:pt>
                <c:pt idx="751">
                  <c:v>2551</c:v>
                </c:pt>
                <c:pt idx="752">
                  <c:v>2552</c:v>
                </c:pt>
                <c:pt idx="753">
                  <c:v>2553</c:v>
                </c:pt>
                <c:pt idx="754">
                  <c:v>2554</c:v>
                </c:pt>
                <c:pt idx="755">
                  <c:v>2555</c:v>
                </c:pt>
                <c:pt idx="756">
                  <c:v>2556</c:v>
                </c:pt>
                <c:pt idx="757">
                  <c:v>2557</c:v>
                </c:pt>
                <c:pt idx="758">
                  <c:v>2558</c:v>
                </c:pt>
                <c:pt idx="759">
                  <c:v>2559</c:v>
                </c:pt>
                <c:pt idx="760">
                  <c:v>2560</c:v>
                </c:pt>
                <c:pt idx="761">
                  <c:v>2561</c:v>
                </c:pt>
                <c:pt idx="762">
                  <c:v>2562</c:v>
                </c:pt>
                <c:pt idx="763">
                  <c:v>2563</c:v>
                </c:pt>
                <c:pt idx="764">
                  <c:v>2564</c:v>
                </c:pt>
                <c:pt idx="765">
                  <c:v>2565</c:v>
                </c:pt>
                <c:pt idx="766">
                  <c:v>2566</c:v>
                </c:pt>
                <c:pt idx="767">
                  <c:v>2567</c:v>
                </c:pt>
                <c:pt idx="768">
                  <c:v>2568</c:v>
                </c:pt>
                <c:pt idx="769">
                  <c:v>2569</c:v>
                </c:pt>
                <c:pt idx="770">
                  <c:v>2570</c:v>
                </c:pt>
                <c:pt idx="771">
                  <c:v>2571</c:v>
                </c:pt>
                <c:pt idx="772">
                  <c:v>2572</c:v>
                </c:pt>
                <c:pt idx="773">
                  <c:v>2573</c:v>
                </c:pt>
                <c:pt idx="774">
                  <c:v>2574</c:v>
                </c:pt>
                <c:pt idx="775">
                  <c:v>2575</c:v>
                </c:pt>
                <c:pt idx="776">
                  <c:v>2576</c:v>
                </c:pt>
                <c:pt idx="777">
                  <c:v>2577</c:v>
                </c:pt>
                <c:pt idx="778">
                  <c:v>2578</c:v>
                </c:pt>
                <c:pt idx="779">
                  <c:v>2579</c:v>
                </c:pt>
                <c:pt idx="780">
                  <c:v>2580</c:v>
                </c:pt>
                <c:pt idx="781">
                  <c:v>2581</c:v>
                </c:pt>
                <c:pt idx="782">
                  <c:v>2582</c:v>
                </c:pt>
                <c:pt idx="783">
                  <c:v>2583</c:v>
                </c:pt>
                <c:pt idx="784">
                  <c:v>2584</c:v>
                </c:pt>
                <c:pt idx="785">
                  <c:v>2585</c:v>
                </c:pt>
                <c:pt idx="786">
                  <c:v>2586</c:v>
                </c:pt>
                <c:pt idx="787">
                  <c:v>2587</c:v>
                </c:pt>
                <c:pt idx="788">
                  <c:v>2588</c:v>
                </c:pt>
                <c:pt idx="789">
                  <c:v>2589</c:v>
                </c:pt>
                <c:pt idx="790">
                  <c:v>2590</c:v>
                </c:pt>
                <c:pt idx="791">
                  <c:v>2591</c:v>
                </c:pt>
                <c:pt idx="792">
                  <c:v>2592</c:v>
                </c:pt>
                <c:pt idx="793">
                  <c:v>2593</c:v>
                </c:pt>
                <c:pt idx="794">
                  <c:v>2594</c:v>
                </c:pt>
                <c:pt idx="795">
                  <c:v>2595</c:v>
                </c:pt>
                <c:pt idx="796">
                  <c:v>2596</c:v>
                </c:pt>
                <c:pt idx="797">
                  <c:v>2597</c:v>
                </c:pt>
                <c:pt idx="798">
                  <c:v>2598</c:v>
                </c:pt>
                <c:pt idx="799">
                  <c:v>2599</c:v>
                </c:pt>
                <c:pt idx="800">
                  <c:v>2600</c:v>
                </c:pt>
                <c:pt idx="801">
                  <c:v>2601</c:v>
                </c:pt>
                <c:pt idx="802">
                  <c:v>2602</c:v>
                </c:pt>
                <c:pt idx="803">
                  <c:v>2603</c:v>
                </c:pt>
                <c:pt idx="804">
                  <c:v>2604</c:v>
                </c:pt>
                <c:pt idx="805">
                  <c:v>2605</c:v>
                </c:pt>
                <c:pt idx="806">
                  <c:v>2606</c:v>
                </c:pt>
                <c:pt idx="807">
                  <c:v>2607</c:v>
                </c:pt>
                <c:pt idx="808">
                  <c:v>2608</c:v>
                </c:pt>
                <c:pt idx="809">
                  <c:v>2609</c:v>
                </c:pt>
                <c:pt idx="810">
                  <c:v>2610</c:v>
                </c:pt>
                <c:pt idx="811">
                  <c:v>2611</c:v>
                </c:pt>
                <c:pt idx="812">
                  <c:v>2612</c:v>
                </c:pt>
                <c:pt idx="813">
                  <c:v>2613</c:v>
                </c:pt>
                <c:pt idx="814">
                  <c:v>2614</c:v>
                </c:pt>
                <c:pt idx="815">
                  <c:v>2615</c:v>
                </c:pt>
                <c:pt idx="816">
                  <c:v>2616</c:v>
                </c:pt>
                <c:pt idx="817">
                  <c:v>2617</c:v>
                </c:pt>
                <c:pt idx="818">
                  <c:v>2618</c:v>
                </c:pt>
                <c:pt idx="819">
                  <c:v>2619</c:v>
                </c:pt>
                <c:pt idx="820">
                  <c:v>2620</c:v>
                </c:pt>
                <c:pt idx="821">
                  <c:v>2621</c:v>
                </c:pt>
                <c:pt idx="822">
                  <c:v>2622</c:v>
                </c:pt>
                <c:pt idx="823">
                  <c:v>2623</c:v>
                </c:pt>
                <c:pt idx="824">
                  <c:v>2624</c:v>
                </c:pt>
                <c:pt idx="825">
                  <c:v>2625</c:v>
                </c:pt>
                <c:pt idx="826">
                  <c:v>2626</c:v>
                </c:pt>
                <c:pt idx="827">
                  <c:v>2627</c:v>
                </c:pt>
                <c:pt idx="828">
                  <c:v>2628</c:v>
                </c:pt>
                <c:pt idx="829">
                  <c:v>2629</c:v>
                </c:pt>
                <c:pt idx="830">
                  <c:v>2630</c:v>
                </c:pt>
                <c:pt idx="831">
                  <c:v>2631</c:v>
                </c:pt>
                <c:pt idx="832">
                  <c:v>2632</c:v>
                </c:pt>
                <c:pt idx="833">
                  <c:v>2633</c:v>
                </c:pt>
                <c:pt idx="834">
                  <c:v>2634</c:v>
                </c:pt>
                <c:pt idx="835">
                  <c:v>2635</c:v>
                </c:pt>
                <c:pt idx="836">
                  <c:v>2636</c:v>
                </c:pt>
                <c:pt idx="837">
                  <c:v>2637</c:v>
                </c:pt>
                <c:pt idx="838">
                  <c:v>2638</c:v>
                </c:pt>
                <c:pt idx="839">
                  <c:v>2639</c:v>
                </c:pt>
                <c:pt idx="840">
                  <c:v>2640</c:v>
                </c:pt>
                <c:pt idx="841">
                  <c:v>2641</c:v>
                </c:pt>
                <c:pt idx="842">
                  <c:v>2642</c:v>
                </c:pt>
                <c:pt idx="843">
                  <c:v>2643</c:v>
                </c:pt>
                <c:pt idx="844">
                  <c:v>2644</c:v>
                </c:pt>
                <c:pt idx="845">
                  <c:v>2645</c:v>
                </c:pt>
                <c:pt idx="846">
                  <c:v>2646</c:v>
                </c:pt>
                <c:pt idx="847">
                  <c:v>2647</c:v>
                </c:pt>
                <c:pt idx="848">
                  <c:v>2648</c:v>
                </c:pt>
                <c:pt idx="849">
                  <c:v>2649</c:v>
                </c:pt>
                <c:pt idx="850">
                  <c:v>2650</c:v>
                </c:pt>
                <c:pt idx="851">
                  <c:v>2651</c:v>
                </c:pt>
                <c:pt idx="852">
                  <c:v>2652</c:v>
                </c:pt>
                <c:pt idx="853">
                  <c:v>2653</c:v>
                </c:pt>
                <c:pt idx="854">
                  <c:v>2654</c:v>
                </c:pt>
                <c:pt idx="855">
                  <c:v>2655</c:v>
                </c:pt>
                <c:pt idx="856">
                  <c:v>2656</c:v>
                </c:pt>
                <c:pt idx="857">
                  <c:v>2657</c:v>
                </c:pt>
                <c:pt idx="858">
                  <c:v>2658</c:v>
                </c:pt>
                <c:pt idx="859">
                  <c:v>2659</c:v>
                </c:pt>
                <c:pt idx="860">
                  <c:v>2660</c:v>
                </c:pt>
                <c:pt idx="861">
                  <c:v>2661</c:v>
                </c:pt>
                <c:pt idx="862">
                  <c:v>2662</c:v>
                </c:pt>
                <c:pt idx="863">
                  <c:v>2663</c:v>
                </c:pt>
                <c:pt idx="864">
                  <c:v>2664</c:v>
                </c:pt>
                <c:pt idx="865">
                  <c:v>2665</c:v>
                </c:pt>
                <c:pt idx="866">
                  <c:v>2666</c:v>
                </c:pt>
                <c:pt idx="867">
                  <c:v>2667</c:v>
                </c:pt>
                <c:pt idx="868">
                  <c:v>2668</c:v>
                </c:pt>
                <c:pt idx="869">
                  <c:v>2669</c:v>
                </c:pt>
                <c:pt idx="870">
                  <c:v>2670</c:v>
                </c:pt>
                <c:pt idx="871">
                  <c:v>2671</c:v>
                </c:pt>
                <c:pt idx="872">
                  <c:v>2672</c:v>
                </c:pt>
                <c:pt idx="873">
                  <c:v>2673</c:v>
                </c:pt>
                <c:pt idx="874">
                  <c:v>2674</c:v>
                </c:pt>
                <c:pt idx="875">
                  <c:v>2675</c:v>
                </c:pt>
                <c:pt idx="876">
                  <c:v>2676</c:v>
                </c:pt>
                <c:pt idx="877">
                  <c:v>2677</c:v>
                </c:pt>
                <c:pt idx="878">
                  <c:v>2678</c:v>
                </c:pt>
                <c:pt idx="879">
                  <c:v>2679</c:v>
                </c:pt>
                <c:pt idx="880">
                  <c:v>2680</c:v>
                </c:pt>
                <c:pt idx="881">
                  <c:v>2681</c:v>
                </c:pt>
                <c:pt idx="882">
                  <c:v>2682</c:v>
                </c:pt>
                <c:pt idx="883">
                  <c:v>2683</c:v>
                </c:pt>
                <c:pt idx="884">
                  <c:v>2684</c:v>
                </c:pt>
                <c:pt idx="885">
                  <c:v>2685</c:v>
                </c:pt>
                <c:pt idx="886">
                  <c:v>2686</c:v>
                </c:pt>
                <c:pt idx="887">
                  <c:v>2687</c:v>
                </c:pt>
                <c:pt idx="888">
                  <c:v>2688</c:v>
                </c:pt>
                <c:pt idx="889">
                  <c:v>2689</c:v>
                </c:pt>
                <c:pt idx="890">
                  <c:v>2690</c:v>
                </c:pt>
                <c:pt idx="891">
                  <c:v>2691</c:v>
                </c:pt>
                <c:pt idx="892">
                  <c:v>2692</c:v>
                </c:pt>
                <c:pt idx="893">
                  <c:v>2693</c:v>
                </c:pt>
                <c:pt idx="894">
                  <c:v>2694</c:v>
                </c:pt>
                <c:pt idx="895">
                  <c:v>2695</c:v>
                </c:pt>
                <c:pt idx="896">
                  <c:v>2696</c:v>
                </c:pt>
                <c:pt idx="897">
                  <c:v>2697</c:v>
                </c:pt>
                <c:pt idx="898">
                  <c:v>2698</c:v>
                </c:pt>
                <c:pt idx="899">
                  <c:v>2699</c:v>
                </c:pt>
                <c:pt idx="900">
                  <c:v>2700</c:v>
                </c:pt>
                <c:pt idx="901">
                  <c:v>2701</c:v>
                </c:pt>
                <c:pt idx="902">
                  <c:v>2702</c:v>
                </c:pt>
                <c:pt idx="903">
                  <c:v>2703</c:v>
                </c:pt>
                <c:pt idx="904">
                  <c:v>2704</c:v>
                </c:pt>
                <c:pt idx="905">
                  <c:v>2705</c:v>
                </c:pt>
                <c:pt idx="906">
                  <c:v>2706</c:v>
                </c:pt>
                <c:pt idx="907">
                  <c:v>2707</c:v>
                </c:pt>
                <c:pt idx="908">
                  <c:v>2708</c:v>
                </c:pt>
                <c:pt idx="909">
                  <c:v>2709</c:v>
                </c:pt>
                <c:pt idx="910">
                  <c:v>2710</c:v>
                </c:pt>
                <c:pt idx="911">
                  <c:v>2711</c:v>
                </c:pt>
                <c:pt idx="912">
                  <c:v>2712</c:v>
                </c:pt>
                <c:pt idx="913">
                  <c:v>2713</c:v>
                </c:pt>
                <c:pt idx="914">
                  <c:v>2714</c:v>
                </c:pt>
                <c:pt idx="915">
                  <c:v>2715</c:v>
                </c:pt>
                <c:pt idx="916">
                  <c:v>2716</c:v>
                </c:pt>
                <c:pt idx="917">
                  <c:v>2717</c:v>
                </c:pt>
                <c:pt idx="918">
                  <c:v>2718</c:v>
                </c:pt>
                <c:pt idx="919">
                  <c:v>2719</c:v>
                </c:pt>
                <c:pt idx="920">
                  <c:v>2720</c:v>
                </c:pt>
                <c:pt idx="921">
                  <c:v>2721</c:v>
                </c:pt>
                <c:pt idx="922">
                  <c:v>2722</c:v>
                </c:pt>
                <c:pt idx="923">
                  <c:v>2723</c:v>
                </c:pt>
                <c:pt idx="924">
                  <c:v>2724</c:v>
                </c:pt>
                <c:pt idx="925">
                  <c:v>2725</c:v>
                </c:pt>
                <c:pt idx="926">
                  <c:v>2726</c:v>
                </c:pt>
                <c:pt idx="927">
                  <c:v>2727</c:v>
                </c:pt>
                <c:pt idx="928">
                  <c:v>2728</c:v>
                </c:pt>
                <c:pt idx="929">
                  <c:v>2729</c:v>
                </c:pt>
                <c:pt idx="930">
                  <c:v>2730</c:v>
                </c:pt>
                <c:pt idx="931">
                  <c:v>2731</c:v>
                </c:pt>
                <c:pt idx="932">
                  <c:v>2732</c:v>
                </c:pt>
                <c:pt idx="933">
                  <c:v>2733</c:v>
                </c:pt>
                <c:pt idx="934">
                  <c:v>2734</c:v>
                </c:pt>
                <c:pt idx="935">
                  <c:v>2735</c:v>
                </c:pt>
                <c:pt idx="936">
                  <c:v>2736</c:v>
                </c:pt>
                <c:pt idx="937">
                  <c:v>2737</c:v>
                </c:pt>
                <c:pt idx="938">
                  <c:v>2738</c:v>
                </c:pt>
                <c:pt idx="939">
                  <c:v>2739</c:v>
                </c:pt>
                <c:pt idx="940">
                  <c:v>2740</c:v>
                </c:pt>
                <c:pt idx="941">
                  <c:v>2741</c:v>
                </c:pt>
                <c:pt idx="942">
                  <c:v>2742</c:v>
                </c:pt>
                <c:pt idx="943">
                  <c:v>2743</c:v>
                </c:pt>
                <c:pt idx="944">
                  <c:v>2744</c:v>
                </c:pt>
                <c:pt idx="945">
                  <c:v>2745</c:v>
                </c:pt>
                <c:pt idx="946">
                  <c:v>2746</c:v>
                </c:pt>
                <c:pt idx="947">
                  <c:v>2747</c:v>
                </c:pt>
                <c:pt idx="948">
                  <c:v>2748</c:v>
                </c:pt>
                <c:pt idx="949">
                  <c:v>2749</c:v>
                </c:pt>
                <c:pt idx="950">
                  <c:v>2750</c:v>
                </c:pt>
                <c:pt idx="951">
                  <c:v>2751</c:v>
                </c:pt>
                <c:pt idx="952">
                  <c:v>2752</c:v>
                </c:pt>
                <c:pt idx="953">
                  <c:v>2753</c:v>
                </c:pt>
                <c:pt idx="954">
                  <c:v>2754</c:v>
                </c:pt>
                <c:pt idx="955">
                  <c:v>2755</c:v>
                </c:pt>
                <c:pt idx="956">
                  <c:v>2756</c:v>
                </c:pt>
                <c:pt idx="957">
                  <c:v>2757</c:v>
                </c:pt>
                <c:pt idx="958">
                  <c:v>2758</c:v>
                </c:pt>
                <c:pt idx="959">
                  <c:v>2759</c:v>
                </c:pt>
                <c:pt idx="960">
                  <c:v>2760</c:v>
                </c:pt>
                <c:pt idx="961">
                  <c:v>2761</c:v>
                </c:pt>
                <c:pt idx="962">
                  <c:v>2762</c:v>
                </c:pt>
                <c:pt idx="963">
                  <c:v>2763</c:v>
                </c:pt>
                <c:pt idx="964">
                  <c:v>2764</c:v>
                </c:pt>
                <c:pt idx="965">
                  <c:v>2765</c:v>
                </c:pt>
                <c:pt idx="966">
                  <c:v>2766</c:v>
                </c:pt>
                <c:pt idx="967">
                  <c:v>2767</c:v>
                </c:pt>
                <c:pt idx="968">
                  <c:v>2768</c:v>
                </c:pt>
                <c:pt idx="969">
                  <c:v>2769</c:v>
                </c:pt>
                <c:pt idx="970">
                  <c:v>2770</c:v>
                </c:pt>
                <c:pt idx="971">
                  <c:v>2771</c:v>
                </c:pt>
                <c:pt idx="972">
                  <c:v>2772</c:v>
                </c:pt>
                <c:pt idx="973">
                  <c:v>2773</c:v>
                </c:pt>
                <c:pt idx="974">
                  <c:v>2774</c:v>
                </c:pt>
                <c:pt idx="975">
                  <c:v>2775</c:v>
                </c:pt>
                <c:pt idx="976">
                  <c:v>2776</c:v>
                </c:pt>
                <c:pt idx="977">
                  <c:v>2777</c:v>
                </c:pt>
                <c:pt idx="978">
                  <c:v>2778</c:v>
                </c:pt>
                <c:pt idx="979">
                  <c:v>2779</c:v>
                </c:pt>
                <c:pt idx="980">
                  <c:v>2780</c:v>
                </c:pt>
                <c:pt idx="981">
                  <c:v>2781</c:v>
                </c:pt>
                <c:pt idx="982">
                  <c:v>2782</c:v>
                </c:pt>
                <c:pt idx="983">
                  <c:v>2783</c:v>
                </c:pt>
                <c:pt idx="984">
                  <c:v>2784</c:v>
                </c:pt>
                <c:pt idx="985">
                  <c:v>2785</c:v>
                </c:pt>
                <c:pt idx="986">
                  <c:v>2786</c:v>
                </c:pt>
                <c:pt idx="987">
                  <c:v>2787</c:v>
                </c:pt>
                <c:pt idx="988">
                  <c:v>2788</c:v>
                </c:pt>
                <c:pt idx="989">
                  <c:v>2789</c:v>
                </c:pt>
                <c:pt idx="990">
                  <c:v>2790</c:v>
                </c:pt>
                <c:pt idx="991">
                  <c:v>2791</c:v>
                </c:pt>
                <c:pt idx="992">
                  <c:v>2792</c:v>
                </c:pt>
                <c:pt idx="993">
                  <c:v>2793</c:v>
                </c:pt>
                <c:pt idx="994">
                  <c:v>2794</c:v>
                </c:pt>
                <c:pt idx="995">
                  <c:v>2795</c:v>
                </c:pt>
                <c:pt idx="996">
                  <c:v>2796</c:v>
                </c:pt>
                <c:pt idx="997">
                  <c:v>2797</c:v>
                </c:pt>
                <c:pt idx="998">
                  <c:v>2798</c:v>
                </c:pt>
                <c:pt idx="999">
                  <c:v>2799</c:v>
                </c:pt>
                <c:pt idx="1000">
                  <c:v>2800</c:v>
                </c:pt>
                <c:pt idx="1001">
                  <c:v>2801</c:v>
                </c:pt>
                <c:pt idx="1002">
                  <c:v>2802</c:v>
                </c:pt>
                <c:pt idx="1003">
                  <c:v>2803</c:v>
                </c:pt>
                <c:pt idx="1004">
                  <c:v>2804</c:v>
                </c:pt>
                <c:pt idx="1005">
                  <c:v>2805</c:v>
                </c:pt>
                <c:pt idx="1006">
                  <c:v>2806</c:v>
                </c:pt>
                <c:pt idx="1007">
                  <c:v>2807</c:v>
                </c:pt>
                <c:pt idx="1008">
                  <c:v>2808</c:v>
                </c:pt>
                <c:pt idx="1009">
                  <c:v>2809</c:v>
                </c:pt>
                <c:pt idx="1010">
                  <c:v>2810</c:v>
                </c:pt>
                <c:pt idx="1011">
                  <c:v>2811</c:v>
                </c:pt>
                <c:pt idx="1012">
                  <c:v>2812</c:v>
                </c:pt>
                <c:pt idx="1013">
                  <c:v>2813</c:v>
                </c:pt>
                <c:pt idx="1014">
                  <c:v>2814</c:v>
                </c:pt>
                <c:pt idx="1015">
                  <c:v>2815</c:v>
                </c:pt>
                <c:pt idx="1016">
                  <c:v>2816</c:v>
                </c:pt>
                <c:pt idx="1017">
                  <c:v>2817</c:v>
                </c:pt>
                <c:pt idx="1018">
                  <c:v>2818</c:v>
                </c:pt>
                <c:pt idx="1019">
                  <c:v>2819</c:v>
                </c:pt>
                <c:pt idx="1020">
                  <c:v>2820</c:v>
                </c:pt>
                <c:pt idx="1021">
                  <c:v>2821</c:v>
                </c:pt>
                <c:pt idx="1022">
                  <c:v>2822</c:v>
                </c:pt>
                <c:pt idx="1023">
                  <c:v>2823</c:v>
                </c:pt>
                <c:pt idx="1024">
                  <c:v>2824</c:v>
                </c:pt>
                <c:pt idx="1025">
                  <c:v>2825</c:v>
                </c:pt>
                <c:pt idx="1026">
                  <c:v>2826</c:v>
                </c:pt>
                <c:pt idx="1027">
                  <c:v>2827</c:v>
                </c:pt>
                <c:pt idx="1028">
                  <c:v>2828</c:v>
                </c:pt>
                <c:pt idx="1029">
                  <c:v>2829</c:v>
                </c:pt>
                <c:pt idx="1030">
                  <c:v>2830</c:v>
                </c:pt>
                <c:pt idx="1031">
                  <c:v>2831</c:v>
                </c:pt>
                <c:pt idx="1032">
                  <c:v>2832</c:v>
                </c:pt>
                <c:pt idx="1033">
                  <c:v>2833</c:v>
                </c:pt>
                <c:pt idx="1034">
                  <c:v>2834</c:v>
                </c:pt>
                <c:pt idx="1035">
                  <c:v>2835</c:v>
                </c:pt>
                <c:pt idx="1036">
                  <c:v>2836</c:v>
                </c:pt>
                <c:pt idx="1037">
                  <c:v>2837</c:v>
                </c:pt>
                <c:pt idx="1038">
                  <c:v>2838</c:v>
                </c:pt>
                <c:pt idx="1039">
                  <c:v>2839</c:v>
                </c:pt>
                <c:pt idx="1040">
                  <c:v>2840</c:v>
                </c:pt>
                <c:pt idx="1041">
                  <c:v>2841</c:v>
                </c:pt>
                <c:pt idx="1042">
                  <c:v>2842</c:v>
                </c:pt>
                <c:pt idx="1043">
                  <c:v>2843</c:v>
                </c:pt>
                <c:pt idx="1044">
                  <c:v>2844</c:v>
                </c:pt>
                <c:pt idx="1045">
                  <c:v>2845</c:v>
                </c:pt>
                <c:pt idx="1046">
                  <c:v>2846</c:v>
                </c:pt>
                <c:pt idx="1047">
                  <c:v>2847</c:v>
                </c:pt>
                <c:pt idx="1048">
                  <c:v>2848</c:v>
                </c:pt>
                <c:pt idx="1049">
                  <c:v>2849</c:v>
                </c:pt>
                <c:pt idx="1050">
                  <c:v>2850</c:v>
                </c:pt>
                <c:pt idx="1051">
                  <c:v>2851</c:v>
                </c:pt>
                <c:pt idx="1052">
                  <c:v>2852</c:v>
                </c:pt>
                <c:pt idx="1053">
                  <c:v>2853</c:v>
                </c:pt>
                <c:pt idx="1054">
                  <c:v>2854</c:v>
                </c:pt>
                <c:pt idx="1055">
                  <c:v>2855</c:v>
                </c:pt>
                <c:pt idx="1056">
                  <c:v>2856</c:v>
                </c:pt>
                <c:pt idx="1057">
                  <c:v>2857</c:v>
                </c:pt>
                <c:pt idx="1058">
                  <c:v>2858</c:v>
                </c:pt>
                <c:pt idx="1059">
                  <c:v>2859</c:v>
                </c:pt>
                <c:pt idx="1060">
                  <c:v>2860</c:v>
                </c:pt>
                <c:pt idx="1061">
                  <c:v>2861</c:v>
                </c:pt>
                <c:pt idx="1062">
                  <c:v>2862</c:v>
                </c:pt>
                <c:pt idx="1063">
                  <c:v>2863</c:v>
                </c:pt>
                <c:pt idx="1064">
                  <c:v>2864</c:v>
                </c:pt>
                <c:pt idx="1065">
                  <c:v>2865</c:v>
                </c:pt>
                <c:pt idx="1066">
                  <c:v>2866</c:v>
                </c:pt>
                <c:pt idx="1067">
                  <c:v>2867</c:v>
                </c:pt>
                <c:pt idx="1068">
                  <c:v>2868</c:v>
                </c:pt>
                <c:pt idx="1069">
                  <c:v>2869</c:v>
                </c:pt>
                <c:pt idx="1070">
                  <c:v>2870</c:v>
                </c:pt>
                <c:pt idx="1071">
                  <c:v>2871</c:v>
                </c:pt>
                <c:pt idx="1072">
                  <c:v>2872</c:v>
                </c:pt>
                <c:pt idx="1073">
                  <c:v>2873</c:v>
                </c:pt>
                <c:pt idx="1074">
                  <c:v>2874</c:v>
                </c:pt>
                <c:pt idx="1075">
                  <c:v>2875</c:v>
                </c:pt>
                <c:pt idx="1076">
                  <c:v>2876</c:v>
                </c:pt>
                <c:pt idx="1077">
                  <c:v>2877</c:v>
                </c:pt>
                <c:pt idx="1078">
                  <c:v>2878</c:v>
                </c:pt>
                <c:pt idx="1079">
                  <c:v>2879</c:v>
                </c:pt>
                <c:pt idx="1080">
                  <c:v>2880</c:v>
                </c:pt>
                <c:pt idx="1081">
                  <c:v>2881</c:v>
                </c:pt>
                <c:pt idx="1082">
                  <c:v>2882</c:v>
                </c:pt>
                <c:pt idx="1083">
                  <c:v>2883</c:v>
                </c:pt>
                <c:pt idx="1084">
                  <c:v>2884</c:v>
                </c:pt>
                <c:pt idx="1085">
                  <c:v>2885</c:v>
                </c:pt>
                <c:pt idx="1086">
                  <c:v>2886</c:v>
                </c:pt>
                <c:pt idx="1087">
                  <c:v>2887</c:v>
                </c:pt>
                <c:pt idx="1088">
                  <c:v>2888</c:v>
                </c:pt>
                <c:pt idx="1089">
                  <c:v>2889</c:v>
                </c:pt>
                <c:pt idx="1090">
                  <c:v>2890</c:v>
                </c:pt>
                <c:pt idx="1091">
                  <c:v>2891</c:v>
                </c:pt>
                <c:pt idx="1092">
                  <c:v>2892</c:v>
                </c:pt>
                <c:pt idx="1093">
                  <c:v>2893</c:v>
                </c:pt>
                <c:pt idx="1094">
                  <c:v>2894</c:v>
                </c:pt>
                <c:pt idx="1095">
                  <c:v>2895</c:v>
                </c:pt>
                <c:pt idx="1096">
                  <c:v>2896</c:v>
                </c:pt>
                <c:pt idx="1097">
                  <c:v>2897</c:v>
                </c:pt>
                <c:pt idx="1098">
                  <c:v>2898</c:v>
                </c:pt>
                <c:pt idx="1099">
                  <c:v>2899</c:v>
                </c:pt>
                <c:pt idx="1100">
                  <c:v>2900</c:v>
                </c:pt>
                <c:pt idx="1101">
                  <c:v>2901</c:v>
                </c:pt>
                <c:pt idx="1102">
                  <c:v>2902</c:v>
                </c:pt>
                <c:pt idx="1103">
                  <c:v>2903</c:v>
                </c:pt>
                <c:pt idx="1104">
                  <c:v>2904</c:v>
                </c:pt>
                <c:pt idx="1105">
                  <c:v>2905</c:v>
                </c:pt>
                <c:pt idx="1106">
                  <c:v>2906</c:v>
                </c:pt>
                <c:pt idx="1107">
                  <c:v>2907</c:v>
                </c:pt>
                <c:pt idx="1108">
                  <c:v>2908</c:v>
                </c:pt>
                <c:pt idx="1109">
                  <c:v>2909</c:v>
                </c:pt>
                <c:pt idx="1110">
                  <c:v>2910</c:v>
                </c:pt>
                <c:pt idx="1111">
                  <c:v>2911</c:v>
                </c:pt>
                <c:pt idx="1112">
                  <c:v>2912</c:v>
                </c:pt>
                <c:pt idx="1113">
                  <c:v>2913</c:v>
                </c:pt>
                <c:pt idx="1114">
                  <c:v>2914</c:v>
                </c:pt>
                <c:pt idx="1115">
                  <c:v>2915</c:v>
                </c:pt>
                <c:pt idx="1116">
                  <c:v>2916</c:v>
                </c:pt>
                <c:pt idx="1117">
                  <c:v>2917</c:v>
                </c:pt>
                <c:pt idx="1118">
                  <c:v>2918</c:v>
                </c:pt>
                <c:pt idx="1119">
                  <c:v>2919</c:v>
                </c:pt>
                <c:pt idx="1120">
                  <c:v>2920</c:v>
                </c:pt>
                <c:pt idx="1121">
                  <c:v>2921</c:v>
                </c:pt>
                <c:pt idx="1122">
                  <c:v>2922</c:v>
                </c:pt>
                <c:pt idx="1123">
                  <c:v>2923</c:v>
                </c:pt>
                <c:pt idx="1124">
                  <c:v>2924</c:v>
                </c:pt>
                <c:pt idx="1125">
                  <c:v>2925</c:v>
                </c:pt>
                <c:pt idx="1126">
                  <c:v>2926</c:v>
                </c:pt>
                <c:pt idx="1127">
                  <c:v>2927</c:v>
                </c:pt>
                <c:pt idx="1128">
                  <c:v>2928</c:v>
                </c:pt>
                <c:pt idx="1129">
                  <c:v>2929</c:v>
                </c:pt>
                <c:pt idx="1130">
                  <c:v>2930</c:v>
                </c:pt>
                <c:pt idx="1131">
                  <c:v>2931</c:v>
                </c:pt>
                <c:pt idx="1132">
                  <c:v>2932</c:v>
                </c:pt>
                <c:pt idx="1133">
                  <c:v>2933</c:v>
                </c:pt>
                <c:pt idx="1134">
                  <c:v>2934</c:v>
                </c:pt>
                <c:pt idx="1135">
                  <c:v>2935</c:v>
                </c:pt>
                <c:pt idx="1136">
                  <c:v>2936</c:v>
                </c:pt>
                <c:pt idx="1137">
                  <c:v>2937</c:v>
                </c:pt>
                <c:pt idx="1138">
                  <c:v>2938</c:v>
                </c:pt>
                <c:pt idx="1139">
                  <c:v>2939</c:v>
                </c:pt>
                <c:pt idx="1140">
                  <c:v>2940</c:v>
                </c:pt>
                <c:pt idx="1141">
                  <c:v>2941</c:v>
                </c:pt>
                <c:pt idx="1142">
                  <c:v>2942</c:v>
                </c:pt>
                <c:pt idx="1143">
                  <c:v>2943</c:v>
                </c:pt>
                <c:pt idx="1144">
                  <c:v>2944</c:v>
                </c:pt>
                <c:pt idx="1145">
                  <c:v>2945</c:v>
                </c:pt>
                <c:pt idx="1146">
                  <c:v>2946</c:v>
                </c:pt>
                <c:pt idx="1147">
                  <c:v>2947</c:v>
                </c:pt>
                <c:pt idx="1148">
                  <c:v>2948</c:v>
                </c:pt>
                <c:pt idx="1149">
                  <c:v>2949</c:v>
                </c:pt>
                <c:pt idx="1150">
                  <c:v>2950</c:v>
                </c:pt>
                <c:pt idx="1151">
                  <c:v>2951</c:v>
                </c:pt>
                <c:pt idx="1152">
                  <c:v>2952</c:v>
                </c:pt>
                <c:pt idx="1153">
                  <c:v>2953</c:v>
                </c:pt>
                <c:pt idx="1154">
                  <c:v>2954</c:v>
                </c:pt>
                <c:pt idx="1155">
                  <c:v>2955</c:v>
                </c:pt>
                <c:pt idx="1156">
                  <c:v>2956</c:v>
                </c:pt>
                <c:pt idx="1157">
                  <c:v>2957</c:v>
                </c:pt>
                <c:pt idx="1158">
                  <c:v>2958</c:v>
                </c:pt>
                <c:pt idx="1159">
                  <c:v>2959</c:v>
                </c:pt>
                <c:pt idx="1160">
                  <c:v>2960</c:v>
                </c:pt>
                <c:pt idx="1161">
                  <c:v>2961</c:v>
                </c:pt>
                <c:pt idx="1162">
                  <c:v>2962</c:v>
                </c:pt>
                <c:pt idx="1163">
                  <c:v>2963</c:v>
                </c:pt>
                <c:pt idx="1164">
                  <c:v>2964</c:v>
                </c:pt>
                <c:pt idx="1165">
                  <c:v>2965</c:v>
                </c:pt>
                <c:pt idx="1166">
                  <c:v>2966</c:v>
                </c:pt>
                <c:pt idx="1167">
                  <c:v>2967</c:v>
                </c:pt>
                <c:pt idx="1168">
                  <c:v>2968</c:v>
                </c:pt>
                <c:pt idx="1169">
                  <c:v>2969</c:v>
                </c:pt>
                <c:pt idx="1170">
                  <c:v>2970</c:v>
                </c:pt>
                <c:pt idx="1171">
                  <c:v>2971</c:v>
                </c:pt>
                <c:pt idx="1172">
                  <c:v>2972</c:v>
                </c:pt>
                <c:pt idx="1173">
                  <c:v>2973</c:v>
                </c:pt>
                <c:pt idx="1174">
                  <c:v>2974</c:v>
                </c:pt>
                <c:pt idx="1175">
                  <c:v>2975</c:v>
                </c:pt>
                <c:pt idx="1176">
                  <c:v>2976</c:v>
                </c:pt>
                <c:pt idx="1177">
                  <c:v>2977</c:v>
                </c:pt>
                <c:pt idx="1178">
                  <c:v>2978</c:v>
                </c:pt>
                <c:pt idx="1179">
                  <c:v>2979</c:v>
                </c:pt>
                <c:pt idx="1180">
                  <c:v>2980</c:v>
                </c:pt>
                <c:pt idx="1181">
                  <c:v>2981</c:v>
                </c:pt>
                <c:pt idx="1182">
                  <c:v>2982</c:v>
                </c:pt>
                <c:pt idx="1183">
                  <c:v>2983</c:v>
                </c:pt>
                <c:pt idx="1184">
                  <c:v>2984</c:v>
                </c:pt>
                <c:pt idx="1185">
                  <c:v>2985</c:v>
                </c:pt>
                <c:pt idx="1186">
                  <c:v>2986</c:v>
                </c:pt>
                <c:pt idx="1187">
                  <c:v>2987</c:v>
                </c:pt>
                <c:pt idx="1188">
                  <c:v>2988</c:v>
                </c:pt>
                <c:pt idx="1189">
                  <c:v>2989</c:v>
                </c:pt>
                <c:pt idx="1190">
                  <c:v>2990</c:v>
                </c:pt>
                <c:pt idx="1191">
                  <c:v>2991</c:v>
                </c:pt>
                <c:pt idx="1192">
                  <c:v>2992</c:v>
                </c:pt>
                <c:pt idx="1193">
                  <c:v>2993</c:v>
                </c:pt>
                <c:pt idx="1194">
                  <c:v>2994</c:v>
                </c:pt>
                <c:pt idx="1195">
                  <c:v>2995</c:v>
                </c:pt>
                <c:pt idx="1196">
                  <c:v>2996</c:v>
                </c:pt>
                <c:pt idx="1197">
                  <c:v>2997</c:v>
                </c:pt>
                <c:pt idx="1198">
                  <c:v>2998</c:v>
                </c:pt>
                <c:pt idx="1199">
                  <c:v>2999</c:v>
                </c:pt>
                <c:pt idx="1200">
                  <c:v>3000</c:v>
                </c:pt>
                <c:pt idx="1201">
                  <c:v>3001</c:v>
                </c:pt>
                <c:pt idx="1202">
                  <c:v>3002</c:v>
                </c:pt>
                <c:pt idx="1203">
                  <c:v>3003</c:v>
                </c:pt>
                <c:pt idx="1204">
                  <c:v>3004</c:v>
                </c:pt>
                <c:pt idx="1205">
                  <c:v>3005</c:v>
                </c:pt>
                <c:pt idx="1206">
                  <c:v>3006</c:v>
                </c:pt>
                <c:pt idx="1207">
                  <c:v>3007</c:v>
                </c:pt>
                <c:pt idx="1208">
                  <c:v>3008</c:v>
                </c:pt>
                <c:pt idx="1209">
                  <c:v>3009</c:v>
                </c:pt>
                <c:pt idx="1210">
                  <c:v>3010</c:v>
                </c:pt>
                <c:pt idx="1211">
                  <c:v>3011</c:v>
                </c:pt>
                <c:pt idx="1212">
                  <c:v>3012</c:v>
                </c:pt>
                <c:pt idx="1213">
                  <c:v>3013</c:v>
                </c:pt>
                <c:pt idx="1214">
                  <c:v>3014</c:v>
                </c:pt>
                <c:pt idx="1215">
                  <c:v>3015</c:v>
                </c:pt>
                <c:pt idx="1216">
                  <c:v>3016</c:v>
                </c:pt>
                <c:pt idx="1217">
                  <c:v>3017</c:v>
                </c:pt>
                <c:pt idx="1218">
                  <c:v>3018</c:v>
                </c:pt>
                <c:pt idx="1219">
                  <c:v>3019</c:v>
                </c:pt>
                <c:pt idx="1220">
                  <c:v>3020</c:v>
                </c:pt>
                <c:pt idx="1221">
                  <c:v>3021</c:v>
                </c:pt>
                <c:pt idx="1222">
                  <c:v>3022</c:v>
                </c:pt>
                <c:pt idx="1223">
                  <c:v>3023</c:v>
                </c:pt>
                <c:pt idx="1224">
                  <c:v>3024</c:v>
                </c:pt>
                <c:pt idx="1225">
                  <c:v>3025</c:v>
                </c:pt>
                <c:pt idx="1226">
                  <c:v>3026</c:v>
                </c:pt>
                <c:pt idx="1227">
                  <c:v>3027</c:v>
                </c:pt>
                <c:pt idx="1228">
                  <c:v>3028</c:v>
                </c:pt>
                <c:pt idx="1229">
                  <c:v>3029</c:v>
                </c:pt>
                <c:pt idx="1230">
                  <c:v>3030</c:v>
                </c:pt>
                <c:pt idx="1231">
                  <c:v>3031</c:v>
                </c:pt>
                <c:pt idx="1232">
                  <c:v>3032</c:v>
                </c:pt>
                <c:pt idx="1233">
                  <c:v>3033</c:v>
                </c:pt>
                <c:pt idx="1234">
                  <c:v>3034</c:v>
                </c:pt>
                <c:pt idx="1235">
                  <c:v>3035</c:v>
                </c:pt>
                <c:pt idx="1236">
                  <c:v>3036</c:v>
                </c:pt>
                <c:pt idx="1237">
                  <c:v>3037</c:v>
                </c:pt>
                <c:pt idx="1238">
                  <c:v>3038</c:v>
                </c:pt>
                <c:pt idx="1239">
                  <c:v>3039</c:v>
                </c:pt>
                <c:pt idx="1240">
                  <c:v>3040</c:v>
                </c:pt>
                <c:pt idx="1241">
                  <c:v>3041</c:v>
                </c:pt>
                <c:pt idx="1242">
                  <c:v>3042</c:v>
                </c:pt>
                <c:pt idx="1243">
                  <c:v>3043</c:v>
                </c:pt>
                <c:pt idx="1244">
                  <c:v>3044</c:v>
                </c:pt>
                <c:pt idx="1245">
                  <c:v>3045</c:v>
                </c:pt>
                <c:pt idx="1246">
                  <c:v>3046</c:v>
                </c:pt>
                <c:pt idx="1247">
                  <c:v>3047</c:v>
                </c:pt>
                <c:pt idx="1248">
                  <c:v>3048</c:v>
                </c:pt>
                <c:pt idx="1249">
                  <c:v>3049</c:v>
                </c:pt>
                <c:pt idx="1250">
                  <c:v>3050</c:v>
                </c:pt>
                <c:pt idx="1251">
                  <c:v>3051</c:v>
                </c:pt>
                <c:pt idx="1252">
                  <c:v>3052</c:v>
                </c:pt>
                <c:pt idx="1253">
                  <c:v>3053</c:v>
                </c:pt>
                <c:pt idx="1254">
                  <c:v>3054</c:v>
                </c:pt>
                <c:pt idx="1255">
                  <c:v>3055</c:v>
                </c:pt>
                <c:pt idx="1256">
                  <c:v>3056</c:v>
                </c:pt>
                <c:pt idx="1257">
                  <c:v>3057</c:v>
                </c:pt>
                <c:pt idx="1258">
                  <c:v>3058</c:v>
                </c:pt>
                <c:pt idx="1259">
                  <c:v>3059</c:v>
                </c:pt>
                <c:pt idx="1260">
                  <c:v>3060</c:v>
                </c:pt>
                <c:pt idx="1261">
                  <c:v>3061</c:v>
                </c:pt>
                <c:pt idx="1262">
                  <c:v>3062</c:v>
                </c:pt>
                <c:pt idx="1263">
                  <c:v>3063</c:v>
                </c:pt>
                <c:pt idx="1264">
                  <c:v>3064</c:v>
                </c:pt>
                <c:pt idx="1265">
                  <c:v>3065</c:v>
                </c:pt>
                <c:pt idx="1266">
                  <c:v>3066</c:v>
                </c:pt>
                <c:pt idx="1267">
                  <c:v>3067</c:v>
                </c:pt>
                <c:pt idx="1268">
                  <c:v>3068</c:v>
                </c:pt>
                <c:pt idx="1269">
                  <c:v>3069</c:v>
                </c:pt>
                <c:pt idx="1270">
                  <c:v>3070</c:v>
                </c:pt>
                <c:pt idx="1271">
                  <c:v>3071</c:v>
                </c:pt>
                <c:pt idx="1272">
                  <c:v>3072</c:v>
                </c:pt>
                <c:pt idx="1273">
                  <c:v>3073</c:v>
                </c:pt>
                <c:pt idx="1274">
                  <c:v>3074</c:v>
                </c:pt>
                <c:pt idx="1275">
                  <c:v>3075</c:v>
                </c:pt>
                <c:pt idx="1276">
                  <c:v>3076</c:v>
                </c:pt>
                <c:pt idx="1277">
                  <c:v>3077</c:v>
                </c:pt>
                <c:pt idx="1278">
                  <c:v>3078</c:v>
                </c:pt>
                <c:pt idx="1279">
                  <c:v>3079</c:v>
                </c:pt>
                <c:pt idx="1280">
                  <c:v>3080</c:v>
                </c:pt>
                <c:pt idx="1281">
                  <c:v>3081</c:v>
                </c:pt>
                <c:pt idx="1282">
                  <c:v>3082</c:v>
                </c:pt>
                <c:pt idx="1283">
                  <c:v>3083</c:v>
                </c:pt>
                <c:pt idx="1284">
                  <c:v>3084</c:v>
                </c:pt>
                <c:pt idx="1285">
                  <c:v>3085</c:v>
                </c:pt>
                <c:pt idx="1286">
                  <c:v>3086</c:v>
                </c:pt>
                <c:pt idx="1287">
                  <c:v>3087</c:v>
                </c:pt>
                <c:pt idx="1288">
                  <c:v>3088</c:v>
                </c:pt>
                <c:pt idx="1289">
                  <c:v>3089</c:v>
                </c:pt>
                <c:pt idx="1290">
                  <c:v>3090</c:v>
                </c:pt>
                <c:pt idx="1291">
                  <c:v>3091</c:v>
                </c:pt>
                <c:pt idx="1292">
                  <c:v>3092</c:v>
                </c:pt>
                <c:pt idx="1293">
                  <c:v>3093</c:v>
                </c:pt>
                <c:pt idx="1294">
                  <c:v>3094</c:v>
                </c:pt>
                <c:pt idx="1295">
                  <c:v>3095</c:v>
                </c:pt>
                <c:pt idx="1296">
                  <c:v>3096</c:v>
                </c:pt>
                <c:pt idx="1297">
                  <c:v>3097</c:v>
                </c:pt>
                <c:pt idx="1298">
                  <c:v>3098</c:v>
                </c:pt>
                <c:pt idx="1299">
                  <c:v>3099</c:v>
                </c:pt>
                <c:pt idx="1300">
                  <c:v>3100</c:v>
                </c:pt>
                <c:pt idx="1301">
                  <c:v>3101</c:v>
                </c:pt>
                <c:pt idx="1302">
                  <c:v>3102</c:v>
                </c:pt>
                <c:pt idx="1303">
                  <c:v>3103</c:v>
                </c:pt>
                <c:pt idx="1304">
                  <c:v>3104</c:v>
                </c:pt>
                <c:pt idx="1305">
                  <c:v>3105</c:v>
                </c:pt>
                <c:pt idx="1306">
                  <c:v>3106</c:v>
                </c:pt>
                <c:pt idx="1307">
                  <c:v>3107</c:v>
                </c:pt>
                <c:pt idx="1308">
                  <c:v>3108</c:v>
                </c:pt>
                <c:pt idx="1309">
                  <c:v>3109</c:v>
                </c:pt>
                <c:pt idx="1310">
                  <c:v>3110</c:v>
                </c:pt>
                <c:pt idx="1311">
                  <c:v>3111</c:v>
                </c:pt>
                <c:pt idx="1312">
                  <c:v>3112</c:v>
                </c:pt>
                <c:pt idx="1313">
                  <c:v>3113</c:v>
                </c:pt>
                <c:pt idx="1314">
                  <c:v>3114</c:v>
                </c:pt>
                <c:pt idx="1315">
                  <c:v>3115</c:v>
                </c:pt>
                <c:pt idx="1316">
                  <c:v>3116</c:v>
                </c:pt>
                <c:pt idx="1317">
                  <c:v>3117</c:v>
                </c:pt>
                <c:pt idx="1318">
                  <c:v>3118</c:v>
                </c:pt>
                <c:pt idx="1319">
                  <c:v>3119</c:v>
                </c:pt>
                <c:pt idx="1320">
                  <c:v>3120</c:v>
                </c:pt>
                <c:pt idx="1321">
                  <c:v>3121</c:v>
                </c:pt>
                <c:pt idx="1322">
                  <c:v>3122</c:v>
                </c:pt>
                <c:pt idx="1323">
                  <c:v>3123</c:v>
                </c:pt>
                <c:pt idx="1324">
                  <c:v>3124</c:v>
                </c:pt>
                <c:pt idx="1325">
                  <c:v>3125</c:v>
                </c:pt>
                <c:pt idx="1326">
                  <c:v>3126</c:v>
                </c:pt>
                <c:pt idx="1327">
                  <c:v>3127</c:v>
                </c:pt>
                <c:pt idx="1328">
                  <c:v>3128</c:v>
                </c:pt>
                <c:pt idx="1329">
                  <c:v>3129</c:v>
                </c:pt>
                <c:pt idx="1330">
                  <c:v>3130</c:v>
                </c:pt>
                <c:pt idx="1331">
                  <c:v>3131</c:v>
                </c:pt>
                <c:pt idx="1332">
                  <c:v>3132</c:v>
                </c:pt>
                <c:pt idx="1333">
                  <c:v>3133</c:v>
                </c:pt>
                <c:pt idx="1334">
                  <c:v>3134</c:v>
                </c:pt>
                <c:pt idx="1335">
                  <c:v>3135</c:v>
                </c:pt>
                <c:pt idx="1336">
                  <c:v>3136</c:v>
                </c:pt>
                <c:pt idx="1337">
                  <c:v>3137</c:v>
                </c:pt>
                <c:pt idx="1338">
                  <c:v>3138</c:v>
                </c:pt>
                <c:pt idx="1339">
                  <c:v>3139</c:v>
                </c:pt>
                <c:pt idx="1340">
                  <c:v>3140</c:v>
                </c:pt>
                <c:pt idx="1341">
                  <c:v>3141</c:v>
                </c:pt>
                <c:pt idx="1342">
                  <c:v>3142</c:v>
                </c:pt>
                <c:pt idx="1343">
                  <c:v>3143</c:v>
                </c:pt>
                <c:pt idx="1344">
                  <c:v>3144</c:v>
                </c:pt>
                <c:pt idx="1345">
                  <c:v>3145</c:v>
                </c:pt>
                <c:pt idx="1346">
                  <c:v>3146</c:v>
                </c:pt>
                <c:pt idx="1347">
                  <c:v>3147</c:v>
                </c:pt>
                <c:pt idx="1348">
                  <c:v>3148</c:v>
                </c:pt>
                <c:pt idx="1349">
                  <c:v>3149</c:v>
                </c:pt>
                <c:pt idx="1350">
                  <c:v>3150</c:v>
                </c:pt>
                <c:pt idx="1351">
                  <c:v>3151</c:v>
                </c:pt>
                <c:pt idx="1352">
                  <c:v>3152</c:v>
                </c:pt>
                <c:pt idx="1353">
                  <c:v>3153</c:v>
                </c:pt>
                <c:pt idx="1354">
                  <c:v>3154</c:v>
                </c:pt>
                <c:pt idx="1355">
                  <c:v>3155</c:v>
                </c:pt>
                <c:pt idx="1356">
                  <c:v>3156</c:v>
                </c:pt>
                <c:pt idx="1357">
                  <c:v>3157</c:v>
                </c:pt>
                <c:pt idx="1358">
                  <c:v>3158</c:v>
                </c:pt>
                <c:pt idx="1359">
                  <c:v>3159</c:v>
                </c:pt>
                <c:pt idx="1360">
                  <c:v>3160</c:v>
                </c:pt>
                <c:pt idx="1361">
                  <c:v>3161</c:v>
                </c:pt>
                <c:pt idx="1362">
                  <c:v>3162</c:v>
                </c:pt>
                <c:pt idx="1363">
                  <c:v>3163</c:v>
                </c:pt>
                <c:pt idx="1364">
                  <c:v>3164</c:v>
                </c:pt>
                <c:pt idx="1365">
                  <c:v>3165</c:v>
                </c:pt>
                <c:pt idx="1366">
                  <c:v>3166</c:v>
                </c:pt>
                <c:pt idx="1367">
                  <c:v>3167</c:v>
                </c:pt>
                <c:pt idx="1368">
                  <c:v>3168</c:v>
                </c:pt>
                <c:pt idx="1369">
                  <c:v>3169</c:v>
                </c:pt>
                <c:pt idx="1370">
                  <c:v>3170</c:v>
                </c:pt>
                <c:pt idx="1371">
                  <c:v>3171</c:v>
                </c:pt>
                <c:pt idx="1372">
                  <c:v>3172</c:v>
                </c:pt>
                <c:pt idx="1373">
                  <c:v>3173</c:v>
                </c:pt>
                <c:pt idx="1374">
                  <c:v>3174</c:v>
                </c:pt>
                <c:pt idx="1375">
                  <c:v>3175</c:v>
                </c:pt>
                <c:pt idx="1376">
                  <c:v>3176</c:v>
                </c:pt>
                <c:pt idx="1377">
                  <c:v>3177</c:v>
                </c:pt>
                <c:pt idx="1378">
                  <c:v>3178</c:v>
                </c:pt>
                <c:pt idx="1379">
                  <c:v>3179</c:v>
                </c:pt>
                <c:pt idx="1380">
                  <c:v>3180</c:v>
                </c:pt>
                <c:pt idx="1381">
                  <c:v>3181</c:v>
                </c:pt>
                <c:pt idx="1382">
                  <c:v>3182</c:v>
                </c:pt>
                <c:pt idx="1383">
                  <c:v>3183</c:v>
                </c:pt>
                <c:pt idx="1384">
                  <c:v>3184</c:v>
                </c:pt>
                <c:pt idx="1385">
                  <c:v>3185</c:v>
                </c:pt>
                <c:pt idx="1386">
                  <c:v>3186</c:v>
                </c:pt>
                <c:pt idx="1387">
                  <c:v>3187</c:v>
                </c:pt>
                <c:pt idx="1388">
                  <c:v>3188</c:v>
                </c:pt>
                <c:pt idx="1389">
                  <c:v>3189</c:v>
                </c:pt>
                <c:pt idx="1390">
                  <c:v>3190</c:v>
                </c:pt>
                <c:pt idx="1391">
                  <c:v>3191</c:v>
                </c:pt>
                <c:pt idx="1392">
                  <c:v>3192</c:v>
                </c:pt>
                <c:pt idx="1393">
                  <c:v>3193</c:v>
                </c:pt>
                <c:pt idx="1394">
                  <c:v>3194</c:v>
                </c:pt>
                <c:pt idx="1395">
                  <c:v>3195</c:v>
                </c:pt>
                <c:pt idx="1396">
                  <c:v>3196</c:v>
                </c:pt>
                <c:pt idx="1397">
                  <c:v>3197</c:v>
                </c:pt>
                <c:pt idx="1398">
                  <c:v>3198</c:v>
                </c:pt>
                <c:pt idx="1399">
                  <c:v>3199</c:v>
                </c:pt>
                <c:pt idx="1400">
                  <c:v>3200</c:v>
                </c:pt>
                <c:pt idx="1401">
                  <c:v>3201</c:v>
                </c:pt>
                <c:pt idx="1402">
                  <c:v>3202</c:v>
                </c:pt>
                <c:pt idx="1403">
                  <c:v>3203</c:v>
                </c:pt>
                <c:pt idx="1404">
                  <c:v>3204</c:v>
                </c:pt>
                <c:pt idx="1405">
                  <c:v>3205</c:v>
                </c:pt>
                <c:pt idx="1406">
                  <c:v>3206</c:v>
                </c:pt>
                <c:pt idx="1407">
                  <c:v>3207</c:v>
                </c:pt>
                <c:pt idx="1408">
                  <c:v>3208</c:v>
                </c:pt>
                <c:pt idx="1409">
                  <c:v>3209</c:v>
                </c:pt>
                <c:pt idx="1410">
                  <c:v>3210</c:v>
                </c:pt>
                <c:pt idx="1411">
                  <c:v>3211</c:v>
                </c:pt>
                <c:pt idx="1412">
                  <c:v>3212</c:v>
                </c:pt>
                <c:pt idx="1413">
                  <c:v>3213</c:v>
                </c:pt>
                <c:pt idx="1414">
                  <c:v>3214</c:v>
                </c:pt>
                <c:pt idx="1415">
                  <c:v>3215</c:v>
                </c:pt>
                <c:pt idx="1416">
                  <c:v>3216</c:v>
                </c:pt>
                <c:pt idx="1417">
                  <c:v>3217</c:v>
                </c:pt>
                <c:pt idx="1418">
                  <c:v>3218</c:v>
                </c:pt>
                <c:pt idx="1419">
                  <c:v>3219</c:v>
                </c:pt>
                <c:pt idx="1420">
                  <c:v>3220</c:v>
                </c:pt>
                <c:pt idx="1421">
                  <c:v>3221</c:v>
                </c:pt>
                <c:pt idx="1422">
                  <c:v>3222</c:v>
                </c:pt>
                <c:pt idx="1423">
                  <c:v>3223</c:v>
                </c:pt>
                <c:pt idx="1424">
                  <c:v>3224</c:v>
                </c:pt>
                <c:pt idx="1425">
                  <c:v>3225</c:v>
                </c:pt>
                <c:pt idx="1426">
                  <c:v>3226</c:v>
                </c:pt>
                <c:pt idx="1427">
                  <c:v>3227</c:v>
                </c:pt>
                <c:pt idx="1428">
                  <c:v>3228</c:v>
                </c:pt>
                <c:pt idx="1429">
                  <c:v>3229</c:v>
                </c:pt>
                <c:pt idx="1430">
                  <c:v>3230</c:v>
                </c:pt>
                <c:pt idx="1431">
                  <c:v>3231</c:v>
                </c:pt>
                <c:pt idx="1432">
                  <c:v>3232</c:v>
                </c:pt>
                <c:pt idx="1433">
                  <c:v>3233</c:v>
                </c:pt>
                <c:pt idx="1434">
                  <c:v>3234</c:v>
                </c:pt>
                <c:pt idx="1435">
                  <c:v>3235</c:v>
                </c:pt>
                <c:pt idx="1436">
                  <c:v>3236</c:v>
                </c:pt>
                <c:pt idx="1437">
                  <c:v>3237</c:v>
                </c:pt>
                <c:pt idx="1438">
                  <c:v>3238</c:v>
                </c:pt>
                <c:pt idx="1439">
                  <c:v>3239</c:v>
                </c:pt>
                <c:pt idx="1440">
                  <c:v>3240</c:v>
                </c:pt>
                <c:pt idx="1441">
                  <c:v>3241</c:v>
                </c:pt>
                <c:pt idx="1442">
                  <c:v>3242</c:v>
                </c:pt>
                <c:pt idx="1443">
                  <c:v>3243</c:v>
                </c:pt>
                <c:pt idx="1444">
                  <c:v>3244</c:v>
                </c:pt>
                <c:pt idx="1445">
                  <c:v>3245</c:v>
                </c:pt>
                <c:pt idx="1446">
                  <c:v>3246</c:v>
                </c:pt>
                <c:pt idx="1447">
                  <c:v>3247</c:v>
                </c:pt>
                <c:pt idx="1448">
                  <c:v>3248</c:v>
                </c:pt>
                <c:pt idx="1449">
                  <c:v>3249</c:v>
                </c:pt>
                <c:pt idx="1450">
                  <c:v>3250</c:v>
                </c:pt>
                <c:pt idx="1451">
                  <c:v>3251</c:v>
                </c:pt>
                <c:pt idx="1452">
                  <c:v>3252</c:v>
                </c:pt>
                <c:pt idx="1453">
                  <c:v>3253</c:v>
                </c:pt>
                <c:pt idx="1454">
                  <c:v>3254</c:v>
                </c:pt>
                <c:pt idx="1455">
                  <c:v>3255</c:v>
                </c:pt>
                <c:pt idx="1456">
                  <c:v>3256</c:v>
                </c:pt>
                <c:pt idx="1457">
                  <c:v>3257</c:v>
                </c:pt>
                <c:pt idx="1458">
                  <c:v>3258</c:v>
                </c:pt>
                <c:pt idx="1459">
                  <c:v>3259</c:v>
                </c:pt>
                <c:pt idx="1460">
                  <c:v>3260</c:v>
                </c:pt>
                <c:pt idx="1461">
                  <c:v>3261</c:v>
                </c:pt>
                <c:pt idx="1462">
                  <c:v>3262</c:v>
                </c:pt>
                <c:pt idx="1463">
                  <c:v>3263</c:v>
                </c:pt>
                <c:pt idx="1464">
                  <c:v>3264</c:v>
                </c:pt>
                <c:pt idx="1465">
                  <c:v>3265</c:v>
                </c:pt>
                <c:pt idx="1466">
                  <c:v>3266</c:v>
                </c:pt>
                <c:pt idx="1467">
                  <c:v>3267</c:v>
                </c:pt>
                <c:pt idx="1468">
                  <c:v>3268</c:v>
                </c:pt>
                <c:pt idx="1469">
                  <c:v>3269</c:v>
                </c:pt>
                <c:pt idx="1470">
                  <c:v>3270</c:v>
                </c:pt>
                <c:pt idx="1471">
                  <c:v>3271</c:v>
                </c:pt>
                <c:pt idx="1472">
                  <c:v>3272</c:v>
                </c:pt>
                <c:pt idx="1473">
                  <c:v>3273</c:v>
                </c:pt>
                <c:pt idx="1474">
                  <c:v>3274</c:v>
                </c:pt>
                <c:pt idx="1475">
                  <c:v>3275</c:v>
                </c:pt>
                <c:pt idx="1476">
                  <c:v>3276</c:v>
                </c:pt>
                <c:pt idx="1477">
                  <c:v>3277</c:v>
                </c:pt>
                <c:pt idx="1478">
                  <c:v>3278</c:v>
                </c:pt>
                <c:pt idx="1479">
                  <c:v>3279</c:v>
                </c:pt>
                <c:pt idx="1480">
                  <c:v>3280</c:v>
                </c:pt>
                <c:pt idx="1481">
                  <c:v>3281</c:v>
                </c:pt>
                <c:pt idx="1482">
                  <c:v>3282</c:v>
                </c:pt>
                <c:pt idx="1483">
                  <c:v>3283</c:v>
                </c:pt>
                <c:pt idx="1484">
                  <c:v>3284</c:v>
                </c:pt>
                <c:pt idx="1485">
                  <c:v>3285</c:v>
                </c:pt>
                <c:pt idx="1486">
                  <c:v>3286</c:v>
                </c:pt>
                <c:pt idx="1487">
                  <c:v>3287</c:v>
                </c:pt>
                <c:pt idx="1488">
                  <c:v>3288</c:v>
                </c:pt>
                <c:pt idx="1489">
                  <c:v>3289</c:v>
                </c:pt>
                <c:pt idx="1490">
                  <c:v>3290</c:v>
                </c:pt>
                <c:pt idx="1491">
                  <c:v>3291</c:v>
                </c:pt>
                <c:pt idx="1492">
                  <c:v>3292</c:v>
                </c:pt>
                <c:pt idx="1493">
                  <c:v>3293</c:v>
                </c:pt>
                <c:pt idx="1494">
                  <c:v>3294</c:v>
                </c:pt>
                <c:pt idx="1495">
                  <c:v>3295</c:v>
                </c:pt>
                <c:pt idx="1496">
                  <c:v>3296</c:v>
                </c:pt>
                <c:pt idx="1497">
                  <c:v>3297</c:v>
                </c:pt>
                <c:pt idx="1498">
                  <c:v>3298</c:v>
                </c:pt>
                <c:pt idx="1499">
                  <c:v>3299</c:v>
                </c:pt>
                <c:pt idx="1500">
                  <c:v>3300</c:v>
                </c:pt>
                <c:pt idx="1501">
                  <c:v>3301</c:v>
                </c:pt>
                <c:pt idx="1502">
                  <c:v>3302</c:v>
                </c:pt>
                <c:pt idx="1503">
                  <c:v>3303</c:v>
                </c:pt>
                <c:pt idx="1504">
                  <c:v>3304</c:v>
                </c:pt>
                <c:pt idx="1505">
                  <c:v>3305</c:v>
                </c:pt>
                <c:pt idx="1506">
                  <c:v>3306</c:v>
                </c:pt>
                <c:pt idx="1507">
                  <c:v>3307</c:v>
                </c:pt>
                <c:pt idx="1508">
                  <c:v>3308</c:v>
                </c:pt>
                <c:pt idx="1509">
                  <c:v>3309</c:v>
                </c:pt>
                <c:pt idx="1510">
                  <c:v>3310</c:v>
                </c:pt>
                <c:pt idx="1511">
                  <c:v>3311</c:v>
                </c:pt>
                <c:pt idx="1512">
                  <c:v>3312</c:v>
                </c:pt>
                <c:pt idx="1513">
                  <c:v>3313</c:v>
                </c:pt>
                <c:pt idx="1514">
                  <c:v>3314</c:v>
                </c:pt>
                <c:pt idx="1515">
                  <c:v>3315</c:v>
                </c:pt>
                <c:pt idx="1516">
                  <c:v>3316</c:v>
                </c:pt>
                <c:pt idx="1517">
                  <c:v>3317</c:v>
                </c:pt>
                <c:pt idx="1518">
                  <c:v>3318</c:v>
                </c:pt>
                <c:pt idx="1519">
                  <c:v>3319</c:v>
                </c:pt>
                <c:pt idx="1520">
                  <c:v>3320</c:v>
                </c:pt>
                <c:pt idx="1521">
                  <c:v>3321</c:v>
                </c:pt>
                <c:pt idx="1522">
                  <c:v>3322</c:v>
                </c:pt>
                <c:pt idx="1523">
                  <c:v>3323</c:v>
                </c:pt>
                <c:pt idx="1524">
                  <c:v>3324</c:v>
                </c:pt>
                <c:pt idx="1525">
                  <c:v>3325</c:v>
                </c:pt>
                <c:pt idx="1526">
                  <c:v>3326</c:v>
                </c:pt>
                <c:pt idx="1527">
                  <c:v>3327</c:v>
                </c:pt>
                <c:pt idx="1528">
                  <c:v>3328</c:v>
                </c:pt>
                <c:pt idx="1529">
                  <c:v>3329</c:v>
                </c:pt>
                <c:pt idx="1530">
                  <c:v>3330</c:v>
                </c:pt>
                <c:pt idx="1531">
                  <c:v>3331</c:v>
                </c:pt>
                <c:pt idx="1532">
                  <c:v>3332</c:v>
                </c:pt>
                <c:pt idx="1533">
                  <c:v>3333</c:v>
                </c:pt>
                <c:pt idx="1534">
                  <c:v>3334</c:v>
                </c:pt>
                <c:pt idx="1535">
                  <c:v>3335</c:v>
                </c:pt>
                <c:pt idx="1536">
                  <c:v>3336</c:v>
                </c:pt>
                <c:pt idx="1537">
                  <c:v>3337</c:v>
                </c:pt>
                <c:pt idx="1538">
                  <c:v>3338</c:v>
                </c:pt>
                <c:pt idx="1539">
                  <c:v>3339</c:v>
                </c:pt>
                <c:pt idx="1540">
                  <c:v>3340</c:v>
                </c:pt>
                <c:pt idx="1541">
                  <c:v>3341</c:v>
                </c:pt>
                <c:pt idx="1542">
                  <c:v>3342</c:v>
                </c:pt>
                <c:pt idx="1543">
                  <c:v>3343</c:v>
                </c:pt>
                <c:pt idx="1544">
                  <c:v>3344</c:v>
                </c:pt>
                <c:pt idx="1545">
                  <c:v>3345</c:v>
                </c:pt>
                <c:pt idx="1546">
                  <c:v>3346</c:v>
                </c:pt>
                <c:pt idx="1547">
                  <c:v>3347</c:v>
                </c:pt>
                <c:pt idx="1548">
                  <c:v>3348</c:v>
                </c:pt>
                <c:pt idx="1549">
                  <c:v>3349</c:v>
                </c:pt>
                <c:pt idx="1550">
                  <c:v>3350</c:v>
                </c:pt>
                <c:pt idx="1551">
                  <c:v>3351</c:v>
                </c:pt>
                <c:pt idx="1552">
                  <c:v>3352</c:v>
                </c:pt>
                <c:pt idx="1553">
                  <c:v>3353</c:v>
                </c:pt>
                <c:pt idx="1554">
                  <c:v>3354</c:v>
                </c:pt>
                <c:pt idx="1555">
                  <c:v>3355</c:v>
                </c:pt>
                <c:pt idx="1556">
                  <c:v>3356</c:v>
                </c:pt>
                <c:pt idx="1557">
                  <c:v>3357</c:v>
                </c:pt>
                <c:pt idx="1558">
                  <c:v>3358</c:v>
                </c:pt>
                <c:pt idx="1559">
                  <c:v>3359</c:v>
                </c:pt>
                <c:pt idx="1560">
                  <c:v>3360</c:v>
                </c:pt>
                <c:pt idx="1561">
                  <c:v>3361</c:v>
                </c:pt>
                <c:pt idx="1562">
                  <c:v>3362</c:v>
                </c:pt>
                <c:pt idx="1563">
                  <c:v>3363</c:v>
                </c:pt>
                <c:pt idx="1564">
                  <c:v>3364</c:v>
                </c:pt>
                <c:pt idx="1565">
                  <c:v>3365</c:v>
                </c:pt>
                <c:pt idx="1566">
                  <c:v>3366</c:v>
                </c:pt>
                <c:pt idx="1567">
                  <c:v>3367</c:v>
                </c:pt>
                <c:pt idx="1568">
                  <c:v>3368</c:v>
                </c:pt>
                <c:pt idx="1569">
                  <c:v>3369</c:v>
                </c:pt>
                <c:pt idx="1570">
                  <c:v>3370</c:v>
                </c:pt>
                <c:pt idx="1571">
                  <c:v>3371</c:v>
                </c:pt>
                <c:pt idx="1572">
                  <c:v>3372</c:v>
                </c:pt>
                <c:pt idx="1573">
                  <c:v>3373</c:v>
                </c:pt>
                <c:pt idx="1574">
                  <c:v>3374</c:v>
                </c:pt>
                <c:pt idx="1575">
                  <c:v>3375</c:v>
                </c:pt>
                <c:pt idx="1576">
                  <c:v>3376</c:v>
                </c:pt>
                <c:pt idx="1577">
                  <c:v>3377</c:v>
                </c:pt>
                <c:pt idx="1578">
                  <c:v>3378</c:v>
                </c:pt>
                <c:pt idx="1579">
                  <c:v>3379</c:v>
                </c:pt>
                <c:pt idx="1580">
                  <c:v>3380</c:v>
                </c:pt>
                <c:pt idx="1581">
                  <c:v>3381</c:v>
                </c:pt>
                <c:pt idx="1582">
                  <c:v>3382</c:v>
                </c:pt>
                <c:pt idx="1583">
                  <c:v>3383</c:v>
                </c:pt>
                <c:pt idx="1584">
                  <c:v>3384</c:v>
                </c:pt>
                <c:pt idx="1585">
                  <c:v>3385</c:v>
                </c:pt>
                <c:pt idx="1586">
                  <c:v>3386</c:v>
                </c:pt>
                <c:pt idx="1587">
                  <c:v>3387</c:v>
                </c:pt>
                <c:pt idx="1588">
                  <c:v>3388</c:v>
                </c:pt>
                <c:pt idx="1589">
                  <c:v>3389</c:v>
                </c:pt>
                <c:pt idx="1590">
                  <c:v>3390</c:v>
                </c:pt>
                <c:pt idx="1591">
                  <c:v>3391</c:v>
                </c:pt>
                <c:pt idx="1592">
                  <c:v>3392</c:v>
                </c:pt>
                <c:pt idx="1593">
                  <c:v>3393</c:v>
                </c:pt>
                <c:pt idx="1594">
                  <c:v>3394</c:v>
                </c:pt>
                <c:pt idx="1595">
                  <c:v>3395</c:v>
                </c:pt>
                <c:pt idx="1596">
                  <c:v>3396</c:v>
                </c:pt>
                <c:pt idx="1597">
                  <c:v>3397</c:v>
                </c:pt>
                <c:pt idx="1598">
                  <c:v>3398</c:v>
                </c:pt>
                <c:pt idx="1599">
                  <c:v>3399</c:v>
                </c:pt>
                <c:pt idx="1600">
                  <c:v>3400</c:v>
                </c:pt>
                <c:pt idx="1601">
                  <c:v>3401</c:v>
                </c:pt>
                <c:pt idx="1602">
                  <c:v>3402</c:v>
                </c:pt>
                <c:pt idx="1603">
                  <c:v>3403</c:v>
                </c:pt>
                <c:pt idx="1604">
                  <c:v>3404</c:v>
                </c:pt>
                <c:pt idx="1605">
                  <c:v>3405</c:v>
                </c:pt>
                <c:pt idx="1606">
                  <c:v>3406</c:v>
                </c:pt>
                <c:pt idx="1607">
                  <c:v>3407</c:v>
                </c:pt>
                <c:pt idx="1608">
                  <c:v>3408</c:v>
                </c:pt>
                <c:pt idx="1609">
                  <c:v>3409</c:v>
                </c:pt>
                <c:pt idx="1610">
                  <c:v>3410</c:v>
                </c:pt>
                <c:pt idx="1611">
                  <c:v>3411</c:v>
                </c:pt>
                <c:pt idx="1612">
                  <c:v>3412</c:v>
                </c:pt>
                <c:pt idx="1613">
                  <c:v>3413</c:v>
                </c:pt>
                <c:pt idx="1614">
                  <c:v>3414</c:v>
                </c:pt>
                <c:pt idx="1615">
                  <c:v>3415</c:v>
                </c:pt>
                <c:pt idx="1616">
                  <c:v>3416</c:v>
                </c:pt>
                <c:pt idx="1617">
                  <c:v>3417</c:v>
                </c:pt>
                <c:pt idx="1618">
                  <c:v>3418</c:v>
                </c:pt>
                <c:pt idx="1619">
                  <c:v>3419</c:v>
                </c:pt>
                <c:pt idx="1620">
                  <c:v>3420</c:v>
                </c:pt>
                <c:pt idx="1621">
                  <c:v>3421</c:v>
                </c:pt>
                <c:pt idx="1622">
                  <c:v>3422</c:v>
                </c:pt>
                <c:pt idx="1623">
                  <c:v>3423</c:v>
                </c:pt>
                <c:pt idx="1624">
                  <c:v>3424</c:v>
                </c:pt>
                <c:pt idx="1625">
                  <c:v>3425</c:v>
                </c:pt>
                <c:pt idx="1626">
                  <c:v>3426</c:v>
                </c:pt>
                <c:pt idx="1627">
                  <c:v>3427</c:v>
                </c:pt>
                <c:pt idx="1628">
                  <c:v>3428</c:v>
                </c:pt>
                <c:pt idx="1629">
                  <c:v>3429</c:v>
                </c:pt>
                <c:pt idx="1630">
                  <c:v>3430</c:v>
                </c:pt>
                <c:pt idx="1631">
                  <c:v>3431</c:v>
                </c:pt>
                <c:pt idx="1632">
                  <c:v>3432</c:v>
                </c:pt>
                <c:pt idx="1633">
                  <c:v>3433</c:v>
                </c:pt>
                <c:pt idx="1634">
                  <c:v>3434</c:v>
                </c:pt>
                <c:pt idx="1635">
                  <c:v>3435</c:v>
                </c:pt>
                <c:pt idx="1636">
                  <c:v>3436</c:v>
                </c:pt>
                <c:pt idx="1637">
                  <c:v>3437</c:v>
                </c:pt>
                <c:pt idx="1638">
                  <c:v>3438</c:v>
                </c:pt>
                <c:pt idx="1639">
                  <c:v>3439</c:v>
                </c:pt>
                <c:pt idx="1640">
                  <c:v>3440</c:v>
                </c:pt>
                <c:pt idx="1641">
                  <c:v>3441</c:v>
                </c:pt>
                <c:pt idx="1642">
                  <c:v>3442</c:v>
                </c:pt>
                <c:pt idx="1643">
                  <c:v>3443</c:v>
                </c:pt>
                <c:pt idx="1644">
                  <c:v>3444</c:v>
                </c:pt>
                <c:pt idx="1645">
                  <c:v>3445</c:v>
                </c:pt>
                <c:pt idx="1646">
                  <c:v>3446</c:v>
                </c:pt>
                <c:pt idx="1647">
                  <c:v>3447</c:v>
                </c:pt>
                <c:pt idx="1648">
                  <c:v>3448</c:v>
                </c:pt>
                <c:pt idx="1649">
                  <c:v>3449</c:v>
                </c:pt>
                <c:pt idx="1650">
                  <c:v>3450</c:v>
                </c:pt>
                <c:pt idx="1651">
                  <c:v>3451</c:v>
                </c:pt>
                <c:pt idx="1652">
                  <c:v>3452</c:v>
                </c:pt>
                <c:pt idx="1653">
                  <c:v>3453</c:v>
                </c:pt>
                <c:pt idx="1654">
                  <c:v>3454</c:v>
                </c:pt>
                <c:pt idx="1655">
                  <c:v>3455</c:v>
                </c:pt>
                <c:pt idx="1656">
                  <c:v>3456</c:v>
                </c:pt>
                <c:pt idx="1657">
                  <c:v>3457</c:v>
                </c:pt>
                <c:pt idx="1658">
                  <c:v>3458</c:v>
                </c:pt>
                <c:pt idx="1659">
                  <c:v>3459</c:v>
                </c:pt>
                <c:pt idx="1660">
                  <c:v>3460</c:v>
                </c:pt>
                <c:pt idx="1661">
                  <c:v>3461</c:v>
                </c:pt>
                <c:pt idx="1662">
                  <c:v>3462</c:v>
                </c:pt>
                <c:pt idx="1663">
                  <c:v>3463</c:v>
                </c:pt>
                <c:pt idx="1664">
                  <c:v>3464</c:v>
                </c:pt>
                <c:pt idx="1665">
                  <c:v>3465</c:v>
                </c:pt>
                <c:pt idx="1666">
                  <c:v>3466</c:v>
                </c:pt>
                <c:pt idx="1667">
                  <c:v>3467</c:v>
                </c:pt>
                <c:pt idx="1668">
                  <c:v>3468</c:v>
                </c:pt>
                <c:pt idx="1669">
                  <c:v>3469</c:v>
                </c:pt>
                <c:pt idx="1670">
                  <c:v>3470</c:v>
                </c:pt>
                <c:pt idx="1671">
                  <c:v>3471</c:v>
                </c:pt>
                <c:pt idx="1672">
                  <c:v>3472</c:v>
                </c:pt>
                <c:pt idx="1673">
                  <c:v>3473</c:v>
                </c:pt>
                <c:pt idx="1674">
                  <c:v>3474</c:v>
                </c:pt>
                <c:pt idx="1675">
                  <c:v>3475</c:v>
                </c:pt>
                <c:pt idx="1676">
                  <c:v>3476</c:v>
                </c:pt>
                <c:pt idx="1677">
                  <c:v>3477</c:v>
                </c:pt>
                <c:pt idx="1678">
                  <c:v>3478</c:v>
                </c:pt>
                <c:pt idx="1679">
                  <c:v>3479</c:v>
                </c:pt>
                <c:pt idx="1680">
                  <c:v>3480</c:v>
                </c:pt>
                <c:pt idx="1681">
                  <c:v>3481</c:v>
                </c:pt>
                <c:pt idx="1682">
                  <c:v>3482</c:v>
                </c:pt>
                <c:pt idx="1683">
                  <c:v>3483</c:v>
                </c:pt>
                <c:pt idx="1684">
                  <c:v>3484</c:v>
                </c:pt>
                <c:pt idx="1685">
                  <c:v>3485</c:v>
                </c:pt>
                <c:pt idx="1686">
                  <c:v>3486</c:v>
                </c:pt>
                <c:pt idx="1687">
                  <c:v>3487</c:v>
                </c:pt>
                <c:pt idx="1688">
                  <c:v>3488</c:v>
                </c:pt>
                <c:pt idx="1689">
                  <c:v>3489</c:v>
                </c:pt>
                <c:pt idx="1690">
                  <c:v>3490</c:v>
                </c:pt>
                <c:pt idx="1691">
                  <c:v>3491</c:v>
                </c:pt>
                <c:pt idx="1692">
                  <c:v>3492</c:v>
                </c:pt>
                <c:pt idx="1693">
                  <c:v>3493</c:v>
                </c:pt>
                <c:pt idx="1694">
                  <c:v>3494</c:v>
                </c:pt>
                <c:pt idx="1695">
                  <c:v>3495</c:v>
                </c:pt>
                <c:pt idx="1696">
                  <c:v>3496</c:v>
                </c:pt>
                <c:pt idx="1697">
                  <c:v>3497</c:v>
                </c:pt>
                <c:pt idx="1698">
                  <c:v>3498</c:v>
                </c:pt>
                <c:pt idx="1699">
                  <c:v>3499</c:v>
                </c:pt>
                <c:pt idx="1700">
                  <c:v>3500</c:v>
                </c:pt>
                <c:pt idx="1701">
                  <c:v>3501</c:v>
                </c:pt>
                <c:pt idx="1702">
                  <c:v>3502</c:v>
                </c:pt>
                <c:pt idx="1703">
                  <c:v>3503</c:v>
                </c:pt>
                <c:pt idx="1704">
                  <c:v>3504</c:v>
                </c:pt>
                <c:pt idx="1705">
                  <c:v>3505</c:v>
                </c:pt>
                <c:pt idx="1706">
                  <c:v>3506</c:v>
                </c:pt>
                <c:pt idx="1707">
                  <c:v>3507</c:v>
                </c:pt>
                <c:pt idx="1708">
                  <c:v>3508</c:v>
                </c:pt>
                <c:pt idx="1709">
                  <c:v>3509</c:v>
                </c:pt>
                <c:pt idx="1710">
                  <c:v>3510</c:v>
                </c:pt>
                <c:pt idx="1711">
                  <c:v>3511</c:v>
                </c:pt>
                <c:pt idx="1712">
                  <c:v>3512</c:v>
                </c:pt>
                <c:pt idx="1713">
                  <c:v>3513</c:v>
                </c:pt>
                <c:pt idx="1714">
                  <c:v>3514</c:v>
                </c:pt>
                <c:pt idx="1715">
                  <c:v>3515</c:v>
                </c:pt>
                <c:pt idx="1716">
                  <c:v>3516</c:v>
                </c:pt>
                <c:pt idx="1717">
                  <c:v>3517</c:v>
                </c:pt>
                <c:pt idx="1718">
                  <c:v>3518</c:v>
                </c:pt>
                <c:pt idx="1719">
                  <c:v>3519</c:v>
                </c:pt>
                <c:pt idx="1720">
                  <c:v>3520</c:v>
                </c:pt>
                <c:pt idx="1721">
                  <c:v>3521</c:v>
                </c:pt>
                <c:pt idx="1722">
                  <c:v>3522</c:v>
                </c:pt>
                <c:pt idx="1723">
                  <c:v>3523</c:v>
                </c:pt>
                <c:pt idx="1724">
                  <c:v>3524</c:v>
                </c:pt>
                <c:pt idx="1725">
                  <c:v>3525</c:v>
                </c:pt>
                <c:pt idx="1726">
                  <c:v>3526</c:v>
                </c:pt>
                <c:pt idx="1727">
                  <c:v>3527</c:v>
                </c:pt>
                <c:pt idx="1728">
                  <c:v>3528</c:v>
                </c:pt>
                <c:pt idx="1729">
                  <c:v>3529</c:v>
                </c:pt>
                <c:pt idx="1730">
                  <c:v>3530</c:v>
                </c:pt>
                <c:pt idx="1731">
                  <c:v>3531</c:v>
                </c:pt>
                <c:pt idx="1732">
                  <c:v>3532</c:v>
                </c:pt>
                <c:pt idx="1733">
                  <c:v>3533</c:v>
                </c:pt>
                <c:pt idx="1734">
                  <c:v>3534</c:v>
                </c:pt>
                <c:pt idx="1735">
                  <c:v>3535</c:v>
                </c:pt>
                <c:pt idx="1736">
                  <c:v>3536</c:v>
                </c:pt>
                <c:pt idx="1737">
                  <c:v>3537</c:v>
                </c:pt>
                <c:pt idx="1738">
                  <c:v>3538</c:v>
                </c:pt>
                <c:pt idx="1739">
                  <c:v>3539</c:v>
                </c:pt>
                <c:pt idx="1740">
                  <c:v>3540</c:v>
                </c:pt>
                <c:pt idx="1741">
                  <c:v>3541</c:v>
                </c:pt>
                <c:pt idx="1742">
                  <c:v>3542</c:v>
                </c:pt>
                <c:pt idx="1743">
                  <c:v>3543</c:v>
                </c:pt>
                <c:pt idx="1744">
                  <c:v>3544</c:v>
                </c:pt>
                <c:pt idx="1745">
                  <c:v>3545</c:v>
                </c:pt>
                <c:pt idx="1746">
                  <c:v>3546</c:v>
                </c:pt>
                <c:pt idx="1747">
                  <c:v>3547</c:v>
                </c:pt>
                <c:pt idx="1748">
                  <c:v>3548</c:v>
                </c:pt>
                <c:pt idx="1749">
                  <c:v>3549</c:v>
                </c:pt>
                <c:pt idx="1750">
                  <c:v>3550</c:v>
                </c:pt>
                <c:pt idx="1751">
                  <c:v>3551</c:v>
                </c:pt>
                <c:pt idx="1752">
                  <c:v>3552</c:v>
                </c:pt>
                <c:pt idx="1753">
                  <c:v>3553</c:v>
                </c:pt>
                <c:pt idx="1754">
                  <c:v>3554</c:v>
                </c:pt>
                <c:pt idx="1755">
                  <c:v>3555</c:v>
                </c:pt>
                <c:pt idx="1756">
                  <c:v>3556</c:v>
                </c:pt>
                <c:pt idx="1757">
                  <c:v>3557</c:v>
                </c:pt>
                <c:pt idx="1758">
                  <c:v>3558</c:v>
                </c:pt>
                <c:pt idx="1759">
                  <c:v>3559</c:v>
                </c:pt>
                <c:pt idx="1760">
                  <c:v>3560</c:v>
                </c:pt>
                <c:pt idx="1761">
                  <c:v>3561</c:v>
                </c:pt>
                <c:pt idx="1762">
                  <c:v>3562</c:v>
                </c:pt>
                <c:pt idx="1763">
                  <c:v>3563</c:v>
                </c:pt>
                <c:pt idx="1764">
                  <c:v>3564</c:v>
                </c:pt>
                <c:pt idx="1765">
                  <c:v>3565</c:v>
                </c:pt>
                <c:pt idx="1766">
                  <c:v>3566</c:v>
                </c:pt>
                <c:pt idx="1767">
                  <c:v>3567</c:v>
                </c:pt>
                <c:pt idx="1768">
                  <c:v>3568</c:v>
                </c:pt>
                <c:pt idx="1769">
                  <c:v>3569</c:v>
                </c:pt>
                <c:pt idx="1770">
                  <c:v>3570</c:v>
                </c:pt>
                <c:pt idx="1771">
                  <c:v>3571</c:v>
                </c:pt>
                <c:pt idx="1772">
                  <c:v>3572</c:v>
                </c:pt>
                <c:pt idx="1773">
                  <c:v>3573</c:v>
                </c:pt>
                <c:pt idx="1774">
                  <c:v>3574</c:v>
                </c:pt>
                <c:pt idx="1775">
                  <c:v>3575</c:v>
                </c:pt>
                <c:pt idx="1776">
                  <c:v>3576</c:v>
                </c:pt>
                <c:pt idx="1777">
                  <c:v>3577</c:v>
                </c:pt>
                <c:pt idx="1778">
                  <c:v>3578</c:v>
                </c:pt>
                <c:pt idx="1779">
                  <c:v>3579</c:v>
                </c:pt>
                <c:pt idx="1780">
                  <c:v>3580</c:v>
                </c:pt>
                <c:pt idx="1781">
                  <c:v>3581</c:v>
                </c:pt>
                <c:pt idx="1782">
                  <c:v>3582</c:v>
                </c:pt>
                <c:pt idx="1783">
                  <c:v>3583</c:v>
                </c:pt>
                <c:pt idx="1784">
                  <c:v>3584</c:v>
                </c:pt>
                <c:pt idx="1785">
                  <c:v>3585</c:v>
                </c:pt>
                <c:pt idx="1786">
                  <c:v>3586</c:v>
                </c:pt>
                <c:pt idx="1787">
                  <c:v>3587</c:v>
                </c:pt>
                <c:pt idx="1788">
                  <c:v>3588</c:v>
                </c:pt>
                <c:pt idx="1789">
                  <c:v>3589</c:v>
                </c:pt>
                <c:pt idx="1790">
                  <c:v>3590</c:v>
                </c:pt>
                <c:pt idx="1791">
                  <c:v>3591</c:v>
                </c:pt>
                <c:pt idx="1792">
                  <c:v>3592</c:v>
                </c:pt>
                <c:pt idx="1793">
                  <c:v>3593</c:v>
                </c:pt>
                <c:pt idx="1794">
                  <c:v>3594</c:v>
                </c:pt>
                <c:pt idx="1795">
                  <c:v>3595</c:v>
                </c:pt>
                <c:pt idx="1796">
                  <c:v>3596</c:v>
                </c:pt>
                <c:pt idx="1797">
                  <c:v>3597</c:v>
                </c:pt>
                <c:pt idx="1798">
                  <c:v>3598</c:v>
                </c:pt>
                <c:pt idx="1799">
                  <c:v>3599</c:v>
                </c:pt>
                <c:pt idx="1800">
                  <c:v>3600</c:v>
                </c:pt>
                <c:pt idx="1801">
                  <c:v>3601</c:v>
                </c:pt>
                <c:pt idx="1802">
                  <c:v>3602</c:v>
                </c:pt>
                <c:pt idx="1803">
                  <c:v>3603</c:v>
                </c:pt>
                <c:pt idx="1804">
                  <c:v>3604</c:v>
                </c:pt>
                <c:pt idx="1805">
                  <c:v>3605</c:v>
                </c:pt>
                <c:pt idx="1806">
                  <c:v>3606</c:v>
                </c:pt>
                <c:pt idx="1807">
                  <c:v>3607</c:v>
                </c:pt>
                <c:pt idx="1808">
                  <c:v>3608</c:v>
                </c:pt>
                <c:pt idx="1809">
                  <c:v>3609</c:v>
                </c:pt>
                <c:pt idx="1810">
                  <c:v>3610</c:v>
                </c:pt>
                <c:pt idx="1811">
                  <c:v>3611</c:v>
                </c:pt>
                <c:pt idx="1812">
                  <c:v>3612</c:v>
                </c:pt>
                <c:pt idx="1813">
                  <c:v>3613</c:v>
                </c:pt>
                <c:pt idx="1814">
                  <c:v>3614</c:v>
                </c:pt>
                <c:pt idx="1815">
                  <c:v>3615</c:v>
                </c:pt>
                <c:pt idx="1816">
                  <c:v>3616</c:v>
                </c:pt>
                <c:pt idx="1817">
                  <c:v>3617</c:v>
                </c:pt>
                <c:pt idx="1818">
                  <c:v>3618</c:v>
                </c:pt>
                <c:pt idx="1819">
                  <c:v>3619</c:v>
                </c:pt>
                <c:pt idx="1820">
                  <c:v>3620</c:v>
                </c:pt>
                <c:pt idx="1821">
                  <c:v>3621</c:v>
                </c:pt>
                <c:pt idx="1822">
                  <c:v>3622</c:v>
                </c:pt>
                <c:pt idx="1823">
                  <c:v>3623</c:v>
                </c:pt>
                <c:pt idx="1824">
                  <c:v>3624</c:v>
                </c:pt>
                <c:pt idx="1825">
                  <c:v>3625</c:v>
                </c:pt>
                <c:pt idx="1826">
                  <c:v>3626</c:v>
                </c:pt>
                <c:pt idx="1827">
                  <c:v>3627</c:v>
                </c:pt>
                <c:pt idx="1828">
                  <c:v>3628</c:v>
                </c:pt>
                <c:pt idx="1829">
                  <c:v>3629</c:v>
                </c:pt>
                <c:pt idx="1830">
                  <c:v>3630</c:v>
                </c:pt>
                <c:pt idx="1831">
                  <c:v>3631</c:v>
                </c:pt>
                <c:pt idx="1832">
                  <c:v>3632</c:v>
                </c:pt>
                <c:pt idx="1833">
                  <c:v>3633</c:v>
                </c:pt>
                <c:pt idx="1834">
                  <c:v>3634</c:v>
                </c:pt>
                <c:pt idx="1835">
                  <c:v>3635</c:v>
                </c:pt>
                <c:pt idx="1836">
                  <c:v>3636</c:v>
                </c:pt>
                <c:pt idx="1837">
                  <c:v>3637</c:v>
                </c:pt>
                <c:pt idx="1838">
                  <c:v>3638</c:v>
                </c:pt>
                <c:pt idx="1839">
                  <c:v>3639</c:v>
                </c:pt>
                <c:pt idx="1840">
                  <c:v>3640</c:v>
                </c:pt>
                <c:pt idx="1841">
                  <c:v>3641</c:v>
                </c:pt>
                <c:pt idx="1842">
                  <c:v>3642</c:v>
                </c:pt>
                <c:pt idx="1843">
                  <c:v>3643</c:v>
                </c:pt>
                <c:pt idx="1844">
                  <c:v>3644</c:v>
                </c:pt>
                <c:pt idx="1845">
                  <c:v>3645</c:v>
                </c:pt>
                <c:pt idx="1846">
                  <c:v>3646</c:v>
                </c:pt>
                <c:pt idx="1847">
                  <c:v>3647</c:v>
                </c:pt>
                <c:pt idx="1848">
                  <c:v>3648</c:v>
                </c:pt>
                <c:pt idx="1849">
                  <c:v>3649</c:v>
                </c:pt>
                <c:pt idx="1850">
                  <c:v>3650</c:v>
                </c:pt>
                <c:pt idx="1851">
                  <c:v>3651</c:v>
                </c:pt>
                <c:pt idx="1852">
                  <c:v>3652</c:v>
                </c:pt>
                <c:pt idx="1853">
                  <c:v>3653</c:v>
                </c:pt>
                <c:pt idx="1854">
                  <c:v>3654</c:v>
                </c:pt>
                <c:pt idx="1855">
                  <c:v>3655</c:v>
                </c:pt>
                <c:pt idx="1856">
                  <c:v>3656</c:v>
                </c:pt>
                <c:pt idx="1857">
                  <c:v>3657</c:v>
                </c:pt>
                <c:pt idx="1858">
                  <c:v>3658</c:v>
                </c:pt>
                <c:pt idx="1859">
                  <c:v>3659</c:v>
                </c:pt>
                <c:pt idx="1860">
                  <c:v>3660</c:v>
                </c:pt>
                <c:pt idx="1861">
                  <c:v>3661</c:v>
                </c:pt>
                <c:pt idx="1862">
                  <c:v>3662</c:v>
                </c:pt>
                <c:pt idx="1863">
                  <c:v>3663</c:v>
                </c:pt>
                <c:pt idx="1864">
                  <c:v>3664</c:v>
                </c:pt>
                <c:pt idx="1865">
                  <c:v>3665</c:v>
                </c:pt>
                <c:pt idx="1866">
                  <c:v>3666</c:v>
                </c:pt>
                <c:pt idx="1867">
                  <c:v>3667</c:v>
                </c:pt>
                <c:pt idx="1868">
                  <c:v>3668</c:v>
                </c:pt>
                <c:pt idx="1869">
                  <c:v>3669</c:v>
                </c:pt>
                <c:pt idx="1870">
                  <c:v>3670</c:v>
                </c:pt>
                <c:pt idx="1871">
                  <c:v>3671</c:v>
                </c:pt>
                <c:pt idx="1872">
                  <c:v>3672</c:v>
                </c:pt>
                <c:pt idx="1873">
                  <c:v>3673</c:v>
                </c:pt>
                <c:pt idx="1874">
                  <c:v>3674</c:v>
                </c:pt>
                <c:pt idx="1875">
                  <c:v>3675</c:v>
                </c:pt>
                <c:pt idx="1876">
                  <c:v>3676</c:v>
                </c:pt>
                <c:pt idx="1877">
                  <c:v>3677</c:v>
                </c:pt>
                <c:pt idx="1878">
                  <c:v>3678</c:v>
                </c:pt>
                <c:pt idx="1879">
                  <c:v>3679</c:v>
                </c:pt>
                <c:pt idx="1880">
                  <c:v>3680</c:v>
                </c:pt>
                <c:pt idx="1881">
                  <c:v>3681</c:v>
                </c:pt>
                <c:pt idx="1882">
                  <c:v>3682</c:v>
                </c:pt>
                <c:pt idx="1883">
                  <c:v>3683</c:v>
                </c:pt>
                <c:pt idx="1884">
                  <c:v>3684</c:v>
                </c:pt>
                <c:pt idx="1885">
                  <c:v>3685</c:v>
                </c:pt>
                <c:pt idx="1886">
                  <c:v>3686</c:v>
                </c:pt>
                <c:pt idx="1887">
                  <c:v>3687</c:v>
                </c:pt>
                <c:pt idx="1888">
                  <c:v>3688</c:v>
                </c:pt>
                <c:pt idx="1889">
                  <c:v>3689</c:v>
                </c:pt>
                <c:pt idx="1890">
                  <c:v>3690</c:v>
                </c:pt>
                <c:pt idx="1891">
                  <c:v>3691</c:v>
                </c:pt>
                <c:pt idx="1892">
                  <c:v>3692</c:v>
                </c:pt>
                <c:pt idx="1893">
                  <c:v>3693</c:v>
                </c:pt>
                <c:pt idx="1894">
                  <c:v>3694</c:v>
                </c:pt>
                <c:pt idx="1895">
                  <c:v>3695</c:v>
                </c:pt>
                <c:pt idx="1896">
                  <c:v>3696</c:v>
                </c:pt>
                <c:pt idx="1897">
                  <c:v>3697</c:v>
                </c:pt>
                <c:pt idx="1898">
                  <c:v>3698</c:v>
                </c:pt>
                <c:pt idx="1899">
                  <c:v>3699</c:v>
                </c:pt>
                <c:pt idx="1900">
                  <c:v>3700</c:v>
                </c:pt>
                <c:pt idx="1901">
                  <c:v>3701</c:v>
                </c:pt>
                <c:pt idx="1902">
                  <c:v>3702</c:v>
                </c:pt>
                <c:pt idx="1903">
                  <c:v>3703</c:v>
                </c:pt>
                <c:pt idx="1904">
                  <c:v>3704</c:v>
                </c:pt>
                <c:pt idx="1905">
                  <c:v>3705</c:v>
                </c:pt>
                <c:pt idx="1906">
                  <c:v>3706</c:v>
                </c:pt>
                <c:pt idx="1907">
                  <c:v>3707</c:v>
                </c:pt>
                <c:pt idx="1908">
                  <c:v>3708</c:v>
                </c:pt>
                <c:pt idx="1909">
                  <c:v>3709</c:v>
                </c:pt>
                <c:pt idx="1910">
                  <c:v>3710</c:v>
                </c:pt>
                <c:pt idx="1911">
                  <c:v>3711</c:v>
                </c:pt>
                <c:pt idx="1912">
                  <c:v>3712</c:v>
                </c:pt>
                <c:pt idx="1913">
                  <c:v>3713</c:v>
                </c:pt>
                <c:pt idx="1914">
                  <c:v>3714</c:v>
                </c:pt>
                <c:pt idx="1915">
                  <c:v>3715</c:v>
                </c:pt>
                <c:pt idx="1916">
                  <c:v>3716</c:v>
                </c:pt>
                <c:pt idx="1917">
                  <c:v>3717</c:v>
                </c:pt>
                <c:pt idx="1918">
                  <c:v>3718</c:v>
                </c:pt>
                <c:pt idx="1919">
                  <c:v>3719</c:v>
                </c:pt>
                <c:pt idx="1920">
                  <c:v>3720</c:v>
                </c:pt>
                <c:pt idx="1921">
                  <c:v>3721</c:v>
                </c:pt>
                <c:pt idx="1922">
                  <c:v>3722</c:v>
                </c:pt>
                <c:pt idx="1923">
                  <c:v>3723</c:v>
                </c:pt>
                <c:pt idx="1924">
                  <c:v>3724</c:v>
                </c:pt>
                <c:pt idx="1925">
                  <c:v>3725</c:v>
                </c:pt>
                <c:pt idx="1926">
                  <c:v>3726</c:v>
                </c:pt>
                <c:pt idx="1927">
                  <c:v>3727</c:v>
                </c:pt>
                <c:pt idx="1928">
                  <c:v>3728</c:v>
                </c:pt>
                <c:pt idx="1929">
                  <c:v>3729</c:v>
                </c:pt>
                <c:pt idx="1930">
                  <c:v>3730</c:v>
                </c:pt>
                <c:pt idx="1931">
                  <c:v>3731</c:v>
                </c:pt>
                <c:pt idx="1932">
                  <c:v>3732</c:v>
                </c:pt>
                <c:pt idx="1933">
                  <c:v>3733</c:v>
                </c:pt>
                <c:pt idx="1934">
                  <c:v>3734</c:v>
                </c:pt>
                <c:pt idx="1935">
                  <c:v>3735</c:v>
                </c:pt>
                <c:pt idx="1936">
                  <c:v>3736</c:v>
                </c:pt>
                <c:pt idx="1937">
                  <c:v>3737</c:v>
                </c:pt>
                <c:pt idx="1938">
                  <c:v>3738</c:v>
                </c:pt>
                <c:pt idx="1939">
                  <c:v>3739</c:v>
                </c:pt>
                <c:pt idx="1940">
                  <c:v>3740</c:v>
                </c:pt>
                <c:pt idx="1941">
                  <c:v>3741</c:v>
                </c:pt>
                <c:pt idx="1942">
                  <c:v>3742</c:v>
                </c:pt>
                <c:pt idx="1943">
                  <c:v>3743</c:v>
                </c:pt>
                <c:pt idx="1944">
                  <c:v>3744</c:v>
                </c:pt>
                <c:pt idx="1945">
                  <c:v>3745</c:v>
                </c:pt>
                <c:pt idx="1946">
                  <c:v>3746</c:v>
                </c:pt>
                <c:pt idx="1947">
                  <c:v>3747</c:v>
                </c:pt>
                <c:pt idx="1948">
                  <c:v>3748</c:v>
                </c:pt>
                <c:pt idx="1949">
                  <c:v>3749</c:v>
                </c:pt>
                <c:pt idx="1950">
                  <c:v>3750</c:v>
                </c:pt>
                <c:pt idx="1951">
                  <c:v>3751</c:v>
                </c:pt>
                <c:pt idx="1952">
                  <c:v>3752</c:v>
                </c:pt>
                <c:pt idx="1953">
                  <c:v>3753</c:v>
                </c:pt>
                <c:pt idx="1954">
                  <c:v>3754</c:v>
                </c:pt>
                <c:pt idx="1955">
                  <c:v>3755</c:v>
                </c:pt>
                <c:pt idx="1956">
                  <c:v>3756</c:v>
                </c:pt>
                <c:pt idx="1957">
                  <c:v>3757</c:v>
                </c:pt>
                <c:pt idx="1958">
                  <c:v>3758</c:v>
                </c:pt>
                <c:pt idx="1959">
                  <c:v>3759</c:v>
                </c:pt>
                <c:pt idx="1960">
                  <c:v>3760</c:v>
                </c:pt>
                <c:pt idx="1961">
                  <c:v>3761</c:v>
                </c:pt>
                <c:pt idx="1962">
                  <c:v>3762</c:v>
                </c:pt>
                <c:pt idx="1963">
                  <c:v>3763</c:v>
                </c:pt>
                <c:pt idx="1964">
                  <c:v>3764</c:v>
                </c:pt>
                <c:pt idx="1965">
                  <c:v>3765</c:v>
                </c:pt>
                <c:pt idx="1966">
                  <c:v>3766</c:v>
                </c:pt>
                <c:pt idx="1967">
                  <c:v>3767</c:v>
                </c:pt>
                <c:pt idx="1968">
                  <c:v>3768</c:v>
                </c:pt>
                <c:pt idx="1969">
                  <c:v>3769</c:v>
                </c:pt>
                <c:pt idx="1970">
                  <c:v>3770</c:v>
                </c:pt>
                <c:pt idx="1971">
                  <c:v>3771</c:v>
                </c:pt>
                <c:pt idx="1972">
                  <c:v>3772</c:v>
                </c:pt>
                <c:pt idx="1973">
                  <c:v>3773</c:v>
                </c:pt>
                <c:pt idx="1974">
                  <c:v>3774</c:v>
                </c:pt>
                <c:pt idx="1975">
                  <c:v>3775</c:v>
                </c:pt>
                <c:pt idx="1976">
                  <c:v>3776</c:v>
                </c:pt>
                <c:pt idx="1977">
                  <c:v>3777</c:v>
                </c:pt>
                <c:pt idx="1978">
                  <c:v>3778</c:v>
                </c:pt>
                <c:pt idx="1979">
                  <c:v>3779</c:v>
                </c:pt>
                <c:pt idx="1980">
                  <c:v>3780</c:v>
                </c:pt>
                <c:pt idx="1981">
                  <c:v>3781</c:v>
                </c:pt>
                <c:pt idx="1982">
                  <c:v>3782</c:v>
                </c:pt>
                <c:pt idx="1983">
                  <c:v>3783</c:v>
                </c:pt>
                <c:pt idx="1984">
                  <c:v>3784</c:v>
                </c:pt>
                <c:pt idx="1985">
                  <c:v>3785</c:v>
                </c:pt>
                <c:pt idx="1986">
                  <c:v>3786</c:v>
                </c:pt>
                <c:pt idx="1987">
                  <c:v>3787</c:v>
                </c:pt>
                <c:pt idx="1988">
                  <c:v>3788</c:v>
                </c:pt>
                <c:pt idx="1989">
                  <c:v>3789</c:v>
                </c:pt>
                <c:pt idx="1990">
                  <c:v>3790</c:v>
                </c:pt>
                <c:pt idx="1991">
                  <c:v>3791</c:v>
                </c:pt>
                <c:pt idx="1992">
                  <c:v>3792</c:v>
                </c:pt>
                <c:pt idx="1993">
                  <c:v>3793</c:v>
                </c:pt>
                <c:pt idx="1994">
                  <c:v>3794</c:v>
                </c:pt>
                <c:pt idx="1995">
                  <c:v>3795</c:v>
                </c:pt>
                <c:pt idx="1996">
                  <c:v>3796</c:v>
                </c:pt>
                <c:pt idx="1997">
                  <c:v>3797</c:v>
                </c:pt>
                <c:pt idx="1998">
                  <c:v>3798</c:v>
                </c:pt>
                <c:pt idx="1999">
                  <c:v>3799</c:v>
                </c:pt>
                <c:pt idx="2000">
                  <c:v>3800</c:v>
                </c:pt>
                <c:pt idx="2001">
                  <c:v>3801</c:v>
                </c:pt>
                <c:pt idx="2002">
                  <c:v>3802</c:v>
                </c:pt>
                <c:pt idx="2003">
                  <c:v>3803</c:v>
                </c:pt>
                <c:pt idx="2004">
                  <c:v>3804</c:v>
                </c:pt>
                <c:pt idx="2005">
                  <c:v>3805</c:v>
                </c:pt>
                <c:pt idx="2006">
                  <c:v>3806</c:v>
                </c:pt>
                <c:pt idx="2007">
                  <c:v>3807</c:v>
                </c:pt>
                <c:pt idx="2008">
                  <c:v>3808</c:v>
                </c:pt>
                <c:pt idx="2009">
                  <c:v>3809</c:v>
                </c:pt>
                <c:pt idx="2010">
                  <c:v>3810</c:v>
                </c:pt>
                <c:pt idx="2011">
                  <c:v>3811</c:v>
                </c:pt>
                <c:pt idx="2012">
                  <c:v>3812</c:v>
                </c:pt>
                <c:pt idx="2013">
                  <c:v>3813</c:v>
                </c:pt>
                <c:pt idx="2014">
                  <c:v>3814</c:v>
                </c:pt>
                <c:pt idx="2015">
                  <c:v>3815</c:v>
                </c:pt>
                <c:pt idx="2016">
                  <c:v>3816</c:v>
                </c:pt>
                <c:pt idx="2017">
                  <c:v>3817</c:v>
                </c:pt>
                <c:pt idx="2018">
                  <c:v>3818</c:v>
                </c:pt>
                <c:pt idx="2019">
                  <c:v>3819</c:v>
                </c:pt>
                <c:pt idx="2020">
                  <c:v>3820</c:v>
                </c:pt>
                <c:pt idx="2021">
                  <c:v>3821</c:v>
                </c:pt>
                <c:pt idx="2022">
                  <c:v>3822</c:v>
                </c:pt>
                <c:pt idx="2023">
                  <c:v>3823</c:v>
                </c:pt>
                <c:pt idx="2024">
                  <c:v>3824</c:v>
                </c:pt>
                <c:pt idx="2025">
                  <c:v>3825</c:v>
                </c:pt>
                <c:pt idx="2026">
                  <c:v>3826</c:v>
                </c:pt>
                <c:pt idx="2027">
                  <c:v>3827</c:v>
                </c:pt>
                <c:pt idx="2028">
                  <c:v>3828</c:v>
                </c:pt>
                <c:pt idx="2029">
                  <c:v>3829</c:v>
                </c:pt>
                <c:pt idx="2030">
                  <c:v>3830</c:v>
                </c:pt>
                <c:pt idx="2031">
                  <c:v>3831</c:v>
                </c:pt>
                <c:pt idx="2032">
                  <c:v>3832</c:v>
                </c:pt>
                <c:pt idx="2033">
                  <c:v>3833</c:v>
                </c:pt>
                <c:pt idx="2034">
                  <c:v>3834</c:v>
                </c:pt>
                <c:pt idx="2035">
                  <c:v>3835</c:v>
                </c:pt>
                <c:pt idx="2036">
                  <c:v>3836</c:v>
                </c:pt>
                <c:pt idx="2037">
                  <c:v>3837</c:v>
                </c:pt>
                <c:pt idx="2038">
                  <c:v>3838</c:v>
                </c:pt>
                <c:pt idx="2039">
                  <c:v>3839</c:v>
                </c:pt>
                <c:pt idx="2040">
                  <c:v>3840</c:v>
                </c:pt>
                <c:pt idx="2041">
                  <c:v>3841</c:v>
                </c:pt>
                <c:pt idx="2042">
                  <c:v>3842</c:v>
                </c:pt>
                <c:pt idx="2043">
                  <c:v>3843</c:v>
                </c:pt>
                <c:pt idx="2044">
                  <c:v>3844</c:v>
                </c:pt>
                <c:pt idx="2045">
                  <c:v>3845</c:v>
                </c:pt>
                <c:pt idx="2046">
                  <c:v>3846</c:v>
                </c:pt>
                <c:pt idx="2047">
                  <c:v>3847</c:v>
                </c:pt>
                <c:pt idx="2048">
                  <c:v>3848</c:v>
                </c:pt>
                <c:pt idx="2049">
                  <c:v>3849</c:v>
                </c:pt>
                <c:pt idx="2050">
                  <c:v>3850</c:v>
                </c:pt>
                <c:pt idx="2051">
                  <c:v>3851</c:v>
                </c:pt>
                <c:pt idx="2052">
                  <c:v>3852</c:v>
                </c:pt>
                <c:pt idx="2053">
                  <c:v>3853</c:v>
                </c:pt>
                <c:pt idx="2054">
                  <c:v>3854</c:v>
                </c:pt>
                <c:pt idx="2055">
                  <c:v>3855</c:v>
                </c:pt>
                <c:pt idx="2056">
                  <c:v>3856</c:v>
                </c:pt>
                <c:pt idx="2057">
                  <c:v>3857</c:v>
                </c:pt>
                <c:pt idx="2058">
                  <c:v>3858</c:v>
                </c:pt>
                <c:pt idx="2059">
                  <c:v>3859</c:v>
                </c:pt>
                <c:pt idx="2060">
                  <c:v>3860</c:v>
                </c:pt>
                <c:pt idx="2061">
                  <c:v>3861</c:v>
                </c:pt>
                <c:pt idx="2062">
                  <c:v>3862</c:v>
                </c:pt>
                <c:pt idx="2063">
                  <c:v>3863</c:v>
                </c:pt>
                <c:pt idx="2064">
                  <c:v>3864</c:v>
                </c:pt>
                <c:pt idx="2065">
                  <c:v>3865</c:v>
                </c:pt>
                <c:pt idx="2066">
                  <c:v>3866</c:v>
                </c:pt>
                <c:pt idx="2067">
                  <c:v>3867</c:v>
                </c:pt>
                <c:pt idx="2068">
                  <c:v>3868</c:v>
                </c:pt>
                <c:pt idx="2069">
                  <c:v>3869</c:v>
                </c:pt>
                <c:pt idx="2070">
                  <c:v>3870</c:v>
                </c:pt>
                <c:pt idx="2071">
                  <c:v>3871</c:v>
                </c:pt>
                <c:pt idx="2072">
                  <c:v>3872</c:v>
                </c:pt>
                <c:pt idx="2073">
                  <c:v>3873</c:v>
                </c:pt>
                <c:pt idx="2074">
                  <c:v>3874</c:v>
                </c:pt>
                <c:pt idx="2075">
                  <c:v>3875</c:v>
                </c:pt>
                <c:pt idx="2076">
                  <c:v>3876</c:v>
                </c:pt>
                <c:pt idx="2077">
                  <c:v>3877</c:v>
                </c:pt>
                <c:pt idx="2078">
                  <c:v>3878</c:v>
                </c:pt>
                <c:pt idx="2079">
                  <c:v>3879</c:v>
                </c:pt>
                <c:pt idx="2080">
                  <c:v>3880</c:v>
                </c:pt>
                <c:pt idx="2081">
                  <c:v>3881</c:v>
                </c:pt>
                <c:pt idx="2082">
                  <c:v>3882</c:v>
                </c:pt>
                <c:pt idx="2083">
                  <c:v>3883</c:v>
                </c:pt>
                <c:pt idx="2084">
                  <c:v>3884</c:v>
                </c:pt>
                <c:pt idx="2085">
                  <c:v>3885</c:v>
                </c:pt>
                <c:pt idx="2086">
                  <c:v>3886</c:v>
                </c:pt>
                <c:pt idx="2087">
                  <c:v>3887</c:v>
                </c:pt>
                <c:pt idx="2088">
                  <c:v>3888</c:v>
                </c:pt>
                <c:pt idx="2089">
                  <c:v>3889</c:v>
                </c:pt>
                <c:pt idx="2090">
                  <c:v>3890</c:v>
                </c:pt>
                <c:pt idx="2091">
                  <c:v>3891</c:v>
                </c:pt>
                <c:pt idx="2092">
                  <c:v>3892</c:v>
                </c:pt>
                <c:pt idx="2093">
                  <c:v>3893</c:v>
                </c:pt>
                <c:pt idx="2094">
                  <c:v>3894</c:v>
                </c:pt>
                <c:pt idx="2095">
                  <c:v>3895</c:v>
                </c:pt>
                <c:pt idx="2096">
                  <c:v>3896</c:v>
                </c:pt>
                <c:pt idx="2097">
                  <c:v>3897</c:v>
                </c:pt>
                <c:pt idx="2098">
                  <c:v>3898</c:v>
                </c:pt>
                <c:pt idx="2099">
                  <c:v>3899</c:v>
                </c:pt>
                <c:pt idx="2100">
                  <c:v>3900</c:v>
                </c:pt>
                <c:pt idx="2101">
                  <c:v>3901</c:v>
                </c:pt>
                <c:pt idx="2102">
                  <c:v>3902</c:v>
                </c:pt>
                <c:pt idx="2103">
                  <c:v>3903</c:v>
                </c:pt>
                <c:pt idx="2104">
                  <c:v>3904</c:v>
                </c:pt>
                <c:pt idx="2105">
                  <c:v>3905</c:v>
                </c:pt>
                <c:pt idx="2106">
                  <c:v>3906</c:v>
                </c:pt>
                <c:pt idx="2107">
                  <c:v>3907</c:v>
                </c:pt>
                <c:pt idx="2108">
                  <c:v>3908</c:v>
                </c:pt>
                <c:pt idx="2109">
                  <c:v>3909</c:v>
                </c:pt>
                <c:pt idx="2110">
                  <c:v>3910</c:v>
                </c:pt>
                <c:pt idx="2111">
                  <c:v>3911</c:v>
                </c:pt>
                <c:pt idx="2112">
                  <c:v>3912</c:v>
                </c:pt>
                <c:pt idx="2113">
                  <c:v>3913</c:v>
                </c:pt>
                <c:pt idx="2114">
                  <c:v>3914</c:v>
                </c:pt>
                <c:pt idx="2115">
                  <c:v>3915</c:v>
                </c:pt>
                <c:pt idx="2116">
                  <c:v>3916</c:v>
                </c:pt>
                <c:pt idx="2117">
                  <c:v>3917</c:v>
                </c:pt>
                <c:pt idx="2118">
                  <c:v>3918</c:v>
                </c:pt>
                <c:pt idx="2119">
                  <c:v>3919</c:v>
                </c:pt>
                <c:pt idx="2120">
                  <c:v>3920</c:v>
                </c:pt>
                <c:pt idx="2121">
                  <c:v>3921</c:v>
                </c:pt>
                <c:pt idx="2122">
                  <c:v>3922</c:v>
                </c:pt>
                <c:pt idx="2123">
                  <c:v>3923</c:v>
                </c:pt>
                <c:pt idx="2124">
                  <c:v>3924</c:v>
                </c:pt>
                <c:pt idx="2125">
                  <c:v>3925</c:v>
                </c:pt>
                <c:pt idx="2126">
                  <c:v>3926</c:v>
                </c:pt>
                <c:pt idx="2127">
                  <c:v>3927</c:v>
                </c:pt>
                <c:pt idx="2128">
                  <c:v>3928</c:v>
                </c:pt>
                <c:pt idx="2129">
                  <c:v>3929</c:v>
                </c:pt>
                <c:pt idx="2130">
                  <c:v>3930</c:v>
                </c:pt>
                <c:pt idx="2131">
                  <c:v>3931</c:v>
                </c:pt>
                <c:pt idx="2132">
                  <c:v>3932</c:v>
                </c:pt>
                <c:pt idx="2133">
                  <c:v>3933</c:v>
                </c:pt>
                <c:pt idx="2134">
                  <c:v>3934</c:v>
                </c:pt>
                <c:pt idx="2135">
                  <c:v>3935</c:v>
                </c:pt>
                <c:pt idx="2136">
                  <c:v>3936</c:v>
                </c:pt>
                <c:pt idx="2137">
                  <c:v>3937</c:v>
                </c:pt>
                <c:pt idx="2138">
                  <c:v>3938</c:v>
                </c:pt>
                <c:pt idx="2139">
                  <c:v>3939</c:v>
                </c:pt>
                <c:pt idx="2140">
                  <c:v>3940</c:v>
                </c:pt>
                <c:pt idx="2141">
                  <c:v>3941</c:v>
                </c:pt>
                <c:pt idx="2142">
                  <c:v>3942</c:v>
                </c:pt>
                <c:pt idx="2143">
                  <c:v>3943</c:v>
                </c:pt>
                <c:pt idx="2144">
                  <c:v>3944</c:v>
                </c:pt>
                <c:pt idx="2145">
                  <c:v>3945</c:v>
                </c:pt>
                <c:pt idx="2146">
                  <c:v>3946</c:v>
                </c:pt>
                <c:pt idx="2147">
                  <c:v>3947</c:v>
                </c:pt>
                <c:pt idx="2148">
                  <c:v>3948</c:v>
                </c:pt>
                <c:pt idx="2149">
                  <c:v>3949</c:v>
                </c:pt>
                <c:pt idx="2150">
                  <c:v>3950</c:v>
                </c:pt>
                <c:pt idx="2151">
                  <c:v>3951</c:v>
                </c:pt>
                <c:pt idx="2152">
                  <c:v>3952</c:v>
                </c:pt>
                <c:pt idx="2153">
                  <c:v>3953</c:v>
                </c:pt>
                <c:pt idx="2154">
                  <c:v>3954</c:v>
                </c:pt>
                <c:pt idx="2155">
                  <c:v>3955</c:v>
                </c:pt>
                <c:pt idx="2156">
                  <c:v>3956</c:v>
                </c:pt>
                <c:pt idx="2157">
                  <c:v>3957</c:v>
                </c:pt>
                <c:pt idx="2158">
                  <c:v>3958</c:v>
                </c:pt>
                <c:pt idx="2159">
                  <c:v>3959</c:v>
                </c:pt>
                <c:pt idx="2160">
                  <c:v>3960</c:v>
                </c:pt>
                <c:pt idx="2161">
                  <c:v>3961</c:v>
                </c:pt>
                <c:pt idx="2162">
                  <c:v>3962</c:v>
                </c:pt>
                <c:pt idx="2163">
                  <c:v>3963</c:v>
                </c:pt>
                <c:pt idx="2164">
                  <c:v>3964</c:v>
                </c:pt>
                <c:pt idx="2165">
                  <c:v>3965</c:v>
                </c:pt>
                <c:pt idx="2166">
                  <c:v>3966</c:v>
                </c:pt>
                <c:pt idx="2167">
                  <c:v>3967</c:v>
                </c:pt>
                <c:pt idx="2168">
                  <c:v>3968</c:v>
                </c:pt>
                <c:pt idx="2169">
                  <c:v>3969</c:v>
                </c:pt>
                <c:pt idx="2170">
                  <c:v>3970</c:v>
                </c:pt>
                <c:pt idx="2171">
                  <c:v>3971</c:v>
                </c:pt>
                <c:pt idx="2172">
                  <c:v>3972</c:v>
                </c:pt>
                <c:pt idx="2173">
                  <c:v>3973</c:v>
                </c:pt>
                <c:pt idx="2174">
                  <c:v>3974</c:v>
                </c:pt>
                <c:pt idx="2175">
                  <c:v>3975</c:v>
                </c:pt>
                <c:pt idx="2176">
                  <c:v>3976</c:v>
                </c:pt>
                <c:pt idx="2177">
                  <c:v>3977</c:v>
                </c:pt>
                <c:pt idx="2178">
                  <c:v>3978</c:v>
                </c:pt>
                <c:pt idx="2179">
                  <c:v>3979</c:v>
                </c:pt>
                <c:pt idx="2180">
                  <c:v>3980</c:v>
                </c:pt>
                <c:pt idx="2181">
                  <c:v>3981</c:v>
                </c:pt>
                <c:pt idx="2182">
                  <c:v>3982</c:v>
                </c:pt>
                <c:pt idx="2183">
                  <c:v>3983</c:v>
                </c:pt>
                <c:pt idx="2184">
                  <c:v>3984</c:v>
                </c:pt>
                <c:pt idx="2185">
                  <c:v>3985</c:v>
                </c:pt>
                <c:pt idx="2186">
                  <c:v>3986</c:v>
                </c:pt>
                <c:pt idx="2187">
                  <c:v>3987</c:v>
                </c:pt>
                <c:pt idx="2188">
                  <c:v>3988</c:v>
                </c:pt>
                <c:pt idx="2189">
                  <c:v>3989</c:v>
                </c:pt>
                <c:pt idx="2190">
                  <c:v>3990</c:v>
                </c:pt>
                <c:pt idx="2191">
                  <c:v>3991</c:v>
                </c:pt>
                <c:pt idx="2192">
                  <c:v>3992</c:v>
                </c:pt>
                <c:pt idx="2193">
                  <c:v>3993</c:v>
                </c:pt>
                <c:pt idx="2194">
                  <c:v>3994</c:v>
                </c:pt>
                <c:pt idx="2195">
                  <c:v>3995</c:v>
                </c:pt>
                <c:pt idx="2196">
                  <c:v>3996</c:v>
                </c:pt>
                <c:pt idx="2197">
                  <c:v>3997</c:v>
                </c:pt>
                <c:pt idx="2198">
                  <c:v>3998</c:v>
                </c:pt>
                <c:pt idx="2199">
                  <c:v>3999</c:v>
                </c:pt>
                <c:pt idx="2200">
                  <c:v>4000</c:v>
                </c:pt>
                <c:pt idx="2201">
                  <c:v>4001</c:v>
                </c:pt>
                <c:pt idx="2202">
                  <c:v>4002</c:v>
                </c:pt>
                <c:pt idx="2203">
                  <c:v>4003</c:v>
                </c:pt>
                <c:pt idx="2204">
                  <c:v>4004</c:v>
                </c:pt>
                <c:pt idx="2205">
                  <c:v>4005</c:v>
                </c:pt>
                <c:pt idx="2206">
                  <c:v>4006</c:v>
                </c:pt>
                <c:pt idx="2207">
                  <c:v>4007</c:v>
                </c:pt>
                <c:pt idx="2208">
                  <c:v>4008</c:v>
                </c:pt>
                <c:pt idx="2209">
                  <c:v>4009</c:v>
                </c:pt>
                <c:pt idx="2210">
                  <c:v>4010</c:v>
                </c:pt>
                <c:pt idx="2211">
                  <c:v>4011</c:v>
                </c:pt>
                <c:pt idx="2212">
                  <c:v>4012</c:v>
                </c:pt>
                <c:pt idx="2213">
                  <c:v>4013</c:v>
                </c:pt>
                <c:pt idx="2214">
                  <c:v>4014</c:v>
                </c:pt>
                <c:pt idx="2215">
                  <c:v>4015</c:v>
                </c:pt>
                <c:pt idx="2216">
                  <c:v>4016</c:v>
                </c:pt>
                <c:pt idx="2217">
                  <c:v>4017</c:v>
                </c:pt>
                <c:pt idx="2218">
                  <c:v>4018</c:v>
                </c:pt>
                <c:pt idx="2219">
                  <c:v>4019</c:v>
                </c:pt>
                <c:pt idx="2220">
                  <c:v>4020</c:v>
                </c:pt>
                <c:pt idx="2221">
                  <c:v>4021</c:v>
                </c:pt>
                <c:pt idx="2222">
                  <c:v>4022</c:v>
                </c:pt>
                <c:pt idx="2223">
                  <c:v>4023</c:v>
                </c:pt>
                <c:pt idx="2224">
                  <c:v>4024</c:v>
                </c:pt>
                <c:pt idx="2225">
                  <c:v>4025</c:v>
                </c:pt>
                <c:pt idx="2226">
                  <c:v>4026</c:v>
                </c:pt>
                <c:pt idx="2227">
                  <c:v>4027</c:v>
                </c:pt>
                <c:pt idx="2228">
                  <c:v>4028</c:v>
                </c:pt>
                <c:pt idx="2229">
                  <c:v>4029</c:v>
                </c:pt>
                <c:pt idx="2230">
                  <c:v>4030</c:v>
                </c:pt>
                <c:pt idx="2231">
                  <c:v>4031</c:v>
                </c:pt>
                <c:pt idx="2232">
                  <c:v>4032</c:v>
                </c:pt>
                <c:pt idx="2233">
                  <c:v>4033</c:v>
                </c:pt>
                <c:pt idx="2234">
                  <c:v>4034</c:v>
                </c:pt>
                <c:pt idx="2235">
                  <c:v>4035</c:v>
                </c:pt>
                <c:pt idx="2236">
                  <c:v>4036</c:v>
                </c:pt>
                <c:pt idx="2237">
                  <c:v>4037</c:v>
                </c:pt>
                <c:pt idx="2238">
                  <c:v>4038</c:v>
                </c:pt>
                <c:pt idx="2239">
                  <c:v>4039</c:v>
                </c:pt>
                <c:pt idx="2240">
                  <c:v>4040</c:v>
                </c:pt>
                <c:pt idx="2241">
                  <c:v>4041</c:v>
                </c:pt>
                <c:pt idx="2242">
                  <c:v>4042</c:v>
                </c:pt>
                <c:pt idx="2243">
                  <c:v>4043</c:v>
                </c:pt>
                <c:pt idx="2244">
                  <c:v>4044</c:v>
                </c:pt>
                <c:pt idx="2245">
                  <c:v>4045</c:v>
                </c:pt>
                <c:pt idx="2246">
                  <c:v>4046</c:v>
                </c:pt>
                <c:pt idx="2247">
                  <c:v>4047</c:v>
                </c:pt>
                <c:pt idx="2248">
                  <c:v>4048</c:v>
                </c:pt>
                <c:pt idx="2249">
                  <c:v>4049</c:v>
                </c:pt>
                <c:pt idx="2250">
                  <c:v>4050</c:v>
                </c:pt>
                <c:pt idx="2251">
                  <c:v>4051</c:v>
                </c:pt>
                <c:pt idx="2252">
                  <c:v>4052</c:v>
                </c:pt>
                <c:pt idx="2253">
                  <c:v>4053</c:v>
                </c:pt>
                <c:pt idx="2254">
                  <c:v>4054</c:v>
                </c:pt>
                <c:pt idx="2255">
                  <c:v>4055</c:v>
                </c:pt>
                <c:pt idx="2256">
                  <c:v>4056</c:v>
                </c:pt>
                <c:pt idx="2257">
                  <c:v>4057</c:v>
                </c:pt>
                <c:pt idx="2258">
                  <c:v>4058</c:v>
                </c:pt>
                <c:pt idx="2259">
                  <c:v>4059</c:v>
                </c:pt>
                <c:pt idx="2260">
                  <c:v>4060</c:v>
                </c:pt>
                <c:pt idx="2261">
                  <c:v>4061</c:v>
                </c:pt>
                <c:pt idx="2262">
                  <c:v>4062</c:v>
                </c:pt>
                <c:pt idx="2263">
                  <c:v>4063</c:v>
                </c:pt>
                <c:pt idx="2264">
                  <c:v>4064</c:v>
                </c:pt>
                <c:pt idx="2265">
                  <c:v>4065</c:v>
                </c:pt>
                <c:pt idx="2266">
                  <c:v>4066</c:v>
                </c:pt>
                <c:pt idx="2267">
                  <c:v>4067</c:v>
                </c:pt>
                <c:pt idx="2268">
                  <c:v>4068</c:v>
                </c:pt>
                <c:pt idx="2269">
                  <c:v>4069</c:v>
                </c:pt>
                <c:pt idx="2270">
                  <c:v>4070</c:v>
                </c:pt>
                <c:pt idx="2271">
                  <c:v>4071</c:v>
                </c:pt>
                <c:pt idx="2272">
                  <c:v>4072</c:v>
                </c:pt>
                <c:pt idx="2273">
                  <c:v>4073</c:v>
                </c:pt>
                <c:pt idx="2274">
                  <c:v>4074</c:v>
                </c:pt>
                <c:pt idx="2275">
                  <c:v>4075</c:v>
                </c:pt>
                <c:pt idx="2276">
                  <c:v>4076</c:v>
                </c:pt>
                <c:pt idx="2277">
                  <c:v>4077</c:v>
                </c:pt>
                <c:pt idx="2278">
                  <c:v>4078</c:v>
                </c:pt>
                <c:pt idx="2279">
                  <c:v>4079</c:v>
                </c:pt>
                <c:pt idx="2280">
                  <c:v>4080</c:v>
                </c:pt>
                <c:pt idx="2281">
                  <c:v>4081</c:v>
                </c:pt>
                <c:pt idx="2282">
                  <c:v>4082</c:v>
                </c:pt>
                <c:pt idx="2283">
                  <c:v>4083</c:v>
                </c:pt>
                <c:pt idx="2284">
                  <c:v>4084</c:v>
                </c:pt>
                <c:pt idx="2285">
                  <c:v>4085</c:v>
                </c:pt>
                <c:pt idx="2286">
                  <c:v>4086</c:v>
                </c:pt>
                <c:pt idx="2287">
                  <c:v>4087</c:v>
                </c:pt>
                <c:pt idx="2288">
                  <c:v>4088</c:v>
                </c:pt>
                <c:pt idx="2289">
                  <c:v>4089</c:v>
                </c:pt>
                <c:pt idx="2290">
                  <c:v>4090</c:v>
                </c:pt>
                <c:pt idx="2291">
                  <c:v>4091</c:v>
                </c:pt>
                <c:pt idx="2292">
                  <c:v>4092</c:v>
                </c:pt>
                <c:pt idx="2293">
                  <c:v>4093</c:v>
                </c:pt>
                <c:pt idx="2294">
                  <c:v>4094</c:v>
                </c:pt>
                <c:pt idx="2295">
                  <c:v>4095</c:v>
                </c:pt>
                <c:pt idx="2296">
                  <c:v>4096</c:v>
                </c:pt>
                <c:pt idx="2297">
                  <c:v>4097</c:v>
                </c:pt>
                <c:pt idx="2298">
                  <c:v>4098</c:v>
                </c:pt>
                <c:pt idx="2299">
                  <c:v>4099</c:v>
                </c:pt>
                <c:pt idx="2300">
                  <c:v>4100</c:v>
                </c:pt>
                <c:pt idx="2301">
                  <c:v>4101</c:v>
                </c:pt>
                <c:pt idx="2302">
                  <c:v>4102</c:v>
                </c:pt>
                <c:pt idx="2303">
                  <c:v>4103</c:v>
                </c:pt>
                <c:pt idx="2304">
                  <c:v>4104</c:v>
                </c:pt>
                <c:pt idx="2305">
                  <c:v>4105</c:v>
                </c:pt>
                <c:pt idx="2306">
                  <c:v>4106</c:v>
                </c:pt>
                <c:pt idx="2307">
                  <c:v>4107</c:v>
                </c:pt>
                <c:pt idx="2308">
                  <c:v>4108</c:v>
                </c:pt>
                <c:pt idx="2309">
                  <c:v>4109</c:v>
                </c:pt>
                <c:pt idx="2310">
                  <c:v>4110</c:v>
                </c:pt>
                <c:pt idx="2311">
                  <c:v>4111</c:v>
                </c:pt>
                <c:pt idx="2312">
                  <c:v>4112</c:v>
                </c:pt>
                <c:pt idx="2313">
                  <c:v>4113</c:v>
                </c:pt>
                <c:pt idx="2314">
                  <c:v>4114</c:v>
                </c:pt>
                <c:pt idx="2315">
                  <c:v>4115</c:v>
                </c:pt>
                <c:pt idx="2316">
                  <c:v>4116</c:v>
                </c:pt>
                <c:pt idx="2317">
                  <c:v>4117</c:v>
                </c:pt>
                <c:pt idx="2318">
                  <c:v>4118</c:v>
                </c:pt>
                <c:pt idx="2319">
                  <c:v>4119</c:v>
                </c:pt>
                <c:pt idx="2320">
                  <c:v>4120</c:v>
                </c:pt>
                <c:pt idx="2321">
                  <c:v>4121</c:v>
                </c:pt>
                <c:pt idx="2322">
                  <c:v>4122</c:v>
                </c:pt>
                <c:pt idx="2323">
                  <c:v>4123</c:v>
                </c:pt>
                <c:pt idx="2324">
                  <c:v>4124</c:v>
                </c:pt>
                <c:pt idx="2325">
                  <c:v>4125</c:v>
                </c:pt>
                <c:pt idx="2326">
                  <c:v>4126</c:v>
                </c:pt>
                <c:pt idx="2327">
                  <c:v>4127</c:v>
                </c:pt>
                <c:pt idx="2328">
                  <c:v>4128</c:v>
                </c:pt>
                <c:pt idx="2329">
                  <c:v>4129</c:v>
                </c:pt>
                <c:pt idx="2330">
                  <c:v>4130</c:v>
                </c:pt>
                <c:pt idx="2331">
                  <c:v>4131</c:v>
                </c:pt>
                <c:pt idx="2332">
                  <c:v>4132</c:v>
                </c:pt>
                <c:pt idx="2333">
                  <c:v>4133</c:v>
                </c:pt>
                <c:pt idx="2334">
                  <c:v>4134</c:v>
                </c:pt>
                <c:pt idx="2335">
                  <c:v>4135</c:v>
                </c:pt>
                <c:pt idx="2336">
                  <c:v>4136</c:v>
                </c:pt>
                <c:pt idx="2337">
                  <c:v>4137</c:v>
                </c:pt>
                <c:pt idx="2338">
                  <c:v>4138</c:v>
                </c:pt>
                <c:pt idx="2339">
                  <c:v>4139</c:v>
                </c:pt>
                <c:pt idx="2340">
                  <c:v>4140</c:v>
                </c:pt>
                <c:pt idx="2341">
                  <c:v>4141</c:v>
                </c:pt>
                <c:pt idx="2342">
                  <c:v>4142</c:v>
                </c:pt>
                <c:pt idx="2343">
                  <c:v>4143</c:v>
                </c:pt>
                <c:pt idx="2344">
                  <c:v>4144</c:v>
                </c:pt>
                <c:pt idx="2345">
                  <c:v>4145</c:v>
                </c:pt>
                <c:pt idx="2346">
                  <c:v>4146</c:v>
                </c:pt>
                <c:pt idx="2347">
                  <c:v>4147</c:v>
                </c:pt>
                <c:pt idx="2348">
                  <c:v>4148</c:v>
                </c:pt>
                <c:pt idx="2349">
                  <c:v>4149</c:v>
                </c:pt>
                <c:pt idx="2350">
                  <c:v>4150</c:v>
                </c:pt>
                <c:pt idx="2351">
                  <c:v>4151</c:v>
                </c:pt>
                <c:pt idx="2352">
                  <c:v>4152</c:v>
                </c:pt>
                <c:pt idx="2353">
                  <c:v>4153</c:v>
                </c:pt>
                <c:pt idx="2354">
                  <c:v>4154</c:v>
                </c:pt>
                <c:pt idx="2355">
                  <c:v>4155</c:v>
                </c:pt>
                <c:pt idx="2356">
                  <c:v>4156</c:v>
                </c:pt>
                <c:pt idx="2357">
                  <c:v>4157</c:v>
                </c:pt>
                <c:pt idx="2358">
                  <c:v>4158</c:v>
                </c:pt>
                <c:pt idx="2359">
                  <c:v>4159</c:v>
                </c:pt>
                <c:pt idx="2360">
                  <c:v>4160</c:v>
                </c:pt>
                <c:pt idx="2361">
                  <c:v>4161</c:v>
                </c:pt>
                <c:pt idx="2362">
                  <c:v>4162</c:v>
                </c:pt>
                <c:pt idx="2363">
                  <c:v>4163</c:v>
                </c:pt>
                <c:pt idx="2364">
                  <c:v>4164</c:v>
                </c:pt>
                <c:pt idx="2365">
                  <c:v>4165</c:v>
                </c:pt>
                <c:pt idx="2366">
                  <c:v>4166</c:v>
                </c:pt>
                <c:pt idx="2367">
                  <c:v>4167</c:v>
                </c:pt>
                <c:pt idx="2368">
                  <c:v>4168</c:v>
                </c:pt>
                <c:pt idx="2369">
                  <c:v>4169</c:v>
                </c:pt>
                <c:pt idx="2370">
                  <c:v>4170</c:v>
                </c:pt>
                <c:pt idx="2371">
                  <c:v>4171</c:v>
                </c:pt>
                <c:pt idx="2372">
                  <c:v>4172</c:v>
                </c:pt>
                <c:pt idx="2373">
                  <c:v>4173</c:v>
                </c:pt>
                <c:pt idx="2374">
                  <c:v>4174</c:v>
                </c:pt>
                <c:pt idx="2375">
                  <c:v>4175</c:v>
                </c:pt>
                <c:pt idx="2376">
                  <c:v>4176</c:v>
                </c:pt>
                <c:pt idx="2377">
                  <c:v>4177</c:v>
                </c:pt>
                <c:pt idx="2378">
                  <c:v>4178</c:v>
                </c:pt>
                <c:pt idx="2379">
                  <c:v>4179</c:v>
                </c:pt>
                <c:pt idx="2380">
                  <c:v>4180</c:v>
                </c:pt>
                <c:pt idx="2381">
                  <c:v>4181</c:v>
                </c:pt>
                <c:pt idx="2382">
                  <c:v>4182</c:v>
                </c:pt>
                <c:pt idx="2383">
                  <c:v>4183</c:v>
                </c:pt>
                <c:pt idx="2384">
                  <c:v>4184</c:v>
                </c:pt>
                <c:pt idx="2385">
                  <c:v>4185</c:v>
                </c:pt>
                <c:pt idx="2386">
                  <c:v>4186</c:v>
                </c:pt>
                <c:pt idx="2387">
                  <c:v>4187</c:v>
                </c:pt>
                <c:pt idx="2388">
                  <c:v>4188</c:v>
                </c:pt>
                <c:pt idx="2389">
                  <c:v>4189</c:v>
                </c:pt>
                <c:pt idx="2390">
                  <c:v>4190</c:v>
                </c:pt>
                <c:pt idx="2391">
                  <c:v>4191</c:v>
                </c:pt>
                <c:pt idx="2392">
                  <c:v>4192</c:v>
                </c:pt>
                <c:pt idx="2393">
                  <c:v>4193</c:v>
                </c:pt>
                <c:pt idx="2394">
                  <c:v>4194</c:v>
                </c:pt>
                <c:pt idx="2395">
                  <c:v>4195</c:v>
                </c:pt>
                <c:pt idx="2396">
                  <c:v>4196</c:v>
                </c:pt>
                <c:pt idx="2397">
                  <c:v>4197</c:v>
                </c:pt>
                <c:pt idx="2398">
                  <c:v>4198</c:v>
                </c:pt>
                <c:pt idx="2399">
                  <c:v>4199</c:v>
                </c:pt>
                <c:pt idx="2400">
                  <c:v>4200</c:v>
                </c:pt>
                <c:pt idx="2401">
                  <c:v>4201</c:v>
                </c:pt>
                <c:pt idx="2402">
                  <c:v>4202</c:v>
                </c:pt>
                <c:pt idx="2403">
                  <c:v>4203</c:v>
                </c:pt>
                <c:pt idx="2404">
                  <c:v>4204</c:v>
                </c:pt>
                <c:pt idx="2405">
                  <c:v>4205</c:v>
                </c:pt>
                <c:pt idx="2406">
                  <c:v>4206</c:v>
                </c:pt>
                <c:pt idx="2407">
                  <c:v>4207</c:v>
                </c:pt>
                <c:pt idx="2408">
                  <c:v>4208</c:v>
                </c:pt>
                <c:pt idx="2409">
                  <c:v>4209</c:v>
                </c:pt>
                <c:pt idx="2410">
                  <c:v>4210</c:v>
                </c:pt>
                <c:pt idx="2411">
                  <c:v>4211</c:v>
                </c:pt>
                <c:pt idx="2412">
                  <c:v>4212</c:v>
                </c:pt>
                <c:pt idx="2413">
                  <c:v>4213</c:v>
                </c:pt>
                <c:pt idx="2414">
                  <c:v>4214</c:v>
                </c:pt>
                <c:pt idx="2415">
                  <c:v>4215</c:v>
                </c:pt>
                <c:pt idx="2416">
                  <c:v>4216</c:v>
                </c:pt>
                <c:pt idx="2417">
                  <c:v>4217</c:v>
                </c:pt>
                <c:pt idx="2418">
                  <c:v>4218</c:v>
                </c:pt>
                <c:pt idx="2419">
                  <c:v>4219</c:v>
                </c:pt>
                <c:pt idx="2420">
                  <c:v>4220</c:v>
                </c:pt>
                <c:pt idx="2421">
                  <c:v>4221</c:v>
                </c:pt>
                <c:pt idx="2422">
                  <c:v>4222</c:v>
                </c:pt>
                <c:pt idx="2423">
                  <c:v>4223</c:v>
                </c:pt>
                <c:pt idx="2424">
                  <c:v>4224</c:v>
                </c:pt>
                <c:pt idx="2425">
                  <c:v>4225</c:v>
                </c:pt>
                <c:pt idx="2426">
                  <c:v>4226</c:v>
                </c:pt>
                <c:pt idx="2427">
                  <c:v>4227</c:v>
                </c:pt>
                <c:pt idx="2428">
                  <c:v>4228</c:v>
                </c:pt>
                <c:pt idx="2429">
                  <c:v>4229</c:v>
                </c:pt>
                <c:pt idx="2430">
                  <c:v>4230</c:v>
                </c:pt>
                <c:pt idx="2431">
                  <c:v>4231</c:v>
                </c:pt>
                <c:pt idx="2432">
                  <c:v>4232</c:v>
                </c:pt>
                <c:pt idx="2433">
                  <c:v>4233</c:v>
                </c:pt>
                <c:pt idx="2434">
                  <c:v>4234</c:v>
                </c:pt>
                <c:pt idx="2435">
                  <c:v>4235</c:v>
                </c:pt>
                <c:pt idx="2436">
                  <c:v>4236</c:v>
                </c:pt>
                <c:pt idx="2437">
                  <c:v>4237</c:v>
                </c:pt>
                <c:pt idx="2438">
                  <c:v>4238</c:v>
                </c:pt>
                <c:pt idx="2439">
                  <c:v>4239</c:v>
                </c:pt>
                <c:pt idx="2440">
                  <c:v>4240</c:v>
                </c:pt>
                <c:pt idx="2441">
                  <c:v>4241</c:v>
                </c:pt>
                <c:pt idx="2442">
                  <c:v>4242</c:v>
                </c:pt>
                <c:pt idx="2443">
                  <c:v>4243</c:v>
                </c:pt>
                <c:pt idx="2444">
                  <c:v>4244</c:v>
                </c:pt>
                <c:pt idx="2445">
                  <c:v>4245</c:v>
                </c:pt>
                <c:pt idx="2446">
                  <c:v>4246</c:v>
                </c:pt>
                <c:pt idx="2447">
                  <c:v>4247</c:v>
                </c:pt>
                <c:pt idx="2448">
                  <c:v>4248</c:v>
                </c:pt>
                <c:pt idx="2449">
                  <c:v>4249</c:v>
                </c:pt>
                <c:pt idx="2450">
                  <c:v>4250</c:v>
                </c:pt>
                <c:pt idx="2451">
                  <c:v>4251</c:v>
                </c:pt>
                <c:pt idx="2452">
                  <c:v>4252</c:v>
                </c:pt>
                <c:pt idx="2453">
                  <c:v>4253</c:v>
                </c:pt>
                <c:pt idx="2454">
                  <c:v>4254</c:v>
                </c:pt>
                <c:pt idx="2455">
                  <c:v>4255</c:v>
                </c:pt>
                <c:pt idx="2456">
                  <c:v>4256</c:v>
                </c:pt>
                <c:pt idx="2457">
                  <c:v>4257</c:v>
                </c:pt>
                <c:pt idx="2458">
                  <c:v>4258</c:v>
                </c:pt>
                <c:pt idx="2459">
                  <c:v>4259</c:v>
                </c:pt>
                <c:pt idx="2460">
                  <c:v>4260</c:v>
                </c:pt>
                <c:pt idx="2461">
                  <c:v>4261</c:v>
                </c:pt>
                <c:pt idx="2462">
                  <c:v>4262</c:v>
                </c:pt>
                <c:pt idx="2463">
                  <c:v>4263</c:v>
                </c:pt>
                <c:pt idx="2464">
                  <c:v>4264</c:v>
                </c:pt>
                <c:pt idx="2465">
                  <c:v>4265</c:v>
                </c:pt>
                <c:pt idx="2466">
                  <c:v>4266</c:v>
                </c:pt>
                <c:pt idx="2467">
                  <c:v>4267</c:v>
                </c:pt>
                <c:pt idx="2468">
                  <c:v>4268</c:v>
                </c:pt>
                <c:pt idx="2469">
                  <c:v>4269</c:v>
                </c:pt>
                <c:pt idx="2470">
                  <c:v>4270</c:v>
                </c:pt>
                <c:pt idx="2471">
                  <c:v>4271</c:v>
                </c:pt>
                <c:pt idx="2472">
                  <c:v>4272</c:v>
                </c:pt>
                <c:pt idx="2473">
                  <c:v>4273</c:v>
                </c:pt>
                <c:pt idx="2474">
                  <c:v>4274</c:v>
                </c:pt>
                <c:pt idx="2475">
                  <c:v>4275</c:v>
                </c:pt>
                <c:pt idx="2476">
                  <c:v>4276</c:v>
                </c:pt>
                <c:pt idx="2477">
                  <c:v>4277</c:v>
                </c:pt>
                <c:pt idx="2478">
                  <c:v>4278</c:v>
                </c:pt>
                <c:pt idx="2479">
                  <c:v>4279</c:v>
                </c:pt>
                <c:pt idx="2480">
                  <c:v>4280</c:v>
                </c:pt>
                <c:pt idx="2481">
                  <c:v>4281</c:v>
                </c:pt>
                <c:pt idx="2482">
                  <c:v>4282</c:v>
                </c:pt>
                <c:pt idx="2483">
                  <c:v>4283</c:v>
                </c:pt>
                <c:pt idx="2484">
                  <c:v>4284</c:v>
                </c:pt>
                <c:pt idx="2485">
                  <c:v>4285</c:v>
                </c:pt>
                <c:pt idx="2486">
                  <c:v>4286</c:v>
                </c:pt>
                <c:pt idx="2487">
                  <c:v>4287</c:v>
                </c:pt>
                <c:pt idx="2488">
                  <c:v>4288</c:v>
                </c:pt>
                <c:pt idx="2489">
                  <c:v>4289</c:v>
                </c:pt>
                <c:pt idx="2490">
                  <c:v>4290</c:v>
                </c:pt>
                <c:pt idx="2491">
                  <c:v>4291</c:v>
                </c:pt>
                <c:pt idx="2492">
                  <c:v>4292</c:v>
                </c:pt>
                <c:pt idx="2493">
                  <c:v>4293</c:v>
                </c:pt>
                <c:pt idx="2494">
                  <c:v>4294</c:v>
                </c:pt>
                <c:pt idx="2495">
                  <c:v>4295</c:v>
                </c:pt>
                <c:pt idx="2496">
                  <c:v>4296</c:v>
                </c:pt>
                <c:pt idx="2497">
                  <c:v>4297</c:v>
                </c:pt>
                <c:pt idx="2498">
                  <c:v>4298</c:v>
                </c:pt>
                <c:pt idx="2499">
                  <c:v>4299</c:v>
                </c:pt>
                <c:pt idx="2500">
                  <c:v>4300</c:v>
                </c:pt>
                <c:pt idx="2501">
                  <c:v>4301</c:v>
                </c:pt>
                <c:pt idx="2502">
                  <c:v>4302</c:v>
                </c:pt>
                <c:pt idx="2503">
                  <c:v>4303</c:v>
                </c:pt>
                <c:pt idx="2504">
                  <c:v>4304</c:v>
                </c:pt>
                <c:pt idx="2505">
                  <c:v>4305</c:v>
                </c:pt>
                <c:pt idx="2506">
                  <c:v>4306</c:v>
                </c:pt>
                <c:pt idx="2507">
                  <c:v>4307</c:v>
                </c:pt>
                <c:pt idx="2508">
                  <c:v>4308</c:v>
                </c:pt>
                <c:pt idx="2509">
                  <c:v>4309</c:v>
                </c:pt>
                <c:pt idx="2510">
                  <c:v>4310</c:v>
                </c:pt>
                <c:pt idx="2511">
                  <c:v>4311</c:v>
                </c:pt>
                <c:pt idx="2512">
                  <c:v>4312</c:v>
                </c:pt>
                <c:pt idx="2513">
                  <c:v>4313</c:v>
                </c:pt>
                <c:pt idx="2514">
                  <c:v>4314</c:v>
                </c:pt>
                <c:pt idx="2515">
                  <c:v>4315</c:v>
                </c:pt>
                <c:pt idx="2516">
                  <c:v>4316</c:v>
                </c:pt>
                <c:pt idx="2517">
                  <c:v>4317</c:v>
                </c:pt>
                <c:pt idx="2518">
                  <c:v>4318</c:v>
                </c:pt>
                <c:pt idx="2519">
                  <c:v>4319</c:v>
                </c:pt>
                <c:pt idx="2520">
                  <c:v>4320</c:v>
                </c:pt>
                <c:pt idx="2521">
                  <c:v>4321</c:v>
                </c:pt>
                <c:pt idx="2522">
                  <c:v>4322</c:v>
                </c:pt>
                <c:pt idx="2523">
                  <c:v>4323</c:v>
                </c:pt>
                <c:pt idx="2524">
                  <c:v>4324</c:v>
                </c:pt>
                <c:pt idx="2525">
                  <c:v>4325</c:v>
                </c:pt>
                <c:pt idx="2526">
                  <c:v>4326</c:v>
                </c:pt>
                <c:pt idx="2527">
                  <c:v>4327</c:v>
                </c:pt>
                <c:pt idx="2528">
                  <c:v>4328</c:v>
                </c:pt>
                <c:pt idx="2529">
                  <c:v>4329</c:v>
                </c:pt>
                <c:pt idx="2530">
                  <c:v>4330</c:v>
                </c:pt>
                <c:pt idx="2531">
                  <c:v>4331</c:v>
                </c:pt>
                <c:pt idx="2532">
                  <c:v>4332</c:v>
                </c:pt>
                <c:pt idx="2533">
                  <c:v>4333</c:v>
                </c:pt>
                <c:pt idx="2534">
                  <c:v>4334</c:v>
                </c:pt>
                <c:pt idx="2535">
                  <c:v>4335</c:v>
                </c:pt>
                <c:pt idx="2536">
                  <c:v>4336</c:v>
                </c:pt>
                <c:pt idx="2537">
                  <c:v>4337</c:v>
                </c:pt>
                <c:pt idx="2538">
                  <c:v>4338</c:v>
                </c:pt>
                <c:pt idx="2539">
                  <c:v>4339</c:v>
                </c:pt>
                <c:pt idx="2540">
                  <c:v>4340</c:v>
                </c:pt>
                <c:pt idx="2541">
                  <c:v>4341</c:v>
                </c:pt>
                <c:pt idx="2542">
                  <c:v>4342</c:v>
                </c:pt>
                <c:pt idx="2543">
                  <c:v>4343</c:v>
                </c:pt>
                <c:pt idx="2544">
                  <c:v>4344</c:v>
                </c:pt>
                <c:pt idx="2545">
                  <c:v>4345</c:v>
                </c:pt>
                <c:pt idx="2546">
                  <c:v>4346</c:v>
                </c:pt>
                <c:pt idx="2547">
                  <c:v>4347</c:v>
                </c:pt>
                <c:pt idx="2548">
                  <c:v>4348</c:v>
                </c:pt>
                <c:pt idx="2549">
                  <c:v>4349</c:v>
                </c:pt>
                <c:pt idx="2550">
                  <c:v>4350</c:v>
                </c:pt>
                <c:pt idx="2551">
                  <c:v>4351</c:v>
                </c:pt>
                <c:pt idx="2552">
                  <c:v>4352</c:v>
                </c:pt>
                <c:pt idx="2553">
                  <c:v>4353</c:v>
                </c:pt>
                <c:pt idx="2554">
                  <c:v>4354</c:v>
                </c:pt>
                <c:pt idx="2555">
                  <c:v>4355</c:v>
                </c:pt>
                <c:pt idx="2556">
                  <c:v>4356</c:v>
                </c:pt>
                <c:pt idx="2557">
                  <c:v>4357</c:v>
                </c:pt>
                <c:pt idx="2558">
                  <c:v>4358</c:v>
                </c:pt>
                <c:pt idx="2559">
                  <c:v>4359</c:v>
                </c:pt>
                <c:pt idx="2560">
                  <c:v>4360</c:v>
                </c:pt>
                <c:pt idx="2561">
                  <c:v>4361</c:v>
                </c:pt>
                <c:pt idx="2562">
                  <c:v>4362</c:v>
                </c:pt>
                <c:pt idx="2563">
                  <c:v>4363</c:v>
                </c:pt>
                <c:pt idx="2564">
                  <c:v>4364</c:v>
                </c:pt>
                <c:pt idx="2565">
                  <c:v>4365</c:v>
                </c:pt>
                <c:pt idx="2566">
                  <c:v>4366</c:v>
                </c:pt>
                <c:pt idx="2567">
                  <c:v>4367</c:v>
                </c:pt>
                <c:pt idx="2568">
                  <c:v>4368</c:v>
                </c:pt>
                <c:pt idx="2569">
                  <c:v>4369</c:v>
                </c:pt>
                <c:pt idx="2570">
                  <c:v>4370</c:v>
                </c:pt>
                <c:pt idx="2571">
                  <c:v>4371</c:v>
                </c:pt>
                <c:pt idx="2572">
                  <c:v>4372</c:v>
                </c:pt>
                <c:pt idx="2573">
                  <c:v>4373</c:v>
                </c:pt>
                <c:pt idx="2574">
                  <c:v>4374</c:v>
                </c:pt>
                <c:pt idx="2575">
                  <c:v>4375</c:v>
                </c:pt>
                <c:pt idx="2576">
                  <c:v>4376</c:v>
                </c:pt>
                <c:pt idx="2577">
                  <c:v>4377</c:v>
                </c:pt>
                <c:pt idx="2578">
                  <c:v>4378</c:v>
                </c:pt>
                <c:pt idx="2579">
                  <c:v>4379</c:v>
                </c:pt>
                <c:pt idx="2580">
                  <c:v>4380</c:v>
                </c:pt>
                <c:pt idx="2581">
                  <c:v>4381</c:v>
                </c:pt>
                <c:pt idx="2582">
                  <c:v>4382</c:v>
                </c:pt>
                <c:pt idx="2583">
                  <c:v>4383</c:v>
                </c:pt>
                <c:pt idx="2584">
                  <c:v>4384</c:v>
                </c:pt>
                <c:pt idx="2585">
                  <c:v>4385</c:v>
                </c:pt>
                <c:pt idx="2586">
                  <c:v>4386</c:v>
                </c:pt>
                <c:pt idx="2587">
                  <c:v>4387</c:v>
                </c:pt>
                <c:pt idx="2588">
                  <c:v>4388</c:v>
                </c:pt>
                <c:pt idx="2589">
                  <c:v>4389</c:v>
                </c:pt>
                <c:pt idx="2590">
                  <c:v>4390</c:v>
                </c:pt>
                <c:pt idx="2591">
                  <c:v>4391</c:v>
                </c:pt>
                <c:pt idx="2592">
                  <c:v>4392</c:v>
                </c:pt>
                <c:pt idx="2593">
                  <c:v>4393</c:v>
                </c:pt>
                <c:pt idx="2594">
                  <c:v>4394</c:v>
                </c:pt>
                <c:pt idx="2595">
                  <c:v>4395</c:v>
                </c:pt>
                <c:pt idx="2596">
                  <c:v>4396</c:v>
                </c:pt>
                <c:pt idx="2597">
                  <c:v>4397</c:v>
                </c:pt>
                <c:pt idx="2598">
                  <c:v>4398</c:v>
                </c:pt>
                <c:pt idx="2599">
                  <c:v>4399</c:v>
                </c:pt>
                <c:pt idx="2600">
                  <c:v>4400</c:v>
                </c:pt>
                <c:pt idx="2601">
                  <c:v>4401</c:v>
                </c:pt>
                <c:pt idx="2602">
                  <c:v>4402</c:v>
                </c:pt>
                <c:pt idx="2603">
                  <c:v>4403</c:v>
                </c:pt>
                <c:pt idx="2604">
                  <c:v>4404</c:v>
                </c:pt>
                <c:pt idx="2605">
                  <c:v>4405</c:v>
                </c:pt>
                <c:pt idx="2606">
                  <c:v>4406</c:v>
                </c:pt>
                <c:pt idx="2607">
                  <c:v>4407</c:v>
                </c:pt>
                <c:pt idx="2608">
                  <c:v>4408</c:v>
                </c:pt>
                <c:pt idx="2609">
                  <c:v>4409</c:v>
                </c:pt>
                <c:pt idx="2610">
                  <c:v>4410</c:v>
                </c:pt>
                <c:pt idx="2611">
                  <c:v>4411</c:v>
                </c:pt>
                <c:pt idx="2612">
                  <c:v>4412</c:v>
                </c:pt>
                <c:pt idx="2613">
                  <c:v>4413</c:v>
                </c:pt>
                <c:pt idx="2614">
                  <c:v>4414</c:v>
                </c:pt>
                <c:pt idx="2615">
                  <c:v>4415</c:v>
                </c:pt>
                <c:pt idx="2616">
                  <c:v>4416</c:v>
                </c:pt>
                <c:pt idx="2617">
                  <c:v>4417</c:v>
                </c:pt>
                <c:pt idx="2618">
                  <c:v>4418</c:v>
                </c:pt>
                <c:pt idx="2619">
                  <c:v>4419</c:v>
                </c:pt>
                <c:pt idx="2620">
                  <c:v>4420</c:v>
                </c:pt>
                <c:pt idx="2621">
                  <c:v>4421</c:v>
                </c:pt>
                <c:pt idx="2622">
                  <c:v>4422</c:v>
                </c:pt>
                <c:pt idx="2623">
                  <c:v>4423</c:v>
                </c:pt>
                <c:pt idx="2624">
                  <c:v>4424</c:v>
                </c:pt>
                <c:pt idx="2625">
                  <c:v>4425</c:v>
                </c:pt>
                <c:pt idx="2626">
                  <c:v>4426</c:v>
                </c:pt>
                <c:pt idx="2627">
                  <c:v>4427</c:v>
                </c:pt>
                <c:pt idx="2628">
                  <c:v>4428</c:v>
                </c:pt>
                <c:pt idx="2629">
                  <c:v>4429</c:v>
                </c:pt>
                <c:pt idx="2630">
                  <c:v>4430</c:v>
                </c:pt>
                <c:pt idx="2631">
                  <c:v>4431</c:v>
                </c:pt>
                <c:pt idx="2632">
                  <c:v>4432</c:v>
                </c:pt>
                <c:pt idx="2633">
                  <c:v>4433</c:v>
                </c:pt>
                <c:pt idx="2634">
                  <c:v>4434</c:v>
                </c:pt>
                <c:pt idx="2635">
                  <c:v>4435</c:v>
                </c:pt>
                <c:pt idx="2636">
                  <c:v>4436</c:v>
                </c:pt>
                <c:pt idx="2637">
                  <c:v>4437</c:v>
                </c:pt>
                <c:pt idx="2638">
                  <c:v>4438</c:v>
                </c:pt>
                <c:pt idx="2639">
                  <c:v>4439</c:v>
                </c:pt>
                <c:pt idx="2640">
                  <c:v>4440</c:v>
                </c:pt>
                <c:pt idx="2641">
                  <c:v>4441</c:v>
                </c:pt>
                <c:pt idx="2642">
                  <c:v>4442</c:v>
                </c:pt>
                <c:pt idx="2643">
                  <c:v>4443</c:v>
                </c:pt>
                <c:pt idx="2644">
                  <c:v>4444</c:v>
                </c:pt>
                <c:pt idx="2645">
                  <c:v>4445</c:v>
                </c:pt>
                <c:pt idx="2646">
                  <c:v>4446</c:v>
                </c:pt>
                <c:pt idx="2647">
                  <c:v>4447</c:v>
                </c:pt>
                <c:pt idx="2648">
                  <c:v>4448</c:v>
                </c:pt>
                <c:pt idx="2649">
                  <c:v>4449</c:v>
                </c:pt>
                <c:pt idx="2650">
                  <c:v>4450</c:v>
                </c:pt>
                <c:pt idx="2651">
                  <c:v>4451</c:v>
                </c:pt>
                <c:pt idx="2652">
                  <c:v>4452</c:v>
                </c:pt>
                <c:pt idx="2653">
                  <c:v>4453</c:v>
                </c:pt>
                <c:pt idx="2654">
                  <c:v>4454</c:v>
                </c:pt>
                <c:pt idx="2655">
                  <c:v>4455</c:v>
                </c:pt>
                <c:pt idx="2656">
                  <c:v>4456</c:v>
                </c:pt>
                <c:pt idx="2657">
                  <c:v>4457</c:v>
                </c:pt>
                <c:pt idx="2658">
                  <c:v>4458</c:v>
                </c:pt>
                <c:pt idx="2659">
                  <c:v>4459</c:v>
                </c:pt>
                <c:pt idx="2660">
                  <c:v>4460</c:v>
                </c:pt>
                <c:pt idx="2661">
                  <c:v>4461</c:v>
                </c:pt>
                <c:pt idx="2662">
                  <c:v>4462</c:v>
                </c:pt>
                <c:pt idx="2663">
                  <c:v>4463</c:v>
                </c:pt>
                <c:pt idx="2664">
                  <c:v>4464</c:v>
                </c:pt>
                <c:pt idx="2665">
                  <c:v>4465</c:v>
                </c:pt>
                <c:pt idx="2666">
                  <c:v>4466</c:v>
                </c:pt>
                <c:pt idx="2667">
                  <c:v>4467</c:v>
                </c:pt>
                <c:pt idx="2668">
                  <c:v>4468</c:v>
                </c:pt>
                <c:pt idx="2669">
                  <c:v>4469</c:v>
                </c:pt>
                <c:pt idx="2670">
                  <c:v>4470</c:v>
                </c:pt>
                <c:pt idx="2671">
                  <c:v>4471</c:v>
                </c:pt>
                <c:pt idx="2672">
                  <c:v>4472</c:v>
                </c:pt>
                <c:pt idx="2673">
                  <c:v>4473</c:v>
                </c:pt>
                <c:pt idx="2674">
                  <c:v>4474</c:v>
                </c:pt>
                <c:pt idx="2675">
                  <c:v>4475</c:v>
                </c:pt>
                <c:pt idx="2676">
                  <c:v>4476</c:v>
                </c:pt>
                <c:pt idx="2677">
                  <c:v>4477</c:v>
                </c:pt>
                <c:pt idx="2678">
                  <c:v>4478</c:v>
                </c:pt>
                <c:pt idx="2679">
                  <c:v>4479</c:v>
                </c:pt>
                <c:pt idx="2680">
                  <c:v>4480</c:v>
                </c:pt>
                <c:pt idx="2681">
                  <c:v>4481</c:v>
                </c:pt>
                <c:pt idx="2682">
                  <c:v>4482</c:v>
                </c:pt>
                <c:pt idx="2683">
                  <c:v>4483</c:v>
                </c:pt>
                <c:pt idx="2684">
                  <c:v>4484</c:v>
                </c:pt>
                <c:pt idx="2685">
                  <c:v>4485</c:v>
                </c:pt>
                <c:pt idx="2686">
                  <c:v>4486</c:v>
                </c:pt>
                <c:pt idx="2687">
                  <c:v>4487</c:v>
                </c:pt>
                <c:pt idx="2688">
                  <c:v>4488</c:v>
                </c:pt>
                <c:pt idx="2689">
                  <c:v>4489</c:v>
                </c:pt>
                <c:pt idx="2690">
                  <c:v>4490</c:v>
                </c:pt>
                <c:pt idx="2691">
                  <c:v>4491</c:v>
                </c:pt>
                <c:pt idx="2692">
                  <c:v>4492</c:v>
                </c:pt>
                <c:pt idx="2693">
                  <c:v>4493</c:v>
                </c:pt>
                <c:pt idx="2694">
                  <c:v>4494</c:v>
                </c:pt>
                <c:pt idx="2695">
                  <c:v>4495</c:v>
                </c:pt>
                <c:pt idx="2696">
                  <c:v>4496</c:v>
                </c:pt>
                <c:pt idx="2697">
                  <c:v>4497</c:v>
                </c:pt>
                <c:pt idx="2698">
                  <c:v>4498</c:v>
                </c:pt>
                <c:pt idx="2699">
                  <c:v>4499</c:v>
                </c:pt>
                <c:pt idx="2700">
                  <c:v>4500</c:v>
                </c:pt>
                <c:pt idx="2701">
                  <c:v>4501</c:v>
                </c:pt>
                <c:pt idx="2702">
                  <c:v>4502</c:v>
                </c:pt>
                <c:pt idx="2703">
                  <c:v>4503</c:v>
                </c:pt>
                <c:pt idx="2704">
                  <c:v>4504</c:v>
                </c:pt>
                <c:pt idx="2705">
                  <c:v>4505</c:v>
                </c:pt>
                <c:pt idx="2706">
                  <c:v>4506</c:v>
                </c:pt>
                <c:pt idx="2707">
                  <c:v>4507</c:v>
                </c:pt>
                <c:pt idx="2708">
                  <c:v>4508</c:v>
                </c:pt>
                <c:pt idx="2709">
                  <c:v>4509</c:v>
                </c:pt>
                <c:pt idx="2710">
                  <c:v>4510</c:v>
                </c:pt>
                <c:pt idx="2711">
                  <c:v>4511</c:v>
                </c:pt>
                <c:pt idx="2712">
                  <c:v>4512</c:v>
                </c:pt>
                <c:pt idx="2713">
                  <c:v>4513</c:v>
                </c:pt>
                <c:pt idx="2714">
                  <c:v>4514</c:v>
                </c:pt>
                <c:pt idx="2715">
                  <c:v>4515</c:v>
                </c:pt>
                <c:pt idx="2716">
                  <c:v>4516</c:v>
                </c:pt>
                <c:pt idx="2717">
                  <c:v>4517</c:v>
                </c:pt>
                <c:pt idx="2718">
                  <c:v>4518</c:v>
                </c:pt>
                <c:pt idx="2719">
                  <c:v>4519</c:v>
                </c:pt>
                <c:pt idx="2720">
                  <c:v>4520</c:v>
                </c:pt>
                <c:pt idx="2721">
                  <c:v>4521</c:v>
                </c:pt>
                <c:pt idx="2722">
                  <c:v>4522</c:v>
                </c:pt>
                <c:pt idx="2723">
                  <c:v>4523</c:v>
                </c:pt>
                <c:pt idx="2724">
                  <c:v>4524</c:v>
                </c:pt>
                <c:pt idx="2725">
                  <c:v>4525</c:v>
                </c:pt>
                <c:pt idx="2726">
                  <c:v>4526</c:v>
                </c:pt>
                <c:pt idx="2727">
                  <c:v>4527</c:v>
                </c:pt>
                <c:pt idx="2728">
                  <c:v>4528</c:v>
                </c:pt>
                <c:pt idx="2729">
                  <c:v>4529</c:v>
                </c:pt>
                <c:pt idx="2730">
                  <c:v>4530</c:v>
                </c:pt>
                <c:pt idx="2731">
                  <c:v>4531</c:v>
                </c:pt>
                <c:pt idx="2732">
                  <c:v>4532</c:v>
                </c:pt>
                <c:pt idx="2733">
                  <c:v>4533</c:v>
                </c:pt>
                <c:pt idx="2734">
                  <c:v>4534</c:v>
                </c:pt>
                <c:pt idx="2735">
                  <c:v>4535</c:v>
                </c:pt>
                <c:pt idx="2736">
                  <c:v>4536</c:v>
                </c:pt>
                <c:pt idx="2737">
                  <c:v>4537</c:v>
                </c:pt>
                <c:pt idx="2738">
                  <c:v>4538</c:v>
                </c:pt>
                <c:pt idx="2739">
                  <c:v>4539</c:v>
                </c:pt>
                <c:pt idx="2740">
                  <c:v>4540</c:v>
                </c:pt>
                <c:pt idx="2741">
                  <c:v>4541</c:v>
                </c:pt>
                <c:pt idx="2742">
                  <c:v>4542</c:v>
                </c:pt>
                <c:pt idx="2743">
                  <c:v>4543</c:v>
                </c:pt>
                <c:pt idx="2744">
                  <c:v>4544</c:v>
                </c:pt>
                <c:pt idx="2745">
                  <c:v>4545</c:v>
                </c:pt>
                <c:pt idx="2746">
                  <c:v>4546</c:v>
                </c:pt>
                <c:pt idx="2747">
                  <c:v>4547</c:v>
                </c:pt>
                <c:pt idx="2748">
                  <c:v>4548</c:v>
                </c:pt>
                <c:pt idx="2749">
                  <c:v>4549</c:v>
                </c:pt>
                <c:pt idx="2750">
                  <c:v>4550</c:v>
                </c:pt>
                <c:pt idx="2751">
                  <c:v>4551</c:v>
                </c:pt>
                <c:pt idx="2752">
                  <c:v>4552</c:v>
                </c:pt>
                <c:pt idx="2753">
                  <c:v>4553</c:v>
                </c:pt>
                <c:pt idx="2754">
                  <c:v>4554</c:v>
                </c:pt>
                <c:pt idx="2755">
                  <c:v>4555</c:v>
                </c:pt>
                <c:pt idx="2756">
                  <c:v>4556</c:v>
                </c:pt>
                <c:pt idx="2757">
                  <c:v>4557</c:v>
                </c:pt>
                <c:pt idx="2758">
                  <c:v>4558</c:v>
                </c:pt>
                <c:pt idx="2759">
                  <c:v>4559</c:v>
                </c:pt>
                <c:pt idx="2760">
                  <c:v>4560</c:v>
                </c:pt>
                <c:pt idx="2761">
                  <c:v>4561</c:v>
                </c:pt>
                <c:pt idx="2762">
                  <c:v>4562</c:v>
                </c:pt>
                <c:pt idx="2763">
                  <c:v>4563</c:v>
                </c:pt>
                <c:pt idx="2764">
                  <c:v>4564</c:v>
                </c:pt>
                <c:pt idx="2765">
                  <c:v>4565</c:v>
                </c:pt>
                <c:pt idx="2766">
                  <c:v>4566</c:v>
                </c:pt>
                <c:pt idx="2767">
                  <c:v>4567</c:v>
                </c:pt>
                <c:pt idx="2768">
                  <c:v>4568</c:v>
                </c:pt>
                <c:pt idx="2769">
                  <c:v>4569</c:v>
                </c:pt>
                <c:pt idx="2770">
                  <c:v>4570</c:v>
                </c:pt>
                <c:pt idx="2771">
                  <c:v>4571</c:v>
                </c:pt>
                <c:pt idx="2772">
                  <c:v>4572</c:v>
                </c:pt>
                <c:pt idx="2773">
                  <c:v>4573</c:v>
                </c:pt>
                <c:pt idx="2774">
                  <c:v>4574</c:v>
                </c:pt>
                <c:pt idx="2775">
                  <c:v>4575</c:v>
                </c:pt>
                <c:pt idx="2776">
                  <c:v>4576</c:v>
                </c:pt>
                <c:pt idx="2777">
                  <c:v>4577</c:v>
                </c:pt>
                <c:pt idx="2778">
                  <c:v>4578</c:v>
                </c:pt>
                <c:pt idx="2779">
                  <c:v>4579</c:v>
                </c:pt>
                <c:pt idx="2780">
                  <c:v>4580</c:v>
                </c:pt>
                <c:pt idx="2781">
                  <c:v>4581</c:v>
                </c:pt>
                <c:pt idx="2782">
                  <c:v>4582</c:v>
                </c:pt>
                <c:pt idx="2783">
                  <c:v>4583</c:v>
                </c:pt>
                <c:pt idx="2784">
                  <c:v>4584</c:v>
                </c:pt>
                <c:pt idx="2785">
                  <c:v>4585</c:v>
                </c:pt>
                <c:pt idx="2786">
                  <c:v>4586</c:v>
                </c:pt>
                <c:pt idx="2787">
                  <c:v>4587</c:v>
                </c:pt>
                <c:pt idx="2788">
                  <c:v>4588</c:v>
                </c:pt>
                <c:pt idx="2789">
                  <c:v>4589</c:v>
                </c:pt>
                <c:pt idx="2790">
                  <c:v>4590</c:v>
                </c:pt>
                <c:pt idx="2791">
                  <c:v>4591</c:v>
                </c:pt>
                <c:pt idx="2792">
                  <c:v>4592</c:v>
                </c:pt>
                <c:pt idx="2793">
                  <c:v>4593</c:v>
                </c:pt>
                <c:pt idx="2794">
                  <c:v>4594</c:v>
                </c:pt>
                <c:pt idx="2795">
                  <c:v>4595</c:v>
                </c:pt>
                <c:pt idx="2796">
                  <c:v>4596</c:v>
                </c:pt>
                <c:pt idx="2797">
                  <c:v>4597</c:v>
                </c:pt>
                <c:pt idx="2798">
                  <c:v>4598</c:v>
                </c:pt>
                <c:pt idx="2799">
                  <c:v>4599</c:v>
                </c:pt>
                <c:pt idx="2800">
                  <c:v>4600</c:v>
                </c:pt>
                <c:pt idx="2801">
                  <c:v>4601</c:v>
                </c:pt>
                <c:pt idx="2802">
                  <c:v>4602</c:v>
                </c:pt>
                <c:pt idx="2803">
                  <c:v>4603</c:v>
                </c:pt>
                <c:pt idx="2804">
                  <c:v>4604</c:v>
                </c:pt>
                <c:pt idx="2805">
                  <c:v>4605</c:v>
                </c:pt>
                <c:pt idx="2806">
                  <c:v>4606</c:v>
                </c:pt>
                <c:pt idx="2807">
                  <c:v>4607</c:v>
                </c:pt>
                <c:pt idx="2808">
                  <c:v>4608</c:v>
                </c:pt>
                <c:pt idx="2809">
                  <c:v>4609</c:v>
                </c:pt>
                <c:pt idx="2810">
                  <c:v>4610</c:v>
                </c:pt>
                <c:pt idx="2811">
                  <c:v>4611</c:v>
                </c:pt>
                <c:pt idx="2812">
                  <c:v>4612</c:v>
                </c:pt>
                <c:pt idx="2813">
                  <c:v>4613</c:v>
                </c:pt>
                <c:pt idx="2814">
                  <c:v>4614</c:v>
                </c:pt>
                <c:pt idx="2815">
                  <c:v>4615</c:v>
                </c:pt>
                <c:pt idx="2816">
                  <c:v>4616</c:v>
                </c:pt>
                <c:pt idx="2817">
                  <c:v>4617</c:v>
                </c:pt>
                <c:pt idx="2818">
                  <c:v>4618</c:v>
                </c:pt>
                <c:pt idx="2819">
                  <c:v>4619</c:v>
                </c:pt>
                <c:pt idx="2820">
                  <c:v>4620</c:v>
                </c:pt>
                <c:pt idx="2821">
                  <c:v>4621</c:v>
                </c:pt>
                <c:pt idx="2822">
                  <c:v>4622</c:v>
                </c:pt>
                <c:pt idx="2823">
                  <c:v>4623</c:v>
                </c:pt>
                <c:pt idx="2824">
                  <c:v>4624</c:v>
                </c:pt>
                <c:pt idx="2825">
                  <c:v>4625</c:v>
                </c:pt>
                <c:pt idx="2826">
                  <c:v>4626</c:v>
                </c:pt>
                <c:pt idx="2827">
                  <c:v>4627</c:v>
                </c:pt>
                <c:pt idx="2828">
                  <c:v>4628</c:v>
                </c:pt>
                <c:pt idx="2829">
                  <c:v>4629</c:v>
                </c:pt>
                <c:pt idx="2830">
                  <c:v>4630</c:v>
                </c:pt>
                <c:pt idx="2831">
                  <c:v>4631</c:v>
                </c:pt>
                <c:pt idx="2832">
                  <c:v>4632</c:v>
                </c:pt>
                <c:pt idx="2833">
                  <c:v>4633</c:v>
                </c:pt>
                <c:pt idx="2834">
                  <c:v>4634</c:v>
                </c:pt>
                <c:pt idx="2835">
                  <c:v>4635</c:v>
                </c:pt>
                <c:pt idx="2836">
                  <c:v>4636</c:v>
                </c:pt>
                <c:pt idx="2837">
                  <c:v>4637</c:v>
                </c:pt>
                <c:pt idx="2838">
                  <c:v>4638</c:v>
                </c:pt>
                <c:pt idx="2839">
                  <c:v>4639</c:v>
                </c:pt>
                <c:pt idx="2840">
                  <c:v>4640</c:v>
                </c:pt>
                <c:pt idx="2841">
                  <c:v>4641</c:v>
                </c:pt>
                <c:pt idx="2842">
                  <c:v>4642</c:v>
                </c:pt>
                <c:pt idx="2843">
                  <c:v>4643</c:v>
                </c:pt>
                <c:pt idx="2844">
                  <c:v>4644</c:v>
                </c:pt>
                <c:pt idx="2845">
                  <c:v>4645</c:v>
                </c:pt>
                <c:pt idx="2846">
                  <c:v>4646</c:v>
                </c:pt>
                <c:pt idx="2847">
                  <c:v>4647</c:v>
                </c:pt>
                <c:pt idx="2848">
                  <c:v>4648</c:v>
                </c:pt>
                <c:pt idx="2849">
                  <c:v>4649</c:v>
                </c:pt>
                <c:pt idx="2850">
                  <c:v>4650</c:v>
                </c:pt>
                <c:pt idx="2851">
                  <c:v>4651</c:v>
                </c:pt>
                <c:pt idx="2852">
                  <c:v>4652</c:v>
                </c:pt>
                <c:pt idx="2853">
                  <c:v>4653</c:v>
                </c:pt>
                <c:pt idx="2854">
                  <c:v>4654</c:v>
                </c:pt>
                <c:pt idx="2855">
                  <c:v>4655</c:v>
                </c:pt>
                <c:pt idx="2856">
                  <c:v>4656</c:v>
                </c:pt>
                <c:pt idx="2857">
                  <c:v>4657</c:v>
                </c:pt>
                <c:pt idx="2858">
                  <c:v>4658</c:v>
                </c:pt>
                <c:pt idx="2859">
                  <c:v>4659</c:v>
                </c:pt>
                <c:pt idx="2860">
                  <c:v>4660</c:v>
                </c:pt>
                <c:pt idx="2861">
                  <c:v>4661</c:v>
                </c:pt>
                <c:pt idx="2862">
                  <c:v>4662</c:v>
                </c:pt>
                <c:pt idx="2863">
                  <c:v>4663</c:v>
                </c:pt>
                <c:pt idx="2864">
                  <c:v>4664</c:v>
                </c:pt>
                <c:pt idx="2865">
                  <c:v>4665</c:v>
                </c:pt>
                <c:pt idx="2866">
                  <c:v>4666</c:v>
                </c:pt>
                <c:pt idx="2867">
                  <c:v>4667</c:v>
                </c:pt>
                <c:pt idx="2868">
                  <c:v>4668</c:v>
                </c:pt>
                <c:pt idx="2869">
                  <c:v>4669</c:v>
                </c:pt>
                <c:pt idx="2870">
                  <c:v>4670</c:v>
                </c:pt>
                <c:pt idx="2871">
                  <c:v>4671</c:v>
                </c:pt>
                <c:pt idx="2872">
                  <c:v>4672</c:v>
                </c:pt>
                <c:pt idx="2873">
                  <c:v>4673</c:v>
                </c:pt>
                <c:pt idx="2874">
                  <c:v>4674</c:v>
                </c:pt>
                <c:pt idx="2875">
                  <c:v>4675</c:v>
                </c:pt>
                <c:pt idx="2876">
                  <c:v>4676</c:v>
                </c:pt>
                <c:pt idx="2877">
                  <c:v>4677</c:v>
                </c:pt>
                <c:pt idx="2878">
                  <c:v>4678</c:v>
                </c:pt>
                <c:pt idx="2879">
                  <c:v>4679</c:v>
                </c:pt>
                <c:pt idx="2880">
                  <c:v>4680</c:v>
                </c:pt>
                <c:pt idx="2881">
                  <c:v>4681</c:v>
                </c:pt>
                <c:pt idx="2882">
                  <c:v>4682</c:v>
                </c:pt>
                <c:pt idx="2883">
                  <c:v>4683</c:v>
                </c:pt>
                <c:pt idx="2884">
                  <c:v>4684</c:v>
                </c:pt>
                <c:pt idx="2885">
                  <c:v>4685</c:v>
                </c:pt>
                <c:pt idx="2886">
                  <c:v>4686</c:v>
                </c:pt>
                <c:pt idx="2887">
                  <c:v>4687</c:v>
                </c:pt>
                <c:pt idx="2888">
                  <c:v>4688</c:v>
                </c:pt>
                <c:pt idx="2889">
                  <c:v>4689</c:v>
                </c:pt>
                <c:pt idx="2890">
                  <c:v>4690</c:v>
                </c:pt>
                <c:pt idx="2891">
                  <c:v>4691</c:v>
                </c:pt>
                <c:pt idx="2892">
                  <c:v>4692</c:v>
                </c:pt>
                <c:pt idx="2893">
                  <c:v>4693</c:v>
                </c:pt>
                <c:pt idx="2894">
                  <c:v>4694</c:v>
                </c:pt>
                <c:pt idx="2895">
                  <c:v>4695</c:v>
                </c:pt>
                <c:pt idx="2896">
                  <c:v>4696</c:v>
                </c:pt>
                <c:pt idx="2897">
                  <c:v>4697</c:v>
                </c:pt>
                <c:pt idx="2898">
                  <c:v>4698</c:v>
                </c:pt>
                <c:pt idx="2899">
                  <c:v>4699</c:v>
                </c:pt>
                <c:pt idx="2900">
                  <c:v>4700</c:v>
                </c:pt>
                <c:pt idx="2901">
                  <c:v>4701</c:v>
                </c:pt>
                <c:pt idx="2902">
                  <c:v>4702</c:v>
                </c:pt>
                <c:pt idx="2903">
                  <c:v>4703</c:v>
                </c:pt>
                <c:pt idx="2904">
                  <c:v>4704</c:v>
                </c:pt>
                <c:pt idx="2905">
                  <c:v>4705</c:v>
                </c:pt>
                <c:pt idx="2906">
                  <c:v>4706</c:v>
                </c:pt>
                <c:pt idx="2907">
                  <c:v>4707</c:v>
                </c:pt>
                <c:pt idx="2908">
                  <c:v>4708</c:v>
                </c:pt>
                <c:pt idx="2909">
                  <c:v>4709</c:v>
                </c:pt>
                <c:pt idx="2910">
                  <c:v>4710</c:v>
                </c:pt>
                <c:pt idx="2911">
                  <c:v>4711</c:v>
                </c:pt>
                <c:pt idx="2912">
                  <c:v>4712</c:v>
                </c:pt>
                <c:pt idx="2913">
                  <c:v>4713</c:v>
                </c:pt>
                <c:pt idx="2914">
                  <c:v>4714</c:v>
                </c:pt>
                <c:pt idx="2915">
                  <c:v>4715</c:v>
                </c:pt>
                <c:pt idx="2916">
                  <c:v>4716</c:v>
                </c:pt>
                <c:pt idx="2917">
                  <c:v>4717</c:v>
                </c:pt>
                <c:pt idx="2918">
                  <c:v>4718</c:v>
                </c:pt>
                <c:pt idx="2919">
                  <c:v>4719</c:v>
                </c:pt>
                <c:pt idx="2920">
                  <c:v>4720</c:v>
                </c:pt>
                <c:pt idx="2921">
                  <c:v>4721</c:v>
                </c:pt>
                <c:pt idx="2922">
                  <c:v>4722</c:v>
                </c:pt>
                <c:pt idx="2923">
                  <c:v>4723</c:v>
                </c:pt>
                <c:pt idx="2924">
                  <c:v>4724</c:v>
                </c:pt>
                <c:pt idx="2925">
                  <c:v>4725</c:v>
                </c:pt>
                <c:pt idx="2926">
                  <c:v>4726</c:v>
                </c:pt>
                <c:pt idx="2927">
                  <c:v>4727</c:v>
                </c:pt>
                <c:pt idx="2928">
                  <c:v>4728</c:v>
                </c:pt>
                <c:pt idx="2929">
                  <c:v>4729</c:v>
                </c:pt>
                <c:pt idx="2930">
                  <c:v>4730</c:v>
                </c:pt>
                <c:pt idx="2931">
                  <c:v>4731</c:v>
                </c:pt>
                <c:pt idx="2932">
                  <c:v>4732</c:v>
                </c:pt>
                <c:pt idx="2933">
                  <c:v>4733</c:v>
                </c:pt>
                <c:pt idx="2934">
                  <c:v>4734</c:v>
                </c:pt>
                <c:pt idx="2935">
                  <c:v>4735</c:v>
                </c:pt>
                <c:pt idx="2936">
                  <c:v>4736</c:v>
                </c:pt>
                <c:pt idx="2937">
                  <c:v>4737</c:v>
                </c:pt>
                <c:pt idx="2938">
                  <c:v>4738</c:v>
                </c:pt>
                <c:pt idx="2939">
                  <c:v>4739</c:v>
                </c:pt>
                <c:pt idx="2940">
                  <c:v>4740</c:v>
                </c:pt>
                <c:pt idx="2941">
                  <c:v>4741</c:v>
                </c:pt>
                <c:pt idx="2942">
                  <c:v>4742</c:v>
                </c:pt>
                <c:pt idx="2943">
                  <c:v>4743</c:v>
                </c:pt>
                <c:pt idx="2944">
                  <c:v>4744</c:v>
                </c:pt>
                <c:pt idx="2945">
                  <c:v>4745</c:v>
                </c:pt>
                <c:pt idx="2946">
                  <c:v>4746</c:v>
                </c:pt>
                <c:pt idx="2947">
                  <c:v>4747</c:v>
                </c:pt>
                <c:pt idx="2948">
                  <c:v>4748</c:v>
                </c:pt>
                <c:pt idx="2949">
                  <c:v>4749</c:v>
                </c:pt>
                <c:pt idx="2950">
                  <c:v>4750</c:v>
                </c:pt>
                <c:pt idx="2951">
                  <c:v>4751</c:v>
                </c:pt>
                <c:pt idx="2952">
                  <c:v>4752</c:v>
                </c:pt>
                <c:pt idx="2953">
                  <c:v>4753</c:v>
                </c:pt>
                <c:pt idx="2954">
                  <c:v>4754</c:v>
                </c:pt>
                <c:pt idx="2955">
                  <c:v>4755</c:v>
                </c:pt>
                <c:pt idx="2956">
                  <c:v>4756</c:v>
                </c:pt>
                <c:pt idx="2957">
                  <c:v>4757</c:v>
                </c:pt>
                <c:pt idx="2958">
                  <c:v>4758</c:v>
                </c:pt>
                <c:pt idx="2959">
                  <c:v>4759</c:v>
                </c:pt>
                <c:pt idx="2960">
                  <c:v>4760</c:v>
                </c:pt>
                <c:pt idx="2961">
                  <c:v>4761</c:v>
                </c:pt>
                <c:pt idx="2962">
                  <c:v>4762</c:v>
                </c:pt>
                <c:pt idx="2963">
                  <c:v>4763</c:v>
                </c:pt>
                <c:pt idx="2964">
                  <c:v>4764</c:v>
                </c:pt>
                <c:pt idx="2965">
                  <c:v>4765</c:v>
                </c:pt>
                <c:pt idx="2966">
                  <c:v>4766</c:v>
                </c:pt>
                <c:pt idx="2967">
                  <c:v>4767</c:v>
                </c:pt>
                <c:pt idx="2968">
                  <c:v>4768</c:v>
                </c:pt>
                <c:pt idx="2969">
                  <c:v>4769</c:v>
                </c:pt>
                <c:pt idx="2970">
                  <c:v>4770</c:v>
                </c:pt>
                <c:pt idx="2971">
                  <c:v>4771</c:v>
                </c:pt>
                <c:pt idx="2972">
                  <c:v>4772</c:v>
                </c:pt>
                <c:pt idx="2973">
                  <c:v>4773</c:v>
                </c:pt>
                <c:pt idx="2974">
                  <c:v>4774</c:v>
                </c:pt>
                <c:pt idx="2975">
                  <c:v>4775</c:v>
                </c:pt>
                <c:pt idx="2976">
                  <c:v>4776</c:v>
                </c:pt>
                <c:pt idx="2977">
                  <c:v>4777</c:v>
                </c:pt>
                <c:pt idx="2978">
                  <c:v>4778</c:v>
                </c:pt>
                <c:pt idx="2979">
                  <c:v>4779</c:v>
                </c:pt>
                <c:pt idx="2980">
                  <c:v>4780</c:v>
                </c:pt>
                <c:pt idx="2981">
                  <c:v>4781</c:v>
                </c:pt>
                <c:pt idx="2982">
                  <c:v>4782</c:v>
                </c:pt>
                <c:pt idx="2983">
                  <c:v>4783</c:v>
                </c:pt>
                <c:pt idx="2984">
                  <c:v>4784</c:v>
                </c:pt>
                <c:pt idx="2985">
                  <c:v>4785</c:v>
                </c:pt>
                <c:pt idx="2986">
                  <c:v>4786</c:v>
                </c:pt>
                <c:pt idx="2987">
                  <c:v>4787</c:v>
                </c:pt>
                <c:pt idx="2988">
                  <c:v>4788</c:v>
                </c:pt>
                <c:pt idx="2989">
                  <c:v>4789</c:v>
                </c:pt>
                <c:pt idx="2990">
                  <c:v>4790</c:v>
                </c:pt>
                <c:pt idx="2991">
                  <c:v>4791</c:v>
                </c:pt>
                <c:pt idx="2992">
                  <c:v>4792</c:v>
                </c:pt>
                <c:pt idx="2993">
                  <c:v>4793</c:v>
                </c:pt>
                <c:pt idx="2994">
                  <c:v>4794</c:v>
                </c:pt>
                <c:pt idx="2995">
                  <c:v>4795</c:v>
                </c:pt>
                <c:pt idx="2996">
                  <c:v>4796</c:v>
                </c:pt>
                <c:pt idx="2997">
                  <c:v>4797</c:v>
                </c:pt>
                <c:pt idx="2998">
                  <c:v>4798</c:v>
                </c:pt>
                <c:pt idx="2999">
                  <c:v>4799</c:v>
                </c:pt>
                <c:pt idx="3000">
                  <c:v>4800</c:v>
                </c:pt>
                <c:pt idx="3001">
                  <c:v>4801</c:v>
                </c:pt>
                <c:pt idx="3002">
                  <c:v>4802</c:v>
                </c:pt>
                <c:pt idx="3003">
                  <c:v>4803</c:v>
                </c:pt>
                <c:pt idx="3004">
                  <c:v>4804</c:v>
                </c:pt>
                <c:pt idx="3005">
                  <c:v>4805</c:v>
                </c:pt>
                <c:pt idx="3006">
                  <c:v>4806</c:v>
                </c:pt>
                <c:pt idx="3007">
                  <c:v>4807</c:v>
                </c:pt>
                <c:pt idx="3008">
                  <c:v>4808</c:v>
                </c:pt>
                <c:pt idx="3009">
                  <c:v>4809</c:v>
                </c:pt>
                <c:pt idx="3010">
                  <c:v>4810</c:v>
                </c:pt>
                <c:pt idx="3011">
                  <c:v>4811</c:v>
                </c:pt>
                <c:pt idx="3012">
                  <c:v>4812</c:v>
                </c:pt>
                <c:pt idx="3013">
                  <c:v>4813</c:v>
                </c:pt>
                <c:pt idx="3014">
                  <c:v>4814</c:v>
                </c:pt>
                <c:pt idx="3015">
                  <c:v>4815</c:v>
                </c:pt>
                <c:pt idx="3016">
                  <c:v>4816</c:v>
                </c:pt>
                <c:pt idx="3017">
                  <c:v>4817</c:v>
                </c:pt>
                <c:pt idx="3018">
                  <c:v>4818</c:v>
                </c:pt>
                <c:pt idx="3019">
                  <c:v>4819</c:v>
                </c:pt>
                <c:pt idx="3020">
                  <c:v>4820</c:v>
                </c:pt>
                <c:pt idx="3021">
                  <c:v>4821</c:v>
                </c:pt>
                <c:pt idx="3022">
                  <c:v>4822</c:v>
                </c:pt>
                <c:pt idx="3023">
                  <c:v>4823</c:v>
                </c:pt>
                <c:pt idx="3024">
                  <c:v>4824</c:v>
                </c:pt>
                <c:pt idx="3025">
                  <c:v>4825</c:v>
                </c:pt>
                <c:pt idx="3026">
                  <c:v>4826</c:v>
                </c:pt>
                <c:pt idx="3027">
                  <c:v>4827</c:v>
                </c:pt>
                <c:pt idx="3028">
                  <c:v>4828</c:v>
                </c:pt>
                <c:pt idx="3029">
                  <c:v>4829</c:v>
                </c:pt>
                <c:pt idx="3030">
                  <c:v>4830</c:v>
                </c:pt>
                <c:pt idx="3031">
                  <c:v>4831</c:v>
                </c:pt>
                <c:pt idx="3032">
                  <c:v>4832</c:v>
                </c:pt>
                <c:pt idx="3033">
                  <c:v>4833</c:v>
                </c:pt>
                <c:pt idx="3034">
                  <c:v>4834</c:v>
                </c:pt>
                <c:pt idx="3035">
                  <c:v>4835</c:v>
                </c:pt>
                <c:pt idx="3036">
                  <c:v>4836</c:v>
                </c:pt>
                <c:pt idx="3037">
                  <c:v>4837</c:v>
                </c:pt>
                <c:pt idx="3038">
                  <c:v>4838</c:v>
                </c:pt>
                <c:pt idx="3039">
                  <c:v>4839</c:v>
                </c:pt>
                <c:pt idx="3040">
                  <c:v>4840</c:v>
                </c:pt>
                <c:pt idx="3041">
                  <c:v>4841</c:v>
                </c:pt>
                <c:pt idx="3042">
                  <c:v>4842</c:v>
                </c:pt>
                <c:pt idx="3043">
                  <c:v>4843</c:v>
                </c:pt>
                <c:pt idx="3044">
                  <c:v>4844</c:v>
                </c:pt>
                <c:pt idx="3045">
                  <c:v>4845</c:v>
                </c:pt>
                <c:pt idx="3046">
                  <c:v>4846</c:v>
                </c:pt>
                <c:pt idx="3047">
                  <c:v>4847</c:v>
                </c:pt>
                <c:pt idx="3048">
                  <c:v>4848</c:v>
                </c:pt>
                <c:pt idx="3049">
                  <c:v>4849</c:v>
                </c:pt>
                <c:pt idx="3050">
                  <c:v>4850</c:v>
                </c:pt>
                <c:pt idx="3051">
                  <c:v>4851</c:v>
                </c:pt>
                <c:pt idx="3052">
                  <c:v>4852</c:v>
                </c:pt>
                <c:pt idx="3053">
                  <c:v>4853</c:v>
                </c:pt>
                <c:pt idx="3054">
                  <c:v>4854</c:v>
                </c:pt>
                <c:pt idx="3055">
                  <c:v>4855</c:v>
                </c:pt>
                <c:pt idx="3056">
                  <c:v>4856</c:v>
                </c:pt>
                <c:pt idx="3057">
                  <c:v>4857</c:v>
                </c:pt>
                <c:pt idx="3058">
                  <c:v>4858</c:v>
                </c:pt>
                <c:pt idx="3059">
                  <c:v>4859</c:v>
                </c:pt>
                <c:pt idx="3060">
                  <c:v>4860</c:v>
                </c:pt>
                <c:pt idx="3061">
                  <c:v>4861</c:v>
                </c:pt>
                <c:pt idx="3062">
                  <c:v>4862</c:v>
                </c:pt>
                <c:pt idx="3063">
                  <c:v>4863</c:v>
                </c:pt>
                <c:pt idx="3064">
                  <c:v>4864</c:v>
                </c:pt>
                <c:pt idx="3065">
                  <c:v>4865</c:v>
                </c:pt>
                <c:pt idx="3066">
                  <c:v>4866</c:v>
                </c:pt>
                <c:pt idx="3067">
                  <c:v>4867</c:v>
                </c:pt>
                <c:pt idx="3068">
                  <c:v>4868</c:v>
                </c:pt>
                <c:pt idx="3069">
                  <c:v>4869</c:v>
                </c:pt>
                <c:pt idx="3070">
                  <c:v>4870</c:v>
                </c:pt>
                <c:pt idx="3071">
                  <c:v>4871</c:v>
                </c:pt>
                <c:pt idx="3072">
                  <c:v>4872</c:v>
                </c:pt>
                <c:pt idx="3073">
                  <c:v>4873</c:v>
                </c:pt>
                <c:pt idx="3074">
                  <c:v>4874</c:v>
                </c:pt>
                <c:pt idx="3075">
                  <c:v>4875</c:v>
                </c:pt>
                <c:pt idx="3076">
                  <c:v>4876</c:v>
                </c:pt>
                <c:pt idx="3077">
                  <c:v>4877</c:v>
                </c:pt>
                <c:pt idx="3078">
                  <c:v>4878</c:v>
                </c:pt>
                <c:pt idx="3079">
                  <c:v>4879</c:v>
                </c:pt>
                <c:pt idx="3080">
                  <c:v>4880</c:v>
                </c:pt>
                <c:pt idx="3081">
                  <c:v>4881</c:v>
                </c:pt>
                <c:pt idx="3082">
                  <c:v>4882</c:v>
                </c:pt>
                <c:pt idx="3083">
                  <c:v>4883</c:v>
                </c:pt>
                <c:pt idx="3084">
                  <c:v>4884</c:v>
                </c:pt>
                <c:pt idx="3085">
                  <c:v>4885</c:v>
                </c:pt>
                <c:pt idx="3086">
                  <c:v>4886</c:v>
                </c:pt>
                <c:pt idx="3087">
                  <c:v>4887</c:v>
                </c:pt>
                <c:pt idx="3088">
                  <c:v>4888</c:v>
                </c:pt>
                <c:pt idx="3089">
                  <c:v>4889</c:v>
                </c:pt>
                <c:pt idx="3090">
                  <c:v>4890</c:v>
                </c:pt>
                <c:pt idx="3091">
                  <c:v>4891</c:v>
                </c:pt>
                <c:pt idx="3092">
                  <c:v>4892</c:v>
                </c:pt>
                <c:pt idx="3093">
                  <c:v>4893</c:v>
                </c:pt>
                <c:pt idx="3094">
                  <c:v>4894</c:v>
                </c:pt>
                <c:pt idx="3095">
                  <c:v>4895</c:v>
                </c:pt>
                <c:pt idx="3096">
                  <c:v>4896</c:v>
                </c:pt>
                <c:pt idx="3097">
                  <c:v>4897</c:v>
                </c:pt>
                <c:pt idx="3098">
                  <c:v>4898</c:v>
                </c:pt>
                <c:pt idx="3099">
                  <c:v>4899</c:v>
                </c:pt>
                <c:pt idx="3100">
                  <c:v>4900</c:v>
                </c:pt>
                <c:pt idx="3101">
                  <c:v>4901</c:v>
                </c:pt>
                <c:pt idx="3102">
                  <c:v>4902</c:v>
                </c:pt>
                <c:pt idx="3103">
                  <c:v>4903</c:v>
                </c:pt>
                <c:pt idx="3104">
                  <c:v>4904</c:v>
                </c:pt>
                <c:pt idx="3105">
                  <c:v>4905</c:v>
                </c:pt>
                <c:pt idx="3106">
                  <c:v>4906</c:v>
                </c:pt>
                <c:pt idx="3107">
                  <c:v>4907</c:v>
                </c:pt>
                <c:pt idx="3108">
                  <c:v>4908</c:v>
                </c:pt>
                <c:pt idx="3109">
                  <c:v>4909</c:v>
                </c:pt>
                <c:pt idx="3110">
                  <c:v>4910</c:v>
                </c:pt>
                <c:pt idx="3111">
                  <c:v>4911</c:v>
                </c:pt>
                <c:pt idx="3112">
                  <c:v>4912</c:v>
                </c:pt>
                <c:pt idx="3113">
                  <c:v>4913</c:v>
                </c:pt>
                <c:pt idx="3114">
                  <c:v>4914</c:v>
                </c:pt>
                <c:pt idx="3115">
                  <c:v>4915</c:v>
                </c:pt>
                <c:pt idx="3116">
                  <c:v>4916</c:v>
                </c:pt>
                <c:pt idx="3117">
                  <c:v>4917</c:v>
                </c:pt>
                <c:pt idx="3118">
                  <c:v>4918</c:v>
                </c:pt>
                <c:pt idx="3119">
                  <c:v>4919</c:v>
                </c:pt>
                <c:pt idx="3120">
                  <c:v>4920</c:v>
                </c:pt>
                <c:pt idx="3121">
                  <c:v>4921</c:v>
                </c:pt>
                <c:pt idx="3122">
                  <c:v>4922</c:v>
                </c:pt>
                <c:pt idx="3123">
                  <c:v>4923</c:v>
                </c:pt>
                <c:pt idx="3124">
                  <c:v>4924</c:v>
                </c:pt>
                <c:pt idx="3125">
                  <c:v>4925</c:v>
                </c:pt>
                <c:pt idx="3126">
                  <c:v>4926</c:v>
                </c:pt>
                <c:pt idx="3127">
                  <c:v>4927</c:v>
                </c:pt>
                <c:pt idx="3128">
                  <c:v>4928</c:v>
                </c:pt>
                <c:pt idx="3129">
                  <c:v>4929</c:v>
                </c:pt>
                <c:pt idx="3130">
                  <c:v>4930</c:v>
                </c:pt>
                <c:pt idx="3131">
                  <c:v>4931</c:v>
                </c:pt>
                <c:pt idx="3132">
                  <c:v>4932</c:v>
                </c:pt>
                <c:pt idx="3133">
                  <c:v>4933</c:v>
                </c:pt>
                <c:pt idx="3134">
                  <c:v>4934</c:v>
                </c:pt>
                <c:pt idx="3135">
                  <c:v>4935</c:v>
                </c:pt>
                <c:pt idx="3136">
                  <c:v>4936</c:v>
                </c:pt>
                <c:pt idx="3137">
                  <c:v>4937</c:v>
                </c:pt>
                <c:pt idx="3138">
                  <c:v>4938</c:v>
                </c:pt>
                <c:pt idx="3139">
                  <c:v>4939</c:v>
                </c:pt>
                <c:pt idx="3140">
                  <c:v>4940</c:v>
                </c:pt>
                <c:pt idx="3141">
                  <c:v>4941</c:v>
                </c:pt>
                <c:pt idx="3142">
                  <c:v>4942</c:v>
                </c:pt>
                <c:pt idx="3143">
                  <c:v>4943</c:v>
                </c:pt>
                <c:pt idx="3144">
                  <c:v>4944</c:v>
                </c:pt>
                <c:pt idx="3145">
                  <c:v>4945</c:v>
                </c:pt>
                <c:pt idx="3146">
                  <c:v>4946</c:v>
                </c:pt>
                <c:pt idx="3147">
                  <c:v>4947</c:v>
                </c:pt>
                <c:pt idx="3148">
                  <c:v>4948</c:v>
                </c:pt>
                <c:pt idx="3149">
                  <c:v>4949</c:v>
                </c:pt>
                <c:pt idx="3150">
                  <c:v>4950</c:v>
                </c:pt>
                <c:pt idx="3151">
                  <c:v>4951</c:v>
                </c:pt>
                <c:pt idx="3152">
                  <c:v>4952</c:v>
                </c:pt>
                <c:pt idx="3153">
                  <c:v>4953</c:v>
                </c:pt>
                <c:pt idx="3154">
                  <c:v>4954</c:v>
                </c:pt>
                <c:pt idx="3155">
                  <c:v>4955</c:v>
                </c:pt>
                <c:pt idx="3156">
                  <c:v>4956</c:v>
                </c:pt>
                <c:pt idx="3157">
                  <c:v>4957</c:v>
                </c:pt>
                <c:pt idx="3158">
                  <c:v>4958</c:v>
                </c:pt>
                <c:pt idx="3159">
                  <c:v>4959</c:v>
                </c:pt>
                <c:pt idx="3160">
                  <c:v>4960</c:v>
                </c:pt>
                <c:pt idx="3161">
                  <c:v>4961</c:v>
                </c:pt>
                <c:pt idx="3162">
                  <c:v>4962</c:v>
                </c:pt>
                <c:pt idx="3163">
                  <c:v>4963</c:v>
                </c:pt>
                <c:pt idx="3164">
                  <c:v>4964</c:v>
                </c:pt>
                <c:pt idx="3165">
                  <c:v>4965</c:v>
                </c:pt>
                <c:pt idx="3166">
                  <c:v>4966</c:v>
                </c:pt>
                <c:pt idx="3167">
                  <c:v>4967</c:v>
                </c:pt>
                <c:pt idx="3168">
                  <c:v>4968</c:v>
                </c:pt>
                <c:pt idx="3169">
                  <c:v>4969</c:v>
                </c:pt>
                <c:pt idx="3170">
                  <c:v>4970</c:v>
                </c:pt>
                <c:pt idx="3171">
                  <c:v>4971</c:v>
                </c:pt>
                <c:pt idx="3172">
                  <c:v>4972</c:v>
                </c:pt>
                <c:pt idx="3173">
                  <c:v>4973</c:v>
                </c:pt>
                <c:pt idx="3174">
                  <c:v>4974</c:v>
                </c:pt>
                <c:pt idx="3175">
                  <c:v>4975</c:v>
                </c:pt>
                <c:pt idx="3176">
                  <c:v>4976</c:v>
                </c:pt>
                <c:pt idx="3177">
                  <c:v>4977</c:v>
                </c:pt>
                <c:pt idx="3178">
                  <c:v>4978</c:v>
                </c:pt>
                <c:pt idx="3179">
                  <c:v>4979</c:v>
                </c:pt>
                <c:pt idx="3180">
                  <c:v>4980</c:v>
                </c:pt>
                <c:pt idx="3181">
                  <c:v>4981</c:v>
                </c:pt>
                <c:pt idx="3182">
                  <c:v>4982</c:v>
                </c:pt>
                <c:pt idx="3183">
                  <c:v>4983</c:v>
                </c:pt>
                <c:pt idx="3184">
                  <c:v>4984</c:v>
                </c:pt>
                <c:pt idx="3185">
                  <c:v>4985</c:v>
                </c:pt>
                <c:pt idx="3186">
                  <c:v>4986</c:v>
                </c:pt>
                <c:pt idx="3187">
                  <c:v>4987</c:v>
                </c:pt>
                <c:pt idx="3188">
                  <c:v>4988</c:v>
                </c:pt>
                <c:pt idx="3189">
                  <c:v>4989</c:v>
                </c:pt>
                <c:pt idx="3190">
                  <c:v>4990</c:v>
                </c:pt>
                <c:pt idx="3191">
                  <c:v>4991</c:v>
                </c:pt>
                <c:pt idx="3192">
                  <c:v>4992</c:v>
                </c:pt>
                <c:pt idx="3193">
                  <c:v>4993</c:v>
                </c:pt>
                <c:pt idx="3194">
                  <c:v>4994</c:v>
                </c:pt>
                <c:pt idx="3195">
                  <c:v>4995</c:v>
                </c:pt>
                <c:pt idx="3196">
                  <c:v>4996</c:v>
                </c:pt>
                <c:pt idx="3197">
                  <c:v>4997</c:v>
                </c:pt>
                <c:pt idx="3198">
                  <c:v>4998</c:v>
                </c:pt>
                <c:pt idx="3199">
                  <c:v>4999</c:v>
                </c:pt>
                <c:pt idx="3200">
                  <c:v>5000</c:v>
                </c:pt>
                <c:pt idx="3201">
                  <c:v>5001</c:v>
                </c:pt>
                <c:pt idx="3202">
                  <c:v>5002</c:v>
                </c:pt>
                <c:pt idx="3203">
                  <c:v>5003</c:v>
                </c:pt>
                <c:pt idx="3204">
                  <c:v>5004</c:v>
                </c:pt>
                <c:pt idx="3205">
                  <c:v>5005</c:v>
                </c:pt>
                <c:pt idx="3206">
                  <c:v>5006</c:v>
                </c:pt>
                <c:pt idx="3207">
                  <c:v>5007</c:v>
                </c:pt>
                <c:pt idx="3208">
                  <c:v>5008</c:v>
                </c:pt>
                <c:pt idx="3209">
                  <c:v>5009</c:v>
                </c:pt>
                <c:pt idx="3210">
                  <c:v>5010</c:v>
                </c:pt>
                <c:pt idx="3211">
                  <c:v>5011</c:v>
                </c:pt>
                <c:pt idx="3212">
                  <c:v>5012</c:v>
                </c:pt>
                <c:pt idx="3213">
                  <c:v>5013</c:v>
                </c:pt>
                <c:pt idx="3214">
                  <c:v>5014</c:v>
                </c:pt>
                <c:pt idx="3215">
                  <c:v>5015</c:v>
                </c:pt>
                <c:pt idx="3216">
                  <c:v>5016</c:v>
                </c:pt>
                <c:pt idx="3217">
                  <c:v>5017</c:v>
                </c:pt>
                <c:pt idx="3218">
                  <c:v>5018</c:v>
                </c:pt>
                <c:pt idx="3219">
                  <c:v>5019</c:v>
                </c:pt>
                <c:pt idx="3220">
                  <c:v>5020</c:v>
                </c:pt>
                <c:pt idx="3221">
                  <c:v>5021</c:v>
                </c:pt>
                <c:pt idx="3222">
                  <c:v>5022</c:v>
                </c:pt>
                <c:pt idx="3223">
                  <c:v>5023</c:v>
                </c:pt>
                <c:pt idx="3224">
                  <c:v>5024</c:v>
                </c:pt>
                <c:pt idx="3225">
                  <c:v>5025</c:v>
                </c:pt>
                <c:pt idx="3226">
                  <c:v>5026</c:v>
                </c:pt>
                <c:pt idx="3227">
                  <c:v>5027</c:v>
                </c:pt>
                <c:pt idx="3228">
                  <c:v>5028</c:v>
                </c:pt>
                <c:pt idx="3229">
                  <c:v>5029</c:v>
                </c:pt>
                <c:pt idx="3230">
                  <c:v>5030</c:v>
                </c:pt>
                <c:pt idx="3231">
                  <c:v>5031</c:v>
                </c:pt>
                <c:pt idx="3232">
                  <c:v>5032</c:v>
                </c:pt>
                <c:pt idx="3233">
                  <c:v>5033</c:v>
                </c:pt>
                <c:pt idx="3234">
                  <c:v>5034</c:v>
                </c:pt>
                <c:pt idx="3235">
                  <c:v>5035</c:v>
                </c:pt>
                <c:pt idx="3236">
                  <c:v>5036</c:v>
                </c:pt>
                <c:pt idx="3237">
                  <c:v>5037</c:v>
                </c:pt>
                <c:pt idx="3238">
                  <c:v>5038</c:v>
                </c:pt>
                <c:pt idx="3239">
                  <c:v>5039</c:v>
                </c:pt>
                <c:pt idx="3240">
                  <c:v>5040</c:v>
                </c:pt>
                <c:pt idx="3241">
                  <c:v>5041</c:v>
                </c:pt>
                <c:pt idx="3242">
                  <c:v>5042</c:v>
                </c:pt>
                <c:pt idx="3243">
                  <c:v>5043</c:v>
                </c:pt>
                <c:pt idx="3244">
                  <c:v>5044</c:v>
                </c:pt>
                <c:pt idx="3245">
                  <c:v>5045</c:v>
                </c:pt>
                <c:pt idx="3246">
                  <c:v>5046</c:v>
                </c:pt>
                <c:pt idx="3247">
                  <c:v>5047</c:v>
                </c:pt>
                <c:pt idx="3248">
                  <c:v>5048</c:v>
                </c:pt>
                <c:pt idx="3249">
                  <c:v>5049</c:v>
                </c:pt>
                <c:pt idx="3250">
                  <c:v>5050</c:v>
                </c:pt>
                <c:pt idx="3251">
                  <c:v>5051</c:v>
                </c:pt>
                <c:pt idx="3252">
                  <c:v>5052</c:v>
                </c:pt>
                <c:pt idx="3253">
                  <c:v>5053</c:v>
                </c:pt>
                <c:pt idx="3254">
                  <c:v>5054</c:v>
                </c:pt>
                <c:pt idx="3255">
                  <c:v>5055</c:v>
                </c:pt>
                <c:pt idx="3256">
                  <c:v>5056</c:v>
                </c:pt>
                <c:pt idx="3257">
                  <c:v>5057</c:v>
                </c:pt>
                <c:pt idx="3258">
                  <c:v>5058</c:v>
                </c:pt>
                <c:pt idx="3259">
                  <c:v>5059</c:v>
                </c:pt>
                <c:pt idx="3260">
                  <c:v>5060</c:v>
                </c:pt>
                <c:pt idx="3261">
                  <c:v>5061</c:v>
                </c:pt>
                <c:pt idx="3262">
                  <c:v>5062</c:v>
                </c:pt>
                <c:pt idx="3263">
                  <c:v>5063</c:v>
                </c:pt>
                <c:pt idx="3264">
                  <c:v>5064</c:v>
                </c:pt>
                <c:pt idx="3265">
                  <c:v>5065</c:v>
                </c:pt>
                <c:pt idx="3266">
                  <c:v>5066</c:v>
                </c:pt>
                <c:pt idx="3267">
                  <c:v>5067</c:v>
                </c:pt>
                <c:pt idx="3268">
                  <c:v>5068</c:v>
                </c:pt>
                <c:pt idx="3269">
                  <c:v>5069</c:v>
                </c:pt>
                <c:pt idx="3270">
                  <c:v>5070</c:v>
                </c:pt>
                <c:pt idx="3271">
                  <c:v>5071</c:v>
                </c:pt>
                <c:pt idx="3272">
                  <c:v>5072</c:v>
                </c:pt>
                <c:pt idx="3273">
                  <c:v>5073</c:v>
                </c:pt>
                <c:pt idx="3274">
                  <c:v>5074</c:v>
                </c:pt>
                <c:pt idx="3275">
                  <c:v>5075</c:v>
                </c:pt>
                <c:pt idx="3276">
                  <c:v>5076</c:v>
                </c:pt>
                <c:pt idx="3277">
                  <c:v>5077</c:v>
                </c:pt>
                <c:pt idx="3278">
                  <c:v>5078</c:v>
                </c:pt>
                <c:pt idx="3279">
                  <c:v>5079</c:v>
                </c:pt>
                <c:pt idx="3280">
                  <c:v>5080</c:v>
                </c:pt>
                <c:pt idx="3281">
                  <c:v>5081</c:v>
                </c:pt>
                <c:pt idx="3282">
                  <c:v>5082</c:v>
                </c:pt>
                <c:pt idx="3283">
                  <c:v>5083</c:v>
                </c:pt>
                <c:pt idx="3284">
                  <c:v>5084</c:v>
                </c:pt>
                <c:pt idx="3285">
                  <c:v>5085</c:v>
                </c:pt>
                <c:pt idx="3286">
                  <c:v>5086</c:v>
                </c:pt>
                <c:pt idx="3287">
                  <c:v>5087</c:v>
                </c:pt>
                <c:pt idx="3288">
                  <c:v>5088</c:v>
                </c:pt>
                <c:pt idx="3289">
                  <c:v>5089</c:v>
                </c:pt>
                <c:pt idx="3290">
                  <c:v>5090</c:v>
                </c:pt>
                <c:pt idx="3291">
                  <c:v>5091</c:v>
                </c:pt>
                <c:pt idx="3292">
                  <c:v>5092</c:v>
                </c:pt>
                <c:pt idx="3293">
                  <c:v>5093</c:v>
                </c:pt>
                <c:pt idx="3294">
                  <c:v>5094</c:v>
                </c:pt>
                <c:pt idx="3295">
                  <c:v>5095</c:v>
                </c:pt>
                <c:pt idx="3296">
                  <c:v>5096</c:v>
                </c:pt>
                <c:pt idx="3297">
                  <c:v>5097</c:v>
                </c:pt>
                <c:pt idx="3298">
                  <c:v>5098</c:v>
                </c:pt>
                <c:pt idx="3299">
                  <c:v>5099</c:v>
                </c:pt>
                <c:pt idx="3300">
                  <c:v>5100</c:v>
                </c:pt>
                <c:pt idx="3301">
                  <c:v>5101</c:v>
                </c:pt>
                <c:pt idx="3302">
                  <c:v>5102</c:v>
                </c:pt>
                <c:pt idx="3303">
                  <c:v>5103</c:v>
                </c:pt>
                <c:pt idx="3304">
                  <c:v>5104</c:v>
                </c:pt>
                <c:pt idx="3305">
                  <c:v>5105</c:v>
                </c:pt>
                <c:pt idx="3306">
                  <c:v>5106</c:v>
                </c:pt>
                <c:pt idx="3307">
                  <c:v>5107</c:v>
                </c:pt>
                <c:pt idx="3308">
                  <c:v>5108</c:v>
                </c:pt>
                <c:pt idx="3309">
                  <c:v>5109</c:v>
                </c:pt>
                <c:pt idx="3310">
                  <c:v>5110</c:v>
                </c:pt>
                <c:pt idx="3311">
                  <c:v>5111</c:v>
                </c:pt>
                <c:pt idx="3312">
                  <c:v>5112</c:v>
                </c:pt>
                <c:pt idx="3313">
                  <c:v>5113</c:v>
                </c:pt>
                <c:pt idx="3314">
                  <c:v>5114</c:v>
                </c:pt>
                <c:pt idx="3315">
                  <c:v>5115</c:v>
                </c:pt>
                <c:pt idx="3316">
                  <c:v>5116</c:v>
                </c:pt>
                <c:pt idx="3317">
                  <c:v>5117</c:v>
                </c:pt>
                <c:pt idx="3318">
                  <c:v>5118</c:v>
                </c:pt>
                <c:pt idx="3319">
                  <c:v>5119</c:v>
                </c:pt>
                <c:pt idx="3320">
                  <c:v>5120</c:v>
                </c:pt>
                <c:pt idx="3321">
                  <c:v>5121</c:v>
                </c:pt>
                <c:pt idx="3322">
                  <c:v>5122</c:v>
                </c:pt>
                <c:pt idx="3323">
                  <c:v>5123</c:v>
                </c:pt>
                <c:pt idx="3324">
                  <c:v>5124</c:v>
                </c:pt>
                <c:pt idx="3325">
                  <c:v>5125</c:v>
                </c:pt>
                <c:pt idx="3326">
                  <c:v>5126</c:v>
                </c:pt>
                <c:pt idx="3327">
                  <c:v>5127</c:v>
                </c:pt>
                <c:pt idx="3328">
                  <c:v>5128</c:v>
                </c:pt>
                <c:pt idx="3329">
                  <c:v>5129</c:v>
                </c:pt>
                <c:pt idx="3330">
                  <c:v>5130</c:v>
                </c:pt>
                <c:pt idx="3331">
                  <c:v>5131</c:v>
                </c:pt>
                <c:pt idx="3332">
                  <c:v>5132</c:v>
                </c:pt>
                <c:pt idx="3333">
                  <c:v>5133</c:v>
                </c:pt>
                <c:pt idx="3334">
                  <c:v>5134</c:v>
                </c:pt>
                <c:pt idx="3335">
                  <c:v>5135</c:v>
                </c:pt>
                <c:pt idx="3336">
                  <c:v>5136</c:v>
                </c:pt>
                <c:pt idx="3337">
                  <c:v>5137</c:v>
                </c:pt>
                <c:pt idx="3338">
                  <c:v>5138</c:v>
                </c:pt>
                <c:pt idx="3339">
                  <c:v>5139</c:v>
                </c:pt>
                <c:pt idx="3340">
                  <c:v>5140</c:v>
                </c:pt>
                <c:pt idx="3341">
                  <c:v>5141</c:v>
                </c:pt>
                <c:pt idx="3342">
                  <c:v>5142</c:v>
                </c:pt>
                <c:pt idx="3343">
                  <c:v>5143</c:v>
                </c:pt>
                <c:pt idx="3344">
                  <c:v>5144</c:v>
                </c:pt>
                <c:pt idx="3345">
                  <c:v>5145</c:v>
                </c:pt>
                <c:pt idx="3346">
                  <c:v>5146</c:v>
                </c:pt>
                <c:pt idx="3347">
                  <c:v>5147</c:v>
                </c:pt>
                <c:pt idx="3348">
                  <c:v>5148</c:v>
                </c:pt>
                <c:pt idx="3349">
                  <c:v>5149</c:v>
                </c:pt>
                <c:pt idx="3350">
                  <c:v>5150</c:v>
                </c:pt>
                <c:pt idx="3351">
                  <c:v>5151</c:v>
                </c:pt>
                <c:pt idx="3352">
                  <c:v>5152</c:v>
                </c:pt>
                <c:pt idx="3353">
                  <c:v>5153</c:v>
                </c:pt>
                <c:pt idx="3354">
                  <c:v>5154</c:v>
                </c:pt>
                <c:pt idx="3355">
                  <c:v>5155</c:v>
                </c:pt>
                <c:pt idx="3356">
                  <c:v>5156</c:v>
                </c:pt>
                <c:pt idx="3357">
                  <c:v>5157</c:v>
                </c:pt>
                <c:pt idx="3358">
                  <c:v>5158</c:v>
                </c:pt>
                <c:pt idx="3359">
                  <c:v>5159</c:v>
                </c:pt>
                <c:pt idx="3360">
                  <c:v>5160</c:v>
                </c:pt>
                <c:pt idx="3361">
                  <c:v>5161</c:v>
                </c:pt>
                <c:pt idx="3362">
                  <c:v>5162</c:v>
                </c:pt>
                <c:pt idx="3363">
                  <c:v>5163</c:v>
                </c:pt>
                <c:pt idx="3364">
                  <c:v>5164</c:v>
                </c:pt>
                <c:pt idx="3365">
                  <c:v>5165</c:v>
                </c:pt>
                <c:pt idx="3366">
                  <c:v>5166</c:v>
                </c:pt>
                <c:pt idx="3367">
                  <c:v>5167</c:v>
                </c:pt>
                <c:pt idx="3368">
                  <c:v>5168</c:v>
                </c:pt>
                <c:pt idx="3369">
                  <c:v>5169</c:v>
                </c:pt>
                <c:pt idx="3370">
                  <c:v>5170</c:v>
                </c:pt>
                <c:pt idx="3371">
                  <c:v>5171</c:v>
                </c:pt>
                <c:pt idx="3372">
                  <c:v>5172</c:v>
                </c:pt>
                <c:pt idx="3373">
                  <c:v>5173</c:v>
                </c:pt>
                <c:pt idx="3374">
                  <c:v>5174</c:v>
                </c:pt>
                <c:pt idx="3375">
                  <c:v>5175</c:v>
                </c:pt>
                <c:pt idx="3376">
                  <c:v>5176</c:v>
                </c:pt>
                <c:pt idx="3377">
                  <c:v>5177</c:v>
                </c:pt>
                <c:pt idx="3378">
                  <c:v>5178</c:v>
                </c:pt>
                <c:pt idx="3379">
                  <c:v>5179</c:v>
                </c:pt>
                <c:pt idx="3380">
                  <c:v>5180</c:v>
                </c:pt>
                <c:pt idx="3381">
                  <c:v>5181</c:v>
                </c:pt>
                <c:pt idx="3382">
                  <c:v>5182</c:v>
                </c:pt>
                <c:pt idx="3383">
                  <c:v>5183</c:v>
                </c:pt>
                <c:pt idx="3384">
                  <c:v>5184</c:v>
                </c:pt>
                <c:pt idx="3385">
                  <c:v>5185</c:v>
                </c:pt>
                <c:pt idx="3386">
                  <c:v>5186</c:v>
                </c:pt>
                <c:pt idx="3387">
                  <c:v>5187</c:v>
                </c:pt>
                <c:pt idx="3388">
                  <c:v>5188</c:v>
                </c:pt>
                <c:pt idx="3389">
                  <c:v>5189</c:v>
                </c:pt>
                <c:pt idx="3390">
                  <c:v>5190</c:v>
                </c:pt>
                <c:pt idx="3391">
                  <c:v>5191</c:v>
                </c:pt>
                <c:pt idx="3392">
                  <c:v>5192</c:v>
                </c:pt>
                <c:pt idx="3393">
                  <c:v>5193</c:v>
                </c:pt>
                <c:pt idx="3394">
                  <c:v>5194</c:v>
                </c:pt>
                <c:pt idx="3395">
                  <c:v>5195</c:v>
                </c:pt>
                <c:pt idx="3396">
                  <c:v>5196</c:v>
                </c:pt>
                <c:pt idx="3397">
                  <c:v>5197</c:v>
                </c:pt>
                <c:pt idx="3398">
                  <c:v>5198</c:v>
                </c:pt>
                <c:pt idx="3399">
                  <c:v>5199</c:v>
                </c:pt>
                <c:pt idx="3400">
                  <c:v>5200</c:v>
                </c:pt>
                <c:pt idx="3401">
                  <c:v>5201</c:v>
                </c:pt>
                <c:pt idx="3402">
                  <c:v>5202</c:v>
                </c:pt>
                <c:pt idx="3403">
                  <c:v>5203</c:v>
                </c:pt>
                <c:pt idx="3404">
                  <c:v>5204</c:v>
                </c:pt>
                <c:pt idx="3405">
                  <c:v>5205</c:v>
                </c:pt>
                <c:pt idx="3406">
                  <c:v>5206</c:v>
                </c:pt>
                <c:pt idx="3407">
                  <c:v>5207</c:v>
                </c:pt>
                <c:pt idx="3408">
                  <c:v>5208</c:v>
                </c:pt>
                <c:pt idx="3409">
                  <c:v>5209</c:v>
                </c:pt>
                <c:pt idx="3410">
                  <c:v>5210</c:v>
                </c:pt>
                <c:pt idx="3411">
                  <c:v>5211</c:v>
                </c:pt>
                <c:pt idx="3412">
                  <c:v>5212</c:v>
                </c:pt>
                <c:pt idx="3413">
                  <c:v>5213</c:v>
                </c:pt>
                <c:pt idx="3414">
                  <c:v>5214</c:v>
                </c:pt>
                <c:pt idx="3415">
                  <c:v>5215</c:v>
                </c:pt>
                <c:pt idx="3416">
                  <c:v>5216</c:v>
                </c:pt>
                <c:pt idx="3417">
                  <c:v>5217</c:v>
                </c:pt>
                <c:pt idx="3418">
                  <c:v>5218</c:v>
                </c:pt>
                <c:pt idx="3419">
                  <c:v>5219</c:v>
                </c:pt>
                <c:pt idx="3420">
                  <c:v>5220</c:v>
                </c:pt>
                <c:pt idx="3421">
                  <c:v>5221</c:v>
                </c:pt>
                <c:pt idx="3422">
                  <c:v>5222</c:v>
                </c:pt>
                <c:pt idx="3423">
                  <c:v>5223</c:v>
                </c:pt>
                <c:pt idx="3424">
                  <c:v>5224</c:v>
                </c:pt>
                <c:pt idx="3425">
                  <c:v>5225</c:v>
                </c:pt>
                <c:pt idx="3426">
                  <c:v>5226</c:v>
                </c:pt>
                <c:pt idx="3427">
                  <c:v>5227</c:v>
                </c:pt>
                <c:pt idx="3428">
                  <c:v>5228</c:v>
                </c:pt>
                <c:pt idx="3429">
                  <c:v>5229</c:v>
                </c:pt>
                <c:pt idx="3430">
                  <c:v>5230</c:v>
                </c:pt>
                <c:pt idx="3431">
                  <c:v>5231</c:v>
                </c:pt>
                <c:pt idx="3432">
                  <c:v>5232</c:v>
                </c:pt>
                <c:pt idx="3433">
                  <c:v>5233</c:v>
                </c:pt>
                <c:pt idx="3434">
                  <c:v>5234</c:v>
                </c:pt>
                <c:pt idx="3435">
                  <c:v>5235</c:v>
                </c:pt>
                <c:pt idx="3436">
                  <c:v>5236</c:v>
                </c:pt>
                <c:pt idx="3437">
                  <c:v>5237</c:v>
                </c:pt>
                <c:pt idx="3438">
                  <c:v>5238</c:v>
                </c:pt>
                <c:pt idx="3439">
                  <c:v>5239</c:v>
                </c:pt>
                <c:pt idx="3440">
                  <c:v>5240</c:v>
                </c:pt>
                <c:pt idx="3441">
                  <c:v>5241</c:v>
                </c:pt>
                <c:pt idx="3442">
                  <c:v>5242</c:v>
                </c:pt>
                <c:pt idx="3443">
                  <c:v>5243</c:v>
                </c:pt>
                <c:pt idx="3444">
                  <c:v>5244</c:v>
                </c:pt>
                <c:pt idx="3445">
                  <c:v>5245</c:v>
                </c:pt>
                <c:pt idx="3446">
                  <c:v>5246</c:v>
                </c:pt>
                <c:pt idx="3447">
                  <c:v>5247</c:v>
                </c:pt>
                <c:pt idx="3448">
                  <c:v>5248</c:v>
                </c:pt>
                <c:pt idx="3449">
                  <c:v>5249</c:v>
                </c:pt>
                <c:pt idx="3450">
                  <c:v>5250</c:v>
                </c:pt>
                <c:pt idx="3451">
                  <c:v>5251</c:v>
                </c:pt>
                <c:pt idx="3452">
                  <c:v>5252</c:v>
                </c:pt>
                <c:pt idx="3453">
                  <c:v>5253</c:v>
                </c:pt>
                <c:pt idx="3454">
                  <c:v>5254</c:v>
                </c:pt>
                <c:pt idx="3455">
                  <c:v>5255</c:v>
                </c:pt>
                <c:pt idx="3456">
                  <c:v>5256</c:v>
                </c:pt>
                <c:pt idx="3457">
                  <c:v>5257</c:v>
                </c:pt>
                <c:pt idx="3458">
                  <c:v>5258</c:v>
                </c:pt>
                <c:pt idx="3459">
                  <c:v>5259</c:v>
                </c:pt>
                <c:pt idx="3460">
                  <c:v>5260</c:v>
                </c:pt>
                <c:pt idx="3461">
                  <c:v>5261</c:v>
                </c:pt>
                <c:pt idx="3462">
                  <c:v>5262</c:v>
                </c:pt>
                <c:pt idx="3463">
                  <c:v>5263</c:v>
                </c:pt>
                <c:pt idx="3464">
                  <c:v>5264</c:v>
                </c:pt>
                <c:pt idx="3465">
                  <c:v>5265</c:v>
                </c:pt>
                <c:pt idx="3466">
                  <c:v>5266</c:v>
                </c:pt>
                <c:pt idx="3467">
                  <c:v>5267</c:v>
                </c:pt>
                <c:pt idx="3468">
                  <c:v>5268</c:v>
                </c:pt>
                <c:pt idx="3469">
                  <c:v>5269</c:v>
                </c:pt>
                <c:pt idx="3470">
                  <c:v>5270</c:v>
                </c:pt>
                <c:pt idx="3471">
                  <c:v>5271</c:v>
                </c:pt>
                <c:pt idx="3472">
                  <c:v>5272</c:v>
                </c:pt>
                <c:pt idx="3473">
                  <c:v>5273</c:v>
                </c:pt>
                <c:pt idx="3474">
                  <c:v>5274</c:v>
                </c:pt>
                <c:pt idx="3475">
                  <c:v>5275</c:v>
                </c:pt>
                <c:pt idx="3476">
                  <c:v>5276</c:v>
                </c:pt>
                <c:pt idx="3477">
                  <c:v>5277</c:v>
                </c:pt>
                <c:pt idx="3478">
                  <c:v>5278</c:v>
                </c:pt>
                <c:pt idx="3479">
                  <c:v>5279</c:v>
                </c:pt>
                <c:pt idx="3480">
                  <c:v>5280</c:v>
                </c:pt>
                <c:pt idx="3481">
                  <c:v>5281</c:v>
                </c:pt>
                <c:pt idx="3482">
                  <c:v>5282</c:v>
                </c:pt>
                <c:pt idx="3483">
                  <c:v>5283</c:v>
                </c:pt>
                <c:pt idx="3484">
                  <c:v>5284</c:v>
                </c:pt>
                <c:pt idx="3485">
                  <c:v>5285</c:v>
                </c:pt>
                <c:pt idx="3486">
                  <c:v>5286</c:v>
                </c:pt>
                <c:pt idx="3487">
                  <c:v>5287</c:v>
                </c:pt>
                <c:pt idx="3488">
                  <c:v>5288</c:v>
                </c:pt>
                <c:pt idx="3489">
                  <c:v>5289</c:v>
                </c:pt>
                <c:pt idx="3490">
                  <c:v>5290</c:v>
                </c:pt>
                <c:pt idx="3491">
                  <c:v>5291</c:v>
                </c:pt>
                <c:pt idx="3492">
                  <c:v>5292</c:v>
                </c:pt>
                <c:pt idx="3493">
                  <c:v>5293</c:v>
                </c:pt>
                <c:pt idx="3494">
                  <c:v>5294</c:v>
                </c:pt>
                <c:pt idx="3495">
                  <c:v>5295</c:v>
                </c:pt>
                <c:pt idx="3496">
                  <c:v>5296</c:v>
                </c:pt>
                <c:pt idx="3497">
                  <c:v>5297</c:v>
                </c:pt>
                <c:pt idx="3498">
                  <c:v>5298</c:v>
                </c:pt>
                <c:pt idx="3499">
                  <c:v>5299</c:v>
                </c:pt>
                <c:pt idx="3500">
                  <c:v>5300</c:v>
                </c:pt>
                <c:pt idx="3501">
                  <c:v>5301</c:v>
                </c:pt>
                <c:pt idx="3502">
                  <c:v>5302</c:v>
                </c:pt>
                <c:pt idx="3503">
                  <c:v>5303</c:v>
                </c:pt>
                <c:pt idx="3504">
                  <c:v>5304</c:v>
                </c:pt>
                <c:pt idx="3505">
                  <c:v>5305</c:v>
                </c:pt>
                <c:pt idx="3506">
                  <c:v>5306</c:v>
                </c:pt>
                <c:pt idx="3507">
                  <c:v>5307</c:v>
                </c:pt>
                <c:pt idx="3508">
                  <c:v>5308</c:v>
                </c:pt>
                <c:pt idx="3509">
                  <c:v>5309</c:v>
                </c:pt>
                <c:pt idx="3510">
                  <c:v>5310</c:v>
                </c:pt>
                <c:pt idx="3511">
                  <c:v>5311</c:v>
                </c:pt>
                <c:pt idx="3512">
                  <c:v>5312</c:v>
                </c:pt>
                <c:pt idx="3513">
                  <c:v>5313</c:v>
                </c:pt>
                <c:pt idx="3514">
                  <c:v>5314</c:v>
                </c:pt>
                <c:pt idx="3515">
                  <c:v>5315</c:v>
                </c:pt>
                <c:pt idx="3516">
                  <c:v>5316</c:v>
                </c:pt>
                <c:pt idx="3517">
                  <c:v>5317</c:v>
                </c:pt>
                <c:pt idx="3518">
                  <c:v>5318</c:v>
                </c:pt>
                <c:pt idx="3519">
                  <c:v>5319</c:v>
                </c:pt>
                <c:pt idx="3520">
                  <c:v>5320</c:v>
                </c:pt>
                <c:pt idx="3521">
                  <c:v>5321</c:v>
                </c:pt>
                <c:pt idx="3522">
                  <c:v>5322</c:v>
                </c:pt>
                <c:pt idx="3523">
                  <c:v>5323</c:v>
                </c:pt>
                <c:pt idx="3524">
                  <c:v>5324</c:v>
                </c:pt>
                <c:pt idx="3525">
                  <c:v>5325</c:v>
                </c:pt>
                <c:pt idx="3526">
                  <c:v>5326</c:v>
                </c:pt>
                <c:pt idx="3527">
                  <c:v>5327</c:v>
                </c:pt>
                <c:pt idx="3528">
                  <c:v>5328</c:v>
                </c:pt>
                <c:pt idx="3529">
                  <c:v>5329</c:v>
                </c:pt>
                <c:pt idx="3530">
                  <c:v>5330</c:v>
                </c:pt>
                <c:pt idx="3531">
                  <c:v>5331</c:v>
                </c:pt>
                <c:pt idx="3532">
                  <c:v>5332</c:v>
                </c:pt>
                <c:pt idx="3533">
                  <c:v>5333</c:v>
                </c:pt>
                <c:pt idx="3534">
                  <c:v>5334</c:v>
                </c:pt>
                <c:pt idx="3535">
                  <c:v>5335</c:v>
                </c:pt>
                <c:pt idx="3536">
                  <c:v>5336</c:v>
                </c:pt>
                <c:pt idx="3537">
                  <c:v>5337</c:v>
                </c:pt>
                <c:pt idx="3538">
                  <c:v>5338</c:v>
                </c:pt>
                <c:pt idx="3539">
                  <c:v>5339</c:v>
                </c:pt>
                <c:pt idx="3540">
                  <c:v>5340</c:v>
                </c:pt>
                <c:pt idx="3541">
                  <c:v>5341</c:v>
                </c:pt>
                <c:pt idx="3542">
                  <c:v>5342</c:v>
                </c:pt>
                <c:pt idx="3543">
                  <c:v>5343</c:v>
                </c:pt>
                <c:pt idx="3544">
                  <c:v>5344</c:v>
                </c:pt>
                <c:pt idx="3545">
                  <c:v>5345</c:v>
                </c:pt>
                <c:pt idx="3546">
                  <c:v>5346</c:v>
                </c:pt>
                <c:pt idx="3547">
                  <c:v>5347</c:v>
                </c:pt>
                <c:pt idx="3548">
                  <c:v>5348</c:v>
                </c:pt>
                <c:pt idx="3549">
                  <c:v>5349</c:v>
                </c:pt>
                <c:pt idx="3550">
                  <c:v>5350</c:v>
                </c:pt>
                <c:pt idx="3551">
                  <c:v>5351</c:v>
                </c:pt>
                <c:pt idx="3552">
                  <c:v>5352</c:v>
                </c:pt>
                <c:pt idx="3553">
                  <c:v>5353</c:v>
                </c:pt>
                <c:pt idx="3554">
                  <c:v>5354</c:v>
                </c:pt>
                <c:pt idx="3555">
                  <c:v>5355</c:v>
                </c:pt>
                <c:pt idx="3556">
                  <c:v>5356</c:v>
                </c:pt>
                <c:pt idx="3557">
                  <c:v>5357</c:v>
                </c:pt>
                <c:pt idx="3558">
                  <c:v>5358</c:v>
                </c:pt>
                <c:pt idx="3559">
                  <c:v>5359</c:v>
                </c:pt>
                <c:pt idx="3560">
                  <c:v>5360</c:v>
                </c:pt>
                <c:pt idx="3561">
                  <c:v>5361</c:v>
                </c:pt>
                <c:pt idx="3562">
                  <c:v>5362</c:v>
                </c:pt>
                <c:pt idx="3563">
                  <c:v>5363</c:v>
                </c:pt>
                <c:pt idx="3564">
                  <c:v>5364</c:v>
                </c:pt>
                <c:pt idx="3565">
                  <c:v>5365</c:v>
                </c:pt>
                <c:pt idx="3566">
                  <c:v>5366</c:v>
                </c:pt>
                <c:pt idx="3567">
                  <c:v>5367</c:v>
                </c:pt>
                <c:pt idx="3568">
                  <c:v>5368</c:v>
                </c:pt>
                <c:pt idx="3569">
                  <c:v>5369</c:v>
                </c:pt>
                <c:pt idx="3570">
                  <c:v>5370</c:v>
                </c:pt>
                <c:pt idx="3571">
                  <c:v>5371</c:v>
                </c:pt>
                <c:pt idx="3572">
                  <c:v>5372</c:v>
                </c:pt>
                <c:pt idx="3573">
                  <c:v>5373</c:v>
                </c:pt>
                <c:pt idx="3574">
                  <c:v>5374</c:v>
                </c:pt>
                <c:pt idx="3575">
                  <c:v>5375</c:v>
                </c:pt>
                <c:pt idx="3576">
                  <c:v>5376</c:v>
                </c:pt>
                <c:pt idx="3577">
                  <c:v>5377</c:v>
                </c:pt>
                <c:pt idx="3578">
                  <c:v>5378</c:v>
                </c:pt>
                <c:pt idx="3579">
                  <c:v>5379</c:v>
                </c:pt>
                <c:pt idx="3580">
                  <c:v>5380</c:v>
                </c:pt>
                <c:pt idx="3581">
                  <c:v>5381</c:v>
                </c:pt>
                <c:pt idx="3582">
                  <c:v>5382</c:v>
                </c:pt>
                <c:pt idx="3583">
                  <c:v>5383</c:v>
                </c:pt>
                <c:pt idx="3584">
                  <c:v>5384</c:v>
                </c:pt>
                <c:pt idx="3585">
                  <c:v>5385</c:v>
                </c:pt>
                <c:pt idx="3586">
                  <c:v>5386</c:v>
                </c:pt>
                <c:pt idx="3587">
                  <c:v>5387</c:v>
                </c:pt>
                <c:pt idx="3588">
                  <c:v>5388</c:v>
                </c:pt>
                <c:pt idx="3589">
                  <c:v>5389</c:v>
                </c:pt>
                <c:pt idx="3590">
                  <c:v>5390</c:v>
                </c:pt>
                <c:pt idx="3591">
                  <c:v>5391</c:v>
                </c:pt>
                <c:pt idx="3592">
                  <c:v>5392</c:v>
                </c:pt>
                <c:pt idx="3593">
                  <c:v>5393</c:v>
                </c:pt>
                <c:pt idx="3594">
                  <c:v>5394</c:v>
                </c:pt>
                <c:pt idx="3595">
                  <c:v>5395</c:v>
                </c:pt>
                <c:pt idx="3596">
                  <c:v>5396</c:v>
                </c:pt>
                <c:pt idx="3597">
                  <c:v>5397</c:v>
                </c:pt>
                <c:pt idx="3598">
                  <c:v>5398</c:v>
                </c:pt>
                <c:pt idx="3599">
                  <c:v>5399</c:v>
                </c:pt>
                <c:pt idx="3600">
                  <c:v>5400</c:v>
                </c:pt>
                <c:pt idx="3601">
                  <c:v>5401</c:v>
                </c:pt>
                <c:pt idx="3602">
                  <c:v>5402</c:v>
                </c:pt>
                <c:pt idx="3603">
                  <c:v>5403</c:v>
                </c:pt>
                <c:pt idx="3604">
                  <c:v>5404</c:v>
                </c:pt>
                <c:pt idx="3605">
                  <c:v>5405</c:v>
                </c:pt>
                <c:pt idx="3606">
                  <c:v>5406</c:v>
                </c:pt>
                <c:pt idx="3607">
                  <c:v>5407</c:v>
                </c:pt>
                <c:pt idx="3608">
                  <c:v>5408</c:v>
                </c:pt>
                <c:pt idx="3609">
                  <c:v>5409</c:v>
                </c:pt>
                <c:pt idx="3610">
                  <c:v>5410</c:v>
                </c:pt>
                <c:pt idx="3611">
                  <c:v>5411</c:v>
                </c:pt>
                <c:pt idx="3612">
                  <c:v>5412</c:v>
                </c:pt>
                <c:pt idx="3613">
                  <c:v>5413</c:v>
                </c:pt>
                <c:pt idx="3614">
                  <c:v>5414</c:v>
                </c:pt>
                <c:pt idx="3615">
                  <c:v>5415</c:v>
                </c:pt>
                <c:pt idx="3616">
                  <c:v>5416</c:v>
                </c:pt>
                <c:pt idx="3617">
                  <c:v>5417</c:v>
                </c:pt>
                <c:pt idx="3618">
                  <c:v>5418</c:v>
                </c:pt>
                <c:pt idx="3619">
                  <c:v>5419</c:v>
                </c:pt>
                <c:pt idx="3620">
                  <c:v>5420</c:v>
                </c:pt>
                <c:pt idx="3621">
                  <c:v>5421</c:v>
                </c:pt>
                <c:pt idx="3622">
                  <c:v>5422</c:v>
                </c:pt>
                <c:pt idx="3623">
                  <c:v>5423</c:v>
                </c:pt>
                <c:pt idx="3624">
                  <c:v>5424</c:v>
                </c:pt>
                <c:pt idx="3625">
                  <c:v>5425</c:v>
                </c:pt>
                <c:pt idx="3626">
                  <c:v>5426</c:v>
                </c:pt>
                <c:pt idx="3627">
                  <c:v>5427</c:v>
                </c:pt>
                <c:pt idx="3628">
                  <c:v>5428</c:v>
                </c:pt>
                <c:pt idx="3629">
                  <c:v>5429</c:v>
                </c:pt>
                <c:pt idx="3630">
                  <c:v>5430</c:v>
                </c:pt>
                <c:pt idx="3631">
                  <c:v>5431</c:v>
                </c:pt>
                <c:pt idx="3632">
                  <c:v>5432</c:v>
                </c:pt>
                <c:pt idx="3633">
                  <c:v>5433</c:v>
                </c:pt>
                <c:pt idx="3634">
                  <c:v>5434</c:v>
                </c:pt>
                <c:pt idx="3635">
                  <c:v>5435</c:v>
                </c:pt>
                <c:pt idx="3636">
                  <c:v>5436</c:v>
                </c:pt>
                <c:pt idx="3637">
                  <c:v>5437</c:v>
                </c:pt>
                <c:pt idx="3638">
                  <c:v>5438</c:v>
                </c:pt>
                <c:pt idx="3639">
                  <c:v>5439</c:v>
                </c:pt>
                <c:pt idx="3640">
                  <c:v>5440</c:v>
                </c:pt>
                <c:pt idx="3641">
                  <c:v>5441</c:v>
                </c:pt>
                <c:pt idx="3642">
                  <c:v>5442</c:v>
                </c:pt>
                <c:pt idx="3643">
                  <c:v>5443</c:v>
                </c:pt>
                <c:pt idx="3644">
                  <c:v>5444</c:v>
                </c:pt>
                <c:pt idx="3645">
                  <c:v>5445</c:v>
                </c:pt>
                <c:pt idx="3646">
                  <c:v>5446</c:v>
                </c:pt>
                <c:pt idx="3647">
                  <c:v>5447</c:v>
                </c:pt>
                <c:pt idx="3648">
                  <c:v>5448</c:v>
                </c:pt>
                <c:pt idx="3649">
                  <c:v>5449</c:v>
                </c:pt>
                <c:pt idx="3650">
                  <c:v>5450</c:v>
                </c:pt>
                <c:pt idx="3651">
                  <c:v>5451</c:v>
                </c:pt>
                <c:pt idx="3652">
                  <c:v>5452</c:v>
                </c:pt>
                <c:pt idx="3653">
                  <c:v>5453</c:v>
                </c:pt>
                <c:pt idx="3654">
                  <c:v>5454</c:v>
                </c:pt>
                <c:pt idx="3655">
                  <c:v>5455</c:v>
                </c:pt>
                <c:pt idx="3656">
                  <c:v>5456</c:v>
                </c:pt>
                <c:pt idx="3657">
                  <c:v>5457</c:v>
                </c:pt>
                <c:pt idx="3658">
                  <c:v>5458</c:v>
                </c:pt>
                <c:pt idx="3659">
                  <c:v>5459</c:v>
                </c:pt>
                <c:pt idx="3660">
                  <c:v>5460</c:v>
                </c:pt>
                <c:pt idx="3661">
                  <c:v>5461</c:v>
                </c:pt>
                <c:pt idx="3662">
                  <c:v>5462</c:v>
                </c:pt>
                <c:pt idx="3663">
                  <c:v>5463</c:v>
                </c:pt>
                <c:pt idx="3664">
                  <c:v>5464</c:v>
                </c:pt>
                <c:pt idx="3665">
                  <c:v>5465</c:v>
                </c:pt>
                <c:pt idx="3666">
                  <c:v>5466</c:v>
                </c:pt>
                <c:pt idx="3667">
                  <c:v>5467</c:v>
                </c:pt>
                <c:pt idx="3668">
                  <c:v>5468</c:v>
                </c:pt>
                <c:pt idx="3669">
                  <c:v>5469</c:v>
                </c:pt>
                <c:pt idx="3670">
                  <c:v>5470</c:v>
                </c:pt>
                <c:pt idx="3671">
                  <c:v>5471</c:v>
                </c:pt>
                <c:pt idx="3672">
                  <c:v>5472</c:v>
                </c:pt>
                <c:pt idx="3673">
                  <c:v>5473</c:v>
                </c:pt>
                <c:pt idx="3674">
                  <c:v>5474</c:v>
                </c:pt>
                <c:pt idx="3675">
                  <c:v>5475</c:v>
                </c:pt>
                <c:pt idx="3676">
                  <c:v>5476</c:v>
                </c:pt>
                <c:pt idx="3677">
                  <c:v>5477</c:v>
                </c:pt>
                <c:pt idx="3678">
                  <c:v>5478</c:v>
                </c:pt>
                <c:pt idx="3679">
                  <c:v>5479</c:v>
                </c:pt>
                <c:pt idx="3680">
                  <c:v>5480</c:v>
                </c:pt>
                <c:pt idx="3681">
                  <c:v>5481</c:v>
                </c:pt>
                <c:pt idx="3682">
                  <c:v>5482</c:v>
                </c:pt>
                <c:pt idx="3683">
                  <c:v>5483</c:v>
                </c:pt>
                <c:pt idx="3684">
                  <c:v>5484</c:v>
                </c:pt>
                <c:pt idx="3685">
                  <c:v>5485</c:v>
                </c:pt>
                <c:pt idx="3686">
                  <c:v>5486</c:v>
                </c:pt>
                <c:pt idx="3687">
                  <c:v>5487</c:v>
                </c:pt>
                <c:pt idx="3688">
                  <c:v>5488</c:v>
                </c:pt>
                <c:pt idx="3689">
                  <c:v>5489</c:v>
                </c:pt>
                <c:pt idx="3690">
                  <c:v>5490</c:v>
                </c:pt>
                <c:pt idx="3691">
                  <c:v>5491</c:v>
                </c:pt>
                <c:pt idx="3692">
                  <c:v>5492</c:v>
                </c:pt>
                <c:pt idx="3693">
                  <c:v>5493</c:v>
                </c:pt>
                <c:pt idx="3694">
                  <c:v>5494</c:v>
                </c:pt>
                <c:pt idx="3695">
                  <c:v>5495</c:v>
                </c:pt>
                <c:pt idx="3696">
                  <c:v>5496</c:v>
                </c:pt>
                <c:pt idx="3697">
                  <c:v>5497</c:v>
                </c:pt>
                <c:pt idx="3698">
                  <c:v>5498</c:v>
                </c:pt>
                <c:pt idx="3699">
                  <c:v>5499</c:v>
                </c:pt>
                <c:pt idx="3700">
                  <c:v>5500</c:v>
                </c:pt>
                <c:pt idx="3701">
                  <c:v>5501</c:v>
                </c:pt>
                <c:pt idx="3702">
                  <c:v>5502</c:v>
                </c:pt>
                <c:pt idx="3703">
                  <c:v>5503</c:v>
                </c:pt>
                <c:pt idx="3704">
                  <c:v>5504</c:v>
                </c:pt>
                <c:pt idx="3705">
                  <c:v>5505</c:v>
                </c:pt>
                <c:pt idx="3706">
                  <c:v>5506</c:v>
                </c:pt>
                <c:pt idx="3707">
                  <c:v>5507</c:v>
                </c:pt>
                <c:pt idx="3708">
                  <c:v>5508</c:v>
                </c:pt>
                <c:pt idx="3709">
                  <c:v>5509</c:v>
                </c:pt>
                <c:pt idx="3710">
                  <c:v>5510</c:v>
                </c:pt>
                <c:pt idx="3711">
                  <c:v>5511</c:v>
                </c:pt>
                <c:pt idx="3712">
                  <c:v>5512</c:v>
                </c:pt>
                <c:pt idx="3713">
                  <c:v>5513</c:v>
                </c:pt>
                <c:pt idx="3714">
                  <c:v>5514</c:v>
                </c:pt>
                <c:pt idx="3715">
                  <c:v>5515</c:v>
                </c:pt>
                <c:pt idx="3716">
                  <c:v>5516</c:v>
                </c:pt>
                <c:pt idx="3717">
                  <c:v>5517</c:v>
                </c:pt>
                <c:pt idx="3718">
                  <c:v>5518</c:v>
                </c:pt>
                <c:pt idx="3719">
                  <c:v>5519</c:v>
                </c:pt>
                <c:pt idx="3720">
                  <c:v>5520</c:v>
                </c:pt>
                <c:pt idx="3721">
                  <c:v>5521</c:v>
                </c:pt>
                <c:pt idx="3722">
                  <c:v>5522</c:v>
                </c:pt>
                <c:pt idx="3723">
                  <c:v>5523</c:v>
                </c:pt>
                <c:pt idx="3724">
                  <c:v>5524</c:v>
                </c:pt>
                <c:pt idx="3725">
                  <c:v>5525</c:v>
                </c:pt>
                <c:pt idx="3726">
                  <c:v>5526</c:v>
                </c:pt>
                <c:pt idx="3727">
                  <c:v>5527</c:v>
                </c:pt>
                <c:pt idx="3728">
                  <c:v>5528</c:v>
                </c:pt>
                <c:pt idx="3729">
                  <c:v>5529</c:v>
                </c:pt>
                <c:pt idx="3730">
                  <c:v>5530</c:v>
                </c:pt>
                <c:pt idx="3731">
                  <c:v>5531</c:v>
                </c:pt>
                <c:pt idx="3732">
                  <c:v>5532</c:v>
                </c:pt>
                <c:pt idx="3733">
                  <c:v>5533</c:v>
                </c:pt>
                <c:pt idx="3734">
                  <c:v>5534</c:v>
                </c:pt>
                <c:pt idx="3735">
                  <c:v>5535</c:v>
                </c:pt>
                <c:pt idx="3736">
                  <c:v>5536</c:v>
                </c:pt>
                <c:pt idx="3737">
                  <c:v>5537</c:v>
                </c:pt>
                <c:pt idx="3738">
                  <c:v>5538</c:v>
                </c:pt>
                <c:pt idx="3739">
                  <c:v>5539</c:v>
                </c:pt>
                <c:pt idx="3740">
                  <c:v>5540</c:v>
                </c:pt>
                <c:pt idx="3741">
                  <c:v>5541</c:v>
                </c:pt>
                <c:pt idx="3742">
                  <c:v>5542</c:v>
                </c:pt>
                <c:pt idx="3743">
                  <c:v>5543</c:v>
                </c:pt>
                <c:pt idx="3744">
                  <c:v>5544</c:v>
                </c:pt>
                <c:pt idx="3745">
                  <c:v>5545</c:v>
                </c:pt>
                <c:pt idx="3746">
                  <c:v>5546</c:v>
                </c:pt>
                <c:pt idx="3747">
                  <c:v>5547</c:v>
                </c:pt>
                <c:pt idx="3748">
                  <c:v>5548</c:v>
                </c:pt>
                <c:pt idx="3749">
                  <c:v>5549</c:v>
                </c:pt>
                <c:pt idx="3750">
                  <c:v>5550</c:v>
                </c:pt>
                <c:pt idx="3751">
                  <c:v>5551</c:v>
                </c:pt>
                <c:pt idx="3752">
                  <c:v>5552</c:v>
                </c:pt>
                <c:pt idx="3753">
                  <c:v>5553</c:v>
                </c:pt>
                <c:pt idx="3754">
                  <c:v>5554</c:v>
                </c:pt>
                <c:pt idx="3755">
                  <c:v>5555</c:v>
                </c:pt>
                <c:pt idx="3756">
                  <c:v>5556</c:v>
                </c:pt>
                <c:pt idx="3757">
                  <c:v>5557</c:v>
                </c:pt>
                <c:pt idx="3758">
                  <c:v>5558</c:v>
                </c:pt>
                <c:pt idx="3759">
                  <c:v>5559</c:v>
                </c:pt>
                <c:pt idx="3760">
                  <c:v>5560</c:v>
                </c:pt>
                <c:pt idx="3761">
                  <c:v>5561</c:v>
                </c:pt>
                <c:pt idx="3762">
                  <c:v>5562</c:v>
                </c:pt>
                <c:pt idx="3763">
                  <c:v>5563</c:v>
                </c:pt>
                <c:pt idx="3764">
                  <c:v>5564</c:v>
                </c:pt>
                <c:pt idx="3765">
                  <c:v>5565</c:v>
                </c:pt>
                <c:pt idx="3766">
                  <c:v>5566</c:v>
                </c:pt>
                <c:pt idx="3767">
                  <c:v>5567</c:v>
                </c:pt>
                <c:pt idx="3768">
                  <c:v>5568</c:v>
                </c:pt>
                <c:pt idx="3769">
                  <c:v>5569</c:v>
                </c:pt>
                <c:pt idx="3770">
                  <c:v>5570</c:v>
                </c:pt>
                <c:pt idx="3771">
                  <c:v>5571</c:v>
                </c:pt>
                <c:pt idx="3772">
                  <c:v>5572</c:v>
                </c:pt>
                <c:pt idx="3773">
                  <c:v>5573</c:v>
                </c:pt>
                <c:pt idx="3774">
                  <c:v>5574</c:v>
                </c:pt>
                <c:pt idx="3775">
                  <c:v>5575</c:v>
                </c:pt>
                <c:pt idx="3776">
                  <c:v>5576</c:v>
                </c:pt>
                <c:pt idx="3777">
                  <c:v>5577</c:v>
                </c:pt>
                <c:pt idx="3778">
                  <c:v>5578</c:v>
                </c:pt>
                <c:pt idx="3779">
                  <c:v>5579</c:v>
                </c:pt>
                <c:pt idx="3780">
                  <c:v>5580</c:v>
                </c:pt>
                <c:pt idx="3781">
                  <c:v>5581</c:v>
                </c:pt>
                <c:pt idx="3782">
                  <c:v>5582</c:v>
                </c:pt>
                <c:pt idx="3783">
                  <c:v>5583</c:v>
                </c:pt>
                <c:pt idx="3784">
                  <c:v>5584</c:v>
                </c:pt>
                <c:pt idx="3785">
                  <c:v>5585</c:v>
                </c:pt>
                <c:pt idx="3786">
                  <c:v>5586</c:v>
                </c:pt>
                <c:pt idx="3787">
                  <c:v>5587</c:v>
                </c:pt>
                <c:pt idx="3788">
                  <c:v>5588</c:v>
                </c:pt>
                <c:pt idx="3789">
                  <c:v>5589</c:v>
                </c:pt>
                <c:pt idx="3790">
                  <c:v>5590</c:v>
                </c:pt>
                <c:pt idx="3791">
                  <c:v>5591</c:v>
                </c:pt>
                <c:pt idx="3792">
                  <c:v>5592</c:v>
                </c:pt>
                <c:pt idx="3793">
                  <c:v>5593</c:v>
                </c:pt>
                <c:pt idx="3794">
                  <c:v>5594</c:v>
                </c:pt>
                <c:pt idx="3795">
                  <c:v>5595</c:v>
                </c:pt>
                <c:pt idx="3796">
                  <c:v>5596</c:v>
                </c:pt>
                <c:pt idx="3797">
                  <c:v>5597</c:v>
                </c:pt>
                <c:pt idx="3798">
                  <c:v>5598</c:v>
                </c:pt>
                <c:pt idx="3799">
                  <c:v>5599</c:v>
                </c:pt>
                <c:pt idx="3800">
                  <c:v>5600</c:v>
                </c:pt>
                <c:pt idx="3801">
                  <c:v>5601</c:v>
                </c:pt>
                <c:pt idx="3802">
                  <c:v>5602</c:v>
                </c:pt>
                <c:pt idx="3803">
                  <c:v>5603</c:v>
                </c:pt>
                <c:pt idx="3804">
                  <c:v>5604</c:v>
                </c:pt>
                <c:pt idx="3805">
                  <c:v>5605</c:v>
                </c:pt>
                <c:pt idx="3806">
                  <c:v>5606</c:v>
                </c:pt>
                <c:pt idx="3807">
                  <c:v>5607</c:v>
                </c:pt>
                <c:pt idx="3808">
                  <c:v>5608</c:v>
                </c:pt>
                <c:pt idx="3809">
                  <c:v>5609</c:v>
                </c:pt>
                <c:pt idx="3810">
                  <c:v>5610</c:v>
                </c:pt>
                <c:pt idx="3811">
                  <c:v>5611</c:v>
                </c:pt>
                <c:pt idx="3812">
                  <c:v>5612</c:v>
                </c:pt>
                <c:pt idx="3813">
                  <c:v>5613</c:v>
                </c:pt>
                <c:pt idx="3814">
                  <c:v>5614</c:v>
                </c:pt>
                <c:pt idx="3815">
                  <c:v>5615</c:v>
                </c:pt>
                <c:pt idx="3816">
                  <c:v>5616</c:v>
                </c:pt>
                <c:pt idx="3817">
                  <c:v>5617</c:v>
                </c:pt>
                <c:pt idx="3818">
                  <c:v>5618</c:v>
                </c:pt>
                <c:pt idx="3819">
                  <c:v>5619</c:v>
                </c:pt>
                <c:pt idx="3820">
                  <c:v>5620</c:v>
                </c:pt>
                <c:pt idx="3821">
                  <c:v>5621</c:v>
                </c:pt>
                <c:pt idx="3822">
                  <c:v>5622</c:v>
                </c:pt>
                <c:pt idx="3823">
                  <c:v>5623</c:v>
                </c:pt>
                <c:pt idx="3824">
                  <c:v>5624</c:v>
                </c:pt>
                <c:pt idx="3825">
                  <c:v>5625</c:v>
                </c:pt>
                <c:pt idx="3826">
                  <c:v>5626</c:v>
                </c:pt>
                <c:pt idx="3827">
                  <c:v>5627</c:v>
                </c:pt>
                <c:pt idx="3828">
                  <c:v>5628</c:v>
                </c:pt>
                <c:pt idx="3829">
                  <c:v>5629</c:v>
                </c:pt>
                <c:pt idx="3830">
                  <c:v>5630</c:v>
                </c:pt>
                <c:pt idx="3831">
                  <c:v>5631</c:v>
                </c:pt>
                <c:pt idx="3832">
                  <c:v>5632</c:v>
                </c:pt>
                <c:pt idx="3833">
                  <c:v>5633</c:v>
                </c:pt>
                <c:pt idx="3834">
                  <c:v>5634</c:v>
                </c:pt>
                <c:pt idx="3835">
                  <c:v>5635</c:v>
                </c:pt>
                <c:pt idx="3836">
                  <c:v>5636</c:v>
                </c:pt>
                <c:pt idx="3837">
                  <c:v>5637</c:v>
                </c:pt>
                <c:pt idx="3838">
                  <c:v>5638</c:v>
                </c:pt>
                <c:pt idx="3839">
                  <c:v>5639</c:v>
                </c:pt>
                <c:pt idx="3840">
                  <c:v>5640</c:v>
                </c:pt>
                <c:pt idx="3841">
                  <c:v>5641</c:v>
                </c:pt>
                <c:pt idx="3842">
                  <c:v>5642</c:v>
                </c:pt>
                <c:pt idx="3843">
                  <c:v>5643</c:v>
                </c:pt>
                <c:pt idx="3844">
                  <c:v>5644</c:v>
                </c:pt>
                <c:pt idx="3845">
                  <c:v>5645</c:v>
                </c:pt>
                <c:pt idx="3846">
                  <c:v>5646</c:v>
                </c:pt>
                <c:pt idx="3847">
                  <c:v>5647</c:v>
                </c:pt>
                <c:pt idx="3848">
                  <c:v>5648</c:v>
                </c:pt>
                <c:pt idx="3849">
                  <c:v>5649</c:v>
                </c:pt>
                <c:pt idx="3850">
                  <c:v>5650</c:v>
                </c:pt>
                <c:pt idx="3851">
                  <c:v>5651</c:v>
                </c:pt>
                <c:pt idx="3852">
                  <c:v>5652</c:v>
                </c:pt>
                <c:pt idx="3853">
                  <c:v>5653</c:v>
                </c:pt>
                <c:pt idx="3854">
                  <c:v>5654</c:v>
                </c:pt>
                <c:pt idx="3855">
                  <c:v>5655</c:v>
                </c:pt>
                <c:pt idx="3856">
                  <c:v>5656</c:v>
                </c:pt>
                <c:pt idx="3857">
                  <c:v>5657</c:v>
                </c:pt>
                <c:pt idx="3858">
                  <c:v>5658</c:v>
                </c:pt>
                <c:pt idx="3859">
                  <c:v>5659</c:v>
                </c:pt>
                <c:pt idx="3860">
                  <c:v>5660</c:v>
                </c:pt>
                <c:pt idx="3861">
                  <c:v>5661</c:v>
                </c:pt>
                <c:pt idx="3862">
                  <c:v>5662</c:v>
                </c:pt>
                <c:pt idx="3863">
                  <c:v>5663</c:v>
                </c:pt>
                <c:pt idx="3864">
                  <c:v>5664</c:v>
                </c:pt>
                <c:pt idx="3865">
                  <c:v>5665</c:v>
                </c:pt>
                <c:pt idx="3866">
                  <c:v>5666</c:v>
                </c:pt>
                <c:pt idx="3867">
                  <c:v>5667</c:v>
                </c:pt>
                <c:pt idx="3868">
                  <c:v>5668</c:v>
                </c:pt>
                <c:pt idx="3869">
                  <c:v>5669</c:v>
                </c:pt>
                <c:pt idx="3870">
                  <c:v>5670</c:v>
                </c:pt>
                <c:pt idx="3871">
                  <c:v>5671</c:v>
                </c:pt>
                <c:pt idx="3872">
                  <c:v>5672</c:v>
                </c:pt>
                <c:pt idx="3873">
                  <c:v>5673</c:v>
                </c:pt>
                <c:pt idx="3874">
                  <c:v>5674</c:v>
                </c:pt>
                <c:pt idx="3875">
                  <c:v>5675</c:v>
                </c:pt>
                <c:pt idx="3876">
                  <c:v>5676</c:v>
                </c:pt>
                <c:pt idx="3877">
                  <c:v>5677</c:v>
                </c:pt>
                <c:pt idx="3878">
                  <c:v>5678</c:v>
                </c:pt>
                <c:pt idx="3879">
                  <c:v>5679</c:v>
                </c:pt>
                <c:pt idx="3880">
                  <c:v>5680</c:v>
                </c:pt>
                <c:pt idx="3881">
                  <c:v>5681</c:v>
                </c:pt>
                <c:pt idx="3882">
                  <c:v>5682</c:v>
                </c:pt>
                <c:pt idx="3883">
                  <c:v>5683</c:v>
                </c:pt>
                <c:pt idx="3884">
                  <c:v>5684</c:v>
                </c:pt>
                <c:pt idx="3885">
                  <c:v>5685</c:v>
                </c:pt>
                <c:pt idx="3886">
                  <c:v>5686</c:v>
                </c:pt>
                <c:pt idx="3887">
                  <c:v>5687</c:v>
                </c:pt>
                <c:pt idx="3888">
                  <c:v>5688</c:v>
                </c:pt>
                <c:pt idx="3889">
                  <c:v>5689</c:v>
                </c:pt>
                <c:pt idx="3890">
                  <c:v>5690</c:v>
                </c:pt>
                <c:pt idx="3891">
                  <c:v>5691</c:v>
                </c:pt>
                <c:pt idx="3892">
                  <c:v>5692</c:v>
                </c:pt>
                <c:pt idx="3893">
                  <c:v>5693</c:v>
                </c:pt>
                <c:pt idx="3894">
                  <c:v>5694</c:v>
                </c:pt>
                <c:pt idx="3895">
                  <c:v>5695</c:v>
                </c:pt>
                <c:pt idx="3896">
                  <c:v>5696</c:v>
                </c:pt>
                <c:pt idx="3897">
                  <c:v>5697</c:v>
                </c:pt>
                <c:pt idx="3898">
                  <c:v>5698</c:v>
                </c:pt>
                <c:pt idx="3899">
                  <c:v>5699</c:v>
                </c:pt>
                <c:pt idx="3900">
                  <c:v>5700</c:v>
                </c:pt>
                <c:pt idx="3901">
                  <c:v>5701</c:v>
                </c:pt>
                <c:pt idx="3902">
                  <c:v>5702</c:v>
                </c:pt>
                <c:pt idx="3903">
                  <c:v>5703</c:v>
                </c:pt>
                <c:pt idx="3904">
                  <c:v>5704</c:v>
                </c:pt>
                <c:pt idx="3905">
                  <c:v>5705</c:v>
                </c:pt>
                <c:pt idx="3906">
                  <c:v>5706</c:v>
                </c:pt>
                <c:pt idx="3907">
                  <c:v>5707</c:v>
                </c:pt>
                <c:pt idx="3908">
                  <c:v>5708</c:v>
                </c:pt>
                <c:pt idx="3909">
                  <c:v>5709</c:v>
                </c:pt>
                <c:pt idx="3910">
                  <c:v>5710</c:v>
                </c:pt>
                <c:pt idx="3911">
                  <c:v>5711</c:v>
                </c:pt>
                <c:pt idx="3912">
                  <c:v>5712</c:v>
                </c:pt>
                <c:pt idx="3913">
                  <c:v>5713</c:v>
                </c:pt>
                <c:pt idx="3914">
                  <c:v>5714</c:v>
                </c:pt>
                <c:pt idx="3915">
                  <c:v>5715</c:v>
                </c:pt>
                <c:pt idx="3916">
                  <c:v>5716</c:v>
                </c:pt>
                <c:pt idx="3917">
                  <c:v>5717</c:v>
                </c:pt>
                <c:pt idx="3918">
                  <c:v>5718</c:v>
                </c:pt>
                <c:pt idx="3919">
                  <c:v>5719</c:v>
                </c:pt>
                <c:pt idx="3920">
                  <c:v>5720</c:v>
                </c:pt>
                <c:pt idx="3921">
                  <c:v>5721</c:v>
                </c:pt>
                <c:pt idx="3922">
                  <c:v>5722</c:v>
                </c:pt>
                <c:pt idx="3923">
                  <c:v>5723</c:v>
                </c:pt>
                <c:pt idx="3924">
                  <c:v>5724</c:v>
                </c:pt>
                <c:pt idx="3925">
                  <c:v>5725</c:v>
                </c:pt>
                <c:pt idx="3926">
                  <c:v>5726</c:v>
                </c:pt>
                <c:pt idx="3927">
                  <c:v>5727</c:v>
                </c:pt>
                <c:pt idx="3928">
                  <c:v>5728</c:v>
                </c:pt>
                <c:pt idx="3929">
                  <c:v>5729</c:v>
                </c:pt>
                <c:pt idx="3930">
                  <c:v>5730</c:v>
                </c:pt>
                <c:pt idx="3931">
                  <c:v>5731</c:v>
                </c:pt>
                <c:pt idx="3932">
                  <c:v>5732</c:v>
                </c:pt>
                <c:pt idx="3933">
                  <c:v>5733</c:v>
                </c:pt>
                <c:pt idx="3934">
                  <c:v>5734</c:v>
                </c:pt>
                <c:pt idx="3935">
                  <c:v>5735</c:v>
                </c:pt>
                <c:pt idx="3936">
                  <c:v>5736</c:v>
                </c:pt>
                <c:pt idx="3937">
                  <c:v>5737</c:v>
                </c:pt>
                <c:pt idx="3938">
                  <c:v>5738</c:v>
                </c:pt>
                <c:pt idx="3939">
                  <c:v>5739</c:v>
                </c:pt>
                <c:pt idx="3940">
                  <c:v>5740</c:v>
                </c:pt>
                <c:pt idx="3941">
                  <c:v>5741</c:v>
                </c:pt>
                <c:pt idx="3942">
                  <c:v>5742</c:v>
                </c:pt>
                <c:pt idx="3943">
                  <c:v>5743</c:v>
                </c:pt>
                <c:pt idx="3944">
                  <c:v>5744</c:v>
                </c:pt>
                <c:pt idx="3945">
                  <c:v>5745</c:v>
                </c:pt>
                <c:pt idx="3946">
                  <c:v>5746</c:v>
                </c:pt>
                <c:pt idx="3947">
                  <c:v>5747</c:v>
                </c:pt>
                <c:pt idx="3948">
                  <c:v>5748</c:v>
                </c:pt>
                <c:pt idx="3949">
                  <c:v>5749</c:v>
                </c:pt>
                <c:pt idx="3950">
                  <c:v>5750</c:v>
                </c:pt>
                <c:pt idx="3951">
                  <c:v>5751</c:v>
                </c:pt>
                <c:pt idx="3952">
                  <c:v>5752</c:v>
                </c:pt>
                <c:pt idx="3953">
                  <c:v>5753</c:v>
                </c:pt>
                <c:pt idx="3954">
                  <c:v>5754</c:v>
                </c:pt>
                <c:pt idx="3955">
                  <c:v>5755</c:v>
                </c:pt>
                <c:pt idx="3956">
                  <c:v>5756</c:v>
                </c:pt>
                <c:pt idx="3957">
                  <c:v>5757</c:v>
                </c:pt>
                <c:pt idx="3958">
                  <c:v>5758</c:v>
                </c:pt>
                <c:pt idx="3959">
                  <c:v>5759</c:v>
                </c:pt>
                <c:pt idx="3960">
                  <c:v>5760</c:v>
                </c:pt>
                <c:pt idx="3961">
                  <c:v>5761</c:v>
                </c:pt>
                <c:pt idx="3962">
                  <c:v>5762</c:v>
                </c:pt>
                <c:pt idx="3963">
                  <c:v>5763</c:v>
                </c:pt>
                <c:pt idx="3964">
                  <c:v>5764</c:v>
                </c:pt>
                <c:pt idx="3965">
                  <c:v>5765</c:v>
                </c:pt>
                <c:pt idx="3966">
                  <c:v>5766</c:v>
                </c:pt>
                <c:pt idx="3967">
                  <c:v>5767</c:v>
                </c:pt>
                <c:pt idx="3968">
                  <c:v>5768</c:v>
                </c:pt>
                <c:pt idx="3969">
                  <c:v>5769</c:v>
                </c:pt>
                <c:pt idx="3970">
                  <c:v>5770</c:v>
                </c:pt>
                <c:pt idx="3971">
                  <c:v>5771</c:v>
                </c:pt>
                <c:pt idx="3972">
                  <c:v>5772</c:v>
                </c:pt>
                <c:pt idx="3973">
                  <c:v>5773</c:v>
                </c:pt>
                <c:pt idx="3974">
                  <c:v>5774</c:v>
                </c:pt>
                <c:pt idx="3975">
                  <c:v>5775</c:v>
                </c:pt>
                <c:pt idx="3976">
                  <c:v>5776</c:v>
                </c:pt>
                <c:pt idx="3977">
                  <c:v>5777</c:v>
                </c:pt>
                <c:pt idx="3978">
                  <c:v>5778</c:v>
                </c:pt>
                <c:pt idx="3979">
                  <c:v>5779</c:v>
                </c:pt>
                <c:pt idx="3980">
                  <c:v>5780</c:v>
                </c:pt>
                <c:pt idx="3981">
                  <c:v>5781</c:v>
                </c:pt>
                <c:pt idx="3982">
                  <c:v>5782</c:v>
                </c:pt>
                <c:pt idx="3983">
                  <c:v>5783</c:v>
                </c:pt>
                <c:pt idx="3984">
                  <c:v>5784</c:v>
                </c:pt>
                <c:pt idx="3985">
                  <c:v>5785</c:v>
                </c:pt>
                <c:pt idx="3986">
                  <c:v>5786</c:v>
                </c:pt>
                <c:pt idx="3987">
                  <c:v>5787</c:v>
                </c:pt>
                <c:pt idx="3988">
                  <c:v>5788</c:v>
                </c:pt>
                <c:pt idx="3989">
                  <c:v>5789</c:v>
                </c:pt>
                <c:pt idx="3990">
                  <c:v>5790</c:v>
                </c:pt>
                <c:pt idx="3991">
                  <c:v>5791</c:v>
                </c:pt>
                <c:pt idx="3992">
                  <c:v>5792</c:v>
                </c:pt>
                <c:pt idx="3993">
                  <c:v>5793</c:v>
                </c:pt>
                <c:pt idx="3994">
                  <c:v>5794</c:v>
                </c:pt>
                <c:pt idx="3995">
                  <c:v>5795</c:v>
                </c:pt>
                <c:pt idx="3996">
                  <c:v>5796</c:v>
                </c:pt>
                <c:pt idx="3997">
                  <c:v>5797</c:v>
                </c:pt>
                <c:pt idx="3998">
                  <c:v>5798</c:v>
                </c:pt>
                <c:pt idx="3999">
                  <c:v>5799</c:v>
                </c:pt>
                <c:pt idx="4000">
                  <c:v>5800</c:v>
                </c:pt>
                <c:pt idx="4001">
                  <c:v>5801</c:v>
                </c:pt>
                <c:pt idx="4002">
                  <c:v>5802</c:v>
                </c:pt>
                <c:pt idx="4003">
                  <c:v>5803</c:v>
                </c:pt>
                <c:pt idx="4004">
                  <c:v>5804</c:v>
                </c:pt>
                <c:pt idx="4005">
                  <c:v>5805</c:v>
                </c:pt>
                <c:pt idx="4006">
                  <c:v>5806</c:v>
                </c:pt>
                <c:pt idx="4007">
                  <c:v>5807</c:v>
                </c:pt>
                <c:pt idx="4008">
                  <c:v>5808</c:v>
                </c:pt>
                <c:pt idx="4009">
                  <c:v>5809</c:v>
                </c:pt>
                <c:pt idx="4010">
                  <c:v>5810</c:v>
                </c:pt>
                <c:pt idx="4011">
                  <c:v>5811</c:v>
                </c:pt>
                <c:pt idx="4012">
                  <c:v>5812</c:v>
                </c:pt>
                <c:pt idx="4013">
                  <c:v>5813</c:v>
                </c:pt>
                <c:pt idx="4014">
                  <c:v>5814</c:v>
                </c:pt>
                <c:pt idx="4015">
                  <c:v>5815</c:v>
                </c:pt>
                <c:pt idx="4016">
                  <c:v>5816</c:v>
                </c:pt>
                <c:pt idx="4017">
                  <c:v>5817</c:v>
                </c:pt>
                <c:pt idx="4018">
                  <c:v>5818</c:v>
                </c:pt>
                <c:pt idx="4019">
                  <c:v>5819</c:v>
                </c:pt>
                <c:pt idx="4020">
                  <c:v>5820</c:v>
                </c:pt>
                <c:pt idx="4021">
                  <c:v>5821</c:v>
                </c:pt>
                <c:pt idx="4022">
                  <c:v>5822</c:v>
                </c:pt>
                <c:pt idx="4023">
                  <c:v>5823</c:v>
                </c:pt>
                <c:pt idx="4024">
                  <c:v>5824</c:v>
                </c:pt>
                <c:pt idx="4025">
                  <c:v>5825</c:v>
                </c:pt>
                <c:pt idx="4026">
                  <c:v>5826</c:v>
                </c:pt>
                <c:pt idx="4027">
                  <c:v>5827</c:v>
                </c:pt>
                <c:pt idx="4028">
                  <c:v>5828</c:v>
                </c:pt>
                <c:pt idx="4029">
                  <c:v>5829</c:v>
                </c:pt>
                <c:pt idx="4030">
                  <c:v>5830</c:v>
                </c:pt>
                <c:pt idx="4031">
                  <c:v>5831</c:v>
                </c:pt>
                <c:pt idx="4032">
                  <c:v>5832</c:v>
                </c:pt>
                <c:pt idx="4033">
                  <c:v>5833</c:v>
                </c:pt>
                <c:pt idx="4034">
                  <c:v>5834</c:v>
                </c:pt>
                <c:pt idx="4035">
                  <c:v>5835</c:v>
                </c:pt>
                <c:pt idx="4036">
                  <c:v>5836</c:v>
                </c:pt>
                <c:pt idx="4037">
                  <c:v>5837</c:v>
                </c:pt>
                <c:pt idx="4038">
                  <c:v>5838</c:v>
                </c:pt>
                <c:pt idx="4039">
                  <c:v>5839</c:v>
                </c:pt>
                <c:pt idx="4040">
                  <c:v>5840</c:v>
                </c:pt>
                <c:pt idx="4041">
                  <c:v>5841</c:v>
                </c:pt>
                <c:pt idx="4042">
                  <c:v>5842</c:v>
                </c:pt>
                <c:pt idx="4043">
                  <c:v>5843</c:v>
                </c:pt>
                <c:pt idx="4044">
                  <c:v>5844</c:v>
                </c:pt>
                <c:pt idx="4045">
                  <c:v>5845</c:v>
                </c:pt>
                <c:pt idx="4046">
                  <c:v>5846</c:v>
                </c:pt>
                <c:pt idx="4047">
                  <c:v>5847</c:v>
                </c:pt>
                <c:pt idx="4048">
                  <c:v>5848</c:v>
                </c:pt>
                <c:pt idx="4049">
                  <c:v>5849</c:v>
                </c:pt>
                <c:pt idx="4050">
                  <c:v>5850</c:v>
                </c:pt>
                <c:pt idx="4051">
                  <c:v>5851</c:v>
                </c:pt>
                <c:pt idx="4052">
                  <c:v>5852</c:v>
                </c:pt>
                <c:pt idx="4053">
                  <c:v>5853</c:v>
                </c:pt>
                <c:pt idx="4054">
                  <c:v>5854</c:v>
                </c:pt>
                <c:pt idx="4055">
                  <c:v>5855</c:v>
                </c:pt>
                <c:pt idx="4056">
                  <c:v>5856</c:v>
                </c:pt>
                <c:pt idx="4057">
                  <c:v>5857</c:v>
                </c:pt>
                <c:pt idx="4058">
                  <c:v>5858</c:v>
                </c:pt>
                <c:pt idx="4059">
                  <c:v>5859</c:v>
                </c:pt>
                <c:pt idx="4060">
                  <c:v>5860</c:v>
                </c:pt>
                <c:pt idx="4061">
                  <c:v>5861</c:v>
                </c:pt>
                <c:pt idx="4062">
                  <c:v>5862</c:v>
                </c:pt>
                <c:pt idx="4063">
                  <c:v>5863</c:v>
                </c:pt>
                <c:pt idx="4064">
                  <c:v>5864</c:v>
                </c:pt>
                <c:pt idx="4065">
                  <c:v>5865</c:v>
                </c:pt>
                <c:pt idx="4066">
                  <c:v>5866</c:v>
                </c:pt>
                <c:pt idx="4067">
                  <c:v>5867</c:v>
                </c:pt>
                <c:pt idx="4068">
                  <c:v>5868</c:v>
                </c:pt>
                <c:pt idx="4069">
                  <c:v>5869</c:v>
                </c:pt>
                <c:pt idx="4070">
                  <c:v>5870</c:v>
                </c:pt>
                <c:pt idx="4071">
                  <c:v>5871</c:v>
                </c:pt>
                <c:pt idx="4072">
                  <c:v>5872</c:v>
                </c:pt>
                <c:pt idx="4073">
                  <c:v>5873</c:v>
                </c:pt>
                <c:pt idx="4074">
                  <c:v>5874</c:v>
                </c:pt>
                <c:pt idx="4075">
                  <c:v>5875</c:v>
                </c:pt>
                <c:pt idx="4076">
                  <c:v>5876</c:v>
                </c:pt>
                <c:pt idx="4077">
                  <c:v>5877</c:v>
                </c:pt>
                <c:pt idx="4078">
                  <c:v>5878</c:v>
                </c:pt>
                <c:pt idx="4079">
                  <c:v>5879</c:v>
                </c:pt>
                <c:pt idx="4080">
                  <c:v>5880</c:v>
                </c:pt>
                <c:pt idx="4081">
                  <c:v>5881</c:v>
                </c:pt>
                <c:pt idx="4082">
                  <c:v>5882</c:v>
                </c:pt>
                <c:pt idx="4083">
                  <c:v>5883</c:v>
                </c:pt>
                <c:pt idx="4084">
                  <c:v>5884</c:v>
                </c:pt>
                <c:pt idx="4085">
                  <c:v>5885</c:v>
                </c:pt>
                <c:pt idx="4086">
                  <c:v>5886</c:v>
                </c:pt>
                <c:pt idx="4087">
                  <c:v>5887</c:v>
                </c:pt>
                <c:pt idx="4088">
                  <c:v>5888</c:v>
                </c:pt>
                <c:pt idx="4089">
                  <c:v>5889</c:v>
                </c:pt>
                <c:pt idx="4090">
                  <c:v>5890</c:v>
                </c:pt>
                <c:pt idx="4091">
                  <c:v>5891</c:v>
                </c:pt>
                <c:pt idx="4092">
                  <c:v>5892</c:v>
                </c:pt>
                <c:pt idx="4093">
                  <c:v>5893</c:v>
                </c:pt>
                <c:pt idx="4094">
                  <c:v>5894</c:v>
                </c:pt>
                <c:pt idx="4095">
                  <c:v>5895</c:v>
                </c:pt>
                <c:pt idx="4096">
                  <c:v>5896</c:v>
                </c:pt>
                <c:pt idx="4097">
                  <c:v>5897</c:v>
                </c:pt>
                <c:pt idx="4098">
                  <c:v>5898</c:v>
                </c:pt>
                <c:pt idx="4099">
                  <c:v>5899</c:v>
                </c:pt>
                <c:pt idx="4100">
                  <c:v>5900</c:v>
                </c:pt>
                <c:pt idx="4101">
                  <c:v>5901</c:v>
                </c:pt>
                <c:pt idx="4102">
                  <c:v>5902</c:v>
                </c:pt>
                <c:pt idx="4103">
                  <c:v>5903</c:v>
                </c:pt>
                <c:pt idx="4104">
                  <c:v>5904</c:v>
                </c:pt>
                <c:pt idx="4105">
                  <c:v>5905</c:v>
                </c:pt>
                <c:pt idx="4106">
                  <c:v>5906</c:v>
                </c:pt>
                <c:pt idx="4107">
                  <c:v>5907</c:v>
                </c:pt>
                <c:pt idx="4108">
                  <c:v>5908</c:v>
                </c:pt>
                <c:pt idx="4109">
                  <c:v>5909</c:v>
                </c:pt>
                <c:pt idx="4110">
                  <c:v>5910</c:v>
                </c:pt>
                <c:pt idx="4111">
                  <c:v>5911</c:v>
                </c:pt>
                <c:pt idx="4112">
                  <c:v>5912</c:v>
                </c:pt>
                <c:pt idx="4113">
                  <c:v>5913</c:v>
                </c:pt>
                <c:pt idx="4114">
                  <c:v>5914</c:v>
                </c:pt>
                <c:pt idx="4115">
                  <c:v>5915</c:v>
                </c:pt>
                <c:pt idx="4116">
                  <c:v>5916</c:v>
                </c:pt>
                <c:pt idx="4117">
                  <c:v>5917</c:v>
                </c:pt>
                <c:pt idx="4118">
                  <c:v>5918</c:v>
                </c:pt>
                <c:pt idx="4119">
                  <c:v>5919</c:v>
                </c:pt>
                <c:pt idx="4120">
                  <c:v>5920</c:v>
                </c:pt>
                <c:pt idx="4121">
                  <c:v>5921</c:v>
                </c:pt>
                <c:pt idx="4122">
                  <c:v>5922</c:v>
                </c:pt>
                <c:pt idx="4123">
                  <c:v>5923</c:v>
                </c:pt>
                <c:pt idx="4124">
                  <c:v>5924</c:v>
                </c:pt>
                <c:pt idx="4125">
                  <c:v>5925</c:v>
                </c:pt>
                <c:pt idx="4126">
                  <c:v>5926</c:v>
                </c:pt>
                <c:pt idx="4127">
                  <c:v>5927</c:v>
                </c:pt>
                <c:pt idx="4128">
                  <c:v>5928</c:v>
                </c:pt>
                <c:pt idx="4129">
                  <c:v>5929</c:v>
                </c:pt>
                <c:pt idx="4130">
                  <c:v>5930</c:v>
                </c:pt>
                <c:pt idx="4131">
                  <c:v>5931</c:v>
                </c:pt>
                <c:pt idx="4132">
                  <c:v>5932</c:v>
                </c:pt>
                <c:pt idx="4133">
                  <c:v>5933</c:v>
                </c:pt>
                <c:pt idx="4134">
                  <c:v>5934</c:v>
                </c:pt>
                <c:pt idx="4135">
                  <c:v>5935</c:v>
                </c:pt>
                <c:pt idx="4136">
                  <c:v>5936</c:v>
                </c:pt>
                <c:pt idx="4137">
                  <c:v>5937</c:v>
                </c:pt>
                <c:pt idx="4138">
                  <c:v>5938</c:v>
                </c:pt>
                <c:pt idx="4139">
                  <c:v>5939</c:v>
                </c:pt>
                <c:pt idx="4140">
                  <c:v>5940</c:v>
                </c:pt>
                <c:pt idx="4141">
                  <c:v>5941</c:v>
                </c:pt>
                <c:pt idx="4142">
                  <c:v>5942</c:v>
                </c:pt>
                <c:pt idx="4143">
                  <c:v>5943</c:v>
                </c:pt>
                <c:pt idx="4144">
                  <c:v>5944</c:v>
                </c:pt>
                <c:pt idx="4145">
                  <c:v>5945</c:v>
                </c:pt>
                <c:pt idx="4146">
                  <c:v>5946</c:v>
                </c:pt>
                <c:pt idx="4147">
                  <c:v>5947</c:v>
                </c:pt>
                <c:pt idx="4148">
                  <c:v>5948</c:v>
                </c:pt>
                <c:pt idx="4149">
                  <c:v>5949</c:v>
                </c:pt>
                <c:pt idx="4150">
                  <c:v>5950</c:v>
                </c:pt>
                <c:pt idx="4151">
                  <c:v>5951</c:v>
                </c:pt>
                <c:pt idx="4152">
                  <c:v>5952</c:v>
                </c:pt>
                <c:pt idx="4153">
                  <c:v>5953</c:v>
                </c:pt>
                <c:pt idx="4154">
                  <c:v>5954</c:v>
                </c:pt>
                <c:pt idx="4155">
                  <c:v>5955</c:v>
                </c:pt>
                <c:pt idx="4156">
                  <c:v>5956</c:v>
                </c:pt>
                <c:pt idx="4157">
                  <c:v>5957</c:v>
                </c:pt>
                <c:pt idx="4158">
                  <c:v>5958</c:v>
                </c:pt>
                <c:pt idx="4159">
                  <c:v>5959</c:v>
                </c:pt>
                <c:pt idx="4160">
                  <c:v>5960</c:v>
                </c:pt>
                <c:pt idx="4161">
                  <c:v>5961</c:v>
                </c:pt>
                <c:pt idx="4162">
                  <c:v>5962</c:v>
                </c:pt>
                <c:pt idx="4163">
                  <c:v>5963</c:v>
                </c:pt>
                <c:pt idx="4164">
                  <c:v>5964</c:v>
                </c:pt>
                <c:pt idx="4165">
                  <c:v>5965</c:v>
                </c:pt>
                <c:pt idx="4166">
                  <c:v>5966</c:v>
                </c:pt>
                <c:pt idx="4167">
                  <c:v>5967</c:v>
                </c:pt>
                <c:pt idx="4168">
                  <c:v>5968</c:v>
                </c:pt>
                <c:pt idx="4169">
                  <c:v>5969</c:v>
                </c:pt>
                <c:pt idx="4170">
                  <c:v>5970</c:v>
                </c:pt>
                <c:pt idx="4171">
                  <c:v>5971</c:v>
                </c:pt>
                <c:pt idx="4172">
                  <c:v>5972</c:v>
                </c:pt>
                <c:pt idx="4173">
                  <c:v>5973</c:v>
                </c:pt>
                <c:pt idx="4174">
                  <c:v>5974</c:v>
                </c:pt>
                <c:pt idx="4175">
                  <c:v>5975</c:v>
                </c:pt>
                <c:pt idx="4176">
                  <c:v>5976</c:v>
                </c:pt>
                <c:pt idx="4177">
                  <c:v>5977</c:v>
                </c:pt>
                <c:pt idx="4178">
                  <c:v>5978</c:v>
                </c:pt>
                <c:pt idx="4179">
                  <c:v>5979</c:v>
                </c:pt>
                <c:pt idx="4180">
                  <c:v>5980</c:v>
                </c:pt>
                <c:pt idx="4181">
                  <c:v>5981</c:v>
                </c:pt>
                <c:pt idx="4182">
                  <c:v>5982</c:v>
                </c:pt>
                <c:pt idx="4183">
                  <c:v>5983</c:v>
                </c:pt>
                <c:pt idx="4184">
                  <c:v>5984</c:v>
                </c:pt>
                <c:pt idx="4185">
                  <c:v>5985</c:v>
                </c:pt>
                <c:pt idx="4186">
                  <c:v>5986</c:v>
                </c:pt>
                <c:pt idx="4187">
                  <c:v>5987</c:v>
                </c:pt>
                <c:pt idx="4188">
                  <c:v>5988</c:v>
                </c:pt>
                <c:pt idx="4189">
                  <c:v>5989</c:v>
                </c:pt>
                <c:pt idx="4190">
                  <c:v>5990</c:v>
                </c:pt>
                <c:pt idx="4191">
                  <c:v>5991</c:v>
                </c:pt>
                <c:pt idx="4192">
                  <c:v>5992</c:v>
                </c:pt>
                <c:pt idx="4193">
                  <c:v>5993</c:v>
                </c:pt>
                <c:pt idx="4194">
                  <c:v>5994</c:v>
                </c:pt>
                <c:pt idx="4195">
                  <c:v>5995</c:v>
                </c:pt>
                <c:pt idx="4196">
                  <c:v>5996</c:v>
                </c:pt>
                <c:pt idx="4197">
                  <c:v>5997</c:v>
                </c:pt>
                <c:pt idx="4198">
                  <c:v>5998</c:v>
                </c:pt>
                <c:pt idx="4199">
                  <c:v>5999</c:v>
                </c:pt>
                <c:pt idx="4200">
                  <c:v>6000</c:v>
                </c:pt>
                <c:pt idx="4201">
                  <c:v>6001</c:v>
                </c:pt>
                <c:pt idx="4202">
                  <c:v>6002</c:v>
                </c:pt>
                <c:pt idx="4203">
                  <c:v>6003</c:v>
                </c:pt>
                <c:pt idx="4204">
                  <c:v>6004</c:v>
                </c:pt>
                <c:pt idx="4205">
                  <c:v>6005</c:v>
                </c:pt>
                <c:pt idx="4206">
                  <c:v>6006</c:v>
                </c:pt>
                <c:pt idx="4207">
                  <c:v>6007</c:v>
                </c:pt>
                <c:pt idx="4208">
                  <c:v>6008</c:v>
                </c:pt>
                <c:pt idx="4209">
                  <c:v>6009</c:v>
                </c:pt>
                <c:pt idx="4210">
                  <c:v>6010</c:v>
                </c:pt>
                <c:pt idx="4211">
                  <c:v>6011</c:v>
                </c:pt>
                <c:pt idx="4212">
                  <c:v>6012</c:v>
                </c:pt>
                <c:pt idx="4213">
                  <c:v>6013</c:v>
                </c:pt>
                <c:pt idx="4214">
                  <c:v>6014</c:v>
                </c:pt>
                <c:pt idx="4215">
                  <c:v>6015</c:v>
                </c:pt>
                <c:pt idx="4216">
                  <c:v>6016</c:v>
                </c:pt>
                <c:pt idx="4217">
                  <c:v>6017</c:v>
                </c:pt>
                <c:pt idx="4218">
                  <c:v>6018</c:v>
                </c:pt>
                <c:pt idx="4219">
                  <c:v>6019</c:v>
                </c:pt>
                <c:pt idx="4220">
                  <c:v>6020</c:v>
                </c:pt>
                <c:pt idx="4221">
                  <c:v>6021</c:v>
                </c:pt>
                <c:pt idx="4222">
                  <c:v>6022</c:v>
                </c:pt>
                <c:pt idx="4223">
                  <c:v>6023</c:v>
                </c:pt>
                <c:pt idx="4224">
                  <c:v>6024</c:v>
                </c:pt>
                <c:pt idx="4225">
                  <c:v>6025</c:v>
                </c:pt>
                <c:pt idx="4226">
                  <c:v>6026</c:v>
                </c:pt>
                <c:pt idx="4227">
                  <c:v>6027</c:v>
                </c:pt>
                <c:pt idx="4228">
                  <c:v>6028</c:v>
                </c:pt>
                <c:pt idx="4229">
                  <c:v>6029</c:v>
                </c:pt>
                <c:pt idx="4230">
                  <c:v>6030</c:v>
                </c:pt>
                <c:pt idx="4231">
                  <c:v>6031</c:v>
                </c:pt>
                <c:pt idx="4232">
                  <c:v>6032</c:v>
                </c:pt>
                <c:pt idx="4233">
                  <c:v>6033</c:v>
                </c:pt>
                <c:pt idx="4234">
                  <c:v>6034</c:v>
                </c:pt>
                <c:pt idx="4235">
                  <c:v>6035</c:v>
                </c:pt>
                <c:pt idx="4236">
                  <c:v>6036</c:v>
                </c:pt>
                <c:pt idx="4237">
                  <c:v>6037</c:v>
                </c:pt>
                <c:pt idx="4238">
                  <c:v>6038</c:v>
                </c:pt>
                <c:pt idx="4239">
                  <c:v>6039</c:v>
                </c:pt>
                <c:pt idx="4240">
                  <c:v>6040</c:v>
                </c:pt>
                <c:pt idx="4241">
                  <c:v>6041</c:v>
                </c:pt>
                <c:pt idx="4242">
                  <c:v>6042</c:v>
                </c:pt>
                <c:pt idx="4243">
                  <c:v>6043</c:v>
                </c:pt>
                <c:pt idx="4244">
                  <c:v>6044</c:v>
                </c:pt>
                <c:pt idx="4245">
                  <c:v>6045</c:v>
                </c:pt>
                <c:pt idx="4246">
                  <c:v>6046</c:v>
                </c:pt>
                <c:pt idx="4247">
                  <c:v>6047</c:v>
                </c:pt>
                <c:pt idx="4248">
                  <c:v>6048</c:v>
                </c:pt>
                <c:pt idx="4249">
                  <c:v>6049</c:v>
                </c:pt>
                <c:pt idx="4250">
                  <c:v>6050</c:v>
                </c:pt>
                <c:pt idx="4251">
                  <c:v>6051</c:v>
                </c:pt>
                <c:pt idx="4252">
                  <c:v>6052</c:v>
                </c:pt>
                <c:pt idx="4253">
                  <c:v>6053</c:v>
                </c:pt>
                <c:pt idx="4254">
                  <c:v>6054</c:v>
                </c:pt>
                <c:pt idx="4255">
                  <c:v>6055</c:v>
                </c:pt>
                <c:pt idx="4256">
                  <c:v>6056</c:v>
                </c:pt>
                <c:pt idx="4257">
                  <c:v>6057</c:v>
                </c:pt>
                <c:pt idx="4258">
                  <c:v>6058</c:v>
                </c:pt>
                <c:pt idx="4259">
                  <c:v>6059</c:v>
                </c:pt>
                <c:pt idx="4260">
                  <c:v>6060</c:v>
                </c:pt>
                <c:pt idx="4261">
                  <c:v>6061</c:v>
                </c:pt>
                <c:pt idx="4262">
                  <c:v>6062</c:v>
                </c:pt>
                <c:pt idx="4263">
                  <c:v>6063</c:v>
                </c:pt>
                <c:pt idx="4264">
                  <c:v>6064</c:v>
                </c:pt>
                <c:pt idx="4265">
                  <c:v>6065</c:v>
                </c:pt>
                <c:pt idx="4266">
                  <c:v>6066</c:v>
                </c:pt>
                <c:pt idx="4267">
                  <c:v>6067</c:v>
                </c:pt>
                <c:pt idx="4268">
                  <c:v>6068</c:v>
                </c:pt>
                <c:pt idx="4269">
                  <c:v>6069</c:v>
                </c:pt>
                <c:pt idx="4270">
                  <c:v>6070</c:v>
                </c:pt>
                <c:pt idx="4271">
                  <c:v>6071</c:v>
                </c:pt>
                <c:pt idx="4272">
                  <c:v>6072</c:v>
                </c:pt>
                <c:pt idx="4273">
                  <c:v>6073</c:v>
                </c:pt>
                <c:pt idx="4274">
                  <c:v>6074</c:v>
                </c:pt>
                <c:pt idx="4275">
                  <c:v>6075</c:v>
                </c:pt>
                <c:pt idx="4276">
                  <c:v>6076</c:v>
                </c:pt>
                <c:pt idx="4277">
                  <c:v>6077</c:v>
                </c:pt>
                <c:pt idx="4278">
                  <c:v>6078</c:v>
                </c:pt>
                <c:pt idx="4279">
                  <c:v>6079</c:v>
                </c:pt>
                <c:pt idx="4280">
                  <c:v>6080</c:v>
                </c:pt>
                <c:pt idx="4281">
                  <c:v>6081</c:v>
                </c:pt>
                <c:pt idx="4282">
                  <c:v>6082</c:v>
                </c:pt>
                <c:pt idx="4283">
                  <c:v>6083</c:v>
                </c:pt>
                <c:pt idx="4284">
                  <c:v>6084</c:v>
                </c:pt>
                <c:pt idx="4285">
                  <c:v>6085</c:v>
                </c:pt>
                <c:pt idx="4286">
                  <c:v>6086</c:v>
                </c:pt>
                <c:pt idx="4287">
                  <c:v>6087</c:v>
                </c:pt>
                <c:pt idx="4288">
                  <c:v>6088</c:v>
                </c:pt>
                <c:pt idx="4289">
                  <c:v>6089</c:v>
                </c:pt>
                <c:pt idx="4290">
                  <c:v>6090</c:v>
                </c:pt>
                <c:pt idx="4291">
                  <c:v>6091</c:v>
                </c:pt>
                <c:pt idx="4292">
                  <c:v>6092</c:v>
                </c:pt>
                <c:pt idx="4293">
                  <c:v>6093</c:v>
                </c:pt>
                <c:pt idx="4294">
                  <c:v>6094</c:v>
                </c:pt>
                <c:pt idx="4295">
                  <c:v>6095</c:v>
                </c:pt>
                <c:pt idx="4296">
                  <c:v>6096</c:v>
                </c:pt>
                <c:pt idx="4297">
                  <c:v>6097</c:v>
                </c:pt>
                <c:pt idx="4298">
                  <c:v>6098</c:v>
                </c:pt>
                <c:pt idx="4299">
                  <c:v>6099</c:v>
                </c:pt>
                <c:pt idx="4300">
                  <c:v>6100</c:v>
                </c:pt>
                <c:pt idx="4301">
                  <c:v>6101</c:v>
                </c:pt>
                <c:pt idx="4302">
                  <c:v>6102</c:v>
                </c:pt>
                <c:pt idx="4303">
                  <c:v>6103</c:v>
                </c:pt>
                <c:pt idx="4304">
                  <c:v>6104</c:v>
                </c:pt>
                <c:pt idx="4305">
                  <c:v>6105</c:v>
                </c:pt>
                <c:pt idx="4306">
                  <c:v>6106</c:v>
                </c:pt>
                <c:pt idx="4307">
                  <c:v>6107</c:v>
                </c:pt>
                <c:pt idx="4308">
                  <c:v>6108</c:v>
                </c:pt>
                <c:pt idx="4309">
                  <c:v>6109</c:v>
                </c:pt>
                <c:pt idx="4310">
                  <c:v>6110</c:v>
                </c:pt>
                <c:pt idx="4311">
                  <c:v>6111</c:v>
                </c:pt>
                <c:pt idx="4312">
                  <c:v>6112</c:v>
                </c:pt>
                <c:pt idx="4313">
                  <c:v>6113</c:v>
                </c:pt>
                <c:pt idx="4314">
                  <c:v>6114</c:v>
                </c:pt>
                <c:pt idx="4315">
                  <c:v>6115</c:v>
                </c:pt>
                <c:pt idx="4316">
                  <c:v>6116</c:v>
                </c:pt>
                <c:pt idx="4317">
                  <c:v>6117</c:v>
                </c:pt>
                <c:pt idx="4318">
                  <c:v>6118</c:v>
                </c:pt>
                <c:pt idx="4319">
                  <c:v>6119</c:v>
                </c:pt>
                <c:pt idx="4320">
                  <c:v>6120</c:v>
                </c:pt>
                <c:pt idx="4321">
                  <c:v>6121</c:v>
                </c:pt>
                <c:pt idx="4322">
                  <c:v>6122</c:v>
                </c:pt>
                <c:pt idx="4323">
                  <c:v>6123</c:v>
                </c:pt>
                <c:pt idx="4324">
                  <c:v>6124</c:v>
                </c:pt>
                <c:pt idx="4325">
                  <c:v>6125</c:v>
                </c:pt>
                <c:pt idx="4326">
                  <c:v>6126</c:v>
                </c:pt>
                <c:pt idx="4327">
                  <c:v>6127</c:v>
                </c:pt>
                <c:pt idx="4328">
                  <c:v>6128</c:v>
                </c:pt>
                <c:pt idx="4329">
                  <c:v>6129</c:v>
                </c:pt>
                <c:pt idx="4330">
                  <c:v>6130</c:v>
                </c:pt>
                <c:pt idx="4331">
                  <c:v>6131</c:v>
                </c:pt>
                <c:pt idx="4332">
                  <c:v>6132</c:v>
                </c:pt>
                <c:pt idx="4333">
                  <c:v>6133</c:v>
                </c:pt>
                <c:pt idx="4334">
                  <c:v>6134</c:v>
                </c:pt>
                <c:pt idx="4335">
                  <c:v>6135</c:v>
                </c:pt>
                <c:pt idx="4336">
                  <c:v>6136</c:v>
                </c:pt>
                <c:pt idx="4337">
                  <c:v>6137</c:v>
                </c:pt>
                <c:pt idx="4338">
                  <c:v>6138</c:v>
                </c:pt>
                <c:pt idx="4339">
                  <c:v>6139</c:v>
                </c:pt>
                <c:pt idx="4340">
                  <c:v>6140</c:v>
                </c:pt>
                <c:pt idx="4341">
                  <c:v>6141</c:v>
                </c:pt>
                <c:pt idx="4342">
                  <c:v>6142</c:v>
                </c:pt>
                <c:pt idx="4343">
                  <c:v>6143</c:v>
                </c:pt>
                <c:pt idx="4344">
                  <c:v>6144</c:v>
                </c:pt>
                <c:pt idx="4345">
                  <c:v>6145</c:v>
                </c:pt>
                <c:pt idx="4346">
                  <c:v>6146</c:v>
                </c:pt>
                <c:pt idx="4347">
                  <c:v>6147</c:v>
                </c:pt>
                <c:pt idx="4348">
                  <c:v>6148</c:v>
                </c:pt>
                <c:pt idx="4349">
                  <c:v>6149</c:v>
                </c:pt>
                <c:pt idx="4350">
                  <c:v>6150</c:v>
                </c:pt>
                <c:pt idx="4351">
                  <c:v>6151</c:v>
                </c:pt>
                <c:pt idx="4352">
                  <c:v>6152</c:v>
                </c:pt>
                <c:pt idx="4353">
                  <c:v>6153</c:v>
                </c:pt>
                <c:pt idx="4354">
                  <c:v>6154</c:v>
                </c:pt>
                <c:pt idx="4355">
                  <c:v>6155</c:v>
                </c:pt>
                <c:pt idx="4356">
                  <c:v>6156</c:v>
                </c:pt>
                <c:pt idx="4357">
                  <c:v>6157</c:v>
                </c:pt>
                <c:pt idx="4358">
                  <c:v>6158</c:v>
                </c:pt>
                <c:pt idx="4359">
                  <c:v>6159</c:v>
                </c:pt>
                <c:pt idx="4360">
                  <c:v>6160</c:v>
                </c:pt>
                <c:pt idx="4361">
                  <c:v>6161</c:v>
                </c:pt>
                <c:pt idx="4362">
                  <c:v>6162</c:v>
                </c:pt>
                <c:pt idx="4363">
                  <c:v>6163</c:v>
                </c:pt>
                <c:pt idx="4364">
                  <c:v>6164</c:v>
                </c:pt>
                <c:pt idx="4365">
                  <c:v>6165</c:v>
                </c:pt>
                <c:pt idx="4366">
                  <c:v>6166</c:v>
                </c:pt>
                <c:pt idx="4367">
                  <c:v>6167</c:v>
                </c:pt>
                <c:pt idx="4368">
                  <c:v>6168</c:v>
                </c:pt>
                <c:pt idx="4369">
                  <c:v>6169</c:v>
                </c:pt>
                <c:pt idx="4370">
                  <c:v>6170</c:v>
                </c:pt>
                <c:pt idx="4371">
                  <c:v>6171</c:v>
                </c:pt>
                <c:pt idx="4372">
                  <c:v>6172</c:v>
                </c:pt>
                <c:pt idx="4373">
                  <c:v>6173</c:v>
                </c:pt>
                <c:pt idx="4374">
                  <c:v>6174</c:v>
                </c:pt>
                <c:pt idx="4375">
                  <c:v>6175</c:v>
                </c:pt>
                <c:pt idx="4376">
                  <c:v>6176</c:v>
                </c:pt>
                <c:pt idx="4377">
                  <c:v>6177</c:v>
                </c:pt>
                <c:pt idx="4378">
                  <c:v>6178</c:v>
                </c:pt>
                <c:pt idx="4379">
                  <c:v>6179</c:v>
                </c:pt>
                <c:pt idx="4380">
                  <c:v>6180</c:v>
                </c:pt>
                <c:pt idx="4381">
                  <c:v>6181</c:v>
                </c:pt>
                <c:pt idx="4382">
                  <c:v>6182</c:v>
                </c:pt>
                <c:pt idx="4383">
                  <c:v>6183</c:v>
                </c:pt>
                <c:pt idx="4384">
                  <c:v>6184</c:v>
                </c:pt>
                <c:pt idx="4385">
                  <c:v>6185</c:v>
                </c:pt>
                <c:pt idx="4386">
                  <c:v>6186</c:v>
                </c:pt>
                <c:pt idx="4387">
                  <c:v>6187</c:v>
                </c:pt>
                <c:pt idx="4388">
                  <c:v>6188</c:v>
                </c:pt>
                <c:pt idx="4389">
                  <c:v>6189</c:v>
                </c:pt>
                <c:pt idx="4390">
                  <c:v>6190</c:v>
                </c:pt>
                <c:pt idx="4391">
                  <c:v>6191</c:v>
                </c:pt>
                <c:pt idx="4392">
                  <c:v>6192</c:v>
                </c:pt>
                <c:pt idx="4393">
                  <c:v>6193</c:v>
                </c:pt>
                <c:pt idx="4394">
                  <c:v>6194</c:v>
                </c:pt>
                <c:pt idx="4395">
                  <c:v>6195</c:v>
                </c:pt>
                <c:pt idx="4396">
                  <c:v>6196</c:v>
                </c:pt>
                <c:pt idx="4397">
                  <c:v>6197</c:v>
                </c:pt>
                <c:pt idx="4398">
                  <c:v>6198</c:v>
                </c:pt>
                <c:pt idx="4399">
                  <c:v>6199</c:v>
                </c:pt>
                <c:pt idx="4400">
                  <c:v>6200</c:v>
                </c:pt>
                <c:pt idx="4401">
                  <c:v>6201</c:v>
                </c:pt>
                <c:pt idx="4402">
                  <c:v>6202</c:v>
                </c:pt>
                <c:pt idx="4403">
                  <c:v>6203</c:v>
                </c:pt>
                <c:pt idx="4404">
                  <c:v>6204</c:v>
                </c:pt>
                <c:pt idx="4405">
                  <c:v>6205</c:v>
                </c:pt>
                <c:pt idx="4406">
                  <c:v>6206</c:v>
                </c:pt>
                <c:pt idx="4407">
                  <c:v>6207</c:v>
                </c:pt>
                <c:pt idx="4408">
                  <c:v>6208</c:v>
                </c:pt>
                <c:pt idx="4409">
                  <c:v>6209</c:v>
                </c:pt>
                <c:pt idx="4410">
                  <c:v>6210</c:v>
                </c:pt>
                <c:pt idx="4411">
                  <c:v>6211</c:v>
                </c:pt>
                <c:pt idx="4412">
                  <c:v>6212</c:v>
                </c:pt>
                <c:pt idx="4413">
                  <c:v>6213</c:v>
                </c:pt>
                <c:pt idx="4414">
                  <c:v>6214</c:v>
                </c:pt>
                <c:pt idx="4415">
                  <c:v>6215</c:v>
                </c:pt>
                <c:pt idx="4416">
                  <c:v>6216</c:v>
                </c:pt>
                <c:pt idx="4417">
                  <c:v>6217</c:v>
                </c:pt>
                <c:pt idx="4418">
                  <c:v>6218</c:v>
                </c:pt>
                <c:pt idx="4419">
                  <c:v>6219</c:v>
                </c:pt>
                <c:pt idx="4420">
                  <c:v>6220</c:v>
                </c:pt>
                <c:pt idx="4421">
                  <c:v>6221</c:v>
                </c:pt>
                <c:pt idx="4422">
                  <c:v>6222</c:v>
                </c:pt>
                <c:pt idx="4423">
                  <c:v>6223</c:v>
                </c:pt>
                <c:pt idx="4424">
                  <c:v>6224</c:v>
                </c:pt>
                <c:pt idx="4425">
                  <c:v>6225</c:v>
                </c:pt>
                <c:pt idx="4426">
                  <c:v>6226</c:v>
                </c:pt>
                <c:pt idx="4427">
                  <c:v>6227</c:v>
                </c:pt>
                <c:pt idx="4428">
                  <c:v>6228</c:v>
                </c:pt>
                <c:pt idx="4429">
                  <c:v>6229</c:v>
                </c:pt>
                <c:pt idx="4430">
                  <c:v>6230</c:v>
                </c:pt>
                <c:pt idx="4431">
                  <c:v>6231</c:v>
                </c:pt>
                <c:pt idx="4432">
                  <c:v>6232</c:v>
                </c:pt>
                <c:pt idx="4433">
                  <c:v>6233</c:v>
                </c:pt>
                <c:pt idx="4434">
                  <c:v>6234</c:v>
                </c:pt>
                <c:pt idx="4435">
                  <c:v>6235</c:v>
                </c:pt>
                <c:pt idx="4436">
                  <c:v>6236</c:v>
                </c:pt>
                <c:pt idx="4437">
                  <c:v>6237</c:v>
                </c:pt>
                <c:pt idx="4438">
                  <c:v>6238</c:v>
                </c:pt>
                <c:pt idx="4439">
                  <c:v>6239</c:v>
                </c:pt>
                <c:pt idx="4440">
                  <c:v>6240</c:v>
                </c:pt>
                <c:pt idx="4441">
                  <c:v>6241</c:v>
                </c:pt>
                <c:pt idx="4442">
                  <c:v>6242</c:v>
                </c:pt>
                <c:pt idx="4443">
                  <c:v>6243</c:v>
                </c:pt>
                <c:pt idx="4444">
                  <c:v>6244</c:v>
                </c:pt>
                <c:pt idx="4445">
                  <c:v>6245</c:v>
                </c:pt>
                <c:pt idx="4446">
                  <c:v>6246</c:v>
                </c:pt>
                <c:pt idx="4447">
                  <c:v>6247</c:v>
                </c:pt>
                <c:pt idx="4448">
                  <c:v>6248</c:v>
                </c:pt>
                <c:pt idx="4449">
                  <c:v>6249</c:v>
                </c:pt>
                <c:pt idx="4450">
                  <c:v>6250</c:v>
                </c:pt>
                <c:pt idx="4451">
                  <c:v>6251</c:v>
                </c:pt>
                <c:pt idx="4452">
                  <c:v>6252</c:v>
                </c:pt>
                <c:pt idx="4453">
                  <c:v>6253</c:v>
                </c:pt>
                <c:pt idx="4454">
                  <c:v>6254</c:v>
                </c:pt>
                <c:pt idx="4455">
                  <c:v>6255</c:v>
                </c:pt>
                <c:pt idx="4456">
                  <c:v>6256</c:v>
                </c:pt>
                <c:pt idx="4457">
                  <c:v>6257</c:v>
                </c:pt>
                <c:pt idx="4458">
                  <c:v>6258</c:v>
                </c:pt>
                <c:pt idx="4459">
                  <c:v>6259</c:v>
                </c:pt>
                <c:pt idx="4460">
                  <c:v>6260</c:v>
                </c:pt>
                <c:pt idx="4461">
                  <c:v>6261</c:v>
                </c:pt>
                <c:pt idx="4462">
                  <c:v>6262</c:v>
                </c:pt>
                <c:pt idx="4463">
                  <c:v>6263</c:v>
                </c:pt>
                <c:pt idx="4464">
                  <c:v>6264</c:v>
                </c:pt>
                <c:pt idx="4465">
                  <c:v>6265</c:v>
                </c:pt>
                <c:pt idx="4466">
                  <c:v>6266</c:v>
                </c:pt>
                <c:pt idx="4467">
                  <c:v>6267</c:v>
                </c:pt>
                <c:pt idx="4468">
                  <c:v>6268</c:v>
                </c:pt>
                <c:pt idx="4469">
                  <c:v>6269</c:v>
                </c:pt>
                <c:pt idx="4470">
                  <c:v>6270</c:v>
                </c:pt>
                <c:pt idx="4471">
                  <c:v>6271</c:v>
                </c:pt>
                <c:pt idx="4472">
                  <c:v>6272</c:v>
                </c:pt>
                <c:pt idx="4473">
                  <c:v>6273</c:v>
                </c:pt>
                <c:pt idx="4474">
                  <c:v>6274</c:v>
                </c:pt>
                <c:pt idx="4475">
                  <c:v>6275</c:v>
                </c:pt>
                <c:pt idx="4476">
                  <c:v>6276</c:v>
                </c:pt>
                <c:pt idx="4477">
                  <c:v>6277</c:v>
                </c:pt>
                <c:pt idx="4478">
                  <c:v>6278</c:v>
                </c:pt>
                <c:pt idx="4479">
                  <c:v>6279</c:v>
                </c:pt>
                <c:pt idx="4480">
                  <c:v>6280</c:v>
                </c:pt>
                <c:pt idx="4481">
                  <c:v>6281</c:v>
                </c:pt>
                <c:pt idx="4482">
                  <c:v>6282</c:v>
                </c:pt>
                <c:pt idx="4483">
                  <c:v>6283</c:v>
                </c:pt>
                <c:pt idx="4484">
                  <c:v>6284</c:v>
                </c:pt>
                <c:pt idx="4485">
                  <c:v>6285</c:v>
                </c:pt>
                <c:pt idx="4486">
                  <c:v>6286</c:v>
                </c:pt>
                <c:pt idx="4487">
                  <c:v>6287</c:v>
                </c:pt>
                <c:pt idx="4488">
                  <c:v>6288</c:v>
                </c:pt>
                <c:pt idx="4489">
                  <c:v>6289</c:v>
                </c:pt>
                <c:pt idx="4490">
                  <c:v>6290</c:v>
                </c:pt>
                <c:pt idx="4491">
                  <c:v>6291</c:v>
                </c:pt>
                <c:pt idx="4492">
                  <c:v>6292</c:v>
                </c:pt>
                <c:pt idx="4493">
                  <c:v>6293</c:v>
                </c:pt>
                <c:pt idx="4494">
                  <c:v>6294</c:v>
                </c:pt>
                <c:pt idx="4495">
                  <c:v>6295</c:v>
                </c:pt>
                <c:pt idx="4496">
                  <c:v>6296</c:v>
                </c:pt>
                <c:pt idx="4497">
                  <c:v>6297</c:v>
                </c:pt>
                <c:pt idx="4498">
                  <c:v>6298</c:v>
                </c:pt>
                <c:pt idx="4499">
                  <c:v>6299</c:v>
                </c:pt>
                <c:pt idx="4500">
                  <c:v>6300</c:v>
                </c:pt>
                <c:pt idx="4501">
                  <c:v>6301</c:v>
                </c:pt>
                <c:pt idx="4502">
                  <c:v>6302</c:v>
                </c:pt>
                <c:pt idx="4503">
                  <c:v>6303</c:v>
                </c:pt>
                <c:pt idx="4504">
                  <c:v>6304</c:v>
                </c:pt>
                <c:pt idx="4505">
                  <c:v>6305</c:v>
                </c:pt>
                <c:pt idx="4506">
                  <c:v>6306</c:v>
                </c:pt>
                <c:pt idx="4507">
                  <c:v>6307</c:v>
                </c:pt>
                <c:pt idx="4508">
                  <c:v>6308</c:v>
                </c:pt>
                <c:pt idx="4509">
                  <c:v>6309</c:v>
                </c:pt>
                <c:pt idx="4510">
                  <c:v>6310</c:v>
                </c:pt>
                <c:pt idx="4511">
                  <c:v>6311</c:v>
                </c:pt>
                <c:pt idx="4512">
                  <c:v>6312</c:v>
                </c:pt>
                <c:pt idx="4513">
                  <c:v>6313</c:v>
                </c:pt>
                <c:pt idx="4514">
                  <c:v>6314</c:v>
                </c:pt>
                <c:pt idx="4515">
                  <c:v>6315</c:v>
                </c:pt>
                <c:pt idx="4516">
                  <c:v>6316</c:v>
                </c:pt>
                <c:pt idx="4517">
                  <c:v>6317</c:v>
                </c:pt>
                <c:pt idx="4518">
                  <c:v>6318</c:v>
                </c:pt>
                <c:pt idx="4519">
                  <c:v>6319</c:v>
                </c:pt>
                <c:pt idx="4520">
                  <c:v>6320</c:v>
                </c:pt>
                <c:pt idx="4521">
                  <c:v>6321</c:v>
                </c:pt>
                <c:pt idx="4522">
                  <c:v>6322</c:v>
                </c:pt>
                <c:pt idx="4523">
                  <c:v>6323</c:v>
                </c:pt>
                <c:pt idx="4524">
                  <c:v>6324</c:v>
                </c:pt>
                <c:pt idx="4525">
                  <c:v>6325</c:v>
                </c:pt>
                <c:pt idx="4526">
                  <c:v>6326</c:v>
                </c:pt>
                <c:pt idx="4527">
                  <c:v>6327</c:v>
                </c:pt>
                <c:pt idx="4528">
                  <c:v>6328</c:v>
                </c:pt>
                <c:pt idx="4529">
                  <c:v>6329</c:v>
                </c:pt>
                <c:pt idx="4530">
                  <c:v>6330</c:v>
                </c:pt>
                <c:pt idx="4531">
                  <c:v>6331</c:v>
                </c:pt>
                <c:pt idx="4532">
                  <c:v>6332</c:v>
                </c:pt>
                <c:pt idx="4533">
                  <c:v>6333</c:v>
                </c:pt>
                <c:pt idx="4534">
                  <c:v>6334</c:v>
                </c:pt>
                <c:pt idx="4535">
                  <c:v>6335</c:v>
                </c:pt>
                <c:pt idx="4536">
                  <c:v>6336</c:v>
                </c:pt>
                <c:pt idx="4537">
                  <c:v>6337</c:v>
                </c:pt>
                <c:pt idx="4538">
                  <c:v>6338</c:v>
                </c:pt>
                <c:pt idx="4539">
                  <c:v>6339</c:v>
                </c:pt>
                <c:pt idx="4540">
                  <c:v>6340</c:v>
                </c:pt>
                <c:pt idx="4541">
                  <c:v>6341</c:v>
                </c:pt>
                <c:pt idx="4542">
                  <c:v>6342</c:v>
                </c:pt>
                <c:pt idx="4543">
                  <c:v>6343</c:v>
                </c:pt>
                <c:pt idx="4544">
                  <c:v>6344</c:v>
                </c:pt>
                <c:pt idx="4545">
                  <c:v>6345</c:v>
                </c:pt>
                <c:pt idx="4546">
                  <c:v>6346</c:v>
                </c:pt>
                <c:pt idx="4547">
                  <c:v>6347</c:v>
                </c:pt>
                <c:pt idx="4548">
                  <c:v>6348</c:v>
                </c:pt>
                <c:pt idx="4549">
                  <c:v>6349</c:v>
                </c:pt>
                <c:pt idx="4550">
                  <c:v>6350</c:v>
                </c:pt>
                <c:pt idx="4551">
                  <c:v>6351</c:v>
                </c:pt>
                <c:pt idx="4552">
                  <c:v>6352</c:v>
                </c:pt>
                <c:pt idx="4553">
                  <c:v>6353</c:v>
                </c:pt>
                <c:pt idx="4554">
                  <c:v>6354</c:v>
                </c:pt>
                <c:pt idx="4555">
                  <c:v>6355</c:v>
                </c:pt>
                <c:pt idx="4556">
                  <c:v>6356</c:v>
                </c:pt>
                <c:pt idx="4557">
                  <c:v>6357</c:v>
                </c:pt>
                <c:pt idx="4558">
                  <c:v>6358</c:v>
                </c:pt>
                <c:pt idx="4559">
                  <c:v>6359</c:v>
                </c:pt>
                <c:pt idx="4560">
                  <c:v>6360</c:v>
                </c:pt>
                <c:pt idx="4561">
                  <c:v>6361</c:v>
                </c:pt>
                <c:pt idx="4562">
                  <c:v>6362</c:v>
                </c:pt>
                <c:pt idx="4563">
                  <c:v>6363</c:v>
                </c:pt>
                <c:pt idx="4564">
                  <c:v>6364</c:v>
                </c:pt>
                <c:pt idx="4565">
                  <c:v>6365</c:v>
                </c:pt>
                <c:pt idx="4566">
                  <c:v>6366</c:v>
                </c:pt>
                <c:pt idx="4567">
                  <c:v>6367</c:v>
                </c:pt>
                <c:pt idx="4568">
                  <c:v>6368</c:v>
                </c:pt>
                <c:pt idx="4569">
                  <c:v>6369</c:v>
                </c:pt>
                <c:pt idx="4570">
                  <c:v>6370</c:v>
                </c:pt>
                <c:pt idx="4571">
                  <c:v>6371</c:v>
                </c:pt>
                <c:pt idx="4572">
                  <c:v>6372</c:v>
                </c:pt>
                <c:pt idx="4573">
                  <c:v>6373</c:v>
                </c:pt>
                <c:pt idx="4574">
                  <c:v>6374</c:v>
                </c:pt>
                <c:pt idx="4575">
                  <c:v>6375</c:v>
                </c:pt>
                <c:pt idx="4576">
                  <c:v>6376</c:v>
                </c:pt>
                <c:pt idx="4577">
                  <c:v>6377</c:v>
                </c:pt>
                <c:pt idx="4578">
                  <c:v>6378</c:v>
                </c:pt>
                <c:pt idx="4579">
                  <c:v>6379</c:v>
                </c:pt>
                <c:pt idx="4580">
                  <c:v>6380</c:v>
                </c:pt>
                <c:pt idx="4581">
                  <c:v>6381</c:v>
                </c:pt>
                <c:pt idx="4582">
                  <c:v>6382</c:v>
                </c:pt>
                <c:pt idx="4583">
                  <c:v>6383</c:v>
                </c:pt>
                <c:pt idx="4584">
                  <c:v>6384</c:v>
                </c:pt>
                <c:pt idx="4585">
                  <c:v>6385</c:v>
                </c:pt>
                <c:pt idx="4586">
                  <c:v>6386</c:v>
                </c:pt>
                <c:pt idx="4587">
                  <c:v>6387</c:v>
                </c:pt>
                <c:pt idx="4588">
                  <c:v>6388</c:v>
                </c:pt>
                <c:pt idx="4589">
                  <c:v>6389</c:v>
                </c:pt>
                <c:pt idx="4590">
                  <c:v>6390</c:v>
                </c:pt>
                <c:pt idx="4591">
                  <c:v>6391</c:v>
                </c:pt>
                <c:pt idx="4592">
                  <c:v>6392</c:v>
                </c:pt>
                <c:pt idx="4593">
                  <c:v>6393</c:v>
                </c:pt>
                <c:pt idx="4594">
                  <c:v>6394</c:v>
                </c:pt>
                <c:pt idx="4595">
                  <c:v>6395</c:v>
                </c:pt>
                <c:pt idx="4596">
                  <c:v>6396</c:v>
                </c:pt>
                <c:pt idx="4597">
                  <c:v>6397</c:v>
                </c:pt>
                <c:pt idx="4598">
                  <c:v>6398</c:v>
                </c:pt>
                <c:pt idx="4599">
                  <c:v>6399</c:v>
                </c:pt>
                <c:pt idx="4600">
                  <c:v>6400</c:v>
                </c:pt>
                <c:pt idx="4601">
                  <c:v>6401</c:v>
                </c:pt>
                <c:pt idx="4602">
                  <c:v>6402</c:v>
                </c:pt>
                <c:pt idx="4603">
                  <c:v>6403</c:v>
                </c:pt>
                <c:pt idx="4604">
                  <c:v>6404</c:v>
                </c:pt>
                <c:pt idx="4605">
                  <c:v>6405</c:v>
                </c:pt>
                <c:pt idx="4606">
                  <c:v>6406</c:v>
                </c:pt>
                <c:pt idx="4607">
                  <c:v>6407</c:v>
                </c:pt>
                <c:pt idx="4608">
                  <c:v>6408</c:v>
                </c:pt>
                <c:pt idx="4609">
                  <c:v>6409</c:v>
                </c:pt>
                <c:pt idx="4610">
                  <c:v>6410</c:v>
                </c:pt>
                <c:pt idx="4611">
                  <c:v>6411</c:v>
                </c:pt>
                <c:pt idx="4612">
                  <c:v>6412</c:v>
                </c:pt>
                <c:pt idx="4613">
                  <c:v>6413</c:v>
                </c:pt>
                <c:pt idx="4614">
                  <c:v>6414</c:v>
                </c:pt>
                <c:pt idx="4615">
                  <c:v>6415</c:v>
                </c:pt>
                <c:pt idx="4616">
                  <c:v>6416</c:v>
                </c:pt>
                <c:pt idx="4617">
                  <c:v>6417</c:v>
                </c:pt>
                <c:pt idx="4618">
                  <c:v>6418</c:v>
                </c:pt>
                <c:pt idx="4619">
                  <c:v>6419</c:v>
                </c:pt>
                <c:pt idx="4620">
                  <c:v>6420</c:v>
                </c:pt>
                <c:pt idx="4621">
                  <c:v>6421</c:v>
                </c:pt>
                <c:pt idx="4622">
                  <c:v>6422</c:v>
                </c:pt>
                <c:pt idx="4623">
                  <c:v>6423</c:v>
                </c:pt>
                <c:pt idx="4624">
                  <c:v>6424</c:v>
                </c:pt>
                <c:pt idx="4625">
                  <c:v>6425</c:v>
                </c:pt>
                <c:pt idx="4626">
                  <c:v>6426</c:v>
                </c:pt>
                <c:pt idx="4627">
                  <c:v>6427</c:v>
                </c:pt>
                <c:pt idx="4628">
                  <c:v>6428</c:v>
                </c:pt>
                <c:pt idx="4629">
                  <c:v>6429</c:v>
                </c:pt>
                <c:pt idx="4630">
                  <c:v>6430</c:v>
                </c:pt>
                <c:pt idx="4631">
                  <c:v>6431</c:v>
                </c:pt>
                <c:pt idx="4632">
                  <c:v>6432</c:v>
                </c:pt>
                <c:pt idx="4633">
                  <c:v>6433</c:v>
                </c:pt>
                <c:pt idx="4634">
                  <c:v>6434</c:v>
                </c:pt>
                <c:pt idx="4635">
                  <c:v>6435</c:v>
                </c:pt>
                <c:pt idx="4636">
                  <c:v>6436</c:v>
                </c:pt>
                <c:pt idx="4637">
                  <c:v>6437</c:v>
                </c:pt>
                <c:pt idx="4638">
                  <c:v>6438</c:v>
                </c:pt>
                <c:pt idx="4639">
                  <c:v>6439</c:v>
                </c:pt>
                <c:pt idx="4640">
                  <c:v>6440</c:v>
                </c:pt>
                <c:pt idx="4641">
                  <c:v>6441</c:v>
                </c:pt>
                <c:pt idx="4642">
                  <c:v>6442</c:v>
                </c:pt>
                <c:pt idx="4643">
                  <c:v>6443</c:v>
                </c:pt>
                <c:pt idx="4644">
                  <c:v>6444</c:v>
                </c:pt>
                <c:pt idx="4645">
                  <c:v>6445</c:v>
                </c:pt>
                <c:pt idx="4646">
                  <c:v>6446</c:v>
                </c:pt>
                <c:pt idx="4647">
                  <c:v>6447</c:v>
                </c:pt>
                <c:pt idx="4648">
                  <c:v>6448</c:v>
                </c:pt>
                <c:pt idx="4649">
                  <c:v>6449</c:v>
                </c:pt>
                <c:pt idx="4650">
                  <c:v>6450</c:v>
                </c:pt>
                <c:pt idx="4651">
                  <c:v>6451</c:v>
                </c:pt>
                <c:pt idx="4652">
                  <c:v>6452</c:v>
                </c:pt>
                <c:pt idx="4653">
                  <c:v>6453</c:v>
                </c:pt>
                <c:pt idx="4654">
                  <c:v>6454</c:v>
                </c:pt>
                <c:pt idx="4655">
                  <c:v>6455</c:v>
                </c:pt>
                <c:pt idx="4656">
                  <c:v>6456</c:v>
                </c:pt>
                <c:pt idx="4657">
                  <c:v>6457</c:v>
                </c:pt>
                <c:pt idx="4658">
                  <c:v>6458</c:v>
                </c:pt>
                <c:pt idx="4659">
                  <c:v>6459</c:v>
                </c:pt>
                <c:pt idx="4660">
                  <c:v>6460</c:v>
                </c:pt>
                <c:pt idx="4661">
                  <c:v>6461</c:v>
                </c:pt>
                <c:pt idx="4662">
                  <c:v>6462</c:v>
                </c:pt>
                <c:pt idx="4663">
                  <c:v>6463</c:v>
                </c:pt>
                <c:pt idx="4664">
                  <c:v>6464</c:v>
                </c:pt>
                <c:pt idx="4665">
                  <c:v>6465</c:v>
                </c:pt>
                <c:pt idx="4666">
                  <c:v>6466</c:v>
                </c:pt>
                <c:pt idx="4667">
                  <c:v>6467</c:v>
                </c:pt>
                <c:pt idx="4668">
                  <c:v>6468</c:v>
                </c:pt>
                <c:pt idx="4669">
                  <c:v>6469</c:v>
                </c:pt>
                <c:pt idx="4670">
                  <c:v>6470</c:v>
                </c:pt>
                <c:pt idx="4671">
                  <c:v>6471</c:v>
                </c:pt>
                <c:pt idx="4672">
                  <c:v>6472</c:v>
                </c:pt>
                <c:pt idx="4673">
                  <c:v>6473</c:v>
                </c:pt>
                <c:pt idx="4674">
                  <c:v>6474</c:v>
                </c:pt>
                <c:pt idx="4675">
                  <c:v>6475</c:v>
                </c:pt>
                <c:pt idx="4676">
                  <c:v>6476</c:v>
                </c:pt>
                <c:pt idx="4677">
                  <c:v>6477</c:v>
                </c:pt>
                <c:pt idx="4678">
                  <c:v>6478</c:v>
                </c:pt>
                <c:pt idx="4679">
                  <c:v>6479</c:v>
                </c:pt>
                <c:pt idx="4680">
                  <c:v>6480</c:v>
                </c:pt>
                <c:pt idx="4681">
                  <c:v>6481</c:v>
                </c:pt>
                <c:pt idx="4682">
                  <c:v>6482</c:v>
                </c:pt>
                <c:pt idx="4683">
                  <c:v>6483</c:v>
                </c:pt>
                <c:pt idx="4684">
                  <c:v>6484</c:v>
                </c:pt>
                <c:pt idx="4685">
                  <c:v>6485</c:v>
                </c:pt>
                <c:pt idx="4686">
                  <c:v>6486</c:v>
                </c:pt>
                <c:pt idx="4687">
                  <c:v>6487</c:v>
                </c:pt>
                <c:pt idx="4688">
                  <c:v>6488</c:v>
                </c:pt>
                <c:pt idx="4689">
                  <c:v>6489</c:v>
                </c:pt>
                <c:pt idx="4690">
                  <c:v>6490</c:v>
                </c:pt>
                <c:pt idx="4691">
                  <c:v>6491</c:v>
                </c:pt>
                <c:pt idx="4692">
                  <c:v>6492</c:v>
                </c:pt>
                <c:pt idx="4693">
                  <c:v>6493</c:v>
                </c:pt>
                <c:pt idx="4694">
                  <c:v>6494</c:v>
                </c:pt>
                <c:pt idx="4695">
                  <c:v>6495</c:v>
                </c:pt>
                <c:pt idx="4696">
                  <c:v>6496</c:v>
                </c:pt>
                <c:pt idx="4697">
                  <c:v>6497</c:v>
                </c:pt>
                <c:pt idx="4698">
                  <c:v>6498</c:v>
                </c:pt>
                <c:pt idx="4699">
                  <c:v>6499</c:v>
                </c:pt>
                <c:pt idx="4700">
                  <c:v>6500</c:v>
                </c:pt>
                <c:pt idx="4701">
                  <c:v>6501</c:v>
                </c:pt>
                <c:pt idx="4702">
                  <c:v>6502</c:v>
                </c:pt>
                <c:pt idx="4703">
                  <c:v>6503</c:v>
                </c:pt>
                <c:pt idx="4704">
                  <c:v>6504</c:v>
                </c:pt>
                <c:pt idx="4705">
                  <c:v>6505</c:v>
                </c:pt>
                <c:pt idx="4706">
                  <c:v>6506</c:v>
                </c:pt>
                <c:pt idx="4707">
                  <c:v>6507</c:v>
                </c:pt>
                <c:pt idx="4708">
                  <c:v>6508</c:v>
                </c:pt>
                <c:pt idx="4709">
                  <c:v>6509</c:v>
                </c:pt>
                <c:pt idx="4710">
                  <c:v>6510</c:v>
                </c:pt>
                <c:pt idx="4711">
                  <c:v>6511</c:v>
                </c:pt>
                <c:pt idx="4712">
                  <c:v>6512</c:v>
                </c:pt>
                <c:pt idx="4713">
                  <c:v>6513</c:v>
                </c:pt>
                <c:pt idx="4714">
                  <c:v>6514</c:v>
                </c:pt>
                <c:pt idx="4715">
                  <c:v>6515</c:v>
                </c:pt>
                <c:pt idx="4716">
                  <c:v>6516</c:v>
                </c:pt>
                <c:pt idx="4717">
                  <c:v>6517</c:v>
                </c:pt>
                <c:pt idx="4718">
                  <c:v>6518</c:v>
                </c:pt>
                <c:pt idx="4719">
                  <c:v>6519</c:v>
                </c:pt>
                <c:pt idx="4720">
                  <c:v>6520</c:v>
                </c:pt>
                <c:pt idx="4721">
                  <c:v>6521</c:v>
                </c:pt>
                <c:pt idx="4722">
                  <c:v>6522</c:v>
                </c:pt>
                <c:pt idx="4723">
                  <c:v>6523</c:v>
                </c:pt>
                <c:pt idx="4724">
                  <c:v>6524</c:v>
                </c:pt>
                <c:pt idx="4725">
                  <c:v>6525</c:v>
                </c:pt>
                <c:pt idx="4726">
                  <c:v>6526</c:v>
                </c:pt>
                <c:pt idx="4727">
                  <c:v>6527</c:v>
                </c:pt>
                <c:pt idx="4728">
                  <c:v>6528</c:v>
                </c:pt>
                <c:pt idx="4729">
                  <c:v>6529</c:v>
                </c:pt>
                <c:pt idx="4730">
                  <c:v>6530</c:v>
                </c:pt>
                <c:pt idx="4731">
                  <c:v>6531</c:v>
                </c:pt>
                <c:pt idx="4732">
                  <c:v>6532</c:v>
                </c:pt>
                <c:pt idx="4733">
                  <c:v>6533</c:v>
                </c:pt>
                <c:pt idx="4734">
                  <c:v>6534</c:v>
                </c:pt>
                <c:pt idx="4735">
                  <c:v>6535</c:v>
                </c:pt>
                <c:pt idx="4736">
                  <c:v>6536</c:v>
                </c:pt>
                <c:pt idx="4737">
                  <c:v>6537</c:v>
                </c:pt>
                <c:pt idx="4738">
                  <c:v>6538</c:v>
                </c:pt>
                <c:pt idx="4739">
                  <c:v>6539</c:v>
                </c:pt>
                <c:pt idx="4740">
                  <c:v>6540</c:v>
                </c:pt>
                <c:pt idx="4741">
                  <c:v>6541</c:v>
                </c:pt>
                <c:pt idx="4742">
                  <c:v>6542</c:v>
                </c:pt>
                <c:pt idx="4743">
                  <c:v>6543</c:v>
                </c:pt>
                <c:pt idx="4744">
                  <c:v>6544</c:v>
                </c:pt>
                <c:pt idx="4745">
                  <c:v>6545</c:v>
                </c:pt>
                <c:pt idx="4746">
                  <c:v>6546</c:v>
                </c:pt>
                <c:pt idx="4747">
                  <c:v>6547</c:v>
                </c:pt>
                <c:pt idx="4748">
                  <c:v>6548</c:v>
                </c:pt>
                <c:pt idx="4749">
                  <c:v>6549</c:v>
                </c:pt>
                <c:pt idx="4750">
                  <c:v>6550</c:v>
                </c:pt>
                <c:pt idx="4751">
                  <c:v>6551</c:v>
                </c:pt>
                <c:pt idx="4752">
                  <c:v>6552</c:v>
                </c:pt>
                <c:pt idx="4753">
                  <c:v>6553</c:v>
                </c:pt>
                <c:pt idx="4754">
                  <c:v>6554</c:v>
                </c:pt>
                <c:pt idx="4755">
                  <c:v>6555</c:v>
                </c:pt>
                <c:pt idx="4756">
                  <c:v>6556</c:v>
                </c:pt>
                <c:pt idx="4757">
                  <c:v>6557</c:v>
                </c:pt>
                <c:pt idx="4758">
                  <c:v>6558</c:v>
                </c:pt>
                <c:pt idx="4759">
                  <c:v>6559</c:v>
                </c:pt>
                <c:pt idx="4760">
                  <c:v>6560</c:v>
                </c:pt>
                <c:pt idx="4761">
                  <c:v>6561</c:v>
                </c:pt>
                <c:pt idx="4762">
                  <c:v>6562</c:v>
                </c:pt>
                <c:pt idx="4763">
                  <c:v>6563</c:v>
                </c:pt>
                <c:pt idx="4764">
                  <c:v>6564</c:v>
                </c:pt>
                <c:pt idx="4765">
                  <c:v>6565</c:v>
                </c:pt>
                <c:pt idx="4766">
                  <c:v>6566</c:v>
                </c:pt>
                <c:pt idx="4767">
                  <c:v>6567</c:v>
                </c:pt>
                <c:pt idx="4768">
                  <c:v>6568</c:v>
                </c:pt>
                <c:pt idx="4769">
                  <c:v>6569</c:v>
                </c:pt>
                <c:pt idx="4770">
                  <c:v>6570</c:v>
                </c:pt>
                <c:pt idx="4771">
                  <c:v>6571</c:v>
                </c:pt>
                <c:pt idx="4772">
                  <c:v>6572</c:v>
                </c:pt>
                <c:pt idx="4773">
                  <c:v>6573</c:v>
                </c:pt>
                <c:pt idx="4774">
                  <c:v>6574</c:v>
                </c:pt>
                <c:pt idx="4775">
                  <c:v>6575</c:v>
                </c:pt>
                <c:pt idx="4776">
                  <c:v>6576</c:v>
                </c:pt>
                <c:pt idx="4777">
                  <c:v>6577</c:v>
                </c:pt>
                <c:pt idx="4778">
                  <c:v>6578</c:v>
                </c:pt>
                <c:pt idx="4779">
                  <c:v>6579</c:v>
                </c:pt>
                <c:pt idx="4780">
                  <c:v>6580</c:v>
                </c:pt>
                <c:pt idx="4781">
                  <c:v>6581</c:v>
                </c:pt>
                <c:pt idx="4782">
                  <c:v>6582</c:v>
                </c:pt>
                <c:pt idx="4783">
                  <c:v>6583</c:v>
                </c:pt>
                <c:pt idx="4784">
                  <c:v>6584</c:v>
                </c:pt>
                <c:pt idx="4785">
                  <c:v>6585</c:v>
                </c:pt>
                <c:pt idx="4786">
                  <c:v>6586</c:v>
                </c:pt>
                <c:pt idx="4787">
                  <c:v>6587</c:v>
                </c:pt>
                <c:pt idx="4788">
                  <c:v>6588</c:v>
                </c:pt>
                <c:pt idx="4789">
                  <c:v>6589</c:v>
                </c:pt>
                <c:pt idx="4790">
                  <c:v>6590</c:v>
                </c:pt>
                <c:pt idx="4791">
                  <c:v>6591</c:v>
                </c:pt>
                <c:pt idx="4792">
                  <c:v>6592</c:v>
                </c:pt>
                <c:pt idx="4793">
                  <c:v>6593</c:v>
                </c:pt>
                <c:pt idx="4794">
                  <c:v>6594</c:v>
                </c:pt>
                <c:pt idx="4795">
                  <c:v>6595</c:v>
                </c:pt>
                <c:pt idx="4796">
                  <c:v>6596</c:v>
                </c:pt>
                <c:pt idx="4797">
                  <c:v>6597</c:v>
                </c:pt>
                <c:pt idx="4798">
                  <c:v>6598</c:v>
                </c:pt>
                <c:pt idx="4799">
                  <c:v>6599</c:v>
                </c:pt>
                <c:pt idx="4800">
                  <c:v>6600</c:v>
                </c:pt>
                <c:pt idx="4801">
                  <c:v>6601</c:v>
                </c:pt>
                <c:pt idx="4802">
                  <c:v>6602</c:v>
                </c:pt>
                <c:pt idx="4803">
                  <c:v>6603</c:v>
                </c:pt>
                <c:pt idx="4804">
                  <c:v>6604</c:v>
                </c:pt>
                <c:pt idx="4805">
                  <c:v>6605</c:v>
                </c:pt>
                <c:pt idx="4806">
                  <c:v>6606</c:v>
                </c:pt>
                <c:pt idx="4807">
                  <c:v>6607</c:v>
                </c:pt>
                <c:pt idx="4808">
                  <c:v>6608</c:v>
                </c:pt>
                <c:pt idx="4809">
                  <c:v>6609</c:v>
                </c:pt>
                <c:pt idx="4810">
                  <c:v>6610</c:v>
                </c:pt>
                <c:pt idx="4811">
                  <c:v>6611</c:v>
                </c:pt>
                <c:pt idx="4812">
                  <c:v>6612</c:v>
                </c:pt>
                <c:pt idx="4813">
                  <c:v>6613</c:v>
                </c:pt>
                <c:pt idx="4814">
                  <c:v>6614</c:v>
                </c:pt>
                <c:pt idx="4815">
                  <c:v>6615</c:v>
                </c:pt>
                <c:pt idx="4816">
                  <c:v>6616</c:v>
                </c:pt>
                <c:pt idx="4817">
                  <c:v>6617</c:v>
                </c:pt>
                <c:pt idx="4818">
                  <c:v>6618</c:v>
                </c:pt>
                <c:pt idx="4819">
                  <c:v>6619</c:v>
                </c:pt>
                <c:pt idx="4820">
                  <c:v>6620</c:v>
                </c:pt>
                <c:pt idx="4821">
                  <c:v>6621</c:v>
                </c:pt>
                <c:pt idx="4822">
                  <c:v>6622</c:v>
                </c:pt>
                <c:pt idx="4823">
                  <c:v>6623</c:v>
                </c:pt>
                <c:pt idx="4824">
                  <c:v>6624</c:v>
                </c:pt>
                <c:pt idx="4825">
                  <c:v>6625</c:v>
                </c:pt>
                <c:pt idx="4826">
                  <c:v>6626</c:v>
                </c:pt>
                <c:pt idx="4827">
                  <c:v>6627</c:v>
                </c:pt>
                <c:pt idx="4828">
                  <c:v>6628</c:v>
                </c:pt>
                <c:pt idx="4829">
                  <c:v>6629</c:v>
                </c:pt>
                <c:pt idx="4830">
                  <c:v>6630</c:v>
                </c:pt>
                <c:pt idx="4831">
                  <c:v>6631</c:v>
                </c:pt>
                <c:pt idx="4832">
                  <c:v>6632</c:v>
                </c:pt>
                <c:pt idx="4833">
                  <c:v>6633</c:v>
                </c:pt>
                <c:pt idx="4834">
                  <c:v>6634</c:v>
                </c:pt>
                <c:pt idx="4835">
                  <c:v>6635</c:v>
                </c:pt>
                <c:pt idx="4836">
                  <c:v>6636</c:v>
                </c:pt>
                <c:pt idx="4837">
                  <c:v>6637</c:v>
                </c:pt>
                <c:pt idx="4838">
                  <c:v>6638</c:v>
                </c:pt>
                <c:pt idx="4839">
                  <c:v>6639</c:v>
                </c:pt>
                <c:pt idx="4840">
                  <c:v>6640</c:v>
                </c:pt>
                <c:pt idx="4841">
                  <c:v>6641</c:v>
                </c:pt>
                <c:pt idx="4842">
                  <c:v>6642</c:v>
                </c:pt>
                <c:pt idx="4843">
                  <c:v>6643</c:v>
                </c:pt>
                <c:pt idx="4844">
                  <c:v>6644</c:v>
                </c:pt>
                <c:pt idx="4845">
                  <c:v>6645</c:v>
                </c:pt>
                <c:pt idx="4846">
                  <c:v>6646</c:v>
                </c:pt>
                <c:pt idx="4847">
                  <c:v>6647</c:v>
                </c:pt>
                <c:pt idx="4848">
                  <c:v>6648</c:v>
                </c:pt>
                <c:pt idx="4849">
                  <c:v>6649</c:v>
                </c:pt>
                <c:pt idx="4850">
                  <c:v>6650</c:v>
                </c:pt>
                <c:pt idx="4851">
                  <c:v>6651</c:v>
                </c:pt>
                <c:pt idx="4852">
                  <c:v>6652</c:v>
                </c:pt>
                <c:pt idx="4853">
                  <c:v>6653</c:v>
                </c:pt>
                <c:pt idx="4854">
                  <c:v>6654</c:v>
                </c:pt>
                <c:pt idx="4855">
                  <c:v>6655</c:v>
                </c:pt>
                <c:pt idx="4856">
                  <c:v>6656</c:v>
                </c:pt>
                <c:pt idx="4857">
                  <c:v>6657</c:v>
                </c:pt>
                <c:pt idx="4858">
                  <c:v>6658</c:v>
                </c:pt>
                <c:pt idx="4859">
                  <c:v>6659</c:v>
                </c:pt>
                <c:pt idx="4860">
                  <c:v>6660</c:v>
                </c:pt>
                <c:pt idx="4861">
                  <c:v>6661</c:v>
                </c:pt>
                <c:pt idx="4862">
                  <c:v>6662</c:v>
                </c:pt>
                <c:pt idx="4863">
                  <c:v>6663</c:v>
                </c:pt>
                <c:pt idx="4864">
                  <c:v>6664</c:v>
                </c:pt>
                <c:pt idx="4865">
                  <c:v>6665</c:v>
                </c:pt>
                <c:pt idx="4866">
                  <c:v>6666</c:v>
                </c:pt>
                <c:pt idx="4867">
                  <c:v>6667</c:v>
                </c:pt>
                <c:pt idx="4868">
                  <c:v>6668</c:v>
                </c:pt>
                <c:pt idx="4869">
                  <c:v>6669</c:v>
                </c:pt>
                <c:pt idx="4870">
                  <c:v>6670</c:v>
                </c:pt>
                <c:pt idx="4871">
                  <c:v>6671</c:v>
                </c:pt>
                <c:pt idx="4872">
                  <c:v>6672</c:v>
                </c:pt>
                <c:pt idx="4873">
                  <c:v>6673</c:v>
                </c:pt>
                <c:pt idx="4874">
                  <c:v>6674</c:v>
                </c:pt>
                <c:pt idx="4875">
                  <c:v>6675</c:v>
                </c:pt>
                <c:pt idx="4876">
                  <c:v>6676</c:v>
                </c:pt>
                <c:pt idx="4877">
                  <c:v>6677</c:v>
                </c:pt>
                <c:pt idx="4878">
                  <c:v>6678</c:v>
                </c:pt>
                <c:pt idx="4879">
                  <c:v>6679</c:v>
                </c:pt>
                <c:pt idx="4880">
                  <c:v>6680</c:v>
                </c:pt>
                <c:pt idx="4881">
                  <c:v>6681</c:v>
                </c:pt>
                <c:pt idx="4882">
                  <c:v>6682</c:v>
                </c:pt>
                <c:pt idx="4883">
                  <c:v>6683</c:v>
                </c:pt>
                <c:pt idx="4884">
                  <c:v>6684</c:v>
                </c:pt>
                <c:pt idx="4885">
                  <c:v>6685</c:v>
                </c:pt>
                <c:pt idx="4886">
                  <c:v>6686</c:v>
                </c:pt>
                <c:pt idx="4887">
                  <c:v>6687</c:v>
                </c:pt>
                <c:pt idx="4888">
                  <c:v>6688</c:v>
                </c:pt>
                <c:pt idx="4889">
                  <c:v>6689</c:v>
                </c:pt>
                <c:pt idx="4890">
                  <c:v>6690</c:v>
                </c:pt>
                <c:pt idx="4891">
                  <c:v>6691</c:v>
                </c:pt>
                <c:pt idx="4892">
                  <c:v>6692</c:v>
                </c:pt>
                <c:pt idx="4893">
                  <c:v>6693</c:v>
                </c:pt>
                <c:pt idx="4894">
                  <c:v>6694</c:v>
                </c:pt>
                <c:pt idx="4895">
                  <c:v>6695</c:v>
                </c:pt>
                <c:pt idx="4896">
                  <c:v>6696</c:v>
                </c:pt>
                <c:pt idx="4897">
                  <c:v>6697</c:v>
                </c:pt>
                <c:pt idx="4898">
                  <c:v>6698</c:v>
                </c:pt>
                <c:pt idx="4899">
                  <c:v>6699</c:v>
                </c:pt>
                <c:pt idx="4900">
                  <c:v>6700</c:v>
                </c:pt>
                <c:pt idx="4901">
                  <c:v>6701</c:v>
                </c:pt>
                <c:pt idx="4902">
                  <c:v>6702</c:v>
                </c:pt>
                <c:pt idx="4903">
                  <c:v>6703</c:v>
                </c:pt>
                <c:pt idx="4904">
                  <c:v>6704</c:v>
                </c:pt>
                <c:pt idx="4905">
                  <c:v>6705</c:v>
                </c:pt>
                <c:pt idx="4906">
                  <c:v>6706</c:v>
                </c:pt>
                <c:pt idx="4907">
                  <c:v>6707</c:v>
                </c:pt>
                <c:pt idx="4908">
                  <c:v>6708</c:v>
                </c:pt>
                <c:pt idx="4909">
                  <c:v>6709</c:v>
                </c:pt>
                <c:pt idx="4910">
                  <c:v>6710</c:v>
                </c:pt>
                <c:pt idx="4911">
                  <c:v>6711</c:v>
                </c:pt>
                <c:pt idx="4912">
                  <c:v>6712</c:v>
                </c:pt>
                <c:pt idx="4913">
                  <c:v>6713</c:v>
                </c:pt>
                <c:pt idx="4914">
                  <c:v>6714</c:v>
                </c:pt>
                <c:pt idx="4915">
                  <c:v>6715</c:v>
                </c:pt>
                <c:pt idx="4916">
                  <c:v>6716</c:v>
                </c:pt>
                <c:pt idx="4917">
                  <c:v>6717</c:v>
                </c:pt>
                <c:pt idx="4918">
                  <c:v>6718</c:v>
                </c:pt>
                <c:pt idx="4919">
                  <c:v>6719</c:v>
                </c:pt>
                <c:pt idx="4920">
                  <c:v>6720</c:v>
                </c:pt>
                <c:pt idx="4921">
                  <c:v>6721</c:v>
                </c:pt>
                <c:pt idx="4922">
                  <c:v>6722</c:v>
                </c:pt>
                <c:pt idx="4923">
                  <c:v>6723</c:v>
                </c:pt>
                <c:pt idx="4924">
                  <c:v>6724</c:v>
                </c:pt>
                <c:pt idx="4925">
                  <c:v>6725</c:v>
                </c:pt>
                <c:pt idx="4926">
                  <c:v>6726</c:v>
                </c:pt>
                <c:pt idx="4927">
                  <c:v>6727</c:v>
                </c:pt>
                <c:pt idx="4928">
                  <c:v>6728</c:v>
                </c:pt>
                <c:pt idx="4929">
                  <c:v>6729</c:v>
                </c:pt>
                <c:pt idx="4930">
                  <c:v>6730</c:v>
                </c:pt>
                <c:pt idx="4931">
                  <c:v>6731</c:v>
                </c:pt>
                <c:pt idx="4932">
                  <c:v>6732</c:v>
                </c:pt>
                <c:pt idx="4933">
                  <c:v>6733</c:v>
                </c:pt>
                <c:pt idx="4934">
                  <c:v>6734</c:v>
                </c:pt>
                <c:pt idx="4935">
                  <c:v>6735</c:v>
                </c:pt>
                <c:pt idx="4936">
                  <c:v>6736</c:v>
                </c:pt>
                <c:pt idx="4937">
                  <c:v>6737</c:v>
                </c:pt>
                <c:pt idx="4938">
                  <c:v>6738</c:v>
                </c:pt>
                <c:pt idx="4939">
                  <c:v>6739</c:v>
                </c:pt>
                <c:pt idx="4940">
                  <c:v>6740</c:v>
                </c:pt>
                <c:pt idx="4941">
                  <c:v>6741</c:v>
                </c:pt>
                <c:pt idx="4942">
                  <c:v>6742</c:v>
                </c:pt>
                <c:pt idx="4943">
                  <c:v>6743</c:v>
                </c:pt>
                <c:pt idx="4944">
                  <c:v>6744</c:v>
                </c:pt>
                <c:pt idx="4945">
                  <c:v>6745</c:v>
                </c:pt>
                <c:pt idx="4946">
                  <c:v>6746</c:v>
                </c:pt>
                <c:pt idx="4947">
                  <c:v>6747</c:v>
                </c:pt>
                <c:pt idx="4948">
                  <c:v>6748</c:v>
                </c:pt>
                <c:pt idx="4949">
                  <c:v>6749</c:v>
                </c:pt>
                <c:pt idx="4950">
                  <c:v>6750</c:v>
                </c:pt>
                <c:pt idx="4951">
                  <c:v>6751</c:v>
                </c:pt>
                <c:pt idx="4952">
                  <c:v>6752</c:v>
                </c:pt>
                <c:pt idx="4953">
                  <c:v>6753</c:v>
                </c:pt>
                <c:pt idx="4954">
                  <c:v>6754</c:v>
                </c:pt>
                <c:pt idx="4955">
                  <c:v>6755</c:v>
                </c:pt>
                <c:pt idx="4956">
                  <c:v>6756</c:v>
                </c:pt>
                <c:pt idx="4957">
                  <c:v>6757</c:v>
                </c:pt>
                <c:pt idx="4958">
                  <c:v>6758</c:v>
                </c:pt>
                <c:pt idx="4959">
                  <c:v>6759</c:v>
                </c:pt>
                <c:pt idx="4960">
                  <c:v>6760</c:v>
                </c:pt>
                <c:pt idx="4961">
                  <c:v>6761</c:v>
                </c:pt>
                <c:pt idx="4962">
                  <c:v>6762</c:v>
                </c:pt>
                <c:pt idx="4963">
                  <c:v>6763</c:v>
                </c:pt>
                <c:pt idx="4964">
                  <c:v>6764</c:v>
                </c:pt>
                <c:pt idx="4965">
                  <c:v>6765</c:v>
                </c:pt>
                <c:pt idx="4966">
                  <c:v>6766</c:v>
                </c:pt>
                <c:pt idx="4967">
                  <c:v>6767</c:v>
                </c:pt>
                <c:pt idx="4968">
                  <c:v>6768</c:v>
                </c:pt>
                <c:pt idx="4969">
                  <c:v>6769</c:v>
                </c:pt>
                <c:pt idx="4970">
                  <c:v>6770</c:v>
                </c:pt>
                <c:pt idx="4971">
                  <c:v>6771</c:v>
                </c:pt>
                <c:pt idx="4972">
                  <c:v>6772</c:v>
                </c:pt>
                <c:pt idx="4973">
                  <c:v>6773</c:v>
                </c:pt>
                <c:pt idx="4974">
                  <c:v>6774</c:v>
                </c:pt>
                <c:pt idx="4975">
                  <c:v>6775</c:v>
                </c:pt>
                <c:pt idx="4976">
                  <c:v>6776</c:v>
                </c:pt>
                <c:pt idx="4977">
                  <c:v>6777</c:v>
                </c:pt>
                <c:pt idx="4978">
                  <c:v>6778</c:v>
                </c:pt>
                <c:pt idx="4979">
                  <c:v>6779</c:v>
                </c:pt>
                <c:pt idx="4980">
                  <c:v>6780</c:v>
                </c:pt>
                <c:pt idx="4981">
                  <c:v>6781</c:v>
                </c:pt>
                <c:pt idx="4982">
                  <c:v>6782</c:v>
                </c:pt>
                <c:pt idx="4983">
                  <c:v>6783</c:v>
                </c:pt>
                <c:pt idx="4984">
                  <c:v>6784</c:v>
                </c:pt>
                <c:pt idx="4985">
                  <c:v>6785</c:v>
                </c:pt>
                <c:pt idx="4986">
                  <c:v>6786</c:v>
                </c:pt>
                <c:pt idx="4987">
                  <c:v>6787</c:v>
                </c:pt>
                <c:pt idx="4988">
                  <c:v>6788</c:v>
                </c:pt>
                <c:pt idx="4989">
                  <c:v>6789</c:v>
                </c:pt>
                <c:pt idx="4990">
                  <c:v>6790</c:v>
                </c:pt>
                <c:pt idx="4991">
                  <c:v>6791</c:v>
                </c:pt>
                <c:pt idx="4992">
                  <c:v>6792</c:v>
                </c:pt>
                <c:pt idx="4993">
                  <c:v>6793</c:v>
                </c:pt>
                <c:pt idx="4994">
                  <c:v>6794</c:v>
                </c:pt>
                <c:pt idx="4995">
                  <c:v>6795</c:v>
                </c:pt>
                <c:pt idx="4996">
                  <c:v>6796</c:v>
                </c:pt>
                <c:pt idx="4997">
                  <c:v>6797</c:v>
                </c:pt>
                <c:pt idx="4998">
                  <c:v>6798</c:v>
                </c:pt>
                <c:pt idx="4999">
                  <c:v>6799</c:v>
                </c:pt>
                <c:pt idx="5000">
                  <c:v>6800</c:v>
                </c:pt>
                <c:pt idx="5001">
                  <c:v>6801</c:v>
                </c:pt>
                <c:pt idx="5002">
                  <c:v>6802</c:v>
                </c:pt>
                <c:pt idx="5003">
                  <c:v>6803</c:v>
                </c:pt>
                <c:pt idx="5004">
                  <c:v>6804</c:v>
                </c:pt>
                <c:pt idx="5005">
                  <c:v>6805</c:v>
                </c:pt>
                <c:pt idx="5006">
                  <c:v>6806</c:v>
                </c:pt>
                <c:pt idx="5007">
                  <c:v>6807</c:v>
                </c:pt>
                <c:pt idx="5008">
                  <c:v>6808</c:v>
                </c:pt>
                <c:pt idx="5009">
                  <c:v>6809</c:v>
                </c:pt>
                <c:pt idx="5010">
                  <c:v>6810</c:v>
                </c:pt>
                <c:pt idx="5011">
                  <c:v>6811</c:v>
                </c:pt>
                <c:pt idx="5012">
                  <c:v>6812</c:v>
                </c:pt>
                <c:pt idx="5013">
                  <c:v>6813</c:v>
                </c:pt>
                <c:pt idx="5014">
                  <c:v>6814</c:v>
                </c:pt>
                <c:pt idx="5015">
                  <c:v>6815</c:v>
                </c:pt>
                <c:pt idx="5016">
                  <c:v>6816</c:v>
                </c:pt>
                <c:pt idx="5017">
                  <c:v>6817</c:v>
                </c:pt>
                <c:pt idx="5018">
                  <c:v>6818</c:v>
                </c:pt>
                <c:pt idx="5019">
                  <c:v>6819</c:v>
                </c:pt>
                <c:pt idx="5020">
                  <c:v>6820</c:v>
                </c:pt>
                <c:pt idx="5021">
                  <c:v>6821</c:v>
                </c:pt>
                <c:pt idx="5022">
                  <c:v>6822</c:v>
                </c:pt>
                <c:pt idx="5023">
                  <c:v>6823</c:v>
                </c:pt>
                <c:pt idx="5024">
                  <c:v>6824</c:v>
                </c:pt>
                <c:pt idx="5025">
                  <c:v>6825</c:v>
                </c:pt>
                <c:pt idx="5026">
                  <c:v>6826</c:v>
                </c:pt>
                <c:pt idx="5027">
                  <c:v>6827</c:v>
                </c:pt>
                <c:pt idx="5028">
                  <c:v>6828</c:v>
                </c:pt>
                <c:pt idx="5029">
                  <c:v>6829</c:v>
                </c:pt>
                <c:pt idx="5030">
                  <c:v>6830</c:v>
                </c:pt>
                <c:pt idx="5031">
                  <c:v>6831</c:v>
                </c:pt>
                <c:pt idx="5032">
                  <c:v>6832</c:v>
                </c:pt>
                <c:pt idx="5033">
                  <c:v>6833</c:v>
                </c:pt>
                <c:pt idx="5034">
                  <c:v>6834</c:v>
                </c:pt>
                <c:pt idx="5035">
                  <c:v>6835</c:v>
                </c:pt>
                <c:pt idx="5036">
                  <c:v>6836</c:v>
                </c:pt>
                <c:pt idx="5037">
                  <c:v>6837</c:v>
                </c:pt>
                <c:pt idx="5038">
                  <c:v>6838</c:v>
                </c:pt>
                <c:pt idx="5039">
                  <c:v>6839</c:v>
                </c:pt>
                <c:pt idx="5040">
                  <c:v>6840</c:v>
                </c:pt>
                <c:pt idx="5041">
                  <c:v>6841</c:v>
                </c:pt>
                <c:pt idx="5042">
                  <c:v>6842</c:v>
                </c:pt>
                <c:pt idx="5043">
                  <c:v>6843</c:v>
                </c:pt>
                <c:pt idx="5044">
                  <c:v>6844</c:v>
                </c:pt>
                <c:pt idx="5045">
                  <c:v>6845</c:v>
                </c:pt>
                <c:pt idx="5046">
                  <c:v>6846</c:v>
                </c:pt>
                <c:pt idx="5047">
                  <c:v>6847</c:v>
                </c:pt>
                <c:pt idx="5048">
                  <c:v>6848</c:v>
                </c:pt>
                <c:pt idx="5049">
                  <c:v>6849</c:v>
                </c:pt>
                <c:pt idx="5050">
                  <c:v>6850</c:v>
                </c:pt>
                <c:pt idx="5051">
                  <c:v>6851</c:v>
                </c:pt>
                <c:pt idx="5052">
                  <c:v>6852</c:v>
                </c:pt>
                <c:pt idx="5053">
                  <c:v>6853</c:v>
                </c:pt>
                <c:pt idx="5054">
                  <c:v>6854</c:v>
                </c:pt>
                <c:pt idx="5055">
                  <c:v>6855</c:v>
                </c:pt>
                <c:pt idx="5056">
                  <c:v>6856</c:v>
                </c:pt>
                <c:pt idx="5057">
                  <c:v>6857</c:v>
                </c:pt>
                <c:pt idx="5058">
                  <c:v>6858</c:v>
                </c:pt>
                <c:pt idx="5059">
                  <c:v>6859</c:v>
                </c:pt>
                <c:pt idx="5060">
                  <c:v>6860</c:v>
                </c:pt>
                <c:pt idx="5061">
                  <c:v>6861</c:v>
                </c:pt>
                <c:pt idx="5062">
                  <c:v>6862</c:v>
                </c:pt>
                <c:pt idx="5063">
                  <c:v>6863</c:v>
                </c:pt>
                <c:pt idx="5064">
                  <c:v>6864</c:v>
                </c:pt>
                <c:pt idx="5065">
                  <c:v>6865</c:v>
                </c:pt>
                <c:pt idx="5066">
                  <c:v>6866</c:v>
                </c:pt>
                <c:pt idx="5067">
                  <c:v>6867</c:v>
                </c:pt>
                <c:pt idx="5068">
                  <c:v>6868</c:v>
                </c:pt>
                <c:pt idx="5069">
                  <c:v>6869</c:v>
                </c:pt>
                <c:pt idx="5070">
                  <c:v>6870</c:v>
                </c:pt>
                <c:pt idx="5071">
                  <c:v>6871</c:v>
                </c:pt>
                <c:pt idx="5072">
                  <c:v>6872</c:v>
                </c:pt>
                <c:pt idx="5073">
                  <c:v>6873</c:v>
                </c:pt>
                <c:pt idx="5074">
                  <c:v>6874</c:v>
                </c:pt>
                <c:pt idx="5075">
                  <c:v>6875</c:v>
                </c:pt>
                <c:pt idx="5076">
                  <c:v>6876</c:v>
                </c:pt>
                <c:pt idx="5077">
                  <c:v>6877</c:v>
                </c:pt>
                <c:pt idx="5078">
                  <c:v>6878</c:v>
                </c:pt>
                <c:pt idx="5079">
                  <c:v>6879</c:v>
                </c:pt>
                <c:pt idx="5080">
                  <c:v>6880</c:v>
                </c:pt>
                <c:pt idx="5081">
                  <c:v>6881</c:v>
                </c:pt>
                <c:pt idx="5082">
                  <c:v>6882</c:v>
                </c:pt>
                <c:pt idx="5083">
                  <c:v>6883</c:v>
                </c:pt>
                <c:pt idx="5084">
                  <c:v>6884</c:v>
                </c:pt>
                <c:pt idx="5085">
                  <c:v>6885</c:v>
                </c:pt>
                <c:pt idx="5086">
                  <c:v>6886</c:v>
                </c:pt>
                <c:pt idx="5087">
                  <c:v>6887</c:v>
                </c:pt>
                <c:pt idx="5088">
                  <c:v>6888</c:v>
                </c:pt>
                <c:pt idx="5089">
                  <c:v>6889</c:v>
                </c:pt>
                <c:pt idx="5090">
                  <c:v>6890</c:v>
                </c:pt>
                <c:pt idx="5091">
                  <c:v>6891</c:v>
                </c:pt>
                <c:pt idx="5092">
                  <c:v>6892</c:v>
                </c:pt>
                <c:pt idx="5093">
                  <c:v>6893</c:v>
                </c:pt>
                <c:pt idx="5094">
                  <c:v>6894</c:v>
                </c:pt>
                <c:pt idx="5095">
                  <c:v>6895</c:v>
                </c:pt>
                <c:pt idx="5096">
                  <c:v>6896</c:v>
                </c:pt>
                <c:pt idx="5097">
                  <c:v>6897</c:v>
                </c:pt>
                <c:pt idx="5098">
                  <c:v>6898</c:v>
                </c:pt>
                <c:pt idx="5099">
                  <c:v>6899</c:v>
                </c:pt>
                <c:pt idx="5100">
                  <c:v>6900</c:v>
                </c:pt>
                <c:pt idx="5101">
                  <c:v>6901</c:v>
                </c:pt>
                <c:pt idx="5102">
                  <c:v>6902</c:v>
                </c:pt>
                <c:pt idx="5103">
                  <c:v>6903</c:v>
                </c:pt>
                <c:pt idx="5104">
                  <c:v>6904</c:v>
                </c:pt>
                <c:pt idx="5105">
                  <c:v>6905</c:v>
                </c:pt>
                <c:pt idx="5106">
                  <c:v>6906</c:v>
                </c:pt>
                <c:pt idx="5107">
                  <c:v>6907</c:v>
                </c:pt>
                <c:pt idx="5108">
                  <c:v>6908</c:v>
                </c:pt>
                <c:pt idx="5109">
                  <c:v>6909</c:v>
                </c:pt>
                <c:pt idx="5110">
                  <c:v>6910</c:v>
                </c:pt>
                <c:pt idx="5111">
                  <c:v>6911</c:v>
                </c:pt>
                <c:pt idx="5112">
                  <c:v>6912</c:v>
                </c:pt>
                <c:pt idx="5113">
                  <c:v>6913</c:v>
                </c:pt>
                <c:pt idx="5114">
                  <c:v>6914</c:v>
                </c:pt>
                <c:pt idx="5115">
                  <c:v>6915</c:v>
                </c:pt>
                <c:pt idx="5116">
                  <c:v>6916</c:v>
                </c:pt>
                <c:pt idx="5117">
                  <c:v>6917</c:v>
                </c:pt>
                <c:pt idx="5118">
                  <c:v>6918</c:v>
                </c:pt>
                <c:pt idx="5119">
                  <c:v>6919</c:v>
                </c:pt>
                <c:pt idx="5120">
                  <c:v>6920</c:v>
                </c:pt>
                <c:pt idx="5121">
                  <c:v>6921</c:v>
                </c:pt>
                <c:pt idx="5122">
                  <c:v>6922</c:v>
                </c:pt>
                <c:pt idx="5123">
                  <c:v>6923</c:v>
                </c:pt>
                <c:pt idx="5124">
                  <c:v>6924</c:v>
                </c:pt>
                <c:pt idx="5125">
                  <c:v>6925</c:v>
                </c:pt>
                <c:pt idx="5126">
                  <c:v>6926</c:v>
                </c:pt>
                <c:pt idx="5127">
                  <c:v>6927</c:v>
                </c:pt>
                <c:pt idx="5128">
                  <c:v>6928</c:v>
                </c:pt>
                <c:pt idx="5129">
                  <c:v>6929</c:v>
                </c:pt>
                <c:pt idx="5130">
                  <c:v>6930</c:v>
                </c:pt>
                <c:pt idx="5131">
                  <c:v>6931</c:v>
                </c:pt>
                <c:pt idx="5132">
                  <c:v>6932</c:v>
                </c:pt>
                <c:pt idx="5133">
                  <c:v>6933</c:v>
                </c:pt>
                <c:pt idx="5134">
                  <c:v>6934</c:v>
                </c:pt>
                <c:pt idx="5135">
                  <c:v>6935</c:v>
                </c:pt>
                <c:pt idx="5136">
                  <c:v>6936</c:v>
                </c:pt>
                <c:pt idx="5137">
                  <c:v>6937</c:v>
                </c:pt>
                <c:pt idx="5138">
                  <c:v>6938</c:v>
                </c:pt>
                <c:pt idx="5139">
                  <c:v>6939</c:v>
                </c:pt>
                <c:pt idx="5140">
                  <c:v>6940</c:v>
                </c:pt>
                <c:pt idx="5141">
                  <c:v>6941</c:v>
                </c:pt>
                <c:pt idx="5142">
                  <c:v>6942</c:v>
                </c:pt>
                <c:pt idx="5143">
                  <c:v>6943</c:v>
                </c:pt>
                <c:pt idx="5144">
                  <c:v>6944</c:v>
                </c:pt>
                <c:pt idx="5145">
                  <c:v>6945</c:v>
                </c:pt>
                <c:pt idx="5146">
                  <c:v>6946</c:v>
                </c:pt>
                <c:pt idx="5147">
                  <c:v>6947</c:v>
                </c:pt>
                <c:pt idx="5148">
                  <c:v>6948</c:v>
                </c:pt>
                <c:pt idx="5149">
                  <c:v>6949</c:v>
                </c:pt>
                <c:pt idx="5150">
                  <c:v>6950</c:v>
                </c:pt>
                <c:pt idx="5151">
                  <c:v>6951</c:v>
                </c:pt>
                <c:pt idx="5152">
                  <c:v>6952</c:v>
                </c:pt>
                <c:pt idx="5153">
                  <c:v>6953</c:v>
                </c:pt>
                <c:pt idx="5154">
                  <c:v>6954</c:v>
                </c:pt>
                <c:pt idx="5155">
                  <c:v>6955</c:v>
                </c:pt>
                <c:pt idx="5156">
                  <c:v>6956</c:v>
                </c:pt>
                <c:pt idx="5157">
                  <c:v>6957</c:v>
                </c:pt>
                <c:pt idx="5158">
                  <c:v>6958</c:v>
                </c:pt>
                <c:pt idx="5159">
                  <c:v>6959</c:v>
                </c:pt>
                <c:pt idx="5160">
                  <c:v>6960</c:v>
                </c:pt>
                <c:pt idx="5161">
                  <c:v>6961</c:v>
                </c:pt>
                <c:pt idx="5162">
                  <c:v>6962</c:v>
                </c:pt>
                <c:pt idx="5163">
                  <c:v>6963</c:v>
                </c:pt>
                <c:pt idx="5164">
                  <c:v>6964</c:v>
                </c:pt>
                <c:pt idx="5165">
                  <c:v>6965</c:v>
                </c:pt>
                <c:pt idx="5166">
                  <c:v>6966</c:v>
                </c:pt>
                <c:pt idx="5167">
                  <c:v>6967</c:v>
                </c:pt>
                <c:pt idx="5168">
                  <c:v>6968</c:v>
                </c:pt>
                <c:pt idx="5169">
                  <c:v>6969</c:v>
                </c:pt>
                <c:pt idx="5170">
                  <c:v>6970</c:v>
                </c:pt>
                <c:pt idx="5171">
                  <c:v>6971</c:v>
                </c:pt>
                <c:pt idx="5172">
                  <c:v>6972</c:v>
                </c:pt>
                <c:pt idx="5173">
                  <c:v>6973</c:v>
                </c:pt>
                <c:pt idx="5174">
                  <c:v>6974</c:v>
                </c:pt>
                <c:pt idx="5175">
                  <c:v>6975</c:v>
                </c:pt>
                <c:pt idx="5176">
                  <c:v>6976</c:v>
                </c:pt>
                <c:pt idx="5177">
                  <c:v>6977</c:v>
                </c:pt>
                <c:pt idx="5178">
                  <c:v>6978</c:v>
                </c:pt>
                <c:pt idx="5179">
                  <c:v>6979</c:v>
                </c:pt>
                <c:pt idx="5180">
                  <c:v>6980</c:v>
                </c:pt>
                <c:pt idx="5181">
                  <c:v>6981</c:v>
                </c:pt>
                <c:pt idx="5182">
                  <c:v>6982</c:v>
                </c:pt>
                <c:pt idx="5183">
                  <c:v>6983</c:v>
                </c:pt>
                <c:pt idx="5184">
                  <c:v>6984</c:v>
                </c:pt>
                <c:pt idx="5185">
                  <c:v>6985</c:v>
                </c:pt>
                <c:pt idx="5186">
                  <c:v>6986</c:v>
                </c:pt>
                <c:pt idx="5187">
                  <c:v>6987</c:v>
                </c:pt>
                <c:pt idx="5188">
                  <c:v>6988</c:v>
                </c:pt>
                <c:pt idx="5189">
                  <c:v>6989</c:v>
                </c:pt>
                <c:pt idx="5190">
                  <c:v>6990</c:v>
                </c:pt>
                <c:pt idx="5191">
                  <c:v>6991</c:v>
                </c:pt>
                <c:pt idx="5192">
                  <c:v>6992</c:v>
                </c:pt>
                <c:pt idx="5193">
                  <c:v>6993</c:v>
                </c:pt>
                <c:pt idx="5194">
                  <c:v>6994</c:v>
                </c:pt>
                <c:pt idx="5195">
                  <c:v>6995</c:v>
                </c:pt>
                <c:pt idx="5196">
                  <c:v>6996</c:v>
                </c:pt>
                <c:pt idx="5197">
                  <c:v>6997</c:v>
                </c:pt>
                <c:pt idx="5198">
                  <c:v>6998</c:v>
                </c:pt>
                <c:pt idx="5199">
                  <c:v>6999</c:v>
                </c:pt>
                <c:pt idx="5200">
                  <c:v>7000</c:v>
                </c:pt>
                <c:pt idx="5201">
                  <c:v>7001</c:v>
                </c:pt>
                <c:pt idx="5202">
                  <c:v>7002</c:v>
                </c:pt>
                <c:pt idx="5203">
                  <c:v>7003</c:v>
                </c:pt>
                <c:pt idx="5204">
                  <c:v>7004</c:v>
                </c:pt>
                <c:pt idx="5205">
                  <c:v>7005</c:v>
                </c:pt>
                <c:pt idx="5206">
                  <c:v>7006</c:v>
                </c:pt>
                <c:pt idx="5207">
                  <c:v>7007</c:v>
                </c:pt>
                <c:pt idx="5208">
                  <c:v>7008</c:v>
                </c:pt>
                <c:pt idx="5209">
                  <c:v>7009</c:v>
                </c:pt>
                <c:pt idx="5210">
                  <c:v>7010</c:v>
                </c:pt>
                <c:pt idx="5211">
                  <c:v>7011</c:v>
                </c:pt>
                <c:pt idx="5212">
                  <c:v>7012</c:v>
                </c:pt>
                <c:pt idx="5213">
                  <c:v>7013</c:v>
                </c:pt>
                <c:pt idx="5214">
                  <c:v>7014</c:v>
                </c:pt>
                <c:pt idx="5215">
                  <c:v>7015</c:v>
                </c:pt>
                <c:pt idx="5216">
                  <c:v>7016</c:v>
                </c:pt>
                <c:pt idx="5217">
                  <c:v>7017</c:v>
                </c:pt>
                <c:pt idx="5218">
                  <c:v>7018</c:v>
                </c:pt>
                <c:pt idx="5219">
                  <c:v>7019</c:v>
                </c:pt>
                <c:pt idx="5220">
                  <c:v>7020</c:v>
                </c:pt>
                <c:pt idx="5221">
                  <c:v>7021</c:v>
                </c:pt>
                <c:pt idx="5222">
                  <c:v>7022</c:v>
                </c:pt>
                <c:pt idx="5223">
                  <c:v>7023</c:v>
                </c:pt>
                <c:pt idx="5224">
                  <c:v>7024</c:v>
                </c:pt>
                <c:pt idx="5225">
                  <c:v>7025</c:v>
                </c:pt>
                <c:pt idx="5226">
                  <c:v>7026</c:v>
                </c:pt>
                <c:pt idx="5227">
                  <c:v>7027</c:v>
                </c:pt>
                <c:pt idx="5228">
                  <c:v>7028</c:v>
                </c:pt>
                <c:pt idx="5229">
                  <c:v>7029</c:v>
                </c:pt>
                <c:pt idx="5230">
                  <c:v>7030</c:v>
                </c:pt>
                <c:pt idx="5231">
                  <c:v>7031</c:v>
                </c:pt>
                <c:pt idx="5232">
                  <c:v>7032</c:v>
                </c:pt>
                <c:pt idx="5233">
                  <c:v>7033</c:v>
                </c:pt>
                <c:pt idx="5234">
                  <c:v>7034</c:v>
                </c:pt>
                <c:pt idx="5235">
                  <c:v>7035</c:v>
                </c:pt>
                <c:pt idx="5236">
                  <c:v>7036</c:v>
                </c:pt>
                <c:pt idx="5237">
                  <c:v>7037</c:v>
                </c:pt>
                <c:pt idx="5238">
                  <c:v>7038</c:v>
                </c:pt>
                <c:pt idx="5239">
                  <c:v>7039</c:v>
                </c:pt>
                <c:pt idx="5240">
                  <c:v>7040</c:v>
                </c:pt>
                <c:pt idx="5241">
                  <c:v>7041</c:v>
                </c:pt>
                <c:pt idx="5242">
                  <c:v>7042</c:v>
                </c:pt>
                <c:pt idx="5243">
                  <c:v>7043</c:v>
                </c:pt>
                <c:pt idx="5244">
                  <c:v>7044</c:v>
                </c:pt>
                <c:pt idx="5245">
                  <c:v>7045</c:v>
                </c:pt>
                <c:pt idx="5246">
                  <c:v>7046</c:v>
                </c:pt>
                <c:pt idx="5247">
                  <c:v>7047</c:v>
                </c:pt>
                <c:pt idx="5248">
                  <c:v>7048</c:v>
                </c:pt>
                <c:pt idx="5249">
                  <c:v>7049</c:v>
                </c:pt>
                <c:pt idx="5250">
                  <c:v>7050</c:v>
                </c:pt>
                <c:pt idx="5251">
                  <c:v>7051</c:v>
                </c:pt>
                <c:pt idx="5252">
                  <c:v>7052</c:v>
                </c:pt>
                <c:pt idx="5253">
                  <c:v>7053</c:v>
                </c:pt>
                <c:pt idx="5254">
                  <c:v>7054</c:v>
                </c:pt>
                <c:pt idx="5255">
                  <c:v>7055</c:v>
                </c:pt>
                <c:pt idx="5256">
                  <c:v>7056</c:v>
                </c:pt>
                <c:pt idx="5257">
                  <c:v>7057</c:v>
                </c:pt>
                <c:pt idx="5258">
                  <c:v>7058</c:v>
                </c:pt>
                <c:pt idx="5259">
                  <c:v>7059</c:v>
                </c:pt>
                <c:pt idx="5260">
                  <c:v>7060</c:v>
                </c:pt>
                <c:pt idx="5261">
                  <c:v>7061</c:v>
                </c:pt>
                <c:pt idx="5262">
                  <c:v>7062</c:v>
                </c:pt>
                <c:pt idx="5263">
                  <c:v>7063</c:v>
                </c:pt>
                <c:pt idx="5264">
                  <c:v>7064</c:v>
                </c:pt>
                <c:pt idx="5265">
                  <c:v>7065</c:v>
                </c:pt>
                <c:pt idx="5266">
                  <c:v>7066</c:v>
                </c:pt>
                <c:pt idx="5267">
                  <c:v>7067</c:v>
                </c:pt>
                <c:pt idx="5268">
                  <c:v>7068</c:v>
                </c:pt>
                <c:pt idx="5269">
                  <c:v>7069</c:v>
                </c:pt>
                <c:pt idx="5270">
                  <c:v>7070</c:v>
                </c:pt>
                <c:pt idx="5271">
                  <c:v>7071</c:v>
                </c:pt>
                <c:pt idx="5272">
                  <c:v>7072</c:v>
                </c:pt>
                <c:pt idx="5273">
                  <c:v>7073</c:v>
                </c:pt>
                <c:pt idx="5274">
                  <c:v>7074</c:v>
                </c:pt>
                <c:pt idx="5275">
                  <c:v>7075</c:v>
                </c:pt>
                <c:pt idx="5276">
                  <c:v>7076</c:v>
                </c:pt>
                <c:pt idx="5277">
                  <c:v>7077</c:v>
                </c:pt>
                <c:pt idx="5278">
                  <c:v>7078</c:v>
                </c:pt>
                <c:pt idx="5279">
                  <c:v>7079</c:v>
                </c:pt>
                <c:pt idx="5280">
                  <c:v>7080</c:v>
                </c:pt>
                <c:pt idx="5281">
                  <c:v>7081</c:v>
                </c:pt>
                <c:pt idx="5282">
                  <c:v>7082</c:v>
                </c:pt>
                <c:pt idx="5283">
                  <c:v>7083</c:v>
                </c:pt>
                <c:pt idx="5284">
                  <c:v>7084</c:v>
                </c:pt>
                <c:pt idx="5285">
                  <c:v>7085</c:v>
                </c:pt>
                <c:pt idx="5286">
                  <c:v>7086</c:v>
                </c:pt>
                <c:pt idx="5287">
                  <c:v>7087</c:v>
                </c:pt>
                <c:pt idx="5288">
                  <c:v>7088</c:v>
                </c:pt>
                <c:pt idx="5289">
                  <c:v>7089</c:v>
                </c:pt>
                <c:pt idx="5290">
                  <c:v>7090</c:v>
                </c:pt>
                <c:pt idx="5291">
                  <c:v>7091</c:v>
                </c:pt>
                <c:pt idx="5292">
                  <c:v>7092</c:v>
                </c:pt>
                <c:pt idx="5293">
                  <c:v>7093</c:v>
                </c:pt>
                <c:pt idx="5294">
                  <c:v>7094</c:v>
                </c:pt>
                <c:pt idx="5295">
                  <c:v>7095</c:v>
                </c:pt>
                <c:pt idx="5296">
                  <c:v>7096</c:v>
                </c:pt>
                <c:pt idx="5297">
                  <c:v>7097</c:v>
                </c:pt>
                <c:pt idx="5298">
                  <c:v>7098</c:v>
                </c:pt>
                <c:pt idx="5299">
                  <c:v>7099</c:v>
                </c:pt>
                <c:pt idx="5300">
                  <c:v>7100</c:v>
                </c:pt>
                <c:pt idx="5301">
                  <c:v>7101</c:v>
                </c:pt>
                <c:pt idx="5302">
                  <c:v>7102</c:v>
                </c:pt>
                <c:pt idx="5303">
                  <c:v>7103</c:v>
                </c:pt>
                <c:pt idx="5304">
                  <c:v>7104</c:v>
                </c:pt>
                <c:pt idx="5305">
                  <c:v>7105</c:v>
                </c:pt>
                <c:pt idx="5306">
                  <c:v>7106</c:v>
                </c:pt>
                <c:pt idx="5307">
                  <c:v>7107</c:v>
                </c:pt>
                <c:pt idx="5308">
                  <c:v>7108</c:v>
                </c:pt>
                <c:pt idx="5309">
                  <c:v>7109</c:v>
                </c:pt>
                <c:pt idx="5310">
                  <c:v>7110</c:v>
                </c:pt>
                <c:pt idx="5311">
                  <c:v>7111</c:v>
                </c:pt>
                <c:pt idx="5312">
                  <c:v>7112</c:v>
                </c:pt>
                <c:pt idx="5313">
                  <c:v>7113</c:v>
                </c:pt>
                <c:pt idx="5314">
                  <c:v>7114</c:v>
                </c:pt>
                <c:pt idx="5315">
                  <c:v>7115</c:v>
                </c:pt>
                <c:pt idx="5316">
                  <c:v>7116</c:v>
                </c:pt>
                <c:pt idx="5317">
                  <c:v>7117</c:v>
                </c:pt>
                <c:pt idx="5318">
                  <c:v>7118</c:v>
                </c:pt>
                <c:pt idx="5319">
                  <c:v>7119</c:v>
                </c:pt>
                <c:pt idx="5320">
                  <c:v>7120</c:v>
                </c:pt>
                <c:pt idx="5321">
                  <c:v>7121</c:v>
                </c:pt>
                <c:pt idx="5322">
                  <c:v>7122</c:v>
                </c:pt>
                <c:pt idx="5323">
                  <c:v>7123</c:v>
                </c:pt>
                <c:pt idx="5324">
                  <c:v>7124</c:v>
                </c:pt>
                <c:pt idx="5325">
                  <c:v>7125</c:v>
                </c:pt>
                <c:pt idx="5326">
                  <c:v>7126</c:v>
                </c:pt>
                <c:pt idx="5327">
                  <c:v>7127</c:v>
                </c:pt>
                <c:pt idx="5328">
                  <c:v>7128</c:v>
                </c:pt>
                <c:pt idx="5329">
                  <c:v>7129</c:v>
                </c:pt>
                <c:pt idx="5330">
                  <c:v>7130</c:v>
                </c:pt>
                <c:pt idx="5331">
                  <c:v>7131</c:v>
                </c:pt>
                <c:pt idx="5332">
                  <c:v>7132</c:v>
                </c:pt>
                <c:pt idx="5333">
                  <c:v>7133</c:v>
                </c:pt>
                <c:pt idx="5334">
                  <c:v>7134</c:v>
                </c:pt>
                <c:pt idx="5335">
                  <c:v>7135</c:v>
                </c:pt>
                <c:pt idx="5336">
                  <c:v>7136</c:v>
                </c:pt>
                <c:pt idx="5337">
                  <c:v>7137</c:v>
                </c:pt>
                <c:pt idx="5338">
                  <c:v>7138</c:v>
                </c:pt>
                <c:pt idx="5339">
                  <c:v>7139</c:v>
                </c:pt>
                <c:pt idx="5340">
                  <c:v>7140</c:v>
                </c:pt>
                <c:pt idx="5341">
                  <c:v>7141</c:v>
                </c:pt>
                <c:pt idx="5342">
                  <c:v>7142</c:v>
                </c:pt>
                <c:pt idx="5343">
                  <c:v>7143</c:v>
                </c:pt>
                <c:pt idx="5344">
                  <c:v>7144</c:v>
                </c:pt>
                <c:pt idx="5345">
                  <c:v>7145</c:v>
                </c:pt>
                <c:pt idx="5346">
                  <c:v>7146</c:v>
                </c:pt>
                <c:pt idx="5347">
                  <c:v>7147</c:v>
                </c:pt>
                <c:pt idx="5348">
                  <c:v>7148</c:v>
                </c:pt>
                <c:pt idx="5349">
                  <c:v>7149</c:v>
                </c:pt>
                <c:pt idx="5350">
                  <c:v>7150</c:v>
                </c:pt>
                <c:pt idx="5351">
                  <c:v>7151</c:v>
                </c:pt>
                <c:pt idx="5352">
                  <c:v>7152</c:v>
                </c:pt>
                <c:pt idx="5353">
                  <c:v>7153</c:v>
                </c:pt>
                <c:pt idx="5354">
                  <c:v>7154</c:v>
                </c:pt>
                <c:pt idx="5355">
                  <c:v>7155</c:v>
                </c:pt>
                <c:pt idx="5356">
                  <c:v>7156</c:v>
                </c:pt>
                <c:pt idx="5357">
                  <c:v>7157</c:v>
                </c:pt>
                <c:pt idx="5358">
                  <c:v>7158</c:v>
                </c:pt>
                <c:pt idx="5359">
                  <c:v>7159</c:v>
                </c:pt>
                <c:pt idx="5360">
                  <c:v>7160</c:v>
                </c:pt>
                <c:pt idx="5361">
                  <c:v>7161</c:v>
                </c:pt>
                <c:pt idx="5362">
                  <c:v>7162</c:v>
                </c:pt>
                <c:pt idx="5363">
                  <c:v>7163</c:v>
                </c:pt>
                <c:pt idx="5364">
                  <c:v>7164</c:v>
                </c:pt>
                <c:pt idx="5365">
                  <c:v>7165</c:v>
                </c:pt>
                <c:pt idx="5366">
                  <c:v>7166</c:v>
                </c:pt>
                <c:pt idx="5367">
                  <c:v>7167</c:v>
                </c:pt>
                <c:pt idx="5368">
                  <c:v>7168</c:v>
                </c:pt>
                <c:pt idx="5369">
                  <c:v>7169</c:v>
                </c:pt>
                <c:pt idx="5370">
                  <c:v>7170</c:v>
                </c:pt>
                <c:pt idx="5371">
                  <c:v>7171</c:v>
                </c:pt>
                <c:pt idx="5372">
                  <c:v>7172</c:v>
                </c:pt>
                <c:pt idx="5373">
                  <c:v>7173</c:v>
                </c:pt>
                <c:pt idx="5374">
                  <c:v>7174</c:v>
                </c:pt>
                <c:pt idx="5375">
                  <c:v>7175</c:v>
                </c:pt>
                <c:pt idx="5376">
                  <c:v>7176</c:v>
                </c:pt>
                <c:pt idx="5377">
                  <c:v>7177</c:v>
                </c:pt>
                <c:pt idx="5378">
                  <c:v>7178</c:v>
                </c:pt>
                <c:pt idx="5379">
                  <c:v>7179</c:v>
                </c:pt>
                <c:pt idx="5380">
                  <c:v>7180</c:v>
                </c:pt>
                <c:pt idx="5381">
                  <c:v>7181</c:v>
                </c:pt>
                <c:pt idx="5382">
                  <c:v>7182</c:v>
                </c:pt>
                <c:pt idx="5383">
                  <c:v>7183</c:v>
                </c:pt>
                <c:pt idx="5384">
                  <c:v>7184</c:v>
                </c:pt>
                <c:pt idx="5385">
                  <c:v>7185</c:v>
                </c:pt>
                <c:pt idx="5386">
                  <c:v>7186</c:v>
                </c:pt>
                <c:pt idx="5387">
                  <c:v>7187</c:v>
                </c:pt>
                <c:pt idx="5388">
                  <c:v>7188</c:v>
                </c:pt>
                <c:pt idx="5389">
                  <c:v>7189</c:v>
                </c:pt>
                <c:pt idx="5390">
                  <c:v>7190</c:v>
                </c:pt>
                <c:pt idx="5391">
                  <c:v>7191</c:v>
                </c:pt>
                <c:pt idx="5392">
                  <c:v>7192</c:v>
                </c:pt>
                <c:pt idx="5393">
                  <c:v>7193</c:v>
                </c:pt>
                <c:pt idx="5394">
                  <c:v>7194</c:v>
                </c:pt>
                <c:pt idx="5395">
                  <c:v>7195</c:v>
                </c:pt>
                <c:pt idx="5396">
                  <c:v>7196</c:v>
                </c:pt>
                <c:pt idx="5397">
                  <c:v>7197</c:v>
                </c:pt>
                <c:pt idx="5398">
                  <c:v>7198</c:v>
                </c:pt>
                <c:pt idx="5399">
                  <c:v>7199</c:v>
                </c:pt>
                <c:pt idx="5400">
                  <c:v>7200</c:v>
                </c:pt>
                <c:pt idx="5401">
                  <c:v>7201</c:v>
                </c:pt>
                <c:pt idx="5402">
                  <c:v>7202</c:v>
                </c:pt>
                <c:pt idx="5403">
                  <c:v>7203</c:v>
                </c:pt>
                <c:pt idx="5404">
                  <c:v>7204</c:v>
                </c:pt>
                <c:pt idx="5405">
                  <c:v>7205</c:v>
                </c:pt>
                <c:pt idx="5406">
                  <c:v>7206</c:v>
                </c:pt>
                <c:pt idx="5407">
                  <c:v>7207</c:v>
                </c:pt>
                <c:pt idx="5408">
                  <c:v>7208</c:v>
                </c:pt>
                <c:pt idx="5409">
                  <c:v>7209</c:v>
                </c:pt>
                <c:pt idx="5410">
                  <c:v>7210</c:v>
                </c:pt>
                <c:pt idx="5411">
                  <c:v>7211</c:v>
                </c:pt>
                <c:pt idx="5412">
                  <c:v>7212</c:v>
                </c:pt>
                <c:pt idx="5413">
                  <c:v>7213</c:v>
                </c:pt>
                <c:pt idx="5414">
                  <c:v>7214</c:v>
                </c:pt>
                <c:pt idx="5415">
                  <c:v>7215</c:v>
                </c:pt>
                <c:pt idx="5416">
                  <c:v>7216</c:v>
                </c:pt>
                <c:pt idx="5417">
                  <c:v>7217</c:v>
                </c:pt>
                <c:pt idx="5418">
                  <c:v>7218</c:v>
                </c:pt>
                <c:pt idx="5419">
                  <c:v>7219</c:v>
                </c:pt>
                <c:pt idx="5420">
                  <c:v>7220</c:v>
                </c:pt>
                <c:pt idx="5421">
                  <c:v>7221</c:v>
                </c:pt>
                <c:pt idx="5422">
                  <c:v>7222</c:v>
                </c:pt>
                <c:pt idx="5423">
                  <c:v>7223</c:v>
                </c:pt>
                <c:pt idx="5424">
                  <c:v>7224</c:v>
                </c:pt>
                <c:pt idx="5425">
                  <c:v>7225</c:v>
                </c:pt>
                <c:pt idx="5426">
                  <c:v>7226</c:v>
                </c:pt>
                <c:pt idx="5427">
                  <c:v>7227</c:v>
                </c:pt>
                <c:pt idx="5428">
                  <c:v>7228</c:v>
                </c:pt>
                <c:pt idx="5429">
                  <c:v>7229</c:v>
                </c:pt>
                <c:pt idx="5430">
                  <c:v>7230</c:v>
                </c:pt>
                <c:pt idx="5431">
                  <c:v>7231</c:v>
                </c:pt>
                <c:pt idx="5432">
                  <c:v>7232</c:v>
                </c:pt>
                <c:pt idx="5433">
                  <c:v>7233</c:v>
                </c:pt>
                <c:pt idx="5434">
                  <c:v>7234</c:v>
                </c:pt>
                <c:pt idx="5435">
                  <c:v>7235</c:v>
                </c:pt>
                <c:pt idx="5436">
                  <c:v>7236</c:v>
                </c:pt>
                <c:pt idx="5437">
                  <c:v>7237</c:v>
                </c:pt>
                <c:pt idx="5438">
                  <c:v>7238</c:v>
                </c:pt>
                <c:pt idx="5439">
                  <c:v>7239</c:v>
                </c:pt>
                <c:pt idx="5440">
                  <c:v>7240</c:v>
                </c:pt>
                <c:pt idx="5441">
                  <c:v>7241</c:v>
                </c:pt>
                <c:pt idx="5442">
                  <c:v>7242</c:v>
                </c:pt>
                <c:pt idx="5443">
                  <c:v>7243</c:v>
                </c:pt>
                <c:pt idx="5444">
                  <c:v>7244</c:v>
                </c:pt>
                <c:pt idx="5445">
                  <c:v>7245</c:v>
                </c:pt>
                <c:pt idx="5446">
                  <c:v>7246</c:v>
                </c:pt>
                <c:pt idx="5447">
                  <c:v>7247</c:v>
                </c:pt>
                <c:pt idx="5448">
                  <c:v>7248</c:v>
                </c:pt>
                <c:pt idx="5449">
                  <c:v>7249</c:v>
                </c:pt>
                <c:pt idx="5450">
                  <c:v>7250</c:v>
                </c:pt>
                <c:pt idx="5451">
                  <c:v>7251</c:v>
                </c:pt>
                <c:pt idx="5452">
                  <c:v>7252</c:v>
                </c:pt>
                <c:pt idx="5453">
                  <c:v>7253</c:v>
                </c:pt>
                <c:pt idx="5454">
                  <c:v>7254</c:v>
                </c:pt>
                <c:pt idx="5455">
                  <c:v>7255</c:v>
                </c:pt>
                <c:pt idx="5456">
                  <c:v>7256</c:v>
                </c:pt>
                <c:pt idx="5457">
                  <c:v>7257</c:v>
                </c:pt>
                <c:pt idx="5458">
                  <c:v>7258</c:v>
                </c:pt>
                <c:pt idx="5459">
                  <c:v>7259</c:v>
                </c:pt>
                <c:pt idx="5460">
                  <c:v>7260</c:v>
                </c:pt>
                <c:pt idx="5461">
                  <c:v>7261</c:v>
                </c:pt>
                <c:pt idx="5462">
                  <c:v>7262</c:v>
                </c:pt>
                <c:pt idx="5463">
                  <c:v>7263</c:v>
                </c:pt>
                <c:pt idx="5464">
                  <c:v>7264</c:v>
                </c:pt>
                <c:pt idx="5465">
                  <c:v>7265</c:v>
                </c:pt>
                <c:pt idx="5466">
                  <c:v>7266</c:v>
                </c:pt>
                <c:pt idx="5467">
                  <c:v>7267</c:v>
                </c:pt>
                <c:pt idx="5468">
                  <c:v>7268</c:v>
                </c:pt>
                <c:pt idx="5469">
                  <c:v>7269</c:v>
                </c:pt>
                <c:pt idx="5470">
                  <c:v>7270</c:v>
                </c:pt>
                <c:pt idx="5471">
                  <c:v>7271</c:v>
                </c:pt>
                <c:pt idx="5472">
                  <c:v>7272</c:v>
                </c:pt>
                <c:pt idx="5473">
                  <c:v>7273</c:v>
                </c:pt>
                <c:pt idx="5474">
                  <c:v>7274</c:v>
                </c:pt>
                <c:pt idx="5475">
                  <c:v>7275</c:v>
                </c:pt>
                <c:pt idx="5476">
                  <c:v>7276</c:v>
                </c:pt>
                <c:pt idx="5477">
                  <c:v>7277</c:v>
                </c:pt>
                <c:pt idx="5478">
                  <c:v>7278</c:v>
                </c:pt>
                <c:pt idx="5479">
                  <c:v>7279</c:v>
                </c:pt>
                <c:pt idx="5480">
                  <c:v>7280</c:v>
                </c:pt>
                <c:pt idx="5481">
                  <c:v>7281</c:v>
                </c:pt>
                <c:pt idx="5482">
                  <c:v>7282</c:v>
                </c:pt>
                <c:pt idx="5483">
                  <c:v>7283</c:v>
                </c:pt>
                <c:pt idx="5484">
                  <c:v>7284</c:v>
                </c:pt>
                <c:pt idx="5485">
                  <c:v>7285</c:v>
                </c:pt>
                <c:pt idx="5486">
                  <c:v>7286</c:v>
                </c:pt>
                <c:pt idx="5487">
                  <c:v>7287</c:v>
                </c:pt>
                <c:pt idx="5488">
                  <c:v>7288</c:v>
                </c:pt>
                <c:pt idx="5489">
                  <c:v>7289</c:v>
                </c:pt>
                <c:pt idx="5490">
                  <c:v>7290</c:v>
                </c:pt>
                <c:pt idx="5491">
                  <c:v>7291</c:v>
                </c:pt>
                <c:pt idx="5492">
                  <c:v>7292</c:v>
                </c:pt>
                <c:pt idx="5493">
                  <c:v>7293</c:v>
                </c:pt>
                <c:pt idx="5494">
                  <c:v>7294</c:v>
                </c:pt>
                <c:pt idx="5495">
                  <c:v>7295</c:v>
                </c:pt>
                <c:pt idx="5496">
                  <c:v>7296</c:v>
                </c:pt>
                <c:pt idx="5497">
                  <c:v>7297</c:v>
                </c:pt>
                <c:pt idx="5498">
                  <c:v>7298</c:v>
                </c:pt>
                <c:pt idx="5499">
                  <c:v>7299</c:v>
                </c:pt>
                <c:pt idx="5500">
                  <c:v>7300</c:v>
                </c:pt>
                <c:pt idx="5501">
                  <c:v>7301</c:v>
                </c:pt>
                <c:pt idx="5502">
                  <c:v>7302</c:v>
                </c:pt>
                <c:pt idx="5503">
                  <c:v>7303</c:v>
                </c:pt>
                <c:pt idx="5504">
                  <c:v>7304</c:v>
                </c:pt>
                <c:pt idx="5505">
                  <c:v>7305</c:v>
                </c:pt>
                <c:pt idx="5506">
                  <c:v>7306</c:v>
                </c:pt>
                <c:pt idx="5507">
                  <c:v>7307</c:v>
                </c:pt>
                <c:pt idx="5508">
                  <c:v>7308</c:v>
                </c:pt>
                <c:pt idx="5509">
                  <c:v>7309</c:v>
                </c:pt>
                <c:pt idx="5510">
                  <c:v>7310</c:v>
                </c:pt>
                <c:pt idx="5511">
                  <c:v>7311</c:v>
                </c:pt>
                <c:pt idx="5512">
                  <c:v>7312</c:v>
                </c:pt>
                <c:pt idx="5513">
                  <c:v>7313</c:v>
                </c:pt>
                <c:pt idx="5514">
                  <c:v>7314</c:v>
                </c:pt>
                <c:pt idx="5515">
                  <c:v>7315</c:v>
                </c:pt>
                <c:pt idx="5516">
                  <c:v>7316</c:v>
                </c:pt>
                <c:pt idx="5517">
                  <c:v>7317</c:v>
                </c:pt>
                <c:pt idx="5518">
                  <c:v>7318</c:v>
                </c:pt>
                <c:pt idx="5519">
                  <c:v>7319</c:v>
                </c:pt>
                <c:pt idx="5520">
                  <c:v>7320</c:v>
                </c:pt>
                <c:pt idx="5521">
                  <c:v>7321</c:v>
                </c:pt>
                <c:pt idx="5522">
                  <c:v>7322</c:v>
                </c:pt>
                <c:pt idx="5523">
                  <c:v>7323</c:v>
                </c:pt>
                <c:pt idx="5524">
                  <c:v>7324</c:v>
                </c:pt>
                <c:pt idx="5525">
                  <c:v>7325</c:v>
                </c:pt>
                <c:pt idx="5526">
                  <c:v>7326</c:v>
                </c:pt>
                <c:pt idx="5527">
                  <c:v>7327</c:v>
                </c:pt>
                <c:pt idx="5528">
                  <c:v>7328</c:v>
                </c:pt>
                <c:pt idx="5529">
                  <c:v>7329</c:v>
                </c:pt>
                <c:pt idx="5530">
                  <c:v>7330</c:v>
                </c:pt>
                <c:pt idx="5531">
                  <c:v>7331</c:v>
                </c:pt>
                <c:pt idx="5532">
                  <c:v>7332</c:v>
                </c:pt>
                <c:pt idx="5533">
                  <c:v>7333</c:v>
                </c:pt>
                <c:pt idx="5534">
                  <c:v>7334</c:v>
                </c:pt>
                <c:pt idx="5535">
                  <c:v>7335</c:v>
                </c:pt>
                <c:pt idx="5536">
                  <c:v>7336</c:v>
                </c:pt>
                <c:pt idx="5537">
                  <c:v>7337</c:v>
                </c:pt>
                <c:pt idx="5538">
                  <c:v>7338</c:v>
                </c:pt>
                <c:pt idx="5539">
                  <c:v>7339</c:v>
                </c:pt>
                <c:pt idx="5540">
                  <c:v>7340</c:v>
                </c:pt>
                <c:pt idx="5541">
                  <c:v>7341</c:v>
                </c:pt>
                <c:pt idx="5542">
                  <c:v>7342</c:v>
                </c:pt>
                <c:pt idx="5543">
                  <c:v>7343</c:v>
                </c:pt>
                <c:pt idx="5544">
                  <c:v>7344</c:v>
                </c:pt>
                <c:pt idx="5545">
                  <c:v>7345</c:v>
                </c:pt>
                <c:pt idx="5546">
                  <c:v>7346</c:v>
                </c:pt>
                <c:pt idx="5547">
                  <c:v>7347</c:v>
                </c:pt>
                <c:pt idx="5548">
                  <c:v>7348</c:v>
                </c:pt>
                <c:pt idx="5549">
                  <c:v>7349</c:v>
                </c:pt>
                <c:pt idx="5550">
                  <c:v>7350</c:v>
                </c:pt>
                <c:pt idx="5551">
                  <c:v>7351</c:v>
                </c:pt>
                <c:pt idx="5552">
                  <c:v>7352</c:v>
                </c:pt>
                <c:pt idx="5553">
                  <c:v>7353</c:v>
                </c:pt>
                <c:pt idx="5554">
                  <c:v>7354</c:v>
                </c:pt>
                <c:pt idx="5555">
                  <c:v>7355</c:v>
                </c:pt>
                <c:pt idx="5556">
                  <c:v>7356</c:v>
                </c:pt>
                <c:pt idx="5557">
                  <c:v>7357</c:v>
                </c:pt>
                <c:pt idx="5558">
                  <c:v>7358</c:v>
                </c:pt>
                <c:pt idx="5559">
                  <c:v>7359</c:v>
                </c:pt>
                <c:pt idx="5560">
                  <c:v>7360</c:v>
                </c:pt>
                <c:pt idx="5561">
                  <c:v>7361</c:v>
                </c:pt>
                <c:pt idx="5562">
                  <c:v>7362</c:v>
                </c:pt>
                <c:pt idx="5563">
                  <c:v>7363</c:v>
                </c:pt>
                <c:pt idx="5564">
                  <c:v>7364</c:v>
                </c:pt>
                <c:pt idx="5565">
                  <c:v>7365</c:v>
                </c:pt>
                <c:pt idx="5566">
                  <c:v>7366</c:v>
                </c:pt>
                <c:pt idx="5567">
                  <c:v>7367</c:v>
                </c:pt>
                <c:pt idx="5568">
                  <c:v>7368</c:v>
                </c:pt>
                <c:pt idx="5569">
                  <c:v>7369</c:v>
                </c:pt>
                <c:pt idx="5570">
                  <c:v>7370</c:v>
                </c:pt>
                <c:pt idx="5571">
                  <c:v>7371</c:v>
                </c:pt>
                <c:pt idx="5572">
                  <c:v>7372</c:v>
                </c:pt>
                <c:pt idx="5573">
                  <c:v>7373</c:v>
                </c:pt>
                <c:pt idx="5574">
                  <c:v>7374</c:v>
                </c:pt>
                <c:pt idx="5575">
                  <c:v>7375</c:v>
                </c:pt>
                <c:pt idx="5576">
                  <c:v>7376</c:v>
                </c:pt>
                <c:pt idx="5577">
                  <c:v>7377</c:v>
                </c:pt>
                <c:pt idx="5578">
                  <c:v>7378</c:v>
                </c:pt>
                <c:pt idx="5579">
                  <c:v>7379</c:v>
                </c:pt>
                <c:pt idx="5580">
                  <c:v>7380</c:v>
                </c:pt>
                <c:pt idx="5581">
                  <c:v>7381</c:v>
                </c:pt>
                <c:pt idx="5582">
                  <c:v>7382</c:v>
                </c:pt>
                <c:pt idx="5583">
                  <c:v>7383</c:v>
                </c:pt>
                <c:pt idx="5584">
                  <c:v>7384</c:v>
                </c:pt>
                <c:pt idx="5585">
                  <c:v>7385</c:v>
                </c:pt>
                <c:pt idx="5586">
                  <c:v>7386</c:v>
                </c:pt>
                <c:pt idx="5587">
                  <c:v>7387</c:v>
                </c:pt>
                <c:pt idx="5588">
                  <c:v>7388</c:v>
                </c:pt>
                <c:pt idx="5589">
                  <c:v>7389</c:v>
                </c:pt>
                <c:pt idx="5590">
                  <c:v>7390</c:v>
                </c:pt>
                <c:pt idx="5591">
                  <c:v>7391</c:v>
                </c:pt>
                <c:pt idx="5592">
                  <c:v>7392</c:v>
                </c:pt>
                <c:pt idx="5593">
                  <c:v>7393</c:v>
                </c:pt>
                <c:pt idx="5594">
                  <c:v>7394</c:v>
                </c:pt>
                <c:pt idx="5595">
                  <c:v>7395</c:v>
                </c:pt>
                <c:pt idx="5596">
                  <c:v>7396</c:v>
                </c:pt>
                <c:pt idx="5597">
                  <c:v>7397</c:v>
                </c:pt>
                <c:pt idx="5598">
                  <c:v>7398</c:v>
                </c:pt>
                <c:pt idx="5599">
                  <c:v>7399</c:v>
                </c:pt>
                <c:pt idx="5600">
                  <c:v>7400</c:v>
                </c:pt>
                <c:pt idx="5601">
                  <c:v>7401</c:v>
                </c:pt>
                <c:pt idx="5602">
                  <c:v>7402</c:v>
                </c:pt>
                <c:pt idx="5603">
                  <c:v>7403</c:v>
                </c:pt>
                <c:pt idx="5604">
                  <c:v>7404</c:v>
                </c:pt>
                <c:pt idx="5605">
                  <c:v>7405</c:v>
                </c:pt>
                <c:pt idx="5606">
                  <c:v>7406</c:v>
                </c:pt>
                <c:pt idx="5607">
                  <c:v>7407</c:v>
                </c:pt>
                <c:pt idx="5608">
                  <c:v>7408</c:v>
                </c:pt>
                <c:pt idx="5609">
                  <c:v>7409</c:v>
                </c:pt>
                <c:pt idx="5610">
                  <c:v>7410</c:v>
                </c:pt>
                <c:pt idx="5611">
                  <c:v>7411</c:v>
                </c:pt>
                <c:pt idx="5612">
                  <c:v>7412</c:v>
                </c:pt>
                <c:pt idx="5613">
                  <c:v>7413</c:v>
                </c:pt>
                <c:pt idx="5614">
                  <c:v>7414</c:v>
                </c:pt>
                <c:pt idx="5615">
                  <c:v>7415</c:v>
                </c:pt>
                <c:pt idx="5616">
                  <c:v>7416</c:v>
                </c:pt>
                <c:pt idx="5617">
                  <c:v>7417</c:v>
                </c:pt>
                <c:pt idx="5618">
                  <c:v>7418</c:v>
                </c:pt>
                <c:pt idx="5619">
                  <c:v>7419</c:v>
                </c:pt>
                <c:pt idx="5620">
                  <c:v>7420</c:v>
                </c:pt>
                <c:pt idx="5621">
                  <c:v>7421</c:v>
                </c:pt>
                <c:pt idx="5622">
                  <c:v>7422</c:v>
                </c:pt>
                <c:pt idx="5623">
                  <c:v>7423</c:v>
                </c:pt>
                <c:pt idx="5624">
                  <c:v>7424</c:v>
                </c:pt>
                <c:pt idx="5625">
                  <c:v>7425</c:v>
                </c:pt>
                <c:pt idx="5626">
                  <c:v>7426</c:v>
                </c:pt>
                <c:pt idx="5627">
                  <c:v>7427</c:v>
                </c:pt>
                <c:pt idx="5628">
                  <c:v>7428</c:v>
                </c:pt>
                <c:pt idx="5629">
                  <c:v>7429</c:v>
                </c:pt>
                <c:pt idx="5630">
                  <c:v>7430</c:v>
                </c:pt>
                <c:pt idx="5631">
                  <c:v>7431</c:v>
                </c:pt>
                <c:pt idx="5632">
                  <c:v>7432</c:v>
                </c:pt>
                <c:pt idx="5633">
                  <c:v>7433</c:v>
                </c:pt>
                <c:pt idx="5634">
                  <c:v>7434</c:v>
                </c:pt>
                <c:pt idx="5635">
                  <c:v>7435</c:v>
                </c:pt>
                <c:pt idx="5636">
                  <c:v>7436</c:v>
                </c:pt>
                <c:pt idx="5637">
                  <c:v>7437</c:v>
                </c:pt>
                <c:pt idx="5638">
                  <c:v>7438</c:v>
                </c:pt>
                <c:pt idx="5639">
                  <c:v>7439</c:v>
                </c:pt>
                <c:pt idx="5640">
                  <c:v>7440</c:v>
                </c:pt>
                <c:pt idx="5641">
                  <c:v>7441</c:v>
                </c:pt>
                <c:pt idx="5642">
                  <c:v>7442</c:v>
                </c:pt>
                <c:pt idx="5643">
                  <c:v>7443</c:v>
                </c:pt>
                <c:pt idx="5644">
                  <c:v>7444</c:v>
                </c:pt>
                <c:pt idx="5645">
                  <c:v>7445</c:v>
                </c:pt>
                <c:pt idx="5646">
                  <c:v>7446</c:v>
                </c:pt>
                <c:pt idx="5647">
                  <c:v>7447</c:v>
                </c:pt>
                <c:pt idx="5648">
                  <c:v>7448</c:v>
                </c:pt>
                <c:pt idx="5649">
                  <c:v>7449</c:v>
                </c:pt>
                <c:pt idx="5650">
                  <c:v>7450</c:v>
                </c:pt>
                <c:pt idx="5651">
                  <c:v>7451</c:v>
                </c:pt>
                <c:pt idx="5652">
                  <c:v>7452</c:v>
                </c:pt>
                <c:pt idx="5653">
                  <c:v>7453</c:v>
                </c:pt>
                <c:pt idx="5654">
                  <c:v>7454</c:v>
                </c:pt>
                <c:pt idx="5655">
                  <c:v>7455</c:v>
                </c:pt>
                <c:pt idx="5656">
                  <c:v>7456</c:v>
                </c:pt>
                <c:pt idx="5657">
                  <c:v>7457</c:v>
                </c:pt>
                <c:pt idx="5658">
                  <c:v>7458</c:v>
                </c:pt>
                <c:pt idx="5659">
                  <c:v>7459</c:v>
                </c:pt>
                <c:pt idx="5660">
                  <c:v>7460</c:v>
                </c:pt>
                <c:pt idx="5661">
                  <c:v>7461</c:v>
                </c:pt>
                <c:pt idx="5662">
                  <c:v>7462</c:v>
                </c:pt>
                <c:pt idx="5663">
                  <c:v>7463</c:v>
                </c:pt>
                <c:pt idx="5664">
                  <c:v>7464</c:v>
                </c:pt>
                <c:pt idx="5665">
                  <c:v>7465</c:v>
                </c:pt>
                <c:pt idx="5666">
                  <c:v>7466</c:v>
                </c:pt>
                <c:pt idx="5667">
                  <c:v>7467</c:v>
                </c:pt>
                <c:pt idx="5668">
                  <c:v>7468</c:v>
                </c:pt>
                <c:pt idx="5669">
                  <c:v>7469</c:v>
                </c:pt>
                <c:pt idx="5670">
                  <c:v>7470</c:v>
                </c:pt>
                <c:pt idx="5671">
                  <c:v>7471</c:v>
                </c:pt>
                <c:pt idx="5672">
                  <c:v>7472</c:v>
                </c:pt>
                <c:pt idx="5673">
                  <c:v>7473</c:v>
                </c:pt>
                <c:pt idx="5674">
                  <c:v>7474</c:v>
                </c:pt>
                <c:pt idx="5675">
                  <c:v>7475</c:v>
                </c:pt>
                <c:pt idx="5676">
                  <c:v>7476</c:v>
                </c:pt>
                <c:pt idx="5677">
                  <c:v>7477</c:v>
                </c:pt>
                <c:pt idx="5678">
                  <c:v>7478</c:v>
                </c:pt>
                <c:pt idx="5679">
                  <c:v>7479</c:v>
                </c:pt>
                <c:pt idx="5680">
                  <c:v>7480</c:v>
                </c:pt>
                <c:pt idx="5681">
                  <c:v>7481</c:v>
                </c:pt>
                <c:pt idx="5682">
                  <c:v>7482</c:v>
                </c:pt>
                <c:pt idx="5683">
                  <c:v>7483</c:v>
                </c:pt>
                <c:pt idx="5684">
                  <c:v>7484</c:v>
                </c:pt>
                <c:pt idx="5685">
                  <c:v>7485</c:v>
                </c:pt>
                <c:pt idx="5686">
                  <c:v>7486</c:v>
                </c:pt>
                <c:pt idx="5687">
                  <c:v>7487</c:v>
                </c:pt>
                <c:pt idx="5688">
                  <c:v>7488</c:v>
                </c:pt>
                <c:pt idx="5689">
                  <c:v>7489</c:v>
                </c:pt>
                <c:pt idx="5690">
                  <c:v>7490</c:v>
                </c:pt>
                <c:pt idx="5691">
                  <c:v>7491</c:v>
                </c:pt>
                <c:pt idx="5692">
                  <c:v>7492</c:v>
                </c:pt>
                <c:pt idx="5693">
                  <c:v>7493</c:v>
                </c:pt>
                <c:pt idx="5694">
                  <c:v>7494</c:v>
                </c:pt>
                <c:pt idx="5695">
                  <c:v>7495</c:v>
                </c:pt>
                <c:pt idx="5696">
                  <c:v>7496</c:v>
                </c:pt>
                <c:pt idx="5697">
                  <c:v>7497</c:v>
                </c:pt>
                <c:pt idx="5698">
                  <c:v>7498</c:v>
                </c:pt>
                <c:pt idx="5699">
                  <c:v>7499</c:v>
                </c:pt>
                <c:pt idx="5700">
                  <c:v>7500</c:v>
                </c:pt>
                <c:pt idx="5701">
                  <c:v>7501</c:v>
                </c:pt>
                <c:pt idx="5702">
                  <c:v>7502</c:v>
                </c:pt>
                <c:pt idx="5703">
                  <c:v>7503</c:v>
                </c:pt>
                <c:pt idx="5704">
                  <c:v>7504</c:v>
                </c:pt>
                <c:pt idx="5705">
                  <c:v>7505</c:v>
                </c:pt>
                <c:pt idx="5706">
                  <c:v>7506</c:v>
                </c:pt>
                <c:pt idx="5707">
                  <c:v>7507</c:v>
                </c:pt>
                <c:pt idx="5708">
                  <c:v>7508</c:v>
                </c:pt>
                <c:pt idx="5709">
                  <c:v>7509</c:v>
                </c:pt>
                <c:pt idx="5710">
                  <c:v>7510</c:v>
                </c:pt>
                <c:pt idx="5711">
                  <c:v>7511</c:v>
                </c:pt>
                <c:pt idx="5712">
                  <c:v>7512</c:v>
                </c:pt>
                <c:pt idx="5713">
                  <c:v>7513</c:v>
                </c:pt>
                <c:pt idx="5714">
                  <c:v>7514</c:v>
                </c:pt>
                <c:pt idx="5715">
                  <c:v>7515</c:v>
                </c:pt>
                <c:pt idx="5716">
                  <c:v>7516</c:v>
                </c:pt>
                <c:pt idx="5717">
                  <c:v>7517</c:v>
                </c:pt>
                <c:pt idx="5718">
                  <c:v>7518</c:v>
                </c:pt>
                <c:pt idx="5719">
                  <c:v>7519</c:v>
                </c:pt>
                <c:pt idx="5720">
                  <c:v>7520</c:v>
                </c:pt>
                <c:pt idx="5721">
                  <c:v>7521</c:v>
                </c:pt>
                <c:pt idx="5722">
                  <c:v>7522</c:v>
                </c:pt>
                <c:pt idx="5723">
                  <c:v>7523</c:v>
                </c:pt>
                <c:pt idx="5724">
                  <c:v>7524</c:v>
                </c:pt>
                <c:pt idx="5725">
                  <c:v>7525</c:v>
                </c:pt>
                <c:pt idx="5726">
                  <c:v>7526</c:v>
                </c:pt>
                <c:pt idx="5727">
                  <c:v>7527</c:v>
                </c:pt>
                <c:pt idx="5728">
                  <c:v>7528</c:v>
                </c:pt>
                <c:pt idx="5729">
                  <c:v>7529</c:v>
                </c:pt>
                <c:pt idx="5730">
                  <c:v>7530</c:v>
                </c:pt>
                <c:pt idx="5731">
                  <c:v>7531</c:v>
                </c:pt>
                <c:pt idx="5732">
                  <c:v>7532</c:v>
                </c:pt>
                <c:pt idx="5733">
                  <c:v>7533</c:v>
                </c:pt>
                <c:pt idx="5734">
                  <c:v>7534</c:v>
                </c:pt>
                <c:pt idx="5735">
                  <c:v>7535</c:v>
                </c:pt>
                <c:pt idx="5736">
                  <c:v>7536</c:v>
                </c:pt>
                <c:pt idx="5737">
                  <c:v>7537</c:v>
                </c:pt>
                <c:pt idx="5738">
                  <c:v>7538</c:v>
                </c:pt>
                <c:pt idx="5739">
                  <c:v>7539</c:v>
                </c:pt>
                <c:pt idx="5740">
                  <c:v>7540</c:v>
                </c:pt>
                <c:pt idx="5741">
                  <c:v>7541</c:v>
                </c:pt>
                <c:pt idx="5742">
                  <c:v>7542</c:v>
                </c:pt>
                <c:pt idx="5743">
                  <c:v>7543</c:v>
                </c:pt>
                <c:pt idx="5744">
                  <c:v>7544</c:v>
                </c:pt>
                <c:pt idx="5745">
                  <c:v>7545</c:v>
                </c:pt>
                <c:pt idx="5746">
                  <c:v>7546</c:v>
                </c:pt>
                <c:pt idx="5747">
                  <c:v>7547</c:v>
                </c:pt>
                <c:pt idx="5748">
                  <c:v>7548</c:v>
                </c:pt>
                <c:pt idx="5749">
                  <c:v>7549</c:v>
                </c:pt>
                <c:pt idx="5750">
                  <c:v>7550</c:v>
                </c:pt>
                <c:pt idx="5751">
                  <c:v>7551</c:v>
                </c:pt>
                <c:pt idx="5752">
                  <c:v>7552</c:v>
                </c:pt>
                <c:pt idx="5753">
                  <c:v>7553</c:v>
                </c:pt>
                <c:pt idx="5754">
                  <c:v>7554</c:v>
                </c:pt>
                <c:pt idx="5755">
                  <c:v>7555</c:v>
                </c:pt>
                <c:pt idx="5756">
                  <c:v>7556</c:v>
                </c:pt>
                <c:pt idx="5757">
                  <c:v>7557</c:v>
                </c:pt>
                <c:pt idx="5758">
                  <c:v>7558</c:v>
                </c:pt>
                <c:pt idx="5759">
                  <c:v>7559</c:v>
                </c:pt>
                <c:pt idx="5760">
                  <c:v>7560</c:v>
                </c:pt>
                <c:pt idx="5761">
                  <c:v>7561</c:v>
                </c:pt>
                <c:pt idx="5762">
                  <c:v>7562</c:v>
                </c:pt>
                <c:pt idx="5763">
                  <c:v>7563</c:v>
                </c:pt>
                <c:pt idx="5764">
                  <c:v>7564</c:v>
                </c:pt>
                <c:pt idx="5765">
                  <c:v>7565</c:v>
                </c:pt>
                <c:pt idx="5766">
                  <c:v>7566</c:v>
                </c:pt>
                <c:pt idx="5767">
                  <c:v>7567</c:v>
                </c:pt>
                <c:pt idx="5768">
                  <c:v>7568</c:v>
                </c:pt>
                <c:pt idx="5769">
                  <c:v>7569</c:v>
                </c:pt>
                <c:pt idx="5770">
                  <c:v>7570</c:v>
                </c:pt>
                <c:pt idx="5771">
                  <c:v>7571</c:v>
                </c:pt>
                <c:pt idx="5772">
                  <c:v>7572</c:v>
                </c:pt>
                <c:pt idx="5773">
                  <c:v>7573</c:v>
                </c:pt>
                <c:pt idx="5774">
                  <c:v>7574</c:v>
                </c:pt>
                <c:pt idx="5775">
                  <c:v>7575</c:v>
                </c:pt>
                <c:pt idx="5776">
                  <c:v>7576</c:v>
                </c:pt>
                <c:pt idx="5777">
                  <c:v>7577</c:v>
                </c:pt>
                <c:pt idx="5778">
                  <c:v>7578</c:v>
                </c:pt>
                <c:pt idx="5779">
                  <c:v>7579</c:v>
                </c:pt>
                <c:pt idx="5780">
                  <c:v>7580</c:v>
                </c:pt>
                <c:pt idx="5781">
                  <c:v>7581</c:v>
                </c:pt>
                <c:pt idx="5782">
                  <c:v>7582</c:v>
                </c:pt>
                <c:pt idx="5783">
                  <c:v>7583</c:v>
                </c:pt>
                <c:pt idx="5784">
                  <c:v>7584</c:v>
                </c:pt>
                <c:pt idx="5785">
                  <c:v>7585</c:v>
                </c:pt>
                <c:pt idx="5786">
                  <c:v>7586</c:v>
                </c:pt>
                <c:pt idx="5787">
                  <c:v>7587</c:v>
                </c:pt>
                <c:pt idx="5788">
                  <c:v>7588</c:v>
                </c:pt>
                <c:pt idx="5789">
                  <c:v>7589</c:v>
                </c:pt>
                <c:pt idx="5790">
                  <c:v>7590</c:v>
                </c:pt>
                <c:pt idx="5791">
                  <c:v>7591</c:v>
                </c:pt>
                <c:pt idx="5792">
                  <c:v>7592</c:v>
                </c:pt>
                <c:pt idx="5793">
                  <c:v>7593</c:v>
                </c:pt>
                <c:pt idx="5794">
                  <c:v>7594</c:v>
                </c:pt>
                <c:pt idx="5795">
                  <c:v>7595</c:v>
                </c:pt>
                <c:pt idx="5796">
                  <c:v>7596</c:v>
                </c:pt>
                <c:pt idx="5797">
                  <c:v>7597</c:v>
                </c:pt>
                <c:pt idx="5798">
                  <c:v>7598</c:v>
                </c:pt>
                <c:pt idx="5799">
                  <c:v>7599</c:v>
                </c:pt>
                <c:pt idx="5800">
                  <c:v>7600</c:v>
                </c:pt>
                <c:pt idx="5801">
                  <c:v>7601</c:v>
                </c:pt>
                <c:pt idx="5802">
                  <c:v>7602</c:v>
                </c:pt>
                <c:pt idx="5803">
                  <c:v>7603</c:v>
                </c:pt>
                <c:pt idx="5804">
                  <c:v>7604</c:v>
                </c:pt>
                <c:pt idx="5805">
                  <c:v>7605</c:v>
                </c:pt>
                <c:pt idx="5806">
                  <c:v>7606</c:v>
                </c:pt>
                <c:pt idx="5807">
                  <c:v>7607</c:v>
                </c:pt>
                <c:pt idx="5808">
                  <c:v>7608</c:v>
                </c:pt>
                <c:pt idx="5809">
                  <c:v>7609</c:v>
                </c:pt>
                <c:pt idx="5810">
                  <c:v>7610</c:v>
                </c:pt>
                <c:pt idx="5811">
                  <c:v>7611</c:v>
                </c:pt>
                <c:pt idx="5812">
                  <c:v>7612</c:v>
                </c:pt>
                <c:pt idx="5813">
                  <c:v>7613</c:v>
                </c:pt>
                <c:pt idx="5814">
                  <c:v>7614</c:v>
                </c:pt>
                <c:pt idx="5815">
                  <c:v>7615</c:v>
                </c:pt>
                <c:pt idx="5816">
                  <c:v>7616</c:v>
                </c:pt>
                <c:pt idx="5817">
                  <c:v>7617</c:v>
                </c:pt>
                <c:pt idx="5818">
                  <c:v>7618</c:v>
                </c:pt>
                <c:pt idx="5819">
                  <c:v>7619</c:v>
                </c:pt>
                <c:pt idx="5820">
                  <c:v>7620</c:v>
                </c:pt>
                <c:pt idx="5821">
                  <c:v>7621</c:v>
                </c:pt>
                <c:pt idx="5822">
                  <c:v>7622</c:v>
                </c:pt>
                <c:pt idx="5823">
                  <c:v>7623</c:v>
                </c:pt>
                <c:pt idx="5824">
                  <c:v>7624</c:v>
                </c:pt>
                <c:pt idx="5825">
                  <c:v>7625</c:v>
                </c:pt>
                <c:pt idx="5826">
                  <c:v>7626</c:v>
                </c:pt>
                <c:pt idx="5827">
                  <c:v>7627</c:v>
                </c:pt>
                <c:pt idx="5828">
                  <c:v>7628</c:v>
                </c:pt>
                <c:pt idx="5829">
                  <c:v>7629</c:v>
                </c:pt>
                <c:pt idx="5830">
                  <c:v>7630</c:v>
                </c:pt>
                <c:pt idx="5831">
                  <c:v>7631</c:v>
                </c:pt>
                <c:pt idx="5832">
                  <c:v>7632</c:v>
                </c:pt>
                <c:pt idx="5833">
                  <c:v>7633</c:v>
                </c:pt>
                <c:pt idx="5834">
                  <c:v>7634</c:v>
                </c:pt>
                <c:pt idx="5835">
                  <c:v>7635</c:v>
                </c:pt>
                <c:pt idx="5836">
                  <c:v>7636</c:v>
                </c:pt>
                <c:pt idx="5837">
                  <c:v>7637</c:v>
                </c:pt>
                <c:pt idx="5838">
                  <c:v>7638</c:v>
                </c:pt>
                <c:pt idx="5839">
                  <c:v>7639</c:v>
                </c:pt>
                <c:pt idx="5840">
                  <c:v>7640</c:v>
                </c:pt>
                <c:pt idx="5841">
                  <c:v>7641</c:v>
                </c:pt>
                <c:pt idx="5842">
                  <c:v>7642</c:v>
                </c:pt>
                <c:pt idx="5843">
                  <c:v>7643</c:v>
                </c:pt>
                <c:pt idx="5844">
                  <c:v>7644</c:v>
                </c:pt>
                <c:pt idx="5845">
                  <c:v>7645</c:v>
                </c:pt>
                <c:pt idx="5846">
                  <c:v>7646</c:v>
                </c:pt>
                <c:pt idx="5847">
                  <c:v>7647</c:v>
                </c:pt>
                <c:pt idx="5848">
                  <c:v>7648</c:v>
                </c:pt>
                <c:pt idx="5849">
                  <c:v>7649</c:v>
                </c:pt>
                <c:pt idx="5850">
                  <c:v>7650</c:v>
                </c:pt>
                <c:pt idx="5851">
                  <c:v>7651</c:v>
                </c:pt>
                <c:pt idx="5852">
                  <c:v>7652</c:v>
                </c:pt>
                <c:pt idx="5853">
                  <c:v>7653</c:v>
                </c:pt>
                <c:pt idx="5854">
                  <c:v>7654</c:v>
                </c:pt>
                <c:pt idx="5855">
                  <c:v>7655</c:v>
                </c:pt>
                <c:pt idx="5856">
                  <c:v>7656</c:v>
                </c:pt>
                <c:pt idx="5857">
                  <c:v>7657</c:v>
                </c:pt>
                <c:pt idx="5858">
                  <c:v>7658</c:v>
                </c:pt>
                <c:pt idx="5859">
                  <c:v>7659</c:v>
                </c:pt>
                <c:pt idx="5860">
                  <c:v>7660</c:v>
                </c:pt>
                <c:pt idx="5861">
                  <c:v>7661</c:v>
                </c:pt>
                <c:pt idx="5862">
                  <c:v>7662</c:v>
                </c:pt>
                <c:pt idx="5863">
                  <c:v>7663</c:v>
                </c:pt>
                <c:pt idx="5864">
                  <c:v>7664</c:v>
                </c:pt>
                <c:pt idx="5865">
                  <c:v>7665</c:v>
                </c:pt>
                <c:pt idx="5866">
                  <c:v>7666</c:v>
                </c:pt>
                <c:pt idx="5867">
                  <c:v>7667</c:v>
                </c:pt>
                <c:pt idx="5868">
                  <c:v>7668</c:v>
                </c:pt>
                <c:pt idx="5869">
                  <c:v>7669</c:v>
                </c:pt>
                <c:pt idx="5870">
                  <c:v>7670</c:v>
                </c:pt>
                <c:pt idx="5871">
                  <c:v>7671</c:v>
                </c:pt>
                <c:pt idx="5872">
                  <c:v>7672</c:v>
                </c:pt>
                <c:pt idx="5873">
                  <c:v>7673</c:v>
                </c:pt>
                <c:pt idx="5874">
                  <c:v>7674</c:v>
                </c:pt>
                <c:pt idx="5875">
                  <c:v>7675</c:v>
                </c:pt>
                <c:pt idx="5876">
                  <c:v>7676</c:v>
                </c:pt>
                <c:pt idx="5877">
                  <c:v>7677</c:v>
                </c:pt>
                <c:pt idx="5878">
                  <c:v>7678</c:v>
                </c:pt>
                <c:pt idx="5879">
                  <c:v>7679</c:v>
                </c:pt>
                <c:pt idx="5880">
                  <c:v>7680</c:v>
                </c:pt>
                <c:pt idx="5881">
                  <c:v>7681</c:v>
                </c:pt>
                <c:pt idx="5882">
                  <c:v>7682</c:v>
                </c:pt>
                <c:pt idx="5883">
                  <c:v>7683</c:v>
                </c:pt>
                <c:pt idx="5884">
                  <c:v>7684</c:v>
                </c:pt>
                <c:pt idx="5885">
                  <c:v>7685</c:v>
                </c:pt>
                <c:pt idx="5886">
                  <c:v>7686</c:v>
                </c:pt>
                <c:pt idx="5887">
                  <c:v>7687</c:v>
                </c:pt>
                <c:pt idx="5888">
                  <c:v>7688</c:v>
                </c:pt>
                <c:pt idx="5889">
                  <c:v>7689</c:v>
                </c:pt>
                <c:pt idx="5890">
                  <c:v>7690</c:v>
                </c:pt>
                <c:pt idx="5891">
                  <c:v>7691</c:v>
                </c:pt>
                <c:pt idx="5892">
                  <c:v>7692</c:v>
                </c:pt>
                <c:pt idx="5893">
                  <c:v>7693</c:v>
                </c:pt>
                <c:pt idx="5894">
                  <c:v>7694</c:v>
                </c:pt>
                <c:pt idx="5895">
                  <c:v>7695</c:v>
                </c:pt>
                <c:pt idx="5896">
                  <c:v>7696</c:v>
                </c:pt>
                <c:pt idx="5897">
                  <c:v>7697</c:v>
                </c:pt>
                <c:pt idx="5898">
                  <c:v>7698</c:v>
                </c:pt>
                <c:pt idx="5899">
                  <c:v>7699</c:v>
                </c:pt>
                <c:pt idx="5900">
                  <c:v>7700</c:v>
                </c:pt>
                <c:pt idx="5901">
                  <c:v>7701</c:v>
                </c:pt>
                <c:pt idx="5902">
                  <c:v>7702</c:v>
                </c:pt>
                <c:pt idx="5903">
                  <c:v>7703</c:v>
                </c:pt>
                <c:pt idx="5904">
                  <c:v>7704</c:v>
                </c:pt>
                <c:pt idx="5905">
                  <c:v>7705</c:v>
                </c:pt>
                <c:pt idx="5906">
                  <c:v>7706</c:v>
                </c:pt>
                <c:pt idx="5907">
                  <c:v>7707</c:v>
                </c:pt>
                <c:pt idx="5908">
                  <c:v>7708</c:v>
                </c:pt>
                <c:pt idx="5909">
                  <c:v>7709</c:v>
                </c:pt>
                <c:pt idx="5910">
                  <c:v>7710</c:v>
                </c:pt>
                <c:pt idx="5911">
                  <c:v>7711</c:v>
                </c:pt>
                <c:pt idx="5912">
                  <c:v>7712</c:v>
                </c:pt>
                <c:pt idx="5913">
                  <c:v>7713</c:v>
                </c:pt>
                <c:pt idx="5914">
                  <c:v>7714</c:v>
                </c:pt>
                <c:pt idx="5915">
                  <c:v>7715</c:v>
                </c:pt>
                <c:pt idx="5916">
                  <c:v>7716</c:v>
                </c:pt>
                <c:pt idx="5917">
                  <c:v>7717</c:v>
                </c:pt>
                <c:pt idx="5918">
                  <c:v>7718</c:v>
                </c:pt>
                <c:pt idx="5919">
                  <c:v>7719</c:v>
                </c:pt>
                <c:pt idx="5920">
                  <c:v>7720</c:v>
                </c:pt>
                <c:pt idx="5921">
                  <c:v>7721</c:v>
                </c:pt>
                <c:pt idx="5922">
                  <c:v>7722</c:v>
                </c:pt>
                <c:pt idx="5923">
                  <c:v>7723</c:v>
                </c:pt>
                <c:pt idx="5924">
                  <c:v>7724</c:v>
                </c:pt>
                <c:pt idx="5925">
                  <c:v>7725</c:v>
                </c:pt>
                <c:pt idx="5926">
                  <c:v>7726</c:v>
                </c:pt>
                <c:pt idx="5927">
                  <c:v>7727</c:v>
                </c:pt>
                <c:pt idx="5928">
                  <c:v>7728</c:v>
                </c:pt>
                <c:pt idx="5929">
                  <c:v>7729</c:v>
                </c:pt>
                <c:pt idx="5930">
                  <c:v>7730</c:v>
                </c:pt>
                <c:pt idx="5931">
                  <c:v>7731</c:v>
                </c:pt>
                <c:pt idx="5932">
                  <c:v>7732</c:v>
                </c:pt>
                <c:pt idx="5933">
                  <c:v>7733</c:v>
                </c:pt>
                <c:pt idx="5934">
                  <c:v>7734</c:v>
                </c:pt>
                <c:pt idx="5935">
                  <c:v>7735</c:v>
                </c:pt>
                <c:pt idx="5936">
                  <c:v>7736</c:v>
                </c:pt>
                <c:pt idx="5937">
                  <c:v>7737</c:v>
                </c:pt>
                <c:pt idx="5938">
                  <c:v>7738</c:v>
                </c:pt>
                <c:pt idx="5939">
                  <c:v>7739</c:v>
                </c:pt>
                <c:pt idx="5940">
                  <c:v>7740</c:v>
                </c:pt>
                <c:pt idx="5941">
                  <c:v>7741</c:v>
                </c:pt>
                <c:pt idx="5942">
                  <c:v>7742</c:v>
                </c:pt>
                <c:pt idx="5943">
                  <c:v>7743</c:v>
                </c:pt>
                <c:pt idx="5944">
                  <c:v>7744</c:v>
                </c:pt>
                <c:pt idx="5945">
                  <c:v>7745</c:v>
                </c:pt>
                <c:pt idx="5946">
                  <c:v>7746</c:v>
                </c:pt>
                <c:pt idx="5947">
                  <c:v>7747</c:v>
                </c:pt>
                <c:pt idx="5948">
                  <c:v>7748</c:v>
                </c:pt>
                <c:pt idx="5949">
                  <c:v>7749</c:v>
                </c:pt>
                <c:pt idx="5950">
                  <c:v>7750</c:v>
                </c:pt>
                <c:pt idx="5951">
                  <c:v>7751</c:v>
                </c:pt>
                <c:pt idx="5952">
                  <c:v>7752</c:v>
                </c:pt>
                <c:pt idx="5953">
                  <c:v>7753</c:v>
                </c:pt>
                <c:pt idx="5954">
                  <c:v>7754</c:v>
                </c:pt>
                <c:pt idx="5955">
                  <c:v>7755</c:v>
                </c:pt>
                <c:pt idx="5956">
                  <c:v>7756</c:v>
                </c:pt>
                <c:pt idx="5957">
                  <c:v>7757</c:v>
                </c:pt>
                <c:pt idx="5958">
                  <c:v>7758</c:v>
                </c:pt>
                <c:pt idx="5959">
                  <c:v>7759</c:v>
                </c:pt>
                <c:pt idx="5960">
                  <c:v>7760</c:v>
                </c:pt>
                <c:pt idx="5961">
                  <c:v>7761</c:v>
                </c:pt>
                <c:pt idx="5962">
                  <c:v>7762</c:v>
                </c:pt>
                <c:pt idx="5963">
                  <c:v>7763</c:v>
                </c:pt>
                <c:pt idx="5964">
                  <c:v>7764</c:v>
                </c:pt>
                <c:pt idx="5965">
                  <c:v>7765</c:v>
                </c:pt>
                <c:pt idx="5966">
                  <c:v>7766</c:v>
                </c:pt>
                <c:pt idx="5967">
                  <c:v>7767</c:v>
                </c:pt>
                <c:pt idx="5968">
                  <c:v>7768</c:v>
                </c:pt>
                <c:pt idx="5969">
                  <c:v>7769</c:v>
                </c:pt>
                <c:pt idx="5970">
                  <c:v>7770</c:v>
                </c:pt>
                <c:pt idx="5971">
                  <c:v>7771</c:v>
                </c:pt>
                <c:pt idx="5972">
                  <c:v>7772</c:v>
                </c:pt>
                <c:pt idx="5973">
                  <c:v>7773</c:v>
                </c:pt>
                <c:pt idx="5974">
                  <c:v>7774</c:v>
                </c:pt>
                <c:pt idx="5975">
                  <c:v>7775</c:v>
                </c:pt>
                <c:pt idx="5976">
                  <c:v>7776</c:v>
                </c:pt>
                <c:pt idx="5977">
                  <c:v>7777</c:v>
                </c:pt>
                <c:pt idx="5978">
                  <c:v>7778</c:v>
                </c:pt>
                <c:pt idx="5979">
                  <c:v>7779</c:v>
                </c:pt>
                <c:pt idx="5980">
                  <c:v>7780</c:v>
                </c:pt>
                <c:pt idx="5981">
                  <c:v>7781</c:v>
                </c:pt>
                <c:pt idx="5982">
                  <c:v>7782</c:v>
                </c:pt>
                <c:pt idx="5983">
                  <c:v>7783</c:v>
                </c:pt>
                <c:pt idx="5984">
                  <c:v>7784</c:v>
                </c:pt>
                <c:pt idx="5985">
                  <c:v>7785</c:v>
                </c:pt>
                <c:pt idx="5986">
                  <c:v>7786</c:v>
                </c:pt>
                <c:pt idx="5987">
                  <c:v>7787</c:v>
                </c:pt>
                <c:pt idx="5988">
                  <c:v>7788</c:v>
                </c:pt>
                <c:pt idx="5989">
                  <c:v>7789</c:v>
                </c:pt>
                <c:pt idx="5990">
                  <c:v>7790</c:v>
                </c:pt>
                <c:pt idx="5991">
                  <c:v>7791</c:v>
                </c:pt>
                <c:pt idx="5992">
                  <c:v>7792</c:v>
                </c:pt>
                <c:pt idx="5993">
                  <c:v>7793</c:v>
                </c:pt>
                <c:pt idx="5994">
                  <c:v>7794</c:v>
                </c:pt>
                <c:pt idx="5995">
                  <c:v>7795</c:v>
                </c:pt>
                <c:pt idx="5996">
                  <c:v>7796</c:v>
                </c:pt>
                <c:pt idx="5997">
                  <c:v>7797</c:v>
                </c:pt>
                <c:pt idx="5998">
                  <c:v>7798</c:v>
                </c:pt>
                <c:pt idx="5999">
                  <c:v>7799</c:v>
                </c:pt>
                <c:pt idx="6000">
                  <c:v>7800</c:v>
                </c:pt>
                <c:pt idx="6001">
                  <c:v>7801</c:v>
                </c:pt>
                <c:pt idx="6002">
                  <c:v>7802</c:v>
                </c:pt>
                <c:pt idx="6003">
                  <c:v>7803</c:v>
                </c:pt>
                <c:pt idx="6004">
                  <c:v>7804</c:v>
                </c:pt>
                <c:pt idx="6005">
                  <c:v>7805</c:v>
                </c:pt>
                <c:pt idx="6006">
                  <c:v>7806</c:v>
                </c:pt>
                <c:pt idx="6007">
                  <c:v>7807</c:v>
                </c:pt>
                <c:pt idx="6008">
                  <c:v>7808</c:v>
                </c:pt>
                <c:pt idx="6009">
                  <c:v>7809</c:v>
                </c:pt>
                <c:pt idx="6010">
                  <c:v>7810</c:v>
                </c:pt>
                <c:pt idx="6011">
                  <c:v>7811</c:v>
                </c:pt>
                <c:pt idx="6012">
                  <c:v>7812</c:v>
                </c:pt>
                <c:pt idx="6013">
                  <c:v>7813</c:v>
                </c:pt>
                <c:pt idx="6014">
                  <c:v>7814</c:v>
                </c:pt>
                <c:pt idx="6015">
                  <c:v>7815</c:v>
                </c:pt>
                <c:pt idx="6016">
                  <c:v>7816</c:v>
                </c:pt>
                <c:pt idx="6017">
                  <c:v>7817</c:v>
                </c:pt>
                <c:pt idx="6018">
                  <c:v>7818</c:v>
                </c:pt>
                <c:pt idx="6019">
                  <c:v>7819</c:v>
                </c:pt>
                <c:pt idx="6020">
                  <c:v>7820</c:v>
                </c:pt>
                <c:pt idx="6021">
                  <c:v>7821</c:v>
                </c:pt>
                <c:pt idx="6022">
                  <c:v>7822</c:v>
                </c:pt>
                <c:pt idx="6023">
                  <c:v>7823</c:v>
                </c:pt>
                <c:pt idx="6024">
                  <c:v>7824</c:v>
                </c:pt>
                <c:pt idx="6025">
                  <c:v>7825</c:v>
                </c:pt>
                <c:pt idx="6026">
                  <c:v>7826</c:v>
                </c:pt>
                <c:pt idx="6027">
                  <c:v>7827</c:v>
                </c:pt>
                <c:pt idx="6028">
                  <c:v>7828</c:v>
                </c:pt>
                <c:pt idx="6029">
                  <c:v>7829</c:v>
                </c:pt>
                <c:pt idx="6030">
                  <c:v>7830</c:v>
                </c:pt>
                <c:pt idx="6031">
                  <c:v>7831</c:v>
                </c:pt>
                <c:pt idx="6032">
                  <c:v>7832</c:v>
                </c:pt>
                <c:pt idx="6033">
                  <c:v>7833</c:v>
                </c:pt>
                <c:pt idx="6034">
                  <c:v>7834</c:v>
                </c:pt>
                <c:pt idx="6035">
                  <c:v>7835</c:v>
                </c:pt>
                <c:pt idx="6036">
                  <c:v>7836</c:v>
                </c:pt>
                <c:pt idx="6037">
                  <c:v>7837</c:v>
                </c:pt>
                <c:pt idx="6038">
                  <c:v>7838</c:v>
                </c:pt>
                <c:pt idx="6039">
                  <c:v>7839</c:v>
                </c:pt>
                <c:pt idx="6040">
                  <c:v>7840</c:v>
                </c:pt>
                <c:pt idx="6041">
                  <c:v>7841</c:v>
                </c:pt>
                <c:pt idx="6042">
                  <c:v>7842</c:v>
                </c:pt>
                <c:pt idx="6043">
                  <c:v>7843</c:v>
                </c:pt>
                <c:pt idx="6044">
                  <c:v>7844</c:v>
                </c:pt>
                <c:pt idx="6045">
                  <c:v>7845</c:v>
                </c:pt>
                <c:pt idx="6046">
                  <c:v>7846</c:v>
                </c:pt>
                <c:pt idx="6047">
                  <c:v>7847</c:v>
                </c:pt>
                <c:pt idx="6048">
                  <c:v>7848</c:v>
                </c:pt>
                <c:pt idx="6049">
                  <c:v>7849</c:v>
                </c:pt>
                <c:pt idx="6050">
                  <c:v>7850</c:v>
                </c:pt>
                <c:pt idx="6051">
                  <c:v>7851</c:v>
                </c:pt>
                <c:pt idx="6052">
                  <c:v>7852</c:v>
                </c:pt>
                <c:pt idx="6053">
                  <c:v>7853</c:v>
                </c:pt>
                <c:pt idx="6054">
                  <c:v>7854</c:v>
                </c:pt>
                <c:pt idx="6055">
                  <c:v>7855</c:v>
                </c:pt>
                <c:pt idx="6056">
                  <c:v>7856</c:v>
                </c:pt>
                <c:pt idx="6057">
                  <c:v>7857</c:v>
                </c:pt>
                <c:pt idx="6058">
                  <c:v>7858</c:v>
                </c:pt>
                <c:pt idx="6059">
                  <c:v>7859</c:v>
                </c:pt>
                <c:pt idx="6060">
                  <c:v>7860</c:v>
                </c:pt>
                <c:pt idx="6061">
                  <c:v>7861</c:v>
                </c:pt>
                <c:pt idx="6062">
                  <c:v>7862</c:v>
                </c:pt>
                <c:pt idx="6063">
                  <c:v>7863</c:v>
                </c:pt>
                <c:pt idx="6064">
                  <c:v>7864</c:v>
                </c:pt>
                <c:pt idx="6065">
                  <c:v>7865</c:v>
                </c:pt>
                <c:pt idx="6066">
                  <c:v>7866</c:v>
                </c:pt>
                <c:pt idx="6067">
                  <c:v>7867</c:v>
                </c:pt>
                <c:pt idx="6068">
                  <c:v>7868</c:v>
                </c:pt>
                <c:pt idx="6069">
                  <c:v>7869</c:v>
                </c:pt>
                <c:pt idx="6070">
                  <c:v>7870</c:v>
                </c:pt>
                <c:pt idx="6071">
                  <c:v>7871</c:v>
                </c:pt>
                <c:pt idx="6072">
                  <c:v>7872</c:v>
                </c:pt>
                <c:pt idx="6073">
                  <c:v>7873</c:v>
                </c:pt>
                <c:pt idx="6074">
                  <c:v>7874</c:v>
                </c:pt>
                <c:pt idx="6075">
                  <c:v>7875</c:v>
                </c:pt>
                <c:pt idx="6076">
                  <c:v>7876</c:v>
                </c:pt>
                <c:pt idx="6077">
                  <c:v>7877</c:v>
                </c:pt>
                <c:pt idx="6078">
                  <c:v>7878</c:v>
                </c:pt>
                <c:pt idx="6079">
                  <c:v>7879</c:v>
                </c:pt>
                <c:pt idx="6080">
                  <c:v>7880</c:v>
                </c:pt>
                <c:pt idx="6081">
                  <c:v>7881</c:v>
                </c:pt>
                <c:pt idx="6082">
                  <c:v>7882</c:v>
                </c:pt>
                <c:pt idx="6083">
                  <c:v>7883</c:v>
                </c:pt>
                <c:pt idx="6084">
                  <c:v>7884</c:v>
                </c:pt>
                <c:pt idx="6085">
                  <c:v>7885</c:v>
                </c:pt>
                <c:pt idx="6086">
                  <c:v>7886</c:v>
                </c:pt>
                <c:pt idx="6087">
                  <c:v>7887</c:v>
                </c:pt>
                <c:pt idx="6088">
                  <c:v>7888</c:v>
                </c:pt>
                <c:pt idx="6089">
                  <c:v>7889</c:v>
                </c:pt>
                <c:pt idx="6090">
                  <c:v>7890</c:v>
                </c:pt>
                <c:pt idx="6091">
                  <c:v>7891</c:v>
                </c:pt>
                <c:pt idx="6092">
                  <c:v>7892</c:v>
                </c:pt>
                <c:pt idx="6093">
                  <c:v>7893</c:v>
                </c:pt>
                <c:pt idx="6094">
                  <c:v>7894</c:v>
                </c:pt>
                <c:pt idx="6095">
                  <c:v>7895</c:v>
                </c:pt>
                <c:pt idx="6096">
                  <c:v>7896</c:v>
                </c:pt>
                <c:pt idx="6097">
                  <c:v>7897</c:v>
                </c:pt>
                <c:pt idx="6098">
                  <c:v>7898</c:v>
                </c:pt>
                <c:pt idx="6099">
                  <c:v>7899</c:v>
                </c:pt>
                <c:pt idx="6100">
                  <c:v>7900</c:v>
                </c:pt>
                <c:pt idx="6101">
                  <c:v>7901</c:v>
                </c:pt>
                <c:pt idx="6102">
                  <c:v>7902</c:v>
                </c:pt>
                <c:pt idx="6103">
                  <c:v>7903</c:v>
                </c:pt>
                <c:pt idx="6104">
                  <c:v>7904</c:v>
                </c:pt>
                <c:pt idx="6105">
                  <c:v>7905</c:v>
                </c:pt>
                <c:pt idx="6106">
                  <c:v>7906</c:v>
                </c:pt>
                <c:pt idx="6107">
                  <c:v>7907</c:v>
                </c:pt>
                <c:pt idx="6108">
                  <c:v>7908</c:v>
                </c:pt>
                <c:pt idx="6109">
                  <c:v>7909</c:v>
                </c:pt>
                <c:pt idx="6110">
                  <c:v>7910</c:v>
                </c:pt>
                <c:pt idx="6111">
                  <c:v>7911</c:v>
                </c:pt>
                <c:pt idx="6112">
                  <c:v>7912</c:v>
                </c:pt>
                <c:pt idx="6113">
                  <c:v>7913</c:v>
                </c:pt>
                <c:pt idx="6114">
                  <c:v>7914</c:v>
                </c:pt>
                <c:pt idx="6115">
                  <c:v>7915</c:v>
                </c:pt>
                <c:pt idx="6116">
                  <c:v>7916</c:v>
                </c:pt>
                <c:pt idx="6117">
                  <c:v>7917</c:v>
                </c:pt>
                <c:pt idx="6118">
                  <c:v>7918</c:v>
                </c:pt>
                <c:pt idx="6119">
                  <c:v>7919</c:v>
                </c:pt>
                <c:pt idx="6120">
                  <c:v>7920</c:v>
                </c:pt>
                <c:pt idx="6121">
                  <c:v>7921</c:v>
                </c:pt>
                <c:pt idx="6122">
                  <c:v>7922</c:v>
                </c:pt>
                <c:pt idx="6123">
                  <c:v>7923</c:v>
                </c:pt>
                <c:pt idx="6124">
                  <c:v>7924</c:v>
                </c:pt>
                <c:pt idx="6125">
                  <c:v>7925</c:v>
                </c:pt>
                <c:pt idx="6126">
                  <c:v>7926</c:v>
                </c:pt>
                <c:pt idx="6127">
                  <c:v>7927</c:v>
                </c:pt>
                <c:pt idx="6128">
                  <c:v>7928</c:v>
                </c:pt>
                <c:pt idx="6129">
                  <c:v>7929</c:v>
                </c:pt>
                <c:pt idx="6130">
                  <c:v>7930</c:v>
                </c:pt>
                <c:pt idx="6131">
                  <c:v>7931</c:v>
                </c:pt>
                <c:pt idx="6132">
                  <c:v>7932</c:v>
                </c:pt>
                <c:pt idx="6133">
                  <c:v>7933</c:v>
                </c:pt>
                <c:pt idx="6134">
                  <c:v>7934</c:v>
                </c:pt>
                <c:pt idx="6135">
                  <c:v>7935</c:v>
                </c:pt>
                <c:pt idx="6136">
                  <c:v>7936</c:v>
                </c:pt>
                <c:pt idx="6137">
                  <c:v>7937</c:v>
                </c:pt>
                <c:pt idx="6138">
                  <c:v>7938</c:v>
                </c:pt>
                <c:pt idx="6139">
                  <c:v>7939</c:v>
                </c:pt>
                <c:pt idx="6140">
                  <c:v>7940</c:v>
                </c:pt>
                <c:pt idx="6141">
                  <c:v>7941</c:v>
                </c:pt>
                <c:pt idx="6142">
                  <c:v>7942</c:v>
                </c:pt>
                <c:pt idx="6143">
                  <c:v>7943</c:v>
                </c:pt>
                <c:pt idx="6144">
                  <c:v>7944</c:v>
                </c:pt>
                <c:pt idx="6145">
                  <c:v>7945</c:v>
                </c:pt>
                <c:pt idx="6146">
                  <c:v>7946</c:v>
                </c:pt>
                <c:pt idx="6147">
                  <c:v>7947</c:v>
                </c:pt>
                <c:pt idx="6148">
                  <c:v>7948</c:v>
                </c:pt>
                <c:pt idx="6149">
                  <c:v>7949</c:v>
                </c:pt>
                <c:pt idx="6150">
                  <c:v>7950</c:v>
                </c:pt>
                <c:pt idx="6151">
                  <c:v>7951</c:v>
                </c:pt>
                <c:pt idx="6152">
                  <c:v>7952</c:v>
                </c:pt>
                <c:pt idx="6153">
                  <c:v>7953</c:v>
                </c:pt>
                <c:pt idx="6154">
                  <c:v>7954</c:v>
                </c:pt>
                <c:pt idx="6155">
                  <c:v>7955</c:v>
                </c:pt>
                <c:pt idx="6156">
                  <c:v>7956</c:v>
                </c:pt>
                <c:pt idx="6157">
                  <c:v>7957</c:v>
                </c:pt>
                <c:pt idx="6158">
                  <c:v>7958</c:v>
                </c:pt>
                <c:pt idx="6159">
                  <c:v>7959</c:v>
                </c:pt>
                <c:pt idx="6160">
                  <c:v>7960</c:v>
                </c:pt>
                <c:pt idx="6161">
                  <c:v>7961</c:v>
                </c:pt>
                <c:pt idx="6162">
                  <c:v>7962</c:v>
                </c:pt>
                <c:pt idx="6163">
                  <c:v>7963</c:v>
                </c:pt>
                <c:pt idx="6164">
                  <c:v>7964</c:v>
                </c:pt>
                <c:pt idx="6165">
                  <c:v>7965</c:v>
                </c:pt>
                <c:pt idx="6166">
                  <c:v>7966</c:v>
                </c:pt>
                <c:pt idx="6167">
                  <c:v>7967</c:v>
                </c:pt>
                <c:pt idx="6168">
                  <c:v>7968</c:v>
                </c:pt>
                <c:pt idx="6169">
                  <c:v>7969</c:v>
                </c:pt>
                <c:pt idx="6170">
                  <c:v>7970</c:v>
                </c:pt>
                <c:pt idx="6171">
                  <c:v>7971</c:v>
                </c:pt>
                <c:pt idx="6172">
                  <c:v>7972</c:v>
                </c:pt>
                <c:pt idx="6173">
                  <c:v>7973</c:v>
                </c:pt>
                <c:pt idx="6174">
                  <c:v>7974</c:v>
                </c:pt>
                <c:pt idx="6175">
                  <c:v>7975</c:v>
                </c:pt>
                <c:pt idx="6176">
                  <c:v>7976</c:v>
                </c:pt>
                <c:pt idx="6177">
                  <c:v>7977</c:v>
                </c:pt>
                <c:pt idx="6178">
                  <c:v>7978</c:v>
                </c:pt>
                <c:pt idx="6179">
                  <c:v>7979</c:v>
                </c:pt>
                <c:pt idx="6180">
                  <c:v>7980</c:v>
                </c:pt>
                <c:pt idx="6181">
                  <c:v>7981</c:v>
                </c:pt>
                <c:pt idx="6182">
                  <c:v>7982</c:v>
                </c:pt>
                <c:pt idx="6183">
                  <c:v>7983</c:v>
                </c:pt>
                <c:pt idx="6184">
                  <c:v>7984</c:v>
                </c:pt>
                <c:pt idx="6185">
                  <c:v>7985</c:v>
                </c:pt>
                <c:pt idx="6186">
                  <c:v>7986</c:v>
                </c:pt>
                <c:pt idx="6187">
                  <c:v>7987</c:v>
                </c:pt>
                <c:pt idx="6188">
                  <c:v>7988</c:v>
                </c:pt>
                <c:pt idx="6189">
                  <c:v>7989</c:v>
                </c:pt>
                <c:pt idx="6190">
                  <c:v>7990</c:v>
                </c:pt>
                <c:pt idx="6191">
                  <c:v>7991</c:v>
                </c:pt>
                <c:pt idx="6192">
                  <c:v>7992</c:v>
                </c:pt>
                <c:pt idx="6193">
                  <c:v>7993</c:v>
                </c:pt>
                <c:pt idx="6194">
                  <c:v>7994</c:v>
                </c:pt>
                <c:pt idx="6195">
                  <c:v>7995</c:v>
                </c:pt>
                <c:pt idx="6196">
                  <c:v>7996</c:v>
                </c:pt>
                <c:pt idx="6197">
                  <c:v>7997</c:v>
                </c:pt>
                <c:pt idx="6198">
                  <c:v>7998</c:v>
                </c:pt>
                <c:pt idx="6199">
                  <c:v>7999</c:v>
                </c:pt>
                <c:pt idx="6200">
                  <c:v>8000</c:v>
                </c:pt>
                <c:pt idx="6201">
                  <c:v>8001</c:v>
                </c:pt>
                <c:pt idx="6202">
                  <c:v>8002</c:v>
                </c:pt>
                <c:pt idx="6203">
                  <c:v>8003</c:v>
                </c:pt>
                <c:pt idx="6204">
                  <c:v>8004</c:v>
                </c:pt>
                <c:pt idx="6205">
                  <c:v>8005</c:v>
                </c:pt>
                <c:pt idx="6206">
                  <c:v>8006</c:v>
                </c:pt>
                <c:pt idx="6207">
                  <c:v>8007</c:v>
                </c:pt>
                <c:pt idx="6208">
                  <c:v>8008</c:v>
                </c:pt>
                <c:pt idx="6209">
                  <c:v>8009</c:v>
                </c:pt>
                <c:pt idx="6210">
                  <c:v>8010</c:v>
                </c:pt>
                <c:pt idx="6211">
                  <c:v>8011</c:v>
                </c:pt>
                <c:pt idx="6212">
                  <c:v>8012</c:v>
                </c:pt>
                <c:pt idx="6213">
                  <c:v>8013</c:v>
                </c:pt>
                <c:pt idx="6214">
                  <c:v>8014</c:v>
                </c:pt>
                <c:pt idx="6215">
                  <c:v>8015</c:v>
                </c:pt>
                <c:pt idx="6216">
                  <c:v>8016</c:v>
                </c:pt>
                <c:pt idx="6217">
                  <c:v>8017</c:v>
                </c:pt>
                <c:pt idx="6218">
                  <c:v>8018</c:v>
                </c:pt>
                <c:pt idx="6219">
                  <c:v>8019</c:v>
                </c:pt>
                <c:pt idx="6220">
                  <c:v>8020</c:v>
                </c:pt>
                <c:pt idx="6221">
                  <c:v>8021</c:v>
                </c:pt>
                <c:pt idx="6222">
                  <c:v>8022</c:v>
                </c:pt>
                <c:pt idx="6223">
                  <c:v>8023</c:v>
                </c:pt>
                <c:pt idx="6224">
                  <c:v>8024</c:v>
                </c:pt>
                <c:pt idx="6225">
                  <c:v>8025</c:v>
                </c:pt>
                <c:pt idx="6226">
                  <c:v>8026</c:v>
                </c:pt>
                <c:pt idx="6227">
                  <c:v>8027</c:v>
                </c:pt>
                <c:pt idx="6228">
                  <c:v>8028</c:v>
                </c:pt>
                <c:pt idx="6229">
                  <c:v>8029</c:v>
                </c:pt>
                <c:pt idx="6230">
                  <c:v>8030</c:v>
                </c:pt>
                <c:pt idx="6231">
                  <c:v>8031</c:v>
                </c:pt>
                <c:pt idx="6232">
                  <c:v>8032</c:v>
                </c:pt>
                <c:pt idx="6233">
                  <c:v>8033</c:v>
                </c:pt>
                <c:pt idx="6234">
                  <c:v>8034</c:v>
                </c:pt>
                <c:pt idx="6235">
                  <c:v>8035</c:v>
                </c:pt>
                <c:pt idx="6236">
                  <c:v>8036</c:v>
                </c:pt>
                <c:pt idx="6237">
                  <c:v>8037</c:v>
                </c:pt>
                <c:pt idx="6238">
                  <c:v>8038</c:v>
                </c:pt>
                <c:pt idx="6239">
                  <c:v>8039</c:v>
                </c:pt>
                <c:pt idx="6240">
                  <c:v>8040</c:v>
                </c:pt>
                <c:pt idx="6241">
                  <c:v>8041</c:v>
                </c:pt>
                <c:pt idx="6242">
                  <c:v>8042</c:v>
                </c:pt>
                <c:pt idx="6243">
                  <c:v>8043</c:v>
                </c:pt>
                <c:pt idx="6244">
                  <c:v>8044</c:v>
                </c:pt>
                <c:pt idx="6245">
                  <c:v>8045</c:v>
                </c:pt>
                <c:pt idx="6246">
                  <c:v>8046</c:v>
                </c:pt>
                <c:pt idx="6247">
                  <c:v>8047</c:v>
                </c:pt>
                <c:pt idx="6248">
                  <c:v>8048</c:v>
                </c:pt>
                <c:pt idx="6249">
                  <c:v>8049</c:v>
                </c:pt>
                <c:pt idx="6250">
                  <c:v>8050</c:v>
                </c:pt>
                <c:pt idx="6251">
                  <c:v>8051</c:v>
                </c:pt>
                <c:pt idx="6252">
                  <c:v>8052</c:v>
                </c:pt>
                <c:pt idx="6253">
                  <c:v>8053</c:v>
                </c:pt>
                <c:pt idx="6254">
                  <c:v>8054</c:v>
                </c:pt>
                <c:pt idx="6255">
                  <c:v>8055</c:v>
                </c:pt>
                <c:pt idx="6256">
                  <c:v>8056</c:v>
                </c:pt>
                <c:pt idx="6257">
                  <c:v>8057</c:v>
                </c:pt>
                <c:pt idx="6258">
                  <c:v>8058</c:v>
                </c:pt>
                <c:pt idx="6259">
                  <c:v>8059</c:v>
                </c:pt>
                <c:pt idx="6260">
                  <c:v>8060</c:v>
                </c:pt>
                <c:pt idx="6261">
                  <c:v>8061</c:v>
                </c:pt>
                <c:pt idx="6262">
                  <c:v>8062</c:v>
                </c:pt>
                <c:pt idx="6263">
                  <c:v>8063</c:v>
                </c:pt>
                <c:pt idx="6264">
                  <c:v>8064</c:v>
                </c:pt>
                <c:pt idx="6265">
                  <c:v>8065</c:v>
                </c:pt>
                <c:pt idx="6266">
                  <c:v>8066</c:v>
                </c:pt>
                <c:pt idx="6267">
                  <c:v>8067</c:v>
                </c:pt>
                <c:pt idx="6268">
                  <c:v>8068</c:v>
                </c:pt>
                <c:pt idx="6269">
                  <c:v>8069</c:v>
                </c:pt>
                <c:pt idx="6270">
                  <c:v>8070</c:v>
                </c:pt>
                <c:pt idx="6271">
                  <c:v>8071</c:v>
                </c:pt>
                <c:pt idx="6272">
                  <c:v>8072</c:v>
                </c:pt>
                <c:pt idx="6273">
                  <c:v>8073</c:v>
                </c:pt>
                <c:pt idx="6274">
                  <c:v>8074</c:v>
                </c:pt>
                <c:pt idx="6275">
                  <c:v>8075</c:v>
                </c:pt>
                <c:pt idx="6276">
                  <c:v>8076</c:v>
                </c:pt>
                <c:pt idx="6277">
                  <c:v>8077</c:v>
                </c:pt>
                <c:pt idx="6278">
                  <c:v>8078</c:v>
                </c:pt>
                <c:pt idx="6279">
                  <c:v>8079</c:v>
                </c:pt>
                <c:pt idx="6280">
                  <c:v>8080</c:v>
                </c:pt>
                <c:pt idx="6281">
                  <c:v>8081</c:v>
                </c:pt>
                <c:pt idx="6282">
                  <c:v>8082</c:v>
                </c:pt>
                <c:pt idx="6283">
                  <c:v>8083</c:v>
                </c:pt>
                <c:pt idx="6284">
                  <c:v>8084</c:v>
                </c:pt>
                <c:pt idx="6285">
                  <c:v>8085</c:v>
                </c:pt>
                <c:pt idx="6286">
                  <c:v>8086</c:v>
                </c:pt>
                <c:pt idx="6287">
                  <c:v>8087</c:v>
                </c:pt>
                <c:pt idx="6288">
                  <c:v>8088</c:v>
                </c:pt>
                <c:pt idx="6289">
                  <c:v>8089</c:v>
                </c:pt>
                <c:pt idx="6290">
                  <c:v>8090</c:v>
                </c:pt>
                <c:pt idx="6291">
                  <c:v>8091</c:v>
                </c:pt>
                <c:pt idx="6292">
                  <c:v>8092</c:v>
                </c:pt>
                <c:pt idx="6293">
                  <c:v>8093</c:v>
                </c:pt>
                <c:pt idx="6294">
                  <c:v>8094</c:v>
                </c:pt>
                <c:pt idx="6295">
                  <c:v>8095</c:v>
                </c:pt>
                <c:pt idx="6296">
                  <c:v>8096</c:v>
                </c:pt>
                <c:pt idx="6297">
                  <c:v>8097</c:v>
                </c:pt>
                <c:pt idx="6298">
                  <c:v>8098</c:v>
                </c:pt>
                <c:pt idx="6299">
                  <c:v>8099</c:v>
                </c:pt>
                <c:pt idx="6300">
                  <c:v>8100</c:v>
                </c:pt>
                <c:pt idx="6301">
                  <c:v>8101</c:v>
                </c:pt>
                <c:pt idx="6302">
                  <c:v>8102</c:v>
                </c:pt>
                <c:pt idx="6303">
                  <c:v>8103</c:v>
                </c:pt>
                <c:pt idx="6304">
                  <c:v>8104</c:v>
                </c:pt>
                <c:pt idx="6305">
                  <c:v>8105</c:v>
                </c:pt>
                <c:pt idx="6306">
                  <c:v>8106</c:v>
                </c:pt>
                <c:pt idx="6307">
                  <c:v>8107</c:v>
                </c:pt>
                <c:pt idx="6308">
                  <c:v>8108</c:v>
                </c:pt>
                <c:pt idx="6309">
                  <c:v>8109</c:v>
                </c:pt>
                <c:pt idx="6310">
                  <c:v>8110</c:v>
                </c:pt>
                <c:pt idx="6311">
                  <c:v>8111</c:v>
                </c:pt>
                <c:pt idx="6312">
                  <c:v>8112</c:v>
                </c:pt>
                <c:pt idx="6313">
                  <c:v>8113</c:v>
                </c:pt>
                <c:pt idx="6314">
                  <c:v>8114</c:v>
                </c:pt>
                <c:pt idx="6315">
                  <c:v>8115</c:v>
                </c:pt>
                <c:pt idx="6316">
                  <c:v>8116</c:v>
                </c:pt>
                <c:pt idx="6317">
                  <c:v>8117</c:v>
                </c:pt>
                <c:pt idx="6318">
                  <c:v>8118</c:v>
                </c:pt>
                <c:pt idx="6319">
                  <c:v>8119</c:v>
                </c:pt>
                <c:pt idx="6320">
                  <c:v>8120</c:v>
                </c:pt>
                <c:pt idx="6321">
                  <c:v>8121</c:v>
                </c:pt>
                <c:pt idx="6322">
                  <c:v>8122</c:v>
                </c:pt>
                <c:pt idx="6323">
                  <c:v>8123</c:v>
                </c:pt>
                <c:pt idx="6324">
                  <c:v>8124</c:v>
                </c:pt>
                <c:pt idx="6325">
                  <c:v>8125</c:v>
                </c:pt>
                <c:pt idx="6326">
                  <c:v>8126</c:v>
                </c:pt>
                <c:pt idx="6327">
                  <c:v>8127</c:v>
                </c:pt>
                <c:pt idx="6328">
                  <c:v>8128</c:v>
                </c:pt>
                <c:pt idx="6329">
                  <c:v>8129</c:v>
                </c:pt>
                <c:pt idx="6330">
                  <c:v>8130</c:v>
                </c:pt>
                <c:pt idx="6331">
                  <c:v>8131</c:v>
                </c:pt>
                <c:pt idx="6332">
                  <c:v>8132</c:v>
                </c:pt>
                <c:pt idx="6333">
                  <c:v>8133</c:v>
                </c:pt>
                <c:pt idx="6334">
                  <c:v>8134</c:v>
                </c:pt>
                <c:pt idx="6335">
                  <c:v>8135</c:v>
                </c:pt>
                <c:pt idx="6336">
                  <c:v>8136</c:v>
                </c:pt>
                <c:pt idx="6337">
                  <c:v>8137</c:v>
                </c:pt>
                <c:pt idx="6338">
                  <c:v>8138</c:v>
                </c:pt>
                <c:pt idx="6339">
                  <c:v>8139</c:v>
                </c:pt>
                <c:pt idx="6340">
                  <c:v>8140</c:v>
                </c:pt>
                <c:pt idx="6341">
                  <c:v>8141</c:v>
                </c:pt>
                <c:pt idx="6342">
                  <c:v>8142</c:v>
                </c:pt>
                <c:pt idx="6343">
                  <c:v>8143</c:v>
                </c:pt>
                <c:pt idx="6344">
                  <c:v>8144</c:v>
                </c:pt>
                <c:pt idx="6345">
                  <c:v>8145</c:v>
                </c:pt>
                <c:pt idx="6346">
                  <c:v>8146</c:v>
                </c:pt>
                <c:pt idx="6347">
                  <c:v>8147</c:v>
                </c:pt>
                <c:pt idx="6348">
                  <c:v>8148</c:v>
                </c:pt>
                <c:pt idx="6349">
                  <c:v>8149</c:v>
                </c:pt>
                <c:pt idx="6350">
                  <c:v>8150</c:v>
                </c:pt>
                <c:pt idx="6351">
                  <c:v>8151</c:v>
                </c:pt>
                <c:pt idx="6352">
                  <c:v>8152</c:v>
                </c:pt>
                <c:pt idx="6353">
                  <c:v>8153</c:v>
                </c:pt>
                <c:pt idx="6354">
                  <c:v>8154</c:v>
                </c:pt>
                <c:pt idx="6355">
                  <c:v>8155</c:v>
                </c:pt>
                <c:pt idx="6356">
                  <c:v>8156</c:v>
                </c:pt>
                <c:pt idx="6357">
                  <c:v>8157</c:v>
                </c:pt>
                <c:pt idx="6358">
                  <c:v>8158</c:v>
                </c:pt>
                <c:pt idx="6359">
                  <c:v>8159</c:v>
                </c:pt>
                <c:pt idx="6360">
                  <c:v>8160</c:v>
                </c:pt>
                <c:pt idx="6361">
                  <c:v>8161</c:v>
                </c:pt>
                <c:pt idx="6362">
                  <c:v>8162</c:v>
                </c:pt>
                <c:pt idx="6363">
                  <c:v>8163</c:v>
                </c:pt>
                <c:pt idx="6364">
                  <c:v>8164</c:v>
                </c:pt>
                <c:pt idx="6365">
                  <c:v>8165</c:v>
                </c:pt>
                <c:pt idx="6366">
                  <c:v>8166</c:v>
                </c:pt>
                <c:pt idx="6367">
                  <c:v>8167</c:v>
                </c:pt>
                <c:pt idx="6368">
                  <c:v>8168</c:v>
                </c:pt>
                <c:pt idx="6369">
                  <c:v>8169</c:v>
                </c:pt>
                <c:pt idx="6370">
                  <c:v>8170</c:v>
                </c:pt>
                <c:pt idx="6371">
                  <c:v>8171</c:v>
                </c:pt>
                <c:pt idx="6372">
                  <c:v>8172</c:v>
                </c:pt>
                <c:pt idx="6373">
                  <c:v>8173</c:v>
                </c:pt>
                <c:pt idx="6374">
                  <c:v>8174</c:v>
                </c:pt>
                <c:pt idx="6375">
                  <c:v>8175</c:v>
                </c:pt>
                <c:pt idx="6376">
                  <c:v>8176</c:v>
                </c:pt>
                <c:pt idx="6377">
                  <c:v>8177</c:v>
                </c:pt>
                <c:pt idx="6378">
                  <c:v>8178</c:v>
                </c:pt>
                <c:pt idx="6379">
                  <c:v>8179</c:v>
                </c:pt>
                <c:pt idx="6380">
                  <c:v>8180</c:v>
                </c:pt>
                <c:pt idx="6381">
                  <c:v>8181</c:v>
                </c:pt>
                <c:pt idx="6382">
                  <c:v>8182</c:v>
                </c:pt>
                <c:pt idx="6383">
                  <c:v>8183</c:v>
                </c:pt>
                <c:pt idx="6384">
                  <c:v>8184</c:v>
                </c:pt>
                <c:pt idx="6385">
                  <c:v>8185</c:v>
                </c:pt>
                <c:pt idx="6386">
                  <c:v>8186</c:v>
                </c:pt>
                <c:pt idx="6387">
                  <c:v>8187</c:v>
                </c:pt>
                <c:pt idx="6388">
                  <c:v>8188</c:v>
                </c:pt>
                <c:pt idx="6389">
                  <c:v>8189</c:v>
                </c:pt>
                <c:pt idx="6390">
                  <c:v>8190</c:v>
                </c:pt>
                <c:pt idx="6391">
                  <c:v>8191</c:v>
                </c:pt>
                <c:pt idx="6392">
                  <c:v>8192</c:v>
                </c:pt>
                <c:pt idx="6393">
                  <c:v>8193</c:v>
                </c:pt>
                <c:pt idx="6394">
                  <c:v>8194</c:v>
                </c:pt>
                <c:pt idx="6395">
                  <c:v>8195</c:v>
                </c:pt>
                <c:pt idx="6396">
                  <c:v>8196</c:v>
                </c:pt>
                <c:pt idx="6397">
                  <c:v>8197</c:v>
                </c:pt>
                <c:pt idx="6398">
                  <c:v>8198</c:v>
                </c:pt>
                <c:pt idx="6399">
                  <c:v>8199</c:v>
                </c:pt>
                <c:pt idx="6400">
                  <c:v>8200</c:v>
                </c:pt>
                <c:pt idx="6401">
                  <c:v>8201</c:v>
                </c:pt>
                <c:pt idx="6402">
                  <c:v>8202</c:v>
                </c:pt>
                <c:pt idx="6403">
                  <c:v>8203</c:v>
                </c:pt>
                <c:pt idx="6404">
                  <c:v>8204</c:v>
                </c:pt>
                <c:pt idx="6405">
                  <c:v>8205</c:v>
                </c:pt>
                <c:pt idx="6406">
                  <c:v>8206</c:v>
                </c:pt>
                <c:pt idx="6407">
                  <c:v>8207</c:v>
                </c:pt>
                <c:pt idx="6408">
                  <c:v>8208</c:v>
                </c:pt>
                <c:pt idx="6409">
                  <c:v>8209</c:v>
                </c:pt>
                <c:pt idx="6410">
                  <c:v>8210</c:v>
                </c:pt>
                <c:pt idx="6411">
                  <c:v>8211</c:v>
                </c:pt>
                <c:pt idx="6412">
                  <c:v>8212</c:v>
                </c:pt>
                <c:pt idx="6413">
                  <c:v>8213</c:v>
                </c:pt>
                <c:pt idx="6414">
                  <c:v>8214</c:v>
                </c:pt>
                <c:pt idx="6415">
                  <c:v>8215</c:v>
                </c:pt>
                <c:pt idx="6416">
                  <c:v>8216</c:v>
                </c:pt>
                <c:pt idx="6417">
                  <c:v>8217</c:v>
                </c:pt>
                <c:pt idx="6418">
                  <c:v>8218</c:v>
                </c:pt>
                <c:pt idx="6419">
                  <c:v>8219</c:v>
                </c:pt>
                <c:pt idx="6420">
                  <c:v>8220</c:v>
                </c:pt>
                <c:pt idx="6421">
                  <c:v>8221</c:v>
                </c:pt>
                <c:pt idx="6422">
                  <c:v>8222</c:v>
                </c:pt>
                <c:pt idx="6423">
                  <c:v>8223</c:v>
                </c:pt>
                <c:pt idx="6424">
                  <c:v>8224</c:v>
                </c:pt>
                <c:pt idx="6425">
                  <c:v>8225</c:v>
                </c:pt>
                <c:pt idx="6426">
                  <c:v>8226</c:v>
                </c:pt>
                <c:pt idx="6427">
                  <c:v>8227</c:v>
                </c:pt>
                <c:pt idx="6428">
                  <c:v>8228</c:v>
                </c:pt>
                <c:pt idx="6429">
                  <c:v>8229</c:v>
                </c:pt>
                <c:pt idx="6430">
                  <c:v>8230</c:v>
                </c:pt>
                <c:pt idx="6431">
                  <c:v>8231</c:v>
                </c:pt>
                <c:pt idx="6432">
                  <c:v>8232</c:v>
                </c:pt>
                <c:pt idx="6433">
                  <c:v>8233</c:v>
                </c:pt>
                <c:pt idx="6434">
                  <c:v>8234</c:v>
                </c:pt>
                <c:pt idx="6435">
                  <c:v>8235</c:v>
                </c:pt>
                <c:pt idx="6436">
                  <c:v>8236</c:v>
                </c:pt>
                <c:pt idx="6437">
                  <c:v>8237</c:v>
                </c:pt>
                <c:pt idx="6438">
                  <c:v>8238</c:v>
                </c:pt>
                <c:pt idx="6439">
                  <c:v>8239</c:v>
                </c:pt>
                <c:pt idx="6440">
                  <c:v>8240</c:v>
                </c:pt>
                <c:pt idx="6441">
                  <c:v>8241</c:v>
                </c:pt>
                <c:pt idx="6442">
                  <c:v>8242</c:v>
                </c:pt>
                <c:pt idx="6443">
                  <c:v>8243</c:v>
                </c:pt>
                <c:pt idx="6444">
                  <c:v>8244</c:v>
                </c:pt>
                <c:pt idx="6445">
                  <c:v>8245</c:v>
                </c:pt>
                <c:pt idx="6446">
                  <c:v>8246</c:v>
                </c:pt>
                <c:pt idx="6447">
                  <c:v>8247</c:v>
                </c:pt>
                <c:pt idx="6448">
                  <c:v>8248</c:v>
                </c:pt>
                <c:pt idx="6449">
                  <c:v>8249</c:v>
                </c:pt>
                <c:pt idx="6450">
                  <c:v>8250</c:v>
                </c:pt>
                <c:pt idx="6451">
                  <c:v>8251</c:v>
                </c:pt>
                <c:pt idx="6452">
                  <c:v>8252</c:v>
                </c:pt>
                <c:pt idx="6453">
                  <c:v>8253</c:v>
                </c:pt>
                <c:pt idx="6454">
                  <c:v>8254</c:v>
                </c:pt>
                <c:pt idx="6455">
                  <c:v>8255</c:v>
                </c:pt>
                <c:pt idx="6456">
                  <c:v>8256</c:v>
                </c:pt>
                <c:pt idx="6457">
                  <c:v>8257</c:v>
                </c:pt>
                <c:pt idx="6458">
                  <c:v>8258</c:v>
                </c:pt>
                <c:pt idx="6459">
                  <c:v>8259</c:v>
                </c:pt>
                <c:pt idx="6460">
                  <c:v>8260</c:v>
                </c:pt>
                <c:pt idx="6461">
                  <c:v>8261</c:v>
                </c:pt>
                <c:pt idx="6462">
                  <c:v>8262</c:v>
                </c:pt>
                <c:pt idx="6463">
                  <c:v>8263</c:v>
                </c:pt>
                <c:pt idx="6464">
                  <c:v>8264</c:v>
                </c:pt>
                <c:pt idx="6465">
                  <c:v>8265</c:v>
                </c:pt>
                <c:pt idx="6466">
                  <c:v>8266</c:v>
                </c:pt>
                <c:pt idx="6467">
                  <c:v>8267</c:v>
                </c:pt>
                <c:pt idx="6468">
                  <c:v>8268</c:v>
                </c:pt>
                <c:pt idx="6469">
                  <c:v>8269</c:v>
                </c:pt>
                <c:pt idx="6470">
                  <c:v>8270</c:v>
                </c:pt>
                <c:pt idx="6471">
                  <c:v>8271</c:v>
                </c:pt>
                <c:pt idx="6472">
                  <c:v>8272</c:v>
                </c:pt>
                <c:pt idx="6473">
                  <c:v>8273</c:v>
                </c:pt>
                <c:pt idx="6474">
                  <c:v>8274</c:v>
                </c:pt>
                <c:pt idx="6475">
                  <c:v>8275</c:v>
                </c:pt>
                <c:pt idx="6476">
                  <c:v>8276</c:v>
                </c:pt>
                <c:pt idx="6477">
                  <c:v>8277</c:v>
                </c:pt>
                <c:pt idx="6478">
                  <c:v>8278</c:v>
                </c:pt>
                <c:pt idx="6479">
                  <c:v>8279</c:v>
                </c:pt>
                <c:pt idx="6480">
                  <c:v>8280</c:v>
                </c:pt>
                <c:pt idx="6481">
                  <c:v>8281</c:v>
                </c:pt>
                <c:pt idx="6482">
                  <c:v>8282</c:v>
                </c:pt>
                <c:pt idx="6483">
                  <c:v>8283</c:v>
                </c:pt>
                <c:pt idx="6484">
                  <c:v>8284</c:v>
                </c:pt>
                <c:pt idx="6485">
                  <c:v>8285</c:v>
                </c:pt>
                <c:pt idx="6486">
                  <c:v>8286</c:v>
                </c:pt>
                <c:pt idx="6487">
                  <c:v>8287</c:v>
                </c:pt>
                <c:pt idx="6488">
                  <c:v>8288</c:v>
                </c:pt>
                <c:pt idx="6489">
                  <c:v>8289</c:v>
                </c:pt>
                <c:pt idx="6490">
                  <c:v>8290</c:v>
                </c:pt>
                <c:pt idx="6491">
                  <c:v>8291</c:v>
                </c:pt>
                <c:pt idx="6492">
                  <c:v>8292</c:v>
                </c:pt>
                <c:pt idx="6493">
                  <c:v>8293</c:v>
                </c:pt>
                <c:pt idx="6494">
                  <c:v>8294</c:v>
                </c:pt>
                <c:pt idx="6495">
                  <c:v>8295</c:v>
                </c:pt>
                <c:pt idx="6496">
                  <c:v>8296</c:v>
                </c:pt>
                <c:pt idx="6497">
                  <c:v>8297</c:v>
                </c:pt>
                <c:pt idx="6498">
                  <c:v>8298</c:v>
                </c:pt>
                <c:pt idx="6499">
                  <c:v>8299</c:v>
                </c:pt>
                <c:pt idx="6500">
                  <c:v>8300</c:v>
                </c:pt>
                <c:pt idx="6501">
                  <c:v>8301</c:v>
                </c:pt>
                <c:pt idx="6502">
                  <c:v>8302</c:v>
                </c:pt>
                <c:pt idx="6503">
                  <c:v>8303</c:v>
                </c:pt>
                <c:pt idx="6504">
                  <c:v>8304</c:v>
                </c:pt>
                <c:pt idx="6505">
                  <c:v>8305</c:v>
                </c:pt>
                <c:pt idx="6506">
                  <c:v>8306</c:v>
                </c:pt>
                <c:pt idx="6507">
                  <c:v>8307</c:v>
                </c:pt>
                <c:pt idx="6508">
                  <c:v>8308</c:v>
                </c:pt>
                <c:pt idx="6509">
                  <c:v>8309</c:v>
                </c:pt>
                <c:pt idx="6510">
                  <c:v>8310</c:v>
                </c:pt>
                <c:pt idx="6511">
                  <c:v>8311</c:v>
                </c:pt>
                <c:pt idx="6512">
                  <c:v>8312</c:v>
                </c:pt>
                <c:pt idx="6513">
                  <c:v>8313</c:v>
                </c:pt>
                <c:pt idx="6514">
                  <c:v>8314</c:v>
                </c:pt>
                <c:pt idx="6515">
                  <c:v>8315</c:v>
                </c:pt>
                <c:pt idx="6516">
                  <c:v>8316</c:v>
                </c:pt>
                <c:pt idx="6517">
                  <c:v>8317</c:v>
                </c:pt>
                <c:pt idx="6518">
                  <c:v>8318</c:v>
                </c:pt>
                <c:pt idx="6519">
                  <c:v>8319</c:v>
                </c:pt>
                <c:pt idx="6520">
                  <c:v>8320</c:v>
                </c:pt>
                <c:pt idx="6521">
                  <c:v>8321</c:v>
                </c:pt>
                <c:pt idx="6522">
                  <c:v>8322</c:v>
                </c:pt>
                <c:pt idx="6523">
                  <c:v>8323</c:v>
                </c:pt>
                <c:pt idx="6524">
                  <c:v>8324</c:v>
                </c:pt>
                <c:pt idx="6525">
                  <c:v>8325</c:v>
                </c:pt>
                <c:pt idx="6526">
                  <c:v>8326</c:v>
                </c:pt>
                <c:pt idx="6527">
                  <c:v>8327</c:v>
                </c:pt>
                <c:pt idx="6528">
                  <c:v>8328</c:v>
                </c:pt>
                <c:pt idx="6529">
                  <c:v>8329</c:v>
                </c:pt>
                <c:pt idx="6530">
                  <c:v>8330</c:v>
                </c:pt>
                <c:pt idx="6531">
                  <c:v>8331</c:v>
                </c:pt>
                <c:pt idx="6532">
                  <c:v>8332</c:v>
                </c:pt>
                <c:pt idx="6533">
                  <c:v>8333</c:v>
                </c:pt>
                <c:pt idx="6534">
                  <c:v>8334</c:v>
                </c:pt>
                <c:pt idx="6535">
                  <c:v>8335</c:v>
                </c:pt>
                <c:pt idx="6536">
                  <c:v>8336</c:v>
                </c:pt>
                <c:pt idx="6537">
                  <c:v>8337</c:v>
                </c:pt>
                <c:pt idx="6538">
                  <c:v>8338</c:v>
                </c:pt>
                <c:pt idx="6539">
                  <c:v>8339</c:v>
                </c:pt>
                <c:pt idx="6540">
                  <c:v>8340</c:v>
                </c:pt>
                <c:pt idx="6541">
                  <c:v>8341</c:v>
                </c:pt>
                <c:pt idx="6542">
                  <c:v>8342</c:v>
                </c:pt>
                <c:pt idx="6543">
                  <c:v>8343</c:v>
                </c:pt>
                <c:pt idx="6544">
                  <c:v>8344</c:v>
                </c:pt>
                <c:pt idx="6545">
                  <c:v>8345</c:v>
                </c:pt>
                <c:pt idx="6546">
                  <c:v>8346</c:v>
                </c:pt>
                <c:pt idx="6547">
                  <c:v>8347</c:v>
                </c:pt>
                <c:pt idx="6548">
                  <c:v>8348</c:v>
                </c:pt>
                <c:pt idx="6549">
                  <c:v>8349</c:v>
                </c:pt>
                <c:pt idx="6550">
                  <c:v>8350</c:v>
                </c:pt>
                <c:pt idx="6551">
                  <c:v>8351</c:v>
                </c:pt>
                <c:pt idx="6552">
                  <c:v>8352</c:v>
                </c:pt>
                <c:pt idx="6553">
                  <c:v>8353</c:v>
                </c:pt>
                <c:pt idx="6554">
                  <c:v>8354</c:v>
                </c:pt>
                <c:pt idx="6555">
                  <c:v>8355</c:v>
                </c:pt>
                <c:pt idx="6556">
                  <c:v>8356</c:v>
                </c:pt>
                <c:pt idx="6557">
                  <c:v>8357</c:v>
                </c:pt>
                <c:pt idx="6558">
                  <c:v>8358</c:v>
                </c:pt>
                <c:pt idx="6559">
                  <c:v>8359</c:v>
                </c:pt>
                <c:pt idx="6560">
                  <c:v>8360</c:v>
                </c:pt>
                <c:pt idx="6561">
                  <c:v>8361</c:v>
                </c:pt>
                <c:pt idx="6562">
                  <c:v>8362</c:v>
                </c:pt>
                <c:pt idx="6563">
                  <c:v>8363</c:v>
                </c:pt>
                <c:pt idx="6564">
                  <c:v>8364</c:v>
                </c:pt>
                <c:pt idx="6565">
                  <c:v>8365</c:v>
                </c:pt>
                <c:pt idx="6566">
                  <c:v>8366</c:v>
                </c:pt>
                <c:pt idx="6567">
                  <c:v>8367</c:v>
                </c:pt>
                <c:pt idx="6568">
                  <c:v>8368</c:v>
                </c:pt>
                <c:pt idx="6569">
                  <c:v>8369</c:v>
                </c:pt>
                <c:pt idx="6570">
                  <c:v>8370</c:v>
                </c:pt>
                <c:pt idx="6571">
                  <c:v>8371</c:v>
                </c:pt>
                <c:pt idx="6572">
                  <c:v>8372</c:v>
                </c:pt>
                <c:pt idx="6573">
                  <c:v>8373</c:v>
                </c:pt>
                <c:pt idx="6574">
                  <c:v>8374</c:v>
                </c:pt>
                <c:pt idx="6575">
                  <c:v>8375</c:v>
                </c:pt>
                <c:pt idx="6576">
                  <c:v>8376</c:v>
                </c:pt>
                <c:pt idx="6577">
                  <c:v>8377</c:v>
                </c:pt>
                <c:pt idx="6578">
                  <c:v>8378</c:v>
                </c:pt>
                <c:pt idx="6579">
                  <c:v>8379</c:v>
                </c:pt>
                <c:pt idx="6580">
                  <c:v>8380</c:v>
                </c:pt>
                <c:pt idx="6581">
                  <c:v>8381</c:v>
                </c:pt>
                <c:pt idx="6582">
                  <c:v>8382</c:v>
                </c:pt>
                <c:pt idx="6583">
                  <c:v>8383</c:v>
                </c:pt>
                <c:pt idx="6584">
                  <c:v>8384</c:v>
                </c:pt>
                <c:pt idx="6585">
                  <c:v>8385</c:v>
                </c:pt>
                <c:pt idx="6586">
                  <c:v>8386</c:v>
                </c:pt>
                <c:pt idx="6587">
                  <c:v>8387</c:v>
                </c:pt>
                <c:pt idx="6588">
                  <c:v>8388</c:v>
                </c:pt>
                <c:pt idx="6589">
                  <c:v>8389</c:v>
                </c:pt>
                <c:pt idx="6590">
                  <c:v>8390</c:v>
                </c:pt>
                <c:pt idx="6591">
                  <c:v>8391</c:v>
                </c:pt>
                <c:pt idx="6592">
                  <c:v>8392</c:v>
                </c:pt>
                <c:pt idx="6593">
                  <c:v>8393</c:v>
                </c:pt>
                <c:pt idx="6594">
                  <c:v>8394</c:v>
                </c:pt>
                <c:pt idx="6595">
                  <c:v>8395</c:v>
                </c:pt>
                <c:pt idx="6596">
                  <c:v>8396</c:v>
                </c:pt>
                <c:pt idx="6597">
                  <c:v>8397</c:v>
                </c:pt>
                <c:pt idx="6598">
                  <c:v>8398</c:v>
                </c:pt>
                <c:pt idx="6599">
                  <c:v>8399</c:v>
                </c:pt>
                <c:pt idx="6600">
                  <c:v>8400</c:v>
                </c:pt>
              </c:numCache>
            </c:numRef>
          </c:xVal>
          <c:yVal>
            <c:numRef>
              <c:f>N_analysis!$X$2:$X$6602</c:f>
              <c:numCache>
                <c:formatCode>General</c:formatCode>
                <c:ptCount val="6601"/>
                <c:pt idx="0">
                  <c:v>26.667000000000002</c:v>
                </c:pt>
                <c:pt idx="1">
                  <c:v>26.667000000000002</c:v>
                </c:pt>
                <c:pt idx="2">
                  <c:v>26.667000000000002</c:v>
                </c:pt>
                <c:pt idx="3">
                  <c:v>26.667000000000002</c:v>
                </c:pt>
                <c:pt idx="4">
                  <c:v>26.667000000000002</c:v>
                </c:pt>
                <c:pt idx="5">
                  <c:v>26.667000000000002</c:v>
                </c:pt>
                <c:pt idx="6">
                  <c:v>26.667000000000002</c:v>
                </c:pt>
                <c:pt idx="7">
                  <c:v>26.667000000000002</c:v>
                </c:pt>
                <c:pt idx="8">
                  <c:v>26.667000000000002</c:v>
                </c:pt>
                <c:pt idx="9">
                  <c:v>26.667000000000002</c:v>
                </c:pt>
                <c:pt idx="10">
                  <c:v>26.667000000000002</c:v>
                </c:pt>
                <c:pt idx="11">
                  <c:v>26.667000000000002</c:v>
                </c:pt>
                <c:pt idx="12">
                  <c:v>26.667000000000002</c:v>
                </c:pt>
                <c:pt idx="13">
                  <c:v>26.667000000000002</c:v>
                </c:pt>
                <c:pt idx="14">
                  <c:v>33</c:v>
                </c:pt>
                <c:pt idx="15">
                  <c:v>33</c:v>
                </c:pt>
                <c:pt idx="16">
                  <c:v>33</c:v>
                </c:pt>
                <c:pt idx="17">
                  <c:v>33</c:v>
                </c:pt>
                <c:pt idx="18">
                  <c:v>33</c:v>
                </c:pt>
                <c:pt idx="19">
                  <c:v>33</c:v>
                </c:pt>
                <c:pt idx="20">
                  <c:v>33</c:v>
                </c:pt>
                <c:pt idx="21">
                  <c:v>33</c:v>
                </c:pt>
                <c:pt idx="22">
                  <c:v>33</c:v>
                </c:pt>
                <c:pt idx="23">
                  <c:v>33</c:v>
                </c:pt>
                <c:pt idx="24">
                  <c:v>33</c:v>
                </c:pt>
                <c:pt idx="25">
                  <c:v>33</c:v>
                </c:pt>
                <c:pt idx="26">
                  <c:v>33</c:v>
                </c:pt>
                <c:pt idx="27">
                  <c:v>33</c:v>
                </c:pt>
                <c:pt idx="28">
                  <c:v>33</c:v>
                </c:pt>
                <c:pt idx="29">
                  <c:v>33.667000000000002</c:v>
                </c:pt>
                <c:pt idx="30">
                  <c:v>33.667000000000002</c:v>
                </c:pt>
                <c:pt idx="31">
                  <c:v>33.667000000000002</c:v>
                </c:pt>
                <c:pt idx="32">
                  <c:v>33.667000000000002</c:v>
                </c:pt>
                <c:pt idx="33">
                  <c:v>34</c:v>
                </c:pt>
                <c:pt idx="34">
                  <c:v>34</c:v>
                </c:pt>
                <c:pt idx="35">
                  <c:v>32.667000000000002</c:v>
                </c:pt>
                <c:pt idx="36">
                  <c:v>32.667000000000002</c:v>
                </c:pt>
                <c:pt idx="37">
                  <c:v>35</c:v>
                </c:pt>
                <c:pt idx="38">
                  <c:v>35</c:v>
                </c:pt>
                <c:pt idx="39">
                  <c:v>35</c:v>
                </c:pt>
                <c:pt idx="40">
                  <c:v>35</c:v>
                </c:pt>
                <c:pt idx="41">
                  <c:v>35</c:v>
                </c:pt>
                <c:pt idx="42">
                  <c:v>35</c:v>
                </c:pt>
                <c:pt idx="43">
                  <c:v>35</c:v>
                </c:pt>
                <c:pt idx="44">
                  <c:v>35</c:v>
                </c:pt>
                <c:pt idx="45">
                  <c:v>35</c:v>
                </c:pt>
                <c:pt idx="46">
                  <c:v>35</c:v>
                </c:pt>
                <c:pt idx="47">
                  <c:v>35</c:v>
                </c:pt>
                <c:pt idx="48">
                  <c:v>35</c:v>
                </c:pt>
                <c:pt idx="49">
                  <c:v>35</c:v>
                </c:pt>
                <c:pt idx="50">
                  <c:v>35</c:v>
                </c:pt>
                <c:pt idx="51">
                  <c:v>35</c:v>
                </c:pt>
                <c:pt idx="52">
                  <c:v>35</c:v>
                </c:pt>
                <c:pt idx="53">
                  <c:v>35</c:v>
                </c:pt>
                <c:pt idx="54">
                  <c:v>35</c:v>
                </c:pt>
                <c:pt idx="55">
                  <c:v>35</c:v>
                </c:pt>
                <c:pt idx="56">
                  <c:v>35</c:v>
                </c:pt>
                <c:pt idx="57">
                  <c:v>35</c:v>
                </c:pt>
                <c:pt idx="58">
                  <c:v>35</c:v>
                </c:pt>
                <c:pt idx="59">
                  <c:v>35</c:v>
                </c:pt>
                <c:pt idx="60">
                  <c:v>35</c:v>
                </c:pt>
                <c:pt idx="61">
                  <c:v>35</c:v>
                </c:pt>
                <c:pt idx="62">
                  <c:v>35</c:v>
                </c:pt>
                <c:pt idx="63">
                  <c:v>35</c:v>
                </c:pt>
                <c:pt idx="64">
                  <c:v>35</c:v>
                </c:pt>
                <c:pt idx="65">
                  <c:v>35</c:v>
                </c:pt>
                <c:pt idx="66">
                  <c:v>35</c:v>
                </c:pt>
                <c:pt idx="67">
                  <c:v>35</c:v>
                </c:pt>
                <c:pt idx="68">
                  <c:v>35</c:v>
                </c:pt>
                <c:pt idx="69">
                  <c:v>35</c:v>
                </c:pt>
                <c:pt idx="70">
                  <c:v>35</c:v>
                </c:pt>
                <c:pt idx="71">
                  <c:v>35</c:v>
                </c:pt>
                <c:pt idx="72">
                  <c:v>35</c:v>
                </c:pt>
                <c:pt idx="73">
                  <c:v>35</c:v>
                </c:pt>
                <c:pt idx="74">
                  <c:v>35</c:v>
                </c:pt>
                <c:pt idx="75">
                  <c:v>35</c:v>
                </c:pt>
                <c:pt idx="76">
                  <c:v>35</c:v>
                </c:pt>
                <c:pt idx="77">
                  <c:v>35</c:v>
                </c:pt>
                <c:pt idx="78">
                  <c:v>35</c:v>
                </c:pt>
                <c:pt idx="79">
                  <c:v>35</c:v>
                </c:pt>
                <c:pt idx="80">
                  <c:v>35</c:v>
                </c:pt>
                <c:pt idx="81">
                  <c:v>35</c:v>
                </c:pt>
                <c:pt idx="82">
                  <c:v>35</c:v>
                </c:pt>
                <c:pt idx="83">
                  <c:v>35</c:v>
                </c:pt>
                <c:pt idx="84">
                  <c:v>35</c:v>
                </c:pt>
                <c:pt idx="85">
                  <c:v>35</c:v>
                </c:pt>
                <c:pt idx="86">
                  <c:v>35</c:v>
                </c:pt>
                <c:pt idx="87">
                  <c:v>35</c:v>
                </c:pt>
                <c:pt idx="88">
                  <c:v>35</c:v>
                </c:pt>
                <c:pt idx="89">
                  <c:v>35</c:v>
                </c:pt>
                <c:pt idx="90">
                  <c:v>35</c:v>
                </c:pt>
                <c:pt idx="91">
                  <c:v>35</c:v>
                </c:pt>
                <c:pt idx="92">
                  <c:v>35</c:v>
                </c:pt>
                <c:pt idx="93">
                  <c:v>35</c:v>
                </c:pt>
                <c:pt idx="94">
                  <c:v>35</c:v>
                </c:pt>
                <c:pt idx="95">
                  <c:v>35</c:v>
                </c:pt>
                <c:pt idx="96">
                  <c:v>35</c:v>
                </c:pt>
                <c:pt idx="97">
                  <c:v>35</c:v>
                </c:pt>
                <c:pt idx="98">
                  <c:v>35</c:v>
                </c:pt>
                <c:pt idx="99">
                  <c:v>35</c:v>
                </c:pt>
                <c:pt idx="100">
                  <c:v>35</c:v>
                </c:pt>
                <c:pt idx="101">
                  <c:v>35</c:v>
                </c:pt>
                <c:pt idx="102">
                  <c:v>35</c:v>
                </c:pt>
                <c:pt idx="103">
                  <c:v>35</c:v>
                </c:pt>
                <c:pt idx="104">
                  <c:v>35</c:v>
                </c:pt>
                <c:pt idx="105">
                  <c:v>35</c:v>
                </c:pt>
                <c:pt idx="106">
                  <c:v>35</c:v>
                </c:pt>
                <c:pt idx="107">
                  <c:v>35</c:v>
                </c:pt>
                <c:pt idx="108">
                  <c:v>35</c:v>
                </c:pt>
                <c:pt idx="109">
                  <c:v>35</c:v>
                </c:pt>
                <c:pt idx="110">
                  <c:v>35</c:v>
                </c:pt>
                <c:pt idx="111">
                  <c:v>35</c:v>
                </c:pt>
                <c:pt idx="112">
                  <c:v>35</c:v>
                </c:pt>
                <c:pt idx="113">
                  <c:v>35</c:v>
                </c:pt>
                <c:pt idx="114">
                  <c:v>35</c:v>
                </c:pt>
                <c:pt idx="115">
                  <c:v>35</c:v>
                </c:pt>
                <c:pt idx="116">
                  <c:v>35</c:v>
                </c:pt>
                <c:pt idx="117">
                  <c:v>35</c:v>
                </c:pt>
                <c:pt idx="118">
                  <c:v>35</c:v>
                </c:pt>
                <c:pt idx="119">
                  <c:v>35</c:v>
                </c:pt>
                <c:pt idx="120">
                  <c:v>35</c:v>
                </c:pt>
                <c:pt idx="121">
                  <c:v>35</c:v>
                </c:pt>
                <c:pt idx="122">
                  <c:v>35</c:v>
                </c:pt>
                <c:pt idx="123">
                  <c:v>35</c:v>
                </c:pt>
                <c:pt idx="124">
                  <c:v>35</c:v>
                </c:pt>
                <c:pt idx="125">
                  <c:v>35</c:v>
                </c:pt>
                <c:pt idx="126">
                  <c:v>35</c:v>
                </c:pt>
                <c:pt idx="127">
                  <c:v>37.332999999999998</c:v>
                </c:pt>
                <c:pt idx="128">
                  <c:v>37.332999999999998</c:v>
                </c:pt>
                <c:pt idx="129">
                  <c:v>37.332999999999998</c:v>
                </c:pt>
                <c:pt idx="130">
                  <c:v>37.332999999999998</c:v>
                </c:pt>
                <c:pt idx="131">
                  <c:v>37.332999999999998</c:v>
                </c:pt>
                <c:pt idx="132">
                  <c:v>38.5</c:v>
                </c:pt>
                <c:pt idx="133">
                  <c:v>38.5</c:v>
                </c:pt>
                <c:pt idx="134">
                  <c:v>38.5</c:v>
                </c:pt>
                <c:pt idx="135">
                  <c:v>38.5</c:v>
                </c:pt>
                <c:pt idx="136">
                  <c:v>38.5</c:v>
                </c:pt>
                <c:pt idx="137">
                  <c:v>38.5</c:v>
                </c:pt>
                <c:pt idx="138">
                  <c:v>38.5</c:v>
                </c:pt>
                <c:pt idx="139">
                  <c:v>38.5</c:v>
                </c:pt>
                <c:pt idx="140">
                  <c:v>38.5</c:v>
                </c:pt>
                <c:pt idx="141">
                  <c:v>38.5</c:v>
                </c:pt>
                <c:pt idx="142">
                  <c:v>38.5</c:v>
                </c:pt>
                <c:pt idx="143">
                  <c:v>38.5</c:v>
                </c:pt>
                <c:pt idx="144">
                  <c:v>38.5</c:v>
                </c:pt>
                <c:pt idx="145">
                  <c:v>38.5</c:v>
                </c:pt>
                <c:pt idx="146">
                  <c:v>38.5</c:v>
                </c:pt>
                <c:pt idx="147">
                  <c:v>38.5</c:v>
                </c:pt>
                <c:pt idx="148">
                  <c:v>38.5</c:v>
                </c:pt>
                <c:pt idx="149">
                  <c:v>38.5</c:v>
                </c:pt>
                <c:pt idx="150">
                  <c:v>38.5</c:v>
                </c:pt>
                <c:pt idx="151">
                  <c:v>38.5</c:v>
                </c:pt>
                <c:pt idx="152">
                  <c:v>38.5</c:v>
                </c:pt>
                <c:pt idx="153">
                  <c:v>38.5</c:v>
                </c:pt>
                <c:pt idx="154">
                  <c:v>38.5</c:v>
                </c:pt>
                <c:pt idx="155">
                  <c:v>38.5</c:v>
                </c:pt>
                <c:pt idx="156">
                  <c:v>38.5</c:v>
                </c:pt>
                <c:pt idx="157">
                  <c:v>38.5</c:v>
                </c:pt>
                <c:pt idx="158">
                  <c:v>38.5</c:v>
                </c:pt>
                <c:pt idx="159">
                  <c:v>38.5</c:v>
                </c:pt>
                <c:pt idx="160">
                  <c:v>38.5</c:v>
                </c:pt>
                <c:pt idx="161">
                  <c:v>38.5</c:v>
                </c:pt>
                <c:pt idx="162">
                  <c:v>38.5</c:v>
                </c:pt>
                <c:pt idx="163">
                  <c:v>38.5</c:v>
                </c:pt>
                <c:pt idx="164">
                  <c:v>38.5</c:v>
                </c:pt>
                <c:pt idx="165">
                  <c:v>38.5</c:v>
                </c:pt>
                <c:pt idx="166">
                  <c:v>38.5</c:v>
                </c:pt>
                <c:pt idx="167">
                  <c:v>38.5</c:v>
                </c:pt>
                <c:pt idx="168">
                  <c:v>38.5</c:v>
                </c:pt>
                <c:pt idx="169">
                  <c:v>38.5</c:v>
                </c:pt>
                <c:pt idx="170">
                  <c:v>38.5</c:v>
                </c:pt>
                <c:pt idx="171">
                  <c:v>38.5</c:v>
                </c:pt>
                <c:pt idx="172">
                  <c:v>38.5</c:v>
                </c:pt>
                <c:pt idx="173">
                  <c:v>38.5</c:v>
                </c:pt>
                <c:pt idx="174">
                  <c:v>38.5</c:v>
                </c:pt>
                <c:pt idx="175">
                  <c:v>38.5</c:v>
                </c:pt>
                <c:pt idx="176">
                  <c:v>38.5</c:v>
                </c:pt>
                <c:pt idx="177">
                  <c:v>38.5</c:v>
                </c:pt>
                <c:pt idx="178">
                  <c:v>39.332999999999998</c:v>
                </c:pt>
                <c:pt idx="179">
                  <c:v>39.332999999999998</c:v>
                </c:pt>
                <c:pt idx="180">
                  <c:v>39.332999999999998</c:v>
                </c:pt>
                <c:pt idx="181">
                  <c:v>39.332999999999998</c:v>
                </c:pt>
                <c:pt idx="182">
                  <c:v>39.332999999999998</c:v>
                </c:pt>
                <c:pt idx="183">
                  <c:v>39.332999999999998</c:v>
                </c:pt>
                <c:pt idx="184">
                  <c:v>39.332999999999998</c:v>
                </c:pt>
                <c:pt idx="185">
                  <c:v>39.332999999999998</c:v>
                </c:pt>
                <c:pt idx="186">
                  <c:v>39.332999999999998</c:v>
                </c:pt>
                <c:pt idx="187">
                  <c:v>39.332999999999998</c:v>
                </c:pt>
                <c:pt idx="188">
                  <c:v>39.332999999999998</c:v>
                </c:pt>
                <c:pt idx="189">
                  <c:v>39.332999999999998</c:v>
                </c:pt>
                <c:pt idx="190">
                  <c:v>39.332999999999998</c:v>
                </c:pt>
                <c:pt idx="191">
                  <c:v>41.5</c:v>
                </c:pt>
                <c:pt idx="192">
                  <c:v>41.5</c:v>
                </c:pt>
                <c:pt idx="193">
                  <c:v>41.5</c:v>
                </c:pt>
                <c:pt idx="194">
                  <c:v>41.5</c:v>
                </c:pt>
                <c:pt idx="195">
                  <c:v>41.5</c:v>
                </c:pt>
                <c:pt idx="196">
                  <c:v>41.5</c:v>
                </c:pt>
                <c:pt idx="197">
                  <c:v>41.5</c:v>
                </c:pt>
                <c:pt idx="198">
                  <c:v>41.5</c:v>
                </c:pt>
                <c:pt idx="199">
                  <c:v>41.5</c:v>
                </c:pt>
                <c:pt idx="200">
                  <c:v>41.5</c:v>
                </c:pt>
                <c:pt idx="201">
                  <c:v>41.5</c:v>
                </c:pt>
                <c:pt idx="202">
                  <c:v>41.5</c:v>
                </c:pt>
                <c:pt idx="203">
                  <c:v>41.5</c:v>
                </c:pt>
                <c:pt idx="204">
                  <c:v>41.5</c:v>
                </c:pt>
                <c:pt idx="205">
                  <c:v>41.5</c:v>
                </c:pt>
                <c:pt idx="206">
                  <c:v>41.5</c:v>
                </c:pt>
                <c:pt idx="207">
                  <c:v>41.5</c:v>
                </c:pt>
                <c:pt idx="208">
                  <c:v>41.5</c:v>
                </c:pt>
                <c:pt idx="209">
                  <c:v>41.5</c:v>
                </c:pt>
                <c:pt idx="210">
                  <c:v>41.5</c:v>
                </c:pt>
                <c:pt idx="211">
                  <c:v>41.5</c:v>
                </c:pt>
                <c:pt idx="212">
                  <c:v>41.5</c:v>
                </c:pt>
                <c:pt idx="213">
                  <c:v>41.5</c:v>
                </c:pt>
                <c:pt idx="214">
                  <c:v>41.5</c:v>
                </c:pt>
                <c:pt idx="215">
                  <c:v>41.5</c:v>
                </c:pt>
                <c:pt idx="216">
                  <c:v>41.5</c:v>
                </c:pt>
                <c:pt idx="217">
                  <c:v>41.5</c:v>
                </c:pt>
                <c:pt idx="218">
                  <c:v>41.5</c:v>
                </c:pt>
                <c:pt idx="219">
                  <c:v>41.5</c:v>
                </c:pt>
                <c:pt idx="220">
                  <c:v>41.5</c:v>
                </c:pt>
                <c:pt idx="221">
                  <c:v>41.5</c:v>
                </c:pt>
                <c:pt idx="222">
                  <c:v>41.5</c:v>
                </c:pt>
                <c:pt idx="223">
                  <c:v>39</c:v>
                </c:pt>
                <c:pt idx="224">
                  <c:v>39</c:v>
                </c:pt>
                <c:pt idx="225">
                  <c:v>39</c:v>
                </c:pt>
                <c:pt idx="226">
                  <c:v>39</c:v>
                </c:pt>
                <c:pt idx="227">
                  <c:v>39</c:v>
                </c:pt>
                <c:pt idx="228">
                  <c:v>39</c:v>
                </c:pt>
                <c:pt idx="229">
                  <c:v>39</c:v>
                </c:pt>
                <c:pt idx="230">
                  <c:v>39</c:v>
                </c:pt>
                <c:pt idx="231">
                  <c:v>39</c:v>
                </c:pt>
                <c:pt idx="232">
                  <c:v>39</c:v>
                </c:pt>
                <c:pt idx="233">
                  <c:v>39</c:v>
                </c:pt>
                <c:pt idx="234">
                  <c:v>39</c:v>
                </c:pt>
                <c:pt idx="235">
                  <c:v>39</c:v>
                </c:pt>
                <c:pt idx="236">
                  <c:v>39</c:v>
                </c:pt>
                <c:pt idx="237">
                  <c:v>39</c:v>
                </c:pt>
                <c:pt idx="238">
                  <c:v>39</c:v>
                </c:pt>
                <c:pt idx="239">
                  <c:v>39</c:v>
                </c:pt>
                <c:pt idx="240">
                  <c:v>39</c:v>
                </c:pt>
                <c:pt idx="241">
                  <c:v>39</c:v>
                </c:pt>
                <c:pt idx="242">
                  <c:v>39</c:v>
                </c:pt>
                <c:pt idx="243">
                  <c:v>39</c:v>
                </c:pt>
                <c:pt idx="244">
                  <c:v>39</c:v>
                </c:pt>
                <c:pt idx="245">
                  <c:v>39</c:v>
                </c:pt>
                <c:pt idx="246">
                  <c:v>39</c:v>
                </c:pt>
                <c:pt idx="247">
                  <c:v>37.5</c:v>
                </c:pt>
                <c:pt idx="248">
                  <c:v>37.5</c:v>
                </c:pt>
                <c:pt idx="249">
                  <c:v>37.5</c:v>
                </c:pt>
                <c:pt idx="250">
                  <c:v>37.5</c:v>
                </c:pt>
                <c:pt idx="251">
                  <c:v>37.5</c:v>
                </c:pt>
                <c:pt idx="252">
                  <c:v>37.5</c:v>
                </c:pt>
                <c:pt idx="253">
                  <c:v>37.5</c:v>
                </c:pt>
                <c:pt idx="254">
                  <c:v>38.667000000000002</c:v>
                </c:pt>
                <c:pt idx="255">
                  <c:v>38.667000000000002</c:v>
                </c:pt>
                <c:pt idx="256">
                  <c:v>38.667000000000002</c:v>
                </c:pt>
                <c:pt idx="257">
                  <c:v>38.667000000000002</c:v>
                </c:pt>
                <c:pt idx="258">
                  <c:v>38.667000000000002</c:v>
                </c:pt>
                <c:pt idx="259">
                  <c:v>38.667000000000002</c:v>
                </c:pt>
                <c:pt idx="260">
                  <c:v>38.667000000000002</c:v>
                </c:pt>
                <c:pt idx="261">
                  <c:v>38.667000000000002</c:v>
                </c:pt>
                <c:pt idx="262">
                  <c:v>38.667000000000002</c:v>
                </c:pt>
                <c:pt idx="263">
                  <c:v>38.667000000000002</c:v>
                </c:pt>
                <c:pt idx="264">
                  <c:v>38.667000000000002</c:v>
                </c:pt>
                <c:pt idx="265">
                  <c:v>38.667000000000002</c:v>
                </c:pt>
                <c:pt idx="266">
                  <c:v>38.667000000000002</c:v>
                </c:pt>
                <c:pt idx="267">
                  <c:v>38.667000000000002</c:v>
                </c:pt>
                <c:pt idx="268">
                  <c:v>37.5</c:v>
                </c:pt>
                <c:pt idx="269">
                  <c:v>37.5</c:v>
                </c:pt>
                <c:pt idx="270">
                  <c:v>37.5</c:v>
                </c:pt>
                <c:pt idx="271">
                  <c:v>37.5</c:v>
                </c:pt>
                <c:pt idx="272">
                  <c:v>37.5</c:v>
                </c:pt>
                <c:pt idx="273">
                  <c:v>37.5</c:v>
                </c:pt>
                <c:pt idx="274">
                  <c:v>37.5</c:v>
                </c:pt>
                <c:pt idx="275">
                  <c:v>37.5</c:v>
                </c:pt>
                <c:pt idx="276">
                  <c:v>37.5</c:v>
                </c:pt>
                <c:pt idx="277">
                  <c:v>37.5</c:v>
                </c:pt>
                <c:pt idx="278">
                  <c:v>37.5</c:v>
                </c:pt>
                <c:pt idx="279">
                  <c:v>37.5</c:v>
                </c:pt>
                <c:pt idx="280">
                  <c:v>37.5</c:v>
                </c:pt>
                <c:pt idx="281">
                  <c:v>37.5</c:v>
                </c:pt>
                <c:pt idx="282">
                  <c:v>37.5</c:v>
                </c:pt>
                <c:pt idx="283">
                  <c:v>37.5</c:v>
                </c:pt>
                <c:pt idx="284">
                  <c:v>37.5</c:v>
                </c:pt>
                <c:pt idx="285">
                  <c:v>37.5</c:v>
                </c:pt>
                <c:pt idx="286">
                  <c:v>37.5</c:v>
                </c:pt>
                <c:pt idx="287">
                  <c:v>37.5</c:v>
                </c:pt>
                <c:pt idx="288">
                  <c:v>37.5</c:v>
                </c:pt>
                <c:pt idx="289">
                  <c:v>37.5</c:v>
                </c:pt>
                <c:pt idx="290">
                  <c:v>37.5</c:v>
                </c:pt>
                <c:pt idx="291">
                  <c:v>37.5</c:v>
                </c:pt>
                <c:pt idx="292">
                  <c:v>37.5</c:v>
                </c:pt>
                <c:pt idx="293">
                  <c:v>37.5</c:v>
                </c:pt>
                <c:pt idx="294">
                  <c:v>37.5</c:v>
                </c:pt>
                <c:pt idx="295">
                  <c:v>37.5</c:v>
                </c:pt>
                <c:pt idx="296">
                  <c:v>37.5</c:v>
                </c:pt>
                <c:pt idx="297">
                  <c:v>37.5</c:v>
                </c:pt>
                <c:pt idx="298">
                  <c:v>37.5</c:v>
                </c:pt>
                <c:pt idx="299">
                  <c:v>37.5</c:v>
                </c:pt>
                <c:pt idx="300">
                  <c:v>37.5</c:v>
                </c:pt>
                <c:pt idx="301">
                  <c:v>37.5</c:v>
                </c:pt>
                <c:pt idx="302">
                  <c:v>37.5</c:v>
                </c:pt>
                <c:pt idx="303">
                  <c:v>37.5</c:v>
                </c:pt>
                <c:pt idx="304">
                  <c:v>37.5</c:v>
                </c:pt>
                <c:pt idx="305">
                  <c:v>37.5</c:v>
                </c:pt>
                <c:pt idx="306">
                  <c:v>37.5</c:v>
                </c:pt>
                <c:pt idx="307">
                  <c:v>37.5</c:v>
                </c:pt>
                <c:pt idx="308">
                  <c:v>38.667000000000002</c:v>
                </c:pt>
                <c:pt idx="309">
                  <c:v>38.667000000000002</c:v>
                </c:pt>
                <c:pt idx="310">
                  <c:v>38.667000000000002</c:v>
                </c:pt>
                <c:pt idx="311">
                  <c:v>38.667000000000002</c:v>
                </c:pt>
                <c:pt idx="312">
                  <c:v>38.667000000000002</c:v>
                </c:pt>
                <c:pt idx="313">
                  <c:v>38.667000000000002</c:v>
                </c:pt>
                <c:pt idx="314">
                  <c:v>38.667000000000002</c:v>
                </c:pt>
                <c:pt idx="315">
                  <c:v>38.667000000000002</c:v>
                </c:pt>
                <c:pt idx="316">
                  <c:v>38.667000000000002</c:v>
                </c:pt>
                <c:pt idx="317">
                  <c:v>38.667000000000002</c:v>
                </c:pt>
                <c:pt idx="318">
                  <c:v>38.667000000000002</c:v>
                </c:pt>
                <c:pt idx="319">
                  <c:v>38.667000000000002</c:v>
                </c:pt>
                <c:pt idx="320">
                  <c:v>38.667000000000002</c:v>
                </c:pt>
                <c:pt idx="321">
                  <c:v>38.667000000000002</c:v>
                </c:pt>
                <c:pt idx="322">
                  <c:v>41</c:v>
                </c:pt>
                <c:pt idx="323">
                  <c:v>41</c:v>
                </c:pt>
                <c:pt idx="324">
                  <c:v>41</c:v>
                </c:pt>
                <c:pt idx="325">
                  <c:v>41</c:v>
                </c:pt>
                <c:pt idx="326">
                  <c:v>41</c:v>
                </c:pt>
                <c:pt idx="327">
                  <c:v>41</c:v>
                </c:pt>
                <c:pt idx="328">
                  <c:v>41</c:v>
                </c:pt>
                <c:pt idx="329">
                  <c:v>41</c:v>
                </c:pt>
                <c:pt idx="330">
                  <c:v>41</c:v>
                </c:pt>
                <c:pt idx="331">
                  <c:v>41</c:v>
                </c:pt>
                <c:pt idx="332">
                  <c:v>41</c:v>
                </c:pt>
                <c:pt idx="333">
                  <c:v>41</c:v>
                </c:pt>
                <c:pt idx="334">
                  <c:v>41</c:v>
                </c:pt>
                <c:pt idx="335">
                  <c:v>41</c:v>
                </c:pt>
                <c:pt idx="336">
                  <c:v>41</c:v>
                </c:pt>
                <c:pt idx="337">
                  <c:v>41</c:v>
                </c:pt>
                <c:pt idx="338">
                  <c:v>41</c:v>
                </c:pt>
                <c:pt idx="339">
                  <c:v>41</c:v>
                </c:pt>
                <c:pt idx="340">
                  <c:v>41</c:v>
                </c:pt>
                <c:pt idx="341">
                  <c:v>41</c:v>
                </c:pt>
                <c:pt idx="342">
                  <c:v>41</c:v>
                </c:pt>
                <c:pt idx="343">
                  <c:v>41</c:v>
                </c:pt>
                <c:pt idx="344">
                  <c:v>41</c:v>
                </c:pt>
                <c:pt idx="345">
                  <c:v>41</c:v>
                </c:pt>
                <c:pt idx="346">
                  <c:v>41</c:v>
                </c:pt>
                <c:pt idx="347">
                  <c:v>41</c:v>
                </c:pt>
                <c:pt idx="348">
                  <c:v>41</c:v>
                </c:pt>
                <c:pt idx="349">
                  <c:v>41</c:v>
                </c:pt>
                <c:pt idx="350">
                  <c:v>41</c:v>
                </c:pt>
                <c:pt idx="351">
                  <c:v>41</c:v>
                </c:pt>
                <c:pt idx="352">
                  <c:v>41</c:v>
                </c:pt>
                <c:pt idx="353">
                  <c:v>41</c:v>
                </c:pt>
                <c:pt idx="354">
                  <c:v>41</c:v>
                </c:pt>
                <c:pt idx="355">
                  <c:v>41</c:v>
                </c:pt>
                <c:pt idx="356">
                  <c:v>41</c:v>
                </c:pt>
                <c:pt idx="357">
                  <c:v>41</c:v>
                </c:pt>
                <c:pt idx="358">
                  <c:v>41</c:v>
                </c:pt>
                <c:pt idx="359">
                  <c:v>41</c:v>
                </c:pt>
                <c:pt idx="360">
                  <c:v>41</c:v>
                </c:pt>
                <c:pt idx="361">
                  <c:v>41</c:v>
                </c:pt>
                <c:pt idx="362">
                  <c:v>41</c:v>
                </c:pt>
                <c:pt idx="363">
                  <c:v>41</c:v>
                </c:pt>
                <c:pt idx="364">
                  <c:v>41</c:v>
                </c:pt>
                <c:pt idx="365">
                  <c:v>41</c:v>
                </c:pt>
                <c:pt idx="366">
                  <c:v>41</c:v>
                </c:pt>
                <c:pt idx="367">
                  <c:v>41</c:v>
                </c:pt>
                <c:pt idx="368">
                  <c:v>41</c:v>
                </c:pt>
                <c:pt idx="369">
                  <c:v>37</c:v>
                </c:pt>
                <c:pt idx="370">
                  <c:v>37</c:v>
                </c:pt>
                <c:pt idx="371">
                  <c:v>37</c:v>
                </c:pt>
                <c:pt idx="372">
                  <c:v>37</c:v>
                </c:pt>
                <c:pt idx="373">
                  <c:v>37</c:v>
                </c:pt>
                <c:pt idx="374">
                  <c:v>37</c:v>
                </c:pt>
                <c:pt idx="375">
                  <c:v>37</c:v>
                </c:pt>
                <c:pt idx="376">
                  <c:v>37</c:v>
                </c:pt>
                <c:pt idx="377">
                  <c:v>37</c:v>
                </c:pt>
                <c:pt idx="378">
                  <c:v>37</c:v>
                </c:pt>
                <c:pt idx="379">
                  <c:v>37</c:v>
                </c:pt>
                <c:pt idx="380">
                  <c:v>37</c:v>
                </c:pt>
                <c:pt idx="381">
                  <c:v>37</c:v>
                </c:pt>
                <c:pt idx="382">
                  <c:v>37</c:v>
                </c:pt>
                <c:pt idx="383">
                  <c:v>33</c:v>
                </c:pt>
                <c:pt idx="384">
                  <c:v>33</c:v>
                </c:pt>
                <c:pt idx="385">
                  <c:v>33</c:v>
                </c:pt>
                <c:pt idx="386">
                  <c:v>33</c:v>
                </c:pt>
                <c:pt idx="387">
                  <c:v>33</c:v>
                </c:pt>
                <c:pt idx="388">
                  <c:v>33</c:v>
                </c:pt>
                <c:pt idx="389">
                  <c:v>33</c:v>
                </c:pt>
                <c:pt idx="390">
                  <c:v>33</c:v>
                </c:pt>
                <c:pt idx="391">
                  <c:v>33</c:v>
                </c:pt>
                <c:pt idx="392">
                  <c:v>33</c:v>
                </c:pt>
                <c:pt idx="393">
                  <c:v>33</c:v>
                </c:pt>
                <c:pt idx="394">
                  <c:v>33</c:v>
                </c:pt>
                <c:pt idx="395">
                  <c:v>33</c:v>
                </c:pt>
                <c:pt idx="396">
                  <c:v>33</c:v>
                </c:pt>
                <c:pt idx="397">
                  <c:v>33</c:v>
                </c:pt>
                <c:pt idx="398">
                  <c:v>33</c:v>
                </c:pt>
                <c:pt idx="399">
                  <c:v>33</c:v>
                </c:pt>
                <c:pt idx="400">
                  <c:v>33</c:v>
                </c:pt>
                <c:pt idx="401">
                  <c:v>33</c:v>
                </c:pt>
                <c:pt idx="402">
                  <c:v>33</c:v>
                </c:pt>
                <c:pt idx="403">
                  <c:v>33</c:v>
                </c:pt>
                <c:pt idx="404">
                  <c:v>33</c:v>
                </c:pt>
                <c:pt idx="405">
                  <c:v>33</c:v>
                </c:pt>
                <c:pt idx="406">
                  <c:v>33</c:v>
                </c:pt>
                <c:pt idx="407">
                  <c:v>33</c:v>
                </c:pt>
                <c:pt idx="408">
                  <c:v>33</c:v>
                </c:pt>
                <c:pt idx="409">
                  <c:v>33</c:v>
                </c:pt>
                <c:pt idx="410">
                  <c:v>33</c:v>
                </c:pt>
                <c:pt idx="411">
                  <c:v>33</c:v>
                </c:pt>
                <c:pt idx="412">
                  <c:v>33</c:v>
                </c:pt>
                <c:pt idx="413">
                  <c:v>33</c:v>
                </c:pt>
                <c:pt idx="414">
                  <c:v>33</c:v>
                </c:pt>
                <c:pt idx="415">
                  <c:v>33</c:v>
                </c:pt>
                <c:pt idx="416">
                  <c:v>33</c:v>
                </c:pt>
                <c:pt idx="417">
                  <c:v>33</c:v>
                </c:pt>
                <c:pt idx="418">
                  <c:v>33</c:v>
                </c:pt>
                <c:pt idx="419">
                  <c:v>33</c:v>
                </c:pt>
                <c:pt idx="420">
                  <c:v>33</c:v>
                </c:pt>
                <c:pt idx="421">
                  <c:v>33</c:v>
                </c:pt>
                <c:pt idx="422">
                  <c:v>33</c:v>
                </c:pt>
                <c:pt idx="423">
                  <c:v>33</c:v>
                </c:pt>
                <c:pt idx="424">
                  <c:v>33</c:v>
                </c:pt>
                <c:pt idx="425">
                  <c:v>33</c:v>
                </c:pt>
                <c:pt idx="426">
                  <c:v>33</c:v>
                </c:pt>
                <c:pt idx="427">
                  <c:v>33</c:v>
                </c:pt>
                <c:pt idx="428">
                  <c:v>33</c:v>
                </c:pt>
                <c:pt idx="429">
                  <c:v>33</c:v>
                </c:pt>
                <c:pt idx="430">
                  <c:v>33</c:v>
                </c:pt>
                <c:pt idx="431">
                  <c:v>33</c:v>
                </c:pt>
                <c:pt idx="432">
                  <c:v>33</c:v>
                </c:pt>
                <c:pt idx="433">
                  <c:v>33</c:v>
                </c:pt>
                <c:pt idx="434">
                  <c:v>33</c:v>
                </c:pt>
                <c:pt idx="435">
                  <c:v>33</c:v>
                </c:pt>
                <c:pt idx="436">
                  <c:v>33</c:v>
                </c:pt>
                <c:pt idx="437">
                  <c:v>33</c:v>
                </c:pt>
                <c:pt idx="438">
                  <c:v>33</c:v>
                </c:pt>
                <c:pt idx="439">
                  <c:v>33</c:v>
                </c:pt>
                <c:pt idx="440">
                  <c:v>33</c:v>
                </c:pt>
                <c:pt idx="441">
                  <c:v>33</c:v>
                </c:pt>
                <c:pt idx="442">
                  <c:v>33</c:v>
                </c:pt>
                <c:pt idx="443">
                  <c:v>33</c:v>
                </c:pt>
                <c:pt idx="444">
                  <c:v>33</c:v>
                </c:pt>
                <c:pt idx="445">
                  <c:v>33</c:v>
                </c:pt>
                <c:pt idx="446">
                  <c:v>33</c:v>
                </c:pt>
                <c:pt idx="447">
                  <c:v>33</c:v>
                </c:pt>
                <c:pt idx="448">
                  <c:v>33</c:v>
                </c:pt>
                <c:pt idx="449">
                  <c:v>33</c:v>
                </c:pt>
                <c:pt idx="450">
                  <c:v>33</c:v>
                </c:pt>
                <c:pt idx="451">
                  <c:v>33</c:v>
                </c:pt>
                <c:pt idx="452">
                  <c:v>33</c:v>
                </c:pt>
                <c:pt idx="453">
                  <c:v>33</c:v>
                </c:pt>
                <c:pt idx="454">
                  <c:v>33</c:v>
                </c:pt>
                <c:pt idx="455">
                  <c:v>33</c:v>
                </c:pt>
                <c:pt idx="456">
                  <c:v>33</c:v>
                </c:pt>
                <c:pt idx="457">
                  <c:v>33</c:v>
                </c:pt>
                <c:pt idx="458">
                  <c:v>33</c:v>
                </c:pt>
                <c:pt idx="459">
                  <c:v>33</c:v>
                </c:pt>
                <c:pt idx="460">
                  <c:v>33</c:v>
                </c:pt>
                <c:pt idx="461">
                  <c:v>33</c:v>
                </c:pt>
                <c:pt idx="462">
                  <c:v>41</c:v>
                </c:pt>
                <c:pt idx="463">
                  <c:v>41</c:v>
                </c:pt>
                <c:pt idx="464">
                  <c:v>41</c:v>
                </c:pt>
                <c:pt idx="465">
                  <c:v>41</c:v>
                </c:pt>
                <c:pt idx="466">
                  <c:v>41</c:v>
                </c:pt>
                <c:pt idx="467">
                  <c:v>41</c:v>
                </c:pt>
                <c:pt idx="468">
                  <c:v>41</c:v>
                </c:pt>
                <c:pt idx="469">
                  <c:v>41</c:v>
                </c:pt>
                <c:pt idx="470">
                  <c:v>41</c:v>
                </c:pt>
                <c:pt idx="471">
                  <c:v>41</c:v>
                </c:pt>
                <c:pt idx="472">
                  <c:v>41</c:v>
                </c:pt>
                <c:pt idx="473">
                  <c:v>41</c:v>
                </c:pt>
                <c:pt idx="474">
                  <c:v>41</c:v>
                </c:pt>
                <c:pt idx="475">
                  <c:v>49</c:v>
                </c:pt>
                <c:pt idx="476">
                  <c:v>49</c:v>
                </c:pt>
                <c:pt idx="477">
                  <c:v>49</c:v>
                </c:pt>
                <c:pt idx="478">
                  <c:v>49</c:v>
                </c:pt>
                <c:pt idx="479">
                  <c:v>49</c:v>
                </c:pt>
                <c:pt idx="480">
                  <c:v>49</c:v>
                </c:pt>
                <c:pt idx="481">
                  <c:v>49</c:v>
                </c:pt>
                <c:pt idx="482">
                  <c:v>49</c:v>
                </c:pt>
                <c:pt idx="483">
                  <c:v>49</c:v>
                </c:pt>
                <c:pt idx="484">
                  <c:v>49</c:v>
                </c:pt>
                <c:pt idx="485">
                  <c:v>49</c:v>
                </c:pt>
                <c:pt idx="486">
                  <c:v>49</c:v>
                </c:pt>
                <c:pt idx="487">
                  <c:v>41</c:v>
                </c:pt>
                <c:pt idx="488">
                  <c:v>41</c:v>
                </c:pt>
                <c:pt idx="489">
                  <c:v>41</c:v>
                </c:pt>
                <c:pt idx="490">
                  <c:v>41</c:v>
                </c:pt>
                <c:pt idx="491">
                  <c:v>41</c:v>
                </c:pt>
                <c:pt idx="492">
                  <c:v>41</c:v>
                </c:pt>
                <c:pt idx="493">
                  <c:v>41</c:v>
                </c:pt>
                <c:pt idx="494">
                  <c:v>41</c:v>
                </c:pt>
                <c:pt idx="495">
                  <c:v>41</c:v>
                </c:pt>
                <c:pt idx="496">
                  <c:v>41</c:v>
                </c:pt>
                <c:pt idx="497">
                  <c:v>41</c:v>
                </c:pt>
                <c:pt idx="498">
                  <c:v>41</c:v>
                </c:pt>
                <c:pt idx="499">
                  <c:v>41</c:v>
                </c:pt>
                <c:pt idx="500">
                  <c:v>41</c:v>
                </c:pt>
                <c:pt idx="501">
                  <c:v>41</c:v>
                </c:pt>
                <c:pt idx="502">
                  <c:v>41</c:v>
                </c:pt>
                <c:pt idx="503">
                  <c:v>41</c:v>
                </c:pt>
                <c:pt idx="504">
                  <c:v>41</c:v>
                </c:pt>
                <c:pt idx="505">
                  <c:v>41</c:v>
                </c:pt>
                <c:pt idx="506">
                  <c:v>41</c:v>
                </c:pt>
                <c:pt idx="507">
                  <c:v>41</c:v>
                </c:pt>
                <c:pt idx="508">
                  <c:v>41</c:v>
                </c:pt>
                <c:pt idx="509">
                  <c:v>41</c:v>
                </c:pt>
                <c:pt idx="510">
                  <c:v>41</c:v>
                </c:pt>
                <c:pt idx="511">
                  <c:v>41</c:v>
                </c:pt>
                <c:pt idx="512">
                  <c:v>41</c:v>
                </c:pt>
                <c:pt idx="513">
                  <c:v>41</c:v>
                </c:pt>
                <c:pt idx="514">
                  <c:v>41</c:v>
                </c:pt>
                <c:pt idx="515">
                  <c:v>33</c:v>
                </c:pt>
                <c:pt idx="516">
                  <c:v>33</c:v>
                </c:pt>
                <c:pt idx="517">
                  <c:v>33</c:v>
                </c:pt>
                <c:pt idx="518">
                  <c:v>33</c:v>
                </c:pt>
                <c:pt idx="519">
                  <c:v>33</c:v>
                </c:pt>
                <c:pt idx="520">
                  <c:v>33</c:v>
                </c:pt>
                <c:pt idx="521">
                  <c:v>33</c:v>
                </c:pt>
                <c:pt idx="522">
                  <c:v>33</c:v>
                </c:pt>
                <c:pt idx="523">
                  <c:v>33</c:v>
                </c:pt>
                <c:pt idx="524">
                  <c:v>33</c:v>
                </c:pt>
                <c:pt idx="525">
                  <c:v>33</c:v>
                </c:pt>
                <c:pt idx="526">
                  <c:v>33</c:v>
                </c:pt>
                <c:pt idx="527">
                  <c:v>33</c:v>
                </c:pt>
                <c:pt idx="528">
                  <c:v>33</c:v>
                </c:pt>
                <c:pt idx="529">
                  <c:v>33</c:v>
                </c:pt>
                <c:pt idx="530">
                  <c:v>33</c:v>
                </c:pt>
                <c:pt idx="531">
                  <c:v>33</c:v>
                </c:pt>
                <c:pt idx="532">
                  <c:v>33</c:v>
                </c:pt>
                <c:pt idx="533">
                  <c:v>33</c:v>
                </c:pt>
                <c:pt idx="534">
                  <c:v>33</c:v>
                </c:pt>
                <c:pt idx="535">
                  <c:v>33</c:v>
                </c:pt>
                <c:pt idx="536">
                  <c:v>33</c:v>
                </c:pt>
                <c:pt idx="537">
                  <c:v>33</c:v>
                </c:pt>
                <c:pt idx="538">
                  <c:v>33</c:v>
                </c:pt>
                <c:pt idx="539">
                  <c:v>33</c:v>
                </c:pt>
                <c:pt idx="540">
                  <c:v>33</c:v>
                </c:pt>
                <c:pt idx="541">
                  <c:v>33</c:v>
                </c:pt>
                <c:pt idx="542">
                  <c:v>33</c:v>
                </c:pt>
                <c:pt idx="543">
                  <c:v>33</c:v>
                </c:pt>
                <c:pt idx="544">
                  <c:v>33</c:v>
                </c:pt>
                <c:pt idx="545">
                  <c:v>33</c:v>
                </c:pt>
                <c:pt idx="546">
                  <c:v>33</c:v>
                </c:pt>
                <c:pt idx="547">
                  <c:v>33</c:v>
                </c:pt>
                <c:pt idx="548">
                  <c:v>33</c:v>
                </c:pt>
                <c:pt idx="549">
                  <c:v>33</c:v>
                </c:pt>
                <c:pt idx="550">
                  <c:v>33</c:v>
                </c:pt>
                <c:pt idx="551">
                  <c:v>33</c:v>
                </c:pt>
                <c:pt idx="552">
                  <c:v>33</c:v>
                </c:pt>
                <c:pt idx="553">
                  <c:v>33</c:v>
                </c:pt>
                <c:pt idx="554">
                  <c:v>33</c:v>
                </c:pt>
                <c:pt idx="555">
                  <c:v>33</c:v>
                </c:pt>
                <c:pt idx="556">
                  <c:v>33</c:v>
                </c:pt>
                <c:pt idx="557">
                  <c:v>33</c:v>
                </c:pt>
                <c:pt idx="558">
                  <c:v>33</c:v>
                </c:pt>
                <c:pt idx="559">
                  <c:v>25.5</c:v>
                </c:pt>
                <c:pt idx="560">
                  <c:v>25.5</c:v>
                </c:pt>
                <c:pt idx="561">
                  <c:v>25.5</c:v>
                </c:pt>
                <c:pt idx="562">
                  <c:v>25.5</c:v>
                </c:pt>
                <c:pt idx="563">
                  <c:v>25.5</c:v>
                </c:pt>
                <c:pt idx="564">
                  <c:v>25.5</c:v>
                </c:pt>
                <c:pt idx="565">
                  <c:v>25.5</c:v>
                </c:pt>
                <c:pt idx="566">
                  <c:v>25.5</c:v>
                </c:pt>
                <c:pt idx="567">
                  <c:v>25.5</c:v>
                </c:pt>
                <c:pt idx="568">
                  <c:v>25.5</c:v>
                </c:pt>
                <c:pt idx="569">
                  <c:v>25.5</c:v>
                </c:pt>
                <c:pt idx="570">
                  <c:v>25.5</c:v>
                </c:pt>
                <c:pt idx="571">
                  <c:v>25.5</c:v>
                </c:pt>
                <c:pt idx="572">
                  <c:v>18</c:v>
                </c:pt>
                <c:pt idx="573">
                  <c:v>18</c:v>
                </c:pt>
                <c:pt idx="574">
                  <c:v>18</c:v>
                </c:pt>
                <c:pt idx="575">
                  <c:v>18</c:v>
                </c:pt>
                <c:pt idx="576">
                  <c:v>18</c:v>
                </c:pt>
                <c:pt idx="577">
                  <c:v>18</c:v>
                </c:pt>
                <c:pt idx="578">
                  <c:v>18</c:v>
                </c:pt>
                <c:pt idx="579">
                  <c:v>18</c:v>
                </c:pt>
                <c:pt idx="580">
                  <c:v>18</c:v>
                </c:pt>
                <c:pt idx="581">
                  <c:v>18</c:v>
                </c:pt>
                <c:pt idx="582">
                  <c:v>18</c:v>
                </c:pt>
                <c:pt idx="583">
                  <c:v>18</c:v>
                </c:pt>
                <c:pt idx="584">
                  <c:v>18</c:v>
                </c:pt>
                <c:pt idx="585">
                  <c:v>18</c:v>
                </c:pt>
                <c:pt idx="586">
                  <c:v>18</c:v>
                </c:pt>
                <c:pt idx="587">
                  <c:v>18</c:v>
                </c:pt>
                <c:pt idx="588">
                  <c:v>18</c:v>
                </c:pt>
                <c:pt idx="589">
                  <c:v>18</c:v>
                </c:pt>
                <c:pt idx="590">
                  <c:v>18</c:v>
                </c:pt>
                <c:pt idx="591">
                  <c:v>18</c:v>
                </c:pt>
                <c:pt idx="592">
                  <c:v>18</c:v>
                </c:pt>
                <c:pt idx="593">
                  <c:v>18</c:v>
                </c:pt>
                <c:pt idx="594">
                  <c:v>18</c:v>
                </c:pt>
                <c:pt idx="595">
                  <c:v>18</c:v>
                </c:pt>
                <c:pt idx="596">
                  <c:v>18</c:v>
                </c:pt>
                <c:pt idx="597">
                  <c:v>18</c:v>
                </c:pt>
                <c:pt idx="598">
                  <c:v>18</c:v>
                </c:pt>
                <c:pt idx="599">
                  <c:v>18</c:v>
                </c:pt>
                <c:pt idx="600">
                  <c:v>18</c:v>
                </c:pt>
                <c:pt idx="601">
                  <c:v>18</c:v>
                </c:pt>
                <c:pt idx="602">
                  <c:v>18</c:v>
                </c:pt>
                <c:pt idx="603">
                  <c:v>18</c:v>
                </c:pt>
                <c:pt idx="604">
                  <c:v>18</c:v>
                </c:pt>
                <c:pt idx="605">
                  <c:v>18</c:v>
                </c:pt>
                <c:pt idx="606">
                  <c:v>18</c:v>
                </c:pt>
                <c:pt idx="607">
                  <c:v>18</c:v>
                </c:pt>
                <c:pt idx="608">
                  <c:v>18</c:v>
                </c:pt>
                <c:pt idx="609">
                  <c:v>18</c:v>
                </c:pt>
                <c:pt idx="610">
                  <c:v>18</c:v>
                </c:pt>
                <c:pt idx="611">
                  <c:v>18</c:v>
                </c:pt>
                <c:pt idx="612">
                  <c:v>18</c:v>
                </c:pt>
                <c:pt idx="613">
                  <c:v>18</c:v>
                </c:pt>
                <c:pt idx="614">
                  <c:v>18</c:v>
                </c:pt>
                <c:pt idx="615">
                  <c:v>18</c:v>
                </c:pt>
                <c:pt idx="616">
                  <c:v>18</c:v>
                </c:pt>
                <c:pt idx="617">
                  <c:v>18</c:v>
                </c:pt>
                <c:pt idx="618">
                  <c:v>18</c:v>
                </c:pt>
                <c:pt idx="619">
                  <c:v>18</c:v>
                </c:pt>
                <c:pt idx="620">
                  <c:v>18</c:v>
                </c:pt>
                <c:pt idx="621">
                  <c:v>18</c:v>
                </c:pt>
                <c:pt idx="622">
                  <c:v>18</c:v>
                </c:pt>
                <c:pt idx="623">
                  <c:v>18</c:v>
                </c:pt>
                <c:pt idx="624">
                  <c:v>18</c:v>
                </c:pt>
                <c:pt idx="625">
                  <c:v>18</c:v>
                </c:pt>
                <c:pt idx="626">
                  <c:v>18</c:v>
                </c:pt>
                <c:pt idx="627">
                  <c:v>18</c:v>
                </c:pt>
                <c:pt idx="628">
                  <c:v>18</c:v>
                </c:pt>
                <c:pt idx="629">
                  <c:v>18</c:v>
                </c:pt>
                <c:pt idx="630">
                  <c:v>18</c:v>
                </c:pt>
                <c:pt idx="631">
                  <c:v>18</c:v>
                </c:pt>
                <c:pt idx="632">
                  <c:v>18</c:v>
                </c:pt>
                <c:pt idx="633">
                  <c:v>18</c:v>
                </c:pt>
                <c:pt idx="634">
                  <c:v>18</c:v>
                </c:pt>
                <c:pt idx="635">
                  <c:v>18</c:v>
                </c:pt>
                <c:pt idx="636">
                  <c:v>18</c:v>
                </c:pt>
                <c:pt idx="637">
                  <c:v>18</c:v>
                </c:pt>
                <c:pt idx="638">
                  <c:v>18</c:v>
                </c:pt>
                <c:pt idx="639">
                  <c:v>18</c:v>
                </c:pt>
                <c:pt idx="640">
                  <c:v>18</c:v>
                </c:pt>
                <c:pt idx="641">
                  <c:v>18</c:v>
                </c:pt>
                <c:pt idx="642">
                  <c:v>9</c:v>
                </c:pt>
                <c:pt idx="643">
                  <c:v>9</c:v>
                </c:pt>
                <c:pt idx="644">
                  <c:v>9</c:v>
                </c:pt>
                <c:pt idx="645">
                  <c:v>9</c:v>
                </c:pt>
                <c:pt idx="646">
                  <c:v>9</c:v>
                </c:pt>
                <c:pt idx="647">
                  <c:v>9</c:v>
                </c:pt>
                <c:pt idx="648">
                  <c:v>9</c:v>
                </c:pt>
                <c:pt idx="649">
                  <c:v>9</c:v>
                </c:pt>
                <c:pt idx="650">
                  <c:v>9</c:v>
                </c:pt>
                <c:pt idx="651">
                  <c:v>9</c:v>
                </c:pt>
                <c:pt idx="652">
                  <c:v>9</c:v>
                </c:pt>
                <c:pt idx="653">
                  <c:v>9</c:v>
                </c:pt>
                <c:pt idx="654">
                  <c:v>9</c:v>
                </c:pt>
                <c:pt idx="655">
                  <c:v>9</c:v>
                </c:pt>
                <c:pt idx="656">
                  <c:v>9</c:v>
                </c:pt>
                <c:pt idx="657">
                  <c:v>9</c:v>
                </c:pt>
                <c:pt idx="658">
                  <c:v>9</c:v>
                </c:pt>
                <c:pt idx="659">
                  <c:v>9</c:v>
                </c:pt>
                <c:pt idx="660">
                  <c:v>9</c:v>
                </c:pt>
                <c:pt idx="661">
                  <c:v>9</c:v>
                </c:pt>
                <c:pt idx="662">
                  <c:v>9</c:v>
                </c:pt>
                <c:pt idx="663">
                  <c:v>9</c:v>
                </c:pt>
                <c:pt idx="664">
                  <c:v>9</c:v>
                </c:pt>
                <c:pt idx="665">
                  <c:v>9</c:v>
                </c:pt>
                <c:pt idx="666">
                  <c:v>9</c:v>
                </c:pt>
                <c:pt idx="667">
                  <c:v>9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5</c:v>
                </c:pt>
                <c:pt idx="764">
                  <c:v>5</c:v>
                </c:pt>
                <c:pt idx="765">
                  <c:v>5</c:v>
                </c:pt>
                <c:pt idx="766">
                  <c:v>5</c:v>
                </c:pt>
                <c:pt idx="767">
                  <c:v>5</c:v>
                </c:pt>
                <c:pt idx="768">
                  <c:v>5</c:v>
                </c:pt>
                <c:pt idx="769">
                  <c:v>5</c:v>
                </c:pt>
                <c:pt idx="770">
                  <c:v>5</c:v>
                </c:pt>
                <c:pt idx="771">
                  <c:v>5</c:v>
                </c:pt>
                <c:pt idx="772">
                  <c:v>5</c:v>
                </c:pt>
                <c:pt idx="773">
                  <c:v>8.6669999999999998</c:v>
                </c:pt>
                <c:pt idx="774">
                  <c:v>8.6669999999999998</c:v>
                </c:pt>
                <c:pt idx="775">
                  <c:v>8.6669999999999998</c:v>
                </c:pt>
                <c:pt idx="776">
                  <c:v>8.6669999999999998</c:v>
                </c:pt>
                <c:pt idx="777">
                  <c:v>8.6669999999999998</c:v>
                </c:pt>
                <c:pt idx="778">
                  <c:v>8.6669999999999998</c:v>
                </c:pt>
                <c:pt idx="779">
                  <c:v>8.6669999999999998</c:v>
                </c:pt>
                <c:pt idx="780">
                  <c:v>8.6669999999999998</c:v>
                </c:pt>
                <c:pt idx="781">
                  <c:v>8.6669999999999998</c:v>
                </c:pt>
                <c:pt idx="782">
                  <c:v>8.6669999999999998</c:v>
                </c:pt>
                <c:pt idx="783">
                  <c:v>8.6669999999999998</c:v>
                </c:pt>
                <c:pt idx="784">
                  <c:v>8.6669999999999998</c:v>
                </c:pt>
                <c:pt idx="785">
                  <c:v>8.6669999999999998</c:v>
                </c:pt>
                <c:pt idx="786">
                  <c:v>8.6669999999999998</c:v>
                </c:pt>
                <c:pt idx="787">
                  <c:v>8.6669999999999998</c:v>
                </c:pt>
                <c:pt idx="788">
                  <c:v>8.6669999999999998</c:v>
                </c:pt>
                <c:pt idx="789">
                  <c:v>8.6669999999999998</c:v>
                </c:pt>
                <c:pt idx="790">
                  <c:v>8.6669999999999998</c:v>
                </c:pt>
                <c:pt idx="791">
                  <c:v>8.6669999999999998</c:v>
                </c:pt>
                <c:pt idx="792">
                  <c:v>8.6669999999999998</c:v>
                </c:pt>
                <c:pt idx="793">
                  <c:v>8.6669999999999998</c:v>
                </c:pt>
                <c:pt idx="794">
                  <c:v>8.6669999999999998</c:v>
                </c:pt>
                <c:pt idx="795">
                  <c:v>8</c:v>
                </c:pt>
                <c:pt idx="796">
                  <c:v>8</c:v>
                </c:pt>
                <c:pt idx="797">
                  <c:v>8</c:v>
                </c:pt>
                <c:pt idx="798">
                  <c:v>16</c:v>
                </c:pt>
                <c:pt idx="799">
                  <c:v>16</c:v>
                </c:pt>
                <c:pt idx="800">
                  <c:v>16</c:v>
                </c:pt>
                <c:pt idx="801">
                  <c:v>16</c:v>
                </c:pt>
                <c:pt idx="802">
                  <c:v>16</c:v>
                </c:pt>
                <c:pt idx="803">
                  <c:v>16</c:v>
                </c:pt>
                <c:pt idx="804">
                  <c:v>16</c:v>
                </c:pt>
                <c:pt idx="805">
                  <c:v>16</c:v>
                </c:pt>
                <c:pt idx="806">
                  <c:v>16</c:v>
                </c:pt>
                <c:pt idx="807">
                  <c:v>16</c:v>
                </c:pt>
                <c:pt idx="808">
                  <c:v>20</c:v>
                </c:pt>
                <c:pt idx="809">
                  <c:v>20</c:v>
                </c:pt>
                <c:pt idx="810">
                  <c:v>20</c:v>
                </c:pt>
                <c:pt idx="811">
                  <c:v>20</c:v>
                </c:pt>
                <c:pt idx="812">
                  <c:v>20</c:v>
                </c:pt>
                <c:pt idx="813">
                  <c:v>20</c:v>
                </c:pt>
                <c:pt idx="814">
                  <c:v>20</c:v>
                </c:pt>
                <c:pt idx="815">
                  <c:v>20</c:v>
                </c:pt>
                <c:pt idx="816">
                  <c:v>20</c:v>
                </c:pt>
                <c:pt idx="817">
                  <c:v>20</c:v>
                </c:pt>
                <c:pt idx="818">
                  <c:v>20</c:v>
                </c:pt>
                <c:pt idx="819">
                  <c:v>20</c:v>
                </c:pt>
                <c:pt idx="820">
                  <c:v>20</c:v>
                </c:pt>
                <c:pt idx="821">
                  <c:v>24</c:v>
                </c:pt>
                <c:pt idx="822">
                  <c:v>24</c:v>
                </c:pt>
                <c:pt idx="823">
                  <c:v>24</c:v>
                </c:pt>
                <c:pt idx="824">
                  <c:v>24</c:v>
                </c:pt>
                <c:pt idx="825">
                  <c:v>24</c:v>
                </c:pt>
                <c:pt idx="826">
                  <c:v>24</c:v>
                </c:pt>
                <c:pt idx="827">
                  <c:v>24</c:v>
                </c:pt>
                <c:pt idx="828">
                  <c:v>24</c:v>
                </c:pt>
                <c:pt idx="829">
                  <c:v>24</c:v>
                </c:pt>
                <c:pt idx="830">
                  <c:v>24</c:v>
                </c:pt>
                <c:pt idx="831">
                  <c:v>24</c:v>
                </c:pt>
                <c:pt idx="832">
                  <c:v>24</c:v>
                </c:pt>
                <c:pt idx="833">
                  <c:v>24</c:v>
                </c:pt>
                <c:pt idx="834">
                  <c:v>24</c:v>
                </c:pt>
                <c:pt idx="835">
                  <c:v>24</c:v>
                </c:pt>
                <c:pt idx="836">
                  <c:v>24</c:v>
                </c:pt>
                <c:pt idx="837">
                  <c:v>24</c:v>
                </c:pt>
                <c:pt idx="838">
                  <c:v>24</c:v>
                </c:pt>
                <c:pt idx="839">
                  <c:v>24</c:v>
                </c:pt>
                <c:pt idx="840">
                  <c:v>24</c:v>
                </c:pt>
                <c:pt idx="841">
                  <c:v>24</c:v>
                </c:pt>
                <c:pt idx="842">
                  <c:v>24</c:v>
                </c:pt>
                <c:pt idx="843">
                  <c:v>24</c:v>
                </c:pt>
                <c:pt idx="844">
                  <c:v>24</c:v>
                </c:pt>
                <c:pt idx="845">
                  <c:v>24</c:v>
                </c:pt>
                <c:pt idx="846">
                  <c:v>24</c:v>
                </c:pt>
                <c:pt idx="847">
                  <c:v>24</c:v>
                </c:pt>
                <c:pt idx="848">
                  <c:v>24</c:v>
                </c:pt>
                <c:pt idx="849">
                  <c:v>24</c:v>
                </c:pt>
                <c:pt idx="850">
                  <c:v>24</c:v>
                </c:pt>
                <c:pt idx="851">
                  <c:v>24</c:v>
                </c:pt>
                <c:pt idx="852">
                  <c:v>24</c:v>
                </c:pt>
                <c:pt idx="853">
                  <c:v>24</c:v>
                </c:pt>
                <c:pt idx="854">
                  <c:v>24</c:v>
                </c:pt>
                <c:pt idx="855">
                  <c:v>24</c:v>
                </c:pt>
                <c:pt idx="856">
                  <c:v>24</c:v>
                </c:pt>
                <c:pt idx="857">
                  <c:v>24</c:v>
                </c:pt>
                <c:pt idx="858">
                  <c:v>24</c:v>
                </c:pt>
                <c:pt idx="859">
                  <c:v>24</c:v>
                </c:pt>
                <c:pt idx="860">
                  <c:v>24</c:v>
                </c:pt>
                <c:pt idx="861">
                  <c:v>24</c:v>
                </c:pt>
                <c:pt idx="862">
                  <c:v>24</c:v>
                </c:pt>
                <c:pt idx="863">
                  <c:v>24</c:v>
                </c:pt>
                <c:pt idx="864">
                  <c:v>24</c:v>
                </c:pt>
                <c:pt idx="865">
                  <c:v>24</c:v>
                </c:pt>
                <c:pt idx="866">
                  <c:v>24</c:v>
                </c:pt>
                <c:pt idx="867">
                  <c:v>24</c:v>
                </c:pt>
                <c:pt idx="868">
                  <c:v>24</c:v>
                </c:pt>
                <c:pt idx="869">
                  <c:v>24</c:v>
                </c:pt>
                <c:pt idx="870">
                  <c:v>24</c:v>
                </c:pt>
                <c:pt idx="871">
                  <c:v>24</c:v>
                </c:pt>
                <c:pt idx="872">
                  <c:v>24</c:v>
                </c:pt>
                <c:pt idx="873">
                  <c:v>24</c:v>
                </c:pt>
                <c:pt idx="874">
                  <c:v>24</c:v>
                </c:pt>
                <c:pt idx="875">
                  <c:v>24</c:v>
                </c:pt>
                <c:pt idx="876">
                  <c:v>24</c:v>
                </c:pt>
                <c:pt idx="877">
                  <c:v>24</c:v>
                </c:pt>
                <c:pt idx="878">
                  <c:v>26</c:v>
                </c:pt>
                <c:pt idx="879">
                  <c:v>27</c:v>
                </c:pt>
                <c:pt idx="880">
                  <c:v>27</c:v>
                </c:pt>
                <c:pt idx="881">
                  <c:v>28.5</c:v>
                </c:pt>
                <c:pt idx="882">
                  <c:v>28.5</c:v>
                </c:pt>
                <c:pt idx="883">
                  <c:v>28.5</c:v>
                </c:pt>
                <c:pt idx="884">
                  <c:v>28.5</c:v>
                </c:pt>
                <c:pt idx="885">
                  <c:v>28.5</c:v>
                </c:pt>
                <c:pt idx="886">
                  <c:v>28.5</c:v>
                </c:pt>
                <c:pt idx="887">
                  <c:v>28.5</c:v>
                </c:pt>
                <c:pt idx="888">
                  <c:v>28.5</c:v>
                </c:pt>
                <c:pt idx="889">
                  <c:v>28.5</c:v>
                </c:pt>
                <c:pt idx="890">
                  <c:v>28.5</c:v>
                </c:pt>
                <c:pt idx="891">
                  <c:v>28.5</c:v>
                </c:pt>
                <c:pt idx="892">
                  <c:v>28.5</c:v>
                </c:pt>
                <c:pt idx="893">
                  <c:v>28.5</c:v>
                </c:pt>
                <c:pt idx="894">
                  <c:v>28.5</c:v>
                </c:pt>
                <c:pt idx="895">
                  <c:v>28.5</c:v>
                </c:pt>
                <c:pt idx="896">
                  <c:v>28.5</c:v>
                </c:pt>
                <c:pt idx="897">
                  <c:v>28.5</c:v>
                </c:pt>
                <c:pt idx="898">
                  <c:v>28.5</c:v>
                </c:pt>
                <c:pt idx="899">
                  <c:v>28.5</c:v>
                </c:pt>
                <c:pt idx="900">
                  <c:v>28.5</c:v>
                </c:pt>
                <c:pt idx="901">
                  <c:v>28.5</c:v>
                </c:pt>
                <c:pt idx="902">
                  <c:v>28.5</c:v>
                </c:pt>
                <c:pt idx="903">
                  <c:v>28.5</c:v>
                </c:pt>
                <c:pt idx="904">
                  <c:v>28.5</c:v>
                </c:pt>
                <c:pt idx="905">
                  <c:v>28.5</c:v>
                </c:pt>
                <c:pt idx="906">
                  <c:v>28.5</c:v>
                </c:pt>
                <c:pt idx="907">
                  <c:v>28.5</c:v>
                </c:pt>
                <c:pt idx="908">
                  <c:v>28.5</c:v>
                </c:pt>
                <c:pt idx="909">
                  <c:v>28.5</c:v>
                </c:pt>
                <c:pt idx="910">
                  <c:v>28.5</c:v>
                </c:pt>
                <c:pt idx="911">
                  <c:v>28.5</c:v>
                </c:pt>
                <c:pt idx="912">
                  <c:v>28.5</c:v>
                </c:pt>
                <c:pt idx="913">
                  <c:v>28.5</c:v>
                </c:pt>
                <c:pt idx="914">
                  <c:v>28.5</c:v>
                </c:pt>
                <c:pt idx="915">
                  <c:v>28.5</c:v>
                </c:pt>
                <c:pt idx="916">
                  <c:v>28.5</c:v>
                </c:pt>
                <c:pt idx="917">
                  <c:v>28.5</c:v>
                </c:pt>
                <c:pt idx="918">
                  <c:v>28.5</c:v>
                </c:pt>
                <c:pt idx="919">
                  <c:v>28.5</c:v>
                </c:pt>
                <c:pt idx="920">
                  <c:v>28.5</c:v>
                </c:pt>
                <c:pt idx="921">
                  <c:v>28.5</c:v>
                </c:pt>
                <c:pt idx="922">
                  <c:v>28.5</c:v>
                </c:pt>
                <c:pt idx="923">
                  <c:v>28.5</c:v>
                </c:pt>
                <c:pt idx="924">
                  <c:v>28.5</c:v>
                </c:pt>
                <c:pt idx="925">
                  <c:v>28.5</c:v>
                </c:pt>
                <c:pt idx="926">
                  <c:v>28.5</c:v>
                </c:pt>
                <c:pt idx="927">
                  <c:v>28.5</c:v>
                </c:pt>
                <c:pt idx="928">
                  <c:v>28.5</c:v>
                </c:pt>
                <c:pt idx="929">
                  <c:v>28.5</c:v>
                </c:pt>
                <c:pt idx="930">
                  <c:v>28.5</c:v>
                </c:pt>
                <c:pt idx="931">
                  <c:v>28.5</c:v>
                </c:pt>
                <c:pt idx="932">
                  <c:v>28.5</c:v>
                </c:pt>
                <c:pt idx="933">
                  <c:v>28.5</c:v>
                </c:pt>
                <c:pt idx="934">
                  <c:v>28.5</c:v>
                </c:pt>
                <c:pt idx="935">
                  <c:v>28.5</c:v>
                </c:pt>
                <c:pt idx="936">
                  <c:v>28.5</c:v>
                </c:pt>
                <c:pt idx="937">
                  <c:v>28.5</c:v>
                </c:pt>
                <c:pt idx="938">
                  <c:v>28.5</c:v>
                </c:pt>
                <c:pt idx="939">
                  <c:v>28.5</c:v>
                </c:pt>
                <c:pt idx="940">
                  <c:v>28.5</c:v>
                </c:pt>
                <c:pt idx="941">
                  <c:v>28.5</c:v>
                </c:pt>
                <c:pt idx="942">
                  <c:v>28.5</c:v>
                </c:pt>
                <c:pt idx="943">
                  <c:v>28.5</c:v>
                </c:pt>
                <c:pt idx="944">
                  <c:v>28.5</c:v>
                </c:pt>
                <c:pt idx="945">
                  <c:v>28.5</c:v>
                </c:pt>
                <c:pt idx="946">
                  <c:v>28.5</c:v>
                </c:pt>
                <c:pt idx="947">
                  <c:v>28.5</c:v>
                </c:pt>
                <c:pt idx="948">
                  <c:v>28.5</c:v>
                </c:pt>
                <c:pt idx="949">
                  <c:v>28.5</c:v>
                </c:pt>
                <c:pt idx="950">
                  <c:v>28.5</c:v>
                </c:pt>
                <c:pt idx="951">
                  <c:v>28.5</c:v>
                </c:pt>
                <c:pt idx="952">
                  <c:v>28.667000000000002</c:v>
                </c:pt>
                <c:pt idx="953">
                  <c:v>28.667000000000002</c:v>
                </c:pt>
                <c:pt idx="954">
                  <c:v>28.667000000000002</c:v>
                </c:pt>
                <c:pt idx="955">
                  <c:v>28.667000000000002</c:v>
                </c:pt>
                <c:pt idx="956">
                  <c:v>28.667000000000002</c:v>
                </c:pt>
                <c:pt idx="957">
                  <c:v>28.667000000000002</c:v>
                </c:pt>
                <c:pt idx="958">
                  <c:v>28.667000000000002</c:v>
                </c:pt>
                <c:pt idx="959">
                  <c:v>28.667000000000002</c:v>
                </c:pt>
                <c:pt idx="960">
                  <c:v>28.667000000000002</c:v>
                </c:pt>
                <c:pt idx="961">
                  <c:v>28.667000000000002</c:v>
                </c:pt>
                <c:pt idx="962">
                  <c:v>28.667000000000002</c:v>
                </c:pt>
                <c:pt idx="963">
                  <c:v>28.667000000000002</c:v>
                </c:pt>
                <c:pt idx="964">
                  <c:v>28.667000000000002</c:v>
                </c:pt>
                <c:pt idx="965">
                  <c:v>28.667000000000002</c:v>
                </c:pt>
                <c:pt idx="966">
                  <c:v>28.667000000000002</c:v>
                </c:pt>
                <c:pt idx="967">
                  <c:v>28.667000000000002</c:v>
                </c:pt>
                <c:pt idx="968">
                  <c:v>29</c:v>
                </c:pt>
                <c:pt idx="969">
                  <c:v>29</c:v>
                </c:pt>
                <c:pt idx="970">
                  <c:v>29</c:v>
                </c:pt>
                <c:pt idx="971">
                  <c:v>29</c:v>
                </c:pt>
                <c:pt idx="972">
                  <c:v>29</c:v>
                </c:pt>
                <c:pt idx="973">
                  <c:v>29</c:v>
                </c:pt>
                <c:pt idx="974">
                  <c:v>29</c:v>
                </c:pt>
                <c:pt idx="975">
                  <c:v>29</c:v>
                </c:pt>
                <c:pt idx="976">
                  <c:v>29</c:v>
                </c:pt>
                <c:pt idx="977">
                  <c:v>29</c:v>
                </c:pt>
                <c:pt idx="978">
                  <c:v>29</c:v>
                </c:pt>
                <c:pt idx="979">
                  <c:v>29</c:v>
                </c:pt>
                <c:pt idx="980">
                  <c:v>29</c:v>
                </c:pt>
                <c:pt idx="981">
                  <c:v>29</c:v>
                </c:pt>
                <c:pt idx="982">
                  <c:v>29</c:v>
                </c:pt>
                <c:pt idx="983">
                  <c:v>29</c:v>
                </c:pt>
                <c:pt idx="984">
                  <c:v>29</c:v>
                </c:pt>
                <c:pt idx="985">
                  <c:v>29</c:v>
                </c:pt>
                <c:pt idx="986">
                  <c:v>29</c:v>
                </c:pt>
                <c:pt idx="987">
                  <c:v>29</c:v>
                </c:pt>
                <c:pt idx="988">
                  <c:v>29</c:v>
                </c:pt>
                <c:pt idx="989">
                  <c:v>29</c:v>
                </c:pt>
                <c:pt idx="990">
                  <c:v>29</c:v>
                </c:pt>
                <c:pt idx="991">
                  <c:v>29</c:v>
                </c:pt>
                <c:pt idx="992">
                  <c:v>29</c:v>
                </c:pt>
                <c:pt idx="993">
                  <c:v>29</c:v>
                </c:pt>
                <c:pt idx="994">
                  <c:v>29</c:v>
                </c:pt>
                <c:pt idx="995">
                  <c:v>29</c:v>
                </c:pt>
                <c:pt idx="996">
                  <c:v>29</c:v>
                </c:pt>
                <c:pt idx="997">
                  <c:v>29</c:v>
                </c:pt>
                <c:pt idx="998">
                  <c:v>29</c:v>
                </c:pt>
                <c:pt idx="999">
                  <c:v>29</c:v>
                </c:pt>
                <c:pt idx="1000">
                  <c:v>29</c:v>
                </c:pt>
                <c:pt idx="1001">
                  <c:v>29.332999999999998</c:v>
                </c:pt>
                <c:pt idx="1002">
                  <c:v>29.332999999999998</c:v>
                </c:pt>
                <c:pt idx="1003">
                  <c:v>29.332999999999998</c:v>
                </c:pt>
                <c:pt idx="1004">
                  <c:v>29.332999999999998</c:v>
                </c:pt>
                <c:pt idx="1005">
                  <c:v>29.332999999999998</c:v>
                </c:pt>
                <c:pt idx="1006">
                  <c:v>29.332999999999998</c:v>
                </c:pt>
                <c:pt idx="1007">
                  <c:v>29.332999999999998</c:v>
                </c:pt>
                <c:pt idx="1008">
                  <c:v>29.332999999999998</c:v>
                </c:pt>
                <c:pt idx="1009">
                  <c:v>29.5</c:v>
                </c:pt>
                <c:pt idx="1010">
                  <c:v>29.5</c:v>
                </c:pt>
                <c:pt idx="1011">
                  <c:v>29.5</c:v>
                </c:pt>
                <c:pt idx="1012">
                  <c:v>29.5</c:v>
                </c:pt>
                <c:pt idx="1013">
                  <c:v>29.5</c:v>
                </c:pt>
                <c:pt idx="1014">
                  <c:v>29.5</c:v>
                </c:pt>
                <c:pt idx="1015">
                  <c:v>29.5</c:v>
                </c:pt>
                <c:pt idx="1016">
                  <c:v>29.5</c:v>
                </c:pt>
                <c:pt idx="1017">
                  <c:v>29.5</c:v>
                </c:pt>
                <c:pt idx="1018">
                  <c:v>29.5</c:v>
                </c:pt>
                <c:pt idx="1019">
                  <c:v>29.5</c:v>
                </c:pt>
                <c:pt idx="1020">
                  <c:v>29.5</c:v>
                </c:pt>
                <c:pt idx="1021">
                  <c:v>29.5</c:v>
                </c:pt>
                <c:pt idx="1022">
                  <c:v>29.5</c:v>
                </c:pt>
                <c:pt idx="1023">
                  <c:v>29.5</c:v>
                </c:pt>
                <c:pt idx="1024">
                  <c:v>29.5</c:v>
                </c:pt>
                <c:pt idx="1025">
                  <c:v>29.5</c:v>
                </c:pt>
                <c:pt idx="1026">
                  <c:v>29.5</c:v>
                </c:pt>
                <c:pt idx="1027">
                  <c:v>29.5</c:v>
                </c:pt>
                <c:pt idx="1028">
                  <c:v>29.5</c:v>
                </c:pt>
                <c:pt idx="1029">
                  <c:v>29.5</c:v>
                </c:pt>
                <c:pt idx="1030">
                  <c:v>29.5</c:v>
                </c:pt>
                <c:pt idx="1031">
                  <c:v>29.5</c:v>
                </c:pt>
                <c:pt idx="1032">
                  <c:v>29.5</c:v>
                </c:pt>
                <c:pt idx="1033">
                  <c:v>29.5</c:v>
                </c:pt>
                <c:pt idx="1034">
                  <c:v>29.5</c:v>
                </c:pt>
                <c:pt idx="1035">
                  <c:v>29.5</c:v>
                </c:pt>
                <c:pt idx="1036">
                  <c:v>29.5</c:v>
                </c:pt>
                <c:pt idx="1037">
                  <c:v>29.5</c:v>
                </c:pt>
                <c:pt idx="1038">
                  <c:v>29.5</c:v>
                </c:pt>
                <c:pt idx="1039">
                  <c:v>29.5</c:v>
                </c:pt>
                <c:pt idx="1040">
                  <c:v>29.5</c:v>
                </c:pt>
                <c:pt idx="1041">
                  <c:v>29.5</c:v>
                </c:pt>
                <c:pt idx="1042">
                  <c:v>29.5</c:v>
                </c:pt>
                <c:pt idx="1043">
                  <c:v>29.5</c:v>
                </c:pt>
                <c:pt idx="1044">
                  <c:v>29.5</c:v>
                </c:pt>
                <c:pt idx="1045">
                  <c:v>29.5</c:v>
                </c:pt>
                <c:pt idx="1046">
                  <c:v>29.5</c:v>
                </c:pt>
                <c:pt idx="1047">
                  <c:v>29.5</c:v>
                </c:pt>
                <c:pt idx="1048">
                  <c:v>29.5</c:v>
                </c:pt>
                <c:pt idx="1049">
                  <c:v>29.5</c:v>
                </c:pt>
                <c:pt idx="1050">
                  <c:v>29.5</c:v>
                </c:pt>
                <c:pt idx="1051">
                  <c:v>29.5</c:v>
                </c:pt>
                <c:pt idx="1052">
                  <c:v>29.5</c:v>
                </c:pt>
                <c:pt idx="1053">
                  <c:v>29.5</c:v>
                </c:pt>
                <c:pt idx="1054">
                  <c:v>29.5</c:v>
                </c:pt>
                <c:pt idx="1055">
                  <c:v>29.5</c:v>
                </c:pt>
                <c:pt idx="1056">
                  <c:v>29.5</c:v>
                </c:pt>
                <c:pt idx="1057">
                  <c:v>29.5</c:v>
                </c:pt>
                <c:pt idx="1058">
                  <c:v>29.5</c:v>
                </c:pt>
                <c:pt idx="1059">
                  <c:v>29.5</c:v>
                </c:pt>
                <c:pt idx="1060">
                  <c:v>29.5</c:v>
                </c:pt>
                <c:pt idx="1061">
                  <c:v>29.5</c:v>
                </c:pt>
                <c:pt idx="1062">
                  <c:v>29.5</c:v>
                </c:pt>
                <c:pt idx="1063">
                  <c:v>29.5</c:v>
                </c:pt>
                <c:pt idx="1064">
                  <c:v>29.5</c:v>
                </c:pt>
                <c:pt idx="1065">
                  <c:v>29.5</c:v>
                </c:pt>
                <c:pt idx="1066">
                  <c:v>29.5</c:v>
                </c:pt>
                <c:pt idx="1067">
                  <c:v>29.5</c:v>
                </c:pt>
                <c:pt idx="1068">
                  <c:v>29.5</c:v>
                </c:pt>
                <c:pt idx="1069">
                  <c:v>29.5</c:v>
                </c:pt>
                <c:pt idx="1070">
                  <c:v>29.5</c:v>
                </c:pt>
                <c:pt idx="1071">
                  <c:v>29.5</c:v>
                </c:pt>
                <c:pt idx="1072">
                  <c:v>29.5</c:v>
                </c:pt>
                <c:pt idx="1073">
                  <c:v>29.5</c:v>
                </c:pt>
                <c:pt idx="1074">
                  <c:v>29.5</c:v>
                </c:pt>
                <c:pt idx="1075">
                  <c:v>29.5</c:v>
                </c:pt>
                <c:pt idx="1076">
                  <c:v>29.5</c:v>
                </c:pt>
                <c:pt idx="1077">
                  <c:v>29.5</c:v>
                </c:pt>
                <c:pt idx="1078">
                  <c:v>29.5</c:v>
                </c:pt>
                <c:pt idx="1079">
                  <c:v>29.5</c:v>
                </c:pt>
                <c:pt idx="1080">
                  <c:v>29.5</c:v>
                </c:pt>
                <c:pt idx="1081">
                  <c:v>29.5</c:v>
                </c:pt>
                <c:pt idx="1082">
                  <c:v>29.5</c:v>
                </c:pt>
                <c:pt idx="1083">
                  <c:v>29.5</c:v>
                </c:pt>
                <c:pt idx="1084">
                  <c:v>29.5</c:v>
                </c:pt>
                <c:pt idx="1085">
                  <c:v>29.5</c:v>
                </c:pt>
                <c:pt idx="1086">
                  <c:v>29.5</c:v>
                </c:pt>
                <c:pt idx="1087">
                  <c:v>29.5</c:v>
                </c:pt>
                <c:pt idx="1088">
                  <c:v>29.5</c:v>
                </c:pt>
                <c:pt idx="1089">
                  <c:v>29.5</c:v>
                </c:pt>
                <c:pt idx="1090">
                  <c:v>29.5</c:v>
                </c:pt>
                <c:pt idx="1091">
                  <c:v>29.5</c:v>
                </c:pt>
                <c:pt idx="1092">
                  <c:v>29.5</c:v>
                </c:pt>
                <c:pt idx="1093">
                  <c:v>29.5</c:v>
                </c:pt>
                <c:pt idx="1094">
                  <c:v>29.5</c:v>
                </c:pt>
                <c:pt idx="1095">
                  <c:v>29.5</c:v>
                </c:pt>
                <c:pt idx="1096">
                  <c:v>29.5</c:v>
                </c:pt>
                <c:pt idx="1097">
                  <c:v>29.5</c:v>
                </c:pt>
                <c:pt idx="1098">
                  <c:v>29.5</c:v>
                </c:pt>
                <c:pt idx="1099">
                  <c:v>29.5</c:v>
                </c:pt>
                <c:pt idx="1100">
                  <c:v>29.5</c:v>
                </c:pt>
                <c:pt idx="1101">
                  <c:v>29.5</c:v>
                </c:pt>
                <c:pt idx="1102">
                  <c:v>29.5</c:v>
                </c:pt>
                <c:pt idx="1103">
                  <c:v>29.5</c:v>
                </c:pt>
                <c:pt idx="1104">
                  <c:v>29.5</c:v>
                </c:pt>
                <c:pt idx="1105">
                  <c:v>29.5</c:v>
                </c:pt>
                <c:pt idx="1106">
                  <c:v>29.5</c:v>
                </c:pt>
                <c:pt idx="1107">
                  <c:v>29.5</c:v>
                </c:pt>
                <c:pt idx="1108">
                  <c:v>29</c:v>
                </c:pt>
                <c:pt idx="1109">
                  <c:v>29</c:v>
                </c:pt>
                <c:pt idx="1110">
                  <c:v>29</c:v>
                </c:pt>
                <c:pt idx="1111">
                  <c:v>29</c:v>
                </c:pt>
                <c:pt idx="1112">
                  <c:v>29</c:v>
                </c:pt>
                <c:pt idx="1113">
                  <c:v>29.5</c:v>
                </c:pt>
                <c:pt idx="1114">
                  <c:v>30</c:v>
                </c:pt>
                <c:pt idx="1115">
                  <c:v>30</c:v>
                </c:pt>
                <c:pt idx="1116">
                  <c:v>30</c:v>
                </c:pt>
                <c:pt idx="1117">
                  <c:v>30</c:v>
                </c:pt>
                <c:pt idx="1118">
                  <c:v>30</c:v>
                </c:pt>
                <c:pt idx="1119">
                  <c:v>30</c:v>
                </c:pt>
                <c:pt idx="1120">
                  <c:v>30</c:v>
                </c:pt>
                <c:pt idx="1121">
                  <c:v>30</c:v>
                </c:pt>
                <c:pt idx="1122">
                  <c:v>30</c:v>
                </c:pt>
                <c:pt idx="1123">
                  <c:v>30</c:v>
                </c:pt>
                <c:pt idx="1124">
                  <c:v>30</c:v>
                </c:pt>
                <c:pt idx="1125">
                  <c:v>30</c:v>
                </c:pt>
                <c:pt idx="1126">
                  <c:v>30</c:v>
                </c:pt>
                <c:pt idx="1127">
                  <c:v>30</c:v>
                </c:pt>
                <c:pt idx="1128">
                  <c:v>30</c:v>
                </c:pt>
                <c:pt idx="1129">
                  <c:v>30</c:v>
                </c:pt>
                <c:pt idx="1130">
                  <c:v>30</c:v>
                </c:pt>
                <c:pt idx="1131">
                  <c:v>30</c:v>
                </c:pt>
                <c:pt idx="1132">
                  <c:v>30</c:v>
                </c:pt>
                <c:pt idx="1133">
                  <c:v>30</c:v>
                </c:pt>
                <c:pt idx="1134">
                  <c:v>30</c:v>
                </c:pt>
                <c:pt idx="1135">
                  <c:v>30</c:v>
                </c:pt>
                <c:pt idx="1136">
                  <c:v>30</c:v>
                </c:pt>
                <c:pt idx="1137">
                  <c:v>30</c:v>
                </c:pt>
                <c:pt idx="1138">
                  <c:v>30</c:v>
                </c:pt>
                <c:pt idx="1139">
                  <c:v>30</c:v>
                </c:pt>
                <c:pt idx="1140">
                  <c:v>30</c:v>
                </c:pt>
                <c:pt idx="1141">
                  <c:v>30</c:v>
                </c:pt>
                <c:pt idx="1142">
                  <c:v>30</c:v>
                </c:pt>
                <c:pt idx="1143">
                  <c:v>30</c:v>
                </c:pt>
                <c:pt idx="1144">
                  <c:v>30</c:v>
                </c:pt>
                <c:pt idx="1145">
                  <c:v>30</c:v>
                </c:pt>
                <c:pt idx="1146">
                  <c:v>30</c:v>
                </c:pt>
                <c:pt idx="1147">
                  <c:v>30</c:v>
                </c:pt>
                <c:pt idx="1148">
                  <c:v>30</c:v>
                </c:pt>
                <c:pt idx="1149">
                  <c:v>30</c:v>
                </c:pt>
                <c:pt idx="1150">
                  <c:v>30</c:v>
                </c:pt>
                <c:pt idx="1151">
                  <c:v>30</c:v>
                </c:pt>
                <c:pt idx="1152">
                  <c:v>30</c:v>
                </c:pt>
                <c:pt idx="1153">
                  <c:v>30</c:v>
                </c:pt>
                <c:pt idx="1154">
                  <c:v>30</c:v>
                </c:pt>
                <c:pt idx="1155">
                  <c:v>30</c:v>
                </c:pt>
                <c:pt idx="1156">
                  <c:v>30</c:v>
                </c:pt>
                <c:pt idx="1157">
                  <c:v>30</c:v>
                </c:pt>
                <c:pt idx="1158">
                  <c:v>30</c:v>
                </c:pt>
                <c:pt idx="1159">
                  <c:v>30</c:v>
                </c:pt>
                <c:pt idx="1160">
                  <c:v>30</c:v>
                </c:pt>
                <c:pt idx="1161">
                  <c:v>30</c:v>
                </c:pt>
                <c:pt idx="1162">
                  <c:v>30</c:v>
                </c:pt>
                <c:pt idx="1163">
                  <c:v>30</c:v>
                </c:pt>
                <c:pt idx="1164">
                  <c:v>30</c:v>
                </c:pt>
                <c:pt idx="1165">
                  <c:v>30</c:v>
                </c:pt>
                <c:pt idx="1166">
                  <c:v>30</c:v>
                </c:pt>
                <c:pt idx="1167">
                  <c:v>30</c:v>
                </c:pt>
                <c:pt idx="1168">
                  <c:v>30</c:v>
                </c:pt>
                <c:pt idx="1169">
                  <c:v>30</c:v>
                </c:pt>
                <c:pt idx="1170">
                  <c:v>30</c:v>
                </c:pt>
                <c:pt idx="1171">
                  <c:v>30</c:v>
                </c:pt>
                <c:pt idx="1172">
                  <c:v>30</c:v>
                </c:pt>
                <c:pt idx="1173">
                  <c:v>30</c:v>
                </c:pt>
                <c:pt idx="1174">
                  <c:v>30.332999999999998</c:v>
                </c:pt>
                <c:pt idx="1175">
                  <c:v>30.332999999999998</c:v>
                </c:pt>
                <c:pt idx="1176">
                  <c:v>30.332999999999998</c:v>
                </c:pt>
                <c:pt idx="1177">
                  <c:v>30.332999999999998</c:v>
                </c:pt>
                <c:pt idx="1178">
                  <c:v>30.332999999999998</c:v>
                </c:pt>
                <c:pt idx="1179">
                  <c:v>30.332999999999998</c:v>
                </c:pt>
                <c:pt idx="1180">
                  <c:v>30.332999999999998</c:v>
                </c:pt>
                <c:pt idx="1181">
                  <c:v>30.332999999999998</c:v>
                </c:pt>
                <c:pt idx="1182">
                  <c:v>30.332999999999998</c:v>
                </c:pt>
                <c:pt idx="1183">
                  <c:v>30.332999999999998</c:v>
                </c:pt>
                <c:pt idx="1184">
                  <c:v>30.332999999999998</c:v>
                </c:pt>
                <c:pt idx="1185">
                  <c:v>30.332999999999998</c:v>
                </c:pt>
                <c:pt idx="1186">
                  <c:v>30.332999999999998</c:v>
                </c:pt>
                <c:pt idx="1187">
                  <c:v>30.332999999999998</c:v>
                </c:pt>
                <c:pt idx="1188">
                  <c:v>30.5</c:v>
                </c:pt>
                <c:pt idx="1189">
                  <c:v>30.5</c:v>
                </c:pt>
                <c:pt idx="1190">
                  <c:v>30.5</c:v>
                </c:pt>
                <c:pt idx="1191">
                  <c:v>30.5</c:v>
                </c:pt>
                <c:pt idx="1192">
                  <c:v>30.5</c:v>
                </c:pt>
                <c:pt idx="1193">
                  <c:v>30.667000000000002</c:v>
                </c:pt>
                <c:pt idx="1194">
                  <c:v>30.667000000000002</c:v>
                </c:pt>
                <c:pt idx="1195">
                  <c:v>30.667000000000002</c:v>
                </c:pt>
                <c:pt idx="1196">
                  <c:v>30.667000000000002</c:v>
                </c:pt>
                <c:pt idx="1197">
                  <c:v>30.667000000000002</c:v>
                </c:pt>
                <c:pt idx="1198">
                  <c:v>30.667000000000002</c:v>
                </c:pt>
                <c:pt idx="1199">
                  <c:v>30.667000000000002</c:v>
                </c:pt>
                <c:pt idx="1200">
                  <c:v>30.667000000000002</c:v>
                </c:pt>
                <c:pt idx="1201">
                  <c:v>30.667000000000002</c:v>
                </c:pt>
                <c:pt idx="1202">
                  <c:v>30.667000000000002</c:v>
                </c:pt>
                <c:pt idx="1203">
                  <c:v>30.667000000000002</c:v>
                </c:pt>
                <c:pt idx="1204">
                  <c:v>31</c:v>
                </c:pt>
                <c:pt idx="1205">
                  <c:v>31</c:v>
                </c:pt>
                <c:pt idx="1206">
                  <c:v>31</c:v>
                </c:pt>
                <c:pt idx="1207">
                  <c:v>31</c:v>
                </c:pt>
                <c:pt idx="1208">
                  <c:v>31</c:v>
                </c:pt>
                <c:pt idx="1209">
                  <c:v>31</c:v>
                </c:pt>
                <c:pt idx="1210">
                  <c:v>31</c:v>
                </c:pt>
                <c:pt idx="1211">
                  <c:v>31</c:v>
                </c:pt>
                <c:pt idx="1212">
                  <c:v>31</c:v>
                </c:pt>
                <c:pt idx="1213">
                  <c:v>31</c:v>
                </c:pt>
                <c:pt idx="1214">
                  <c:v>31</c:v>
                </c:pt>
                <c:pt idx="1215">
                  <c:v>31</c:v>
                </c:pt>
                <c:pt idx="1216">
                  <c:v>31</c:v>
                </c:pt>
                <c:pt idx="1217">
                  <c:v>31</c:v>
                </c:pt>
                <c:pt idx="1218">
                  <c:v>31</c:v>
                </c:pt>
                <c:pt idx="1219">
                  <c:v>31</c:v>
                </c:pt>
                <c:pt idx="1220">
                  <c:v>31</c:v>
                </c:pt>
                <c:pt idx="1221">
                  <c:v>31</c:v>
                </c:pt>
                <c:pt idx="1222">
                  <c:v>31</c:v>
                </c:pt>
                <c:pt idx="1223">
                  <c:v>31</c:v>
                </c:pt>
                <c:pt idx="1224">
                  <c:v>31</c:v>
                </c:pt>
                <c:pt idx="1225">
                  <c:v>31</c:v>
                </c:pt>
                <c:pt idx="1226">
                  <c:v>31</c:v>
                </c:pt>
                <c:pt idx="1227">
                  <c:v>31</c:v>
                </c:pt>
                <c:pt idx="1228">
                  <c:v>31</c:v>
                </c:pt>
                <c:pt idx="1229">
                  <c:v>31</c:v>
                </c:pt>
                <c:pt idx="1230">
                  <c:v>31</c:v>
                </c:pt>
                <c:pt idx="1231">
                  <c:v>31</c:v>
                </c:pt>
                <c:pt idx="1232">
                  <c:v>31</c:v>
                </c:pt>
                <c:pt idx="1233">
                  <c:v>31</c:v>
                </c:pt>
                <c:pt idx="1234">
                  <c:v>31</c:v>
                </c:pt>
                <c:pt idx="1235">
                  <c:v>31</c:v>
                </c:pt>
                <c:pt idx="1236">
                  <c:v>31</c:v>
                </c:pt>
                <c:pt idx="1237">
                  <c:v>31</c:v>
                </c:pt>
                <c:pt idx="1238">
                  <c:v>31</c:v>
                </c:pt>
                <c:pt idx="1239">
                  <c:v>31</c:v>
                </c:pt>
                <c:pt idx="1240">
                  <c:v>31</c:v>
                </c:pt>
                <c:pt idx="1241">
                  <c:v>31</c:v>
                </c:pt>
                <c:pt idx="1242">
                  <c:v>31</c:v>
                </c:pt>
                <c:pt idx="1243">
                  <c:v>31</c:v>
                </c:pt>
                <c:pt idx="1244">
                  <c:v>31</c:v>
                </c:pt>
                <c:pt idx="1245">
                  <c:v>31</c:v>
                </c:pt>
                <c:pt idx="1246">
                  <c:v>31</c:v>
                </c:pt>
                <c:pt idx="1247">
                  <c:v>31</c:v>
                </c:pt>
                <c:pt idx="1248">
                  <c:v>31</c:v>
                </c:pt>
                <c:pt idx="1249">
                  <c:v>31</c:v>
                </c:pt>
                <c:pt idx="1250">
                  <c:v>31</c:v>
                </c:pt>
                <c:pt idx="1251">
                  <c:v>31</c:v>
                </c:pt>
                <c:pt idx="1252">
                  <c:v>31</c:v>
                </c:pt>
                <c:pt idx="1253">
                  <c:v>31</c:v>
                </c:pt>
                <c:pt idx="1254">
                  <c:v>31</c:v>
                </c:pt>
                <c:pt idx="1255">
                  <c:v>31</c:v>
                </c:pt>
                <c:pt idx="1256">
                  <c:v>31</c:v>
                </c:pt>
                <c:pt idx="1257">
                  <c:v>31</c:v>
                </c:pt>
                <c:pt idx="1258">
                  <c:v>31</c:v>
                </c:pt>
                <c:pt idx="1259">
                  <c:v>31</c:v>
                </c:pt>
                <c:pt idx="1260">
                  <c:v>31</c:v>
                </c:pt>
                <c:pt idx="1261">
                  <c:v>31</c:v>
                </c:pt>
                <c:pt idx="1262">
                  <c:v>31</c:v>
                </c:pt>
                <c:pt idx="1263">
                  <c:v>31</c:v>
                </c:pt>
                <c:pt idx="1264">
                  <c:v>31</c:v>
                </c:pt>
                <c:pt idx="1265">
                  <c:v>31</c:v>
                </c:pt>
                <c:pt idx="1266">
                  <c:v>31</c:v>
                </c:pt>
                <c:pt idx="1267">
                  <c:v>31</c:v>
                </c:pt>
                <c:pt idx="1268">
                  <c:v>31</c:v>
                </c:pt>
                <c:pt idx="1269">
                  <c:v>31</c:v>
                </c:pt>
                <c:pt idx="1270">
                  <c:v>31</c:v>
                </c:pt>
                <c:pt idx="1271">
                  <c:v>31</c:v>
                </c:pt>
                <c:pt idx="1272">
                  <c:v>31</c:v>
                </c:pt>
                <c:pt idx="1273">
                  <c:v>31</c:v>
                </c:pt>
                <c:pt idx="1274">
                  <c:v>31</c:v>
                </c:pt>
                <c:pt idx="1275">
                  <c:v>31</c:v>
                </c:pt>
                <c:pt idx="1276">
                  <c:v>31</c:v>
                </c:pt>
                <c:pt idx="1277">
                  <c:v>31</c:v>
                </c:pt>
                <c:pt idx="1278">
                  <c:v>31</c:v>
                </c:pt>
                <c:pt idx="1279">
                  <c:v>31</c:v>
                </c:pt>
                <c:pt idx="1280">
                  <c:v>31</c:v>
                </c:pt>
                <c:pt idx="1281">
                  <c:v>31</c:v>
                </c:pt>
                <c:pt idx="1282">
                  <c:v>31</c:v>
                </c:pt>
                <c:pt idx="1283">
                  <c:v>31</c:v>
                </c:pt>
                <c:pt idx="1284">
                  <c:v>31</c:v>
                </c:pt>
                <c:pt idx="1285">
                  <c:v>31</c:v>
                </c:pt>
                <c:pt idx="1286">
                  <c:v>31</c:v>
                </c:pt>
                <c:pt idx="1287">
                  <c:v>31</c:v>
                </c:pt>
                <c:pt idx="1288">
                  <c:v>31</c:v>
                </c:pt>
                <c:pt idx="1289">
                  <c:v>31</c:v>
                </c:pt>
                <c:pt idx="1290">
                  <c:v>31</c:v>
                </c:pt>
                <c:pt idx="1291">
                  <c:v>31</c:v>
                </c:pt>
                <c:pt idx="1292">
                  <c:v>31</c:v>
                </c:pt>
                <c:pt idx="1293">
                  <c:v>31</c:v>
                </c:pt>
                <c:pt idx="1294">
                  <c:v>31</c:v>
                </c:pt>
                <c:pt idx="1295">
                  <c:v>31</c:v>
                </c:pt>
                <c:pt idx="1296">
                  <c:v>31</c:v>
                </c:pt>
                <c:pt idx="1297">
                  <c:v>31</c:v>
                </c:pt>
                <c:pt idx="1298">
                  <c:v>31</c:v>
                </c:pt>
                <c:pt idx="1299">
                  <c:v>31</c:v>
                </c:pt>
                <c:pt idx="1300">
                  <c:v>31</c:v>
                </c:pt>
                <c:pt idx="1301">
                  <c:v>31</c:v>
                </c:pt>
                <c:pt idx="1302">
                  <c:v>31</c:v>
                </c:pt>
                <c:pt idx="1303">
                  <c:v>31</c:v>
                </c:pt>
                <c:pt idx="1304">
                  <c:v>31</c:v>
                </c:pt>
                <c:pt idx="1305">
                  <c:v>31</c:v>
                </c:pt>
                <c:pt idx="1306">
                  <c:v>31</c:v>
                </c:pt>
                <c:pt idx="1307">
                  <c:v>31</c:v>
                </c:pt>
                <c:pt idx="1308">
                  <c:v>31</c:v>
                </c:pt>
                <c:pt idx="1309">
                  <c:v>31</c:v>
                </c:pt>
                <c:pt idx="1310">
                  <c:v>31</c:v>
                </c:pt>
                <c:pt idx="1311">
                  <c:v>31</c:v>
                </c:pt>
                <c:pt idx="1312">
                  <c:v>31</c:v>
                </c:pt>
                <c:pt idx="1313">
                  <c:v>31</c:v>
                </c:pt>
                <c:pt idx="1314">
                  <c:v>31</c:v>
                </c:pt>
                <c:pt idx="1315">
                  <c:v>31</c:v>
                </c:pt>
                <c:pt idx="1316">
                  <c:v>31</c:v>
                </c:pt>
                <c:pt idx="1317">
                  <c:v>31</c:v>
                </c:pt>
                <c:pt idx="1318">
                  <c:v>31</c:v>
                </c:pt>
                <c:pt idx="1319">
                  <c:v>31</c:v>
                </c:pt>
                <c:pt idx="1320">
                  <c:v>31</c:v>
                </c:pt>
                <c:pt idx="1321">
                  <c:v>31</c:v>
                </c:pt>
                <c:pt idx="1322">
                  <c:v>31</c:v>
                </c:pt>
                <c:pt idx="1323">
                  <c:v>31</c:v>
                </c:pt>
                <c:pt idx="1324">
                  <c:v>31</c:v>
                </c:pt>
                <c:pt idx="1325">
                  <c:v>31</c:v>
                </c:pt>
                <c:pt idx="1326">
                  <c:v>31</c:v>
                </c:pt>
                <c:pt idx="1327">
                  <c:v>31</c:v>
                </c:pt>
                <c:pt idx="1328">
                  <c:v>31</c:v>
                </c:pt>
                <c:pt idx="1329">
                  <c:v>31</c:v>
                </c:pt>
                <c:pt idx="1330">
                  <c:v>31</c:v>
                </c:pt>
                <c:pt idx="1331">
                  <c:v>31</c:v>
                </c:pt>
                <c:pt idx="1332">
                  <c:v>31</c:v>
                </c:pt>
                <c:pt idx="1333">
                  <c:v>31</c:v>
                </c:pt>
                <c:pt idx="1334">
                  <c:v>31</c:v>
                </c:pt>
                <c:pt idx="1335">
                  <c:v>31</c:v>
                </c:pt>
                <c:pt idx="1336">
                  <c:v>31</c:v>
                </c:pt>
                <c:pt idx="1337">
                  <c:v>31</c:v>
                </c:pt>
                <c:pt idx="1338">
                  <c:v>31</c:v>
                </c:pt>
                <c:pt idx="1339">
                  <c:v>31</c:v>
                </c:pt>
                <c:pt idx="1340">
                  <c:v>31</c:v>
                </c:pt>
                <c:pt idx="1341">
                  <c:v>31</c:v>
                </c:pt>
                <c:pt idx="1342">
                  <c:v>31</c:v>
                </c:pt>
                <c:pt idx="1343">
                  <c:v>31</c:v>
                </c:pt>
                <c:pt idx="1344">
                  <c:v>31</c:v>
                </c:pt>
                <c:pt idx="1345">
                  <c:v>31</c:v>
                </c:pt>
                <c:pt idx="1346">
                  <c:v>31</c:v>
                </c:pt>
                <c:pt idx="1347">
                  <c:v>31</c:v>
                </c:pt>
                <c:pt idx="1348">
                  <c:v>31</c:v>
                </c:pt>
                <c:pt idx="1349">
                  <c:v>31</c:v>
                </c:pt>
                <c:pt idx="1350">
                  <c:v>31</c:v>
                </c:pt>
                <c:pt idx="1351">
                  <c:v>31</c:v>
                </c:pt>
                <c:pt idx="1352">
                  <c:v>31</c:v>
                </c:pt>
                <c:pt idx="1353">
                  <c:v>31</c:v>
                </c:pt>
                <c:pt idx="1354">
                  <c:v>31</c:v>
                </c:pt>
                <c:pt idx="1355">
                  <c:v>31</c:v>
                </c:pt>
                <c:pt idx="1356">
                  <c:v>31</c:v>
                </c:pt>
                <c:pt idx="1357">
                  <c:v>31</c:v>
                </c:pt>
                <c:pt idx="1358">
                  <c:v>31</c:v>
                </c:pt>
                <c:pt idx="1359">
                  <c:v>31</c:v>
                </c:pt>
                <c:pt idx="1360">
                  <c:v>31</c:v>
                </c:pt>
                <c:pt idx="1361">
                  <c:v>31</c:v>
                </c:pt>
                <c:pt idx="1362">
                  <c:v>31</c:v>
                </c:pt>
                <c:pt idx="1363">
                  <c:v>31</c:v>
                </c:pt>
                <c:pt idx="1364">
                  <c:v>31</c:v>
                </c:pt>
                <c:pt idx="1365">
                  <c:v>31</c:v>
                </c:pt>
                <c:pt idx="1366">
                  <c:v>31</c:v>
                </c:pt>
                <c:pt idx="1367">
                  <c:v>31</c:v>
                </c:pt>
                <c:pt idx="1368">
                  <c:v>31</c:v>
                </c:pt>
                <c:pt idx="1369">
                  <c:v>31</c:v>
                </c:pt>
                <c:pt idx="1370">
                  <c:v>31</c:v>
                </c:pt>
                <c:pt idx="1371">
                  <c:v>31</c:v>
                </c:pt>
                <c:pt idx="1372">
                  <c:v>31</c:v>
                </c:pt>
                <c:pt idx="1373">
                  <c:v>31</c:v>
                </c:pt>
                <c:pt idx="1374">
                  <c:v>31</c:v>
                </c:pt>
                <c:pt idx="1375">
                  <c:v>31</c:v>
                </c:pt>
                <c:pt idx="1376">
                  <c:v>31</c:v>
                </c:pt>
                <c:pt idx="1377">
                  <c:v>31</c:v>
                </c:pt>
                <c:pt idx="1378">
                  <c:v>31</c:v>
                </c:pt>
                <c:pt idx="1379">
                  <c:v>31</c:v>
                </c:pt>
                <c:pt idx="1380">
                  <c:v>31</c:v>
                </c:pt>
                <c:pt idx="1381">
                  <c:v>31</c:v>
                </c:pt>
                <c:pt idx="1382">
                  <c:v>31</c:v>
                </c:pt>
                <c:pt idx="1383">
                  <c:v>31</c:v>
                </c:pt>
                <c:pt idx="1384">
                  <c:v>31</c:v>
                </c:pt>
                <c:pt idx="1385">
                  <c:v>31</c:v>
                </c:pt>
                <c:pt idx="1386">
                  <c:v>31</c:v>
                </c:pt>
                <c:pt idx="1387">
                  <c:v>31</c:v>
                </c:pt>
                <c:pt idx="1388">
                  <c:v>31</c:v>
                </c:pt>
                <c:pt idx="1389">
                  <c:v>31</c:v>
                </c:pt>
                <c:pt idx="1390">
                  <c:v>31</c:v>
                </c:pt>
                <c:pt idx="1391">
                  <c:v>31</c:v>
                </c:pt>
                <c:pt idx="1392">
                  <c:v>31</c:v>
                </c:pt>
                <c:pt idx="1393">
                  <c:v>31</c:v>
                </c:pt>
                <c:pt idx="1394">
                  <c:v>31</c:v>
                </c:pt>
                <c:pt idx="1395">
                  <c:v>31</c:v>
                </c:pt>
                <c:pt idx="1396">
                  <c:v>31</c:v>
                </c:pt>
                <c:pt idx="1397">
                  <c:v>31</c:v>
                </c:pt>
                <c:pt idx="1398">
                  <c:v>31</c:v>
                </c:pt>
                <c:pt idx="1399">
                  <c:v>31</c:v>
                </c:pt>
                <c:pt idx="1400">
                  <c:v>31</c:v>
                </c:pt>
                <c:pt idx="1401">
                  <c:v>31</c:v>
                </c:pt>
                <c:pt idx="1402">
                  <c:v>31</c:v>
                </c:pt>
                <c:pt idx="1403">
                  <c:v>31</c:v>
                </c:pt>
                <c:pt idx="1404">
                  <c:v>31</c:v>
                </c:pt>
                <c:pt idx="1405">
                  <c:v>31</c:v>
                </c:pt>
                <c:pt idx="1406">
                  <c:v>31</c:v>
                </c:pt>
                <c:pt idx="1407">
                  <c:v>31</c:v>
                </c:pt>
                <c:pt idx="1408">
                  <c:v>31</c:v>
                </c:pt>
                <c:pt idx="1409">
                  <c:v>31</c:v>
                </c:pt>
                <c:pt idx="1410">
                  <c:v>31</c:v>
                </c:pt>
                <c:pt idx="1411">
                  <c:v>31</c:v>
                </c:pt>
                <c:pt idx="1412">
                  <c:v>31</c:v>
                </c:pt>
                <c:pt idx="1413">
                  <c:v>31</c:v>
                </c:pt>
                <c:pt idx="1414">
                  <c:v>31</c:v>
                </c:pt>
                <c:pt idx="1415">
                  <c:v>31</c:v>
                </c:pt>
                <c:pt idx="1416">
                  <c:v>31</c:v>
                </c:pt>
                <c:pt idx="1417">
                  <c:v>31</c:v>
                </c:pt>
                <c:pt idx="1418">
                  <c:v>31</c:v>
                </c:pt>
                <c:pt idx="1419">
                  <c:v>31</c:v>
                </c:pt>
                <c:pt idx="1420">
                  <c:v>31</c:v>
                </c:pt>
                <c:pt idx="1421">
                  <c:v>31</c:v>
                </c:pt>
                <c:pt idx="1422">
                  <c:v>31</c:v>
                </c:pt>
                <c:pt idx="1423">
                  <c:v>31</c:v>
                </c:pt>
                <c:pt idx="1424">
                  <c:v>31</c:v>
                </c:pt>
                <c:pt idx="1425">
                  <c:v>31</c:v>
                </c:pt>
                <c:pt idx="1426">
                  <c:v>31</c:v>
                </c:pt>
                <c:pt idx="1427">
                  <c:v>31</c:v>
                </c:pt>
                <c:pt idx="1428">
                  <c:v>31</c:v>
                </c:pt>
                <c:pt idx="1429">
                  <c:v>31</c:v>
                </c:pt>
                <c:pt idx="1430">
                  <c:v>31</c:v>
                </c:pt>
                <c:pt idx="1431">
                  <c:v>31</c:v>
                </c:pt>
                <c:pt idx="1432">
                  <c:v>31</c:v>
                </c:pt>
                <c:pt idx="1433">
                  <c:v>31</c:v>
                </c:pt>
                <c:pt idx="1434">
                  <c:v>31</c:v>
                </c:pt>
                <c:pt idx="1435">
                  <c:v>31</c:v>
                </c:pt>
                <c:pt idx="1436">
                  <c:v>31</c:v>
                </c:pt>
                <c:pt idx="1437">
                  <c:v>31</c:v>
                </c:pt>
                <c:pt idx="1438">
                  <c:v>31</c:v>
                </c:pt>
                <c:pt idx="1439">
                  <c:v>31</c:v>
                </c:pt>
                <c:pt idx="1440">
                  <c:v>31</c:v>
                </c:pt>
                <c:pt idx="1441">
                  <c:v>31</c:v>
                </c:pt>
                <c:pt idx="1442">
                  <c:v>31</c:v>
                </c:pt>
                <c:pt idx="1443">
                  <c:v>31</c:v>
                </c:pt>
                <c:pt idx="1444">
                  <c:v>31</c:v>
                </c:pt>
                <c:pt idx="1445">
                  <c:v>31</c:v>
                </c:pt>
                <c:pt idx="1446">
                  <c:v>31</c:v>
                </c:pt>
                <c:pt idx="1447">
                  <c:v>31</c:v>
                </c:pt>
                <c:pt idx="1448">
                  <c:v>31</c:v>
                </c:pt>
                <c:pt idx="1449">
                  <c:v>31</c:v>
                </c:pt>
                <c:pt idx="1450">
                  <c:v>31</c:v>
                </c:pt>
                <c:pt idx="1451">
                  <c:v>31</c:v>
                </c:pt>
                <c:pt idx="1452">
                  <c:v>31</c:v>
                </c:pt>
                <c:pt idx="1453">
                  <c:v>31</c:v>
                </c:pt>
                <c:pt idx="1454">
                  <c:v>31</c:v>
                </c:pt>
                <c:pt idx="1455">
                  <c:v>31</c:v>
                </c:pt>
                <c:pt idx="1456">
                  <c:v>31</c:v>
                </c:pt>
                <c:pt idx="1457">
                  <c:v>31</c:v>
                </c:pt>
                <c:pt idx="1458">
                  <c:v>31</c:v>
                </c:pt>
                <c:pt idx="1459">
                  <c:v>31</c:v>
                </c:pt>
                <c:pt idx="1460">
                  <c:v>31</c:v>
                </c:pt>
                <c:pt idx="1461">
                  <c:v>31</c:v>
                </c:pt>
                <c:pt idx="1462">
                  <c:v>31</c:v>
                </c:pt>
                <c:pt idx="1463">
                  <c:v>31</c:v>
                </c:pt>
                <c:pt idx="1464">
                  <c:v>31</c:v>
                </c:pt>
                <c:pt idx="1465">
                  <c:v>31</c:v>
                </c:pt>
                <c:pt idx="1466">
                  <c:v>31</c:v>
                </c:pt>
                <c:pt idx="1467">
                  <c:v>31</c:v>
                </c:pt>
                <c:pt idx="1468">
                  <c:v>31</c:v>
                </c:pt>
                <c:pt idx="1469">
                  <c:v>31</c:v>
                </c:pt>
                <c:pt idx="1470">
                  <c:v>31</c:v>
                </c:pt>
                <c:pt idx="1471">
                  <c:v>31</c:v>
                </c:pt>
                <c:pt idx="1472">
                  <c:v>31</c:v>
                </c:pt>
                <c:pt idx="1473">
                  <c:v>31</c:v>
                </c:pt>
                <c:pt idx="1474">
                  <c:v>31</c:v>
                </c:pt>
                <c:pt idx="1475">
                  <c:v>31</c:v>
                </c:pt>
                <c:pt idx="1476">
                  <c:v>31</c:v>
                </c:pt>
                <c:pt idx="1477">
                  <c:v>31</c:v>
                </c:pt>
                <c:pt idx="1478">
                  <c:v>31</c:v>
                </c:pt>
                <c:pt idx="1479">
                  <c:v>31</c:v>
                </c:pt>
                <c:pt idx="1480">
                  <c:v>31</c:v>
                </c:pt>
                <c:pt idx="1481">
                  <c:v>31</c:v>
                </c:pt>
                <c:pt idx="1482">
                  <c:v>31</c:v>
                </c:pt>
                <c:pt idx="1483">
                  <c:v>31</c:v>
                </c:pt>
                <c:pt idx="1484">
                  <c:v>31</c:v>
                </c:pt>
                <c:pt idx="1485">
                  <c:v>31</c:v>
                </c:pt>
                <c:pt idx="1486">
                  <c:v>31</c:v>
                </c:pt>
                <c:pt idx="1487">
                  <c:v>31</c:v>
                </c:pt>
                <c:pt idx="1488">
                  <c:v>31</c:v>
                </c:pt>
                <c:pt idx="1489">
                  <c:v>31</c:v>
                </c:pt>
                <c:pt idx="1490">
                  <c:v>31</c:v>
                </c:pt>
                <c:pt idx="1491">
                  <c:v>31</c:v>
                </c:pt>
                <c:pt idx="1492">
                  <c:v>31</c:v>
                </c:pt>
                <c:pt idx="1493">
                  <c:v>31</c:v>
                </c:pt>
                <c:pt idx="1494">
                  <c:v>31</c:v>
                </c:pt>
                <c:pt idx="1495">
                  <c:v>31</c:v>
                </c:pt>
                <c:pt idx="1496">
                  <c:v>31</c:v>
                </c:pt>
                <c:pt idx="1497">
                  <c:v>31</c:v>
                </c:pt>
                <c:pt idx="1498">
                  <c:v>31</c:v>
                </c:pt>
                <c:pt idx="1499">
                  <c:v>31</c:v>
                </c:pt>
                <c:pt idx="1500">
                  <c:v>31</c:v>
                </c:pt>
                <c:pt idx="1501">
                  <c:v>31</c:v>
                </c:pt>
                <c:pt idx="1502">
                  <c:v>31</c:v>
                </c:pt>
                <c:pt idx="1503">
                  <c:v>31</c:v>
                </c:pt>
                <c:pt idx="1504">
                  <c:v>31</c:v>
                </c:pt>
                <c:pt idx="1505">
                  <c:v>31</c:v>
                </c:pt>
                <c:pt idx="1506">
                  <c:v>31</c:v>
                </c:pt>
                <c:pt idx="1507">
                  <c:v>31</c:v>
                </c:pt>
                <c:pt idx="1508">
                  <c:v>31</c:v>
                </c:pt>
                <c:pt idx="1509">
                  <c:v>31</c:v>
                </c:pt>
                <c:pt idx="1510">
                  <c:v>31</c:v>
                </c:pt>
                <c:pt idx="1511">
                  <c:v>31</c:v>
                </c:pt>
                <c:pt idx="1512">
                  <c:v>31</c:v>
                </c:pt>
                <c:pt idx="1513">
                  <c:v>16</c:v>
                </c:pt>
                <c:pt idx="1514">
                  <c:v>16</c:v>
                </c:pt>
                <c:pt idx="1515">
                  <c:v>16</c:v>
                </c:pt>
                <c:pt idx="1516">
                  <c:v>16</c:v>
                </c:pt>
                <c:pt idx="1517">
                  <c:v>16</c:v>
                </c:pt>
                <c:pt idx="1518">
                  <c:v>16</c:v>
                </c:pt>
                <c:pt idx="1519">
                  <c:v>16</c:v>
                </c:pt>
                <c:pt idx="1520">
                  <c:v>16</c:v>
                </c:pt>
                <c:pt idx="1521">
                  <c:v>16</c:v>
                </c:pt>
                <c:pt idx="1522">
                  <c:v>16</c:v>
                </c:pt>
                <c:pt idx="1523">
                  <c:v>16</c:v>
                </c:pt>
                <c:pt idx="1524">
                  <c:v>16</c:v>
                </c:pt>
                <c:pt idx="1525">
                  <c:v>16</c:v>
                </c:pt>
                <c:pt idx="1526">
                  <c:v>16</c:v>
                </c:pt>
                <c:pt idx="1527">
                  <c:v>16</c:v>
                </c:pt>
                <c:pt idx="1528">
                  <c:v>16</c:v>
                </c:pt>
                <c:pt idx="1529">
                  <c:v>16</c:v>
                </c:pt>
                <c:pt idx="1530">
                  <c:v>16</c:v>
                </c:pt>
                <c:pt idx="1531">
                  <c:v>16</c:v>
                </c:pt>
                <c:pt idx="1532">
                  <c:v>16</c:v>
                </c:pt>
                <c:pt idx="1533">
                  <c:v>16</c:v>
                </c:pt>
                <c:pt idx="1534">
                  <c:v>16</c:v>
                </c:pt>
                <c:pt idx="1535">
                  <c:v>16</c:v>
                </c:pt>
                <c:pt idx="1536">
                  <c:v>16</c:v>
                </c:pt>
                <c:pt idx="1537">
                  <c:v>16</c:v>
                </c:pt>
                <c:pt idx="1538">
                  <c:v>16</c:v>
                </c:pt>
                <c:pt idx="1539">
                  <c:v>10.5</c:v>
                </c:pt>
                <c:pt idx="1540">
                  <c:v>10.5</c:v>
                </c:pt>
                <c:pt idx="1541">
                  <c:v>10.5</c:v>
                </c:pt>
                <c:pt idx="1542">
                  <c:v>10.5</c:v>
                </c:pt>
                <c:pt idx="1543">
                  <c:v>10.5</c:v>
                </c:pt>
                <c:pt idx="1544">
                  <c:v>10.5</c:v>
                </c:pt>
                <c:pt idx="1545">
                  <c:v>10.5</c:v>
                </c:pt>
                <c:pt idx="1546">
                  <c:v>10.5</c:v>
                </c:pt>
                <c:pt idx="1547">
                  <c:v>10.5</c:v>
                </c:pt>
                <c:pt idx="1548">
                  <c:v>10.5</c:v>
                </c:pt>
                <c:pt idx="1549">
                  <c:v>10.5</c:v>
                </c:pt>
                <c:pt idx="1550">
                  <c:v>10.5</c:v>
                </c:pt>
                <c:pt idx="1551">
                  <c:v>10.5</c:v>
                </c:pt>
                <c:pt idx="1552">
                  <c:v>10.5</c:v>
                </c:pt>
                <c:pt idx="1553">
                  <c:v>10.5</c:v>
                </c:pt>
                <c:pt idx="1554">
                  <c:v>10.5</c:v>
                </c:pt>
                <c:pt idx="1555">
                  <c:v>10.5</c:v>
                </c:pt>
                <c:pt idx="1556">
                  <c:v>10.5</c:v>
                </c:pt>
                <c:pt idx="1557">
                  <c:v>10.5</c:v>
                </c:pt>
                <c:pt idx="1558">
                  <c:v>10.5</c:v>
                </c:pt>
                <c:pt idx="1559">
                  <c:v>10.5</c:v>
                </c:pt>
                <c:pt idx="1560">
                  <c:v>10.5</c:v>
                </c:pt>
                <c:pt idx="1561">
                  <c:v>10.5</c:v>
                </c:pt>
                <c:pt idx="1562">
                  <c:v>10.5</c:v>
                </c:pt>
                <c:pt idx="1563">
                  <c:v>10.5</c:v>
                </c:pt>
                <c:pt idx="1564">
                  <c:v>10.5</c:v>
                </c:pt>
                <c:pt idx="1565">
                  <c:v>10.5</c:v>
                </c:pt>
                <c:pt idx="1566">
                  <c:v>20</c:v>
                </c:pt>
                <c:pt idx="1567">
                  <c:v>20</c:v>
                </c:pt>
                <c:pt idx="1568">
                  <c:v>20</c:v>
                </c:pt>
                <c:pt idx="1569">
                  <c:v>20</c:v>
                </c:pt>
                <c:pt idx="1570">
                  <c:v>20</c:v>
                </c:pt>
                <c:pt idx="1571">
                  <c:v>20</c:v>
                </c:pt>
                <c:pt idx="1572">
                  <c:v>20</c:v>
                </c:pt>
                <c:pt idx="1573">
                  <c:v>20</c:v>
                </c:pt>
                <c:pt idx="1574">
                  <c:v>20</c:v>
                </c:pt>
                <c:pt idx="1575">
                  <c:v>20</c:v>
                </c:pt>
                <c:pt idx="1576">
                  <c:v>20</c:v>
                </c:pt>
                <c:pt idx="1577">
                  <c:v>20</c:v>
                </c:pt>
                <c:pt idx="1578">
                  <c:v>20</c:v>
                </c:pt>
                <c:pt idx="1579">
                  <c:v>20</c:v>
                </c:pt>
                <c:pt idx="1580">
                  <c:v>20</c:v>
                </c:pt>
                <c:pt idx="1581">
                  <c:v>20</c:v>
                </c:pt>
                <c:pt idx="1582">
                  <c:v>20</c:v>
                </c:pt>
                <c:pt idx="1583">
                  <c:v>20</c:v>
                </c:pt>
                <c:pt idx="1584">
                  <c:v>20</c:v>
                </c:pt>
                <c:pt idx="1585">
                  <c:v>20</c:v>
                </c:pt>
                <c:pt idx="1586">
                  <c:v>20</c:v>
                </c:pt>
                <c:pt idx="1587">
                  <c:v>20</c:v>
                </c:pt>
                <c:pt idx="1588">
                  <c:v>20</c:v>
                </c:pt>
                <c:pt idx="1589">
                  <c:v>20</c:v>
                </c:pt>
                <c:pt idx="1590">
                  <c:v>20</c:v>
                </c:pt>
                <c:pt idx="1591">
                  <c:v>20</c:v>
                </c:pt>
                <c:pt idx="1592">
                  <c:v>20</c:v>
                </c:pt>
                <c:pt idx="1593">
                  <c:v>20</c:v>
                </c:pt>
                <c:pt idx="1594">
                  <c:v>20</c:v>
                </c:pt>
                <c:pt idx="1595">
                  <c:v>20</c:v>
                </c:pt>
                <c:pt idx="1596">
                  <c:v>20</c:v>
                </c:pt>
                <c:pt idx="1597">
                  <c:v>20</c:v>
                </c:pt>
                <c:pt idx="1598">
                  <c:v>20</c:v>
                </c:pt>
                <c:pt idx="1599">
                  <c:v>20</c:v>
                </c:pt>
                <c:pt idx="1600">
                  <c:v>20</c:v>
                </c:pt>
                <c:pt idx="1601">
                  <c:v>20</c:v>
                </c:pt>
                <c:pt idx="1602">
                  <c:v>20</c:v>
                </c:pt>
                <c:pt idx="1603">
                  <c:v>20</c:v>
                </c:pt>
                <c:pt idx="1604">
                  <c:v>20</c:v>
                </c:pt>
                <c:pt idx="1650">
                  <c:v>30</c:v>
                </c:pt>
                <c:pt idx="1651">
                  <c:v>30</c:v>
                </c:pt>
                <c:pt idx="1652">
                  <c:v>30</c:v>
                </c:pt>
                <c:pt idx="1653">
                  <c:v>30</c:v>
                </c:pt>
                <c:pt idx="1654">
                  <c:v>30</c:v>
                </c:pt>
                <c:pt idx="1655">
                  <c:v>30</c:v>
                </c:pt>
                <c:pt idx="1656">
                  <c:v>30</c:v>
                </c:pt>
                <c:pt idx="1657">
                  <c:v>30</c:v>
                </c:pt>
                <c:pt idx="1658">
                  <c:v>30</c:v>
                </c:pt>
                <c:pt idx="1659">
                  <c:v>30</c:v>
                </c:pt>
                <c:pt idx="1660">
                  <c:v>30</c:v>
                </c:pt>
                <c:pt idx="1665">
                  <c:v>30</c:v>
                </c:pt>
                <c:pt idx="1666">
                  <c:v>30</c:v>
                </c:pt>
                <c:pt idx="1667">
                  <c:v>30</c:v>
                </c:pt>
                <c:pt idx="1668">
                  <c:v>30</c:v>
                </c:pt>
                <c:pt idx="1669">
                  <c:v>30</c:v>
                </c:pt>
                <c:pt idx="1670">
                  <c:v>30</c:v>
                </c:pt>
                <c:pt idx="1671">
                  <c:v>30</c:v>
                </c:pt>
                <c:pt idx="1672">
                  <c:v>30</c:v>
                </c:pt>
                <c:pt idx="1673">
                  <c:v>30</c:v>
                </c:pt>
                <c:pt idx="1674">
                  <c:v>30</c:v>
                </c:pt>
                <c:pt idx="1675">
                  <c:v>30</c:v>
                </c:pt>
                <c:pt idx="1676">
                  <c:v>30</c:v>
                </c:pt>
                <c:pt idx="1677">
                  <c:v>30</c:v>
                </c:pt>
                <c:pt idx="1678">
                  <c:v>30</c:v>
                </c:pt>
                <c:pt idx="1679">
                  <c:v>30</c:v>
                </c:pt>
                <c:pt idx="1680">
                  <c:v>30</c:v>
                </c:pt>
                <c:pt idx="1681">
                  <c:v>30</c:v>
                </c:pt>
                <c:pt idx="1682">
                  <c:v>30</c:v>
                </c:pt>
                <c:pt idx="1683">
                  <c:v>30</c:v>
                </c:pt>
                <c:pt idx="1684">
                  <c:v>30</c:v>
                </c:pt>
                <c:pt idx="1685">
                  <c:v>30</c:v>
                </c:pt>
                <c:pt idx="1686">
                  <c:v>30</c:v>
                </c:pt>
                <c:pt idx="1687">
                  <c:v>30.5</c:v>
                </c:pt>
                <c:pt idx="1688">
                  <c:v>30.5</c:v>
                </c:pt>
                <c:pt idx="1689">
                  <c:v>30.5</c:v>
                </c:pt>
                <c:pt idx="1690">
                  <c:v>30.5</c:v>
                </c:pt>
                <c:pt idx="1691">
                  <c:v>30.5</c:v>
                </c:pt>
                <c:pt idx="1692">
                  <c:v>30.5</c:v>
                </c:pt>
                <c:pt idx="1693">
                  <c:v>30.5</c:v>
                </c:pt>
                <c:pt idx="1694">
                  <c:v>30.5</c:v>
                </c:pt>
                <c:pt idx="1695">
                  <c:v>30.5</c:v>
                </c:pt>
                <c:pt idx="1696">
                  <c:v>30.5</c:v>
                </c:pt>
                <c:pt idx="1697">
                  <c:v>30.5</c:v>
                </c:pt>
                <c:pt idx="1698">
                  <c:v>30.5</c:v>
                </c:pt>
                <c:pt idx="1699">
                  <c:v>30.5</c:v>
                </c:pt>
                <c:pt idx="1700">
                  <c:v>30.5</c:v>
                </c:pt>
                <c:pt idx="1701">
                  <c:v>30.5</c:v>
                </c:pt>
                <c:pt idx="1702">
                  <c:v>30.5</c:v>
                </c:pt>
                <c:pt idx="1703">
                  <c:v>30.5</c:v>
                </c:pt>
                <c:pt idx="1704">
                  <c:v>30.5</c:v>
                </c:pt>
                <c:pt idx="1705">
                  <c:v>30.5</c:v>
                </c:pt>
                <c:pt idx="1706">
                  <c:v>30.5</c:v>
                </c:pt>
                <c:pt idx="1707">
                  <c:v>30.5</c:v>
                </c:pt>
                <c:pt idx="1708">
                  <c:v>30.5</c:v>
                </c:pt>
                <c:pt idx="1709">
                  <c:v>30.5</c:v>
                </c:pt>
                <c:pt idx="1710">
                  <c:v>30.5</c:v>
                </c:pt>
                <c:pt idx="1711">
                  <c:v>30.5</c:v>
                </c:pt>
                <c:pt idx="1712">
                  <c:v>30.5</c:v>
                </c:pt>
                <c:pt idx="1713">
                  <c:v>30.5</c:v>
                </c:pt>
                <c:pt idx="1714">
                  <c:v>30.5</c:v>
                </c:pt>
                <c:pt idx="1715">
                  <c:v>30.5</c:v>
                </c:pt>
                <c:pt idx="1716">
                  <c:v>30.5</c:v>
                </c:pt>
                <c:pt idx="1717">
                  <c:v>30.5</c:v>
                </c:pt>
                <c:pt idx="1718">
                  <c:v>30.5</c:v>
                </c:pt>
                <c:pt idx="1719">
                  <c:v>30.5</c:v>
                </c:pt>
                <c:pt idx="1720">
                  <c:v>30.5</c:v>
                </c:pt>
                <c:pt idx="1721">
                  <c:v>30.5</c:v>
                </c:pt>
                <c:pt idx="1722">
                  <c:v>30.5</c:v>
                </c:pt>
                <c:pt idx="1723">
                  <c:v>30.5</c:v>
                </c:pt>
                <c:pt idx="1724">
                  <c:v>30.5</c:v>
                </c:pt>
                <c:pt idx="1725">
                  <c:v>30.5</c:v>
                </c:pt>
                <c:pt idx="1726">
                  <c:v>30.5</c:v>
                </c:pt>
                <c:pt idx="1727">
                  <c:v>30.5</c:v>
                </c:pt>
                <c:pt idx="1728">
                  <c:v>30.5</c:v>
                </c:pt>
                <c:pt idx="1729">
                  <c:v>30.5</c:v>
                </c:pt>
                <c:pt idx="1730">
                  <c:v>30.5</c:v>
                </c:pt>
                <c:pt idx="1731">
                  <c:v>30.5</c:v>
                </c:pt>
                <c:pt idx="1732">
                  <c:v>30.5</c:v>
                </c:pt>
                <c:pt idx="1733">
                  <c:v>30.5</c:v>
                </c:pt>
                <c:pt idx="1734">
                  <c:v>30.5</c:v>
                </c:pt>
                <c:pt idx="1735">
                  <c:v>30.5</c:v>
                </c:pt>
                <c:pt idx="1736">
                  <c:v>30.5</c:v>
                </c:pt>
                <c:pt idx="1737">
                  <c:v>30.5</c:v>
                </c:pt>
                <c:pt idx="1738">
                  <c:v>30.667000000000002</c:v>
                </c:pt>
                <c:pt idx="1739">
                  <c:v>30.667000000000002</c:v>
                </c:pt>
                <c:pt idx="1740">
                  <c:v>30.5</c:v>
                </c:pt>
                <c:pt idx="1741">
                  <c:v>30.5</c:v>
                </c:pt>
                <c:pt idx="1742">
                  <c:v>30.5</c:v>
                </c:pt>
                <c:pt idx="1743">
                  <c:v>30.5</c:v>
                </c:pt>
                <c:pt idx="1744">
                  <c:v>30.5</c:v>
                </c:pt>
                <c:pt idx="1745">
                  <c:v>30.5</c:v>
                </c:pt>
                <c:pt idx="1746">
                  <c:v>30.5</c:v>
                </c:pt>
                <c:pt idx="1747">
                  <c:v>30.5</c:v>
                </c:pt>
                <c:pt idx="1748">
                  <c:v>30.5</c:v>
                </c:pt>
                <c:pt idx="1749">
                  <c:v>30.5</c:v>
                </c:pt>
                <c:pt idx="1750">
                  <c:v>30.5</c:v>
                </c:pt>
                <c:pt idx="1751">
                  <c:v>30.5</c:v>
                </c:pt>
                <c:pt idx="1752">
                  <c:v>30.5</c:v>
                </c:pt>
                <c:pt idx="1753">
                  <c:v>30.5</c:v>
                </c:pt>
                <c:pt idx="1754">
                  <c:v>30.5</c:v>
                </c:pt>
                <c:pt idx="1755">
                  <c:v>30.5</c:v>
                </c:pt>
                <c:pt idx="1756">
                  <c:v>30.5</c:v>
                </c:pt>
                <c:pt idx="1757">
                  <c:v>30.5</c:v>
                </c:pt>
                <c:pt idx="1758">
                  <c:v>30.5</c:v>
                </c:pt>
                <c:pt idx="1759">
                  <c:v>30.5</c:v>
                </c:pt>
                <c:pt idx="1760">
                  <c:v>30.5</c:v>
                </c:pt>
                <c:pt idx="1761">
                  <c:v>30.5</c:v>
                </c:pt>
                <c:pt idx="1762">
                  <c:v>30.5</c:v>
                </c:pt>
                <c:pt idx="1763">
                  <c:v>30.5</c:v>
                </c:pt>
                <c:pt idx="1764">
                  <c:v>30.5</c:v>
                </c:pt>
                <c:pt idx="1765">
                  <c:v>30.5</c:v>
                </c:pt>
                <c:pt idx="1766">
                  <c:v>30.5</c:v>
                </c:pt>
                <c:pt idx="1767">
                  <c:v>30.5</c:v>
                </c:pt>
                <c:pt idx="1768">
                  <c:v>30.5</c:v>
                </c:pt>
                <c:pt idx="1769">
                  <c:v>30.5</c:v>
                </c:pt>
                <c:pt idx="1770">
                  <c:v>30.5</c:v>
                </c:pt>
                <c:pt idx="1771">
                  <c:v>30.5</c:v>
                </c:pt>
                <c:pt idx="1772">
                  <c:v>30.5</c:v>
                </c:pt>
                <c:pt idx="1773">
                  <c:v>30.5</c:v>
                </c:pt>
                <c:pt idx="1774">
                  <c:v>30.5</c:v>
                </c:pt>
                <c:pt idx="1775">
                  <c:v>30.5</c:v>
                </c:pt>
                <c:pt idx="1776">
                  <c:v>30.5</c:v>
                </c:pt>
                <c:pt idx="1777">
                  <c:v>30.5</c:v>
                </c:pt>
                <c:pt idx="1778">
                  <c:v>30.5</c:v>
                </c:pt>
                <c:pt idx="1779">
                  <c:v>30.5</c:v>
                </c:pt>
                <c:pt idx="1780">
                  <c:v>30.5</c:v>
                </c:pt>
                <c:pt idx="1781">
                  <c:v>30.5</c:v>
                </c:pt>
                <c:pt idx="1782">
                  <c:v>30.5</c:v>
                </c:pt>
                <c:pt idx="1783">
                  <c:v>30.5</c:v>
                </c:pt>
                <c:pt idx="1784">
                  <c:v>30.5</c:v>
                </c:pt>
                <c:pt idx="1785">
                  <c:v>30.5</c:v>
                </c:pt>
                <c:pt idx="1786">
                  <c:v>30.5</c:v>
                </c:pt>
                <c:pt idx="1787">
                  <c:v>30.5</c:v>
                </c:pt>
                <c:pt idx="1788">
                  <c:v>30.5</c:v>
                </c:pt>
                <c:pt idx="1789">
                  <c:v>30.5</c:v>
                </c:pt>
                <c:pt idx="1790">
                  <c:v>30.5</c:v>
                </c:pt>
                <c:pt idx="1791">
                  <c:v>30.5</c:v>
                </c:pt>
                <c:pt idx="1792">
                  <c:v>30.5</c:v>
                </c:pt>
                <c:pt idx="1793">
                  <c:v>30.5</c:v>
                </c:pt>
                <c:pt idx="1794">
                  <c:v>30.5</c:v>
                </c:pt>
                <c:pt idx="1795">
                  <c:v>30.5</c:v>
                </c:pt>
                <c:pt idx="1796">
                  <c:v>30.5</c:v>
                </c:pt>
                <c:pt idx="1797">
                  <c:v>30.5</c:v>
                </c:pt>
                <c:pt idx="1798">
                  <c:v>30.5</c:v>
                </c:pt>
                <c:pt idx="1799">
                  <c:v>30.5</c:v>
                </c:pt>
                <c:pt idx="1800">
                  <c:v>30.5</c:v>
                </c:pt>
                <c:pt idx="1801">
                  <c:v>30.5</c:v>
                </c:pt>
                <c:pt idx="1802">
                  <c:v>30.5</c:v>
                </c:pt>
                <c:pt idx="1803">
                  <c:v>30.5</c:v>
                </c:pt>
                <c:pt idx="1804">
                  <c:v>30.5</c:v>
                </c:pt>
                <c:pt idx="1805">
                  <c:v>30.5</c:v>
                </c:pt>
                <c:pt idx="1806">
                  <c:v>30.5</c:v>
                </c:pt>
                <c:pt idx="1807">
                  <c:v>30.5</c:v>
                </c:pt>
                <c:pt idx="1808">
                  <c:v>30.5</c:v>
                </c:pt>
                <c:pt idx="1809">
                  <c:v>30.5</c:v>
                </c:pt>
                <c:pt idx="1810">
                  <c:v>30.5</c:v>
                </c:pt>
                <c:pt idx="1811">
                  <c:v>30.5</c:v>
                </c:pt>
                <c:pt idx="1812">
                  <c:v>30.5</c:v>
                </c:pt>
                <c:pt idx="1813">
                  <c:v>30.5</c:v>
                </c:pt>
                <c:pt idx="1814">
                  <c:v>30.5</c:v>
                </c:pt>
                <c:pt idx="1815">
                  <c:v>30.5</c:v>
                </c:pt>
                <c:pt idx="1816">
                  <c:v>30.5</c:v>
                </c:pt>
                <c:pt idx="1817">
                  <c:v>30.5</c:v>
                </c:pt>
                <c:pt idx="1818">
                  <c:v>30.5</c:v>
                </c:pt>
                <c:pt idx="1819">
                  <c:v>30.5</c:v>
                </c:pt>
                <c:pt idx="1820">
                  <c:v>30.5</c:v>
                </c:pt>
                <c:pt idx="1821">
                  <c:v>30.5</c:v>
                </c:pt>
                <c:pt idx="1822">
                  <c:v>30.5</c:v>
                </c:pt>
                <c:pt idx="1823">
                  <c:v>30.5</c:v>
                </c:pt>
                <c:pt idx="1824">
                  <c:v>30.5</c:v>
                </c:pt>
                <c:pt idx="1825">
                  <c:v>30.5</c:v>
                </c:pt>
                <c:pt idx="1826">
                  <c:v>30.5</c:v>
                </c:pt>
                <c:pt idx="1827">
                  <c:v>30.5</c:v>
                </c:pt>
                <c:pt idx="1828">
                  <c:v>30.5</c:v>
                </c:pt>
                <c:pt idx="1829">
                  <c:v>30.5</c:v>
                </c:pt>
                <c:pt idx="1830">
                  <c:v>30.5</c:v>
                </c:pt>
                <c:pt idx="1831">
                  <c:v>30.5</c:v>
                </c:pt>
                <c:pt idx="1832">
                  <c:v>30.5</c:v>
                </c:pt>
                <c:pt idx="1833">
                  <c:v>30.5</c:v>
                </c:pt>
                <c:pt idx="1834">
                  <c:v>30.5</c:v>
                </c:pt>
                <c:pt idx="1835">
                  <c:v>30.5</c:v>
                </c:pt>
                <c:pt idx="1836">
                  <c:v>30.5</c:v>
                </c:pt>
                <c:pt idx="1837">
                  <c:v>30.5</c:v>
                </c:pt>
                <c:pt idx="1838">
                  <c:v>30.667000000000002</c:v>
                </c:pt>
                <c:pt idx="1839">
                  <c:v>30.667000000000002</c:v>
                </c:pt>
                <c:pt idx="1840">
                  <c:v>30.667000000000002</c:v>
                </c:pt>
                <c:pt idx="1841">
                  <c:v>30.667000000000002</c:v>
                </c:pt>
                <c:pt idx="1842">
                  <c:v>30.5</c:v>
                </c:pt>
                <c:pt idx="1843">
                  <c:v>30.5</c:v>
                </c:pt>
                <c:pt idx="1844">
                  <c:v>30.5</c:v>
                </c:pt>
                <c:pt idx="1845">
                  <c:v>30.5</c:v>
                </c:pt>
                <c:pt idx="1846">
                  <c:v>30.5</c:v>
                </c:pt>
                <c:pt idx="1847">
                  <c:v>30.5</c:v>
                </c:pt>
                <c:pt idx="1848">
                  <c:v>30.5</c:v>
                </c:pt>
                <c:pt idx="1849">
                  <c:v>30.5</c:v>
                </c:pt>
                <c:pt idx="1850">
                  <c:v>30.5</c:v>
                </c:pt>
                <c:pt idx="1851">
                  <c:v>30.5</c:v>
                </c:pt>
                <c:pt idx="1852">
                  <c:v>30.5</c:v>
                </c:pt>
                <c:pt idx="1853">
                  <c:v>30.5</c:v>
                </c:pt>
                <c:pt idx="1854">
                  <c:v>30.5</c:v>
                </c:pt>
                <c:pt idx="1855">
                  <c:v>30.5</c:v>
                </c:pt>
                <c:pt idx="1856">
                  <c:v>30.5</c:v>
                </c:pt>
                <c:pt idx="1857">
                  <c:v>30.5</c:v>
                </c:pt>
                <c:pt idx="1858">
                  <c:v>30.5</c:v>
                </c:pt>
                <c:pt idx="1859">
                  <c:v>30.5</c:v>
                </c:pt>
                <c:pt idx="1860">
                  <c:v>30.5</c:v>
                </c:pt>
                <c:pt idx="1861">
                  <c:v>30.5</c:v>
                </c:pt>
                <c:pt idx="1862">
                  <c:v>30.5</c:v>
                </c:pt>
                <c:pt idx="1863">
                  <c:v>30.5</c:v>
                </c:pt>
                <c:pt idx="1864">
                  <c:v>30.5</c:v>
                </c:pt>
                <c:pt idx="1865">
                  <c:v>30.5</c:v>
                </c:pt>
                <c:pt idx="1866">
                  <c:v>30.5</c:v>
                </c:pt>
                <c:pt idx="1867">
                  <c:v>30.5</c:v>
                </c:pt>
                <c:pt idx="1868">
                  <c:v>30.5</c:v>
                </c:pt>
                <c:pt idx="1869">
                  <c:v>30.5</c:v>
                </c:pt>
                <c:pt idx="1870">
                  <c:v>30.5</c:v>
                </c:pt>
                <c:pt idx="1871">
                  <c:v>30.5</c:v>
                </c:pt>
                <c:pt idx="1872">
                  <c:v>30.5</c:v>
                </c:pt>
                <c:pt idx="1873">
                  <c:v>30.5</c:v>
                </c:pt>
                <c:pt idx="1874">
                  <c:v>30.5</c:v>
                </c:pt>
                <c:pt idx="1875">
                  <c:v>30.5</c:v>
                </c:pt>
                <c:pt idx="1876">
                  <c:v>30.5</c:v>
                </c:pt>
                <c:pt idx="1877">
                  <c:v>30.5</c:v>
                </c:pt>
                <c:pt idx="1878">
                  <c:v>30.5</c:v>
                </c:pt>
                <c:pt idx="1879">
                  <c:v>30.5</c:v>
                </c:pt>
                <c:pt idx="1880">
                  <c:v>30.5</c:v>
                </c:pt>
                <c:pt idx="1881">
                  <c:v>30.5</c:v>
                </c:pt>
                <c:pt idx="1882">
                  <c:v>30.5</c:v>
                </c:pt>
                <c:pt idx="1883">
                  <c:v>30.5</c:v>
                </c:pt>
                <c:pt idx="1884">
                  <c:v>30.5</c:v>
                </c:pt>
                <c:pt idx="1885">
                  <c:v>30.5</c:v>
                </c:pt>
                <c:pt idx="1886">
                  <c:v>30.5</c:v>
                </c:pt>
                <c:pt idx="1887">
                  <c:v>30.5</c:v>
                </c:pt>
                <c:pt idx="1888">
                  <c:v>30.5</c:v>
                </c:pt>
                <c:pt idx="1889">
                  <c:v>30.5</c:v>
                </c:pt>
                <c:pt idx="1890">
                  <c:v>30.5</c:v>
                </c:pt>
                <c:pt idx="1891">
                  <c:v>30.5</c:v>
                </c:pt>
                <c:pt idx="1892">
                  <c:v>30.5</c:v>
                </c:pt>
                <c:pt idx="1893">
                  <c:v>30.5</c:v>
                </c:pt>
                <c:pt idx="1894">
                  <c:v>30.5</c:v>
                </c:pt>
                <c:pt idx="1895">
                  <c:v>30.5</c:v>
                </c:pt>
                <c:pt idx="1896">
                  <c:v>30.5</c:v>
                </c:pt>
                <c:pt idx="1897">
                  <c:v>30.5</c:v>
                </c:pt>
                <c:pt idx="1898">
                  <c:v>30.5</c:v>
                </c:pt>
                <c:pt idx="1899">
                  <c:v>30.5</c:v>
                </c:pt>
                <c:pt idx="1900">
                  <c:v>30.5</c:v>
                </c:pt>
                <c:pt idx="1901">
                  <c:v>30.5</c:v>
                </c:pt>
                <c:pt idx="1902">
                  <c:v>30.5</c:v>
                </c:pt>
                <c:pt idx="1903">
                  <c:v>30.5</c:v>
                </c:pt>
                <c:pt idx="1904">
                  <c:v>30.5</c:v>
                </c:pt>
                <c:pt idx="1905">
                  <c:v>30.5</c:v>
                </c:pt>
                <c:pt idx="1906">
                  <c:v>30.5</c:v>
                </c:pt>
                <c:pt idx="1907">
                  <c:v>30.5</c:v>
                </c:pt>
                <c:pt idx="1908">
                  <c:v>30.5</c:v>
                </c:pt>
                <c:pt idx="1909">
                  <c:v>30.5</c:v>
                </c:pt>
                <c:pt idx="1910">
                  <c:v>30.5</c:v>
                </c:pt>
                <c:pt idx="1911">
                  <c:v>30.5</c:v>
                </c:pt>
                <c:pt idx="1912">
                  <c:v>30.5</c:v>
                </c:pt>
                <c:pt idx="1913">
                  <c:v>30.5</c:v>
                </c:pt>
                <c:pt idx="1914">
                  <c:v>30.5</c:v>
                </c:pt>
                <c:pt idx="1915">
                  <c:v>30.5</c:v>
                </c:pt>
                <c:pt idx="1916">
                  <c:v>30.5</c:v>
                </c:pt>
                <c:pt idx="1917">
                  <c:v>30.5</c:v>
                </c:pt>
                <c:pt idx="1918">
                  <c:v>30.5</c:v>
                </c:pt>
                <c:pt idx="1919">
                  <c:v>30.5</c:v>
                </c:pt>
                <c:pt idx="1920">
                  <c:v>30.5</c:v>
                </c:pt>
                <c:pt idx="1921">
                  <c:v>30.5</c:v>
                </c:pt>
                <c:pt idx="1922">
                  <c:v>30.5</c:v>
                </c:pt>
                <c:pt idx="1923">
                  <c:v>30.5</c:v>
                </c:pt>
                <c:pt idx="1924">
                  <c:v>30.5</c:v>
                </c:pt>
                <c:pt idx="1925">
                  <c:v>30.5</c:v>
                </c:pt>
                <c:pt idx="1926">
                  <c:v>30.5</c:v>
                </c:pt>
                <c:pt idx="1927">
                  <c:v>30.5</c:v>
                </c:pt>
                <c:pt idx="1928">
                  <c:v>30.5</c:v>
                </c:pt>
                <c:pt idx="1929">
                  <c:v>30.5</c:v>
                </c:pt>
                <c:pt idx="1930">
                  <c:v>30.5</c:v>
                </c:pt>
                <c:pt idx="1931">
                  <c:v>30.5</c:v>
                </c:pt>
                <c:pt idx="1932">
                  <c:v>30.5</c:v>
                </c:pt>
                <c:pt idx="1933">
                  <c:v>30.5</c:v>
                </c:pt>
                <c:pt idx="1934">
                  <c:v>30.5</c:v>
                </c:pt>
                <c:pt idx="1935">
                  <c:v>30.5</c:v>
                </c:pt>
                <c:pt idx="1936">
                  <c:v>30.5</c:v>
                </c:pt>
                <c:pt idx="1937">
                  <c:v>30.5</c:v>
                </c:pt>
                <c:pt idx="1938">
                  <c:v>30.5</c:v>
                </c:pt>
                <c:pt idx="1939">
                  <c:v>30.5</c:v>
                </c:pt>
                <c:pt idx="1940">
                  <c:v>30.5</c:v>
                </c:pt>
                <c:pt idx="1941">
                  <c:v>30.5</c:v>
                </c:pt>
                <c:pt idx="1942">
                  <c:v>30.5</c:v>
                </c:pt>
                <c:pt idx="1943">
                  <c:v>30.5</c:v>
                </c:pt>
                <c:pt idx="1944">
                  <c:v>30.5</c:v>
                </c:pt>
                <c:pt idx="1945">
                  <c:v>30.5</c:v>
                </c:pt>
                <c:pt idx="1946">
                  <c:v>30.5</c:v>
                </c:pt>
                <c:pt idx="1947">
                  <c:v>30.5</c:v>
                </c:pt>
                <c:pt idx="1948">
                  <c:v>30.5</c:v>
                </c:pt>
                <c:pt idx="1949">
                  <c:v>30.5</c:v>
                </c:pt>
                <c:pt idx="1950">
                  <c:v>30.5</c:v>
                </c:pt>
                <c:pt idx="1951">
                  <c:v>30.5</c:v>
                </c:pt>
                <c:pt idx="1952">
                  <c:v>30.5</c:v>
                </c:pt>
                <c:pt idx="1953">
                  <c:v>30.5</c:v>
                </c:pt>
                <c:pt idx="1954">
                  <c:v>30.5</c:v>
                </c:pt>
                <c:pt idx="1955">
                  <c:v>30.5</c:v>
                </c:pt>
                <c:pt idx="1956">
                  <c:v>30.5</c:v>
                </c:pt>
                <c:pt idx="1957">
                  <c:v>30.5</c:v>
                </c:pt>
                <c:pt idx="1958">
                  <c:v>30.5</c:v>
                </c:pt>
                <c:pt idx="1959">
                  <c:v>30.5</c:v>
                </c:pt>
                <c:pt idx="1960">
                  <c:v>30.5</c:v>
                </c:pt>
                <c:pt idx="1961">
                  <c:v>30.5</c:v>
                </c:pt>
                <c:pt idx="1962">
                  <c:v>30.5</c:v>
                </c:pt>
                <c:pt idx="1963">
                  <c:v>30.5</c:v>
                </c:pt>
                <c:pt idx="1970">
                  <c:v>31</c:v>
                </c:pt>
                <c:pt idx="1971">
                  <c:v>31</c:v>
                </c:pt>
                <c:pt idx="1972">
                  <c:v>31</c:v>
                </c:pt>
                <c:pt idx="1973">
                  <c:v>31</c:v>
                </c:pt>
                <c:pt idx="1974">
                  <c:v>31</c:v>
                </c:pt>
                <c:pt idx="1975">
                  <c:v>31</c:v>
                </c:pt>
                <c:pt idx="1976">
                  <c:v>31</c:v>
                </c:pt>
                <c:pt idx="1977">
                  <c:v>31</c:v>
                </c:pt>
                <c:pt idx="1978">
                  <c:v>31</c:v>
                </c:pt>
                <c:pt idx="1979">
                  <c:v>31</c:v>
                </c:pt>
                <c:pt idx="1980">
                  <c:v>31</c:v>
                </c:pt>
                <c:pt idx="1981">
                  <c:v>31</c:v>
                </c:pt>
                <c:pt idx="1982">
                  <c:v>31</c:v>
                </c:pt>
                <c:pt idx="1983">
                  <c:v>31</c:v>
                </c:pt>
                <c:pt idx="1984">
                  <c:v>31</c:v>
                </c:pt>
                <c:pt idx="1985">
                  <c:v>31</c:v>
                </c:pt>
                <c:pt idx="1986">
                  <c:v>31</c:v>
                </c:pt>
                <c:pt idx="1987">
                  <c:v>31</c:v>
                </c:pt>
                <c:pt idx="1988">
                  <c:v>31</c:v>
                </c:pt>
                <c:pt idx="1989">
                  <c:v>31</c:v>
                </c:pt>
                <c:pt idx="1990">
                  <c:v>31</c:v>
                </c:pt>
                <c:pt idx="1991">
                  <c:v>31</c:v>
                </c:pt>
                <c:pt idx="1992">
                  <c:v>31</c:v>
                </c:pt>
                <c:pt idx="1993">
                  <c:v>31</c:v>
                </c:pt>
                <c:pt idx="1994">
                  <c:v>31</c:v>
                </c:pt>
                <c:pt idx="1995">
                  <c:v>31</c:v>
                </c:pt>
                <c:pt idx="1996">
                  <c:v>31</c:v>
                </c:pt>
                <c:pt idx="1997">
                  <c:v>31</c:v>
                </c:pt>
                <c:pt idx="1998">
                  <c:v>31</c:v>
                </c:pt>
                <c:pt idx="1999">
                  <c:v>31</c:v>
                </c:pt>
                <c:pt idx="2000">
                  <c:v>31</c:v>
                </c:pt>
                <c:pt idx="2001">
                  <c:v>31</c:v>
                </c:pt>
                <c:pt idx="2002">
                  <c:v>31</c:v>
                </c:pt>
                <c:pt idx="2003">
                  <c:v>31</c:v>
                </c:pt>
                <c:pt idx="2004">
                  <c:v>31</c:v>
                </c:pt>
                <c:pt idx="2005">
                  <c:v>31</c:v>
                </c:pt>
                <c:pt idx="2006">
                  <c:v>31</c:v>
                </c:pt>
                <c:pt idx="2007">
                  <c:v>31</c:v>
                </c:pt>
                <c:pt idx="2008">
                  <c:v>31</c:v>
                </c:pt>
                <c:pt idx="2009">
                  <c:v>31</c:v>
                </c:pt>
                <c:pt idx="2010">
                  <c:v>31</c:v>
                </c:pt>
                <c:pt idx="2011">
                  <c:v>31</c:v>
                </c:pt>
                <c:pt idx="2012">
                  <c:v>31</c:v>
                </c:pt>
                <c:pt idx="2013">
                  <c:v>31</c:v>
                </c:pt>
                <c:pt idx="2014">
                  <c:v>31</c:v>
                </c:pt>
                <c:pt idx="2015">
                  <c:v>31</c:v>
                </c:pt>
                <c:pt idx="2016">
                  <c:v>31</c:v>
                </c:pt>
                <c:pt idx="2017">
                  <c:v>31</c:v>
                </c:pt>
                <c:pt idx="2018">
                  <c:v>31</c:v>
                </c:pt>
                <c:pt idx="2019">
                  <c:v>31</c:v>
                </c:pt>
                <c:pt idx="2020">
                  <c:v>31</c:v>
                </c:pt>
                <c:pt idx="2021">
                  <c:v>31</c:v>
                </c:pt>
                <c:pt idx="2022">
                  <c:v>31</c:v>
                </c:pt>
                <c:pt idx="2023">
                  <c:v>31</c:v>
                </c:pt>
                <c:pt idx="2024">
                  <c:v>31</c:v>
                </c:pt>
                <c:pt idx="2025">
                  <c:v>31</c:v>
                </c:pt>
                <c:pt idx="2026">
                  <c:v>31</c:v>
                </c:pt>
                <c:pt idx="2027">
                  <c:v>31</c:v>
                </c:pt>
                <c:pt idx="2028">
                  <c:v>31</c:v>
                </c:pt>
                <c:pt idx="2029">
                  <c:v>31</c:v>
                </c:pt>
                <c:pt idx="2030">
                  <c:v>31</c:v>
                </c:pt>
                <c:pt idx="2031">
                  <c:v>31</c:v>
                </c:pt>
                <c:pt idx="2032">
                  <c:v>31</c:v>
                </c:pt>
                <c:pt idx="2033">
                  <c:v>31</c:v>
                </c:pt>
                <c:pt idx="2034">
                  <c:v>31</c:v>
                </c:pt>
                <c:pt idx="2035">
                  <c:v>31</c:v>
                </c:pt>
                <c:pt idx="2036">
                  <c:v>31</c:v>
                </c:pt>
                <c:pt idx="2037">
                  <c:v>31</c:v>
                </c:pt>
                <c:pt idx="2038">
                  <c:v>31</c:v>
                </c:pt>
                <c:pt idx="2039">
                  <c:v>31</c:v>
                </c:pt>
                <c:pt idx="2040">
                  <c:v>31</c:v>
                </c:pt>
                <c:pt idx="2041">
                  <c:v>31</c:v>
                </c:pt>
                <c:pt idx="2042">
                  <c:v>31</c:v>
                </c:pt>
                <c:pt idx="2043">
                  <c:v>31</c:v>
                </c:pt>
                <c:pt idx="2044">
                  <c:v>31</c:v>
                </c:pt>
                <c:pt idx="2045">
                  <c:v>31</c:v>
                </c:pt>
                <c:pt idx="2046">
                  <c:v>31</c:v>
                </c:pt>
                <c:pt idx="2047">
                  <c:v>31</c:v>
                </c:pt>
                <c:pt idx="2048">
                  <c:v>31</c:v>
                </c:pt>
                <c:pt idx="2049">
                  <c:v>31</c:v>
                </c:pt>
                <c:pt idx="2050">
                  <c:v>31</c:v>
                </c:pt>
                <c:pt idx="2051">
                  <c:v>31</c:v>
                </c:pt>
                <c:pt idx="2052">
                  <c:v>31</c:v>
                </c:pt>
                <c:pt idx="2053">
                  <c:v>31</c:v>
                </c:pt>
                <c:pt idx="2054">
                  <c:v>31</c:v>
                </c:pt>
                <c:pt idx="2055">
                  <c:v>31</c:v>
                </c:pt>
                <c:pt idx="2056">
                  <c:v>31</c:v>
                </c:pt>
                <c:pt idx="2057">
                  <c:v>31</c:v>
                </c:pt>
                <c:pt idx="2058">
                  <c:v>31</c:v>
                </c:pt>
                <c:pt idx="2059">
                  <c:v>31</c:v>
                </c:pt>
                <c:pt idx="2060">
                  <c:v>31</c:v>
                </c:pt>
                <c:pt idx="2061">
                  <c:v>31</c:v>
                </c:pt>
                <c:pt idx="2062">
                  <c:v>31</c:v>
                </c:pt>
                <c:pt idx="2063">
                  <c:v>31</c:v>
                </c:pt>
                <c:pt idx="2064">
                  <c:v>31</c:v>
                </c:pt>
                <c:pt idx="2065">
                  <c:v>31</c:v>
                </c:pt>
                <c:pt idx="2066">
                  <c:v>31</c:v>
                </c:pt>
                <c:pt idx="2067">
                  <c:v>31</c:v>
                </c:pt>
                <c:pt idx="2068">
                  <c:v>31</c:v>
                </c:pt>
                <c:pt idx="2069">
                  <c:v>31</c:v>
                </c:pt>
                <c:pt idx="2070">
                  <c:v>31</c:v>
                </c:pt>
                <c:pt idx="2071">
                  <c:v>31</c:v>
                </c:pt>
                <c:pt idx="2072">
                  <c:v>31</c:v>
                </c:pt>
                <c:pt idx="2073">
                  <c:v>31</c:v>
                </c:pt>
                <c:pt idx="2074">
                  <c:v>31</c:v>
                </c:pt>
                <c:pt idx="2075">
                  <c:v>31</c:v>
                </c:pt>
                <c:pt idx="2076">
                  <c:v>31</c:v>
                </c:pt>
                <c:pt idx="2077">
                  <c:v>31</c:v>
                </c:pt>
                <c:pt idx="2078">
                  <c:v>31</c:v>
                </c:pt>
                <c:pt idx="2079">
                  <c:v>31</c:v>
                </c:pt>
                <c:pt idx="2080">
                  <c:v>31</c:v>
                </c:pt>
                <c:pt idx="2081">
                  <c:v>31</c:v>
                </c:pt>
                <c:pt idx="2082">
                  <c:v>31</c:v>
                </c:pt>
                <c:pt idx="2083">
                  <c:v>31</c:v>
                </c:pt>
                <c:pt idx="2084">
                  <c:v>31</c:v>
                </c:pt>
                <c:pt idx="2085">
                  <c:v>31</c:v>
                </c:pt>
                <c:pt idx="2086">
                  <c:v>31</c:v>
                </c:pt>
                <c:pt idx="2087">
                  <c:v>31</c:v>
                </c:pt>
                <c:pt idx="2088">
                  <c:v>31</c:v>
                </c:pt>
                <c:pt idx="2089">
                  <c:v>31</c:v>
                </c:pt>
                <c:pt idx="2090">
                  <c:v>31</c:v>
                </c:pt>
                <c:pt idx="2091">
                  <c:v>31</c:v>
                </c:pt>
                <c:pt idx="2092">
                  <c:v>31</c:v>
                </c:pt>
                <c:pt idx="2093">
                  <c:v>31</c:v>
                </c:pt>
                <c:pt idx="2094">
                  <c:v>31</c:v>
                </c:pt>
                <c:pt idx="2095">
                  <c:v>31</c:v>
                </c:pt>
                <c:pt idx="2096">
                  <c:v>31</c:v>
                </c:pt>
                <c:pt idx="2097">
                  <c:v>31</c:v>
                </c:pt>
                <c:pt idx="2098">
                  <c:v>31</c:v>
                </c:pt>
                <c:pt idx="2099">
                  <c:v>31</c:v>
                </c:pt>
                <c:pt idx="2100">
                  <c:v>31</c:v>
                </c:pt>
                <c:pt idx="2101">
                  <c:v>31</c:v>
                </c:pt>
                <c:pt idx="2102">
                  <c:v>31</c:v>
                </c:pt>
                <c:pt idx="2103">
                  <c:v>31</c:v>
                </c:pt>
                <c:pt idx="2104">
                  <c:v>31</c:v>
                </c:pt>
                <c:pt idx="2105">
                  <c:v>31</c:v>
                </c:pt>
                <c:pt idx="2106">
                  <c:v>31</c:v>
                </c:pt>
                <c:pt idx="2107">
                  <c:v>31</c:v>
                </c:pt>
                <c:pt idx="2108">
                  <c:v>31</c:v>
                </c:pt>
                <c:pt idx="2109">
                  <c:v>31</c:v>
                </c:pt>
                <c:pt idx="2110">
                  <c:v>31</c:v>
                </c:pt>
                <c:pt idx="2111">
                  <c:v>31</c:v>
                </c:pt>
                <c:pt idx="2112">
                  <c:v>31</c:v>
                </c:pt>
                <c:pt idx="2113">
                  <c:v>31</c:v>
                </c:pt>
                <c:pt idx="2114">
                  <c:v>31</c:v>
                </c:pt>
                <c:pt idx="2115">
                  <c:v>31</c:v>
                </c:pt>
                <c:pt idx="2116">
                  <c:v>31</c:v>
                </c:pt>
                <c:pt idx="2117">
                  <c:v>31</c:v>
                </c:pt>
                <c:pt idx="2118">
                  <c:v>31</c:v>
                </c:pt>
                <c:pt idx="2119">
                  <c:v>31</c:v>
                </c:pt>
                <c:pt idx="2120">
                  <c:v>31</c:v>
                </c:pt>
                <c:pt idx="2121">
                  <c:v>31</c:v>
                </c:pt>
                <c:pt idx="2122">
                  <c:v>31</c:v>
                </c:pt>
                <c:pt idx="2123">
                  <c:v>31</c:v>
                </c:pt>
                <c:pt idx="2124">
                  <c:v>31</c:v>
                </c:pt>
                <c:pt idx="2125">
                  <c:v>31</c:v>
                </c:pt>
                <c:pt idx="2126">
                  <c:v>31</c:v>
                </c:pt>
                <c:pt idx="2127">
                  <c:v>31</c:v>
                </c:pt>
                <c:pt idx="2128">
                  <c:v>31</c:v>
                </c:pt>
                <c:pt idx="2129">
                  <c:v>31</c:v>
                </c:pt>
                <c:pt idx="2130">
                  <c:v>31</c:v>
                </c:pt>
                <c:pt idx="2131">
                  <c:v>31</c:v>
                </c:pt>
                <c:pt idx="2132">
                  <c:v>31</c:v>
                </c:pt>
                <c:pt idx="2133">
                  <c:v>31</c:v>
                </c:pt>
                <c:pt idx="2134">
                  <c:v>31</c:v>
                </c:pt>
                <c:pt idx="2135">
                  <c:v>31</c:v>
                </c:pt>
                <c:pt idx="2136">
                  <c:v>31</c:v>
                </c:pt>
                <c:pt idx="2137">
                  <c:v>31</c:v>
                </c:pt>
                <c:pt idx="2138">
                  <c:v>31</c:v>
                </c:pt>
                <c:pt idx="2139">
                  <c:v>31</c:v>
                </c:pt>
                <c:pt idx="2140">
                  <c:v>31</c:v>
                </c:pt>
                <c:pt idx="2141">
                  <c:v>31</c:v>
                </c:pt>
                <c:pt idx="2142">
                  <c:v>31</c:v>
                </c:pt>
                <c:pt idx="2143">
                  <c:v>31</c:v>
                </c:pt>
                <c:pt idx="2144">
                  <c:v>31</c:v>
                </c:pt>
                <c:pt idx="2145">
                  <c:v>31</c:v>
                </c:pt>
                <c:pt idx="2146">
                  <c:v>31</c:v>
                </c:pt>
                <c:pt idx="2147">
                  <c:v>31</c:v>
                </c:pt>
                <c:pt idx="2148">
                  <c:v>31</c:v>
                </c:pt>
                <c:pt idx="2149">
                  <c:v>31</c:v>
                </c:pt>
                <c:pt idx="2150">
                  <c:v>31</c:v>
                </c:pt>
                <c:pt idx="2151">
                  <c:v>31</c:v>
                </c:pt>
                <c:pt idx="2152">
                  <c:v>31</c:v>
                </c:pt>
                <c:pt idx="2153">
                  <c:v>31</c:v>
                </c:pt>
                <c:pt idx="2154">
                  <c:v>31</c:v>
                </c:pt>
                <c:pt idx="2155">
                  <c:v>31</c:v>
                </c:pt>
                <c:pt idx="2156">
                  <c:v>31</c:v>
                </c:pt>
                <c:pt idx="2157">
                  <c:v>31</c:v>
                </c:pt>
                <c:pt idx="2158">
                  <c:v>31</c:v>
                </c:pt>
                <c:pt idx="2159">
                  <c:v>31</c:v>
                </c:pt>
                <c:pt idx="2160">
                  <c:v>31</c:v>
                </c:pt>
                <c:pt idx="2161">
                  <c:v>31</c:v>
                </c:pt>
                <c:pt idx="2162">
                  <c:v>31</c:v>
                </c:pt>
                <c:pt idx="2163">
                  <c:v>31</c:v>
                </c:pt>
                <c:pt idx="2164">
                  <c:v>31</c:v>
                </c:pt>
                <c:pt idx="2165">
                  <c:v>31</c:v>
                </c:pt>
                <c:pt idx="2166">
                  <c:v>31</c:v>
                </c:pt>
                <c:pt idx="2167">
                  <c:v>31</c:v>
                </c:pt>
                <c:pt idx="2168">
                  <c:v>31</c:v>
                </c:pt>
                <c:pt idx="2169">
                  <c:v>31</c:v>
                </c:pt>
                <c:pt idx="2170">
                  <c:v>31</c:v>
                </c:pt>
                <c:pt idx="2171">
                  <c:v>31</c:v>
                </c:pt>
                <c:pt idx="2172">
                  <c:v>31</c:v>
                </c:pt>
                <c:pt idx="2173">
                  <c:v>31</c:v>
                </c:pt>
                <c:pt idx="2174">
                  <c:v>31</c:v>
                </c:pt>
                <c:pt idx="2175">
                  <c:v>31</c:v>
                </c:pt>
                <c:pt idx="2176">
                  <c:v>31</c:v>
                </c:pt>
                <c:pt idx="2177">
                  <c:v>31</c:v>
                </c:pt>
                <c:pt idx="2178">
                  <c:v>31</c:v>
                </c:pt>
                <c:pt idx="2179">
                  <c:v>31</c:v>
                </c:pt>
                <c:pt idx="2180">
                  <c:v>31</c:v>
                </c:pt>
                <c:pt idx="2181">
                  <c:v>31</c:v>
                </c:pt>
                <c:pt idx="2182">
                  <c:v>31</c:v>
                </c:pt>
                <c:pt idx="2183">
                  <c:v>31</c:v>
                </c:pt>
                <c:pt idx="2184">
                  <c:v>31</c:v>
                </c:pt>
                <c:pt idx="2185">
                  <c:v>31</c:v>
                </c:pt>
                <c:pt idx="2186">
                  <c:v>31</c:v>
                </c:pt>
                <c:pt idx="2187">
                  <c:v>31</c:v>
                </c:pt>
                <c:pt idx="2188">
                  <c:v>31</c:v>
                </c:pt>
                <c:pt idx="2189">
                  <c:v>31</c:v>
                </c:pt>
                <c:pt idx="2190">
                  <c:v>31</c:v>
                </c:pt>
                <c:pt idx="2191">
                  <c:v>31</c:v>
                </c:pt>
                <c:pt idx="2192">
                  <c:v>31</c:v>
                </c:pt>
                <c:pt idx="2193">
                  <c:v>31</c:v>
                </c:pt>
                <c:pt idx="2194">
                  <c:v>31</c:v>
                </c:pt>
                <c:pt idx="2195">
                  <c:v>31</c:v>
                </c:pt>
                <c:pt idx="2196">
                  <c:v>31</c:v>
                </c:pt>
                <c:pt idx="2197">
                  <c:v>31</c:v>
                </c:pt>
                <c:pt idx="2198">
                  <c:v>31</c:v>
                </c:pt>
                <c:pt idx="2199">
                  <c:v>31</c:v>
                </c:pt>
                <c:pt idx="2200">
                  <c:v>31</c:v>
                </c:pt>
                <c:pt idx="2201">
                  <c:v>31</c:v>
                </c:pt>
                <c:pt idx="2202">
                  <c:v>31</c:v>
                </c:pt>
                <c:pt idx="2203">
                  <c:v>31</c:v>
                </c:pt>
                <c:pt idx="2204">
                  <c:v>31</c:v>
                </c:pt>
                <c:pt idx="2205">
                  <c:v>31</c:v>
                </c:pt>
                <c:pt idx="2206">
                  <c:v>31</c:v>
                </c:pt>
                <c:pt idx="2207">
                  <c:v>31</c:v>
                </c:pt>
                <c:pt idx="2208">
                  <c:v>31</c:v>
                </c:pt>
                <c:pt idx="2209">
                  <c:v>31</c:v>
                </c:pt>
                <c:pt idx="2210">
                  <c:v>31</c:v>
                </c:pt>
                <c:pt idx="2211">
                  <c:v>31</c:v>
                </c:pt>
                <c:pt idx="2212">
                  <c:v>31</c:v>
                </c:pt>
                <c:pt idx="2213">
                  <c:v>31</c:v>
                </c:pt>
                <c:pt idx="2214">
                  <c:v>31</c:v>
                </c:pt>
                <c:pt idx="2215">
                  <c:v>31</c:v>
                </c:pt>
                <c:pt idx="2216">
                  <c:v>31</c:v>
                </c:pt>
                <c:pt idx="2217">
                  <c:v>31</c:v>
                </c:pt>
                <c:pt idx="2218">
                  <c:v>31</c:v>
                </c:pt>
                <c:pt idx="2219">
                  <c:v>31</c:v>
                </c:pt>
                <c:pt idx="2220">
                  <c:v>31</c:v>
                </c:pt>
                <c:pt idx="2221">
                  <c:v>31</c:v>
                </c:pt>
                <c:pt idx="2222">
                  <c:v>31</c:v>
                </c:pt>
                <c:pt idx="2223">
                  <c:v>31</c:v>
                </c:pt>
                <c:pt idx="2224">
                  <c:v>31</c:v>
                </c:pt>
                <c:pt idx="2225">
                  <c:v>31</c:v>
                </c:pt>
                <c:pt idx="2226">
                  <c:v>31</c:v>
                </c:pt>
                <c:pt idx="2227">
                  <c:v>31</c:v>
                </c:pt>
                <c:pt idx="2228">
                  <c:v>32</c:v>
                </c:pt>
                <c:pt idx="2229">
                  <c:v>32.5</c:v>
                </c:pt>
                <c:pt idx="2230">
                  <c:v>32.5</c:v>
                </c:pt>
                <c:pt idx="2231">
                  <c:v>32.5</c:v>
                </c:pt>
                <c:pt idx="2232">
                  <c:v>32.5</c:v>
                </c:pt>
                <c:pt idx="2233">
                  <c:v>32.5</c:v>
                </c:pt>
                <c:pt idx="2234">
                  <c:v>32.5</c:v>
                </c:pt>
                <c:pt idx="2235">
                  <c:v>32.5</c:v>
                </c:pt>
                <c:pt idx="2236">
                  <c:v>32.5</c:v>
                </c:pt>
                <c:pt idx="2237">
                  <c:v>32.5</c:v>
                </c:pt>
                <c:pt idx="2238">
                  <c:v>33</c:v>
                </c:pt>
                <c:pt idx="2239">
                  <c:v>34</c:v>
                </c:pt>
                <c:pt idx="2240">
                  <c:v>34</c:v>
                </c:pt>
                <c:pt idx="2241">
                  <c:v>34</c:v>
                </c:pt>
                <c:pt idx="2242">
                  <c:v>34</c:v>
                </c:pt>
                <c:pt idx="2243">
                  <c:v>34</c:v>
                </c:pt>
                <c:pt idx="2244">
                  <c:v>34</c:v>
                </c:pt>
                <c:pt idx="2245">
                  <c:v>34</c:v>
                </c:pt>
                <c:pt idx="2246">
                  <c:v>34</c:v>
                </c:pt>
                <c:pt idx="2247">
                  <c:v>34</c:v>
                </c:pt>
                <c:pt idx="2248">
                  <c:v>34</c:v>
                </c:pt>
                <c:pt idx="2249">
                  <c:v>34</c:v>
                </c:pt>
                <c:pt idx="2250">
                  <c:v>34</c:v>
                </c:pt>
                <c:pt idx="2251">
                  <c:v>34</c:v>
                </c:pt>
                <c:pt idx="2252">
                  <c:v>34</c:v>
                </c:pt>
                <c:pt idx="2253">
                  <c:v>34</c:v>
                </c:pt>
                <c:pt idx="2254">
                  <c:v>34</c:v>
                </c:pt>
                <c:pt idx="2255">
                  <c:v>34</c:v>
                </c:pt>
                <c:pt idx="2256">
                  <c:v>34</c:v>
                </c:pt>
                <c:pt idx="2257">
                  <c:v>34</c:v>
                </c:pt>
                <c:pt idx="2258">
                  <c:v>34</c:v>
                </c:pt>
                <c:pt idx="2259">
                  <c:v>34</c:v>
                </c:pt>
                <c:pt idx="2260">
                  <c:v>34</c:v>
                </c:pt>
                <c:pt idx="2261">
                  <c:v>34</c:v>
                </c:pt>
                <c:pt idx="2262">
                  <c:v>34</c:v>
                </c:pt>
                <c:pt idx="2263">
                  <c:v>34</c:v>
                </c:pt>
                <c:pt idx="2264">
                  <c:v>34</c:v>
                </c:pt>
                <c:pt idx="2265">
                  <c:v>34</c:v>
                </c:pt>
                <c:pt idx="2266">
                  <c:v>34</c:v>
                </c:pt>
                <c:pt idx="2267">
                  <c:v>34</c:v>
                </c:pt>
                <c:pt idx="2268">
                  <c:v>34</c:v>
                </c:pt>
                <c:pt idx="2269">
                  <c:v>34</c:v>
                </c:pt>
                <c:pt idx="2270">
                  <c:v>34</c:v>
                </c:pt>
                <c:pt idx="2271">
                  <c:v>34</c:v>
                </c:pt>
                <c:pt idx="2272">
                  <c:v>34</c:v>
                </c:pt>
                <c:pt idx="2273">
                  <c:v>34</c:v>
                </c:pt>
                <c:pt idx="2274">
                  <c:v>34</c:v>
                </c:pt>
                <c:pt idx="2275">
                  <c:v>34</c:v>
                </c:pt>
                <c:pt idx="2276">
                  <c:v>34</c:v>
                </c:pt>
                <c:pt idx="2277">
                  <c:v>34</c:v>
                </c:pt>
                <c:pt idx="2278">
                  <c:v>34</c:v>
                </c:pt>
                <c:pt idx="2279">
                  <c:v>34</c:v>
                </c:pt>
                <c:pt idx="2280">
                  <c:v>34</c:v>
                </c:pt>
                <c:pt idx="2281">
                  <c:v>34</c:v>
                </c:pt>
                <c:pt idx="2282">
                  <c:v>34</c:v>
                </c:pt>
                <c:pt idx="2283">
                  <c:v>34</c:v>
                </c:pt>
                <c:pt idx="2284">
                  <c:v>34</c:v>
                </c:pt>
                <c:pt idx="2285">
                  <c:v>34</c:v>
                </c:pt>
                <c:pt idx="2286">
                  <c:v>34</c:v>
                </c:pt>
                <c:pt idx="2287">
                  <c:v>34</c:v>
                </c:pt>
                <c:pt idx="2288">
                  <c:v>34</c:v>
                </c:pt>
                <c:pt idx="2289">
                  <c:v>34</c:v>
                </c:pt>
                <c:pt idx="2290">
                  <c:v>34</c:v>
                </c:pt>
                <c:pt idx="2291">
                  <c:v>34</c:v>
                </c:pt>
                <c:pt idx="2292">
                  <c:v>34</c:v>
                </c:pt>
                <c:pt idx="2293">
                  <c:v>34</c:v>
                </c:pt>
                <c:pt idx="2294">
                  <c:v>34</c:v>
                </c:pt>
                <c:pt idx="2295">
                  <c:v>34</c:v>
                </c:pt>
                <c:pt idx="2296">
                  <c:v>34</c:v>
                </c:pt>
                <c:pt idx="2297">
                  <c:v>34</c:v>
                </c:pt>
                <c:pt idx="2298">
                  <c:v>34</c:v>
                </c:pt>
                <c:pt idx="2299">
                  <c:v>34</c:v>
                </c:pt>
                <c:pt idx="2300">
                  <c:v>34</c:v>
                </c:pt>
                <c:pt idx="2301">
                  <c:v>34</c:v>
                </c:pt>
                <c:pt idx="2302">
                  <c:v>34</c:v>
                </c:pt>
                <c:pt idx="2303">
                  <c:v>34</c:v>
                </c:pt>
                <c:pt idx="2304">
                  <c:v>34</c:v>
                </c:pt>
                <c:pt idx="2305">
                  <c:v>34</c:v>
                </c:pt>
                <c:pt idx="2306">
                  <c:v>34</c:v>
                </c:pt>
                <c:pt idx="2307">
                  <c:v>34</c:v>
                </c:pt>
                <c:pt idx="2308">
                  <c:v>34</c:v>
                </c:pt>
                <c:pt idx="2309">
                  <c:v>34</c:v>
                </c:pt>
                <c:pt idx="2310">
                  <c:v>34</c:v>
                </c:pt>
                <c:pt idx="2311">
                  <c:v>34</c:v>
                </c:pt>
                <c:pt idx="2312">
                  <c:v>34</c:v>
                </c:pt>
                <c:pt idx="2313">
                  <c:v>34</c:v>
                </c:pt>
                <c:pt idx="2314">
                  <c:v>34</c:v>
                </c:pt>
                <c:pt idx="2315">
                  <c:v>34</c:v>
                </c:pt>
                <c:pt idx="2316">
                  <c:v>34</c:v>
                </c:pt>
                <c:pt idx="2317">
                  <c:v>34</c:v>
                </c:pt>
                <c:pt idx="2318">
                  <c:v>34</c:v>
                </c:pt>
                <c:pt idx="2319">
                  <c:v>34</c:v>
                </c:pt>
                <c:pt idx="2320">
                  <c:v>34</c:v>
                </c:pt>
                <c:pt idx="2321">
                  <c:v>34</c:v>
                </c:pt>
                <c:pt idx="2322">
                  <c:v>34</c:v>
                </c:pt>
                <c:pt idx="2323">
                  <c:v>34</c:v>
                </c:pt>
                <c:pt idx="2324">
                  <c:v>34</c:v>
                </c:pt>
                <c:pt idx="2325">
                  <c:v>34</c:v>
                </c:pt>
                <c:pt idx="2326">
                  <c:v>34</c:v>
                </c:pt>
                <c:pt idx="2327">
                  <c:v>34</c:v>
                </c:pt>
                <c:pt idx="2328">
                  <c:v>34</c:v>
                </c:pt>
                <c:pt idx="2329">
                  <c:v>34</c:v>
                </c:pt>
                <c:pt idx="2330">
                  <c:v>34</c:v>
                </c:pt>
                <c:pt idx="2331">
                  <c:v>34</c:v>
                </c:pt>
                <c:pt idx="2332">
                  <c:v>34</c:v>
                </c:pt>
                <c:pt idx="2333">
                  <c:v>34</c:v>
                </c:pt>
                <c:pt idx="2334">
                  <c:v>34</c:v>
                </c:pt>
                <c:pt idx="2335">
                  <c:v>34</c:v>
                </c:pt>
                <c:pt idx="2336">
                  <c:v>34</c:v>
                </c:pt>
                <c:pt idx="2337">
                  <c:v>34</c:v>
                </c:pt>
                <c:pt idx="2338">
                  <c:v>34</c:v>
                </c:pt>
                <c:pt idx="2339">
                  <c:v>34</c:v>
                </c:pt>
                <c:pt idx="2340">
                  <c:v>34</c:v>
                </c:pt>
                <c:pt idx="2341">
                  <c:v>34</c:v>
                </c:pt>
                <c:pt idx="2342">
                  <c:v>34</c:v>
                </c:pt>
                <c:pt idx="2343">
                  <c:v>34</c:v>
                </c:pt>
                <c:pt idx="2344">
                  <c:v>34</c:v>
                </c:pt>
                <c:pt idx="2345">
                  <c:v>34</c:v>
                </c:pt>
                <c:pt idx="2346">
                  <c:v>34</c:v>
                </c:pt>
                <c:pt idx="2347">
                  <c:v>34</c:v>
                </c:pt>
                <c:pt idx="2348">
                  <c:v>34</c:v>
                </c:pt>
                <c:pt idx="2349">
                  <c:v>34</c:v>
                </c:pt>
                <c:pt idx="2350">
                  <c:v>34</c:v>
                </c:pt>
                <c:pt idx="2351">
                  <c:v>34</c:v>
                </c:pt>
                <c:pt idx="2352">
                  <c:v>34</c:v>
                </c:pt>
                <c:pt idx="2353">
                  <c:v>34</c:v>
                </c:pt>
                <c:pt idx="2354">
                  <c:v>34</c:v>
                </c:pt>
                <c:pt idx="2355">
                  <c:v>34</c:v>
                </c:pt>
                <c:pt idx="2356">
                  <c:v>34</c:v>
                </c:pt>
                <c:pt idx="2357">
                  <c:v>34</c:v>
                </c:pt>
                <c:pt idx="2358">
                  <c:v>34</c:v>
                </c:pt>
                <c:pt idx="2359">
                  <c:v>34</c:v>
                </c:pt>
                <c:pt idx="2360">
                  <c:v>34</c:v>
                </c:pt>
                <c:pt idx="2361">
                  <c:v>34</c:v>
                </c:pt>
                <c:pt idx="2362">
                  <c:v>34</c:v>
                </c:pt>
                <c:pt idx="2363">
                  <c:v>34</c:v>
                </c:pt>
                <c:pt idx="2364">
                  <c:v>34</c:v>
                </c:pt>
                <c:pt idx="2365">
                  <c:v>34</c:v>
                </c:pt>
                <c:pt idx="2366">
                  <c:v>34.25</c:v>
                </c:pt>
                <c:pt idx="2367">
                  <c:v>34.25</c:v>
                </c:pt>
                <c:pt idx="2368">
                  <c:v>34.25</c:v>
                </c:pt>
                <c:pt idx="2369">
                  <c:v>34.25</c:v>
                </c:pt>
                <c:pt idx="2370">
                  <c:v>34.25</c:v>
                </c:pt>
                <c:pt idx="2371">
                  <c:v>34.25</c:v>
                </c:pt>
                <c:pt idx="2372">
                  <c:v>34.25</c:v>
                </c:pt>
                <c:pt idx="2373">
                  <c:v>34.332999999999998</c:v>
                </c:pt>
                <c:pt idx="2374">
                  <c:v>34.332999999999998</c:v>
                </c:pt>
                <c:pt idx="2375">
                  <c:v>34.332999999999998</c:v>
                </c:pt>
                <c:pt idx="2376">
                  <c:v>34.5</c:v>
                </c:pt>
                <c:pt idx="2377">
                  <c:v>34.5</c:v>
                </c:pt>
                <c:pt idx="2378">
                  <c:v>34.5</c:v>
                </c:pt>
                <c:pt idx="2379">
                  <c:v>34.5</c:v>
                </c:pt>
                <c:pt idx="2380">
                  <c:v>34.5</c:v>
                </c:pt>
                <c:pt idx="2381">
                  <c:v>34.5</c:v>
                </c:pt>
                <c:pt idx="2382">
                  <c:v>34.5</c:v>
                </c:pt>
                <c:pt idx="2383">
                  <c:v>34.5</c:v>
                </c:pt>
                <c:pt idx="2384">
                  <c:v>34.5</c:v>
                </c:pt>
                <c:pt idx="2385">
                  <c:v>34.5</c:v>
                </c:pt>
                <c:pt idx="2386">
                  <c:v>34.5</c:v>
                </c:pt>
                <c:pt idx="2387">
                  <c:v>34.5</c:v>
                </c:pt>
                <c:pt idx="2388">
                  <c:v>34.5</c:v>
                </c:pt>
                <c:pt idx="2389">
                  <c:v>34.5</c:v>
                </c:pt>
                <c:pt idx="2390">
                  <c:v>34.5</c:v>
                </c:pt>
                <c:pt idx="2391">
                  <c:v>34.5</c:v>
                </c:pt>
                <c:pt idx="2392">
                  <c:v>34.5</c:v>
                </c:pt>
                <c:pt idx="2393">
                  <c:v>34.5</c:v>
                </c:pt>
                <c:pt idx="2394">
                  <c:v>34.5</c:v>
                </c:pt>
                <c:pt idx="2395">
                  <c:v>34.5</c:v>
                </c:pt>
                <c:pt idx="2396">
                  <c:v>34.5</c:v>
                </c:pt>
                <c:pt idx="2397">
                  <c:v>34.5</c:v>
                </c:pt>
                <c:pt idx="2398">
                  <c:v>34.5</c:v>
                </c:pt>
                <c:pt idx="2399">
                  <c:v>34.5</c:v>
                </c:pt>
                <c:pt idx="2400">
                  <c:v>34.5</c:v>
                </c:pt>
                <c:pt idx="2401">
                  <c:v>34.5</c:v>
                </c:pt>
                <c:pt idx="2402">
                  <c:v>34.5</c:v>
                </c:pt>
                <c:pt idx="2403">
                  <c:v>34.5</c:v>
                </c:pt>
                <c:pt idx="2404">
                  <c:v>34.5</c:v>
                </c:pt>
                <c:pt idx="2405">
                  <c:v>34.5</c:v>
                </c:pt>
                <c:pt idx="2406">
                  <c:v>34.5</c:v>
                </c:pt>
                <c:pt idx="2407">
                  <c:v>34.5</c:v>
                </c:pt>
                <c:pt idx="2408">
                  <c:v>34.5</c:v>
                </c:pt>
                <c:pt idx="2409">
                  <c:v>34.5</c:v>
                </c:pt>
                <c:pt idx="2410">
                  <c:v>34.5</c:v>
                </c:pt>
                <c:pt idx="2411">
                  <c:v>34.5</c:v>
                </c:pt>
                <c:pt idx="2412">
                  <c:v>34.5</c:v>
                </c:pt>
                <c:pt idx="2413">
                  <c:v>34.5</c:v>
                </c:pt>
                <c:pt idx="2414">
                  <c:v>34.5</c:v>
                </c:pt>
                <c:pt idx="2415">
                  <c:v>34.5</c:v>
                </c:pt>
                <c:pt idx="2416">
                  <c:v>34.5</c:v>
                </c:pt>
                <c:pt idx="2417">
                  <c:v>34.5</c:v>
                </c:pt>
                <c:pt idx="2418">
                  <c:v>34.5</c:v>
                </c:pt>
                <c:pt idx="2419">
                  <c:v>34.5</c:v>
                </c:pt>
                <c:pt idx="2420">
                  <c:v>34.5</c:v>
                </c:pt>
                <c:pt idx="2421">
                  <c:v>34.5</c:v>
                </c:pt>
                <c:pt idx="2422">
                  <c:v>34.5</c:v>
                </c:pt>
                <c:pt idx="2423">
                  <c:v>34.5</c:v>
                </c:pt>
                <c:pt idx="2424">
                  <c:v>34.5</c:v>
                </c:pt>
                <c:pt idx="2425">
                  <c:v>34.5</c:v>
                </c:pt>
                <c:pt idx="2426">
                  <c:v>34.5</c:v>
                </c:pt>
                <c:pt idx="2427">
                  <c:v>34.5</c:v>
                </c:pt>
                <c:pt idx="2428">
                  <c:v>34.5</c:v>
                </c:pt>
                <c:pt idx="2429">
                  <c:v>34.5</c:v>
                </c:pt>
                <c:pt idx="2430">
                  <c:v>34.5</c:v>
                </c:pt>
                <c:pt idx="2431">
                  <c:v>34.5</c:v>
                </c:pt>
                <c:pt idx="2432">
                  <c:v>34.5</c:v>
                </c:pt>
                <c:pt idx="2433">
                  <c:v>34.5</c:v>
                </c:pt>
                <c:pt idx="2434">
                  <c:v>34.5</c:v>
                </c:pt>
                <c:pt idx="2435">
                  <c:v>34.5</c:v>
                </c:pt>
                <c:pt idx="2436">
                  <c:v>34.5</c:v>
                </c:pt>
                <c:pt idx="2437">
                  <c:v>34.5</c:v>
                </c:pt>
                <c:pt idx="2438">
                  <c:v>34.5</c:v>
                </c:pt>
                <c:pt idx="2439">
                  <c:v>34.5</c:v>
                </c:pt>
                <c:pt idx="2440">
                  <c:v>34.5</c:v>
                </c:pt>
                <c:pt idx="2441">
                  <c:v>34.5</c:v>
                </c:pt>
                <c:pt idx="2442">
                  <c:v>34.5</c:v>
                </c:pt>
                <c:pt idx="2443">
                  <c:v>34.5</c:v>
                </c:pt>
                <c:pt idx="2444">
                  <c:v>34.5</c:v>
                </c:pt>
                <c:pt idx="2445">
                  <c:v>34.5</c:v>
                </c:pt>
                <c:pt idx="2446">
                  <c:v>34.5</c:v>
                </c:pt>
                <c:pt idx="2447">
                  <c:v>34.5</c:v>
                </c:pt>
                <c:pt idx="2448">
                  <c:v>34.5</c:v>
                </c:pt>
                <c:pt idx="2449">
                  <c:v>34.5</c:v>
                </c:pt>
                <c:pt idx="2450">
                  <c:v>34.5</c:v>
                </c:pt>
                <c:pt idx="2451">
                  <c:v>34.5</c:v>
                </c:pt>
                <c:pt idx="2452">
                  <c:v>34.5</c:v>
                </c:pt>
                <c:pt idx="2453">
                  <c:v>34.5</c:v>
                </c:pt>
                <c:pt idx="2454">
                  <c:v>34.5</c:v>
                </c:pt>
                <c:pt idx="2455">
                  <c:v>34.5</c:v>
                </c:pt>
                <c:pt idx="2456">
                  <c:v>34.5</c:v>
                </c:pt>
                <c:pt idx="2457">
                  <c:v>34.5</c:v>
                </c:pt>
                <c:pt idx="2458">
                  <c:v>34.5</c:v>
                </c:pt>
                <c:pt idx="2459">
                  <c:v>34.5</c:v>
                </c:pt>
                <c:pt idx="2460">
                  <c:v>34.5</c:v>
                </c:pt>
                <c:pt idx="2461">
                  <c:v>34.5</c:v>
                </c:pt>
                <c:pt idx="2462">
                  <c:v>34.5</c:v>
                </c:pt>
                <c:pt idx="2463">
                  <c:v>34.5</c:v>
                </c:pt>
                <c:pt idx="2464">
                  <c:v>34.5</c:v>
                </c:pt>
                <c:pt idx="2465">
                  <c:v>34.5</c:v>
                </c:pt>
                <c:pt idx="2466">
                  <c:v>34.5</c:v>
                </c:pt>
                <c:pt idx="2467">
                  <c:v>34.5</c:v>
                </c:pt>
                <c:pt idx="2468">
                  <c:v>34.5</c:v>
                </c:pt>
                <c:pt idx="2469">
                  <c:v>34.5</c:v>
                </c:pt>
                <c:pt idx="2470">
                  <c:v>34.5</c:v>
                </c:pt>
                <c:pt idx="2471">
                  <c:v>34.332999999999998</c:v>
                </c:pt>
                <c:pt idx="2472">
                  <c:v>34.25</c:v>
                </c:pt>
                <c:pt idx="2473">
                  <c:v>34.25</c:v>
                </c:pt>
                <c:pt idx="2474">
                  <c:v>34.25</c:v>
                </c:pt>
                <c:pt idx="2475">
                  <c:v>34.25</c:v>
                </c:pt>
                <c:pt idx="2476">
                  <c:v>34.25</c:v>
                </c:pt>
                <c:pt idx="2477">
                  <c:v>34.25</c:v>
                </c:pt>
                <c:pt idx="2478">
                  <c:v>34.25</c:v>
                </c:pt>
                <c:pt idx="2479">
                  <c:v>34.25</c:v>
                </c:pt>
                <c:pt idx="2480">
                  <c:v>34.25</c:v>
                </c:pt>
                <c:pt idx="2481">
                  <c:v>34.332999999999998</c:v>
                </c:pt>
                <c:pt idx="2482">
                  <c:v>34</c:v>
                </c:pt>
                <c:pt idx="2483">
                  <c:v>34</c:v>
                </c:pt>
                <c:pt idx="2484">
                  <c:v>34</c:v>
                </c:pt>
                <c:pt idx="2485">
                  <c:v>34</c:v>
                </c:pt>
                <c:pt idx="2486">
                  <c:v>34</c:v>
                </c:pt>
                <c:pt idx="2487">
                  <c:v>34</c:v>
                </c:pt>
                <c:pt idx="2488">
                  <c:v>34</c:v>
                </c:pt>
                <c:pt idx="2489">
                  <c:v>34</c:v>
                </c:pt>
                <c:pt idx="2490">
                  <c:v>34</c:v>
                </c:pt>
                <c:pt idx="2491">
                  <c:v>34</c:v>
                </c:pt>
                <c:pt idx="2492">
                  <c:v>34</c:v>
                </c:pt>
                <c:pt idx="2493">
                  <c:v>34</c:v>
                </c:pt>
                <c:pt idx="2494">
                  <c:v>34</c:v>
                </c:pt>
                <c:pt idx="2495">
                  <c:v>34</c:v>
                </c:pt>
                <c:pt idx="2496">
                  <c:v>34</c:v>
                </c:pt>
                <c:pt idx="2497">
                  <c:v>34</c:v>
                </c:pt>
                <c:pt idx="2498">
                  <c:v>34</c:v>
                </c:pt>
                <c:pt idx="2499">
                  <c:v>34</c:v>
                </c:pt>
                <c:pt idx="2500">
                  <c:v>34</c:v>
                </c:pt>
                <c:pt idx="2501">
                  <c:v>34</c:v>
                </c:pt>
                <c:pt idx="2502">
                  <c:v>34</c:v>
                </c:pt>
                <c:pt idx="2503">
                  <c:v>34</c:v>
                </c:pt>
                <c:pt idx="2504">
                  <c:v>34</c:v>
                </c:pt>
                <c:pt idx="2505">
                  <c:v>34</c:v>
                </c:pt>
                <c:pt idx="2506">
                  <c:v>34</c:v>
                </c:pt>
                <c:pt idx="2507">
                  <c:v>34</c:v>
                </c:pt>
                <c:pt idx="2508">
                  <c:v>34</c:v>
                </c:pt>
                <c:pt idx="2509">
                  <c:v>34</c:v>
                </c:pt>
                <c:pt idx="2510">
                  <c:v>34</c:v>
                </c:pt>
                <c:pt idx="2511">
                  <c:v>34</c:v>
                </c:pt>
                <c:pt idx="2512">
                  <c:v>34</c:v>
                </c:pt>
                <c:pt idx="2513">
                  <c:v>34</c:v>
                </c:pt>
                <c:pt idx="2514">
                  <c:v>34</c:v>
                </c:pt>
                <c:pt idx="2515">
                  <c:v>34</c:v>
                </c:pt>
                <c:pt idx="2516">
                  <c:v>34</c:v>
                </c:pt>
                <c:pt idx="2517">
                  <c:v>34</c:v>
                </c:pt>
                <c:pt idx="2518">
                  <c:v>34</c:v>
                </c:pt>
                <c:pt idx="2519">
                  <c:v>34</c:v>
                </c:pt>
                <c:pt idx="2520">
                  <c:v>34</c:v>
                </c:pt>
                <c:pt idx="2521">
                  <c:v>34</c:v>
                </c:pt>
                <c:pt idx="2522">
                  <c:v>34</c:v>
                </c:pt>
                <c:pt idx="2523">
                  <c:v>34</c:v>
                </c:pt>
                <c:pt idx="2524">
                  <c:v>34</c:v>
                </c:pt>
                <c:pt idx="2525">
                  <c:v>34</c:v>
                </c:pt>
                <c:pt idx="2526">
                  <c:v>34</c:v>
                </c:pt>
                <c:pt idx="2527">
                  <c:v>34</c:v>
                </c:pt>
                <c:pt idx="2528">
                  <c:v>34</c:v>
                </c:pt>
                <c:pt idx="2529">
                  <c:v>34</c:v>
                </c:pt>
                <c:pt idx="2530">
                  <c:v>34</c:v>
                </c:pt>
                <c:pt idx="2531">
                  <c:v>34</c:v>
                </c:pt>
                <c:pt idx="2532">
                  <c:v>34</c:v>
                </c:pt>
                <c:pt idx="2533">
                  <c:v>34</c:v>
                </c:pt>
                <c:pt idx="2534">
                  <c:v>34</c:v>
                </c:pt>
                <c:pt idx="2535">
                  <c:v>34</c:v>
                </c:pt>
                <c:pt idx="2536">
                  <c:v>34</c:v>
                </c:pt>
                <c:pt idx="2537">
                  <c:v>34</c:v>
                </c:pt>
                <c:pt idx="2538">
                  <c:v>34</c:v>
                </c:pt>
                <c:pt idx="2539">
                  <c:v>34</c:v>
                </c:pt>
                <c:pt idx="2540">
                  <c:v>34</c:v>
                </c:pt>
                <c:pt idx="2541">
                  <c:v>34</c:v>
                </c:pt>
                <c:pt idx="2542">
                  <c:v>34</c:v>
                </c:pt>
                <c:pt idx="2543">
                  <c:v>34</c:v>
                </c:pt>
                <c:pt idx="2544">
                  <c:v>34</c:v>
                </c:pt>
                <c:pt idx="2545">
                  <c:v>34</c:v>
                </c:pt>
                <c:pt idx="2546">
                  <c:v>34</c:v>
                </c:pt>
                <c:pt idx="2547">
                  <c:v>34</c:v>
                </c:pt>
                <c:pt idx="2548">
                  <c:v>34</c:v>
                </c:pt>
                <c:pt idx="2549">
                  <c:v>34</c:v>
                </c:pt>
                <c:pt idx="2550">
                  <c:v>34</c:v>
                </c:pt>
                <c:pt idx="2551">
                  <c:v>34</c:v>
                </c:pt>
                <c:pt idx="2552">
                  <c:v>34</c:v>
                </c:pt>
                <c:pt idx="2553">
                  <c:v>34</c:v>
                </c:pt>
                <c:pt idx="2554">
                  <c:v>34</c:v>
                </c:pt>
                <c:pt idx="2555">
                  <c:v>34</c:v>
                </c:pt>
                <c:pt idx="2556">
                  <c:v>34</c:v>
                </c:pt>
                <c:pt idx="2557">
                  <c:v>34</c:v>
                </c:pt>
                <c:pt idx="2558">
                  <c:v>34</c:v>
                </c:pt>
                <c:pt idx="2559">
                  <c:v>34</c:v>
                </c:pt>
                <c:pt idx="2560">
                  <c:v>34</c:v>
                </c:pt>
                <c:pt idx="2561">
                  <c:v>34</c:v>
                </c:pt>
                <c:pt idx="2562">
                  <c:v>34</c:v>
                </c:pt>
                <c:pt idx="2563">
                  <c:v>34</c:v>
                </c:pt>
                <c:pt idx="2564">
                  <c:v>34.332999999999998</c:v>
                </c:pt>
                <c:pt idx="2565">
                  <c:v>34.25</c:v>
                </c:pt>
                <c:pt idx="2566">
                  <c:v>34.25</c:v>
                </c:pt>
                <c:pt idx="2567">
                  <c:v>34.25</c:v>
                </c:pt>
                <c:pt idx="2568">
                  <c:v>34.25</c:v>
                </c:pt>
                <c:pt idx="2569">
                  <c:v>34.25</c:v>
                </c:pt>
                <c:pt idx="2570">
                  <c:v>34.25</c:v>
                </c:pt>
                <c:pt idx="2571">
                  <c:v>34.25</c:v>
                </c:pt>
                <c:pt idx="2572">
                  <c:v>34.25</c:v>
                </c:pt>
                <c:pt idx="2573">
                  <c:v>34.25</c:v>
                </c:pt>
                <c:pt idx="2574">
                  <c:v>34.25</c:v>
                </c:pt>
                <c:pt idx="2575">
                  <c:v>34.25</c:v>
                </c:pt>
                <c:pt idx="2576">
                  <c:v>34.25</c:v>
                </c:pt>
                <c:pt idx="2577">
                  <c:v>34.25</c:v>
                </c:pt>
                <c:pt idx="2578">
                  <c:v>34.332999999999998</c:v>
                </c:pt>
                <c:pt idx="2579">
                  <c:v>34.5</c:v>
                </c:pt>
                <c:pt idx="2580">
                  <c:v>34.5</c:v>
                </c:pt>
                <c:pt idx="2581">
                  <c:v>34.5</c:v>
                </c:pt>
                <c:pt idx="2582">
                  <c:v>34.5</c:v>
                </c:pt>
                <c:pt idx="2583">
                  <c:v>34.5</c:v>
                </c:pt>
                <c:pt idx="2584">
                  <c:v>34.5</c:v>
                </c:pt>
                <c:pt idx="2585">
                  <c:v>34.5</c:v>
                </c:pt>
                <c:pt idx="2586">
                  <c:v>34.5</c:v>
                </c:pt>
                <c:pt idx="2587">
                  <c:v>34.5</c:v>
                </c:pt>
                <c:pt idx="2588">
                  <c:v>34.5</c:v>
                </c:pt>
                <c:pt idx="2589">
                  <c:v>34.5</c:v>
                </c:pt>
                <c:pt idx="2590">
                  <c:v>34.5</c:v>
                </c:pt>
                <c:pt idx="2591">
                  <c:v>34.5</c:v>
                </c:pt>
                <c:pt idx="2592">
                  <c:v>34.5</c:v>
                </c:pt>
                <c:pt idx="2593">
                  <c:v>34.5</c:v>
                </c:pt>
                <c:pt idx="2594">
                  <c:v>34.5</c:v>
                </c:pt>
                <c:pt idx="2595">
                  <c:v>34.5</c:v>
                </c:pt>
                <c:pt idx="2596">
                  <c:v>34.5</c:v>
                </c:pt>
                <c:pt idx="2597">
                  <c:v>34.5</c:v>
                </c:pt>
                <c:pt idx="2598">
                  <c:v>34.5</c:v>
                </c:pt>
                <c:pt idx="2599">
                  <c:v>34.5</c:v>
                </c:pt>
                <c:pt idx="2600">
                  <c:v>34.5</c:v>
                </c:pt>
                <c:pt idx="2601">
                  <c:v>34.5</c:v>
                </c:pt>
                <c:pt idx="2602">
                  <c:v>34.5</c:v>
                </c:pt>
                <c:pt idx="2603">
                  <c:v>34.5</c:v>
                </c:pt>
                <c:pt idx="2604">
                  <c:v>34.5</c:v>
                </c:pt>
                <c:pt idx="2605">
                  <c:v>34.5</c:v>
                </c:pt>
                <c:pt idx="2606">
                  <c:v>34.5</c:v>
                </c:pt>
                <c:pt idx="2607">
                  <c:v>34.5</c:v>
                </c:pt>
                <c:pt idx="2608">
                  <c:v>34.5</c:v>
                </c:pt>
                <c:pt idx="2609">
                  <c:v>34.5</c:v>
                </c:pt>
                <c:pt idx="2610">
                  <c:v>34.5</c:v>
                </c:pt>
                <c:pt idx="2611">
                  <c:v>34.5</c:v>
                </c:pt>
                <c:pt idx="2612">
                  <c:v>34.5</c:v>
                </c:pt>
                <c:pt idx="2613">
                  <c:v>34.5</c:v>
                </c:pt>
                <c:pt idx="2614">
                  <c:v>34.5</c:v>
                </c:pt>
                <c:pt idx="2615">
                  <c:v>34.5</c:v>
                </c:pt>
                <c:pt idx="2616">
                  <c:v>34.5</c:v>
                </c:pt>
                <c:pt idx="2617">
                  <c:v>34.5</c:v>
                </c:pt>
                <c:pt idx="2618">
                  <c:v>34.5</c:v>
                </c:pt>
                <c:pt idx="2619">
                  <c:v>34.5</c:v>
                </c:pt>
                <c:pt idx="2620">
                  <c:v>34.5</c:v>
                </c:pt>
                <c:pt idx="2621">
                  <c:v>34.5</c:v>
                </c:pt>
                <c:pt idx="2622">
                  <c:v>34.5</c:v>
                </c:pt>
                <c:pt idx="2623">
                  <c:v>34.5</c:v>
                </c:pt>
                <c:pt idx="2624">
                  <c:v>34.5</c:v>
                </c:pt>
                <c:pt idx="2625">
                  <c:v>34.5</c:v>
                </c:pt>
                <c:pt idx="2626">
                  <c:v>34.5</c:v>
                </c:pt>
                <c:pt idx="2627">
                  <c:v>34.5</c:v>
                </c:pt>
                <c:pt idx="2628">
                  <c:v>34.5</c:v>
                </c:pt>
                <c:pt idx="2629">
                  <c:v>34.5</c:v>
                </c:pt>
                <c:pt idx="2630">
                  <c:v>34.5</c:v>
                </c:pt>
                <c:pt idx="2631">
                  <c:v>34.5</c:v>
                </c:pt>
                <c:pt idx="2632">
                  <c:v>34.5</c:v>
                </c:pt>
                <c:pt idx="2633">
                  <c:v>34.5</c:v>
                </c:pt>
                <c:pt idx="2634">
                  <c:v>34.5</c:v>
                </c:pt>
                <c:pt idx="2635">
                  <c:v>34.5</c:v>
                </c:pt>
                <c:pt idx="2636">
                  <c:v>34.5</c:v>
                </c:pt>
                <c:pt idx="2637">
                  <c:v>34.5</c:v>
                </c:pt>
                <c:pt idx="2638">
                  <c:v>34.5</c:v>
                </c:pt>
                <c:pt idx="2639">
                  <c:v>34.5</c:v>
                </c:pt>
                <c:pt idx="2640">
                  <c:v>34.5</c:v>
                </c:pt>
                <c:pt idx="2641">
                  <c:v>34.5</c:v>
                </c:pt>
                <c:pt idx="2642">
                  <c:v>34.5</c:v>
                </c:pt>
                <c:pt idx="2643">
                  <c:v>34.5</c:v>
                </c:pt>
                <c:pt idx="2644">
                  <c:v>34.5</c:v>
                </c:pt>
                <c:pt idx="2645">
                  <c:v>34.5</c:v>
                </c:pt>
                <c:pt idx="2646">
                  <c:v>34.5</c:v>
                </c:pt>
                <c:pt idx="2647">
                  <c:v>34.5</c:v>
                </c:pt>
                <c:pt idx="2648">
                  <c:v>34.5</c:v>
                </c:pt>
                <c:pt idx="2649">
                  <c:v>34.5</c:v>
                </c:pt>
                <c:pt idx="2650">
                  <c:v>34.5</c:v>
                </c:pt>
                <c:pt idx="2651">
                  <c:v>34.5</c:v>
                </c:pt>
                <c:pt idx="2652">
                  <c:v>34.5</c:v>
                </c:pt>
                <c:pt idx="2653">
                  <c:v>34.5</c:v>
                </c:pt>
                <c:pt idx="2654">
                  <c:v>34.5</c:v>
                </c:pt>
                <c:pt idx="2655">
                  <c:v>34.5</c:v>
                </c:pt>
                <c:pt idx="2656">
                  <c:v>34.5</c:v>
                </c:pt>
                <c:pt idx="2657">
                  <c:v>34.5</c:v>
                </c:pt>
                <c:pt idx="2658">
                  <c:v>34.5</c:v>
                </c:pt>
                <c:pt idx="2659">
                  <c:v>34.5</c:v>
                </c:pt>
                <c:pt idx="2660">
                  <c:v>34.5</c:v>
                </c:pt>
                <c:pt idx="2661">
                  <c:v>34.5</c:v>
                </c:pt>
                <c:pt idx="2662">
                  <c:v>34.5</c:v>
                </c:pt>
                <c:pt idx="2663">
                  <c:v>34.5</c:v>
                </c:pt>
                <c:pt idx="2664">
                  <c:v>34.5</c:v>
                </c:pt>
                <c:pt idx="2665">
                  <c:v>34.5</c:v>
                </c:pt>
                <c:pt idx="2666">
                  <c:v>34.5</c:v>
                </c:pt>
                <c:pt idx="2667">
                  <c:v>34.5</c:v>
                </c:pt>
                <c:pt idx="2668">
                  <c:v>34.5</c:v>
                </c:pt>
                <c:pt idx="2669">
                  <c:v>34.5</c:v>
                </c:pt>
                <c:pt idx="2670">
                  <c:v>34.5</c:v>
                </c:pt>
                <c:pt idx="2671">
                  <c:v>34.5</c:v>
                </c:pt>
                <c:pt idx="2672">
                  <c:v>34.5</c:v>
                </c:pt>
                <c:pt idx="2673">
                  <c:v>34.5</c:v>
                </c:pt>
                <c:pt idx="2674">
                  <c:v>34.5</c:v>
                </c:pt>
                <c:pt idx="2675">
                  <c:v>34.5</c:v>
                </c:pt>
                <c:pt idx="2676">
                  <c:v>34.5</c:v>
                </c:pt>
                <c:pt idx="2677">
                  <c:v>34.5</c:v>
                </c:pt>
                <c:pt idx="2678">
                  <c:v>35</c:v>
                </c:pt>
                <c:pt idx="2684">
                  <c:v>41</c:v>
                </c:pt>
                <c:pt idx="2685">
                  <c:v>41</c:v>
                </c:pt>
                <c:pt idx="2686">
                  <c:v>41</c:v>
                </c:pt>
                <c:pt idx="2687">
                  <c:v>41</c:v>
                </c:pt>
                <c:pt idx="2688">
                  <c:v>41</c:v>
                </c:pt>
                <c:pt idx="2689">
                  <c:v>41</c:v>
                </c:pt>
                <c:pt idx="2690">
                  <c:v>41</c:v>
                </c:pt>
                <c:pt idx="2691">
                  <c:v>41</c:v>
                </c:pt>
                <c:pt idx="2692">
                  <c:v>41</c:v>
                </c:pt>
                <c:pt idx="2693">
                  <c:v>41</c:v>
                </c:pt>
                <c:pt idx="2694">
                  <c:v>41</c:v>
                </c:pt>
                <c:pt idx="2695">
                  <c:v>41</c:v>
                </c:pt>
                <c:pt idx="2696">
                  <c:v>41</c:v>
                </c:pt>
                <c:pt idx="2697">
                  <c:v>41</c:v>
                </c:pt>
                <c:pt idx="2698">
                  <c:v>41</c:v>
                </c:pt>
                <c:pt idx="2699">
                  <c:v>41</c:v>
                </c:pt>
                <c:pt idx="2700">
                  <c:v>41</c:v>
                </c:pt>
                <c:pt idx="2701">
                  <c:v>41</c:v>
                </c:pt>
                <c:pt idx="2702">
                  <c:v>41</c:v>
                </c:pt>
                <c:pt idx="2703">
                  <c:v>41</c:v>
                </c:pt>
                <c:pt idx="2704">
                  <c:v>41</c:v>
                </c:pt>
                <c:pt idx="2705">
                  <c:v>41</c:v>
                </c:pt>
                <c:pt idx="2706">
                  <c:v>41</c:v>
                </c:pt>
                <c:pt idx="2707">
                  <c:v>41</c:v>
                </c:pt>
                <c:pt idx="2708">
                  <c:v>41</c:v>
                </c:pt>
                <c:pt idx="2709">
                  <c:v>41</c:v>
                </c:pt>
                <c:pt idx="2710">
                  <c:v>41</c:v>
                </c:pt>
                <c:pt idx="2711">
                  <c:v>41</c:v>
                </c:pt>
                <c:pt idx="2712">
                  <c:v>41</c:v>
                </c:pt>
                <c:pt idx="2713">
                  <c:v>41</c:v>
                </c:pt>
                <c:pt idx="2714">
                  <c:v>41</c:v>
                </c:pt>
                <c:pt idx="2715">
                  <c:v>41</c:v>
                </c:pt>
                <c:pt idx="2716">
                  <c:v>41</c:v>
                </c:pt>
                <c:pt idx="2717">
                  <c:v>41</c:v>
                </c:pt>
                <c:pt idx="2718">
                  <c:v>41</c:v>
                </c:pt>
                <c:pt idx="2719">
                  <c:v>41</c:v>
                </c:pt>
                <c:pt idx="2720">
                  <c:v>41</c:v>
                </c:pt>
                <c:pt idx="2721">
                  <c:v>41</c:v>
                </c:pt>
                <c:pt idx="2722">
                  <c:v>41</c:v>
                </c:pt>
                <c:pt idx="2723">
                  <c:v>41</c:v>
                </c:pt>
                <c:pt idx="2724">
                  <c:v>41</c:v>
                </c:pt>
                <c:pt idx="2725">
                  <c:v>41</c:v>
                </c:pt>
                <c:pt idx="2726">
                  <c:v>41</c:v>
                </c:pt>
                <c:pt idx="2727">
                  <c:v>41</c:v>
                </c:pt>
                <c:pt idx="2728">
                  <c:v>41</c:v>
                </c:pt>
                <c:pt idx="2729">
                  <c:v>41</c:v>
                </c:pt>
                <c:pt idx="2730">
                  <c:v>41</c:v>
                </c:pt>
                <c:pt idx="2731">
                  <c:v>41</c:v>
                </c:pt>
                <c:pt idx="2732">
                  <c:v>41</c:v>
                </c:pt>
                <c:pt idx="2733">
                  <c:v>41</c:v>
                </c:pt>
                <c:pt idx="2734">
                  <c:v>41</c:v>
                </c:pt>
                <c:pt idx="2735">
                  <c:v>41</c:v>
                </c:pt>
                <c:pt idx="2736">
                  <c:v>41</c:v>
                </c:pt>
                <c:pt idx="2737">
                  <c:v>41</c:v>
                </c:pt>
                <c:pt idx="2738">
                  <c:v>41</c:v>
                </c:pt>
                <c:pt idx="2739">
                  <c:v>41</c:v>
                </c:pt>
                <c:pt idx="2740">
                  <c:v>41</c:v>
                </c:pt>
                <c:pt idx="2741">
                  <c:v>41</c:v>
                </c:pt>
                <c:pt idx="2742">
                  <c:v>41</c:v>
                </c:pt>
                <c:pt idx="2743">
                  <c:v>41</c:v>
                </c:pt>
                <c:pt idx="2744">
                  <c:v>41</c:v>
                </c:pt>
                <c:pt idx="2745">
                  <c:v>41</c:v>
                </c:pt>
                <c:pt idx="2746">
                  <c:v>41</c:v>
                </c:pt>
                <c:pt idx="2747">
                  <c:v>41</c:v>
                </c:pt>
                <c:pt idx="2748">
                  <c:v>41</c:v>
                </c:pt>
                <c:pt idx="2749">
                  <c:v>41</c:v>
                </c:pt>
                <c:pt idx="2750">
                  <c:v>41</c:v>
                </c:pt>
                <c:pt idx="2751">
                  <c:v>41</c:v>
                </c:pt>
                <c:pt idx="2752">
                  <c:v>41</c:v>
                </c:pt>
                <c:pt idx="2753">
                  <c:v>41</c:v>
                </c:pt>
                <c:pt idx="2754">
                  <c:v>41</c:v>
                </c:pt>
                <c:pt idx="2755">
                  <c:v>41</c:v>
                </c:pt>
                <c:pt idx="2756">
                  <c:v>41</c:v>
                </c:pt>
                <c:pt idx="2757">
                  <c:v>41</c:v>
                </c:pt>
                <c:pt idx="2758">
                  <c:v>41</c:v>
                </c:pt>
                <c:pt idx="2759">
                  <c:v>41</c:v>
                </c:pt>
                <c:pt idx="2760">
                  <c:v>41</c:v>
                </c:pt>
                <c:pt idx="2761">
                  <c:v>41</c:v>
                </c:pt>
                <c:pt idx="2762">
                  <c:v>41</c:v>
                </c:pt>
                <c:pt idx="2763">
                  <c:v>41</c:v>
                </c:pt>
                <c:pt idx="2764">
                  <c:v>41</c:v>
                </c:pt>
                <c:pt idx="2765">
                  <c:v>41</c:v>
                </c:pt>
                <c:pt idx="2766">
                  <c:v>41</c:v>
                </c:pt>
                <c:pt idx="2767">
                  <c:v>41</c:v>
                </c:pt>
                <c:pt idx="2768">
                  <c:v>41</c:v>
                </c:pt>
                <c:pt idx="2769">
                  <c:v>41</c:v>
                </c:pt>
                <c:pt idx="2770">
                  <c:v>41</c:v>
                </c:pt>
                <c:pt idx="2771">
                  <c:v>41</c:v>
                </c:pt>
                <c:pt idx="2772">
                  <c:v>41</c:v>
                </c:pt>
                <c:pt idx="2773">
                  <c:v>41</c:v>
                </c:pt>
                <c:pt idx="2774">
                  <c:v>41</c:v>
                </c:pt>
                <c:pt idx="2775">
                  <c:v>41</c:v>
                </c:pt>
                <c:pt idx="2776">
                  <c:v>41</c:v>
                </c:pt>
                <c:pt idx="2777">
                  <c:v>41</c:v>
                </c:pt>
                <c:pt idx="2778">
                  <c:v>41</c:v>
                </c:pt>
                <c:pt idx="2779">
                  <c:v>41</c:v>
                </c:pt>
                <c:pt idx="2780">
                  <c:v>41</c:v>
                </c:pt>
                <c:pt idx="2781">
                  <c:v>41</c:v>
                </c:pt>
                <c:pt idx="2782">
                  <c:v>41</c:v>
                </c:pt>
                <c:pt idx="2783">
                  <c:v>41</c:v>
                </c:pt>
                <c:pt idx="2784">
                  <c:v>41</c:v>
                </c:pt>
                <c:pt idx="2785">
                  <c:v>41</c:v>
                </c:pt>
                <c:pt idx="2786">
                  <c:v>41</c:v>
                </c:pt>
                <c:pt idx="2787">
                  <c:v>41</c:v>
                </c:pt>
                <c:pt idx="2788">
                  <c:v>41</c:v>
                </c:pt>
                <c:pt idx="2789">
                  <c:v>41</c:v>
                </c:pt>
                <c:pt idx="2790">
                  <c:v>41</c:v>
                </c:pt>
                <c:pt idx="2791">
                  <c:v>41</c:v>
                </c:pt>
                <c:pt idx="2792">
                  <c:v>41</c:v>
                </c:pt>
                <c:pt idx="2793">
                  <c:v>41</c:v>
                </c:pt>
                <c:pt idx="2794">
                  <c:v>41</c:v>
                </c:pt>
                <c:pt idx="2795">
                  <c:v>41</c:v>
                </c:pt>
                <c:pt idx="2796">
                  <c:v>41</c:v>
                </c:pt>
                <c:pt idx="2797">
                  <c:v>41</c:v>
                </c:pt>
                <c:pt idx="2798">
                  <c:v>41</c:v>
                </c:pt>
                <c:pt idx="2799">
                  <c:v>41</c:v>
                </c:pt>
                <c:pt idx="2800">
                  <c:v>41</c:v>
                </c:pt>
                <c:pt idx="2801">
                  <c:v>41</c:v>
                </c:pt>
                <c:pt idx="2802">
                  <c:v>41</c:v>
                </c:pt>
                <c:pt idx="2803">
                  <c:v>41</c:v>
                </c:pt>
                <c:pt idx="2804">
                  <c:v>41</c:v>
                </c:pt>
                <c:pt idx="2805">
                  <c:v>41</c:v>
                </c:pt>
                <c:pt idx="2806">
                  <c:v>41</c:v>
                </c:pt>
                <c:pt idx="2807">
                  <c:v>41</c:v>
                </c:pt>
                <c:pt idx="2808">
                  <c:v>41</c:v>
                </c:pt>
                <c:pt idx="2809">
                  <c:v>41</c:v>
                </c:pt>
                <c:pt idx="2810">
                  <c:v>41</c:v>
                </c:pt>
                <c:pt idx="2811">
                  <c:v>41</c:v>
                </c:pt>
                <c:pt idx="2812">
                  <c:v>41</c:v>
                </c:pt>
                <c:pt idx="2813">
                  <c:v>41</c:v>
                </c:pt>
                <c:pt idx="2814">
                  <c:v>41</c:v>
                </c:pt>
                <c:pt idx="2815">
                  <c:v>41</c:v>
                </c:pt>
                <c:pt idx="2816">
                  <c:v>41</c:v>
                </c:pt>
                <c:pt idx="2817">
                  <c:v>41</c:v>
                </c:pt>
                <c:pt idx="2818">
                  <c:v>41</c:v>
                </c:pt>
                <c:pt idx="2819">
                  <c:v>41</c:v>
                </c:pt>
                <c:pt idx="2820">
                  <c:v>41</c:v>
                </c:pt>
                <c:pt idx="2821">
                  <c:v>41</c:v>
                </c:pt>
                <c:pt idx="2822">
                  <c:v>41</c:v>
                </c:pt>
                <c:pt idx="2823">
                  <c:v>41</c:v>
                </c:pt>
                <c:pt idx="2824">
                  <c:v>41</c:v>
                </c:pt>
                <c:pt idx="2825">
                  <c:v>41</c:v>
                </c:pt>
                <c:pt idx="2826">
                  <c:v>41</c:v>
                </c:pt>
                <c:pt idx="2827">
                  <c:v>41</c:v>
                </c:pt>
                <c:pt idx="2828">
                  <c:v>41</c:v>
                </c:pt>
                <c:pt idx="2829">
                  <c:v>41</c:v>
                </c:pt>
                <c:pt idx="2830">
                  <c:v>41</c:v>
                </c:pt>
                <c:pt idx="2831">
                  <c:v>41</c:v>
                </c:pt>
                <c:pt idx="2832">
                  <c:v>41</c:v>
                </c:pt>
                <c:pt idx="2833">
                  <c:v>41</c:v>
                </c:pt>
                <c:pt idx="2834">
                  <c:v>41</c:v>
                </c:pt>
                <c:pt idx="2835">
                  <c:v>41</c:v>
                </c:pt>
                <c:pt idx="2836">
                  <c:v>41</c:v>
                </c:pt>
                <c:pt idx="2837">
                  <c:v>41</c:v>
                </c:pt>
                <c:pt idx="2838">
                  <c:v>41</c:v>
                </c:pt>
                <c:pt idx="2839">
                  <c:v>41</c:v>
                </c:pt>
                <c:pt idx="2840">
                  <c:v>41</c:v>
                </c:pt>
                <c:pt idx="2841">
                  <c:v>41</c:v>
                </c:pt>
                <c:pt idx="2842">
                  <c:v>41</c:v>
                </c:pt>
                <c:pt idx="2843">
                  <c:v>41</c:v>
                </c:pt>
                <c:pt idx="2844">
                  <c:v>41</c:v>
                </c:pt>
                <c:pt idx="2845">
                  <c:v>41</c:v>
                </c:pt>
                <c:pt idx="2846">
                  <c:v>41</c:v>
                </c:pt>
                <c:pt idx="2847">
                  <c:v>41</c:v>
                </c:pt>
                <c:pt idx="2852">
                  <c:v>35</c:v>
                </c:pt>
                <c:pt idx="2853">
                  <c:v>35</c:v>
                </c:pt>
                <c:pt idx="2854">
                  <c:v>35</c:v>
                </c:pt>
                <c:pt idx="2855">
                  <c:v>35</c:v>
                </c:pt>
                <c:pt idx="2856">
                  <c:v>35</c:v>
                </c:pt>
                <c:pt idx="2857">
                  <c:v>35</c:v>
                </c:pt>
                <c:pt idx="2858">
                  <c:v>35</c:v>
                </c:pt>
                <c:pt idx="2859">
                  <c:v>35</c:v>
                </c:pt>
                <c:pt idx="2860">
                  <c:v>35</c:v>
                </c:pt>
                <c:pt idx="2861">
                  <c:v>35</c:v>
                </c:pt>
                <c:pt idx="2862">
                  <c:v>35</c:v>
                </c:pt>
                <c:pt idx="2863">
                  <c:v>35</c:v>
                </c:pt>
                <c:pt idx="2864">
                  <c:v>35</c:v>
                </c:pt>
                <c:pt idx="2865">
                  <c:v>35</c:v>
                </c:pt>
                <c:pt idx="2866">
                  <c:v>35</c:v>
                </c:pt>
                <c:pt idx="2867">
                  <c:v>35</c:v>
                </c:pt>
                <c:pt idx="2868">
                  <c:v>35</c:v>
                </c:pt>
                <c:pt idx="2869">
                  <c:v>35</c:v>
                </c:pt>
                <c:pt idx="2870">
                  <c:v>35</c:v>
                </c:pt>
                <c:pt idx="2871">
                  <c:v>35</c:v>
                </c:pt>
                <c:pt idx="2872">
                  <c:v>35</c:v>
                </c:pt>
                <c:pt idx="2873">
                  <c:v>35</c:v>
                </c:pt>
                <c:pt idx="2874">
                  <c:v>35</c:v>
                </c:pt>
                <c:pt idx="2875">
                  <c:v>35</c:v>
                </c:pt>
                <c:pt idx="2876">
                  <c:v>35</c:v>
                </c:pt>
                <c:pt idx="2877">
                  <c:v>35</c:v>
                </c:pt>
                <c:pt idx="2878">
                  <c:v>35</c:v>
                </c:pt>
                <c:pt idx="2879">
                  <c:v>35</c:v>
                </c:pt>
                <c:pt idx="2880">
                  <c:v>35</c:v>
                </c:pt>
                <c:pt idx="2881">
                  <c:v>35</c:v>
                </c:pt>
                <c:pt idx="2882">
                  <c:v>35</c:v>
                </c:pt>
                <c:pt idx="2883">
                  <c:v>35</c:v>
                </c:pt>
                <c:pt idx="2884">
                  <c:v>35</c:v>
                </c:pt>
                <c:pt idx="2885">
                  <c:v>35</c:v>
                </c:pt>
                <c:pt idx="2886">
                  <c:v>35</c:v>
                </c:pt>
                <c:pt idx="2887">
                  <c:v>35</c:v>
                </c:pt>
                <c:pt idx="2888">
                  <c:v>35</c:v>
                </c:pt>
                <c:pt idx="2889">
                  <c:v>35</c:v>
                </c:pt>
                <c:pt idx="2890">
                  <c:v>35</c:v>
                </c:pt>
                <c:pt idx="2891">
                  <c:v>35</c:v>
                </c:pt>
                <c:pt idx="2892">
                  <c:v>35</c:v>
                </c:pt>
                <c:pt idx="2893">
                  <c:v>35</c:v>
                </c:pt>
                <c:pt idx="2894">
                  <c:v>35</c:v>
                </c:pt>
                <c:pt idx="2895">
                  <c:v>35</c:v>
                </c:pt>
                <c:pt idx="2896">
                  <c:v>35</c:v>
                </c:pt>
                <c:pt idx="2897">
                  <c:v>35</c:v>
                </c:pt>
                <c:pt idx="2898">
                  <c:v>35</c:v>
                </c:pt>
                <c:pt idx="2899">
                  <c:v>35</c:v>
                </c:pt>
                <c:pt idx="2900">
                  <c:v>35</c:v>
                </c:pt>
                <c:pt idx="2901">
                  <c:v>35</c:v>
                </c:pt>
                <c:pt idx="2902">
                  <c:v>35</c:v>
                </c:pt>
                <c:pt idx="2903">
                  <c:v>35</c:v>
                </c:pt>
                <c:pt idx="2904">
                  <c:v>35</c:v>
                </c:pt>
                <c:pt idx="2905">
                  <c:v>35</c:v>
                </c:pt>
                <c:pt idx="2906">
                  <c:v>35</c:v>
                </c:pt>
                <c:pt idx="2907">
                  <c:v>35</c:v>
                </c:pt>
                <c:pt idx="2908">
                  <c:v>35</c:v>
                </c:pt>
                <c:pt idx="2909">
                  <c:v>35</c:v>
                </c:pt>
                <c:pt idx="2910">
                  <c:v>35</c:v>
                </c:pt>
                <c:pt idx="2911">
                  <c:v>35</c:v>
                </c:pt>
                <c:pt idx="2912">
                  <c:v>35</c:v>
                </c:pt>
                <c:pt idx="2913">
                  <c:v>35</c:v>
                </c:pt>
                <c:pt idx="2914">
                  <c:v>35</c:v>
                </c:pt>
                <c:pt idx="2915">
                  <c:v>35</c:v>
                </c:pt>
                <c:pt idx="2916">
                  <c:v>35</c:v>
                </c:pt>
                <c:pt idx="2917">
                  <c:v>35</c:v>
                </c:pt>
                <c:pt idx="2918">
                  <c:v>35</c:v>
                </c:pt>
                <c:pt idx="2919">
                  <c:v>35</c:v>
                </c:pt>
                <c:pt idx="2920">
                  <c:v>35</c:v>
                </c:pt>
                <c:pt idx="2921">
                  <c:v>35</c:v>
                </c:pt>
                <c:pt idx="2922">
                  <c:v>35</c:v>
                </c:pt>
                <c:pt idx="2923">
                  <c:v>35</c:v>
                </c:pt>
                <c:pt idx="2924">
                  <c:v>35</c:v>
                </c:pt>
                <c:pt idx="2925">
                  <c:v>35</c:v>
                </c:pt>
                <c:pt idx="2926">
                  <c:v>35</c:v>
                </c:pt>
                <c:pt idx="2927">
                  <c:v>35</c:v>
                </c:pt>
                <c:pt idx="2928">
                  <c:v>35</c:v>
                </c:pt>
                <c:pt idx="2929">
                  <c:v>35</c:v>
                </c:pt>
                <c:pt idx="2930">
                  <c:v>35</c:v>
                </c:pt>
                <c:pt idx="2931">
                  <c:v>35</c:v>
                </c:pt>
                <c:pt idx="2932">
                  <c:v>35</c:v>
                </c:pt>
                <c:pt idx="2933">
                  <c:v>35</c:v>
                </c:pt>
                <c:pt idx="2934">
                  <c:v>35</c:v>
                </c:pt>
                <c:pt idx="2935">
                  <c:v>35</c:v>
                </c:pt>
                <c:pt idx="2936">
                  <c:v>35</c:v>
                </c:pt>
                <c:pt idx="2937">
                  <c:v>35</c:v>
                </c:pt>
                <c:pt idx="2938">
                  <c:v>35</c:v>
                </c:pt>
                <c:pt idx="2939">
                  <c:v>35</c:v>
                </c:pt>
                <c:pt idx="2940">
                  <c:v>35</c:v>
                </c:pt>
                <c:pt idx="2941">
                  <c:v>35</c:v>
                </c:pt>
                <c:pt idx="2942">
                  <c:v>35</c:v>
                </c:pt>
                <c:pt idx="2943">
                  <c:v>35</c:v>
                </c:pt>
                <c:pt idx="2944">
                  <c:v>35</c:v>
                </c:pt>
                <c:pt idx="2945">
                  <c:v>35</c:v>
                </c:pt>
                <c:pt idx="2946">
                  <c:v>35</c:v>
                </c:pt>
                <c:pt idx="2947">
                  <c:v>35</c:v>
                </c:pt>
                <c:pt idx="2948">
                  <c:v>35</c:v>
                </c:pt>
                <c:pt idx="2949">
                  <c:v>35</c:v>
                </c:pt>
                <c:pt idx="2950">
                  <c:v>35</c:v>
                </c:pt>
                <c:pt idx="2951">
                  <c:v>35</c:v>
                </c:pt>
                <c:pt idx="2952">
                  <c:v>35</c:v>
                </c:pt>
                <c:pt idx="2953">
                  <c:v>35</c:v>
                </c:pt>
                <c:pt idx="2954">
                  <c:v>35</c:v>
                </c:pt>
                <c:pt idx="2955">
                  <c:v>35</c:v>
                </c:pt>
                <c:pt idx="2956">
                  <c:v>35</c:v>
                </c:pt>
                <c:pt idx="2957">
                  <c:v>35</c:v>
                </c:pt>
                <c:pt idx="2958">
                  <c:v>35</c:v>
                </c:pt>
                <c:pt idx="2959">
                  <c:v>35</c:v>
                </c:pt>
                <c:pt idx="2960">
                  <c:v>35</c:v>
                </c:pt>
                <c:pt idx="2961">
                  <c:v>35</c:v>
                </c:pt>
                <c:pt idx="2962">
                  <c:v>35</c:v>
                </c:pt>
                <c:pt idx="2963">
                  <c:v>35</c:v>
                </c:pt>
                <c:pt idx="2964">
                  <c:v>35</c:v>
                </c:pt>
                <c:pt idx="2965">
                  <c:v>35</c:v>
                </c:pt>
                <c:pt idx="2966">
                  <c:v>35</c:v>
                </c:pt>
                <c:pt idx="2967">
                  <c:v>35</c:v>
                </c:pt>
                <c:pt idx="2968">
                  <c:v>35</c:v>
                </c:pt>
                <c:pt idx="2969">
                  <c:v>35</c:v>
                </c:pt>
                <c:pt idx="2970">
                  <c:v>35</c:v>
                </c:pt>
                <c:pt idx="2971">
                  <c:v>35</c:v>
                </c:pt>
                <c:pt idx="2972">
                  <c:v>35</c:v>
                </c:pt>
                <c:pt idx="2973">
                  <c:v>35</c:v>
                </c:pt>
                <c:pt idx="2974">
                  <c:v>35</c:v>
                </c:pt>
                <c:pt idx="2975">
                  <c:v>35</c:v>
                </c:pt>
                <c:pt idx="2976">
                  <c:v>35</c:v>
                </c:pt>
                <c:pt idx="2977">
                  <c:v>35</c:v>
                </c:pt>
                <c:pt idx="2978">
                  <c:v>35</c:v>
                </c:pt>
                <c:pt idx="2979">
                  <c:v>35</c:v>
                </c:pt>
                <c:pt idx="2980">
                  <c:v>35</c:v>
                </c:pt>
                <c:pt idx="2981">
                  <c:v>34.75</c:v>
                </c:pt>
                <c:pt idx="2982">
                  <c:v>34.75</c:v>
                </c:pt>
                <c:pt idx="2983">
                  <c:v>34.75</c:v>
                </c:pt>
                <c:pt idx="2984">
                  <c:v>34.75</c:v>
                </c:pt>
                <c:pt idx="2985">
                  <c:v>34.75</c:v>
                </c:pt>
                <c:pt idx="2986">
                  <c:v>34.75</c:v>
                </c:pt>
                <c:pt idx="2987">
                  <c:v>34.75</c:v>
                </c:pt>
                <c:pt idx="2988">
                  <c:v>34.667000000000002</c:v>
                </c:pt>
                <c:pt idx="2989">
                  <c:v>34.5</c:v>
                </c:pt>
                <c:pt idx="2990">
                  <c:v>34.5</c:v>
                </c:pt>
                <c:pt idx="2991">
                  <c:v>34.5</c:v>
                </c:pt>
                <c:pt idx="2992">
                  <c:v>34.5</c:v>
                </c:pt>
                <c:pt idx="2993">
                  <c:v>34.5</c:v>
                </c:pt>
                <c:pt idx="2994">
                  <c:v>34.5</c:v>
                </c:pt>
                <c:pt idx="2995">
                  <c:v>34.5</c:v>
                </c:pt>
                <c:pt idx="2996">
                  <c:v>34.5</c:v>
                </c:pt>
                <c:pt idx="2997">
                  <c:v>34.5</c:v>
                </c:pt>
                <c:pt idx="2998">
                  <c:v>34.5</c:v>
                </c:pt>
                <c:pt idx="2999">
                  <c:v>34.5</c:v>
                </c:pt>
                <c:pt idx="3000">
                  <c:v>34.5</c:v>
                </c:pt>
                <c:pt idx="3001">
                  <c:v>34.5</c:v>
                </c:pt>
                <c:pt idx="3002">
                  <c:v>34.5</c:v>
                </c:pt>
                <c:pt idx="3003">
                  <c:v>34.5</c:v>
                </c:pt>
                <c:pt idx="3004">
                  <c:v>34.5</c:v>
                </c:pt>
                <c:pt idx="3005">
                  <c:v>34.5</c:v>
                </c:pt>
                <c:pt idx="3006">
                  <c:v>34.5</c:v>
                </c:pt>
                <c:pt idx="3007">
                  <c:v>34.5</c:v>
                </c:pt>
                <c:pt idx="3008">
                  <c:v>34</c:v>
                </c:pt>
                <c:pt idx="3009">
                  <c:v>34</c:v>
                </c:pt>
                <c:pt idx="3010">
                  <c:v>34</c:v>
                </c:pt>
                <c:pt idx="3011">
                  <c:v>34</c:v>
                </c:pt>
                <c:pt idx="3012">
                  <c:v>34</c:v>
                </c:pt>
                <c:pt idx="3013">
                  <c:v>34</c:v>
                </c:pt>
                <c:pt idx="3014">
                  <c:v>34</c:v>
                </c:pt>
                <c:pt idx="3015">
                  <c:v>34</c:v>
                </c:pt>
                <c:pt idx="3016">
                  <c:v>34</c:v>
                </c:pt>
                <c:pt idx="3017">
                  <c:v>34</c:v>
                </c:pt>
                <c:pt idx="3018">
                  <c:v>34</c:v>
                </c:pt>
                <c:pt idx="3019">
                  <c:v>34</c:v>
                </c:pt>
                <c:pt idx="3020">
                  <c:v>34</c:v>
                </c:pt>
                <c:pt idx="3021">
                  <c:v>34</c:v>
                </c:pt>
                <c:pt idx="3022">
                  <c:v>34</c:v>
                </c:pt>
                <c:pt idx="3023">
                  <c:v>34</c:v>
                </c:pt>
                <c:pt idx="3024">
                  <c:v>34</c:v>
                </c:pt>
                <c:pt idx="3025">
                  <c:v>34</c:v>
                </c:pt>
                <c:pt idx="3026">
                  <c:v>34</c:v>
                </c:pt>
                <c:pt idx="3027">
                  <c:v>34</c:v>
                </c:pt>
                <c:pt idx="3028">
                  <c:v>34</c:v>
                </c:pt>
                <c:pt idx="3029">
                  <c:v>34</c:v>
                </c:pt>
                <c:pt idx="3030">
                  <c:v>34</c:v>
                </c:pt>
                <c:pt idx="3031">
                  <c:v>34</c:v>
                </c:pt>
                <c:pt idx="3032">
                  <c:v>34</c:v>
                </c:pt>
                <c:pt idx="3033">
                  <c:v>34</c:v>
                </c:pt>
                <c:pt idx="3034">
                  <c:v>34</c:v>
                </c:pt>
                <c:pt idx="3035">
                  <c:v>34</c:v>
                </c:pt>
                <c:pt idx="3036">
                  <c:v>34</c:v>
                </c:pt>
                <c:pt idx="3037">
                  <c:v>34</c:v>
                </c:pt>
                <c:pt idx="3038">
                  <c:v>34</c:v>
                </c:pt>
                <c:pt idx="3039">
                  <c:v>34</c:v>
                </c:pt>
                <c:pt idx="3040">
                  <c:v>34</c:v>
                </c:pt>
                <c:pt idx="3041">
                  <c:v>34</c:v>
                </c:pt>
                <c:pt idx="3042">
                  <c:v>34</c:v>
                </c:pt>
                <c:pt idx="3043">
                  <c:v>34</c:v>
                </c:pt>
                <c:pt idx="3044">
                  <c:v>34</c:v>
                </c:pt>
                <c:pt idx="3045">
                  <c:v>34</c:v>
                </c:pt>
                <c:pt idx="3046">
                  <c:v>34</c:v>
                </c:pt>
                <c:pt idx="3047">
                  <c:v>34</c:v>
                </c:pt>
                <c:pt idx="3048">
                  <c:v>34</c:v>
                </c:pt>
                <c:pt idx="3049">
                  <c:v>34</c:v>
                </c:pt>
                <c:pt idx="3050">
                  <c:v>34</c:v>
                </c:pt>
                <c:pt idx="3051">
                  <c:v>34</c:v>
                </c:pt>
                <c:pt idx="3052">
                  <c:v>34</c:v>
                </c:pt>
                <c:pt idx="3053">
                  <c:v>34</c:v>
                </c:pt>
                <c:pt idx="3054">
                  <c:v>34</c:v>
                </c:pt>
                <c:pt idx="3055">
                  <c:v>34</c:v>
                </c:pt>
                <c:pt idx="3056">
                  <c:v>34</c:v>
                </c:pt>
                <c:pt idx="3057">
                  <c:v>34</c:v>
                </c:pt>
                <c:pt idx="3058">
                  <c:v>34</c:v>
                </c:pt>
                <c:pt idx="3059">
                  <c:v>34</c:v>
                </c:pt>
                <c:pt idx="3060">
                  <c:v>34</c:v>
                </c:pt>
                <c:pt idx="3061">
                  <c:v>34</c:v>
                </c:pt>
                <c:pt idx="3062">
                  <c:v>34</c:v>
                </c:pt>
                <c:pt idx="3063">
                  <c:v>34</c:v>
                </c:pt>
                <c:pt idx="3064">
                  <c:v>34</c:v>
                </c:pt>
                <c:pt idx="3065">
                  <c:v>34</c:v>
                </c:pt>
                <c:pt idx="3066">
                  <c:v>34</c:v>
                </c:pt>
                <c:pt idx="3067">
                  <c:v>34</c:v>
                </c:pt>
                <c:pt idx="3068">
                  <c:v>34</c:v>
                </c:pt>
                <c:pt idx="3069">
                  <c:v>34</c:v>
                </c:pt>
                <c:pt idx="3070">
                  <c:v>34</c:v>
                </c:pt>
                <c:pt idx="3071">
                  <c:v>34</c:v>
                </c:pt>
                <c:pt idx="3072">
                  <c:v>34</c:v>
                </c:pt>
                <c:pt idx="3073">
                  <c:v>34</c:v>
                </c:pt>
                <c:pt idx="3074">
                  <c:v>34</c:v>
                </c:pt>
                <c:pt idx="3075">
                  <c:v>34</c:v>
                </c:pt>
                <c:pt idx="3076">
                  <c:v>34</c:v>
                </c:pt>
                <c:pt idx="3077">
                  <c:v>34</c:v>
                </c:pt>
                <c:pt idx="3078">
                  <c:v>34</c:v>
                </c:pt>
                <c:pt idx="3079">
                  <c:v>34</c:v>
                </c:pt>
                <c:pt idx="3080">
                  <c:v>34</c:v>
                </c:pt>
                <c:pt idx="3092">
                  <c:v>35</c:v>
                </c:pt>
                <c:pt idx="3093">
                  <c:v>35</c:v>
                </c:pt>
                <c:pt idx="3094">
                  <c:v>35</c:v>
                </c:pt>
                <c:pt idx="3095">
                  <c:v>35</c:v>
                </c:pt>
                <c:pt idx="3096">
                  <c:v>35</c:v>
                </c:pt>
                <c:pt idx="3097">
                  <c:v>35</c:v>
                </c:pt>
                <c:pt idx="3098">
                  <c:v>35</c:v>
                </c:pt>
                <c:pt idx="3099">
                  <c:v>35</c:v>
                </c:pt>
                <c:pt idx="3100">
                  <c:v>35</c:v>
                </c:pt>
                <c:pt idx="3101">
                  <c:v>35</c:v>
                </c:pt>
                <c:pt idx="3102">
                  <c:v>35</c:v>
                </c:pt>
                <c:pt idx="3103">
                  <c:v>35</c:v>
                </c:pt>
                <c:pt idx="3104">
                  <c:v>35</c:v>
                </c:pt>
                <c:pt idx="3105">
                  <c:v>35</c:v>
                </c:pt>
                <c:pt idx="3106">
                  <c:v>35</c:v>
                </c:pt>
                <c:pt idx="3107">
                  <c:v>35</c:v>
                </c:pt>
                <c:pt idx="3108">
                  <c:v>35</c:v>
                </c:pt>
                <c:pt idx="3109">
                  <c:v>35</c:v>
                </c:pt>
                <c:pt idx="3110">
                  <c:v>35</c:v>
                </c:pt>
                <c:pt idx="3111">
                  <c:v>35</c:v>
                </c:pt>
                <c:pt idx="3112">
                  <c:v>35</c:v>
                </c:pt>
                <c:pt idx="3113">
                  <c:v>35</c:v>
                </c:pt>
                <c:pt idx="3114">
                  <c:v>35</c:v>
                </c:pt>
                <c:pt idx="3115">
                  <c:v>35</c:v>
                </c:pt>
                <c:pt idx="3116">
                  <c:v>35</c:v>
                </c:pt>
                <c:pt idx="3117">
                  <c:v>35</c:v>
                </c:pt>
                <c:pt idx="3118">
                  <c:v>35</c:v>
                </c:pt>
                <c:pt idx="3119">
                  <c:v>35</c:v>
                </c:pt>
                <c:pt idx="3120">
                  <c:v>35</c:v>
                </c:pt>
                <c:pt idx="3121">
                  <c:v>35</c:v>
                </c:pt>
                <c:pt idx="3122">
                  <c:v>35</c:v>
                </c:pt>
                <c:pt idx="3123">
                  <c:v>35</c:v>
                </c:pt>
                <c:pt idx="3124">
                  <c:v>35</c:v>
                </c:pt>
                <c:pt idx="3125">
                  <c:v>35</c:v>
                </c:pt>
                <c:pt idx="3126">
                  <c:v>35</c:v>
                </c:pt>
                <c:pt idx="3127">
                  <c:v>35</c:v>
                </c:pt>
                <c:pt idx="3128">
                  <c:v>35</c:v>
                </c:pt>
                <c:pt idx="3129">
                  <c:v>35</c:v>
                </c:pt>
                <c:pt idx="3130">
                  <c:v>35</c:v>
                </c:pt>
                <c:pt idx="3131">
                  <c:v>35</c:v>
                </c:pt>
                <c:pt idx="3132">
                  <c:v>35</c:v>
                </c:pt>
                <c:pt idx="3133">
                  <c:v>35</c:v>
                </c:pt>
                <c:pt idx="3134">
                  <c:v>35</c:v>
                </c:pt>
                <c:pt idx="3135">
                  <c:v>35</c:v>
                </c:pt>
                <c:pt idx="3136">
                  <c:v>35</c:v>
                </c:pt>
                <c:pt idx="3137">
                  <c:v>35</c:v>
                </c:pt>
                <c:pt idx="3138">
                  <c:v>35</c:v>
                </c:pt>
                <c:pt idx="3139">
                  <c:v>35</c:v>
                </c:pt>
                <c:pt idx="3140">
                  <c:v>35</c:v>
                </c:pt>
                <c:pt idx="3141">
                  <c:v>35</c:v>
                </c:pt>
                <c:pt idx="3142">
                  <c:v>35</c:v>
                </c:pt>
                <c:pt idx="3143">
                  <c:v>35</c:v>
                </c:pt>
                <c:pt idx="3144">
                  <c:v>35</c:v>
                </c:pt>
                <c:pt idx="3145">
                  <c:v>35</c:v>
                </c:pt>
                <c:pt idx="3146">
                  <c:v>35</c:v>
                </c:pt>
                <c:pt idx="3147">
                  <c:v>35</c:v>
                </c:pt>
                <c:pt idx="3148">
                  <c:v>35</c:v>
                </c:pt>
                <c:pt idx="3149">
                  <c:v>35</c:v>
                </c:pt>
                <c:pt idx="3150">
                  <c:v>35</c:v>
                </c:pt>
                <c:pt idx="3151">
                  <c:v>35</c:v>
                </c:pt>
                <c:pt idx="3152">
                  <c:v>35</c:v>
                </c:pt>
                <c:pt idx="3153">
                  <c:v>35</c:v>
                </c:pt>
                <c:pt idx="3154">
                  <c:v>35</c:v>
                </c:pt>
                <c:pt idx="3155">
                  <c:v>35</c:v>
                </c:pt>
                <c:pt idx="3156">
                  <c:v>35</c:v>
                </c:pt>
                <c:pt idx="3157">
                  <c:v>35</c:v>
                </c:pt>
                <c:pt idx="3158">
                  <c:v>35</c:v>
                </c:pt>
                <c:pt idx="3159">
                  <c:v>35</c:v>
                </c:pt>
                <c:pt idx="3160">
                  <c:v>35</c:v>
                </c:pt>
                <c:pt idx="3161">
                  <c:v>35</c:v>
                </c:pt>
                <c:pt idx="3162">
                  <c:v>35</c:v>
                </c:pt>
                <c:pt idx="3163">
                  <c:v>35</c:v>
                </c:pt>
                <c:pt idx="3164">
                  <c:v>35</c:v>
                </c:pt>
                <c:pt idx="3165">
                  <c:v>35</c:v>
                </c:pt>
                <c:pt idx="3166">
                  <c:v>35</c:v>
                </c:pt>
                <c:pt idx="3167">
                  <c:v>35</c:v>
                </c:pt>
                <c:pt idx="3168">
                  <c:v>35</c:v>
                </c:pt>
                <c:pt idx="3169">
                  <c:v>35</c:v>
                </c:pt>
                <c:pt idx="3170">
                  <c:v>35</c:v>
                </c:pt>
                <c:pt idx="3171">
                  <c:v>35</c:v>
                </c:pt>
                <c:pt idx="3172">
                  <c:v>35</c:v>
                </c:pt>
                <c:pt idx="3173">
                  <c:v>35</c:v>
                </c:pt>
                <c:pt idx="3174">
                  <c:v>35</c:v>
                </c:pt>
                <c:pt idx="3175">
                  <c:v>35</c:v>
                </c:pt>
                <c:pt idx="3176">
                  <c:v>35</c:v>
                </c:pt>
                <c:pt idx="3177">
                  <c:v>35</c:v>
                </c:pt>
                <c:pt idx="3178">
                  <c:v>35</c:v>
                </c:pt>
                <c:pt idx="3179">
                  <c:v>35</c:v>
                </c:pt>
                <c:pt idx="3180">
                  <c:v>35</c:v>
                </c:pt>
                <c:pt idx="3181">
                  <c:v>35</c:v>
                </c:pt>
                <c:pt idx="3182">
                  <c:v>35</c:v>
                </c:pt>
                <c:pt idx="3183">
                  <c:v>35</c:v>
                </c:pt>
                <c:pt idx="3184">
                  <c:v>35</c:v>
                </c:pt>
                <c:pt idx="3185">
                  <c:v>35</c:v>
                </c:pt>
                <c:pt idx="3186">
                  <c:v>35</c:v>
                </c:pt>
                <c:pt idx="3187">
                  <c:v>35</c:v>
                </c:pt>
                <c:pt idx="3188">
                  <c:v>35</c:v>
                </c:pt>
                <c:pt idx="3189">
                  <c:v>35</c:v>
                </c:pt>
                <c:pt idx="3190">
                  <c:v>35</c:v>
                </c:pt>
                <c:pt idx="3191">
                  <c:v>35</c:v>
                </c:pt>
                <c:pt idx="3192">
                  <c:v>35</c:v>
                </c:pt>
                <c:pt idx="3193">
                  <c:v>35</c:v>
                </c:pt>
                <c:pt idx="3194">
                  <c:v>35</c:v>
                </c:pt>
                <c:pt idx="3195">
                  <c:v>35</c:v>
                </c:pt>
                <c:pt idx="3196">
                  <c:v>35</c:v>
                </c:pt>
                <c:pt idx="3197">
                  <c:v>35</c:v>
                </c:pt>
                <c:pt idx="3198">
                  <c:v>35</c:v>
                </c:pt>
                <c:pt idx="3199">
                  <c:v>35</c:v>
                </c:pt>
                <c:pt idx="3200">
                  <c:v>35</c:v>
                </c:pt>
                <c:pt idx="3201">
                  <c:v>35</c:v>
                </c:pt>
                <c:pt idx="3202">
                  <c:v>35</c:v>
                </c:pt>
                <c:pt idx="3203">
                  <c:v>35</c:v>
                </c:pt>
                <c:pt idx="3204">
                  <c:v>35</c:v>
                </c:pt>
                <c:pt idx="3205">
                  <c:v>35</c:v>
                </c:pt>
                <c:pt idx="3206">
                  <c:v>35</c:v>
                </c:pt>
                <c:pt idx="3212">
                  <c:v>26</c:v>
                </c:pt>
                <c:pt idx="3213">
                  <c:v>26</c:v>
                </c:pt>
                <c:pt idx="3214">
                  <c:v>26</c:v>
                </c:pt>
                <c:pt idx="3215">
                  <c:v>26</c:v>
                </c:pt>
                <c:pt idx="3216">
                  <c:v>26</c:v>
                </c:pt>
                <c:pt idx="3217">
                  <c:v>26</c:v>
                </c:pt>
                <c:pt idx="3218">
                  <c:v>26</c:v>
                </c:pt>
                <c:pt idx="3219">
                  <c:v>26</c:v>
                </c:pt>
                <c:pt idx="3220">
                  <c:v>26</c:v>
                </c:pt>
                <c:pt idx="3221">
                  <c:v>26</c:v>
                </c:pt>
                <c:pt idx="3222">
                  <c:v>26</c:v>
                </c:pt>
                <c:pt idx="3223">
                  <c:v>26</c:v>
                </c:pt>
                <c:pt idx="3224">
                  <c:v>26</c:v>
                </c:pt>
                <c:pt idx="3225">
                  <c:v>26</c:v>
                </c:pt>
                <c:pt idx="3226">
                  <c:v>26</c:v>
                </c:pt>
                <c:pt idx="3227">
                  <c:v>26</c:v>
                </c:pt>
                <c:pt idx="3228">
                  <c:v>26</c:v>
                </c:pt>
                <c:pt idx="3229">
                  <c:v>26</c:v>
                </c:pt>
                <c:pt idx="3230">
                  <c:v>26</c:v>
                </c:pt>
                <c:pt idx="3231">
                  <c:v>26</c:v>
                </c:pt>
                <c:pt idx="3232">
                  <c:v>26</c:v>
                </c:pt>
                <c:pt idx="3233">
                  <c:v>26</c:v>
                </c:pt>
                <c:pt idx="3234">
                  <c:v>26</c:v>
                </c:pt>
                <c:pt idx="3235">
                  <c:v>26</c:v>
                </c:pt>
                <c:pt idx="3236">
                  <c:v>26</c:v>
                </c:pt>
                <c:pt idx="3237">
                  <c:v>26</c:v>
                </c:pt>
                <c:pt idx="3238">
                  <c:v>26</c:v>
                </c:pt>
                <c:pt idx="3239">
                  <c:v>26</c:v>
                </c:pt>
                <c:pt idx="3240">
                  <c:v>26</c:v>
                </c:pt>
                <c:pt idx="3241">
                  <c:v>26</c:v>
                </c:pt>
                <c:pt idx="3242">
                  <c:v>26</c:v>
                </c:pt>
                <c:pt idx="3243">
                  <c:v>26</c:v>
                </c:pt>
                <c:pt idx="3244">
                  <c:v>26</c:v>
                </c:pt>
                <c:pt idx="3245">
                  <c:v>26</c:v>
                </c:pt>
                <c:pt idx="3246">
                  <c:v>26</c:v>
                </c:pt>
                <c:pt idx="3247">
                  <c:v>26</c:v>
                </c:pt>
                <c:pt idx="3248">
                  <c:v>26</c:v>
                </c:pt>
                <c:pt idx="3249">
                  <c:v>26</c:v>
                </c:pt>
                <c:pt idx="3250">
                  <c:v>26</c:v>
                </c:pt>
                <c:pt idx="3251">
                  <c:v>26</c:v>
                </c:pt>
                <c:pt idx="3252">
                  <c:v>26</c:v>
                </c:pt>
                <c:pt idx="3253">
                  <c:v>26</c:v>
                </c:pt>
                <c:pt idx="3254">
                  <c:v>26</c:v>
                </c:pt>
                <c:pt idx="3255">
                  <c:v>26</c:v>
                </c:pt>
                <c:pt idx="3256">
                  <c:v>26</c:v>
                </c:pt>
                <c:pt idx="3257">
                  <c:v>26</c:v>
                </c:pt>
                <c:pt idx="3258">
                  <c:v>26</c:v>
                </c:pt>
                <c:pt idx="3259">
                  <c:v>26</c:v>
                </c:pt>
                <c:pt idx="3260">
                  <c:v>26</c:v>
                </c:pt>
                <c:pt idx="3261">
                  <c:v>26</c:v>
                </c:pt>
                <c:pt idx="3262">
                  <c:v>26</c:v>
                </c:pt>
                <c:pt idx="3263">
                  <c:v>26</c:v>
                </c:pt>
                <c:pt idx="3264">
                  <c:v>26</c:v>
                </c:pt>
                <c:pt idx="3265">
                  <c:v>26</c:v>
                </c:pt>
                <c:pt idx="3266">
                  <c:v>26</c:v>
                </c:pt>
                <c:pt idx="3267">
                  <c:v>26</c:v>
                </c:pt>
                <c:pt idx="3268">
                  <c:v>26</c:v>
                </c:pt>
                <c:pt idx="3269">
                  <c:v>26</c:v>
                </c:pt>
                <c:pt idx="3270">
                  <c:v>26</c:v>
                </c:pt>
                <c:pt idx="3271">
                  <c:v>26</c:v>
                </c:pt>
                <c:pt idx="3272">
                  <c:v>26</c:v>
                </c:pt>
                <c:pt idx="3273">
                  <c:v>26</c:v>
                </c:pt>
                <c:pt idx="3274">
                  <c:v>26</c:v>
                </c:pt>
                <c:pt idx="3275">
                  <c:v>26</c:v>
                </c:pt>
                <c:pt idx="3276">
                  <c:v>26</c:v>
                </c:pt>
                <c:pt idx="3277">
                  <c:v>26</c:v>
                </c:pt>
                <c:pt idx="3278">
                  <c:v>26</c:v>
                </c:pt>
                <c:pt idx="3279">
                  <c:v>26</c:v>
                </c:pt>
                <c:pt idx="3280">
                  <c:v>26</c:v>
                </c:pt>
                <c:pt idx="3281">
                  <c:v>26</c:v>
                </c:pt>
                <c:pt idx="3282">
                  <c:v>26</c:v>
                </c:pt>
                <c:pt idx="3283">
                  <c:v>26</c:v>
                </c:pt>
                <c:pt idx="3284">
                  <c:v>26</c:v>
                </c:pt>
                <c:pt idx="3285">
                  <c:v>26</c:v>
                </c:pt>
                <c:pt idx="3286">
                  <c:v>26</c:v>
                </c:pt>
                <c:pt idx="3287">
                  <c:v>26</c:v>
                </c:pt>
                <c:pt idx="3288">
                  <c:v>26</c:v>
                </c:pt>
                <c:pt idx="3289">
                  <c:v>26</c:v>
                </c:pt>
                <c:pt idx="3290">
                  <c:v>26</c:v>
                </c:pt>
                <c:pt idx="3291">
                  <c:v>26</c:v>
                </c:pt>
                <c:pt idx="3292">
                  <c:v>26</c:v>
                </c:pt>
                <c:pt idx="3293">
                  <c:v>26</c:v>
                </c:pt>
                <c:pt idx="3294">
                  <c:v>26</c:v>
                </c:pt>
                <c:pt idx="3295">
                  <c:v>26</c:v>
                </c:pt>
                <c:pt idx="3296">
                  <c:v>26</c:v>
                </c:pt>
                <c:pt idx="3297">
                  <c:v>26</c:v>
                </c:pt>
                <c:pt idx="3298">
                  <c:v>26</c:v>
                </c:pt>
                <c:pt idx="3299">
                  <c:v>26</c:v>
                </c:pt>
                <c:pt idx="3300">
                  <c:v>26</c:v>
                </c:pt>
                <c:pt idx="3301">
                  <c:v>26</c:v>
                </c:pt>
                <c:pt idx="3302">
                  <c:v>26</c:v>
                </c:pt>
                <c:pt idx="3303">
                  <c:v>26</c:v>
                </c:pt>
                <c:pt idx="3304">
                  <c:v>26</c:v>
                </c:pt>
                <c:pt idx="3305">
                  <c:v>26</c:v>
                </c:pt>
                <c:pt idx="3306">
                  <c:v>26</c:v>
                </c:pt>
                <c:pt idx="3307">
                  <c:v>26</c:v>
                </c:pt>
                <c:pt idx="3308">
                  <c:v>26</c:v>
                </c:pt>
                <c:pt idx="3309">
                  <c:v>26</c:v>
                </c:pt>
                <c:pt idx="3310">
                  <c:v>26</c:v>
                </c:pt>
                <c:pt idx="3311">
                  <c:v>26</c:v>
                </c:pt>
                <c:pt idx="3312">
                  <c:v>26</c:v>
                </c:pt>
                <c:pt idx="3313">
                  <c:v>26</c:v>
                </c:pt>
                <c:pt idx="3314">
                  <c:v>26</c:v>
                </c:pt>
                <c:pt idx="3315">
                  <c:v>26</c:v>
                </c:pt>
                <c:pt idx="3316">
                  <c:v>26</c:v>
                </c:pt>
                <c:pt idx="3317">
                  <c:v>26</c:v>
                </c:pt>
                <c:pt idx="3318">
                  <c:v>26</c:v>
                </c:pt>
                <c:pt idx="3319">
                  <c:v>26</c:v>
                </c:pt>
                <c:pt idx="3320">
                  <c:v>26</c:v>
                </c:pt>
                <c:pt idx="3321">
                  <c:v>26</c:v>
                </c:pt>
                <c:pt idx="3322">
                  <c:v>26</c:v>
                </c:pt>
                <c:pt idx="3323">
                  <c:v>26</c:v>
                </c:pt>
                <c:pt idx="3324">
                  <c:v>26</c:v>
                </c:pt>
                <c:pt idx="3325">
                  <c:v>26</c:v>
                </c:pt>
                <c:pt idx="3326">
                  <c:v>26</c:v>
                </c:pt>
                <c:pt idx="3327">
                  <c:v>26</c:v>
                </c:pt>
                <c:pt idx="3328">
                  <c:v>41</c:v>
                </c:pt>
                <c:pt idx="3329">
                  <c:v>41</c:v>
                </c:pt>
                <c:pt idx="3330">
                  <c:v>41</c:v>
                </c:pt>
                <c:pt idx="3331">
                  <c:v>41</c:v>
                </c:pt>
                <c:pt idx="3332">
                  <c:v>41</c:v>
                </c:pt>
                <c:pt idx="3333">
                  <c:v>41</c:v>
                </c:pt>
                <c:pt idx="3334">
                  <c:v>41</c:v>
                </c:pt>
                <c:pt idx="3335">
                  <c:v>41</c:v>
                </c:pt>
                <c:pt idx="3336">
                  <c:v>41</c:v>
                </c:pt>
                <c:pt idx="3337">
                  <c:v>41</c:v>
                </c:pt>
                <c:pt idx="3338">
                  <c:v>41</c:v>
                </c:pt>
                <c:pt idx="3339">
                  <c:v>41</c:v>
                </c:pt>
                <c:pt idx="3340">
                  <c:v>41</c:v>
                </c:pt>
                <c:pt idx="3341">
                  <c:v>41</c:v>
                </c:pt>
                <c:pt idx="3342">
                  <c:v>41</c:v>
                </c:pt>
                <c:pt idx="3343">
                  <c:v>41</c:v>
                </c:pt>
                <c:pt idx="3344">
                  <c:v>41</c:v>
                </c:pt>
                <c:pt idx="3345">
                  <c:v>41</c:v>
                </c:pt>
                <c:pt idx="3346">
                  <c:v>41</c:v>
                </c:pt>
                <c:pt idx="3347">
                  <c:v>41</c:v>
                </c:pt>
                <c:pt idx="3348">
                  <c:v>41</c:v>
                </c:pt>
                <c:pt idx="3349">
                  <c:v>41</c:v>
                </c:pt>
                <c:pt idx="3350">
                  <c:v>41</c:v>
                </c:pt>
                <c:pt idx="3351">
                  <c:v>41</c:v>
                </c:pt>
                <c:pt idx="3352">
                  <c:v>41</c:v>
                </c:pt>
                <c:pt idx="3353">
                  <c:v>41</c:v>
                </c:pt>
                <c:pt idx="3354">
                  <c:v>41</c:v>
                </c:pt>
                <c:pt idx="3355">
                  <c:v>41</c:v>
                </c:pt>
                <c:pt idx="3356">
                  <c:v>41</c:v>
                </c:pt>
                <c:pt idx="3357">
                  <c:v>41</c:v>
                </c:pt>
                <c:pt idx="3358">
                  <c:v>41</c:v>
                </c:pt>
                <c:pt idx="3359">
                  <c:v>41</c:v>
                </c:pt>
                <c:pt idx="3360">
                  <c:v>41</c:v>
                </c:pt>
                <c:pt idx="3361">
                  <c:v>41</c:v>
                </c:pt>
                <c:pt idx="3362">
                  <c:v>41</c:v>
                </c:pt>
                <c:pt idx="3363">
                  <c:v>41</c:v>
                </c:pt>
                <c:pt idx="3364">
                  <c:v>41</c:v>
                </c:pt>
                <c:pt idx="3365">
                  <c:v>41</c:v>
                </c:pt>
                <c:pt idx="3366">
                  <c:v>41</c:v>
                </c:pt>
                <c:pt idx="3367">
                  <c:v>41</c:v>
                </c:pt>
                <c:pt idx="3368">
                  <c:v>41</c:v>
                </c:pt>
                <c:pt idx="3369">
                  <c:v>41</c:v>
                </c:pt>
                <c:pt idx="3370">
                  <c:v>41</c:v>
                </c:pt>
                <c:pt idx="3371">
                  <c:v>41</c:v>
                </c:pt>
                <c:pt idx="3372">
                  <c:v>41</c:v>
                </c:pt>
                <c:pt idx="3373">
                  <c:v>41</c:v>
                </c:pt>
                <c:pt idx="3374">
                  <c:v>41</c:v>
                </c:pt>
                <c:pt idx="3375">
                  <c:v>41</c:v>
                </c:pt>
                <c:pt idx="3376">
                  <c:v>41</c:v>
                </c:pt>
                <c:pt idx="3377">
                  <c:v>41</c:v>
                </c:pt>
                <c:pt idx="3378">
                  <c:v>41</c:v>
                </c:pt>
                <c:pt idx="3379">
                  <c:v>41</c:v>
                </c:pt>
                <c:pt idx="3380">
                  <c:v>41</c:v>
                </c:pt>
                <c:pt idx="3381">
                  <c:v>41</c:v>
                </c:pt>
                <c:pt idx="3382">
                  <c:v>41</c:v>
                </c:pt>
                <c:pt idx="3383">
                  <c:v>41</c:v>
                </c:pt>
                <c:pt idx="3384">
                  <c:v>41</c:v>
                </c:pt>
                <c:pt idx="3385">
                  <c:v>41</c:v>
                </c:pt>
                <c:pt idx="3386">
                  <c:v>41</c:v>
                </c:pt>
                <c:pt idx="3387">
                  <c:v>41</c:v>
                </c:pt>
                <c:pt idx="3388">
                  <c:v>41</c:v>
                </c:pt>
                <c:pt idx="3389">
                  <c:v>41</c:v>
                </c:pt>
                <c:pt idx="3390">
                  <c:v>41</c:v>
                </c:pt>
                <c:pt idx="3391">
                  <c:v>41</c:v>
                </c:pt>
                <c:pt idx="3392">
                  <c:v>41</c:v>
                </c:pt>
                <c:pt idx="3393">
                  <c:v>41</c:v>
                </c:pt>
                <c:pt idx="3394">
                  <c:v>41</c:v>
                </c:pt>
                <c:pt idx="3395">
                  <c:v>41</c:v>
                </c:pt>
                <c:pt idx="3396">
                  <c:v>41</c:v>
                </c:pt>
                <c:pt idx="3397">
                  <c:v>41</c:v>
                </c:pt>
                <c:pt idx="3398">
                  <c:v>41</c:v>
                </c:pt>
                <c:pt idx="3399">
                  <c:v>41</c:v>
                </c:pt>
                <c:pt idx="3400">
                  <c:v>41</c:v>
                </c:pt>
                <c:pt idx="3401">
                  <c:v>41</c:v>
                </c:pt>
                <c:pt idx="3402">
                  <c:v>41</c:v>
                </c:pt>
                <c:pt idx="3403">
                  <c:v>41</c:v>
                </c:pt>
                <c:pt idx="3404">
                  <c:v>41</c:v>
                </c:pt>
                <c:pt idx="3405">
                  <c:v>41</c:v>
                </c:pt>
                <c:pt idx="3406">
                  <c:v>41</c:v>
                </c:pt>
                <c:pt idx="3407">
                  <c:v>41</c:v>
                </c:pt>
                <c:pt idx="3408">
                  <c:v>41</c:v>
                </c:pt>
                <c:pt idx="3409">
                  <c:v>41</c:v>
                </c:pt>
                <c:pt idx="3410">
                  <c:v>41</c:v>
                </c:pt>
                <c:pt idx="3411">
                  <c:v>41</c:v>
                </c:pt>
                <c:pt idx="3412">
                  <c:v>41</c:v>
                </c:pt>
                <c:pt idx="3413">
                  <c:v>41</c:v>
                </c:pt>
                <c:pt idx="3414">
                  <c:v>41</c:v>
                </c:pt>
                <c:pt idx="3415">
                  <c:v>41</c:v>
                </c:pt>
                <c:pt idx="3416">
                  <c:v>41</c:v>
                </c:pt>
                <c:pt idx="3417">
                  <c:v>41</c:v>
                </c:pt>
                <c:pt idx="3418">
                  <c:v>41</c:v>
                </c:pt>
                <c:pt idx="3419">
                  <c:v>41</c:v>
                </c:pt>
                <c:pt idx="3420">
                  <c:v>41</c:v>
                </c:pt>
                <c:pt idx="3421">
                  <c:v>41</c:v>
                </c:pt>
                <c:pt idx="3422">
                  <c:v>41</c:v>
                </c:pt>
                <c:pt idx="3423">
                  <c:v>41</c:v>
                </c:pt>
                <c:pt idx="3424">
                  <c:v>41</c:v>
                </c:pt>
                <c:pt idx="3425">
                  <c:v>41</c:v>
                </c:pt>
                <c:pt idx="3426">
                  <c:v>41</c:v>
                </c:pt>
                <c:pt idx="3427">
                  <c:v>41</c:v>
                </c:pt>
                <c:pt idx="3428">
                  <c:v>41</c:v>
                </c:pt>
                <c:pt idx="3429">
                  <c:v>41</c:v>
                </c:pt>
                <c:pt idx="3430">
                  <c:v>41</c:v>
                </c:pt>
                <c:pt idx="3431">
                  <c:v>41</c:v>
                </c:pt>
                <c:pt idx="3432">
                  <c:v>41</c:v>
                </c:pt>
                <c:pt idx="3433">
                  <c:v>41</c:v>
                </c:pt>
                <c:pt idx="3434">
                  <c:v>41</c:v>
                </c:pt>
                <c:pt idx="3435">
                  <c:v>41</c:v>
                </c:pt>
                <c:pt idx="3436">
                  <c:v>41</c:v>
                </c:pt>
                <c:pt idx="3437">
                  <c:v>41</c:v>
                </c:pt>
                <c:pt idx="3438">
                  <c:v>41</c:v>
                </c:pt>
                <c:pt idx="3439">
                  <c:v>41</c:v>
                </c:pt>
                <c:pt idx="3440">
                  <c:v>41</c:v>
                </c:pt>
                <c:pt idx="3441">
                  <c:v>41</c:v>
                </c:pt>
                <c:pt idx="3442">
                  <c:v>41</c:v>
                </c:pt>
                <c:pt idx="3443">
                  <c:v>41</c:v>
                </c:pt>
                <c:pt idx="3444">
                  <c:v>41</c:v>
                </c:pt>
                <c:pt idx="3445">
                  <c:v>41</c:v>
                </c:pt>
                <c:pt idx="3446">
                  <c:v>41</c:v>
                </c:pt>
                <c:pt idx="3447">
                  <c:v>41</c:v>
                </c:pt>
                <c:pt idx="3448">
                  <c:v>41</c:v>
                </c:pt>
                <c:pt idx="3449">
                  <c:v>41</c:v>
                </c:pt>
                <c:pt idx="3450">
                  <c:v>41</c:v>
                </c:pt>
                <c:pt idx="3451">
                  <c:v>41</c:v>
                </c:pt>
                <c:pt idx="3452">
                  <c:v>41</c:v>
                </c:pt>
                <c:pt idx="3453">
                  <c:v>41</c:v>
                </c:pt>
                <c:pt idx="3454">
                  <c:v>41</c:v>
                </c:pt>
                <c:pt idx="3455">
                  <c:v>41</c:v>
                </c:pt>
                <c:pt idx="3456">
                  <c:v>41</c:v>
                </c:pt>
                <c:pt idx="3457">
                  <c:v>41</c:v>
                </c:pt>
                <c:pt idx="3458">
                  <c:v>41</c:v>
                </c:pt>
                <c:pt idx="3459">
                  <c:v>41</c:v>
                </c:pt>
                <c:pt idx="3460">
                  <c:v>41</c:v>
                </c:pt>
                <c:pt idx="3461">
                  <c:v>41</c:v>
                </c:pt>
                <c:pt idx="3462">
                  <c:v>41</c:v>
                </c:pt>
                <c:pt idx="3463">
                  <c:v>41</c:v>
                </c:pt>
                <c:pt idx="3464">
                  <c:v>41</c:v>
                </c:pt>
                <c:pt idx="3465">
                  <c:v>41</c:v>
                </c:pt>
                <c:pt idx="3466">
                  <c:v>41</c:v>
                </c:pt>
                <c:pt idx="3467">
                  <c:v>41</c:v>
                </c:pt>
                <c:pt idx="3468">
                  <c:v>41</c:v>
                </c:pt>
                <c:pt idx="3469">
                  <c:v>41</c:v>
                </c:pt>
                <c:pt idx="3470">
                  <c:v>41</c:v>
                </c:pt>
                <c:pt idx="3471">
                  <c:v>41</c:v>
                </c:pt>
                <c:pt idx="3472">
                  <c:v>41</c:v>
                </c:pt>
                <c:pt idx="3473">
                  <c:v>41</c:v>
                </c:pt>
                <c:pt idx="3474">
                  <c:v>41</c:v>
                </c:pt>
                <c:pt idx="3475">
                  <c:v>41</c:v>
                </c:pt>
                <c:pt idx="3476">
                  <c:v>41</c:v>
                </c:pt>
                <c:pt idx="3477">
                  <c:v>41</c:v>
                </c:pt>
                <c:pt idx="3478">
                  <c:v>41</c:v>
                </c:pt>
                <c:pt idx="3479">
                  <c:v>41</c:v>
                </c:pt>
                <c:pt idx="3480">
                  <c:v>41</c:v>
                </c:pt>
                <c:pt idx="3481">
                  <c:v>41</c:v>
                </c:pt>
                <c:pt idx="3482">
                  <c:v>33.5</c:v>
                </c:pt>
                <c:pt idx="3483">
                  <c:v>26</c:v>
                </c:pt>
                <c:pt idx="3484">
                  <c:v>26</c:v>
                </c:pt>
                <c:pt idx="3485">
                  <c:v>26</c:v>
                </c:pt>
                <c:pt idx="3486">
                  <c:v>26</c:v>
                </c:pt>
                <c:pt idx="3487">
                  <c:v>26</c:v>
                </c:pt>
                <c:pt idx="3488">
                  <c:v>26</c:v>
                </c:pt>
                <c:pt idx="3489">
                  <c:v>26</c:v>
                </c:pt>
                <c:pt idx="3490">
                  <c:v>26</c:v>
                </c:pt>
                <c:pt idx="3491">
                  <c:v>26</c:v>
                </c:pt>
                <c:pt idx="3492">
                  <c:v>26</c:v>
                </c:pt>
                <c:pt idx="3493">
                  <c:v>26</c:v>
                </c:pt>
                <c:pt idx="3494">
                  <c:v>26</c:v>
                </c:pt>
                <c:pt idx="3495">
                  <c:v>26</c:v>
                </c:pt>
                <c:pt idx="3496">
                  <c:v>26</c:v>
                </c:pt>
                <c:pt idx="3497">
                  <c:v>26</c:v>
                </c:pt>
                <c:pt idx="3498">
                  <c:v>26</c:v>
                </c:pt>
                <c:pt idx="3499">
                  <c:v>26</c:v>
                </c:pt>
                <c:pt idx="3500">
                  <c:v>26</c:v>
                </c:pt>
                <c:pt idx="3501">
                  <c:v>26</c:v>
                </c:pt>
                <c:pt idx="3502">
                  <c:v>26</c:v>
                </c:pt>
                <c:pt idx="3503">
                  <c:v>26</c:v>
                </c:pt>
                <c:pt idx="3504">
                  <c:v>26</c:v>
                </c:pt>
                <c:pt idx="3505">
                  <c:v>26</c:v>
                </c:pt>
                <c:pt idx="3506">
                  <c:v>26</c:v>
                </c:pt>
                <c:pt idx="3507">
                  <c:v>26</c:v>
                </c:pt>
                <c:pt idx="3508">
                  <c:v>26</c:v>
                </c:pt>
                <c:pt idx="3509">
                  <c:v>26</c:v>
                </c:pt>
                <c:pt idx="3510">
                  <c:v>26</c:v>
                </c:pt>
                <c:pt idx="3511">
                  <c:v>26</c:v>
                </c:pt>
                <c:pt idx="3512">
                  <c:v>26</c:v>
                </c:pt>
                <c:pt idx="3513">
                  <c:v>26</c:v>
                </c:pt>
                <c:pt idx="3514">
                  <c:v>26</c:v>
                </c:pt>
                <c:pt idx="3515">
                  <c:v>26</c:v>
                </c:pt>
                <c:pt idx="3516">
                  <c:v>26</c:v>
                </c:pt>
                <c:pt idx="3517">
                  <c:v>26</c:v>
                </c:pt>
                <c:pt idx="3518">
                  <c:v>26</c:v>
                </c:pt>
                <c:pt idx="3519">
                  <c:v>26</c:v>
                </c:pt>
                <c:pt idx="3520">
                  <c:v>26</c:v>
                </c:pt>
                <c:pt idx="3615">
                  <c:v>28</c:v>
                </c:pt>
                <c:pt idx="3616">
                  <c:v>28</c:v>
                </c:pt>
                <c:pt idx="3617">
                  <c:v>28</c:v>
                </c:pt>
                <c:pt idx="3618">
                  <c:v>28</c:v>
                </c:pt>
                <c:pt idx="3619">
                  <c:v>28</c:v>
                </c:pt>
                <c:pt idx="3620">
                  <c:v>28</c:v>
                </c:pt>
                <c:pt idx="3621">
                  <c:v>28</c:v>
                </c:pt>
                <c:pt idx="3622">
                  <c:v>28</c:v>
                </c:pt>
                <c:pt idx="3623">
                  <c:v>28</c:v>
                </c:pt>
                <c:pt idx="3624">
                  <c:v>28</c:v>
                </c:pt>
                <c:pt idx="3625">
                  <c:v>28</c:v>
                </c:pt>
                <c:pt idx="3626">
                  <c:v>28</c:v>
                </c:pt>
                <c:pt idx="3627">
                  <c:v>28</c:v>
                </c:pt>
                <c:pt idx="3628">
                  <c:v>28</c:v>
                </c:pt>
                <c:pt idx="3629">
                  <c:v>28</c:v>
                </c:pt>
                <c:pt idx="3630">
                  <c:v>28</c:v>
                </c:pt>
                <c:pt idx="3631">
                  <c:v>27</c:v>
                </c:pt>
                <c:pt idx="3632">
                  <c:v>27</c:v>
                </c:pt>
                <c:pt idx="3633">
                  <c:v>27</c:v>
                </c:pt>
                <c:pt idx="3634">
                  <c:v>27</c:v>
                </c:pt>
                <c:pt idx="3635">
                  <c:v>27</c:v>
                </c:pt>
                <c:pt idx="3636">
                  <c:v>27</c:v>
                </c:pt>
                <c:pt idx="3637">
                  <c:v>27</c:v>
                </c:pt>
                <c:pt idx="3638">
                  <c:v>27</c:v>
                </c:pt>
                <c:pt idx="3639">
                  <c:v>27</c:v>
                </c:pt>
                <c:pt idx="3640">
                  <c:v>27.332999999999998</c:v>
                </c:pt>
                <c:pt idx="3641">
                  <c:v>27.332999999999998</c:v>
                </c:pt>
                <c:pt idx="3642">
                  <c:v>27.332999999999998</c:v>
                </c:pt>
                <c:pt idx="3643">
                  <c:v>27.332999999999998</c:v>
                </c:pt>
                <c:pt idx="3644">
                  <c:v>27.332999999999998</c:v>
                </c:pt>
                <c:pt idx="3645">
                  <c:v>27.332999999999998</c:v>
                </c:pt>
                <c:pt idx="3646">
                  <c:v>27.332999999999998</c:v>
                </c:pt>
                <c:pt idx="3647">
                  <c:v>27.332999999999998</c:v>
                </c:pt>
                <c:pt idx="3648">
                  <c:v>27.332999999999998</c:v>
                </c:pt>
                <c:pt idx="3649">
                  <c:v>27.332999999999998</c:v>
                </c:pt>
                <c:pt idx="3650">
                  <c:v>27.332999999999998</c:v>
                </c:pt>
                <c:pt idx="3651">
                  <c:v>27.332999999999998</c:v>
                </c:pt>
                <c:pt idx="3652">
                  <c:v>28</c:v>
                </c:pt>
                <c:pt idx="3653">
                  <c:v>28</c:v>
                </c:pt>
                <c:pt idx="3654">
                  <c:v>28</c:v>
                </c:pt>
                <c:pt idx="3655">
                  <c:v>28</c:v>
                </c:pt>
                <c:pt idx="3656">
                  <c:v>28</c:v>
                </c:pt>
                <c:pt idx="3657">
                  <c:v>28</c:v>
                </c:pt>
                <c:pt idx="3658">
                  <c:v>28</c:v>
                </c:pt>
                <c:pt idx="3659">
                  <c:v>28</c:v>
                </c:pt>
                <c:pt idx="3660">
                  <c:v>28</c:v>
                </c:pt>
                <c:pt idx="3661">
                  <c:v>28</c:v>
                </c:pt>
                <c:pt idx="3662">
                  <c:v>28</c:v>
                </c:pt>
                <c:pt idx="3663">
                  <c:v>28</c:v>
                </c:pt>
                <c:pt idx="3664">
                  <c:v>28</c:v>
                </c:pt>
                <c:pt idx="3665">
                  <c:v>28</c:v>
                </c:pt>
                <c:pt idx="3666">
                  <c:v>28</c:v>
                </c:pt>
                <c:pt idx="3667">
                  <c:v>28</c:v>
                </c:pt>
                <c:pt idx="3668">
                  <c:v>28</c:v>
                </c:pt>
                <c:pt idx="3669">
                  <c:v>28</c:v>
                </c:pt>
                <c:pt idx="3670">
                  <c:v>28</c:v>
                </c:pt>
                <c:pt idx="3671">
                  <c:v>28</c:v>
                </c:pt>
                <c:pt idx="3672">
                  <c:v>28</c:v>
                </c:pt>
                <c:pt idx="3673">
                  <c:v>28</c:v>
                </c:pt>
                <c:pt idx="3674">
                  <c:v>28</c:v>
                </c:pt>
                <c:pt idx="3675">
                  <c:v>28</c:v>
                </c:pt>
                <c:pt idx="3676">
                  <c:v>28</c:v>
                </c:pt>
                <c:pt idx="3677">
                  <c:v>28</c:v>
                </c:pt>
                <c:pt idx="3678">
                  <c:v>28</c:v>
                </c:pt>
                <c:pt idx="3679">
                  <c:v>28</c:v>
                </c:pt>
                <c:pt idx="3680">
                  <c:v>28</c:v>
                </c:pt>
                <c:pt idx="3681">
                  <c:v>28</c:v>
                </c:pt>
                <c:pt idx="3682">
                  <c:v>28</c:v>
                </c:pt>
                <c:pt idx="3683">
                  <c:v>28</c:v>
                </c:pt>
                <c:pt idx="3684">
                  <c:v>28</c:v>
                </c:pt>
                <c:pt idx="3685">
                  <c:v>28</c:v>
                </c:pt>
                <c:pt idx="3686">
                  <c:v>28</c:v>
                </c:pt>
                <c:pt idx="3687">
                  <c:v>28</c:v>
                </c:pt>
                <c:pt idx="3688">
                  <c:v>28</c:v>
                </c:pt>
                <c:pt idx="3689">
                  <c:v>28</c:v>
                </c:pt>
                <c:pt idx="3690">
                  <c:v>28</c:v>
                </c:pt>
                <c:pt idx="3691">
                  <c:v>28</c:v>
                </c:pt>
                <c:pt idx="3692">
                  <c:v>28</c:v>
                </c:pt>
                <c:pt idx="3693">
                  <c:v>28</c:v>
                </c:pt>
                <c:pt idx="3694">
                  <c:v>28</c:v>
                </c:pt>
                <c:pt idx="3695">
                  <c:v>28</c:v>
                </c:pt>
                <c:pt idx="3696">
                  <c:v>28</c:v>
                </c:pt>
                <c:pt idx="3697">
                  <c:v>28</c:v>
                </c:pt>
                <c:pt idx="3698">
                  <c:v>28</c:v>
                </c:pt>
                <c:pt idx="3699">
                  <c:v>28</c:v>
                </c:pt>
                <c:pt idx="3700">
                  <c:v>28</c:v>
                </c:pt>
                <c:pt idx="3701">
                  <c:v>28</c:v>
                </c:pt>
                <c:pt idx="3702">
                  <c:v>28</c:v>
                </c:pt>
                <c:pt idx="3703">
                  <c:v>28</c:v>
                </c:pt>
                <c:pt idx="3704">
                  <c:v>28</c:v>
                </c:pt>
                <c:pt idx="3705">
                  <c:v>16.5</c:v>
                </c:pt>
                <c:pt idx="3706">
                  <c:v>16.5</c:v>
                </c:pt>
                <c:pt idx="3707">
                  <c:v>16.5</c:v>
                </c:pt>
                <c:pt idx="3708">
                  <c:v>16.5</c:v>
                </c:pt>
                <c:pt idx="3709">
                  <c:v>17</c:v>
                </c:pt>
                <c:pt idx="3710">
                  <c:v>17</c:v>
                </c:pt>
                <c:pt idx="3711">
                  <c:v>17</c:v>
                </c:pt>
                <c:pt idx="3712">
                  <c:v>17</c:v>
                </c:pt>
                <c:pt idx="3713">
                  <c:v>17</c:v>
                </c:pt>
                <c:pt idx="3714">
                  <c:v>17</c:v>
                </c:pt>
                <c:pt idx="3715">
                  <c:v>17</c:v>
                </c:pt>
                <c:pt idx="3716">
                  <c:v>17</c:v>
                </c:pt>
                <c:pt idx="3717">
                  <c:v>17</c:v>
                </c:pt>
                <c:pt idx="3718">
                  <c:v>17</c:v>
                </c:pt>
                <c:pt idx="3719">
                  <c:v>17</c:v>
                </c:pt>
                <c:pt idx="3720">
                  <c:v>17</c:v>
                </c:pt>
                <c:pt idx="3721">
                  <c:v>17</c:v>
                </c:pt>
                <c:pt idx="3722">
                  <c:v>17</c:v>
                </c:pt>
                <c:pt idx="3723">
                  <c:v>17</c:v>
                </c:pt>
                <c:pt idx="3724">
                  <c:v>17</c:v>
                </c:pt>
                <c:pt idx="3725">
                  <c:v>17</c:v>
                </c:pt>
                <c:pt idx="3726">
                  <c:v>19.75</c:v>
                </c:pt>
                <c:pt idx="3727">
                  <c:v>19.75</c:v>
                </c:pt>
                <c:pt idx="3728">
                  <c:v>19.75</c:v>
                </c:pt>
                <c:pt idx="3729">
                  <c:v>19.75</c:v>
                </c:pt>
                <c:pt idx="3730">
                  <c:v>19.75</c:v>
                </c:pt>
                <c:pt idx="3731">
                  <c:v>17</c:v>
                </c:pt>
                <c:pt idx="3732">
                  <c:v>17</c:v>
                </c:pt>
                <c:pt idx="3733">
                  <c:v>17</c:v>
                </c:pt>
                <c:pt idx="3734">
                  <c:v>17</c:v>
                </c:pt>
                <c:pt idx="3735">
                  <c:v>17</c:v>
                </c:pt>
                <c:pt idx="3736">
                  <c:v>17</c:v>
                </c:pt>
                <c:pt idx="3737">
                  <c:v>17</c:v>
                </c:pt>
                <c:pt idx="3738">
                  <c:v>17</c:v>
                </c:pt>
                <c:pt idx="3739">
                  <c:v>17</c:v>
                </c:pt>
                <c:pt idx="3740">
                  <c:v>17</c:v>
                </c:pt>
                <c:pt idx="3741">
                  <c:v>17</c:v>
                </c:pt>
                <c:pt idx="3742">
                  <c:v>17</c:v>
                </c:pt>
                <c:pt idx="3743">
                  <c:v>23</c:v>
                </c:pt>
                <c:pt idx="3744">
                  <c:v>23</c:v>
                </c:pt>
                <c:pt idx="3745">
                  <c:v>23</c:v>
                </c:pt>
                <c:pt idx="3746">
                  <c:v>23</c:v>
                </c:pt>
                <c:pt idx="3747">
                  <c:v>23</c:v>
                </c:pt>
                <c:pt idx="3748">
                  <c:v>23</c:v>
                </c:pt>
                <c:pt idx="3749">
                  <c:v>22</c:v>
                </c:pt>
                <c:pt idx="3750">
                  <c:v>22</c:v>
                </c:pt>
                <c:pt idx="3751">
                  <c:v>22</c:v>
                </c:pt>
                <c:pt idx="3752">
                  <c:v>22</c:v>
                </c:pt>
                <c:pt idx="3753">
                  <c:v>22</c:v>
                </c:pt>
                <c:pt idx="3754">
                  <c:v>22</c:v>
                </c:pt>
                <c:pt idx="3755">
                  <c:v>22</c:v>
                </c:pt>
                <c:pt idx="3756">
                  <c:v>22</c:v>
                </c:pt>
                <c:pt idx="3757">
                  <c:v>22</c:v>
                </c:pt>
                <c:pt idx="3758">
                  <c:v>22</c:v>
                </c:pt>
                <c:pt idx="3759">
                  <c:v>22</c:v>
                </c:pt>
                <c:pt idx="3760">
                  <c:v>22</c:v>
                </c:pt>
                <c:pt idx="3761">
                  <c:v>22</c:v>
                </c:pt>
                <c:pt idx="3762">
                  <c:v>22</c:v>
                </c:pt>
                <c:pt idx="3763">
                  <c:v>22</c:v>
                </c:pt>
                <c:pt idx="3764">
                  <c:v>22</c:v>
                </c:pt>
                <c:pt idx="3765">
                  <c:v>22</c:v>
                </c:pt>
                <c:pt idx="3766">
                  <c:v>22</c:v>
                </c:pt>
                <c:pt idx="3767">
                  <c:v>22</c:v>
                </c:pt>
                <c:pt idx="3768">
                  <c:v>22</c:v>
                </c:pt>
                <c:pt idx="3769">
                  <c:v>22</c:v>
                </c:pt>
                <c:pt idx="3770">
                  <c:v>23.5</c:v>
                </c:pt>
                <c:pt idx="3771">
                  <c:v>23.5</c:v>
                </c:pt>
                <c:pt idx="3772">
                  <c:v>23.5</c:v>
                </c:pt>
                <c:pt idx="3773">
                  <c:v>23.5</c:v>
                </c:pt>
                <c:pt idx="3774">
                  <c:v>23.5</c:v>
                </c:pt>
                <c:pt idx="3775">
                  <c:v>23.5</c:v>
                </c:pt>
                <c:pt idx="3776">
                  <c:v>23.5</c:v>
                </c:pt>
                <c:pt idx="3777">
                  <c:v>23.5</c:v>
                </c:pt>
                <c:pt idx="3778">
                  <c:v>23.5</c:v>
                </c:pt>
                <c:pt idx="3779">
                  <c:v>23.5</c:v>
                </c:pt>
                <c:pt idx="3780">
                  <c:v>23.5</c:v>
                </c:pt>
                <c:pt idx="3781">
                  <c:v>22</c:v>
                </c:pt>
                <c:pt idx="3782">
                  <c:v>22</c:v>
                </c:pt>
                <c:pt idx="3783">
                  <c:v>24</c:v>
                </c:pt>
                <c:pt idx="3784">
                  <c:v>24</c:v>
                </c:pt>
                <c:pt idx="3785">
                  <c:v>24</c:v>
                </c:pt>
                <c:pt idx="3786">
                  <c:v>24</c:v>
                </c:pt>
                <c:pt idx="3787">
                  <c:v>24</c:v>
                </c:pt>
                <c:pt idx="3788">
                  <c:v>24</c:v>
                </c:pt>
                <c:pt idx="3789">
                  <c:v>24</c:v>
                </c:pt>
                <c:pt idx="3790">
                  <c:v>24</c:v>
                </c:pt>
                <c:pt idx="3791">
                  <c:v>24</c:v>
                </c:pt>
                <c:pt idx="3792">
                  <c:v>24</c:v>
                </c:pt>
                <c:pt idx="3793">
                  <c:v>24</c:v>
                </c:pt>
                <c:pt idx="3794">
                  <c:v>24</c:v>
                </c:pt>
                <c:pt idx="3795">
                  <c:v>24</c:v>
                </c:pt>
                <c:pt idx="3796">
                  <c:v>24</c:v>
                </c:pt>
                <c:pt idx="3797">
                  <c:v>24</c:v>
                </c:pt>
                <c:pt idx="3798">
                  <c:v>24</c:v>
                </c:pt>
                <c:pt idx="3799">
                  <c:v>24</c:v>
                </c:pt>
                <c:pt idx="3800">
                  <c:v>24</c:v>
                </c:pt>
                <c:pt idx="3801">
                  <c:v>24</c:v>
                </c:pt>
                <c:pt idx="3802">
                  <c:v>24</c:v>
                </c:pt>
                <c:pt idx="3803">
                  <c:v>24</c:v>
                </c:pt>
                <c:pt idx="3804">
                  <c:v>24</c:v>
                </c:pt>
                <c:pt idx="3805">
                  <c:v>24</c:v>
                </c:pt>
                <c:pt idx="3806">
                  <c:v>24</c:v>
                </c:pt>
                <c:pt idx="3807">
                  <c:v>24</c:v>
                </c:pt>
                <c:pt idx="3808">
                  <c:v>24</c:v>
                </c:pt>
                <c:pt idx="3809">
                  <c:v>24</c:v>
                </c:pt>
                <c:pt idx="3810">
                  <c:v>24</c:v>
                </c:pt>
                <c:pt idx="3811">
                  <c:v>24</c:v>
                </c:pt>
                <c:pt idx="3812">
                  <c:v>24</c:v>
                </c:pt>
                <c:pt idx="3813">
                  <c:v>24</c:v>
                </c:pt>
                <c:pt idx="3814">
                  <c:v>24</c:v>
                </c:pt>
                <c:pt idx="3815">
                  <c:v>24</c:v>
                </c:pt>
                <c:pt idx="3816">
                  <c:v>24</c:v>
                </c:pt>
                <c:pt idx="3817">
                  <c:v>24</c:v>
                </c:pt>
                <c:pt idx="3818">
                  <c:v>24</c:v>
                </c:pt>
                <c:pt idx="3819">
                  <c:v>24</c:v>
                </c:pt>
                <c:pt idx="3820">
                  <c:v>24</c:v>
                </c:pt>
                <c:pt idx="3821">
                  <c:v>24</c:v>
                </c:pt>
                <c:pt idx="3822">
                  <c:v>24</c:v>
                </c:pt>
                <c:pt idx="3823">
                  <c:v>24</c:v>
                </c:pt>
                <c:pt idx="3824">
                  <c:v>24</c:v>
                </c:pt>
                <c:pt idx="3825">
                  <c:v>24</c:v>
                </c:pt>
                <c:pt idx="3826">
                  <c:v>24</c:v>
                </c:pt>
                <c:pt idx="3827">
                  <c:v>24</c:v>
                </c:pt>
                <c:pt idx="3828">
                  <c:v>24</c:v>
                </c:pt>
                <c:pt idx="3829">
                  <c:v>24</c:v>
                </c:pt>
                <c:pt idx="3830">
                  <c:v>20</c:v>
                </c:pt>
                <c:pt idx="3831">
                  <c:v>20</c:v>
                </c:pt>
                <c:pt idx="3832">
                  <c:v>20</c:v>
                </c:pt>
                <c:pt idx="3833">
                  <c:v>23.5</c:v>
                </c:pt>
                <c:pt idx="3834">
                  <c:v>23.5</c:v>
                </c:pt>
                <c:pt idx="3835">
                  <c:v>23.5</c:v>
                </c:pt>
                <c:pt idx="3836">
                  <c:v>23.5</c:v>
                </c:pt>
                <c:pt idx="3837">
                  <c:v>23.5</c:v>
                </c:pt>
                <c:pt idx="3838">
                  <c:v>23.5</c:v>
                </c:pt>
                <c:pt idx="3839">
                  <c:v>23.5</c:v>
                </c:pt>
                <c:pt idx="3840">
                  <c:v>23.5</c:v>
                </c:pt>
                <c:pt idx="3841">
                  <c:v>23.5</c:v>
                </c:pt>
                <c:pt idx="3842">
                  <c:v>23.5</c:v>
                </c:pt>
                <c:pt idx="3843">
                  <c:v>23.5</c:v>
                </c:pt>
                <c:pt idx="3844">
                  <c:v>23.5</c:v>
                </c:pt>
                <c:pt idx="3845">
                  <c:v>23.5</c:v>
                </c:pt>
                <c:pt idx="3846">
                  <c:v>23.5</c:v>
                </c:pt>
                <c:pt idx="3847">
                  <c:v>23.5</c:v>
                </c:pt>
                <c:pt idx="3848">
                  <c:v>23.5</c:v>
                </c:pt>
                <c:pt idx="3849">
                  <c:v>23.5</c:v>
                </c:pt>
                <c:pt idx="3850">
                  <c:v>23.5</c:v>
                </c:pt>
                <c:pt idx="3851">
                  <c:v>23.5</c:v>
                </c:pt>
                <c:pt idx="3852">
                  <c:v>23.5</c:v>
                </c:pt>
                <c:pt idx="3853">
                  <c:v>23.5</c:v>
                </c:pt>
                <c:pt idx="3854">
                  <c:v>23.5</c:v>
                </c:pt>
                <c:pt idx="3855">
                  <c:v>27</c:v>
                </c:pt>
                <c:pt idx="3856">
                  <c:v>27</c:v>
                </c:pt>
                <c:pt idx="3857">
                  <c:v>27</c:v>
                </c:pt>
                <c:pt idx="3858">
                  <c:v>27</c:v>
                </c:pt>
                <c:pt idx="3859">
                  <c:v>27</c:v>
                </c:pt>
                <c:pt idx="3860">
                  <c:v>27</c:v>
                </c:pt>
                <c:pt idx="3861">
                  <c:v>27</c:v>
                </c:pt>
                <c:pt idx="3862">
                  <c:v>27</c:v>
                </c:pt>
                <c:pt idx="3863">
                  <c:v>27</c:v>
                </c:pt>
                <c:pt idx="3864">
                  <c:v>27</c:v>
                </c:pt>
                <c:pt idx="3865">
                  <c:v>27</c:v>
                </c:pt>
                <c:pt idx="3866">
                  <c:v>27</c:v>
                </c:pt>
                <c:pt idx="3867">
                  <c:v>27</c:v>
                </c:pt>
                <c:pt idx="3868">
                  <c:v>27</c:v>
                </c:pt>
                <c:pt idx="3869">
                  <c:v>27</c:v>
                </c:pt>
                <c:pt idx="3870">
                  <c:v>27</c:v>
                </c:pt>
                <c:pt idx="3871">
                  <c:v>27</c:v>
                </c:pt>
                <c:pt idx="3872">
                  <c:v>27</c:v>
                </c:pt>
                <c:pt idx="3873">
                  <c:v>27</c:v>
                </c:pt>
                <c:pt idx="3874">
                  <c:v>27</c:v>
                </c:pt>
                <c:pt idx="3875">
                  <c:v>27</c:v>
                </c:pt>
                <c:pt idx="3876">
                  <c:v>27</c:v>
                </c:pt>
                <c:pt idx="3877">
                  <c:v>27</c:v>
                </c:pt>
                <c:pt idx="3878">
                  <c:v>27</c:v>
                </c:pt>
                <c:pt idx="3879">
                  <c:v>27</c:v>
                </c:pt>
                <c:pt idx="3880">
                  <c:v>27</c:v>
                </c:pt>
                <c:pt idx="3881">
                  <c:v>27.5</c:v>
                </c:pt>
                <c:pt idx="3882">
                  <c:v>27.5</c:v>
                </c:pt>
                <c:pt idx="3883">
                  <c:v>27.5</c:v>
                </c:pt>
                <c:pt idx="3884">
                  <c:v>27.5</c:v>
                </c:pt>
                <c:pt idx="3885">
                  <c:v>27.5</c:v>
                </c:pt>
                <c:pt idx="3886">
                  <c:v>27.5</c:v>
                </c:pt>
                <c:pt idx="3887">
                  <c:v>27.5</c:v>
                </c:pt>
                <c:pt idx="3888">
                  <c:v>27.5</c:v>
                </c:pt>
                <c:pt idx="3889">
                  <c:v>27.5</c:v>
                </c:pt>
                <c:pt idx="3890">
                  <c:v>27.5</c:v>
                </c:pt>
                <c:pt idx="3891">
                  <c:v>27.5</c:v>
                </c:pt>
                <c:pt idx="3892">
                  <c:v>27.5</c:v>
                </c:pt>
                <c:pt idx="3893">
                  <c:v>27.332999999999998</c:v>
                </c:pt>
                <c:pt idx="3894">
                  <c:v>27.332999999999998</c:v>
                </c:pt>
                <c:pt idx="3895">
                  <c:v>27.332999999999998</c:v>
                </c:pt>
                <c:pt idx="3896">
                  <c:v>27.332999999999998</c:v>
                </c:pt>
                <c:pt idx="3897">
                  <c:v>27.332999999999998</c:v>
                </c:pt>
                <c:pt idx="3898">
                  <c:v>27.332999999999998</c:v>
                </c:pt>
                <c:pt idx="3899">
                  <c:v>27.332999999999998</c:v>
                </c:pt>
                <c:pt idx="3900">
                  <c:v>27.332999999999998</c:v>
                </c:pt>
                <c:pt idx="3901">
                  <c:v>27.332999999999998</c:v>
                </c:pt>
                <c:pt idx="3902">
                  <c:v>27.332999999999998</c:v>
                </c:pt>
                <c:pt idx="3903">
                  <c:v>27.332999999999998</c:v>
                </c:pt>
                <c:pt idx="3904">
                  <c:v>27.332999999999998</c:v>
                </c:pt>
                <c:pt idx="3905">
                  <c:v>27.332999999999998</c:v>
                </c:pt>
                <c:pt idx="3906">
                  <c:v>27.332999999999998</c:v>
                </c:pt>
                <c:pt idx="3907">
                  <c:v>27.332999999999998</c:v>
                </c:pt>
                <c:pt idx="3908">
                  <c:v>27.332999999999998</c:v>
                </c:pt>
                <c:pt idx="3909">
                  <c:v>27.332999999999998</c:v>
                </c:pt>
                <c:pt idx="3910">
                  <c:v>27.332999999999998</c:v>
                </c:pt>
                <c:pt idx="3911">
                  <c:v>27.332999999999998</c:v>
                </c:pt>
                <c:pt idx="3912">
                  <c:v>27.332999999999998</c:v>
                </c:pt>
                <c:pt idx="3913">
                  <c:v>27.332999999999998</c:v>
                </c:pt>
                <c:pt idx="3914">
                  <c:v>27.5</c:v>
                </c:pt>
                <c:pt idx="3915">
                  <c:v>27.5</c:v>
                </c:pt>
                <c:pt idx="3916">
                  <c:v>27.5</c:v>
                </c:pt>
                <c:pt idx="3917">
                  <c:v>27.5</c:v>
                </c:pt>
                <c:pt idx="3918">
                  <c:v>27.5</c:v>
                </c:pt>
                <c:pt idx="3919">
                  <c:v>27.5</c:v>
                </c:pt>
                <c:pt idx="3920">
                  <c:v>27.5</c:v>
                </c:pt>
                <c:pt idx="3921">
                  <c:v>27.5</c:v>
                </c:pt>
                <c:pt idx="3922">
                  <c:v>27.5</c:v>
                </c:pt>
                <c:pt idx="3923">
                  <c:v>27.5</c:v>
                </c:pt>
                <c:pt idx="3924">
                  <c:v>27.5</c:v>
                </c:pt>
                <c:pt idx="3925">
                  <c:v>27.5</c:v>
                </c:pt>
                <c:pt idx="3926">
                  <c:v>27.5</c:v>
                </c:pt>
                <c:pt idx="3927">
                  <c:v>27.5</c:v>
                </c:pt>
                <c:pt idx="3928">
                  <c:v>27.5</c:v>
                </c:pt>
                <c:pt idx="3929">
                  <c:v>27.5</c:v>
                </c:pt>
                <c:pt idx="3930">
                  <c:v>27.5</c:v>
                </c:pt>
                <c:pt idx="3931">
                  <c:v>27.5</c:v>
                </c:pt>
                <c:pt idx="3932">
                  <c:v>27.5</c:v>
                </c:pt>
                <c:pt idx="3933">
                  <c:v>27.5</c:v>
                </c:pt>
                <c:pt idx="3934">
                  <c:v>27.5</c:v>
                </c:pt>
                <c:pt idx="3935">
                  <c:v>27.5</c:v>
                </c:pt>
                <c:pt idx="3936">
                  <c:v>27.5</c:v>
                </c:pt>
                <c:pt idx="3937">
                  <c:v>27.5</c:v>
                </c:pt>
                <c:pt idx="3938">
                  <c:v>27.5</c:v>
                </c:pt>
                <c:pt idx="3939">
                  <c:v>27.5</c:v>
                </c:pt>
                <c:pt idx="3940">
                  <c:v>27.5</c:v>
                </c:pt>
                <c:pt idx="3941">
                  <c:v>27.5</c:v>
                </c:pt>
                <c:pt idx="3942">
                  <c:v>27.5</c:v>
                </c:pt>
                <c:pt idx="3943">
                  <c:v>27.5</c:v>
                </c:pt>
                <c:pt idx="3944">
                  <c:v>27.5</c:v>
                </c:pt>
                <c:pt idx="3945">
                  <c:v>27.5</c:v>
                </c:pt>
                <c:pt idx="3946">
                  <c:v>27.5</c:v>
                </c:pt>
                <c:pt idx="3947">
                  <c:v>27.5</c:v>
                </c:pt>
                <c:pt idx="3948">
                  <c:v>27.5</c:v>
                </c:pt>
                <c:pt idx="3949">
                  <c:v>27.5</c:v>
                </c:pt>
                <c:pt idx="3950">
                  <c:v>27.5</c:v>
                </c:pt>
                <c:pt idx="3951">
                  <c:v>27.5</c:v>
                </c:pt>
                <c:pt idx="3952">
                  <c:v>27.5</c:v>
                </c:pt>
                <c:pt idx="3953">
                  <c:v>27.5</c:v>
                </c:pt>
                <c:pt idx="3954">
                  <c:v>27.5</c:v>
                </c:pt>
                <c:pt idx="3955">
                  <c:v>27.5</c:v>
                </c:pt>
                <c:pt idx="3956">
                  <c:v>27.5</c:v>
                </c:pt>
                <c:pt idx="3957">
                  <c:v>27.5</c:v>
                </c:pt>
                <c:pt idx="3958">
                  <c:v>27.5</c:v>
                </c:pt>
                <c:pt idx="3959">
                  <c:v>27.5</c:v>
                </c:pt>
                <c:pt idx="3960">
                  <c:v>27.5</c:v>
                </c:pt>
                <c:pt idx="3961">
                  <c:v>27.5</c:v>
                </c:pt>
                <c:pt idx="3962">
                  <c:v>27.5</c:v>
                </c:pt>
                <c:pt idx="3963">
                  <c:v>27.5</c:v>
                </c:pt>
                <c:pt idx="3964">
                  <c:v>27.5</c:v>
                </c:pt>
                <c:pt idx="3965">
                  <c:v>27.5</c:v>
                </c:pt>
                <c:pt idx="3966">
                  <c:v>27.5</c:v>
                </c:pt>
                <c:pt idx="3967">
                  <c:v>27.5</c:v>
                </c:pt>
                <c:pt idx="3968">
                  <c:v>27.5</c:v>
                </c:pt>
                <c:pt idx="3969">
                  <c:v>27.5</c:v>
                </c:pt>
                <c:pt idx="3970">
                  <c:v>27.5</c:v>
                </c:pt>
                <c:pt idx="3971">
                  <c:v>27.5</c:v>
                </c:pt>
                <c:pt idx="3972">
                  <c:v>27.5</c:v>
                </c:pt>
                <c:pt idx="3973">
                  <c:v>27.5</c:v>
                </c:pt>
                <c:pt idx="3974">
                  <c:v>27.5</c:v>
                </c:pt>
                <c:pt idx="3975">
                  <c:v>27.5</c:v>
                </c:pt>
                <c:pt idx="3976">
                  <c:v>27.5</c:v>
                </c:pt>
                <c:pt idx="3977">
                  <c:v>27.5</c:v>
                </c:pt>
                <c:pt idx="3978">
                  <c:v>27.5</c:v>
                </c:pt>
                <c:pt idx="3979">
                  <c:v>27.5</c:v>
                </c:pt>
                <c:pt idx="3980">
                  <c:v>27.5</c:v>
                </c:pt>
                <c:pt idx="3981">
                  <c:v>27.5</c:v>
                </c:pt>
                <c:pt idx="3982">
                  <c:v>27.5</c:v>
                </c:pt>
                <c:pt idx="3983">
                  <c:v>27.5</c:v>
                </c:pt>
                <c:pt idx="3984">
                  <c:v>27.5</c:v>
                </c:pt>
                <c:pt idx="3985">
                  <c:v>27</c:v>
                </c:pt>
                <c:pt idx="3986">
                  <c:v>27</c:v>
                </c:pt>
                <c:pt idx="3987">
                  <c:v>27</c:v>
                </c:pt>
                <c:pt idx="3988">
                  <c:v>27</c:v>
                </c:pt>
                <c:pt idx="3989">
                  <c:v>27</c:v>
                </c:pt>
                <c:pt idx="3990">
                  <c:v>27</c:v>
                </c:pt>
                <c:pt idx="3991">
                  <c:v>27</c:v>
                </c:pt>
                <c:pt idx="3992">
                  <c:v>27</c:v>
                </c:pt>
                <c:pt idx="3993">
                  <c:v>27</c:v>
                </c:pt>
                <c:pt idx="3994">
                  <c:v>27</c:v>
                </c:pt>
                <c:pt idx="3995">
                  <c:v>27</c:v>
                </c:pt>
                <c:pt idx="3996">
                  <c:v>27</c:v>
                </c:pt>
                <c:pt idx="3997">
                  <c:v>27</c:v>
                </c:pt>
                <c:pt idx="3998">
                  <c:v>27</c:v>
                </c:pt>
                <c:pt idx="3999">
                  <c:v>27</c:v>
                </c:pt>
                <c:pt idx="4000">
                  <c:v>27</c:v>
                </c:pt>
                <c:pt idx="4001">
                  <c:v>27</c:v>
                </c:pt>
                <c:pt idx="4002">
                  <c:v>27</c:v>
                </c:pt>
                <c:pt idx="4003">
                  <c:v>18.667000000000002</c:v>
                </c:pt>
                <c:pt idx="4004">
                  <c:v>18.667000000000002</c:v>
                </c:pt>
                <c:pt idx="4005">
                  <c:v>18.667000000000002</c:v>
                </c:pt>
                <c:pt idx="4006">
                  <c:v>18.667000000000002</c:v>
                </c:pt>
                <c:pt idx="4007">
                  <c:v>18.667000000000002</c:v>
                </c:pt>
                <c:pt idx="4008">
                  <c:v>18.667000000000002</c:v>
                </c:pt>
                <c:pt idx="4009">
                  <c:v>14.5</c:v>
                </c:pt>
                <c:pt idx="4010">
                  <c:v>14.5</c:v>
                </c:pt>
                <c:pt idx="4011">
                  <c:v>14.5</c:v>
                </c:pt>
                <c:pt idx="4012">
                  <c:v>14.5</c:v>
                </c:pt>
                <c:pt idx="4013">
                  <c:v>14.5</c:v>
                </c:pt>
                <c:pt idx="4014">
                  <c:v>14.5</c:v>
                </c:pt>
                <c:pt idx="4015">
                  <c:v>14.5</c:v>
                </c:pt>
                <c:pt idx="4016">
                  <c:v>14.5</c:v>
                </c:pt>
                <c:pt idx="4017">
                  <c:v>14.5</c:v>
                </c:pt>
                <c:pt idx="4018">
                  <c:v>14.5</c:v>
                </c:pt>
                <c:pt idx="4019">
                  <c:v>14.5</c:v>
                </c:pt>
                <c:pt idx="4020">
                  <c:v>14.5</c:v>
                </c:pt>
                <c:pt idx="4021">
                  <c:v>14.5</c:v>
                </c:pt>
                <c:pt idx="4022">
                  <c:v>14.5</c:v>
                </c:pt>
                <c:pt idx="4023">
                  <c:v>14.5</c:v>
                </c:pt>
                <c:pt idx="4024">
                  <c:v>14.5</c:v>
                </c:pt>
                <c:pt idx="4025">
                  <c:v>14.5</c:v>
                </c:pt>
                <c:pt idx="4026">
                  <c:v>14.5</c:v>
                </c:pt>
                <c:pt idx="4027">
                  <c:v>14.5</c:v>
                </c:pt>
                <c:pt idx="4028">
                  <c:v>14.5</c:v>
                </c:pt>
                <c:pt idx="4029">
                  <c:v>14.5</c:v>
                </c:pt>
                <c:pt idx="4030">
                  <c:v>14.5</c:v>
                </c:pt>
                <c:pt idx="4031">
                  <c:v>14.5</c:v>
                </c:pt>
                <c:pt idx="4032">
                  <c:v>14.5</c:v>
                </c:pt>
                <c:pt idx="4033">
                  <c:v>14.5</c:v>
                </c:pt>
                <c:pt idx="4034">
                  <c:v>14.5</c:v>
                </c:pt>
                <c:pt idx="4035">
                  <c:v>14.5</c:v>
                </c:pt>
                <c:pt idx="4036">
                  <c:v>14.5</c:v>
                </c:pt>
                <c:pt idx="4037">
                  <c:v>14.5</c:v>
                </c:pt>
                <c:pt idx="4038">
                  <c:v>14.5</c:v>
                </c:pt>
                <c:pt idx="4039">
                  <c:v>14.5</c:v>
                </c:pt>
                <c:pt idx="4040">
                  <c:v>14.5</c:v>
                </c:pt>
                <c:pt idx="4041">
                  <c:v>14.5</c:v>
                </c:pt>
                <c:pt idx="4042">
                  <c:v>14.5</c:v>
                </c:pt>
                <c:pt idx="4043">
                  <c:v>14.5</c:v>
                </c:pt>
                <c:pt idx="4044">
                  <c:v>14.5</c:v>
                </c:pt>
                <c:pt idx="4045">
                  <c:v>14.5</c:v>
                </c:pt>
                <c:pt idx="4046">
                  <c:v>14.5</c:v>
                </c:pt>
                <c:pt idx="4047">
                  <c:v>14.5</c:v>
                </c:pt>
                <c:pt idx="4048">
                  <c:v>14.5</c:v>
                </c:pt>
                <c:pt idx="4049">
                  <c:v>14.5</c:v>
                </c:pt>
                <c:pt idx="4050">
                  <c:v>14.5</c:v>
                </c:pt>
                <c:pt idx="4051">
                  <c:v>14.5</c:v>
                </c:pt>
                <c:pt idx="4052">
                  <c:v>14.5</c:v>
                </c:pt>
                <c:pt idx="4053">
                  <c:v>14.5</c:v>
                </c:pt>
                <c:pt idx="4054">
                  <c:v>14.5</c:v>
                </c:pt>
                <c:pt idx="4055">
                  <c:v>14.5</c:v>
                </c:pt>
                <c:pt idx="4056">
                  <c:v>14.5</c:v>
                </c:pt>
                <c:pt idx="4057">
                  <c:v>14.5</c:v>
                </c:pt>
                <c:pt idx="4058">
                  <c:v>14.5</c:v>
                </c:pt>
                <c:pt idx="4059">
                  <c:v>14.5</c:v>
                </c:pt>
                <c:pt idx="4060">
                  <c:v>14.5</c:v>
                </c:pt>
                <c:pt idx="4061">
                  <c:v>14.5</c:v>
                </c:pt>
                <c:pt idx="4062">
                  <c:v>14.5</c:v>
                </c:pt>
                <c:pt idx="4063">
                  <c:v>14.5</c:v>
                </c:pt>
                <c:pt idx="4064">
                  <c:v>14.5</c:v>
                </c:pt>
                <c:pt idx="4065">
                  <c:v>14.5</c:v>
                </c:pt>
                <c:pt idx="4066">
                  <c:v>14.5</c:v>
                </c:pt>
                <c:pt idx="4067">
                  <c:v>14.5</c:v>
                </c:pt>
                <c:pt idx="4068">
                  <c:v>14.5</c:v>
                </c:pt>
                <c:pt idx="4069">
                  <c:v>14.5</c:v>
                </c:pt>
                <c:pt idx="4070">
                  <c:v>14.5</c:v>
                </c:pt>
                <c:pt idx="4071">
                  <c:v>14.5</c:v>
                </c:pt>
                <c:pt idx="4072">
                  <c:v>14.5</c:v>
                </c:pt>
                <c:pt idx="4073">
                  <c:v>14.5</c:v>
                </c:pt>
                <c:pt idx="4074">
                  <c:v>14.5</c:v>
                </c:pt>
                <c:pt idx="4075">
                  <c:v>14.5</c:v>
                </c:pt>
                <c:pt idx="4076">
                  <c:v>14.5</c:v>
                </c:pt>
                <c:pt idx="4077">
                  <c:v>14.5</c:v>
                </c:pt>
                <c:pt idx="4078">
                  <c:v>14.5</c:v>
                </c:pt>
                <c:pt idx="4079">
                  <c:v>14.5</c:v>
                </c:pt>
                <c:pt idx="4080">
                  <c:v>14.5</c:v>
                </c:pt>
                <c:pt idx="4081">
                  <c:v>14.5</c:v>
                </c:pt>
                <c:pt idx="4082">
                  <c:v>14.5</c:v>
                </c:pt>
                <c:pt idx="4083">
                  <c:v>14.5</c:v>
                </c:pt>
                <c:pt idx="4084">
                  <c:v>14.5</c:v>
                </c:pt>
                <c:pt idx="4085">
                  <c:v>14.5</c:v>
                </c:pt>
                <c:pt idx="4086">
                  <c:v>14.5</c:v>
                </c:pt>
                <c:pt idx="4087">
                  <c:v>14.5</c:v>
                </c:pt>
                <c:pt idx="4088">
                  <c:v>14.5</c:v>
                </c:pt>
                <c:pt idx="4089">
                  <c:v>14.5</c:v>
                </c:pt>
                <c:pt idx="4090">
                  <c:v>14.5</c:v>
                </c:pt>
                <c:pt idx="4091">
                  <c:v>14.5</c:v>
                </c:pt>
                <c:pt idx="4092">
                  <c:v>14.5</c:v>
                </c:pt>
                <c:pt idx="4093">
                  <c:v>14.5</c:v>
                </c:pt>
                <c:pt idx="4094">
                  <c:v>14.5</c:v>
                </c:pt>
                <c:pt idx="4095">
                  <c:v>14.5</c:v>
                </c:pt>
                <c:pt idx="4096">
                  <c:v>14.5</c:v>
                </c:pt>
                <c:pt idx="4097">
                  <c:v>14.5</c:v>
                </c:pt>
                <c:pt idx="4098">
                  <c:v>14.5</c:v>
                </c:pt>
                <c:pt idx="4099">
                  <c:v>14.5</c:v>
                </c:pt>
                <c:pt idx="4100">
                  <c:v>14.5</c:v>
                </c:pt>
                <c:pt idx="4101">
                  <c:v>14.5</c:v>
                </c:pt>
                <c:pt idx="4102">
                  <c:v>14.5</c:v>
                </c:pt>
                <c:pt idx="4103">
                  <c:v>14.5</c:v>
                </c:pt>
                <c:pt idx="4104">
                  <c:v>14.5</c:v>
                </c:pt>
                <c:pt idx="4105">
                  <c:v>14.5</c:v>
                </c:pt>
                <c:pt idx="4106">
                  <c:v>14.5</c:v>
                </c:pt>
                <c:pt idx="4107">
                  <c:v>14.5</c:v>
                </c:pt>
                <c:pt idx="4108">
                  <c:v>14.5</c:v>
                </c:pt>
                <c:pt idx="4109">
                  <c:v>14.5</c:v>
                </c:pt>
                <c:pt idx="4110">
                  <c:v>27</c:v>
                </c:pt>
                <c:pt idx="4111">
                  <c:v>27</c:v>
                </c:pt>
                <c:pt idx="4112">
                  <c:v>27</c:v>
                </c:pt>
                <c:pt idx="4113">
                  <c:v>27</c:v>
                </c:pt>
                <c:pt idx="4114">
                  <c:v>27</c:v>
                </c:pt>
                <c:pt idx="4115">
                  <c:v>27</c:v>
                </c:pt>
                <c:pt idx="4116">
                  <c:v>27</c:v>
                </c:pt>
                <c:pt idx="4117">
                  <c:v>27</c:v>
                </c:pt>
                <c:pt idx="4118">
                  <c:v>27</c:v>
                </c:pt>
                <c:pt idx="4119">
                  <c:v>27</c:v>
                </c:pt>
                <c:pt idx="4120">
                  <c:v>27</c:v>
                </c:pt>
                <c:pt idx="4121">
                  <c:v>27</c:v>
                </c:pt>
                <c:pt idx="4122">
                  <c:v>27</c:v>
                </c:pt>
                <c:pt idx="4123">
                  <c:v>27</c:v>
                </c:pt>
                <c:pt idx="4124">
                  <c:v>27</c:v>
                </c:pt>
                <c:pt idx="4125">
                  <c:v>27</c:v>
                </c:pt>
                <c:pt idx="4126">
                  <c:v>27</c:v>
                </c:pt>
                <c:pt idx="4127">
                  <c:v>27</c:v>
                </c:pt>
                <c:pt idx="4128">
                  <c:v>27</c:v>
                </c:pt>
                <c:pt idx="4129">
                  <c:v>27</c:v>
                </c:pt>
                <c:pt idx="4130">
                  <c:v>27</c:v>
                </c:pt>
                <c:pt idx="4131">
                  <c:v>27</c:v>
                </c:pt>
                <c:pt idx="4132">
                  <c:v>27</c:v>
                </c:pt>
                <c:pt idx="4133">
                  <c:v>27</c:v>
                </c:pt>
                <c:pt idx="4134">
                  <c:v>27</c:v>
                </c:pt>
                <c:pt idx="4135">
                  <c:v>27</c:v>
                </c:pt>
                <c:pt idx="4136">
                  <c:v>27</c:v>
                </c:pt>
                <c:pt idx="4137">
                  <c:v>27</c:v>
                </c:pt>
                <c:pt idx="4138">
                  <c:v>27</c:v>
                </c:pt>
                <c:pt idx="4139">
                  <c:v>27</c:v>
                </c:pt>
                <c:pt idx="4140">
                  <c:v>27</c:v>
                </c:pt>
                <c:pt idx="4141">
                  <c:v>27</c:v>
                </c:pt>
                <c:pt idx="4142">
                  <c:v>27</c:v>
                </c:pt>
                <c:pt idx="4143">
                  <c:v>27</c:v>
                </c:pt>
                <c:pt idx="4144">
                  <c:v>27</c:v>
                </c:pt>
                <c:pt idx="4145">
                  <c:v>27</c:v>
                </c:pt>
                <c:pt idx="4146">
                  <c:v>27</c:v>
                </c:pt>
                <c:pt idx="4147">
                  <c:v>27</c:v>
                </c:pt>
                <c:pt idx="4148">
                  <c:v>27</c:v>
                </c:pt>
                <c:pt idx="4149">
                  <c:v>27</c:v>
                </c:pt>
                <c:pt idx="4150">
                  <c:v>27</c:v>
                </c:pt>
                <c:pt idx="4151">
                  <c:v>27</c:v>
                </c:pt>
                <c:pt idx="4152">
                  <c:v>27</c:v>
                </c:pt>
                <c:pt idx="4153">
                  <c:v>27</c:v>
                </c:pt>
                <c:pt idx="4154">
                  <c:v>27</c:v>
                </c:pt>
                <c:pt idx="4155">
                  <c:v>27</c:v>
                </c:pt>
                <c:pt idx="4156">
                  <c:v>27</c:v>
                </c:pt>
                <c:pt idx="4157">
                  <c:v>27</c:v>
                </c:pt>
                <c:pt idx="4158">
                  <c:v>27</c:v>
                </c:pt>
                <c:pt idx="4159">
                  <c:v>27</c:v>
                </c:pt>
                <c:pt idx="4160">
                  <c:v>27</c:v>
                </c:pt>
                <c:pt idx="4161">
                  <c:v>27</c:v>
                </c:pt>
                <c:pt idx="4162">
                  <c:v>27</c:v>
                </c:pt>
                <c:pt idx="4163">
                  <c:v>27</c:v>
                </c:pt>
                <c:pt idx="4164">
                  <c:v>27</c:v>
                </c:pt>
                <c:pt idx="4165">
                  <c:v>27</c:v>
                </c:pt>
                <c:pt idx="4166">
                  <c:v>27</c:v>
                </c:pt>
                <c:pt idx="4167">
                  <c:v>27</c:v>
                </c:pt>
                <c:pt idx="4168">
                  <c:v>27</c:v>
                </c:pt>
                <c:pt idx="4169">
                  <c:v>27</c:v>
                </c:pt>
                <c:pt idx="4170">
                  <c:v>27</c:v>
                </c:pt>
                <c:pt idx="4171">
                  <c:v>27</c:v>
                </c:pt>
                <c:pt idx="4172">
                  <c:v>27</c:v>
                </c:pt>
                <c:pt idx="4173">
                  <c:v>27</c:v>
                </c:pt>
                <c:pt idx="4174">
                  <c:v>27</c:v>
                </c:pt>
                <c:pt idx="4175">
                  <c:v>27</c:v>
                </c:pt>
                <c:pt idx="4176">
                  <c:v>27</c:v>
                </c:pt>
                <c:pt idx="4177">
                  <c:v>27</c:v>
                </c:pt>
                <c:pt idx="4178">
                  <c:v>27</c:v>
                </c:pt>
                <c:pt idx="4179">
                  <c:v>27</c:v>
                </c:pt>
                <c:pt idx="4180">
                  <c:v>27</c:v>
                </c:pt>
                <c:pt idx="4181">
                  <c:v>27</c:v>
                </c:pt>
                <c:pt idx="4182">
                  <c:v>27</c:v>
                </c:pt>
                <c:pt idx="4183">
                  <c:v>27</c:v>
                </c:pt>
                <c:pt idx="4184">
                  <c:v>27</c:v>
                </c:pt>
                <c:pt idx="4185">
                  <c:v>27</c:v>
                </c:pt>
                <c:pt idx="4186">
                  <c:v>27</c:v>
                </c:pt>
                <c:pt idx="4187">
                  <c:v>27</c:v>
                </c:pt>
                <c:pt idx="4188">
                  <c:v>27</c:v>
                </c:pt>
                <c:pt idx="4189">
                  <c:v>27</c:v>
                </c:pt>
                <c:pt idx="4190">
                  <c:v>27</c:v>
                </c:pt>
                <c:pt idx="4191">
                  <c:v>27</c:v>
                </c:pt>
                <c:pt idx="4192">
                  <c:v>27</c:v>
                </c:pt>
                <c:pt idx="4193">
                  <c:v>27</c:v>
                </c:pt>
                <c:pt idx="4194">
                  <c:v>27</c:v>
                </c:pt>
                <c:pt idx="4195">
                  <c:v>27</c:v>
                </c:pt>
                <c:pt idx="4196">
                  <c:v>27</c:v>
                </c:pt>
                <c:pt idx="4197">
                  <c:v>27</c:v>
                </c:pt>
                <c:pt idx="4198">
                  <c:v>27</c:v>
                </c:pt>
                <c:pt idx="4199">
                  <c:v>27</c:v>
                </c:pt>
                <c:pt idx="4200">
                  <c:v>27</c:v>
                </c:pt>
                <c:pt idx="4201">
                  <c:v>27</c:v>
                </c:pt>
                <c:pt idx="4202">
                  <c:v>27</c:v>
                </c:pt>
                <c:pt idx="4203">
                  <c:v>27</c:v>
                </c:pt>
                <c:pt idx="4204">
                  <c:v>27</c:v>
                </c:pt>
                <c:pt idx="4205">
                  <c:v>27</c:v>
                </c:pt>
                <c:pt idx="4206">
                  <c:v>27</c:v>
                </c:pt>
                <c:pt idx="4207">
                  <c:v>27</c:v>
                </c:pt>
                <c:pt idx="4208">
                  <c:v>27</c:v>
                </c:pt>
                <c:pt idx="4209">
                  <c:v>27</c:v>
                </c:pt>
                <c:pt idx="4210">
                  <c:v>27</c:v>
                </c:pt>
                <c:pt idx="4211">
                  <c:v>27</c:v>
                </c:pt>
                <c:pt idx="4212">
                  <c:v>27</c:v>
                </c:pt>
                <c:pt idx="4213">
                  <c:v>27</c:v>
                </c:pt>
                <c:pt idx="4214">
                  <c:v>27</c:v>
                </c:pt>
                <c:pt idx="4215">
                  <c:v>27</c:v>
                </c:pt>
                <c:pt idx="4216">
                  <c:v>27</c:v>
                </c:pt>
                <c:pt idx="4217">
                  <c:v>27</c:v>
                </c:pt>
                <c:pt idx="4218">
                  <c:v>27</c:v>
                </c:pt>
                <c:pt idx="4219">
                  <c:v>27</c:v>
                </c:pt>
                <c:pt idx="4220">
                  <c:v>27</c:v>
                </c:pt>
                <c:pt idx="4221">
                  <c:v>27</c:v>
                </c:pt>
                <c:pt idx="4222">
                  <c:v>27</c:v>
                </c:pt>
                <c:pt idx="4223">
                  <c:v>27</c:v>
                </c:pt>
                <c:pt idx="4224">
                  <c:v>27</c:v>
                </c:pt>
                <c:pt idx="4225">
                  <c:v>27</c:v>
                </c:pt>
                <c:pt idx="4226">
                  <c:v>27</c:v>
                </c:pt>
                <c:pt idx="4227">
                  <c:v>27</c:v>
                </c:pt>
                <c:pt idx="4228">
                  <c:v>27</c:v>
                </c:pt>
                <c:pt idx="4229">
                  <c:v>27</c:v>
                </c:pt>
                <c:pt idx="4230">
                  <c:v>27</c:v>
                </c:pt>
                <c:pt idx="4231">
                  <c:v>27</c:v>
                </c:pt>
                <c:pt idx="4232">
                  <c:v>27</c:v>
                </c:pt>
                <c:pt idx="4233">
                  <c:v>27</c:v>
                </c:pt>
                <c:pt idx="4234">
                  <c:v>27</c:v>
                </c:pt>
                <c:pt idx="4235">
                  <c:v>27</c:v>
                </c:pt>
                <c:pt idx="4236">
                  <c:v>27</c:v>
                </c:pt>
                <c:pt idx="4237">
                  <c:v>27</c:v>
                </c:pt>
                <c:pt idx="4238">
                  <c:v>27</c:v>
                </c:pt>
                <c:pt idx="4239">
                  <c:v>27</c:v>
                </c:pt>
                <c:pt idx="4240">
                  <c:v>27</c:v>
                </c:pt>
                <c:pt idx="4241">
                  <c:v>27</c:v>
                </c:pt>
                <c:pt idx="4242">
                  <c:v>27</c:v>
                </c:pt>
                <c:pt idx="4243">
                  <c:v>27</c:v>
                </c:pt>
                <c:pt idx="4244">
                  <c:v>27</c:v>
                </c:pt>
                <c:pt idx="4245">
                  <c:v>27</c:v>
                </c:pt>
                <c:pt idx="4246">
                  <c:v>27</c:v>
                </c:pt>
                <c:pt idx="4247">
                  <c:v>27</c:v>
                </c:pt>
                <c:pt idx="4248">
                  <c:v>27</c:v>
                </c:pt>
                <c:pt idx="4249">
                  <c:v>27</c:v>
                </c:pt>
                <c:pt idx="4250">
                  <c:v>27</c:v>
                </c:pt>
                <c:pt idx="4251">
                  <c:v>27</c:v>
                </c:pt>
                <c:pt idx="4252">
                  <c:v>27</c:v>
                </c:pt>
                <c:pt idx="4253">
                  <c:v>27</c:v>
                </c:pt>
                <c:pt idx="4254">
                  <c:v>27</c:v>
                </c:pt>
                <c:pt idx="4255">
                  <c:v>27</c:v>
                </c:pt>
                <c:pt idx="4256">
                  <c:v>27</c:v>
                </c:pt>
                <c:pt idx="4257">
                  <c:v>27</c:v>
                </c:pt>
                <c:pt idx="4258">
                  <c:v>27</c:v>
                </c:pt>
                <c:pt idx="4259">
                  <c:v>27</c:v>
                </c:pt>
                <c:pt idx="4260">
                  <c:v>27</c:v>
                </c:pt>
                <c:pt idx="4261">
                  <c:v>27</c:v>
                </c:pt>
                <c:pt idx="4262">
                  <c:v>27</c:v>
                </c:pt>
                <c:pt idx="4263">
                  <c:v>27</c:v>
                </c:pt>
                <c:pt idx="4264">
                  <c:v>27</c:v>
                </c:pt>
                <c:pt idx="4265">
                  <c:v>27</c:v>
                </c:pt>
                <c:pt idx="4266">
                  <c:v>27</c:v>
                </c:pt>
                <c:pt idx="4267">
                  <c:v>27</c:v>
                </c:pt>
                <c:pt idx="4268">
                  <c:v>27</c:v>
                </c:pt>
                <c:pt idx="4269">
                  <c:v>27</c:v>
                </c:pt>
                <c:pt idx="4270">
                  <c:v>27</c:v>
                </c:pt>
                <c:pt idx="4271">
                  <c:v>27</c:v>
                </c:pt>
                <c:pt idx="4272">
                  <c:v>27</c:v>
                </c:pt>
                <c:pt idx="4273">
                  <c:v>27</c:v>
                </c:pt>
                <c:pt idx="4274">
                  <c:v>27</c:v>
                </c:pt>
                <c:pt idx="4275">
                  <c:v>27</c:v>
                </c:pt>
                <c:pt idx="4276">
                  <c:v>27</c:v>
                </c:pt>
                <c:pt idx="4277">
                  <c:v>27</c:v>
                </c:pt>
                <c:pt idx="4278">
                  <c:v>27</c:v>
                </c:pt>
                <c:pt idx="4279">
                  <c:v>27</c:v>
                </c:pt>
                <c:pt idx="4280">
                  <c:v>27</c:v>
                </c:pt>
                <c:pt idx="4281">
                  <c:v>27</c:v>
                </c:pt>
                <c:pt idx="4282">
                  <c:v>27</c:v>
                </c:pt>
                <c:pt idx="4283">
                  <c:v>27</c:v>
                </c:pt>
                <c:pt idx="4284">
                  <c:v>27</c:v>
                </c:pt>
                <c:pt idx="4285">
                  <c:v>27</c:v>
                </c:pt>
                <c:pt idx="4286">
                  <c:v>27</c:v>
                </c:pt>
                <c:pt idx="4287">
                  <c:v>27</c:v>
                </c:pt>
                <c:pt idx="4288">
                  <c:v>27</c:v>
                </c:pt>
                <c:pt idx="4289">
                  <c:v>27</c:v>
                </c:pt>
                <c:pt idx="4290">
                  <c:v>27</c:v>
                </c:pt>
                <c:pt idx="4291">
                  <c:v>27</c:v>
                </c:pt>
                <c:pt idx="4292">
                  <c:v>27</c:v>
                </c:pt>
                <c:pt idx="4293">
                  <c:v>27</c:v>
                </c:pt>
                <c:pt idx="4294">
                  <c:v>27</c:v>
                </c:pt>
                <c:pt idx="4295">
                  <c:v>27</c:v>
                </c:pt>
                <c:pt idx="4296">
                  <c:v>27</c:v>
                </c:pt>
                <c:pt idx="4297">
                  <c:v>27</c:v>
                </c:pt>
                <c:pt idx="4298">
                  <c:v>27</c:v>
                </c:pt>
                <c:pt idx="4299">
                  <c:v>27</c:v>
                </c:pt>
                <c:pt idx="4300">
                  <c:v>27</c:v>
                </c:pt>
                <c:pt idx="4301">
                  <c:v>27</c:v>
                </c:pt>
                <c:pt idx="4302">
                  <c:v>27</c:v>
                </c:pt>
                <c:pt idx="4303">
                  <c:v>27</c:v>
                </c:pt>
                <c:pt idx="4304">
                  <c:v>27</c:v>
                </c:pt>
                <c:pt idx="4305">
                  <c:v>27</c:v>
                </c:pt>
                <c:pt idx="4306">
                  <c:v>27</c:v>
                </c:pt>
                <c:pt idx="4307">
                  <c:v>27</c:v>
                </c:pt>
                <c:pt idx="4308">
                  <c:v>27</c:v>
                </c:pt>
                <c:pt idx="4309">
                  <c:v>27</c:v>
                </c:pt>
                <c:pt idx="4310">
                  <c:v>27</c:v>
                </c:pt>
                <c:pt idx="4311">
                  <c:v>27</c:v>
                </c:pt>
                <c:pt idx="4312">
                  <c:v>27</c:v>
                </c:pt>
                <c:pt idx="4313">
                  <c:v>27</c:v>
                </c:pt>
                <c:pt idx="4314">
                  <c:v>27</c:v>
                </c:pt>
                <c:pt idx="4315">
                  <c:v>27</c:v>
                </c:pt>
                <c:pt idx="4316">
                  <c:v>27</c:v>
                </c:pt>
                <c:pt idx="4317">
                  <c:v>27</c:v>
                </c:pt>
                <c:pt idx="4318">
                  <c:v>27</c:v>
                </c:pt>
                <c:pt idx="4319">
                  <c:v>27</c:v>
                </c:pt>
                <c:pt idx="4320">
                  <c:v>27</c:v>
                </c:pt>
                <c:pt idx="4321">
                  <c:v>27</c:v>
                </c:pt>
                <c:pt idx="4322">
                  <c:v>27</c:v>
                </c:pt>
                <c:pt idx="4323">
                  <c:v>27</c:v>
                </c:pt>
                <c:pt idx="4324">
                  <c:v>27</c:v>
                </c:pt>
                <c:pt idx="4325">
                  <c:v>27</c:v>
                </c:pt>
                <c:pt idx="4326">
                  <c:v>27</c:v>
                </c:pt>
                <c:pt idx="4327">
                  <c:v>27</c:v>
                </c:pt>
                <c:pt idx="4328">
                  <c:v>27</c:v>
                </c:pt>
                <c:pt idx="4329">
                  <c:v>27</c:v>
                </c:pt>
                <c:pt idx="4330">
                  <c:v>27</c:v>
                </c:pt>
                <c:pt idx="4331">
                  <c:v>27</c:v>
                </c:pt>
                <c:pt idx="4332">
                  <c:v>27</c:v>
                </c:pt>
                <c:pt idx="4333">
                  <c:v>27</c:v>
                </c:pt>
                <c:pt idx="4334">
                  <c:v>27</c:v>
                </c:pt>
                <c:pt idx="4335">
                  <c:v>27</c:v>
                </c:pt>
                <c:pt idx="4336">
                  <c:v>27</c:v>
                </c:pt>
                <c:pt idx="4337">
                  <c:v>27</c:v>
                </c:pt>
                <c:pt idx="4338">
                  <c:v>27</c:v>
                </c:pt>
                <c:pt idx="4339">
                  <c:v>27</c:v>
                </c:pt>
                <c:pt idx="4340">
                  <c:v>27</c:v>
                </c:pt>
                <c:pt idx="4341">
                  <c:v>27</c:v>
                </c:pt>
                <c:pt idx="4342">
                  <c:v>27</c:v>
                </c:pt>
                <c:pt idx="4343">
                  <c:v>27</c:v>
                </c:pt>
                <c:pt idx="4344">
                  <c:v>27</c:v>
                </c:pt>
                <c:pt idx="4345">
                  <c:v>27</c:v>
                </c:pt>
                <c:pt idx="4346">
                  <c:v>27</c:v>
                </c:pt>
                <c:pt idx="4347">
                  <c:v>27</c:v>
                </c:pt>
                <c:pt idx="4348">
                  <c:v>27</c:v>
                </c:pt>
                <c:pt idx="4349">
                  <c:v>27</c:v>
                </c:pt>
                <c:pt idx="4350">
                  <c:v>27</c:v>
                </c:pt>
                <c:pt idx="4351">
                  <c:v>27</c:v>
                </c:pt>
                <c:pt idx="4352">
                  <c:v>27</c:v>
                </c:pt>
                <c:pt idx="4353">
                  <c:v>27</c:v>
                </c:pt>
                <c:pt idx="4354">
                  <c:v>27</c:v>
                </c:pt>
                <c:pt idx="4355">
                  <c:v>27</c:v>
                </c:pt>
                <c:pt idx="4356">
                  <c:v>27</c:v>
                </c:pt>
                <c:pt idx="4357">
                  <c:v>27</c:v>
                </c:pt>
                <c:pt idx="4358">
                  <c:v>27</c:v>
                </c:pt>
                <c:pt idx="4359">
                  <c:v>27</c:v>
                </c:pt>
                <c:pt idx="4360">
                  <c:v>27</c:v>
                </c:pt>
                <c:pt idx="4361">
                  <c:v>27</c:v>
                </c:pt>
                <c:pt idx="4362">
                  <c:v>27</c:v>
                </c:pt>
                <c:pt idx="4363">
                  <c:v>27</c:v>
                </c:pt>
                <c:pt idx="4364">
                  <c:v>27</c:v>
                </c:pt>
                <c:pt idx="4365">
                  <c:v>27</c:v>
                </c:pt>
                <c:pt idx="4366">
                  <c:v>27</c:v>
                </c:pt>
                <c:pt idx="4367">
                  <c:v>27</c:v>
                </c:pt>
                <c:pt idx="4368">
                  <c:v>27</c:v>
                </c:pt>
                <c:pt idx="4369">
                  <c:v>27</c:v>
                </c:pt>
                <c:pt idx="4370">
                  <c:v>27</c:v>
                </c:pt>
                <c:pt idx="4371">
                  <c:v>27</c:v>
                </c:pt>
                <c:pt idx="4372">
                  <c:v>27</c:v>
                </c:pt>
                <c:pt idx="4373">
                  <c:v>27</c:v>
                </c:pt>
                <c:pt idx="4374">
                  <c:v>27</c:v>
                </c:pt>
                <c:pt idx="4375">
                  <c:v>27</c:v>
                </c:pt>
                <c:pt idx="4376">
                  <c:v>27</c:v>
                </c:pt>
                <c:pt idx="4377">
                  <c:v>27</c:v>
                </c:pt>
                <c:pt idx="4378">
                  <c:v>27</c:v>
                </c:pt>
                <c:pt idx="4379">
                  <c:v>27</c:v>
                </c:pt>
                <c:pt idx="4380">
                  <c:v>27</c:v>
                </c:pt>
                <c:pt idx="4381">
                  <c:v>27</c:v>
                </c:pt>
                <c:pt idx="4382">
                  <c:v>27</c:v>
                </c:pt>
                <c:pt idx="4383">
                  <c:v>27</c:v>
                </c:pt>
                <c:pt idx="4384">
                  <c:v>27</c:v>
                </c:pt>
                <c:pt idx="4385">
                  <c:v>27</c:v>
                </c:pt>
                <c:pt idx="4386">
                  <c:v>27</c:v>
                </c:pt>
                <c:pt idx="4387">
                  <c:v>27</c:v>
                </c:pt>
                <c:pt idx="4388">
                  <c:v>27</c:v>
                </c:pt>
                <c:pt idx="4389">
                  <c:v>27</c:v>
                </c:pt>
                <c:pt idx="4390">
                  <c:v>27</c:v>
                </c:pt>
                <c:pt idx="4391">
                  <c:v>27</c:v>
                </c:pt>
                <c:pt idx="4392">
                  <c:v>27</c:v>
                </c:pt>
                <c:pt idx="4393">
                  <c:v>27</c:v>
                </c:pt>
                <c:pt idx="4394">
                  <c:v>27</c:v>
                </c:pt>
                <c:pt idx="4395">
                  <c:v>27</c:v>
                </c:pt>
                <c:pt idx="4396">
                  <c:v>27</c:v>
                </c:pt>
                <c:pt idx="4397">
                  <c:v>27</c:v>
                </c:pt>
                <c:pt idx="4398">
                  <c:v>27</c:v>
                </c:pt>
                <c:pt idx="4399">
                  <c:v>27</c:v>
                </c:pt>
                <c:pt idx="4400">
                  <c:v>27</c:v>
                </c:pt>
                <c:pt idx="4401">
                  <c:v>27</c:v>
                </c:pt>
                <c:pt idx="4402">
                  <c:v>27</c:v>
                </c:pt>
                <c:pt idx="4403">
                  <c:v>27</c:v>
                </c:pt>
                <c:pt idx="4404">
                  <c:v>27</c:v>
                </c:pt>
                <c:pt idx="4405">
                  <c:v>27</c:v>
                </c:pt>
                <c:pt idx="4406">
                  <c:v>27</c:v>
                </c:pt>
                <c:pt idx="4407">
                  <c:v>27</c:v>
                </c:pt>
                <c:pt idx="4408">
                  <c:v>27</c:v>
                </c:pt>
                <c:pt idx="4409">
                  <c:v>27</c:v>
                </c:pt>
                <c:pt idx="4410">
                  <c:v>27</c:v>
                </c:pt>
                <c:pt idx="4411">
                  <c:v>27</c:v>
                </c:pt>
                <c:pt idx="4412">
                  <c:v>27</c:v>
                </c:pt>
                <c:pt idx="4413">
                  <c:v>27</c:v>
                </c:pt>
                <c:pt idx="4414">
                  <c:v>27</c:v>
                </c:pt>
                <c:pt idx="4415">
                  <c:v>27</c:v>
                </c:pt>
                <c:pt idx="4416">
                  <c:v>27</c:v>
                </c:pt>
                <c:pt idx="4417">
                  <c:v>27</c:v>
                </c:pt>
                <c:pt idx="4418">
                  <c:v>27</c:v>
                </c:pt>
                <c:pt idx="4419">
                  <c:v>27</c:v>
                </c:pt>
                <c:pt idx="4420">
                  <c:v>27</c:v>
                </c:pt>
                <c:pt idx="4421">
                  <c:v>27</c:v>
                </c:pt>
                <c:pt idx="4422">
                  <c:v>27</c:v>
                </c:pt>
                <c:pt idx="4423">
                  <c:v>27</c:v>
                </c:pt>
                <c:pt idx="4424">
                  <c:v>27</c:v>
                </c:pt>
                <c:pt idx="4425">
                  <c:v>27</c:v>
                </c:pt>
                <c:pt idx="4426">
                  <c:v>27</c:v>
                </c:pt>
                <c:pt idx="4427">
                  <c:v>27</c:v>
                </c:pt>
                <c:pt idx="4428">
                  <c:v>27</c:v>
                </c:pt>
                <c:pt idx="4429">
                  <c:v>27</c:v>
                </c:pt>
                <c:pt idx="4430">
                  <c:v>27</c:v>
                </c:pt>
                <c:pt idx="4431">
                  <c:v>27</c:v>
                </c:pt>
                <c:pt idx="4432">
                  <c:v>27</c:v>
                </c:pt>
                <c:pt idx="4433">
                  <c:v>27</c:v>
                </c:pt>
                <c:pt idx="4434">
                  <c:v>27</c:v>
                </c:pt>
                <c:pt idx="4435">
                  <c:v>27</c:v>
                </c:pt>
                <c:pt idx="4436">
                  <c:v>27</c:v>
                </c:pt>
                <c:pt idx="4437">
                  <c:v>27</c:v>
                </c:pt>
                <c:pt idx="4438">
                  <c:v>27</c:v>
                </c:pt>
                <c:pt idx="4439">
                  <c:v>27</c:v>
                </c:pt>
                <c:pt idx="4440">
                  <c:v>27</c:v>
                </c:pt>
                <c:pt idx="4441">
                  <c:v>27</c:v>
                </c:pt>
                <c:pt idx="4442">
                  <c:v>27</c:v>
                </c:pt>
                <c:pt idx="4443">
                  <c:v>27</c:v>
                </c:pt>
                <c:pt idx="4444">
                  <c:v>27</c:v>
                </c:pt>
                <c:pt idx="4445">
                  <c:v>27</c:v>
                </c:pt>
                <c:pt idx="4446">
                  <c:v>27</c:v>
                </c:pt>
                <c:pt idx="4447">
                  <c:v>27</c:v>
                </c:pt>
                <c:pt idx="4448">
                  <c:v>27</c:v>
                </c:pt>
                <c:pt idx="4449">
                  <c:v>27</c:v>
                </c:pt>
                <c:pt idx="4450">
                  <c:v>27</c:v>
                </c:pt>
                <c:pt idx="4451">
                  <c:v>27</c:v>
                </c:pt>
                <c:pt idx="4452">
                  <c:v>27</c:v>
                </c:pt>
                <c:pt idx="4453">
                  <c:v>27</c:v>
                </c:pt>
                <c:pt idx="4454">
                  <c:v>27</c:v>
                </c:pt>
                <c:pt idx="4455">
                  <c:v>27</c:v>
                </c:pt>
                <c:pt idx="4456">
                  <c:v>27</c:v>
                </c:pt>
                <c:pt idx="4457">
                  <c:v>27</c:v>
                </c:pt>
                <c:pt idx="4458">
                  <c:v>27</c:v>
                </c:pt>
                <c:pt idx="4459">
                  <c:v>27</c:v>
                </c:pt>
                <c:pt idx="4460">
                  <c:v>27</c:v>
                </c:pt>
                <c:pt idx="4461">
                  <c:v>27</c:v>
                </c:pt>
                <c:pt idx="4462">
                  <c:v>27</c:v>
                </c:pt>
                <c:pt idx="4463">
                  <c:v>27</c:v>
                </c:pt>
                <c:pt idx="4464">
                  <c:v>27</c:v>
                </c:pt>
                <c:pt idx="4465">
                  <c:v>27</c:v>
                </c:pt>
                <c:pt idx="4466">
                  <c:v>27</c:v>
                </c:pt>
                <c:pt idx="4467">
                  <c:v>27</c:v>
                </c:pt>
                <c:pt idx="4468">
                  <c:v>27</c:v>
                </c:pt>
                <c:pt idx="4469">
                  <c:v>27</c:v>
                </c:pt>
                <c:pt idx="4470">
                  <c:v>27</c:v>
                </c:pt>
                <c:pt idx="4471">
                  <c:v>27</c:v>
                </c:pt>
                <c:pt idx="4472">
                  <c:v>27</c:v>
                </c:pt>
                <c:pt idx="4473">
                  <c:v>27</c:v>
                </c:pt>
                <c:pt idx="4474">
                  <c:v>27</c:v>
                </c:pt>
                <c:pt idx="4475">
                  <c:v>27</c:v>
                </c:pt>
                <c:pt idx="4476">
                  <c:v>17.5</c:v>
                </c:pt>
                <c:pt idx="4477">
                  <c:v>17.5</c:v>
                </c:pt>
                <c:pt idx="4478">
                  <c:v>17.5</c:v>
                </c:pt>
                <c:pt idx="4479">
                  <c:v>17.5</c:v>
                </c:pt>
                <c:pt idx="4480">
                  <c:v>17.5</c:v>
                </c:pt>
                <c:pt idx="4481">
                  <c:v>17.5</c:v>
                </c:pt>
                <c:pt idx="4482">
                  <c:v>17.5</c:v>
                </c:pt>
                <c:pt idx="4483">
                  <c:v>17.5</c:v>
                </c:pt>
                <c:pt idx="4484">
                  <c:v>17.5</c:v>
                </c:pt>
                <c:pt idx="4485">
                  <c:v>20.667000000000002</c:v>
                </c:pt>
                <c:pt idx="4486">
                  <c:v>20.667000000000002</c:v>
                </c:pt>
                <c:pt idx="4487">
                  <c:v>17.5</c:v>
                </c:pt>
                <c:pt idx="4488">
                  <c:v>17.5</c:v>
                </c:pt>
                <c:pt idx="4489">
                  <c:v>17.5</c:v>
                </c:pt>
                <c:pt idx="4490">
                  <c:v>17.5</c:v>
                </c:pt>
                <c:pt idx="4491">
                  <c:v>17.5</c:v>
                </c:pt>
                <c:pt idx="4492">
                  <c:v>17.5</c:v>
                </c:pt>
                <c:pt idx="4493">
                  <c:v>17.5</c:v>
                </c:pt>
                <c:pt idx="4494">
                  <c:v>17.5</c:v>
                </c:pt>
                <c:pt idx="4495">
                  <c:v>17.5</c:v>
                </c:pt>
                <c:pt idx="4496">
                  <c:v>17.5</c:v>
                </c:pt>
                <c:pt idx="4497">
                  <c:v>17.5</c:v>
                </c:pt>
                <c:pt idx="4498">
                  <c:v>17.5</c:v>
                </c:pt>
                <c:pt idx="4499">
                  <c:v>17.5</c:v>
                </c:pt>
                <c:pt idx="4500">
                  <c:v>17.5</c:v>
                </c:pt>
                <c:pt idx="4501">
                  <c:v>17.5</c:v>
                </c:pt>
                <c:pt idx="4502">
                  <c:v>17.5</c:v>
                </c:pt>
                <c:pt idx="4503">
                  <c:v>17.5</c:v>
                </c:pt>
                <c:pt idx="4504">
                  <c:v>17.5</c:v>
                </c:pt>
                <c:pt idx="4505">
                  <c:v>17.5</c:v>
                </c:pt>
                <c:pt idx="4506">
                  <c:v>17.5</c:v>
                </c:pt>
                <c:pt idx="4507">
                  <c:v>17.5</c:v>
                </c:pt>
                <c:pt idx="4508">
                  <c:v>17.5</c:v>
                </c:pt>
                <c:pt idx="4509">
                  <c:v>17.5</c:v>
                </c:pt>
                <c:pt idx="4510">
                  <c:v>17.5</c:v>
                </c:pt>
                <c:pt idx="4511">
                  <c:v>17.5</c:v>
                </c:pt>
                <c:pt idx="4512">
                  <c:v>17.5</c:v>
                </c:pt>
                <c:pt idx="4513">
                  <c:v>17.5</c:v>
                </c:pt>
                <c:pt idx="4514">
                  <c:v>17.5</c:v>
                </c:pt>
                <c:pt idx="4515">
                  <c:v>17.5</c:v>
                </c:pt>
                <c:pt idx="4516">
                  <c:v>17.5</c:v>
                </c:pt>
                <c:pt idx="4517">
                  <c:v>17.5</c:v>
                </c:pt>
                <c:pt idx="4518">
                  <c:v>17.5</c:v>
                </c:pt>
                <c:pt idx="4519">
                  <c:v>17.5</c:v>
                </c:pt>
                <c:pt idx="4520">
                  <c:v>17.5</c:v>
                </c:pt>
                <c:pt idx="4521">
                  <c:v>17.5</c:v>
                </c:pt>
                <c:pt idx="4522">
                  <c:v>17.5</c:v>
                </c:pt>
                <c:pt idx="4523">
                  <c:v>17.5</c:v>
                </c:pt>
                <c:pt idx="4524">
                  <c:v>17.5</c:v>
                </c:pt>
                <c:pt idx="4525">
                  <c:v>17.5</c:v>
                </c:pt>
                <c:pt idx="4526">
                  <c:v>17.5</c:v>
                </c:pt>
                <c:pt idx="4527">
                  <c:v>17.5</c:v>
                </c:pt>
                <c:pt idx="4528">
                  <c:v>17.5</c:v>
                </c:pt>
                <c:pt idx="4529">
                  <c:v>17.5</c:v>
                </c:pt>
                <c:pt idx="4530">
                  <c:v>17.5</c:v>
                </c:pt>
                <c:pt idx="4531">
                  <c:v>17.5</c:v>
                </c:pt>
                <c:pt idx="4532">
                  <c:v>17.5</c:v>
                </c:pt>
                <c:pt idx="4533">
                  <c:v>17.5</c:v>
                </c:pt>
                <c:pt idx="4534">
                  <c:v>17.5</c:v>
                </c:pt>
                <c:pt idx="4535">
                  <c:v>17.5</c:v>
                </c:pt>
                <c:pt idx="4536">
                  <c:v>17.5</c:v>
                </c:pt>
                <c:pt idx="4537">
                  <c:v>17.5</c:v>
                </c:pt>
                <c:pt idx="4538">
                  <c:v>17.5</c:v>
                </c:pt>
                <c:pt idx="4539">
                  <c:v>17.5</c:v>
                </c:pt>
                <c:pt idx="4540">
                  <c:v>17.5</c:v>
                </c:pt>
                <c:pt idx="4541">
                  <c:v>17.5</c:v>
                </c:pt>
                <c:pt idx="4542">
                  <c:v>17.5</c:v>
                </c:pt>
                <c:pt idx="4543">
                  <c:v>17.5</c:v>
                </c:pt>
                <c:pt idx="4544">
                  <c:v>17.5</c:v>
                </c:pt>
                <c:pt idx="4545">
                  <c:v>17.5</c:v>
                </c:pt>
                <c:pt idx="4546">
                  <c:v>14</c:v>
                </c:pt>
                <c:pt idx="4547">
                  <c:v>14</c:v>
                </c:pt>
                <c:pt idx="4548">
                  <c:v>14</c:v>
                </c:pt>
                <c:pt idx="4549">
                  <c:v>14</c:v>
                </c:pt>
                <c:pt idx="4550">
                  <c:v>14</c:v>
                </c:pt>
                <c:pt idx="4551">
                  <c:v>14</c:v>
                </c:pt>
                <c:pt idx="4552">
                  <c:v>14</c:v>
                </c:pt>
                <c:pt idx="4553">
                  <c:v>14</c:v>
                </c:pt>
                <c:pt idx="4554">
                  <c:v>14</c:v>
                </c:pt>
                <c:pt idx="4555">
                  <c:v>14</c:v>
                </c:pt>
                <c:pt idx="4556">
                  <c:v>14</c:v>
                </c:pt>
                <c:pt idx="4557">
                  <c:v>14</c:v>
                </c:pt>
                <c:pt idx="4558">
                  <c:v>14</c:v>
                </c:pt>
                <c:pt idx="4559">
                  <c:v>14</c:v>
                </c:pt>
                <c:pt idx="4560">
                  <c:v>14</c:v>
                </c:pt>
                <c:pt idx="4561">
                  <c:v>14</c:v>
                </c:pt>
                <c:pt idx="4562">
                  <c:v>14</c:v>
                </c:pt>
                <c:pt idx="4563">
                  <c:v>14</c:v>
                </c:pt>
                <c:pt idx="4564">
                  <c:v>14</c:v>
                </c:pt>
                <c:pt idx="4565">
                  <c:v>14</c:v>
                </c:pt>
                <c:pt idx="4566">
                  <c:v>14</c:v>
                </c:pt>
                <c:pt idx="4567">
                  <c:v>14</c:v>
                </c:pt>
                <c:pt idx="4568">
                  <c:v>14</c:v>
                </c:pt>
                <c:pt idx="4569">
                  <c:v>14</c:v>
                </c:pt>
                <c:pt idx="4570">
                  <c:v>14</c:v>
                </c:pt>
                <c:pt idx="4571">
                  <c:v>14</c:v>
                </c:pt>
                <c:pt idx="4572">
                  <c:v>14</c:v>
                </c:pt>
                <c:pt idx="4573">
                  <c:v>14</c:v>
                </c:pt>
                <c:pt idx="4574">
                  <c:v>14</c:v>
                </c:pt>
                <c:pt idx="4575">
                  <c:v>14</c:v>
                </c:pt>
                <c:pt idx="4576">
                  <c:v>14</c:v>
                </c:pt>
                <c:pt idx="4577">
                  <c:v>14</c:v>
                </c:pt>
                <c:pt idx="4578">
                  <c:v>14</c:v>
                </c:pt>
                <c:pt idx="4579">
                  <c:v>14</c:v>
                </c:pt>
                <c:pt idx="4580">
                  <c:v>14</c:v>
                </c:pt>
                <c:pt idx="4581">
                  <c:v>14</c:v>
                </c:pt>
                <c:pt idx="4582">
                  <c:v>17</c:v>
                </c:pt>
                <c:pt idx="4583">
                  <c:v>17</c:v>
                </c:pt>
                <c:pt idx="4584">
                  <c:v>17</c:v>
                </c:pt>
                <c:pt idx="4585">
                  <c:v>17</c:v>
                </c:pt>
                <c:pt idx="4586">
                  <c:v>17</c:v>
                </c:pt>
                <c:pt idx="4587">
                  <c:v>17</c:v>
                </c:pt>
                <c:pt idx="4588">
                  <c:v>17</c:v>
                </c:pt>
                <c:pt idx="4589">
                  <c:v>17</c:v>
                </c:pt>
                <c:pt idx="4590">
                  <c:v>17</c:v>
                </c:pt>
                <c:pt idx="4591">
                  <c:v>17</c:v>
                </c:pt>
                <c:pt idx="4592">
                  <c:v>17</c:v>
                </c:pt>
                <c:pt idx="4593">
                  <c:v>17</c:v>
                </c:pt>
                <c:pt idx="4594">
                  <c:v>17</c:v>
                </c:pt>
                <c:pt idx="4595">
                  <c:v>17</c:v>
                </c:pt>
                <c:pt idx="4596">
                  <c:v>17</c:v>
                </c:pt>
                <c:pt idx="4597">
                  <c:v>17</c:v>
                </c:pt>
                <c:pt idx="4598">
                  <c:v>17</c:v>
                </c:pt>
                <c:pt idx="4599">
                  <c:v>17</c:v>
                </c:pt>
                <c:pt idx="4600">
                  <c:v>17</c:v>
                </c:pt>
                <c:pt idx="4601">
                  <c:v>17</c:v>
                </c:pt>
                <c:pt idx="4602">
                  <c:v>22.25</c:v>
                </c:pt>
                <c:pt idx="4603">
                  <c:v>22.25</c:v>
                </c:pt>
                <c:pt idx="4604">
                  <c:v>22.25</c:v>
                </c:pt>
                <c:pt idx="4605">
                  <c:v>22.25</c:v>
                </c:pt>
                <c:pt idx="4606">
                  <c:v>22.25</c:v>
                </c:pt>
                <c:pt idx="4607">
                  <c:v>22.25</c:v>
                </c:pt>
                <c:pt idx="4608">
                  <c:v>22.25</c:v>
                </c:pt>
                <c:pt idx="4609">
                  <c:v>22.25</c:v>
                </c:pt>
                <c:pt idx="4610">
                  <c:v>22.25</c:v>
                </c:pt>
                <c:pt idx="4611">
                  <c:v>22.25</c:v>
                </c:pt>
                <c:pt idx="4612">
                  <c:v>22.25</c:v>
                </c:pt>
                <c:pt idx="4613">
                  <c:v>22.25</c:v>
                </c:pt>
                <c:pt idx="4614">
                  <c:v>22.25</c:v>
                </c:pt>
                <c:pt idx="4615">
                  <c:v>22.25</c:v>
                </c:pt>
                <c:pt idx="4616">
                  <c:v>22.25</c:v>
                </c:pt>
                <c:pt idx="4617">
                  <c:v>22.25</c:v>
                </c:pt>
                <c:pt idx="4618">
                  <c:v>27.5</c:v>
                </c:pt>
                <c:pt idx="4619">
                  <c:v>27.5</c:v>
                </c:pt>
                <c:pt idx="4620">
                  <c:v>27.5</c:v>
                </c:pt>
                <c:pt idx="4621">
                  <c:v>27.5</c:v>
                </c:pt>
                <c:pt idx="4622">
                  <c:v>27.5</c:v>
                </c:pt>
                <c:pt idx="4623">
                  <c:v>27.5</c:v>
                </c:pt>
                <c:pt idx="4624">
                  <c:v>27.5</c:v>
                </c:pt>
                <c:pt idx="4625">
                  <c:v>27.5</c:v>
                </c:pt>
                <c:pt idx="4626">
                  <c:v>27.5</c:v>
                </c:pt>
                <c:pt idx="4627">
                  <c:v>27.5</c:v>
                </c:pt>
                <c:pt idx="4628">
                  <c:v>27.5</c:v>
                </c:pt>
                <c:pt idx="4629">
                  <c:v>27.5</c:v>
                </c:pt>
                <c:pt idx="4630">
                  <c:v>27.5</c:v>
                </c:pt>
                <c:pt idx="4631">
                  <c:v>27.5</c:v>
                </c:pt>
                <c:pt idx="4632">
                  <c:v>27.5</c:v>
                </c:pt>
                <c:pt idx="4633">
                  <c:v>27.5</c:v>
                </c:pt>
                <c:pt idx="4634">
                  <c:v>27.5</c:v>
                </c:pt>
                <c:pt idx="4635">
                  <c:v>27.5</c:v>
                </c:pt>
                <c:pt idx="4636">
                  <c:v>27.5</c:v>
                </c:pt>
                <c:pt idx="4637">
                  <c:v>27.5</c:v>
                </c:pt>
                <c:pt idx="4638">
                  <c:v>27.5</c:v>
                </c:pt>
                <c:pt idx="4639">
                  <c:v>27.5</c:v>
                </c:pt>
                <c:pt idx="4640">
                  <c:v>27.5</c:v>
                </c:pt>
                <c:pt idx="4641">
                  <c:v>27.5</c:v>
                </c:pt>
                <c:pt idx="4642">
                  <c:v>27.5</c:v>
                </c:pt>
                <c:pt idx="4643">
                  <c:v>27.5</c:v>
                </c:pt>
                <c:pt idx="4644">
                  <c:v>27.5</c:v>
                </c:pt>
                <c:pt idx="4645">
                  <c:v>27.5</c:v>
                </c:pt>
                <c:pt idx="4646">
                  <c:v>27.5</c:v>
                </c:pt>
                <c:pt idx="4647">
                  <c:v>27.5</c:v>
                </c:pt>
                <c:pt idx="4648">
                  <c:v>27.5</c:v>
                </c:pt>
                <c:pt idx="4649">
                  <c:v>27.5</c:v>
                </c:pt>
                <c:pt idx="4650">
                  <c:v>27.5</c:v>
                </c:pt>
                <c:pt idx="4651">
                  <c:v>27.5</c:v>
                </c:pt>
                <c:pt idx="4652">
                  <c:v>27.5</c:v>
                </c:pt>
                <c:pt idx="4653">
                  <c:v>27.5</c:v>
                </c:pt>
                <c:pt idx="4654">
                  <c:v>27.5</c:v>
                </c:pt>
                <c:pt idx="4655">
                  <c:v>27.5</c:v>
                </c:pt>
                <c:pt idx="4656">
                  <c:v>27.5</c:v>
                </c:pt>
                <c:pt idx="4657">
                  <c:v>27.5</c:v>
                </c:pt>
                <c:pt idx="4658">
                  <c:v>27.5</c:v>
                </c:pt>
                <c:pt idx="4659">
                  <c:v>27.5</c:v>
                </c:pt>
                <c:pt idx="4660">
                  <c:v>27.5</c:v>
                </c:pt>
                <c:pt idx="4661">
                  <c:v>27.5</c:v>
                </c:pt>
                <c:pt idx="4662">
                  <c:v>27.5</c:v>
                </c:pt>
                <c:pt idx="4663">
                  <c:v>27.5</c:v>
                </c:pt>
                <c:pt idx="4664">
                  <c:v>27.5</c:v>
                </c:pt>
                <c:pt idx="4665">
                  <c:v>27.5</c:v>
                </c:pt>
                <c:pt idx="4666">
                  <c:v>27.5</c:v>
                </c:pt>
                <c:pt idx="4667">
                  <c:v>27.5</c:v>
                </c:pt>
                <c:pt idx="4668">
                  <c:v>27.5</c:v>
                </c:pt>
                <c:pt idx="4669">
                  <c:v>27.5</c:v>
                </c:pt>
                <c:pt idx="4670">
                  <c:v>27.5</c:v>
                </c:pt>
                <c:pt idx="4671">
                  <c:v>27.5</c:v>
                </c:pt>
                <c:pt idx="4672">
                  <c:v>27.5</c:v>
                </c:pt>
                <c:pt idx="4673">
                  <c:v>27.5</c:v>
                </c:pt>
                <c:pt idx="4674">
                  <c:v>27.5</c:v>
                </c:pt>
                <c:pt idx="4675">
                  <c:v>27.5</c:v>
                </c:pt>
                <c:pt idx="4676">
                  <c:v>27.5</c:v>
                </c:pt>
                <c:pt idx="4677">
                  <c:v>27.5</c:v>
                </c:pt>
                <c:pt idx="4678">
                  <c:v>27.5</c:v>
                </c:pt>
                <c:pt idx="4679">
                  <c:v>27.5</c:v>
                </c:pt>
                <c:pt idx="4680">
                  <c:v>27.5</c:v>
                </c:pt>
                <c:pt idx="4681">
                  <c:v>27.5</c:v>
                </c:pt>
                <c:pt idx="4682">
                  <c:v>27.5</c:v>
                </c:pt>
                <c:pt idx="4683">
                  <c:v>27.5</c:v>
                </c:pt>
                <c:pt idx="4684">
                  <c:v>27.5</c:v>
                </c:pt>
                <c:pt idx="4685">
                  <c:v>27.5</c:v>
                </c:pt>
                <c:pt idx="4686">
                  <c:v>27.5</c:v>
                </c:pt>
                <c:pt idx="4687">
                  <c:v>27.5</c:v>
                </c:pt>
                <c:pt idx="4688">
                  <c:v>27.5</c:v>
                </c:pt>
                <c:pt idx="4689">
                  <c:v>27.5</c:v>
                </c:pt>
                <c:pt idx="4690">
                  <c:v>27.5</c:v>
                </c:pt>
                <c:pt idx="4691">
                  <c:v>27.5</c:v>
                </c:pt>
                <c:pt idx="4692">
                  <c:v>27.5</c:v>
                </c:pt>
                <c:pt idx="4693">
                  <c:v>27.5</c:v>
                </c:pt>
                <c:pt idx="4694">
                  <c:v>27.5</c:v>
                </c:pt>
                <c:pt idx="4695">
                  <c:v>27.5</c:v>
                </c:pt>
                <c:pt idx="4696">
                  <c:v>27.5</c:v>
                </c:pt>
                <c:pt idx="4697">
                  <c:v>27.5</c:v>
                </c:pt>
                <c:pt idx="4698">
                  <c:v>27.5</c:v>
                </c:pt>
                <c:pt idx="4699">
                  <c:v>27.5</c:v>
                </c:pt>
                <c:pt idx="4700">
                  <c:v>27.5</c:v>
                </c:pt>
                <c:pt idx="4701">
                  <c:v>27.5</c:v>
                </c:pt>
                <c:pt idx="4702">
                  <c:v>27.5</c:v>
                </c:pt>
                <c:pt idx="4703">
                  <c:v>27.5</c:v>
                </c:pt>
                <c:pt idx="4704">
                  <c:v>27.5</c:v>
                </c:pt>
                <c:pt idx="4705">
                  <c:v>27.5</c:v>
                </c:pt>
                <c:pt idx="4706">
                  <c:v>27.5</c:v>
                </c:pt>
                <c:pt idx="4707">
                  <c:v>27.5</c:v>
                </c:pt>
                <c:pt idx="4708">
                  <c:v>27.5</c:v>
                </c:pt>
                <c:pt idx="4709">
                  <c:v>27.5</c:v>
                </c:pt>
                <c:pt idx="4710">
                  <c:v>27.5</c:v>
                </c:pt>
                <c:pt idx="4711">
                  <c:v>27.5</c:v>
                </c:pt>
                <c:pt idx="4712">
                  <c:v>27.5</c:v>
                </c:pt>
                <c:pt idx="4713">
                  <c:v>27.5</c:v>
                </c:pt>
                <c:pt idx="4714">
                  <c:v>27.5</c:v>
                </c:pt>
                <c:pt idx="4715">
                  <c:v>27.5</c:v>
                </c:pt>
                <c:pt idx="4716">
                  <c:v>27.5</c:v>
                </c:pt>
                <c:pt idx="4717">
                  <c:v>27.5</c:v>
                </c:pt>
                <c:pt idx="4718">
                  <c:v>27.5</c:v>
                </c:pt>
                <c:pt idx="4719">
                  <c:v>27.5</c:v>
                </c:pt>
                <c:pt idx="4720">
                  <c:v>27.5</c:v>
                </c:pt>
                <c:pt idx="4721">
                  <c:v>27.75</c:v>
                </c:pt>
                <c:pt idx="4722">
                  <c:v>27.75</c:v>
                </c:pt>
                <c:pt idx="4723">
                  <c:v>27.75</c:v>
                </c:pt>
                <c:pt idx="4724">
                  <c:v>27.75</c:v>
                </c:pt>
                <c:pt idx="4725">
                  <c:v>27.75</c:v>
                </c:pt>
                <c:pt idx="4726">
                  <c:v>27.75</c:v>
                </c:pt>
                <c:pt idx="4727">
                  <c:v>27.75</c:v>
                </c:pt>
                <c:pt idx="4728">
                  <c:v>27.75</c:v>
                </c:pt>
                <c:pt idx="4729">
                  <c:v>27.75</c:v>
                </c:pt>
                <c:pt idx="4730">
                  <c:v>27.75</c:v>
                </c:pt>
                <c:pt idx="4731">
                  <c:v>27.75</c:v>
                </c:pt>
                <c:pt idx="4732">
                  <c:v>27.75</c:v>
                </c:pt>
                <c:pt idx="4733">
                  <c:v>27.75</c:v>
                </c:pt>
                <c:pt idx="4734">
                  <c:v>27.75</c:v>
                </c:pt>
                <c:pt idx="4735">
                  <c:v>27.75</c:v>
                </c:pt>
                <c:pt idx="4736">
                  <c:v>27.75</c:v>
                </c:pt>
                <c:pt idx="4737">
                  <c:v>27.75</c:v>
                </c:pt>
                <c:pt idx="4738">
                  <c:v>28</c:v>
                </c:pt>
                <c:pt idx="4739">
                  <c:v>28</c:v>
                </c:pt>
                <c:pt idx="4740">
                  <c:v>28</c:v>
                </c:pt>
                <c:pt idx="4741">
                  <c:v>28</c:v>
                </c:pt>
                <c:pt idx="4742">
                  <c:v>28</c:v>
                </c:pt>
                <c:pt idx="4743">
                  <c:v>28</c:v>
                </c:pt>
                <c:pt idx="4744">
                  <c:v>28</c:v>
                </c:pt>
                <c:pt idx="4745">
                  <c:v>28</c:v>
                </c:pt>
                <c:pt idx="4746">
                  <c:v>28</c:v>
                </c:pt>
                <c:pt idx="4747">
                  <c:v>28</c:v>
                </c:pt>
                <c:pt idx="4748">
                  <c:v>28</c:v>
                </c:pt>
                <c:pt idx="4749">
                  <c:v>28</c:v>
                </c:pt>
                <c:pt idx="4750">
                  <c:v>28</c:v>
                </c:pt>
                <c:pt idx="4751">
                  <c:v>28</c:v>
                </c:pt>
                <c:pt idx="4752">
                  <c:v>28</c:v>
                </c:pt>
                <c:pt idx="4753">
                  <c:v>28</c:v>
                </c:pt>
                <c:pt idx="4754">
                  <c:v>28</c:v>
                </c:pt>
                <c:pt idx="4755">
                  <c:v>28</c:v>
                </c:pt>
                <c:pt idx="4756">
                  <c:v>28</c:v>
                </c:pt>
                <c:pt idx="4757">
                  <c:v>28</c:v>
                </c:pt>
                <c:pt idx="4758">
                  <c:v>28</c:v>
                </c:pt>
                <c:pt idx="4759">
                  <c:v>28</c:v>
                </c:pt>
                <c:pt idx="4760">
                  <c:v>28</c:v>
                </c:pt>
                <c:pt idx="4761">
                  <c:v>28</c:v>
                </c:pt>
                <c:pt idx="4762">
                  <c:v>28</c:v>
                </c:pt>
                <c:pt idx="4763">
                  <c:v>28</c:v>
                </c:pt>
                <c:pt idx="4764">
                  <c:v>28</c:v>
                </c:pt>
                <c:pt idx="4765">
                  <c:v>28</c:v>
                </c:pt>
                <c:pt idx="4766">
                  <c:v>28</c:v>
                </c:pt>
                <c:pt idx="4767">
                  <c:v>28</c:v>
                </c:pt>
                <c:pt idx="4768">
                  <c:v>28</c:v>
                </c:pt>
                <c:pt idx="4769">
                  <c:v>28</c:v>
                </c:pt>
                <c:pt idx="4770">
                  <c:v>28</c:v>
                </c:pt>
                <c:pt idx="4771">
                  <c:v>28</c:v>
                </c:pt>
                <c:pt idx="4772">
                  <c:v>28</c:v>
                </c:pt>
                <c:pt idx="4773">
                  <c:v>28</c:v>
                </c:pt>
                <c:pt idx="4774">
                  <c:v>28</c:v>
                </c:pt>
                <c:pt idx="4775">
                  <c:v>28</c:v>
                </c:pt>
                <c:pt idx="4776">
                  <c:v>28</c:v>
                </c:pt>
                <c:pt idx="4777">
                  <c:v>28</c:v>
                </c:pt>
                <c:pt idx="4778">
                  <c:v>28</c:v>
                </c:pt>
                <c:pt idx="4779">
                  <c:v>28</c:v>
                </c:pt>
                <c:pt idx="4780">
                  <c:v>28</c:v>
                </c:pt>
                <c:pt idx="4781">
                  <c:v>28</c:v>
                </c:pt>
                <c:pt idx="4782">
                  <c:v>28</c:v>
                </c:pt>
                <c:pt idx="4783">
                  <c:v>28</c:v>
                </c:pt>
                <c:pt idx="4784">
                  <c:v>28</c:v>
                </c:pt>
                <c:pt idx="4785">
                  <c:v>28</c:v>
                </c:pt>
                <c:pt idx="4786">
                  <c:v>28</c:v>
                </c:pt>
                <c:pt idx="4787">
                  <c:v>28</c:v>
                </c:pt>
                <c:pt idx="4788">
                  <c:v>28</c:v>
                </c:pt>
                <c:pt idx="4789">
                  <c:v>28</c:v>
                </c:pt>
                <c:pt idx="4790">
                  <c:v>28</c:v>
                </c:pt>
                <c:pt idx="4791">
                  <c:v>28</c:v>
                </c:pt>
                <c:pt idx="4792">
                  <c:v>28</c:v>
                </c:pt>
                <c:pt idx="4793">
                  <c:v>28</c:v>
                </c:pt>
                <c:pt idx="4794">
                  <c:v>28</c:v>
                </c:pt>
                <c:pt idx="4795">
                  <c:v>28</c:v>
                </c:pt>
                <c:pt idx="4796">
                  <c:v>28</c:v>
                </c:pt>
                <c:pt idx="4797">
                  <c:v>28</c:v>
                </c:pt>
                <c:pt idx="4798">
                  <c:v>28</c:v>
                </c:pt>
                <c:pt idx="4799">
                  <c:v>28</c:v>
                </c:pt>
                <c:pt idx="4800">
                  <c:v>28</c:v>
                </c:pt>
                <c:pt idx="4801">
                  <c:v>28</c:v>
                </c:pt>
                <c:pt idx="4802">
                  <c:v>28</c:v>
                </c:pt>
                <c:pt idx="4803">
                  <c:v>28</c:v>
                </c:pt>
                <c:pt idx="4804">
                  <c:v>28</c:v>
                </c:pt>
                <c:pt idx="4805">
                  <c:v>28</c:v>
                </c:pt>
                <c:pt idx="4806">
                  <c:v>28</c:v>
                </c:pt>
                <c:pt idx="4807">
                  <c:v>28</c:v>
                </c:pt>
                <c:pt idx="4808">
                  <c:v>28</c:v>
                </c:pt>
                <c:pt idx="4809">
                  <c:v>28</c:v>
                </c:pt>
                <c:pt idx="4810">
                  <c:v>28</c:v>
                </c:pt>
                <c:pt idx="4811">
                  <c:v>28</c:v>
                </c:pt>
                <c:pt idx="4812">
                  <c:v>28</c:v>
                </c:pt>
                <c:pt idx="4813">
                  <c:v>28</c:v>
                </c:pt>
                <c:pt idx="4814">
                  <c:v>28</c:v>
                </c:pt>
                <c:pt idx="4815">
                  <c:v>28</c:v>
                </c:pt>
                <c:pt idx="4816">
                  <c:v>28</c:v>
                </c:pt>
                <c:pt idx="4817">
                  <c:v>28</c:v>
                </c:pt>
                <c:pt idx="4818">
                  <c:v>28</c:v>
                </c:pt>
                <c:pt idx="4819">
                  <c:v>28</c:v>
                </c:pt>
                <c:pt idx="4820">
                  <c:v>28</c:v>
                </c:pt>
                <c:pt idx="4821">
                  <c:v>28</c:v>
                </c:pt>
                <c:pt idx="4822">
                  <c:v>28</c:v>
                </c:pt>
                <c:pt idx="4823">
                  <c:v>28</c:v>
                </c:pt>
                <c:pt idx="4824">
                  <c:v>28</c:v>
                </c:pt>
                <c:pt idx="4825">
                  <c:v>28</c:v>
                </c:pt>
                <c:pt idx="4826">
                  <c:v>28</c:v>
                </c:pt>
                <c:pt idx="4827">
                  <c:v>28</c:v>
                </c:pt>
                <c:pt idx="4828">
                  <c:v>28</c:v>
                </c:pt>
                <c:pt idx="4829">
                  <c:v>28</c:v>
                </c:pt>
                <c:pt idx="4830">
                  <c:v>28</c:v>
                </c:pt>
                <c:pt idx="4831">
                  <c:v>28</c:v>
                </c:pt>
                <c:pt idx="4832">
                  <c:v>28</c:v>
                </c:pt>
                <c:pt idx="4833">
                  <c:v>28</c:v>
                </c:pt>
                <c:pt idx="4834">
                  <c:v>28</c:v>
                </c:pt>
                <c:pt idx="4835">
                  <c:v>28</c:v>
                </c:pt>
                <c:pt idx="4836">
                  <c:v>28</c:v>
                </c:pt>
                <c:pt idx="4837">
                  <c:v>28</c:v>
                </c:pt>
                <c:pt idx="4838">
                  <c:v>28</c:v>
                </c:pt>
                <c:pt idx="4839">
                  <c:v>28</c:v>
                </c:pt>
                <c:pt idx="4840">
                  <c:v>28</c:v>
                </c:pt>
                <c:pt idx="4841">
                  <c:v>28</c:v>
                </c:pt>
                <c:pt idx="4842">
                  <c:v>28</c:v>
                </c:pt>
                <c:pt idx="4843">
                  <c:v>28</c:v>
                </c:pt>
                <c:pt idx="4844">
                  <c:v>28</c:v>
                </c:pt>
                <c:pt idx="4845">
                  <c:v>28</c:v>
                </c:pt>
                <c:pt idx="4846">
                  <c:v>28</c:v>
                </c:pt>
                <c:pt idx="4847">
                  <c:v>28</c:v>
                </c:pt>
                <c:pt idx="4848">
                  <c:v>28</c:v>
                </c:pt>
                <c:pt idx="4849">
                  <c:v>28</c:v>
                </c:pt>
                <c:pt idx="4850">
                  <c:v>28</c:v>
                </c:pt>
                <c:pt idx="4851">
                  <c:v>28</c:v>
                </c:pt>
                <c:pt idx="4852">
                  <c:v>28</c:v>
                </c:pt>
                <c:pt idx="4853">
                  <c:v>28</c:v>
                </c:pt>
                <c:pt idx="4854">
                  <c:v>28</c:v>
                </c:pt>
                <c:pt idx="4855">
                  <c:v>28</c:v>
                </c:pt>
                <c:pt idx="4856">
                  <c:v>28</c:v>
                </c:pt>
                <c:pt idx="4857">
                  <c:v>28</c:v>
                </c:pt>
                <c:pt idx="4858">
                  <c:v>28</c:v>
                </c:pt>
                <c:pt idx="4859">
                  <c:v>28</c:v>
                </c:pt>
                <c:pt idx="4860">
                  <c:v>28</c:v>
                </c:pt>
                <c:pt idx="4861">
                  <c:v>28</c:v>
                </c:pt>
                <c:pt idx="4862">
                  <c:v>28</c:v>
                </c:pt>
                <c:pt idx="4863">
                  <c:v>28</c:v>
                </c:pt>
                <c:pt idx="4864">
                  <c:v>28</c:v>
                </c:pt>
                <c:pt idx="4865">
                  <c:v>28</c:v>
                </c:pt>
                <c:pt idx="4866">
                  <c:v>28</c:v>
                </c:pt>
                <c:pt idx="4867">
                  <c:v>28</c:v>
                </c:pt>
                <c:pt idx="4868">
                  <c:v>28</c:v>
                </c:pt>
                <c:pt idx="4869">
                  <c:v>28</c:v>
                </c:pt>
                <c:pt idx="4870">
                  <c:v>28</c:v>
                </c:pt>
                <c:pt idx="4871">
                  <c:v>28</c:v>
                </c:pt>
                <c:pt idx="4872">
                  <c:v>28</c:v>
                </c:pt>
                <c:pt idx="4873">
                  <c:v>28</c:v>
                </c:pt>
                <c:pt idx="4874">
                  <c:v>28</c:v>
                </c:pt>
                <c:pt idx="4875">
                  <c:v>28</c:v>
                </c:pt>
                <c:pt idx="4876">
                  <c:v>28</c:v>
                </c:pt>
                <c:pt idx="4877">
                  <c:v>28</c:v>
                </c:pt>
                <c:pt idx="4878">
                  <c:v>28</c:v>
                </c:pt>
                <c:pt idx="4879">
                  <c:v>28</c:v>
                </c:pt>
                <c:pt idx="4880">
                  <c:v>28</c:v>
                </c:pt>
                <c:pt idx="4881">
                  <c:v>28</c:v>
                </c:pt>
                <c:pt idx="4882">
                  <c:v>28</c:v>
                </c:pt>
                <c:pt idx="4883">
                  <c:v>28</c:v>
                </c:pt>
                <c:pt idx="4884">
                  <c:v>28</c:v>
                </c:pt>
                <c:pt idx="4885">
                  <c:v>28</c:v>
                </c:pt>
                <c:pt idx="4886">
                  <c:v>28</c:v>
                </c:pt>
                <c:pt idx="4887">
                  <c:v>28</c:v>
                </c:pt>
                <c:pt idx="4888">
                  <c:v>28</c:v>
                </c:pt>
                <c:pt idx="4889">
                  <c:v>28</c:v>
                </c:pt>
                <c:pt idx="4890">
                  <c:v>28</c:v>
                </c:pt>
                <c:pt idx="4891">
                  <c:v>28</c:v>
                </c:pt>
                <c:pt idx="4892">
                  <c:v>28</c:v>
                </c:pt>
                <c:pt idx="4893">
                  <c:v>28</c:v>
                </c:pt>
                <c:pt idx="4894">
                  <c:v>28</c:v>
                </c:pt>
                <c:pt idx="4895">
                  <c:v>28</c:v>
                </c:pt>
                <c:pt idx="4896">
                  <c:v>28</c:v>
                </c:pt>
                <c:pt idx="4897">
                  <c:v>28</c:v>
                </c:pt>
                <c:pt idx="4898">
                  <c:v>28</c:v>
                </c:pt>
                <c:pt idx="4899">
                  <c:v>28</c:v>
                </c:pt>
                <c:pt idx="4900">
                  <c:v>28</c:v>
                </c:pt>
                <c:pt idx="4901">
                  <c:v>28</c:v>
                </c:pt>
                <c:pt idx="4902">
                  <c:v>28</c:v>
                </c:pt>
                <c:pt idx="4903">
                  <c:v>28</c:v>
                </c:pt>
                <c:pt idx="4904">
                  <c:v>28</c:v>
                </c:pt>
                <c:pt idx="4905">
                  <c:v>28</c:v>
                </c:pt>
                <c:pt idx="4906">
                  <c:v>28</c:v>
                </c:pt>
                <c:pt idx="4907">
                  <c:v>28</c:v>
                </c:pt>
                <c:pt idx="4908">
                  <c:v>28</c:v>
                </c:pt>
                <c:pt idx="4909">
                  <c:v>28</c:v>
                </c:pt>
                <c:pt idx="4910">
                  <c:v>28</c:v>
                </c:pt>
                <c:pt idx="4911">
                  <c:v>28</c:v>
                </c:pt>
                <c:pt idx="4912">
                  <c:v>28</c:v>
                </c:pt>
                <c:pt idx="4913">
                  <c:v>28</c:v>
                </c:pt>
                <c:pt idx="4914">
                  <c:v>28</c:v>
                </c:pt>
                <c:pt idx="4915">
                  <c:v>28</c:v>
                </c:pt>
                <c:pt idx="4916">
                  <c:v>28</c:v>
                </c:pt>
                <c:pt idx="4917">
                  <c:v>28</c:v>
                </c:pt>
                <c:pt idx="4918">
                  <c:v>28</c:v>
                </c:pt>
                <c:pt idx="4919">
                  <c:v>28</c:v>
                </c:pt>
                <c:pt idx="4920">
                  <c:v>28</c:v>
                </c:pt>
                <c:pt idx="4921">
                  <c:v>28</c:v>
                </c:pt>
                <c:pt idx="4922">
                  <c:v>28</c:v>
                </c:pt>
                <c:pt idx="4923">
                  <c:v>28</c:v>
                </c:pt>
                <c:pt idx="4924">
                  <c:v>28</c:v>
                </c:pt>
                <c:pt idx="4925">
                  <c:v>28</c:v>
                </c:pt>
                <c:pt idx="4926">
                  <c:v>28</c:v>
                </c:pt>
                <c:pt idx="4927">
                  <c:v>28</c:v>
                </c:pt>
                <c:pt idx="4928">
                  <c:v>28</c:v>
                </c:pt>
                <c:pt idx="4929">
                  <c:v>28</c:v>
                </c:pt>
                <c:pt idx="4930">
                  <c:v>28</c:v>
                </c:pt>
                <c:pt idx="4931">
                  <c:v>28</c:v>
                </c:pt>
                <c:pt idx="4932">
                  <c:v>28</c:v>
                </c:pt>
                <c:pt idx="4933">
                  <c:v>28</c:v>
                </c:pt>
                <c:pt idx="4934">
                  <c:v>28</c:v>
                </c:pt>
                <c:pt idx="4935">
                  <c:v>28</c:v>
                </c:pt>
                <c:pt idx="4936">
                  <c:v>28</c:v>
                </c:pt>
                <c:pt idx="4937">
                  <c:v>28</c:v>
                </c:pt>
                <c:pt idx="4938">
                  <c:v>28</c:v>
                </c:pt>
                <c:pt idx="4939">
                  <c:v>28</c:v>
                </c:pt>
                <c:pt idx="4940">
                  <c:v>28</c:v>
                </c:pt>
                <c:pt idx="4941">
                  <c:v>28</c:v>
                </c:pt>
                <c:pt idx="4942">
                  <c:v>28</c:v>
                </c:pt>
                <c:pt idx="4943">
                  <c:v>28</c:v>
                </c:pt>
                <c:pt idx="4944">
                  <c:v>28</c:v>
                </c:pt>
                <c:pt idx="4945">
                  <c:v>28</c:v>
                </c:pt>
                <c:pt idx="4946">
                  <c:v>28</c:v>
                </c:pt>
                <c:pt idx="4947">
                  <c:v>28</c:v>
                </c:pt>
                <c:pt idx="4948">
                  <c:v>28</c:v>
                </c:pt>
                <c:pt idx="4949">
                  <c:v>28</c:v>
                </c:pt>
                <c:pt idx="4950">
                  <c:v>28</c:v>
                </c:pt>
                <c:pt idx="4951">
                  <c:v>28</c:v>
                </c:pt>
                <c:pt idx="4952">
                  <c:v>28</c:v>
                </c:pt>
                <c:pt idx="4953">
                  <c:v>28</c:v>
                </c:pt>
                <c:pt idx="4954">
                  <c:v>28</c:v>
                </c:pt>
                <c:pt idx="4955">
                  <c:v>28</c:v>
                </c:pt>
                <c:pt idx="4956">
                  <c:v>28</c:v>
                </c:pt>
                <c:pt idx="4957">
                  <c:v>28</c:v>
                </c:pt>
                <c:pt idx="4958">
                  <c:v>28</c:v>
                </c:pt>
                <c:pt idx="4959">
                  <c:v>28</c:v>
                </c:pt>
                <c:pt idx="4960">
                  <c:v>28</c:v>
                </c:pt>
                <c:pt idx="4961">
                  <c:v>28</c:v>
                </c:pt>
                <c:pt idx="4962">
                  <c:v>28</c:v>
                </c:pt>
                <c:pt idx="4963">
                  <c:v>28</c:v>
                </c:pt>
                <c:pt idx="4964">
                  <c:v>28</c:v>
                </c:pt>
                <c:pt idx="4965">
                  <c:v>28</c:v>
                </c:pt>
                <c:pt idx="4966">
                  <c:v>28</c:v>
                </c:pt>
                <c:pt idx="4967">
                  <c:v>28</c:v>
                </c:pt>
                <c:pt idx="4968">
                  <c:v>28</c:v>
                </c:pt>
                <c:pt idx="4969">
                  <c:v>28</c:v>
                </c:pt>
                <c:pt idx="4970">
                  <c:v>28</c:v>
                </c:pt>
                <c:pt idx="4971">
                  <c:v>28</c:v>
                </c:pt>
                <c:pt idx="4972">
                  <c:v>28</c:v>
                </c:pt>
                <c:pt idx="4973">
                  <c:v>28</c:v>
                </c:pt>
                <c:pt idx="4974">
                  <c:v>28</c:v>
                </c:pt>
                <c:pt idx="4975">
                  <c:v>28</c:v>
                </c:pt>
                <c:pt idx="4976">
                  <c:v>28</c:v>
                </c:pt>
                <c:pt idx="4977">
                  <c:v>31</c:v>
                </c:pt>
                <c:pt idx="4978">
                  <c:v>31</c:v>
                </c:pt>
                <c:pt idx="4979">
                  <c:v>31</c:v>
                </c:pt>
                <c:pt idx="4980">
                  <c:v>31</c:v>
                </c:pt>
                <c:pt idx="4981">
                  <c:v>31</c:v>
                </c:pt>
                <c:pt idx="4982">
                  <c:v>31</c:v>
                </c:pt>
                <c:pt idx="4983">
                  <c:v>31</c:v>
                </c:pt>
                <c:pt idx="4984">
                  <c:v>31</c:v>
                </c:pt>
                <c:pt idx="4985">
                  <c:v>31</c:v>
                </c:pt>
                <c:pt idx="4986">
                  <c:v>31</c:v>
                </c:pt>
                <c:pt idx="4987">
                  <c:v>31</c:v>
                </c:pt>
                <c:pt idx="4988">
                  <c:v>31</c:v>
                </c:pt>
                <c:pt idx="4989">
                  <c:v>31</c:v>
                </c:pt>
                <c:pt idx="4990">
                  <c:v>31</c:v>
                </c:pt>
                <c:pt idx="4991">
                  <c:v>31</c:v>
                </c:pt>
                <c:pt idx="4992">
                  <c:v>31</c:v>
                </c:pt>
                <c:pt idx="4993">
                  <c:v>31</c:v>
                </c:pt>
                <c:pt idx="4994">
                  <c:v>31</c:v>
                </c:pt>
                <c:pt idx="4995">
                  <c:v>31</c:v>
                </c:pt>
                <c:pt idx="4996">
                  <c:v>31</c:v>
                </c:pt>
                <c:pt idx="4997">
                  <c:v>31</c:v>
                </c:pt>
                <c:pt idx="4998">
                  <c:v>31</c:v>
                </c:pt>
                <c:pt idx="4999">
                  <c:v>31</c:v>
                </c:pt>
                <c:pt idx="5000">
                  <c:v>31</c:v>
                </c:pt>
                <c:pt idx="5001">
                  <c:v>31</c:v>
                </c:pt>
                <c:pt idx="5002">
                  <c:v>31</c:v>
                </c:pt>
                <c:pt idx="5003">
                  <c:v>31</c:v>
                </c:pt>
                <c:pt idx="5004">
                  <c:v>31</c:v>
                </c:pt>
                <c:pt idx="5005">
                  <c:v>31</c:v>
                </c:pt>
                <c:pt idx="5006">
                  <c:v>31</c:v>
                </c:pt>
                <c:pt idx="5007">
                  <c:v>31</c:v>
                </c:pt>
                <c:pt idx="5008">
                  <c:v>31</c:v>
                </c:pt>
                <c:pt idx="5009">
                  <c:v>31</c:v>
                </c:pt>
                <c:pt idx="5010">
                  <c:v>31</c:v>
                </c:pt>
                <c:pt idx="5011">
                  <c:v>31</c:v>
                </c:pt>
                <c:pt idx="5012">
                  <c:v>31</c:v>
                </c:pt>
                <c:pt idx="5013">
                  <c:v>31</c:v>
                </c:pt>
                <c:pt idx="5014">
                  <c:v>31</c:v>
                </c:pt>
                <c:pt idx="5015">
                  <c:v>31</c:v>
                </c:pt>
                <c:pt idx="5016">
                  <c:v>31</c:v>
                </c:pt>
                <c:pt idx="5017">
                  <c:v>31</c:v>
                </c:pt>
                <c:pt idx="5018">
                  <c:v>31</c:v>
                </c:pt>
                <c:pt idx="5019">
                  <c:v>31</c:v>
                </c:pt>
                <c:pt idx="5020">
                  <c:v>31</c:v>
                </c:pt>
                <c:pt idx="5021">
                  <c:v>31</c:v>
                </c:pt>
                <c:pt idx="5022">
                  <c:v>31</c:v>
                </c:pt>
                <c:pt idx="5023">
                  <c:v>31</c:v>
                </c:pt>
                <c:pt idx="5024">
                  <c:v>31</c:v>
                </c:pt>
                <c:pt idx="5025">
                  <c:v>31</c:v>
                </c:pt>
                <c:pt idx="5026">
                  <c:v>31</c:v>
                </c:pt>
                <c:pt idx="5027">
                  <c:v>31</c:v>
                </c:pt>
                <c:pt idx="5028">
                  <c:v>31</c:v>
                </c:pt>
                <c:pt idx="5029">
                  <c:v>31</c:v>
                </c:pt>
                <c:pt idx="5030">
                  <c:v>31</c:v>
                </c:pt>
                <c:pt idx="5031">
                  <c:v>31</c:v>
                </c:pt>
                <c:pt idx="5032">
                  <c:v>31</c:v>
                </c:pt>
                <c:pt idx="5033">
                  <c:v>31</c:v>
                </c:pt>
                <c:pt idx="5034">
                  <c:v>31</c:v>
                </c:pt>
                <c:pt idx="5035">
                  <c:v>31</c:v>
                </c:pt>
                <c:pt idx="5036">
                  <c:v>31</c:v>
                </c:pt>
                <c:pt idx="5037">
                  <c:v>31</c:v>
                </c:pt>
                <c:pt idx="5038">
                  <c:v>31</c:v>
                </c:pt>
                <c:pt idx="5039">
                  <c:v>31</c:v>
                </c:pt>
                <c:pt idx="5040">
                  <c:v>31</c:v>
                </c:pt>
                <c:pt idx="5041">
                  <c:v>31</c:v>
                </c:pt>
                <c:pt idx="5042">
                  <c:v>31</c:v>
                </c:pt>
                <c:pt idx="5043">
                  <c:v>31</c:v>
                </c:pt>
                <c:pt idx="5044">
                  <c:v>31</c:v>
                </c:pt>
                <c:pt idx="5045">
                  <c:v>31</c:v>
                </c:pt>
                <c:pt idx="5046">
                  <c:v>31</c:v>
                </c:pt>
                <c:pt idx="5047">
                  <c:v>31</c:v>
                </c:pt>
                <c:pt idx="5048">
                  <c:v>31</c:v>
                </c:pt>
                <c:pt idx="5049">
                  <c:v>31</c:v>
                </c:pt>
                <c:pt idx="5050">
                  <c:v>31</c:v>
                </c:pt>
                <c:pt idx="5051">
                  <c:v>31</c:v>
                </c:pt>
                <c:pt idx="5052">
                  <c:v>31</c:v>
                </c:pt>
                <c:pt idx="5053">
                  <c:v>31</c:v>
                </c:pt>
                <c:pt idx="5054">
                  <c:v>31</c:v>
                </c:pt>
                <c:pt idx="5055">
                  <c:v>31</c:v>
                </c:pt>
                <c:pt idx="5056">
                  <c:v>31</c:v>
                </c:pt>
                <c:pt idx="5057">
                  <c:v>31</c:v>
                </c:pt>
                <c:pt idx="5058">
                  <c:v>31</c:v>
                </c:pt>
                <c:pt idx="5059">
                  <c:v>31</c:v>
                </c:pt>
                <c:pt idx="5060">
                  <c:v>31</c:v>
                </c:pt>
                <c:pt idx="5061">
                  <c:v>31</c:v>
                </c:pt>
                <c:pt idx="5062">
                  <c:v>31</c:v>
                </c:pt>
                <c:pt idx="5063">
                  <c:v>31</c:v>
                </c:pt>
                <c:pt idx="5064">
                  <c:v>31</c:v>
                </c:pt>
                <c:pt idx="5065">
                  <c:v>31</c:v>
                </c:pt>
                <c:pt idx="5066">
                  <c:v>31</c:v>
                </c:pt>
                <c:pt idx="5067">
                  <c:v>31</c:v>
                </c:pt>
                <c:pt idx="5068">
                  <c:v>31</c:v>
                </c:pt>
                <c:pt idx="5069">
                  <c:v>31</c:v>
                </c:pt>
                <c:pt idx="5070">
                  <c:v>31</c:v>
                </c:pt>
                <c:pt idx="5071">
                  <c:v>31</c:v>
                </c:pt>
                <c:pt idx="5072">
                  <c:v>31</c:v>
                </c:pt>
                <c:pt idx="5073">
                  <c:v>31</c:v>
                </c:pt>
                <c:pt idx="5074">
                  <c:v>31</c:v>
                </c:pt>
                <c:pt idx="5075">
                  <c:v>31</c:v>
                </c:pt>
                <c:pt idx="5076">
                  <c:v>31</c:v>
                </c:pt>
                <c:pt idx="5077">
                  <c:v>31</c:v>
                </c:pt>
                <c:pt idx="5078">
                  <c:v>31</c:v>
                </c:pt>
                <c:pt idx="5079">
                  <c:v>31</c:v>
                </c:pt>
                <c:pt idx="5080">
                  <c:v>31</c:v>
                </c:pt>
                <c:pt idx="5081">
                  <c:v>31</c:v>
                </c:pt>
                <c:pt idx="5082">
                  <c:v>31</c:v>
                </c:pt>
                <c:pt idx="5083">
                  <c:v>31</c:v>
                </c:pt>
                <c:pt idx="5084">
                  <c:v>31</c:v>
                </c:pt>
                <c:pt idx="5085">
                  <c:v>31</c:v>
                </c:pt>
                <c:pt idx="5086">
                  <c:v>31</c:v>
                </c:pt>
                <c:pt idx="5087">
                  <c:v>31</c:v>
                </c:pt>
                <c:pt idx="5088">
                  <c:v>31</c:v>
                </c:pt>
                <c:pt idx="5089">
                  <c:v>31</c:v>
                </c:pt>
                <c:pt idx="5090">
                  <c:v>31</c:v>
                </c:pt>
                <c:pt idx="5091">
                  <c:v>31</c:v>
                </c:pt>
                <c:pt idx="5092">
                  <c:v>31</c:v>
                </c:pt>
                <c:pt idx="5093">
                  <c:v>31</c:v>
                </c:pt>
                <c:pt idx="5094">
                  <c:v>31</c:v>
                </c:pt>
                <c:pt idx="5095">
                  <c:v>31</c:v>
                </c:pt>
                <c:pt idx="5096">
                  <c:v>31</c:v>
                </c:pt>
                <c:pt idx="5097">
                  <c:v>31</c:v>
                </c:pt>
                <c:pt idx="5098">
                  <c:v>31</c:v>
                </c:pt>
                <c:pt idx="5099">
                  <c:v>31</c:v>
                </c:pt>
                <c:pt idx="5100">
                  <c:v>31</c:v>
                </c:pt>
                <c:pt idx="5101">
                  <c:v>31</c:v>
                </c:pt>
                <c:pt idx="5102">
                  <c:v>31</c:v>
                </c:pt>
                <c:pt idx="5103">
                  <c:v>31</c:v>
                </c:pt>
                <c:pt idx="5104">
                  <c:v>31</c:v>
                </c:pt>
                <c:pt idx="5105">
                  <c:v>31</c:v>
                </c:pt>
                <c:pt idx="5106">
                  <c:v>31</c:v>
                </c:pt>
                <c:pt idx="5107">
                  <c:v>31</c:v>
                </c:pt>
                <c:pt idx="5108">
                  <c:v>31</c:v>
                </c:pt>
                <c:pt idx="5109">
                  <c:v>31</c:v>
                </c:pt>
                <c:pt idx="5110">
                  <c:v>31</c:v>
                </c:pt>
                <c:pt idx="5111">
                  <c:v>31</c:v>
                </c:pt>
                <c:pt idx="5112">
                  <c:v>31</c:v>
                </c:pt>
                <c:pt idx="5113">
                  <c:v>31</c:v>
                </c:pt>
                <c:pt idx="5114">
                  <c:v>31</c:v>
                </c:pt>
                <c:pt idx="5115">
                  <c:v>31</c:v>
                </c:pt>
                <c:pt idx="5116">
                  <c:v>31</c:v>
                </c:pt>
                <c:pt idx="5117">
                  <c:v>31</c:v>
                </c:pt>
                <c:pt idx="5118">
                  <c:v>31</c:v>
                </c:pt>
                <c:pt idx="5119">
                  <c:v>31</c:v>
                </c:pt>
                <c:pt idx="5120">
                  <c:v>31</c:v>
                </c:pt>
                <c:pt idx="5121">
                  <c:v>31</c:v>
                </c:pt>
                <c:pt idx="5122">
                  <c:v>31</c:v>
                </c:pt>
                <c:pt idx="5123">
                  <c:v>31</c:v>
                </c:pt>
                <c:pt idx="5124">
                  <c:v>31</c:v>
                </c:pt>
                <c:pt idx="5125">
                  <c:v>31</c:v>
                </c:pt>
                <c:pt idx="5126">
                  <c:v>31</c:v>
                </c:pt>
                <c:pt idx="5127">
                  <c:v>31</c:v>
                </c:pt>
                <c:pt idx="5128">
                  <c:v>31</c:v>
                </c:pt>
                <c:pt idx="5129">
                  <c:v>31</c:v>
                </c:pt>
                <c:pt idx="5130">
                  <c:v>31</c:v>
                </c:pt>
                <c:pt idx="5131">
                  <c:v>31</c:v>
                </c:pt>
                <c:pt idx="5132">
                  <c:v>31</c:v>
                </c:pt>
                <c:pt idx="5133">
                  <c:v>31</c:v>
                </c:pt>
                <c:pt idx="5134">
                  <c:v>31</c:v>
                </c:pt>
                <c:pt idx="5135">
                  <c:v>31</c:v>
                </c:pt>
                <c:pt idx="5136">
                  <c:v>31</c:v>
                </c:pt>
                <c:pt idx="5137">
                  <c:v>31</c:v>
                </c:pt>
                <c:pt idx="5138">
                  <c:v>31</c:v>
                </c:pt>
                <c:pt idx="5139">
                  <c:v>31</c:v>
                </c:pt>
                <c:pt idx="5140">
                  <c:v>31</c:v>
                </c:pt>
                <c:pt idx="5141">
                  <c:v>31</c:v>
                </c:pt>
                <c:pt idx="5142">
                  <c:v>31</c:v>
                </c:pt>
                <c:pt idx="5143">
                  <c:v>31</c:v>
                </c:pt>
                <c:pt idx="5144">
                  <c:v>31</c:v>
                </c:pt>
                <c:pt idx="5145">
                  <c:v>31</c:v>
                </c:pt>
                <c:pt idx="5146">
                  <c:v>31</c:v>
                </c:pt>
                <c:pt idx="5147">
                  <c:v>31</c:v>
                </c:pt>
                <c:pt idx="5148">
                  <c:v>31</c:v>
                </c:pt>
                <c:pt idx="5149">
                  <c:v>31</c:v>
                </c:pt>
                <c:pt idx="5150">
                  <c:v>31</c:v>
                </c:pt>
                <c:pt idx="5151">
                  <c:v>31</c:v>
                </c:pt>
                <c:pt idx="5152">
                  <c:v>31</c:v>
                </c:pt>
                <c:pt idx="5153">
                  <c:v>31</c:v>
                </c:pt>
                <c:pt idx="5154">
                  <c:v>31</c:v>
                </c:pt>
                <c:pt idx="5155">
                  <c:v>31</c:v>
                </c:pt>
                <c:pt idx="5156">
                  <c:v>31</c:v>
                </c:pt>
                <c:pt idx="5157">
                  <c:v>31</c:v>
                </c:pt>
                <c:pt idx="5158">
                  <c:v>31</c:v>
                </c:pt>
                <c:pt idx="5159">
                  <c:v>31</c:v>
                </c:pt>
                <c:pt idx="5160">
                  <c:v>31</c:v>
                </c:pt>
                <c:pt idx="5161">
                  <c:v>31</c:v>
                </c:pt>
                <c:pt idx="5162">
                  <c:v>31</c:v>
                </c:pt>
                <c:pt idx="5163">
                  <c:v>31</c:v>
                </c:pt>
                <c:pt idx="5164">
                  <c:v>31</c:v>
                </c:pt>
                <c:pt idx="5165">
                  <c:v>31</c:v>
                </c:pt>
                <c:pt idx="5166">
                  <c:v>31</c:v>
                </c:pt>
                <c:pt idx="5167">
                  <c:v>31</c:v>
                </c:pt>
                <c:pt idx="5168">
                  <c:v>31</c:v>
                </c:pt>
                <c:pt idx="5169">
                  <c:v>31</c:v>
                </c:pt>
                <c:pt idx="5170">
                  <c:v>31</c:v>
                </c:pt>
                <c:pt idx="5171">
                  <c:v>31</c:v>
                </c:pt>
                <c:pt idx="5172">
                  <c:v>31</c:v>
                </c:pt>
                <c:pt idx="5173">
                  <c:v>31</c:v>
                </c:pt>
                <c:pt idx="5174">
                  <c:v>31</c:v>
                </c:pt>
                <c:pt idx="5175">
                  <c:v>31</c:v>
                </c:pt>
                <c:pt idx="5176">
                  <c:v>31</c:v>
                </c:pt>
                <c:pt idx="5177">
                  <c:v>31</c:v>
                </c:pt>
                <c:pt idx="5178">
                  <c:v>31</c:v>
                </c:pt>
                <c:pt idx="5179">
                  <c:v>31</c:v>
                </c:pt>
                <c:pt idx="5180">
                  <c:v>31</c:v>
                </c:pt>
                <c:pt idx="5181">
                  <c:v>31</c:v>
                </c:pt>
                <c:pt idx="5182">
                  <c:v>31</c:v>
                </c:pt>
                <c:pt idx="5183">
                  <c:v>31</c:v>
                </c:pt>
                <c:pt idx="5184">
                  <c:v>31</c:v>
                </c:pt>
                <c:pt idx="5185">
                  <c:v>31</c:v>
                </c:pt>
                <c:pt idx="5186">
                  <c:v>31</c:v>
                </c:pt>
                <c:pt idx="5187">
                  <c:v>31</c:v>
                </c:pt>
                <c:pt idx="5188">
                  <c:v>31</c:v>
                </c:pt>
                <c:pt idx="5189">
                  <c:v>31</c:v>
                </c:pt>
                <c:pt idx="5190">
                  <c:v>31</c:v>
                </c:pt>
                <c:pt idx="5191">
                  <c:v>31</c:v>
                </c:pt>
                <c:pt idx="5192">
                  <c:v>31</c:v>
                </c:pt>
                <c:pt idx="5193">
                  <c:v>31</c:v>
                </c:pt>
                <c:pt idx="5194">
                  <c:v>31</c:v>
                </c:pt>
                <c:pt idx="5195">
                  <c:v>31</c:v>
                </c:pt>
                <c:pt idx="5196">
                  <c:v>31</c:v>
                </c:pt>
                <c:pt idx="5197">
                  <c:v>31</c:v>
                </c:pt>
                <c:pt idx="5198">
                  <c:v>31</c:v>
                </c:pt>
                <c:pt idx="5199">
                  <c:v>31</c:v>
                </c:pt>
                <c:pt idx="5200">
                  <c:v>31</c:v>
                </c:pt>
                <c:pt idx="5201">
                  <c:v>31</c:v>
                </c:pt>
                <c:pt idx="5202">
                  <c:v>31</c:v>
                </c:pt>
                <c:pt idx="5203">
                  <c:v>31</c:v>
                </c:pt>
                <c:pt idx="5204">
                  <c:v>31</c:v>
                </c:pt>
                <c:pt idx="5205">
                  <c:v>31</c:v>
                </c:pt>
                <c:pt idx="5206">
                  <c:v>31</c:v>
                </c:pt>
                <c:pt idx="5207">
                  <c:v>31</c:v>
                </c:pt>
                <c:pt idx="5208">
                  <c:v>31</c:v>
                </c:pt>
                <c:pt idx="5209">
                  <c:v>31</c:v>
                </c:pt>
                <c:pt idx="5210">
                  <c:v>31</c:v>
                </c:pt>
                <c:pt idx="5211">
                  <c:v>31</c:v>
                </c:pt>
                <c:pt idx="5212">
                  <c:v>31</c:v>
                </c:pt>
                <c:pt idx="5213">
                  <c:v>31</c:v>
                </c:pt>
                <c:pt idx="5214">
                  <c:v>31</c:v>
                </c:pt>
                <c:pt idx="5215">
                  <c:v>31</c:v>
                </c:pt>
                <c:pt idx="5216">
                  <c:v>31</c:v>
                </c:pt>
                <c:pt idx="5217">
                  <c:v>31</c:v>
                </c:pt>
                <c:pt idx="5218">
                  <c:v>31</c:v>
                </c:pt>
                <c:pt idx="5219">
                  <c:v>31</c:v>
                </c:pt>
                <c:pt idx="5220">
                  <c:v>31</c:v>
                </c:pt>
                <c:pt idx="5221">
                  <c:v>31</c:v>
                </c:pt>
                <c:pt idx="5222">
                  <c:v>31</c:v>
                </c:pt>
                <c:pt idx="5223">
                  <c:v>31</c:v>
                </c:pt>
                <c:pt idx="5224">
                  <c:v>31</c:v>
                </c:pt>
                <c:pt idx="5225">
                  <c:v>31</c:v>
                </c:pt>
                <c:pt idx="5226">
                  <c:v>31</c:v>
                </c:pt>
                <c:pt idx="5227">
                  <c:v>31</c:v>
                </c:pt>
                <c:pt idx="5228">
                  <c:v>31</c:v>
                </c:pt>
                <c:pt idx="5229">
                  <c:v>31</c:v>
                </c:pt>
                <c:pt idx="5230">
                  <c:v>31</c:v>
                </c:pt>
                <c:pt idx="5231">
                  <c:v>31</c:v>
                </c:pt>
                <c:pt idx="5232">
                  <c:v>31</c:v>
                </c:pt>
                <c:pt idx="5233">
                  <c:v>31</c:v>
                </c:pt>
                <c:pt idx="5234">
                  <c:v>31</c:v>
                </c:pt>
                <c:pt idx="5235">
                  <c:v>31</c:v>
                </c:pt>
                <c:pt idx="5236">
                  <c:v>31</c:v>
                </c:pt>
                <c:pt idx="5237">
                  <c:v>31</c:v>
                </c:pt>
                <c:pt idx="5238">
                  <c:v>31</c:v>
                </c:pt>
                <c:pt idx="5239">
                  <c:v>31</c:v>
                </c:pt>
                <c:pt idx="5240">
                  <c:v>31</c:v>
                </c:pt>
                <c:pt idx="5241">
                  <c:v>31</c:v>
                </c:pt>
                <c:pt idx="5242">
                  <c:v>31</c:v>
                </c:pt>
                <c:pt idx="5243">
                  <c:v>31</c:v>
                </c:pt>
                <c:pt idx="5244">
                  <c:v>31</c:v>
                </c:pt>
                <c:pt idx="5245">
                  <c:v>31</c:v>
                </c:pt>
                <c:pt idx="5246">
                  <c:v>31</c:v>
                </c:pt>
                <c:pt idx="5247">
                  <c:v>31</c:v>
                </c:pt>
                <c:pt idx="5248">
                  <c:v>31</c:v>
                </c:pt>
                <c:pt idx="5249">
                  <c:v>31</c:v>
                </c:pt>
                <c:pt idx="5250">
                  <c:v>31</c:v>
                </c:pt>
                <c:pt idx="5251">
                  <c:v>31</c:v>
                </c:pt>
                <c:pt idx="5252">
                  <c:v>31</c:v>
                </c:pt>
                <c:pt idx="5253">
                  <c:v>31</c:v>
                </c:pt>
                <c:pt idx="5254">
                  <c:v>31</c:v>
                </c:pt>
                <c:pt idx="5255">
                  <c:v>31</c:v>
                </c:pt>
                <c:pt idx="5256">
                  <c:v>31</c:v>
                </c:pt>
                <c:pt idx="5257">
                  <c:v>31</c:v>
                </c:pt>
                <c:pt idx="5258">
                  <c:v>31</c:v>
                </c:pt>
                <c:pt idx="5259">
                  <c:v>31</c:v>
                </c:pt>
                <c:pt idx="5260">
                  <c:v>31</c:v>
                </c:pt>
                <c:pt idx="5261">
                  <c:v>31</c:v>
                </c:pt>
                <c:pt idx="5262">
                  <c:v>31</c:v>
                </c:pt>
                <c:pt idx="5263">
                  <c:v>31</c:v>
                </c:pt>
                <c:pt idx="5264">
                  <c:v>31</c:v>
                </c:pt>
                <c:pt idx="5265">
                  <c:v>31</c:v>
                </c:pt>
                <c:pt idx="5266">
                  <c:v>31</c:v>
                </c:pt>
                <c:pt idx="5267">
                  <c:v>31</c:v>
                </c:pt>
                <c:pt idx="5268">
                  <c:v>31</c:v>
                </c:pt>
                <c:pt idx="5269">
                  <c:v>31</c:v>
                </c:pt>
                <c:pt idx="5270">
                  <c:v>31</c:v>
                </c:pt>
                <c:pt idx="5271">
                  <c:v>31</c:v>
                </c:pt>
                <c:pt idx="5272">
                  <c:v>31</c:v>
                </c:pt>
                <c:pt idx="5273">
                  <c:v>31</c:v>
                </c:pt>
                <c:pt idx="5274">
                  <c:v>31</c:v>
                </c:pt>
                <c:pt idx="5275">
                  <c:v>31</c:v>
                </c:pt>
                <c:pt idx="5276">
                  <c:v>31</c:v>
                </c:pt>
                <c:pt idx="5277">
                  <c:v>31</c:v>
                </c:pt>
                <c:pt idx="5278">
                  <c:v>31</c:v>
                </c:pt>
                <c:pt idx="5279">
                  <c:v>31</c:v>
                </c:pt>
                <c:pt idx="5280">
                  <c:v>31</c:v>
                </c:pt>
                <c:pt idx="5281">
                  <c:v>31</c:v>
                </c:pt>
                <c:pt idx="5282">
                  <c:v>31</c:v>
                </c:pt>
                <c:pt idx="5283">
                  <c:v>31</c:v>
                </c:pt>
                <c:pt idx="5284">
                  <c:v>31</c:v>
                </c:pt>
                <c:pt idx="5285">
                  <c:v>31</c:v>
                </c:pt>
                <c:pt idx="5286">
                  <c:v>31</c:v>
                </c:pt>
                <c:pt idx="5287">
                  <c:v>31</c:v>
                </c:pt>
                <c:pt idx="5288">
                  <c:v>31</c:v>
                </c:pt>
                <c:pt idx="5289">
                  <c:v>31</c:v>
                </c:pt>
                <c:pt idx="5290">
                  <c:v>31</c:v>
                </c:pt>
                <c:pt idx="5291">
                  <c:v>31</c:v>
                </c:pt>
                <c:pt idx="5292">
                  <c:v>31</c:v>
                </c:pt>
                <c:pt idx="5293">
                  <c:v>31</c:v>
                </c:pt>
                <c:pt idx="5294">
                  <c:v>31</c:v>
                </c:pt>
                <c:pt idx="5295">
                  <c:v>31</c:v>
                </c:pt>
                <c:pt idx="5296">
                  <c:v>31</c:v>
                </c:pt>
                <c:pt idx="5297">
                  <c:v>31</c:v>
                </c:pt>
                <c:pt idx="5298">
                  <c:v>31</c:v>
                </c:pt>
                <c:pt idx="5299">
                  <c:v>31</c:v>
                </c:pt>
                <c:pt idx="5300">
                  <c:v>31</c:v>
                </c:pt>
                <c:pt idx="5301">
                  <c:v>31</c:v>
                </c:pt>
                <c:pt idx="5302">
                  <c:v>31</c:v>
                </c:pt>
                <c:pt idx="5303">
                  <c:v>31</c:v>
                </c:pt>
                <c:pt idx="5304">
                  <c:v>31</c:v>
                </c:pt>
                <c:pt idx="5305">
                  <c:v>31</c:v>
                </c:pt>
                <c:pt idx="5306">
                  <c:v>31</c:v>
                </c:pt>
                <c:pt idx="5307">
                  <c:v>31</c:v>
                </c:pt>
                <c:pt idx="5308">
                  <c:v>31</c:v>
                </c:pt>
                <c:pt idx="5309">
                  <c:v>31</c:v>
                </c:pt>
                <c:pt idx="5310">
                  <c:v>31</c:v>
                </c:pt>
                <c:pt idx="5311">
                  <c:v>31</c:v>
                </c:pt>
                <c:pt idx="5312">
                  <c:v>31</c:v>
                </c:pt>
                <c:pt idx="5313">
                  <c:v>31</c:v>
                </c:pt>
                <c:pt idx="5314">
                  <c:v>31</c:v>
                </c:pt>
                <c:pt idx="5315">
                  <c:v>31</c:v>
                </c:pt>
                <c:pt idx="5316">
                  <c:v>31</c:v>
                </c:pt>
                <c:pt idx="5317">
                  <c:v>31</c:v>
                </c:pt>
                <c:pt idx="5318">
                  <c:v>31</c:v>
                </c:pt>
                <c:pt idx="5319">
                  <c:v>31</c:v>
                </c:pt>
                <c:pt idx="5320">
                  <c:v>31</c:v>
                </c:pt>
                <c:pt idx="5321">
                  <c:v>31</c:v>
                </c:pt>
                <c:pt idx="5322">
                  <c:v>31</c:v>
                </c:pt>
                <c:pt idx="5323">
                  <c:v>31</c:v>
                </c:pt>
                <c:pt idx="5324">
                  <c:v>31</c:v>
                </c:pt>
                <c:pt idx="5325">
                  <c:v>31</c:v>
                </c:pt>
                <c:pt idx="5326">
                  <c:v>31</c:v>
                </c:pt>
                <c:pt idx="5327">
                  <c:v>31</c:v>
                </c:pt>
                <c:pt idx="5328">
                  <c:v>31</c:v>
                </c:pt>
                <c:pt idx="5329">
                  <c:v>31</c:v>
                </c:pt>
                <c:pt idx="5330">
                  <c:v>31</c:v>
                </c:pt>
                <c:pt idx="5331">
                  <c:v>31</c:v>
                </c:pt>
                <c:pt idx="5332">
                  <c:v>31</c:v>
                </c:pt>
                <c:pt idx="5333">
                  <c:v>31</c:v>
                </c:pt>
                <c:pt idx="5334">
                  <c:v>31</c:v>
                </c:pt>
                <c:pt idx="5335">
                  <c:v>31</c:v>
                </c:pt>
                <c:pt idx="5336">
                  <c:v>31</c:v>
                </c:pt>
                <c:pt idx="5337">
                  <c:v>31</c:v>
                </c:pt>
                <c:pt idx="5338">
                  <c:v>31</c:v>
                </c:pt>
                <c:pt idx="5339">
                  <c:v>31</c:v>
                </c:pt>
                <c:pt idx="5340">
                  <c:v>31</c:v>
                </c:pt>
                <c:pt idx="5341">
                  <c:v>31</c:v>
                </c:pt>
                <c:pt idx="5342">
                  <c:v>31</c:v>
                </c:pt>
                <c:pt idx="5343">
                  <c:v>31</c:v>
                </c:pt>
                <c:pt idx="5344">
                  <c:v>31</c:v>
                </c:pt>
                <c:pt idx="5345">
                  <c:v>31</c:v>
                </c:pt>
                <c:pt idx="5346">
                  <c:v>31</c:v>
                </c:pt>
                <c:pt idx="5347">
                  <c:v>31</c:v>
                </c:pt>
                <c:pt idx="5348">
                  <c:v>31</c:v>
                </c:pt>
                <c:pt idx="5349">
                  <c:v>31</c:v>
                </c:pt>
                <c:pt idx="5350">
                  <c:v>31</c:v>
                </c:pt>
                <c:pt idx="5351">
                  <c:v>31</c:v>
                </c:pt>
                <c:pt idx="5352">
                  <c:v>31</c:v>
                </c:pt>
                <c:pt idx="5353">
                  <c:v>31</c:v>
                </c:pt>
                <c:pt idx="5354">
                  <c:v>31</c:v>
                </c:pt>
                <c:pt idx="5355">
                  <c:v>31</c:v>
                </c:pt>
                <c:pt idx="5356">
                  <c:v>31</c:v>
                </c:pt>
                <c:pt idx="5357">
                  <c:v>31</c:v>
                </c:pt>
                <c:pt idx="5358">
                  <c:v>31</c:v>
                </c:pt>
                <c:pt idx="5359">
                  <c:v>31</c:v>
                </c:pt>
                <c:pt idx="5360">
                  <c:v>31</c:v>
                </c:pt>
                <c:pt idx="5361">
                  <c:v>31</c:v>
                </c:pt>
                <c:pt idx="5362">
                  <c:v>31</c:v>
                </c:pt>
                <c:pt idx="5363">
                  <c:v>31</c:v>
                </c:pt>
                <c:pt idx="5364">
                  <c:v>31</c:v>
                </c:pt>
                <c:pt idx="5365">
                  <c:v>31</c:v>
                </c:pt>
                <c:pt idx="5366">
                  <c:v>31</c:v>
                </c:pt>
                <c:pt idx="5367">
                  <c:v>31</c:v>
                </c:pt>
                <c:pt idx="5368">
                  <c:v>31</c:v>
                </c:pt>
                <c:pt idx="5369">
                  <c:v>31</c:v>
                </c:pt>
                <c:pt idx="5370">
                  <c:v>31</c:v>
                </c:pt>
                <c:pt idx="5371">
                  <c:v>31</c:v>
                </c:pt>
                <c:pt idx="5372">
                  <c:v>31</c:v>
                </c:pt>
                <c:pt idx="5373">
                  <c:v>31</c:v>
                </c:pt>
                <c:pt idx="5374">
                  <c:v>31</c:v>
                </c:pt>
                <c:pt idx="5375">
                  <c:v>31</c:v>
                </c:pt>
                <c:pt idx="5376">
                  <c:v>31</c:v>
                </c:pt>
                <c:pt idx="5377">
                  <c:v>31</c:v>
                </c:pt>
                <c:pt idx="5378">
                  <c:v>31</c:v>
                </c:pt>
                <c:pt idx="5379">
                  <c:v>31</c:v>
                </c:pt>
                <c:pt idx="5380">
                  <c:v>31</c:v>
                </c:pt>
                <c:pt idx="5381">
                  <c:v>31</c:v>
                </c:pt>
                <c:pt idx="5382">
                  <c:v>31</c:v>
                </c:pt>
                <c:pt idx="5383">
                  <c:v>31</c:v>
                </c:pt>
                <c:pt idx="5384">
                  <c:v>31</c:v>
                </c:pt>
                <c:pt idx="5385">
                  <c:v>31</c:v>
                </c:pt>
                <c:pt idx="5386">
                  <c:v>31</c:v>
                </c:pt>
                <c:pt idx="5387">
                  <c:v>31</c:v>
                </c:pt>
                <c:pt idx="5388">
                  <c:v>31</c:v>
                </c:pt>
                <c:pt idx="5389">
                  <c:v>31</c:v>
                </c:pt>
                <c:pt idx="5390">
                  <c:v>31</c:v>
                </c:pt>
                <c:pt idx="5391">
                  <c:v>31</c:v>
                </c:pt>
                <c:pt idx="5392">
                  <c:v>31</c:v>
                </c:pt>
                <c:pt idx="5393">
                  <c:v>31</c:v>
                </c:pt>
                <c:pt idx="5394">
                  <c:v>31</c:v>
                </c:pt>
                <c:pt idx="5395">
                  <c:v>31</c:v>
                </c:pt>
                <c:pt idx="5396">
                  <c:v>31</c:v>
                </c:pt>
                <c:pt idx="5397">
                  <c:v>31</c:v>
                </c:pt>
                <c:pt idx="5398">
                  <c:v>31</c:v>
                </c:pt>
                <c:pt idx="5399">
                  <c:v>31</c:v>
                </c:pt>
                <c:pt idx="5400">
                  <c:v>31</c:v>
                </c:pt>
                <c:pt idx="5401">
                  <c:v>31</c:v>
                </c:pt>
                <c:pt idx="5402">
                  <c:v>31</c:v>
                </c:pt>
                <c:pt idx="5403">
                  <c:v>31</c:v>
                </c:pt>
                <c:pt idx="5404">
                  <c:v>31</c:v>
                </c:pt>
                <c:pt idx="5405">
                  <c:v>31</c:v>
                </c:pt>
                <c:pt idx="5406">
                  <c:v>31</c:v>
                </c:pt>
                <c:pt idx="5407">
                  <c:v>31</c:v>
                </c:pt>
                <c:pt idx="5408">
                  <c:v>31</c:v>
                </c:pt>
                <c:pt idx="5409">
                  <c:v>31</c:v>
                </c:pt>
                <c:pt idx="5410">
                  <c:v>31</c:v>
                </c:pt>
                <c:pt idx="5411">
                  <c:v>31</c:v>
                </c:pt>
                <c:pt idx="5412">
                  <c:v>31</c:v>
                </c:pt>
                <c:pt idx="5413">
                  <c:v>31</c:v>
                </c:pt>
                <c:pt idx="5414">
                  <c:v>31</c:v>
                </c:pt>
                <c:pt idx="5415">
                  <c:v>31</c:v>
                </c:pt>
                <c:pt idx="5416">
                  <c:v>31</c:v>
                </c:pt>
                <c:pt idx="5417">
                  <c:v>31</c:v>
                </c:pt>
                <c:pt idx="5418">
                  <c:v>31</c:v>
                </c:pt>
                <c:pt idx="5419">
                  <c:v>31</c:v>
                </c:pt>
                <c:pt idx="5420">
                  <c:v>31</c:v>
                </c:pt>
                <c:pt idx="5421">
                  <c:v>31</c:v>
                </c:pt>
                <c:pt idx="5422">
                  <c:v>31</c:v>
                </c:pt>
                <c:pt idx="5423">
                  <c:v>31</c:v>
                </c:pt>
                <c:pt idx="5424">
                  <c:v>31</c:v>
                </c:pt>
                <c:pt idx="5425">
                  <c:v>31</c:v>
                </c:pt>
                <c:pt idx="5426">
                  <c:v>31</c:v>
                </c:pt>
                <c:pt idx="5427">
                  <c:v>31</c:v>
                </c:pt>
                <c:pt idx="5428">
                  <c:v>31</c:v>
                </c:pt>
                <c:pt idx="5429">
                  <c:v>31</c:v>
                </c:pt>
                <c:pt idx="5430">
                  <c:v>31</c:v>
                </c:pt>
                <c:pt idx="5431">
                  <c:v>31</c:v>
                </c:pt>
                <c:pt idx="5432">
                  <c:v>31</c:v>
                </c:pt>
                <c:pt idx="5433">
                  <c:v>31</c:v>
                </c:pt>
                <c:pt idx="5434">
                  <c:v>31</c:v>
                </c:pt>
                <c:pt idx="5435">
                  <c:v>31</c:v>
                </c:pt>
                <c:pt idx="5436">
                  <c:v>31</c:v>
                </c:pt>
                <c:pt idx="5437">
                  <c:v>31</c:v>
                </c:pt>
                <c:pt idx="5438">
                  <c:v>31</c:v>
                </c:pt>
                <c:pt idx="5439">
                  <c:v>31</c:v>
                </c:pt>
                <c:pt idx="5440">
                  <c:v>31</c:v>
                </c:pt>
                <c:pt idx="5441">
                  <c:v>31</c:v>
                </c:pt>
                <c:pt idx="5442">
                  <c:v>31</c:v>
                </c:pt>
                <c:pt idx="5443">
                  <c:v>31</c:v>
                </c:pt>
                <c:pt idx="5444">
                  <c:v>31</c:v>
                </c:pt>
                <c:pt idx="5445">
                  <c:v>31</c:v>
                </c:pt>
                <c:pt idx="5446">
                  <c:v>31</c:v>
                </c:pt>
                <c:pt idx="5447">
                  <c:v>31</c:v>
                </c:pt>
                <c:pt idx="5448">
                  <c:v>31</c:v>
                </c:pt>
                <c:pt idx="5449">
                  <c:v>31</c:v>
                </c:pt>
                <c:pt idx="5450">
                  <c:v>31</c:v>
                </c:pt>
                <c:pt idx="5451">
                  <c:v>31</c:v>
                </c:pt>
                <c:pt idx="5452">
                  <c:v>31</c:v>
                </c:pt>
                <c:pt idx="5453">
                  <c:v>31</c:v>
                </c:pt>
                <c:pt idx="5454">
                  <c:v>31</c:v>
                </c:pt>
                <c:pt idx="5455">
                  <c:v>31</c:v>
                </c:pt>
                <c:pt idx="5456">
                  <c:v>31</c:v>
                </c:pt>
                <c:pt idx="5457">
                  <c:v>31</c:v>
                </c:pt>
                <c:pt idx="5458">
                  <c:v>31</c:v>
                </c:pt>
                <c:pt idx="5459">
                  <c:v>31</c:v>
                </c:pt>
                <c:pt idx="5460">
                  <c:v>31</c:v>
                </c:pt>
                <c:pt idx="5461">
                  <c:v>31</c:v>
                </c:pt>
                <c:pt idx="5462">
                  <c:v>31</c:v>
                </c:pt>
                <c:pt idx="5463">
                  <c:v>31</c:v>
                </c:pt>
                <c:pt idx="5464">
                  <c:v>31</c:v>
                </c:pt>
                <c:pt idx="5465">
                  <c:v>31</c:v>
                </c:pt>
                <c:pt idx="5466">
                  <c:v>31</c:v>
                </c:pt>
                <c:pt idx="5467">
                  <c:v>31</c:v>
                </c:pt>
                <c:pt idx="5468">
                  <c:v>31</c:v>
                </c:pt>
                <c:pt idx="5469">
                  <c:v>31</c:v>
                </c:pt>
                <c:pt idx="5471">
                  <c:v>31</c:v>
                </c:pt>
                <c:pt idx="5472">
                  <c:v>31</c:v>
                </c:pt>
                <c:pt idx="5473">
                  <c:v>31</c:v>
                </c:pt>
                <c:pt idx="5474">
                  <c:v>31</c:v>
                </c:pt>
                <c:pt idx="5475">
                  <c:v>31</c:v>
                </c:pt>
                <c:pt idx="5476">
                  <c:v>31</c:v>
                </c:pt>
                <c:pt idx="5477">
                  <c:v>31</c:v>
                </c:pt>
                <c:pt idx="5478">
                  <c:v>31</c:v>
                </c:pt>
                <c:pt idx="5479">
                  <c:v>31</c:v>
                </c:pt>
                <c:pt idx="5480">
                  <c:v>31</c:v>
                </c:pt>
                <c:pt idx="5481">
                  <c:v>31</c:v>
                </c:pt>
                <c:pt idx="5482">
                  <c:v>31</c:v>
                </c:pt>
                <c:pt idx="5483">
                  <c:v>31</c:v>
                </c:pt>
                <c:pt idx="5484">
                  <c:v>31</c:v>
                </c:pt>
                <c:pt idx="5485">
                  <c:v>31</c:v>
                </c:pt>
                <c:pt idx="5486">
                  <c:v>31</c:v>
                </c:pt>
                <c:pt idx="5487">
                  <c:v>31</c:v>
                </c:pt>
                <c:pt idx="5488">
                  <c:v>31</c:v>
                </c:pt>
                <c:pt idx="5489">
                  <c:v>31</c:v>
                </c:pt>
                <c:pt idx="5490">
                  <c:v>31</c:v>
                </c:pt>
                <c:pt idx="5491">
                  <c:v>31</c:v>
                </c:pt>
                <c:pt idx="5492">
                  <c:v>31</c:v>
                </c:pt>
                <c:pt idx="5493">
                  <c:v>31</c:v>
                </c:pt>
                <c:pt idx="5494">
                  <c:v>31</c:v>
                </c:pt>
                <c:pt idx="5495">
                  <c:v>31</c:v>
                </c:pt>
                <c:pt idx="5496">
                  <c:v>31</c:v>
                </c:pt>
                <c:pt idx="5497">
                  <c:v>31</c:v>
                </c:pt>
                <c:pt idx="5498">
                  <c:v>31</c:v>
                </c:pt>
                <c:pt idx="5499">
                  <c:v>31</c:v>
                </c:pt>
                <c:pt idx="5500">
                  <c:v>31</c:v>
                </c:pt>
                <c:pt idx="5501">
                  <c:v>31</c:v>
                </c:pt>
                <c:pt idx="5502">
                  <c:v>31</c:v>
                </c:pt>
                <c:pt idx="5503">
                  <c:v>31</c:v>
                </c:pt>
                <c:pt idx="5504">
                  <c:v>31</c:v>
                </c:pt>
                <c:pt idx="5505">
                  <c:v>31</c:v>
                </c:pt>
                <c:pt idx="5506">
                  <c:v>31</c:v>
                </c:pt>
                <c:pt idx="5507">
                  <c:v>31</c:v>
                </c:pt>
                <c:pt idx="5508">
                  <c:v>31</c:v>
                </c:pt>
                <c:pt idx="5509">
                  <c:v>31</c:v>
                </c:pt>
                <c:pt idx="5510">
                  <c:v>31</c:v>
                </c:pt>
                <c:pt idx="5511">
                  <c:v>31</c:v>
                </c:pt>
                <c:pt idx="5512">
                  <c:v>31</c:v>
                </c:pt>
                <c:pt idx="5513">
                  <c:v>31</c:v>
                </c:pt>
                <c:pt idx="5514">
                  <c:v>31</c:v>
                </c:pt>
                <c:pt idx="5515">
                  <c:v>31</c:v>
                </c:pt>
                <c:pt idx="5516">
                  <c:v>31</c:v>
                </c:pt>
                <c:pt idx="5517">
                  <c:v>31</c:v>
                </c:pt>
                <c:pt idx="5518">
                  <c:v>31</c:v>
                </c:pt>
                <c:pt idx="5519">
                  <c:v>31</c:v>
                </c:pt>
                <c:pt idx="5520">
                  <c:v>31</c:v>
                </c:pt>
                <c:pt idx="5521">
                  <c:v>31</c:v>
                </c:pt>
                <c:pt idx="5522">
                  <c:v>31</c:v>
                </c:pt>
                <c:pt idx="5523">
                  <c:v>31</c:v>
                </c:pt>
                <c:pt idx="5524">
                  <c:v>31</c:v>
                </c:pt>
                <c:pt idx="5525">
                  <c:v>31</c:v>
                </c:pt>
                <c:pt idx="5526">
                  <c:v>31</c:v>
                </c:pt>
                <c:pt idx="5527">
                  <c:v>31</c:v>
                </c:pt>
                <c:pt idx="5528">
                  <c:v>31</c:v>
                </c:pt>
                <c:pt idx="5529">
                  <c:v>31</c:v>
                </c:pt>
                <c:pt idx="5530">
                  <c:v>31</c:v>
                </c:pt>
                <c:pt idx="5531">
                  <c:v>31</c:v>
                </c:pt>
                <c:pt idx="5532">
                  <c:v>31</c:v>
                </c:pt>
                <c:pt idx="5533">
                  <c:v>31</c:v>
                </c:pt>
                <c:pt idx="5534">
                  <c:v>31</c:v>
                </c:pt>
                <c:pt idx="5535">
                  <c:v>31</c:v>
                </c:pt>
                <c:pt idx="5536">
                  <c:v>31</c:v>
                </c:pt>
                <c:pt idx="5537">
                  <c:v>31</c:v>
                </c:pt>
                <c:pt idx="5538">
                  <c:v>31</c:v>
                </c:pt>
                <c:pt idx="5539">
                  <c:v>31</c:v>
                </c:pt>
                <c:pt idx="5540">
                  <c:v>31</c:v>
                </c:pt>
                <c:pt idx="5541">
                  <c:v>31</c:v>
                </c:pt>
                <c:pt idx="5542">
                  <c:v>31</c:v>
                </c:pt>
                <c:pt idx="5543">
                  <c:v>31</c:v>
                </c:pt>
                <c:pt idx="5544">
                  <c:v>31</c:v>
                </c:pt>
                <c:pt idx="5545">
                  <c:v>31</c:v>
                </c:pt>
                <c:pt idx="5546">
                  <c:v>31</c:v>
                </c:pt>
                <c:pt idx="5547">
                  <c:v>31</c:v>
                </c:pt>
                <c:pt idx="5548">
                  <c:v>31</c:v>
                </c:pt>
                <c:pt idx="5549">
                  <c:v>31</c:v>
                </c:pt>
                <c:pt idx="5550">
                  <c:v>31</c:v>
                </c:pt>
                <c:pt idx="5551">
                  <c:v>31</c:v>
                </c:pt>
                <c:pt idx="5552">
                  <c:v>31</c:v>
                </c:pt>
                <c:pt idx="5553">
                  <c:v>31</c:v>
                </c:pt>
                <c:pt idx="5554">
                  <c:v>31</c:v>
                </c:pt>
                <c:pt idx="5555">
                  <c:v>31</c:v>
                </c:pt>
                <c:pt idx="5556">
                  <c:v>31</c:v>
                </c:pt>
                <c:pt idx="5557">
                  <c:v>31</c:v>
                </c:pt>
                <c:pt idx="5558">
                  <c:v>31</c:v>
                </c:pt>
                <c:pt idx="5559">
                  <c:v>31</c:v>
                </c:pt>
                <c:pt idx="5560">
                  <c:v>31</c:v>
                </c:pt>
                <c:pt idx="5561">
                  <c:v>31</c:v>
                </c:pt>
                <c:pt idx="5562">
                  <c:v>31</c:v>
                </c:pt>
                <c:pt idx="5563">
                  <c:v>31</c:v>
                </c:pt>
                <c:pt idx="5564">
                  <c:v>31</c:v>
                </c:pt>
                <c:pt idx="5565">
                  <c:v>31</c:v>
                </c:pt>
                <c:pt idx="5566">
                  <c:v>31</c:v>
                </c:pt>
                <c:pt idx="5567">
                  <c:v>31</c:v>
                </c:pt>
                <c:pt idx="5568">
                  <c:v>31</c:v>
                </c:pt>
                <c:pt idx="5569">
                  <c:v>31</c:v>
                </c:pt>
                <c:pt idx="5570">
                  <c:v>31</c:v>
                </c:pt>
                <c:pt idx="5571">
                  <c:v>31</c:v>
                </c:pt>
                <c:pt idx="5572">
                  <c:v>31</c:v>
                </c:pt>
                <c:pt idx="5573">
                  <c:v>31</c:v>
                </c:pt>
                <c:pt idx="5574">
                  <c:v>31</c:v>
                </c:pt>
                <c:pt idx="5575">
                  <c:v>31</c:v>
                </c:pt>
                <c:pt idx="5576">
                  <c:v>31</c:v>
                </c:pt>
                <c:pt idx="5577">
                  <c:v>31</c:v>
                </c:pt>
                <c:pt idx="5578">
                  <c:v>31</c:v>
                </c:pt>
                <c:pt idx="5579">
                  <c:v>31</c:v>
                </c:pt>
                <c:pt idx="5580">
                  <c:v>29.75</c:v>
                </c:pt>
                <c:pt idx="5581">
                  <c:v>29.75</c:v>
                </c:pt>
                <c:pt idx="5582">
                  <c:v>29.75</c:v>
                </c:pt>
                <c:pt idx="5583">
                  <c:v>29.75</c:v>
                </c:pt>
                <c:pt idx="5584">
                  <c:v>29.75</c:v>
                </c:pt>
                <c:pt idx="5585">
                  <c:v>29.75</c:v>
                </c:pt>
                <c:pt idx="5586">
                  <c:v>29.75</c:v>
                </c:pt>
                <c:pt idx="5587">
                  <c:v>29.75</c:v>
                </c:pt>
                <c:pt idx="5588">
                  <c:v>29.75</c:v>
                </c:pt>
                <c:pt idx="5589">
                  <c:v>29.75</c:v>
                </c:pt>
                <c:pt idx="5590">
                  <c:v>29.75</c:v>
                </c:pt>
                <c:pt idx="5591">
                  <c:v>29.75</c:v>
                </c:pt>
                <c:pt idx="5592">
                  <c:v>29.75</c:v>
                </c:pt>
                <c:pt idx="5593">
                  <c:v>29.75</c:v>
                </c:pt>
                <c:pt idx="5594">
                  <c:v>29.75</c:v>
                </c:pt>
                <c:pt idx="5595">
                  <c:v>29.75</c:v>
                </c:pt>
                <c:pt idx="5596">
                  <c:v>29.75</c:v>
                </c:pt>
                <c:pt idx="5597">
                  <c:v>29.332999999999998</c:v>
                </c:pt>
                <c:pt idx="5598">
                  <c:v>28.5</c:v>
                </c:pt>
                <c:pt idx="5599">
                  <c:v>28.5</c:v>
                </c:pt>
                <c:pt idx="5600">
                  <c:v>28.5</c:v>
                </c:pt>
                <c:pt idx="5601">
                  <c:v>28.5</c:v>
                </c:pt>
                <c:pt idx="5602">
                  <c:v>28.5</c:v>
                </c:pt>
                <c:pt idx="5603">
                  <c:v>28.5</c:v>
                </c:pt>
                <c:pt idx="5604">
                  <c:v>29.332999999999998</c:v>
                </c:pt>
                <c:pt idx="5605">
                  <c:v>29.332999999999998</c:v>
                </c:pt>
                <c:pt idx="5606">
                  <c:v>29.332999999999998</c:v>
                </c:pt>
                <c:pt idx="5607">
                  <c:v>29.332999999999998</c:v>
                </c:pt>
                <c:pt idx="5608">
                  <c:v>29.332999999999998</c:v>
                </c:pt>
                <c:pt idx="5609">
                  <c:v>29.332999999999998</c:v>
                </c:pt>
                <c:pt idx="5610">
                  <c:v>29.332999999999998</c:v>
                </c:pt>
                <c:pt idx="5611">
                  <c:v>29.332999999999998</c:v>
                </c:pt>
                <c:pt idx="5612">
                  <c:v>29.332999999999998</c:v>
                </c:pt>
                <c:pt idx="5613">
                  <c:v>29.332999999999998</c:v>
                </c:pt>
                <c:pt idx="5614">
                  <c:v>29.332999999999998</c:v>
                </c:pt>
                <c:pt idx="5615">
                  <c:v>29.332999999999998</c:v>
                </c:pt>
                <c:pt idx="5616">
                  <c:v>29.332999999999998</c:v>
                </c:pt>
                <c:pt idx="5617">
                  <c:v>29.332999999999998</c:v>
                </c:pt>
                <c:pt idx="5618">
                  <c:v>29.332999999999998</c:v>
                </c:pt>
                <c:pt idx="5619">
                  <c:v>29.332999999999998</c:v>
                </c:pt>
                <c:pt idx="5620">
                  <c:v>29.332999999999998</c:v>
                </c:pt>
                <c:pt idx="5621">
                  <c:v>29.332999999999998</c:v>
                </c:pt>
                <c:pt idx="5622">
                  <c:v>29.332999999999998</c:v>
                </c:pt>
                <c:pt idx="5623">
                  <c:v>29.332999999999998</c:v>
                </c:pt>
                <c:pt idx="5624">
                  <c:v>29.332999999999998</c:v>
                </c:pt>
                <c:pt idx="5625">
                  <c:v>29.332999999999998</c:v>
                </c:pt>
                <c:pt idx="5626">
                  <c:v>29.332999999999998</c:v>
                </c:pt>
                <c:pt idx="5627">
                  <c:v>29.332999999999998</c:v>
                </c:pt>
                <c:pt idx="5628">
                  <c:v>29.332999999999998</c:v>
                </c:pt>
                <c:pt idx="5629">
                  <c:v>29.332999999999998</c:v>
                </c:pt>
                <c:pt idx="5630">
                  <c:v>29.332999999999998</c:v>
                </c:pt>
                <c:pt idx="5631">
                  <c:v>29.332999999999998</c:v>
                </c:pt>
                <c:pt idx="5632">
                  <c:v>29.332999999999998</c:v>
                </c:pt>
                <c:pt idx="5633">
                  <c:v>29.332999999999998</c:v>
                </c:pt>
                <c:pt idx="5634">
                  <c:v>29.332999999999998</c:v>
                </c:pt>
                <c:pt idx="5635">
                  <c:v>29.332999999999998</c:v>
                </c:pt>
                <c:pt idx="5636">
                  <c:v>29.332999999999998</c:v>
                </c:pt>
                <c:pt idx="5637">
                  <c:v>29.332999999999998</c:v>
                </c:pt>
                <c:pt idx="5638">
                  <c:v>29.332999999999998</c:v>
                </c:pt>
                <c:pt idx="5639">
                  <c:v>31</c:v>
                </c:pt>
                <c:pt idx="5640">
                  <c:v>31</c:v>
                </c:pt>
                <c:pt idx="5641">
                  <c:v>31</c:v>
                </c:pt>
                <c:pt idx="5642">
                  <c:v>31</c:v>
                </c:pt>
                <c:pt idx="5643">
                  <c:v>31</c:v>
                </c:pt>
                <c:pt idx="5644">
                  <c:v>31</c:v>
                </c:pt>
                <c:pt idx="5645">
                  <c:v>31</c:v>
                </c:pt>
                <c:pt idx="5646">
                  <c:v>31</c:v>
                </c:pt>
                <c:pt idx="5647">
                  <c:v>31</c:v>
                </c:pt>
                <c:pt idx="5648">
                  <c:v>31</c:v>
                </c:pt>
                <c:pt idx="5649">
                  <c:v>31</c:v>
                </c:pt>
                <c:pt idx="5650">
                  <c:v>31</c:v>
                </c:pt>
                <c:pt idx="5651">
                  <c:v>31</c:v>
                </c:pt>
                <c:pt idx="5652">
                  <c:v>31</c:v>
                </c:pt>
                <c:pt idx="5653">
                  <c:v>31</c:v>
                </c:pt>
                <c:pt idx="5654">
                  <c:v>31</c:v>
                </c:pt>
                <c:pt idx="5655">
                  <c:v>31</c:v>
                </c:pt>
                <c:pt idx="5656">
                  <c:v>31</c:v>
                </c:pt>
                <c:pt idx="5657">
                  <c:v>31</c:v>
                </c:pt>
                <c:pt idx="5658">
                  <c:v>31</c:v>
                </c:pt>
                <c:pt idx="5659">
                  <c:v>31</c:v>
                </c:pt>
                <c:pt idx="5660">
                  <c:v>31</c:v>
                </c:pt>
                <c:pt idx="5661">
                  <c:v>31</c:v>
                </c:pt>
                <c:pt idx="5662">
                  <c:v>31</c:v>
                </c:pt>
                <c:pt idx="5663">
                  <c:v>31</c:v>
                </c:pt>
                <c:pt idx="5664">
                  <c:v>31</c:v>
                </c:pt>
                <c:pt idx="5665">
                  <c:v>31</c:v>
                </c:pt>
                <c:pt idx="5666">
                  <c:v>31</c:v>
                </c:pt>
                <c:pt idx="5667">
                  <c:v>31</c:v>
                </c:pt>
                <c:pt idx="5668">
                  <c:v>31</c:v>
                </c:pt>
                <c:pt idx="5669">
                  <c:v>31</c:v>
                </c:pt>
                <c:pt idx="5670">
                  <c:v>31</c:v>
                </c:pt>
                <c:pt idx="5671">
                  <c:v>31</c:v>
                </c:pt>
                <c:pt idx="5672">
                  <c:v>31</c:v>
                </c:pt>
                <c:pt idx="5673">
                  <c:v>31</c:v>
                </c:pt>
                <c:pt idx="5674">
                  <c:v>31</c:v>
                </c:pt>
                <c:pt idx="5675">
                  <c:v>31</c:v>
                </c:pt>
                <c:pt idx="5676">
                  <c:v>31</c:v>
                </c:pt>
                <c:pt idx="5677">
                  <c:v>31</c:v>
                </c:pt>
                <c:pt idx="5678">
                  <c:v>31</c:v>
                </c:pt>
                <c:pt idx="5679">
                  <c:v>31</c:v>
                </c:pt>
                <c:pt idx="5680">
                  <c:v>31</c:v>
                </c:pt>
                <c:pt idx="5681">
                  <c:v>31</c:v>
                </c:pt>
                <c:pt idx="5682">
                  <c:v>31</c:v>
                </c:pt>
                <c:pt idx="5683">
                  <c:v>31</c:v>
                </c:pt>
                <c:pt idx="5684">
                  <c:v>31</c:v>
                </c:pt>
                <c:pt idx="5685">
                  <c:v>31</c:v>
                </c:pt>
                <c:pt idx="5686">
                  <c:v>31</c:v>
                </c:pt>
                <c:pt idx="5687">
                  <c:v>31</c:v>
                </c:pt>
                <c:pt idx="5688">
                  <c:v>31</c:v>
                </c:pt>
                <c:pt idx="5689">
                  <c:v>31</c:v>
                </c:pt>
                <c:pt idx="5690">
                  <c:v>31</c:v>
                </c:pt>
                <c:pt idx="5691">
                  <c:v>31</c:v>
                </c:pt>
                <c:pt idx="5692">
                  <c:v>31</c:v>
                </c:pt>
                <c:pt idx="5693">
                  <c:v>31</c:v>
                </c:pt>
                <c:pt idx="5694">
                  <c:v>31</c:v>
                </c:pt>
                <c:pt idx="5695">
                  <c:v>31</c:v>
                </c:pt>
                <c:pt idx="5696">
                  <c:v>31</c:v>
                </c:pt>
                <c:pt idx="5697">
                  <c:v>31</c:v>
                </c:pt>
                <c:pt idx="5698">
                  <c:v>31</c:v>
                </c:pt>
                <c:pt idx="5699">
                  <c:v>31</c:v>
                </c:pt>
                <c:pt idx="5700">
                  <c:v>31</c:v>
                </c:pt>
                <c:pt idx="5701">
                  <c:v>31</c:v>
                </c:pt>
                <c:pt idx="5702">
                  <c:v>31</c:v>
                </c:pt>
                <c:pt idx="5703">
                  <c:v>31</c:v>
                </c:pt>
                <c:pt idx="5704">
                  <c:v>31</c:v>
                </c:pt>
                <c:pt idx="5705">
                  <c:v>31</c:v>
                </c:pt>
                <c:pt idx="5706">
                  <c:v>31</c:v>
                </c:pt>
                <c:pt idx="5707">
                  <c:v>31</c:v>
                </c:pt>
                <c:pt idx="5708">
                  <c:v>31</c:v>
                </c:pt>
                <c:pt idx="5709">
                  <c:v>31</c:v>
                </c:pt>
                <c:pt idx="5710">
                  <c:v>31</c:v>
                </c:pt>
                <c:pt idx="5711">
                  <c:v>31</c:v>
                </c:pt>
                <c:pt idx="5712">
                  <c:v>31</c:v>
                </c:pt>
                <c:pt idx="5713">
                  <c:v>31</c:v>
                </c:pt>
                <c:pt idx="5714">
                  <c:v>31</c:v>
                </c:pt>
                <c:pt idx="5715">
                  <c:v>31</c:v>
                </c:pt>
                <c:pt idx="5716">
                  <c:v>31</c:v>
                </c:pt>
                <c:pt idx="5717">
                  <c:v>31</c:v>
                </c:pt>
                <c:pt idx="5718">
                  <c:v>31</c:v>
                </c:pt>
                <c:pt idx="5719">
                  <c:v>31</c:v>
                </c:pt>
                <c:pt idx="5720">
                  <c:v>31</c:v>
                </c:pt>
                <c:pt idx="5721">
                  <c:v>31</c:v>
                </c:pt>
                <c:pt idx="5722">
                  <c:v>31</c:v>
                </c:pt>
                <c:pt idx="5723">
                  <c:v>31</c:v>
                </c:pt>
                <c:pt idx="5724">
                  <c:v>31</c:v>
                </c:pt>
                <c:pt idx="5725">
                  <c:v>31</c:v>
                </c:pt>
                <c:pt idx="5726">
                  <c:v>31</c:v>
                </c:pt>
                <c:pt idx="5727">
                  <c:v>31</c:v>
                </c:pt>
                <c:pt idx="5728">
                  <c:v>31</c:v>
                </c:pt>
                <c:pt idx="5729">
                  <c:v>31</c:v>
                </c:pt>
                <c:pt idx="5730">
                  <c:v>31</c:v>
                </c:pt>
                <c:pt idx="5731">
                  <c:v>31</c:v>
                </c:pt>
                <c:pt idx="5732">
                  <c:v>31</c:v>
                </c:pt>
                <c:pt idx="5733">
                  <c:v>31</c:v>
                </c:pt>
                <c:pt idx="5734">
                  <c:v>31</c:v>
                </c:pt>
                <c:pt idx="5735">
                  <c:v>31</c:v>
                </c:pt>
                <c:pt idx="5736">
                  <c:v>31</c:v>
                </c:pt>
                <c:pt idx="5737">
                  <c:v>31</c:v>
                </c:pt>
                <c:pt idx="5738">
                  <c:v>31</c:v>
                </c:pt>
                <c:pt idx="5739">
                  <c:v>31</c:v>
                </c:pt>
                <c:pt idx="5740">
                  <c:v>31</c:v>
                </c:pt>
                <c:pt idx="5741">
                  <c:v>31</c:v>
                </c:pt>
                <c:pt idx="5742">
                  <c:v>31</c:v>
                </c:pt>
                <c:pt idx="5743">
                  <c:v>31</c:v>
                </c:pt>
                <c:pt idx="5744">
                  <c:v>31</c:v>
                </c:pt>
                <c:pt idx="5745">
                  <c:v>31</c:v>
                </c:pt>
                <c:pt idx="5746">
                  <c:v>31</c:v>
                </c:pt>
                <c:pt idx="5747">
                  <c:v>31</c:v>
                </c:pt>
                <c:pt idx="5748">
                  <c:v>31</c:v>
                </c:pt>
                <c:pt idx="5749">
                  <c:v>31</c:v>
                </c:pt>
                <c:pt idx="5750">
                  <c:v>31</c:v>
                </c:pt>
                <c:pt idx="5751">
                  <c:v>31</c:v>
                </c:pt>
                <c:pt idx="5752">
                  <c:v>31</c:v>
                </c:pt>
                <c:pt idx="5753">
                  <c:v>31</c:v>
                </c:pt>
                <c:pt idx="5754">
                  <c:v>31</c:v>
                </c:pt>
                <c:pt idx="5755">
                  <c:v>31</c:v>
                </c:pt>
                <c:pt idx="5756">
                  <c:v>31</c:v>
                </c:pt>
                <c:pt idx="5757">
                  <c:v>31</c:v>
                </c:pt>
                <c:pt idx="5758">
                  <c:v>31</c:v>
                </c:pt>
                <c:pt idx="5759">
                  <c:v>31</c:v>
                </c:pt>
                <c:pt idx="5760">
                  <c:v>31</c:v>
                </c:pt>
                <c:pt idx="5761">
                  <c:v>31</c:v>
                </c:pt>
                <c:pt idx="5762">
                  <c:v>34.332999999999998</c:v>
                </c:pt>
                <c:pt idx="5763">
                  <c:v>34.332999999999998</c:v>
                </c:pt>
                <c:pt idx="5764">
                  <c:v>34.332999999999998</c:v>
                </c:pt>
                <c:pt idx="5765">
                  <c:v>34.332999999999998</c:v>
                </c:pt>
                <c:pt idx="5766">
                  <c:v>34.332999999999998</c:v>
                </c:pt>
                <c:pt idx="5767">
                  <c:v>34.332999999999998</c:v>
                </c:pt>
                <c:pt idx="5768">
                  <c:v>34.332999999999998</c:v>
                </c:pt>
                <c:pt idx="5769">
                  <c:v>34.332999999999998</c:v>
                </c:pt>
                <c:pt idx="5770">
                  <c:v>34.332999999999998</c:v>
                </c:pt>
                <c:pt idx="5771">
                  <c:v>34.332999999999998</c:v>
                </c:pt>
                <c:pt idx="5772">
                  <c:v>34.332999999999998</c:v>
                </c:pt>
                <c:pt idx="5773">
                  <c:v>34.332999999999998</c:v>
                </c:pt>
                <c:pt idx="5774">
                  <c:v>34.332999999999998</c:v>
                </c:pt>
                <c:pt idx="5775">
                  <c:v>34.332999999999998</c:v>
                </c:pt>
                <c:pt idx="5776">
                  <c:v>34.332999999999998</c:v>
                </c:pt>
                <c:pt idx="5777">
                  <c:v>34.332999999999998</c:v>
                </c:pt>
                <c:pt idx="5778">
                  <c:v>34.332999999999998</c:v>
                </c:pt>
                <c:pt idx="5779">
                  <c:v>36</c:v>
                </c:pt>
                <c:pt idx="5780">
                  <c:v>36</c:v>
                </c:pt>
                <c:pt idx="5781">
                  <c:v>36</c:v>
                </c:pt>
                <c:pt idx="5782">
                  <c:v>36</c:v>
                </c:pt>
                <c:pt idx="5783">
                  <c:v>36</c:v>
                </c:pt>
                <c:pt idx="5784">
                  <c:v>36</c:v>
                </c:pt>
                <c:pt idx="5785">
                  <c:v>36</c:v>
                </c:pt>
                <c:pt idx="5786">
                  <c:v>34.332999999999998</c:v>
                </c:pt>
                <c:pt idx="5787">
                  <c:v>34.332999999999998</c:v>
                </c:pt>
                <c:pt idx="5788">
                  <c:v>34.332999999999998</c:v>
                </c:pt>
                <c:pt idx="5789">
                  <c:v>34.332999999999998</c:v>
                </c:pt>
                <c:pt idx="5790">
                  <c:v>34.332999999999998</c:v>
                </c:pt>
                <c:pt idx="5791">
                  <c:v>34.332999999999998</c:v>
                </c:pt>
                <c:pt idx="5792">
                  <c:v>34.332999999999998</c:v>
                </c:pt>
                <c:pt idx="5793">
                  <c:v>34.332999999999998</c:v>
                </c:pt>
                <c:pt idx="5794">
                  <c:v>34.332999999999998</c:v>
                </c:pt>
                <c:pt idx="5795">
                  <c:v>34.332999999999998</c:v>
                </c:pt>
                <c:pt idx="5796">
                  <c:v>34.332999999999998</c:v>
                </c:pt>
                <c:pt idx="5797">
                  <c:v>34.332999999999998</c:v>
                </c:pt>
                <c:pt idx="5798">
                  <c:v>34.332999999999998</c:v>
                </c:pt>
                <c:pt idx="5799">
                  <c:v>34.332999999999998</c:v>
                </c:pt>
                <c:pt idx="5800">
                  <c:v>36</c:v>
                </c:pt>
                <c:pt idx="5801">
                  <c:v>36</c:v>
                </c:pt>
                <c:pt idx="5802">
                  <c:v>36</c:v>
                </c:pt>
                <c:pt idx="5803">
                  <c:v>36</c:v>
                </c:pt>
                <c:pt idx="5804">
                  <c:v>36</c:v>
                </c:pt>
                <c:pt idx="5805">
                  <c:v>36</c:v>
                </c:pt>
                <c:pt idx="5806">
                  <c:v>36</c:v>
                </c:pt>
                <c:pt idx="5807">
                  <c:v>36</c:v>
                </c:pt>
                <c:pt idx="5808">
                  <c:v>36</c:v>
                </c:pt>
                <c:pt idx="5809">
                  <c:v>36</c:v>
                </c:pt>
                <c:pt idx="5810">
                  <c:v>36</c:v>
                </c:pt>
                <c:pt idx="5811">
                  <c:v>36</c:v>
                </c:pt>
                <c:pt idx="5812">
                  <c:v>36</c:v>
                </c:pt>
                <c:pt idx="5813">
                  <c:v>36</c:v>
                </c:pt>
                <c:pt idx="5814">
                  <c:v>36</c:v>
                </c:pt>
                <c:pt idx="5815">
                  <c:v>36</c:v>
                </c:pt>
                <c:pt idx="5816">
                  <c:v>36</c:v>
                </c:pt>
                <c:pt idx="5817">
                  <c:v>36</c:v>
                </c:pt>
                <c:pt idx="5818">
                  <c:v>36</c:v>
                </c:pt>
                <c:pt idx="5819">
                  <c:v>36</c:v>
                </c:pt>
                <c:pt idx="5820">
                  <c:v>36</c:v>
                </c:pt>
                <c:pt idx="5821">
                  <c:v>36</c:v>
                </c:pt>
                <c:pt idx="5822">
                  <c:v>36</c:v>
                </c:pt>
                <c:pt idx="5823">
                  <c:v>36</c:v>
                </c:pt>
                <c:pt idx="5824">
                  <c:v>36</c:v>
                </c:pt>
                <c:pt idx="5825">
                  <c:v>36</c:v>
                </c:pt>
                <c:pt idx="5826">
                  <c:v>36</c:v>
                </c:pt>
                <c:pt idx="5827">
                  <c:v>36</c:v>
                </c:pt>
                <c:pt idx="5828">
                  <c:v>36</c:v>
                </c:pt>
                <c:pt idx="5829">
                  <c:v>36</c:v>
                </c:pt>
                <c:pt idx="5830">
                  <c:v>36</c:v>
                </c:pt>
                <c:pt idx="5831">
                  <c:v>36</c:v>
                </c:pt>
                <c:pt idx="5832">
                  <c:v>36</c:v>
                </c:pt>
                <c:pt idx="5833">
                  <c:v>36</c:v>
                </c:pt>
                <c:pt idx="5834">
                  <c:v>36</c:v>
                </c:pt>
                <c:pt idx="5835">
                  <c:v>36</c:v>
                </c:pt>
                <c:pt idx="5836">
                  <c:v>36</c:v>
                </c:pt>
                <c:pt idx="5837">
                  <c:v>36</c:v>
                </c:pt>
                <c:pt idx="5838">
                  <c:v>36</c:v>
                </c:pt>
                <c:pt idx="5839">
                  <c:v>36</c:v>
                </c:pt>
                <c:pt idx="5840">
                  <c:v>36</c:v>
                </c:pt>
                <c:pt idx="5841">
                  <c:v>36</c:v>
                </c:pt>
                <c:pt idx="5842">
                  <c:v>36</c:v>
                </c:pt>
                <c:pt idx="5843">
                  <c:v>36</c:v>
                </c:pt>
                <c:pt idx="5844">
                  <c:v>36</c:v>
                </c:pt>
                <c:pt idx="5845">
                  <c:v>36</c:v>
                </c:pt>
                <c:pt idx="5846">
                  <c:v>36</c:v>
                </c:pt>
                <c:pt idx="5847">
                  <c:v>36</c:v>
                </c:pt>
                <c:pt idx="5848">
                  <c:v>36</c:v>
                </c:pt>
                <c:pt idx="5849">
                  <c:v>36</c:v>
                </c:pt>
                <c:pt idx="5850">
                  <c:v>36</c:v>
                </c:pt>
                <c:pt idx="5851">
                  <c:v>36</c:v>
                </c:pt>
                <c:pt idx="5852">
                  <c:v>36</c:v>
                </c:pt>
                <c:pt idx="5853">
                  <c:v>36</c:v>
                </c:pt>
                <c:pt idx="5854">
                  <c:v>36</c:v>
                </c:pt>
                <c:pt idx="5855">
                  <c:v>36</c:v>
                </c:pt>
                <c:pt idx="5856">
                  <c:v>36</c:v>
                </c:pt>
                <c:pt idx="5857">
                  <c:v>36</c:v>
                </c:pt>
                <c:pt idx="5858">
                  <c:v>36</c:v>
                </c:pt>
                <c:pt idx="5859">
                  <c:v>25.332999999999998</c:v>
                </c:pt>
                <c:pt idx="5860">
                  <c:v>25.332999999999998</c:v>
                </c:pt>
                <c:pt idx="5861">
                  <c:v>25.332999999999998</c:v>
                </c:pt>
                <c:pt idx="5862">
                  <c:v>25.332999999999998</c:v>
                </c:pt>
                <c:pt idx="5863">
                  <c:v>29.25</c:v>
                </c:pt>
                <c:pt idx="5864">
                  <c:v>29.25</c:v>
                </c:pt>
                <c:pt idx="5865">
                  <c:v>29.25</c:v>
                </c:pt>
                <c:pt idx="5866">
                  <c:v>29.25</c:v>
                </c:pt>
                <c:pt idx="5867">
                  <c:v>29.25</c:v>
                </c:pt>
                <c:pt idx="5868">
                  <c:v>29.25</c:v>
                </c:pt>
                <c:pt idx="5869">
                  <c:v>29.25</c:v>
                </c:pt>
                <c:pt idx="5870">
                  <c:v>29.25</c:v>
                </c:pt>
                <c:pt idx="5871">
                  <c:v>29.25</c:v>
                </c:pt>
                <c:pt idx="5872">
                  <c:v>29.25</c:v>
                </c:pt>
                <c:pt idx="5873">
                  <c:v>28.667000000000002</c:v>
                </c:pt>
                <c:pt idx="5874">
                  <c:v>28.667000000000002</c:v>
                </c:pt>
                <c:pt idx="5875">
                  <c:v>28.667000000000002</c:v>
                </c:pt>
                <c:pt idx="5876">
                  <c:v>28.667000000000002</c:v>
                </c:pt>
                <c:pt idx="5877">
                  <c:v>28.667000000000002</c:v>
                </c:pt>
                <c:pt idx="5878">
                  <c:v>28.667000000000002</c:v>
                </c:pt>
                <c:pt idx="5879">
                  <c:v>28.667000000000002</c:v>
                </c:pt>
                <c:pt idx="5880">
                  <c:v>22.5</c:v>
                </c:pt>
                <c:pt idx="5881">
                  <c:v>22.5</c:v>
                </c:pt>
                <c:pt idx="5882">
                  <c:v>22.5</c:v>
                </c:pt>
                <c:pt idx="5883">
                  <c:v>22.5</c:v>
                </c:pt>
                <c:pt idx="5884">
                  <c:v>22.5</c:v>
                </c:pt>
                <c:pt idx="5885">
                  <c:v>22.5</c:v>
                </c:pt>
                <c:pt idx="5886">
                  <c:v>22.5</c:v>
                </c:pt>
                <c:pt idx="5887">
                  <c:v>22.5</c:v>
                </c:pt>
                <c:pt idx="5888">
                  <c:v>22.5</c:v>
                </c:pt>
                <c:pt idx="5889">
                  <c:v>22.5</c:v>
                </c:pt>
                <c:pt idx="5890">
                  <c:v>22.5</c:v>
                </c:pt>
                <c:pt idx="5891">
                  <c:v>22.5</c:v>
                </c:pt>
                <c:pt idx="5892">
                  <c:v>22.5</c:v>
                </c:pt>
                <c:pt idx="5893">
                  <c:v>22.5</c:v>
                </c:pt>
                <c:pt idx="5894">
                  <c:v>22.5</c:v>
                </c:pt>
                <c:pt idx="5895">
                  <c:v>22.5</c:v>
                </c:pt>
                <c:pt idx="5896">
                  <c:v>22.5</c:v>
                </c:pt>
                <c:pt idx="5897">
                  <c:v>22.5</c:v>
                </c:pt>
                <c:pt idx="5898">
                  <c:v>22.5</c:v>
                </c:pt>
                <c:pt idx="5899">
                  <c:v>15.333</c:v>
                </c:pt>
                <c:pt idx="5900">
                  <c:v>15.333</c:v>
                </c:pt>
                <c:pt idx="5901">
                  <c:v>15.333</c:v>
                </c:pt>
                <c:pt idx="5902">
                  <c:v>15.333</c:v>
                </c:pt>
                <c:pt idx="5903">
                  <c:v>15.333</c:v>
                </c:pt>
                <c:pt idx="5904">
                  <c:v>22</c:v>
                </c:pt>
                <c:pt idx="5905">
                  <c:v>22</c:v>
                </c:pt>
                <c:pt idx="5906">
                  <c:v>22</c:v>
                </c:pt>
                <c:pt idx="5907">
                  <c:v>22</c:v>
                </c:pt>
                <c:pt idx="5908">
                  <c:v>22</c:v>
                </c:pt>
                <c:pt idx="5909">
                  <c:v>22</c:v>
                </c:pt>
                <c:pt idx="5910">
                  <c:v>22</c:v>
                </c:pt>
                <c:pt idx="5911">
                  <c:v>22</c:v>
                </c:pt>
                <c:pt idx="5912">
                  <c:v>22</c:v>
                </c:pt>
                <c:pt idx="5913">
                  <c:v>22</c:v>
                </c:pt>
                <c:pt idx="5914">
                  <c:v>22</c:v>
                </c:pt>
                <c:pt idx="5915">
                  <c:v>22</c:v>
                </c:pt>
                <c:pt idx="5916">
                  <c:v>22</c:v>
                </c:pt>
                <c:pt idx="5917">
                  <c:v>22</c:v>
                </c:pt>
                <c:pt idx="5918">
                  <c:v>22</c:v>
                </c:pt>
                <c:pt idx="5919">
                  <c:v>22</c:v>
                </c:pt>
                <c:pt idx="5920">
                  <c:v>22</c:v>
                </c:pt>
                <c:pt idx="5921">
                  <c:v>22</c:v>
                </c:pt>
                <c:pt idx="5922">
                  <c:v>22</c:v>
                </c:pt>
                <c:pt idx="5923">
                  <c:v>22</c:v>
                </c:pt>
                <c:pt idx="5924">
                  <c:v>22</c:v>
                </c:pt>
                <c:pt idx="5925">
                  <c:v>22</c:v>
                </c:pt>
                <c:pt idx="5926">
                  <c:v>22</c:v>
                </c:pt>
                <c:pt idx="5927">
                  <c:v>28</c:v>
                </c:pt>
                <c:pt idx="5928">
                  <c:v>28</c:v>
                </c:pt>
                <c:pt idx="5929">
                  <c:v>28</c:v>
                </c:pt>
                <c:pt idx="5930">
                  <c:v>28</c:v>
                </c:pt>
                <c:pt idx="5931">
                  <c:v>28</c:v>
                </c:pt>
                <c:pt idx="5932">
                  <c:v>28</c:v>
                </c:pt>
                <c:pt idx="5933">
                  <c:v>28</c:v>
                </c:pt>
                <c:pt idx="5934">
                  <c:v>28</c:v>
                </c:pt>
                <c:pt idx="5935">
                  <c:v>28</c:v>
                </c:pt>
                <c:pt idx="5936">
                  <c:v>28</c:v>
                </c:pt>
                <c:pt idx="5937">
                  <c:v>28</c:v>
                </c:pt>
                <c:pt idx="5938">
                  <c:v>28</c:v>
                </c:pt>
                <c:pt idx="5939">
                  <c:v>28</c:v>
                </c:pt>
                <c:pt idx="5940">
                  <c:v>28</c:v>
                </c:pt>
                <c:pt idx="5941">
                  <c:v>28</c:v>
                </c:pt>
                <c:pt idx="5942">
                  <c:v>28</c:v>
                </c:pt>
                <c:pt idx="5943">
                  <c:v>28</c:v>
                </c:pt>
                <c:pt idx="5944">
                  <c:v>28</c:v>
                </c:pt>
                <c:pt idx="5945">
                  <c:v>28</c:v>
                </c:pt>
                <c:pt idx="5946">
                  <c:v>28</c:v>
                </c:pt>
                <c:pt idx="5947">
                  <c:v>28</c:v>
                </c:pt>
                <c:pt idx="5948">
                  <c:v>28</c:v>
                </c:pt>
                <c:pt idx="5949">
                  <c:v>28</c:v>
                </c:pt>
                <c:pt idx="5950">
                  <c:v>28</c:v>
                </c:pt>
                <c:pt idx="5951">
                  <c:v>28</c:v>
                </c:pt>
                <c:pt idx="5952">
                  <c:v>28</c:v>
                </c:pt>
                <c:pt idx="5953">
                  <c:v>28</c:v>
                </c:pt>
                <c:pt idx="5954">
                  <c:v>28</c:v>
                </c:pt>
                <c:pt idx="5955">
                  <c:v>28</c:v>
                </c:pt>
                <c:pt idx="5956">
                  <c:v>28</c:v>
                </c:pt>
                <c:pt idx="5957">
                  <c:v>28</c:v>
                </c:pt>
                <c:pt idx="5958">
                  <c:v>28</c:v>
                </c:pt>
                <c:pt idx="5959">
                  <c:v>28</c:v>
                </c:pt>
                <c:pt idx="5960">
                  <c:v>41.5</c:v>
                </c:pt>
                <c:pt idx="5961">
                  <c:v>41.5</c:v>
                </c:pt>
                <c:pt idx="5962">
                  <c:v>41.5</c:v>
                </c:pt>
                <c:pt idx="5963">
                  <c:v>41.5</c:v>
                </c:pt>
                <c:pt idx="5964">
                  <c:v>41.5</c:v>
                </c:pt>
                <c:pt idx="5965">
                  <c:v>41.5</c:v>
                </c:pt>
                <c:pt idx="5966">
                  <c:v>41.5</c:v>
                </c:pt>
                <c:pt idx="5967">
                  <c:v>41.5</c:v>
                </c:pt>
                <c:pt idx="5968">
                  <c:v>41.5</c:v>
                </c:pt>
                <c:pt idx="5969">
                  <c:v>41.5</c:v>
                </c:pt>
                <c:pt idx="5970">
                  <c:v>41.5</c:v>
                </c:pt>
                <c:pt idx="5971">
                  <c:v>41.5</c:v>
                </c:pt>
                <c:pt idx="5972">
                  <c:v>41.5</c:v>
                </c:pt>
                <c:pt idx="5973">
                  <c:v>41.5</c:v>
                </c:pt>
                <c:pt idx="5974">
                  <c:v>41.5</c:v>
                </c:pt>
                <c:pt idx="5975">
                  <c:v>41.5</c:v>
                </c:pt>
                <c:pt idx="5976">
                  <c:v>41.5</c:v>
                </c:pt>
                <c:pt idx="5977">
                  <c:v>41.5</c:v>
                </c:pt>
                <c:pt idx="5978">
                  <c:v>41.5</c:v>
                </c:pt>
                <c:pt idx="5979">
                  <c:v>41.5</c:v>
                </c:pt>
                <c:pt idx="5980">
                  <c:v>41.5</c:v>
                </c:pt>
                <c:pt idx="5981">
                  <c:v>41.5</c:v>
                </c:pt>
                <c:pt idx="5982">
                  <c:v>41.5</c:v>
                </c:pt>
                <c:pt idx="5983">
                  <c:v>41.5</c:v>
                </c:pt>
                <c:pt idx="5984">
                  <c:v>41.5</c:v>
                </c:pt>
                <c:pt idx="5985">
                  <c:v>41.5</c:v>
                </c:pt>
                <c:pt idx="5986">
                  <c:v>41.5</c:v>
                </c:pt>
                <c:pt idx="5987">
                  <c:v>41.5</c:v>
                </c:pt>
                <c:pt idx="5988">
                  <c:v>41.5</c:v>
                </c:pt>
                <c:pt idx="5989">
                  <c:v>41.5</c:v>
                </c:pt>
                <c:pt idx="5990">
                  <c:v>41.5</c:v>
                </c:pt>
                <c:pt idx="5991">
                  <c:v>41.5</c:v>
                </c:pt>
                <c:pt idx="5992">
                  <c:v>41.5</c:v>
                </c:pt>
                <c:pt idx="5993">
                  <c:v>41.5</c:v>
                </c:pt>
                <c:pt idx="5994">
                  <c:v>41.5</c:v>
                </c:pt>
                <c:pt idx="5995">
                  <c:v>41.5</c:v>
                </c:pt>
                <c:pt idx="5996">
                  <c:v>41.5</c:v>
                </c:pt>
                <c:pt idx="5997">
                  <c:v>41.5</c:v>
                </c:pt>
                <c:pt idx="5998">
                  <c:v>41.5</c:v>
                </c:pt>
                <c:pt idx="5999">
                  <c:v>41.5</c:v>
                </c:pt>
                <c:pt idx="6000">
                  <c:v>41.5</c:v>
                </c:pt>
                <c:pt idx="6001">
                  <c:v>41.5</c:v>
                </c:pt>
                <c:pt idx="6002">
                  <c:v>41.5</c:v>
                </c:pt>
                <c:pt idx="6003">
                  <c:v>41.5</c:v>
                </c:pt>
                <c:pt idx="6004">
                  <c:v>41.5</c:v>
                </c:pt>
                <c:pt idx="6005">
                  <c:v>41.5</c:v>
                </c:pt>
                <c:pt idx="6006">
                  <c:v>41.5</c:v>
                </c:pt>
                <c:pt idx="6007">
                  <c:v>41.5</c:v>
                </c:pt>
                <c:pt idx="6008">
                  <c:v>41.5</c:v>
                </c:pt>
                <c:pt idx="6009">
                  <c:v>41.5</c:v>
                </c:pt>
                <c:pt idx="6010">
                  <c:v>41.5</c:v>
                </c:pt>
                <c:pt idx="6011">
                  <c:v>41.5</c:v>
                </c:pt>
                <c:pt idx="6012">
                  <c:v>41.5</c:v>
                </c:pt>
                <c:pt idx="6013">
                  <c:v>41.5</c:v>
                </c:pt>
                <c:pt idx="6014">
                  <c:v>41.5</c:v>
                </c:pt>
                <c:pt idx="6015">
                  <c:v>41.5</c:v>
                </c:pt>
                <c:pt idx="6016">
                  <c:v>41.5</c:v>
                </c:pt>
                <c:pt idx="6017">
                  <c:v>41.5</c:v>
                </c:pt>
                <c:pt idx="6018">
                  <c:v>41.5</c:v>
                </c:pt>
                <c:pt idx="6019">
                  <c:v>41.5</c:v>
                </c:pt>
                <c:pt idx="6020">
                  <c:v>41.5</c:v>
                </c:pt>
                <c:pt idx="6021">
                  <c:v>41.5</c:v>
                </c:pt>
                <c:pt idx="6022">
                  <c:v>41.5</c:v>
                </c:pt>
                <c:pt idx="6023">
                  <c:v>41.5</c:v>
                </c:pt>
                <c:pt idx="6024">
                  <c:v>41.5</c:v>
                </c:pt>
                <c:pt idx="6025">
                  <c:v>41.5</c:v>
                </c:pt>
                <c:pt idx="6026">
                  <c:v>41.5</c:v>
                </c:pt>
                <c:pt idx="6027">
                  <c:v>41.5</c:v>
                </c:pt>
                <c:pt idx="6028">
                  <c:v>41.5</c:v>
                </c:pt>
                <c:pt idx="6029">
                  <c:v>41.5</c:v>
                </c:pt>
                <c:pt idx="6030">
                  <c:v>41.5</c:v>
                </c:pt>
                <c:pt idx="6031">
                  <c:v>41.5</c:v>
                </c:pt>
                <c:pt idx="6032">
                  <c:v>41.5</c:v>
                </c:pt>
                <c:pt idx="6033">
                  <c:v>41.5</c:v>
                </c:pt>
                <c:pt idx="6034">
                  <c:v>41.5</c:v>
                </c:pt>
                <c:pt idx="6035">
                  <c:v>41.5</c:v>
                </c:pt>
                <c:pt idx="6036">
                  <c:v>41.5</c:v>
                </c:pt>
                <c:pt idx="6037">
                  <c:v>41.5</c:v>
                </c:pt>
                <c:pt idx="6038">
                  <c:v>41.5</c:v>
                </c:pt>
                <c:pt idx="6039">
                  <c:v>41.5</c:v>
                </c:pt>
                <c:pt idx="6040">
                  <c:v>41.5</c:v>
                </c:pt>
                <c:pt idx="6041">
                  <c:v>41.5</c:v>
                </c:pt>
                <c:pt idx="6042">
                  <c:v>41.5</c:v>
                </c:pt>
                <c:pt idx="6043">
                  <c:v>41.5</c:v>
                </c:pt>
                <c:pt idx="6044">
                  <c:v>41.332999999999998</c:v>
                </c:pt>
                <c:pt idx="6045">
                  <c:v>41.332999999999998</c:v>
                </c:pt>
                <c:pt idx="6046">
                  <c:v>41.332999999999998</c:v>
                </c:pt>
                <c:pt idx="6047">
                  <c:v>41.332999999999998</c:v>
                </c:pt>
                <c:pt idx="6048">
                  <c:v>41.332999999999998</c:v>
                </c:pt>
                <c:pt idx="6049">
                  <c:v>41.332999999999998</c:v>
                </c:pt>
                <c:pt idx="6050">
                  <c:v>41.332999999999998</c:v>
                </c:pt>
                <c:pt idx="6051">
                  <c:v>41.332999999999998</c:v>
                </c:pt>
                <c:pt idx="6052">
                  <c:v>41.332999999999998</c:v>
                </c:pt>
                <c:pt idx="6053">
                  <c:v>41.332999999999998</c:v>
                </c:pt>
                <c:pt idx="6054">
                  <c:v>41.332999999999998</c:v>
                </c:pt>
                <c:pt idx="6055">
                  <c:v>41.332999999999998</c:v>
                </c:pt>
                <c:pt idx="6056">
                  <c:v>41.332999999999998</c:v>
                </c:pt>
                <c:pt idx="6057">
                  <c:v>41.332999999999998</c:v>
                </c:pt>
                <c:pt idx="6058">
                  <c:v>41.332999999999998</c:v>
                </c:pt>
                <c:pt idx="6059">
                  <c:v>41.332999999999998</c:v>
                </c:pt>
                <c:pt idx="6060">
                  <c:v>41.332999999999998</c:v>
                </c:pt>
                <c:pt idx="6061">
                  <c:v>41.5</c:v>
                </c:pt>
                <c:pt idx="6062">
                  <c:v>41.5</c:v>
                </c:pt>
                <c:pt idx="6063">
                  <c:v>41.5</c:v>
                </c:pt>
                <c:pt idx="6064">
                  <c:v>41.5</c:v>
                </c:pt>
                <c:pt idx="6065">
                  <c:v>41.5</c:v>
                </c:pt>
                <c:pt idx="6066">
                  <c:v>41.5</c:v>
                </c:pt>
                <c:pt idx="6067">
                  <c:v>41.5</c:v>
                </c:pt>
                <c:pt idx="6068">
                  <c:v>41.5</c:v>
                </c:pt>
                <c:pt idx="6069">
                  <c:v>41.5</c:v>
                </c:pt>
                <c:pt idx="6070">
                  <c:v>41.5</c:v>
                </c:pt>
                <c:pt idx="6071">
                  <c:v>41.5</c:v>
                </c:pt>
                <c:pt idx="6072">
                  <c:v>41.5</c:v>
                </c:pt>
                <c:pt idx="6073">
                  <c:v>41.5</c:v>
                </c:pt>
                <c:pt idx="6074">
                  <c:v>41.5</c:v>
                </c:pt>
                <c:pt idx="6075">
                  <c:v>41.5</c:v>
                </c:pt>
                <c:pt idx="6076">
                  <c:v>41.5</c:v>
                </c:pt>
                <c:pt idx="6077">
                  <c:v>41.5</c:v>
                </c:pt>
                <c:pt idx="6078">
                  <c:v>41.5</c:v>
                </c:pt>
                <c:pt idx="6079">
                  <c:v>41.5</c:v>
                </c:pt>
                <c:pt idx="6080">
                  <c:v>41.5</c:v>
                </c:pt>
                <c:pt idx="6081">
                  <c:v>41.5</c:v>
                </c:pt>
                <c:pt idx="6082">
                  <c:v>41.5</c:v>
                </c:pt>
                <c:pt idx="6083">
                  <c:v>41.5</c:v>
                </c:pt>
                <c:pt idx="6084">
                  <c:v>41.5</c:v>
                </c:pt>
                <c:pt idx="6085">
                  <c:v>41.5</c:v>
                </c:pt>
                <c:pt idx="6086">
                  <c:v>41.5</c:v>
                </c:pt>
                <c:pt idx="6087">
                  <c:v>41.5</c:v>
                </c:pt>
                <c:pt idx="6088">
                  <c:v>41.5</c:v>
                </c:pt>
                <c:pt idx="6089">
                  <c:v>41.5</c:v>
                </c:pt>
                <c:pt idx="6090">
                  <c:v>41.5</c:v>
                </c:pt>
                <c:pt idx="6091">
                  <c:v>41.5</c:v>
                </c:pt>
                <c:pt idx="6092">
                  <c:v>41.5</c:v>
                </c:pt>
                <c:pt idx="6093">
                  <c:v>41.5</c:v>
                </c:pt>
                <c:pt idx="6094">
                  <c:v>41.5</c:v>
                </c:pt>
                <c:pt idx="6095">
                  <c:v>41.5</c:v>
                </c:pt>
                <c:pt idx="6096">
                  <c:v>41.5</c:v>
                </c:pt>
                <c:pt idx="6097">
                  <c:v>41.5</c:v>
                </c:pt>
                <c:pt idx="6098">
                  <c:v>41.5</c:v>
                </c:pt>
                <c:pt idx="6099">
                  <c:v>41.5</c:v>
                </c:pt>
                <c:pt idx="6100">
                  <c:v>41.5</c:v>
                </c:pt>
                <c:pt idx="6101">
                  <c:v>41.5</c:v>
                </c:pt>
                <c:pt idx="6102">
                  <c:v>41.5</c:v>
                </c:pt>
                <c:pt idx="6103">
                  <c:v>41.5</c:v>
                </c:pt>
                <c:pt idx="6104">
                  <c:v>41.5</c:v>
                </c:pt>
                <c:pt idx="6105">
                  <c:v>41.5</c:v>
                </c:pt>
                <c:pt idx="6106">
                  <c:v>41.5</c:v>
                </c:pt>
                <c:pt idx="6107">
                  <c:v>41.5</c:v>
                </c:pt>
                <c:pt idx="6108">
                  <c:v>41.5</c:v>
                </c:pt>
                <c:pt idx="6109">
                  <c:v>41.5</c:v>
                </c:pt>
                <c:pt idx="6110">
                  <c:v>41.5</c:v>
                </c:pt>
                <c:pt idx="6111">
                  <c:v>41.5</c:v>
                </c:pt>
                <c:pt idx="6112">
                  <c:v>41.5</c:v>
                </c:pt>
                <c:pt idx="6113">
                  <c:v>41.5</c:v>
                </c:pt>
                <c:pt idx="6114">
                  <c:v>41.5</c:v>
                </c:pt>
                <c:pt idx="6115">
                  <c:v>41.5</c:v>
                </c:pt>
                <c:pt idx="6116">
                  <c:v>41.5</c:v>
                </c:pt>
                <c:pt idx="6117">
                  <c:v>41.5</c:v>
                </c:pt>
                <c:pt idx="6118">
                  <c:v>41.5</c:v>
                </c:pt>
                <c:pt idx="6119">
                  <c:v>41.5</c:v>
                </c:pt>
                <c:pt idx="6120">
                  <c:v>41.5</c:v>
                </c:pt>
                <c:pt idx="6121">
                  <c:v>41.5</c:v>
                </c:pt>
                <c:pt idx="6122">
                  <c:v>41.5</c:v>
                </c:pt>
                <c:pt idx="6123">
                  <c:v>41.5</c:v>
                </c:pt>
                <c:pt idx="6124">
                  <c:v>41.5</c:v>
                </c:pt>
                <c:pt idx="6125">
                  <c:v>41.5</c:v>
                </c:pt>
                <c:pt idx="6126">
                  <c:v>41.5</c:v>
                </c:pt>
                <c:pt idx="6127">
                  <c:v>41.5</c:v>
                </c:pt>
                <c:pt idx="6128">
                  <c:v>41.5</c:v>
                </c:pt>
                <c:pt idx="6129">
                  <c:v>41.5</c:v>
                </c:pt>
                <c:pt idx="6130">
                  <c:v>41.5</c:v>
                </c:pt>
                <c:pt idx="6131">
                  <c:v>41.5</c:v>
                </c:pt>
                <c:pt idx="6132">
                  <c:v>41.5</c:v>
                </c:pt>
                <c:pt idx="6133">
                  <c:v>41.5</c:v>
                </c:pt>
                <c:pt idx="6134">
                  <c:v>41.5</c:v>
                </c:pt>
                <c:pt idx="6135">
                  <c:v>41.5</c:v>
                </c:pt>
                <c:pt idx="6136">
                  <c:v>41.5</c:v>
                </c:pt>
                <c:pt idx="6137">
                  <c:v>41.5</c:v>
                </c:pt>
                <c:pt idx="6138">
                  <c:v>41.5</c:v>
                </c:pt>
                <c:pt idx="6139">
                  <c:v>41.5</c:v>
                </c:pt>
                <c:pt idx="6140">
                  <c:v>41.5</c:v>
                </c:pt>
                <c:pt idx="6141">
                  <c:v>41.5</c:v>
                </c:pt>
                <c:pt idx="6142">
                  <c:v>41.5</c:v>
                </c:pt>
                <c:pt idx="6143">
                  <c:v>41.5</c:v>
                </c:pt>
                <c:pt idx="6144">
                  <c:v>41.5</c:v>
                </c:pt>
                <c:pt idx="6145">
                  <c:v>41.5</c:v>
                </c:pt>
                <c:pt idx="6146">
                  <c:v>41.5</c:v>
                </c:pt>
                <c:pt idx="6147">
                  <c:v>41.5</c:v>
                </c:pt>
                <c:pt idx="6148">
                  <c:v>41.5</c:v>
                </c:pt>
                <c:pt idx="6149">
                  <c:v>41.5</c:v>
                </c:pt>
                <c:pt idx="6150">
                  <c:v>41.5</c:v>
                </c:pt>
                <c:pt idx="6151">
                  <c:v>41.5</c:v>
                </c:pt>
                <c:pt idx="6152">
                  <c:v>41.5</c:v>
                </c:pt>
                <c:pt idx="6153">
                  <c:v>41.5</c:v>
                </c:pt>
                <c:pt idx="6154">
                  <c:v>41.5</c:v>
                </c:pt>
                <c:pt idx="6155">
                  <c:v>41.5</c:v>
                </c:pt>
                <c:pt idx="6156">
                  <c:v>41.5</c:v>
                </c:pt>
                <c:pt idx="6157">
                  <c:v>41.5</c:v>
                </c:pt>
                <c:pt idx="6158">
                  <c:v>41.5</c:v>
                </c:pt>
                <c:pt idx="6159">
                  <c:v>41.5</c:v>
                </c:pt>
                <c:pt idx="6160">
                  <c:v>41.5</c:v>
                </c:pt>
                <c:pt idx="6161">
                  <c:v>41.5</c:v>
                </c:pt>
                <c:pt idx="6162">
                  <c:v>41.5</c:v>
                </c:pt>
                <c:pt idx="6163">
                  <c:v>41.5</c:v>
                </c:pt>
                <c:pt idx="6164">
                  <c:v>41.5</c:v>
                </c:pt>
                <c:pt idx="6165">
                  <c:v>41.5</c:v>
                </c:pt>
                <c:pt idx="6166">
                  <c:v>41.5</c:v>
                </c:pt>
                <c:pt idx="6167">
                  <c:v>41.5</c:v>
                </c:pt>
                <c:pt idx="6168">
                  <c:v>41.5</c:v>
                </c:pt>
                <c:pt idx="6169">
                  <c:v>41.5</c:v>
                </c:pt>
                <c:pt idx="6170">
                  <c:v>41.5</c:v>
                </c:pt>
                <c:pt idx="6171">
                  <c:v>41.5</c:v>
                </c:pt>
                <c:pt idx="6172">
                  <c:v>41.5</c:v>
                </c:pt>
                <c:pt idx="6173">
                  <c:v>41.5</c:v>
                </c:pt>
                <c:pt idx="6174">
                  <c:v>41.5</c:v>
                </c:pt>
                <c:pt idx="6175">
                  <c:v>41.5</c:v>
                </c:pt>
                <c:pt idx="6176">
                  <c:v>41.5</c:v>
                </c:pt>
                <c:pt idx="6177">
                  <c:v>41.5</c:v>
                </c:pt>
                <c:pt idx="6178">
                  <c:v>32.25</c:v>
                </c:pt>
                <c:pt idx="6179">
                  <c:v>32.25</c:v>
                </c:pt>
                <c:pt idx="6180">
                  <c:v>32.25</c:v>
                </c:pt>
                <c:pt idx="6181">
                  <c:v>32.25</c:v>
                </c:pt>
                <c:pt idx="6182">
                  <c:v>32.25</c:v>
                </c:pt>
                <c:pt idx="6183">
                  <c:v>32.25</c:v>
                </c:pt>
                <c:pt idx="6184">
                  <c:v>32.25</c:v>
                </c:pt>
                <c:pt idx="6185">
                  <c:v>32.25</c:v>
                </c:pt>
                <c:pt idx="6186">
                  <c:v>32.25</c:v>
                </c:pt>
                <c:pt idx="6187">
                  <c:v>32.25</c:v>
                </c:pt>
                <c:pt idx="6188">
                  <c:v>32.25</c:v>
                </c:pt>
                <c:pt idx="6189">
                  <c:v>32.25</c:v>
                </c:pt>
                <c:pt idx="6190">
                  <c:v>32.25</c:v>
                </c:pt>
                <c:pt idx="6191">
                  <c:v>32.25</c:v>
                </c:pt>
                <c:pt idx="6192">
                  <c:v>34.200000000000003</c:v>
                </c:pt>
                <c:pt idx="6193">
                  <c:v>34.200000000000003</c:v>
                </c:pt>
                <c:pt idx="6194">
                  <c:v>34.200000000000003</c:v>
                </c:pt>
                <c:pt idx="6195">
                  <c:v>29.332999999999998</c:v>
                </c:pt>
                <c:pt idx="6196">
                  <c:v>29.332999999999998</c:v>
                </c:pt>
                <c:pt idx="6197">
                  <c:v>29.332999999999998</c:v>
                </c:pt>
                <c:pt idx="6198">
                  <c:v>29.332999999999998</c:v>
                </c:pt>
                <c:pt idx="6199">
                  <c:v>29.332999999999998</c:v>
                </c:pt>
                <c:pt idx="6200">
                  <c:v>29.332999999999998</c:v>
                </c:pt>
                <c:pt idx="6201">
                  <c:v>29.332999999999998</c:v>
                </c:pt>
                <c:pt idx="6202">
                  <c:v>29.332999999999998</c:v>
                </c:pt>
                <c:pt idx="6203">
                  <c:v>29.332999999999998</c:v>
                </c:pt>
                <c:pt idx="6204">
                  <c:v>29.332999999999998</c:v>
                </c:pt>
                <c:pt idx="6205">
                  <c:v>29.332999999999998</c:v>
                </c:pt>
                <c:pt idx="6206">
                  <c:v>29.332999999999998</c:v>
                </c:pt>
                <c:pt idx="6207">
                  <c:v>29.332999999999998</c:v>
                </c:pt>
                <c:pt idx="6208">
                  <c:v>29.332999999999998</c:v>
                </c:pt>
                <c:pt idx="6209">
                  <c:v>29.332999999999998</c:v>
                </c:pt>
                <c:pt idx="6210">
                  <c:v>29.332999999999998</c:v>
                </c:pt>
                <c:pt idx="6211">
                  <c:v>29.332999999999998</c:v>
                </c:pt>
                <c:pt idx="6212">
                  <c:v>29.332999999999998</c:v>
                </c:pt>
                <c:pt idx="6213">
                  <c:v>29.332999999999998</c:v>
                </c:pt>
                <c:pt idx="6214">
                  <c:v>29.332999999999998</c:v>
                </c:pt>
                <c:pt idx="6215">
                  <c:v>29.332999999999998</c:v>
                </c:pt>
                <c:pt idx="6216">
                  <c:v>29.332999999999998</c:v>
                </c:pt>
                <c:pt idx="6217">
                  <c:v>29.332999999999998</c:v>
                </c:pt>
                <c:pt idx="6218">
                  <c:v>29.332999999999998</c:v>
                </c:pt>
                <c:pt idx="6219">
                  <c:v>29.332999999999998</c:v>
                </c:pt>
                <c:pt idx="6220">
                  <c:v>29.332999999999998</c:v>
                </c:pt>
                <c:pt idx="6221">
                  <c:v>29.332999999999998</c:v>
                </c:pt>
                <c:pt idx="6222">
                  <c:v>29.332999999999998</c:v>
                </c:pt>
                <c:pt idx="6223">
                  <c:v>29.332999999999998</c:v>
                </c:pt>
                <c:pt idx="6224">
                  <c:v>29.332999999999998</c:v>
                </c:pt>
                <c:pt idx="6225">
                  <c:v>29.332999999999998</c:v>
                </c:pt>
                <c:pt idx="6226">
                  <c:v>29.332999999999998</c:v>
                </c:pt>
                <c:pt idx="6227">
                  <c:v>29.332999999999998</c:v>
                </c:pt>
                <c:pt idx="6228">
                  <c:v>42</c:v>
                </c:pt>
                <c:pt idx="6229">
                  <c:v>42</c:v>
                </c:pt>
                <c:pt idx="6230">
                  <c:v>42</c:v>
                </c:pt>
                <c:pt idx="6231">
                  <c:v>42</c:v>
                </c:pt>
                <c:pt idx="6232">
                  <c:v>42</c:v>
                </c:pt>
                <c:pt idx="6233">
                  <c:v>42</c:v>
                </c:pt>
                <c:pt idx="6234">
                  <c:v>42</c:v>
                </c:pt>
                <c:pt idx="6235">
                  <c:v>42</c:v>
                </c:pt>
                <c:pt idx="6236">
                  <c:v>42</c:v>
                </c:pt>
                <c:pt idx="6237">
                  <c:v>42</c:v>
                </c:pt>
                <c:pt idx="6238">
                  <c:v>42</c:v>
                </c:pt>
                <c:pt idx="6239">
                  <c:v>42</c:v>
                </c:pt>
                <c:pt idx="6240">
                  <c:v>42</c:v>
                </c:pt>
                <c:pt idx="6241">
                  <c:v>42</c:v>
                </c:pt>
                <c:pt idx="6242">
                  <c:v>42</c:v>
                </c:pt>
                <c:pt idx="6243">
                  <c:v>42</c:v>
                </c:pt>
                <c:pt idx="6244">
                  <c:v>42</c:v>
                </c:pt>
                <c:pt idx="6245">
                  <c:v>42</c:v>
                </c:pt>
                <c:pt idx="6246">
                  <c:v>42</c:v>
                </c:pt>
                <c:pt idx="6247">
                  <c:v>42</c:v>
                </c:pt>
                <c:pt idx="6248">
                  <c:v>42</c:v>
                </c:pt>
                <c:pt idx="6249">
                  <c:v>42</c:v>
                </c:pt>
                <c:pt idx="6250">
                  <c:v>42</c:v>
                </c:pt>
                <c:pt idx="6251">
                  <c:v>42</c:v>
                </c:pt>
                <c:pt idx="6252">
                  <c:v>42</c:v>
                </c:pt>
                <c:pt idx="6253">
                  <c:v>42</c:v>
                </c:pt>
                <c:pt idx="6254">
                  <c:v>42</c:v>
                </c:pt>
                <c:pt idx="6255">
                  <c:v>42</c:v>
                </c:pt>
                <c:pt idx="6256">
                  <c:v>42</c:v>
                </c:pt>
                <c:pt idx="6257">
                  <c:v>42</c:v>
                </c:pt>
                <c:pt idx="6258">
                  <c:v>42</c:v>
                </c:pt>
                <c:pt idx="6259">
                  <c:v>42</c:v>
                </c:pt>
                <c:pt idx="6260">
                  <c:v>42</c:v>
                </c:pt>
                <c:pt idx="6261">
                  <c:v>42</c:v>
                </c:pt>
                <c:pt idx="6262">
                  <c:v>42</c:v>
                </c:pt>
                <c:pt idx="6263">
                  <c:v>42</c:v>
                </c:pt>
                <c:pt idx="6264">
                  <c:v>42</c:v>
                </c:pt>
                <c:pt idx="6265">
                  <c:v>42</c:v>
                </c:pt>
                <c:pt idx="6266">
                  <c:v>42</c:v>
                </c:pt>
                <c:pt idx="6267">
                  <c:v>42</c:v>
                </c:pt>
                <c:pt idx="6268">
                  <c:v>42</c:v>
                </c:pt>
                <c:pt idx="6269">
                  <c:v>42</c:v>
                </c:pt>
                <c:pt idx="6270">
                  <c:v>42</c:v>
                </c:pt>
                <c:pt idx="6271">
                  <c:v>42</c:v>
                </c:pt>
                <c:pt idx="6272">
                  <c:v>42</c:v>
                </c:pt>
                <c:pt idx="6273">
                  <c:v>42</c:v>
                </c:pt>
                <c:pt idx="6274">
                  <c:v>42</c:v>
                </c:pt>
                <c:pt idx="6275">
                  <c:v>42</c:v>
                </c:pt>
                <c:pt idx="6276">
                  <c:v>42</c:v>
                </c:pt>
                <c:pt idx="6277">
                  <c:v>42</c:v>
                </c:pt>
                <c:pt idx="6278">
                  <c:v>42</c:v>
                </c:pt>
                <c:pt idx="6279">
                  <c:v>42</c:v>
                </c:pt>
                <c:pt idx="6280">
                  <c:v>42</c:v>
                </c:pt>
                <c:pt idx="6281">
                  <c:v>42</c:v>
                </c:pt>
                <c:pt idx="6282">
                  <c:v>42</c:v>
                </c:pt>
                <c:pt idx="6283">
                  <c:v>42</c:v>
                </c:pt>
                <c:pt idx="6284">
                  <c:v>42</c:v>
                </c:pt>
                <c:pt idx="6285">
                  <c:v>42</c:v>
                </c:pt>
                <c:pt idx="6286">
                  <c:v>42</c:v>
                </c:pt>
                <c:pt idx="6287">
                  <c:v>42</c:v>
                </c:pt>
                <c:pt idx="6288">
                  <c:v>42</c:v>
                </c:pt>
                <c:pt idx="6289">
                  <c:v>42</c:v>
                </c:pt>
                <c:pt idx="6290">
                  <c:v>42</c:v>
                </c:pt>
                <c:pt idx="6291">
                  <c:v>42</c:v>
                </c:pt>
                <c:pt idx="6292">
                  <c:v>42</c:v>
                </c:pt>
                <c:pt idx="6293">
                  <c:v>42</c:v>
                </c:pt>
                <c:pt idx="6294">
                  <c:v>42</c:v>
                </c:pt>
                <c:pt idx="6295">
                  <c:v>42</c:v>
                </c:pt>
                <c:pt idx="6296">
                  <c:v>42</c:v>
                </c:pt>
                <c:pt idx="6297">
                  <c:v>42</c:v>
                </c:pt>
                <c:pt idx="6298">
                  <c:v>42</c:v>
                </c:pt>
                <c:pt idx="6299">
                  <c:v>42</c:v>
                </c:pt>
                <c:pt idx="6300">
                  <c:v>42</c:v>
                </c:pt>
                <c:pt idx="6301">
                  <c:v>42</c:v>
                </c:pt>
                <c:pt idx="6302">
                  <c:v>42</c:v>
                </c:pt>
                <c:pt idx="6303">
                  <c:v>42</c:v>
                </c:pt>
                <c:pt idx="6304">
                  <c:v>42</c:v>
                </c:pt>
                <c:pt idx="6305">
                  <c:v>42</c:v>
                </c:pt>
                <c:pt idx="6306">
                  <c:v>42</c:v>
                </c:pt>
                <c:pt idx="6307">
                  <c:v>42</c:v>
                </c:pt>
                <c:pt idx="6308">
                  <c:v>42</c:v>
                </c:pt>
                <c:pt idx="6309">
                  <c:v>42</c:v>
                </c:pt>
                <c:pt idx="6310">
                  <c:v>42</c:v>
                </c:pt>
                <c:pt idx="6311">
                  <c:v>42</c:v>
                </c:pt>
                <c:pt idx="6312">
                  <c:v>42</c:v>
                </c:pt>
                <c:pt idx="6313">
                  <c:v>42</c:v>
                </c:pt>
                <c:pt idx="6314">
                  <c:v>42</c:v>
                </c:pt>
                <c:pt idx="6315">
                  <c:v>42</c:v>
                </c:pt>
                <c:pt idx="6316">
                  <c:v>42</c:v>
                </c:pt>
                <c:pt idx="6317">
                  <c:v>42</c:v>
                </c:pt>
                <c:pt idx="6318">
                  <c:v>42</c:v>
                </c:pt>
                <c:pt idx="6319">
                  <c:v>42</c:v>
                </c:pt>
                <c:pt idx="6320">
                  <c:v>42</c:v>
                </c:pt>
                <c:pt idx="6321">
                  <c:v>42</c:v>
                </c:pt>
                <c:pt idx="6322">
                  <c:v>42</c:v>
                </c:pt>
                <c:pt idx="6323">
                  <c:v>42</c:v>
                </c:pt>
                <c:pt idx="6324">
                  <c:v>42</c:v>
                </c:pt>
                <c:pt idx="6325">
                  <c:v>42</c:v>
                </c:pt>
                <c:pt idx="6326">
                  <c:v>42</c:v>
                </c:pt>
                <c:pt idx="6327">
                  <c:v>42</c:v>
                </c:pt>
                <c:pt idx="6328">
                  <c:v>42</c:v>
                </c:pt>
                <c:pt idx="6329">
                  <c:v>42</c:v>
                </c:pt>
                <c:pt idx="6330">
                  <c:v>42</c:v>
                </c:pt>
                <c:pt idx="6331">
                  <c:v>42</c:v>
                </c:pt>
                <c:pt idx="6332">
                  <c:v>42</c:v>
                </c:pt>
                <c:pt idx="6333">
                  <c:v>42</c:v>
                </c:pt>
                <c:pt idx="6334">
                  <c:v>42</c:v>
                </c:pt>
                <c:pt idx="6335">
                  <c:v>42</c:v>
                </c:pt>
                <c:pt idx="6336">
                  <c:v>42</c:v>
                </c:pt>
                <c:pt idx="6337">
                  <c:v>42</c:v>
                </c:pt>
                <c:pt idx="6338">
                  <c:v>42</c:v>
                </c:pt>
                <c:pt idx="6339">
                  <c:v>42</c:v>
                </c:pt>
                <c:pt idx="6340">
                  <c:v>42</c:v>
                </c:pt>
                <c:pt idx="6341">
                  <c:v>42</c:v>
                </c:pt>
                <c:pt idx="6342">
                  <c:v>42</c:v>
                </c:pt>
                <c:pt idx="6343">
                  <c:v>42</c:v>
                </c:pt>
                <c:pt idx="6344">
                  <c:v>42</c:v>
                </c:pt>
                <c:pt idx="6345">
                  <c:v>42</c:v>
                </c:pt>
                <c:pt idx="6346">
                  <c:v>42</c:v>
                </c:pt>
                <c:pt idx="6347">
                  <c:v>42</c:v>
                </c:pt>
                <c:pt idx="6348">
                  <c:v>42</c:v>
                </c:pt>
                <c:pt idx="6349">
                  <c:v>42</c:v>
                </c:pt>
                <c:pt idx="6350">
                  <c:v>42</c:v>
                </c:pt>
                <c:pt idx="6351">
                  <c:v>42</c:v>
                </c:pt>
                <c:pt idx="6352">
                  <c:v>42</c:v>
                </c:pt>
                <c:pt idx="6353">
                  <c:v>42</c:v>
                </c:pt>
                <c:pt idx="6354">
                  <c:v>42</c:v>
                </c:pt>
                <c:pt idx="6355">
                  <c:v>42</c:v>
                </c:pt>
                <c:pt idx="6356">
                  <c:v>42</c:v>
                </c:pt>
                <c:pt idx="6357">
                  <c:v>42</c:v>
                </c:pt>
                <c:pt idx="6358">
                  <c:v>42</c:v>
                </c:pt>
                <c:pt idx="6359">
                  <c:v>42</c:v>
                </c:pt>
                <c:pt idx="6360">
                  <c:v>42</c:v>
                </c:pt>
                <c:pt idx="6361">
                  <c:v>42</c:v>
                </c:pt>
                <c:pt idx="6362">
                  <c:v>42</c:v>
                </c:pt>
                <c:pt idx="6363">
                  <c:v>42</c:v>
                </c:pt>
                <c:pt idx="6364">
                  <c:v>42</c:v>
                </c:pt>
                <c:pt idx="6365">
                  <c:v>42</c:v>
                </c:pt>
                <c:pt idx="6366">
                  <c:v>42</c:v>
                </c:pt>
                <c:pt idx="6367">
                  <c:v>42</c:v>
                </c:pt>
                <c:pt idx="6368">
                  <c:v>42</c:v>
                </c:pt>
                <c:pt idx="6369">
                  <c:v>42</c:v>
                </c:pt>
                <c:pt idx="6370">
                  <c:v>42</c:v>
                </c:pt>
                <c:pt idx="6371">
                  <c:v>42</c:v>
                </c:pt>
                <c:pt idx="6372">
                  <c:v>42</c:v>
                </c:pt>
                <c:pt idx="6373">
                  <c:v>42</c:v>
                </c:pt>
                <c:pt idx="6374">
                  <c:v>42</c:v>
                </c:pt>
                <c:pt idx="6375">
                  <c:v>42</c:v>
                </c:pt>
                <c:pt idx="6376">
                  <c:v>42</c:v>
                </c:pt>
                <c:pt idx="6377">
                  <c:v>42</c:v>
                </c:pt>
                <c:pt idx="6378">
                  <c:v>42</c:v>
                </c:pt>
                <c:pt idx="6379">
                  <c:v>42</c:v>
                </c:pt>
                <c:pt idx="6380">
                  <c:v>42</c:v>
                </c:pt>
                <c:pt idx="6381">
                  <c:v>42</c:v>
                </c:pt>
                <c:pt idx="6382">
                  <c:v>42</c:v>
                </c:pt>
                <c:pt idx="6383">
                  <c:v>42</c:v>
                </c:pt>
                <c:pt idx="6384">
                  <c:v>42</c:v>
                </c:pt>
                <c:pt idx="6385">
                  <c:v>42</c:v>
                </c:pt>
                <c:pt idx="6386">
                  <c:v>42</c:v>
                </c:pt>
                <c:pt idx="6387">
                  <c:v>42</c:v>
                </c:pt>
                <c:pt idx="6388">
                  <c:v>42</c:v>
                </c:pt>
                <c:pt idx="6389">
                  <c:v>42</c:v>
                </c:pt>
                <c:pt idx="6390">
                  <c:v>42</c:v>
                </c:pt>
                <c:pt idx="6391">
                  <c:v>42</c:v>
                </c:pt>
                <c:pt idx="6392">
                  <c:v>42</c:v>
                </c:pt>
                <c:pt idx="6393">
                  <c:v>42</c:v>
                </c:pt>
                <c:pt idx="6394">
                  <c:v>42</c:v>
                </c:pt>
                <c:pt idx="6395">
                  <c:v>42</c:v>
                </c:pt>
                <c:pt idx="6396">
                  <c:v>42</c:v>
                </c:pt>
                <c:pt idx="6397">
                  <c:v>42</c:v>
                </c:pt>
                <c:pt idx="6398">
                  <c:v>42</c:v>
                </c:pt>
                <c:pt idx="6399">
                  <c:v>42</c:v>
                </c:pt>
                <c:pt idx="6400">
                  <c:v>42</c:v>
                </c:pt>
                <c:pt idx="6401">
                  <c:v>42</c:v>
                </c:pt>
                <c:pt idx="6402">
                  <c:v>42</c:v>
                </c:pt>
                <c:pt idx="6403">
                  <c:v>42</c:v>
                </c:pt>
                <c:pt idx="6404">
                  <c:v>42</c:v>
                </c:pt>
                <c:pt idx="6405">
                  <c:v>42</c:v>
                </c:pt>
                <c:pt idx="6406">
                  <c:v>42</c:v>
                </c:pt>
                <c:pt idx="6407">
                  <c:v>42</c:v>
                </c:pt>
                <c:pt idx="6408">
                  <c:v>42</c:v>
                </c:pt>
                <c:pt idx="6409">
                  <c:v>42</c:v>
                </c:pt>
                <c:pt idx="6410">
                  <c:v>42</c:v>
                </c:pt>
                <c:pt idx="6411">
                  <c:v>42</c:v>
                </c:pt>
                <c:pt idx="6412">
                  <c:v>42</c:v>
                </c:pt>
                <c:pt idx="6413">
                  <c:v>42</c:v>
                </c:pt>
                <c:pt idx="6414">
                  <c:v>42</c:v>
                </c:pt>
                <c:pt idx="6415">
                  <c:v>42</c:v>
                </c:pt>
                <c:pt idx="6416">
                  <c:v>42</c:v>
                </c:pt>
                <c:pt idx="6417">
                  <c:v>42</c:v>
                </c:pt>
                <c:pt idx="6418">
                  <c:v>42</c:v>
                </c:pt>
                <c:pt idx="6419">
                  <c:v>42</c:v>
                </c:pt>
                <c:pt idx="6420">
                  <c:v>42</c:v>
                </c:pt>
                <c:pt idx="6421">
                  <c:v>42</c:v>
                </c:pt>
                <c:pt idx="6422">
                  <c:v>42</c:v>
                </c:pt>
                <c:pt idx="6423">
                  <c:v>42</c:v>
                </c:pt>
                <c:pt idx="6424">
                  <c:v>42</c:v>
                </c:pt>
                <c:pt idx="6425">
                  <c:v>42</c:v>
                </c:pt>
                <c:pt idx="6426">
                  <c:v>42</c:v>
                </c:pt>
                <c:pt idx="6427">
                  <c:v>42</c:v>
                </c:pt>
                <c:pt idx="6428">
                  <c:v>42</c:v>
                </c:pt>
                <c:pt idx="6429">
                  <c:v>42</c:v>
                </c:pt>
                <c:pt idx="6430">
                  <c:v>42</c:v>
                </c:pt>
                <c:pt idx="6431">
                  <c:v>42</c:v>
                </c:pt>
                <c:pt idx="6432">
                  <c:v>42</c:v>
                </c:pt>
                <c:pt idx="6433">
                  <c:v>42</c:v>
                </c:pt>
                <c:pt idx="6434">
                  <c:v>42</c:v>
                </c:pt>
                <c:pt idx="6435">
                  <c:v>42</c:v>
                </c:pt>
                <c:pt idx="6436">
                  <c:v>42</c:v>
                </c:pt>
                <c:pt idx="6437">
                  <c:v>42</c:v>
                </c:pt>
                <c:pt idx="6438">
                  <c:v>42</c:v>
                </c:pt>
                <c:pt idx="6439">
                  <c:v>42</c:v>
                </c:pt>
                <c:pt idx="6440">
                  <c:v>42</c:v>
                </c:pt>
                <c:pt idx="6441">
                  <c:v>42</c:v>
                </c:pt>
                <c:pt idx="6442">
                  <c:v>42</c:v>
                </c:pt>
                <c:pt idx="6443">
                  <c:v>42</c:v>
                </c:pt>
                <c:pt idx="6444">
                  <c:v>42</c:v>
                </c:pt>
                <c:pt idx="6445">
                  <c:v>42</c:v>
                </c:pt>
                <c:pt idx="6446">
                  <c:v>42</c:v>
                </c:pt>
                <c:pt idx="6447">
                  <c:v>42</c:v>
                </c:pt>
                <c:pt idx="6448">
                  <c:v>42</c:v>
                </c:pt>
                <c:pt idx="6449">
                  <c:v>42</c:v>
                </c:pt>
                <c:pt idx="6450">
                  <c:v>42</c:v>
                </c:pt>
                <c:pt idx="6451">
                  <c:v>42</c:v>
                </c:pt>
                <c:pt idx="6452">
                  <c:v>42</c:v>
                </c:pt>
                <c:pt idx="6453">
                  <c:v>42</c:v>
                </c:pt>
                <c:pt idx="6454">
                  <c:v>42</c:v>
                </c:pt>
                <c:pt idx="6455">
                  <c:v>42</c:v>
                </c:pt>
                <c:pt idx="6456">
                  <c:v>42</c:v>
                </c:pt>
                <c:pt idx="6457">
                  <c:v>42</c:v>
                </c:pt>
                <c:pt idx="6458">
                  <c:v>42</c:v>
                </c:pt>
                <c:pt idx="6459">
                  <c:v>42</c:v>
                </c:pt>
                <c:pt idx="6460">
                  <c:v>42</c:v>
                </c:pt>
                <c:pt idx="6461">
                  <c:v>42</c:v>
                </c:pt>
                <c:pt idx="6462">
                  <c:v>42</c:v>
                </c:pt>
                <c:pt idx="6463">
                  <c:v>42</c:v>
                </c:pt>
                <c:pt idx="6464">
                  <c:v>42</c:v>
                </c:pt>
                <c:pt idx="6465">
                  <c:v>42</c:v>
                </c:pt>
                <c:pt idx="6466">
                  <c:v>42</c:v>
                </c:pt>
                <c:pt idx="6467">
                  <c:v>42</c:v>
                </c:pt>
                <c:pt idx="6468">
                  <c:v>42</c:v>
                </c:pt>
                <c:pt idx="6469">
                  <c:v>42</c:v>
                </c:pt>
                <c:pt idx="6470">
                  <c:v>42</c:v>
                </c:pt>
                <c:pt idx="6471">
                  <c:v>42</c:v>
                </c:pt>
                <c:pt idx="6472">
                  <c:v>42</c:v>
                </c:pt>
                <c:pt idx="6473">
                  <c:v>42</c:v>
                </c:pt>
                <c:pt idx="6474">
                  <c:v>31.75</c:v>
                </c:pt>
                <c:pt idx="6475">
                  <c:v>31.75</c:v>
                </c:pt>
                <c:pt idx="6476">
                  <c:v>31.75</c:v>
                </c:pt>
                <c:pt idx="6477">
                  <c:v>31.75</c:v>
                </c:pt>
                <c:pt idx="6478">
                  <c:v>31.75</c:v>
                </c:pt>
                <c:pt idx="6479">
                  <c:v>31.75</c:v>
                </c:pt>
                <c:pt idx="6480">
                  <c:v>31.75</c:v>
                </c:pt>
                <c:pt idx="6481">
                  <c:v>31.75</c:v>
                </c:pt>
                <c:pt idx="6482">
                  <c:v>31.75</c:v>
                </c:pt>
                <c:pt idx="6483">
                  <c:v>31.75</c:v>
                </c:pt>
                <c:pt idx="6484">
                  <c:v>31.75</c:v>
                </c:pt>
                <c:pt idx="6485">
                  <c:v>31.75</c:v>
                </c:pt>
                <c:pt idx="6486">
                  <c:v>31.75</c:v>
                </c:pt>
                <c:pt idx="6487">
                  <c:v>31.75</c:v>
                </c:pt>
                <c:pt idx="6488">
                  <c:v>31.75</c:v>
                </c:pt>
                <c:pt idx="6489">
                  <c:v>31.75</c:v>
                </c:pt>
                <c:pt idx="6490">
                  <c:v>33.799999999999997</c:v>
                </c:pt>
                <c:pt idx="6491">
                  <c:v>28.332999999999998</c:v>
                </c:pt>
                <c:pt idx="6492">
                  <c:v>28.332999999999998</c:v>
                </c:pt>
                <c:pt idx="6493">
                  <c:v>28.332999999999998</c:v>
                </c:pt>
                <c:pt idx="6494">
                  <c:v>28.332999999999998</c:v>
                </c:pt>
                <c:pt idx="6495">
                  <c:v>28.332999999999998</c:v>
                </c:pt>
                <c:pt idx="6496">
                  <c:v>28.332999999999998</c:v>
                </c:pt>
                <c:pt idx="6497">
                  <c:v>28.332999999999998</c:v>
                </c:pt>
                <c:pt idx="6498">
                  <c:v>28.332999999999998</c:v>
                </c:pt>
                <c:pt idx="6499">
                  <c:v>28.332999999999998</c:v>
                </c:pt>
                <c:pt idx="6500">
                  <c:v>28.332999999999998</c:v>
                </c:pt>
                <c:pt idx="6501">
                  <c:v>28.332999999999998</c:v>
                </c:pt>
                <c:pt idx="6502">
                  <c:v>28.332999999999998</c:v>
                </c:pt>
                <c:pt idx="6503">
                  <c:v>28.332999999999998</c:v>
                </c:pt>
                <c:pt idx="6504">
                  <c:v>28.332999999999998</c:v>
                </c:pt>
                <c:pt idx="6505">
                  <c:v>28.332999999999998</c:v>
                </c:pt>
                <c:pt idx="6506">
                  <c:v>28.332999999999998</c:v>
                </c:pt>
                <c:pt idx="6507">
                  <c:v>28.332999999999998</c:v>
                </c:pt>
                <c:pt idx="6508">
                  <c:v>28.332999999999998</c:v>
                </c:pt>
                <c:pt idx="6509">
                  <c:v>28.332999999999998</c:v>
                </c:pt>
                <c:pt idx="6510">
                  <c:v>28.332999999999998</c:v>
                </c:pt>
                <c:pt idx="6511">
                  <c:v>28.332999999999998</c:v>
                </c:pt>
                <c:pt idx="6512">
                  <c:v>28.332999999999998</c:v>
                </c:pt>
                <c:pt idx="6513">
                  <c:v>28.332999999999998</c:v>
                </c:pt>
                <c:pt idx="6514">
                  <c:v>28.332999999999998</c:v>
                </c:pt>
                <c:pt idx="6515">
                  <c:v>28.332999999999998</c:v>
                </c:pt>
                <c:pt idx="6516">
                  <c:v>28.332999999999998</c:v>
                </c:pt>
                <c:pt idx="6517">
                  <c:v>28.332999999999998</c:v>
                </c:pt>
                <c:pt idx="6518">
                  <c:v>28.332999999999998</c:v>
                </c:pt>
                <c:pt idx="6519">
                  <c:v>28.332999999999998</c:v>
                </c:pt>
                <c:pt idx="6520">
                  <c:v>28.332999999999998</c:v>
                </c:pt>
                <c:pt idx="6521">
                  <c:v>28.332999999999998</c:v>
                </c:pt>
                <c:pt idx="6522">
                  <c:v>28.332999999999998</c:v>
                </c:pt>
                <c:pt idx="6523">
                  <c:v>28.332999999999998</c:v>
                </c:pt>
                <c:pt idx="6524">
                  <c:v>28.332999999999998</c:v>
                </c:pt>
                <c:pt idx="6525">
                  <c:v>28.332999999999998</c:v>
                </c:pt>
                <c:pt idx="6526">
                  <c:v>42</c:v>
                </c:pt>
                <c:pt idx="6527">
                  <c:v>42</c:v>
                </c:pt>
                <c:pt idx="6528">
                  <c:v>42</c:v>
                </c:pt>
                <c:pt idx="6529">
                  <c:v>42</c:v>
                </c:pt>
                <c:pt idx="6530">
                  <c:v>42</c:v>
                </c:pt>
                <c:pt idx="6531">
                  <c:v>42</c:v>
                </c:pt>
                <c:pt idx="6532">
                  <c:v>42</c:v>
                </c:pt>
                <c:pt idx="6533">
                  <c:v>42</c:v>
                </c:pt>
                <c:pt idx="6534">
                  <c:v>42</c:v>
                </c:pt>
                <c:pt idx="6535">
                  <c:v>42</c:v>
                </c:pt>
                <c:pt idx="6536">
                  <c:v>42</c:v>
                </c:pt>
                <c:pt idx="6537">
                  <c:v>42</c:v>
                </c:pt>
                <c:pt idx="6538">
                  <c:v>42</c:v>
                </c:pt>
                <c:pt idx="6539">
                  <c:v>42</c:v>
                </c:pt>
                <c:pt idx="6540">
                  <c:v>42</c:v>
                </c:pt>
                <c:pt idx="6541">
                  <c:v>42</c:v>
                </c:pt>
                <c:pt idx="6542">
                  <c:v>42</c:v>
                </c:pt>
                <c:pt idx="6543">
                  <c:v>42</c:v>
                </c:pt>
                <c:pt idx="6544">
                  <c:v>42</c:v>
                </c:pt>
                <c:pt idx="6545">
                  <c:v>42</c:v>
                </c:pt>
                <c:pt idx="6546">
                  <c:v>42</c:v>
                </c:pt>
                <c:pt idx="6547">
                  <c:v>42</c:v>
                </c:pt>
                <c:pt idx="6548">
                  <c:v>42</c:v>
                </c:pt>
                <c:pt idx="6549">
                  <c:v>42</c:v>
                </c:pt>
                <c:pt idx="6550">
                  <c:v>42</c:v>
                </c:pt>
                <c:pt idx="6551">
                  <c:v>42</c:v>
                </c:pt>
                <c:pt idx="6552">
                  <c:v>42</c:v>
                </c:pt>
                <c:pt idx="6553">
                  <c:v>42</c:v>
                </c:pt>
                <c:pt idx="6554">
                  <c:v>42</c:v>
                </c:pt>
                <c:pt idx="6555">
                  <c:v>42</c:v>
                </c:pt>
                <c:pt idx="6556">
                  <c:v>42</c:v>
                </c:pt>
                <c:pt idx="6557">
                  <c:v>42</c:v>
                </c:pt>
                <c:pt idx="6558">
                  <c:v>42</c:v>
                </c:pt>
                <c:pt idx="6559">
                  <c:v>42</c:v>
                </c:pt>
                <c:pt idx="6560">
                  <c:v>42</c:v>
                </c:pt>
                <c:pt idx="6561">
                  <c:v>42</c:v>
                </c:pt>
                <c:pt idx="6562">
                  <c:v>42</c:v>
                </c:pt>
                <c:pt idx="6563">
                  <c:v>42</c:v>
                </c:pt>
                <c:pt idx="6564">
                  <c:v>42</c:v>
                </c:pt>
                <c:pt idx="6565">
                  <c:v>42</c:v>
                </c:pt>
                <c:pt idx="6566">
                  <c:v>42</c:v>
                </c:pt>
                <c:pt idx="6567">
                  <c:v>42</c:v>
                </c:pt>
                <c:pt idx="6568">
                  <c:v>42</c:v>
                </c:pt>
                <c:pt idx="6569">
                  <c:v>42</c:v>
                </c:pt>
                <c:pt idx="6570">
                  <c:v>42</c:v>
                </c:pt>
                <c:pt idx="6571">
                  <c:v>42</c:v>
                </c:pt>
                <c:pt idx="6572">
                  <c:v>42</c:v>
                </c:pt>
                <c:pt idx="6573">
                  <c:v>42</c:v>
                </c:pt>
                <c:pt idx="6574">
                  <c:v>42</c:v>
                </c:pt>
                <c:pt idx="6575">
                  <c:v>42</c:v>
                </c:pt>
                <c:pt idx="6576">
                  <c:v>42</c:v>
                </c:pt>
                <c:pt idx="6577">
                  <c:v>42</c:v>
                </c:pt>
                <c:pt idx="6578">
                  <c:v>42</c:v>
                </c:pt>
                <c:pt idx="6579">
                  <c:v>42</c:v>
                </c:pt>
                <c:pt idx="6580">
                  <c:v>42</c:v>
                </c:pt>
                <c:pt idx="6581">
                  <c:v>42</c:v>
                </c:pt>
                <c:pt idx="6582">
                  <c:v>42</c:v>
                </c:pt>
                <c:pt idx="6583">
                  <c:v>42</c:v>
                </c:pt>
                <c:pt idx="6584">
                  <c:v>42</c:v>
                </c:pt>
                <c:pt idx="6585">
                  <c:v>42</c:v>
                </c:pt>
                <c:pt idx="6586">
                  <c:v>42</c:v>
                </c:pt>
                <c:pt idx="6587">
                  <c:v>42</c:v>
                </c:pt>
                <c:pt idx="6588">
                  <c:v>42</c:v>
                </c:pt>
                <c:pt idx="6589">
                  <c:v>42</c:v>
                </c:pt>
                <c:pt idx="6590">
                  <c:v>42</c:v>
                </c:pt>
                <c:pt idx="6591">
                  <c:v>42</c:v>
                </c:pt>
                <c:pt idx="6592">
                  <c:v>42</c:v>
                </c:pt>
                <c:pt idx="6593">
                  <c:v>42</c:v>
                </c:pt>
                <c:pt idx="6594">
                  <c:v>42</c:v>
                </c:pt>
                <c:pt idx="6595">
                  <c:v>42</c:v>
                </c:pt>
                <c:pt idx="6596">
                  <c:v>42</c:v>
                </c:pt>
                <c:pt idx="6597">
                  <c:v>42</c:v>
                </c:pt>
                <c:pt idx="6598">
                  <c:v>42</c:v>
                </c:pt>
                <c:pt idx="6599">
                  <c:v>42</c:v>
                </c:pt>
                <c:pt idx="6600">
                  <c:v>42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875-4D33-A7DF-16303BD6887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676033728"/>
        <c:axId val="1676030400"/>
      </c:scatterChart>
      <c:valAx>
        <c:axId val="1676033728"/>
        <c:scaling>
          <c:orientation val="minMax"/>
          <c:max val="8600"/>
          <c:min val="1600"/>
        </c:scaling>
        <c:delete val="0"/>
        <c:axPos val="b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0400"/>
        <c:crosses val="autoZero"/>
        <c:crossBetween val="midCat"/>
      </c:valAx>
      <c:valAx>
        <c:axId val="1676030400"/>
        <c:scaling>
          <c:orientation val="minMax"/>
          <c:max val="50"/>
          <c:min val="0"/>
        </c:scaling>
        <c:delete val="0"/>
        <c:axPos val="l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37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atin typeface="LM Roman 10" panose="00000500000000000000" pitchFamily="50" charset="0"/>
        </a:defRPr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tx1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DAEDEB92-BBA5-4465-98A4-70BFC19270DB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57E8-48FB-912A-27A527756654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E7D993CE-17D2-4DCF-87AD-126F365906F2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57E8-48FB-912A-27A527756654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3B878473-2D34-480C-BF14-23559C97C906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57E8-48FB-912A-27A527756654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7255FC1A-8C45-416A-BC19-4A2BFCE1EDE1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57E8-48FB-912A-27A527756654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87B994B4-1E75-4619-8EA0-E82F06E48D9A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57E8-48FB-912A-27A527756654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F0D5F852-5C26-4DBF-A8B4-4D0307D018FB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57E8-48FB-912A-27A527756654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5840209C-CB2E-45D6-BAA6-0239698A44AF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57E8-48FB-912A-27A527756654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DE3155AD-09F4-45C0-8EBD-5151D1567752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57E8-48FB-912A-27A527756654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FBD9289E-8A7A-43DA-9E54-52750581B1C4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57E8-48FB-912A-27A527756654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3FAD4D79-FF38-4AD2-A2CA-EB738A21911C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57E8-48FB-912A-27A527756654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4C5B8332-C2F4-47ED-BC9C-8A18C9B2D492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57E8-48FB-912A-27A527756654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60889BC6-19C5-475C-A646-D03B89E8D228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57E8-48FB-912A-27A527756654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4D7AEB56-EDF1-4D20-A517-6152D6A5F8C4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0-57E8-48FB-912A-27A527756654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44E3F0C2-79B3-479B-8FC1-409D7777CBB6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1-57E8-48FB-912A-27A527756654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02F2716E-A06F-46D7-8BC6-7AF798AD95F1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2-57E8-48FB-912A-27A527756654}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082A6858-BDAD-4870-85FC-B4AD2DDC6AFE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3-57E8-48FB-912A-27A527756654}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10581701-E979-4619-BA98-55440EA70DFF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4-57E8-48FB-912A-27A527756654}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B1FAD2EF-05BA-4B3F-9D23-208B7543DFC2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57E8-48FB-912A-27A527756654}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2F32BD90-4BD0-4A93-93FF-E7B82B67388E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6-57E8-48FB-912A-27A527756654}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3E2F8D79-0570-47CA-94EA-D4CBF4868FB9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7-57E8-48FB-912A-27A527756654}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0A438FB1-9982-4843-90EA-9AEF6A26ABFC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8-57E8-48FB-912A-27A527756654}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9D5A7824-2D34-4D0B-908D-0BC1C3087B40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9-57E8-48FB-912A-27A527756654}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0168E8DD-AD62-4B76-8B1D-DCEB101A426E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A-57E8-48FB-912A-27A527756654}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E46C2F24-3B78-4FF5-9382-AEA3132C514D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B-57E8-48FB-912A-27A527756654}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E2CE9F3F-EA00-48BF-8500-DF4693C19A91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C-57E8-48FB-912A-27A527756654}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E24E4B32-C518-4D8E-BBF3-97711773E23D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D-57E8-48FB-912A-27A527756654}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5FDEEC30-8423-491C-9082-C7EA4C4A2A30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E-57E8-48FB-912A-27A527756654}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41F7B289-36D0-40ED-B6D7-D17B71F1C9E0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F-57E8-48FB-912A-27A527756654}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98DA0C94-B7BE-4653-BD72-0DD23FC3BCB9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0-57E8-48FB-912A-27A527756654}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AB3E0FEB-82F5-40E6-A4CE-2E3FFE828156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1-57E8-48FB-912A-27A527756654}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BCBB7C5D-EC1E-47D5-A508-30C526588002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2-57E8-48FB-912A-27A527756654}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02768802-D8C7-4D52-829D-39820491CABB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3-57E8-48FB-912A-27A527756654}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EEF320BF-6DBD-4E2E-B38A-B89A2BCF82CC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4-57E8-48FB-912A-27A527756654}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96216932-CFD4-4B67-ACBB-9F1846D859FE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5-57E8-48FB-912A-27A52775665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M Roman 10" panose="00000500000000000000" pitchFamily="50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xVal>
            <c:numRef>
              <c:f>N_analysis!$B$2:$B$35</c:f>
              <c:numCache>
                <c:formatCode>0</c:formatCode>
                <c:ptCount val="34"/>
                <c:pt idx="0">
                  <c:v>1800</c:v>
                </c:pt>
                <c:pt idx="1">
                  <c:v>2000</c:v>
                </c:pt>
                <c:pt idx="2">
                  <c:v>2200</c:v>
                </c:pt>
                <c:pt idx="3">
                  <c:v>2400</c:v>
                </c:pt>
                <c:pt idx="4">
                  <c:v>2600</c:v>
                </c:pt>
                <c:pt idx="5">
                  <c:v>2800</c:v>
                </c:pt>
                <c:pt idx="6">
                  <c:v>3000</c:v>
                </c:pt>
                <c:pt idx="7">
                  <c:v>3200</c:v>
                </c:pt>
                <c:pt idx="8">
                  <c:v>3400</c:v>
                </c:pt>
                <c:pt idx="9">
                  <c:v>3600</c:v>
                </c:pt>
                <c:pt idx="10">
                  <c:v>3800</c:v>
                </c:pt>
                <c:pt idx="11">
                  <c:v>4000</c:v>
                </c:pt>
                <c:pt idx="12">
                  <c:v>4200</c:v>
                </c:pt>
                <c:pt idx="13">
                  <c:v>4400</c:v>
                </c:pt>
                <c:pt idx="14">
                  <c:v>4600</c:v>
                </c:pt>
                <c:pt idx="15">
                  <c:v>4800</c:v>
                </c:pt>
                <c:pt idx="16">
                  <c:v>5000</c:v>
                </c:pt>
                <c:pt idx="17">
                  <c:v>5200</c:v>
                </c:pt>
                <c:pt idx="18">
                  <c:v>5400</c:v>
                </c:pt>
                <c:pt idx="19">
                  <c:v>5600</c:v>
                </c:pt>
                <c:pt idx="20">
                  <c:v>5800</c:v>
                </c:pt>
                <c:pt idx="21">
                  <c:v>6000</c:v>
                </c:pt>
                <c:pt idx="22">
                  <c:v>6200</c:v>
                </c:pt>
                <c:pt idx="23">
                  <c:v>6400</c:v>
                </c:pt>
                <c:pt idx="24">
                  <c:v>6600</c:v>
                </c:pt>
                <c:pt idx="25">
                  <c:v>6800</c:v>
                </c:pt>
                <c:pt idx="26">
                  <c:v>7000</c:v>
                </c:pt>
                <c:pt idx="27">
                  <c:v>7200</c:v>
                </c:pt>
                <c:pt idx="28">
                  <c:v>7400</c:v>
                </c:pt>
                <c:pt idx="29">
                  <c:v>7600</c:v>
                </c:pt>
                <c:pt idx="30">
                  <c:v>7800</c:v>
                </c:pt>
                <c:pt idx="31">
                  <c:v>8000</c:v>
                </c:pt>
                <c:pt idx="32">
                  <c:v>8200</c:v>
                </c:pt>
                <c:pt idx="33">
                  <c:v>8400</c:v>
                </c:pt>
              </c:numCache>
            </c:numRef>
          </c:xVal>
          <c:yVal>
            <c:numRef>
              <c:f>N_analysis!$G$2:$G$35</c:f>
              <c:numCache>
                <c:formatCode>0</c:formatCode>
                <c:ptCount val="34"/>
                <c:pt idx="0">
                  <c:v>23.5</c:v>
                </c:pt>
                <c:pt idx="1">
                  <c:v>19.3333333333333</c:v>
                </c:pt>
                <c:pt idx="2">
                  <c:v>13.5</c:v>
                </c:pt>
                <c:pt idx="3">
                  <c:v>18</c:v>
                </c:pt>
                <c:pt idx="4">
                  <c:v>11.5</c:v>
                </c:pt>
                <c:pt idx="5">
                  <c:v>17.75</c:v>
                </c:pt>
                <c:pt idx="6">
                  <c:v>15.25</c:v>
                </c:pt>
                <c:pt idx="7">
                  <c:v>15</c:v>
                </c:pt>
                <c:pt idx="8">
                  <c:v>14</c:v>
                </c:pt>
                <c:pt idx="9">
                  <c:v>19.25</c:v>
                </c:pt>
                <c:pt idx="10">
                  <c:v>16</c:v>
                </c:pt>
                <c:pt idx="11">
                  <c:v>22.25</c:v>
                </c:pt>
                <c:pt idx="12">
                  <c:v>24.25</c:v>
                </c:pt>
                <c:pt idx="13">
                  <c:v>18.75</c:v>
                </c:pt>
                <c:pt idx="14">
                  <c:v>23</c:v>
                </c:pt>
                <c:pt idx="15">
                  <c:v>18.5</c:v>
                </c:pt>
                <c:pt idx="16">
                  <c:v>19</c:v>
                </c:pt>
                <c:pt idx="17">
                  <c:v>16.25</c:v>
                </c:pt>
                <c:pt idx="18">
                  <c:v>14</c:v>
                </c:pt>
                <c:pt idx="19">
                  <c:v>13.25</c:v>
                </c:pt>
                <c:pt idx="20">
                  <c:v>10</c:v>
                </c:pt>
                <c:pt idx="21">
                  <c:v>11.5</c:v>
                </c:pt>
                <c:pt idx="22">
                  <c:v>11</c:v>
                </c:pt>
                <c:pt idx="23">
                  <c:v>10</c:v>
                </c:pt>
                <c:pt idx="24">
                  <c:v>8</c:v>
                </c:pt>
                <c:pt idx="25">
                  <c:v>10.75</c:v>
                </c:pt>
                <c:pt idx="26">
                  <c:v>5.25</c:v>
                </c:pt>
                <c:pt idx="27">
                  <c:v>14</c:v>
                </c:pt>
                <c:pt idx="28">
                  <c:v>25.5</c:v>
                </c:pt>
                <c:pt idx="29">
                  <c:v>14.25</c:v>
                </c:pt>
                <c:pt idx="30">
                  <c:v>16</c:v>
                </c:pt>
                <c:pt idx="31">
                  <c:v>11.5</c:v>
                </c:pt>
                <c:pt idx="32">
                  <c:v>12</c:v>
                </c:pt>
                <c:pt idx="33">
                  <c:v>13.25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N_analysis!$A$2:$A$36</c15:f>
                <c15:dlblRangeCache>
                  <c:ptCount val="35"/>
                  <c:pt idx="0">
                    <c:v>0</c:v>
                  </c:pt>
                  <c:pt idx="1">
                    <c:v>1</c:v>
                  </c:pt>
                  <c:pt idx="2">
                    <c:v>2</c:v>
                  </c:pt>
                  <c:pt idx="3">
                    <c:v>3</c:v>
                  </c:pt>
                  <c:pt idx="4">
                    <c:v>4</c:v>
                  </c:pt>
                  <c:pt idx="5">
                    <c:v>5</c:v>
                  </c:pt>
                  <c:pt idx="6">
                    <c:v>6</c:v>
                  </c:pt>
                  <c:pt idx="7">
                    <c:v>7</c:v>
                  </c:pt>
                  <c:pt idx="8">
                    <c:v>8</c:v>
                  </c:pt>
                  <c:pt idx="9">
                    <c:v>9</c:v>
                  </c:pt>
                  <c:pt idx="10">
                    <c:v>10</c:v>
                  </c:pt>
                  <c:pt idx="11">
                    <c:v>11</c:v>
                  </c:pt>
                  <c:pt idx="12">
                    <c:v>12</c:v>
                  </c:pt>
                  <c:pt idx="13">
                    <c:v>13</c:v>
                  </c:pt>
                  <c:pt idx="14">
                    <c:v>14</c:v>
                  </c:pt>
                  <c:pt idx="15">
                    <c:v>15</c:v>
                  </c:pt>
                  <c:pt idx="16">
                    <c:v>16</c:v>
                  </c:pt>
                  <c:pt idx="17">
                    <c:v>17</c:v>
                  </c:pt>
                  <c:pt idx="18">
                    <c:v>18</c:v>
                  </c:pt>
                  <c:pt idx="19">
                    <c:v>19</c:v>
                  </c:pt>
                  <c:pt idx="20">
                    <c:v>20</c:v>
                  </c:pt>
                  <c:pt idx="21">
                    <c:v>21</c:v>
                  </c:pt>
                  <c:pt idx="22">
                    <c:v>22</c:v>
                  </c:pt>
                  <c:pt idx="23">
                    <c:v>23</c:v>
                  </c:pt>
                  <c:pt idx="24">
                    <c:v>24</c:v>
                  </c:pt>
                  <c:pt idx="25">
                    <c:v>25</c:v>
                  </c:pt>
                  <c:pt idx="26">
                    <c:v>26</c:v>
                  </c:pt>
                  <c:pt idx="27">
                    <c:v>27</c:v>
                  </c:pt>
                  <c:pt idx="28">
                    <c:v>28</c:v>
                  </c:pt>
                  <c:pt idx="29">
                    <c:v>29</c:v>
                  </c:pt>
                  <c:pt idx="30">
                    <c:v>30</c:v>
                  </c:pt>
                  <c:pt idx="31">
                    <c:v>31</c:v>
                  </c:pt>
                  <c:pt idx="32">
                    <c:v>32</c:v>
                  </c:pt>
                  <c:pt idx="33">
                    <c:v>33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57E8-48FB-912A-27A52775665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676033728"/>
        <c:axId val="1676030400"/>
      </c:scatterChart>
      <c:scatterChart>
        <c:scatterStyle val="lineMarker"/>
        <c:varyColors val="0"/>
        <c:ser>
          <c:idx val="1"/>
          <c:order val="1"/>
          <c:spPr>
            <a:ln w="63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N_analysis!$U$2:$U$6602</c:f>
              <c:numCache>
                <c:formatCode>General</c:formatCode>
                <c:ptCount val="6601"/>
                <c:pt idx="0">
                  <c:v>1800</c:v>
                </c:pt>
                <c:pt idx="1">
                  <c:v>1801</c:v>
                </c:pt>
                <c:pt idx="2">
                  <c:v>1802</c:v>
                </c:pt>
                <c:pt idx="3">
                  <c:v>1803</c:v>
                </c:pt>
                <c:pt idx="4">
                  <c:v>1804</c:v>
                </c:pt>
                <c:pt idx="5">
                  <c:v>1805</c:v>
                </c:pt>
                <c:pt idx="6">
                  <c:v>1806</c:v>
                </c:pt>
                <c:pt idx="7">
                  <c:v>1807</c:v>
                </c:pt>
                <c:pt idx="8">
                  <c:v>1808</c:v>
                </c:pt>
                <c:pt idx="9">
                  <c:v>1809</c:v>
                </c:pt>
                <c:pt idx="10">
                  <c:v>1810</c:v>
                </c:pt>
                <c:pt idx="11">
                  <c:v>1811</c:v>
                </c:pt>
                <c:pt idx="12">
                  <c:v>1812</c:v>
                </c:pt>
                <c:pt idx="13">
                  <c:v>1813</c:v>
                </c:pt>
                <c:pt idx="14">
                  <c:v>1814</c:v>
                </c:pt>
                <c:pt idx="15">
                  <c:v>1815</c:v>
                </c:pt>
                <c:pt idx="16">
                  <c:v>1816</c:v>
                </c:pt>
                <c:pt idx="17">
                  <c:v>1817</c:v>
                </c:pt>
                <c:pt idx="18">
                  <c:v>1818</c:v>
                </c:pt>
                <c:pt idx="19">
                  <c:v>1819</c:v>
                </c:pt>
                <c:pt idx="20">
                  <c:v>1820</c:v>
                </c:pt>
                <c:pt idx="21">
                  <c:v>1821</c:v>
                </c:pt>
                <c:pt idx="22">
                  <c:v>1822</c:v>
                </c:pt>
                <c:pt idx="23">
                  <c:v>1823</c:v>
                </c:pt>
                <c:pt idx="24">
                  <c:v>1824</c:v>
                </c:pt>
                <c:pt idx="25">
                  <c:v>1825</c:v>
                </c:pt>
                <c:pt idx="26">
                  <c:v>1826</c:v>
                </c:pt>
                <c:pt idx="27">
                  <c:v>1827</c:v>
                </c:pt>
                <c:pt idx="28">
                  <c:v>1828</c:v>
                </c:pt>
                <c:pt idx="29">
                  <c:v>1829</c:v>
                </c:pt>
                <c:pt idx="30">
                  <c:v>1830</c:v>
                </c:pt>
                <c:pt idx="31">
                  <c:v>1831</c:v>
                </c:pt>
                <c:pt idx="32">
                  <c:v>1832</c:v>
                </c:pt>
                <c:pt idx="33">
                  <c:v>1833</c:v>
                </c:pt>
                <c:pt idx="34">
                  <c:v>1834</c:v>
                </c:pt>
                <c:pt idx="35">
                  <c:v>1835</c:v>
                </c:pt>
                <c:pt idx="36">
                  <c:v>1836</c:v>
                </c:pt>
                <c:pt idx="37">
                  <c:v>1837</c:v>
                </c:pt>
                <c:pt idx="38">
                  <c:v>1838</c:v>
                </c:pt>
                <c:pt idx="39">
                  <c:v>1839</c:v>
                </c:pt>
                <c:pt idx="40">
                  <c:v>1840</c:v>
                </c:pt>
                <c:pt idx="41">
                  <c:v>1841</c:v>
                </c:pt>
                <c:pt idx="42">
                  <c:v>1842</c:v>
                </c:pt>
                <c:pt idx="43">
                  <c:v>1843</c:v>
                </c:pt>
                <c:pt idx="44">
                  <c:v>1844</c:v>
                </c:pt>
                <c:pt idx="45">
                  <c:v>1845</c:v>
                </c:pt>
                <c:pt idx="46">
                  <c:v>1846</c:v>
                </c:pt>
                <c:pt idx="47">
                  <c:v>1847</c:v>
                </c:pt>
                <c:pt idx="48">
                  <c:v>1848</c:v>
                </c:pt>
                <c:pt idx="49">
                  <c:v>1849</c:v>
                </c:pt>
                <c:pt idx="50">
                  <c:v>1850</c:v>
                </c:pt>
                <c:pt idx="51">
                  <c:v>1851</c:v>
                </c:pt>
                <c:pt idx="52">
                  <c:v>1852</c:v>
                </c:pt>
                <c:pt idx="53">
                  <c:v>1853</c:v>
                </c:pt>
                <c:pt idx="54">
                  <c:v>1854</c:v>
                </c:pt>
                <c:pt idx="55">
                  <c:v>1855</c:v>
                </c:pt>
                <c:pt idx="56">
                  <c:v>1856</c:v>
                </c:pt>
                <c:pt idx="57">
                  <c:v>1857</c:v>
                </c:pt>
                <c:pt idx="58">
                  <c:v>1858</c:v>
                </c:pt>
                <c:pt idx="59">
                  <c:v>1859</c:v>
                </c:pt>
                <c:pt idx="60">
                  <c:v>1860</c:v>
                </c:pt>
                <c:pt idx="61">
                  <c:v>1861</c:v>
                </c:pt>
                <c:pt idx="62">
                  <c:v>1862</c:v>
                </c:pt>
                <c:pt idx="63">
                  <c:v>1863</c:v>
                </c:pt>
                <c:pt idx="64">
                  <c:v>1864</c:v>
                </c:pt>
                <c:pt idx="65">
                  <c:v>1865</c:v>
                </c:pt>
                <c:pt idx="66">
                  <c:v>1866</c:v>
                </c:pt>
                <c:pt idx="67">
                  <c:v>1867</c:v>
                </c:pt>
                <c:pt idx="68">
                  <c:v>1868</c:v>
                </c:pt>
                <c:pt idx="69">
                  <c:v>1869</c:v>
                </c:pt>
                <c:pt idx="70">
                  <c:v>1870</c:v>
                </c:pt>
                <c:pt idx="71">
                  <c:v>1871</c:v>
                </c:pt>
                <c:pt idx="72">
                  <c:v>1872</c:v>
                </c:pt>
                <c:pt idx="73">
                  <c:v>1873</c:v>
                </c:pt>
                <c:pt idx="74">
                  <c:v>1874</c:v>
                </c:pt>
                <c:pt idx="75">
                  <c:v>1875</c:v>
                </c:pt>
                <c:pt idx="76">
                  <c:v>1876</c:v>
                </c:pt>
                <c:pt idx="77">
                  <c:v>1877</c:v>
                </c:pt>
                <c:pt idx="78">
                  <c:v>1878</c:v>
                </c:pt>
                <c:pt idx="79">
                  <c:v>1879</c:v>
                </c:pt>
                <c:pt idx="80">
                  <c:v>1880</c:v>
                </c:pt>
                <c:pt idx="81">
                  <c:v>1881</c:v>
                </c:pt>
                <c:pt idx="82">
                  <c:v>1882</c:v>
                </c:pt>
                <c:pt idx="83">
                  <c:v>1883</c:v>
                </c:pt>
                <c:pt idx="84">
                  <c:v>1884</c:v>
                </c:pt>
                <c:pt idx="85">
                  <c:v>1885</c:v>
                </c:pt>
                <c:pt idx="86">
                  <c:v>1886</c:v>
                </c:pt>
                <c:pt idx="87">
                  <c:v>1887</c:v>
                </c:pt>
                <c:pt idx="88">
                  <c:v>1888</c:v>
                </c:pt>
                <c:pt idx="89">
                  <c:v>1889</c:v>
                </c:pt>
                <c:pt idx="90">
                  <c:v>1890</c:v>
                </c:pt>
                <c:pt idx="91">
                  <c:v>1891</c:v>
                </c:pt>
                <c:pt idx="92">
                  <c:v>1892</c:v>
                </c:pt>
                <c:pt idx="93">
                  <c:v>1893</c:v>
                </c:pt>
                <c:pt idx="94">
                  <c:v>1894</c:v>
                </c:pt>
                <c:pt idx="95">
                  <c:v>1895</c:v>
                </c:pt>
                <c:pt idx="96">
                  <c:v>1896</c:v>
                </c:pt>
                <c:pt idx="97">
                  <c:v>1897</c:v>
                </c:pt>
                <c:pt idx="98">
                  <c:v>1898</c:v>
                </c:pt>
                <c:pt idx="99">
                  <c:v>1899</c:v>
                </c:pt>
                <c:pt idx="100">
                  <c:v>1900</c:v>
                </c:pt>
                <c:pt idx="101">
                  <c:v>1901</c:v>
                </c:pt>
                <c:pt idx="102">
                  <c:v>1902</c:v>
                </c:pt>
                <c:pt idx="103">
                  <c:v>1903</c:v>
                </c:pt>
                <c:pt idx="104">
                  <c:v>1904</c:v>
                </c:pt>
                <c:pt idx="105">
                  <c:v>1905</c:v>
                </c:pt>
                <c:pt idx="106">
                  <c:v>1906</c:v>
                </c:pt>
                <c:pt idx="107">
                  <c:v>1907</c:v>
                </c:pt>
                <c:pt idx="108">
                  <c:v>1908</c:v>
                </c:pt>
                <c:pt idx="109">
                  <c:v>1909</c:v>
                </c:pt>
                <c:pt idx="110">
                  <c:v>1910</c:v>
                </c:pt>
                <c:pt idx="111">
                  <c:v>1911</c:v>
                </c:pt>
                <c:pt idx="112">
                  <c:v>1912</c:v>
                </c:pt>
                <c:pt idx="113">
                  <c:v>1913</c:v>
                </c:pt>
                <c:pt idx="114">
                  <c:v>1914</c:v>
                </c:pt>
                <c:pt idx="115">
                  <c:v>1915</c:v>
                </c:pt>
                <c:pt idx="116">
                  <c:v>1916</c:v>
                </c:pt>
                <c:pt idx="117">
                  <c:v>1917</c:v>
                </c:pt>
                <c:pt idx="118">
                  <c:v>1918</c:v>
                </c:pt>
                <c:pt idx="119">
                  <c:v>1919</c:v>
                </c:pt>
                <c:pt idx="120">
                  <c:v>1920</c:v>
                </c:pt>
                <c:pt idx="121">
                  <c:v>1921</c:v>
                </c:pt>
                <c:pt idx="122">
                  <c:v>1922</c:v>
                </c:pt>
                <c:pt idx="123">
                  <c:v>1923</c:v>
                </c:pt>
                <c:pt idx="124">
                  <c:v>1924</c:v>
                </c:pt>
                <c:pt idx="125">
                  <c:v>1925</c:v>
                </c:pt>
                <c:pt idx="126">
                  <c:v>1926</c:v>
                </c:pt>
                <c:pt idx="127">
                  <c:v>1927</c:v>
                </c:pt>
                <c:pt idx="128">
                  <c:v>1928</c:v>
                </c:pt>
                <c:pt idx="129">
                  <c:v>1929</c:v>
                </c:pt>
                <c:pt idx="130">
                  <c:v>1930</c:v>
                </c:pt>
                <c:pt idx="131">
                  <c:v>1931</c:v>
                </c:pt>
                <c:pt idx="132">
                  <c:v>1932</c:v>
                </c:pt>
                <c:pt idx="133">
                  <c:v>1933</c:v>
                </c:pt>
                <c:pt idx="134">
                  <c:v>1934</c:v>
                </c:pt>
                <c:pt idx="135">
                  <c:v>1935</c:v>
                </c:pt>
                <c:pt idx="136">
                  <c:v>1936</c:v>
                </c:pt>
                <c:pt idx="137">
                  <c:v>1937</c:v>
                </c:pt>
                <c:pt idx="138">
                  <c:v>1938</c:v>
                </c:pt>
                <c:pt idx="139">
                  <c:v>1939</c:v>
                </c:pt>
                <c:pt idx="140">
                  <c:v>1940</c:v>
                </c:pt>
                <c:pt idx="141">
                  <c:v>1941</c:v>
                </c:pt>
                <c:pt idx="142">
                  <c:v>1942</c:v>
                </c:pt>
                <c:pt idx="143">
                  <c:v>1943</c:v>
                </c:pt>
                <c:pt idx="144">
                  <c:v>1944</c:v>
                </c:pt>
                <c:pt idx="145">
                  <c:v>1945</c:v>
                </c:pt>
                <c:pt idx="146">
                  <c:v>1946</c:v>
                </c:pt>
                <c:pt idx="147">
                  <c:v>1947</c:v>
                </c:pt>
                <c:pt idx="148">
                  <c:v>1948</c:v>
                </c:pt>
                <c:pt idx="149">
                  <c:v>1949</c:v>
                </c:pt>
                <c:pt idx="150">
                  <c:v>1950</c:v>
                </c:pt>
                <c:pt idx="151">
                  <c:v>1951</c:v>
                </c:pt>
                <c:pt idx="152">
                  <c:v>1952</c:v>
                </c:pt>
                <c:pt idx="153">
                  <c:v>1953</c:v>
                </c:pt>
                <c:pt idx="154">
                  <c:v>1954</c:v>
                </c:pt>
                <c:pt idx="155">
                  <c:v>1955</c:v>
                </c:pt>
                <c:pt idx="156">
                  <c:v>1956</c:v>
                </c:pt>
                <c:pt idx="157">
                  <c:v>1957</c:v>
                </c:pt>
                <c:pt idx="158">
                  <c:v>1958</c:v>
                </c:pt>
                <c:pt idx="159">
                  <c:v>1959</c:v>
                </c:pt>
                <c:pt idx="160">
                  <c:v>1960</c:v>
                </c:pt>
                <c:pt idx="161">
                  <c:v>1961</c:v>
                </c:pt>
                <c:pt idx="162">
                  <c:v>1962</c:v>
                </c:pt>
                <c:pt idx="163">
                  <c:v>1963</c:v>
                </c:pt>
                <c:pt idx="164">
                  <c:v>1964</c:v>
                </c:pt>
                <c:pt idx="165">
                  <c:v>1965</c:v>
                </c:pt>
                <c:pt idx="166">
                  <c:v>1966</c:v>
                </c:pt>
                <c:pt idx="167">
                  <c:v>1967</c:v>
                </c:pt>
                <c:pt idx="168">
                  <c:v>1968</c:v>
                </c:pt>
                <c:pt idx="169">
                  <c:v>1969</c:v>
                </c:pt>
                <c:pt idx="170">
                  <c:v>1970</c:v>
                </c:pt>
                <c:pt idx="171">
                  <c:v>1971</c:v>
                </c:pt>
                <c:pt idx="172">
                  <c:v>1972</c:v>
                </c:pt>
                <c:pt idx="173">
                  <c:v>1973</c:v>
                </c:pt>
                <c:pt idx="174">
                  <c:v>1974</c:v>
                </c:pt>
                <c:pt idx="175">
                  <c:v>1975</c:v>
                </c:pt>
                <c:pt idx="176">
                  <c:v>1976</c:v>
                </c:pt>
                <c:pt idx="177">
                  <c:v>1977</c:v>
                </c:pt>
                <c:pt idx="178">
                  <c:v>1978</c:v>
                </c:pt>
                <c:pt idx="179">
                  <c:v>1979</c:v>
                </c:pt>
                <c:pt idx="180">
                  <c:v>1980</c:v>
                </c:pt>
                <c:pt idx="181">
                  <c:v>1981</c:v>
                </c:pt>
                <c:pt idx="182">
                  <c:v>1982</c:v>
                </c:pt>
                <c:pt idx="183">
                  <c:v>1983</c:v>
                </c:pt>
                <c:pt idx="184">
                  <c:v>1984</c:v>
                </c:pt>
                <c:pt idx="185">
                  <c:v>1985</c:v>
                </c:pt>
                <c:pt idx="186">
                  <c:v>1986</c:v>
                </c:pt>
                <c:pt idx="187">
                  <c:v>1987</c:v>
                </c:pt>
                <c:pt idx="188">
                  <c:v>1988</c:v>
                </c:pt>
                <c:pt idx="189">
                  <c:v>1989</c:v>
                </c:pt>
                <c:pt idx="190">
                  <c:v>1990</c:v>
                </c:pt>
                <c:pt idx="191">
                  <c:v>1991</c:v>
                </c:pt>
                <c:pt idx="192">
                  <c:v>1992</c:v>
                </c:pt>
                <c:pt idx="193">
                  <c:v>1993</c:v>
                </c:pt>
                <c:pt idx="194">
                  <c:v>1994</c:v>
                </c:pt>
                <c:pt idx="195">
                  <c:v>1995</c:v>
                </c:pt>
                <c:pt idx="196">
                  <c:v>1996</c:v>
                </c:pt>
                <c:pt idx="197">
                  <c:v>1997</c:v>
                </c:pt>
                <c:pt idx="198">
                  <c:v>1998</c:v>
                </c:pt>
                <c:pt idx="199">
                  <c:v>1999</c:v>
                </c:pt>
                <c:pt idx="200">
                  <c:v>2000</c:v>
                </c:pt>
                <c:pt idx="201">
                  <c:v>2001</c:v>
                </c:pt>
                <c:pt idx="202">
                  <c:v>2002</c:v>
                </c:pt>
                <c:pt idx="203">
                  <c:v>2003</c:v>
                </c:pt>
                <c:pt idx="204">
                  <c:v>2004</c:v>
                </c:pt>
                <c:pt idx="205">
                  <c:v>2005</c:v>
                </c:pt>
                <c:pt idx="206">
                  <c:v>2006</c:v>
                </c:pt>
                <c:pt idx="207">
                  <c:v>2007</c:v>
                </c:pt>
                <c:pt idx="208">
                  <c:v>2008</c:v>
                </c:pt>
                <c:pt idx="209">
                  <c:v>2009</c:v>
                </c:pt>
                <c:pt idx="210">
                  <c:v>2010</c:v>
                </c:pt>
                <c:pt idx="211">
                  <c:v>2011</c:v>
                </c:pt>
                <c:pt idx="212">
                  <c:v>2012</c:v>
                </c:pt>
                <c:pt idx="213">
                  <c:v>2013</c:v>
                </c:pt>
                <c:pt idx="214">
                  <c:v>2014</c:v>
                </c:pt>
                <c:pt idx="215">
                  <c:v>2015</c:v>
                </c:pt>
                <c:pt idx="216">
                  <c:v>2016</c:v>
                </c:pt>
                <c:pt idx="217">
                  <c:v>2017</c:v>
                </c:pt>
                <c:pt idx="218">
                  <c:v>2018</c:v>
                </c:pt>
                <c:pt idx="219">
                  <c:v>2019</c:v>
                </c:pt>
                <c:pt idx="220">
                  <c:v>2020</c:v>
                </c:pt>
                <c:pt idx="221">
                  <c:v>2021</c:v>
                </c:pt>
                <c:pt idx="222">
                  <c:v>2022</c:v>
                </c:pt>
                <c:pt idx="223">
                  <c:v>2023</c:v>
                </c:pt>
                <c:pt idx="224">
                  <c:v>2024</c:v>
                </c:pt>
                <c:pt idx="225">
                  <c:v>2025</c:v>
                </c:pt>
                <c:pt idx="226">
                  <c:v>2026</c:v>
                </c:pt>
                <c:pt idx="227">
                  <c:v>2027</c:v>
                </c:pt>
                <c:pt idx="228">
                  <c:v>2028</c:v>
                </c:pt>
                <c:pt idx="229">
                  <c:v>2029</c:v>
                </c:pt>
                <c:pt idx="230">
                  <c:v>2030</c:v>
                </c:pt>
                <c:pt idx="231">
                  <c:v>2031</c:v>
                </c:pt>
                <c:pt idx="232">
                  <c:v>2032</c:v>
                </c:pt>
                <c:pt idx="233">
                  <c:v>2033</c:v>
                </c:pt>
                <c:pt idx="234">
                  <c:v>2034</c:v>
                </c:pt>
                <c:pt idx="235">
                  <c:v>2035</c:v>
                </c:pt>
                <c:pt idx="236">
                  <c:v>2036</c:v>
                </c:pt>
                <c:pt idx="237">
                  <c:v>2037</c:v>
                </c:pt>
                <c:pt idx="238">
                  <c:v>2038</c:v>
                </c:pt>
                <c:pt idx="239">
                  <c:v>2039</c:v>
                </c:pt>
                <c:pt idx="240">
                  <c:v>2040</c:v>
                </c:pt>
                <c:pt idx="241">
                  <c:v>2041</c:v>
                </c:pt>
                <c:pt idx="242">
                  <c:v>2042</c:v>
                </c:pt>
                <c:pt idx="243">
                  <c:v>2043</c:v>
                </c:pt>
                <c:pt idx="244">
                  <c:v>2044</c:v>
                </c:pt>
                <c:pt idx="245">
                  <c:v>2045</c:v>
                </c:pt>
                <c:pt idx="246">
                  <c:v>2046</c:v>
                </c:pt>
                <c:pt idx="247">
                  <c:v>2047</c:v>
                </c:pt>
                <c:pt idx="248">
                  <c:v>2048</c:v>
                </c:pt>
                <c:pt idx="249">
                  <c:v>2049</c:v>
                </c:pt>
                <c:pt idx="250">
                  <c:v>2050</c:v>
                </c:pt>
                <c:pt idx="251">
                  <c:v>2051</c:v>
                </c:pt>
                <c:pt idx="252">
                  <c:v>2052</c:v>
                </c:pt>
                <c:pt idx="253">
                  <c:v>2053</c:v>
                </c:pt>
                <c:pt idx="254">
                  <c:v>2054</c:v>
                </c:pt>
                <c:pt idx="255">
                  <c:v>2055</c:v>
                </c:pt>
                <c:pt idx="256">
                  <c:v>2056</c:v>
                </c:pt>
                <c:pt idx="257">
                  <c:v>2057</c:v>
                </c:pt>
                <c:pt idx="258">
                  <c:v>2058</c:v>
                </c:pt>
                <c:pt idx="259">
                  <c:v>2059</c:v>
                </c:pt>
                <c:pt idx="260">
                  <c:v>2060</c:v>
                </c:pt>
                <c:pt idx="261">
                  <c:v>2061</c:v>
                </c:pt>
                <c:pt idx="262">
                  <c:v>2062</c:v>
                </c:pt>
                <c:pt idx="263">
                  <c:v>2063</c:v>
                </c:pt>
                <c:pt idx="264">
                  <c:v>2064</c:v>
                </c:pt>
                <c:pt idx="265">
                  <c:v>2065</c:v>
                </c:pt>
                <c:pt idx="266">
                  <c:v>2066</c:v>
                </c:pt>
                <c:pt idx="267">
                  <c:v>2067</c:v>
                </c:pt>
                <c:pt idx="268">
                  <c:v>2068</c:v>
                </c:pt>
                <c:pt idx="269">
                  <c:v>2069</c:v>
                </c:pt>
                <c:pt idx="270">
                  <c:v>2070</c:v>
                </c:pt>
                <c:pt idx="271">
                  <c:v>2071</c:v>
                </c:pt>
                <c:pt idx="272">
                  <c:v>2072</c:v>
                </c:pt>
                <c:pt idx="273">
                  <c:v>2073</c:v>
                </c:pt>
                <c:pt idx="274">
                  <c:v>2074</c:v>
                </c:pt>
                <c:pt idx="275">
                  <c:v>2075</c:v>
                </c:pt>
                <c:pt idx="276">
                  <c:v>2076</c:v>
                </c:pt>
                <c:pt idx="277">
                  <c:v>2077</c:v>
                </c:pt>
                <c:pt idx="278">
                  <c:v>2078</c:v>
                </c:pt>
                <c:pt idx="279">
                  <c:v>2079</c:v>
                </c:pt>
                <c:pt idx="280">
                  <c:v>2080</c:v>
                </c:pt>
                <c:pt idx="281">
                  <c:v>2081</c:v>
                </c:pt>
                <c:pt idx="282">
                  <c:v>2082</c:v>
                </c:pt>
                <c:pt idx="283">
                  <c:v>2083</c:v>
                </c:pt>
                <c:pt idx="284">
                  <c:v>2084</c:v>
                </c:pt>
                <c:pt idx="285">
                  <c:v>2085</c:v>
                </c:pt>
                <c:pt idx="286">
                  <c:v>2086</c:v>
                </c:pt>
                <c:pt idx="287">
                  <c:v>2087</c:v>
                </c:pt>
                <c:pt idx="288">
                  <c:v>2088</c:v>
                </c:pt>
                <c:pt idx="289">
                  <c:v>2089</c:v>
                </c:pt>
                <c:pt idx="290">
                  <c:v>2090</c:v>
                </c:pt>
                <c:pt idx="291">
                  <c:v>2091</c:v>
                </c:pt>
                <c:pt idx="292">
                  <c:v>2092</c:v>
                </c:pt>
                <c:pt idx="293">
                  <c:v>2093</c:v>
                </c:pt>
                <c:pt idx="294">
                  <c:v>2094</c:v>
                </c:pt>
                <c:pt idx="295">
                  <c:v>2095</c:v>
                </c:pt>
                <c:pt idx="296">
                  <c:v>2096</c:v>
                </c:pt>
                <c:pt idx="297">
                  <c:v>2097</c:v>
                </c:pt>
                <c:pt idx="298">
                  <c:v>2098</c:v>
                </c:pt>
                <c:pt idx="299">
                  <c:v>2099</c:v>
                </c:pt>
                <c:pt idx="300">
                  <c:v>2100</c:v>
                </c:pt>
                <c:pt idx="301">
                  <c:v>2101</c:v>
                </c:pt>
                <c:pt idx="302">
                  <c:v>2102</c:v>
                </c:pt>
                <c:pt idx="303">
                  <c:v>2103</c:v>
                </c:pt>
                <c:pt idx="304">
                  <c:v>2104</c:v>
                </c:pt>
                <c:pt idx="305">
                  <c:v>2105</c:v>
                </c:pt>
                <c:pt idx="306">
                  <c:v>2106</c:v>
                </c:pt>
                <c:pt idx="307">
                  <c:v>2107</c:v>
                </c:pt>
                <c:pt idx="308">
                  <c:v>2108</c:v>
                </c:pt>
                <c:pt idx="309">
                  <c:v>2109</c:v>
                </c:pt>
                <c:pt idx="310">
                  <c:v>2110</c:v>
                </c:pt>
                <c:pt idx="311">
                  <c:v>2111</c:v>
                </c:pt>
                <c:pt idx="312">
                  <c:v>2112</c:v>
                </c:pt>
                <c:pt idx="313">
                  <c:v>2113</c:v>
                </c:pt>
                <c:pt idx="314">
                  <c:v>2114</c:v>
                </c:pt>
                <c:pt idx="315">
                  <c:v>2115</c:v>
                </c:pt>
                <c:pt idx="316">
                  <c:v>2116</c:v>
                </c:pt>
                <c:pt idx="317">
                  <c:v>2117</c:v>
                </c:pt>
                <c:pt idx="318">
                  <c:v>2118</c:v>
                </c:pt>
                <c:pt idx="319">
                  <c:v>2119</c:v>
                </c:pt>
                <c:pt idx="320">
                  <c:v>2120</c:v>
                </c:pt>
                <c:pt idx="321">
                  <c:v>2121</c:v>
                </c:pt>
                <c:pt idx="322">
                  <c:v>2122</c:v>
                </c:pt>
                <c:pt idx="323">
                  <c:v>2123</c:v>
                </c:pt>
                <c:pt idx="324">
                  <c:v>2124</c:v>
                </c:pt>
                <c:pt idx="325">
                  <c:v>2125</c:v>
                </c:pt>
                <c:pt idx="326">
                  <c:v>2126</c:v>
                </c:pt>
                <c:pt idx="327">
                  <c:v>2127</c:v>
                </c:pt>
                <c:pt idx="328">
                  <c:v>2128</c:v>
                </c:pt>
                <c:pt idx="329">
                  <c:v>2129</c:v>
                </c:pt>
                <c:pt idx="330">
                  <c:v>2130</c:v>
                </c:pt>
                <c:pt idx="331">
                  <c:v>2131</c:v>
                </c:pt>
                <c:pt idx="332">
                  <c:v>2132</c:v>
                </c:pt>
                <c:pt idx="333">
                  <c:v>2133</c:v>
                </c:pt>
                <c:pt idx="334">
                  <c:v>2134</c:v>
                </c:pt>
                <c:pt idx="335">
                  <c:v>2135</c:v>
                </c:pt>
                <c:pt idx="336">
                  <c:v>2136</c:v>
                </c:pt>
                <c:pt idx="337">
                  <c:v>2137</c:v>
                </c:pt>
                <c:pt idx="338">
                  <c:v>2138</c:v>
                </c:pt>
                <c:pt idx="339">
                  <c:v>2139</c:v>
                </c:pt>
                <c:pt idx="340">
                  <c:v>2140</c:v>
                </c:pt>
                <c:pt idx="341">
                  <c:v>2141</c:v>
                </c:pt>
                <c:pt idx="342">
                  <c:v>2142</c:v>
                </c:pt>
                <c:pt idx="343">
                  <c:v>2143</c:v>
                </c:pt>
                <c:pt idx="344">
                  <c:v>2144</c:v>
                </c:pt>
                <c:pt idx="345">
                  <c:v>2145</c:v>
                </c:pt>
                <c:pt idx="346">
                  <c:v>2146</c:v>
                </c:pt>
                <c:pt idx="347">
                  <c:v>2147</c:v>
                </c:pt>
                <c:pt idx="348">
                  <c:v>2148</c:v>
                </c:pt>
                <c:pt idx="349">
                  <c:v>2149</c:v>
                </c:pt>
                <c:pt idx="350">
                  <c:v>2150</c:v>
                </c:pt>
                <c:pt idx="351">
                  <c:v>2151</c:v>
                </c:pt>
                <c:pt idx="352">
                  <c:v>2152</c:v>
                </c:pt>
                <c:pt idx="353">
                  <c:v>2153</c:v>
                </c:pt>
                <c:pt idx="354">
                  <c:v>2154</c:v>
                </c:pt>
                <c:pt idx="355">
                  <c:v>2155</c:v>
                </c:pt>
                <c:pt idx="356">
                  <c:v>2156</c:v>
                </c:pt>
                <c:pt idx="357">
                  <c:v>2157</c:v>
                </c:pt>
                <c:pt idx="358">
                  <c:v>2158</c:v>
                </c:pt>
                <c:pt idx="359">
                  <c:v>2159</c:v>
                </c:pt>
                <c:pt idx="360">
                  <c:v>2160</c:v>
                </c:pt>
                <c:pt idx="361">
                  <c:v>2161</c:v>
                </c:pt>
                <c:pt idx="362">
                  <c:v>2162</c:v>
                </c:pt>
                <c:pt idx="363">
                  <c:v>2163</c:v>
                </c:pt>
                <c:pt idx="364">
                  <c:v>2164</c:v>
                </c:pt>
                <c:pt idx="365">
                  <c:v>2165</c:v>
                </c:pt>
                <c:pt idx="366">
                  <c:v>2166</c:v>
                </c:pt>
                <c:pt idx="367">
                  <c:v>2167</c:v>
                </c:pt>
                <c:pt idx="368">
                  <c:v>2168</c:v>
                </c:pt>
                <c:pt idx="369">
                  <c:v>2169</c:v>
                </c:pt>
                <c:pt idx="370">
                  <c:v>2170</c:v>
                </c:pt>
                <c:pt idx="371">
                  <c:v>2171</c:v>
                </c:pt>
                <c:pt idx="372">
                  <c:v>2172</c:v>
                </c:pt>
                <c:pt idx="373">
                  <c:v>2173</c:v>
                </c:pt>
                <c:pt idx="374">
                  <c:v>2174</c:v>
                </c:pt>
                <c:pt idx="375">
                  <c:v>2175</c:v>
                </c:pt>
                <c:pt idx="376">
                  <c:v>2176</c:v>
                </c:pt>
                <c:pt idx="377">
                  <c:v>2177</c:v>
                </c:pt>
                <c:pt idx="378">
                  <c:v>2178</c:v>
                </c:pt>
                <c:pt idx="379">
                  <c:v>2179</c:v>
                </c:pt>
                <c:pt idx="380">
                  <c:v>2180</c:v>
                </c:pt>
                <c:pt idx="381">
                  <c:v>2181</c:v>
                </c:pt>
                <c:pt idx="382">
                  <c:v>2182</c:v>
                </c:pt>
                <c:pt idx="383">
                  <c:v>2183</c:v>
                </c:pt>
                <c:pt idx="384">
                  <c:v>2184</c:v>
                </c:pt>
                <c:pt idx="385">
                  <c:v>2185</c:v>
                </c:pt>
                <c:pt idx="386">
                  <c:v>2186</c:v>
                </c:pt>
                <c:pt idx="387">
                  <c:v>2187</c:v>
                </c:pt>
                <c:pt idx="388">
                  <c:v>2188</c:v>
                </c:pt>
                <c:pt idx="389">
                  <c:v>2189</c:v>
                </c:pt>
                <c:pt idx="390">
                  <c:v>2190</c:v>
                </c:pt>
                <c:pt idx="391">
                  <c:v>2191</c:v>
                </c:pt>
                <c:pt idx="392">
                  <c:v>2192</c:v>
                </c:pt>
                <c:pt idx="393">
                  <c:v>2193</c:v>
                </c:pt>
                <c:pt idx="394">
                  <c:v>2194</c:v>
                </c:pt>
                <c:pt idx="395">
                  <c:v>2195</c:v>
                </c:pt>
                <c:pt idx="396">
                  <c:v>2196</c:v>
                </c:pt>
                <c:pt idx="397">
                  <c:v>2197</c:v>
                </c:pt>
                <c:pt idx="398">
                  <c:v>2198</c:v>
                </c:pt>
                <c:pt idx="399">
                  <c:v>2199</c:v>
                </c:pt>
                <c:pt idx="400">
                  <c:v>2200</c:v>
                </c:pt>
                <c:pt idx="401">
                  <c:v>2201</c:v>
                </c:pt>
                <c:pt idx="402">
                  <c:v>2202</c:v>
                </c:pt>
                <c:pt idx="403">
                  <c:v>2203</c:v>
                </c:pt>
                <c:pt idx="404">
                  <c:v>2204</c:v>
                </c:pt>
                <c:pt idx="405">
                  <c:v>2205</c:v>
                </c:pt>
                <c:pt idx="406">
                  <c:v>2206</c:v>
                </c:pt>
                <c:pt idx="407">
                  <c:v>2207</c:v>
                </c:pt>
                <c:pt idx="408">
                  <c:v>2208</c:v>
                </c:pt>
                <c:pt idx="409">
                  <c:v>2209</c:v>
                </c:pt>
                <c:pt idx="410">
                  <c:v>2210</c:v>
                </c:pt>
                <c:pt idx="411">
                  <c:v>2211</c:v>
                </c:pt>
                <c:pt idx="412">
                  <c:v>2212</c:v>
                </c:pt>
                <c:pt idx="413">
                  <c:v>2213</c:v>
                </c:pt>
                <c:pt idx="414">
                  <c:v>2214</c:v>
                </c:pt>
                <c:pt idx="415">
                  <c:v>2215</c:v>
                </c:pt>
                <c:pt idx="416">
                  <c:v>2216</c:v>
                </c:pt>
                <c:pt idx="417">
                  <c:v>2217</c:v>
                </c:pt>
                <c:pt idx="418">
                  <c:v>2218</c:v>
                </c:pt>
                <c:pt idx="419">
                  <c:v>2219</c:v>
                </c:pt>
                <c:pt idx="420">
                  <c:v>2220</c:v>
                </c:pt>
                <c:pt idx="421">
                  <c:v>2221</c:v>
                </c:pt>
                <c:pt idx="422">
                  <c:v>2222</c:v>
                </c:pt>
                <c:pt idx="423">
                  <c:v>2223</c:v>
                </c:pt>
                <c:pt idx="424">
                  <c:v>2224</c:v>
                </c:pt>
                <c:pt idx="425">
                  <c:v>2225</c:v>
                </c:pt>
                <c:pt idx="426">
                  <c:v>2226</c:v>
                </c:pt>
                <c:pt idx="427">
                  <c:v>2227</c:v>
                </c:pt>
                <c:pt idx="428">
                  <c:v>2228</c:v>
                </c:pt>
                <c:pt idx="429">
                  <c:v>2229</c:v>
                </c:pt>
                <c:pt idx="430">
                  <c:v>2230</c:v>
                </c:pt>
                <c:pt idx="431">
                  <c:v>2231</c:v>
                </c:pt>
                <c:pt idx="432">
                  <c:v>2232</c:v>
                </c:pt>
                <c:pt idx="433">
                  <c:v>2233</c:v>
                </c:pt>
                <c:pt idx="434">
                  <c:v>2234</c:v>
                </c:pt>
                <c:pt idx="435">
                  <c:v>2235</c:v>
                </c:pt>
                <c:pt idx="436">
                  <c:v>2236</c:v>
                </c:pt>
                <c:pt idx="437">
                  <c:v>2237</c:v>
                </c:pt>
                <c:pt idx="438">
                  <c:v>2238</c:v>
                </c:pt>
                <c:pt idx="439">
                  <c:v>2239</c:v>
                </c:pt>
                <c:pt idx="440">
                  <c:v>2240</c:v>
                </c:pt>
                <c:pt idx="441">
                  <c:v>2241</c:v>
                </c:pt>
                <c:pt idx="442">
                  <c:v>2242</c:v>
                </c:pt>
                <c:pt idx="443">
                  <c:v>2243</c:v>
                </c:pt>
                <c:pt idx="444">
                  <c:v>2244</c:v>
                </c:pt>
                <c:pt idx="445">
                  <c:v>2245</c:v>
                </c:pt>
                <c:pt idx="446">
                  <c:v>2246</c:v>
                </c:pt>
                <c:pt idx="447">
                  <c:v>2247</c:v>
                </c:pt>
                <c:pt idx="448">
                  <c:v>2248</c:v>
                </c:pt>
                <c:pt idx="449">
                  <c:v>2249</c:v>
                </c:pt>
                <c:pt idx="450">
                  <c:v>2250</c:v>
                </c:pt>
                <c:pt idx="451">
                  <c:v>2251</c:v>
                </c:pt>
                <c:pt idx="452">
                  <c:v>2252</c:v>
                </c:pt>
                <c:pt idx="453">
                  <c:v>2253</c:v>
                </c:pt>
                <c:pt idx="454">
                  <c:v>2254</c:v>
                </c:pt>
                <c:pt idx="455">
                  <c:v>2255</c:v>
                </c:pt>
                <c:pt idx="456">
                  <c:v>2256</c:v>
                </c:pt>
                <c:pt idx="457">
                  <c:v>2257</c:v>
                </c:pt>
                <c:pt idx="458">
                  <c:v>2258</c:v>
                </c:pt>
                <c:pt idx="459">
                  <c:v>2259</c:v>
                </c:pt>
                <c:pt idx="460">
                  <c:v>2260</c:v>
                </c:pt>
                <c:pt idx="461">
                  <c:v>2261</c:v>
                </c:pt>
                <c:pt idx="462">
                  <c:v>2262</c:v>
                </c:pt>
                <c:pt idx="463">
                  <c:v>2263</c:v>
                </c:pt>
                <c:pt idx="464">
                  <c:v>2264</c:v>
                </c:pt>
                <c:pt idx="465">
                  <c:v>2265</c:v>
                </c:pt>
                <c:pt idx="466">
                  <c:v>2266</c:v>
                </c:pt>
                <c:pt idx="467">
                  <c:v>2267</c:v>
                </c:pt>
                <c:pt idx="468">
                  <c:v>2268</c:v>
                </c:pt>
                <c:pt idx="469">
                  <c:v>2269</c:v>
                </c:pt>
                <c:pt idx="470">
                  <c:v>2270</c:v>
                </c:pt>
                <c:pt idx="471">
                  <c:v>2271</c:v>
                </c:pt>
                <c:pt idx="472">
                  <c:v>2272</c:v>
                </c:pt>
                <c:pt idx="473">
                  <c:v>2273</c:v>
                </c:pt>
                <c:pt idx="474">
                  <c:v>2274</c:v>
                </c:pt>
                <c:pt idx="475">
                  <c:v>2275</c:v>
                </c:pt>
                <c:pt idx="476">
                  <c:v>2276</c:v>
                </c:pt>
                <c:pt idx="477">
                  <c:v>2277</c:v>
                </c:pt>
                <c:pt idx="478">
                  <c:v>2278</c:v>
                </c:pt>
                <c:pt idx="479">
                  <c:v>2279</c:v>
                </c:pt>
                <c:pt idx="480">
                  <c:v>2280</c:v>
                </c:pt>
                <c:pt idx="481">
                  <c:v>2281</c:v>
                </c:pt>
                <c:pt idx="482">
                  <c:v>2282</c:v>
                </c:pt>
                <c:pt idx="483">
                  <c:v>2283</c:v>
                </c:pt>
                <c:pt idx="484">
                  <c:v>2284</c:v>
                </c:pt>
                <c:pt idx="485">
                  <c:v>2285</c:v>
                </c:pt>
                <c:pt idx="486">
                  <c:v>2286</c:v>
                </c:pt>
                <c:pt idx="487">
                  <c:v>2287</c:v>
                </c:pt>
                <c:pt idx="488">
                  <c:v>2288</c:v>
                </c:pt>
                <c:pt idx="489">
                  <c:v>2289</c:v>
                </c:pt>
                <c:pt idx="490">
                  <c:v>2290</c:v>
                </c:pt>
                <c:pt idx="491">
                  <c:v>2291</c:v>
                </c:pt>
                <c:pt idx="492">
                  <c:v>2292</c:v>
                </c:pt>
                <c:pt idx="493">
                  <c:v>2293</c:v>
                </c:pt>
                <c:pt idx="494">
                  <c:v>2294</c:v>
                </c:pt>
                <c:pt idx="495">
                  <c:v>2295</c:v>
                </c:pt>
                <c:pt idx="496">
                  <c:v>2296</c:v>
                </c:pt>
                <c:pt idx="497">
                  <c:v>2297</c:v>
                </c:pt>
                <c:pt idx="498">
                  <c:v>2298</c:v>
                </c:pt>
                <c:pt idx="499">
                  <c:v>2299</c:v>
                </c:pt>
                <c:pt idx="500">
                  <c:v>2300</c:v>
                </c:pt>
                <c:pt idx="501">
                  <c:v>2301</c:v>
                </c:pt>
                <c:pt idx="502">
                  <c:v>2302</c:v>
                </c:pt>
                <c:pt idx="503">
                  <c:v>2303</c:v>
                </c:pt>
                <c:pt idx="504">
                  <c:v>2304</c:v>
                </c:pt>
                <c:pt idx="505">
                  <c:v>2305</c:v>
                </c:pt>
                <c:pt idx="506">
                  <c:v>2306</c:v>
                </c:pt>
                <c:pt idx="507">
                  <c:v>2307</c:v>
                </c:pt>
                <c:pt idx="508">
                  <c:v>2308</c:v>
                </c:pt>
                <c:pt idx="509">
                  <c:v>2309</c:v>
                </c:pt>
                <c:pt idx="510">
                  <c:v>2310</c:v>
                </c:pt>
                <c:pt idx="511">
                  <c:v>2311</c:v>
                </c:pt>
                <c:pt idx="512">
                  <c:v>2312</c:v>
                </c:pt>
                <c:pt idx="513">
                  <c:v>2313</c:v>
                </c:pt>
                <c:pt idx="514">
                  <c:v>2314</c:v>
                </c:pt>
                <c:pt idx="515">
                  <c:v>2315</c:v>
                </c:pt>
                <c:pt idx="516">
                  <c:v>2316</c:v>
                </c:pt>
                <c:pt idx="517">
                  <c:v>2317</c:v>
                </c:pt>
                <c:pt idx="518">
                  <c:v>2318</c:v>
                </c:pt>
                <c:pt idx="519">
                  <c:v>2319</c:v>
                </c:pt>
                <c:pt idx="520">
                  <c:v>2320</c:v>
                </c:pt>
                <c:pt idx="521">
                  <c:v>2321</c:v>
                </c:pt>
                <c:pt idx="522">
                  <c:v>2322</c:v>
                </c:pt>
                <c:pt idx="523">
                  <c:v>2323</c:v>
                </c:pt>
                <c:pt idx="524">
                  <c:v>2324</c:v>
                </c:pt>
                <c:pt idx="525">
                  <c:v>2325</c:v>
                </c:pt>
                <c:pt idx="526">
                  <c:v>2326</c:v>
                </c:pt>
                <c:pt idx="527">
                  <c:v>2327</c:v>
                </c:pt>
                <c:pt idx="528">
                  <c:v>2328</c:v>
                </c:pt>
                <c:pt idx="529">
                  <c:v>2329</c:v>
                </c:pt>
                <c:pt idx="530">
                  <c:v>2330</c:v>
                </c:pt>
                <c:pt idx="531">
                  <c:v>2331</c:v>
                </c:pt>
                <c:pt idx="532">
                  <c:v>2332</c:v>
                </c:pt>
                <c:pt idx="533">
                  <c:v>2333</c:v>
                </c:pt>
                <c:pt idx="534">
                  <c:v>2334</c:v>
                </c:pt>
                <c:pt idx="535">
                  <c:v>2335</c:v>
                </c:pt>
                <c:pt idx="536">
                  <c:v>2336</c:v>
                </c:pt>
                <c:pt idx="537">
                  <c:v>2337</c:v>
                </c:pt>
                <c:pt idx="538">
                  <c:v>2338</c:v>
                </c:pt>
                <c:pt idx="539">
                  <c:v>2339</c:v>
                </c:pt>
                <c:pt idx="540">
                  <c:v>2340</c:v>
                </c:pt>
                <c:pt idx="541">
                  <c:v>2341</c:v>
                </c:pt>
                <c:pt idx="542">
                  <c:v>2342</c:v>
                </c:pt>
                <c:pt idx="543">
                  <c:v>2343</c:v>
                </c:pt>
                <c:pt idx="544">
                  <c:v>2344</c:v>
                </c:pt>
                <c:pt idx="545">
                  <c:v>2345</c:v>
                </c:pt>
                <c:pt idx="546">
                  <c:v>2346</c:v>
                </c:pt>
                <c:pt idx="547">
                  <c:v>2347</c:v>
                </c:pt>
                <c:pt idx="548">
                  <c:v>2348</c:v>
                </c:pt>
                <c:pt idx="549">
                  <c:v>2349</c:v>
                </c:pt>
                <c:pt idx="550">
                  <c:v>2350</c:v>
                </c:pt>
                <c:pt idx="551">
                  <c:v>2351</c:v>
                </c:pt>
                <c:pt idx="552">
                  <c:v>2352</c:v>
                </c:pt>
                <c:pt idx="553">
                  <c:v>2353</c:v>
                </c:pt>
                <c:pt idx="554">
                  <c:v>2354</c:v>
                </c:pt>
                <c:pt idx="555">
                  <c:v>2355</c:v>
                </c:pt>
                <c:pt idx="556">
                  <c:v>2356</c:v>
                </c:pt>
                <c:pt idx="557">
                  <c:v>2357</c:v>
                </c:pt>
                <c:pt idx="558">
                  <c:v>2358</c:v>
                </c:pt>
                <c:pt idx="559">
                  <c:v>2359</c:v>
                </c:pt>
                <c:pt idx="560">
                  <c:v>2360</c:v>
                </c:pt>
                <c:pt idx="561">
                  <c:v>2361</c:v>
                </c:pt>
                <c:pt idx="562">
                  <c:v>2362</c:v>
                </c:pt>
                <c:pt idx="563">
                  <c:v>2363</c:v>
                </c:pt>
                <c:pt idx="564">
                  <c:v>2364</c:v>
                </c:pt>
                <c:pt idx="565">
                  <c:v>2365</c:v>
                </c:pt>
                <c:pt idx="566">
                  <c:v>2366</c:v>
                </c:pt>
                <c:pt idx="567">
                  <c:v>2367</c:v>
                </c:pt>
                <c:pt idx="568">
                  <c:v>2368</c:v>
                </c:pt>
                <c:pt idx="569">
                  <c:v>2369</c:v>
                </c:pt>
                <c:pt idx="570">
                  <c:v>2370</c:v>
                </c:pt>
                <c:pt idx="571">
                  <c:v>2371</c:v>
                </c:pt>
                <c:pt idx="572">
                  <c:v>2372</c:v>
                </c:pt>
                <c:pt idx="573">
                  <c:v>2373</c:v>
                </c:pt>
                <c:pt idx="574">
                  <c:v>2374</c:v>
                </c:pt>
                <c:pt idx="575">
                  <c:v>2375</c:v>
                </c:pt>
                <c:pt idx="576">
                  <c:v>2376</c:v>
                </c:pt>
                <c:pt idx="577">
                  <c:v>2377</c:v>
                </c:pt>
                <c:pt idx="578">
                  <c:v>2378</c:v>
                </c:pt>
                <c:pt idx="579">
                  <c:v>2379</c:v>
                </c:pt>
                <c:pt idx="580">
                  <c:v>2380</c:v>
                </c:pt>
                <c:pt idx="581">
                  <c:v>2381</c:v>
                </c:pt>
                <c:pt idx="582">
                  <c:v>2382</c:v>
                </c:pt>
                <c:pt idx="583">
                  <c:v>2383</c:v>
                </c:pt>
                <c:pt idx="584">
                  <c:v>2384</c:v>
                </c:pt>
                <c:pt idx="585">
                  <c:v>2385</c:v>
                </c:pt>
                <c:pt idx="586">
                  <c:v>2386</c:v>
                </c:pt>
                <c:pt idx="587">
                  <c:v>2387</c:v>
                </c:pt>
                <c:pt idx="588">
                  <c:v>2388</c:v>
                </c:pt>
                <c:pt idx="589">
                  <c:v>2389</c:v>
                </c:pt>
                <c:pt idx="590">
                  <c:v>2390</c:v>
                </c:pt>
                <c:pt idx="591">
                  <c:v>2391</c:v>
                </c:pt>
                <c:pt idx="592">
                  <c:v>2392</c:v>
                </c:pt>
                <c:pt idx="593">
                  <c:v>2393</c:v>
                </c:pt>
                <c:pt idx="594">
                  <c:v>2394</c:v>
                </c:pt>
                <c:pt idx="595">
                  <c:v>2395</c:v>
                </c:pt>
                <c:pt idx="596">
                  <c:v>2396</c:v>
                </c:pt>
                <c:pt idx="597">
                  <c:v>2397</c:v>
                </c:pt>
                <c:pt idx="598">
                  <c:v>2398</c:v>
                </c:pt>
                <c:pt idx="599">
                  <c:v>2399</c:v>
                </c:pt>
                <c:pt idx="600">
                  <c:v>2400</c:v>
                </c:pt>
                <c:pt idx="601">
                  <c:v>2401</c:v>
                </c:pt>
                <c:pt idx="602">
                  <c:v>2402</c:v>
                </c:pt>
                <c:pt idx="603">
                  <c:v>2403</c:v>
                </c:pt>
                <c:pt idx="604">
                  <c:v>2404</c:v>
                </c:pt>
                <c:pt idx="605">
                  <c:v>2405</c:v>
                </c:pt>
                <c:pt idx="606">
                  <c:v>2406</c:v>
                </c:pt>
                <c:pt idx="607">
                  <c:v>2407</c:v>
                </c:pt>
                <c:pt idx="608">
                  <c:v>2408</c:v>
                </c:pt>
                <c:pt idx="609">
                  <c:v>2409</c:v>
                </c:pt>
                <c:pt idx="610">
                  <c:v>2410</c:v>
                </c:pt>
                <c:pt idx="611">
                  <c:v>2411</c:v>
                </c:pt>
                <c:pt idx="612">
                  <c:v>2412</c:v>
                </c:pt>
                <c:pt idx="613">
                  <c:v>2413</c:v>
                </c:pt>
                <c:pt idx="614">
                  <c:v>2414</c:v>
                </c:pt>
                <c:pt idx="615">
                  <c:v>2415</c:v>
                </c:pt>
                <c:pt idx="616">
                  <c:v>2416</c:v>
                </c:pt>
                <c:pt idx="617">
                  <c:v>2417</c:v>
                </c:pt>
                <c:pt idx="618">
                  <c:v>2418</c:v>
                </c:pt>
                <c:pt idx="619">
                  <c:v>2419</c:v>
                </c:pt>
                <c:pt idx="620">
                  <c:v>2420</c:v>
                </c:pt>
                <c:pt idx="621">
                  <c:v>2421</c:v>
                </c:pt>
                <c:pt idx="622">
                  <c:v>2422</c:v>
                </c:pt>
                <c:pt idx="623">
                  <c:v>2423</c:v>
                </c:pt>
                <c:pt idx="624">
                  <c:v>2424</c:v>
                </c:pt>
                <c:pt idx="625">
                  <c:v>2425</c:v>
                </c:pt>
                <c:pt idx="626">
                  <c:v>2426</c:v>
                </c:pt>
                <c:pt idx="627">
                  <c:v>2427</c:v>
                </c:pt>
                <c:pt idx="628">
                  <c:v>2428</c:v>
                </c:pt>
                <c:pt idx="629">
                  <c:v>2429</c:v>
                </c:pt>
                <c:pt idx="630">
                  <c:v>2430</c:v>
                </c:pt>
                <c:pt idx="631">
                  <c:v>2431</c:v>
                </c:pt>
                <c:pt idx="632">
                  <c:v>2432</c:v>
                </c:pt>
                <c:pt idx="633">
                  <c:v>2433</c:v>
                </c:pt>
                <c:pt idx="634">
                  <c:v>2434</c:v>
                </c:pt>
                <c:pt idx="635">
                  <c:v>2435</c:v>
                </c:pt>
                <c:pt idx="636">
                  <c:v>2436</c:v>
                </c:pt>
                <c:pt idx="637">
                  <c:v>2437</c:v>
                </c:pt>
                <c:pt idx="638">
                  <c:v>2438</c:v>
                </c:pt>
                <c:pt idx="639">
                  <c:v>2439</c:v>
                </c:pt>
                <c:pt idx="640">
                  <c:v>2440</c:v>
                </c:pt>
                <c:pt idx="641">
                  <c:v>2441</c:v>
                </c:pt>
                <c:pt idx="642">
                  <c:v>2442</c:v>
                </c:pt>
                <c:pt idx="643">
                  <c:v>2443</c:v>
                </c:pt>
                <c:pt idx="644">
                  <c:v>2444</c:v>
                </c:pt>
                <c:pt idx="645">
                  <c:v>2445</c:v>
                </c:pt>
                <c:pt idx="646">
                  <c:v>2446</c:v>
                </c:pt>
                <c:pt idx="647">
                  <c:v>2447</c:v>
                </c:pt>
                <c:pt idx="648">
                  <c:v>2448</c:v>
                </c:pt>
                <c:pt idx="649">
                  <c:v>2449</c:v>
                </c:pt>
                <c:pt idx="650">
                  <c:v>2450</c:v>
                </c:pt>
                <c:pt idx="651">
                  <c:v>2451</c:v>
                </c:pt>
                <c:pt idx="652">
                  <c:v>2452</c:v>
                </c:pt>
                <c:pt idx="653">
                  <c:v>2453</c:v>
                </c:pt>
                <c:pt idx="654">
                  <c:v>2454</c:v>
                </c:pt>
                <c:pt idx="655">
                  <c:v>2455</c:v>
                </c:pt>
                <c:pt idx="656">
                  <c:v>2456</c:v>
                </c:pt>
                <c:pt idx="657">
                  <c:v>2457</c:v>
                </c:pt>
                <c:pt idx="658">
                  <c:v>2458</c:v>
                </c:pt>
                <c:pt idx="659">
                  <c:v>2459</c:v>
                </c:pt>
                <c:pt idx="660">
                  <c:v>2460</c:v>
                </c:pt>
                <c:pt idx="661">
                  <c:v>2461</c:v>
                </c:pt>
                <c:pt idx="662">
                  <c:v>2462</c:v>
                </c:pt>
                <c:pt idx="663">
                  <c:v>2463</c:v>
                </c:pt>
                <c:pt idx="664">
                  <c:v>2464</c:v>
                </c:pt>
                <c:pt idx="665">
                  <c:v>2465</c:v>
                </c:pt>
                <c:pt idx="666">
                  <c:v>2466</c:v>
                </c:pt>
                <c:pt idx="667">
                  <c:v>2467</c:v>
                </c:pt>
                <c:pt idx="668">
                  <c:v>2468</c:v>
                </c:pt>
                <c:pt idx="669">
                  <c:v>2469</c:v>
                </c:pt>
                <c:pt idx="670">
                  <c:v>2470</c:v>
                </c:pt>
                <c:pt idx="671">
                  <c:v>2471</c:v>
                </c:pt>
                <c:pt idx="672">
                  <c:v>2472</c:v>
                </c:pt>
                <c:pt idx="673">
                  <c:v>2473</c:v>
                </c:pt>
                <c:pt idx="674">
                  <c:v>2474</c:v>
                </c:pt>
                <c:pt idx="675">
                  <c:v>2475</c:v>
                </c:pt>
                <c:pt idx="676">
                  <c:v>2476</c:v>
                </c:pt>
                <c:pt idx="677">
                  <c:v>2477</c:v>
                </c:pt>
                <c:pt idx="678">
                  <c:v>2478</c:v>
                </c:pt>
                <c:pt idx="679">
                  <c:v>2479</c:v>
                </c:pt>
                <c:pt idx="680">
                  <c:v>2480</c:v>
                </c:pt>
                <c:pt idx="681">
                  <c:v>2481</c:v>
                </c:pt>
                <c:pt idx="682">
                  <c:v>2482</c:v>
                </c:pt>
                <c:pt idx="683">
                  <c:v>2483</c:v>
                </c:pt>
                <c:pt idx="684">
                  <c:v>2484</c:v>
                </c:pt>
                <c:pt idx="685">
                  <c:v>2485</c:v>
                </c:pt>
                <c:pt idx="686">
                  <c:v>2486</c:v>
                </c:pt>
                <c:pt idx="687">
                  <c:v>2487</c:v>
                </c:pt>
                <c:pt idx="688">
                  <c:v>2488</c:v>
                </c:pt>
                <c:pt idx="689">
                  <c:v>2489</c:v>
                </c:pt>
                <c:pt idx="690">
                  <c:v>2490</c:v>
                </c:pt>
                <c:pt idx="691">
                  <c:v>2491</c:v>
                </c:pt>
                <c:pt idx="692">
                  <c:v>2492</c:v>
                </c:pt>
                <c:pt idx="693">
                  <c:v>2493</c:v>
                </c:pt>
                <c:pt idx="694">
                  <c:v>2494</c:v>
                </c:pt>
                <c:pt idx="695">
                  <c:v>2495</c:v>
                </c:pt>
                <c:pt idx="696">
                  <c:v>2496</c:v>
                </c:pt>
                <c:pt idx="697">
                  <c:v>2497</c:v>
                </c:pt>
                <c:pt idx="698">
                  <c:v>2498</c:v>
                </c:pt>
                <c:pt idx="699">
                  <c:v>2499</c:v>
                </c:pt>
                <c:pt idx="700">
                  <c:v>2500</c:v>
                </c:pt>
                <c:pt idx="701">
                  <c:v>2501</c:v>
                </c:pt>
                <c:pt idx="702">
                  <c:v>2502</c:v>
                </c:pt>
                <c:pt idx="703">
                  <c:v>2503</c:v>
                </c:pt>
                <c:pt idx="704">
                  <c:v>2504</c:v>
                </c:pt>
                <c:pt idx="705">
                  <c:v>2505</c:v>
                </c:pt>
                <c:pt idx="706">
                  <c:v>2506</c:v>
                </c:pt>
                <c:pt idx="707">
                  <c:v>2507</c:v>
                </c:pt>
                <c:pt idx="708">
                  <c:v>2508</c:v>
                </c:pt>
                <c:pt idx="709">
                  <c:v>2509</c:v>
                </c:pt>
                <c:pt idx="710">
                  <c:v>2510</c:v>
                </c:pt>
                <c:pt idx="711">
                  <c:v>2511</c:v>
                </c:pt>
                <c:pt idx="712">
                  <c:v>2512</c:v>
                </c:pt>
                <c:pt idx="713">
                  <c:v>2513</c:v>
                </c:pt>
                <c:pt idx="714">
                  <c:v>2514</c:v>
                </c:pt>
                <c:pt idx="715">
                  <c:v>2515</c:v>
                </c:pt>
                <c:pt idx="716">
                  <c:v>2516</c:v>
                </c:pt>
                <c:pt idx="717">
                  <c:v>2517</c:v>
                </c:pt>
                <c:pt idx="718">
                  <c:v>2518</c:v>
                </c:pt>
                <c:pt idx="719">
                  <c:v>2519</c:v>
                </c:pt>
                <c:pt idx="720">
                  <c:v>2520</c:v>
                </c:pt>
                <c:pt idx="721">
                  <c:v>2521</c:v>
                </c:pt>
                <c:pt idx="722">
                  <c:v>2522</c:v>
                </c:pt>
                <c:pt idx="723">
                  <c:v>2523</c:v>
                </c:pt>
                <c:pt idx="724">
                  <c:v>2524</c:v>
                </c:pt>
                <c:pt idx="725">
                  <c:v>2525</c:v>
                </c:pt>
                <c:pt idx="726">
                  <c:v>2526</c:v>
                </c:pt>
                <c:pt idx="727">
                  <c:v>2527</c:v>
                </c:pt>
                <c:pt idx="728">
                  <c:v>2528</c:v>
                </c:pt>
                <c:pt idx="729">
                  <c:v>2529</c:v>
                </c:pt>
                <c:pt idx="730">
                  <c:v>2530</c:v>
                </c:pt>
                <c:pt idx="731">
                  <c:v>2531</c:v>
                </c:pt>
                <c:pt idx="732">
                  <c:v>2532</c:v>
                </c:pt>
                <c:pt idx="733">
                  <c:v>2533</c:v>
                </c:pt>
                <c:pt idx="734">
                  <c:v>2534</c:v>
                </c:pt>
                <c:pt idx="735">
                  <c:v>2535</c:v>
                </c:pt>
                <c:pt idx="736">
                  <c:v>2536</c:v>
                </c:pt>
                <c:pt idx="737">
                  <c:v>2537</c:v>
                </c:pt>
                <c:pt idx="738">
                  <c:v>2538</c:v>
                </c:pt>
                <c:pt idx="739">
                  <c:v>2539</c:v>
                </c:pt>
                <c:pt idx="740">
                  <c:v>2540</c:v>
                </c:pt>
                <c:pt idx="741">
                  <c:v>2541</c:v>
                </c:pt>
                <c:pt idx="742">
                  <c:v>2542</c:v>
                </c:pt>
                <c:pt idx="743">
                  <c:v>2543</c:v>
                </c:pt>
                <c:pt idx="744">
                  <c:v>2544</c:v>
                </c:pt>
                <c:pt idx="745">
                  <c:v>2545</c:v>
                </c:pt>
                <c:pt idx="746">
                  <c:v>2546</c:v>
                </c:pt>
                <c:pt idx="747">
                  <c:v>2547</c:v>
                </c:pt>
                <c:pt idx="748">
                  <c:v>2548</c:v>
                </c:pt>
                <c:pt idx="749">
                  <c:v>2549</c:v>
                </c:pt>
                <c:pt idx="750">
                  <c:v>2550</c:v>
                </c:pt>
                <c:pt idx="751">
                  <c:v>2551</c:v>
                </c:pt>
                <c:pt idx="752">
                  <c:v>2552</c:v>
                </c:pt>
                <c:pt idx="753">
                  <c:v>2553</c:v>
                </c:pt>
                <c:pt idx="754">
                  <c:v>2554</c:v>
                </c:pt>
                <c:pt idx="755">
                  <c:v>2555</c:v>
                </c:pt>
                <c:pt idx="756">
                  <c:v>2556</c:v>
                </c:pt>
                <c:pt idx="757">
                  <c:v>2557</c:v>
                </c:pt>
                <c:pt idx="758">
                  <c:v>2558</c:v>
                </c:pt>
                <c:pt idx="759">
                  <c:v>2559</c:v>
                </c:pt>
                <c:pt idx="760">
                  <c:v>2560</c:v>
                </c:pt>
                <c:pt idx="761">
                  <c:v>2561</c:v>
                </c:pt>
                <c:pt idx="762">
                  <c:v>2562</c:v>
                </c:pt>
                <c:pt idx="763">
                  <c:v>2563</c:v>
                </c:pt>
                <c:pt idx="764">
                  <c:v>2564</c:v>
                </c:pt>
                <c:pt idx="765">
                  <c:v>2565</c:v>
                </c:pt>
                <c:pt idx="766">
                  <c:v>2566</c:v>
                </c:pt>
                <c:pt idx="767">
                  <c:v>2567</c:v>
                </c:pt>
                <c:pt idx="768">
                  <c:v>2568</c:v>
                </c:pt>
                <c:pt idx="769">
                  <c:v>2569</c:v>
                </c:pt>
                <c:pt idx="770">
                  <c:v>2570</c:v>
                </c:pt>
                <c:pt idx="771">
                  <c:v>2571</c:v>
                </c:pt>
                <c:pt idx="772">
                  <c:v>2572</c:v>
                </c:pt>
                <c:pt idx="773">
                  <c:v>2573</c:v>
                </c:pt>
                <c:pt idx="774">
                  <c:v>2574</c:v>
                </c:pt>
                <c:pt idx="775">
                  <c:v>2575</c:v>
                </c:pt>
                <c:pt idx="776">
                  <c:v>2576</c:v>
                </c:pt>
                <c:pt idx="777">
                  <c:v>2577</c:v>
                </c:pt>
                <c:pt idx="778">
                  <c:v>2578</c:v>
                </c:pt>
                <c:pt idx="779">
                  <c:v>2579</c:v>
                </c:pt>
                <c:pt idx="780">
                  <c:v>2580</c:v>
                </c:pt>
                <c:pt idx="781">
                  <c:v>2581</c:v>
                </c:pt>
                <c:pt idx="782">
                  <c:v>2582</c:v>
                </c:pt>
                <c:pt idx="783">
                  <c:v>2583</c:v>
                </c:pt>
                <c:pt idx="784">
                  <c:v>2584</c:v>
                </c:pt>
                <c:pt idx="785">
                  <c:v>2585</c:v>
                </c:pt>
                <c:pt idx="786">
                  <c:v>2586</c:v>
                </c:pt>
                <c:pt idx="787">
                  <c:v>2587</c:v>
                </c:pt>
                <c:pt idx="788">
                  <c:v>2588</c:v>
                </c:pt>
                <c:pt idx="789">
                  <c:v>2589</c:v>
                </c:pt>
                <c:pt idx="790">
                  <c:v>2590</c:v>
                </c:pt>
                <c:pt idx="791">
                  <c:v>2591</c:v>
                </c:pt>
                <c:pt idx="792">
                  <c:v>2592</c:v>
                </c:pt>
                <c:pt idx="793">
                  <c:v>2593</c:v>
                </c:pt>
                <c:pt idx="794">
                  <c:v>2594</c:v>
                </c:pt>
                <c:pt idx="795">
                  <c:v>2595</c:v>
                </c:pt>
                <c:pt idx="796">
                  <c:v>2596</c:v>
                </c:pt>
                <c:pt idx="797">
                  <c:v>2597</c:v>
                </c:pt>
                <c:pt idx="798">
                  <c:v>2598</c:v>
                </c:pt>
                <c:pt idx="799">
                  <c:v>2599</c:v>
                </c:pt>
                <c:pt idx="800">
                  <c:v>2600</c:v>
                </c:pt>
                <c:pt idx="801">
                  <c:v>2601</c:v>
                </c:pt>
                <c:pt idx="802">
                  <c:v>2602</c:v>
                </c:pt>
                <c:pt idx="803">
                  <c:v>2603</c:v>
                </c:pt>
                <c:pt idx="804">
                  <c:v>2604</c:v>
                </c:pt>
                <c:pt idx="805">
                  <c:v>2605</c:v>
                </c:pt>
                <c:pt idx="806">
                  <c:v>2606</c:v>
                </c:pt>
                <c:pt idx="807">
                  <c:v>2607</c:v>
                </c:pt>
                <c:pt idx="808">
                  <c:v>2608</c:v>
                </c:pt>
                <c:pt idx="809">
                  <c:v>2609</c:v>
                </c:pt>
                <c:pt idx="810">
                  <c:v>2610</c:v>
                </c:pt>
                <c:pt idx="811">
                  <c:v>2611</c:v>
                </c:pt>
                <c:pt idx="812">
                  <c:v>2612</c:v>
                </c:pt>
                <c:pt idx="813">
                  <c:v>2613</c:v>
                </c:pt>
                <c:pt idx="814">
                  <c:v>2614</c:v>
                </c:pt>
                <c:pt idx="815">
                  <c:v>2615</c:v>
                </c:pt>
                <c:pt idx="816">
                  <c:v>2616</c:v>
                </c:pt>
                <c:pt idx="817">
                  <c:v>2617</c:v>
                </c:pt>
                <c:pt idx="818">
                  <c:v>2618</c:v>
                </c:pt>
                <c:pt idx="819">
                  <c:v>2619</c:v>
                </c:pt>
                <c:pt idx="820">
                  <c:v>2620</c:v>
                </c:pt>
                <c:pt idx="821">
                  <c:v>2621</c:v>
                </c:pt>
                <c:pt idx="822">
                  <c:v>2622</c:v>
                </c:pt>
                <c:pt idx="823">
                  <c:v>2623</c:v>
                </c:pt>
                <c:pt idx="824">
                  <c:v>2624</c:v>
                </c:pt>
                <c:pt idx="825">
                  <c:v>2625</c:v>
                </c:pt>
                <c:pt idx="826">
                  <c:v>2626</c:v>
                </c:pt>
                <c:pt idx="827">
                  <c:v>2627</c:v>
                </c:pt>
                <c:pt idx="828">
                  <c:v>2628</c:v>
                </c:pt>
                <c:pt idx="829">
                  <c:v>2629</c:v>
                </c:pt>
                <c:pt idx="830">
                  <c:v>2630</c:v>
                </c:pt>
                <c:pt idx="831">
                  <c:v>2631</c:v>
                </c:pt>
                <c:pt idx="832">
                  <c:v>2632</c:v>
                </c:pt>
                <c:pt idx="833">
                  <c:v>2633</c:v>
                </c:pt>
                <c:pt idx="834">
                  <c:v>2634</c:v>
                </c:pt>
                <c:pt idx="835">
                  <c:v>2635</c:v>
                </c:pt>
                <c:pt idx="836">
                  <c:v>2636</c:v>
                </c:pt>
                <c:pt idx="837">
                  <c:v>2637</c:v>
                </c:pt>
                <c:pt idx="838">
                  <c:v>2638</c:v>
                </c:pt>
                <c:pt idx="839">
                  <c:v>2639</c:v>
                </c:pt>
                <c:pt idx="840">
                  <c:v>2640</c:v>
                </c:pt>
                <c:pt idx="841">
                  <c:v>2641</c:v>
                </c:pt>
                <c:pt idx="842">
                  <c:v>2642</c:v>
                </c:pt>
                <c:pt idx="843">
                  <c:v>2643</c:v>
                </c:pt>
                <c:pt idx="844">
                  <c:v>2644</c:v>
                </c:pt>
                <c:pt idx="845">
                  <c:v>2645</c:v>
                </c:pt>
                <c:pt idx="846">
                  <c:v>2646</c:v>
                </c:pt>
                <c:pt idx="847">
                  <c:v>2647</c:v>
                </c:pt>
                <c:pt idx="848">
                  <c:v>2648</c:v>
                </c:pt>
                <c:pt idx="849">
                  <c:v>2649</c:v>
                </c:pt>
                <c:pt idx="850">
                  <c:v>2650</c:v>
                </c:pt>
                <c:pt idx="851">
                  <c:v>2651</c:v>
                </c:pt>
                <c:pt idx="852">
                  <c:v>2652</c:v>
                </c:pt>
                <c:pt idx="853">
                  <c:v>2653</c:v>
                </c:pt>
                <c:pt idx="854">
                  <c:v>2654</c:v>
                </c:pt>
                <c:pt idx="855">
                  <c:v>2655</c:v>
                </c:pt>
                <c:pt idx="856">
                  <c:v>2656</c:v>
                </c:pt>
                <c:pt idx="857">
                  <c:v>2657</c:v>
                </c:pt>
                <c:pt idx="858">
                  <c:v>2658</c:v>
                </c:pt>
                <c:pt idx="859">
                  <c:v>2659</c:v>
                </c:pt>
                <c:pt idx="860">
                  <c:v>2660</c:v>
                </c:pt>
                <c:pt idx="861">
                  <c:v>2661</c:v>
                </c:pt>
                <c:pt idx="862">
                  <c:v>2662</c:v>
                </c:pt>
                <c:pt idx="863">
                  <c:v>2663</c:v>
                </c:pt>
                <c:pt idx="864">
                  <c:v>2664</c:v>
                </c:pt>
                <c:pt idx="865">
                  <c:v>2665</c:v>
                </c:pt>
                <c:pt idx="866">
                  <c:v>2666</c:v>
                </c:pt>
                <c:pt idx="867">
                  <c:v>2667</c:v>
                </c:pt>
                <c:pt idx="868">
                  <c:v>2668</c:v>
                </c:pt>
                <c:pt idx="869">
                  <c:v>2669</c:v>
                </c:pt>
                <c:pt idx="870">
                  <c:v>2670</c:v>
                </c:pt>
                <c:pt idx="871">
                  <c:v>2671</c:v>
                </c:pt>
                <c:pt idx="872">
                  <c:v>2672</c:v>
                </c:pt>
                <c:pt idx="873">
                  <c:v>2673</c:v>
                </c:pt>
                <c:pt idx="874">
                  <c:v>2674</c:v>
                </c:pt>
                <c:pt idx="875">
                  <c:v>2675</c:v>
                </c:pt>
                <c:pt idx="876">
                  <c:v>2676</c:v>
                </c:pt>
                <c:pt idx="877">
                  <c:v>2677</c:v>
                </c:pt>
                <c:pt idx="878">
                  <c:v>2678</c:v>
                </c:pt>
                <c:pt idx="879">
                  <c:v>2679</c:v>
                </c:pt>
                <c:pt idx="880">
                  <c:v>2680</c:v>
                </c:pt>
                <c:pt idx="881">
                  <c:v>2681</c:v>
                </c:pt>
                <c:pt idx="882">
                  <c:v>2682</c:v>
                </c:pt>
                <c:pt idx="883">
                  <c:v>2683</c:v>
                </c:pt>
                <c:pt idx="884">
                  <c:v>2684</c:v>
                </c:pt>
                <c:pt idx="885">
                  <c:v>2685</c:v>
                </c:pt>
                <c:pt idx="886">
                  <c:v>2686</c:v>
                </c:pt>
                <c:pt idx="887">
                  <c:v>2687</c:v>
                </c:pt>
                <c:pt idx="888">
                  <c:v>2688</c:v>
                </c:pt>
                <c:pt idx="889">
                  <c:v>2689</c:v>
                </c:pt>
                <c:pt idx="890">
                  <c:v>2690</c:v>
                </c:pt>
                <c:pt idx="891">
                  <c:v>2691</c:v>
                </c:pt>
                <c:pt idx="892">
                  <c:v>2692</c:v>
                </c:pt>
                <c:pt idx="893">
                  <c:v>2693</c:v>
                </c:pt>
                <c:pt idx="894">
                  <c:v>2694</c:v>
                </c:pt>
                <c:pt idx="895">
                  <c:v>2695</c:v>
                </c:pt>
                <c:pt idx="896">
                  <c:v>2696</c:v>
                </c:pt>
                <c:pt idx="897">
                  <c:v>2697</c:v>
                </c:pt>
                <c:pt idx="898">
                  <c:v>2698</c:v>
                </c:pt>
                <c:pt idx="899">
                  <c:v>2699</c:v>
                </c:pt>
                <c:pt idx="900">
                  <c:v>2700</c:v>
                </c:pt>
                <c:pt idx="901">
                  <c:v>2701</c:v>
                </c:pt>
                <c:pt idx="902">
                  <c:v>2702</c:v>
                </c:pt>
                <c:pt idx="903">
                  <c:v>2703</c:v>
                </c:pt>
                <c:pt idx="904">
                  <c:v>2704</c:v>
                </c:pt>
                <c:pt idx="905">
                  <c:v>2705</c:v>
                </c:pt>
                <c:pt idx="906">
                  <c:v>2706</c:v>
                </c:pt>
                <c:pt idx="907">
                  <c:v>2707</c:v>
                </c:pt>
                <c:pt idx="908">
                  <c:v>2708</c:v>
                </c:pt>
                <c:pt idx="909">
                  <c:v>2709</c:v>
                </c:pt>
                <c:pt idx="910">
                  <c:v>2710</c:v>
                </c:pt>
                <c:pt idx="911">
                  <c:v>2711</c:v>
                </c:pt>
                <c:pt idx="912">
                  <c:v>2712</c:v>
                </c:pt>
                <c:pt idx="913">
                  <c:v>2713</c:v>
                </c:pt>
                <c:pt idx="914">
                  <c:v>2714</c:v>
                </c:pt>
                <c:pt idx="915">
                  <c:v>2715</c:v>
                </c:pt>
                <c:pt idx="916">
                  <c:v>2716</c:v>
                </c:pt>
                <c:pt idx="917">
                  <c:v>2717</c:v>
                </c:pt>
                <c:pt idx="918">
                  <c:v>2718</c:v>
                </c:pt>
                <c:pt idx="919">
                  <c:v>2719</c:v>
                </c:pt>
                <c:pt idx="920">
                  <c:v>2720</c:v>
                </c:pt>
                <c:pt idx="921">
                  <c:v>2721</c:v>
                </c:pt>
                <c:pt idx="922">
                  <c:v>2722</c:v>
                </c:pt>
                <c:pt idx="923">
                  <c:v>2723</c:v>
                </c:pt>
                <c:pt idx="924">
                  <c:v>2724</c:v>
                </c:pt>
                <c:pt idx="925">
                  <c:v>2725</c:v>
                </c:pt>
                <c:pt idx="926">
                  <c:v>2726</c:v>
                </c:pt>
                <c:pt idx="927">
                  <c:v>2727</c:v>
                </c:pt>
                <c:pt idx="928">
                  <c:v>2728</c:v>
                </c:pt>
                <c:pt idx="929">
                  <c:v>2729</c:v>
                </c:pt>
                <c:pt idx="930">
                  <c:v>2730</c:v>
                </c:pt>
                <c:pt idx="931">
                  <c:v>2731</c:v>
                </c:pt>
                <c:pt idx="932">
                  <c:v>2732</c:v>
                </c:pt>
                <c:pt idx="933">
                  <c:v>2733</c:v>
                </c:pt>
                <c:pt idx="934">
                  <c:v>2734</c:v>
                </c:pt>
                <c:pt idx="935">
                  <c:v>2735</c:v>
                </c:pt>
                <c:pt idx="936">
                  <c:v>2736</c:v>
                </c:pt>
                <c:pt idx="937">
                  <c:v>2737</c:v>
                </c:pt>
                <c:pt idx="938">
                  <c:v>2738</c:v>
                </c:pt>
                <c:pt idx="939">
                  <c:v>2739</c:v>
                </c:pt>
                <c:pt idx="940">
                  <c:v>2740</c:v>
                </c:pt>
                <c:pt idx="941">
                  <c:v>2741</c:v>
                </c:pt>
                <c:pt idx="942">
                  <c:v>2742</c:v>
                </c:pt>
                <c:pt idx="943">
                  <c:v>2743</c:v>
                </c:pt>
                <c:pt idx="944">
                  <c:v>2744</c:v>
                </c:pt>
                <c:pt idx="945">
                  <c:v>2745</c:v>
                </c:pt>
                <c:pt idx="946">
                  <c:v>2746</c:v>
                </c:pt>
                <c:pt idx="947">
                  <c:v>2747</c:v>
                </c:pt>
                <c:pt idx="948">
                  <c:v>2748</c:v>
                </c:pt>
                <c:pt idx="949">
                  <c:v>2749</c:v>
                </c:pt>
                <c:pt idx="950">
                  <c:v>2750</c:v>
                </c:pt>
                <c:pt idx="951">
                  <c:v>2751</c:v>
                </c:pt>
                <c:pt idx="952">
                  <c:v>2752</c:v>
                </c:pt>
                <c:pt idx="953">
                  <c:v>2753</c:v>
                </c:pt>
                <c:pt idx="954">
                  <c:v>2754</c:v>
                </c:pt>
                <c:pt idx="955">
                  <c:v>2755</c:v>
                </c:pt>
                <c:pt idx="956">
                  <c:v>2756</c:v>
                </c:pt>
                <c:pt idx="957">
                  <c:v>2757</c:v>
                </c:pt>
                <c:pt idx="958">
                  <c:v>2758</c:v>
                </c:pt>
                <c:pt idx="959">
                  <c:v>2759</c:v>
                </c:pt>
                <c:pt idx="960">
                  <c:v>2760</c:v>
                </c:pt>
                <c:pt idx="961">
                  <c:v>2761</c:v>
                </c:pt>
                <c:pt idx="962">
                  <c:v>2762</c:v>
                </c:pt>
                <c:pt idx="963">
                  <c:v>2763</c:v>
                </c:pt>
                <c:pt idx="964">
                  <c:v>2764</c:v>
                </c:pt>
                <c:pt idx="965">
                  <c:v>2765</c:v>
                </c:pt>
                <c:pt idx="966">
                  <c:v>2766</c:v>
                </c:pt>
                <c:pt idx="967">
                  <c:v>2767</c:v>
                </c:pt>
                <c:pt idx="968">
                  <c:v>2768</c:v>
                </c:pt>
                <c:pt idx="969">
                  <c:v>2769</c:v>
                </c:pt>
                <c:pt idx="970">
                  <c:v>2770</c:v>
                </c:pt>
                <c:pt idx="971">
                  <c:v>2771</c:v>
                </c:pt>
                <c:pt idx="972">
                  <c:v>2772</c:v>
                </c:pt>
                <c:pt idx="973">
                  <c:v>2773</c:v>
                </c:pt>
                <c:pt idx="974">
                  <c:v>2774</c:v>
                </c:pt>
                <c:pt idx="975">
                  <c:v>2775</c:v>
                </c:pt>
                <c:pt idx="976">
                  <c:v>2776</c:v>
                </c:pt>
                <c:pt idx="977">
                  <c:v>2777</c:v>
                </c:pt>
                <c:pt idx="978">
                  <c:v>2778</c:v>
                </c:pt>
                <c:pt idx="979">
                  <c:v>2779</c:v>
                </c:pt>
                <c:pt idx="980">
                  <c:v>2780</c:v>
                </c:pt>
                <c:pt idx="981">
                  <c:v>2781</c:v>
                </c:pt>
                <c:pt idx="982">
                  <c:v>2782</c:v>
                </c:pt>
                <c:pt idx="983">
                  <c:v>2783</c:v>
                </c:pt>
                <c:pt idx="984">
                  <c:v>2784</c:v>
                </c:pt>
                <c:pt idx="985">
                  <c:v>2785</c:v>
                </c:pt>
                <c:pt idx="986">
                  <c:v>2786</c:v>
                </c:pt>
                <c:pt idx="987">
                  <c:v>2787</c:v>
                </c:pt>
                <c:pt idx="988">
                  <c:v>2788</c:v>
                </c:pt>
                <c:pt idx="989">
                  <c:v>2789</c:v>
                </c:pt>
                <c:pt idx="990">
                  <c:v>2790</c:v>
                </c:pt>
                <c:pt idx="991">
                  <c:v>2791</c:v>
                </c:pt>
                <c:pt idx="992">
                  <c:v>2792</c:v>
                </c:pt>
                <c:pt idx="993">
                  <c:v>2793</c:v>
                </c:pt>
                <c:pt idx="994">
                  <c:v>2794</c:v>
                </c:pt>
                <c:pt idx="995">
                  <c:v>2795</c:v>
                </c:pt>
                <c:pt idx="996">
                  <c:v>2796</c:v>
                </c:pt>
                <c:pt idx="997">
                  <c:v>2797</c:v>
                </c:pt>
                <c:pt idx="998">
                  <c:v>2798</c:v>
                </c:pt>
                <c:pt idx="999">
                  <c:v>2799</c:v>
                </c:pt>
                <c:pt idx="1000">
                  <c:v>2800</c:v>
                </c:pt>
                <c:pt idx="1001">
                  <c:v>2801</c:v>
                </c:pt>
                <c:pt idx="1002">
                  <c:v>2802</c:v>
                </c:pt>
                <c:pt idx="1003">
                  <c:v>2803</c:v>
                </c:pt>
                <c:pt idx="1004">
                  <c:v>2804</c:v>
                </c:pt>
                <c:pt idx="1005">
                  <c:v>2805</c:v>
                </c:pt>
                <c:pt idx="1006">
                  <c:v>2806</c:v>
                </c:pt>
                <c:pt idx="1007">
                  <c:v>2807</c:v>
                </c:pt>
                <c:pt idx="1008">
                  <c:v>2808</c:v>
                </c:pt>
                <c:pt idx="1009">
                  <c:v>2809</c:v>
                </c:pt>
                <c:pt idx="1010">
                  <c:v>2810</c:v>
                </c:pt>
                <c:pt idx="1011">
                  <c:v>2811</c:v>
                </c:pt>
                <c:pt idx="1012">
                  <c:v>2812</c:v>
                </c:pt>
                <c:pt idx="1013">
                  <c:v>2813</c:v>
                </c:pt>
                <c:pt idx="1014">
                  <c:v>2814</c:v>
                </c:pt>
                <c:pt idx="1015">
                  <c:v>2815</c:v>
                </c:pt>
                <c:pt idx="1016">
                  <c:v>2816</c:v>
                </c:pt>
                <c:pt idx="1017">
                  <c:v>2817</c:v>
                </c:pt>
                <c:pt idx="1018">
                  <c:v>2818</c:v>
                </c:pt>
                <c:pt idx="1019">
                  <c:v>2819</c:v>
                </c:pt>
                <c:pt idx="1020">
                  <c:v>2820</c:v>
                </c:pt>
                <c:pt idx="1021">
                  <c:v>2821</c:v>
                </c:pt>
                <c:pt idx="1022">
                  <c:v>2822</c:v>
                </c:pt>
                <c:pt idx="1023">
                  <c:v>2823</c:v>
                </c:pt>
                <c:pt idx="1024">
                  <c:v>2824</c:v>
                </c:pt>
                <c:pt idx="1025">
                  <c:v>2825</c:v>
                </c:pt>
                <c:pt idx="1026">
                  <c:v>2826</c:v>
                </c:pt>
                <c:pt idx="1027">
                  <c:v>2827</c:v>
                </c:pt>
                <c:pt idx="1028">
                  <c:v>2828</c:v>
                </c:pt>
                <c:pt idx="1029">
                  <c:v>2829</c:v>
                </c:pt>
                <c:pt idx="1030">
                  <c:v>2830</c:v>
                </c:pt>
                <c:pt idx="1031">
                  <c:v>2831</c:v>
                </c:pt>
                <c:pt idx="1032">
                  <c:v>2832</c:v>
                </c:pt>
                <c:pt idx="1033">
                  <c:v>2833</c:v>
                </c:pt>
                <c:pt idx="1034">
                  <c:v>2834</c:v>
                </c:pt>
                <c:pt idx="1035">
                  <c:v>2835</c:v>
                </c:pt>
                <c:pt idx="1036">
                  <c:v>2836</c:v>
                </c:pt>
                <c:pt idx="1037">
                  <c:v>2837</c:v>
                </c:pt>
                <c:pt idx="1038">
                  <c:v>2838</c:v>
                </c:pt>
                <c:pt idx="1039">
                  <c:v>2839</c:v>
                </c:pt>
                <c:pt idx="1040">
                  <c:v>2840</c:v>
                </c:pt>
                <c:pt idx="1041">
                  <c:v>2841</c:v>
                </c:pt>
                <c:pt idx="1042">
                  <c:v>2842</c:v>
                </c:pt>
                <c:pt idx="1043">
                  <c:v>2843</c:v>
                </c:pt>
                <c:pt idx="1044">
                  <c:v>2844</c:v>
                </c:pt>
                <c:pt idx="1045">
                  <c:v>2845</c:v>
                </c:pt>
                <c:pt idx="1046">
                  <c:v>2846</c:v>
                </c:pt>
                <c:pt idx="1047">
                  <c:v>2847</c:v>
                </c:pt>
                <c:pt idx="1048">
                  <c:v>2848</c:v>
                </c:pt>
                <c:pt idx="1049">
                  <c:v>2849</c:v>
                </c:pt>
                <c:pt idx="1050">
                  <c:v>2850</c:v>
                </c:pt>
                <c:pt idx="1051">
                  <c:v>2851</c:v>
                </c:pt>
                <c:pt idx="1052">
                  <c:v>2852</c:v>
                </c:pt>
                <c:pt idx="1053">
                  <c:v>2853</c:v>
                </c:pt>
                <c:pt idx="1054">
                  <c:v>2854</c:v>
                </c:pt>
                <c:pt idx="1055">
                  <c:v>2855</c:v>
                </c:pt>
                <c:pt idx="1056">
                  <c:v>2856</c:v>
                </c:pt>
                <c:pt idx="1057">
                  <c:v>2857</c:v>
                </c:pt>
                <c:pt idx="1058">
                  <c:v>2858</c:v>
                </c:pt>
                <c:pt idx="1059">
                  <c:v>2859</c:v>
                </c:pt>
                <c:pt idx="1060">
                  <c:v>2860</c:v>
                </c:pt>
                <c:pt idx="1061">
                  <c:v>2861</c:v>
                </c:pt>
                <c:pt idx="1062">
                  <c:v>2862</c:v>
                </c:pt>
                <c:pt idx="1063">
                  <c:v>2863</c:v>
                </c:pt>
                <c:pt idx="1064">
                  <c:v>2864</c:v>
                </c:pt>
                <c:pt idx="1065">
                  <c:v>2865</c:v>
                </c:pt>
                <c:pt idx="1066">
                  <c:v>2866</c:v>
                </c:pt>
                <c:pt idx="1067">
                  <c:v>2867</c:v>
                </c:pt>
                <c:pt idx="1068">
                  <c:v>2868</c:v>
                </c:pt>
                <c:pt idx="1069">
                  <c:v>2869</c:v>
                </c:pt>
                <c:pt idx="1070">
                  <c:v>2870</c:v>
                </c:pt>
                <c:pt idx="1071">
                  <c:v>2871</c:v>
                </c:pt>
                <c:pt idx="1072">
                  <c:v>2872</c:v>
                </c:pt>
                <c:pt idx="1073">
                  <c:v>2873</c:v>
                </c:pt>
                <c:pt idx="1074">
                  <c:v>2874</c:v>
                </c:pt>
                <c:pt idx="1075">
                  <c:v>2875</c:v>
                </c:pt>
                <c:pt idx="1076">
                  <c:v>2876</c:v>
                </c:pt>
                <c:pt idx="1077">
                  <c:v>2877</c:v>
                </c:pt>
                <c:pt idx="1078">
                  <c:v>2878</c:v>
                </c:pt>
                <c:pt idx="1079">
                  <c:v>2879</c:v>
                </c:pt>
                <c:pt idx="1080">
                  <c:v>2880</c:v>
                </c:pt>
                <c:pt idx="1081">
                  <c:v>2881</c:v>
                </c:pt>
                <c:pt idx="1082">
                  <c:v>2882</c:v>
                </c:pt>
                <c:pt idx="1083">
                  <c:v>2883</c:v>
                </c:pt>
                <c:pt idx="1084">
                  <c:v>2884</c:v>
                </c:pt>
                <c:pt idx="1085">
                  <c:v>2885</c:v>
                </c:pt>
                <c:pt idx="1086">
                  <c:v>2886</c:v>
                </c:pt>
                <c:pt idx="1087">
                  <c:v>2887</c:v>
                </c:pt>
                <c:pt idx="1088">
                  <c:v>2888</c:v>
                </c:pt>
                <c:pt idx="1089">
                  <c:v>2889</c:v>
                </c:pt>
                <c:pt idx="1090">
                  <c:v>2890</c:v>
                </c:pt>
                <c:pt idx="1091">
                  <c:v>2891</c:v>
                </c:pt>
                <c:pt idx="1092">
                  <c:v>2892</c:v>
                </c:pt>
                <c:pt idx="1093">
                  <c:v>2893</c:v>
                </c:pt>
                <c:pt idx="1094">
                  <c:v>2894</c:v>
                </c:pt>
                <c:pt idx="1095">
                  <c:v>2895</c:v>
                </c:pt>
                <c:pt idx="1096">
                  <c:v>2896</c:v>
                </c:pt>
                <c:pt idx="1097">
                  <c:v>2897</c:v>
                </c:pt>
                <c:pt idx="1098">
                  <c:v>2898</c:v>
                </c:pt>
                <c:pt idx="1099">
                  <c:v>2899</c:v>
                </c:pt>
                <c:pt idx="1100">
                  <c:v>2900</c:v>
                </c:pt>
                <c:pt idx="1101">
                  <c:v>2901</c:v>
                </c:pt>
                <c:pt idx="1102">
                  <c:v>2902</c:v>
                </c:pt>
                <c:pt idx="1103">
                  <c:v>2903</c:v>
                </c:pt>
                <c:pt idx="1104">
                  <c:v>2904</c:v>
                </c:pt>
                <c:pt idx="1105">
                  <c:v>2905</c:v>
                </c:pt>
                <c:pt idx="1106">
                  <c:v>2906</c:v>
                </c:pt>
                <c:pt idx="1107">
                  <c:v>2907</c:v>
                </c:pt>
                <c:pt idx="1108">
                  <c:v>2908</c:v>
                </c:pt>
                <c:pt idx="1109">
                  <c:v>2909</c:v>
                </c:pt>
                <c:pt idx="1110">
                  <c:v>2910</c:v>
                </c:pt>
                <c:pt idx="1111">
                  <c:v>2911</c:v>
                </c:pt>
                <c:pt idx="1112">
                  <c:v>2912</c:v>
                </c:pt>
                <c:pt idx="1113">
                  <c:v>2913</c:v>
                </c:pt>
                <c:pt idx="1114">
                  <c:v>2914</c:v>
                </c:pt>
                <c:pt idx="1115">
                  <c:v>2915</c:v>
                </c:pt>
                <c:pt idx="1116">
                  <c:v>2916</c:v>
                </c:pt>
                <c:pt idx="1117">
                  <c:v>2917</c:v>
                </c:pt>
                <c:pt idx="1118">
                  <c:v>2918</c:v>
                </c:pt>
                <c:pt idx="1119">
                  <c:v>2919</c:v>
                </c:pt>
                <c:pt idx="1120">
                  <c:v>2920</c:v>
                </c:pt>
                <c:pt idx="1121">
                  <c:v>2921</c:v>
                </c:pt>
                <c:pt idx="1122">
                  <c:v>2922</c:v>
                </c:pt>
                <c:pt idx="1123">
                  <c:v>2923</c:v>
                </c:pt>
                <c:pt idx="1124">
                  <c:v>2924</c:v>
                </c:pt>
                <c:pt idx="1125">
                  <c:v>2925</c:v>
                </c:pt>
                <c:pt idx="1126">
                  <c:v>2926</c:v>
                </c:pt>
                <c:pt idx="1127">
                  <c:v>2927</c:v>
                </c:pt>
                <c:pt idx="1128">
                  <c:v>2928</c:v>
                </c:pt>
                <c:pt idx="1129">
                  <c:v>2929</c:v>
                </c:pt>
                <c:pt idx="1130">
                  <c:v>2930</c:v>
                </c:pt>
                <c:pt idx="1131">
                  <c:v>2931</c:v>
                </c:pt>
                <c:pt idx="1132">
                  <c:v>2932</c:v>
                </c:pt>
                <c:pt idx="1133">
                  <c:v>2933</c:v>
                </c:pt>
                <c:pt idx="1134">
                  <c:v>2934</c:v>
                </c:pt>
                <c:pt idx="1135">
                  <c:v>2935</c:v>
                </c:pt>
                <c:pt idx="1136">
                  <c:v>2936</c:v>
                </c:pt>
                <c:pt idx="1137">
                  <c:v>2937</c:v>
                </c:pt>
                <c:pt idx="1138">
                  <c:v>2938</c:v>
                </c:pt>
                <c:pt idx="1139">
                  <c:v>2939</c:v>
                </c:pt>
                <c:pt idx="1140">
                  <c:v>2940</c:v>
                </c:pt>
                <c:pt idx="1141">
                  <c:v>2941</c:v>
                </c:pt>
                <c:pt idx="1142">
                  <c:v>2942</c:v>
                </c:pt>
                <c:pt idx="1143">
                  <c:v>2943</c:v>
                </c:pt>
                <c:pt idx="1144">
                  <c:v>2944</c:v>
                </c:pt>
                <c:pt idx="1145">
                  <c:v>2945</c:v>
                </c:pt>
                <c:pt idx="1146">
                  <c:v>2946</c:v>
                </c:pt>
                <c:pt idx="1147">
                  <c:v>2947</c:v>
                </c:pt>
                <c:pt idx="1148">
                  <c:v>2948</c:v>
                </c:pt>
                <c:pt idx="1149">
                  <c:v>2949</c:v>
                </c:pt>
                <c:pt idx="1150">
                  <c:v>2950</c:v>
                </c:pt>
                <c:pt idx="1151">
                  <c:v>2951</c:v>
                </c:pt>
                <c:pt idx="1152">
                  <c:v>2952</c:v>
                </c:pt>
                <c:pt idx="1153">
                  <c:v>2953</c:v>
                </c:pt>
                <c:pt idx="1154">
                  <c:v>2954</c:v>
                </c:pt>
                <c:pt idx="1155">
                  <c:v>2955</c:v>
                </c:pt>
                <c:pt idx="1156">
                  <c:v>2956</c:v>
                </c:pt>
                <c:pt idx="1157">
                  <c:v>2957</c:v>
                </c:pt>
                <c:pt idx="1158">
                  <c:v>2958</c:v>
                </c:pt>
                <c:pt idx="1159">
                  <c:v>2959</c:v>
                </c:pt>
                <c:pt idx="1160">
                  <c:v>2960</c:v>
                </c:pt>
                <c:pt idx="1161">
                  <c:v>2961</c:v>
                </c:pt>
                <c:pt idx="1162">
                  <c:v>2962</c:v>
                </c:pt>
                <c:pt idx="1163">
                  <c:v>2963</c:v>
                </c:pt>
                <c:pt idx="1164">
                  <c:v>2964</c:v>
                </c:pt>
                <c:pt idx="1165">
                  <c:v>2965</c:v>
                </c:pt>
                <c:pt idx="1166">
                  <c:v>2966</c:v>
                </c:pt>
                <c:pt idx="1167">
                  <c:v>2967</c:v>
                </c:pt>
                <c:pt idx="1168">
                  <c:v>2968</c:v>
                </c:pt>
                <c:pt idx="1169">
                  <c:v>2969</c:v>
                </c:pt>
                <c:pt idx="1170">
                  <c:v>2970</c:v>
                </c:pt>
                <c:pt idx="1171">
                  <c:v>2971</c:v>
                </c:pt>
                <c:pt idx="1172">
                  <c:v>2972</c:v>
                </c:pt>
                <c:pt idx="1173">
                  <c:v>2973</c:v>
                </c:pt>
                <c:pt idx="1174">
                  <c:v>2974</c:v>
                </c:pt>
                <c:pt idx="1175">
                  <c:v>2975</c:v>
                </c:pt>
                <c:pt idx="1176">
                  <c:v>2976</c:v>
                </c:pt>
                <c:pt idx="1177">
                  <c:v>2977</c:v>
                </c:pt>
                <c:pt idx="1178">
                  <c:v>2978</c:v>
                </c:pt>
                <c:pt idx="1179">
                  <c:v>2979</c:v>
                </c:pt>
                <c:pt idx="1180">
                  <c:v>2980</c:v>
                </c:pt>
                <c:pt idx="1181">
                  <c:v>2981</c:v>
                </c:pt>
                <c:pt idx="1182">
                  <c:v>2982</c:v>
                </c:pt>
                <c:pt idx="1183">
                  <c:v>2983</c:v>
                </c:pt>
                <c:pt idx="1184">
                  <c:v>2984</c:v>
                </c:pt>
                <c:pt idx="1185">
                  <c:v>2985</c:v>
                </c:pt>
                <c:pt idx="1186">
                  <c:v>2986</c:v>
                </c:pt>
                <c:pt idx="1187">
                  <c:v>2987</c:v>
                </c:pt>
                <c:pt idx="1188">
                  <c:v>2988</c:v>
                </c:pt>
                <c:pt idx="1189">
                  <c:v>2989</c:v>
                </c:pt>
                <c:pt idx="1190">
                  <c:v>2990</c:v>
                </c:pt>
                <c:pt idx="1191">
                  <c:v>2991</c:v>
                </c:pt>
                <c:pt idx="1192">
                  <c:v>2992</c:v>
                </c:pt>
                <c:pt idx="1193">
                  <c:v>2993</c:v>
                </c:pt>
                <c:pt idx="1194">
                  <c:v>2994</c:v>
                </c:pt>
                <c:pt idx="1195">
                  <c:v>2995</c:v>
                </c:pt>
                <c:pt idx="1196">
                  <c:v>2996</c:v>
                </c:pt>
                <c:pt idx="1197">
                  <c:v>2997</c:v>
                </c:pt>
                <c:pt idx="1198">
                  <c:v>2998</c:v>
                </c:pt>
                <c:pt idx="1199">
                  <c:v>2999</c:v>
                </c:pt>
                <c:pt idx="1200">
                  <c:v>3000</c:v>
                </c:pt>
                <c:pt idx="1201">
                  <c:v>3001</c:v>
                </c:pt>
                <c:pt idx="1202">
                  <c:v>3002</c:v>
                </c:pt>
                <c:pt idx="1203">
                  <c:v>3003</c:v>
                </c:pt>
                <c:pt idx="1204">
                  <c:v>3004</c:v>
                </c:pt>
                <c:pt idx="1205">
                  <c:v>3005</c:v>
                </c:pt>
                <c:pt idx="1206">
                  <c:v>3006</c:v>
                </c:pt>
                <c:pt idx="1207">
                  <c:v>3007</c:v>
                </c:pt>
                <c:pt idx="1208">
                  <c:v>3008</c:v>
                </c:pt>
                <c:pt idx="1209">
                  <c:v>3009</c:v>
                </c:pt>
                <c:pt idx="1210">
                  <c:v>3010</c:v>
                </c:pt>
                <c:pt idx="1211">
                  <c:v>3011</c:v>
                </c:pt>
                <c:pt idx="1212">
                  <c:v>3012</c:v>
                </c:pt>
                <c:pt idx="1213">
                  <c:v>3013</c:v>
                </c:pt>
                <c:pt idx="1214">
                  <c:v>3014</c:v>
                </c:pt>
                <c:pt idx="1215">
                  <c:v>3015</c:v>
                </c:pt>
                <c:pt idx="1216">
                  <c:v>3016</c:v>
                </c:pt>
                <c:pt idx="1217">
                  <c:v>3017</c:v>
                </c:pt>
                <c:pt idx="1218">
                  <c:v>3018</c:v>
                </c:pt>
                <c:pt idx="1219">
                  <c:v>3019</c:v>
                </c:pt>
                <c:pt idx="1220">
                  <c:v>3020</c:v>
                </c:pt>
                <c:pt idx="1221">
                  <c:v>3021</c:v>
                </c:pt>
                <c:pt idx="1222">
                  <c:v>3022</c:v>
                </c:pt>
                <c:pt idx="1223">
                  <c:v>3023</c:v>
                </c:pt>
                <c:pt idx="1224">
                  <c:v>3024</c:v>
                </c:pt>
                <c:pt idx="1225">
                  <c:v>3025</c:v>
                </c:pt>
                <c:pt idx="1226">
                  <c:v>3026</c:v>
                </c:pt>
                <c:pt idx="1227">
                  <c:v>3027</c:v>
                </c:pt>
                <c:pt idx="1228">
                  <c:v>3028</c:v>
                </c:pt>
                <c:pt idx="1229">
                  <c:v>3029</c:v>
                </c:pt>
                <c:pt idx="1230">
                  <c:v>3030</c:v>
                </c:pt>
                <c:pt idx="1231">
                  <c:v>3031</c:v>
                </c:pt>
                <c:pt idx="1232">
                  <c:v>3032</c:v>
                </c:pt>
                <c:pt idx="1233">
                  <c:v>3033</c:v>
                </c:pt>
                <c:pt idx="1234">
                  <c:v>3034</c:v>
                </c:pt>
                <c:pt idx="1235">
                  <c:v>3035</c:v>
                </c:pt>
                <c:pt idx="1236">
                  <c:v>3036</c:v>
                </c:pt>
                <c:pt idx="1237">
                  <c:v>3037</c:v>
                </c:pt>
                <c:pt idx="1238">
                  <c:v>3038</c:v>
                </c:pt>
                <c:pt idx="1239">
                  <c:v>3039</c:v>
                </c:pt>
                <c:pt idx="1240">
                  <c:v>3040</c:v>
                </c:pt>
                <c:pt idx="1241">
                  <c:v>3041</c:v>
                </c:pt>
                <c:pt idx="1242">
                  <c:v>3042</c:v>
                </c:pt>
                <c:pt idx="1243">
                  <c:v>3043</c:v>
                </c:pt>
                <c:pt idx="1244">
                  <c:v>3044</c:v>
                </c:pt>
                <c:pt idx="1245">
                  <c:v>3045</c:v>
                </c:pt>
                <c:pt idx="1246">
                  <c:v>3046</c:v>
                </c:pt>
                <c:pt idx="1247">
                  <c:v>3047</c:v>
                </c:pt>
                <c:pt idx="1248">
                  <c:v>3048</c:v>
                </c:pt>
                <c:pt idx="1249">
                  <c:v>3049</c:v>
                </c:pt>
                <c:pt idx="1250">
                  <c:v>3050</c:v>
                </c:pt>
                <c:pt idx="1251">
                  <c:v>3051</c:v>
                </c:pt>
                <c:pt idx="1252">
                  <c:v>3052</c:v>
                </c:pt>
                <c:pt idx="1253">
                  <c:v>3053</c:v>
                </c:pt>
                <c:pt idx="1254">
                  <c:v>3054</c:v>
                </c:pt>
                <c:pt idx="1255">
                  <c:v>3055</c:v>
                </c:pt>
                <c:pt idx="1256">
                  <c:v>3056</c:v>
                </c:pt>
                <c:pt idx="1257">
                  <c:v>3057</c:v>
                </c:pt>
                <c:pt idx="1258">
                  <c:v>3058</c:v>
                </c:pt>
                <c:pt idx="1259">
                  <c:v>3059</c:v>
                </c:pt>
                <c:pt idx="1260">
                  <c:v>3060</c:v>
                </c:pt>
                <c:pt idx="1261">
                  <c:v>3061</c:v>
                </c:pt>
                <c:pt idx="1262">
                  <c:v>3062</c:v>
                </c:pt>
                <c:pt idx="1263">
                  <c:v>3063</c:v>
                </c:pt>
                <c:pt idx="1264">
                  <c:v>3064</c:v>
                </c:pt>
                <c:pt idx="1265">
                  <c:v>3065</c:v>
                </c:pt>
                <c:pt idx="1266">
                  <c:v>3066</c:v>
                </c:pt>
                <c:pt idx="1267">
                  <c:v>3067</c:v>
                </c:pt>
                <c:pt idx="1268">
                  <c:v>3068</c:v>
                </c:pt>
                <c:pt idx="1269">
                  <c:v>3069</c:v>
                </c:pt>
                <c:pt idx="1270">
                  <c:v>3070</c:v>
                </c:pt>
                <c:pt idx="1271">
                  <c:v>3071</c:v>
                </c:pt>
                <c:pt idx="1272">
                  <c:v>3072</c:v>
                </c:pt>
                <c:pt idx="1273">
                  <c:v>3073</c:v>
                </c:pt>
                <c:pt idx="1274">
                  <c:v>3074</c:v>
                </c:pt>
                <c:pt idx="1275">
                  <c:v>3075</c:v>
                </c:pt>
                <c:pt idx="1276">
                  <c:v>3076</c:v>
                </c:pt>
                <c:pt idx="1277">
                  <c:v>3077</c:v>
                </c:pt>
                <c:pt idx="1278">
                  <c:v>3078</c:v>
                </c:pt>
                <c:pt idx="1279">
                  <c:v>3079</c:v>
                </c:pt>
                <c:pt idx="1280">
                  <c:v>3080</c:v>
                </c:pt>
                <c:pt idx="1281">
                  <c:v>3081</c:v>
                </c:pt>
                <c:pt idx="1282">
                  <c:v>3082</c:v>
                </c:pt>
                <c:pt idx="1283">
                  <c:v>3083</c:v>
                </c:pt>
                <c:pt idx="1284">
                  <c:v>3084</c:v>
                </c:pt>
                <c:pt idx="1285">
                  <c:v>3085</c:v>
                </c:pt>
                <c:pt idx="1286">
                  <c:v>3086</c:v>
                </c:pt>
                <c:pt idx="1287">
                  <c:v>3087</c:v>
                </c:pt>
                <c:pt idx="1288">
                  <c:v>3088</c:v>
                </c:pt>
                <c:pt idx="1289">
                  <c:v>3089</c:v>
                </c:pt>
                <c:pt idx="1290">
                  <c:v>3090</c:v>
                </c:pt>
                <c:pt idx="1291">
                  <c:v>3091</c:v>
                </c:pt>
                <c:pt idx="1292">
                  <c:v>3092</c:v>
                </c:pt>
                <c:pt idx="1293">
                  <c:v>3093</c:v>
                </c:pt>
                <c:pt idx="1294">
                  <c:v>3094</c:v>
                </c:pt>
                <c:pt idx="1295">
                  <c:v>3095</c:v>
                </c:pt>
                <c:pt idx="1296">
                  <c:v>3096</c:v>
                </c:pt>
                <c:pt idx="1297">
                  <c:v>3097</c:v>
                </c:pt>
                <c:pt idx="1298">
                  <c:v>3098</c:v>
                </c:pt>
                <c:pt idx="1299">
                  <c:v>3099</c:v>
                </c:pt>
                <c:pt idx="1300">
                  <c:v>3100</c:v>
                </c:pt>
                <c:pt idx="1301">
                  <c:v>3101</c:v>
                </c:pt>
                <c:pt idx="1302">
                  <c:v>3102</c:v>
                </c:pt>
                <c:pt idx="1303">
                  <c:v>3103</c:v>
                </c:pt>
                <c:pt idx="1304">
                  <c:v>3104</c:v>
                </c:pt>
                <c:pt idx="1305">
                  <c:v>3105</c:v>
                </c:pt>
                <c:pt idx="1306">
                  <c:v>3106</c:v>
                </c:pt>
                <c:pt idx="1307">
                  <c:v>3107</c:v>
                </c:pt>
                <c:pt idx="1308">
                  <c:v>3108</c:v>
                </c:pt>
                <c:pt idx="1309">
                  <c:v>3109</c:v>
                </c:pt>
                <c:pt idx="1310">
                  <c:v>3110</c:v>
                </c:pt>
                <c:pt idx="1311">
                  <c:v>3111</c:v>
                </c:pt>
                <c:pt idx="1312">
                  <c:v>3112</c:v>
                </c:pt>
                <c:pt idx="1313">
                  <c:v>3113</c:v>
                </c:pt>
                <c:pt idx="1314">
                  <c:v>3114</c:v>
                </c:pt>
                <c:pt idx="1315">
                  <c:v>3115</c:v>
                </c:pt>
                <c:pt idx="1316">
                  <c:v>3116</c:v>
                </c:pt>
                <c:pt idx="1317">
                  <c:v>3117</c:v>
                </c:pt>
                <c:pt idx="1318">
                  <c:v>3118</c:v>
                </c:pt>
                <c:pt idx="1319">
                  <c:v>3119</c:v>
                </c:pt>
                <c:pt idx="1320">
                  <c:v>3120</c:v>
                </c:pt>
                <c:pt idx="1321">
                  <c:v>3121</c:v>
                </c:pt>
                <c:pt idx="1322">
                  <c:v>3122</c:v>
                </c:pt>
                <c:pt idx="1323">
                  <c:v>3123</c:v>
                </c:pt>
                <c:pt idx="1324">
                  <c:v>3124</c:v>
                </c:pt>
                <c:pt idx="1325">
                  <c:v>3125</c:v>
                </c:pt>
                <c:pt idx="1326">
                  <c:v>3126</c:v>
                </c:pt>
                <c:pt idx="1327">
                  <c:v>3127</c:v>
                </c:pt>
                <c:pt idx="1328">
                  <c:v>3128</c:v>
                </c:pt>
                <c:pt idx="1329">
                  <c:v>3129</c:v>
                </c:pt>
                <c:pt idx="1330">
                  <c:v>3130</c:v>
                </c:pt>
                <c:pt idx="1331">
                  <c:v>3131</c:v>
                </c:pt>
                <c:pt idx="1332">
                  <c:v>3132</c:v>
                </c:pt>
                <c:pt idx="1333">
                  <c:v>3133</c:v>
                </c:pt>
                <c:pt idx="1334">
                  <c:v>3134</c:v>
                </c:pt>
                <c:pt idx="1335">
                  <c:v>3135</c:v>
                </c:pt>
                <c:pt idx="1336">
                  <c:v>3136</c:v>
                </c:pt>
                <c:pt idx="1337">
                  <c:v>3137</c:v>
                </c:pt>
                <c:pt idx="1338">
                  <c:v>3138</c:v>
                </c:pt>
                <c:pt idx="1339">
                  <c:v>3139</c:v>
                </c:pt>
                <c:pt idx="1340">
                  <c:v>3140</c:v>
                </c:pt>
                <c:pt idx="1341">
                  <c:v>3141</c:v>
                </c:pt>
                <c:pt idx="1342">
                  <c:v>3142</c:v>
                </c:pt>
                <c:pt idx="1343">
                  <c:v>3143</c:v>
                </c:pt>
                <c:pt idx="1344">
                  <c:v>3144</c:v>
                </c:pt>
                <c:pt idx="1345">
                  <c:v>3145</c:v>
                </c:pt>
                <c:pt idx="1346">
                  <c:v>3146</c:v>
                </c:pt>
                <c:pt idx="1347">
                  <c:v>3147</c:v>
                </c:pt>
                <c:pt idx="1348">
                  <c:v>3148</c:v>
                </c:pt>
                <c:pt idx="1349">
                  <c:v>3149</c:v>
                </c:pt>
                <c:pt idx="1350">
                  <c:v>3150</c:v>
                </c:pt>
                <c:pt idx="1351">
                  <c:v>3151</c:v>
                </c:pt>
                <c:pt idx="1352">
                  <c:v>3152</c:v>
                </c:pt>
                <c:pt idx="1353">
                  <c:v>3153</c:v>
                </c:pt>
                <c:pt idx="1354">
                  <c:v>3154</c:v>
                </c:pt>
                <c:pt idx="1355">
                  <c:v>3155</c:v>
                </c:pt>
                <c:pt idx="1356">
                  <c:v>3156</c:v>
                </c:pt>
                <c:pt idx="1357">
                  <c:v>3157</c:v>
                </c:pt>
                <c:pt idx="1358">
                  <c:v>3158</c:v>
                </c:pt>
                <c:pt idx="1359">
                  <c:v>3159</c:v>
                </c:pt>
                <c:pt idx="1360">
                  <c:v>3160</c:v>
                </c:pt>
                <c:pt idx="1361">
                  <c:v>3161</c:v>
                </c:pt>
                <c:pt idx="1362">
                  <c:v>3162</c:v>
                </c:pt>
                <c:pt idx="1363">
                  <c:v>3163</c:v>
                </c:pt>
                <c:pt idx="1364">
                  <c:v>3164</c:v>
                </c:pt>
                <c:pt idx="1365">
                  <c:v>3165</c:v>
                </c:pt>
                <c:pt idx="1366">
                  <c:v>3166</c:v>
                </c:pt>
                <c:pt idx="1367">
                  <c:v>3167</c:v>
                </c:pt>
                <c:pt idx="1368">
                  <c:v>3168</c:v>
                </c:pt>
                <c:pt idx="1369">
                  <c:v>3169</c:v>
                </c:pt>
                <c:pt idx="1370">
                  <c:v>3170</c:v>
                </c:pt>
                <c:pt idx="1371">
                  <c:v>3171</c:v>
                </c:pt>
                <c:pt idx="1372">
                  <c:v>3172</c:v>
                </c:pt>
                <c:pt idx="1373">
                  <c:v>3173</c:v>
                </c:pt>
                <c:pt idx="1374">
                  <c:v>3174</c:v>
                </c:pt>
                <c:pt idx="1375">
                  <c:v>3175</c:v>
                </c:pt>
                <c:pt idx="1376">
                  <c:v>3176</c:v>
                </c:pt>
                <c:pt idx="1377">
                  <c:v>3177</c:v>
                </c:pt>
                <c:pt idx="1378">
                  <c:v>3178</c:v>
                </c:pt>
                <c:pt idx="1379">
                  <c:v>3179</c:v>
                </c:pt>
                <c:pt idx="1380">
                  <c:v>3180</c:v>
                </c:pt>
                <c:pt idx="1381">
                  <c:v>3181</c:v>
                </c:pt>
                <c:pt idx="1382">
                  <c:v>3182</c:v>
                </c:pt>
                <c:pt idx="1383">
                  <c:v>3183</c:v>
                </c:pt>
                <c:pt idx="1384">
                  <c:v>3184</c:v>
                </c:pt>
                <c:pt idx="1385">
                  <c:v>3185</c:v>
                </c:pt>
                <c:pt idx="1386">
                  <c:v>3186</c:v>
                </c:pt>
                <c:pt idx="1387">
                  <c:v>3187</c:v>
                </c:pt>
                <c:pt idx="1388">
                  <c:v>3188</c:v>
                </c:pt>
                <c:pt idx="1389">
                  <c:v>3189</c:v>
                </c:pt>
                <c:pt idx="1390">
                  <c:v>3190</c:v>
                </c:pt>
                <c:pt idx="1391">
                  <c:v>3191</c:v>
                </c:pt>
                <c:pt idx="1392">
                  <c:v>3192</c:v>
                </c:pt>
                <c:pt idx="1393">
                  <c:v>3193</c:v>
                </c:pt>
                <c:pt idx="1394">
                  <c:v>3194</c:v>
                </c:pt>
                <c:pt idx="1395">
                  <c:v>3195</c:v>
                </c:pt>
                <c:pt idx="1396">
                  <c:v>3196</c:v>
                </c:pt>
                <c:pt idx="1397">
                  <c:v>3197</c:v>
                </c:pt>
                <c:pt idx="1398">
                  <c:v>3198</c:v>
                </c:pt>
                <c:pt idx="1399">
                  <c:v>3199</c:v>
                </c:pt>
                <c:pt idx="1400">
                  <c:v>3200</c:v>
                </c:pt>
                <c:pt idx="1401">
                  <c:v>3201</c:v>
                </c:pt>
                <c:pt idx="1402">
                  <c:v>3202</c:v>
                </c:pt>
                <c:pt idx="1403">
                  <c:v>3203</c:v>
                </c:pt>
                <c:pt idx="1404">
                  <c:v>3204</c:v>
                </c:pt>
                <c:pt idx="1405">
                  <c:v>3205</c:v>
                </c:pt>
                <c:pt idx="1406">
                  <c:v>3206</c:v>
                </c:pt>
                <c:pt idx="1407">
                  <c:v>3207</c:v>
                </c:pt>
                <c:pt idx="1408">
                  <c:v>3208</c:v>
                </c:pt>
                <c:pt idx="1409">
                  <c:v>3209</c:v>
                </c:pt>
                <c:pt idx="1410">
                  <c:v>3210</c:v>
                </c:pt>
                <c:pt idx="1411">
                  <c:v>3211</c:v>
                </c:pt>
                <c:pt idx="1412">
                  <c:v>3212</c:v>
                </c:pt>
                <c:pt idx="1413">
                  <c:v>3213</c:v>
                </c:pt>
                <c:pt idx="1414">
                  <c:v>3214</c:v>
                </c:pt>
                <c:pt idx="1415">
                  <c:v>3215</c:v>
                </c:pt>
                <c:pt idx="1416">
                  <c:v>3216</c:v>
                </c:pt>
                <c:pt idx="1417">
                  <c:v>3217</c:v>
                </c:pt>
                <c:pt idx="1418">
                  <c:v>3218</c:v>
                </c:pt>
                <c:pt idx="1419">
                  <c:v>3219</c:v>
                </c:pt>
                <c:pt idx="1420">
                  <c:v>3220</c:v>
                </c:pt>
                <c:pt idx="1421">
                  <c:v>3221</c:v>
                </c:pt>
                <c:pt idx="1422">
                  <c:v>3222</c:v>
                </c:pt>
                <c:pt idx="1423">
                  <c:v>3223</c:v>
                </c:pt>
                <c:pt idx="1424">
                  <c:v>3224</c:v>
                </c:pt>
                <c:pt idx="1425">
                  <c:v>3225</c:v>
                </c:pt>
                <c:pt idx="1426">
                  <c:v>3226</c:v>
                </c:pt>
                <c:pt idx="1427">
                  <c:v>3227</c:v>
                </c:pt>
                <c:pt idx="1428">
                  <c:v>3228</c:v>
                </c:pt>
                <c:pt idx="1429">
                  <c:v>3229</c:v>
                </c:pt>
                <c:pt idx="1430">
                  <c:v>3230</c:v>
                </c:pt>
                <c:pt idx="1431">
                  <c:v>3231</c:v>
                </c:pt>
                <c:pt idx="1432">
                  <c:v>3232</c:v>
                </c:pt>
                <c:pt idx="1433">
                  <c:v>3233</c:v>
                </c:pt>
                <c:pt idx="1434">
                  <c:v>3234</c:v>
                </c:pt>
                <c:pt idx="1435">
                  <c:v>3235</c:v>
                </c:pt>
                <c:pt idx="1436">
                  <c:v>3236</c:v>
                </c:pt>
                <c:pt idx="1437">
                  <c:v>3237</c:v>
                </c:pt>
                <c:pt idx="1438">
                  <c:v>3238</c:v>
                </c:pt>
                <c:pt idx="1439">
                  <c:v>3239</c:v>
                </c:pt>
                <c:pt idx="1440">
                  <c:v>3240</c:v>
                </c:pt>
                <c:pt idx="1441">
                  <c:v>3241</c:v>
                </c:pt>
                <c:pt idx="1442">
                  <c:v>3242</c:v>
                </c:pt>
                <c:pt idx="1443">
                  <c:v>3243</c:v>
                </c:pt>
                <c:pt idx="1444">
                  <c:v>3244</c:v>
                </c:pt>
                <c:pt idx="1445">
                  <c:v>3245</c:v>
                </c:pt>
                <c:pt idx="1446">
                  <c:v>3246</c:v>
                </c:pt>
                <c:pt idx="1447">
                  <c:v>3247</c:v>
                </c:pt>
                <c:pt idx="1448">
                  <c:v>3248</c:v>
                </c:pt>
                <c:pt idx="1449">
                  <c:v>3249</c:v>
                </c:pt>
                <c:pt idx="1450">
                  <c:v>3250</c:v>
                </c:pt>
                <c:pt idx="1451">
                  <c:v>3251</c:v>
                </c:pt>
                <c:pt idx="1452">
                  <c:v>3252</c:v>
                </c:pt>
                <c:pt idx="1453">
                  <c:v>3253</c:v>
                </c:pt>
                <c:pt idx="1454">
                  <c:v>3254</c:v>
                </c:pt>
                <c:pt idx="1455">
                  <c:v>3255</c:v>
                </c:pt>
                <c:pt idx="1456">
                  <c:v>3256</c:v>
                </c:pt>
                <c:pt idx="1457">
                  <c:v>3257</c:v>
                </c:pt>
                <c:pt idx="1458">
                  <c:v>3258</c:v>
                </c:pt>
                <c:pt idx="1459">
                  <c:v>3259</c:v>
                </c:pt>
                <c:pt idx="1460">
                  <c:v>3260</c:v>
                </c:pt>
                <c:pt idx="1461">
                  <c:v>3261</c:v>
                </c:pt>
                <c:pt idx="1462">
                  <c:v>3262</c:v>
                </c:pt>
                <c:pt idx="1463">
                  <c:v>3263</c:v>
                </c:pt>
                <c:pt idx="1464">
                  <c:v>3264</c:v>
                </c:pt>
                <c:pt idx="1465">
                  <c:v>3265</c:v>
                </c:pt>
                <c:pt idx="1466">
                  <c:v>3266</c:v>
                </c:pt>
                <c:pt idx="1467">
                  <c:v>3267</c:v>
                </c:pt>
                <c:pt idx="1468">
                  <c:v>3268</c:v>
                </c:pt>
                <c:pt idx="1469">
                  <c:v>3269</c:v>
                </c:pt>
                <c:pt idx="1470">
                  <c:v>3270</c:v>
                </c:pt>
                <c:pt idx="1471">
                  <c:v>3271</c:v>
                </c:pt>
                <c:pt idx="1472">
                  <c:v>3272</c:v>
                </c:pt>
                <c:pt idx="1473">
                  <c:v>3273</c:v>
                </c:pt>
                <c:pt idx="1474">
                  <c:v>3274</c:v>
                </c:pt>
                <c:pt idx="1475">
                  <c:v>3275</c:v>
                </c:pt>
                <c:pt idx="1476">
                  <c:v>3276</c:v>
                </c:pt>
                <c:pt idx="1477">
                  <c:v>3277</c:v>
                </c:pt>
                <c:pt idx="1478">
                  <c:v>3278</c:v>
                </c:pt>
                <c:pt idx="1479">
                  <c:v>3279</c:v>
                </c:pt>
                <c:pt idx="1480">
                  <c:v>3280</c:v>
                </c:pt>
                <c:pt idx="1481">
                  <c:v>3281</c:v>
                </c:pt>
                <c:pt idx="1482">
                  <c:v>3282</c:v>
                </c:pt>
                <c:pt idx="1483">
                  <c:v>3283</c:v>
                </c:pt>
                <c:pt idx="1484">
                  <c:v>3284</c:v>
                </c:pt>
                <c:pt idx="1485">
                  <c:v>3285</c:v>
                </c:pt>
                <c:pt idx="1486">
                  <c:v>3286</c:v>
                </c:pt>
                <c:pt idx="1487">
                  <c:v>3287</c:v>
                </c:pt>
                <c:pt idx="1488">
                  <c:v>3288</c:v>
                </c:pt>
                <c:pt idx="1489">
                  <c:v>3289</c:v>
                </c:pt>
                <c:pt idx="1490">
                  <c:v>3290</c:v>
                </c:pt>
                <c:pt idx="1491">
                  <c:v>3291</c:v>
                </c:pt>
                <c:pt idx="1492">
                  <c:v>3292</c:v>
                </c:pt>
                <c:pt idx="1493">
                  <c:v>3293</c:v>
                </c:pt>
                <c:pt idx="1494">
                  <c:v>3294</c:v>
                </c:pt>
                <c:pt idx="1495">
                  <c:v>3295</c:v>
                </c:pt>
                <c:pt idx="1496">
                  <c:v>3296</c:v>
                </c:pt>
                <c:pt idx="1497">
                  <c:v>3297</c:v>
                </c:pt>
                <c:pt idx="1498">
                  <c:v>3298</c:v>
                </c:pt>
                <c:pt idx="1499">
                  <c:v>3299</c:v>
                </c:pt>
                <c:pt idx="1500">
                  <c:v>3300</c:v>
                </c:pt>
                <c:pt idx="1501">
                  <c:v>3301</c:v>
                </c:pt>
                <c:pt idx="1502">
                  <c:v>3302</c:v>
                </c:pt>
                <c:pt idx="1503">
                  <c:v>3303</c:v>
                </c:pt>
                <c:pt idx="1504">
                  <c:v>3304</c:v>
                </c:pt>
                <c:pt idx="1505">
                  <c:v>3305</c:v>
                </c:pt>
                <c:pt idx="1506">
                  <c:v>3306</c:v>
                </c:pt>
                <c:pt idx="1507">
                  <c:v>3307</c:v>
                </c:pt>
                <c:pt idx="1508">
                  <c:v>3308</c:v>
                </c:pt>
                <c:pt idx="1509">
                  <c:v>3309</c:v>
                </c:pt>
                <c:pt idx="1510">
                  <c:v>3310</c:v>
                </c:pt>
                <c:pt idx="1511">
                  <c:v>3311</c:v>
                </c:pt>
                <c:pt idx="1512">
                  <c:v>3312</c:v>
                </c:pt>
                <c:pt idx="1513">
                  <c:v>3313</c:v>
                </c:pt>
                <c:pt idx="1514">
                  <c:v>3314</c:v>
                </c:pt>
                <c:pt idx="1515">
                  <c:v>3315</c:v>
                </c:pt>
                <c:pt idx="1516">
                  <c:v>3316</c:v>
                </c:pt>
                <c:pt idx="1517">
                  <c:v>3317</c:v>
                </c:pt>
                <c:pt idx="1518">
                  <c:v>3318</c:v>
                </c:pt>
                <c:pt idx="1519">
                  <c:v>3319</c:v>
                </c:pt>
                <c:pt idx="1520">
                  <c:v>3320</c:v>
                </c:pt>
                <c:pt idx="1521">
                  <c:v>3321</c:v>
                </c:pt>
                <c:pt idx="1522">
                  <c:v>3322</c:v>
                </c:pt>
                <c:pt idx="1523">
                  <c:v>3323</c:v>
                </c:pt>
                <c:pt idx="1524">
                  <c:v>3324</c:v>
                </c:pt>
                <c:pt idx="1525">
                  <c:v>3325</c:v>
                </c:pt>
                <c:pt idx="1526">
                  <c:v>3326</c:v>
                </c:pt>
                <c:pt idx="1527">
                  <c:v>3327</c:v>
                </c:pt>
                <c:pt idx="1528">
                  <c:v>3328</c:v>
                </c:pt>
                <c:pt idx="1529">
                  <c:v>3329</c:v>
                </c:pt>
                <c:pt idx="1530">
                  <c:v>3330</c:v>
                </c:pt>
                <c:pt idx="1531">
                  <c:v>3331</c:v>
                </c:pt>
                <c:pt idx="1532">
                  <c:v>3332</c:v>
                </c:pt>
                <c:pt idx="1533">
                  <c:v>3333</c:v>
                </c:pt>
                <c:pt idx="1534">
                  <c:v>3334</c:v>
                </c:pt>
                <c:pt idx="1535">
                  <c:v>3335</c:v>
                </c:pt>
                <c:pt idx="1536">
                  <c:v>3336</c:v>
                </c:pt>
                <c:pt idx="1537">
                  <c:v>3337</c:v>
                </c:pt>
                <c:pt idx="1538">
                  <c:v>3338</c:v>
                </c:pt>
                <c:pt idx="1539">
                  <c:v>3339</c:v>
                </c:pt>
                <c:pt idx="1540">
                  <c:v>3340</c:v>
                </c:pt>
                <c:pt idx="1541">
                  <c:v>3341</c:v>
                </c:pt>
                <c:pt idx="1542">
                  <c:v>3342</c:v>
                </c:pt>
                <c:pt idx="1543">
                  <c:v>3343</c:v>
                </c:pt>
                <c:pt idx="1544">
                  <c:v>3344</c:v>
                </c:pt>
                <c:pt idx="1545">
                  <c:v>3345</c:v>
                </c:pt>
                <c:pt idx="1546">
                  <c:v>3346</c:v>
                </c:pt>
                <c:pt idx="1547">
                  <c:v>3347</c:v>
                </c:pt>
                <c:pt idx="1548">
                  <c:v>3348</c:v>
                </c:pt>
                <c:pt idx="1549">
                  <c:v>3349</c:v>
                </c:pt>
                <c:pt idx="1550">
                  <c:v>3350</c:v>
                </c:pt>
                <c:pt idx="1551">
                  <c:v>3351</c:v>
                </c:pt>
                <c:pt idx="1552">
                  <c:v>3352</c:v>
                </c:pt>
                <c:pt idx="1553">
                  <c:v>3353</c:v>
                </c:pt>
                <c:pt idx="1554">
                  <c:v>3354</c:v>
                </c:pt>
                <c:pt idx="1555">
                  <c:v>3355</c:v>
                </c:pt>
                <c:pt idx="1556">
                  <c:v>3356</c:v>
                </c:pt>
                <c:pt idx="1557">
                  <c:v>3357</c:v>
                </c:pt>
                <c:pt idx="1558">
                  <c:v>3358</c:v>
                </c:pt>
                <c:pt idx="1559">
                  <c:v>3359</c:v>
                </c:pt>
                <c:pt idx="1560">
                  <c:v>3360</c:v>
                </c:pt>
                <c:pt idx="1561">
                  <c:v>3361</c:v>
                </c:pt>
                <c:pt idx="1562">
                  <c:v>3362</c:v>
                </c:pt>
                <c:pt idx="1563">
                  <c:v>3363</c:v>
                </c:pt>
                <c:pt idx="1564">
                  <c:v>3364</c:v>
                </c:pt>
                <c:pt idx="1565">
                  <c:v>3365</c:v>
                </c:pt>
                <c:pt idx="1566">
                  <c:v>3366</c:v>
                </c:pt>
                <c:pt idx="1567">
                  <c:v>3367</c:v>
                </c:pt>
                <c:pt idx="1568">
                  <c:v>3368</c:v>
                </c:pt>
                <c:pt idx="1569">
                  <c:v>3369</c:v>
                </c:pt>
                <c:pt idx="1570">
                  <c:v>3370</c:v>
                </c:pt>
                <c:pt idx="1571">
                  <c:v>3371</c:v>
                </c:pt>
                <c:pt idx="1572">
                  <c:v>3372</c:v>
                </c:pt>
                <c:pt idx="1573">
                  <c:v>3373</c:v>
                </c:pt>
                <c:pt idx="1574">
                  <c:v>3374</c:v>
                </c:pt>
                <c:pt idx="1575">
                  <c:v>3375</c:v>
                </c:pt>
                <c:pt idx="1576">
                  <c:v>3376</c:v>
                </c:pt>
                <c:pt idx="1577">
                  <c:v>3377</c:v>
                </c:pt>
                <c:pt idx="1578">
                  <c:v>3378</c:v>
                </c:pt>
                <c:pt idx="1579">
                  <c:v>3379</c:v>
                </c:pt>
                <c:pt idx="1580">
                  <c:v>3380</c:v>
                </c:pt>
                <c:pt idx="1581">
                  <c:v>3381</c:v>
                </c:pt>
                <c:pt idx="1582">
                  <c:v>3382</c:v>
                </c:pt>
                <c:pt idx="1583">
                  <c:v>3383</c:v>
                </c:pt>
                <c:pt idx="1584">
                  <c:v>3384</c:v>
                </c:pt>
                <c:pt idx="1585">
                  <c:v>3385</c:v>
                </c:pt>
                <c:pt idx="1586">
                  <c:v>3386</c:v>
                </c:pt>
                <c:pt idx="1587">
                  <c:v>3387</c:v>
                </c:pt>
                <c:pt idx="1588">
                  <c:v>3388</c:v>
                </c:pt>
                <c:pt idx="1589">
                  <c:v>3389</c:v>
                </c:pt>
                <c:pt idx="1590">
                  <c:v>3390</c:v>
                </c:pt>
                <c:pt idx="1591">
                  <c:v>3391</c:v>
                </c:pt>
                <c:pt idx="1592">
                  <c:v>3392</c:v>
                </c:pt>
                <c:pt idx="1593">
                  <c:v>3393</c:v>
                </c:pt>
                <c:pt idx="1594">
                  <c:v>3394</c:v>
                </c:pt>
                <c:pt idx="1595">
                  <c:v>3395</c:v>
                </c:pt>
                <c:pt idx="1596">
                  <c:v>3396</c:v>
                </c:pt>
                <c:pt idx="1597">
                  <c:v>3397</c:v>
                </c:pt>
                <c:pt idx="1598">
                  <c:v>3398</c:v>
                </c:pt>
                <c:pt idx="1599">
                  <c:v>3399</c:v>
                </c:pt>
                <c:pt idx="1600">
                  <c:v>3400</c:v>
                </c:pt>
                <c:pt idx="1601">
                  <c:v>3401</c:v>
                </c:pt>
                <c:pt idx="1602">
                  <c:v>3402</c:v>
                </c:pt>
                <c:pt idx="1603">
                  <c:v>3403</c:v>
                </c:pt>
                <c:pt idx="1604">
                  <c:v>3404</c:v>
                </c:pt>
                <c:pt idx="1605">
                  <c:v>3405</c:v>
                </c:pt>
                <c:pt idx="1606">
                  <c:v>3406</c:v>
                </c:pt>
                <c:pt idx="1607">
                  <c:v>3407</c:v>
                </c:pt>
                <c:pt idx="1608">
                  <c:v>3408</c:v>
                </c:pt>
                <c:pt idx="1609">
                  <c:v>3409</c:v>
                </c:pt>
                <c:pt idx="1610">
                  <c:v>3410</c:v>
                </c:pt>
                <c:pt idx="1611">
                  <c:v>3411</c:v>
                </c:pt>
                <c:pt idx="1612">
                  <c:v>3412</c:v>
                </c:pt>
                <c:pt idx="1613">
                  <c:v>3413</c:v>
                </c:pt>
                <c:pt idx="1614">
                  <c:v>3414</c:v>
                </c:pt>
                <c:pt idx="1615">
                  <c:v>3415</c:v>
                </c:pt>
                <c:pt idx="1616">
                  <c:v>3416</c:v>
                </c:pt>
                <c:pt idx="1617">
                  <c:v>3417</c:v>
                </c:pt>
                <c:pt idx="1618">
                  <c:v>3418</c:v>
                </c:pt>
                <c:pt idx="1619">
                  <c:v>3419</c:v>
                </c:pt>
                <c:pt idx="1620">
                  <c:v>3420</c:v>
                </c:pt>
                <c:pt idx="1621">
                  <c:v>3421</c:v>
                </c:pt>
                <c:pt idx="1622">
                  <c:v>3422</c:v>
                </c:pt>
                <c:pt idx="1623">
                  <c:v>3423</c:v>
                </c:pt>
                <c:pt idx="1624">
                  <c:v>3424</c:v>
                </c:pt>
                <c:pt idx="1625">
                  <c:v>3425</c:v>
                </c:pt>
                <c:pt idx="1626">
                  <c:v>3426</c:v>
                </c:pt>
                <c:pt idx="1627">
                  <c:v>3427</c:v>
                </c:pt>
                <c:pt idx="1628">
                  <c:v>3428</c:v>
                </c:pt>
                <c:pt idx="1629">
                  <c:v>3429</c:v>
                </c:pt>
                <c:pt idx="1630">
                  <c:v>3430</c:v>
                </c:pt>
                <c:pt idx="1631">
                  <c:v>3431</c:v>
                </c:pt>
                <c:pt idx="1632">
                  <c:v>3432</c:v>
                </c:pt>
                <c:pt idx="1633">
                  <c:v>3433</c:v>
                </c:pt>
                <c:pt idx="1634">
                  <c:v>3434</c:v>
                </c:pt>
                <c:pt idx="1635">
                  <c:v>3435</c:v>
                </c:pt>
                <c:pt idx="1636">
                  <c:v>3436</c:v>
                </c:pt>
                <c:pt idx="1637">
                  <c:v>3437</c:v>
                </c:pt>
                <c:pt idx="1638">
                  <c:v>3438</c:v>
                </c:pt>
                <c:pt idx="1639">
                  <c:v>3439</c:v>
                </c:pt>
                <c:pt idx="1640">
                  <c:v>3440</c:v>
                </c:pt>
                <c:pt idx="1641">
                  <c:v>3441</c:v>
                </c:pt>
                <c:pt idx="1642">
                  <c:v>3442</c:v>
                </c:pt>
                <c:pt idx="1643">
                  <c:v>3443</c:v>
                </c:pt>
                <c:pt idx="1644">
                  <c:v>3444</c:v>
                </c:pt>
                <c:pt idx="1645">
                  <c:v>3445</c:v>
                </c:pt>
                <c:pt idx="1646">
                  <c:v>3446</c:v>
                </c:pt>
                <c:pt idx="1647">
                  <c:v>3447</c:v>
                </c:pt>
                <c:pt idx="1648">
                  <c:v>3448</c:v>
                </c:pt>
                <c:pt idx="1649">
                  <c:v>3449</c:v>
                </c:pt>
                <c:pt idx="1650">
                  <c:v>3450</c:v>
                </c:pt>
                <c:pt idx="1651">
                  <c:v>3451</c:v>
                </c:pt>
                <c:pt idx="1652">
                  <c:v>3452</c:v>
                </c:pt>
                <c:pt idx="1653">
                  <c:v>3453</c:v>
                </c:pt>
                <c:pt idx="1654">
                  <c:v>3454</c:v>
                </c:pt>
                <c:pt idx="1655">
                  <c:v>3455</c:v>
                </c:pt>
                <c:pt idx="1656">
                  <c:v>3456</c:v>
                </c:pt>
                <c:pt idx="1657">
                  <c:v>3457</c:v>
                </c:pt>
                <c:pt idx="1658">
                  <c:v>3458</c:v>
                </c:pt>
                <c:pt idx="1659">
                  <c:v>3459</c:v>
                </c:pt>
                <c:pt idx="1660">
                  <c:v>3460</c:v>
                </c:pt>
                <c:pt idx="1661">
                  <c:v>3461</c:v>
                </c:pt>
                <c:pt idx="1662">
                  <c:v>3462</c:v>
                </c:pt>
                <c:pt idx="1663">
                  <c:v>3463</c:v>
                </c:pt>
                <c:pt idx="1664">
                  <c:v>3464</c:v>
                </c:pt>
                <c:pt idx="1665">
                  <c:v>3465</c:v>
                </c:pt>
                <c:pt idx="1666">
                  <c:v>3466</c:v>
                </c:pt>
                <c:pt idx="1667">
                  <c:v>3467</c:v>
                </c:pt>
                <c:pt idx="1668">
                  <c:v>3468</c:v>
                </c:pt>
                <c:pt idx="1669">
                  <c:v>3469</c:v>
                </c:pt>
                <c:pt idx="1670">
                  <c:v>3470</c:v>
                </c:pt>
                <c:pt idx="1671">
                  <c:v>3471</c:v>
                </c:pt>
                <c:pt idx="1672">
                  <c:v>3472</c:v>
                </c:pt>
                <c:pt idx="1673">
                  <c:v>3473</c:v>
                </c:pt>
                <c:pt idx="1674">
                  <c:v>3474</c:v>
                </c:pt>
                <c:pt idx="1675">
                  <c:v>3475</c:v>
                </c:pt>
                <c:pt idx="1676">
                  <c:v>3476</c:v>
                </c:pt>
                <c:pt idx="1677">
                  <c:v>3477</c:v>
                </c:pt>
                <c:pt idx="1678">
                  <c:v>3478</c:v>
                </c:pt>
                <c:pt idx="1679">
                  <c:v>3479</c:v>
                </c:pt>
                <c:pt idx="1680">
                  <c:v>3480</c:v>
                </c:pt>
                <c:pt idx="1681">
                  <c:v>3481</c:v>
                </c:pt>
                <c:pt idx="1682">
                  <c:v>3482</c:v>
                </c:pt>
                <c:pt idx="1683">
                  <c:v>3483</c:v>
                </c:pt>
                <c:pt idx="1684">
                  <c:v>3484</c:v>
                </c:pt>
                <c:pt idx="1685">
                  <c:v>3485</c:v>
                </c:pt>
                <c:pt idx="1686">
                  <c:v>3486</c:v>
                </c:pt>
                <c:pt idx="1687">
                  <c:v>3487</c:v>
                </c:pt>
                <c:pt idx="1688">
                  <c:v>3488</c:v>
                </c:pt>
                <c:pt idx="1689">
                  <c:v>3489</c:v>
                </c:pt>
                <c:pt idx="1690">
                  <c:v>3490</c:v>
                </c:pt>
                <c:pt idx="1691">
                  <c:v>3491</c:v>
                </c:pt>
                <c:pt idx="1692">
                  <c:v>3492</c:v>
                </c:pt>
                <c:pt idx="1693">
                  <c:v>3493</c:v>
                </c:pt>
                <c:pt idx="1694">
                  <c:v>3494</c:v>
                </c:pt>
                <c:pt idx="1695">
                  <c:v>3495</c:v>
                </c:pt>
                <c:pt idx="1696">
                  <c:v>3496</c:v>
                </c:pt>
                <c:pt idx="1697">
                  <c:v>3497</c:v>
                </c:pt>
                <c:pt idx="1698">
                  <c:v>3498</c:v>
                </c:pt>
                <c:pt idx="1699">
                  <c:v>3499</c:v>
                </c:pt>
                <c:pt idx="1700">
                  <c:v>3500</c:v>
                </c:pt>
                <c:pt idx="1701">
                  <c:v>3501</c:v>
                </c:pt>
                <c:pt idx="1702">
                  <c:v>3502</c:v>
                </c:pt>
                <c:pt idx="1703">
                  <c:v>3503</c:v>
                </c:pt>
                <c:pt idx="1704">
                  <c:v>3504</c:v>
                </c:pt>
                <c:pt idx="1705">
                  <c:v>3505</c:v>
                </c:pt>
                <c:pt idx="1706">
                  <c:v>3506</c:v>
                </c:pt>
                <c:pt idx="1707">
                  <c:v>3507</c:v>
                </c:pt>
                <c:pt idx="1708">
                  <c:v>3508</c:v>
                </c:pt>
                <c:pt idx="1709">
                  <c:v>3509</c:v>
                </c:pt>
                <c:pt idx="1710">
                  <c:v>3510</c:v>
                </c:pt>
                <c:pt idx="1711">
                  <c:v>3511</c:v>
                </c:pt>
                <c:pt idx="1712">
                  <c:v>3512</c:v>
                </c:pt>
                <c:pt idx="1713">
                  <c:v>3513</c:v>
                </c:pt>
                <c:pt idx="1714">
                  <c:v>3514</c:v>
                </c:pt>
                <c:pt idx="1715">
                  <c:v>3515</c:v>
                </c:pt>
                <c:pt idx="1716">
                  <c:v>3516</c:v>
                </c:pt>
                <c:pt idx="1717">
                  <c:v>3517</c:v>
                </c:pt>
                <c:pt idx="1718">
                  <c:v>3518</c:v>
                </c:pt>
                <c:pt idx="1719">
                  <c:v>3519</c:v>
                </c:pt>
                <c:pt idx="1720">
                  <c:v>3520</c:v>
                </c:pt>
                <c:pt idx="1721">
                  <c:v>3521</c:v>
                </c:pt>
                <c:pt idx="1722">
                  <c:v>3522</c:v>
                </c:pt>
                <c:pt idx="1723">
                  <c:v>3523</c:v>
                </c:pt>
                <c:pt idx="1724">
                  <c:v>3524</c:v>
                </c:pt>
                <c:pt idx="1725">
                  <c:v>3525</c:v>
                </c:pt>
                <c:pt idx="1726">
                  <c:v>3526</c:v>
                </c:pt>
                <c:pt idx="1727">
                  <c:v>3527</c:v>
                </c:pt>
                <c:pt idx="1728">
                  <c:v>3528</c:v>
                </c:pt>
                <c:pt idx="1729">
                  <c:v>3529</c:v>
                </c:pt>
                <c:pt idx="1730">
                  <c:v>3530</c:v>
                </c:pt>
                <c:pt idx="1731">
                  <c:v>3531</c:v>
                </c:pt>
                <c:pt idx="1732">
                  <c:v>3532</c:v>
                </c:pt>
                <c:pt idx="1733">
                  <c:v>3533</c:v>
                </c:pt>
                <c:pt idx="1734">
                  <c:v>3534</c:v>
                </c:pt>
                <c:pt idx="1735">
                  <c:v>3535</c:v>
                </c:pt>
                <c:pt idx="1736">
                  <c:v>3536</c:v>
                </c:pt>
                <c:pt idx="1737">
                  <c:v>3537</c:v>
                </c:pt>
                <c:pt idx="1738">
                  <c:v>3538</c:v>
                </c:pt>
                <c:pt idx="1739">
                  <c:v>3539</c:v>
                </c:pt>
                <c:pt idx="1740">
                  <c:v>3540</c:v>
                </c:pt>
                <c:pt idx="1741">
                  <c:v>3541</c:v>
                </c:pt>
                <c:pt idx="1742">
                  <c:v>3542</c:v>
                </c:pt>
                <c:pt idx="1743">
                  <c:v>3543</c:v>
                </c:pt>
                <c:pt idx="1744">
                  <c:v>3544</c:v>
                </c:pt>
                <c:pt idx="1745">
                  <c:v>3545</c:v>
                </c:pt>
                <c:pt idx="1746">
                  <c:v>3546</c:v>
                </c:pt>
                <c:pt idx="1747">
                  <c:v>3547</c:v>
                </c:pt>
                <c:pt idx="1748">
                  <c:v>3548</c:v>
                </c:pt>
                <c:pt idx="1749">
                  <c:v>3549</c:v>
                </c:pt>
                <c:pt idx="1750">
                  <c:v>3550</c:v>
                </c:pt>
                <c:pt idx="1751">
                  <c:v>3551</c:v>
                </c:pt>
                <c:pt idx="1752">
                  <c:v>3552</c:v>
                </c:pt>
                <c:pt idx="1753">
                  <c:v>3553</c:v>
                </c:pt>
                <c:pt idx="1754">
                  <c:v>3554</c:v>
                </c:pt>
                <c:pt idx="1755">
                  <c:v>3555</c:v>
                </c:pt>
                <c:pt idx="1756">
                  <c:v>3556</c:v>
                </c:pt>
                <c:pt idx="1757">
                  <c:v>3557</c:v>
                </c:pt>
                <c:pt idx="1758">
                  <c:v>3558</c:v>
                </c:pt>
                <c:pt idx="1759">
                  <c:v>3559</c:v>
                </c:pt>
                <c:pt idx="1760">
                  <c:v>3560</c:v>
                </c:pt>
                <c:pt idx="1761">
                  <c:v>3561</c:v>
                </c:pt>
                <c:pt idx="1762">
                  <c:v>3562</c:v>
                </c:pt>
                <c:pt idx="1763">
                  <c:v>3563</c:v>
                </c:pt>
                <c:pt idx="1764">
                  <c:v>3564</c:v>
                </c:pt>
                <c:pt idx="1765">
                  <c:v>3565</c:v>
                </c:pt>
                <c:pt idx="1766">
                  <c:v>3566</c:v>
                </c:pt>
                <c:pt idx="1767">
                  <c:v>3567</c:v>
                </c:pt>
                <c:pt idx="1768">
                  <c:v>3568</c:v>
                </c:pt>
                <c:pt idx="1769">
                  <c:v>3569</c:v>
                </c:pt>
                <c:pt idx="1770">
                  <c:v>3570</c:v>
                </c:pt>
                <c:pt idx="1771">
                  <c:v>3571</c:v>
                </c:pt>
                <c:pt idx="1772">
                  <c:v>3572</c:v>
                </c:pt>
                <c:pt idx="1773">
                  <c:v>3573</c:v>
                </c:pt>
                <c:pt idx="1774">
                  <c:v>3574</c:v>
                </c:pt>
                <c:pt idx="1775">
                  <c:v>3575</c:v>
                </c:pt>
                <c:pt idx="1776">
                  <c:v>3576</c:v>
                </c:pt>
                <c:pt idx="1777">
                  <c:v>3577</c:v>
                </c:pt>
                <c:pt idx="1778">
                  <c:v>3578</c:v>
                </c:pt>
                <c:pt idx="1779">
                  <c:v>3579</c:v>
                </c:pt>
                <c:pt idx="1780">
                  <c:v>3580</c:v>
                </c:pt>
                <c:pt idx="1781">
                  <c:v>3581</c:v>
                </c:pt>
                <c:pt idx="1782">
                  <c:v>3582</c:v>
                </c:pt>
                <c:pt idx="1783">
                  <c:v>3583</c:v>
                </c:pt>
                <c:pt idx="1784">
                  <c:v>3584</c:v>
                </c:pt>
                <c:pt idx="1785">
                  <c:v>3585</c:v>
                </c:pt>
                <c:pt idx="1786">
                  <c:v>3586</c:v>
                </c:pt>
                <c:pt idx="1787">
                  <c:v>3587</c:v>
                </c:pt>
                <c:pt idx="1788">
                  <c:v>3588</c:v>
                </c:pt>
                <c:pt idx="1789">
                  <c:v>3589</c:v>
                </c:pt>
                <c:pt idx="1790">
                  <c:v>3590</c:v>
                </c:pt>
                <c:pt idx="1791">
                  <c:v>3591</c:v>
                </c:pt>
                <c:pt idx="1792">
                  <c:v>3592</c:v>
                </c:pt>
                <c:pt idx="1793">
                  <c:v>3593</c:v>
                </c:pt>
                <c:pt idx="1794">
                  <c:v>3594</c:v>
                </c:pt>
                <c:pt idx="1795">
                  <c:v>3595</c:v>
                </c:pt>
                <c:pt idx="1796">
                  <c:v>3596</c:v>
                </c:pt>
                <c:pt idx="1797">
                  <c:v>3597</c:v>
                </c:pt>
                <c:pt idx="1798">
                  <c:v>3598</c:v>
                </c:pt>
                <c:pt idx="1799">
                  <c:v>3599</c:v>
                </c:pt>
                <c:pt idx="1800">
                  <c:v>3600</c:v>
                </c:pt>
                <c:pt idx="1801">
                  <c:v>3601</c:v>
                </c:pt>
                <c:pt idx="1802">
                  <c:v>3602</c:v>
                </c:pt>
                <c:pt idx="1803">
                  <c:v>3603</c:v>
                </c:pt>
                <c:pt idx="1804">
                  <c:v>3604</c:v>
                </c:pt>
                <c:pt idx="1805">
                  <c:v>3605</c:v>
                </c:pt>
                <c:pt idx="1806">
                  <c:v>3606</c:v>
                </c:pt>
                <c:pt idx="1807">
                  <c:v>3607</c:v>
                </c:pt>
                <c:pt idx="1808">
                  <c:v>3608</c:v>
                </c:pt>
                <c:pt idx="1809">
                  <c:v>3609</c:v>
                </c:pt>
                <c:pt idx="1810">
                  <c:v>3610</c:v>
                </c:pt>
                <c:pt idx="1811">
                  <c:v>3611</c:v>
                </c:pt>
                <c:pt idx="1812">
                  <c:v>3612</c:v>
                </c:pt>
                <c:pt idx="1813">
                  <c:v>3613</c:v>
                </c:pt>
                <c:pt idx="1814">
                  <c:v>3614</c:v>
                </c:pt>
                <c:pt idx="1815">
                  <c:v>3615</c:v>
                </c:pt>
                <c:pt idx="1816">
                  <c:v>3616</c:v>
                </c:pt>
                <c:pt idx="1817">
                  <c:v>3617</c:v>
                </c:pt>
                <c:pt idx="1818">
                  <c:v>3618</c:v>
                </c:pt>
                <c:pt idx="1819">
                  <c:v>3619</c:v>
                </c:pt>
                <c:pt idx="1820">
                  <c:v>3620</c:v>
                </c:pt>
                <c:pt idx="1821">
                  <c:v>3621</c:v>
                </c:pt>
                <c:pt idx="1822">
                  <c:v>3622</c:v>
                </c:pt>
                <c:pt idx="1823">
                  <c:v>3623</c:v>
                </c:pt>
                <c:pt idx="1824">
                  <c:v>3624</c:v>
                </c:pt>
                <c:pt idx="1825">
                  <c:v>3625</c:v>
                </c:pt>
                <c:pt idx="1826">
                  <c:v>3626</c:v>
                </c:pt>
                <c:pt idx="1827">
                  <c:v>3627</c:v>
                </c:pt>
                <c:pt idx="1828">
                  <c:v>3628</c:v>
                </c:pt>
                <c:pt idx="1829">
                  <c:v>3629</c:v>
                </c:pt>
                <c:pt idx="1830">
                  <c:v>3630</c:v>
                </c:pt>
                <c:pt idx="1831">
                  <c:v>3631</c:v>
                </c:pt>
                <c:pt idx="1832">
                  <c:v>3632</c:v>
                </c:pt>
                <c:pt idx="1833">
                  <c:v>3633</c:v>
                </c:pt>
                <c:pt idx="1834">
                  <c:v>3634</c:v>
                </c:pt>
                <c:pt idx="1835">
                  <c:v>3635</c:v>
                </c:pt>
                <c:pt idx="1836">
                  <c:v>3636</c:v>
                </c:pt>
                <c:pt idx="1837">
                  <c:v>3637</c:v>
                </c:pt>
                <c:pt idx="1838">
                  <c:v>3638</c:v>
                </c:pt>
                <c:pt idx="1839">
                  <c:v>3639</c:v>
                </c:pt>
                <c:pt idx="1840">
                  <c:v>3640</c:v>
                </c:pt>
                <c:pt idx="1841">
                  <c:v>3641</c:v>
                </c:pt>
                <c:pt idx="1842">
                  <c:v>3642</c:v>
                </c:pt>
                <c:pt idx="1843">
                  <c:v>3643</c:v>
                </c:pt>
                <c:pt idx="1844">
                  <c:v>3644</c:v>
                </c:pt>
                <c:pt idx="1845">
                  <c:v>3645</c:v>
                </c:pt>
                <c:pt idx="1846">
                  <c:v>3646</c:v>
                </c:pt>
                <c:pt idx="1847">
                  <c:v>3647</c:v>
                </c:pt>
                <c:pt idx="1848">
                  <c:v>3648</c:v>
                </c:pt>
                <c:pt idx="1849">
                  <c:v>3649</c:v>
                </c:pt>
                <c:pt idx="1850">
                  <c:v>3650</c:v>
                </c:pt>
                <c:pt idx="1851">
                  <c:v>3651</c:v>
                </c:pt>
                <c:pt idx="1852">
                  <c:v>3652</c:v>
                </c:pt>
                <c:pt idx="1853">
                  <c:v>3653</c:v>
                </c:pt>
                <c:pt idx="1854">
                  <c:v>3654</c:v>
                </c:pt>
                <c:pt idx="1855">
                  <c:v>3655</c:v>
                </c:pt>
                <c:pt idx="1856">
                  <c:v>3656</c:v>
                </c:pt>
                <c:pt idx="1857">
                  <c:v>3657</c:v>
                </c:pt>
                <c:pt idx="1858">
                  <c:v>3658</c:v>
                </c:pt>
                <c:pt idx="1859">
                  <c:v>3659</c:v>
                </c:pt>
                <c:pt idx="1860">
                  <c:v>3660</c:v>
                </c:pt>
                <c:pt idx="1861">
                  <c:v>3661</c:v>
                </c:pt>
                <c:pt idx="1862">
                  <c:v>3662</c:v>
                </c:pt>
                <c:pt idx="1863">
                  <c:v>3663</c:v>
                </c:pt>
                <c:pt idx="1864">
                  <c:v>3664</c:v>
                </c:pt>
                <c:pt idx="1865">
                  <c:v>3665</c:v>
                </c:pt>
                <c:pt idx="1866">
                  <c:v>3666</c:v>
                </c:pt>
                <c:pt idx="1867">
                  <c:v>3667</c:v>
                </c:pt>
                <c:pt idx="1868">
                  <c:v>3668</c:v>
                </c:pt>
                <c:pt idx="1869">
                  <c:v>3669</c:v>
                </c:pt>
                <c:pt idx="1870">
                  <c:v>3670</c:v>
                </c:pt>
                <c:pt idx="1871">
                  <c:v>3671</c:v>
                </c:pt>
                <c:pt idx="1872">
                  <c:v>3672</c:v>
                </c:pt>
                <c:pt idx="1873">
                  <c:v>3673</c:v>
                </c:pt>
                <c:pt idx="1874">
                  <c:v>3674</c:v>
                </c:pt>
                <c:pt idx="1875">
                  <c:v>3675</c:v>
                </c:pt>
                <c:pt idx="1876">
                  <c:v>3676</c:v>
                </c:pt>
                <c:pt idx="1877">
                  <c:v>3677</c:v>
                </c:pt>
                <c:pt idx="1878">
                  <c:v>3678</c:v>
                </c:pt>
                <c:pt idx="1879">
                  <c:v>3679</c:v>
                </c:pt>
                <c:pt idx="1880">
                  <c:v>3680</c:v>
                </c:pt>
                <c:pt idx="1881">
                  <c:v>3681</c:v>
                </c:pt>
                <c:pt idx="1882">
                  <c:v>3682</c:v>
                </c:pt>
                <c:pt idx="1883">
                  <c:v>3683</c:v>
                </c:pt>
                <c:pt idx="1884">
                  <c:v>3684</c:v>
                </c:pt>
                <c:pt idx="1885">
                  <c:v>3685</c:v>
                </c:pt>
                <c:pt idx="1886">
                  <c:v>3686</c:v>
                </c:pt>
                <c:pt idx="1887">
                  <c:v>3687</c:v>
                </c:pt>
                <c:pt idx="1888">
                  <c:v>3688</c:v>
                </c:pt>
                <c:pt idx="1889">
                  <c:v>3689</c:v>
                </c:pt>
                <c:pt idx="1890">
                  <c:v>3690</c:v>
                </c:pt>
                <c:pt idx="1891">
                  <c:v>3691</c:v>
                </c:pt>
                <c:pt idx="1892">
                  <c:v>3692</c:v>
                </c:pt>
                <c:pt idx="1893">
                  <c:v>3693</c:v>
                </c:pt>
                <c:pt idx="1894">
                  <c:v>3694</c:v>
                </c:pt>
                <c:pt idx="1895">
                  <c:v>3695</c:v>
                </c:pt>
                <c:pt idx="1896">
                  <c:v>3696</c:v>
                </c:pt>
                <c:pt idx="1897">
                  <c:v>3697</c:v>
                </c:pt>
                <c:pt idx="1898">
                  <c:v>3698</c:v>
                </c:pt>
                <c:pt idx="1899">
                  <c:v>3699</c:v>
                </c:pt>
                <c:pt idx="1900">
                  <c:v>3700</c:v>
                </c:pt>
                <c:pt idx="1901">
                  <c:v>3701</c:v>
                </c:pt>
                <c:pt idx="1902">
                  <c:v>3702</c:v>
                </c:pt>
                <c:pt idx="1903">
                  <c:v>3703</c:v>
                </c:pt>
                <c:pt idx="1904">
                  <c:v>3704</c:v>
                </c:pt>
                <c:pt idx="1905">
                  <c:v>3705</c:v>
                </c:pt>
                <c:pt idx="1906">
                  <c:v>3706</c:v>
                </c:pt>
                <c:pt idx="1907">
                  <c:v>3707</c:v>
                </c:pt>
                <c:pt idx="1908">
                  <c:v>3708</c:v>
                </c:pt>
                <c:pt idx="1909">
                  <c:v>3709</c:v>
                </c:pt>
                <c:pt idx="1910">
                  <c:v>3710</c:v>
                </c:pt>
                <c:pt idx="1911">
                  <c:v>3711</c:v>
                </c:pt>
                <c:pt idx="1912">
                  <c:v>3712</c:v>
                </c:pt>
                <c:pt idx="1913">
                  <c:v>3713</c:v>
                </c:pt>
                <c:pt idx="1914">
                  <c:v>3714</c:v>
                </c:pt>
                <c:pt idx="1915">
                  <c:v>3715</c:v>
                </c:pt>
                <c:pt idx="1916">
                  <c:v>3716</c:v>
                </c:pt>
                <c:pt idx="1917">
                  <c:v>3717</c:v>
                </c:pt>
                <c:pt idx="1918">
                  <c:v>3718</c:v>
                </c:pt>
                <c:pt idx="1919">
                  <c:v>3719</c:v>
                </c:pt>
                <c:pt idx="1920">
                  <c:v>3720</c:v>
                </c:pt>
                <c:pt idx="1921">
                  <c:v>3721</c:v>
                </c:pt>
                <c:pt idx="1922">
                  <c:v>3722</c:v>
                </c:pt>
                <c:pt idx="1923">
                  <c:v>3723</c:v>
                </c:pt>
                <c:pt idx="1924">
                  <c:v>3724</c:v>
                </c:pt>
                <c:pt idx="1925">
                  <c:v>3725</c:v>
                </c:pt>
                <c:pt idx="1926">
                  <c:v>3726</c:v>
                </c:pt>
                <c:pt idx="1927">
                  <c:v>3727</c:v>
                </c:pt>
                <c:pt idx="1928">
                  <c:v>3728</c:v>
                </c:pt>
                <c:pt idx="1929">
                  <c:v>3729</c:v>
                </c:pt>
                <c:pt idx="1930">
                  <c:v>3730</c:v>
                </c:pt>
                <c:pt idx="1931">
                  <c:v>3731</c:v>
                </c:pt>
                <c:pt idx="1932">
                  <c:v>3732</c:v>
                </c:pt>
                <c:pt idx="1933">
                  <c:v>3733</c:v>
                </c:pt>
                <c:pt idx="1934">
                  <c:v>3734</c:v>
                </c:pt>
                <c:pt idx="1935">
                  <c:v>3735</c:v>
                </c:pt>
                <c:pt idx="1936">
                  <c:v>3736</c:v>
                </c:pt>
                <c:pt idx="1937">
                  <c:v>3737</c:v>
                </c:pt>
                <c:pt idx="1938">
                  <c:v>3738</c:v>
                </c:pt>
                <c:pt idx="1939">
                  <c:v>3739</c:v>
                </c:pt>
                <c:pt idx="1940">
                  <c:v>3740</c:v>
                </c:pt>
                <c:pt idx="1941">
                  <c:v>3741</c:v>
                </c:pt>
                <c:pt idx="1942">
                  <c:v>3742</c:v>
                </c:pt>
                <c:pt idx="1943">
                  <c:v>3743</c:v>
                </c:pt>
                <c:pt idx="1944">
                  <c:v>3744</c:v>
                </c:pt>
                <c:pt idx="1945">
                  <c:v>3745</c:v>
                </c:pt>
                <c:pt idx="1946">
                  <c:v>3746</c:v>
                </c:pt>
                <c:pt idx="1947">
                  <c:v>3747</c:v>
                </c:pt>
                <c:pt idx="1948">
                  <c:v>3748</c:v>
                </c:pt>
                <c:pt idx="1949">
                  <c:v>3749</c:v>
                </c:pt>
                <c:pt idx="1950">
                  <c:v>3750</c:v>
                </c:pt>
                <c:pt idx="1951">
                  <c:v>3751</c:v>
                </c:pt>
                <c:pt idx="1952">
                  <c:v>3752</c:v>
                </c:pt>
                <c:pt idx="1953">
                  <c:v>3753</c:v>
                </c:pt>
                <c:pt idx="1954">
                  <c:v>3754</c:v>
                </c:pt>
                <c:pt idx="1955">
                  <c:v>3755</c:v>
                </c:pt>
                <c:pt idx="1956">
                  <c:v>3756</c:v>
                </c:pt>
                <c:pt idx="1957">
                  <c:v>3757</c:v>
                </c:pt>
                <c:pt idx="1958">
                  <c:v>3758</c:v>
                </c:pt>
                <c:pt idx="1959">
                  <c:v>3759</c:v>
                </c:pt>
                <c:pt idx="1960">
                  <c:v>3760</c:v>
                </c:pt>
                <c:pt idx="1961">
                  <c:v>3761</c:v>
                </c:pt>
                <c:pt idx="1962">
                  <c:v>3762</c:v>
                </c:pt>
                <c:pt idx="1963">
                  <c:v>3763</c:v>
                </c:pt>
                <c:pt idx="1964">
                  <c:v>3764</c:v>
                </c:pt>
                <c:pt idx="1965">
                  <c:v>3765</c:v>
                </c:pt>
                <c:pt idx="1966">
                  <c:v>3766</c:v>
                </c:pt>
                <c:pt idx="1967">
                  <c:v>3767</c:v>
                </c:pt>
                <c:pt idx="1968">
                  <c:v>3768</c:v>
                </c:pt>
                <c:pt idx="1969">
                  <c:v>3769</c:v>
                </c:pt>
                <c:pt idx="1970">
                  <c:v>3770</c:v>
                </c:pt>
                <c:pt idx="1971">
                  <c:v>3771</c:v>
                </c:pt>
                <c:pt idx="1972">
                  <c:v>3772</c:v>
                </c:pt>
                <c:pt idx="1973">
                  <c:v>3773</c:v>
                </c:pt>
                <c:pt idx="1974">
                  <c:v>3774</c:v>
                </c:pt>
                <c:pt idx="1975">
                  <c:v>3775</c:v>
                </c:pt>
                <c:pt idx="1976">
                  <c:v>3776</c:v>
                </c:pt>
                <c:pt idx="1977">
                  <c:v>3777</c:v>
                </c:pt>
                <c:pt idx="1978">
                  <c:v>3778</c:v>
                </c:pt>
                <c:pt idx="1979">
                  <c:v>3779</c:v>
                </c:pt>
                <c:pt idx="1980">
                  <c:v>3780</c:v>
                </c:pt>
                <c:pt idx="1981">
                  <c:v>3781</c:v>
                </c:pt>
                <c:pt idx="1982">
                  <c:v>3782</c:v>
                </c:pt>
                <c:pt idx="1983">
                  <c:v>3783</c:v>
                </c:pt>
                <c:pt idx="1984">
                  <c:v>3784</c:v>
                </c:pt>
                <c:pt idx="1985">
                  <c:v>3785</c:v>
                </c:pt>
                <c:pt idx="1986">
                  <c:v>3786</c:v>
                </c:pt>
                <c:pt idx="1987">
                  <c:v>3787</c:v>
                </c:pt>
                <c:pt idx="1988">
                  <c:v>3788</c:v>
                </c:pt>
                <c:pt idx="1989">
                  <c:v>3789</c:v>
                </c:pt>
                <c:pt idx="1990">
                  <c:v>3790</c:v>
                </c:pt>
                <c:pt idx="1991">
                  <c:v>3791</c:v>
                </c:pt>
                <c:pt idx="1992">
                  <c:v>3792</c:v>
                </c:pt>
                <c:pt idx="1993">
                  <c:v>3793</c:v>
                </c:pt>
                <c:pt idx="1994">
                  <c:v>3794</c:v>
                </c:pt>
                <c:pt idx="1995">
                  <c:v>3795</c:v>
                </c:pt>
                <c:pt idx="1996">
                  <c:v>3796</c:v>
                </c:pt>
                <c:pt idx="1997">
                  <c:v>3797</c:v>
                </c:pt>
                <c:pt idx="1998">
                  <c:v>3798</c:v>
                </c:pt>
                <c:pt idx="1999">
                  <c:v>3799</c:v>
                </c:pt>
                <c:pt idx="2000">
                  <c:v>3800</c:v>
                </c:pt>
                <c:pt idx="2001">
                  <c:v>3801</c:v>
                </c:pt>
                <c:pt idx="2002">
                  <c:v>3802</c:v>
                </c:pt>
                <c:pt idx="2003">
                  <c:v>3803</c:v>
                </c:pt>
                <c:pt idx="2004">
                  <c:v>3804</c:v>
                </c:pt>
                <c:pt idx="2005">
                  <c:v>3805</c:v>
                </c:pt>
                <c:pt idx="2006">
                  <c:v>3806</c:v>
                </c:pt>
                <c:pt idx="2007">
                  <c:v>3807</c:v>
                </c:pt>
                <c:pt idx="2008">
                  <c:v>3808</c:v>
                </c:pt>
                <c:pt idx="2009">
                  <c:v>3809</c:v>
                </c:pt>
                <c:pt idx="2010">
                  <c:v>3810</c:v>
                </c:pt>
                <c:pt idx="2011">
                  <c:v>3811</c:v>
                </c:pt>
                <c:pt idx="2012">
                  <c:v>3812</c:v>
                </c:pt>
                <c:pt idx="2013">
                  <c:v>3813</c:v>
                </c:pt>
                <c:pt idx="2014">
                  <c:v>3814</c:v>
                </c:pt>
                <c:pt idx="2015">
                  <c:v>3815</c:v>
                </c:pt>
                <c:pt idx="2016">
                  <c:v>3816</c:v>
                </c:pt>
                <c:pt idx="2017">
                  <c:v>3817</c:v>
                </c:pt>
                <c:pt idx="2018">
                  <c:v>3818</c:v>
                </c:pt>
                <c:pt idx="2019">
                  <c:v>3819</c:v>
                </c:pt>
                <c:pt idx="2020">
                  <c:v>3820</c:v>
                </c:pt>
                <c:pt idx="2021">
                  <c:v>3821</c:v>
                </c:pt>
                <c:pt idx="2022">
                  <c:v>3822</c:v>
                </c:pt>
                <c:pt idx="2023">
                  <c:v>3823</c:v>
                </c:pt>
                <c:pt idx="2024">
                  <c:v>3824</c:v>
                </c:pt>
                <c:pt idx="2025">
                  <c:v>3825</c:v>
                </c:pt>
                <c:pt idx="2026">
                  <c:v>3826</c:v>
                </c:pt>
                <c:pt idx="2027">
                  <c:v>3827</c:v>
                </c:pt>
                <c:pt idx="2028">
                  <c:v>3828</c:v>
                </c:pt>
                <c:pt idx="2029">
                  <c:v>3829</c:v>
                </c:pt>
                <c:pt idx="2030">
                  <c:v>3830</c:v>
                </c:pt>
                <c:pt idx="2031">
                  <c:v>3831</c:v>
                </c:pt>
                <c:pt idx="2032">
                  <c:v>3832</c:v>
                </c:pt>
                <c:pt idx="2033">
                  <c:v>3833</c:v>
                </c:pt>
                <c:pt idx="2034">
                  <c:v>3834</c:v>
                </c:pt>
                <c:pt idx="2035">
                  <c:v>3835</c:v>
                </c:pt>
                <c:pt idx="2036">
                  <c:v>3836</c:v>
                </c:pt>
                <c:pt idx="2037">
                  <c:v>3837</c:v>
                </c:pt>
                <c:pt idx="2038">
                  <c:v>3838</c:v>
                </c:pt>
                <c:pt idx="2039">
                  <c:v>3839</c:v>
                </c:pt>
                <c:pt idx="2040">
                  <c:v>3840</c:v>
                </c:pt>
                <c:pt idx="2041">
                  <c:v>3841</c:v>
                </c:pt>
                <c:pt idx="2042">
                  <c:v>3842</c:v>
                </c:pt>
                <c:pt idx="2043">
                  <c:v>3843</c:v>
                </c:pt>
                <c:pt idx="2044">
                  <c:v>3844</c:v>
                </c:pt>
                <c:pt idx="2045">
                  <c:v>3845</c:v>
                </c:pt>
                <c:pt idx="2046">
                  <c:v>3846</c:v>
                </c:pt>
                <c:pt idx="2047">
                  <c:v>3847</c:v>
                </c:pt>
                <c:pt idx="2048">
                  <c:v>3848</c:v>
                </c:pt>
                <c:pt idx="2049">
                  <c:v>3849</c:v>
                </c:pt>
                <c:pt idx="2050">
                  <c:v>3850</c:v>
                </c:pt>
                <c:pt idx="2051">
                  <c:v>3851</c:v>
                </c:pt>
                <c:pt idx="2052">
                  <c:v>3852</c:v>
                </c:pt>
                <c:pt idx="2053">
                  <c:v>3853</c:v>
                </c:pt>
                <c:pt idx="2054">
                  <c:v>3854</c:v>
                </c:pt>
                <c:pt idx="2055">
                  <c:v>3855</c:v>
                </c:pt>
                <c:pt idx="2056">
                  <c:v>3856</c:v>
                </c:pt>
                <c:pt idx="2057">
                  <c:v>3857</c:v>
                </c:pt>
                <c:pt idx="2058">
                  <c:v>3858</c:v>
                </c:pt>
                <c:pt idx="2059">
                  <c:v>3859</c:v>
                </c:pt>
                <c:pt idx="2060">
                  <c:v>3860</c:v>
                </c:pt>
                <c:pt idx="2061">
                  <c:v>3861</c:v>
                </c:pt>
                <c:pt idx="2062">
                  <c:v>3862</c:v>
                </c:pt>
                <c:pt idx="2063">
                  <c:v>3863</c:v>
                </c:pt>
                <c:pt idx="2064">
                  <c:v>3864</c:v>
                </c:pt>
                <c:pt idx="2065">
                  <c:v>3865</c:v>
                </c:pt>
                <c:pt idx="2066">
                  <c:v>3866</c:v>
                </c:pt>
                <c:pt idx="2067">
                  <c:v>3867</c:v>
                </c:pt>
                <c:pt idx="2068">
                  <c:v>3868</c:v>
                </c:pt>
                <c:pt idx="2069">
                  <c:v>3869</c:v>
                </c:pt>
                <c:pt idx="2070">
                  <c:v>3870</c:v>
                </c:pt>
                <c:pt idx="2071">
                  <c:v>3871</c:v>
                </c:pt>
                <c:pt idx="2072">
                  <c:v>3872</c:v>
                </c:pt>
                <c:pt idx="2073">
                  <c:v>3873</c:v>
                </c:pt>
                <c:pt idx="2074">
                  <c:v>3874</c:v>
                </c:pt>
                <c:pt idx="2075">
                  <c:v>3875</c:v>
                </c:pt>
                <c:pt idx="2076">
                  <c:v>3876</c:v>
                </c:pt>
                <c:pt idx="2077">
                  <c:v>3877</c:v>
                </c:pt>
                <c:pt idx="2078">
                  <c:v>3878</c:v>
                </c:pt>
                <c:pt idx="2079">
                  <c:v>3879</c:v>
                </c:pt>
                <c:pt idx="2080">
                  <c:v>3880</c:v>
                </c:pt>
                <c:pt idx="2081">
                  <c:v>3881</c:v>
                </c:pt>
                <c:pt idx="2082">
                  <c:v>3882</c:v>
                </c:pt>
                <c:pt idx="2083">
                  <c:v>3883</c:v>
                </c:pt>
                <c:pt idx="2084">
                  <c:v>3884</c:v>
                </c:pt>
                <c:pt idx="2085">
                  <c:v>3885</c:v>
                </c:pt>
                <c:pt idx="2086">
                  <c:v>3886</c:v>
                </c:pt>
                <c:pt idx="2087">
                  <c:v>3887</c:v>
                </c:pt>
                <c:pt idx="2088">
                  <c:v>3888</c:v>
                </c:pt>
                <c:pt idx="2089">
                  <c:v>3889</c:v>
                </c:pt>
                <c:pt idx="2090">
                  <c:v>3890</c:v>
                </c:pt>
                <c:pt idx="2091">
                  <c:v>3891</c:v>
                </c:pt>
                <c:pt idx="2092">
                  <c:v>3892</c:v>
                </c:pt>
                <c:pt idx="2093">
                  <c:v>3893</c:v>
                </c:pt>
                <c:pt idx="2094">
                  <c:v>3894</c:v>
                </c:pt>
                <c:pt idx="2095">
                  <c:v>3895</c:v>
                </c:pt>
                <c:pt idx="2096">
                  <c:v>3896</c:v>
                </c:pt>
                <c:pt idx="2097">
                  <c:v>3897</c:v>
                </c:pt>
                <c:pt idx="2098">
                  <c:v>3898</c:v>
                </c:pt>
                <c:pt idx="2099">
                  <c:v>3899</c:v>
                </c:pt>
                <c:pt idx="2100">
                  <c:v>3900</c:v>
                </c:pt>
                <c:pt idx="2101">
                  <c:v>3901</c:v>
                </c:pt>
                <c:pt idx="2102">
                  <c:v>3902</c:v>
                </c:pt>
                <c:pt idx="2103">
                  <c:v>3903</c:v>
                </c:pt>
                <c:pt idx="2104">
                  <c:v>3904</c:v>
                </c:pt>
                <c:pt idx="2105">
                  <c:v>3905</c:v>
                </c:pt>
                <c:pt idx="2106">
                  <c:v>3906</c:v>
                </c:pt>
                <c:pt idx="2107">
                  <c:v>3907</c:v>
                </c:pt>
                <c:pt idx="2108">
                  <c:v>3908</c:v>
                </c:pt>
                <c:pt idx="2109">
                  <c:v>3909</c:v>
                </c:pt>
                <c:pt idx="2110">
                  <c:v>3910</c:v>
                </c:pt>
                <c:pt idx="2111">
                  <c:v>3911</c:v>
                </c:pt>
                <c:pt idx="2112">
                  <c:v>3912</c:v>
                </c:pt>
                <c:pt idx="2113">
                  <c:v>3913</c:v>
                </c:pt>
                <c:pt idx="2114">
                  <c:v>3914</c:v>
                </c:pt>
                <c:pt idx="2115">
                  <c:v>3915</c:v>
                </c:pt>
                <c:pt idx="2116">
                  <c:v>3916</c:v>
                </c:pt>
                <c:pt idx="2117">
                  <c:v>3917</c:v>
                </c:pt>
                <c:pt idx="2118">
                  <c:v>3918</c:v>
                </c:pt>
                <c:pt idx="2119">
                  <c:v>3919</c:v>
                </c:pt>
                <c:pt idx="2120">
                  <c:v>3920</c:v>
                </c:pt>
                <c:pt idx="2121">
                  <c:v>3921</c:v>
                </c:pt>
                <c:pt idx="2122">
                  <c:v>3922</c:v>
                </c:pt>
                <c:pt idx="2123">
                  <c:v>3923</c:v>
                </c:pt>
                <c:pt idx="2124">
                  <c:v>3924</c:v>
                </c:pt>
                <c:pt idx="2125">
                  <c:v>3925</c:v>
                </c:pt>
                <c:pt idx="2126">
                  <c:v>3926</c:v>
                </c:pt>
                <c:pt idx="2127">
                  <c:v>3927</c:v>
                </c:pt>
                <c:pt idx="2128">
                  <c:v>3928</c:v>
                </c:pt>
                <c:pt idx="2129">
                  <c:v>3929</c:v>
                </c:pt>
                <c:pt idx="2130">
                  <c:v>3930</c:v>
                </c:pt>
                <c:pt idx="2131">
                  <c:v>3931</c:v>
                </c:pt>
                <c:pt idx="2132">
                  <c:v>3932</c:v>
                </c:pt>
                <c:pt idx="2133">
                  <c:v>3933</c:v>
                </c:pt>
                <c:pt idx="2134">
                  <c:v>3934</c:v>
                </c:pt>
                <c:pt idx="2135">
                  <c:v>3935</c:v>
                </c:pt>
                <c:pt idx="2136">
                  <c:v>3936</c:v>
                </c:pt>
                <c:pt idx="2137">
                  <c:v>3937</c:v>
                </c:pt>
                <c:pt idx="2138">
                  <c:v>3938</c:v>
                </c:pt>
                <c:pt idx="2139">
                  <c:v>3939</c:v>
                </c:pt>
                <c:pt idx="2140">
                  <c:v>3940</c:v>
                </c:pt>
                <c:pt idx="2141">
                  <c:v>3941</c:v>
                </c:pt>
                <c:pt idx="2142">
                  <c:v>3942</c:v>
                </c:pt>
                <c:pt idx="2143">
                  <c:v>3943</c:v>
                </c:pt>
                <c:pt idx="2144">
                  <c:v>3944</c:v>
                </c:pt>
                <c:pt idx="2145">
                  <c:v>3945</c:v>
                </c:pt>
                <c:pt idx="2146">
                  <c:v>3946</c:v>
                </c:pt>
                <c:pt idx="2147">
                  <c:v>3947</c:v>
                </c:pt>
                <c:pt idx="2148">
                  <c:v>3948</c:v>
                </c:pt>
                <c:pt idx="2149">
                  <c:v>3949</c:v>
                </c:pt>
                <c:pt idx="2150">
                  <c:v>3950</c:v>
                </c:pt>
                <c:pt idx="2151">
                  <c:v>3951</c:v>
                </c:pt>
                <c:pt idx="2152">
                  <c:v>3952</c:v>
                </c:pt>
                <c:pt idx="2153">
                  <c:v>3953</c:v>
                </c:pt>
                <c:pt idx="2154">
                  <c:v>3954</c:v>
                </c:pt>
                <c:pt idx="2155">
                  <c:v>3955</c:v>
                </c:pt>
                <c:pt idx="2156">
                  <c:v>3956</c:v>
                </c:pt>
                <c:pt idx="2157">
                  <c:v>3957</c:v>
                </c:pt>
                <c:pt idx="2158">
                  <c:v>3958</c:v>
                </c:pt>
                <c:pt idx="2159">
                  <c:v>3959</c:v>
                </c:pt>
                <c:pt idx="2160">
                  <c:v>3960</c:v>
                </c:pt>
                <c:pt idx="2161">
                  <c:v>3961</c:v>
                </c:pt>
                <c:pt idx="2162">
                  <c:v>3962</c:v>
                </c:pt>
                <c:pt idx="2163">
                  <c:v>3963</c:v>
                </c:pt>
                <c:pt idx="2164">
                  <c:v>3964</c:v>
                </c:pt>
                <c:pt idx="2165">
                  <c:v>3965</c:v>
                </c:pt>
                <c:pt idx="2166">
                  <c:v>3966</c:v>
                </c:pt>
                <c:pt idx="2167">
                  <c:v>3967</c:v>
                </c:pt>
                <c:pt idx="2168">
                  <c:v>3968</c:v>
                </c:pt>
                <c:pt idx="2169">
                  <c:v>3969</c:v>
                </c:pt>
                <c:pt idx="2170">
                  <c:v>3970</c:v>
                </c:pt>
                <c:pt idx="2171">
                  <c:v>3971</c:v>
                </c:pt>
                <c:pt idx="2172">
                  <c:v>3972</c:v>
                </c:pt>
                <c:pt idx="2173">
                  <c:v>3973</c:v>
                </c:pt>
                <c:pt idx="2174">
                  <c:v>3974</c:v>
                </c:pt>
                <c:pt idx="2175">
                  <c:v>3975</c:v>
                </c:pt>
                <c:pt idx="2176">
                  <c:v>3976</c:v>
                </c:pt>
                <c:pt idx="2177">
                  <c:v>3977</c:v>
                </c:pt>
                <c:pt idx="2178">
                  <c:v>3978</c:v>
                </c:pt>
                <c:pt idx="2179">
                  <c:v>3979</c:v>
                </c:pt>
                <c:pt idx="2180">
                  <c:v>3980</c:v>
                </c:pt>
                <c:pt idx="2181">
                  <c:v>3981</c:v>
                </c:pt>
                <c:pt idx="2182">
                  <c:v>3982</c:v>
                </c:pt>
                <c:pt idx="2183">
                  <c:v>3983</c:v>
                </c:pt>
                <c:pt idx="2184">
                  <c:v>3984</c:v>
                </c:pt>
                <c:pt idx="2185">
                  <c:v>3985</c:v>
                </c:pt>
                <c:pt idx="2186">
                  <c:v>3986</c:v>
                </c:pt>
                <c:pt idx="2187">
                  <c:v>3987</c:v>
                </c:pt>
                <c:pt idx="2188">
                  <c:v>3988</c:v>
                </c:pt>
                <c:pt idx="2189">
                  <c:v>3989</c:v>
                </c:pt>
                <c:pt idx="2190">
                  <c:v>3990</c:v>
                </c:pt>
                <c:pt idx="2191">
                  <c:v>3991</c:v>
                </c:pt>
                <c:pt idx="2192">
                  <c:v>3992</c:v>
                </c:pt>
                <c:pt idx="2193">
                  <c:v>3993</c:v>
                </c:pt>
                <c:pt idx="2194">
                  <c:v>3994</c:v>
                </c:pt>
                <c:pt idx="2195">
                  <c:v>3995</c:v>
                </c:pt>
                <c:pt idx="2196">
                  <c:v>3996</c:v>
                </c:pt>
                <c:pt idx="2197">
                  <c:v>3997</c:v>
                </c:pt>
                <c:pt idx="2198">
                  <c:v>3998</c:v>
                </c:pt>
                <c:pt idx="2199">
                  <c:v>3999</c:v>
                </c:pt>
                <c:pt idx="2200">
                  <c:v>4000</c:v>
                </c:pt>
                <c:pt idx="2201">
                  <c:v>4001</c:v>
                </c:pt>
                <c:pt idx="2202">
                  <c:v>4002</c:v>
                </c:pt>
                <c:pt idx="2203">
                  <c:v>4003</c:v>
                </c:pt>
                <c:pt idx="2204">
                  <c:v>4004</c:v>
                </c:pt>
                <c:pt idx="2205">
                  <c:v>4005</c:v>
                </c:pt>
                <c:pt idx="2206">
                  <c:v>4006</c:v>
                </c:pt>
                <c:pt idx="2207">
                  <c:v>4007</c:v>
                </c:pt>
                <c:pt idx="2208">
                  <c:v>4008</c:v>
                </c:pt>
                <c:pt idx="2209">
                  <c:v>4009</c:v>
                </c:pt>
                <c:pt idx="2210">
                  <c:v>4010</c:v>
                </c:pt>
                <c:pt idx="2211">
                  <c:v>4011</c:v>
                </c:pt>
                <c:pt idx="2212">
                  <c:v>4012</c:v>
                </c:pt>
                <c:pt idx="2213">
                  <c:v>4013</c:v>
                </c:pt>
                <c:pt idx="2214">
                  <c:v>4014</c:v>
                </c:pt>
                <c:pt idx="2215">
                  <c:v>4015</c:v>
                </c:pt>
                <c:pt idx="2216">
                  <c:v>4016</c:v>
                </c:pt>
                <c:pt idx="2217">
                  <c:v>4017</c:v>
                </c:pt>
                <c:pt idx="2218">
                  <c:v>4018</c:v>
                </c:pt>
                <c:pt idx="2219">
                  <c:v>4019</c:v>
                </c:pt>
                <c:pt idx="2220">
                  <c:v>4020</c:v>
                </c:pt>
                <c:pt idx="2221">
                  <c:v>4021</c:v>
                </c:pt>
                <c:pt idx="2222">
                  <c:v>4022</c:v>
                </c:pt>
                <c:pt idx="2223">
                  <c:v>4023</c:v>
                </c:pt>
                <c:pt idx="2224">
                  <c:v>4024</c:v>
                </c:pt>
                <c:pt idx="2225">
                  <c:v>4025</c:v>
                </c:pt>
                <c:pt idx="2226">
                  <c:v>4026</c:v>
                </c:pt>
                <c:pt idx="2227">
                  <c:v>4027</c:v>
                </c:pt>
                <c:pt idx="2228">
                  <c:v>4028</c:v>
                </c:pt>
                <c:pt idx="2229">
                  <c:v>4029</c:v>
                </c:pt>
                <c:pt idx="2230">
                  <c:v>4030</c:v>
                </c:pt>
                <c:pt idx="2231">
                  <c:v>4031</c:v>
                </c:pt>
                <c:pt idx="2232">
                  <c:v>4032</c:v>
                </c:pt>
                <c:pt idx="2233">
                  <c:v>4033</c:v>
                </c:pt>
                <c:pt idx="2234">
                  <c:v>4034</c:v>
                </c:pt>
                <c:pt idx="2235">
                  <c:v>4035</c:v>
                </c:pt>
                <c:pt idx="2236">
                  <c:v>4036</c:v>
                </c:pt>
                <c:pt idx="2237">
                  <c:v>4037</c:v>
                </c:pt>
                <c:pt idx="2238">
                  <c:v>4038</c:v>
                </c:pt>
                <c:pt idx="2239">
                  <c:v>4039</c:v>
                </c:pt>
                <c:pt idx="2240">
                  <c:v>4040</c:v>
                </c:pt>
                <c:pt idx="2241">
                  <c:v>4041</c:v>
                </c:pt>
                <c:pt idx="2242">
                  <c:v>4042</c:v>
                </c:pt>
                <c:pt idx="2243">
                  <c:v>4043</c:v>
                </c:pt>
                <c:pt idx="2244">
                  <c:v>4044</c:v>
                </c:pt>
                <c:pt idx="2245">
                  <c:v>4045</c:v>
                </c:pt>
                <c:pt idx="2246">
                  <c:v>4046</c:v>
                </c:pt>
                <c:pt idx="2247">
                  <c:v>4047</c:v>
                </c:pt>
                <c:pt idx="2248">
                  <c:v>4048</c:v>
                </c:pt>
                <c:pt idx="2249">
                  <c:v>4049</c:v>
                </c:pt>
                <c:pt idx="2250">
                  <c:v>4050</c:v>
                </c:pt>
                <c:pt idx="2251">
                  <c:v>4051</c:v>
                </c:pt>
                <c:pt idx="2252">
                  <c:v>4052</c:v>
                </c:pt>
                <c:pt idx="2253">
                  <c:v>4053</c:v>
                </c:pt>
                <c:pt idx="2254">
                  <c:v>4054</c:v>
                </c:pt>
                <c:pt idx="2255">
                  <c:v>4055</c:v>
                </c:pt>
                <c:pt idx="2256">
                  <c:v>4056</c:v>
                </c:pt>
                <c:pt idx="2257">
                  <c:v>4057</c:v>
                </c:pt>
                <c:pt idx="2258">
                  <c:v>4058</c:v>
                </c:pt>
                <c:pt idx="2259">
                  <c:v>4059</c:v>
                </c:pt>
                <c:pt idx="2260">
                  <c:v>4060</c:v>
                </c:pt>
                <c:pt idx="2261">
                  <c:v>4061</c:v>
                </c:pt>
                <c:pt idx="2262">
                  <c:v>4062</c:v>
                </c:pt>
                <c:pt idx="2263">
                  <c:v>4063</c:v>
                </c:pt>
                <c:pt idx="2264">
                  <c:v>4064</c:v>
                </c:pt>
                <c:pt idx="2265">
                  <c:v>4065</c:v>
                </c:pt>
                <c:pt idx="2266">
                  <c:v>4066</c:v>
                </c:pt>
                <c:pt idx="2267">
                  <c:v>4067</c:v>
                </c:pt>
                <c:pt idx="2268">
                  <c:v>4068</c:v>
                </c:pt>
                <c:pt idx="2269">
                  <c:v>4069</c:v>
                </c:pt>
                <c:pt idx="2270">
                  <c:v>4070</c:v>
                </c:pt>
                <c:pt idx="2271">
                  <c:v>4071</c:v>
                </c:pt>
                <c:pt idx="2272">
                  <c:v>4072</c:v>
                </c:pt>
                <c:pt idx="2273">
                  <c:v>4073</c:v>
                </c:pt>
                <c:pt idx="2274">
                  <c:v>4074</c:v>
                </c:pt>
                <c:pt idx="2275">
                  <c:v>4075</c:v>
                </c:pt>
                <c:pt idx="2276">
                  <c:v>4076</c:v>
                </c:pt>
                <c:pt idx="2277">
                  <c:v>4077</c:v>
                </c:pt>
                <c:pt idx="2278">
                  <c:v>4078</c:v>
                </c:pt>
                <c:pt idx="2279">
                  <c:v>4079</c:v>
                </c:pt>
                <c:pt idx="2280">
                  <c:v>4080</c:v>
                </c:pt>
                <c:pt idx="2281">
                  <c:v>4081</c:v>
                </c:pt>
                <c:pt idx="2282">
                  <c:v>4082</c:v>
                </c:pt>
                <c:pt idx="2283">
                  <c:v>4083</c:v>
                </c:pt>
                <c:pt idx="2284">
                  <c:v>4084</c:v>
                </c:pt>
                <c:pt idx="2285">
                  <c:v>4085</c:v>
                </c:pt>
                <c:pt idx="2286">
                  <c:v>4086</c:v>
                </c:pt>
                <c:pt idx="2287">
                  <c:v>4087</c:v>
                </c:pt>
                <c:pt idx="2288">
                  <c:v>4088</c:v>
                </c:pt>
                <c:pt idx="2289">
                  <c:v>4089</c:v>
                </c:pt>
                <c:pt idx="2290">
                  <c:v>4090</c:v>
                </c:pt>
                <c:pt idx="2291">
                  <c:v>4091</c:v>
                </c:pt>
                <c:pt idx="2292">
                  <c:v>4092</c:v>
                </c:pt>
                <c:pt idx="2293">
                  <c:v>4093</c:v>
                </c:pt>
                <c:pt idx="2294">
                  <c:v>4094</c:v>
                </c:pt>
                <c:pt idx="2295">
                  <c:v>4095</c:v>
                </c:pt>
                <c:pt idx="2296">
                  <c:v>4096</c:v>
                </c:pt>
                <c:pt idx="2297">
                  <c:v>4097</c:v>
                </c:pt>
                <c:pt idx="2298">
                  <c:v>4098</c:v>
                </c:pt>
                <c:pt idx="2299">
                  <c:v>4099</c:v>
                </c:pt>
                <c:pt idx="2300">
                  <c:v>4100</c:v>
                </c:pt>
                <c:pt idx="2301">
                  <c:v>4101</c:v>
                </c:pt>
                <c:pt idx="2302">
                  <c:v>4102</c:v>
                </c:pt>
                <c:pt idx="2303">
                  <c:v>4103</c:v>
                </c:pt>
                <c:pt idx="2304">
                  <c:v>4104</c:v>
                </c:pt>
                <c:pt idx="2305">
                  <c:v>4105</c:v>
                </c:pt>
                <c:pt idx="2306">
                  <c:v>4106</c:v>
                </c:pt>
                <c:pt idx="2307">
                  <c:v>4107</c:v>
                </c:pt>
                <c:pt idx="2308">
                  <c:v>4108</c:v>
                </c:pt>
                <c:pt idx="2309">
                  <c:v>4109</c:v>
                </c:pt>
                <c:pt idx="2310">
                  <c:v>4110</c:v>
                </c:pt>
                <c:pt idx="2311">
                  <c:v>4111</c:v>
                </c:pt>
                <c:pt idx="2312">
                  <c:v>4112</c:v>
                </c:pt>
                <c:pt idx="2313">
                  <c:v>4113</c:v>
                </c:pt>
                <c:pt idx="2314">
                  <c:v>4114</c:v>
                </c:pt>
                <c:pt idx="2315">
                  <c:v>4115</c:v>
                </c:pt>
                <c:pt idx="2316">
                  <c:v>4116</c:v>
                </c:pt>
                <c:pt idx="2317">
                  <c:v>4117</c:v>
                </c:pt>
                <c:pt idx="2318">
                  <c:v>4118</c:v>
                </c:pt>
                <c:pt idx="2319">
                  <c:v>4119</c:v>
                </c:pt>
                <c:pt idx="2320">
                  <c:v>4120</c:v>
                </c:pt>
                <c:pt idx="2321">
                  <c:v>4121</c:v>
                </c:pt>
                <c:pt idx="2322">
                  <c:v>4122</c:v>
                </c:pt>
                <c:pt idx="2323">
                  <c:v>4123</c:v>
                </c:pt>
                <c:pt idx="2324">
                  <c:v>4124</c:v>
                </c:pt>
                <c:pt idx="2325">
                  <c:v>4125</c:v>
                </c:pt>
                <c:pt idx="2326">
                  <c:v>4126</c:v>
                </c:pt>
                <c:pt idx="2327">
                  <c:v>4127</c:v>
                </c:pt>
                <c:pt idx="2328">
                  <c:v>4128</c:v>
                </c:pt>
                <c:pt idx="2329">
                  <c:v>4129</c:v>
                </c:pt>
                <c:pt idx="2330">
                  <c:v>4130</c:v>
                </c:pt>
                <c:pt idx="2331">
                  <c:v>4131</c:v>
                </c:pt>
                <c:pt idx="2332">
                  <c:v>4132</c:v>
                </c:pt>
                <c:pt idx="2333">
                  <c:v>4133</c:v>
                </c:pt>
                <c:pt idx="2334">
                  <c:v>4134</c:v>
                </c:pt>
                <c:pt idx="2335">
                  <c:v>4135</c:v>
                </c:pt>
                <c:pt idx="2336">
                  <c:v>4136</c:v>
                </c:pt>
                <c:pt idx="2337">
                  <c:v>4137</c:v>
                </c:pt>
                <c:pt idx="2338">
                  <c:v>4138</c:v>
                </c:pt>
                <c:pt idx="2339">
                  <c:v>4139</c:v>
                </c:pt>
                <c:pt idx="2340">
                  <c:v>4140</c:v>
                </c:pt>
                <c:pt idx="2341">
                  <c:v>4141</c:v>
                </c:pt>
                <c:pt idx="2342">
                  <c:v>4142</c:v>
                </c:pt>
                <c:pt idx="2343">
                  <c:v>4143</c:v>
                </c:pt>
                <c:pt idx="2344">
                  <c:v>4144</c:v>
                </c:pt>
                <c:pt idx="2345">
                  <c:v>4145</c:v>
                </c:pt>
                <c:pt idx="2346">
                  <c:v>4146</c:v>
                </c:pt>
                <c:pt idx="2347">
                  <c:v>4147</c:v>
                </c:pt>
                <c:pt idx="2348">
                  <c:v>4148</c:v>
                </c:pt>
                <c:pt idx="2349">
                  <c:v>4149</c:v>
                </c:pt>
                <c:pt idx="2350">
                  <c:v>4150</c:v>
                </c:pt>
                <c:pt idx="2351">
                  <c:v>4151</c:v>
                </c:pt>
                <c:pt idx="2352">
                  <c:v>4152</c:v>
                </c:pt>
                <c:pt idx="2353">
                  <c:v>4153</c:v>
                </c:pt>
                <c:pt idx="2354">
                  <c:v>4154</c:v>
                </c:pt>
                <c:pt idx="2355">
                  <c:v>4155</c:v>
                </c:pt>
                <c:pt idx="2356">
                  <c:v>4156</c:v>
                </c:pt>
                <c:pt idx="2357">
                  <c:v>4157</c:v>
                </c:pt>
                <c:pt idx="2358">
                  <c:v>4158</c:v>
                </c:pt>
                <c:pt idx="2359">
                  <c:v>4159</c:v>
                </c:pt>
                <c:pt idx="2360">
                  <c:v>4160</c:v>
                </c:pt>
                <c:pt idx="2361">
                  <c:v>4161</c:v>
                </c:pt>
                <c:pt idx="2362">
                  <c:v>4162</c:v>
                </c:pt>
                <c:pt idx="2363">
                  <c:v>4163</c:v>
                </c:pt>
                <c:pt idx="2364">
                  <c:v>4164</c:v>
                </c:pt>
                <c:pt idx="2365">
                  <c:v>4165</c:v>
                </c:pt>
                <c:pt idx="2366">
                  <c:v>4166</c:v>
                </c:pt>
                <c:pt idx="2367">
                  <c:v>4167</c:v>
                </c:pt>
                <c:pt idx="2368">
                  <c:v>4168</c:v>
                </c:pt>
                <c:pt idx="2369">
                  <c:v>4169</c:v>
                </c:pt>
                <c:pt idx="2370">
                  <c:v>4170</c:v>
                </c:pt>
                <c:pt idx="2371">
                  <c:v>4171</c:v>
                </c:pt>
                <c:pt idx="2372">
                  <c:v>4172</c:v>
                </c:pt>
                <c:pt idx="2373">
                  <c:v>4173</c:v>
                </c:pt>
                <c:pt idx="2374">
                  <c:v>4174</c:v>
                </c:pt>
                <c:pt idx="2375">
                  <c:v>4175</c:v>
                </c:pt>
                <c:pt idx="2376">
                  <c:v>4176</c:v>
                </c:pt>
                <c:pt idx="2377">
                  <c:v>4177</c:v>
                </c:pt>
                <c:pt idx="2378">
                  <c:v>4178</c:v>
                </c:pt>
                <c:pt idx="2379">
                  <c:v>4179</c:v>
                </c:pt>
                <c:pt idx="2380">
                  <c:v>4180</c:v>
                </c:pt>
                <c:pt idx="2381">
                  <c:v>4181</c:v>
                </c:pt>
                <c:pt idx="2382">
                  <c:v>4182</c:v>
                </c:pt>
                <c:pt idx="2383">
                  <c:v>4183</c:v>
                </c:pt>
                <c:pt idx="2384">
                  <c:v>4184</c:v>
                </c:pt>
                <c:pt idx="2385">
                  <c:v>4185</c:v>
                </c:pt>
                <c:pt idx="2386">
                  <c:v>4186</c:v>
                </c:pt>
                <c:pt idx="2387">
                  <c:v>4187</c:v>
                </c:pt>
                <c:pt idx="2388">
                  <c:v>4188</c:v>
                </c:pt>
                <c:pt idx="2389">
                  <c:v>4189</c:v>
                </c:pt>
                <c:pt idx="2390">
                  <c:v>4190</c:v>
                </c:pt>
                <c:pt idx="2391">
                  <c:v>4191</c:v>
                </c:pt>
                <c:pt idx="2392">
                  <c:v>4192</c:v>
                </c:pt>
                <c:pt idx="2393">
                  <c:v>4193</c:v>
                </c:pt>
                <c:pt idx="2394">
                  <c:v>4194</c:v>
                </c:pt>
                <c:pt idx="2395">
                  <c:v>4195</c:v>
                </c:pt>
                <c:pt idx="2396">
                  <c:v>4196</c:v>
                </c:pt>
                <c:pt idx="2397">
                  <c:v>4197</c:v>
                </c:pt>
                <c:pt idx="2398">
                  <c:v>4198</c:v>
                </c:pt>
                <c:pt idx="2399">
                  <c:v>4199</c:v>
                </c:pt>
                <c:pt idx="2400">
                  <c:v>4200</c:v>
                </c:pt>
                <c:pt idx="2401">
                  <c:v>4201</c:v>
                </c:pt>
                <c:pt idx="2402">
                  <c:v>4202</c:v>
                </c:pt>
                <c:pt idx="2403">
                  <c:v>4203</c:v>
                </c:pt>
                <c:pt idx="2404">
                  <c:v>4204</c:v>
                </c:pt>
                <c:pt idx="2405">
                  <c:v>4205</c:v>
                </c:pt>
                <c:pt idx="2406">
                  <c:v>4206</c:v>
                </c:pt>
                <c:pt idx="2407">
                  <c:v>4207</c:v>
                </c:pt>
                <c:pt idx="2408">
                  <c:v>4208</c:v>
                </c:pt>
                <c:pt idx="2409">
                  <c:v>4209</c:v>
                </c:pt>
                <c:pt idx="2410">
                  <c:v>4210</c:v>
                </c:pt>
                <c:pt idx="2411">
                  <c:v>4211</c:v>
                </c:pt>
                <c:pt idx="2412">
                  <c:v>4212</c:v>
                </c:pt>
                <c:pt idx="2413">
                  <c:v>4213</c:v>
                </c:pt>
                <c:pt idx="2414">
                  <c:v>4214</c:v>
                </c:pt>
                <c:pt idx="2415">
                  <c:v>4215</c:v>
                </c:pt>
                <c:pt idx="2416">
                  <c:v>4216</c:v>
                </c:pt>
                <c:pt idx="2417">
                  <c:v>4217</c:v>
                </c:pt>
                <c:pt idx="2418">
                  <c:v>4218</c:v>
                </c:pt>
                <c:pt idx="2419">
                  <c:v>4219</c:v>
                </c:pt>
                <c:pt idx="2420">
                  <c:v>4220</c:v>
                </c:pt>
                <c:pt idx="2421">
                  <c:v>4221</c:v>
                </c:pt>
                <c:pt idx="2422">
                  <c:v>4222</c:v>
                </c:pt>
                <c:pt idx="2423">
                  <c:v>4223</c:v>
                </c:pt>
                <c:pt idx="2424">
                  <c:v>4224</c:v>
                </c:pt>
                <c:pt idx="2425">
                  <c:v>4225</c:v>
                </c:pt>
                <c:pt idx="2426">
                  <c:v>4226</c:v>
                </c:pt>
                <c:pt idx="2427">
                  <c:v>4227</c:v>
                </c:pt>
                <c:pt idx="2428">
                  <c:v>4228</c:v>
                </c:pt>
                <c:pt idx="2429">
                  <c:v>4229</c:v>
                </c:pt>
                <c:pt idx="2430">
                  <c:v>4230</c:v>
                </c:pt>
                <c:pt idx="2431">
                  <c:v>4231</c:v>
                </c:pt>
                <c:pt idx="2432">
                  <c:v>4232</c:v>
                </c:pt>
                <c:pt idx="2433">
                  <c:v>4233</c:v>
                </c:pt>
                <c:pt idx="2434">
                  <c:v>4234</c:v>
                </c:pt>
                <c:pt idx="2435">
                  <c:v>4235</c:v>
                </c:pt>
                <c:pt idx="2436">
                  <c:v>4236</c:v>
                </c:pt>
                <c:pt idx="2437">
                  <c:v>4237</c:v>
                </c:pt>
                <c:pt idx="2438">
                  <c:v>4238</c:v>
                </c:pt>
                <c:pt idx="2439">
                  <c:v>4239</c:v>
                </c:pt>
                <c:pt idx="2440">
                  <c:v>4240</c:v>
                </c:pt>
                <c:pt idx="2441">
                  <c:v>4241</c:v>
                </c:pt>
                <c:pt idx="2442">
                  <c:v>4242</c:v>
                </c:pt>
                <c:pt idx="2443">
                  <c:v>4243</c:v>
                </c:pt>
                <c:pt idx="2444">
                  <c:v>4244</c:v>
                </c:pt>
                <c:pt idx="2445">
                  <c:v>4245</c:v>
                </c:pt>
                <c:pt idx="2446">
                  <c:v>4246</c:v>
                </c:pt>
                <c:pt idx="2447">
                  <c:v>4247</c:v>
                </c:pt>
                <c:pt idx="2448">
                  <c:v>4248</c:v>
                </c:pt>
                <c:pt idx="2449">
                  <c:v>4249</c:v>
                </c:pt>
                <c:pt idx="2450">
                  <c:v>4250</c:v>
                </c:pt>
                <c:pt idx="2451">
                  <c:v>4251</c:v>
                </c:pt>
                <c:pt idx="2452">
                  <c:v>4252</c:v>
                </c:pt>
                <c:pt idx="2453">
                  <c:v>4253</c:v>
                </c:pt>
                <c:pt idx="2454">
                  <c:v>4254</c:v>
                </c:pt>
                <c:pt idx="2455">
                  <c:v>4255</c:v>
                </c:pt>
                <c:pt idx="2456">
                  <c:v>4256</c:v>
                </c:pt>
                <c:pt idx="2457">
                  <c:v>4257</c:v>
                </c:pt>
                <c:pt idx="2458">
                  <c:v>4258</c:v>
                </c:pt>
                <c:pt idx="2459">
                  <c:v>4259</c:v>
                </c:pt>
                <c:pt idx="2460">
                  <c:v>4260</c:v>
                </c:pt>
                <c:pt idx="2461">
                  <c:v>4261</c:v>
                </c:pt>
                <c:pt idx="2462">
                  <c:v>4262</c:v>
                </c:pt>
                <c:pt idx="2463">
                  <c:v>4263</c:v>
                </c:pt>
                <c:pt idx="2464">
                  <c:v>4264</c:v>
                </c:pt>
                <c:pt idx="2465">
                  <c:v>4265</c:v>
                </c:pt>
                <c:pt idx="2466">
                  <c:v>4266</c:v>
                </c:pt>
                <c:pt idx="2467">
                  <c:v>4267</c:v>
                </c:pt>
                <c:pt idx="2468">
                  <c:v>4268</c:v>
                </c:pt>
                <c:pt idx="2469">
                  <c:v>4269</c:v>
                </c:pt>
                <c:pt idx="2470">
                  <c:v>4270</c:v>
                </c:pt>
                <c:pt idx="2471">
                  <c:v>4271</c:v>
                </c:pt>
                <c:pt idx="2472">
                  <c:v>4272</c:v>
                </c:pt>
                <c:pt idx="2473">
                  <c:v>4273</c:v>
                </c:pt>
                <c:pt idx="2474">
                  <c:v>4274</c:v>
                </c:pt>
                <c:pt idx="2475">
                  <c:v>4275</c:v>
                </c:pt>
                <c:pt idx="2476">
                  <c:v>4276</c:v>
                </c:pt>
                <c:pt idx="2477">
                  <c:v>4277</c:v>
                </c:pt>
                <c:pt idx="2478">
                  <c:v>4278</c:v>
                </c:pt>
                <c:pt idx="2479">
                  <c:v>4279</c:v>
                </c:pt>
                <c:pt idx="2480">
                  <c:v>4280</c:v>
                </c:pt>
                <c:pt idx="2481">
                  <c:v>4281</c:v>
                </c:pt>
                <c:pt idx="2482">
                  <c:v>4282</c:v>
                </c:pt>
                <c:pt idx="2483">
                  <c:v>4283</c:v>
                </c:pt>
                <c:pt idx="2484">
                  <c:v>4284</c:v>
                </c:pt>
                <c:pt idx="2485">
                  <c:v>4285</c:v>
                </c:pt>
                <c:pt idx="2486">
                  <c:v>4286</c:v>
                </c:pt>
                <c:pt idx="2487">
                  <c:v>4287</c:v>
                </c:pt>
                <c:pt idx="2488">
                  <c:v>4288</c:v>
                </c:pt>
                <c:pt idx="2489">
                  <c:v>4289</c:v>
                </c:pt>
                <c:pt idx="2490">
                  <c:v>4290</c:v>
                </c:pt>
                <c:pt idx="2491">
                  <c:v>4291</c:v>
                </c:pt>
                <c:pt idx="2492">
                  <c:v>4292</c:v>
                </c:pt>
                <c:pt idx="2493">
                  <c:v>4293</c:v>
                </c:pt>
                <c:pt idx="2494">
                  <c:v>4294</c:v>
                </c:pt>
                <c:pt idx="2495">
                  <c:v>4295</c:v>
                </c:pt>
                <c:pt idx="2496">
                  <c:v>4296</c:v>
                </c:pt>
                <c:pt idx="2497">
                  <c:v>4297</c:v>
                </c:pt>
                <c:pt idx="2498">
                  <c:v>4298</c:v>
                </c:pt>
                <c:pt idx="2499">
                  <c:v>4299</c:v>
                </c:pt>
                <c:pt idx="2500">
                  <c:v>4300</c:v>
                </c:pt>
                <c:pt idx="2501">
                  <c:v>4301</c:v>
                </c:pt>
                <c:pt idx="2502">
                  <c:v>4302</c:v>
                </c:pt>
                <c:pt idx="2503">
                  <c:v>4303</c:v>
                </c:pt>
                <c:pt idx="2504">
                  <c:v>4304</c:v>
                </c:pt>
                <c:pt idx="2505">
                  <c:v>4305</c:v>
                </c:pt>
                <c:pt idx="2506">
                  <c:v>4306</c:v>
                </c:pt>
                <c:pt idx="2507">
                  <c:v>4307</c:v>
                </c:pt>
                <c:pt idx="2508">
                  <c:v>4308</c:v>
                </c:pt>
                <c:pt idx="2509">
                  <c:v>4309</c:v>
                </c:pt>
                <c:pt idx="2510">
                  <c:v>4310</c:v>
                </c:pt>
                <c:pt idx="2511">
                  <c:v>4311</c:v>
                </c:pt>
                <c:pt idx="2512">
                  <c:v>4312</c:v>
                </c:pt>
                <c:pt idx="2513">
                  <c:v>4313</c:v>
                </c:pt>
                <c:pt idx="2514">
                  <c:v>4314</c:v>
                </c:pt>
                <c:pt idx="2515">
                  <c:v>4315</c:v>
                </c:pt>
                <c:pt idx="2516">
                  <c:v>4316</c:v>
                </c:pt>
                <c:pt idx="2517">
                  <c:v>4317</c:v>
                </c:pt>
                <c:pt idx="2518">
                  <c:v>4318</c:v>
                </c:pt>
                <c:pt idx="2519">
                  <c:v>4319</c:v>
                </c:pt>
                <c:pt idx="2520">
                  <c:v>4320</c:v>
                </c:pt>
                <c:pt idx="2521">
                  <c:v>4321</c:v>
                </c:pt>
                <c:pt idx="2522">
                  <c:v>4322</c:v>
                </c:pt>
                <c:pt idx="2523">
                  <c:v>4323</c:v>
                </c:pt>
                <c:pt idx="2524">
                  <c:v>4324</c:v>
                </c:pt>
                <c:pt idx="2525">
                  <c:v>4325</c:v>
                </c:pt>
                <c:pt idx="2526">
                  <c:v>4326</c:v>
                </c:pt>
                <c:pt idx="2527">
                  <c:v>4327</c:v>
                </c:pt>
                <c:pt idx="2528">
                  <c:v>4328</c:v>
                </c:pt>
                <c:pt idx="2529">
                  <c:v>4329</c:v>
                </c:pt>
                <c:pt idx="2530">
                  <c:v>4330</c:v>
                </c:pt>
                <c:pt idx="2531">
                  <c:v>4331</c:v>
                </c:pt>
                <c:pt idx="2532">
                  <c:v>4332</c:v>
                </c:pt>
                <c:pt idx="2533">
                  <c:v>4333</c:v>
                </c:pt>
                <c:pt idx="2534">
                  <c:v>4334</c:v>
                </c:pt>
                <c:pt idx="2535">
                  <c:v>4335</c:v>
                </c:pt>
                <c:pt idx="2536">
                  <c:v>4336</c:v>
                </c:pt>
                <c:pt idx="2537">
                  <c:v>4337</c:v>
                </c:pt>
                <c:pt idx="2538">
                  <c:v>4338</c:v>
                </c:pt>
                <c:pt idx="2539">
                  <c:v>4339</c:v>
                </c:pt>
                <c:pt idx="2540">
                  <c:v>4340</c:v>
                </c:pt>
                <c:pt idx="2541">
                  <c:v>4341</c:v>
                </c:pt>
                <c:pt idx="2542">
                  <c:v>4342</c:v>
                </c:pt>
                <c:pt idx="2543">
                  <c:v>4343</c:v>
                </c:pt>
                <c:pt idx="2544">
                  <c:v>4344</c:v>
                </c:pt>
                <c:pt idx="2545">
                  <c:v>4345</c:v>
                </c:pt>
                <c:pt idx="2546">
                  <c:v>4346</c:v>
                </c:pt>
                <c:pt idx="2547">
                  <c:v>4347</c:v>
                </c:pt>
                <c:pt idx="2548">
                  <c:v>4348</c:v>
                </c:pt>
                <c:pt idx="2549">
                  <c:v>4349</c:v>
                </c:pt>
                <c:pt idx="2550">
                  <c:v>4350</c:v>
                </c:pt>
                <c:pt idx="2551">
                  <c:v>4351</c:v>
                </c:pt>
                <c:pt idx="2552">
                  <c:v>4352</c:v>
                </c:pt>
                <c:pt idx="2553">
                  <c:v>4353</c:v>
                </c:pt>
                <c:pt idx="2554">
                  <c:v>4354</c:v>
                </c:pt>
                <c:pt idx="2555">
                  <c:v>4355</c:v>
                </c:pt>
                <c:pt idx="2556">
                  <c:v>4356</c:v>
                </c:pt>
                <c:pt idx="2557">
                  <c:v>4357</c:v>
                </c:pt>
                <c:pt idx="2558">
                  <c:v>4358</c:v>
                </c:pt>
                <c:pt idx="2559">
                  <c:v>4359</c:v>
                </c:pt>
                <c:pt idx="2560">
                  <c:v>4360</c:v>
                </c:pt>
                <c:pt idx="2561">
                  <c:v>4361</c:v>
                </c:pt>
                <c:pt idx="2562">
                  <c:v>4362</c:v>
                </c:pt>
                <c:pt idx="2563">
                  <c:v>4363</c:v>
                </c:pt>
                <c:pt idx="2564">
                  <c:v>4364</c:v>
                </c:pt>
                <c:pt idx="2565">
                  <c:v>4365</c:v>
                </c:pt>
                <c:pt idx="2566">
                  <c:v>4366</c:v>
                </c:pt>
                <c:pt idx="2567">
                  <c:v>4367</c:v>
                </c:pt>
                <c:pt idx="2568">
                  <c:v>4368</c:v>
                </c:pt>
                <c:pt idx="2569">
                  <c:v>4369</c:v>
                </c:pt>
                <c:pt idx="2570">
                  <c:v>4370</c:v>
                </c:pt>
                <c:pt idx="2571">
                  <c:v>4371</c:v>
                </c:pt>
                <c:pt idx="2572">
                  <c:v>4372</c:v>
                </c:pt>
                <c:pt idx="2573">
                  <c:v>4373</c:v>
                </c:pt>
                <c:pt idx="2574">
                  <c:v>4374</c:v>
                </c:pt>
                <c:pt idx="2575">
                  <c:v>4375</c:v>
                </c:pt>
                <c:pt idx="2576">
                  <c:v>4376</c:v>
                </c:pt>
                <c:pt idx="2577">
                  <c:v>4377</c:v>
                </c:pt>
                <c:pt idx="2578">
                  <c:v>4378</c:v>
                </c:pt>
                <c:pt idx="2579">
                  <c:v>4379</c:v>
                </c:pt>
                <c:pt idx="2580">
                  <c:v>4380</c:v>
                </c:pt>
                <c:pt idx="2581">
                  <c:v>4381</c:v>
                </c:pt>
                <c:pt idx="2582">
                  <c:v>4382</c:v>
                </c:pt>
                <c:pt idx="2583">
                  <c:v>4383</c:v>
                </c:pt>
                <c:pt idx="2584">
                  <c:v>4384</c:v>
                </c:pt>
                <c:pt idx="2585">
                  <c:v>4385</c:v>
                </c:pt>
                <c:pt idx="2586">
                  <c:v>4386</c:v>
                </c:pt>
                <c:pt idx="2587">
                  <c:v>4387</c:v>
                </c:pt>
                <c:pt idx="2588">
                  <c:v>4388</c:v>
                </c:pt>
                <c:pt idx="2589">
                  <c:v>4389</c:v>
                </c:pt>
                <c:pt idx="2590">
                  <c:v>4390</c:v>
                </c:pt>
                <c:pt idx="2591">
                  <c:v>4391</c:v>
                </c:pt>
                <c:pt idx="2592">
                  <c:v>4392</c:v>
                </c:pt>
                <c:pt idx="2593">
                  <c:v>4393</c:v>
                </c:pt>
                <c:pt idx="2594">
                  <c:v>4394</c:v>
                </c:pt>
                <c:pt idx="2595">
                  <c:v>4395</c:v>
                </c:pt>
                <c:pt idx="2596">
                  <c:v>4396</c:v>
                </c:pt>
                <c:pt idx="2597">
                  <c:v>4397</c:v>
                </c:pt>
                <c:pt idx="2598">
                  <c:v>4398</c:v>
                </c:pt>
                <c:pt idx="2599">
                  <c:v>4399</c:v>
                </c:pt>
                <c:pt idx="2600">
                  <c:v>4400</c:v>
                </c:pt>
                <c:pt idx="2601">
                  <c:v>4401</c:v>
                </c:pt>
                <c:pt idx="2602">
                  <c:v>4402</c:v>
                </c:pt>
                <c:pt idx="2603">
                  <c:v>4403</c:v>
                </c:pt>
                <c:pt idx="2604">
                  <c:v>4404</c:v>
                </c:pt>
                <c:pt idx="2605">
                  <c:v>4405</c:v>
                </c:pt>
                <c:pt idx="2606">
                  <c:v>4406</c:v>
                </c:pt>
                <c:pt idx="2607">
                  <c:v>4407</c:v>
                </c:pt>
                <c:pt idx="2608">
                  <c:v>4408</c:v>
                </c:pt>
                <c:pt idx="2609">
                  <c:v>4409</c:v>
                </c:pt>
                <c:pt idx="2610">
                  <c:v>4410</c:v>
                </c:pt>
                <c:pt idx="2611">
                  <c:v>4411</c:v>
                </c:pt>
                <c:pt idx="2612">
                  <c:v>4412</c:v>
                </c:pt>
                <c:pt idx="2613">
                  <c:v>4413</c:v>
                </c:pt>
                <c:pt idx="2614">
                  <c:v>4414</c:v>
                </c:pt>
                <c:pt idx="2615">
                  <c:v>4415</c:v>
                </c:pt>
                <c:pt idx="2616">
                  <c:v>4416</c:v>
                </c:pt>
                <c:pt idx="2617">
                  <c:v>4417</c:v>
                </c:pt>
                <c:pt idx="2618">
                  <c:v>4418</c:v>
                </c:pt>
                <c:pt idx="2619">
                  <c:v>4419</c:v>
                </c:pt>
                <c:pt idx="2620">
                  <c:v>4420</c:v>
                </c:pt>
                <c:pt idx="2621">
                  <c:v>4421</c:v>
                </c:pt>
                <c:pt idx="2622">
                  <c:v>4422</c:v>
                </c:pt>
                <c:pt idx="2623">
                  <c:v>4423</c:v>
                </c:pt>
                <c:pt idx="2624">
                  <c:v>4424</c:v>
                </c:pt>
                <c:pt idx="2625">
                  <c:v>4425</c:v>
                </c:pt>
                <c:pt idx="2626">
                  <c:v>4426</c:v>
                </c:pt>
                <c:pt idx="2627">
                  <c:v>4427</c:v>
                </c:pt>
                <c:pt idx="2628">
                  <c:v>4428</c:v>
                </c:pt>
                <c:pt idx="2629">
                  <c:v>4429</c:v>
                </c:pt>
                <c:pt idx="2630">
                  <c:v>4430</c:v>
                </c:pt>
                <c:pt idx="2631">
                  <c:v>4431</c:v>
                </c:pt>
                <c:pt idx="2632">
                  <c:v>4432</c:v>
                </c:pt>
                <c:pt idx="2633">
                  <c:v>4433</c:v>
                </c:pt>
                <c:pt idx="2634">
                  <c:v>4434</c:v>
                </c:pt>
                <c:pt idx="2635">
                  <c:v>4435</c:v>
                </c:pt>
                <c:pt idx="2636">
                  <c:v>4436</c:v>
                </c:pt>
                <c:pt idx="2637">
                  <c:v>4437</c:v>
                </c:pt>
                <c:pt idx="2638">
                  <c:v>4438</c:v>
                </c:pt>
                <c:pt idx="2639">
                  <c:v>4439</c:v>
                </c:pt>
                <c:pt idx="2640">
                  <c:v>4440</c:v>
                </c:pt>
                <c:pt idx="2641">
                  <c:v>4441</c:v>
                </c:pt>
                <c:pt idx="2642">
                  <c:v>4442</c:v>
                </c:pt>
                <c:pt idx="2643">
                  <c:v>4443</c:v>
                </c:pt>
                <c:pt idx="2644">
                  <c:v>4444</c:v>
                </c:pt>
                <c:pt idx="2645">
                  <c:v>4445</c:v>
                </c:pt>
                <c:pt idx="2646">
                  <c:v>4446</c:v>
                </c:pt>
                <c:pt idx="2647">
                  <c:v>4447</c:v>
                </c:pt>
                <c:pt idx="2648">
                  <c:v>4448</c:v>
                </c:pt>
                <c:pt idx="2649">
                  <c:v>4449</c:v>
                </c:pt>
                <c:pt idx="2650">
                  <c:v>4450</c:v>
                </c:pt>
                <c:pt idx="2651">
                  <c:v>4451</c:v>
                </c:pt>
                <c:pt idx="2652">
                  <c:v>4452</c:v>
                </c:pt>
                <c:pt idx="2653">
                  <c:v>4453</c:v>
                </c:pt>
                <c:pt idx="2654">
                  <c:v>4454</c:v>
                </c:pt>
                <c:pt idx="2655">
                  <c:v>4455</c:v>
                </c:pt>
                <c:pt idx="2656">
                  <c:v>4456</c:v>
                </c:pt>
                <c:pt idx="2657">
                  <c:v>4457</c:v>
                </c:pt>
                <c:pt idx="2658">
                  <c:v>4458</c:v>
                </c:pt>
                <c:pt idx="2659">
                  <c:v>4459</c:v>
                </c:pt>
                <c:pt idx="2660">
                  <c:v>4460</c:v>
                </c:pt>
                <c:pt idx="2661">
                  <c:v>4461</c:v>
                </c:pt>
                <c:pt idx="2662">
                  <c:v>4462</c:v>
                </c:pt>
                <c:pt idx="2663">
                  <c:v>4463</c:v>
                </c:pt>
                <c:pt idx="2664">
                  <c:v>4464</c:v>
                </c:pt>
                <c:pt idx="2665">
                  <c:v>4465</c:v>
                </c:pt>
                <c:pt idx="2666">
                  <c:v>4466</c:v>
                </c:pt>
                <c:pt idx="2667">
                  <c:v>4467</c:v>
                </c:pt>
                <c:pt idx="2668">
                  <c:v>4468</c:v>
                </c:pt>
                <c:pt idx="2669">
                  <c:v>4469</c:v>
                </c:pt>
                <c:pt idx="2670">
                  <c:v>4470</c:v>
                </c:pt>
                <c:pt idx="2671">
                  <c:v>4471</c:v>
                </c:pt>
                <c:pt idx="2672">
                  <c:v>4472</c:v>
                </c:pt>
                <c:pt idx="2673">
                  <c:v>4473</c:v>
                </c:pt>
                <c:pt idx="2674">
                  <c:v>4474</c:v>
                </c:pt>
                <c:pt idx="2675">
                  <c:v>4475</c:v>
                </c:pt>
                <c:pt idx="2676">
                  <c:v>4476</c:v>
                </c:pt>
                <c:pt idx="2677">
                  <c:v>4477</c:v>
                </c:pt>
                <c:pt idx="2678">
                  <c:v>4478</c:v>
                </c:pt>
                <c:pt idx="2679">
                  <c:v>4479</c:v>
                </c:pt>
                <c:pt idx="2680">
                  <c:v>4480</c:v>
                </c:pt>
                <c:pt idx="2681">
                  <c:v>4481</c:v>
                </c:pt>
                <c:pt idx="2682">
                  <c:v>4482</c:v>
                </c:pt>
                <c:pt idx="2683">
                  <c:v>4483</c:v>
                </c:pt>
                <c:pt idx="2684">
                  <c:v>4484</c:v>
                </c:pt>
                <c:pt idx="2685">
                  <c:v>4485</c:v>
                </c:pt>
                <c:pt idx="2686">
                  <c:v>4486</c:v>
                </c:pt>
                <c:pt idx="2687">
                  <c:v>4487</c:v>
                </c:pt>
                <c:pt idx="2688">
                  <c:v>4488</c:v>
                </c:pt>
                <c:pt idx="2689">
                  <c:v>4489</c:v>
                </c:pt>
                <c:pt idx="2690">
                  <c:v>4490</c:v>
                </c:pt>
                <c:pt idx="2691">
                  <c:v>4491</c:v>
                </c:pt>
                <c:pt idx="2692">
                  <c:v>4492</c:v>
                </c:pt>
                <c:pt idx="2693">
                  <c:v>4493</c:v>
                </c:pt>
                <c:pt idx="2694">
                  <c:v>4494</c:v>
                </c:pt>
                <c:pt idx="2695">
                  <c:v>4495</c:v>
                </c:pt>
                <c:pt idx="2696">
                  <c:v>4496</c:v>
                </c:pt>
                <c:pt idx="2697">
                  <c:v>4497</c:v>
                </c:pt>
                <c:pt idx="2698">
                  <c:v>4498</c:v>
                </c:pt>
                <c:pt idx="2699">
                  <c:v>4499</c:v>
                </c:pt>
                <c:pt idx="2700">
                  <c:v>4500</c:v>
                </c:pt>
                <c:pt idx="2701">
                  <c:v>4501</c:v>
                </c:pt>
                <c:pt idx="2702">
                  <c:v>4502</c:v>
                </c:pt>
                <c:pt idx="2703">
                  <c:v>4503</c:v>
                </c:pt>
                <c:pt idx="2704">
                  <c:v>4504</c:v>
                </c:pt>
                <c:pt idx="2705">
                  <c:v>4505</c:v>
                </c:pt>
                <c:pt idx="2706">
                  <c:v>4506</c:v>
                </c:pt>
                <c:pt idx="2707">
                  <c:v>4507</c:v>
                </c:pt>
                <c:pt idx="2708">
                  <c:v>4508</c:v>
                </c:pt>
                <c:pt idx="2709">
                  <c:v>4509</c:v>
                </c:pt>
                <c:pt idx="2710">
                  <c:v>4510</c:v>
                </c:pt>
                <c:pt idx="2711">
                  <c:v>4511</c:v>
                </c:pt>
                <c:pt idx="2712">
                  <c:v>4512</c:v>
                </c:pt>
                <c:pt idx="2713">
                  <c:v>4513</c:v>
                </c:pt>
                <c:pt idx="2714">
                  <c:v>4514</c:v>
                </c:pt>
                <c:pt idx="2715">
                  <c:v>4515</c:v>
                </c:pt>
                <c:pt idx="2716">
                  <c:v>4516</c:v>
                </c:pt>
                <c:pt idx="2717">
                  <c:v>4517</c:v>
                </c:pt>
                <c:pt idx="2718">
                  <c:v>4518</c:v>
                </c:pt>
                <c:pt idx="2719">
                  <c:v>4519</c:v>
                </c:pt>
                <c:pt idx="2720">
                  <c:v>4520</c:v>
                </c:pt>
                <c:pt idx="2721">
                  <c:v>4521</c:v>
                </c:pt>
                <c:pt idx="2722">
                  <c:v>4522</c:v>
                </c:pt>
                <c:pt idx="2723">
                  <c:v>4523</c:v>
                </c:pt>
                <c:pt idx="2724">
                  <c:v>4524</c:v>
                </c:pt>
                <c:pt idx="2725">
                  <c:v>4525</c:v>
                </c:pt>
                <c:pt idx="2726">
                  <c:v>4526</c:v>
                </c:pt>
                <c:pt idx="2727">
                  <c:v>4527</c:v>
                </c:pt>
                <c:pt idx="2728">
                  <c:v>4528</c:v>
                </c:pt>
                <c:pt idx="2729">
                  <c:v>4529</c:v>
                </c:pt>
                <c:pt idx="2730">
                  <c:v>4530</c:v>
                </c:pt>
                <c:pt idx="2731">
                  <c:v>4531</c:v>
                </c:pt>
                <c:pt idx="2732">
                  <c:v>4532</c:v>
                </c:pt>
                <c:pt idx="2733">
                  <c:v>4533</c:v>
                </c:pt>
                <c:pt idx="2734">
                  <c:v>4534</c:v>
                </c:pt>
                <c:pt idx="2735">
                  <c:v>4535</c:v>
                </c:pt>
                <c:pt idx="2736">
                  <c:v>4536</c:v>
                </c:pt>
                <c:pt idx="2737">
                  <c:v>4537</c:v>
                </c:pt>
                <c:pt idx="2738">
                  <c:v>4538</c:v>
                </c:pt>
                <c:pt idx="2739">
                  <c:v>4539</c:v>
                </c:pt>
                <c:pt idx="2740">
                  <c:v>4540</c:v>
                </c:pt>
                <c:pt idx="2741">
                  <c:v>4541</c:v>
                </c:pt>
                <c:pt idx="2742">
                  <c:v>4542</c:v>
                </c:pt>
                <c:pt idx="2743">
                  <c:v>4543</c:v>
                </c:pt>
                <c:pt idx="2744">
                  <c:v>4544</c:v>
                </c:pt>
                <c:pt idx="2745">
                  <c:v>4545</c:v>
                </c:pt>
                <c:pt idx="2746">
                  <c:v>4546</c:v>
                </c:pt>
                <c:pt idx="2747">
                  <c:v>4547</c:v>
                </c:pt>
                <c:pt idx="2748">
                  <c:v>4548</c:v>
                </c:pt>
                <c:pt idx="2749">
                  <c:v>4549</c:v>
                </c:pt>
                <c:pt idx="2750">
                  <c:v>4550</c:v>
                </c:pt>
                <c:pt idx="2751">
                  <c:v>4551</c:v>
                </c:pt>
                <c:pt idx="2752">
                  <c:v>4552</c:v>
                </c:pt>
                <c:pt idx="2753">
                  <c:v>4553</c:v>
                </c:pt>
                <c:pt idx="2754">
                  <c:v>4554</c:v>
                </c:pt>
                <c:pt idx="2755">
                  <c:v>4555</c:v>
                </c:pt>
                <c:pt idx="2756">
                  <c:v>4556</c:v>
                </c:pt>
                <c:pt idx="2757">
                  <c:v>4557</c:v>
                </c:pt>
                <c:pt idx="2758">
                  <c:v>4558</c:v>
                </c:pt>
                <c:pt idx="2759">
                  <c:v>4559</c:v>
                </c:pt>
                <c:pt idx="2760">
                  <c:v>4560</c:v>
                </c:pt>
                <c:pt idx="2761">
                  <c:v>4561</c:v>
                </c:pt>
                <c:pt idx="2762">
                  <c:v>4562</c:v>
                </c:pt>
                <c:pt idx="2763">
                  <c:v>4563</c:v>
                </c:pt>
                <c:pt idx="2764">
                  <c:v>4564</c:v>
                </c:pt>
                <c:pt idx="2765">
                  <c:v>4565</c:v>
                </c:pt>
                <c:pt idx="2766">
                  <c:v>4566</c:v>
                </c:pt>
                <c:pt idx="2767">
                  <c:v>4567</c:v>
                </c:pt>
                <c:pt idx="2768">
                  <c:v>4568</c:v>
                </c:pt>
                <c:pt idx="2769">
                  <c:v>4569</c:v>
                </c:pt>
                <c:pt idx="2770">
                  <c:v>4570</c:v>
                </c:pt>
                <c:pt idx="2771">
                  <c:v>4571</c:v>
                </c:pt>
                <c:pt idx="2772">
                  <c:v>4572</c:v>
                </c:pt>
                <c:pt idx="2773">
                  <c:v>4573</c:v>
                </c:pt>
                <c:pt idx="2774">
                  <c:v>4574</c:v>
                </c:pt>
                <c:pt idx="2775">
                  <c:v>4575</c:v>
                </c:pt>
                <c:pt idx="2776">
                  <c:v>4576</c:v>
                </c:pt>
                <c:pt idx="2777">
                  <c:v>4577</c:v>
                </c:pt>
                <c:pt idx="2778">
                  <c:v>4578</c:v>
                </c:pt>
                <c:pt idx="2779">
                  <c:v>4579</c:v>
                </c:pt>
                <c:pt idx="2780">
                  <c:v>4580</c:v>
                </c:pt>
                <c:pt idx="2781">
                  <c:v>4581</c:v>
                </c:pt>
                <c:pt idx="2782">
                  <c:v>4582</c:v>
                </c:pt>
                <c:pt idx="2783">
                  <c:v>4583</c:v>
                </c:pt>
                <c:pt idx="2784">
                  <c:v>4584</c:v>
                </c:pt>
                <c:pt idx="2785">
                  <c:v>4585</c:v>
                </c:pt>
                <c:pt idx="2786">
                  <c:v>4586</c:v>
                </c:pt>
                <c:pt idx="2787">
                  <c:v>4587</c:v>
                </c:pt>
                <c:pt idx="2788">
                  <c:v>4588</c:v>
                </c:pt>
                <c:pt idx="2789">
                  <c:v>4589</c:v>
                </c:pt>
                <c:pt idx="2790">
                  <c:v>4590</c:v>
                </c:pt>
                <c:pt idx="2791">
                  <c:v>4591</c:v>
                </c:pt>
                <c:pt idx="2792">
                  <c:v>4592</c:v>
                </c:pt>
                <c:pt idx="2793">
                  <c:v>4593</c:v>
                </c:pt>
                <c:pt idx="2794">
                  <c:v>4594</c:v>
                </c:pt>
                <c:pt idx="2795">
                  <c:v>4595</c:v>
                </c:pt>
                <c:pt idx="2796">
                  <c:v>4596</c:v>
                </c:pt>
                <c:pt idx="2797">
                  <c:v>4597</c:v>
                </c:pt>
                <c:pt idx="2798">
                  <c:v>4598</c:v>
                </c:pt>
                <c:pt idx="2799">
                  <c:v>4599</c:v>
                </c:pt>
                <c:pt idx="2800">
                  <c:v>4600</c:v>
                </c:pt>
                <c:pt idx="2801">
                  <c:v>4601</c:v>
                </c:pt>
                <c:pt idx="2802">
                  <c:v>4602</c:v>
                </c:pt>
                <c:pt idx="2803">
                  <c:v>4603</c:v>
                </c:pt>
                <c:pt idx="2804">
                  <c:v>4604</c:v>
                </c:pt>
                <c:pt idx="2805">
                  <c:v>4605</c:v>
                </c:pt>
                <c:pt idx="2806">
                  <c:v>4606</c:v>
                </c:pt>
                <c:pt idx="2807">
                  <c:v>4607</c:v>
                </c:pt>
                <c:pt idx="2808">
                  <c:v>4608</c:v>
                </c:pt>
                <c:pt idx="2809">
                  <c:v>4609</c:v>
                </c:pt>
                <c:pt idx="2810">
                  <c:v>4610</c:v>
                </c:pt>
                <c:pt idx="2811">
                  <c:v>4611</c:v>
                </c:pt>
                <c:pt idx="2812">
                  <c:v>4612</c:v>
                </c:pt>
                <c:pt idx="2813">
                  <c:v>4613</c:v>
                </c:pt>
                <c:pt idx="2814">
                  <c:v>4614</c:v>
                </c:pt>
                <c:pt idx="2815">
                  <c:v>4615</c:v>
                </c:pt>
                <c:pt idx="2816">
                  <c:v>4616</c:v>
                </c:pt>
                <c:pt idx="2817">
                  <c:v>4617</c:v>
                </c:pt>
                <c:pt idx="2818">
                  <c:v>4618</c:v>
                </c:pt>
                <c:pt idx="2819">
                  <c:v>4619</c:v>
                </c:pt>
                <c:pt idx="2820">
                  <c:v>4620</c:v>
                </c:pt>
                <c:pt idx="2821">
                  <c:v>4621</c:v>
                </c:pt>
                <c:pt idx="2822">
                  <c:v>4622</c:v>
                </c:pt>
                <c:pt idx="2823">
                  <c:v>4623</c:v>
                </c:pt>
                <c:pt idx="2824">
                  <c:v>4624</c:v>
                </c:pt>
                <c:pt idx="2825">
                  <c:v>4625</c:v>
                </c:pt>
                <c:pt idx="2826">
                  <c:v>4626</c:v>
                </c:pt>
                <c:pt idx="2827">
                  <c:v>4627</c:v>
                </c:pt>
                <c:pt idx="2828">
                  <c:v>4628</c:v>
                </c:pt>
                <c:pt idx="2829">
                  <c:v>4629</c:v>
                </c:pt>
                <c:pt idx="2830">
                  <c:v>4630</c:v>
                </c:pt>
                <c:pt idx="2831">
                  <c:v>4631</c:v>
                </c:pt>
                <c:pt idx="2832">
                  <c:v>4632</c:v>
                </c:pt>
                <c:pt idx="2833">
                  <c:v>4633</c:v>
                </c:pt>
                <c:pt idx="2834">
                  <c:v>4634</c:v>
                </c:pt>
                <c:pt idx="2835">
                  <c:v>4635</c:v>
                </c:pt>
                <c:pt idx="2836">
                  <c:v>4636</c:v>
                </c:pt>
                <c:pt idx="2837">
                  <c:v>4637</c:v>
                </c:pt>
                <c:pt idx="2838">
                  <c:v>4638</c:v>
                </c:pt>
                <c:pt idx="2839">
                  <c:v>4639</c:v>
                </c:pt>
                <c:pt idx="2840">
                  <c:v>4640</c:v>
                </c:pt>
                <c:pt idx="2841">
                  <c:v>4641</c:v>
                </c:pt>
                <c:pt idx="2842">
                  <c:v>4642</c:v>
                </c:pt>
                <c:pt idx="2843">
                  <c:v>4643</c:v>
                </c:pt>
                <c:pt idx="2844">
                  <c:v>4644</c:v>
                </c:pt>
                <c:pt idx="2845">
                  <c:v>4645</c:v>
                </c:pt>
                <c:pt idx="2846">
                  <c:v>4646</c:v>
                </c:pt>
                <c:pt idx="2847">
                  <c:v>4647</c:v>
                </c:pt>
                <c:pt idx="2848">
                  <c:v>4648</c:v>
                </c:pt>
                <c:pt idx="2849">
                  <c:v>4649</c:v>
                </c:pt>
                <c:pt idx="2850">
                  <c:v>4650</c:v>
                </c:pt>
                <c:pt idx="2851">
                  <c:v>4651</c:v>
                </c:pt>
                <c:pt idx="2852">
                  <c:v>4652</c:v>
                </c:pt>
                <c:pt idx="2853">
                  <c:v>4653</c:v>
                </c:pt>
                <c:pt idx="2854">
                  <c:v>4654</c:v>
                </c:pt>
                <c:pt idx="2855">
                  <c:v>4655</c:v>
                </c:pt>
                <c:pt idx="2856">
                  <c:v>4656</c:v>
                </c:pt>
                <c:pt idx="2857">
                  <c:v>4657</c:v>
                </c:pt>
                <c:pt idx="2858">
                  <c:v>4658</c:v>
                </c:pt>
                <c:pt idx="2859">
                  <c:v>4659</c:v>
                </c:pt>
                <c:pt idx="2860">
                  <c:v>4660</c:v>
                </c:pt>
                <c:pt idx="2861">
                  <c:v>4661</c:v>
                </c:pt>
                <c:pt idx="2862">
                  <c:v>4662</c:v>
                </c:pt>
                <c:pt idx="2863">
                  <c:v>4663</c:v>
                </c:pt>
                <c:pt idx="2864">
                  <c:v>4664</c:v>
                </c:pt>
                <c:pt idx="2865">
                  <c:v>4665</c:v>
                </c:pt>
                <c:pt idx="2866">
                  <c:v>4666</c:v>
                </c:pt>
                <c:pt idx="2867">
                  <c:v>4667</c:v>
                </c:pt>
                <c:pt idx="2868">
                  <c:v>4668</c:v>
                </c:pt>
                <c:pt idx="2869">
                  <c:v>4669</c:v>
                </c:pt>
                <c:pt idx="2870">
                  <c:v>4670</c:v>
                </c:pt>
                <c:pt idx="2871">
                  <c:v>4671</c:v>
                </c:pt>
                <c:pt idx="2872">
                  <c:v>4672</c:v>
                </c:pt>
                <c:pt idx="2873">
                  <c:v>4673</c:v>
                </c:pt>
                <c:pt idx="2874">
                  <c:v>4674</c:v>
                </c:pt>
                <c:pt idx="2875">
                  <c:v>4675</c:v>
                </c:pt>
                <c:pt idx="2876">
                  <c:v>4676</c:v>
                </c:pt>
                <c:pt idx="2877">
                  <c:v>4677</c:v>
                </c:pt>
                <c:pt idx="2878">
                  <c:v>4678</c:v>
                </c:pt>
                <c:pt idx="2879">
                  <c:v>4679</c:v>
                </c:pt>
                <c:pt idx="2880">
                  <c:v>4680</c:v>
                </c:pt>
                <c:pt idx="2881">
                  <c:v>4681</c:v>
                </c:pt>
                <c:pt idx="2882">
                  <c:v>4682</c:v>
                </c:pt>
                <c:pt idx="2883">
                  <c:v>4683</c:v>
                </c:pt>
                <c:pt idx="2884">
                  <c:v>4684</c:v>
                </c:pt>
                <c:pt idx="2885">
                  <c:v>4685</c:v>
                </c:pt>
                <c:pt idx="2886">
                  <c:v>4686</c:v>
                </c:pt>
                <c:pt idx="2887">
                  <c:v>4687</c:v>
                </c:pt>
                <c:pt idx="2888">
                  <c:v>4688</c:v>
                </c:pt>
                <c:pt idx="2889">
                  <c:v>4689</c:v>
                </c:pt>
                <c:pt idx="2890">
                  <c:v>4690</c:v>
                </c:pt>
                <c:pt idx="2891">
                  <c:v>4691</c:v>
                </c:pt>
                <c:pt idx="2892">
                  <c:v>4692</c:v>
                </c:pt>
                <c:pt idx="2893">
                  <c:v>4693</c:v>
                </c:pt>
                <c:pt idx="2894">
                  <c:v>4694</c:v>
                </c:pt>
                <c:pt idx="2895">
                  <c:v>4695</c:v>
                </c:pt>
                <c:pt idx="2896">
                  <c:v>4696</c:v>
                </c:pt>
                <c:pt idx="2897">
                  <c:v>4697</c:v>
                </c:pt>
                <c:pt idx="2898">
                  <c:v>4698</c:v>
                </c:pt>
                <c:pt idx="2899">
                  <c:v>4699</c:v>
                </c:pt>
                <c:pt idx="2900">
                  <c:v>4700</c:v>
                </c:pt>
                <c:pt idx="2901">
                  <c:v>4701</c:v>
                </c:pt>
                <c:pt idx="2902">
                  <c:v>4702</c:v>
                </c:pt>
                <c:pt idx="2903">
                  <c:v>4703</c:v>
                </c:pt>
                <c:pt idx="2904">
                  <c:v>4704</c:v>
                </c:pt>
                <c:pt idx="2905">
                  <c:v>4705</c:v>
                </c:pt>
                <c:pt idx="2906">
                  <c:v>4706</c:v>
                </c:pt>
                <c:pt idx="2907">
                  <c:v>4707</c:v>
                </c:pt>
                <c:pt idx="2908">
                  <c:v>4708</c:v>
                </c:pt>
                <c:pt idx="2909">
                  <c:v>4709</c:v>
                </c:pt>
                <c:pt idx="2910">
                  <c:v>4710</c:v>
                </c:pt>
                <c:pt idx="2911">
                  <c:v>4711</c:v>
                </c:pt>
                <c:pt idx="2912">
                  <c:v>4712</c:v>
                </c:pt>
                <c:pt idx="2913">
                  <c:v>4713</c:v>
                </c:pt>
                <c:pt idx="2914">
                  <c:v>4714</c:v>
                </c:pt>
                <c:pt idx="2915">
                  <c:v>4715</c:v>
                </c:pt>
                <c:pt idx="2916">
                  <c:v>4716</c:v>
                </c:pt>
                <c:pt idx="2917">
                  <c:v>4717</c:v>
                </c:pt>
                <c:pt idx="2918">
                  <c:v>4718</c:v>
                </c:pt>
                <c:pt idx="2919">
                  <c:v>4719</c:v>
                </c:pt>
                <c:pt idx="2920">
                  <c:v>4720</c:v>
                </c:pt>
                <c:pt idx="2921">
                  <c:v>4721</c:v>
                </c:pt>
                <c:pt idx="2922">
                  <c:v>4722</c:v>
                </c:pt>
                <c:pt idx="2923">
                  <c:v>4723</c:v>
                </c:pt>
                <c:pt idx="2924">
                  <c:v>4724</c:v>
                </c:pt>
                <c:pt idx="2925">
                  <c:v>4725</c:v>
                </c:pt>
                <c:pt idx="2926">
                  <c:v>4726</c:v>
                </c:pt>
                <c:pt idx="2927">
                  <c:v>4727</c:v>
                </c:pt>
                <c:pt idx="2928">
                  <c:v>4728</c:v>
                </c:pt>
                <c:pt idx="2929">
                  <c:v>4729</c:v>
                </c:pt>
                <c:pt idx="2930">
                  <c:v>4730</c:v>
                </c:pt>
                <c:pt idx="2931">
                  <c:v>4731</c:v>
                </c:pt>
                <c:pt idx="2932">
                  <c:v>4732</c:v>
                </c:pt>
                <c:pt idx="2933">
                  <c:v>4733</c:v>
                </c:pt>
                <c:pt idx="2934">
                  <c:v>4734</c:v>
                </c:pt>
                <c:pt idx="2935">
                  <c:v>4735</c:v>
                </c:pt>
                <c:pt idx="2936">
                  <c:v>4736</c:v>
                </c:pt>
                <c:pt idx="2937">
                  <c:v>4737</c:v>
                </c:pt>
                <c:pt idx="2938">
                  <c:v>4738</c:v>
                </c:pt>
                <c:pt idx="2939">
                  <c:v>4739</c:v>
                </c:pt>
                <c:pt idx="2940">
                  <c:v>4740</c:v>
                </c:pt>
                <c:pt idx="2941">
                  <c:v>4741</c:v>
                </c:pt>
                <c:pt idx="2942">
                  <c:v>4742</c:v>
                </c:pt>
                <c:pt idx="2943">
                  <c:v>4743</c:v>
                </c:pt>
                <c:pt idx="2944">
                  <c:v>4744</c:v>
                </c:pt>
                <c:pt idx="2945">
                  <c:v>4745</c:v>
                </c:pt>
                <c:pt idx="2946">
                  <c:v>4746</c:v>
                </c:pt>
                <c:pt idx="2947">
                  <c:v>4747</c:v>
                </c:pt>
                <c:pt idx="2948">
                  <c:v>4748</c:v>
                </c:pt>
                <c:pt idx="2949">
                  <c:v>4749</c:v>
                </c:pt>
                <c:pt idx="2950">
                  <c:v>4750</c:v>
                </c:pt>
                <c:pt idx="2951">
                  <c:v>4751</c:v>
                </c:pt>
                <c:pt idx="2952">
                  <c:v>4752</c:v>
                </c:pt>
                <c:pt idx="2953">
                  <c:v>4753</c:v>
                </c:pt>
                <c:pt idx="2954">
                  <c:v>4754</c:v>
                </c:pt>
                <c:pt idx="2955">
                  <c:v>4755</c:v>
                </c:pt>
                <c:pt idx="2956">
                  <c:v>4756</c:v>
                </c:pt>
                <c:pt idx="2957">
                  <c:v>4757</c:v>
                </c:pt>
                <c:pt idx="2958">
                  <c:v>4758</c:v>
                </c:pt>
                <c:pt idx="2959">
                  <c:v>4759</c:v>
                </c:pt>
                <c:pt idx="2960">
                  <c:v>4760</c:v>
                </c:pt>
                <c:pt idx="2961">
                  <c:v>4761</c:v>
                </c:pt>
                <c:pt idx="2962">
                  <c:v>4762</c:v>
                </c:pt>
                <c:pt idx="2963">
                  <c:v>4763</c:v>
                </c:pt>
                <c:pt idx="2964">
                  <c:v>4764</c:v>
                </c:pt>
                <c:pt idx="2965">
                  <c:v>4765</c:v>
                </c:pt>
                <c:pt idx="2966">
                  <c:v>4766</c:v>
                </c:pt>
                <c:pt idx="2967">
                  <c:v>4767</c:v>
                </c:pt>
                <c:pt idx="2968">
                  <c:v>4768</c:v>
                </c:pt>
                <c:pt idx="2969">
                  <c:v>4769</c:v>
                </c:pt>
                <c:pt idx="2970">
                  <c:v>4770</c:v>
                </c:pt>
                <c:pt idx="2971">
                  <c:v>4771</c:v>
                </c:pt>
                <c:pt idx="2972">
                  <c:v>4772</c:v>
                </c:pt>
                <c:pt idx="2973">
                  <c:v>4773</c:v>
                </c:pt>
                <c:pt idx="2974">
                  <c:v>4774</c:v>
                </c:pt>
                <c:pt idx="2975">
                  <c:v>4775</c:v>
                </c:pt>
                <c:pt idx="2976">
                  <c:v>4776</c:v>
                </c:pt>
                <c:pt idx="2977">
                  <c:v>4777</c:v>
                </c:pt>
                <c:pt idx="2978">
                  <c:v>4778</c:v>
                </c:pt>
                <c:pt idx="2979">
                  <c:v>4779</c:v>
                </c:pt>
                <c:pt idx="2980">
                  <c:v>4780</c:v>
                </c:pt>
                <c:pt idx="2981">
                  <c:v>4781</c:v>
                </c:pt>
                <c:pt idx="2982">
                  <c:v>4782</c:v>
                </c:pt>
                <c:pt idx="2983">
                  <c:v>4783</c:v>
                </c:pt>
                <c:pt idx="2984">
                  <c:v>4784</c:v>
                </c:pt>
                <c:pt idx="2985">
                  <c:v>4785</c:v>
                </c:pt>
                <c:pt idx="2986">
                  <c:v>4786</c:v>
                </c:pt>
                <c:pt idx="2987">
                  <c:v>4787</c:v>
                </c:pt>
                <c:pt idx="2988">
                  <c:v>4788</c:v>
                </c:pt>
                <c:pt idx="2989">
                  <c:v>4789</c:v>
                </c:pt>
                <c:pt idx="2990">
                  <c:v>4790</c:v>
                </c:pt>
                <c:pt idx="2991">
                  <c:v>4791</c:v>
                </c:pt>
                <c:pt idx="2992">
                  <c:v>4792</c:v>
                </c:pt>
                <c:pt idx="2993">
                  <c:v>4793</c:v>
                </c:pt>
                <c:pt idx="2994">
                  <c:v>4794</c:v>
                </c:pt>
                <c:pt idx="2995">
                  <c:v>4795</c:v>
                </c:pt>
                <c:pt idx="2996">
                  <c:v>4796</c:v>
                </c:pt>
                <c:pt idx="2997">
                  <c:v>4797</c:v>
                </c:pt>
                <c:pt idx="2998">
                  <c:v>4798</c:v>
                </c:pt>
                <c:pt idx="2999">
                  <c:v>4799</c:v>
                </c:pt>
                <c:pt idx="3000">
                  <c:v>4800</c:v>
                </c:pt>
                <c:pt idx="3001">
                  <c:v>4801</c:v>
                </c:pt>
                <c:pt idx="3002">
                  <c:v>4802</c:v>
                </c:pt>
                <c:pt idx="3003">
                  <c:v>4803</c:v>
                </c:pt>
                <c:pt idx="3004">
                  <c:v>4804</c:v>
                </c:pt>
                <c:pt idx="3005">
                  <c:v>4805</c:v>
                </c:pt>
                <c:pt idx="3006">
                  <c:v>4806</c:v>
                </c:pt>
                <c:pt idx="3007">
                  <c:v>4807</c:v>
                </c:pt>
                <c:pt idx="3008">
                  <c:v>4808</c:v>
                </c:pt>
                <c:pt idx="3009">
                  <c:v>4809</c:v>
                </c:pt>
                <c:pt idx="3010">
                  <c:v>4810</c:v>
                </c:pt>
                <c:pt idx="3011">
                  <c:v>4811</c:v>
                </c:pt>
                <c:pt idx="3012">
                  <c:v>4812</c:v>
                </c:pt>
                <c:pt idx="3013">
                  <c:v>4813</c:v>
                </c:pt>
                <c:pt idx="3014">
                  <c:v>4814</c:v>
                </c:pt>
                <c:pt idx="3015">
                  <c:v>4815</c:v>
                </c:pt>
                <c:pt idx="3016">
                  <c:v>4816</c:v>
                </c:pt>
                <c:pt idx="3017">
                  <c:v>4817</c:v>
                </c:pt>
                <c:pt idx="3018">
                  <c:v>4818</c:v>
                </c:pt>
                <c:pt idx="3019">
                  <c:v>4819</c:v>
                </c:pt>
                <c:pt idx="3020">
                  <c:v>4820</c:v>
                </c:pt>
                <c:pt idx="3021">
                  <c:v>4821</c:v>
                </c:pt>
                <c:pt idx="3022">
                  <c:v>4822</c:v>
                </c:pt>
                <c:pt idx="3023">
                  <c:v>4823</c:v>
                </c:pt>
                <c:pt idx="3024">
                  <c:v>4824</c:v>
                </c:pt>
                <c:pt idx="3025">
                  <c:v>4825</c:v>
                </c:pt>
                <c:pt idx="3026">
                  <c:v>4826</c:v>
                </c:pt>
                <c:pt idx="3027">
                  <c:v>4827</c:v>
                </c:pt>
                <c:pt idx="3028">
                  <c:v>4828</c:v>
                </c:pt>
                <c:pt idx="3029">
                  <c:v>4829</c:v>
                </c:pt>
                <c:pt idx="3030">
                  <c:v>4830</c:v>
                </c:pt>
                <c:pt idx="3031">
                  <c:v>4831</c:v>
                </c:pt>
                <c:pt idx="3032">
                  <c:v>4832</c:v>
                </c:pt>
                <c:pt idx="3033">
                  <c:v>4833</c:v>
                </c:pt>
                <c:pt idx="3034">
                  <c:v>4834</c:v>
                </c:pt>
                <c:pt idx="3035">
                  <c:v>4835</c:v>
                </c:pt>
                <c:pt idx="3036">
                  <c:v>4836</c:v>
                </c:pt>
                <c:pt idx="3037">
                  <c:v>4837</c:v>
                </c:pt>
                <c:pt idx="3038">
                  <c:v>4838</c:v>
                </c:pt>
                <c:pt idx="3039">
                  <c:v>4839</c:v>
                </c:pt>
                <c:pt idx="3040">
                  <c:v>4840</c:v>
                </c:pt>
                <c:pt idx="3041">
                  <c:v>4841</c:v>
                </c:pt>
                <c:pt idx="3042">
                  <c:v>4842</c:v>
                </c:pt>
                <c:pt idx="3043">
                  <c:v>4843</c:v>
                </c:pt>
                <c:pt idx="3044">
                  <c:v>4844</c:v>
                </c:pt>
                <c:pt idx="3045">
                  <c:v>4845</c:v>
                </c:pt>
                <c:pt idx="3046">
                  <c:v>4846</c:v>
                </c:pt>
                <c:pt idx="3047">
                  <c:v>4847</c:v>
                </c:pt>
                <c:pt idx="3048">
                  <c:v>4848</c:v>
                </c:pt>
                <c:pt idx="3049">
                  <c:v>4849</c:v>
                </c:pt>
                <c:pt idx="3050">
                  <c:v>4850</c:v>
                </c:pt>
                <c:pt idx="3051">
                  <c:v>4851</c:v>
                </c:pt>
                <c:pt idx="3052">
                  <c:v>4852</c:v>
                </c:pt>
                <c:pt idx="3053">
                  <c:v>4853</c:v>
                </c:pt>
                <c:pt idx="3054">
                  <c:v>4854</c:v>
                </c:pt>
                <c:pt idx="3055">
                  <c:v>4855</c:v>
                </c:pt>
                <c:pt idx="3056">
                  <c:v>4856</c:v>
                </c:pt>
                <c:pt idx="3057">
                  <c:v>4857</c:v>
                </c:pt>
                <c:pt idx="3058">
                  <c:v>4858</c:v>
                </c:pt>
                <c:pt idx="3059">
                  <c:v>4859</c:v>
                </c:pt>
                <c:pt idx="3060">
                  <c:v>4860</c:v>
                </c:pt>
                <c:pt idx="3061">
                  <c:v>4861</c:v>
                </c:pt>
                <c:pt idx="3062">
                  <c:v>4862</c:v>
                </c:pt>
                <c:pt idx="3063">
                  <c:v>4863</c:v>
                </c:pt>
                <c:pt idx="3064">
                  <c:v>4864</c:v>
                </c:pt>
                <c:pt idx="3065">
                  <c:v>4865</c:v>
                </c:pt>
                <c:pt idx="3066">
                  <c:v>4866</c:v>
                </c:pt>
                <c:pt idx="3067">
                  <c:v>4867</c:v>
                </c:pt>
                <c:pt idx="3068">
                  <c:v>4868</c:v>
                </c:pt>
                <c:pt idx="3069">
                  <c:v>4869</c:v>
                </c:pt>
                <c:pt idx="3070">
                  <c:v>4870</c:v>
                </c:pt>
                <c:pt idx="3071">
                  <c:v>4871</c:v>
                </c:pt>
                <c:pt idx="3072">
                  <c:v>4872</c:v>
                </c:pt>
                <c:pt idx="3073">
                  <c:v>4873</c:v>
                </c:pt>
                <c:pt idx="3074">
                  <c:v>4874</c:v>
                </c:pt>
                <c:pt idx="3075">
                  <c:v>4875</c:v>
                </c:pt>
                <c:pt idx="3076">
                  <c:v>4876</c:v>
                </c:pt>
                <c:pt idx="3077">
                  <c:v>4877</c:v>
                </c:pt>
                <c:pt idx="3078">
                  <c:v>4878</c:v>
                </c:pt>
                <c:pt idx="3079">
                  <c:v>4879</c:v>
                </c:pt>
                <c:pt idx="3080">
                  <c:v>4880</c:v>
                </c:pt>
                <c:pt idx="3081">
                  <c:v>4881</c:v>
                </c:pt>
                <c:pt idx="3082">
                  <c:v>4882</c:v>
                </c:pt>
                <c:pt idx="3083">
                  <c:v>4883</c:v>
                </c:pt>
                <c:pt idx="3084">
                  <c:v>4884</c:v>
                </c:pt>
                <c:pt idx="3085">
                  <c:v>4885</c:v>
                </c:pt>
                <c:pt idx="3086">
                  <c:v>4886</c:v>
                </c:pt>
                <c:pt idx="3087">
                  <c:v>4887</c:v>
                </c:pt>
                <c:pt idx="3088">
                  <c:v>4888</c:v>
                </c:pt>
                <c:pt idx="3089">
                  <c:v>4889</c:v>
                </c:pt>
                <c:pt idx="3090">
                  <c:v>4890</c:v>
                </c:pt>
                <c:pt idx="3091">
                  <c:v>4891</c:v>
                </c:pt>
                <c:pt idx="3092">
                  <c:v>4892</c:v>
                </c:pt>
                <c:pt idx="3093">
                  <c:v>4893</c:v>
                </c:pt>
                <c:pt idx="3094">
                  <c:v>4894</c:v>
                </c:pt>
                <c:pt idx="3095">
                  <c:v>4895</c:v>
                </c:pt>
                <c:pt idx="3096">
                  <c:v>4896</c:v>
                </c:pt>
                <c:pt idx="3097">
                  <c:v>4897</c:v>
                </c:pt>
                <c:pt idx="3098">
                  <c:v>4898</c:v>
                </c:pt>
                <c:pt idx="3099">
                  <c:v>4899</c:v>
                </c:pt>
                <c:pt idx="3100">
                  <c:v>4900</c:v>
                </c:pt>
                <c:pt idx="3101">
                  <c:v>4901</c:v>
                </c:pt>
                <c:pt idx="3102">
                  <c:v>4902</c:v>
                </c:pt>
                <c:pt idx="3103">
                  <c:v>4903</c:v>
                </c:pt>
                <c:pt idx="3104">
                  <c:v>4904</c:v>
                </c:pt>
                <c:pt idx="3105">
                  <c:v>4905</c:v>
                </c:pt>
                <c:pt idx="3106">
                  <c:v>4906</c:v>
                </c:pt>
                <c:pt idx="3107">
                  <c:v>4907</c:v>
                </c:pt>
                <c:pt idx="3108">
                  <c:v>4908</c:v>
                </c:pt>
                <c:pt idx="3109">
                  <c:v>4909</c:v>
                </c:pt>
                <c:pt idx="3110">
                  <c:v>4910</c:v>
                </c:pt>
                <c:pt idx="3111">
                  <c:v>4911</c:v>
                </c:pt>
                <c:pt idx="3112">
                  <c:v>4912</c:v>
                </c:pt>
                <c:pt idx="3113">
                  <c:v>4913</c:v>
                </c:pt>
                <c:pt idx="3114">
                  <c:v>4914</c:v>
                </c:pt>
                <c:pt idx="3115">
                  <c:v>4915</c:v>
                </c:pt>
                <c:pt idx="3116">
                  <c:v>4916</c:v>
                </c:pt>
                <c:pt idx="3117">
                  <c:v>4917</c:v>
                </c:pt>
                <c:pt idx="3118">
                  <c:v>4918</c:v>
                </c:pt>
                <c:pt idx="3119">
                  <c:v>4919</c:v>
                </c:pt>
                <c:pt idx="3120">
                  <c:v>4920</c:v>
                </c:pt>
                <c:pt idx="3121">
                  <c:v>4921</c:v>
                </c:pt>
                <c:pt idx="3122">
                  <c:v>4922</c:v>
                </c:pt>
                <c:pt idx="3123">
                  <c:v>4923</c:v>
                </c:pt>
                <c:pt idx="3124">
                  <c:v>4924</c:v>
                </c:pt>
                <c:pt idx="3125">
                  <c:v>4925</c:v>
                </c:pt>
                <c:pt idx="3126">
                  <c:v>4926</c:v>
                </c:pt>
                <c:pt idx="3127">
                  <c:v>4927</c:v>
                </c:pt>
                <c:pt idx="3128">
                  <c:v>4928</c:v>
                </c:pt>
                <c:pt idx="3129">
                  <c:v>4929</c:v>
                </c:pt>
                <c:pt idx="3130">
                  <c:v>4930</c:v>
                </c:pt>
                <c:pt idx="3131">
                  <c:v>4931</c:v>
                </c:pt>
                <c:pt idx="3132">
                  <c:v>4932</c:v>
                </c:pt>
                <c:pt idx="3133">
                  <c:v>4933</c:v>
                </c:pt>
                <c:pt idx="3134">
                  <c:v>4934</c:v>
                </c:pt>
                <c:pt idx="3135">
                  <c:v>4935</c:v>
                </c:pt>
                <c:pt idx="3136">
                  <c:v>4936</c:v>
                </c:pt>
                <c:pt idx="3137">
                  <c:v>4937</c:v>
                </c:pt>
                <c:pt idx="3138">
                  <c:v>4938</c:v>
                </c:pt>
                <c:pt idx="3139">
                  <c:v>4939</c:v>
                </c:pt>
                <c:pt idx="3140">
                  <c:v>4940</c:v>
                </c:pt>
                <c:pt idx="3141">
                  <c:v>4941</c:v>
                </c:pt>
                <c:pt idx="3142">
                  <c:v>4942</c:v>
                </c:pt>
                <c:pt idx="3143">
                  <c:v>4943</c:v>
                </c:pt>
                <c:pt idx="3144">
                  <c:v>4944</c:v>
                </c:pt>
                <c:pt idx="3145">
                  <c:v>4945</c:v>
                </c:pt>
                <c:pt idx="3146">
                  <c:v>4946</c:v>
                </c:pt>
                <c:pt idx="3147">
                  <c:v>4947</c:v>
                </c:pt>
                <c:pt idx="3148">
                  <c:v>4948</c:v>
                </c:pt>
                <c:pt idx="3149">
                  <c:v>4949</c:v>
                </c:pt>
                <c:pt idx="3150">
                  <c:v>4950</c:v>
                </c:pt>
                <c:pt idx="3151">
                  <c:v>4951</c:v>
                </c:pt>
                <c:pt idx="3152">
                  <c:v>4952</c:v>
                </c:pt>
                <c:pt idx="3153">
                  <c:v>4953</c:v>
                </c:pt>
                <c:pt idx="3154">
                  <c:v>4954</c:v>
                </c:pt>
                <c:pt idx="3155">
                  <c:v>4955</c:v>
                </c:pt>
                <c:pt idx="3156">
                  <c:v>4956</c:v>
                </c:pt>
                <c:pt idx="3157">
                  <c:v>4957</c:v>
                </c:pt>
                <c:pt idx="3158">
                  <c:v>4958</c:v>
                </c:pt>
                <c:pt idx="3159">
                  <c:v>4959</c:v>
                </c:pt>
                <c:pt idx="3160">
                  <c:v>4960</c:v>
                </c:pt>
                <c:pt idx="3161">
                  <c:v>4961</c:v>
                </c:pt>
                <c:pt idx="3162">
                  <c:v>4962</c:v>
                </c:pt>
                <c:pt idx="3163">
                  <c:v>4963</c:v>
                </c:pt>
                <c:pt idx="3164">
                  <c:v>4964</c:v>
                </c:pt>
                <c:pt idx="3165">
                  <c:v>4965</c:v>
                </c:pt>
                <c:pt idx="3166">
                  <c:v>4966</c:v>
                </c:pt>
                <c:pt idx="3167">
                  <c:v>4967</c:v>
                </c:pt>
                <c:pt idx="3168">
                  <c:v>4968</c:v>
                </c:pt>
                <c:pt idx="3169">
                  <c:v>4969</c:v>
                </c:pt>
                <c:pt idx="3170">
                  <c:v>4970</c:v>
                </c:pt>
                <c:pt idx="3171">
                  <c:v>4971</c:v>
                </c:pt>
                <c:pt idx="3172">
                  <c:v>4972</c:v>
                </c:pt>
                <c:pt idx="3173">
                  <c:v>4973</c:v>
                </c:pt>
                <c:pt idx="3174">
                  <c:v>4974</c:v>
                </c:pt>
                <c:pt idx="3175">
                  <c:v>4975</c:v>
                </c:pt>
                <c:pt idx="3176">
                  <c:v>4976</c:v>
                </c:pt>
                <c:pt idx="3177">
                  <c:v>4977</c:v>
                </c:pt>
                <c:pt idx="3178">
                  <c:v>4978</c:v>
                </c:pt>
                <c:pt idx="3179">
                  <c:v>4979</c:v>
                </c:pt>
                <c:pt idx="3180">
                  <c:v>4980</c:v>
                </c:pt>
                <c:pt idx="3181">
                  <c:v>4981</c:v>
                </c:pt>
                <c:pt idx="3182">
                  <c:v>4982</c:v>
                </c:pt>
                <c:pt idx="3183">
                  <c:v>4983</c:v>
                </c:pt>
                <c:pt idx="3184">
                  <c:v>4984</c:v>
                </c:pt>
                <c:pt idx="3185">
                  <c:v>4985</c:v>
                </c:pt>
                <c:pt idx="3186">
                  <c:v>4986</c:v>
                </c:pt>
                <c:pt idx="3187">
                  <c:v>4987</c:v>
                </c:pt>
                <c:pt idx="3188">
                  <c:v>4988</c:v>
                </c:pt>
                <c:pt idx="3189">
                  <c:v>4989</c:v>
                </c:pt>
                <c:pt idx="3190">
                  <c:v>4990</c:v>
                </c:pt>
                <c:pt idx="3191">
                  <c:v>4991</c:v>
                </c:pt>
                <c:pt idx="3192">
                  <c:v>4992</c:v>
                </c:pt>
                <c:pt idx="3193">
                  <c:v>4993</c:v>
                </c:pt>
                <c:pt idx="3194">
                  <c:v>4994</c:v>
                </c:pt>
                <c:pt idx="3195">
                  <c:v>4995</c:v>
                </c:pt>
                <c:pt idx="3196">
                  <c:v>4996</c:v>
                </c:pt>
                <c:pt idx="3197">
                  <c:v>4997</c:v>
                </c:pt>
                <c:pt idx="3198">
                  <c:v>4998</c:v>
                </c:pt>
                <c:pt idx="3199">
                  <c:v>4999</c:v>
                </c:pt>
                <c:pt idx="3200">
                  <c:v>5000</c:v>
                </c:pt>
                <c:pt idx="3201">
                  <c:v>5001</c:v>
                </c:pt>
                <c:pt idx="3202">
                  <c:v>5002</c:v>
                </c:pt>
                <c:pt idx="3203">
                  <c:v>5003</c:v>
                </c:pt>
                <c:pt idx="3204">
                  <c:v>5004</c:v>
                </c:pt>
                <c:pt idx="3205">
                  <c:v>5005</c:v>
                </c:pt>
                <c:pt idx="3206">
                  <c:v>5006</c:v>
                </c:pt>
                <c:pt idx="3207">
                  <c:v>5007</c:v>
                </c:pt>
                <c:pt idx="3208">
                  <c:v>5008</c:v>
                </c:pt>
                <c:pt idx="3209">
                  <c:v>5009</c:v>
                </c:pt>
                <c:pt idx="3210">
                  <c:v>5010</c:v>
                </c:pt>
                <c:pt idx="3211">
                  <c:v>5011</c:v>
                </c:pt>
                <c:pt idx="3212">
                  <c:v>5012</c:v>
                </c:pt>
                <c:pt idx="3213">
                  <c:v>5013</c:v>
                </c:pt>
                <c:pt idx="3214">
                  <c:v>5014</c:v>
                </c:pt>
                <c:pt idx="3215">
                  <c:v>5015</c:v>
                </c:pt>
                <c:pt idx="3216">
                  <c:v>5016</c:v>
                </c:pt>
                <c:pt idx="3217">
                  <c:v>5017</c:v>
                </c:pt>
                <c:pt idx="3218">
                  <c:v>5018</c:v>
                </c:pt>
                <c:pt idx="3219">
                  <c:v>5019</c:v>
                </c:pt>
                <c:pt idx="3220">
                  <c:v>5020</c:v>
                </c:pt>
                <c:pt idx="3221">
                  <c:v>5021</c:v>
                </c:pt>
                <c:pt idx="3222">
                  <c:v>5022</c:v>
                </c:pt>
                <c:pt idx="3223">
                  <c:v>5023</c:v>
                </c:pt>
                <c:pt idx="3224">
                  <c:v>5024</c:v>
                </c:pt>
                <c:pt idx="3225">
                  <c:v>5025</c:v>
                </c:pt>
                <c:pt idx="3226">
                  <c:v>5026</c:v>
                </c:pt>
                <c:pt idx="3227">
                  <c:v>5027</c:v>
                </c:pt>
                <c:pt idx="3228">
                  <c:v>5028</c:v>
                </c:pt>
                <c:pt idx="3229">
                  <c:v>5029</c:v>
                </c:pt>
                <c:pt idx="3230">
                  <c:v>5030</c:v>
                </c:pt>
                <c:pt idx="3231">
                  <c:v>5031</c:v>
                </c:pt>
                <c:pt idx="3232">
                  <c:v>5032</c:v>
                </c:pt>
                <c:pt idx="3233">
                  <c:v>5033</c:v>
                </c:pt>
                <c:pt idx="3234">
                  <c:v>5034</c:v>
                </c:pt>
                <c:pt idx="3235">
                  <c:v>5035</c:v>
                </c:pt>
                <c:pt idx="3236">
                  <c:v>5036</c:v>
                </c:pt>
                <c:pt idx="3237">
                  <c:v>5037</c:v>
                </c:pt>
                <c:pt idx="3238">
                  <c:v>5038</c:v>
                </c:pt>
                <c:pt idx="3239">
                  <c:v>5039</c:v>
                </c:pt>
                <c:pt idx="3240">
                  <c:v>5040</c:v>
                </c:pt>
                <c:pt idx="3241">
                  <c:v>5041</c:v>
                </c:pt>
                <c:pt idx="3242">
                  <c:v>5042</c:v>
                </c:pt>
                <c:pt idx="3243">
                  <c:v>5043</c:v>
                </c:pt>
                <c:pt idx="3244">
                  <c:v>5044</c:v>
                </c:pt>
                <c:pt idx="3245">
                  <c:v>5045</c:v>
                </c:pt>
                <c:pt idx="3246">
                  <c:v>5046</c:v>
                </c:pt>
                <c:pt idx="3247">
                  <c:v>5047</c:v>
                </c:pt>
                <c:pt idx="3248">
                  <c:v>5048</c:v>
                </c:pt>
                <c:pt idx="3249">
                  <c:v>5049</c:v>
                </c:pt>
                <c:pt idx="3250">
                  <c:v>5050</c:v>
                </c:pt>
                <c:pt idx="3251">
                  <c:v>5051</c:v>
                </c:pt>
                <c:pt idx="3252">
                  <c:v>5052</c:v>
                </c:pt>
                <c:pt idx="3253">
                  <c:v>5053</c:v>
                </c:pt>
                <c:pt idx="3254">
                  <c:v>5054</c:v>
                </c:pt>
                <c:pt idx="3255">
                  <c:v>5055</c:v>
                </c:pt>
                <c:pt idx="3256">
                  <c:v>5056</c:v>
                </c:pt>
                <c:pt idx="3257">
                  <c:v>5057</c:v>
                </c:pt>
                <c:pt idx="3258">
                  <c:v>5058</c:v>
                </c:pt>
                <c:pt idx="3259">
                  <c:v>5059</c:v>
                </c:pt>
                <c:pt idx="3260">
                  <c:v>5060</c:v>
                </c:pt>
                <c:pt idx="3261">
                  <c:v>5061</c:v>
                </c:pt>
                <c:pt idx="3262">
                  <c:v>5062</c:v>
                </c:pt>
                <c:pt idx="3263">
                  <c:v>5063</c:v>
                </c:pt>
                <c:pt idx="3264">
                  <c:v>5064</c:v>
                </c:pt>
                <c:pt idx="3265">
                  <c:v>5065</c:v>
                </c:pt>
                <c:pt idx="3266">
                  <c:v>5066</c:v>
                </c:pt>
                <c:pt idx="3267">
                  <c:v>5067</c:v>
                </c:pt>
                <c:pt idx="3268">
                  <c:v>5068</c:v>
                </c:pt>
                <c:pt idx="3269">
                  <c:v>5069</c:v>
                </c:pt>
                <c:pt idx="3270">
                  <c:v>5070</c:v>
                </c:pt>
                <c:pt idx="3271">
                  <c:v>5071</c:v>
                </c:pt>
                <c:pt idx="3272">
                  <c:v>5072</c:v>
                </c:pt>
                <c:pt idx="3273">
                  <c:v>5073</c:v>
                </c:pt>
                <c:pt idx="3274">
                  <c:v>5074</c:v>
                </c:pt>
                <c:pt idx="3275">
                  <c:v>5075</c:v>
                </c:pt>
                <c:pt idx="3276">
                  <c:v>5076</c:v>
                </c:pt>
                <c:pt idx="3277">
                  <c:v>5077</c:v>
                </c:pt>
                <c:pt idx="3278">
                  <c:v>5078</c:v>
                </c:pt>
                <c:pt idx="3279">
                  <c:v>5079</c:v>
                </c:pt>
                <c:pt idx="3280">
                  <c:v>5080</c:v>
                </c:pt>
                <c:pt idx="3281">
                  <c:v>5081</c:v>
                </c:pt>
                <c:pt idx="3282">
                  <c:v>5082</c:v>
                </c:pt>
                <c:pt idx="3283">
                  <c:v>5083</c:v>
                </c:pt>
                <c:pt idx="3284">
                  <c:v>5084</c:v>
                </c:pt>
                <c:pt idx="3285">
                  <c:v>5085</c:v>
                </c:pt>
                <c:pt idx="3286">
                  <c:v>5086</c:v>
                </c:pt>
                <c:pt idx="3287">
                  <c:v>5087</c:v>
                </c:pt>
                <c:pt idx="3288">
                  <c:v>5088</c:v>
                </c:pt>
                <c:pt idx="3289">
                  <c:v>5089</c:v>
                </c:pt>
                <c:pt idx="3290">
                  <c:v>5090</c:v>
                </c:pt>
                <c:pt idx="3291">
                  <c:v>5091</c:v>
                </c:pt>
                <c:pt idx="3292">
                  <c:v>5092</c:v>
                </c:pt>
                <c:pt idx="3293">
                  <c:v>5093</c:v>
                </c:pt>
                <c:pt idx="3294">
                  <c:v>5094</c:v>
                </c:pt>
                <c:pt idx="3295">
                  <c:v>5095</c:v>
                </c:pt>
                <c:pt idx="3296">
                  <c:v>5096</c:v>
                </c:pt>
                <c:pt idx="3297">
                  <c:v>5097</c:v>
                </c:pt>
                <c:pt idx="3298">
                  <c:v>5098</c:v>
                </c:pt>
                <c:pt idx="3299">
                  <c:v>5099</c:v>
                </c:pt>
                <c:pt idx="3300">
                  <c:v>5100</c:v>
                </c:pt>
                <c:pt idx="3301">
                  <c:v>5101</c:v>
                </c:pt>
                <c:pt idx="3302">
                  <c:v>5102</c:v>
                </c:pt>
                <c:pt idx="3303">
                  <c:v>5103</c:v>
                </c:pt>
                <c:pt idx="3304">
                  <c:v>5104</c:v>
                </c:pt>
                <c:pt idx="3305">
                  <c:v>5105</c:v>
                </c:pt>
                <c:pt idx="3306">
                  <c:v>5106</c:v>
                </c:pt>
                <c:pt idx="3307">
                  <c:v>5107</c:v>
                </c:pt>
                <c:pt idx="3308">
                  <c:v>5108</c:v>
                </c:pt>
                <c:pt idx="3309">
                  <c:v>5109</c:v>
                </c:pt>
                <c:pt idx="3310">
                  <c:v>5110</c:v>
                </c:pt>
                <c:pt idx="3311">
                  <c:v>5111</c:v>
                </c:pt>
                <c:pt idx="3312">
                  <c:v>5112</c:v>
                </c:pt>
                <c:pt idx="3313">
                  <c:v>5113</c:v>
                </c:pt>
                <c:pt idx="3314">
                  <c:v>5114</c:v>
                </c:pt>
                <c:pt idx="3315">
                  <c:v>5115</c:v>
                </c:pt>
                <c:pt idx="3316">
                  <c:v>5116</c:v>
                </c:pt>
                <c:pt idx="3317">
                  <c:v>5117</c:v>
                </c:pt>
                <c:pt idx="3318">
                  <c:v>5118</c:v>
                </c:pt>
                <c:pt idx="3319">
                  <c:v>5119</c:v>
                </c:pt>
                <c:pt idx="3320">
                  <c:v>5120</c:v>
                </c:pt>
                <c:pt idx="3321">
                  <c:v>5121</c:v>
                </c:pt>
                <c:pt idx="3322">
                  <c:v>5122</c:v>
                </c:pt>
                <c:pt idx="3323">
                  <c:v>5123</c:v>
                </c:pt>
                <c:pt idx="3324">
                  <c:v>5124</c:v>
                </c:pt>
                <c:pt idx="3325">
                  <c:v>5125</c:v>
                </c:pt>
                <c:pt idx="3326">
                  <c:v>5126</c:v>
                </c:pt>
                <c:pt idx="3327">
                  <c:v>5127</c:v>
                </c:pt>
                <c:pt idx="3328">
                  <c:v>5128</c:v>
                </c:pt>
                <c:pt idx="3329">
                  <c:v>5129</c:v>
                </c:pt>
                <c:pt idx="3330">
                  <c:v>5130</c:v>
                </c:pt>
                <c:pt idx="3331">
                  <c:v>5131</c:v>
                </c:pt>
                <c:pt idx="3332">
                  <c:v>5132</c:v>
                </c:pt>
                <c:pt idx="3333">
                  <c:v>5133</c:v>
                </c:pt>
                <c:pt idx="3334">
                  <c:v>5134</c:v>
                </c:pt>
                <c:pt idx="3335">
                  <c:v>5135</c:v>
                </c:pt>
                <c:pt idx="3336">
                  <c:v>5136</c:v>
                </c:pt>
                <c:pt idx="3337">
                  <c:v>5137</c:v>
                </c:pt>
                <c:pt idx="3338">
                  <c:v>5138</c:v>
                </c:pt>
                <c:pt idx="3339">
                  <c:v>5139</c:v>
                </c:pt>
                <c:pt idx="3340">
                  <c:v>5140</c:v>
                </c:pt>
                <c:pt idx="3341">
                  <c:v>5141</c:v>
                </c:pt>
                <c:pt idx="3342">
                  <c:v>5142</c:v>
                </c:pt>
                <c:pt idx="3343">
                  <c:v>5143</c:v>
                </c:pt>
                <c:pt idx="3344">
                  <c:v>5144</c:v>
                </c:pt>
                <c:pt idx="3345">
                  <c:v>5145</c:v>
                </c:pt>
                <c:pt idx="3346">
                  <c:v>5146</c:v>
                </c:pt>
                <c:pt idx="3347">
                  <c:v>5147</c:v>
                </c:pt>
                <c:pt idx="3348">
                  <c:v>5148</c:v>
                </c:pt>
                <c:pt idx="3349">
                  <c:v>5149</c:v>
                </c:pt>
                <c:pt idx="3350">
                  <c:v>5150</c:v>
                </c:pt>
                <c:pt idx="3351">
                  <c:v>5151</c:v>
                </c:pt>
                <c:pt idx="3352">
                  <c:v>5152</c:v>
                </c:pt>
                <c:pt idx="3353">
                  <c:v>5153</c:v>
                </c:pt>
                <c:pt idx="3354">
                  <c:v>5154</c:v>
                </c:pt>
                <c:pt idx="3355">
                  <c:v>5155</c:v>
                </c:pt>
                <c:pt idx="3356">
                  <c:v>5156</c:v>
                </c:pt>
                <c:pt idx="3357">
                  <c:v>5157</c:v>
                </c:pt>
                <c:pt idx="3358">
                  <c:v>5158</c:v>
                </c:pt>
                <c:pt idx="3359">
                  <c:v>5159</c:v>
                </c:pt>
                <c:pt idx="3360">
                  <c:v>5160</c:v>
                </c:pt>
                <c:pt idx="3361">
                  <c:v>5161</c:v>
                </c:pt>
                <c:pt idx="3362">
                  <c:v>5162</c:v>
                </c:pt>
                <c:pt idx="3363">
                  <c:v>5163</c:v>
                </c:pt>
                <c:pt idx="3364">
                  <c:v>5164</c:v>
                </c:pt>
                <c:pt idx="3365">
                  <c:v>5165</c:v>
                </c:pt>
                <c:pt idx="3366">
                  <c:v>5166</c:v>
                </c:pt>
                <c:pt idx="3367">
                  <c:v>5167</c:v>
                </c:pt>
                <c:pt idx="3368">
                  <c:v>5168</c:v>
                </c:pt>
                <c:pt idx="3369">
                  <c:v>5169</c:v>
                </c:pt>
                <c:pt idx="3370">
                  <c:v>5170</c:v>
                </c:pt>
                <c:pt idx="3371">
                  <c:v>5171</c:v>
                </c:pt>
                <c:pt idx="3372">
                  <c:v>5172</c:v>
                </c:pt>
                <c:pt idx="3373">
                  <c:v>5173</c:v>
                </c:pt>
                <c:pt idx="3374">
                  <c:v>5174</c:v>
                </c:pt>
                <c:pt idx="3375">
                  <c:v>5175</c:v>
                </c:pt>
                <c:pt idx="3376">
                  <c:v>5176</c:v>
                </c:pt>
                <c:pt idx="3377">
                  <c:v>5177</c:v>
                </c:pt>
                <c:pt idx="3378">
                  <c:v>5178</c:v>
                </c:pt>
                <c:pt idx="3379">
                  <c:v>5179</c:v>
                </c:pt>
                <c:pt idx="3380">
                  <c:v>5180</c:v>
                </c:pt>
                <c:pt idx="3381">
                  <c:v>5181</c:v>
                </c:pt>
                <c:pt idx="3382">
                  <c:v>5182</c:v>
                </c:pt>
                <c:pt idx="3383">
                  <c:v>5183</c:v>
                </c:pt>
                <c:pt idx="3384">
                  <c:v>5184</c:v>
                </c:pt>
                <c:pt idx="3385">
                  <c:v>5185</c:v>
                </c:pt>
                <c:pt idx="3386">
                  <c:v>5186</c:v>
                </c:pt>
                <c:pt idx="3387">
                  <c:v>5187</c:v>
                </c:pt>
                <c:pt idx="3388">
                  <c:v>5188</c:v>
                </c:pt>
                <c:pt idx="3389">
                  <c:v>5189</c:v>
                </c:pt>
                <c:pt idx="3390">
                  <c:v>5190</c:v>
                </c:pt>
                <c:pt idx="3391">
                  <c:v>5191</c:v>
                </c:pt>
                <c:pt idx="3392">
                  <c:v>5192</c:v>
                </c:pt>
                <c:pt idx="3393">
                  <c:v>5193</c:v>
                </c:pt>
                <c:pt idx="3394">
                  <c:v>5194</c:v>
                </c:pt>
                <c:pt idx="3395">
                  <c:v>5195</c:v>
                </c:pt>
                <c:pt idx="3396">
                  <c:v>5196</c:v>
                </c:pt>
                <c:pt idx="3397">
                  <c:v>5197</c:v>
                </c:pt>
                <c:pt idx="3398">
                  <c:v>5198</c:v>
                </c:pt>
                <c:pt idx="3399">
                  <c:v>5199</c:v>
                </c:pt>
                <c:pt idx="3400">
                  <c:v>5200</c:v>
                </c:pt>
                <c:pt idx="3401">
                  <c:v>5201</c:v>
                </c:pt>
                <c:pt idx="3402">
                  <c:v>5202</c:v>
                </c:pt>
                <c:pt idx="3403">
                  <c:v>5203</c:v>
                </c:pt>
                <c:pt idx="3404">
                  <c:v>5204</c:v>
                </c:pt>
                <c:pt idx="3405">
                  <c:v>5205</c:v>
                </c:pt>
                <c:pt idx="3406">
                  <c:v>5206</c:v>
                </c:pt>
                <c:pt idx="3407">
                  <c:v>5207</c:v>
                </c:pt>
                <c:pt idx="3408">
                  <c:v>5208</c:v>
                </c:pt>
                <c:pt idx="3409">
                  <c:v>5209</c:v>
                </c:pt>
                <c:pt idx="3410">
                  <c:v>5210</c:v>
                </c:pt>
                <c:pt idx="3411">
                  <c:v>5211</c:v>
                </c:pt>
                <c:pt idx="3412">
                  <c:v>5212</c:v>
                </c:pt>
                <c:pt idx="3413">
                  <c:v>5213</c:v>
                </c:pt>
                <c:pt idx="3414">
                  <c:v>5214</c:v>
                </c:pt>
                <c:pt idx="3415">
                  <c:v>5215</c:v>
                </c:pt>
                <c:pt idx="3416">
                  <c:v>5216</c:v>
                </c:pt>
                <c:pt idx="3417">
                  <c:v>5217</c:v>
                </c:pt>
                <c:pt idx="3418">
                  <c:v>5218</c:v>
                </c:pt>
                <c:pt idx="3419">
                  <c:v>5219</c:v>
                </c:pt>
                <c:pt idx="3420">
                  <c:v>5220</c:v>
                </c:pt>
                <c:pt idx="3421">
                  <c:v>5221</c:v>
                </c:pt>
                <c:pt idx="3422">
                  <c:v>5222</c:v>
                </c:pt>
                <c:pt idx="3423">
                  <c:v>5223</c:v>
                </c:pt>
                <c:pt idx="3424">
                  <c:v>5224</c:v>
                </c:pt>
                <c:pt idx="3425">
                  <c:v>5225</c:v>
                </c:pt>
                <c:pt idx="3426">
                  <c:v>5226</c:v>
                </c:pt>
                <c:pt idx="3427">
                  <c:v>5227</c:v>
                </c:pt>
                <c:pt idx="3428">
                  <c:v>5228</c:v>
                </c:pt>
                <c:pt idx="3429">
                  <c:v>5229</c:v>
                </c:pt>
                <c:pt idx="3430">
                  <c:v>5230</c:v>
                </c:pt>
                <c:pt idx="3431">
                  <c:v>5231</c:v>
                </c:pt>
                <c:pt idx="3432">
                  <c:v>5232</c:v>
                </c:pt>
                <c:pt idx="3433">
                  <c:v>5233</c:v>
                </c:pt>
                <c:pt idx="3434">
                  <c:v>5234</c:v>
                </c:pt>
                <c:pt idx="3435">
                  <c:v>5235</c:v>
                </c:pt>
                <c:pt idx="3436">
                  <c:v>5236</c:v>
                </c:pt>
                <c:pt idx="3437">
                  <c:v>5237</c:v>
                </c:pt>
                <c:pt idx="3438">
                  <c:v>5238</c:v>
                </c:pt>
                <c:pt idx="3439">
                  <c:v>5239</c:v>
                </c:pt>
                <c:pt idx="3440">
                  <c:v>5240</c:v>
                </c:pt>
                <c:pt idx="3441">
                  <c:v>5241</c:v>
                </c:pt>
                <c:pt idx="3442">
                  <c:v>5242</c:v>
                </c:pt>
                <c:pt idx="3443">
                  <c:v>5243</c:v>
                </c:pt>
                <c:pt idx="3444">
                  <c:v>5244</c:v>
                </c:pt>
                <c:pt idx="3445">
                  <c:v>5245</c:v>
                </c:pt>
                <c:pt idx="3446">
                  <c:v>5246</c:v>
                </c:pt>
                <c:pt idx="3447">
                  <c:v>5247</c:v>
                </c:pt>
                <c:pt idx="3448">
                  <c:v>5248</c:v>
                </c:pt>
                <c:pt idx="3449">
                  <c:v>5249</c:v>
                </c:pt>
                <c:pt idx="3450">
                  <c:v>5250</c:v>
                </c:pt>
                <c:pt idx="3451">
                  <c:v>5251</c:v>
                </c:pt>
                <c:pt idx="3452">
                  <c:v>5252</c:v>
                </c:pt>
                <c:pt idx="3453">
                  <c:v>5253</c:v>
                </c:pt>
                <c:pt idx="3454">
                  <c:v>5254</c:v>
                </c:pt>
                <c:pt idx="3455">
                  <c:v>5255</c:v>
                </c:pt>
                <c:pt idx="3456">
                  <c:v>5256</c:v>
                </c:pt>
                <c:pt idx="3457">
                  <c:v>5257</c:v>
                </c:pt>
                <c:pt idx="3458">
                  <c:v>5258</c:v>
                </c:pt>
                <c:pt idx="3459">
                  <c:v>5259</c:v>
                </c:pt>
                <c:pt idx="3460">
                  <c:v>5260</c:v>
                </c:pt>
                <c:pt idx="3461">
                  <c:v>5261</c:v>
                </c:pt>
                <c:pt idx="3462">
                  <c:v>5262</c:v>
                </c:pt>
                <c:pt idx="3463">
                  <c:v>5263</c:v>
                </c:pt>
                <c:pt idx="3464">
                  <c:v>5264</c:v>
                </c:pt>
                <c:pt idx="3465">
                  <c:v>5265</c:v>
                </c:pt>
                <c:pt idx="3466">
                  <c:v>5266</c:v>
                </c:pt>
                <c:pt idx="3467">
                  <c:v>5267</c:v>
                </c:pt>
                <c:pt idx="3468">
                  <c:v>5268</c:v>
                </c:pt>
                <c:pt idx="3469">
                  <c:v>5269</c:v>
                </c:pt>
                <c:pt idx="3470">
                  <c:v>5270</c:v>
                </c:pt>
                <c:pt idx="3471">
                  <c:v>5271</c:v>
                </c:pt>
                <c:pt idx="3472">
                  <c:v>5272</c:v>
                </c:pt>
                <c:pt idx="3473">
                  <c:v>5273</c:v>
                </c:pt>
                <c:pt idx="3474">
                  <c:v>5274</c:v>
                </c:pt>
                <c:pt idx="3475">
                  <c:v>5275</c:v>
                </c:pt>
                <c:pt idx="3476">
                  <c:v>5276</c:v>
                </c:pt>
                <c:pt idx="3477">
                  <c:v>5277</c:v>
                </c:pt>
                <c:pt idx="3478">
                  <c:v>5278</c:v>
                </c:pt>
                <c:pt idx="3479">
                  <c:v>5279</c:v>
                </c:pt>
                <c:pt idx="3480">
                  <c:v>5280</c:v>
                </c:pt>
                <c:pt idx="3481">
                  <c:v>5281</c:v>
                </c:pt>
                <c:pt idx="3482">
                  <c:v>5282</c:v>
                </c:pt>
                <c:pt idx="3483">
                  <c:v>5283</c:v>
                </c:pt>
                <c:pt idx="3484">
                  <c:v>5284</c:v>
                </c:pt>
                <c:pt idx="3485">
                  <c:v>5285</c:v>
                </c:pt>
                <c:pt idx="3486">
                  <c:v>5286</c:v>
                </c:pt>
                <c:pt idx="3487">
                  <c:v>5287</c:v>
                </c:pt>
                <c:pt idx="3488">
                  <c:v>5288</c:v>
                </c:pt>
                <c:pt idx="3489">
                  <c:v>5289</c:v>
                </c:pt>
                <c:pt idx="3490">
                  <c:v>5290</c:v>
                </c:pt>
                <c:pt idx="3491">
                  <c:v>5291</c:v>
                </c:pt>
                <c:pt idx="3492">
                  <c:v>5292</c:v>
                </c:pt>
                <c:pt idx="3493">
                  <c:v>5293</c:v>
                </c:pt>
                <c:pt idx="3494">
                  <c:v>5294</c:v>
                </c:pt>
                <c:pt idx="3495">
                  <c:v>5295</c:v>
                </c:pt>
                <c:pt idx="3496">
                  <c:v>5296</c:v>
                </c:pt>
                <c:pt idx="3497">
                  <c:v>5297</c:v>
                </c:pt>
                <c:pt idx="3498">
                  <c:v>5298</c:v>
                </c:pt>
                <c:pt idx="3499">
                  <c:v>5299</c:v>
                </c:pt>
                <c:pt idx="3500">
                  <c:v>5300</c:v>
                </c:pt>
                <c:pt idx="3501">
                  <c:v>5301</c:v>
                </c:pt>
                <c:pt idx="3502">
                  <c:v>5302</c:v>
                </c:pt>
                <c:pt idx="3503">
                  <c:v>5303</c:v>
                </c:pt>
                <c:pt idx="3504">
                  <c:v>5304</c:v>
                </c:pt>
                <c:pt idx="3505">
                  <c:v>5305</c:v>
                </c:pt>
                <c:pt idx="3506">
                  <c:v>5306</c:v>
                </c:pt>
                <c:pt idx="3507">
                  <c:v>5307</c:v>
                </c:pt>
                <c:pt idx="3508">
                  <c:v>5308</c:v>
                </c:pt>
                <c:pt idx="3509">
                  <c:v>5309</c:v>
                </c:pt>
                <c:pt idx="3510">
                  <c:v>5310</c:v>
                </c:pt>
                <c:pt idx="3511">
                  <c:v>5311</c:v>
                </c:pt>
                <c:pt idx="3512">
                  <c:v>5312</c:v>
                </c:pt>
                <c:pt idx="3513">
                  <c:v>5313</c:v>
                </c:pt>
                <c:pt idx="3514">
                  <c:v>5314</c:v>
                </c:pt>
                <c:pt idx="3515">
                  <c:v>5315</c:v>
                </c:pt>
                <c:pt idx="3516">
                  <c:v>5316</c:v>
                </c:pt>
                <c:pt idx="3517">
                  <c:v>5317</c:v>
                </c:pt>
                <c:pt idx="3518">
                  <c:v>5318</c:v>
                </c:pt>
                <c:pt idx="3519">
                  <c:v>5319</c:v>
                </c:pt>
                <c:pt idx="3520">
                  <c:v>5320</c:v>
                </c:pt>
                <c:pt idx="3521">
                  <c:v>5321</c:v>
                </c:pt>
                <c:pt idx="3522">
                  <c:v>5322</c:v>
                </c:pt>
                <c:pt idx="3523">
                  <c:v>5323</c:v>
                </c:pt>
                <c:pt idx="3524">
                  <c:v>5324</c:v>
                </c:pt>
                <c:pt idx="3525">
                  <c:v>5325</c:v>
                </c:pt>
                <c:pt idx="3526">
                  <c:v>5326</c:v>
                </c:pt>
                <c:pt idx="3527">
                  <c:v>5327</c:v>
                </c:pt>
                <c:pt idx="3528">
                  <c:v>5328</c:v>
                </c:pt>
                <c:pt idx="3529">
                  <c:v>5329</c:v>
                </c:pt>
                <c:pt idx="3530">
                  <c:v>5330</c:v>
                </c:pt>
                <c:pt idx="3531">
                  <c:v>5331</c:v>
                </c:pt>
                <c:pt idx="3532">
                  <c:v>5332</c:v>
                </c:pt>
                <c:pt idx="3533">
                  <c:v>5333</c:v>
                </c:pt>
                <c:pt idx="3534">
                  <c:v>5334</c:v>
                </c:pt>
                <c:pt idx="3535">
                  <c:v>5335</c:v>
                </c:pt>
                <c:pt idx="3536">
                  <c:v>5336</c:v>
                </c:pt>
                <c:pt idx="3537">
                  <c:v>5337</c:v>
                </c:pt>
                <c:pt idx="3538">
                  <c:v>5338</c:v>
                </c:pt>
                <c:pt idx="3539">
                  <c:v>5339</c:v>
                </c:pt>
                <c:pt idx="3540">
                  <c:v>5340</c:v>
                </c:pt>
                <c:pt idx="3541">
                  <c:v>5341</c:v>
                </c:pt>
                <c:pt idx="3542">
                  <c:v>5342</c:v>
                </c:pt>
                <c:pt idx="3543">
                  <c:v>5343</c:v>
                </c:pt>
                <c:pt idx="3544">
                  <c:v>5344</c:v>
                </c:pt>
                <c:pt idx="3545">
                  <c:v>5345</c:v>
                </c:pt>
                <c:pt idx="3546">
                  <c:v>5346</c:v>
                </c:pt>
                <c:pt idx="3547">
                  <c:v>5347</c:v>
                </c:pt>
                <c:pt idx="3548">
                  <c:v>5348</c:v>
                </c:pt>
                <c:pt idx="3549">
                  <c:v>5349</c:v>
                </c:pt>
                <c:pt idx="3550">
                  <c:v>5350</c:v>
                </c:pt>
                <c:pt idx="3551">
                  <c:v>5351</c:v>
                </c:pt>
                <c:pt idx="3552">
                  <c:v>5352</c:v>
                </c:pt>
                <c:pt idx="3553">
                  <c:v>5353</c:v>
                </c:pt>
                <c:pt idx="3554">
                  <c:v>5354</c:v>
                </c:pt>
                <c:pt idx="3555">
                  <c:v>5355</c:v>
                </c:pt>
                <c:pt idx="3556">
                  <c:v>5356</c:v>
                </c:pt>
                <c:pt idx="3557">
                  <c:v>5357</c:v>
                </c:pt>
                <c:pt idx="3558">
                  <c:v>5358</c:v>
                </c:pt>
                <c:pt idx="3559">
                  <c:v>5359</c:v>
                </c:pt>
                <c:pt idx="3560">
                  <c:v>5360</c:v>
                </c:pt>
                <c:pt idx="3561">
                  <c:v>5361</c:v>
                </c:pt>
                <c:pt idx="3562">
                  <c:v>5362</c:v>
                </c:pt>
                <c:pt idx="3563">
                  <c:v>5363</c:v>
                </c:pt>
                <c:pt idx="3564">
                  <c:v>5364</c:v>
                </c:pt>
                <c:pt idx="3565">
                  <c:v>5365</c:v>
                </c:pt>
                <c:pt idx="3566">
                  <c:v>5366</c:v>
                </c:pt>
                <c:pt idx="3567">
                  <c:v>5367</c:v>
                </c:pt>
                <c:pt idx="3568">
                  <c:v>5368</c:v>
                </c:pt>
                <c:pt idx="3569">
                  <c:v>5369</c:v>
                </c:pt>
                <c:pt idx="3570">
                  <c:v>5370</c:v>
                </c:pt>
                <c:pt idx="3571">
                  <c:v>5371</c:v>
                </c:pt>
                <c:pt idx="3572">
                  <c:v>5372</c:v>
                </c:pt>
                <c:pt idx="3573">
                  <c:v>5373</c:v>
                </c:pt>
                <c:pt idx="3574">
                  <c:v>5374</c:v>
                </c:pt>
                <c:pt idx="3575">
                  <c:v>5375</c:v>
                </c:pt>
                <c:pt idx="3576">
                  <c:v>5376</c:v>
                </c:pt>
                <c:pt idx="3577">
                  <c:v>5377</c:v>
                </c:pt>
                <c:pt idx="3578">
                  <c:v>5378</c:v>
                </c:pt>
                <c:pt idx="3579">
                  <c:v>5379</c:v>
                </c:pt>
                <c:pt idx="3580">
                  <c:v>5380</c:v>
                </c:pt>
                <c:pt idx="3581">
                  <c:v>5381</c:v>
                </c:pt>
                <c:pt idx="3582">
                  <c:v>5382</c:v>
                </c:pt>
                <c:pt idx="3583">
                  <c:v>5383</c:v>
                </c:pt>
                <c:pt idx="3584">
                  <c:v>5384</c:v>
                </c:pt>
                <c:pt idx="3585">
                  <c:v>5385</c:v>
                </c:pt>
                <c:pt idx="3586">
                  <c:v>5386</c:v>
                </c:pt>
                <c:pt idx="3587">
                  <c:v>5387</c:v>
                </c:pt>
                <c:pt idx="3588">
                  <c:v>5388</c:v>
                </c:pt>
                <c:pt idx="3589">
                  <c:v>5389</c:v>
                </c:pt>
                <c:pt idx="3590">
                  <c:v>5390</c:v>
                </c:pt>
                <c:pt idx="3591">
                  <c:v>5391</c:v>
                </c:pt>
                <c:pt idx="3592">
                  <c:v>5392</c:v>
                </c:pt>
                <c:pt idx="3593">
                  <c:v>5393</c:v>
                </c:pt>
                <c:pt idx="3594">
                  <c:v>5394</c:v>
                </c:pt>
                <c:pt idx="3595">
                  <c:v>5395</c:v>
                </c:pt>
                <c:pt idx="3596">
                  <c:v>5396</c:v>
                </c:pt>
                <c:pt idx="3597">
                  <c:v>5397</c:v>
                </c:pt>
                <c:pt idx="3598">
                  <c:v>5398</c:v>
                </c:pt>
                <c:pt idx="3599">
                  <c:v>5399</c:v>
                </c:pt>
                <c:pt idx="3600">
                  <c:v>5400</c:v>
                </c:pt>
                <c:pt idx="3601">
                  <c:v>5401</c:v>
                </c:pt>
                <c:pt idx="3602">
                  <c:v>5402</c:v>
                </c:pt>
                <c:pt idx="3603">
                  <c:v>5403</c:v>
                </c:pt>
                <c:pt idx="3604">
                  <c:v>5404</c:v>
                </c:pt>
                <c:pt idx="3605">
                  <c:v>5405</c:v>
                </c:pt>
                <c:pt idx="3606">
                  <c:v>5406</c:v>
                </c:pt>
                <c:pt idx="3607">
                  <c:v>5407</c:v>
                </c:pt>
                <c:pt idx="3608">
                  <c:v>5408</c:v>
                </c:pt>
                <c:pt idx="3609">
                  <c:v>5409</c:v>
                </c:pt>
                <c:pt idx="3610">
                  <c:v>5410</c:v>
                </c:pt>
                <c:pt idx="3611">
                  <c:v>5411</c:v>
                </c:pt>
                <c:pt idx="3612">
                  <c:v>5412</c:v>
                </c:pt>
                <c:pt idx="3613">
                  <c:v>5413</c:v>
                </c:pt>
                <c:pt idx="3614">
                  <c:v>5414</c:v>
                </c:pt>
                <c:pt idx="3615">
                  <c:v>5415</c:v>
                </c:pt>
                <c:pt idx="3616">
                  <c:v>5416</c:v>
                </c:pt>
                <c:pt idx="3617">
                  <c:v>5417</c:v>
                </c:pt>
                <c:pt idx="3618">
                  <c:v>5418</c:v>
                </c:pt>
                <c:pt idx="3619">
                  <c:v>5419</c:v>
                </c:pt>
                <c:pt idx="3620">
                  <c:v>5420</c:v>
                </c:pt>
                <c:pt idx="3621">
                  <c:v>5421</c:v>
                </c:pt>
                <c:pt idx="3622">
                  <c:v>5422</c:v>
                </c:pt>
                <c:pt idx="3623">
                  <c:v>5423</c:v>
                </c:pt>
                <c:pt idx="3624">
                  <c:v>5424</c:v>
                </c:pt>
                <c:pt idx="3625">
                  <c:v>5425</c:v>
                </c:pt>
                <c:pt idx="3626">
                  <c:v>5426</c:v>
                </c:pt>
                <c:pt idx="3627">
                  <c:v>5427</c:v>
                </c:pt>
                <c:pt idx="3628">
                  <c:v>5428</c:v>
                </c:pt>
                <c:pt idx="3629">
                  <c:v>5429</c:v>
                </c:pt>
                <c:pt idx="3630">
                  <c:v>5430</c:v>
                </c:pt>
                <c:pt idx="3631">
                  <c:v>5431</c:v>
                </c:pt>
                <c:pt idx="3632">
                  <c:v>5432</c:v>
                </c:pt>
                <c:pt idx="3633">
                  <c:v>5433</c:v>
                </c:pt>
                <c:pt idx="3634">
                  <c:v>5434</c:v>
                </c:pt>
                <c:pt idx="3635">
                  <c:v>5435</c:v>
                </c:pt>
                <c:pt idx="3636">
                  <c:v>5436</c:v>
                </c:pt>
                <c:pt idx="3637">
                  <c:v>5437</c:v>
                </c:pt>
                <c:pt idx="3638">
                  <c:v>5438</c:v>
                </c:pt>
                <c:pt idx="3639">
                  <c:v>5439</c:v>
                </c:pt>
                <c:pt idx="3640">
                  <c:v>5440</c:v>
                </c:pt>
                <c:pt idx="3641">
                  <c:v>5441</c:v>
                </c:pt>
                <c:pt idx="3642">
                  <c:v>5442</c:v>
                </c:pt>
                <c:pt idx="3643">
                  <c:v>5443</c:v>
                </c:pt>
                <c:pt idx="3644">
                  <c:v>5444</c:v>
                </c:pt>
                <c:pt idx="3645">
                  <c:v>5445</c:v>
                </c:pt>
                <c:pt idx="3646">
                  <c:v>5446</c:v>
                </c:pt>
                <c:pt idx="3647">
                  <c:v>5447</c:v>
                </c:pt>
                <c:pt idx="3648">
                  <c:v>5448</c:v>
                </c:pt>
                <c:pt idx="3649">
                  <c:v>5449</c:v>
                </c:pt>
                <c:pt idx="3650">
                  <c:v>5450</c:v>
                </c:pt>
                <c:pt idx="3651">
                  <c:v>5451</c:v>
                </c:pt>
                <c:pt idx="3652">
                  <c:v>5452</c:v>
                </c:pt>
                <c:pt idx="3653">
                  <c:v>5453</c:v>
                </c:pt>
                <c:pt idx="3654">
                  <c:v>5454</c:v>
                </c:pt>
                <c:pt idx="3655">
                  <c:v>5455</c:v>
                </c:pt>
                <c:pt idx="3656">
                  <c:v>5456</c:v>
                </c:pt>
                <c:pt idx="3657">
                  <c:v>5457</c:v>
                </c:pt>
                <c:pt idx="3658">
                  <c:v>5458</c:v>
                </c:pt>
                <c:pt idx="3659">
                  <c:v>5459</c:v>
                </c:pt>
                <c:pt idx="3660">
                  <c:v>5460</c:v>
                </c:pt>
                <c:pt idx="3661">
                  <c:v>5461</c:v>
                </c:pt>
                <c:pt idx="3662">
                  <c:v>5462</c:v>
                </c:pt>
                <c:pt idx="3663">
                  <c:v>5463</c:v>
                </c:pt>
                <c:pt idx="3664">
                  <c:v>5464</c:v>
                </c:pt>
                <c:pt idx="3665">
                  <c:v>5465</c:v>
                </c:pt>
                <c:pt idx="3666">
                  <c:v>5466</c:v>
                </c:pt>
                <c:pt idx="3667">
                  <c:v>5467</c:v>
                </c:pt>
                <c:pt idx="3668">
                  <c:v>5468</c:v>
                </c:pt>
                <c:pt idx="3669">
                  <c:v>5469</c:v>
                </c:pt>
                <c:pt idx="3670">
                  <c:v>5470</c:v>
                </c:pt>
                <c:pt idx="3671">
                  <c:v>5471</c:v>
                </c:pt>
                <c:pt idx="3672">
                  <c:v>5472</c:v>
                </c:pt>
                <c:pt idx="3673">
                  <c:v>5473</c:v>
                </c:pt>
                <c:pt idx="3674">
                  <c:v>5474</c:v>
                </c:pt>
                <c:pt idx="3675">
                  <c:v>5475</c:v>
                </c:pt>
                <c:pt idx="3676">
                  <c:v>5476</c:v>
                </c:pt>
                <c:pt idx="3677">
                  <c:v>5477</c:v>
                </c:pt>
                <c:pt idx="3678">
                  <c:v>5478</c:v>
                </c:pt>
                <c:pt idx="3679">
                  <c:v>5479</c:v>
                </c:pt>
                <c:pt idx="3680">
                  <c:v>5480</c:v>
                </c:pt>
                <c:pt idx="3681">
                  <c:v>5481</c:v>
                </c:pt>
                <c:pt idx="3682">
                  <c:v>5482</c:v>
                </c:pt>
                <c:pt idx="3683">
                  <c:v>5483</c:v>
                </c:pt>
                <c:pt idx="3684">
                  <c:v>5484</c:v>
                </c:pt>
                <c:pt idx="3685">
                  <c:v>5485</c:v>
                </c:pt>
                <c:pt idx="3686">
                  <c:v>5486</c:v>
                </c:pt>
                <c:pt idx="3687">
                  <c:v>5487</c:v>
                </c:pt>
                <c:pt idx="3688">
                  <c:v>5488</c:v>
                </c:pt>
                <c:pt idx="3689">
                  <c:v>5489</c:v>
                </c:pt>
                <c:pt idx="3690">
                  <c:v>5490</c:v>
                </c:pt>
                <c:pt idx="3691">
                  <c:v>5491</c:v>
                </c:pt>
                <c:pt idx="3692">
                  <c:v>5492</c:v>
                </c:pt>
                <c:pt idx="3693">
                  <c:v>5493</c:v>
                </c:pt>
                <c:pt idx="3694">
                  <c:v>5494</c:v>
                </c:pt>
                <c:pt idx="3695">
                  <c:v>5495</c:v>
                </c:pt>
                <c:pt idx="3696">
                  <c:v>5496</c:v>
                </c:pt>
                <c:pt idx="3697">
                  <c:v>5497</c:v>
                </c:pt>
                <c:pt idx="3698">
                  <c:v>5498</c:v>
                </c:pt>
                <c:pt idx="3699">
                  <c:v>5499</c:v>
                </c:pt>
                <c:pt idx="3700">
                  <c:v>5500</c:v>
                </c:pt>
                <c:pt idx="3701">
                  <c:v>5501</c:v>
                </c:pt>
                <c:pt idx="3702">
                  <c:v>5502</c:v>
                </c:pt>
                <c:pt idx="3703">
                  <c:v>5503</c:v>
                </c:pt>
                <c:pt idx="3704">
                  <c:v>5504</c:v>
                </c:pt>
                <c:pt idx="3705">
                  <c:v>5505</c:v>
                </c:pt>
                <c:pt idx="3706">
                  <c:v>5506</c:v>
                </c:pt>
                <c:pt idx="3707">
                  <c:v>5507</c:v>
                </c:pt>
                <c:pt idx="3708">
                  <c:v>5508</c:v>
                </c:pt>
                <c:pt idx="3709">
                  <c:v>5509</c:v>
                </c:pt>
                <c:pt idx="3710">
                  <c:v>5510</c:v>
                </c:pt>
                <c:pt idx="3711">
                  <c:v>5511</c:v>
                </c:pt>
                <c:pt idx="3712">
                  <c:v>5512</c:v>
                </c:pt>
                <c:pt idx="3713">
                  <c:v>5513</c:v>
                </c:pt>
                <c:pt idx="3714">
                  <c:v>5514</c:v>
                </c:pt>
                <c:pt idx="3715">
                  <c:v>5515</c:v>
                </c:pt>
                <c:pt idx="3716">
                  <c:v>5516</c:v>
                </c:pt>
                <c:pt idx="3717">
                  <c:v>5517</c:v>
                </c:pt>
                <c:pt idx="3718">
                  <c:v>5518</c:v>
                </c:pt>
                <c:pt idx="3719">
                  <c:v>5519</c:v>
                </c:pt>
                <c:pt idx="3720">
                  <c:v>5520</c:v>
                </c:pt>
                <c:pt idx="3721">
                  <c:v>5521</c:v>
                </c:pt>
                <c:pt idx="3722">
                  <c:v>5522</c:v>
                </c:pt>
                <c:pt idx="3723">
                  <c:v>5523</c:v>
                </c:pt>
                <c:pt idx="3724">
                  <c:v>5524</c:v>
                </c:pt>
                <c:pt idx="3725">
                  <c:v>5525</c:v>
                </c:pt>
                <c:pt idx="3726">
                  <c:v>5526</c:v>
                </c:pt>
                <c:pt idx="3727">
                  <c:v>5527</c:v>
                </c:pt>
                <c:pt idx="3728">
                  <c:v>5528</c:v>
                </c:pt>
                <c:pt idx="3729">
                  <c:v>5529</c:v>
                </c:pt>
                <c:pt idx="3730">
                  <c:v>5530</c:v>
                </c:pt>
                <c:pt idx="3731">
                  <c:v>5531</c:v>
                </c:pt>
                <c:pt idx="3732">
                  <c:v>5532</c:v>
                </c:pt>
                <c:pt idx="3733">
                  <c:v>5533</c:v>
                </c:pt>
                <c:pt idx="3734">
                  <c:v>5534</c:v>
                </c:pt>
                <c:pt idx="3735">
                  <c:v>5535</c:v>
                </c:pt>
                <c:pt idx="3736">
                  <c:v>5536</c:v>
                </c:pt>
                <c:pt idx="3737">
                  <c:v>5537</c:v>
                </c:pt>
                <c:pt idx="3738">
                  <c:v>5538</c:v>
                </c:pt>
                <c:pt idx="3739">
                  <c:v>5539</c:v>
                </c:pt>
                <c:pt idx="3740">
                  <c:v>5540</c:v>
                </c:pt>
                <c:pt idx="3741">
                  <c:v>5541</c:v>
                </c:pt>
                <c:pt idx="3742">
                  <c:v>5542</c:v>
                </c:pt>
                <c:pt idx="3743">
                  <c:v>5543</c:v>
                </c:pt>
                <c:pt idx="3744">
                  <c:v>5544</c:v>
                </c:pt>
                <c:pt idx="3745">
                  <c:v>5545</c:v>
                </c:pt>
                <c:pt idx="3746">
                  <c:v>5546</c:v>
                </c:pt>
                <c:pt idx="3747">
                  <c:v>5547</c:v>
                </c:pt>
                <c:pt idx="3748">
                  <c:v>5548</c:v>
                </c:pt>
                <c:pt idx="3749">
                  <c:v>5549</c:v>
                </c:pt>
                <c:pt idx="3750">
                  <c:v>5550</c:v>
                </c:pt>
                <c:pt idx="3751">
                  <c:v>5551</c:v>
                </c:pt>
                <c:pt idx="3752">
                  <c:v>5552</c:v>
                </c:pt>
                <c:pt idx="3753">
                  <c:v>5553</c:v>
                </c:pt>
                <c:pt idx="3754">
                  <c:v>5554</c:v>
                </c:pt>
                <c:pt idx="3755">
                  <c:v>5555</c:v>
                </c:pt>
                <c:pt idx="3756">
                  <c:v>5556</c:v>
                </c:pt>
                <c:pt idx="3757">
                  <c:v>5557</c:v>
                </c:pt>
                <c:pt idx="3758">
                  <c:v>5558</c:v>
                </c:pt>
                <c:pt idx="3759">
                  <c:v>5559</c:v>
                </c:pt>
                <c:pt idx="3760">
                  <c:v>5560</c:v>
                </c:pt>
                <c:pt idx="3761">
                  <c:v>5561</c:v>
                </c:pt>
                <c:pt idx="3762">
                  <c:v>5562</c:v>
                </c:pt>
                <c:pt idx="3763">
                  <c:v>5563</c:v>
                </c:pt>
                <c:pt idx="3764">
                  <c:v>5564</c:v>
                </c:pt>
                <c:pt idx="3765">
                  <c:v>5565</c:v>
                </c:pt>
                <c:pt idx="3766">
                  <c:v>5566</c:v>
                </c:pt>
                <c:pt idx="3767">
                  <c:v>5567</c:v>
                </c:pt>
                <c:pt idx="3768">
                  <c:v>5568</c:v>
                </c:pt>
                <c:pt idx="3769">
                  <c:v>5569</c:v>
                </c:pt>
                <c:pt idx="3770">
                  <c:v>5570</c:v>
                </c:pt>
                <c:pt idx="3771">
                  <c:v>5571</c:v>
                </c:pt>
                <c:pt idx="3772">
                  <c:v>5572</c:v>
                </c:pt>
                <c:pt idx="3773">
                  <c:v>5573</c:v>
                </c:pt>
                <c:pt idx="3774">
                  <c:v>5574</c:v>
                </c:pt>
                <c:pt idx="3775">
                  <c:v>5575</c:v>
                </c:pt>
                <c:pt idx="3776">
                  <c:v>5576</c:v>
                </c:pt>
                <c:pt idx="3777">
                  <c:v>5577</c:v>
                </c:pt>
                <c:pt idx="3778">
                  <c:v>5578</c:v>
                </c:pt>
                <c:pt idx="3779">
                  <c:v>5579</c:v>
                </c:pt>
                <c:pt idx="3780">
                  <c:v>5580</c:v>
                </c:pt>
                <c:pt idx="3781">
                  <c:v>5581</c:v>
                </c:pt>
                <c:pt idx="3782">
                  <c:v>5582</c:v>
                </c:pt>
                <c:pt idx="3783">
                  <c:v>5583</c:v>
                </c:pt>
                <c:pt idx="3784">
                  <c:v>5584</c:v>
                </c:pt>
                <c:pt idx="3785">
                  <c:v>5585</c:v>
                </c:pt>
                <c:pt idx="3786">
                  <c:v>5586</c:v>
                </c:pt>
                <c:pt idx="3787">
                  <c:v>5587</c:v>
                </c:pt>
                <c:pt idx="3788">
                  <c:v>5588</c:v>
                </c:pt>
                <c:pt idx="3789">
                  <c:v>5589</c:v>
                </c:pt>
                <c:pt idx="3790">
                  <c:v>5590</c:v>
                </c:pt>
                <c:pt idx="3791">
                  <c:v>5591</c:v>
                </c:pt>
                <c:pt idx="3792">
                  <c:v>5592</c:v>
                </c:pt>
                <c:pt idx="3793">
                  <c:v>5593</c:v>
                </c:pt>
                <c:pt idx="3794">
                  <c:v>5594</c:v>
                </c:pt>
                <c:pt idx="3795">
                  <c:v>5595</c:v>
                </c:pt>
                <c:pt idx="3796">
                  <c:v>5596</c:v>
                </c:pt>
                <c:pt idx="3797">
                  <c:v>5597</c:v>
                </c:pt>
                <c:pt idx="3798">
                  <c:v>5598</c:v>
                </c:pt>
                <c:pt idx="3799">
                  <c:v>5599</c:v>
                </c:pt>
                <c:pt idx="3800">
                  <c:v>5600</c:v>
                </c:pt>
                <c:pt idx="3801">
                  <c:v>5601</c:v>
                </c:pt>
                <c:pt idx="3802">
                  <c:v>5602</c:v>
                </c:pt>
                <c:pt idx="3803">
                  <c:v>5603</c:v>
                </c:pt>
                <c:pt idx="3804">
                  <c:v>5604</c:v>
                </c:pt>
                <c:pt idx="3805">
                  <c:v>5605</c:v>
                </c:pt>
                <c:pt idx="3806">
                  <c:v>5606</c:v>
                </c:pt>
                <c:pt idx="3807">
                  <c:v>5607</c:v>
                </c:pt>
                <c:pt idx="3808">
                  <c:v>5608</c:v>
                </c:pt>
                <c:pt idx="3809">
                  <c:v>5609</c:v>
                </c:pt>
                <c:pt idx="3810">
                  <c:v>5610</c:v>
                </c:pt>
                <c:pt idx="3811">
                  <c:v>5611</c:v>
                </c:pt>
                <c:pt idx="3812">
                  <c:v>5612</c:v>
                </c:pt>
                <c:pt idx="3813">
                  <c:v>5613</c:v>
                </c:pt>
                <c:pt idx="3814">
                  <c:v>5614</c:v>
                </c:pt>
                <c:pt idx="3815">
                  <c:v>5615</c:v>
                </c:pt>
                <c:pt idx="3816">
                  <c:v>5616</c:v>
                </c:pt>
                <c:pt idx="3817">
                  <c:v>5617</c:v>
                </c:pt>
                <c:pt idx="3818">
                  <c:v>5618</c:v>
                </c:pt>
                <c:pt idx="3819">
                  <c:v>5619</c:v>
                </c:pt>
                <c:pt idx="3820">
                  <c:v>5620</c:v>
                </c:pt>
                <c:pt idx="3821">
                  <c:v>5621</c:v>
                </c:pt>
                <c:pt idx="3822">
                  <c:v>5622</c:v>
                </c:pt>
                <c:pt idx="3823">
                  <c:v>5623</c:v>
                </c:pt>
                <c:pt idx="3824">
                  <c:v>5624</c:v>
                </c:pt>
                <c:pt idx="3825">
                  <c:v>5625</c:v>
                </c:pt>
                <c:pt idx="3826">
                  <c:v>5626</c:v>
                </c:pt>
                <c:pt idx="3827">
                  <c:v>5627</c:v>
                </c:pt>
                <c:pt idx="3828">
                  <c:v>5628</c:v>
                </c:pt>
                <c:pt idx="3829">
                  <c:v>5629</c:v>
                </c:pt>
                <c:pt idx="3830">
                  <c:v>5630</c:v>
                </c:pt>
                <c:pt idx="3831">
                  <c:v>5631</c:v>
                </c:pt>
                <c:pt idx="3832">
                  <c:v>5632</c:v>
                </c:pt>
                <c:pt idx="3833">
                  <c:v>5633</c:v>
                </c:pt>
                <c:pt idx="3834">
                  <c:v>5634</c:v>
                </c:pt>
                <c:pt idx="3835">
                  <c:v>5635</c:v>
                </c:pt>
                <c:pt idx="3836">
                  <c:v>5636</c:v>
                </c:pt>
                <c:pt idx="3837">
                  <c:v>5637</c:v>
                </c:pt>
                <c:pt idx="3838">
                  <c:v>5638</c:v>
                </c:pt>
                <c:pt idx="3839">
                  <c:v>5639</c:v>
                </c:pt>
                <c:pt idx="3840">
                  <c:v>5640</c:v>
                </c:pt>
                <c:pt idx="3841">
                  <c:v>5641</c:v>
                </c:pt>
                <c:pt idx="3842">
                  <c:v>5642</c:v>
                </c:pt>
                <c:pt idx="3843">
                  <c:v>5643</c:v>
                </c:pt>
                <c:pt idx="3844">
                  <c:v>5644</c:v>
                </c:pt>
                <c:pt idx="3845">
                  <c:v>5645</c:v>
                </c:pt>
                <c:pt idx="3846">
                  <c:v>5646</c:v>
                </c:pt>
                <c:pt idx="3847">
                  <c:v>5647</c:v>
                </c:pt>
                <c:pt idx="3848">
                  <c:v>5648</c:v>
                </c:pt>
                <c:pt idx="3849">
                  <c:v>5649</c:v>
                </c:pt>
                <c:pt idx="3850">
                  <c:v>5650</c:v>
                </c:pt>
                <c:pt idx="3851">
                  <c:v>5651</c:v>
                </c:pt>
                <c:pt idx="3852">
                  <c:v>5652</c:v>
                </c:pt>
                <c:pt idx="3853">
                  <c:v>5653</c:v>
                </c:pt>
                <c:pt idx="3854">
                  <c:v>5654</c:v>
                </c:pt>
                <c:pt idx="3855">
                  <c:v>5655</c:v>
                </c:pt>
                <c:pt idx="3856">
                  <c:v>5656</c:v>
                </c:pt>
                <c:pt idx="3857">
                  <c:v>5657</c:v>
                </c:pt>
                <c:pt idx="3858">
                  <c:v>5658</c:v>
                </c:pt>
                <c:pt idx="3859">
                  <c:v>5659</c:v>
                </c:pt>
                <c:pt idx="3860">
                  <c:v>5660</c:v>
                </c:pt>
                <c:pt idx="3861">
                  <c:v>5661</c:v>
                </c:pt>
                <c:pt idx="3862">
                  <c:v>5662</c:v>
                </c:pt>
                <c:pt idx="3863">
                  <c:v>5663</c:v>
                </c:pt>
                <c:pt idx="3864">
                  <c:v>5664</c:v>
                </c:pt>
                <c:pt idx="3865">
                  <c:v>5665</c:v>
                </c:pt>
                <c:pt idx="3866">
                  <c:v>5666</c:v>
                </c:pt>
                <c:pt idx="3867">
                  <c:v>5667</c:v>
                </c:pt>
                <c:pt idx="3868">
                  <c:v>5668</c:v>
                </c:pt>
                <c:pt idx="3869">
                  <c:v>5669</c:v>
                </c:pt>
                <c:pt idx="3870">
                  <c:v>5670</c:v>
                </c:pt>
                <c:pt idx="3871">
                  <c:v>5671</c:v>
                </c:pt>
                <c:pt idx="3872">
                  <c:v>5672</c:v>
                </c:pt>
                <c:pt idx="3873">
                  <c:v>5673</c:v>
                </c:pt>
                <c:pt idx="3874">
                  <c:v>5674</c:v>
                </c:pt>
                <c:pt idx="3875">
                  <c:v>5675</c:v>
                </c:pt>
                <c:pt idx="3876">
                  <c:v>5676</c:v>
                </c:pt>
                <c:pt idx="3877">
                  <c:v>5677</c:v>
                </c:pt>
                <c:pt idx="3878">
                  <c:v>5678</c:v>
                </c:pt>
                <c:pt idx="3879">
                  <c:v>5679</c:v>
                </c:pt>
                <c:pt idx="3880">
                  <c:v>5680</c:v>
                </c:pt>
                <c:pt idx="3881">
                  <c:v>5681</c:v>
                </c:pt>
                <c:pt idx="3882">
                  <c:v>5682</c:v>
                </c:pt>
                <c:pt idx="3883">
                  <c:v>5683</c:v>
                </c:pt>
                <c:pt idx="3884">
                  <c:v>5684</c:v>
                </c:pt>
                <c:pt idx="3885">
                  <c:v>5685</c:v>
                </c:pt>
                <c:pt idx="3886">
                  <c:v>5686</c:v>
                </c:pt>
                <c:pt idx="3887">
                  <c:v>5687</c:v>
                </c:pt>
                <c:pt idx="3888">
                  <c:v>5688</c:v>
                </c:pt>
                <c:pt idx="3889">
                  <c:v>5689</c:v>
                </c:pt>
                <c:pt idx="3890">
                  <c:v>5690</c:v>
                </c:pt>
                <c:pt idx="3891">
                  <c:v>5691</c:v>
                </c:pt>
                <c:pt idx="3892">
                  <c:v>5692</c:v>
                </c:pt>
                <c:pt idx="3893">
                  <c:v>5693</c:v>
                </c:pt>
                <c:pt idx="3894">
                  <c:v>5694</c:v>
                </c:pt>
                <c:pt idx="3895">
                  <c:v>5695</c:v>
                </c:pt>
                <c:pt idx="3896">
                  <c:v>5696</c:v>
                </c:pt>
                <c:pt idx="3897">
                  <c:v>5697</c:v>
                </c:pt>
                <c:pt idx="3898">
                  <c:v>5698</c:v>
                </c:pt>
                <c:pt idx="3899">
                  <c:v>5699</c:v>
                </c:pt>
                <c:pt idx="3900">
                  <c:v>5700</c:v>
                </c:pt>
                <c:pt idx="3901">
                  <c:v>5701</c:v>
                </c:pt>
                <c:pt idx="3902">
                  <c:v>5702</c:v>
                </c:pt>
                <c:pt idx="3903">
                  <c:v>5703</c:v>
                </c:pt>
                <c:pt idx="3904">
                  <c:v>5704</c:v>
                </c:pt>
                <c:pt idx="3905">
                  <c:v>5705</c:v>
                </c:pt>
                <c:pt idx="3906">
                  <c:v>5706</c:v>
                </c:pt>
                <c:pt idx="3907">
                  <c:v>5707</c:v>
                </c:pt>
                <c:pt idx="3908">
                  <c:v>5708</c:v>
                </c:pt>
                <c:pt idx="3909">
                  <c:v>5709</c:v>
                </c:pt>
                <c:pt idx="3910">
                  <c:v>5710</c:v>
                </c:pt>
                <c:pt idx="3911">
                  <c:v>5711</c:v>
                </c:pt>
                <c:pt idx="3912">
                  <c:v>5712</c:v>
                </c:pt>
                <c:pt idx="3913">
                  <c:v>5713</c:v>
                </c:pt>
                <c:pt idx="3914">
                  <c:v>5714</c:v>
                </c:pt>
                <c:pt idx="3915">
                  <c:v>5715</c:v>
                </c:pt>
                <c:pt idx="3916">
                  <c:v>5716</c:v>
                </c:pt>
                <c:pt idx="3917">
                  <c:v>5717</c:v>
                </c:pt>
                <c:pt idx="3918">
                  <c:v>5718</c:v>
                </c:pt>
                <c:pt idx="3919">
                  <c:v>5719</c:v>
                </c:pt>
                <c:pt idx="3920">
                  <c:v>5720</c:v>
                </c:pt>
                <c:pt idx="3921">
                  <c:v>5721</c:v>
                </c:pt>
                <c:pt idx="3922">
                  <c:v>5722</c:v>
                </c:pt>
                <c:pt idx="3923">
                  <c:v>5723</c:v>
                </c:pt>
                <c:pt idx="3924">
                  <c:v>5724</c:v>
                </c:pt>
                <c:pt idx="3925">
                  <c:v>5725</c:v>
                </c:pt>
                <c:pt idx="3926">
                  <c:v>5726</c:v>
                </c:pt>
                <c:pt idx="3927">
                  <c:v>5727</c:v>
                </c:pt>
                <c:pt idx="3928">
                  <c:v>5728</c:v>
                </c:pt>
                <c:pt idx="3929">
                  <c:v>5729</c:v>
                </c:pt>
                <c:pt idx="3930">
                  <c:v>5730</c:v>
                </c:pt>
                <c:pt idx="3931">
                  <c:v>5731</c:v>
                </c:pt>
                <c:pt idx="3932">
                  <c:v>5732</c:v>
                </c:pt>
                <c:pt idx="3933">
                  <c:v>5733</c:v>
                </c:pt>
                <c:pt idx="3934">
                  <c:v>5734</c:v>
                </c:pt>
                <c:pt idx="3935">
                  <c:v>5735</c:v>
                </c:pt>
                <c:pt idx="3936">
                  <c:v>5736</c:v>
                </c:pt>
                <c:pt idx="3937">
                  <c:v>5737</c:v>
                </c:pt>
                <c:pt idx="3938">
                  <c:v>5738</c:v>
                </c:pt>
                <c:pt idx="3939">
                  <c:v>5739</c:v>
                </c:pt>
                <c:pt idx="3940">
                  <c:v>5740</c:v>
                </c:pt>
                <c:pt idx="3941">
                  <c:v>5741</c:v>
                </c:pt>
                <c:pt idx="3942">
                  <c:v>5742</c:v>
                </c:pt>
                <c:pt idx="3943">
                  <c:v>5743</c:v>
                </c:pt>
                <c:pt idx="3944">
                  <c:v>5744</c:v>
                </c:pt>
                <c:pt idx="3945">
                  <c:v>5745</c:v>
                </c:pt>
                <c:pt idx="3946">
                  <c:v>5746</c:v>
                </c:pt>
                <c:pt idx="3947">
                  <c:v>5747</c:v>
                </c:pt>
                <c:pt idx="3948">
                  <c:v>5748</c:v>
                </c:pt>
                <c:pt idx="3949">
                  <c:v>5749</c:v>
                </c:pt>
                <c:pt idx="3950">
                  <c:v>5750</c:v>
                </c:pt>
                <c:pt idx="3951">
                  <c:v>5751</c:v>
                </c:pt>
                <c:pt idx="3952">
                  <c:v>5752</c:v>
                </c:pt>
                <c:pt idx="3953">
                  <c:v>5753</c:v>
                </c:pt>
                <c:pt idx="3954">
                  <c:v>5754</c:v>
                </c:pt>
                <c:pt idx="3955">
                  <c:v>5755</c:v>
                </c:pt>
                <c:pt idx="3956">
                  <c:v>5756</c:v>
                </c:pt>
                <c:pt idx="3957">
                  <c:v>5757</c:v>
                </c:pt>
                <c:pt idx="3958">
                  <c:v>5758</c:v>
                </c:pt>
                <c:pt idx="3959">
                  <c:v>5759</c:v>
                </c:pt>
                <c:pt idx="3960">
                  <c:v>5760</c:v>
                </c:pt>
                <c:pt idx="3961">
                  <c:v>5761</c:v>
                </c:pt>
                <c:pt idx="3962">
                  <c:v>5762</c:v>
                </c:pt>
                <c:pt idx="3963">
                  <c:v>5763</c:v>
                </c:pt>
                <c:pt idx="3964">
                  <c:v>5764</c:v>
                </c:pt>
                <c:pt idx="3965">
                  <c:v>5765</c:v>
                </c:pt>
                <c:pt idx="3966">
                  <c:v>5766</c:v>
                </c:pt>
                <c:pt idx="3967">
                  <c:v>5767</c:v>
                </c:pt>
                <c:pt idx="3968">
                  <c:v>5768</c:v>
                </c:pt>
                <c:pt idx="3969">
                  <c:v>5769</c:v>
                </c:pt>
                <c:pt idx="3970">
                  <c:v>5770</c:v>
                </c:pt>
                <c:pt idx="3971">
                  <c:v>5771</c:v>
                </c:pt>
                <c:pt idx="3972">
                  <c:v>5772</c:v>
                </c:pt>
                <c:pt idx="3973">
                  <c:v>5773</c:v>
                </c:pt>
                <c:pt idx="3974">
                  <c:v>5774</c:v>
                </c:pt>
                <c:pt idx="3975">
                  <c:v>5775</c:v>
                </c:pt>
                <c:pt idx="3976">
                  <c:v>5776</c:v>
                </c:pt>
                <c:pt idx="3977">
                  <c:v>5777</c:v>
                </c:pt>
                <c:pt idx="3978">
                  <c:v>5778</c:v>
                </c:pt>
                <c:pt idx="3979">
                  <c:v>5779</c:v>
                </c:pt>
                <c:pt idx="3980">
                  <c:v>5780</c:v>
                </c:pt>
                <c:pt idx="3981">
                  <c:v>5781</c:v>
                </c:pt>
                <c:pt idx="3982">
                  <c:v>5782</c:v>
                </c:pt>
                <c:pt idx="3983">
                  <c:v>5783</c:v>
                </c:pt>
                <c:pt idx="3984">
                  <c:v>5784</c:v>
                </c:pt>
                <c:pt idx="3985">
                  <c:v>5785</c:v>
                </c:pt>
                <c:pt idx="3986">
                  <c:v>5786</c:v>
                </c:pt>
                <c:pt idx="3987">
                  <c:v>5787</c:v>
                </c:pt>
                <c:pt idx="3988">
                  <c:v>5788</c:v>
                </c:pt>
                <c:pt idx="3989">
                  <c:v>5789</c:v>
                </c:pt>
                <c:pt idx="3990">
                  <c:v>5790</c:v>
                </c:pt>
                <c:pt idx="3991">
                  <c:v>5791</c:v>
                </c:pt>
                <c:pt idx="3992">
                  <c:v>5792</c:v>
                </c:pt>
                <c:pt idx="3993">
                  <c:v>5793</c:v>
                </c:pt>
                <c:pt idx="3994">
                  <c:v>5794</c:v>
                </c:pt>
                <c:pt idx="3995">
                  <c:v>5795</c:v>
                </c:pt>
                <c:pt idx="3996">
                  <c:v>5796</c:v>
                </c:pt>
                <c:pt idx="3997">
                  <c:v>5797</c:v>
                </c:pt>
                <c:pt idx="3998">
                  <c:v>5798</c:v>
                </c:pt>
                <c:pt idx="3999">
                  <c:v>5799</c:v>
                </c:pt>
                <c:pt idx="4000">
                  <c:v>5800</c:v>
                </c:pt>
                <c:pt idx="4001">
                  <c:v>5801</c:v>
                </c:pt>
                <c:pt idx="4002">
                  <c:v>5802</c:v>
                </c:pt>
                <c:pt idx="4003">
                  <c:v>5803</c:v>
                </c:pt>
                <c:pt idx="4004">
                  <c:v>5804</c:v>
                </c:pt>
                <c:pt idx="4005">
                  <c:v>5805</c:v>
                </c:pt>
                <c:pt idx="4006">
                  <c:v>5806</c:v>
                </c:pt>
                <c:pt idx="4007">
                  <c:v>5807</c:v>
                </c:pt>
                <c:pt idx="4008">
                  <c:v>5808</c:v>
                </c:pt>
                <c:pt idx="4009">
                  <c:v>5809</c:v>
                </c:pt>
                <c:pt idx="4010">
                  <c:v>5810</c:v>
                </c:pt>
                <c:pt idx="4011">
                  <c:v>5811</c:v>
                </c:pt>
                <c:pt idx="4012">
                  <c:v>5812</c:v>
                </c:pt>
                <c:pt idx="4013">
                  <c:v>5813</c:v>
                </c:pt>
                <c:pt idx="4014">
                  <c:v>5814</c:v>
                </c:pt>
                <c:pt idx="4015">
                  <c:v>5815</c:v>
                </c:pt>
                <c:pt idx="4016">
                  <c:v>5816</c:v>
                </c:pt>
                <c:pt idx="4017">
                  <c:v>5817</c:v>
                </c:pt>
                <c:pt idx="4018">
                  <c:v>5818</c:v>
                </c:pt>
                <c:pt idx="4019">
                  <c:v>5819</c:v>
                </c:pt>
                <c:pt idx="4020">
                  <c:v>5820</c:v>
                </c:pt>
                <c:pt idx="4021">
                  <c:v>5821</c:v>
                </c:pt>
                <c:pt idx="4022">
                  <c:v>5822</c:v>
                </c:pt>
                <c:pt idx="4023">
                  <c:v>5823</c:v>
                </c:pt>
                <c:pt idx="4024">
                  <c:v>5824</c:v>
                </c:pt>
                <c:pt idx="4025">
                  <c:v>5825</c:v>
                </c:pt>
                <c:pt idx="4026">
                  <c:v>5826</c:v>
                </c:pt>
                <c:pt idx="4027">
                  <c:v>5827</c:v>
                </c:pt>
                <c:pt idx="4028">
                  <c:v>5828</c:v>
                </c:pt>
                <c:pt idx="4029">
                  <c:v>5829</c:v>
                </c:pt>
                <c:pt idx="4030">
                  <c:v>5830</c:v>
                </c:pt>
                <c:pt idx="4031">
                  <c:v>5831</c:v>
                </c:pt>
                <c:pt idx="4032">
                  <c:v>5832</c:v>
                </c:pt>
                <c:pt idx="4033">
                  <c:v>5833</c:v>
                </c:pt>
                <c:pt idx="4034">
                  <c:v>5834</c:v>
                </c:pt>
                <c:pt idx="4035">
                  <c:v>5835</c:v>
                </c:pt>
                <c:pt idx="4036">
                  <c:v>5836</c:v>
                </c:pt>
                <c:pt idx="4037">
                  <c:v>5837</c:v>
                </c:pt>
                <c:pt idx="4038">
                  <c:v>5838</c:v>
                </c:pt>
                <c:pt idx="4039">
                  <c:v>5839</c:v>
                </c:pt>
                <c:pt idx="4040">
                  <c:v>5840</c:v>
                </c:pt>
                <c:pt idx="4041">
                  <c:v>5841</c:v>
                </c:pt>
                <c:pt idx="4042">
                  <c:v>5842</c:v>
                </c:pt>
                <c:pt idx="4043">
                  <c:v>5843</c:v>
                </c:pt>
                <c:pt idx="4044">
                  <c:v>5844</c:v>
                </c:pt>
                <c:pt idx="4045">
                  <c:v>5845</c:v>
                </c:pt>
                <c:pt idx="4046">
                  <c:v>5846</c:v>
                </c:pt>
                <c:pt idx="4047">
                  <c:v>5847</c:v>
                </c:pt>
                <c:pt idx="4048">
                  <c:v>5848</c:v>
                </c:pt>
                <c:pt idx="4049">
                  <c:v>5849</c:v>
                </c:pt>
                <c:pt idx="4050">
                  <c:v>5850</c:v>
                </c:pt>
                <c:pt idx="4051">
                  <c:v>5851</c:v>
                </c:pt>
                <c:pt idx="4052">
                  <c:v>5852</c:v>
                </c:pt>
                <c:pt idx="4053">
                  <c:v>5853</c:v>
                </c:pt>
                <c:pt idx="4054">
                  <c:v>5854</c:v>
                </c:pt>
                <c:pt idx="4055">
                  <c:v>5855</c:v>
                </c:pt>
                <c:pt idx="4056">
                  <c:v>5856</c:v>
                </c:pt>
                <c:pt idx="4057">
                  <c:v>5857</c:v>
                </c:pt>
                <c:pt idx="4058">
                  <c:v>5858</c:v>
                </c:pt>
                <c:pt idx="4059">
                  <c:v>5859</c:v>
                </c:pt>
                <c:pt idx="4060">
                  <c:v>5860</c:v>
                </c:pt>
                <c:pt idx="4061">
                  <c:v>5861</c:v>
                </c:pt>
                <c:pt idx="4062">
                  <c:v>5862</c:v>
                </c:pt>
                <c:pt idx="4063">
                  <c:v>5863</c:v>
                </c:pt>
                <c:pt idx="4064">
                  <c:v>5864</c:v>
                </c:pt>
                <c:pt idx="4065">
                  <c:v>5865</c:v>
                </c:pt>
                <c:pt idx="4066">
                  <c:v>5866</c:v>
                </c:pt>
                <c:pt idx="4067">
                  <c:v>5867</c:v>
                </c:pt>
                <c:pt idx="4068">
                  <c:v>5868</c:v>
                </c:pt>
                <c:pt idx="4069">
                  <c:v>5869</c:v>
                </c:pt>
                <c:pt idx="4070">
                  <c:v>5870</c:v>
                </c:pt>
                <c:pt idx="4071">
                  <c:v>5871</c:v>
                </c:pt>
                <c:pt idx="4072">
                  <c:v>5872</c:v>
                </c:pt>
                <c:pt idx="4073">
                  <c:v>5873</c:v>
                </c:pt>
                <c:pt idx="4074">
                  <c:v>5874</c:v>
                </c:pt>
                <c:pt idx="4075">
                  <c:v>5875</c:v>
                </c:pt>
                <c:pt idx="4076">
                  <c:v>5876</c:v>
                </c:pt>
                <c:pt idx="4077">
                  <c:v>5877</c:v>
                </c:pt>
                <c:pt idx="4078">
                  <c:v>5878</c:v>
                </c:pt>
                <c:pt idx="4079">
                  <c:v>5879</c:v>
                </c:pt>
                <c:pt idx="4080">
                  <c:v>5880</c:v>
                </c:pt>
                <c:pt idx="4081">
                  <c:v>5881</c:v>
                </c:pt>
                <c:pt idx="4082">
                  <c:v>5882</c:v>
                </c:pt>
                <c:pt idx="4083">
                  <c:v>5883</c:v>
                </c:pt>
                <c:pt idx="4084">
                  <c:v>5884</c:v>
                </c:pt>
                <c:pt idx="4085">
                  <c:v>5885</c:v>
                </c:pt>
                <c:pt idx="4086">
                  <c:v>5886</c:v>
                </c:pt>
                <c:pt idx="4087">
                  <c:v>5887</c:v>
                </c:pt>
                <c:pt idx="4088">
                  <c:v>5888</c:v>
                </c:pt>
                <c:pt idx="4089">
                  <c:v>5889</c:v>
                </c:pt>
                <c:pt idx="4090">
                  <c:v>5890</c:v>
                </c:pt>
                <c:pt idx="4091">
                  <c:v>5891</c:v>
                </c:pt>
                <c:pt idx="4092">
                  <c:v>5892</c:v>
                </c:pt>
                <c:pt idx="4093">
                  <c:v>5893</c:v>
                </c:pt>
                <c:pt idx="4094">
                  <c:v>5894</c:v>
                </c:pt>
                <c:pt idx="4095">
                  <c:v>5895</c:v>
                </c:pt>
                <c:pt idx="4096">
                  <c:v>5896</c:v>
                </c:pt>
                <c:pt idx="4097">
                  <c:v>5897</c:v>
                </c:pt>
                <c:pt idx="4098">
                  <c:v>5898</c:v>
                </c:pt>
                <c:pt idx="4099">
                  <c:v>5899</c:v>
                </c:pt>
                <c:pt idx="4100">
                  <c:v>5900</c:v>
                </c:pt>
                <c:pt idx="4101">
                  <c:v>5901</c:v>
                </c:pt>
                <c:pt idx="4102">
                  <c:v>5902</c:v>
                </c:pt>
                <c:pt idx="4103">
                  <c:v>5903</c:v>
                </c:pt>
                <c:pt idx="4104">
                  <c:v>5904</c:v>
                </c:pt>
                <c:pt idx="4105">
                  <c:v>5905</c:v>
                </c:pt>
                <c:pt idx="4106">
                  <c:v>5906</c:v>
                </c:pt>
                <c:pt idx="4107">
                  <c:v>5907</c:v>
                </c:pt>
                <c:pt idx="4108">
                  <c:v>5908</c:v>
                </c:pt>
                <c:pt idx="4109">
                  <c:v>5909</c:v>
                </c:pt>
                <c:pt idx="4110">
                  <c:v>5910</c:v>
                </c:pt>
                <c:pt idx="4111">
                  <c:v>5911</c:v>
                </c:pt>
                <c:pt idx="4112">
                  <c:v>5912</c:v>
                </c:pt>
                <c:pt idx="4113">
                  <c:v>5913</c:v>
                </c:pt>
                <c:pt idx="4114">
                  <c:v>5914</c:v>
                </c:pt>
                <c:pt idx="4115">
                  <c:v>5915</c:v>
                </c:pt>
                <c:pt idx="4116">
                  <c:v>5916</c:v>
                </c:pt>
                <c:pt idx="4117">
                  <c:v>5917</c:v>
                </c:pt>
                <c:pt idx="4118">
                  <c:v>5918</c:v>
                </c:pt>
                <c:pt idx="4119">
                  <c:v>5919</c:v>
                </c:pt>
                <c:pt idx="4120">
                  <c:v>5920</c:v>
                </c:pt>
                <c:pt idx="4121">
                  <c:v>5921</c:v>
                </c:pt>
                <c:pt idx="4122">
                  <c:v>5922</c:v>
                </c:pt>
                <c:pt idx="4123">
                  <c:v>5923</c:v>
                </c:pt>
                <c:pt idx="4124">
                  <c:v>5924</c:v>
                </c:pt>
                <c:pt idx="4125">
                  <c:v>5925</c:v>
                </c:pt>
                <c:pt idx="4126">
                  <c:v>5926</c:v>
                </c:pt>
                <c:pt idx="4127">
                  <c:v>5927</c:v>
                </c:pt>
                <c:pt idx="4128">
                  <c:v>5928</c:v>
                </c:pt>
                <c:pt idx="4129">
                  <c:v>5929</c:v>
                </c:pt>
                <c:pt idx="4130">
                  <c:v>5930</c:v>
                </c:pt>
                <c:pt idx="4131">
                  <c:v>5931</c:v>
                </c:pt>
                <c:pt idx="4132">
                  <c:v>5932</c:v>
                </c:pt>
                <c:pt idx="4133">
                  <c:v>5933</c:v>
                </c:pt>
                <c:pt idx="4134">
                  <c:v>5934</c:v>
                </c:pt>
                <c:pt idx="4135">
                  <c:v>5935</c:v>
                </c:pt>
                <c:pt idx="4136">
                  <c:v>5936</c:v>
                </c:pt>
                <c:pt idx="4137">
                  <c:v>5937</c:v>
                </c:pt>
                <c:pt idx="4138">
                  <c:v>5938</c:v>
                </c:pt>
                <c:pt idx="4139">
                  <c:v>5939</c:v>
                </c:pt>
                <c:pt idx="4140">
                  <c:v>5940</c:v>
                </c:pt>
                <c:pt idx="4141">
                  <c:v>5941</c:v>
                </c:pt>
                <c:pt idx="4142">
                  <c:v>5942</c:v>
                </c:pt>
                <c:pt idx="4143">
                  <c:v>5943</c:v>
                </c:pt>
                <c:pt idx="4144">
                  <c:v>5944</c:v>
                </c:pt>
                <c:pt idx="4145">
                  <c:v>5945</c:v>
                </c:pt>
                <c:pt idx="4146">
                  <c:v>5946</c:v>
                </c:pt>
                <c:pt idx="4147">
                  <c:v>5947</c:v>
                </c:pt>
                <c:pt idx="4148">
                  <c:v>5948</c:v>
                </c:pt>
                <c:pt idx="4149">
                  <c:v>5949</c:v>
                </c:pt>
                <c:pt idx="4150">
                  <c:v>5950</c:v>
                </c:pt>
                <c:pt idx="4151">
                  <c:v>5951</c:v>
                </c:pt>
                <c:pt idx="4152">
                  <c:v>5952</c:v>
                </c:pt>
                <c:pt idx="4153">
                  <c:v>5953</c:v>
                </c:pt>
                <c:pt idx="4154">
                  <c:v>5954</c:v>
                </c:pt>
                <c:pt idx="4155">
                  <c:v>5955</c:v>
                </c:pt>
                <c:pt idx="4156">
                  <c:v>5956</c:v>
                </c:pt>
                <c:pt idx="4157">
                  <c:v>5957</c:v>
                </c:pt>
                <c:pt idx="4158">
                  <c:v>5958</c:v>
                </c:pt>
                <c:pt idx="4159">
                  <c:v>5959</c:v>
                </c:pt>
                <c:pt idx="4160">
                  <c:v>5960</c:v>
                </c:pt>
                <c:pt idx="4161">
                  <c:v>5961</c:v>
                </c:pt>
                <c:pt idx="4162">
                  <c:v>5962</c:v>
                </c:pt>
                <c:pt idx="4163">
                  <c:v>5963</c:v>
                </c:pt>
                <c:pt idx="4164">
                  <c:v>5964</c:v>
                </c:pt>
                <c:pt idx="4165">
                  <c:v>5965</c:v>
                </c:pt>
                <c:pt idx="4166">
                  <c:v>5966</c:v>
                </c:pt>
                <c:pt idx="4167">
                  <c:v>5967</c:v>
                </c:pt>
                <c:pt idx="4168">
                  <c:v>5968</c:v>
                </c:pt>
                <c:pt idx="4169">
                  <c:v>5969</c:v>
                </c:pt>
                <c:pt idx="4170">
                  <c:v>5970</c:v>
                </c:pt>
                <c:pt idx="4171">
                  <c:v>5971</c:v>
                </c:pt>
                <c:pt idx="4172">
                  <c:v>5972</c:v>
                </c:pt>
                <c:pt idx="4173">
                  <c:v>5973</c:v>
                </c:pt>
                <c:pt idx="4174">
                  <c:v>5974</c:v>
                </c:pt>
                <c:pt idx="4175">
                  <c:v>5975</c:v>
                </c:pt>
                <c:pt idx="4176">
                  <c:v>5976</c:v>
                </c:pt>
                <c:pt idx="4177">
                  <c:v>5977</c:v>
                </c:pt>
                <c:pt idx="4178">
                  <c:v>5978</c:v>
                </c:pt>
                <c:pt idx="4179">
                  <c:v>5979</c:v>
                </c:pt>
                <c:pt idx="4180">
                  <c:v>5980</c:v>
                </c:pt>
                <c:pt idx="4181">
                  <c:v>5981</c:v>
                </c:pt>
                <c:pt idx="4182">
                  <c:v>5982</c:v>
                </c:pt>
                <c:pt idx="4183">
                  <c:v>5983</c:v>
                </c:pt>
                <c:pt idx="4184">
                  <c:v>5984</c:v>
                </c:pt>
                <c:pt idx="4185">
                  <c:v>5985</c:v>
                </c:pt>
                <c:pt idx="4186">
                  <c:v>5986</c:v>
                </c:pt>
                <c:pt idx="4187">
                  <c:v>5987</c:v>
                </c:pt>
                <c:pt idx="4188">
                  <c:v>5988</c:v>
                </c:pt>
                <c:pt idx="4189">
                  <c:v>5989</c:v>
                </c:pt>
                <c:pt idx="4190">
                  <c:v>5990</c:v>
                </c:pt>
                <c:pt idx="4191">
                  <c:v>5991</c:v>
                </c:pt>
                <c:pt idx="4192">
                  <c:v>5992</c:v>
                </c:pt>
                <c:pt idx="4193">
                  <c:v>5993</c:v>
                </c:pt>
                <c:pt idx="4194">
                  <c:v>5994</c:v>
                </c:pt>
                <c:pt idx="4195">
                  <c:v>5995</c:v>
                </c:pt>
                <c:pt idx="4196">
                  <c:v>5996</c:v>
                </c:pt>
                <c:pt idx="4197">
                  <c:v>5997</c:v>
                </c:pt>
                <c:pt idx="4198">
                  <c:v>5998</c:v>
                </c:pt>
                <c:pt idx="4199">
                  <c:v>5999</c:v>
                </c:pt>
                <c:pt idx="4200">
                  <c:v>6000</c:v>
                </c:pt>
                <c:pt idx="4201">
                  <c:v>6001</c:v>
                </c:pt>
                <c:pt idx="4202">
                  <c:v>6002</c:v>
                </c:pt>
                <c:pt idx="4203">
                  <c:v>6003</c:v>
                </c:pt>
                <c:pt idx="4204">
                  <c:v>6004</c:v>
                </c:pt>
                <c:pt idx="4205">
                  <c:v>6005</c:v>
                </c:pt>
                <c:pt idx="4206">
                  <c:v>6006</c:v>
                </c:pt>
                <c:pt idx="4207">
                  <c:v>6007</c:v>
                </c:pt>
                <c:pt idx="4208">
                  <c:v>6008</c:v>
                </c:pt>
                <c:pt idx="4209">
                  <c:v>6009</c:v>
                </c:pt>
                <c:pt idx="4210">
                  <c:v>6010</c:v>
                </c:pt>
                <c:pt idx="4211">
                  <c:v>6011</c:v>
                </c:pt>
                <c:pt idx="4212">
                  <c:v>6012</c:v>
                </c:pt>
                <c:pt idx="4213">
                  <c:v>6013</c:v>
                </c:pt>
                <c:pt idx="4214">
                  <c:v>6014</c:v>
                </c:pt>
                <c:pt idx="4215">
                  <c:v>6015</c:v>
                </c:pt>
                <c:pt idx="4216">
                  <c:v>6016</c:v>
                </c:pt>
                <c:pt idx="4217">
                  <c:v>6017</c:v>
                </c:pt>
                <c:pt idx="4218">
                  <c:v>6018</c:v>
                </c:pt>
                <c:pt idx="4219">
                  <c:v>6019</c:v>
                </c:pt>
                <c:pt idx="4220">
                  <c:v>6020</c:v>
                </c:pt>
                <c:pt idx="4221">
                  <c:v>6021</c:v>
                </c:pt>
                <c:pt idx="4222">
                  <c:v>6022</c:v>
                </c:pt>
                <c:pt idx="4223">
                  <c:v>6023</c:v>
                </c:pt>
                <c:pt idx="4224">
                  <c:v>6024</c:v>
                </c:pt>
                <c:pt idx="4225">
                  <c:v>6025</c:v>
                </c:pt>
                <c:pt idx="4226">
                  <c:v>6026</c:v>
                </c:pt>
                <c:pt idx="4227">
                  <c:v>6027</c:v>
                </c:pt>
                <c:pt idx="4228">
                  <c:v>6028</c:v>
                </c:pt>
                <c:pt idx="4229">
                  <c:v>6029</c:v>
                </c:pt>
                <c:pt idx="4230">
                  <c:v>6030</c:v>
                </c:pt>
                <c:pt idx="4231">
                  <c:v>6031</c:v>
                </c:pt>
                <c:pt idx="4232">
                  <c:v>6032</c:v>
                </c:pt>
                <c:pt idx="4233">
                  <c:v>6033</c:v>
                </c:pt>
                <c:pt idx="4234">
                  <c:v>6034</c:v>
                </c:pt>
                <c:pt idx="4235">
                  <c:v>6035</c:v>
                </c:pt>
                <c:pt idx="4236">
                  <c:v>6036</c:v>
                </c:pt>
                <c:pt idx="4237">
                  <c:v>6037</c:v>
                </c:pt>
                <c:pt idx="4238">
                  <c:v>6038</c:v>
                </c:pt>
                <c:pt idx="4239">
                  <c:v>6039</c:v>
                </c:pt>
                <c:pt idx="4240">
                  <c:v>6040</c:v>
                </c:pt>
                <c:pt idx="4241">
                  <c:v>6041</c:v>
                </c:pt>
                <c:pt idx="4242">
                  <c:v>6042</c:v>
                </c:pt>
                <c:pt idx="4243">
                  <c:v>6043</c:v>
                </c:pt>
                <c:pt idx="4244">
                  <c:v>6044</c:v>
                </c:pt>
                <c:pt idx="4245">
                  <c:v>6045</c:v>
                </c:pt>
                <c:pt idx="4246">
                  <c:v>6046</c:v>
                </c:pt>
                <c:pt idx="4247">
                  <c:v>6047</c:v>
                </c:pt>
                <c:pt idx="4248">
                  <c:v>6048</c:v>
                </c:pt>
                <c:pt idx="4249">
                  <c:v>6049</c:v>
                </c:pt>
                <c:pt idx="4250">
                  <c:v>6050</c:v>
                </c:pt>
                <c:pt idx="4251">
                  <c:v>6051</c:v>
                </c:pt>
                <c:pt idx="4252">
                  <c:v>6052</c:v>
                </c:pt>
                <c:pt idx="4253">
                  <c:v>6053</c:v>
                </c:pt>
                <c:pt idx="4254">
                  <c:v>6054</c:v>
                </c:pt>
                <c:pt idx="4255">
                  <c:v>6055</c:v>
                </c:pt>
                <c:pt idx="4256">
                  <c:v>6056</c:v>
                </c:pt>
                <c:pt idx="4257">
                  <c:v>6057</c:v>
                </c:pt>
                <c:pt idx="4258">
                  <c:v>6058</c:v>
                </c:pt>
                <c:pt idx="4259">
                  <c:v>6059</c:v>
                </c:pt>
                <c:pt idx="4260">
                  <c:v>6060</c:v>
                </c:pt>
                <c:pt idx="4261">
                  <c:v>6061</c:v>
                </c:pt>
                <c:pt idx="4262">
                  <c:v>6062</c:v>
                </c:pt>
                <c:pt idx="4263">
                  <c:v>6063</c:v>
                </c:pt>
                <c:pt idx="4264">
                  <c:v>6064</c:v>
                </c:pt>
                <c:pt idx="4265">
                  <c:v>6065</c:v>
                </c:pt>
                <c:pt idx="4266">
                  <c:v>6066</c:v>
                </c:pt>
                <c:pt idx="4267">
                  <c:v>6067</c:v>
                </c:pt>
                <c:pt idx="4268">
                  <c:v>6068</c:v>
                </c:pt>
                <c:pt idx="4269">
                  <c:v>6069</c:v>
                </c:pt>
                <c:pt idx="4270">
                  <c:v>6070</c:v>
                </c:pt>
                <c:pt idx="4271">
                  <c:v>6071</c:v>
                </c:pt>
                <c:pt idx="4272">
                  <c:v>6072</c:v>
                </c:pt>
                <c:pt idx="4273">
                  <c:v>6073</c:v>
                </c:pt>
                <c:pt idx="4274">
                  <c:v>6074</c:v>
                </c:pt>
                <c:pt idx="4275">
                  <c:v>6075</c:v>
                </c:pt>
                <c:pt idx="4276">
                  <c:v>6076</c:v>
                </c:pt>
                <c:pt idx="4277">
                  <c:v>6077</c:v>
                </c:pt>
                <c:pt idx="4278">
                  <c:v>6078</c:v>
                </c:pt>
                <c:pt idx="4279">
                  <c:v>6079</c:v>
                </c:pt>
                <c:pt idx="4280">
                  <c:v>6080</c:v>
                </c:pt>
                <c:pt idx="4281">
                  <c:v>6081</c:v>
                </c:pt>
                <c:pt idx="4282">
                  <c:v>6082</c:v>
                </c:pt>
                <c:pt idx="4283">
                  <c:v>6083</c:v>
                </c:pt>
                <c:pt idx="4284">
                  <c:v>6084</c:v>
                </c:pt>
                <c:pt idx="4285">
                  <c:v>6085</c:v>
                </c:pt>
                <c:pt idx="4286">
                  <c:v>6086</c:v>
                </c:pt>
                <c:pt idx="4287">
                  <c:v>6087</c:v>
                </c:pt>
                <c:pt idx="4288">
                  <c:v>6088</c:v>
                </c:pt>
                <c:pt idx="4289">
                  <c:v>6089</c:v>
                </c:pt>
                <c:pt idx="4290">
                  <c:v>6090</c:v>
                </c:pt>
                <c:pt idx="4291">
                  <c:v>6091</c:v>
                </c:pt>
                <c:pt idx="4292">
                  <c:v>6092</c:v>
                </c:pt>
                <c:pt idx="4293">
                  <c:v>6093</c:v>
                </c:pt>
                <c:pt idx="4294">
                  <c:v>6094</c:v>
                </c:pt>
                <c:pt idx="4295">
                  <c:v>6095</c:v>
                </c:pt>
                <c:pt idx="4296">
                  <c:v>6096</c:v>
                </c:pt>
                <c:pt idx="4297">
                  <c:v>6097</c:v>
                </c:pt>
                <c:pt idx="4298">
                  <c:v>6098</c:v>
                </c:pt>
                <c:pt idx="4299">
                  <c:v>6099</c:v>
                </c:pt>
                <c:pt idx="4300">
                  <c:v>6100</c:v>
                </c:pt>
                <c:pt idx="4301">
                  <c:v>6101</c:v>
                </c:pt>
                <c:pt idx="4302">
                  <c:v>6102</c:v>
                </c:pt>
                <c:pt idx="4303">
                  <c:v>6103</c:v>
                </c:pt>
                <c:pt idx="4304">
                  <c:v>6104</c:v>
                </c:pt>
                <c:pt idx="4305">
                  <c:v>6105</c:v>
                </c:pt>
                <c:pt idx="4306">
                  <c:v>6106</c:v>
                </c:pt>
                <c:pt idx="4307">
                  <c:v>6107</c:v>
                </c:pt>
                <c:pt idx="4308">
                  <c:v>6108</c:v>
                </c:pt>
                <c:pt idx="4309">
                  <c:v>6109</c:v>
                </c:pt>
                <c:pt idx="4310">
                  <c:v>6110</c:v>
                </c:pt>
                <c:pt idx="4311">
                  <c:v>6111</c:v>
                </c:pt>
                <c:pt idx="4312">
                  <c:v>6112</c:v>
                </c:pt>
                <c:pt idx="4313">
                  <c:v>6113</c:v>
                </c:pt>
                <c:pt idx="4314">
                  <c:v>6114</c:v>
                </c:pt>
                <c:pt idx="4315">
                  <c:v>6115</c:v>
                </c:pt>
                <c:pt idx="4316">
                  <c:v>6116</c:v>
                </c:pt>
                <c:pt idx="4317">
                  <c:v>6117</c:v>
                </c:pt>
                <c:pt idx="4318">
                  <c:v>6118</c:v>
                </c:pt>
                <c:pt idx="4319">
                  <c:v>6119</c:v>
                </c:pt>
                <c:pt idx="4320">
                  <c:v>6120</c:v>
                </c:pt>
                <c:pt idx="4321">
                  <c:v>6121</c:v>
                </c:pt>
                <c:pt idx="4322">
                  <c:v>6122</c:v>
                </c:pt>
                <c:pt idx="4323">
                  <c:v>6123</c:v>
                </c:pt>
                <c:pt idx="4324">
                  <c:v>6124</c:v>
                </c:pt>
                <c:pt idx="4325">
                  <c:v>6125</c:v>
                </c:pt>
                <c:pt idx="4326">
                  <c:v>6126</c:v>
                </c:pt>
                <c:pt idx="4327">
                  <c:v>6127</c:v>
                </c:pt>
                <c:pt idx="4328">
                  <c:v>6128</c:v>
                </c:pt>
                <c:pt idx="4329">
                  <c:v>6129</c:v>
                </c:pt>
                <c:pt idx="4330">
                  <c:v>6130</c:v>
                </c:pt>
                <c:pt idx="4331">
                  <c:v>6131</c:v>
                </c:pt>
                <c:pt idx="4332">
                  <c:v>6132</c:v>
                </c:pt>
                <c:pt idx="4333">
                  <c:v>6133</c:v>
                </c:pt>
                <c:pt idx="4334">
                  <c:v>6134</c:v>
                </c:pt>
                <c:pt idx="4335">
                  <c:v>6135</c:v>
                </c:pt>
                <c:pt idx="4336">
                  <c:v>6136</c:v>
                </c:pt>
                <c:pt idx="4337">
                  <c:v>6137</c:v>
                </c:pt>
                <c:pt idx="4338">
                  <c:v>6138</c:v>
                </c:pt>
                <c:pt idx="4339">
                  <c:v>6139</c:v>
                </c:pt>
                <c:pt idx="4340">
                  <c:v>6140</c:v>
                </c:pt>
                <c:pt idx="4341">
                  <c:v>6141</c:v>
                </c:pt>
                <c:pt idx="4342">
                  <c:v>6142</c:v>
                </c:pt>
                <c:pt idx="4343">
                  <c:v>6143</c:v>
                </c:pt>
                <c:pt idx="4344">
                  <c:v>6144</c:v>
                </c:pt>
                <c:pt idx="4345">
                  <c:v>6145</c:v>
                </c:pt>
                <c:pt idx="4346">
                  <c:v>6146</c:v>
                </c:pt>
                <c:pt idx="4347">
                  <c:v>6147</c:v>
                </c:pt>
                <c:pt idx="4348">
                  <c:v>6148</c:v>
                </c:pt>
                <c:pt idx="4349">
                  <c:v>6149</c:v>
                </c:pt>
                <c:pt idx="4350">
                  <c:v>6150</c:v>
                </c:pt>
                <c:pt idx="4351">
                  <c:v>6151</c:v>
                </c:pt>
                <c:pt idx="4352">
                  <c:v>6152</c:v>
                </c:pt>
                <c:pt idx="4353">
                  <c:v>6153</c:v>
                </c:pt>
                <c:pt idx="4354">
                  <c:v>6154</c:v>
                </c:pt>
                <c:pt idx="4355">
                  <c:v>6155</c:v>
                </c:pt>
                <c:pt idx="4356">
                  <c:v>6156</c:v>
                </c:pt>
                <c:pt idx="4357">
                  <c:v>6157</c:v>
                </c:pt>
                <c:pt idx="4358">
                  <c:v>6158</c:v>
                </c:pt>
                <c:pt idx="4359">
                  <c:v>6159</c:v>
                </c:pt>
                <c:pt idx="4360">
                  <c:v>6160</c:v>
                </c:pt>
                <c:pt idx="4361">
                  <c:v>6161</c:v>
                </c:pt>
                <c:pt idx="4362">
                  <c:v>6162</c:v>
                </c:pt>
                <c:pt idx="4363">
                  <c:v>6163</c:v>
                </c:pt>
                <c:pt idx="4364">
                  <c:v>6164</c:v>
                </c:pt>
                <c:pt idx="4365">
                  <c:v>6165</c:v>
                </c:pt>
                <c:pt idx="4366">
                  <c:v>6166</c:v>
                </c:pt>
                <c:pt idx="4367">
                  <c:v>6167</c:v>
                </c:pt>
                <c:pt idx="4368">
                  <c:v>6168</c:v>
                </c:pt>
                <c:pt idx="4369">
                  <c:v>6169</c:v>
                </c:pt>
                <c:pt idx="4370">
                  <c:v>6170</c:v>
                </c:pt>
                <c:pt idx="4371">
                  <c:v>6171</c:v>
                </c:pt>
                <c:pt idx="4372">
                  <c:v>6172</c:v>
                </c:pt>
                <c:pt idx="4373">
                  <c:v>6173</c:v>
                </c:pt>
                <c:pt idx="4374">
                  <c:v>6174</c:v>
                </c:pt>
                <c:pt idx="4375">
                  <c:v>6175</c:v>
                </c:pt>
                <c:pt idx="4376">
                  <c:v>6176</c:v>
                </c:pt>
                <c:pt idx="4377">
                  <c:v>6177</c:v>
                </c:pt>
                <c:pt idx="4378">
                  <c:v>6178</c:v>
                </c:pt>
                <c:pt idx="4379">
                  <c:v>6179</c:v>
                </c:pt>
                <c:pt idx="4380">
                  <c:v>6180</c:v>
                </c:pt>
                <c:pt idx="4381">
                  <c:v>6181</c:v>
                </c:pt>
                <c:pt idx="4382">
                  <c:v>6182</c:v>
                </c:pt>
                <c:pt idx="4383">
                  <c:v>6183</c:v>
                </c:pt>
                <c:pt idx="4384">
                  <c:v>6184</c:v>
                </c:pt>
                <c:pt idx="4385">
                  <c:v>6185</c:v>
                </c:pt>
                <c:pt idx="4386">
                  <c:v>6186</c:v>
                </c:pt>
                <c:pt idx="4387">
                  <c:v>6187</c:v>
                </c:pt>
                <c:pt idx="4388">
                  <c:v>6188</c:v>
                </c:pt>
                <c:pt idx="4389">
                  <c:v>6189</c:v>
                </c:pt>
                <c:pt idx="4390">
                  <c:v>6190</c:v>
                </c:pt>
                <c:pt idx="4391">
                  <c:v>6191</c:v>
                </c:pt>
                <c:pt idx="4392">
                  <c:v>6192</c:v>
                </c:pt>
                <c:pt idx="4393">
                  <c:v>6193</c:v>
                </c:pt>
                <c:pt idx="4394">
                  <c:v>6194</c:v>
                </c:pt>
                <c:pt idx="4395">
                  <c:v>6195</c:v>
                </c:pt>
                <c:pt idx="4396">
                  <c:v>6196</c:v>
                </c:pt>
                <c:pt idx="4397">
                  <c:v>6197</c:v>
                </c:pt>
                <c:pt idx="4398">
                  <c:v>6198</c:v>
                </c:pt>
                <c:pt idx="4399">
                  <c:v>6199</c:v>
                </c:pt>
                <c:pt idx="4400">
                  <c:v>6200</c:v>
                </c:pt>
                <c:pt idx="4401">
                  <c:v>6201</c:v>
                </c:pt>
                <c:pt idx="4402">
                  <c:v>6202</c:v>
                </c:pt>
                <c:pt idx="4403">
                  <c:v>6203</c:v>
                </c:pt>
                <c:pt idx="4404">
                  <c:v>6204</c:v>
                </c:pt>
                <c:pt idx="4405">
                  <c:v>6205</c:v>
                </c:pt>
                <c:pt idx="4406">
                  <c:v>6206</c:v>
                </c:pt>
                <c:pt idx="4407">
                  <c:v>6207</c:v>
                </c:pt>
                <c:pt idx="4408">
                  <c:v>6208</c:v>
                </c:pt>
                <c:pt idx="4409">
                  <c:v>6209</c:v>
                </c:pt>
                <c:pt idx="4410">
                  <c:v>6210</c:v>
                </c:pt>
                <c:pt idx="4411">
                  <c:v>6211</c:v>
                </c:pt>
                <c:pt idx="4412">
                  <c:v>6212</c:v>
                </c:pt>
                <c:pt idx="4413">
                  <c:v>6213</c:v>
                </c:pt>
                <c:pt idx="4414">
                  <c:v>6214</c:v>
                </c:pt>
                <c:pt idx="4415">
                  <c:v>6215</c:v>
                </c:pt>
                <c:pt idx="4416">
                  <c:v>6216</c:v>
                </c:pt>
                <c:pt idx="4417">
                  <c:v>6217</c:v>
                </c:pt>
                <c:pt idx="4418">
                  <c:v>6218</c:v>
                </c:pt>
                <c:pt idx="4419">
                  <c:v>6219</c:v>
                </c:pt>
                <c:pt idx="4420">
                  <c:v>6220</c:v>
                </c:pt>
                <c:pt idx="4421">
                  <c:v>6221</c:v>
                </c:pt>
                <c:pt idx="4422">
                  <c:v>6222</c:v>
                </c:pt>
                <c:pt idx="4423">
                  <c:v>6223</c:v>
                </c:pt>
                <c:pt idx="4424">
                  <c:v>6224</c:v>
                </c:pt>
                <c:pt idx="4425">
                  <c:v>6225</c:v>
                </c:pt>
                <c:pt idx="4426">
                  <c:v>6226</c:v>
                </c:pt>
                <c:pt idx="4427">
                  <c:v>6227</c:v>
                </c:pt>
                <c:pt idx="4428">
                  <c:v>6228</c:v>
                </c:pt>
                <c:pt idx="4429">
                  <c:v>6229</c:v>
                </c:pt>
                <c:pt idx="4430">
                  <c:v>6230</c:v>
                </c:pt>
                <c:pt idx="4431">
                  <c:v>6231</c:v>
                </c:pt>
                <c:pt idx="4432">
                  <c:v>6232</c:v>
                </c:pt>
                <c:pt idx="4433">
                  <c:v>6233</c:v>
                </c:pt>
                <c:pt idx="4434">
                  <c:v>6234</c:v>
                </c:pt>
                <c:pt idx="4435">
                  <c:v>6235</c:v>
                </c:pt>
                <c:pt idx="4436">
                  <c:v>6236</c:v>
                </c:pt>
                <c:pt idx="4437">
                  <c:v>6237</c:v>
                </c:pt>
                <c:pt idx="4438">
                  <c:v>6238</c:v>
                </c:pt>
                <c:pt idx="4439">
                  <c:v>6239</c:v>
                </c:pt>
                <c:pt idx="4440">
                  <c:v>6240</c:v>
                </c:pt>
                <c:pt idx="4441">
                  <c:v>6241</c:v>
                </c:pt>
                <c:pt idx="4442">
                  <c:v>6242</c:v>
                </c:pt>
                <c:pt idx="4443">
                  <c:v>6243</c:v>
                </c:pt>
                <c:pt idx="4444">
                  <c:v>6244</c:v>
                </c:pt>
                <c:pt idx="4445">
                  <c:v>6245</c:v>
                </c:pt>
                <c:pt idx="4446">
                  <c:v>6246</c:v>
                </c:pt>
                <c:pt idx="4447">
                  <c:v>6247</c:v>
                </c:pt>
                <c:pt idx="4448">
                  <c:v>6248</c:v>
                </c:pt>
                <c:pt idx="4449">
                  <c:v>6249</c:v>
                </c:pt>
                <c:pt idx="4450">
                  <c:v>6250</c:v>
                </c:pt>
                <c:pt idx="4451">
                  <c:v>6251</c:v>
                </c:pt>
                <c:pt idx="4452">
                  <c:v>6252</c:v>
                </c:pt>
                <c:pt idx="4453">
                  <c:v>6253</c:v>
                </c:pt>
                <c:pt idx="4454">
                  <c:v>6254</c:v>
                </c:pt>
                <c:pt idx="4455">
                  <c:v>6255</c:v>
                </c:pt>
                <c:pt idx="4456">
                  <c:v>6256</c:v>
                </c:pt>
                <c:pt idx="4457">
                  <c:v>6257</c:v>
                </c:pt>
                <c:pt idx="4458">
                  <c:v>6258</c:v>
                </c:pt>
                <c:pt idx="4459">
                  <c:v>6259</c:v>
                </c:pt>
                <c:pt idx="4460">
                  <c:v>6260</c:v>
                </c:pt>
                <c:pt idx="4461">
                  <c:v>6261</c:v>
                </c:pt>
                <c:pt idx="4462">
                  <c:v>6262</c:v>
                </c:pt>
                <c:pt idx="4463">
                  <c:v>6263</c:v>
                </c:pt>
                <c:pt idx="4464">
                  <c:v>6264</c:v>
                </c:pt>
                <c:pt idx="4465">
                  <c:v>6265</c:v>
                </c:pt>
                <c:pt idx="4466">
                  <c:v>6266</c:v>
                </c:pt>
                <c:pt idx="4467">
                  <c:v>6267</c:v>
                </c:pt>
                <c:pt idx="4468">
                  <c:v>6268</c:v>
                </c:pt>
                <c:pt idx="4469">
                  <c:v>6269</c:v>
                </c:pt>
                <c:pt idx="4470">
                  <c:v>6270</c:v>
                </c:pt>
                <c:pt idx="4471">
                  <c:v>6271</c:v>
                </c:pt>
                <c:pt idx="4472">
                  <c:v>6272</c:v>
                </c:pt>
                <c:pt idx="4473">
                  <c:v>6273</c:v>
                </c:pt>
                <c:pt idx="4474">
                  <c:v>6274</c:v>
                </c:pt>
                <c:pt idx="4475">
                  <c:v>6275</c:v>
                </c:pt>
                <c:pt idx="4476">
                  <c:v>6276</c:v>
                </c:pt>
                <c:pt idx="4477">
                  <c:v>6277</c:v>
                </c:pt>
                <c:pt idx="4478">
                  <c:v>6278</c:v>
                </c:pt>
                <c:pt idx="4479">
                  <c:v>6279</c:v>
                </c:pt>
                <c:pt idx="4480">
                  <c:v>6280</c:v>
                </c:pt>
                <c:pt idx="4481">
                  <c:v>6281</c:v>
                </c:pt>
                <c:pt idx="4482">
                  <c:v>6282</c:v>
                </c:pt>
                <c:pt idx="4483">
                  <c:v>6283</c:v>
                </c:pt>
                <c:pt idx="4484">
                  <c:v>6284</c:v>
                </c:pt>
                <c:pt idx="4485">
                  <c:v>6285</c:v>
                </c:pt>
                <c:pt idx="4486">
                  <c:v>6286</c:v>
                </c:pt>
                <c:pt idx="4487">
                  <c:v>6287</c:v>
                </c:pt>
                <c:pt idx="4488">
                  <c:v>6288</c:v>
                </c:pt>
                <c:pt idx="4489">
                  <c:v>6289</c:v>
                </c:pt>
                <c:pt idx="4490">
                  <c:v>6290</c:v>
                </c:pt>
                <c:pt idx="4491">
                  <c:v>6291</c:v>
                </c:pt>
                <c:pt idx="4492">
                  <c:v>6292</c:v>
                </c:pt>
                <c:pt idx="4493">
                  <c:v>6293</c:v>
                </c:pt>
                <c:pt idx="4494">
                  <c:v>6294</c:v>
                </c:pt>
                <c:pt idx="4495">
                  <c:v>6295</c:v>
                </c:pt>
                <c:pt idx="4496">
                  <c:v>6296</c:v>
                </c:pt>
                <c:pt idx="4497">
                  <c:v>6297</c:v>
                </c:pt>
                <c:pt idx="4498">
                  <c:v>6298</c:v>
                </c:pt>
                <c:pt idx="4499">
                  <c:v>6299</c:v>
                </c:pt>
                <c:pt idx="4500">
                  <c:v>6300</c:v>
                </c:pt>
                <c:pt idx="4501">
                  <c:v>6301</c:v>
                </c:pt>
                <c:pt idx="4502">
                  <c:v>6302</c:v>
                </c:pt>
                <c:pt idx="4503">
                  <c:v>6303</c:v>
                </c:pt>
                <c:pt idx="4504">
                  <c:v>6304</c:v>
                </c:pt>
                <c:pt idx="4505">
                  <c:v>6305</c:v>
                </c:pt>
                <c:pt idx="4506">
                  <c:v>6306</c:v>
                </c:pt>
                <c:pt idx="4507">
                  <c:v>6307</c:v>
                </c:pt>
                <c:pt idx="4508">
                  <c:v>6308</c:v>
                </c:pt>
                <c:pt idx="4509">
                  <c:v>6309</c:v>
                </c:pt>
                <c:pt idx="4510">
                  <c:v>6310</c:v>
                </c:pt>
                <c:pt idx="4511">
                  <c:v>6311</c:v>
                </c:pt>
                <c:pt idx="4512">
                  <c:v>6312</c:v>
                </c:pt>
                <c:pt idx="4513">
                  <c:v>6313</c:v>
                </c:pt>
                <c:pt idx="4514">
                  <c:v>6314</c:v>
                </c:pt>
                <c:pt idx="4515">
                  <c:v>6315</c:v>
                </c:pt>
                <c:pt idx="4516">
                  <c:v>6316</c:v>
                </c:pt>
                <c:pt idx="4517">
                  <c:v>6317</c:v>
                </c:pt>
                <c:pt idx="4518">
                  <c:v>6318</c:v>
                </c:pt>
                <c:pt idx="4519">
                  <c:v>6319</c:v>
                </c:pt>
                <c:pt idx="4520">
                  <c:v>6320</c:v>
                </c:pt>
                <c:pt idx="4521">
                  <c:v>6321</c:v>
                </c:pt>
                <c:pt idx="4522">
                  <c:v>6322</c:v>
                </c:pt>
                <c:pt idx="4523">
                  <c:v>6323</c:v>
                </c:pt>
                <c:pt idx="4524">
                  <c:v>6324</c:v>
                </c:pt>
                <c:pt idx="4525">
                  <c:v>6325</c:v>
                </c:pt>
                <c:pt idx="4526">
                  <c:v>6326</c:v>
                </c:pt>
                <c:pt idx="4527">
                  <c:v>6327</c:v>
                </c:pt>
                <c:pt idx="4528">
                  <c:v>6328</c:v>
                </c:pt>
                <c:pt idx="4529">
                  <c:v>6329</c:v>
                </c:pt>
                <c:pt idx="4530">
                  <c:v>6330</c:v>
                </c:pt>
                <c:pt idx="4531">
                  <c:v>6331</c:v>
                </c:pt>
                <c:pt idx="4532">
                  <c:v>6332</c:v>
                </c:pt>
                <c:pt idx="4533">
                  <c:v>6333</c:v>
                </c:pt>
                <c:pt idx="4534">
                  <c:v>6334</c:v>
                </c:pt>
                <c:pt idx="4535">
                  <c:v>6335</c:v>
                </c:pt>
                <c:pt idx="4536">
                  <c:v>6336</c:v>
                </c:pt>
                <c:pt idx="4537">
                  <c:v>6337</c:v>
                </c:pt>
                <c:pt idx="4538">
                  <c:v>6338</c:v>
                </c:pt>
                <c:pt idx="4539">
                  <c:v>6339</c:v>
                </c:pt>
                <c:pt idx="4540">
                  <c:v>6340</c:v>
                </c:pt>
                <c:pt idx="4541">
                  <c:v>6341</c:v>
                </c:pt>
                <c:pt idx="4542">
                  <c:v>6342</c:v>
                </c:pt>
                <c:pt idx="4543">
                  <c:v>6343</c:v>
                </c:pt>
                <c:pt idx="4544">
                  <c:v>6344</c:v>
                </c:pt>
                <c:pt idx="4545">
                  <c:v>6345</c:v>
                </c:pt>
                <c:pt idx="4546">
                  <c:v>6346</c:v>
                </c:pt>
                <c:pt idx="4547">
                  <c:v>6347</c:v>
                </c:pt>
                <c:pt idx="4548">
                  <c:v>6348</c:v>
                </c:pt>
                <c:pt idx="4549">
                  <c:v>6349</c:v>
                </c:pt>
                <c:pt idx="4550">
                  <c:v>6350</c:v>
                </c:pt>
                <c:pt idx="4551">
                  <c:v>6351</c:v>
                </c:pt>
                <c:pt idx="4552">
                  <c:v>6352</c:v>
                </c:pt>
                <c:pt idx="4553">
                  <c:v>6353</c:v>
                </c:pt>
                <c:pt idx="4554">
                  <c:v>6354</c:v>
                </c:pt>
                <c:pt idx="4555">
                  <c:v>6355</c:v>
                </c:pt>
                <c:pt idx="4556">
                  <c:v>6356</c:v>
                </c:pt>
                <c:pt idx="4557">
                  <c:v>6357</c:v>
                </c:pt>
                <c:pt idx="4558">
                  <c:v>6358</c:v>
                </c:pt>
                <c:pt idx="4559">
                  <c:v>6359</c:v>
                </c:pt>
                <c:pt idx="4560">
                  <c:v>6360</c:v>
                </c:pt>
                <c:pt idx="4561">
                  <c:v>6361</c:v>
                </c:pt>
                <c:pt idx="4562">
                  <c:v>6362</c:v>
                </c:pt>
                <c:pt idx="4563">
                  <c:v>6363</c:v>
                </c:pt>
                <c:pt idx="4564">
                  <c:v>6364</c:v>
                </c:pt>
                <c:pt idx="4565">
                  <c:v>6365</c:v>
                </c:pt>
                <c:pt idx="4566">
                  <c:v>6366</c:v>
                </c:pt>
                <c:pt idx="4567">
                  <c:v>6367</c:v>
                </c:pt>
                <c:pt idx="4568">
                  <c:v>6368</c:v>
                </c:pt>
                <c:pt idx="4569">
                  <c:v>6369</c:v>
                </c:pt>
                <c:pt idx="4570">
                  <c:v>6370</c:v>
                </c:pt>
                <c:pt idx="4571">
                  <c:v>6371</c:v>
                </c:pt>
                <c:pt idx="4572">
                  <c:v>6372</c:v>
                </c:pt>
                <c:pt idx="4573">
                  <c:v>6373</c:v>
                </c:pt>
                <c:pt idx="4574">
                  <c:v>6374</c:v>
                </c:pt>
                <c:pt idx="4575">
                  <c:v>6375</c:v>
                </c:pt>
                <c:pt idx="4576">
                  <c:v>6376</c:v>
                </c:pt>
                <c:pt idx="4577">
                  <c:v>6377</c:v>
                </c:pt>
                <c:pt idx="4578">
                  <c:v>6378</c:v>
                </c:pt>
                <c:pt idx="4579">
                  <c:v>6379</c:v>
                </c:pt>
                <c:pt idx="4580">
                  <c:v>6380</c:v>
                </c:pt>
                <c:pt idx="4581">
                  <c:v>6381</c:v>
                </c:pt>
                <c:pt idx="4582">
                  <c:v>6382</c:v>
                </c:pt>
                <c:pt idx="4583">
                  <c:v>6383</c:v>
                </c:pt>
                <c:pt idx="4584">
                  <c:v>6384</c:v>
                </c:pt>
                <c:pt idx="4585">
                  <c:v>6385</c:v>
                </c:pt>
                <c:pt idx="4586">
                  <c:v>6386</c:v>
                </c:pt>
                <c:pt idx="4587">
                  <c:v>6387</c:v>
                </c:pt>
                <c:pt idx="4588">
                  <c:v>6388</c:v>
                </c:pt>
                <c:pt idx="4589">
                  <c:v>6389</c:v>
                </c:pt>
                <c:pt idx="4590">
                  <c:v>6390</c:v>
                </c:pt>
                <c:pt idx="4591">
                  <c:v>6391</c:v>
                </c:pt>
                <c:pt idx="4592">
                  <c:v>6392</c:v>
                </c:pt>
                <c:pt idx="4593">
                  <c:v>6393</c:v>
                </c:pt>
                <c:pt idx="4594">
                  <c:v>6394</c:v>
                </c:pt>
                <c:pt idx="4595">
                  <c:v>6395</c:v>
                </c:pt>
                <c:pt idx="4596">
                  <c:v>6396</c:v>
                </c:pt>
                <c:pt idx="4597">
                  <c:v>6397</c:v>
                </c:pt>
                <c:pt idx="4598">
                  <c:v>6398</c:v>
                </c:pt>
                <c:pt idx="4599">
                  <c:v>6399</c:v>
                </c:pt>
                <c:pt idx="4600">
                  <c:v>6400</c:v>
                </c:pt>
                <c:pt idx="4601">
                  <c:v>6401</c:v>
                </c:pt>
                <c:pt idx="4602">
                  <c:v>6402</c:v>
                </c:pt>
                <c:pt idx="4603">
                  <c:v>6403</c:v>
                </c:pt>
                <c:pt idx="4604">
                  <c:v>6404</c:v>
                </c:pt>
                <c:pt idx="4605">
                  <c:v>6405</c:v>
                </c:pt>
                <c:pt idx="4606">
                  <c:v>6406</c:v>
                </c:pt>
                <c:pt idx="4607">
                  <c:v>6407</c:v>
                </c:pt>
                <c:pt idx="4608">
                  <c:v>6408</c:v>
                </c:pt>
                <c:pt idx="4609">
                  <c:v>6409</c:v>
                </c:pt>
                <c:pt idx="4610">
                  <c:v>6410</c:v>
                </c:pt>
                <c:pt idx="4611">
                  <c:v>6411</c:v>
                </c:pt>
                <c:pt idx="4612">
                  <c:v>6412</c:v>
                </c:pt>
                <c:pt idx="4613">
                  <c:v>6413</c:v>
                </c:pt>
                <c:pt idx="4614">
                  <c:v>6414</c:v>
                </c:pt>
                <c:pt idx="4615">
                  <c:v>6415</c:v>
                </c:pt>
                <c:pt idx="4616">
                  <c:v>6416</c:v>
                </c:pt>
                <c:pt idx="4617">
                  <c:v>6417</c:v>
                </c:pt>
                <c:pt idx="4618">
                  <c:v>6418</c:v>
                </c:pt>
                <c:pt idx="4619">
                  <c:v>6419</c:v>
                </c:pt>
                <c:pt idx="4620">
                  <c:v>6420</c:v>
                </c:pt>
                <c:pt idx="4621">
                  <c:v>6421</c:v>
                </c:pt>
                <c:pt idx="4622">
                  <c:v>6422</c:v>
                </c:pt>
                <c:pt idx="4623">
                  <c:v>6423</c:v>
                </c:pt>
                <c:pt idx="4624">
                  <c:v>6424</c:v>
                </c:pt>
                <c:pt idx="4625">
                  <c:v>6425</c:v>
                </c:pt>
                <c:pt idx="4626">
                  <c:v>6426</c:v>
                </c:pt>
                <c:pt idx="4627">
                  <c:v>6427</c:v>
                </c:pt>
                <c:pt idx="4628">
                  <c:v>6428</c:v>
                </c:pt>
                <c:pt idx="4629">
                  <c:v>6429</c:v>
                </c:pt>
                <c:pt idx="4630">
                  <c:v>6430</c:v>
                </c:pt>
                <c:pt idx="4631">
                  <c:v>6431</c:v>
                </c:pt>
                <c:pt idx="4632">
                  <c:v>6432</c:v>
                </c:pt>
                <c:pt idx="4633">
                  <c:v>6433</c:v>
                </c:pt>
                <c:pt idx="4634">
                  <c:v>6434</c:v>
                </c:pt>
                <c:pt idx="4635">
                  <c:v>6435</c:v>
                </c:pt>
                <c:pt idx="4636">
                  <c:v>6436</c:v>
                </c:pt>
                <c:pt idx="4637">
                  <c:v>6437</c:v>
                </c:pt>
                <c:pt idx="4638">
                  <c:v>6438</c:v>
                </c:pt>
                <c:pt idx="4639">
                  <c:v>6439</c:v>
                </c:pt>
                <c:pt idx="4640">
                  <c:v>6440</c:v>
                </c:pt>
                <c:pt idx="4641">
                  <c:v>6441</c:v>
                </c:pt>
                <c:pt idx="4642">
                  <c:v>6442</c:v>
                </c:pt>
                <c:pt idx="4643">
                  <c:v>6443</c:v>
                </c:pt>
                <c:pt idx="4644">
                  <c:v>6444</c:v>
                </c:pt>
                <c:pt idx="4645">
                  <c:v>6445</c:v>
                </c:pt>
                <c:pt idx="4646">
                  <c:v>6446</c:v>
                </c:pt>
                <c:pt idx="4647">
                  <c:v>6447</c:v>
                </c:pt>
                <c:pt idx="4648">
                  <c:v>6448</c:v>
                </c:pt>
                <c:pt idx="4649">
                  <c:v>6449</c:v>
                </c:pt>
                <c:pt idx="4650">
                  <c:v>6450</c:v>
                </c:pt>
                <c:pt idx="4651">
                  <c:v>6451</c:v>
                </c:pt>
                <c:pt idx="4652">
                  <c:v>6452</c:v>
                </c:pt>
                <c:pt idx="4653">
                  <c:v>6453</c:v>
                </c:pt>
                <c:pt idx="4654">
                  <c:v>6454</c:v>
                </c:pt>
                <c:pt idx="4655">
                  <c:v>6455</c:v>
                </c:pt>
                <c:pt idx="4656">
                  <c:v>6456</c:v>
                </c:pt>
                <c:pt idx="4657">
                  <c:v>6457</c:v>
                </c:pt>
                <c:pt idx="4658">
                  <c:v>6458</c:v>
                </c:pt>
                <c:pt idx="4659">
                  <c:v>6459</c:v>
                </c:pt>
                <c:pt idx="4660">
                  <c:v>6460</c:v>
                </c:pt>
                <c:pt idx="4661">
                  <c:v>6461</c:v>
                </c:pt>
                <c:pt idx="4662">
                  <c:v>6462</c:v>
                </c:pt>
                <c:pt idx="4663">
                  <c:v>6463</c:v>
                </c:pt>
                <c:pt idx="4664">
                  <c:v>6464</c:v>
                </c:pt>
                <c:pt idx="4665">
                  <c:v>6465</c:v>
                </c:pt>
                <c:pt idx="4666">
                  <c:v>6466</c:v>
                </c:pt>
                <c:pt idx="4667">
                  <c:v>6467</c:v>
                </c:pt>
                <c:pt idx="4668">
                  <c:v>6468</c:v>
                </c:pt>
                <c:pt idx="4669">
                  <c:v>6469</c:v>
                </c:pt>
                <c:pt idx="4670">
                  <c:v>6470</c:v>
                </c:pt>
                <c:pt idx="4671">
                  <c:v>6471</c:v>
                </c:pt>
                <c:pt idx="4672">
                  <c:v>6472</c:v>
                </c:pt>
                <c:pt idx="4673">
                  <c:v>6473</c:v>
                </c:pt>
                <c:pt idx="4674">
                  <c:v>6474</c:v>
                </c:pt>
                <c:pt idx="4675">
                  <c:v>6475</c:v>
                </c:pt>
                <c:pt idx="4676">
                  <c:v>6476</c:v>
                </c:pt>
                <c:pt idx="4677">
                  <c:v>6477</c:v>
                </c:pt>
                <c:pt idx="4678">
                  <c:v>6478</c:v>
                </c:pt>
                <c:pt idx="4679">
                  <c:v>6479</c:v>
                </c:pt>
                <c:pt idx="4680">
                  <c:v>6480</c:v>
                </c:pt>
                <c:pt idx="4681">
                  <c:v>6481</c:v>
                </c:pt>
                <c:pt idx="4682">
                  <c:v>6482</c:v>
                </c:pt>
                <c:pt idx="4683">
                  <c:v>6483</c:v>
                </c:pt>
                <c:pt idx="4684">
                  <c:v>6484</c:v>
                </c:pt>
                <c:pt idx="4685">
                  <c:v>6485</c:v>
                </c:pt>
                <c:pt idx="4686">
                  <c:v>6486</c:v>
                </c:pt>
                <c:pt idx="4687">
                  <c:v>6487</c:v>
                </c:pt>
                <c:pt idx="4688">
                  <c:v>6488</c:v>
                </c:pt>
                <c:pt idx="4689">
                  <c:v>6489</c:v>
                </c:pt>
                <c:pt idx="4690">
                  <c:v>6490</c:v>
                </c:pt>
                <c:pt idx="4691">
                  <c:v>6491</c:v>
                </c:pt>
                <c:pt idx="4692">
                  <c:v>6492</c:v>
                </c:pt>
                <c:pt idx="4693">
                  <c:v>6493</c:v>
                </c:pt>
                <c:pt idx="4694">
                  <c:v>6494</c:v>
                </c:pt>
                <c:pt idx="4695">
                  <c:v>6495</c:v>
                </c:pt>
                <c:pt idx="4696">
                  <c:v>6496</c:v>
                </c:pt>
                <c:pt idx="4697">
                  <c:v>6497</c:v>
                </c:pt>
                <c:pt idx="4698">
                  <c:v>6498</c:v>
                </c:pt>
                <c:pt idx="4699">
                  <c:v>6499</c:v>
                </c:pt>
                <c:pt idx="4700">
                  <c:v>6500</c:v>
                </c:pt>
                <c:pt idx="4701">
                  <c:v>6501</c:v>
                </c:pt>
                <c:pt idx="4702">
                  <c:v>6502</c:v>
                </c:pt>
                <c:pt idx="4703">
                  <c:v>6503</c:v>
                </c:pt>
                <c:pt idx="4704">
                  <c:v>6504</c:v>
                </c:pt>
                <c:pt idx="4705">
                  <c:v>6505</c:v>
                </c:pt>
                <c:pt idx="4706">
                  <c:v>6506</c:v>
                </c:pt>
                <c:pt idx="4707">
                  <c:v>6507</c:v>
                </c:pt>
                <c:pt idx="4708">
                  <c:v>6508</c:v>
                </c:pt>
                <c:pt idx="4709">
                  <c:v>6509</c:v>
                </c:pt>
                <c:pt idx="4710">
                  <c:v>6510</c:v>
                </c:pt>
                <c:pt idx="4711">
                  <c:v>6511</c:v>
                </c:pt>
                <c:pt idx="4712">
                  <c:v>6512</c:v>
                </c:pt>
                <c:pt idx="4713">
                  <c:v>6513</c:v>
                </c:pt>
                <c:pt idx="4714">
                  <c:v>6514</c:v>
                </c:pt>
                <c:pt idx="4715">
                  <c:v>6515</c:v>
                </c:pt>
                <c:pt idx="4716">
                  <c:v>6516</c:v>
                </c:pt>
                <c:pt idx="4717">
                  <c:v>6517</c:v>
                </c:pt>
                <c:pt idx="4718">
                  <c:v>6518</c:v>
                </c:pt>
                <c:pt idx="4719">
                  <c:v>6519</c:v>
                </c:pt>
                <c:pt idx="4720">
                  <c:v>6520</c:v>
                </c:pt>
                <c:pt idx="4721">
                  <c:v>6521</c:v>
                </c:pt>
                <c:pt idx="4722">
                  <c:v>6522</c:v>
                </c:pt>
                <c:pt idx="4723">
                  <c:v>6523</c:v>
                </c:pt>
                <c:pt idx="4724">
                  <c:v>6524</c:v>
                </c:pt>
                <c:pt idx="4725">
                  <c:v>6525</c:v>
                </c:pt>
                <c:pt idx="4726">
                  <c:v>6526</c:v>
                </c:pt>
                <c:pt idx="4727">
                  <c:v>6527</c:v>
                </c:pt>
                <c:pt idx="4728">
                  <c:v>6528</c:v>
                </c:pt>
                <c:pt idx="4729">
                  <c:v>6529</c:v>
                </c:pt>
                <c:pt idx="4730">
                  <c:v>6530</c:v>
                </c:pt>
                <c:pt idx="4731">
                  <c:v>6531</c:v>
                </c:pt>
                <c:pt idx="4732">
                  <c:v>6532</c:v>
                </c:pt>
                <c:pt idx="4733">
                  <c:v>6533</c:v>
                </c:pt>
                <c:pt idx="4734">
                  <c:v>6534</c:v>
                </c:pt>
                <c:pt idx="4735">
                  <c:v>6535</c:v>
                </c:pt>
                <c:pt idx="4736">
                  <c:v>6536</c:v>
                </c:pt>
                <c:pt idx="4737">
                  <c:v>6537</c:v>
                </c:pt>
                <c:pt idx="4738">
                  <c:v>6538</c:v>
                </c:pt>
                <c:pt idx="4739">
                  <c:v>6539</c:v>
                </c:pt>
                <c:pt idx="4740">
                  <c:v>6540</c:v>
                </c:pt>
                <c:pt idx="4741">
                  <c:v>6541</c:v>
                </c:pt>
                <c:pt idx="4742">
                  <c:v>6542</c:v>
                </c:pt>
                <c:pt idx="4743">
                  <c:v>6543</c:v>
                </c:pt>
                <c:pt idx="4744">
                  <c:v>6544</c:v>
                </c:pt>
                <c:pt idx="4745">
                  <c:v>6545</c:v>
                </c:pt>
                <c:pt idx="4746">
                  <c:v>6546</c:v>
                </c:pt>
                <c:pt idx="4747">
                  <c:v>6547</c:v>
                </c:pt>
                <c:pt idx="4748">
                  <c:v>6548</c:v>
                </c:pt>
                <c:pt idx="4749">
                  <c:v>6549</c:v>
                </c:pt>
                <c:pt idx="4750">
                  <c:v>6550</c:v>
                </c:pt>
                <c:pt idx="4751">
                  <c:v>6551</c:v>
                </c:pt>
                <c:pt idx="4752">
                  <c:v>6552</c:v>
                </c:pt>
                <c:pt idx="4753">
                  <c:v>6553</c:v>
                </c:pt>
                <c:pt idx="4754">
                  <c:v>6554</c:v>
                </c:pt>
                <c:pt idx="4755">
                  <c:v>6555</c:v>
                </c:pt>
                <c:pt idx="4756">
                  <c:v>6556</c:v>
                </c:pt>
                <c:pt idx="4757">
                  <c:v>6557</c:v>
                </c:pt>
                <c:pt idx="4758">
                  <c:v>6558</c:v>
                </c:pt>
                <c:pt idx="4759">
                  <c:v>6559</c:v>
                </c:pt>
                <c:pt idx="4760">
                  <c:v>6560</c:v>
                </c:pt>
                <c:pt idx="4761">
                  <c:v>6561</c:v>
                </c:pt>
                <c:pt idx="4762">
                  <c:v>6562</c:v>
                </c:pt>
                <c:pt idx="4763">
                  <c:v>6563</c:v>
                </c:pt>
                <c:pt idx="4764">
                  <c:v>6564</c:v>
                </c:pt>
                <c:pt idx="4765">
                  <c:v>6565</c:v>
                </c:pt>
                <c:pt idx="4766">
                  <c:v>6566</c:v>
                </c:pt>
                <c:pt idx="4767">
                  <c:v>6567</c:v>
                </c:pt>
                <c:pt idx="4768">
                  <c:v>6568</c:v>
                </c:pt>
                <c:pt idx="4769">
                  <c:v>6569</c:v>
                </c:pt>
                <c:pt idx="4770">
                  <c:v>6570</c:v>
                </c:pt>
                <c:pt idx="4771">
                  <c:v>6571</c:v>
                </c:pt>
                <c:pt idx="4772">
                  <c:v>6572</c:v>
                </c:pt>
                <c:pt idx="4773">
                  <c:v>6573</c:v>
                </c:pt>
                <c:pt idx="4774">
                  <c:v>6574</c:v>
                </c:pt>
                <c:pt idx="4775">
                  <c:v>6575</c:v>
                </c:pt>
                <c:pt idx="4776">
                  <c:v>6576</c:v>
                </c:pt>
                <c:pt idx="4777">
                  <c:v>6577</c:v>
                </c:pt>
                <c:pt idx="4778">
                  <c:v>6578</c:v>
                </c:pt>
                <c:pt idx="4779">
                  <c:v>6579</c:v>
                </c:pt>
                <c:pt idx="4780">
                  <c:v>6580</c:v>
                </c:pt>
                <c:pt idx="4781">
                  <c:v>6581</c:v>
                </c:pt>
                <c:pt idx="4782">
                  <c:v>6582</c:v>
                </c:pt>
                <c:pt idx="4783">
                  <c:v>6583</c:v>
                </c:pt>
                <c:pt idx="4784">
                  <c:v>6584</c:v>
                </c:pt>
                <c:pt idx="4785">
                  <c:v>6585</c:v>
                </c:pt>
                <c:pt idx="4786">
                  <c:v>6586</c:v>
                </c:pt>
                <c:pt idx="4787">
                  <c:v>6587</c:v>
                </c:pt>
                <c:pt idx="4788">
                  <c:v>6588</c:v>
                </c:pt>
                <c:pt idx="4789">
                  <c:v>6589</c:v>
                </c:pt>
                <c:pt idx="4790">
                  <c:v>6590</c:v>
                </c:pt>
                <c:pt idx="4791">
                  <c:v>6591</c:v>
                </c:pt>
                <c:pt idx="4792">
                  <c:v>6592</c:v>
                </c:pt>
                <c:pt idx="4793">
                  <c:v>6593</c:v>
                </c:pt>
                <c:pt idx="4794">
                  <c:v>6594</c:v>
                </c:pt>
                <c:pt idx="4795">
                  <c:v>6595</c:v>
                </c:pt>
                <c:pt idx="4796">
                  <c:v>6596</c:v>
                </c:pt>
                <c:pt idx="4797">
                  <c:v>6597</c:v>
                </c:pt>
                <c:pt idx="4798">
                  <c:v>6598</c:v>
                </c:pt>
                <c:pt idx="4799">
                  <c:v>6599</c:v>
                </c:pt>
                <c:pt idx="4800">
                  <c:v>6600</c:v>
                </c:pt>
                <c:pt idx="4801">
                  <c:v>6601</c:v>
                </c:pt>
                <c:pt idx="4802">
                  <c:v>6602</c:v>
                </c:pt>
                <c:pt idx="4803">
                  <c:v>6603</c:v>
                </c:pt>
                <c:pt idx="4804">
                  <c:v>6604</c:v>
                </c:pt>
                <c:pt idx="4805">
                  <c:v>6605</c:v>
                </c:pt>
                <c:pt idx="4806">
                  <c:v>6606</c:v>
                </c:pt>
                <c:pt idx="4807">
                  <c:v>6607</c:v>
                </c:pt>
                <c:pt idx="4808">
                  <c:v>6608</c:v>
                </c:pt>
                <c:pt idx="4809">
                  <c:v>6609</c:v>
                </c:pt>
                <c:pt idx="4810">
                  <c:v>6610</c:v>
                </c:pt>
                <c:pt idx="4811">
                  <c:v>6611</c:v>
                </c:pt>
                <c:pt idx="4812">
                  <c:v>6612</c:v>
                </c:pt>
                <c:pt idx="4813">
                  <c:v>6613</c:v>
                </c:pt>
                <c:pt idx="4814">
                  <c:v>6614</c:v>
                </c:pt>
                <c:pt idx="4815">
                  <c:v>6615</c:v>
                </c:pt>
                <c:pt idx="4816">
                  <c:v>6616</c:v>
                </c:pt>
                <c:pt idx="4817">
                  <c:v>6617</c:v>
                </c:pt>
                <c:pt idx="4818">
                  <c:v>6618</c:v>
                </c:pt>
                <c:pt idx="4819">
                  <c:v>6619</c:v>
                </c:pt>
                <c:pt idx="4820">
                  <c:v>6620</c:v>
                </c:pt>
                <c:pt idx="4821">
                  <c:v>6621</c:v>
                </c:pt>
                <c:pt idx="4822">
                  <c:v>6622</c:v>
                </c:pt>
                <c:pt idx="4823">
                  <c:v>6623</c:v>
                </c:pt>
                <c:pt idx="4824">
                  <c:v>6624</c:v>
                </c:pt>
                <c:pt idx="4825">
                  <c:v>6625</c:v>
                </c:pt>
                <c:pt idx="4826">
                  <c:v>6626</c:v>
                </c:pt>
                <c:pt idx="4827">
                  <c:v>6627</c:v>
                </c:pt>
                <c:pt idx="4828">
                  <c:v>6628</c:v>
                </c:pt>
                <c:pt idx="4829">
                  <c:v>6629</c:v>
                </c:pt>
                <c:pt idx="4830">
                  <c:v>6630</c:v>
                </c:pt>
                <c:pt idx="4831">
                  <c:v>6631</c:v>
                </c:pt>
                <c:pt idx="4832">
                  <c:v>6632</c:v>
                </c:pt>
                <c:pt idx="4833">
                  <c:v>6633</c:v>
                </c:pt>
                <c:pt idx="4834">
                  <c:v>6634</c:v>
                </c:pt>
                <c:pt idx="4835">
                  <c:v>6635</c:v>
                </c:pt>
                <c:pt idx="4836">
                  <c:v>6636</c:v>
                </c:pt>
                <c:pt idx="4837">
                  <c:v>6637</c:v>
                </c:pt>
                <c:pt idx="4838">
                  <c:v>6638</c:v>
                </c:pt>
                <c:pt idx="4839">
                  <c:v>6639</c:v>
                </c:pt>
                <c:pt idx="4840">
                  <c:v>6640</c:v>
                </c:pt>
                <c:pt idx="4841">
                  <c:v>6641</c:v>
                </c:pt>
                <c:pt idx="4842">
                  <c:v>6642</c:v>
                </c:pt>
                <c:pt idx="4843">
                  <c:v>6643</c:v>
                </c:pt>
                <c:pt idx="4844">
                  <c:v>6644</c:v>
                </c:pt>
                <c:pt idx="4845">
                  <c:v>6645</c:v>
                </c:pt>
                <c:pt idx="4846">
                  <c:v>6646</c:v>
                </c:pt>
                <c:pt idx="4847">
                  <c:v>6647</c:v>
                </c:pt>
                <c:pt idx="4848">
                  <c:v>6648</c:v>
                </c:pt>
                <c:pt idx="4849">
                  <c:v>6649</c:v>
                </c:pt>
                <c:pt idx="4850">
                  <c:v>6650</c:v>
                </c:pt>
                <c:pt idx="4851">
                  <c:v>6651</c:v>
                </c:pt>
                <c:pt idx="4852">
                  <c:v>6652</c:v>
                </c:pt>
                <c:pt idx="4853">
                  <c:v>6653</c:v>
                </c:pt>
                <c:pt idx="4854">
                  <c:v>6654</c:v>
                </c:pt>
                <c:pt idx="4855">
                  <c:v>6655</c:v>
                </c:pt>
                <c:pt idx="4856">
                  <c:v>6656</c:v>
                </c:pt>
                <c:pt idx="4857">
                  <c:v>6657</c:v>
                </c:pt>
                <c:pt idx="4858">
                  <c:v>6658</c:v>
                </c:pt>
                <c:pt idx="4859">
                  <c:v>6659</c:v>
                </c:pt>
                <c:pt idx="4860">
                  <c:v>6660</c:v>
                </c:pt>
                <c:pt idx="4861">
                  <c:v>6661</c:v>
                </c:pt>
                <c:pt idx="4862">
                  <c:v>6662</c:v>
                </c:pt>
                <c:pt idx="4863">
                  <c:v>6663</c:v>
                </c:pt>
                <c:pt idx="4864">
                  <c:v>6664</c:v>
                </c:pt>
                <c:pt idx="4865">
                  <c:v>6665</c:v>
                </c:pt>
                <c:pt idx="4866">
                  <c:v>6666</c:v>
                </c:pt>
                <c:pt idx="4867">
                  <c:v>6667</c:v>
                </c:pt>
                <c:pt idx="4868">
                  <c:v>6668</c:v>
                </c:pt>
                <c:pt idx="4869">
                  <c:v>6669</c:v>
                </c:pt>
                <c:pt idx="4870">
                  <c:v>6670</c:v>
                </c:pt>
                <c:pt idx="4871">
                  <c:v>6671</c:v>
                </c:pt>
                <c:pt idx="4872">
                  <c:v>6672</c:v>
                </c:pt>
                <c:pt idx="4873">
                  <c:v>6673</c:v>
                </c:pt>
                <c:pt idx="4874">
                  <c:v>6674</c:v>
                </c:pt>
                <c:pt idx="4875">
                  <c:v>6675</c:v>
                </c:pt>
                <c:pt idx="4876">
                  <c:v>6676</c:v>
                </c:pt>
                <c:pt idx="4877">
                  <c:v>6677</c:v>
                </c:pt>
                <c:pt idx="4878">
                  <c:v>6678</c:v>
                </c:pt>
                <c:pt idx="4879">
                  <c:v>6679</c:v>
                </c:pt>
                <c:pt idx="4880">
                  <c:v>6680</c:v>
                </c:pt>
                <c:pt idx="4881">
                  <c:v>6681</c:v>
                </c:pt>
                <c:pt idx="4882">
                  <c:v>6682</c:v>
                </c:pt>
                <c:pt idx="4883">
                  <c:v>6683</c:v>
                </c:pt>
                <c:pt idx="4884">
                  <c:v>6684</c:v>
                </c:pt>
                <c:pt idx="4885">
                  <c:v>6685</c:v>
                </c:pt>
                <c:pt idx="4886">
                  <c:v>6686</c:v>
                </c:pt>
                <c:pt idx="4887">
                  <c:v>6687</c:v>
                </c:pt>
                <c:pt idx="4888">
                  <c:v>6688</c:v>
                </c:pt>
                <c:pt idx="4889">
                  <c:v>6689</c:v>
                </c:pt>
                <c:pt idx="4890">
                  <c:v>6690</c:v>
                </c:pt>
                <c:pt idx="4891">
                  <c:v>6691</c:v>
                </c:pt>
                <c:pt idx="4892">
                  <c:v>6692</c:v>
                </c:pt>
                <c:pt idx="4893">
                  <c:v>6693</c:v>
                </c:pt>
                <c:pt idx="4894">
                  <c:v>6694</c:v>
                </c:pt>
                <c:pt idx="4895">
                  <c:v>6695</c:v>
                </c:pt>
                <c:pt idx="4896">
                  <c:v>6696</c:v>
                </c:pt>
                <c:pt idx="4897">
                  <c:v>6697</c:v>
                </c:pt>
                <c:pt idx="4898">
                  <c:v>6698</c:v>
                </c:pt>
                <c:pt idx="4899">
                  <c:v>6699</c:v>
                </c:pt>
                <c:pt idx="4900">
                  <c:v>6700</c:v>
                </c:pt>
                <c:pt idx="4901">
                  <c:v>6701</c:v>
                </c:pt>
                <c:pt idx="4902">
                  <c:v>6702</c:v>
                </c:pt>
                <c:pt idx="4903">
                  <c:v>6703</c:v>
                </c:pt>
                <c:pt idx="4904">
                  <c:v>6704</c:v>
                </c:pt>
                <c:pt idx="4905">
                  <c:v>6705</c:v>
                </c:pt>
                <c:pt idx="4906">
                  <c:v>6706</c:v>
                </c:pt>
                <c:pt idx="4907">
                  <c:v>6707</c:v>
                </c:pt>
                <c:pt idx="4908">
                  <c:v>6708</c:v>
                </c:pt>
                <c:pt idx="4909">
                  <c:v>6709</c:v>
                </c:pt>
                <c:pt idx="4910">
                  <c:v>6710</c:v>
                </c:pt>
                <c:pt idx="4911">
                  <c:v>6711</c:v>
                </c:pt>
                <c:pt idx="4912">
                  <c:v>6712</c:v>
                </c:pt>
                <c:pt idx="4913">
                  <c:v>6713</c:v>
                </c:pt>
                <c:pt idx="4914">
                  <c:v>6714</c:v>
                </c:pt>
                <c:pt idx="4915">
                  <c:v>6715</c:v>
                </c:pt>
                <c:pt idx="4916">
                  <c:v>6716</c:v>
                </c:pt>
                <c:pt idx="4917">
                  <c:v>6717</c:v>
                </c:pt>
                <c:pt idx="4918">
                  <c:v>6718</c:v>
                </c:pt>
                <c:pt idx="4919">
                  <c:v>6719</c:v>
                </c:pt>
                <c:pt idx="4920">
                  <c:v>6720</c:v>
                </c:pt>
                <c:pt idx="4921">
                  <c:v>6721</c:v>
                </c:pt>
                <c:pt idx="4922">
                  <c:v>6722</c:v>
                </c:pt>
                <c:pt idx="4923">
                  <c:v>6723</c:v>
                </c:pt>
                <c:pt idx="4924">
                  <c:v>6724</c:v>
                </c:pt>
                <c:pt idx="4925">
                  <c:v>6725</c:v>
                </c:pt>
                <c:pt idx="4926">
                  <c:v>6726</c:v>
                </c:pt>
                <c:pt idx="4927">
                  <c:v>6727</c:v>
                </c:pt>
                <c:pt idx="4928">
                  <c:v>6728</c:v>
                </c:pt>
                <c:pt idx="4929">
                  <c:v>6729</c:v>
                </c:pt>
                <c:pt idx="4930">
                  <c:v>6730</c:v>
                </c:pt>
                <c:pt idx="4931">
                  <c:v>6731</c:v>
                </c:pt>
                <c:pt idx="4932">
                  <c:v>6732</c:v>
                </c:pt>
                <c:pt idx="4933">
                  <c:v>6733</c:v>
                </c:pt>
                <c:pt idx="4934">
                  <c:v>6734</c:v>
                </c:pt>
                <c:pt idx="4935">
                  <c:v>6735</c:v>
                </c:pt>
                <c:pt idx="4936">
                  <c:v>6736</c:v>
                </c:pt>
                <c:pt idx="4937">
                  <c:v>6737</c:v>
                </c:pt>
                <c:pt idx="4938">
                  <c:v>6738</c:v>
                </c:pt>
                <c:pt idx="4939">
                  <c:v>6739</c:v>
                </c:pt>
                <c:pt idx="4940">
                  <c:v>6740</c:v>
                </c:pt>
                <c:pt idx="4941">
                  <c:v>6741</c:v>
                </c:pt>
                <c:pt idx="4942">
                  <c:v>6742</c:v>
                </c:pt>
                <c:pt idx="4943">
                  <c:v>6743</c:v>
                </c:pt>
                <c:pt idx="4944">
                  <c:v>6744</c:v>
                </c:pt>
                <c:pt idx="4945">
                  <c:v>6745</c:v>
                </c:pt>
                <c:pt idx="4946">
                  <c:v>6746</c:v>
                </c:pt>
                <c:pt idx="4947">
                  <c:v>6747</c:v>
                </c:pt>
                <c:pt idx="4948">
                  <c:v>6748</c:v>
                </c:pt>
                <c:pt idx="4949">
                  <c:v>6749</c:v>
                </c:pt>
                <c:pt idx="4950">
                  <c:v>6750</c:v>
                </c:pt>
                <c:pt idx="4951">
                  <c:v>6751</c:v>
                </c:pt>
                <c:pt idx="4952">
                  <c:v>6752</c:v>
                </c:pt>
                <c:pt idx="4953">
                  <c:v>6753</c:v>
                </c:pt>
                <c:pt idx="4954">
                  <c:v>6754</c:v>
                </c:pt>
                <c:pt idx="4955">
                  <c:v>6755</c:v>
                </c:pt>
                <c:pt idx="4956">
                  <c:v>6756</c:v>
                </c:pt>
                <c:pt idx="4957">
                  <c:v>6757</c:v>
                </c:pt>
                <c:pt idx="4958">
                  <c:v>6758</c:v>
                </c:pt>
                <c:pt idx="4959">
                  <c:v>6759</c:v>
                </c:pt>
                <c:pt idx="4960">
                  <c:v>6760</c:v>
                </c:pt>
                <c:pt idx="4961">
                  <c:v>6761</c:v>
                </c:pt>
                <c:pt idx="4962">
                  <c:v>6762</c:v>
                </c:pt>
                <c:pt idx="4963">
                  <c:v>6763</c:v>
                </c:pt>
                <c:pt idx="4964">
                  <c:v>6764</c:v>
                </c:pt>
                <c:pt idx="4965">
                  <c:v>6765</c:v>
                </c:pt>
                <c:pt idx="4966">
                  <c:v>6766</c:v>
                </c:pt>
                <c:pt idx="4967">
                  <c:v>6767</c:v>
                </c:pt>
                <c:pt idx="4968">
                  <c:v>6768</c:v>
                </c:pt>
                <c:pt idx="4969">
                  <c:v>6769</c:v>
                </c:pt>
                <c:pt idx="4970">
                  <c:v>6770</c:v>
                </c:pt>
                <c:pt idx="4971">
                  <c:v>6771</c:v>
                </c:pt>
                <c:pt idx="4972">
                  <c:v>6772</c:v>
                </c:pt>
                <c:pt idx="4973">
                  <c:v>6773</c:v>
                </c:pt>
                <c:pt idx="4974">
                  <c:v>6774</c:v>
                </c:pt>
                <c:pt idx="4975">
                  <c:v>6775</c:v>
                </c:pt>
                <c:pt idx="4976">
                  <c:v>6776</c:v>
                </c:pt>
                <c:pt idx="4977">
                  <c:v>6777</c:v>
                </c:pt>
                <c:pt idx="4978">
                  <c:v>6778</c:v>
                </c:pt>
                <c:pt idx="4979">
                  <c:v>6779</c:v>
                </c:pt>
                <c:pt idx="4980">
                  <c:v>6780</c:v>
                </c:pt>
                <c:pt idx="4981">
                  <c:v>6781</c:v>
                </c:pt>
                <c:pt idx="4982">
                  <c:v>6782</c:v>
                </c:pt>
                <c:pt idx="4983">
                  <c:v>6783</c:v>
                </c:pt>
                <c:pt idx="4984">
                  <c:v>6784</c:v>
                </c:pt>
                <c:pt idx="4985">
                  <c:v>6785</c:v>
                </c:pt>
                <c:pt idx="4986">
                  <c:v>6786</c:v>
                </c:pt>
                <c:pt idx="4987">
                  <c:v>6787</c:v>
                </c:pt>
                <c:pt idx="4988">
                  <c:v>6788</c:v>
                </c:pt>
                <c:pt idx="4989">
                  <c:v>6789</c:v>
                </c:pt>
                <c:pt idx="4990">
                  <c:v>6790</c:v>
                </c:pt>
                <c:pt idx="4991">
                  <c:v>6791</c:v>
                </c:pt>
                <c:pt idx="4992">
                  <c:v>6792</c:v>
                </c:pt>
                <c:pt idx="4993">
                  <c:v>6793</c:v>
                </c:pt>
                <c:pt idx="4994">
                  <c:v>6794</c:v>
                </c:pt>
                <c:pt idx="4995">
                  <c:v>6795</c:v>
                </c:pt>
                <c:pt idx="4996">
                  <c:v>6796</c:v>
                </c:pt>
                <c:pt idx="4997">
                  <c:v>6797</c:v>
                </c:pt>
                <c:pt idx="4998">
                  <c:v>6798</c:v>
                </c:pt>
                <c:pt idx="4999">
                  <c:v>6799</c:v>
                </c:pt>
                <c:pt idx="5000">
                  <c:v>6800</c:v>
                </c:pt>
                <c:pt idx="5001">
                  <c:v>6801</c:v>
                </c:pt>
                <c:pt idx="5002">
                  <c:v>6802</c:v>
                </c:pt>
                <c:pt idx="5003">
                  <c:v>6803</c:v>
                </c:pt>
                <c:pt idx="5004">
                  <c:v>6804</c:v>
                </c:pt>
                <c:pt idx="5005">
                  <c:v>6805</c:v>
                </c:pt>
                <c:pt idx="5006">
                  <c:v>6806</c:v>
                </c:pt>
                <c:pt idx="5007">
                  <c:v>6807</c:v>
                </c:pt>
                <c:pt idx="5008">
                  <c:v>6808</c:v>
                </c:pt>
                <c:pt idx="5009">
                  <c:v>6809</c:v>
                </c:pt>
                <c:pt idx="5010">
                  <c:v>6810</c:v>
                </c:pt>
                <c:pt idx="5011">
                  <c:v>6811</c:v>
                </c:pt>
                <c:pt idx="5012">
                  <c:v>6812</c:v>
                </c:pt>
                <c:pt idx="5013">
                  <c:v>6813</c:v>
                </c:pt>
                <c:pt idx="5014">
                  <c:v>6814</c:v>
                </c:pt>
                <c:pt idx="5015">
                  <c:v>6815</c:v>
                </c:pt>
                <c:pt idx="5016">
                  <c:v>6816</c:v>
                </c:pt>
                <c:pt idx="5017">
                  <c:v>6817</c:v>
                </c:pt>
                <c:pt idx="5018">
                  <c:v>6818</c:v>
                </c:pt>
                <c:pt idx="5019">
                  <c:v>6819</c:v>
                </c:pt>
                <c:pt idx="5020">
                  <c:v>6820</c:v>
                </c:pt>
                <c:pt idx="5021">
                  <c:v>6821</c:v>
                </c:pt>
                <c:pt idx="5022">
                  <c:v>6822</c:v>
                </c:pt>
                <c:pt idx="5023">
                  <c:v>6823</c:v>
                </c:pt>
                <c:pt idx="5024">
                  <c:v>6824</c:v>
                </c:pt>
                <c:pt idx="5025">
                  <c:v>6825</c:v>
                </c:pt>
                <c:pt idx="5026">
                  <c:v>6826</c:v>
                </c:pt>
                <c:pt idx="5027">
                  <c:v>6827</c:v>
                </c:pt>
                <c:pt idx="5028">
                  <c:v>6828</c:v>
                </c:pt>
                <c:pt idx="5029">
                  <c:v>6829</c:v>
                </c:pt>
                <c:pt idx="5030">
                  <c:v>6830</c:v>
                </c:pt>
                <c:pt idx="5031">
                  <c:v>6831</c:v>
                </c:pt>
                <c:pt idx="5032">
                  <c:v>6832</c:v>
                </c:pt>
                <c:pt idx="5033">
                  <c:v>6833</c:v>
                </c:pt>
                <c:pt idx="5034">
                  <c:v>6834</c:v>
                </c:pt>
                <c:pt idx="5035">
                  <c:v>6835</c:v>
                </c:pt>
                <c:pt idx="5036">
                  <c:v>6836</c:v>
                </c:pt>
                <c:pt idx="5037">
                  <c:v>6837</c:v>
                </c:pt>
                <c:pt idx="5038">
                  <c:v>6838</c:v>
                </c:pt>
                <c:pt idx="5039">
                  <c:v>6839</c:v>
                </c:pt>
                <c:pt idx="5040">
                  <c:v>6840</c:v>
                </c:pt>
                <c:pt idx="5041">
                  <c:v>6841</c:v>
                </c:pt>
                <c:pt idx="5042">
                  <c:v>6842</c:v>
                </c:pt>
                <c:pt idx="5043">
                  <c:v>6843</c:v>
                </c:pt>
                <c:pt idx="5044">
                  <c:v>6844</c:v>
                </c:pt>
                <c:pt idx="5045">
                  <c:v>6845</c:v>
                </c:pt>
                <c:pt idx="5046">
                  <c:v>6846</c:v>
                </c:pt>
                <c:pt idx="5047">
                  <c:v>6847</c:v>
                </c:pt>
                <c:pt idx="5048">
                  <c:v>6848</c:v>
                </c:pt>
                <c:pt idx="5049">
                  <c:v>6849</c:v>
                </c:pt>
                <c:pt idx="5050">
                  <c:v>6850</c:v>
                </c:pt>
                <c:pt idx="5051">
                  <c:v>6851</c:v>
                </c:pt>
                <c:pt idx="5052">
                  <c:v>6852</c:v>
                </c:pt>
                <c:pt idx="5053">
                  <c:v>6853</c:v>
                </c:pt>
                <c:pt idx="5054">
                  <c:v>6854</c:v>
                </c:pt>
                <c:pt idx="5055">
                  <c:v>6855</c:v>
                </c:pt>
                <c:pt idx="5056">
                  <c:v>6856</c:v>
                </c:pt>
                <c:pt idx="5057">
                  <c:v>6857</c:v>
                </c:pt>
                <c:pt idx="5058">
                  <c:v>6858</c:v>
                </c:pt>
                <c:pt idx="5059">
                  <c:v>6859</c:v>
                </c:pt>
                <c:pt idx="5060">
                  <c:v>6860</c:v>
                </c:pt>
                <c:pt idx="5061">
                  <c:v>6861</c:v>
                </c:pt>
                <c:pt idx="5062">
                  <c:v>6862</c:v>
                </c:pt>
                <c:pt idx="5063">
                  <c:v>6863</c:v>
                </c:pt>
                <c:pt idx="5064">
                  <c:v>6864</c:v>
                </c:pt>
                <c:pt idx="5065">
                  <c:v>6865</c:v>
                </c:pt>
                <c:pt idx="5066">
                  <c:v>6866</c:v>
                </c:pt>
                <c:pt idx="5067">
                  <c:v>6867</c:v>
                </c:pt>
                <c:pt idx="5068">
                  <c:v>6868</c:v>
                </c:pt>
                <c:pt idx="5069">
                  <c:v>6869</c:v>
                </c:pt>
                <c:pt idx="5070">
                  <c:v>6870</c:v>
                </c:pt>
                <c:pt idx="5071">
                  <c:v>6871</c:v>
                </c:pt>
                <c:pt idx="5072">
                  <c:v>6872</c:v>
                </c:pt>
                <c:pt idx="5073">
                  <c:v>6873</c:v>
                </c:pt>
                <c:pt idx="5074">
                  <c:v>6874</c:v>
                </c:pt>
                <c:pt idx="5075">
                  <c:v>6875</c:v>
                </c:pt>
                <c:pt idx="5076">
                  <c:v>6876</c:v>
                </c:pt>
                <c:pt idx="5077">
                  <c:v>6877</c:v>
                </c:pt>
                <c:pt idx="5078">
                  <c:v>6878</c:v>
                </c:pt>
                <c:pt idx="5079">
                  <c:v>6879</c:v>
                </c:pt>
                <c:pt idx="5080">
                  <c:v>6880</c:v>
                </c:pt>
                <c:pt idx="5081">
                  <c:v>6881</c:v>
                </c:pt>
                <c:pt idx="5082">
                  <c:v>6882</c:v>
                </c:pt>
                <c:pt idx="5083">
                  <c:v>6883</c:v>
                </c:pt>
                <c:pt idx="5084">
                  <c:v>6884</c:v>
                </c:pt>
                <c:pt idx="5085">
                  <c:v>6885</c:v>
                </c:pt>
                <c:pt idx="5086">
                  <c:v>6886</c:v>
                </c:pt>
                <c:pt idx="5087">
                  <c:v>6887</c:v>
                </c:pt>
                <c:pt idx="5088">
                  <c:v>6888</c:v>
                </c:pt>
                <c:pt idx="5089">
                  <c:v>6889</c:v>
                </c:pt>
                <c:pt idx="5090">
                  <c:v>6890</c:v>
                </c:pt>
                <c:pt idx="5091">
                  <c:v>6891</c:v>
                </c:pt>
                <c:pt idx="5092">
                  <c:v>6892</c:v>
                </c:pt>
                <c:pt idx="5093">
                  <c:v>6893</c:v>
                </c:pt>
                <c:pt idx="5094">
                  <c:v>6894</c:v>
                </c:pt>
                <c:pt idx="5095">
                  <c:v>6895</c:v>
                </c:pt>
                <c:pt idx="5096">
                  <c:v>6896</c:v>
                </c:pt>
                <c:pt idx="5097">
                  <c:v>6897</c:v>
                </c:pt>
                <c:pt idx="5098">
                  <c:v>6898</c:v>
                </c:pt>
                <c:pt idx="5099">
                  <c:v>6899</c:v>
                </c:pt>
                <c:pt idx="5100">
                  <c:v>6900</c:v>
                </c:pt>
                <c:pt idx="5101">
                  <c:v>6901</c:v>
                </c:pt>
                <c:pt idx="5102">
                  <c:v>6902</c:v>
                </c:pt>
                <c:pt idx="5103">
                  <c:v>6903</c:v>
                </c:pt>
                <c:pt idx="5104">
                  <c:v>6904</c:v>
                </c:pt>
                <c:pt idx="5105">
                  <c:v>6905</c:v>
                </c:pt>
                <c:pt idx="5106">
                  <c:v>6906</c:v>
                </c:pt>
                <c:pt idx="5107">
                  <c:v>6907</c:v>
                </c:pt>
                <c:pt idx="5108">
                  <c:v>6908</c:v>
                </c:pt>
                <c:pt idx="5109">
                  <c:v>6909</c:v>
                </c:pt>
                <c:pt idx="5110">
                  <c:v>6910</c:v>
                </c:pt>
                <c:pt idx="5111">
                  <c:v>6911</c:v>
                </c:pt>
                <c:pt idx="5112">
                  <c:v>6912</c:v>
                </c:pt>
                <c:pt idx="5113">
                  <c:v>6913</c:v>
                </c:pt>
                <c:pt idx="5114">
                  <c:v>6914</c:v>
                </c:pt>
                <c:pt idx="5115">
                  <c:v>6915</c:v>
                </c:pt>
                <c:pt idx="5116">
                  <c:v>6916</c:v>
                </c:pt>
                <c:pt idx="5117">
                  <c:v>6917</c:v>
                </c:pt>
                <c:pt idx="5118">
                  <c:v>6918</c:v>
                </c:pt>
                <c:pt idx="5119">
                  <c:v>6919</c:v>
                </c:pt>
                <c:pt idx="5120">
                  <c:v>6920</c:v>
                </c:pt>
                <c:pt idx="5121">
                  <c:v>6921</c:v>
                </c:pt>
                <c:pt idx="5122">
                  <c:v>6922</c:v>
                </c:pt>
                <c:pt idx="5123">
                  <c:v>6923</c:v>
                </c:pt>
                <c:pt idx="5124">
                  <c:v>6924</c:v>
                </c:pt>
                <c:pt idx="5125">
                  <c:v>6925</c:v>
                </c:pt>
                <c:pt idx="5126">
                  <c:v>6926</c:v>
                </c:pt>
                <c:pt idx="5127">
                  <c:v>6927</c:v>
                </c:pt>
                <c:pt idx="5128">
                  <c:v>6928</c:v>
                </c:pt>
                <c:pt idx="5129">
                  <c:v>6929</c:v>
                </c:pt>
                <c:pt idx="5130">
                  <c:v>6930</c:v>
                </c:pt>
                <c:pt idx="5131">
                  <c:v>6931</c:v>
                </c:pt>
                <c:pt idx="5132">
                  <c:v>6932</c:v>
                </c:pt>
                <c:pt idx="5133">
                  <c:v>6933</c:v>
                </c:pt>
                <c:pt idx="5134">
                  <c:v>6934</c:v>
                </c:pt>
                <c:pt idx="5135">
                  <c:v>6935</c:v>
                </c:pt>
                <c:pt idx="5136">
                  <c:v>6936</c:v>
                </c:pt>
                <c:pt idx="5137">
                  <c:v>6937</c:v>
                </c:pt>
                <c:pt idx="5138">
                  <c:v>6938</c:v>
                </c:pt>
                <c:pt idx="5139">
                  <c:v>6939</c:v>
                </c:pt>
                <c:pt idx="5140">
                  <c:v>6940</c:v>
                </c:pt>
                <c:pt idx="5141">
                  <c:v>6941</c:v>
                </c:pt>
                <c:pt idx="5142">
                  <c:v>6942</c:v>
                </c:pt>
                <c:pt idx="5143">
                  <c:v>6943</c:v>
                </c:pt>
                <c:pt idx="5144">
                  <c:v>6944</c:v>
                </c:pt>
                <c:pt idx="5145">
                  <c:v>6945</c:v>
                </c:pt>
                <c:pt idx="5146">
                  <c:v>6946</c:v>
                </c:pt>
                <c:pt idx="5147">
                  <c:v>6947</c:v>
                </c:pt>
                <c:pt idx="5148">
                  <c:v>6948</c:v>
                </c:pt>
                <c:pt idx="5149">
                  <c:v>6949</c:v>
                </c:pt>
                <c:pt idx="5150">
                  <c:v>6950</c:v>
                </c:pt>
                <c:pt idx="5151">
                  <c:v>6951</c:v>
                </c:pt>
                <c:pt idx="5152">
                  <c:v>6952</c:v>
                </c:pt>
                <c:pt idx="5153">
                  <c:v>6953</c:v>
                </c:pt>
                <c:pt idx="5154">
                  <c:v>6954</c:v>
                </c:pt>
                <c:pt idx="5155">
                  <c:v>6955</c:v>
                </c:pt>
                <c:pt idx="5156">
                  <c:v>6956</c:v>
                </c:pt>
                <c:pt idx="5157">
                  <c:v>6957</c:v>
                </c:pt>
                <c:pt idx="5158">
                  <c:v>6958</c:v>
                </c:pt>
                <c:pt idx="5159">
                  <c:v>6959</c:v>
                </c:pt>
                <c:pt idx="5160">
                  <c:v>6960</c:v>
                </c:pt>
                <c:pt idx="5161">
                  <c:v>6961</c:v>
                </c:pt>
                <c:pt idx="5162">
                  <c:v>6962</c:v>
                </c:pt>
                <c:pt idx="5163">
                  <c:v>6963</c:v>
                </c:pt>
                <c:pt idx="5164">
                  <c:v>6964</c:v>
                </c:pt>
                <c:pt idx="5165">
                  <c:v>6965</c:v>
                </c:pt>
                <c:pt idx="5166">
                  <c:v>6966</c:v>
                </c:pt>
                <c:pt idx="5167">
                  <c:v>6967</c:v>
                </c:pt>
                <c:pt idx="5168">
                  <c:v>6968</c:v>
                </c:pt>
                <c:pt idx="5169">
                  <c:v>6969</c:v>
                </c:pt>
                <c:pt idx="5170">
                  <c:v>6970</c:v>
                </c:pt>
                <c:pt idx="5171">
                  <c:v>6971</c:v>
                </c:pt>
                <c:pt idx="5172">
                  <c:v>6972</c:v>
                </c:pt>
                <c:pt idx="5173">
                  <c:v>6973</c:v>
                </c:pt>
                <c:pt idx="5174">
                  <c:v>6974</c:v>
                </c:pt>
                <c:pt idx="5175">
                  <c:v>6975</c:v>
                </c:pt>
                <c:pt idx="5176">
                  <c:v>6976</c:v>
                </c:pt>
                <c:pt idx="5177">
                  <c:v>6977</c:v>
                </c:pt>
                <c:pt idx="5178">
                  <c:v>6978</c:v>
                </c:pt>
                <c:pt idx="5179">
                  <c:v>6979</c:v>
                </c:pt>
                <c:pt idx="5180">
                  <c:v>6980</c:v>
                </c:pt>
                <c:pt idx="5181">
                  <c:v>6981</c:v>
                </c:pt>
                <c:pt idx="5182">
                  <c:v>6982</c:v>
                </c:pt>
                <c:pt idx="5183">
                  <c:v>6983</c:v>
                </c:pt>
                <c:pt idx="5184">
                  <c:v>6984</c:v>
                </c:pt>
                <c:pt idx="5185">
                  <c:v>6985</c:v>
                </c:pt>
                <c:pt idx="5186">
                  <c:v>6986</c:v>
                </c:pt>
                <c:pt idx="5187">
                  <c:v>6987</c:v>
                </c:pt>
                <c:pt idx="5188">
                  <c:v>6988</c:v>
                </c:pt>
                <c:pt idx="5189">
                  <c:v>6989</c:v>
                </c:pt>
                <c:pt idx="5190">
                  <c:v>6990</c:v>
                </c:pt>
                <c:pt idx="5191">
                  <c:v>6991</c:v>
                </c:pt>
                <c:pt idx="5192">
                  <c:v>6992</c:v>
                </c:pt>
                <c:pt idx="5193">
                  <c:v>6993</c:v>
                </c:pt>
                <c:pt idx="5194">
                  <c:v>6994</c:v>
                </c:pt>
                <c:pt idx="5195">
                  <c:v>6995</c:v>
                </c:pt>
                <c:pt idx="5196">
                  <c:v>6996</c:v>
                </c:pt>
                <c:pt idx="5197">
                  <c:v>6997</c:v>
                </c:pt>
                <c:pt idx="5198">
                  <c:v>6998</c:v>
                </c:pt>
                <c:pt idx="5199">
                  <c:v>6999</c:v>
                </c:pt>
                <c:pt idx="5200">
                  <c:v>7000</c:v>
                </c:pt>
                <c:pt idx="5201">
                  <c:v>7001</c:v>
                </c:pt>
                <c:pt idx="5202">
                  <c:v>7002</c:v>
                </c:pt>
                <c:pt idx="5203">
                  <c:v>7003</c:v>
                </c:pt>
                <c:pt idx="5204">
                  <c:v>7004</c:v>
                </c:pt>
                <c:pt idx="5205">
                  <c:v>7005</c:v>
                </c:pt>
                <c:pt idx="5206">
                  <c:v>7006</c:v>
                </c:pt>
                <c:pt idx="5207">
                  <c:v>7007</c:v>
                </c:pt>
                <c:pt idx="5208">
                  <c:v>7008</c:v>
                </c:pt>
                <c:pt idx="5209">
                  <c:v>7009</c:v>
                </c:pt>
                <c:pt idx="5210">
                  <c:v>7010</c:v>
                </c:pt>
                <c:pt idx="5211">
                  <c:v>7011</c:v>
                </c:pt>
                <c:pt idx="5212">
                  <c:v>7012</c:v>
                </c:pt>
                <c:pt idx="5213">
                  <c:v>7013</c:v>
                </c:pt>
                <c:pt idx="5214">
                  <c:v>7014</c:v>
                </c:pt>
                <c:pt idx="5215">
                  <c:v>7015</c:v>
                </c:pt>
                <c:pt idx="5216">
                  <c:v>7016</c:v>
                </c:pt>
                <c:pt idx="5217">
                  <c:v>7017</c:v>
                </c:pt>
                <c:pt idx="5218">
                  <c:v>7018</c:v>
                </c:pt>
                <c:pt idx="5219">
                  <c:v>7019</c:v>
                </c:pt>
                <c:pt idx="5220">
                  <c:v>7020</c:v>
                </c:pt>
                <c:pt idx="5221">
                  <c:v>7021</c:v>
                </c:pt>
                <c:pt idx="5222">
                  <c:v>7022</c:v>
                </c:pt>
                <c:pt idx="5223">
                  <c:v>7023</c:v>
                </c:pt>
                <c:pt idx="5224">
                  <c:v>7024</c:v>
                </c:pt>
                <c:pt idx="5225">
                  <c:v>7025</c:v>
                </c:pt>
                <c:pt idx="5226">
                  <c:v>7026</c:v>
                </c:pt>
                <c:pt idx="5227">
                  <c:v>7027</c:v>
                </c:pt>
                <c:pt idx="5228">
                  <c:v>7028</c:v>
                </c:pt>
                <c:pt idx="5229">
                  <c:v>7029</c:v>
                </c:pt>
                <c:pt idx="5230">
                  <c:v>7030</c:v>
                </c:pt>
                <c:pt idx="5231">
                  <c:v>7031</c:v>
                </c:pt>
                <c:pt idx="5232">
                  <c:v>7032</c:v>
                </c:pt>
                <c:pt idx="5233">
                  <c:v>7033</c:v>
                </c:pt>
                <c:pt idx="5234">
                  <c:v>7034</c:v>
                </c:pt>
                <c:pt idx="5235">
                  <c:v>7035</c:v>
                </c:pt>
                <c:pt idx="5236">
                  <c:v>7036</c:v>
                </c:pt>
                <c:pt idx="5237">
                  <c:v>7037</c:v>
                </c:pt>
                <c:pt idx="5238">
                  <c:v>7038</c:v>
                </c:pt>
                <c:pt idx="5239">
                  <c:v>7039</c:v>
                </c:pt>
                <c:pt idx="5240">
                  <c:v>7040</c:v>
                </c:pt>
                <c:pt idx="5241">
                  <c:v>7041</c:v>
                </c:pt>
                <c:pt idx="5242">
                  <c:v>7042</c:v>
                </c:pt>
                <c:pt idx="5243">
                  <c:v>7043</c:v>
                </c:pt>
                <c:pt idx="5244">
                  <c:v>7044</c:v>
                </c:pt>
                <c:pt idx="5245">
                  <c:v>7045</c:v>
                </c:pt>
                <c:pt idx="5246">
                  <c:v>7046</c:v>
                </c:pt>
                <c:pt idx="5247">
                  <c:v>7047</c:v>
                </c:pt>
                <c:pt idx="5248">
                  <c:v>7048</c:v>
                </c:pt>
                <c:pt idx="5249">
                  <c:v>7049</c:v>
                </c:pt>
                <c:pt idx="5250">
                  <c:v>7050</c:v>
                </c:pt>
                <c:pt idx="5251">
                  <c:v>7051</c:v>
                </c:pt>
                <c:pt idx="5252">
                  <c:v>7052</c:v>
                </c:pt>
                <c:pt idx="5253">
                  <c:v>7053</c:v>
                </c:pt>
                <c:pt idx="5254">
                  <c:v>7054</c:v>
                </c:pt>
                <c:pt idx="5255">
                  <c:v>7055</c:v>
                </c:pt>
                <c:pt idx="5256">
                  <c:v>7056</c:v>
                </c:pt>
                <c:pt idx="5257">
                  <c:v>7057</c:v>
                </c:pt>
                <c:pt idx="5258">
                  <c:v>7058</c:v>
                </c:pt>
                <c:pt idx="5259">
                  <c:v>7059</c:v>
                </c:pt>
                <c:pt idx="5260">
                  <c:v>7060</c:v>
                </c:pt>
                <c:pt idx="5261">
                  <c:v>7061</c:v>
                </c:pt>
                <c:pt idx="5262">
                  <c:v>7062</c:v>
                </c:pt>
                <c:pt idx="5263">
                  <c:v>7063</c:v>
                </c:pt>
                <c:pt idx="5264">
                  <c:v>7064</c:v>
                </c:pt>
                <c:pt idx="5265">
                  <c:v>7065</c:v>
                </c:pt>
                <c:pt idx="5266">
                  <c:v>7066</c:v>
                </c:pt>
                <c:pt idx="5267">
                  <c:v>7067</c:v>
                </c:pt>
                <c:pt idx="5268">
                  <c:v>7068</c:v>
                </c:pt>
                <c:pt idx="5269">
                  <c:v>7069</c:v>
                </c:pt>
                <c:pt idx="5270">
                  <c:v>7070</c:v>
                </c:pt>
                <c:pt idx="5271">
                  <c:v>7071</c:v>
                </c:pt>
                <c:pt idx="5272">
                  <c:v>7072</c:v>
                </c:pt>
                <c:pt idx="5273">
                  <c:v>7073</c:v>
                </c:pt>
                <c:pt idx="5274">
                  <c:v>7074</c:v>
                </c:pt>
                <c:pt idx="5275">
                  <c:v>7075</c:v>
                </c:pt>
                <c:pt idx="5276">
                  <c:v>7076</c:v>
                </c:pt>
                <c:pt idx="5277">
                  <c:v>7077</c:v>
                </c:pt>
                <c:pt idx="5278">
                  <c:v>7078</c:v>
                </c:pt>
                <c:pt idx="5279">
                  <c:v>7079</c:v>
                </c:pt>
                <c:pt idx="5280">
                  <c:v>7080</c:v>
                </c:pt>
                <c:pt idx="5281">
                  <c:v>7081</c:v>
                </c:pt>
                <c:pt idx="5282">
                  <c:v>7082</c:v>
                </c:pt>
                <c:pt idx="5283">
                  <c:v>7083</c:v>
                </c:pt>
                <c:pt idx="5284">
                  <c:v>7084</c:v>
                </c:pt>
                <c:pt idx="5285">
                  <c:v>7085</c:v>
                </c:pt>
                <c:pt idx="5286">
                  <c:v>7086</c:v>
                </c:pt>
                <c:pt idx="5287">
                  <c:v>7087</c:v>
                </c:pt>
                <c:pt idx="5288">
                  <c:v>7088</c:v>
                </c:pt>
                <c:pt idx="5289">
                  <c:v>7089</c:v>
                </c:pt>
                <c:pt idx="5290">
                  <c:v>7090</c:v>
                </c:pt>
                <c:pt idx="5291">
                  <c:v>7091</c:v>
                </c:pt>
                <c:pt idx="5292">
                  <c:v>7092</c:v>
                </c:pt>
                <c:pt idx="5293">
                  <c:v>7093</c:v>
                </c:pt>
                <c:pt idx="5294">
                  <c:v>7094</c:v>
                </c:pt>
                <c:pt idx="5295">
                  <c:v>7095</c:v>
                </c:pt>
                <c:pt idx="5296">
                  <c:v>7096</c:v>
                </c:pt>
                <c:pt idx="5297">
                  <c:v>7097</c:v>
                </c:pt>
                <c:pt idx="5298">
                  <c:v>7098</c:v>
                </c:pt>
                <c:pt idx="5299">
                  <c:v>7099</c:v>
                </c:pt>
                <c:pt idx="5300">
                  <c:v>7100</c:v>
                </c:pt>
                <c:pt idx="5301">
                  <c:v>7101</c:v>
                </c:pt>
                <c:pt idx="5302">
                  <c:v>7102</c:v>
                </c:pt>
                <c:pt idx="5303">
                  <c:v>7103</c:v>
                </c:pt>
                <c:pt idx="5304">
                  <c:v>7104</c:v>
                </c:pt>
                <c:pt idx="5305">
                  <c:v>7105</c:v>
                </c:pt>
                <c:pt idx="5306">
                  <c:v>7106</c:v>
                </c:pt>
                <c:pt idx="5307">
                  <c:v>7107</c:v>
                </c:pt>
                <c:pt idx="5308">
                  <c:v>7108</c:v>
                </c:pt>
                <c:pt idx="5309">
                  <c:v>7109</c:v>
                </c:pt>
                <c:pt idx="5310">
                  <c:v>7110</c:v>
                </c:pt>
                <c:pt idx="5311">
                  <c:v>7111</c:v>
                </c:pt>
                <c:pt idx="5312">
                  <c:v>7112</c:v>
                </c:pt>
                <c:pt idx="5313">
                  <c:v>7113</c:v>
                </c:pt>
                <c:pt idx="5314">
                  <c:v>7114</c:v>
                </c:pt>
                <c:pt idx="5315">
                  <c:v>7115</c:v>
                </c:pt>
                <c:pt idx="5316">
                  <c:v>7116</c:v>
                </c:pt>
                <c:pt idx="5317">
                  <c:v>7117</c:v>
                </c:pt>
                <c:pt idx="5318">
                  <c:v>7118</c:v>
                </c:pt>
                <c:pt idx="5319">
                  <c:v>7119</c:v>
                </c:pt>
                <c:pt idx="5320">
                  <c:v>7120</c:v>
                </c:pt>
                <c:pt idx="5321">
                  <c:v>7121</c:v>
                </c:pt>
                <c:pt idx="5322">
                  <c:v>7122</c:v>
                </c:pt>
                <c:pt idx="5323">
                  <c:v>7123</c:v>
                </c:pt>
                <c:pt idx="5324">
                  <c:v>7124</c:v>
                </c:pt>
                <c:pt idx="5325">
                  <c:v>7125</c:v>
                </c:pt>
                <c:pt idx="5326">
                  <c:v>7126</c:v>
                </c:pt>
                <c:pt idx="5327">
                  <c:v>7127</c:v>
                </c:pt>
                <c:pt idx="5328">
                  <c:v>7128</c:v>
                </c:pt>
                <c:pt idx="5329">
                  <c:v>7129</c:v>
                </c:pt>
                <c:pt idx="5330">
                  <c:v>7130</c:v>
                </c:pt>
                <c:pt idx="5331">
                  <c:v>7131</c:v>
                </c:pt>
                <c:pt idx="5332">
                  <c:v>7132</c:v>
                </c:pt>
                <c:pt idx="5333">
                  <c:v>7133</c:v>
                </c:pt>
                <c:pt idx="5334">
                  <c:v>7134</c:v>
                </c:pt>
                <c:pt idx="5335">
                  <c:v>7135</c:v>
                </c:pt>
                <c:pt idx="5336">
                  <c:v>7136</c:v>
                </c:pt>
                <c:pt idx="5337">
                  <c:v>7137</c:v>
                </c:pt>
                <c:pt idx="5338">
                  <c:v>7138</c:v>
                </c:pt>
                <c:pt idx="5339">
                  <c:v>7139</c:v>
                </c:pt>
                <c:pt idx="5340">
                  <c:v>7140</c:v>
                </c:pt>
                <c:pt idx="5341">
                  <c:v>7141</c:v>
                </c:pt>
                <c:pt idx="5342">
                  <c:v>7142</c:v>
                </c:pt>
                <c:pt idx="5343">
                  <c:v>7143</c:v>
                </c:pt>
                <c:pt idx="5344">
                  <c:v>7144</c:v>
                </c:pt>
                <c:pt idx="5345">
                  <c:v>7145</c:v>
                </c:pt>
                <c:pt idx="5346">
                  <c:v>7146</c:v>
                </c:pt>
                <c:pt idx="5347">
                  <c:v>7147</c:v>
                </c:pt>
                <c:pt idx="5348">
                  <c:v>7148</c:v>
                </c:pt>
                <c:pt idx="5349">
                  <c:v>7149</c:v>
                </c:pt>
                <c:pt idx="5350">
                  <c:v>7150</c:v>
                </c:pt>
                <c:pt idx="5351">
                  <c:v>7151</c:v>
                </c:pt>
                <c:pt idx="5352">
                  <c:v>7152</c:v>
                </c:pt>
                <c:pt idx="5353">
                  <c:v>7153</c:v>
                </c:pt>
                <c:pt idx="5354">
                  <c:v>7154</c:v>
                </c:pt>
                <c:pt idx="5355">
                  <c:v>7155</c:v>
                </c:pt>
                <c:pt idx="5356">
                  <c:v>7156</c:v>
                </c:pt>
                <c:pt idx="5357">
                  <c:v>7157</c:v>
                </c:pt>
                <c:pt idx="5358">
                  <c:v>7158</c:v>
                </c:pt>
                <c:pt idx="5359">
                  <c:v>7159</c:v>
                </c:pt>
                <c:pt idx="5360">
                  <c:v>7160</c:v>
                </c:pt>
                <c:pt idx="5361">
                  <c:v>7161</c:v>
                </c:pt>
                <c:pt idx="5362">
                  <c:v>7162</c:v>
                </c:pt>
                <c:pt idx="5363">
                  <c:v>7163</c:v>
                </c:pt>
                <c:pt idx="5364">
                  <c:v>7164</c:v>
                </c:pt>
                <c:pt idx="5365">
                  <c:v>7165</c:v>
                </c:pt>
                <c:pt idx="5366">
                  <c:v>7166</c:v>
                </c:pt>
                <c:pt idx="5367">
                  <c:v>7167</c:v>
                </c:pt>
                <c:pt idx="5368">
                  <c:v>7168</c:v>
                </c:pt>
                <c:pt idx="5369">
                  <c:v>7169</c:v>
                </c:pt>
                <c:pt idx="5370">
                  <c:v>7170</c:v>
                </c:pt>
                <c:pt idx="5371">
                  <c:v>7171</c:v>
                </c:pt>
                <c:pt idx="5372">
                  <c:v>7172</c:v>
                </c:pt>
                <c:pt idx="5373">
                  <c:v>7173</c:v>
                </c:pt>
                <c:pt idx="5374">
                  <c:v>7174</c:v>
                </c:pt>
                <c:pt idx="5375">
                  <c:v>7175</c:v>
                </c:pt>
                <c:pt idx="5376">
                  <c:v>7176</c:v>
                </c:pt>
                <c:pt idx="5377">
                  <c:v>7177</c:v>
                </c:pt>
                <c:pt idx="5378">
                  <c:v>7178</c:v>
                </c:pt>
                <c:pt idx="5379">
                  <c:v>7179</c:v>
                </c:pt>
                <c:pt idx="5380">
                  <c:v>7180</c:v>
                </c:pt>
                <c:pt idx="5381">
                  <c:v>7181</c:v>
                </c:pt>
                <c:pt idx="5382">
                  <c:v>7182</c:v>
                </c:pt>
                <c:pt idx="5383">
                  <c:v>7183</c:v>
                </c:pt>
                <c:pt idx="5384">
                  <c:v>7184</c:v>
                </c:pt>
                <c:pt idx="5385">
                  <c:v>7185</c:v>
                </c:pt>
                <c:pt idx="5386">
                  <c:v>7186</c:v>
                </c:pt>
                <c:pt idx="5387">
                  <c:v>7187</c:v>
                </c:pt>
                <c:pt idx="5388">
                  <c:v>7188</c:v>
                </c:pt>
                <c:pt idx="5389">
                  <c:v>7189</c:v>
                </c:pt>
                <c:pt idx="5390">
                  <c:v>7190</c:v>
                </c:pt>
                <c:pt idx="5391">
                  <c:v>7191</c:v>
                </c:pt>
                <c:pt idx="5392">
                  <c:v>7192</c:v>
                </c:pt>
                <c:pt idx="5393">
                  <c:v>7193</c:v>
                </c:pt>
                <c:pt idx="5394">
                  <c:v>7194</c:v>
                </c:pt>
                <c:pt idx="5395">
                  <c:v>7195</c:v>
                </c:pt>
                <c:pt idx="5396">
                  <c:v>7196</c:v>
                </c:pt>
                <c:pt idx="5397">
                  <c:v>7197</c:v>
                </c:pt>
                <c:pt idx="5398">
                  <c:v>7198</c:v>
                </c:pt>
                <c:pt idx="5399">
                  <c:v>7199</c:v>
                </c:pt>
                <c:pt idx="5400">
                  <c:v>7200</c:v>
                </c:pt>
                <c:pt idx="5401">
                  <c:v>7201</c:v>
                </c:pt>
                <c:pt idx="5402">
                  <c:v>7202</c:v>
                </c:pt>
                <c:pt idx="5403">
                  <c:v>7203</c:v>
                </c:pt>
                <c:pt idx="5404">
                  <c:v>7204</c:v>
                </c:pt>
                <c:pt idx="5405">
                  <c:v>7205</c:v>
                </c:pt>
                <c:pt idx="5406">
                  <c:v>7206</c:v>
                </c:pt>
                <c:pt idx="5407">
                  <c:v>7207</c:v>
                </c:pt>
                <c:pt idx="5408">
                  <c:v>7208</c:v>
                </c:pt>
                <c:pt idx="5409">
                  <c:v>7209</c:v>
                </c:pt>
                <c:pt idx="5410">
                  <c:v>7210</c:v>
                </c:pt>
                <c:pt idx="5411">
                  <c:v>7211</c:v>
                </c:pt>
                <c:pt idx="5412">
                  <c:v>7212</c:v>
                </c:pt>
                <c:pt idx="5413">
                  <c:v>7213</c:v>
                </c:pt>
                <c:pt idx="5414">
                  <c:v>7214</c:v>
                </c:pt>
                <c:pt idx="5415">
                  <c:v>7215</c:v>
                </c:pt>
                <c:pt idx="5416">
                  <c:v>7216</c:v>
                </c:pt>
                <c:pt idx="5417">
                  <c:v>7217</c:v>
                </c:pt>
                <c:pt idx="5418">
                  <c:v>7218</c:v>
                </c:pt>
                <c:pt idx="5419">
                  <c:v>7219</c:v>
                </c:pt>
                <c:pt idx="5420">
                  <c:v>7220</c:v>
                </c:pt>
                <c:pt idx="5421">
                  <c:v>7221</c:v>
                </c:pt>
                <c:pt idx="5422">
                  <c:v>7222</c:v>
                </c:pt>
                <c:pt idx="5423">
                  <c:v>7223</c:v>
                </c:pt>
                <c:pt idx="5424">
                  <c:v>7224</c:v>
                </c:pt>
                <c:pt idx="5425">
                  <c:v>7225</c:v>
                </c:pt>
                <c:pt idx="5426">
                  <c:v>7226</c:v>
                </c:pt>
                <c:pt idx="5427">
                  <c:v>7227</c:v>
                </c:pt>
                <c:pt idx="5428">
                  <c:v>7228</c:v>
                </c:pt>
                <c:pt idx="5429">
                  <c:v>7229</c:v>
                </c:pt>
                <c:pt idx="5430">
                  <c:v>7230</c:v>
                </c:pt>
                <c:pt idx="5431">
                  <c:v>7231</c:v>
                </c:pt>
                <c:pt idx="5432">
                  <c:v>7232</c:v>
                </c:pt>
                <c:pt idx="5433">
                  <c:v>7233</c:v>
                </c:pt>
                <c:pt idx="5434">
                  <c:v>7234</c:v>
                </c:pt>
                <c:pt idx="5435">
                  <c:v>7235</c:v>
                </c:pt>
                <c:pt idx="5436">
                  <c:v>7236</c:v>
                </c:pt>
                <c:pt idx="5437">
                  <c:v>7237</c:v>
                </c:pt>
                <c:pt idx="5438">
                  <c:v>7238</c:v>
                </c:pt>
                <c:pt idx="5439">
                  <c:v>7239</c:v>
                </c:pt>
                <c:pt idx="5440">
                  <c:v>7240</c:v>
                </c:pt>
                <c:pt idx="5441">
                  <c:v>7241</c:v>
                </c:pt>
                <c:pt idx="5442">
                  <c:v>7242</c:v>
                </c:pt>
                <c:pt idx="5443">
                  <c:v>7243</c:v>
                </c:pt>
                <c:pt idx="5444">
                  <c:v>7244</c:v>
                </c:pt>
                <c:pt idx="5445">
                  <c:v>7245</c:v>
                </c:pt>
                <c:pt idx="5446">
                  <c:v>7246</c:v>
                </c:pt>
                <c:pt idx="5447">
                  <c:v>7247</c:v>
                </c:pt>
                <c:pt idx="5448">
                  <c:v>7248</c:v>
                </c:pt>
                <c:pt idx="5449">
                  <c:v>7249</c:v>
                </c:pt>
                <c:pt idx="5450">
                  <c:v>7250</c:v>
                </c:pt>
                <c:pt idx="5451">
                  <c:v>7251</c:v>
                </c:pt>
                <c:pt idx="5452">
                  <c:v>7252</c:v>
                </c:pt>
                <c:pt idx="5453">
                  <c:v>7253</c:v>
                </c:pt>
                <c:pt idx="5454">
                  <c:v>7254</c:v>
                </c:pt>
                <c:pt idx="5455">
                  <c:v>7255</c:v>
                </c:pt>
                <c:pt idx="5456">
                  <c:v>7256</c:v>
                </c:pt>
                <c:pt idx="5457">
                  <c:v>7257</c:v>
                </c:pt>
                <c:pt idx="5458">
                  <c:v>7258</c:v>
                </c:pt>
                <c:pt idx="5459">
                  <c:v>7259</c:v>
                </c:pt>
                <c:pt idx="5460">
                  <c:v>7260</c:v>
                </c:pt>
                <c:pt idx="5461">
                  <c:v>7261</c:v>
                </c:pt>
                <c:pt idx="5462">
                  <c:v>7262</c:v>
                </c:pt>
                <c:pt idx="5463">
                  <c:v>7263</c:v>
                </c:pt>
                <c:pt idx="5464">
                  <c:v>7264</c:v>
                </c:pt>
                <c:pt idx="5465">
                  <c:v>7265</c:v>
                </c:pt>
                <c:pt idx="5466">
                  <c:v>7266</c:v>
                </c:pt>
                <c:pt idx="5467">
                  <c:v>7267</c:v>
                </c:pt>
                <c:pt idx="5468">
                  <c:v>7268</c:v>
                </c:pt>
                <c:pt idx="5469">
                  <c:v>7269</c:v>
                </c:pt>
                <c:pt idx="5470">
                  <c:v>7270</c:v>
                </c:pt>
                <c:pt idx="5471">
                  <c:v>7271</c:v>
                </c:pt>
                <c:pt idx="5472">
                  <c:v>7272</c:v>
                </c:pt>
                <c:pt idx="5473">
                  <c:v>7273</c:v>
                </c:pt>
                <c:pt idx="5474">
                  <c:v>7274</c:v>
                </c:pt>
                <c:pt idx="5475">
                  <c:v>7275</c:v>
                </c:pt>
                <c:pt idx="5476">
                  <c:v>7276</c:v>
                </c:pt>
                <c:pt idx="5477">
                  <c:v>7277</c:v>
                </c:pt>
                <c:pt idx="5478">
                  <c:v>7278</c:v>
                </c:pt>
                <c:pt idx="5479">
                  <c:v>7279</c:v>
                </c:pt>
                <c:pt idx="5480">
                  <c:v>7280</c:v>
                </c:pt>
                <c:pt idx="5481">
                  <c:v>7281</c:v>
                </c:pt>
                <c:pt idx="5482">
                  <c:v>7282</c:v>
                </c:pt>
                <c:pt idx="5483">
                  <c:v>7283</c:v>
                </c:pt>
                <c:pt idx="5484">
                  <c:v>7284</c:v>
                </c:pt>
                <c:pt idx="5485">
                  <c:v>7285</c:v>
                </c:pt>
                <c:pt idx="5486">
                  <c:v>7286</c:v>
                </c:pt>
                <c:pt idx="5487">
                  <c:v>7287</c:v>
                </c:pt>
                <c:pt idx="5488">
                  <c:v>7288</c:v>
                </c:pt>
                <c:pt idx="5489">
                  <c:v>7289</c:v>
                </c:pt>
                <c:pt idx="5490">
                  <c:v>7290</c:v>
                </c:pt>
                <c:pt idx="5491">
                  <c:v>7291</c:v>
                </c:pt>
                <c:pt idx="5492">
                  <c:v>7292</c:v>
                </c:pt>
                <c:pt idx="5493">
                  <c:v>7293</c:v>
                </c:pt>
                <c:pt idx="5494">
                  <c:v>7294</c:v>
                </c:pt>
                <c:pt idx="5495">
                  <c:v>7295</c:v>
                </c:pt>
                <c:pt idx="5496">
                  <c:v>7296</c:v>
                </c:pt>
                <c:pt idx="5497">
                  <c:v>7297</c:v>
                </c:pt>
                <c:pt idx="5498">
                  <c:v>7298</c:v>
                </c:pt>
                <c:pt idx="5499">
                  <c:v>7299</c:v>
                </c:pt>
                <c:pt idx="5500">
                  <c:v>7300</c:v>
                </c:pt>
                <c:pt idx="5501">
                  <c:v>7301</c:v>
                </c:pt>
                <c:pt idx="5502">
                  <c:v>7302</c:v>
                </c:pt>
                <c:pt idx="5503">
                  <c:v>7303</c:v>
                </c:pt>
                <c:pt idx="5504">
                  <c:v>7304</c:v>
                </c:pt>
                <c:pt idx="5505">
                  <c:v>7305</c:v>
                </c:pt>
                <c:pt idx="5506">
                  <c:v>7306</c:v>
                </c:pt>
                <c:pt idx="5507">
                  <c:v>7307</c:v>
                </c:pt>
                <c:pt idx="5508">
                  <c:v>7308</c:v>
                </c:pt>
                <c:pt idx="5509">
                  <c:v>7309</c:v>
                </c:pt>
                <c:pt idx="5510">
                  <c:v>7310</c:v>
                </c:pt>
                <c:pt idx="5511">
                  <c:v>7311</c:v>
                </c:pt>
                <c:pt idx="5512">
                  <c:v>7312</c:v>
                </c:pt>
                <c:pt idx="5513">
                  <c:v>7313</c:v>
                </c:pt>
                <c:pt idx="5514">
                  <c:v>7314</c:v>
                </c:pt>
                <c:pt idx="5515">
                  <c:v>7315</c:v>
                </c:pt>
                <c:pt idx="5516">
                  <c:v>7316</c:v>
                </c:pt>
                <c:pt idx="5517">
                  <c:v>7317</c:v>
                </c:pt>
                <c:pt idx="5518">
                  <c:v>7318</c:v>
                </c:pt>
                <c:pt idx="5519">
                  <c:v>7319</c:v>
                </c:pt>
                <c:pt idx="5520">
                  <c:v>7320</c:v>
                </c:pt>
                <c:pt idx="5521">
                  <c:v>7321</c:v>
                </c:pt>
                <c:pt idx="5522">
                  <c:v>7322</c:v>
                </c:pt>
                <c:pt idx="5523">
                  <c:v>7323</c:v>
                </c:pt>
                <c:pt idx="5524">
                  <c:v>7324</c:v>
                </c:pt>
                <c:pt idx="5525">
                  <c:v>7325</c:v>
                </c:pt>
                <c:pt idx="5526">
                  <c:v>7326</c:v>
                </c:pt>
                <c:pt idx="5527">
                  <c:v>7327</c:v>
                </c:pt>
                <c:pt idx="5528">
                  <c:v>7328</c:v>
                </c:pt>
                <c:pt idx="5529">
                  <c:v>7329</c:v>
                </c:pt>
                <c:pt idx="5530">
                  <c:v>7330</c:v>
                </c:pt>
                <c:pt idx="5531">
                  <c:v>7331</c:v>
                </c:pt>
                <c:pt idx="5532">
                  <c:v>7332</c:v>
                </c:pt>
                <c:pt idx="5533">
                  <c:v>7333</c:v>
                </c:pt>
                <c:pt idx="5534">
                  <c:v>7334</c:v>
                </c:pt>
                <c:pt idx="5535">
                  <c:v>7335</c:v>
                </c:pt>
                <c:pt idx="5536">
                  <c:v>7336</c:v>
                </c:pt>
                <c:pt idx="5537">
                  <c:v>7337</c:v>
                </c:pt>
                <c:pt idx="5538">
                  <c:v>7338</c:v>
                </c:pt>
                <c:pt idx="5539">
                  <c:v>7339</c:v>
                </c:pt>
                <c:pt idx="5540">
                  <c:v>7340</c:v>
                </c:pt>
                <c:pt idx="5541">
                  <c:v>7341</c:v>
                </c:pt>
                <c:pt idx="5542">
                  <c:v>7342</c:v>
                </c:pt>
                <c:pt idx="5543">
                  <c:v>7343</c:v>
                </c:pt>
                <c:pt idx="5544">
                  <c:v>7344</c:v>
                </c:pt>
                <c:pt idx="5545">
                  <c:v>7345</c:v>
                </c:pt>
                <c:pt idx="5546">
                  <c:v>7346</c:v>
                </c:pt>
                <c:pt idx="5547">
                  <c:v>7347</c:v>
                </c:pt>
                <c:pt idx="5548">
                  <c:v>7348</c:v>
                </c:pt>
                <c:pt idx="5549">
                  <c:v>7349</c:v>
                </c:pt>
                <c:pt idx="5550">
                  <c:v>7350</c:v>
                </c:pt>
                <c:pt idx="5551">
                  <c:v>7351</c:v>
                </c:pt>
                <c:pt idx="5552">
                  <c:v>7352</c:v>
                </c:pt>
                <c:pt idx="5553">
                  <c:v>7353</c:v>
                </c:pt>
                <c:pt idx="5554">
                  <c:v>7354</c:v>
                </c:pt>
                <c:pt idx="5555">
                  <c:v>7355</c:v>
                </c:pt>
                <c:pt idx="5556">
                  <c:v>7356</c:v>
                </c:pt>
                <c:pt idx="5557">
                  <c:v>7357</c:v>
                </c:pt>
                <c:pt idx="5558">
                  <c:v>7358</c:v>
                </c:pt>
                <c:pt idx="5559">
                  <c:v>7359</c:v>
                </c:pt>
                <c:pt idx="5560">
                  <c:v>7360</c:v>
                </c:pt>
                <c:pt idx="5561">
                  <c:v>7361</c:v>
                </c:pt>
                <c:pt idx="5562">
                  <c:v>7362</c:v>
                </c:pt>
                <c:pt idx="5563">
                  <c:v>7363</c:v>
                </c:pt>
                <c:pt idx="5564">
                  <c:v>7364</c:v>
                </c:pt>
                <c:pt idx="5565">
                  <c:v>7365</c:v>
                </c:pt>
                <c:pt idx="5566">
                  <c:v>7366</c:v>
                </c:pt>
                <c:pt idx="5567">
                  <c:v>7367</c:v>
                </c:pt>
                <c:pt idx="5568">
                  <c:v>7368</c:v>
                </c:pt>
                <c:pt idx="5569">
                  <c:v>7369</c:v>
                </c:pt>
                <c:pt idx="5570">
                  <c:v>7370</c:v>
                </c:pt>
                <c:pt idx="5571">
                  <c:v>7371</c:v>
                </c:pt>
                <c:pt idx="5572">
                  <c:v>7372</c:v>
                </c:pt>
                <c:pt idx="5573">
                  <c:v>7373</c:v>
                </c:pt>
                <c:pt idx="5574">
                  <c:v>7374</c:v>
                </c:pt>
                <c:pt idx="5575">
                  <c:v>7375</c:v>
                </c:pt>
                <c:pt idx="5576">
                  <c:v>7376</c:v>
                </c:pt>
                <c:pt idx="5577">
                  <c:v>7377</c:v>
                </c:pt>
                <c:pt idx="5578">
                  <c:v>7378</c:v>
                </c:pt>
                <c:pt idx="5579">
                  <c:v>7379</c:v>
                </c:pt>
                <c:pt idx="5580">
                  <c:v>7380</c:v>
                </c:pt>
                <c:pt idx="5581">
                  <c:v>7381</c:v>
                </c:pt>
                <c:pt idx="5582">
                  <c:v>7382</c:v>
                </c:pt>
                <c:pt idx="5583">
                  <c:v>7383</c:v>
                </c:pt>
                <c:pt idx="5584">
                  <c:v>7384</c:v>
                </c:pt>
                <c:pt idx="5585">
                  <c:v>7385</c:v>
                </c:pt>
                <c:pt idx="5586">
                  <c:v>7386</c:v>
                </c:pt>
                <c:pt idx="5587">
                  <c:v>7387</c:v>
                </c:pt>
                <c:pt idx="5588">
                  <c:v>7388</c:v>
                </c:pt>
                <c:pt idx="5589">
                  <c:v>7389</c:v>
                </c:pt>
                <c:pt idx="5590">
                  <c:v>7390</c:v>
                </c:pt>
                <c:pt idx="5591">
                  <c:v>7391</c:v>
                </c:pt>
                <c:pt idx="5592">
                  <c:v>7392</c:v>
                </c:pt>
                <c:pt idx="5593">
                  <c:v>7393</c:v>
                </c:pt>
                <c:pt idx="5594">
                  <c:v>7394</c:v>
                </c:pt>
                <c:pt idx="5595">
                  <c:v>7395</c:v>
                </c:pt>
                <c:pt idx="5596">
                  <c:v>7396</c:v>
                </c:pt>
                <c:pt idx="5597">
                  <c:v>7397</c:v>
                </c:pt>
                <c:pt idx="5598">
                  <c:v>7398</c:v>
                </c:pt>
                <c:pt idx="5599">
                  <c:v>7399</c:v>
                </c:pt>
                <c:pt idx="5600">
                  <c:v>7400</c:v>
                </c:pt>
                <c:pt idx="5601">
                  <c:v>7401</c:v>
                </c:pt>
                <c:pt idx="5602">
                  <c:v>7402</c:v>
                </c:pt>
                <c:pt idx="5603">
                  <c:v>7403</c:v>
                </c:pt>
                <c:pt idx="5604">
                  <c:v>7404</c:v>
                </c:pt>
                <c:pt idx="5605">
                  <c:v>7405</c:v>
                </c:pt>
                <c:pt idx="5606">
                  <c:v>7406</c:v>
                </c:pt>
                <c:pt idx="5607">
                  <c:v>7407</c:v>
                </c:pt>
                <c:pt idx="5608">
                  <c:v>7408</c:v>
                </c:pt>
                <c:pt idx="5609">
                  <c:v>7409</c:v>
                </c:pt>
                <c:pt idx="5610">
                  <c:v>7410</c:v>
                </c:pt>
                <c:pt idx="5611">
                  <c:v>7411</c:v>
                </c:pt>
                <c:pt idx="5612">
                  <c:v>7412</c:v>
                </c:pt>
                <c:pt idx="5613">
                  <c:v>7413</c:v>
                </c:pt>
                <c:pt idx="5614">
                  <c:v>7414</c:v>
                </c:pt>
                <c:pt idx="5615">
                  <c:v>7415</c:v>
                </c:pt>
                <c:pt idx="5616">
                  <c:v>7416</c:v>
                </c:pt>
                <c:pt idx="5617">
                  <c:v>7417</c:v>
                </c:pt>
                <c:pt idx="5618">
                  <c:v>7418</c:v>
                </c:pt>
                <c:pt idx="5619">
                  <c:v>7419</c:v>
                </c:pt>
                <c:pt idx="5620">
                  <c:v>7420</c:v>
                </c:pt>
                <c:pt idx="5621">
                  <c:v>7421</c:v>
                </c:pt>
                <c:pt idx="5622">
                  <c:v>7422</c:v>
                </c:pt>
                <c:pt idx="5623">
                  <c:v>7423</c:v>
                </c:pt>
                <c:pt idx="5624">
                  <c:v>7424</c:v>
                </c:pt>
                <c:pt idx="5625">
                  <c:v>7425</c:v>
                </c:pt>
                <c:pt idx="5626">
                  <c:v>7426</c:v>
                </c:pt>
                <c:pt idx="5627">
                  <c:v>7427</c:v>
                </c:pt>
                <c:pt idx="5628">
                  <c:v>7428</c:v>
                </c:pt>
                <c:pt idx="5629">
                  <c:v>7429</c:v>
                </c:pt>
                <c:pt idx="5630">
                  <c:v>7430</c:v>
                </c:pt>
                <c:pt idx="5631">
                  <c:v>7431</c:v>
                </c:pt>
                <c:pt idx="5632">
                  <c:v>7432</c:v>
                </c:pt>
                <c:pt idx="5633">
                  <c:v>7433</c:v>
                </c:pt>
                <c:pt idx="5634">
                  <c:v>7434</c:v>
                </c:pt>
                <c:pt idx="5635">
                  <c:v>7435</c:v>
                </c:pt>
                <c:pt idx="5636">
                  <c:v>7436</c:v>
                </c:pt>
                <c:pt idx="5637">
                  <c:v>7437</c:v>
                </c:pt>
                <c:pt idx="5638">
                  <c:v>7438</c:v>
                </c:pt>
                <c:pt idx="5639">
                  <c:v>7439</c:v>
                </c:pt>
                <c:pt idx="5640">
                  <c:v>7440</c:v>
                </c:pt>
                <c:pt idx="5641">
                  <c:v>7441</c:v>
                </c:pt>
                <c:pt idx="5642">
                  <c:v>7442</c:v>
                </c:pt>
                <c:pt idx="5643">
                  <c:v>7443</c:v>
                </c:pt>
                <c:pt idx="5644">
                  <c:v>7444</c:v>
                </c:pt>
                <c:pt idx="5645">
                  <c:v>7445</c:v>
                </c:pt>
                <c:pt idx="5646">
                  <c:v>7446</c:v>
                </c:pt>
                <c:pt idx="5647">
                  <c:v>7447</c:v>
                </c:pt>
                <c:pt idx="5648">
                  <c:v>7448</c:v>
                </c:pt>
                <c:pt idx="5649">
                  <c:v>7449</c:v>
                </c:pt>
                <c:pt idx="5650">
                  <c:v>7450</c:v>
                </c:pt>
                <c:pt idx="5651">
                  <c:v>7451</c:v>
                </c:pt>
                <c:pt idx="5652">
                  <c:v>7452</c:v>
                </c:pt>
                <c:pt idx="5653">
                  <c:v>7453</c:v>
                </c:pt>
                <c:pt idx="5654">
                  <c:v>7454</c:v>
                </c:pt>
                <c:pt idx="5655">
                  <c:v>7455</c:v>
                </c:pt>
                <c:pt idx="5656">
                  <c:v>7456</c:v>
                </c:pt>
                <c:pt idx="5657">
                  <c:v>7457</c:v>
                </c:pt>
                <c:pt idx="5658">
                  <c:v>7458</c:v>
                </c:pt>
                <c:pt idx="5659">
                  <c:v>7459</c:v>
                </c:pt>
                <c:pt idx="5660">
                  <c:v>7460</c:v>
                </c:pt>
                <c:pt idx="5661">
                  <c:v>7461</c:v>
                </c:pt>
                <c:pt idx="5662">
                  <c:v>7462</c:v>
                </c:pt>
                <c:pt idx="5663">
                  <c:v>7463</c:v>
                </c:pt>
                <c:pt idx="5664">
                  <c:v>7464</c:v>
                </c:pt>
                <c:pt idx="5665">
                  <c:v>7465</c:v>
                </c:pt>
                <c:pt idx="5666">
                  <c:v>7466</c:v>
                </c:pt>
                <c:pt idx="5667">
                  <c:v>7467</c:v>
                </c:pt>
                <c:pt idx="5668">
                  <c:v>7468</c:v>
                </c:pt>
                <c:pt idx="5669">
                  <c:v>7469</c:v>
                </c:pt>
                <c:pt idx="5670">
                  <c:v>7470</c:v>
                </c:pt>
                <c:pt idx="5671">
                  <c:v>7471</c:v>
                </c:pt>
                <c:pt idx="5672">
                  <c:v>7472</c:v>
                </c:pt>
                <c:pt idx="5673">
                  <c:v>7473</c:v>
                </c:pt>
                <c:pt idx="5674">
                  <c:v>7474</c:v>
                </c:pt>
                <c:pt idx="5675">
                  <c:v>7475</c:v>
                </c:pt>
                <c:pt idx="5676">
                  <c:v>7476</c:v>
                </c:pt>
                <c:pt idx="5677">
                  <c:v>7477</c:v>
                </c:pt>
                <c:pt idx="5678">
                  <c:v>7478</c:v>
                </c:pt>
                <c:pt idx="5679">
                  <c:v>7479</c:v>
                </c:pt>
                <c:pt idx="5680">
                  <c:v>7480</c:v>
                </c:pt>
                <c:pt idx="5681">
                  <c:v>7481</c:v>
                </c:pt>
                <c:pt idx="5682">
                  <c:v>7482</c:v>
                </c:pt>
                <c:pt idx="5683">
                  <c:v>7483</c:v>
                </c:pt>
                <c:pt idx="5684">
                  <c:v>7484</c:v>
                </c:pt>
                <c:pt idx="5685">
                  <c:v>7485</c:v>
                </c:pt>
                <c:pt idx="5686">
                  <c:v>7486</c:v>
                </c:pt>
                <c:pt idx="5687">
                  <c:v>7487</c:v>
                </c:pt>
                <c:pt idx="5688">
                  <c:v>7488</c:v>
                </c:pt>
                <c:pt idx="5689">
                  <c:v>7489</c:v>
                </c:pt>
                <c:pt idx="5690">
                  <c:v>7490</c:v>
                </c:pt>
                <c:pt idx="5691">
                  <c:v>7491</c:v>
                </c:pt>
                <c:pt idx="5692">
                  <c:v>7492</c:v>
                </c:pt>
                <c:pt idx="5693">
                  <c:v>7493</c:v>
                </c:pt>
                <c:pt idx="5694">
                  <c:v>7494</c:v>
                </c:pt>
                <c:pt idx="5695">
                  <c:v>7495</c:v>
                </c:pt>
                <c:pt idx="5696">
                  <c:v>7496</c:v>
                </c:pt>
                <c:pt idx="5697">
                  <c:v>7497</c:v>
                </c:pt>
                <c:pt idx="5698">
                  <c:v>7498</c:v>
                </c:pt>
                <c:pt idx="5699">
                  <c:v>7499</c:v>
                </c:pt>
                <c:pt idx="5700">
                  <c:v>7500</c:v>
                </c:pt>
                <c:pt idx="5701">
                  <c:v>7501</c:v>
                </c:pt>
                <c:pt idx="5702">
                  <c:v>7502</c:v>
                </c:pt>
                <c:pt idx="5703">
                  <c:v>7503</c:v>
                </c:pt>
                <c:pt idx="5704">
                  <c:v>7504</c:v>
                </c:pt>
                <c:pt idx="5705">
                  <c:v>7505</c:v>
                </c:pt>
                <c:pt idx="5706">
                  <c:v>7506</c:v>
                </c:pt>
                <c:pt idx="5707">
                  <c:v>7507</c:v>
                </c:pt>
                <c:pt idx="5708">
                  <c:v>7508</c:v>
                </c:pt>
                <c:pt idx="5709">
                  <c:v>7509</c:v>
                </c:pt>
                <c:pt idx="5710">
                  <c:v>7510</c:v>
                </c:pt>
                <c:pt idx="5711">
                  <c:v>7511</c:v>
                </c:pt>
                <c:pt idx="5712">
                  <c:v>7512</c:v>
                </c:pt>
                <c:pt idx="5713">
                  <c:v>7513</c:v>
                </c:pt>
                <c:pt idx="5714">
                  <c:v>7514</c:v>
                </c:pt>
                <c:pt idx="5715">
                  <c:v>7515</c:v>
                </c:pt>
                <c:pt idx="5716">
                  <c:v>7516</c:v>
                </c:pt>
                <c:pt idx="5717">
                  <c:v>7517</c:v>
                </c:pt>
                <c:pt idx="5718">
                  <c:v>7518</c:v>
                </c:pt>
                <c:pt idx="5719">
                  <c:v>7519</c:v>
                </c:pt>
                <c:pt idx="5720">
                  <c:v>7520</c:v>
                </c:pt>
                <c:pt idx="5721">
                  <c:v>7521</c:v>
                </c:pt>
                <c:pt idx="5722">
                  <c:v>7522</c:v>
                </c:pt>
                <c:pt idx="5723">
                  <c:v>7523</c:v>
                </c:pt>
                <c:pt idx="5724">
                  <c:v>7524</c:v>
                </c:pt>
                <c:pt idx="5725">
                  <c:v>7525</c:v>
                </c:pt>
                <c:pt idx="5726">
                  <c:v>7526</c:v>
                </c:pt>
                <c:pt idx="5727">
                  <c:v>7527</c:v>
                </c:pt>
                <c:pt idx="5728">
                  <c:v>7528</c:v>
                </c:pt>
                <c:pt idx="5729">
                  <c:v>7529</c:v>
                </c:pt>
                <c:pt idx="5730">
                  <c:v>7530</c:v>
                </c:pt>
                <c:pt idx="5731">
                  <c:v>7531</c:v>
                </c:pt>
                <c:pt idx="5732">
                  <c:v>7532</c:v>
                </c:pt>
                <c:pt idx="5733">
                  <c:v>7533</c:v>
                </c:pt>
                <c:pt idx="5734">
                  <c:v>7534</c:v>
                </c:pt>
                <c:pt idx="5735">
                  <c:v>7535</c:v>
                </c:pt>
                <c:pt idx="5736">
                  <c:v>7536</c:v>
                </c:pt>
                <c:pt idx="5737">
                  <c:v>7537</c:v>
                </c:pt>
                <c:pt idx="5738">
                  <c:v>7538</c:v>
                </c:pt>
                <c:pt idx="5739">
                  <c:v>7539</c:v>
                </c:pt>
                <c:pt idx="5740">
                  <c:v>7540</c:v>
                </c:pt>
                <c:pt idx="5741">
                  <c:v>7541</c:v>
                </c:pt>
                <c:pt idx="5742">
                  <c:v>7542</c:v>
                </c:pt>
                <c:pt idx="5743">
                  <c:v>7543</c:v>
                </c:pt>
                <c:pt idx="5744">
                  <c:v>7544</c:v>
                </c:pt>
                <c:pt idx="5745">
                  <c:v>7545</c:v>
                </c:pt>
                <c:pt idx="5746">
                  <c:v>7546</c:v>
                </c:pt>
                <c:pt idx="5747">
                  <c:v>7547</c:v>
                </c:pt>
                <c:pt idx="5748">
                  <c:v>7548</c:v>
                </c:pt>
                <c:pt idx="5749">
                  <c:v>7549</c:v>
                </c:pt>
                <c:pt idx="5750">
                  <c:v>7550</c:v>
                </c:pt>
                <c:pt idx="5751">
                  <c:v>7551</c:v>
                </c:pt>
                <c:pt idx="5752">
                  <c:v>7552</c:v>
                </c:pt>
                <c:pt idx="5753">
                  <c:v>7553</c:v>
                </c:pt>
                <c:pt idx="5754">
                  <c:v>7554</c:v>
                </c:pt>
                <c:pt idx="5755">
                  <c:v>7555</c:v>
                </c:pt>
                <c:pt idx="5756">
                  <c:v>7556</c:v>
                </c:pt>
                <c:pt idx="5757">
                  <c:v>7557</c:v>
                </c:pt>
                <c:pt idx="5758">
                  <c:v>7558</c:v>
                </c:pt>
                <c:pt idx="5759">
                  <c:v>7559</c:v>
                </c:pt>
                <c:pt idx="5760">
                  <c:v>7560</c:v>
                </c:pt>
                <c:pt idx="5761">
                  <c:v>7561</c:v>
                </c:pt>
                <c:pt idx="5762">
                  <c:v>7562</c:v>
                </c:pt>
                <c:pt idx="5763">
                  <c:v>7563</c:v>
                </c:pt>
                <c:pt idx="5764">
                  <c:v>7564</c:v>
                </c:pt>
                <c:pt idx="5765">
                  <c:v>7565</c:v>
                </c:pt>
                <c:pt idx="5766">
                  <c:v>7566</c:v>
                </c:pt>
                <c:pt idx="5767">
                  <c:v>7567</c:v>
                </c:pt>
                <c:pt idx="5768">
                  <c:v>7568</c:v>
                </c:pt>
                <c:pt idx="5769">
                  <c:v>7569</c:v>
                </c:pt>
                <c:pt idx="5770">
                  <c:v>7570</c:v>
                </c:pt>
                <c:pt idx="5771">
                  <c:v>7571</c:v>
                </c:pt>
                <c:pt idx="5772">
                  <c:v>7572</c:v>
                </c:pt>
                <c:pt idx="5773">
                  <c:v>7573</c:v>
                </c:pt>
                <c:pt idx="5774">
                  <c:v>7574</c:v>
                </c:pt>
                <c:pt idx="5775">
                  <c:v>7575</c:v>
                </c:pt>
                <c:pt idx="5776">
                  <c:v>7576</c:v>
                </c:pt>
                <c:pt idx="5777">
                  <c:v>7577</c:v>
                </c:pt>
                <c:pt idx="5778">
                  <c:v>7578</c:v>
                </c:pt>
                <c:pt idx="5779">
                  <c:v>7579</c:v>
                </c:pt>
                <c:pt idx="5780">
                  <c:v>7580</c:v>
                </c:pt>
                <c:pt idx="5781">
                  <c:v>7581</c:v>
                </c:pt>
                <c:pt idx="5782">
                  <c:v>7582</c:v>
                </c:pt>
                <c:pt idx="5783">
                  <c:v>7583</c:v>
                </c:pt>
                <c:pt idx="5784">
                  <c:v>7584</c:v>
                </c:pt>
                <c:pt idx="5785">
                  <c:v>7585</c:v>
                </c:pt>
                <c:pt idx="5786">
                  <c:v>7586</c:v>
                </c:pt>
                <c:pt idx="5787">
                  <c:v>7587</c:v>
                </c:pt>
                <c:pt idx="5788">
                  <c:v>7588</c:v>
                </c:pt>
                <c:pt idx="5789">
                  <c:v>7589</c:v>
                </c:pt>
                <c:pt idx="5790">
                  <c:v>7590</c:v>
                </c:pt>
                <c:pt idx="5791">
                  <c:v>7591</c:v>
                </c:pt>
                <c:pt idx="5792">
                  <c:v>7592</c:v>
                </c:pt>
                <c:pt idx="5793">
                  <c:v>7593</c:v>
                </c:pt>
                <c:pt idx="5794">
                  <c:v>7594</c:v>
                </c:pt>
                <c:pt idx="5795">
                  <c:v>7595</c:v>
                </c:pt>
                <c:pt idx="5796">
                  <c:v>7596</c:v>
                </c:pt>
                <c:pt idx="5797">
                  <c:v>7597</c:v>
                </c:pt>
                <c:pt idx="5798">
                  <c:v>7598</c:v>
                </c:pt>
                <c:pt idx="5799">
                  <c:v>7599</c:v>
                </c:pt>
                <c:pt idx="5800">
                  <c:v>7600</c:v>
                </c:pt>
                <c:pt idx="5801">
                  <c:v>7601</c:v>
                </c:pt>
                <c:pt idx="5802">
                  <c:v>7602</c:v>
                </c:pt>
                <c:pt idx="5803">
                  <c:v>7603</c:v>
                </c:pt>
                <c:pt idx="5804">
                  <c:v>7604</c:v>
                </c:pt>
                <c:pt idx="5805">
                  <c:v>7605</c:v>
                </c:pt>
                <c:pt idx="5806">
                  <c:v>7606</c:v>
                </c:pt>
                <c:pt idx="5807">
                  <c:v>7607</c:v>
                </c:pt>
                <c:pt idx="5808">
                  <c:v>7608</c:v>
                </c:pt>
                <c:pt idx="5809">
                  <c:v>7609</c:v>
                </c:pt>
                <c:pt idx="5810">
                  <c:v>7610</c:v>
                </c:pt>
                <c:pt idx="5811">
                  <c:v>7611</c:v>
                </c:pt>
                <c:pt idx="5812">
                  <c:v>7612</c:v>
                </c:pt>
                <c:pt idx="5813">
                  <c:v>7613</c:v>
                </c:pt>
                <c:pt idx="5814">
                  <c:v>7614</c:v>
                </c:pt>
                <c:pt idx="5815">
                  <c:v>7615</c:v>
                </c:pt>
                <c:pt idx="5816">
                  <c:v>7616</c:v>
                </c:pt>
                <c:pt idx="5817">
                  <c:v>7617</c:v>
                </c:pt>
                <c:pt idx="5818">
                  <c:v>7618</c:v>
                </c:pt>
                <c:pt idx="5819">
                  <c:v>7619</c:v>
                </c:pt>
                <c:pt idx="5820">
                  <c:v>7620</c:v>
                </c:pt>
                <c:pt idx="5821">
                  <c:v>7621</c:v>
                </c:pt>
                <c:pt idx="5822">
                  <c:v>7622</c:v>
                </c:pt>
                <c:pt idx="5823">
                  <c:v>7623</c:v>
                </c:pt>
                <c:pt idx="5824">
                  <c:v>7624</c:v>
                </c:pt>
                <c:pt idx="5825">
                  <c:v>7625</c:v>
                </c:pt>
                <c:pt idx="5826">
                  <c:v>7626</c:v>
                </c:pt>
                <c:pt idx="5827">
                  <c:v>7627</c:v>
                </c:pt>
                <c:pt idx="5828">
                  <c:v>7628</c:v>
                </c:pt>
                <c:pt idx="5829">
                  <c:v>7629</c:v>
                </c:pt>
                <c:pt idx="5830">
                  <c:v>7630</c:v>
                </c:pt>
                <c:pt idx="5831">
                  <c:v>7631</c:v>
                </c:pt>
                <c:pt idx="5832">
                  <c:v>7632</c:v>
                </c:pt>
                <c:pt idx="5833">
                  <c:v>7633</c:v>
                </c:pt>
                <c:pt idx="5834">
                  <c:v>7634</c:v>
                </c:pt>
                <c:pt idx="5835">
                  <c:v>7635</c:v>
                </c:pt>
                <c:pt idx="5836">
                  <c:v>7636</c:v>
                </c:pt>
                <c:pt idx="5837">
                  <c:v>7637</c:v>
                </c:pt>
                <c:pt idx="5838">
                  <c:v>7638</c:v>
                </c:pt>
                <c:pt idx="5839">
                  <c:v>7639</c:v>
                </c:pt>
                <c:pt idx="5840">
                  <c:v>7640</c:v>
                </c:pt>
                <c:pt idx="5841">
                  <c:v>7641</c:v>
                </c:pt>
                <c:pt idx="5842">
                  <c:v>7642</c:v>
                </c:pt>
                <c:pt idx="5843">
                  <c:v>7643</c:v>
                </c:pt>
                <c:pt idx="5844">
                  <c:v>7644</c:v>
                </c:pt>
                <c:pt idx="5845">
                  <c:v>7645</c:v>
                </c:pt>
                <c:pt idx="5846">
                  <c:v>7646</c:v>
                </c:pt>
                <c:pt idx="5847">
                  <c:v>7647</c:v>
                </c:pt>
                <c:pt idx="5848">
                  <c:v>7648</c:v>
                </c:pt>
                <c:pt idx="5849">
                  <c:v>7649</c:v>
                </c:pt>
                <c:pt idx="5850">
                  <c:v>7650</c:v>
                </c:pt>
                <c:pt idx="5851">
                  <c:v>7651</c:v>
                </c:pt>
                <c:pt idx="5852">
                  <c:v>7652</c:v>
                </c:pt>
                <c:pt idx="5853">
                  <c:v>7653</c:v>
                </c:pt>
                <c:pt idx="5854">
                  <c:v>7654</c:v>
                </c:pt>
                <c:pt idx="5855">
                  <c:v>7655</c:v>
                </c:pt>
                <c:pt idx="5856">
                  <c:v>7656</c:v>
                </c:pt>
                <c:pt idx="5857">
                  <c:v>7657</c:v>
                </c:pt>
                <c:pt idx="5858">
                  <c:v>7658</c:v>
                </c:pt>
                <c:pt idx="5859">
                  <c:v>7659</c:v>
                </c:pt>
                <c:pt idx="5860">
                  <c:v>7660</c:v>
                </c:pt>
                <c:pt idx="5861">
                  <c:v>7661</c:v>
                </c:pt>
                <c:pt idx="5862">
                  <c:v>7662</c:v>
                </c:pt>
                <c:pt idx="5863">
                  <c:v>7663</c:v>
                </c:pt>
                <c:pt idx="5864">
                  <c:v>7664</c:v>
                </c:pt>
                <c:pt idx="5865">
                  <c:v>7665</c:v>
                </c:pt>
                <c:pt idx="5866">
                  <c:v>7666</c:v>
                </c:pt>
                <c:pt idx="5867">
                  <c:v>7667</c:v>
                </c:pt>
                <c:pt idx="5868">
                  <c:v>7668</c:v>
                </c:pt>
                <c:pt idx="5869">
                  <c:v>7669</c:v>
                </c:pt>
                <c:pt idx="5870">
                  <c:v>7670</c:v>
                </c:pt>
                <c:pt idx="5871">
                  <c:v>7671</c:v>
                </c:pt>
                <c:pt idx="5872">
                  <c:v>7672</c:v>
                </c:pt>
                <c:pt idx="5873">
                  <c:v>7673</c:v>
                </c:pt>
                <c:pt idx="5874">
                  <c:v>7674</c:v>
                </c:pt>
                <c:pt idx="5875">
                  <c:v>7675</c:v>
                </c:pt>
                <c:pt idx="5876">
                  <c:v>7676</c:v>
                </c:pt>
                <c:pt idx="5877">
                  <c:v>7677</c:v>
                </c:pt>
                <c:pt idx="5878">
                  <c:v>7678</c:v>
                </c:pt>
                <c:pt idx="5879">
                  <c:v>7679</c:v>
                </c:pt>
                <c:pt idx="5880">
                  <c:v>7680</c:v>
                </c:pt>
                <c:pt idx="5881">
                  <c:v>7681</c:v>
                </c:pt>
                <c:pt idx="5882">
                  <c:v>7682</c:v>
                </c:pt>
                <c:pt idx="5883">
                  <c:v>7683</c:v>
                </c:pt>
                <c:pt idx="5884">
                  <c:v>7684</c:v>
                </c:pt>
                <c:pt idx="5885">
                  <c:v>7685</c:v>
                </c:pt>
                <c:pt idx="5886">
                  <c:v>7686</c:v>
                </c:pt>
                <c:pt idx="5887">
                  <c:v>7687</c:v>
                </c:pt>
                <c:pt idx="5888">
                  <c:v>7688</c:v>
                </c:pt>
                <c:pt idx="5889">
                  <c:v>7689</c:v>
                </c:pt>
                <c:pt idx="5890">
                  <c:v>7690</c:v>
                </c:pt>
                <c:pt idx="5891">
                  <c:v>7691</c:v>
                </c:pt>
                <c:pt idx="5892">
                  <c:v>7692</c:v>
                </c:pt>
                <c:pt idx="5893">
                  <c:v>7693</c:v>
                </c:pt>
                <c:pt idx="5894">
                  <c:v>7694</c:v>
                </c:pt>
                <c:pt idx="5895">
                  <c:v>7695</c:v>
                </c:pt>
                <c:pt idx="5896">
                  <c:v>7696</c:v>
                </c:pt>
                <c:pt idx="5897">
                  <c:v>7697</c:v>
                </c:pt>
                <c:pt idx="5898">
                  <c:v>7698</c:v>
                </c:pt>
                <c:pt idx="5899">
                  <c:v>7699</c:v>
                </c:pt>
                <c:pt idx="5900">
                  <c:v>7700</c:v>
                </c:pt>
                <c:pt idx="5901">
                  <c:v>7701</c:v>
                </c:pt>
                <c:pt idx="5902">
                  <c:v>7702</c:v>
                </c:pt>
                <c:pt idx="5903">
                  <c:v>7703</c:v>
                </c:pt>
                <c:pt idx="5904">
                  <c:v>7704</c:v>
                </c:pt>
                <c:pt idx="5905">
                  <c:v>7705</c:v>
                </c:pt>
                <c:pt idx="5906">
                  <c:v>7706</c:v>
                </c:pt>
                <c:pt idx="5907">
                  <c:v>7707</c:v>
                </c:pt>
                <c:pt idx="5908">
                  <c:v>7708</c:v>
                </c:pt>
                <c:pt idx="5909">
                  <c:v>7709</c:v>
                </c:pt>
                <c:pt idx="5910">
                  <c:v>7710</c:v>
                </c:pt>
                <c:pt idx="5911">
                  <c:v>7711</c:v>
                </c:pt>
                <c:pt idx="5912">
                  <c:v>7712</c:v>
                </c:pt>
                <c:pt idx="5913">
                  <c:v>7713</c:v>
                </c:pt>
                <c:pt idx="5914">
                  <c:v>7714</c:v>
                </c:pt>
                <c:pt idx="5915">
                  <c:v>7715</c:v>
                </c:pt>
                <c:pt idx="5916">
                  <c:v>7716</c:v>
                </c:pt>
                <c:pt idx="5917">
                  <c:v>7717</c:v>
                </c:pt>
                <c:pt idx="5918">
                  <c:v>7718</c:v>
                </c:pt>
                <c:pt idx="5919">
                  <c:v>7719</c:v>
                </c:pt>
                <c:pt idx="5920">
                  <c:v>7720</c:v>
                </c:pt>
                <c:pt idx="5921">
                  <c:v>7721</c:v>
                </c:pt>
                <c:pt idx="5922">
                  <c:v>7722</c:v>
                </c:pt>
                <c:pt idx="5923">
                  <c:v>7723</c:v>
                </c:pt>
                <c:pt idx="5924">
                  <c:v>7724</c:v>
                </c:pt>
                <c:pt idx="5925">
                  <c:v>7725</c:v>
                </c:pt>
                <c:pt idx="5926">
                  <c:v>7726</c:v>
                </c:pt>
                <c:pt idx="5927">
                  <c:v>7727</c:v>
                </c:pt>
                <c:pt idx="5928">
                  <c:v>7728</c:v>
                </c:pt>
                <c:pt idx="5929">
                  <c:v>7729</c:v>
                </c:pt>
                <c:pt idx="5930">
                  <c:v>7730</c:v>
                </c:pt>
                <c:pt idx="5931">
                  <c:v>7731</c:v>
                </c:pt>
                <c:pt idx="5932">
                  <c:v>7732</c:v>
                </c:pt>
                <c:pt idx="5933">
                  <c:v>7733</c:v>
                </c:pt>
                <c:pt idx="5934">
                  <c:v>7734</c:v>
                </c:pt>
                <c:pt idx="5935">
                  <c:v>7735</c:v>
                </c:pt>
                <c:pt idx="5936">
                  <c:v>7736</c:v>
                </c:pt>
                <c:pt idx="5937">
                  <c:v>7737</c:v>
                </c:pt>
                <c:pt idx="5938">
                  <c:v>7738</c:v>
                </c:pt>
                <c:pt idx="5939">
                  <c:v>7739</c:v>
                </c:pt>
                <c:pt idx="5940">
                  <c:v>7740</c:v>
                </c:pt>
                <c:pt idx="5941">
                  <c:v>7741</c:v>
                </c:pt>
                <c:pt idx="5942">
                  <c:v>7742</c:v>
                </c:pt>
                <c:pt idx="5943">
                  <c:v>7743</c:v>
                </c:pt>
                <c:pt idx="5944">
                  <c:v>7744</c:v>
                </c:pt>
                <c:pt idx="5945">
                  <c:v>7745</c:v>
                </c:pt>
                <c:pt idx="5946">
                  <c:v>7746</c:v>
                </c:pt>
                <c:pt idx="5947">
                  <c:v>7747</c:v>
                </c:pt>
                <c:pt idx="5948">
                  <c:v>7748</c:v>
                </c:pt>
                <c:pt idx="5949">
                  <c:v>7749</c:v>
                </c:pt>
                <c:pt idx="5950">
                  <c:v>7750</c:v>
                </c:pt>
                <c:pt idx="5951">
                  <c:v>7751</c:v>
                </c:pt>
                <c:pt idx="5952">
                  <c:v>7752</c:v>
                </c:pt>
                <c:pt idx="5953">
                  <c:v>7753</c:v>
                </c:pt>
                <c:pt idx="5954">
                  <c:v>7754</c:v>
                </c:pt>
                <c:pt idx="5955">
                  <c:v>7755</c:v>
                </c:pt>
                <c:pt idx="5956">
                  <c:v>7756</c:v>
                </c:pt>
                <c:pt idx="5957">
                  <c:v>7757</c:v>
                </c:pt>
                <c:pt idx="5958">
                  <c:v>7758</c:v>
                </c:pt>
                <c:pt idx="5959">
                  <c:v>7759</c:v>
                </c:pt>
                <c:pt idx="5960">
                  <c:v>7760</c:v>
                </c:pt>
                <c:pt idx="5961">
                  <c:v>7761</c:v>
                </c:pt>
                <c:pt idx="5962">
                  <c:v>7762</c:v>
                </c:pt>
                <c:pt idx="5963">
                  <c:v>7763</c:v>
                </c:pt>
                <c:pt idx="5964">
                  <c:v>7764</c:v>
                </c:pt>
                <c:pt idx="5965">
                  <c:v>7765</c:v>
                </c:pt>
                <c:pt idx="5966">
                  <c:v>7766</c:v>
                </c:pt>
                <c:pt idx="5967">
                  <c:v>7767</c:v>
                </c:pt>
                <c:pt idx="5968">
                  <c:v>7768</c:v>
                </c:pt>
                <c:pt idx="5969">
                  <c:v>7769</c:v>
                </c:pt>
                <c:pt idx="5970">
                  <c:v>7770</c:v>
                </c:pt>
                <c:pt idx="5971">
                  <c:v>7771</c:v>
                </c:pt>
                <c:pt idx="5972">
                  <c:v>7772</c:v>
                </c:pt>
                <c:pt idx="5973">
                  <c:v>7773</c:v>
                </c:pt>
                <c:pt idx="5974">
                  <c:v>7774</c:v>
                </c:pt>
                <c:pt idx="5975">
                  <c:v>7775</c:v>
                </c:pt>
                <c:pt idx="5976">
                  <c:v>7776</c:v>
                </c:pt>
                <c:pt idx="5977">
                  <c:v>7777</c:v>
                </c:pt>
                <c:pt idx="5978">
                  <c:v>7778</c:v>
                </c:pt>
                <c:pt idx="5979">
                  <c:v>7779</c:v>
                </c:pt>
                <c:pt idx="5980">
                  <c:v>7780</c:v>
                </c:pt>
                <c:pt idx="5981">
                  <c:v>7781</c:v>
                </c:pt>
                <c:pt idx="5982">
                  <c:v>7782</c:v>
                </c:pt>
                <c:pt idx="5983">
                  <c:v>7783</c:v>
                </c:pt>
                <c:pt idx="5984">
                  <c:v>7784</c:v>
                </c:pt>
                <c:pt idx="5985">
                  <c:v>7785</c:v>
                </c:pt>
                <c:pt idx="5986">
                  <c:v>7786</c:v>
                </c:pt>
                <c:pt idx="5987">
                  <c:v>7787</c:v>
                </c:pt>
                <c:pt idx="5988">
                  <c:v>7788</c:v>
                </c:pt>
                <c:pt idx="5989">
                  <c:v>7789</c:v>
                </c:pt>
                <c:pt idx="5990">
                  <c:v>7790</c:v>
                </c:pt>
                <c:pt idx="5991">
                  <c:v>7791</c:v>
                </c:pt>
                <c:pt idx="5992">
                  <c:v>7792</c:v>
                </c:pt>
                <c:pt idx="5993">
                  <c:v>7793</c:v>
                </c:pt>
                <c:pt idx="5994">
                  <c:v>7794</c:v>
                </c:pt>
                <c:pt idx="5995">
                  <c:v>7795</c:v>
                </c:pt>
                <c:pt idx="5996">
                  <c:v>7796</c:v>
                </c:pt>
                <c:pt idx="5997">
                  <c:v>7797</c:v>
                </c:pt>
                <c:pt idx="5998">
                  <c:v>7798</c:v>
                </c:pt>
                <c:pt idx="5999">
                  <c:v>7799</c:v>
                </c:pt>
                <c:pt idx="6000">
                  <c:v>7800</c:v>
                </c:pt>
                <c:pt idx="6001">
                  <c:v>7801</c:v>
                </c:pt>
                <c:pt idx="6002">
                  <c:v>7802</c:v>
                </c:pt>
                <c:pt idx="6003">
                  <c:v>7803</c:v>
                </c:pt>
                <c:pt idx="6004">
                  <c:v>7804</c:v>
                </c:pt>
                <c:pt idx="6005">
                  <c:v>7805</c:v>
                </c:pt>
                <c:pt idx="6006">
                  <c:v>7806</c:v>
                </c:pt>
                <c:pt idx="6007">
                  <c:v>7807</c:v>
                </c:pt>
                <c:pt idx="6008">
                  <c:v>7808</c:v>
                </c:pt>
                <c:pt idx="6009">
                  <c:v>7809</c:v>
                </c:pt>
                <c:pt idx="6010">
                  <c:v>7810</c:v>
                </c:pt>
                <c:pt idx="6011">
                  <c:v>7811</c:v>
                </c:pt>
                <c:pt idx="6012">
                  <c:v>7812</c:v>
                </c:pt>
                <c:pt idx="6013">
                  <c:v>7813</c:v>
                </c:pt>
                <c:pt idx="6014">
                  <c:v>7814</c:v>
                </c:pt>
                <c:pt idx="6015">
                  <c:v>7815</c:v>
                </c:pt>
                <c:pt idx="6016">
                  <c:v>7816</c:v>
                </c:pt>
                <c:pt idx="6017">
                  <c:v>7817</c:v>
                </c:pt>
                <c:pt idx="6018">
                  <c:v>7818</c:v>
                </c:pt>
                <c:pt idx="6019">
                  <c:v>7819</c:v>
                </c:pt>
                <c:pt idx="6020">
                  <c:v>7820</c:v>
                </c:pt>
                <c:pt idx="6021">
                  <c:v>7821</c:v>
                </c:pt>
                <c:pt idx="6022">
                  <c:v>7822</c:v>
                </c:pt>
                <c:pt idx="6023">
                  <c:v>7823</c:v>
                </c:pt>
                <c:pt idx="6024">
                  <c:v>7824</c:v>
                </c:pt>
                <c:pt idx="6025">
                  <c:v>7825</c:v>
                </c:pt>
                <c:pt idx="6026">
                  <c:v>7826</c:v>
                </c:pt>
                <c:pt idx="6027">
                  <c:v>7827</c:v>
                </c:pt>
                <c:pt idx="6028">
                  <c:v>7828</c:v>
                </c:pt>
                <c:pt idx="6029">
                  <c:v>7829</c:v>
                </c:pt>
                <c:pt idx="6030">
                  <c:v>7830</c:v>
                </c:pt>
                <c:pt idx="6031">
                  <c:v>7831</c:v>
                </c:pt>
                <c:pt idx="6032">
                  <c:v>7832</c:v>
                </c:pt>
                <c:pt idx="6033">
                  <c:v>7833</c:v>
                </c:pt>
                <c:pt idx="6034">
                  <c:v>7834</c:v>
                </c:pt>
                <c:pt idx="6035">
                  <c:v>7835</c:v>
                </c:pt>
                <c:pt idx="6036">
                  <c:v>7836</c:v>
                </c:pt>
                <c:pt idx="6037">
                  <c:v>7837</c:v>
                </c:pt>
                <c:pt idx="6038">
                  <c:v>7838</c:v>
                </c:pt>
                <c:pt idx="6039">
                  <c:v>7839</c:v>
                </c:pt>
                <c:pt idx="6040">
                  <c:v>7840</c:v>
                </c:pt>
                <c:pt idx="6041">
                  <c:v>7841</c:v>
                </c:pt>
                <c:pt idx="6042">
                  <c:v>7842</c:v>
                </c:pt>
                <c:pt idx="6043">
                  <c:v>7843</c:v>
                </c:pt>
                <c:pt idx="6044">
                  <c:v>7844</c:v>
                </c:pt>
                <c:pt idx="6045">
                  <c:v>7845</c:v>
                </c:pt>
                <c:pt idx="6046">
                  <c:v>7846</c:v>
                </c:pt>
                <c:pt idx="6047">
                  <c:v>7847</c:v>
                </c:pt>
                <c:pt idx="6048">
                  <c:v>7848</c:v>
                </c:pt>
                <c:pt idx="6049">
                  <c:v>7849</c:v>
                </c:pt>
                <c:pt idx="6050">
                  <c:v>7850</c:v>
                </c:pt>
                <c:pt idx="6051">
                  <c:v>7851</c:v>
                </c:pt>
                <c:pt idx="6052">
                  <c:v>7852</c:v>
                </c:pt>
                <c:pt idx="6053">
                  <c:v>7853</c:v>
                </c:pt>
                <c:pt idx="6054">
                  <c:v>7854</c:v>
                </c:pt>
                <c:pt idx="6055">
                  <c:v>7855</c:v>
                </c:pt>
                <c:pt idx="6056">
                  <c:v>7856</c:v>
                </c:pt>
                <c:pt idx="6057">
                  <c:v>7857</c:v>
                </c:pt>
                <c:pt idx="6058">
                  <c:v>7858</c:v>
                </c:pt>
                <c:pt idx="6059">
                  <c:v>7859</c:v>
                </c:pt>
                <c:pt idx="6060">
                  <c:v>7860</c:v>
                </c:pt>
                <c:pt idx="6061">
                  <c:v>7861</c:v>
                </c:pt>
                <c:pt idx="6062">
                  <c:v>7862</c:v>
                </c:pt>
                <c:pt idx="6063">
                  <c:v>7863</c:v>
                </c:pt>
                <c:pt idx="6064">
                  <c:v>7864</c:v>
                </c:pt>
                <c:pt idx="6065">
                  <c:v>7865</c:v>
                </c:pt>
                <c:pt idx="6066">
                  <c:v>7866</c:v>
                </c:pt>
                <c:pt idx="6067">
                  <c:v>7867</c:v>
                </c:pt>
                <c:pt idx="6068">
                  <c:v>7868</c:v>
                </c:pt>
                <c:pt idx="6069">
                  <c:v>7869</c:v>
                </c:pt>
                <c:pt idx="6070">
                  <c:v>7870</c:v>
                </c:pt>
                <c:pt idx="6071">
                  <c:v>7871</c:v>
                </c:pt>
                <c:pt idx="6072">
                  <c:v>7872</c:v>
                </c:pt>
                <c:pt idx="6073">
                  <c:v>7873</c:v>
                </c:pt>
                <c:pt idx="6074">
                  <c:v>7874</c:v>
                </c:pt>
                <c:pt idx="6075">
                  <c:v>7875</c:v>
                </c:pt>
                <c:pt idx="6076">
                  <c:v>7876</c:v>
                </c:pt>
                <c:pt idx="6077">
                  <c:v>7877</c:v>
                </c:pt>
                <c:pt idx="6078">
                  <c:v>7878</c:v>
                </c:pt>
                <c:pt idx="6079">
                  <c:v>7879</c:v>
                </c:pt>
                <c:pt idx="6080">
                  <c:v>7880</c:v>
                </c:pt>
                <c:pt idx="6081">
                  <c:v>7881</c:v>
                </c:pt>
                <c:pt idx="6082">
                  <c:v>7882</c:v>
                </c:pt>
                <c:pt idx="6083">
                  <c:v>7883</c:v>
                </c:pt>
                <c:pt idx="6084">
                  <c:v>7884</c:v>
                </c:pt>
                <c:pt idx="6085">
                  <c:v>7885</c:v>
                </c:pt>
                <c:pt idx="6086">
                  <c:v>7886</c:v>
                </c:pt>
                <c:pt idx="6087">
                  <c:v>7887</c:v>
                </c:pt>
                <c:pt idx="6088">
                  <c:v>7888</c:v>
                </c:pt>
                <c:pt idx="6089">
                  <c:v>7889</c:v>
                </c:pt>
                <c:pt idx="6090">
                  <c:v>7890</c:v>
                </c:pt>
                <c:pt idx="6091">
                  <c:v>7891</c:v>
                </c:pt>
                <c:pt idx="6092">
                  <c:v>7892</c:v>
                </c:pt>
                <c:pt idx="6093">
                  <c:v>7893</c:v>
                </c:pt>
                <c:pt idx="6094">
                  <c:v>7894</c:v>
                </c:pt>
                <c:pt idx="6095">
                  <c:v>7895</c:v>
                </c:pt>
                <c:pt idx="6096">
                  <c:v>7896</c:v>
                </c:pt>
                <c:pt idx="6097">
                  <c:v>7897</c:v>
                </c:pt>
                <c:pt idx="6098">
                  <c:v>7898</c:v>
                </c:pt>
                <c:pt idx="6099">
                  <c:v>7899</c:v>
                </c:pt>
                <c:pt idx="6100">
                  <c:v>7900</c:v>
                </c:pt>
                <c:pt idx="6101">
                  <c:v>7901</c:v>
                </c:pt>
                <c:pt idx="6102">
                  <c:v>7902</c:v>
                </c:pt>
                <c:pt idx="6103">
                  <c:v>7903</c:v>
                </c:pt>
                <c:pt idx="6104">
                  <c:v>7904</c:v>
                </c:pt>
                <c:pt idx="6105">
                  <c:v>7905</c:v>
                </c:pt>
                <c:pt idx="6106">
                  <c:v>7906</c:v>
                </c:pt>
                <c:pt idx="6107">
                  <c:v>7907</c:v>
                </c:pt>
                <c:pt idx="6108">
                  <c:v>7908</c:v>
                </c:pt>
                <c:pt idx="6109">
                  <c:v>7909</c:v>
                </c:pt>
                <c:pt idx="6110">
                  <c:v>7910</c:v>
                </c:pt>
                <c:pt idx="6111">
                  <c:v>7911</c:v>
                </c:pt>
                <c:pt idx="6112">
                  <c:v>7912</c:v>
                </c:pt>
                <c:pt idx="6113">
                  <c:v>7913</c:v>
                </c:pt>
                <c:pt idx="6114">
                  <c:v>7914</c:v>
                </c:pt>
                <c:pt idx="6115">
                  <c:v>7915</c:v>
                </c:pt>
                <c:pt idx="6116">
                  <c:v>7916</c:v>
                </c:pt>
                <c:pt idx="6117">
                  <c:v>7917</c:v>
                </c:pt>
                <c:pt idx="6118">
                  <c:v>7918</c:v>
                </c:pt>
                <c:pt idx="6119">
                  <c:v>7919</c:v>
                </c:pt>
                <c:pt idx="6120">
                  <c:v>7920</c:v>
                </c:pt>
                <c:pt idx="6121">
                  <c:v>7921</c:v>
                </c:pt>
                <c:pt idx="6122">
                  <c:v>7922</c:v>
                </c:pt>
                <c:pt idx="6123">
                  <c:v>7923</c:v>
                </c:pt>
                <c:pt idx="6124">
                  <c:v>7924</c:v>
                </c:pt>
                <c:pt idx="6125">
                  <c:v>7925</c:v>
                </c:pt>
                <c:pt idx="6126">
                  <c:v>7926</c:v>
                </c:pt>
                <c:pt idx="6127">
                  <c:v>7927</c:v>
                </c:pt>
                <c:pt idx="6128">
                  <c:v>7928</c:v>
                </c:pt>
                <c:pt idx="6129">
                  <c:v>7929</c:v>
                </c:pt>
                <c:pt idx="6130">
                  <c:v>7930</c:v>
                </c:pt>
                <c:pt idx="6131">
                  <c:v>7931</c:v>
                </c:pt>
                <c:pt idx="6132">
                  <c:v>7932</c:v>
                </c:pt>
                <c:pt idx="6133">
                  <c:v>7933</c:v>
                </c:pt>
                <c:pt idx="6134">
                  <c:v>7934</c:v>
                </c:pt>
                <c:pt idx="6135">
                  <c:v>7935</c:v>
                </c:pt>
                <c:pt idx="6136">
                  <c:v>7936</c:v>
                </c:pt>
                <c:pt idx="6137">
                  <c:v>7937</c:v>
                </c:pt>
                <c:pt idx="6138">
                  <c:v>7938</c:v>
                </c:pt>
                <c:pt idx="6139">
                  <c:v>7939</c:v>
                </c:pt>
                <c:pt idx="6140">
                  <c:v>7940</c:v>
                </c:pt>
                <c:pt idx="6141">
                  <c:v>7941</c:v>
                </c:pt>
                <c:pt idx="6142">
                  <c:v>7942</c:v>
                </c:pt>
                <c:pt idx="6143">
                  <c:v>7943</c:v>
                </c:pt>
                <c:pt idx="6144">
                  <c:v>7944</c:v>
                </c:pt>
                <c:pt idx="6145">
                  <c:v>7945</c:v>
                </c:pt>
                <c:pt idx="6146">
                  <c:v>7946</c:v>
                </c:pt>
                <c:pt idx="6147">
                  <c:v>7947</c:v>
                </c:pt>
                <c:pt idx="6148">
                  <c:v>7948</c:v>
                </c:pt>
                <c:pt idx="6149">
                  <c:v>7949</c:v>
                </c:pt>
                <c:pt idx="6150">
                  <c:v>7950</c:v>
                </c:pt>
                <c:pt idx="6151">
                  <c:v>7951</c:v>
                </c:pt>
                <c:pt idx="6152">
                  <c:v>7952</c:v>
                </c:pt>
                <c:pt idx="6153">
                  <c:v>7953</c:v>
                </c:pt>
                <c:pt idx="6154">
                  <c:v>7954</c:v>
                </c:pt>
                <c:pt idx="6155">
                  <c:v>7955</c:v>
                </c:pt>
                <c:pt idx="6156">
                  <c:v>7956</c:v>
                </c:pt>
                <c:pt idx="6157">
                  <c:v>7957</c:v>
                </c:pt>
                <c:pt idx="6158">
                  <c:v>7958</c:v>
                </c:pt>
                <c:pt idx="6159">
                  <c:v>7959</c:v>
                </c:pt>
                <c:pt idx="6160">
                  <c:v>7960</c:v>
                </c:pt>
                <c:pt idx="6161">
                  <c:v>7961</c:v>
                </c:pt>
                <c:pt idx="6162">
                  <c:v>7962</c:v>
                </c:pt>
                <c:pt idx="6163">
                  <c:v>7963</c:v>
                </c:pt>
                <c:pt idx="6164">
                  <c:v>7964</c:v>
                </c:pt>
                <c:pt idx="6165">
                  <c:v>7965</c:v>
                </c:pt>
                <c:pt idx="6166">
                  <c:v>7966</c:v>
                </c:pt>
                <c:pt idx="6167">
                  <c:v>7967</c:v>
                </c:pt>
                <c:pt idx="6168">
                  <c:v>7968</c:v>
                </c:pt>
                <c:pt idx="6169">
                  <c:v>7969</c:v>
                </c:pt>
                <c:pt idx="6170">
                  <c:v>7970</c:v>
                </c:pt>
                <c:pt idx="6171">
                  <c:v>7971</c:v>
                </c:pt>
                <c:pt idx="6172">
                  <c:v>7972</c:v>
                </c:pt>
                <c:pt idx="6173">
                  <c:v>7973</c:v>
                </c:pt>
                <c:pt idx="6174">
                  <c:v>7974</c:v>
                </c:pt>
                <c:pt idx="6175">
                  <c:v>7975</c:v>
                </c:pt>
                <c:pt idx="6176">
                  <c:v>7976</c:v>
                </c:pt>
                <c:pt idx="6177">
                  <c:v>7977</c:v>
                </c:pt>
                <c:pt idx="6178">
                  <c:v>7978</c:v>
                </c:pt>
                <c:pt idx="6179">
                  <c:v>7979</c:v>
                </c:pt>
                <c:pt idx="6180">
                  <c:v>7980</c:v>
                </c:pt>
                <c:pt idx="6181">
                  <c:v>7981</c:v>
                </c:pt>
                <c:pt idx="6182">
                  <c:v>7982</c:v>
                </c:pt>
                <c:pt idx="6183">
                  <c:v>7983</c:v>
                </c:pt>
                <c:pt idx="6184">
                  <c:v>7984</c:v>
                </c:pt>
                <c:pt idx="6185">
                  <c:v>7985</c:v>
                </c:pt>
                <c:pt idx="6186">
                  <c:v>7986</c:v>
                </c:pt>
                <c:pt idx="6187">
                  <c:v>7987</c:v>
                </c:pt>
                <c:pt idx="6188">
                  <c:v>7988</c:v>
                </c:pt>
                <c:pt idx="6189">
                  <c:v>7989</c:v>
                </c:pt>
                <c:pt idx="6190">
                  <c:v>7990</c:v>
                </c:pt>
                <c:pt idx="6191">
                  <c:v>7991</c:v>
                </c:pt>
                <c:pt idx="6192">
                  <c:v>7992</c:v>
                </c:pt>
                <c:pt idx="6193">
                  <c:v>7993</c:v>
                </c:pt>
                <c:pt idx="6194">
                  <c:v>7994</c:v>
                </c:pt>
                <c:pt idx="6195">
                  <c:v>7995</c:v>
                </c:pt>
                <c:pt idx="6196">
                  <c:v>7996</c:v>
                </c:pt>
                <c:pt idx="6197">
                  <c:v>7997</c:v>
                </c:pt>
                <c:pt idx="6198">
                  <c:v>7998</c:v>
                </c:pt>
                <c:pt idx="6199">
                  <c:v>7999</c:v>
                </c:pt>
                <c:pt idx="6200">
                  <c:v>8000</c:v>
                </c:pt>
                <c:pt idx="6201">
                  <c:v>8001</c:v>
                </c:pt>
                <c:pt idx="6202">
                  <c:v>8002</c:v>
                </c:pt>
                <c:pt idx="6203">
                  <c:v>8003</c:v>
                </c:pt>
                <c:pt idx="6204">
                  <c:v>8004</c:v>
                </c:pt>
                <c:pt idx="6205">
                  <c:v>8005</c:v>
                </c:pt>
                <c:pt idx="6206">
                  <c:v>8006</c:v>
                </c:pt>
                <c:pt idx="6207">
                  <c:v>8007</c:v>
                </c:pt>
                <c:pt idx="6208">
                  <c:v>8008</c:v>
                </c:pt>
                <c:pt idx="6209">
                  <c:v>8009</c:v>
                </c:pt>
                <c:pt idx="6210">
                  <c:v>8010</c:v>
                </c:pt>
                <c:pt idx="6211">
                  <c:v>8011</c:v>
                </c:pt>
                <c:pt idx="6212">
                  <c:v>8012</c:v>
                </c:pt>
                <c:pt idx="6213">
                  <c:v>8013</c:v>
                </c:pt>
                <c:pt idx="6214">
                  <c:v>8014</c:v>
                </c:pt>
                <c:pt idx="6215">
                  <c:v>8015</c:v>
                </c:pt>
                <c:pt idx="6216">
                  <c:v>8016</c:v>
                </c:pt>
                <c:pt idx="6217">
                  <c:v>8017</c:v>
                </c:pt>
                <c:pt idx="6218">
                  <c:v>8018</c:v>
                </c:pt>
                <c:pt idx="6219">
                  <c:v>8019</c:v>
                </c:pt>
                <c:pt idx="6220">
                  <c:v>8020</c:v>
                </c:pt>
                <c:pt idx="6221">
                  <c:v>8021</c:v>
                </c:pt>
                <c:pt idx="6222">
                  <c:v>8022</c:v>
                </c:pt>
                <c:pt idx="6223">
                  <c:v>8023</c:v>
                </c:pt>
                <c:pt idx="6224">
                  <c:v>8024</c:v>
                </c:pt>
                <c:pt idx="6225">
                  <c:v>8025</c:v>
                </c:pt>
                <c:pt idx="6226">
                  <c:v>8026</c:v>
                </c:pt>
                <c:pt idx="6227">
                  <c:v>8027</c:v>
                </c:pt>
                <c:pt idx="6228">
                  <c:v>8028</c:v>
                </c:pt>
                <c:pt idx="6229">
                  <c:v>8029</c:v>
                </c:pt>
                <c:pt idx="6230">
                  <c:v>8030</c:v>
                </c:pt>
                <c:pt idx="6231">
                  <c:v>8031</c:v>
                </c:pt>
                <c:pt idx="6232">
                  <c:v>8032</c:v>
                </c:pt>
                <c:pt idx="6233">
                  <c:v>8033</c:v>
                </c:pt>
                <c:pt idx="6234">
                  <c:v>8034</c:v>
                </c:pt>
                <c:pt idx="6235">
                  <c:v>8035</c:v>
                </c:pt>
                <c:pt idx="6236">
                  <c:v>8036</c:v>
                </c:pt>
                <c:pt idx="6237">
                  <c:v>8037</c:v>
                </c:pt>
                <c:pt idx="6238">
                  <c:v>8038</c:v>
                </c:pt>
                <c:pt idx="6239">
                  <c:v>8039</c:v>
                </c:pt>
                <c:pt idx="6240">
                  <c:v>8040</c:v>
                </c:pt>
                <c:pt idx="6241">
                  <c:v>8041</c:v>
                </c:pt>
                <c:pt idx="6242">
                  <c:v>8042</c:v>
                </c:pt>
                <c:pt idx="6243">
                  <c:v>8043</c:v>
                </c:pt>
                <c:pt idx="6244">
                  <c:v>8044</c:v>
                </c:pt>
                <c:pt idx="6245">
                  <c:v>8045</c:v>
                </c:pt>
                <c:pt idx="6246">
                  <c:v>8046</c:v>
                </c:pt>
                <c:pt idx="6247">
                  <c:v>8047</c:v>
                </c:pt>
                <c:pt idx="6248">
                  <c:v>8048</c:v>
                </c:pt>
                <c:pt idx="6249">
                  <c:v>8049</c:v>
                </c:pt>
                <c:pt idx="6250">
                  <c:v>8050</c:v>
                </c:pt>
                <c:pt idx="6251">
                  <c:v>8051</c:v>
                </c:pt>
                <c:pt idx="6252">
                  <c:v>8052</c:v>
                </c:pt>
                <c:pt idx="6253">
                  <c:v>8053</c:v>
                </c:pt>
                <c:pt idx="6254">
                  <c:v>8054</c:v>
                </c:pt>
                <c:pt idx="6255">
                  <c:v>8055</c:v>
                </c:pt>
                <c:pt idx="6256">
                  <c:v>8056</c:v>
                </c:pt>
                <c:pt idx="6257">
                  <c:v>8057</c:v>
                </c:pt>
                <c:pt idx="6258">
                  <c:v>8058</c:v>
                </c:pt>
                <c:pt idx="6259">
                  <c:v>8059</c:v>
                </c:pt>
                <c:pt idx="6260">
                  <c:v>8060</c:v>
                </c:pt>
                <c:pt idx="6261">
                  <c:v>8061</c:v>
                </c:pt>
                <c:pt idx="6262">
                  <c:v>8062</c:v>
                </c:pt>
                <c:pt idx="6263">
                  <c:v>8063</c:v>
                </c:pt>
                <c:pt idx="6264">
                  <c:v>8064</c:v>
                </c:pt>
                <c:pt idx="6265">
                  <c:v>8065</c:v>
                </c:pt>
                <c:pt idx="6266">
                  <c:v>8066</c:v>
                </c:pt>
                <c:pt idx="6267">
                  <c:v>8067</c:v>
                </c:pt>
                <c:pt idx="6268">
                  <c:v>8068</c:v>
                </c:pt>
                <c:pt idx="6269">
                  <c:v>8069</c:v>
                </c:pt>
                <c:pt idx="6270">
                  <c:v>8070</c:v>
                </c:pt>
                <c:pt idx="6271">
                  <c:v>8071</c:v>
                </c:pt>
                <c:pt idx="6272">
                  <c:v>8072</c:v>
                </c:pt>
                <c:pt idx="6273">
                  <c:v>8073</c:v>
                </c:pt>
                <c:pt idx="6274">
                  <c:v>8074</c:v>
                </c:pt>
                <c:pt idx="6275">
                  <c:v>8075</c:v>
                </c:pt>
                <c:pt idx="6276">
                  <c:v>8076</c:v>
                </c:pt>
                <c:pt idx="6277">
                  <c:v>8077</c:v>
                </c:pt>
                <c:pt idx="6278">
                  <c:v>8078</c:v>
                </c:pt>
                <c:pt idx="6279">
                  <c:v>8079</c:v>
                </c:pt>
                <c:pt idx="6280">
                  <c:v>8080</c:v>
                </c:pt>
                <c:pt idx="6281">
                  <c:v>8081</c:v>
                </c:pt>
                <c:pt idx="6282">
                  <c:v>8082</c:v>
                </c:pt>
                <c:pt idx="6283">
                  <c:v>8083</c:v>
                </c:pt>
                <c:pt idx="6284">
                  <c:v>8084</c:v>
                </c:pt>
                <c:pt idx="6285">
                  <c:v>8085</c:v>
                </c:pt>
                <c:pt idx="6286">
                  <c:v>8086</c:v>
                </c:pt>
                <c:pt idx="6287">
                  <c:v>8087</c:v>
                </c:pt>
                <c:pt idx="6288">
                  <c:v>8088</c:v>
                </c:pt>
                <c:pt idx="6289">
                  <c:v>8089</c:v>
                </c:pt>
                <c:pt idx="6290">
                  <c:v>8090</c:v>
                </c:pt>
                <c:pt idx="6291">
                  <c:v>8091</c:v>
                </c:pt>
                <c:pt idx="6292">
                  <c:v>8092</c:v>
                </c:pt>
                <c:pt idx="6293">
                  <c:v>8093</c:v>
                </c:pt>
                <c:pt idx="6294">
                  <c:v>8094</c:v>
                </c:pt>
                <c:pt idx="6295">
                  <c:v>8095</c:v>
                </c:pt>
                <c:pt idx="6296">
                  <c:v>8096</c:v>
                </c:pt>
                <c:pt idx="6297">
                  <c:v>8097</c:v>
                </c:pt>
                <c:pt idx="6298">
                  <c:v>8098</c:v>
                </c:pt>
                <c:pt idx="6299">
                  <c:v>8099</c:v>
                </c:pt>
                <c:pt idx="6300">
                  <c:v>8100</c:v>
                </c:pt>
                <c:pt idx="6301">
                  <c:v>8101</c:v>
                </c:pt>
                <c:pt idx="6302">
                  <c:v>8102</c:v>
                </c:pt>
                <c:pt idx="6303">
                  <c:v>8103</c:v>
                </c:pt>
                <c:pt idx="6304">
                  <c:v>8104</c:v>
                </c:pt>
                <c:pt idx="6305">
                  <c:v>8105</c:v>
                </c:pt>
                <c:pt idx="6306">
                  <c:v>8106</c:v>
                </c:pt>
                <c:pt idx="6307">
                  <c:v>8107</c:v>
                </c:pt>
                <c:pt idx="6308">
                  <c:v>8108</c:v>
                </c:pt>
                <c:pt idx="6309">
                  <c:v>8109</c:v>
                </c:pt>
                <c:pt idx="6310">
                  <c:v>8110</c:v>
                </c:pt>
                <c:pt idx="6311">
                  <c:v>8111</c:v>
                </c:pt>
                <c:pt idx="6312">
                  <c:v>8112</c:v>
                </c:pt>
                <c:pt idx="6313">
                  <c:v>8113</c:v>
                </c:pt>
                <c:pt idx="6314">
                  <c:v>8114</c:v>
                </c:pt>
                <c:pt idx="6315">
                  <c:v>8115</c:v>
                </c:pt>
                <c:pt idx="6316">
                  <c:v>8116</c:v>
                </c:pt>
                <c:pt idx="6317">
                  <c:v>8117</c:v>
                </c:pt>
                <c:pt idx="6318">
                  <c:v>8118</c:v>
                </c:pt>
                <c:pt idx="6319">
                  <c:v>8119</c:v>
                </c:pt>
                <c:pt idx="6320">
                  <c:v>8120</c:v>
                </c:pt>
                <c:pt idx="6321">
                  <c:v>8121</c:v>
                </c:pt>
                <c:pt idx="6322">
                  <c:v>8122</c:v>
                </c:pt>
                <c:pt idx="6323">
                  <c:v>8123</c:v>
                </c:pt>
                <c:pt idx="6324">
                  <c:v>8124</c:v>
                </c:pt>
                <c:pt idx="6325">
                  <c:v>8125</c:v>
                </c:pt>
                <c:pt idx="6326">
                  <c:v>8126</c:v>
                </c:pt>
                <c:pt idx="6327">
                  <c:v>8127</c:v>
                </c:pt>
                <c:pt idx="6328">
                  <c:v>8128</c:v>
                </c:pt>
                <c:pt idx="6329">
                  <c:v>8129</c:v>
                </c:pt>
                <c:pt idx="6330">
                  <c:v>8130</c:v>
                </c:pt>
                <c:pt idx="6331">
                  <c:v>8131</c:v>
                </c:pt>
                <c:pt idx="6332">
                  <c:v>8132</c:v>
                </c:pt>
                <c:pt idx="6333">
                  <c:v>8133</c:v>
                </c:pt>
                <c:pt idx="6334">
                  <c:v>8134</c:v>
                </c:pt>
                <c:pt idx="6335">
                  <c:v>8135</c:v>
                </c:pt>
                <c:pt idx="6336">
                  <c:v>8136</c:v>
                </c:pt>
                <c:pt idx="6337">
                  <c:v>8137</c:v>
                </c:pt>
                <c:pt idx="6338">
                  <c:v>8138</c:v>
                </c:pt>
                <c:pt idx="6339">
                  <c:v>8139</c:v>
                </c:pt>
                <c:pt idx="6340">
                  <c:v>8140</c:v>
                </c:pt>
                <c:pt idx="6341">
                  <c:v>8141</c:v>
                </c:pt>
                <c:pt idx="6342">
                  <c:v>8142</c:v>
                </c:pt>
                <c:pt idx="6343">
                  <c:v>8143</c:v>
                </c:pt>
                <c:pt idx="6344">
                  <c:v>8144</c:v>
                </c:pt>
                <c:pt idx="6345">
                  <c:v>8145</c:v>
                </c:pt>
                <c:pt idx="6346">
                  <c:v>8146</c:v>
                </c:pt>
                <c:pt idx="6347">
                  <c:v>8147</c:v>
                </c:pt>
                <c:pt idx="6348">
                  <c:v>8148</c:v>
                </c:pt>
                <c:pt idx="6349">
                  <c:v>8149</c:v>
                </c:pt>
                <c:pt idx="6350">
                  <c:v>8150</c:v>
                </c:pt>
                <c:pt idx="6351">
                  <c:v>8151</c:v>
                </c:pt>
                <c:pt idx="6352">
                  <c:v>8152</c:v>
                </c:pt>
                <c:pt idx="6353">
                  <c:v>8153</c:v>
                </c:pt>
                <c:pt idx="6354">
                  <c:v>8154</c:v>
                </c:pt>
                <c:pt idx="6355">
                  <c:v>8155</c:v>
                </c:pt>
                <c:pt idx="6356">
                  <c:v>8156</c:v>
                </c:pt>
                <c:pt idx="6357">
                  <c:v>8157</c:v>
                </c:pt>
                <c:pt idx="6358">
                  <c:v>8158</c:v>
                </c:pt>
                <c:pt idx="6359">
                  <c:v>8159</c:v>
                </c:pt>
                <c:pt idx="6360">
                  <c:v>8160</c:v>
                </c:pt>
                <c:pt idx="6361">
                  <c:v>8161</c:v>
                </c:pt>
                <c:pt idx="6362">
                  <c:v>8162</c:v>
                </c:pt>
                <c:pt idx="6363">
                  <c:v>8163</c:v>
                </c:pt>
                <c:pt idx="6364">
                  <c:v>8164</c:v>
                </c:pt>
                <c:pt idx="6365">
                  <c:v>8165</c:v>
                </c:pt>
                <c:pt idx="6366">
                  <c:v>8166</c:v>
                </c:pt>
                <c:pt idx="6367">
                  <c:v>8167</c:v>
                </c:pt>
                <c:pt idx="6368">
                  <c:v>8168</c:v>
                </c:pt>
                <c:pt idx="6369">
                  <c:v>8169</c:v>
                </c:pt>
                <c:pt idx="6370">
                  <c:v>8170</c:v>
                </c:pt>
                <c:pt idx="6371">
                  <c:v>8171</c:v>
                </c:pt>
                <c:pt idx="6372">
                  <c:v>8172</c:v>
                </c:pt>
                <c:pt idx="6373">
                  <c:v>8173</c:v>
                </c:pt>
                <c:pt idx="6374">
                  <c:v>8174</c:v>
                </c:pt>
                <c:pt idx="6375">
                  <c:v>8175</c:v>
                </c:pt>
                <c:pt idx="6376">
                  <c:v>8176</c:v>
                </c:pt>
                <c:pt idx="6377">
                  <c:v>8177</c:v>
                </c:pt>
                <c:pt idx="6378">
                  <c:v>8178</c:v>
                </c:pt>
                <c:pt idx="6379">
                  <c:v>8179</c:v>
                </c:pt>
                <c:pt idx="6380">
                  <c:v>8180</c:v>
                </c:pt>
                <c:pt idx="6381">
                  <c:v>8181</c:v>
                </c:pt>
                <c:pt idx="6382">
                  <c:v>8182</c:v>
                </c:pt>
                <c:pt idx="6383">
                  <c:v>8183</c:v>
                </c:pt>
                <c:pt idx="6384">
                  <c:v>8184</c:v>
                </c:pt>
                <c:pt idx="6385">
                  <c:v>8185</c:v>
                </c:pt>
                <c:pt idx="6386">
                  <c:v>8186</c:v>
                </c:pt>
                <c:pt idx="6387">
                  <c:v>8187</c:v>
                </c:pt>
                <c:pt idx="6388">
                  <c:v>8188</c:v>
                </c:pt>
                <c:pt idx="6389">
                  <c:v>8189</c:v>
                </c:pt>
                <c:pt idx="6390">
                  <c:v>8190</c:v>
                </c:pt>
                <c:pt idx="6391">
                  <c:v>8191</c:v>
                </c:pt>
                <c:pt idx="6392">
                  <c:v>8192</c:v>
                </c:pt>
                <c:pt idx="6393">
                  <c:v>8193</c:v>
                </c:pt>
                <c:pt idx="6394">
                  <c:v>8194</c:v>
                </c:pt>
                <c:pt idx="6395">
                  <c:v>8195</c:v>
                </c:pt>
                <c:pt idx="6396">
                  <c:v>8196</c:v>
                </c:pt>
                <c:pt idx="6397">
                  <c:v>8197</c:v>
                </c:pt>
                <c:pt idx="6398">
                  <c:v>8198</c:v>
                </c:pt>
                <c:pt idx="6399">
                  <c:v>8199</c:v>
                </c:pt>
                <c:pt idx="6400">
                  <c:v>8200</c:v>
                </c:pt>
                <c:pt idx="6401">
                  <c:v>8201</c:v>
                </c:pt>
                <c:pt idx="6402">
                  <c:v>8202</c:v>
                </c:pt>
                <c:pt idx="6403">
                  <c:v>8203</c:v>
                </c:pt>
                <c:pt idx="6404">
                  <c:v>8204</c:v>
                </c:pt>
                <c:pt idx="6405">
                  <c:v>8205</c:v>
                </c:pt>
                <c:pt idx="6406">
                  <c:v>8206</c:v>
                </c:pt>
                <c:pt idx="6407">
                  <c:v>8207</c:v>
                </c:pt>
                <c:pt idx="6408">
                  <c:v>8208</c:v>
                </c:pt>
                <c:pt idx="6409">
                  <c:v>8209</c:v>
                </c:pt>
                <c:pt idx="6410">
                  <c:v>8210</c:v>
                </c:pt>
                <c:pt idx="6411">
                  <c:v>8211</c:v>
                </c:pt>
                <c:pt idx="6412">
                  <c:v>8212</c:v>
                </c:pt>
                <c:pt idx="6413">
                  <c:v>8213</c:v>
                </c:pt>
                <c:pt idx="6414">
                  <c:v>8214</c:v>
                </c:pt>
                <c:pt idx="6415">
                  <c:v>8215</c:v>
                </c:pt>
                <c:pt idx="6416">
                  <c:v>8216</c:v>
                </c:pt>
                <c:pt idx="6417">
                  <c:v>8217</c:v>
                </c:pt>
                <c:pt idx="6418">
                  <c:v>8218</c:v>
                </c:pt>
                <c:pt idx="6419">
                  <c:v>8219</c:v>
                </c:pt>
                <c:pt idx="6420">
                  <c:v>8220</c:v>
                </c:pt>
                <c:pt idx="6421">
                  <c:v>8221</c:v>
                </c:pt>
                <c:pt idx="6422">
                  <c:v>8222</c:v>
                </c:pt>
                <c:pt idx="6423">
                  <c:v>8223</c:v>
                </c:pt>
                <c:pt idx="6424">
                  <c:v>8224</c:v>
                </c:pt>
                <c:pt idx="6425">
                  <c:v>8225</c:v>
                </c:pt>
                <c:pt idx="6426">
                  <c:v>8226</c:v>
                </c:pt>
                <c:pt idx="6427">
                  <c:v>8227</c:v>
                </c:pt>
                <c:pt idx="6428">
                  <c:v>8228</c:v>
                </c:pt>
                <c:pt idx="6429">
                  <c:v>8229</c:v>
                </c:pt>
                <c:pt idx="6430">
                  <c:v>8230</c:v>
                </c:pt>
                <c:pt idx="6431">
                  <c:v>8231</c:v>
                </c:pt>
                <c:pt idx="6432">
                  <c:v>8232</c:v>
                </c:pt>
                <c:pt idx="6433">
                  <c:v>8233</c:v>
                </c:pt>
                <c:pt idx="6434">
                  <c:v>8234</c:v>
                </c:pt>
                <c:pt idx="6435">
                  <c:v>8235</c:v>
                </c:pt>
                <c:pt idx="6436">
                  <c:v>8236</c:v>
                </c:pt>
                <c:pt idx="6437">
                  <c:v>8237</c:v>
                </c:pt>
                <c:pt idx="6438">
                  <c:v>8238</c:v>
                </c:pt>
                <c:pt idx="6439">
                  <c:v>8239</c:v>
                </c:pt>
                <c:pt idx="6440">
                  <c:v>8240</c:v>
                </c:pt>
                <c:pt idx="6441">
                  <c:v>8241</c:v>
                </c:pt>
                <c:pt idx="6442">
                  <c:v>8242</c:v>
                </c:pt>
                <c:pt idx="6443">
                  <c:v>8243</c:v>
                </c:pt>
                <c:pt idx="6444">
                  <c:v>8244</c:v>
                </c:pt>
                <c:pt idx="6445">
                  <c:v>8245</c:v>
                </c:pt>
                <c:pt idx="6446">
                  <c:v>8246</c:v>
                </c:pt>
                <c:pt idx="6447">
                  <c:v>8247</c:v>
                </c:pt>
                <c:pt idx="6448">
                  <c:v>8248</c:v>
                </c:pt>
                <c:pt idx="6449">
                  <c:v>8249</c:v>
                </c:pt>
                <c:pt idx="6450">
                  <c:v>8250</c:v>
                </c:pt>
                <c:pt idx="6451">
                  <c:v>8251</c:v>
                </c:pt>
                <c:pt idx="6452">
                  <c:v>8252</c:v>
                </c:pt>
                <c:pt idx="6453">
                  <c:v>8253</c:v>
                </c:pt>
                <c:pt idx="6454">
                  <c:v>8254</c:v>
                </c:pt>
                <c:pt idx="6455">
                  <c:v>8255</c:v>
                </c:pt>
                <c:pt idx="6456">
                  <c:v>8256</c:v>
                </c:pt>
                <c:pt idx="6457">
                  <c:v>8257</c:v>
                </c:pt>
                <c:pt idx="6458">
                  <c:v>8258</c:v>
                </c:pt>
                <c:pt idx="6459">
                  <c:v>8259</c:v>
                </c:pt>
                <c:pt idx="6460">
                  <c:v>8260</c:v>
                </c:pt>
                <c:pt idx="6461">
                  <c:v>8261</c:v>
                </c:pt>
                <c:pt idx="6462">
                  <c:v>8262</c:v>
                </c:pt>
                <c:pt idx="6463">
                  <c:v>8263</c:v>
                </c:pt>
                <c:pt idx="6464">
                  <c:v>8264</c:v>
                </c:pt>
                <c:pt idx="6465">
                  <c:v>8265</c:v>
                </c:pt>
                <c:pt idx="6466">
                  <c:v>8266</c:v>
                </c:pt>
                <c:pt idx="6467">
                  <c:v>8267</c:v>
                </c:pt>
                <c:pt idx="6468">
                  <c:v>8268</c:v>
                </c:pt>
                <c:pt idx="6469">
                  <c:v>8269</c:v>
                </c:pt>
                <c:pt idx="6470">
                  <c:v>8270</c:v>
                </c:pt>
                <c:pt idx="6471">
                  <c:v>8271</c:v>
                </c:pt>
                <c:pt idx="6472">
                  <c:v>8272</c:v>
                </c:pt>
                <c:pt idx="6473">
                  <c:v>8273</c:v>
                </c:pt>
                <c:pt idx="6474">
                  <c:v>8274</c:v>
                </c:pt>
                <c:pt idx="6475">
                  <c:v>8275</c:v>
                </c:pt>
                <c:pt idx="6476">
                  <c:v>8276</c:v>
                </c:pt>
                <c:pt idx="6477">
                  <c:v>8277</c:v>
                </c:pt>
                <c:pt idx="6478">
                  <c:v>8278</c:v>
                </c:pt>
                <c:pt idx="6479">
                  <c:v>8279</c:v>
                </c:pt>
                <c:pt idx="6480">
                  <c:v>8280</c:v>
                </c:pt>
                <c:pt idx="6481">
                  <c:v>8281</c:v>
                </c:pt>
                <c:pt idx="6482">
                  <c:v>8282</c:v>
                </c:pt>
                <c:pt idx="6483">
                  <c:v>8283</c:v>
                </c:pt>
                <c:pt idx="6484">
                  <c:v>8284</c:v>
                </c:pt>
                <c:pt idx="6485">
                  <c:v>8285</c:v>
                </c:pt>
                <c:pt idx="6486">
                  <c:v>8286</c:v>
                </c:pt>
                <c:pt idx="6487">
                  <c:v>8287</c:v>
                </c:pt>
                <c:pt idx="6488">
                  <c:v>8288</c:v>
                </c:pt>
                <c:pt idx="6489">
                  <c:v>8289</c:v>
                </c:pt>
                <c:pt idx="6490">
                  <c:v>8290</c:v>
                </c:pt>
                <c:pt idx="6491">
                  <c:v>8291</c:v>
                </c:pt>
                <c:pt idx="6492">
                  <c:v>8292</c:v>
                </c:pt>
                <c:pt idx="6493">
                  <c:v>8293</c:v>
                </c:pt>
                <c:pt idx="6494">
                  <c:v>8294</c:v>
                </c:pt>
                <c:pt idx="6495">
                  <c:v>8295</c:v>
                </c:pt>
                <c:pt idx="6496">
                  <c:v>8296</c:v>
                </c:pt>
                <c:pt idx="6497">
                  <c:v>8297</c:v>
                </c:pt>
                <c:pt idx="6498">
                  <c:v>8298</c:v>
                </c:pt>
                <c:pt idx="6499">
                  <c:v>8299</c:v>
                </c:pt>
                <c:pt idx="6500">
                  <c:v>8300</c:v>
                </c:pt>
                <c:pt idx="6501">
                  <c:v>8301</c:v>
                </c:pt>
                <c:pt idx="6502">
                  <c:v>8302</c:v>
                </c:pt>
                <c:pt idx="6503">
                  <c:v>8303</c:v>
                </c:pt>
                <c:pt idx="6504">
                  <c:v>8304</c:v>
                </c:pt>
                <c:pt idx="6505">
                  <c:v>8305</c:v>
                </c:pt>
                <c:pt idx="6506">
                  <c:v>8306</c:v>
                </c:pt>
                <c:pt idx="6507">
                  <c:v>8307</c:v>
                </c:pt>
                <c:pt idx="6508">
                  <c:v>8308</c:v>
                </c:pt>
                <c:pt idx="6509">
                  <c:v>8309</c:v>
                </c:pt>
                <c:pt idx="6510">
                  <c:v>8310</c:v>
                </c:pt>
                <c:pt idx="6511">
                  <c:v>8311</c:v>
                </c:pt>
                <c:pt idx="6512">
                  <c:v>8312</c:v>
                </c:pt>
                <c:pt idx="6513">
                  <c:v>8313</c:v>
                </c:pt>
                <c:pt idx="6514">
                  <c:v>8314</c:v>
                </c:pt>
                <c:pt idx="6515">
                  <c:v>8315</c:v>
                </c:pt>
                <c:pt idx="6516">
                  <c:v>8316</c:v>
                </c:pt>
                <c:pt idx="6517">
                  <c:v>8317</c:v>
                </c:pt>
                <c:pt idx="6518">
                  <c:v>8318</c:v>
                </c:pt>
                <c:pt idx="6519">
                  <c:v>8319</c:v>
                </c:pt>
                <c:pt idx="6520">
                  <c:v>8320</c:v>
                </c:pt>
                <c:pt idx="6521">
                  <c:v>8321</c:v>
                </c:pt>
                <c:pt idx="6522">
                  <c:v>8322</c:v>
                </c:pt>
                <c:pt idx="6523">
                  <c:v>8323</c:v>
                </c:pt>
                <c:pt idx="6524">
                  <c:v>8324</c:v>
                </c:pt>
                <c:pt idx="6525">
                  <c:v>8325</c:v>
                </c:pt>
                <c:pt idx="6526">
                  <c:v>8326</c:v>
                </c:pt>
                <c:pt idx="6527">
                  <c:v>8327</c:v>
                </c:pt>
                <c:pt idx="6528">
                  <c:v>8328</c:v>
                </c:pt>
                <c:pt idx="6529">
                  <c:v>8329</c:v>
                </c:pt>
                <c:pt idx="6530">
                  <c:v>8330</c:v>
                </c:pt>
                <c:pt idx="6531">
                  <c:v>8331</c:v>
                </c:pt>
                <c:pt idx="6532">
                  <c:v>8332</c:v>
                </c:pt>
                <c:pt idx="6533">
                  <c:v>8333</c:v>
                </c:pt>
                <c:pt idx="6534">
                  <c:v>8334</c:v>
                </c:pt>
                <c:pt idx="6535">
                  <c:v>8335</c:v>
                </c:pt>
                <c:pt idx="6536">
                  <c:v>8336</c:v>
                </c:pt>
                <c:pt idx="6537">
                  <c:v>8337</c:v>
                </c:pt>
                <c:pt idx="6538">
                  <c:v>8338</c:v>
                </c:pt>
                <c:pt idx="6539">
                  <c:v>8339</c:v>
                </c:pt>
                <c:pt idx="6540">
                  <c:v>8340</c:v>
                </c:pt>
                <c:pt idx="6541">
                  <c:v>8341</c:v>
                </c:pt>
                <c:pt idx="6542">
                  <c:v>8342</c:v>
                </c:pt>
                <c:pt idx="6543">
                  <c:v>8343</c:v>
                </c:pt>
                <c:pt idx="6544">
                  <c:v>8344</c:v>
                </c:pt>
                <c:pt idx="6545">
                  <c:v>8345</c:v>
                </c:pt>
                <c:pt idx="6546">
                  <c:v>8346</c:v>
                </c:pt>
                <c:pt idx="6547">
                  <c:v>8347</c:v>
                </c:pt>
                <c:pt idx="6548">
                  <c:v>8348</c:v>
                </c:pt>
                <c:pt idx="6549">
                  <c:v>8349</c:v>
                </c:pt>
                <c:pt idx="6550">
                  <c:v>8350</c:v>
                </c:pt>
                <c:pt idx="6551">
                  <c:v>8351</c:v>
                </c:pt>
                <c:pt idx="6552">
                  <c:v>8352</c:v>
                </c:pt>
                <c:pt idx="6553">
                  <c:v>8353</c:v>
                </c:pt>
                <c:pt idx="6554">
                  <c:v>8354</c:v>
                </c:pt>
                <c:pt idx="6555">
                  <c:v>8355</c:v>
                </c:pt>
                <c:pt idx="6556">
                  <c:v>8356</c:v>
                </c:pt>
                <c:pt idx="6557">
                  <c:v>8357</c:v>
                </c:pt>
                <c:pt idx="6558">
                  <c:v>8358</c:v>
                </c:pt>
                <c:pt idx="6559">
                  <c:v>8359</c:v>
                </c:pt>
                <c:pt idx="6560">
                  <c:v>8360</c:v>
                </c:pt>
                <c:pt idx="6561">
                  <c:v>8361</c:v>
                </c:pt>
                <c:pt idx="6562">
                  <c:v>8362</c:v>
                </c:pt>
                <c:pt idx="6563">
                  <c:v>8363</c:v>
                </c:pt>
                <c:pt idx="6564">
                  <c:v>8364</c:v>
                </c:pt>
                <c:pt idx="6565">
                  <c:v>8365</c:v>
                </c:pt>
                <c:pt idx="6566">
                  <c:v>8366</c:v>
                </c:pt>
                <c:pt idx="6567">
                  <c:v>8367</c:v>
                </c:pt>
                <c:pt idx="6568">
                  <c:v>8368</c:v>
                </c:pt>
                <c:pt idx="6569">
                  <c:v>8369</c:v>
                </c:pt>
                <c:pt idx="6570">
                  <c:v>8370</c:v>
                </c:pt>
                <c:pt idx="6571">
                  <c:v>8371</c:v>
                </c:pt>
                <c:pt idx="6572">
                  <c:v>8372</c:v>
                </c:pt>
                <c:pt idx="6573">
                  <c:v>8373</c:v>
                </c:pt>
                <c:pt idx="6574">
                  <c:v>8374</c:v>
                </c:pt>
                <c:pt idx="6575">
                  <c:v>8375</c:v>
                </c:pt>
                <c:pt idx="6576">
                  <c:v>8376</c:v>
                </c:pt>
                <c:pt idx="6577">
                  <c:v>8377</c:v>
                </c:pt>
                <c:pt idx="6578">
                  <c:v>8378</c:v>
                </c:pt>
                <c:pt idx="6579">
                  <c:v>8379</c:v>
                </c:pt>
                <c:pt idx="6580">
                  <c:v>8380</c:v>
                </c:pt>
                <c:pt idx="6581">
                  <c:v>8381</c:v>
                </c:pt>
                <c:pt idx="6582">
                  <c:v>8382</c:v>
                </c:pt>
                <c:pt idx="6583">
                  <c:v>8383</c:v>
                </c:pt>
                <c:pt idx="6584">
                  <c:v>8384</c:v>
                </c:pt>
                <c:pt idx="6585">
                  <c:v>8385</c:v>
                </c:pt>
                <c:pt idx="6586">
                  <c:v>8386</c:v>
                </c:pt>
                <c:pt idx="6587">
                  <c:v>8387</c:v>
                </c:pt>
                <c:pt idx="6588">
                  <c:v>8388</c:v>
                </c:pt>
                <c:pt idx="6589">
                  <c:v>8389</c:v>
                </c:pt>
                <c:pt idx="6590">
                  <c:v>8390</c:v>
                </c:pt>
                <c:pt idx="6591">
                  <c:v>8391</c:v>
                </c:pt>
                <c:pt idx="6592">
                  <c:v>8392</c:v>
                </c:pt>
                <c:pt idx="6593">
                  <c:v>8393</c:v>
                </c:pt>
                <c:pt idx="6594">
                  <c:v>8394</c:v>
                </c:pt>
                <c:pt idx="6595">
                  <c:v>8395</c:v>
                </c:pt>
                <c:pt idx="6596">
                  <c:v>8396</c:v>
                </c:pt>
                <c:pt idx="6597">
                  <c:v>8397</c:v>
                </c:pt>
                <c:pt idx="6598">
                  <c:v>8398</c:v>
                </c:pt>
                <c:pt idx="6599">
                  <c:v>8399</c:v>
                </c:pt>
                <c:pt idx="6600">
                  <c:v>8400</c:v>
                </c:pt>
              </c:numCache>
            </c:numRef>
          </c:xVal>
          <c:yVal>
            <c:numRef>
              <c:f>N_analysis!$V$2:$V$6602</c:f>
              <c:numCache>
                <c:formatCode>General</c:formatCode>
                <c:ptCount val="6601"/>
                <c:pt idx="0">
                  <c:v>6.5452990531921396</c:v>
                </c:pt>
                <c:pt idx="1">
                  <c:v>6.5655832290649396</c:v>
                </c:pt>
                <c:pt idx="2">
                  <c:v>6.5852589607238698</c:v>
                </c:pt>
                <c:pt idx="3">
                  <c:v>6.6043219566345197</c:v>
                </c:pt>
                <c:pt idx="4">
                  <c:v>6.6227698326110804</c:v>
                </c:pt>
                <c:pt idx="5">
                  <c:v>6.6406011581420898</c:v>
                </c:pt>
                <c:pt idx="6">
                  <c:v>6.6578125953674299</c:v>
                </c:pt>
                <c:pt idx="7">
                  <c:v>6.6744017601013104</c:v>
                </c:pt>
                <c:pt idx="8">
                  <c:v>6.69036769866943</c:v>
                </c:pt>
                <c:pt idx="9">
                  <c:v>6.7057070732116699</c:v>
                </c:pt>
                <c:pt idx="10">
                  <c:v>6.7311081886291504</c:v>
                </c:pt>
                <c:pt idx="11">
                  <c:v>6.7451252937316903</c:v>
                </c:pt>
                <c:pt idx="12">
                  <c:v>6.7585110664367596</c:v>
                </c:pt>
                <c:pt idx="13">
                  <c:v>6.7712626457214302</c:v>
                </c:pt>
                <c:pt idx="14">
                  <c:v>6.7833805084228498</c:v>
                </c:pt>
                <c:pt idx="15">
                  <c:v>6.7948622703552202</c:v>
                </c:pt>
                <c:pt idx="16">
                  <c:v>6.8057079315185502</c:v>
                </c:pt>
                <c:pt idx="17">
                  <c:v>6.8159160614013601</c:v>
                </c:pt>
                <c:pt idx="18">
                  <c:v>6.8254871368408203</c:v>
                </c:pt>
                <c:pt idx="19">
                  <c:v>6.8344182968139604</c:v>
                </c:pt>
                <c:pt idx="20">
                  <c:v>6.8427104949951101</c:v>
                </c:pt>
                <c:pt idx="21">
                  <c:v>6.8503642082214302</c:v>
                </c:pt>
                <c:pt idx="22">
                  <c:v>6.85737752914428</c:v>
                </c:pt>
                <c:pt idx="23">
                  <c:v>6.8637518882751403</c:v>
                </c:pt>
                <c:pt idx="24">
                  <c:v>6.8694863319396902</c:v>
                </c:pt>
                <c:pt idx="25">
                  <c:v>6.8745827674865696</c:v>
                </c:pt>
                <c:pt idx="26">
                  <c:v>6.8879256248474103</c:v>
                </c:pt>
                <c:pt idx="27">
                  <c:v>6.89166164398193</c:v>
                </c:pt>
                <c:pt idx="28">
                  <c:v>6.8947587013244602</c:v>
                </c:pt>
                <c:pt idx="29">
                  <c:v>6.8972172737121502</c:v>
                </c:pt>
                <c:pt idx="30">
                  <c:v>6.8990397453308097</c:v>
                </c:pt>
                <c:pt idx="31">
                  <c:v>6.9002251625061</c:v>
                </c:pt>
                <c:pt idx="32">
                  <c:v>6.9007773399353001</c:v>
                </c:pt>
                <c:pt idx="33">
                  <c:v>6.90069484710693</c:v>
                </c:pt>
                <c:pt idx="34">
                  <c:v>6.8999814987182599</c:v>
                </c:pt>
                <c:pt idx="35">
                  <c:v>6.89863729476928</c:v>
                </c:pt>
                <c:pt idx="36">
                  <c:v>6.8966636657714799</c:v>
                </c:pt>
                <c:pt idx="37">
                  <c:v>6.89406442642212</c:v>
                </c:pt>
                <c:pt idx="38">
                  <c:v>6.8908400535583496</c:v>
                </c:pt>
                <c:pt idx="39">
                  <c:v>6.8869929313659597</c:v>
                </c:pt>
                <c:pt idx="40">
                  <c:v>6.8825249671936</c:v>
                </c:pt>
                <c:pt idx="41">
                  <c:v>6.88435935974121</c:v>
                </c:pt>
                <c:pt idx="42">
                  <c:v>6.87856101989746</c:v>
                </c:pt>
                <c:pt idx="43">
                  <c:v>6.8721489906311</c:v>
                </c:pt>
                <c:pt idx="44">
                  <c:v>6.8651261329650799</c:v>
                </c:pt>
                <c:pt idx="45">
                  <c:v>6.8574948310851997</c:v>
                </c:pt>
                <c:pt idx="46">
                  <c:v>6.84925985336303</c:v>
                </c:pt>
                <c:pt idx="47">
                  <c:v>6.8404221534729004</c:v>
                </c:pt>
                <c:pt idx="48">
                  <c:v>6.8309860229492196</c:v>
                </c:pt>
                <c:pt idx="49">
                  <c:v>6.8209552764892498</c:v>
                </c:pt>
                <c:pt idx="50">
                  <c:v>6.8103332519531197</c:v>
                </c:pt>
                <c:pt idx="51">
                  <c:v>6.7991242408752397</c:v>
                </c:pt>
                <c:pt idx="52">
                  <c:v>6.78733110427856</c:v>
                </c:pt>
                <c:pt idx="53">
                  <c:v>6.77495861053466</c:v>
                </c:pt>
                <c:pt idx="54">
                  <c:v>6.7620100975036603</c:v>
                </c:pt>
                <c:pt idx="55">
                  <c:v>6.74849128723144</c:v>
                </c:pt>
                <c:pt idx="56">
                  <c:v>6.7391576766967702</c:v>
                </c:pt>
                <c:pt idx="57">
                  <c:v>6.7243986129760698</c:v>
                </c:pt>
                <c:pt idx="58">
                  <c:v>6.7090811729431099</c:v>
                </c:pt>
                <c:pt idx="59">
                  <c:v>6.6933126449584899</c:v>
                </c:pt>
                <c:pt idx="60">
                  <c:v>6.6771903038024902</c:v>
                </c:pt>
                <c:pt idx="61">
                  <c:v>6.6607165336608896</c:v>
                </c:pt>
                <c:pt idx="62">
                  <c:v>6.6438918113708496</c:v>
                </c:pt>
                <c:pt idx="63">
                  <c:v>6.6267199516296396</c:v>
                </c:pt>
                <c:pt idx="64">
                  <c:v>6.6092038154601997</c:v>
                </c:pt>
                <c:pt idx="65">
                  <c:v>6.5913448333740199</c:v>
                </c:pt>
                <c:pt idx="66">
                  <c:v>6.5731477737426696</c:v>
                </c:pt>
                <c:pt idx="67">
                  <c:v>6.5546169281005797</c:v>
                </c:pt>
                <c:pt idx="68">
                  <c:v>6.5358781814575204</c:v>
                </c:pt>
                <c:pt idx="69">
                  <c:v>6.5170054435729901</c:v>
                </c:pt>
                <c:pt idx="70">
                  <c:v>6.4979968070983896</c:v>
                </c:pt>
                <c:pt idx="71">
                  <c:v>6.4788537025451598</c:v>
                </c:pt>
                <c:pt idx="72">
                  <c:v>6.4622859954833896</c:v>
                </c:pt>
                <c:pt idx="73">
                  <c:v>6.4427952766418404</c:v>
                </c:pt>
                <c:pt idx="74">
                  <c:v>6.42317342758178</c:v>
                </c:pt>
                <c:pt idx="75">
                  <c:v>6.4034194946289</c:v>
                </c:pt>
                <c:pt idx="76">
                  <c:v>6.3836069107055602</c:v>
                </c:pt>
                <c:pt idx="77">
                  <c:v>6.3638606071472097</c:v>
                </c:pt>
                <c:pt idx="78">
                  <c:v>6.3441791534423801</c:v>
                </c:pt>
                <c:pt idx="79">
                  <c:v>6.32456254959106</c:v>
                </c:pt>
                <c:pt idx="80">
                  <c:v>6.32456254959106</c:v>
                </c:pt>
                <c:pt idx="81">
                  <c:v>6.3050103187561</c:v>
                </c:pt>
                <c:pt idx="82">
                  <c:v>6.2854375839233398</c:v>
                </c:pt>
                <c:pt idx="83">
                  <c:v>6.26578569412231</c:v>
                </c:pt>
                <c:pt idx="84">
                  <c:v>6.2460513114929199</c:v>
                </c:pt>
                <c:pt idx="85">
                  <c:v>6.2262310981750497</c:v>
                </c:pt>
                <c:pt idx="86">
                  <c:v>6.2063241004943803</c:v>
                </c:pt>
                <c:pt idx="87">
                  <c:v>6.18798780441284</c:v>
                </c:pt>
                <c:pt idx="88">
                  <c:v>6.1679177284240696</c:v>
                </c:pt>
                <c:pt idx="89">
                  <c:v>6.1477541923522896</c:v>
                </c:pt>
                <c:pt idx="90">
                  <c:v>6.1274948120117196</c:v>
                </c:pt>
                <c:pt idx="91">
                  <c:v>6.1071362495422301</c:v>
                </c:pt>
                <c:pt idx="92">
                  <c:v>6.0866804122924796</c:v>
                </c:pt>
                <c:pt idx="93">
                  <c:v>6.06612205505371</c:v>
                </c:pt>
                <c:pt idx="94">
                  <c:v>6.0454635620117196</c:v>
                </c:pt>
                <c:pt idx="95">
                  <c:v>6.0247015953063903</c:v>
                </c:pt>
                <c:pt idx="96">
                  <c:v>6.0038371086120597</c:v>
                </c:pt>
                <c:pt idx="97">
                  <c:v>5.9828686714172301</c:v>
                </c:pt>
                <c:pt idx="98">
                  <c:v>5.9617953300476003</c:v>
                </c:pt>
                <c:pt idx="99">
                  <c:v>5.9406194686889604</c:v>
                </c:pt>
                <c:pt idx="100">
                  <c:v>5.9193372726440403</c:v>
                </c:pt>
                <c:pt idx="101">
                  <c:v>5.8979506492614702</c:v>
                </c:pt>
                <c:pt idx="102">
                  <c:v>5.87646007537841</c:v>
                </c:pt>
                <c:pt idx="103">
                  <c:v>5.8561053276062003</c:v>
                </c:pt>
                <c:pt idx="104">
                  <c:v>5.8344173431396396</c:v>
                </c:pt>
                <c:pt idx="105">
                  <c:v>5.8126258850097603</c:v>
                </c:pt>
                <c:pt idx="106">
                  <c:v>5.7907328605651802</c:v>
                </c:pt>
                <c:pt idx="107">
                  <c:v>5.76873779296875</c:v>
                </c:pt>
                <c:pt idx="108">
                  <c:v>5.74664258956909</c:v>
                </c:pt>
                <c:pt idx="109">
                  <c:v>5.7244510650634703</c:v>
                </c:pt>
                <c:pt idx="110">
                  <c:v>5.7021636962890598</c:v>
                </c:pt>
                <c:pt idx="111">
                  <c:v>5.6797819137573198</c:v>
                </c:pt>
                <c:pt idx="112">
                  <c:v>5.6573071479797301</c:v>
                </c:pt>
                <c:pt idx="113">
                  <c:v>5.6347403526306099</c:v>
                </c:pt>
                <c:pt idx="114">
                  <c:v>5.6120858192443803</c:v>
                </c:pt>
                <c:pt idx="115">
                  <c:v>5.5893449783325204</c:v>
                </c:pt>
                <c:pt idx="116">
                  <c:v>5.5665192604064897</c:v>
                </c:pt>
                <c:pt idx="117">
                  <c:v>5.5436115264892498</c:v>
                </c:pt>
                <c:pt idx="118">
                  <c:v>5.5215306282043404</c:v>
                </c:pt>
                <c:pt idx="119">
                  <c:v>5.4984765052795401</c:v>
                </c:pt>
                <c:pt idx="120">
                  <c:v>5.4753475189208896</c:v>
                </c:pt>
                <c:pt idx="121">
                  <c:v>5.4521470069885201</c:v>
                </c:pt>
                <c:pt idx="122">
                  <c:v>5.4288792610168404</c:v>
                </c:pt>
                <c:pt idx="123">
                  <c:v>5.4055476188659597</c:v>
                </c:pt>
                <c:pt idx="124">
                  <c:v>5.3821558952331499</c:v>
                </c:pt>
                <c:pt idx="125">
                  <c:v>5.3587064743042001</c:v>
                </c:pt>
                <c:pt idx="126">
                  <c:v>5.3352055549621502</c:v>
                </c:pt>
                <c:pt idx="127">
                  <c:v>5.3116569519042898</c:v>
                </c:pt>
                <c:pt idx="128">
                  <c:v>5.2880654335021902</c:v>
                </c:pt>
                <c:pt idx="129">
                  <c:v>5.2644352912902797</c:v>
                </c:pt>
                <c:pt idx="130">
                  <c:v>5.2407722473144496</c:v>
                </c:pt>
                <c:pt idx="131">
                  <c:v>5.21707963943481</c:v>
                </c:pt>
                <c:pt idx="132">
                  <c:v>5.1933646202087402</c:v>
                </c:pt>
                <c:pt idx="133">
                  <c:v>5.1696314811706499</c:v>
                </c:pt>
                <c:pt idx="134">
                  <c:v>5.1463098526000897</c:v>
                </c:pt>
                <c:pt idx="135">
                  <c:v>5.1225438117980904</c:v>
                </c:pt>
                <c:pt idx="136">
                  <c:v>5.09877634048462</c:v>
                </c:pt>
                <c:pt idx="137">
                  <c:v>5.0750136375427202</c:v>
                </c:pt>
                <c:pt idx="138">
                  <c:v>5.0512609481811497</c:v>
                </c:pt>
                <c:pt idx="139">
                  <c:v>5.0275254249572701</c:v>
                </c:pt>
                <c:pt idx="140">
                  <c:v>5.0038146972656197</c:v>
                </c:pt>
                <c:pt idx="141">
                  <c:v>4.9801340103149396</c:v>
                </c:pt>
                <c:pt idx="142">
                  <c:v>4.9564919471740696</c:v>
                </c:pt>
                <c:pt idx="143">
                  <c:v>4.9328937530517498</c:v>
                </c:pt>
                <c:pt idx="144">
                  <c:v>4.9093494415283203</c:v>
                </c:pt>
                <c:pt idx="145">
                  <c:v>4.8858647346496502</c:v>
                </c:pt>
                <c:pt idx="146">
                  <c:v>4.86244773864746</c:v>
                </c:pt>
                <c:pt idx="147">
                  <c:v>4.83910703659057</c:v>
                </c:pt>
                <c:pt idx="148">
                  <c:v>4.8158502578735298</c:v>
                </c:pt>
                <c:pt idx="149">
                  <c:v>4.7923426628112802</c:v>
                </c:pt>
                <c:pt idx="150">
                  <c:v>4.7692461013793901</c:v>
                </c:pt>
                <c:pt idx="151">
                  <c:v>4.7462577819824201</c:v>
                </c:pt>
                <c:pt idx="152">
                  <c:v>4.7233862876892099</c:v>
                </c:pt>
                <c:pt idx="153">
                  <c:v>4.7006406784057599</c:v>
                </c:pt>
                <c:pt idx="154">
                  <c:v>4.6780309677123997</c:v>
                </c:pt>
                <c:pt idx="155">
                  <c:v>4.6555657386779803</c:v>
                </c:pt>
                <c:pt idx="156">
                  <c:v>4.6332545280456499</c:v>
                </c:pt>
                <c:pt idx="157">
                  <c:v>4.6111073493957502</c:v>
                </c:pt>
                <c:pt idx="158">
                  <c:v>4.5891346931457502</c:v>
                </c:pt>
                <c:pt idx="159">
                  <c:v>4.5673456192016602</c:v>
                </c:pt>
                <c:pt idx="160">
                  <c:v>4.5457515716552699</c:v>
                </c:pt>
                <c:pt idx="161">
                  <c:v>4.5243616104125897</c:v>
                </c:pt>
                <c:pt idx="162">
                  <c:v>4.5031619071960396</c:v>
                </c:pt>
                <c:pt idx="163">
                  <c:v>4.4820604324340803</c:v>
                </c:pt>
                <c:pt idx="164">
                  <c:v>4.46105527877807</c:v>
                </c:pt>
                <c:pt idx="165">
                  <c:v>4.4390687942504803</c:v>
                </c:pt>
                <c:pt idx="166">
                  <c:v>4.4183273315429599</c:v>
                </c:pt>
                <c:pt idx="167">
                  <c:v>4.3977079391479403</c:v>
                </c:pt>
                <c:pt idx="168">
                  <c:v>4.3772201538085902</c:v>
                </c:pt>
                <c:pt idx="169">
                  <c:v>4.3568735122680602</c:v>
                </c:pt>
                <c:pt idx="170">
                  <c:v>4.3366684913635201</c:v>
                </c:pt>
                <c:pt idx="171">
                  <c:v>4.3166136741638104</c:v>
                </c:pt>
                <c:pt idx="172">
                  <c:v>4.2967185974121103</c:v>
                </c:pt>
                <c:pt idx="173">
                  <c:v>4.2769908905029297</c:v>
                </c:pt>
                <c:pt idx="174">
                  <c:v>4.25744199752807</c:v>
                </c:pt>
                <c:pt idx="175">
                  <c:v>4.2380805015563903</c:v>
                </c:pt>
                <c:pt idx="176">
                  <c:v>4.2189159393310502</c:v>
                </c:pt>
                <c:pt idx="177">
                  <c:v>4.1999650001525799</c:v>
                </c:pt>
                <c:pt idx="178">
                  <c:v>4.1813726425170898</c:v>
                </c:pt>
                <c:pt idx="179">
                  <c:v>4.1632008552551198</c:v>
                </c:pt>
                <c:pt idx="180">
                  <c:v>4.1451067924499503</c:v>
                </c:pt>
                <c:pt idx="181">
                  <c:v>4.1279029846191397</c:v>
                </c:pt>
                <c:pt idx="182">
                  <c:v>4.1109910011291504</c:v>
                </c:pt>
                <c:pt idx="183">
                  <c:v>4.0944509506225497</c:v>
                </c:pt>
                <c:pt idx="184">
                  <c:v>4.0783557891845703</c:v>
                </c:pt>
                <c:pt idx="185">
                  <c:v>4.0627079010009703</c:v>
                </c:pt>
                <c:pt idx="186">
                  <c:v>4.0475096702575604</c:v>
                </c:pt>
                <c:pt idx="187">
                  <c:v>4.0327486991882298</c:v>
                </c:pt>
                <c:pt idx="188">
                  <c:v>4.0182824134826598</c:v>
                </c:pt>
                <c:pt idx="189">
                  <c:v>4.0040740966796804</c:v>
                </c:pt>
                <c:pt idx="190">
                  <c:v>3.9901235103607098</c:v>
                </c:pt>
                <c:pt idx="191">
                  <c:v>3.9764337539672798</c:v>
                </c:pt>
                <c:pt idx="192">
                  <c:v>3.96312975883483</c:v>
                </c:pt>
                <c:pt idx="193">
                  <c:v>3.9502778053283598</c:v>
                </c:pt>
                <c:pt idx="194">
                  <c:v>3.9378759860992401</c:v>
                </c:pt>
                <c:pt idx="195">
                  <c:v>3.9269242286682098</c:v>
                </c:pt>
                <c:pt idx="196">
                  <c:v>3.9155504703521702</c:v>
                </c:pt>
                <c:pt idx="197">
                  <c:v>3.9046204090118399</c:v>
                </c:pt>
                <c:pt idx="198">
                  <c:v>3.89413285255432</c:v>
                </c:pt>
                <c:pt idx="199">
                  <c:v>3.8840861320495601</c:v>
                </c:pt>
                <c:pt idx="200">
                  <c:v>3.87450098991394</c:v>
                </c:pt>
                <c:pt idx="201">
                  <c:v>3.8655226230621298</c:v>
                </c:pt>
                <c:pt idx="202">
                  <c:v>3.85717320442199</c:v>
                </c:pt>
                <c:pt idx="203">
                  <c:v>3.8494505882263099</c:v>
                </c:pt>
                <c:pt idx="204">
                  <c:v>3.8423500061035099</c:v>
                </c:pt>
                <c:pt idx="205">
                  <c:v>3.8358685970306401</c:v>
                </c:pt>
                <c:pt idx="206">
                  <c:v>3.8300027847289999</c:v>
                </c:pt>
                <c:pt idx="207">
                  <c:v>3.8247666358947701</c:v>
                </c:pt>
                <c:pt idx="208">
                  <c:v>3.8203039169311501</c:v>
                </c:pt>
                <c:pt idx="209">
                  <c:v>3.8166444301605198</c:v>
                </c:pt>
                <c:pt idx="210">
                  <c:v>3.81378173828125</c:v>
                </c:pt>
                <c:pt idx="211">
                  <c:v>3.8146002292632999</c:v>
                </c:pt>
                <c:pt idx="212">
                  <c:v>3.8134801387786799</c:v>
                </c:pt>
                <c:pt idx="213">
                  <c:v>3.8131408691406201</c:v>
                </c:pt>
                <c:pt idx="214">
                  <c:v>3.8135793209075901</c:v>
                </c:pt>
                <c:pt idx="215">
                  <c:v>3.8147902488708501</c:v>
                </c:pt>
                <c:pt idx="216">
                  <c:v>3.8167698383331299</c:v>
                </c:pt>
                <c:pt idx="217">
                  <c:v>3.8195137977600102</c:v>
                </c:pt>
                <c:pt idx="218">
                  <c:v>3.8230183124542201</c:v>
                </c:pt>
                <c:pt idx="219">
                  <c:v>3.8272795677185001</c:v>
                </c:pt>
                <c:pt idx="220">
                  <c:v>3.8322947025299001</c:v>
                </c:pt>
                <c:pt idx="221">
                  <c:v>3.8380594253539999</c:v>
                </c:pt>
                <c:pt idx="222">
                  <c:v>3.84457087516784</c:v>
                </c:pt>
                <c:pt idx="223">
                  <c:v>3.8518269062042201</c:v>
                </c:pt>
                <c:pt idx="224">
                  <c:v>3.8598244190215998</c:v>
                </c:pt>
                <c:pt idx="225">
                  <c:v>3.8685603141784601</c:v>
                </c:pt>
                <c:pt idx="226">
                  <c:v>3.8827321529388401</c:v>
                </c:pt>
                <c:pt idx="227">
                  <c:v>3.8930957317352202</c:v>
                </c:pt>
                <c:pt idx="228">
                  <c:v>3.90419149398803</c:v>
                </c:pt>
                <c:pt idx="229">
                  <c:v>3.9160175323486301</c:v>
                </c:pt>
                <c:pt idx="230">
                  <c:v>3.9285728931427002</c:v>
                </c:pt>
                <c:pt idx="231">
                  <c:v>3.9418556690215998</c:v>
                </c:pt>
                <c:pt idx="232">
                  <c:v>3.9558646678924498</c:v>
                </c:pt>
                <c:pt idx="233">
                  <c:v>3.9705996513366699</c:v>
                </c:pt>
                <c:pt idx="234">
                  <c:v>3.9860591888427699</c:v>
                </c:pt>
                <c:pt idx="235">
                  <c:v>4.0022430419921804</c:v>
                </c:pt>
                <c:pt idx="236">
                  <c:v>4.0191502571105904</c:v>
                </c:pt>
                <c:pt idx="237">
                  <c:v>4.03678178787231</c:v>
                </c:pt>
                <c:pt idx="238">
                  <c:v>4.0551371574401802</c:v>
                </c:pt>
                <c:pt idx="239">
                  <c:v>4.0742163658142001</c:v>
                </c:pt>
                <c:pt idx="240">
                  <c:v>4.0940194129943803</c:v>
                </c:pt>
                <c:pt idx="241">
                  <c:v>4.1145482063293404</c:v>
                </c:pt>
                <c:pt idx="242">
                  <c:v>4.1423716545104901</c:v>
                </c:pt>
                <c:pt idx="243">
                  <c:v>4.1645035743713299</c:v>
                </c:pt>
                <c:pt idx="244">
                  <c:v>4.1873645782470703</c:v>
                </c:pt>
                <c:pt idx="245">
                  <c:v>4.21095371246337</c:v>
                </c:pt>
                <c:pt idx="246">
                  <c:v>4.2352738380432102</c:v>
                </c:pt>
                <c:pt idx="247">
                  <c:v>4.2603263854980398</c:v>
                </c:pt>
                <c:pt idx="248">
                  <c:v>4.2861137390136701</c:v>
                </c:pt>
                <c:pt idx="249">
                  <c:v>4.3126378059387198</c:v>
                </c:pt>
                <c:pt idx="250">
                  <c:v>4.3399009704589799</c:v>
                </c:pt>
                <c:pt idx="251">
                  <c:v>4.3679056167602504</c:v>
                </c:pt>
                <c:pt idx="252">
                  <c:v>4.3966541290283203</c:v>
                </c:pt>
                <c:pt idx="253">
                  <c:v>4.4260601997375399</c:v>
                </c:pt>
                <c:pt idx="254">
                  <c:v>4.4560179710388104</c:v>
                </c:pt>
                <c:pt idx="255">
                  <c:v>4.48652791976928</c:v>
                </c:pt>
                <c:pt idx="256">
                  <c:v>4.517578125</c:v>
                </c:pt>
                <c:pt idx="257">
                  <c:v>4.5571088790893501</c:v>
                </c:pt>
                <c:pt idx="258">
                  <c:v>4.5890202522277797</c:v>
                </c:pt>
                <c:pt idx="259">
                  <c:v>4.6212797164917001</c:v>
                </c:pt>
                <c:pt idx="260">
                  <c:v>4.6538848876953098</c:v>
                </c:pt>
                <c:pt idx="261">
                  <c:v>4.6868295669555602</c:v>
                </c:pt>
                <c:pt idx="262">
                  <c:v>4.7199778556823704</c:v>
                </c:pt>
                <c:pt idx="263">
                  <c:v>4.7532677650451598</c:v>
                </c:pt>
                <c:pt idx="264">
                  <c:v>4.7866964340209899</c:v>
                </c:pt>
                <c:pt idx="265">
                  <c:v>4.8202590942382804</c:v>
                </c:pt>
                <c:pt idx="266">
                  <c:v>4.8539519309997496</c:v>
                </c:pt>
                <c:pt idx="267">
                  <c:v>4.8877716064453098</c:v>
                </c:pt>
                <c:pt idx="268">
                  <c:v>4.9217138290405202</c:v>
                </c:pt>
                <c:pt idx="269">
                  <c:v>4.9557762145996103</c:v>
                </c:pt>
                <c:pt idx="270">
                  <c:v>4.98984670639038</c:v>
                </c:pt>
                <c:pt idx="271">
                  <c:v>5.0238318443298304</c:v>
                </c:pt>
                <c:pt idx="272">
                  <c:v>5.0577249526977504</c:v>
                </c:pt>
                <c:pt idx="273">
                  <c:v>5.1003546714782697</c:v>
                </c:pt>
                <c:pt idx="274">
                  <c:v>5.1340985298156703</c:v>
                </c:pt>
                <c:pt idx="275">
                  <c:v>5.1677341461181596</c:v>
                </c:pt>
                <c:pt idx="276">
                  <c:v>5.2012553215026802</c:v>
                </c:pt>
                <c:pt idx="277">
                  <c:v>5.2346568107604901</c:v>
                </c:pt>
                <c:pt idx="278">
                  <c:v>5.2679338455200204</c:v>
                </c:pt>
                <c:pt idx="279">
                  <c:v>5.3010807037353498</c:v>
                </c:pt>
                <c:pt idx="280">
                  <c:v>5.3340930938720703</c:v>
                </c:pt>
                <c:pt idx="281">
                  <c:v>5.3669667243957502</c:v>
                </c:pt>
                <c:pt idx="282">
                  <c:v>5.3996887207031197</c:v>
                </c:pt>
                <c:pt idx="283">
                  <c:v>5.4321155548095703</c:v>
                </c:pt>
                <c:pt idx="284">
                  <c:v>5.4641861915588299</c:v>
                </c:pt>
                <c:pt idx="285">
                  <c:v>5.4958925247192303</c:v>
                </c:pt>
                <c:pt idx="286">
                  <c:v>5.5272293090820304</c:v>
                </c:pt>
                <c:pt idx="287">
                  <c:v>5.55818796157837</c:v>
                </c:pt>
                <c:pt idx="288">
                  <c:v>5.5976376533508301</c:v>
                </c:pt>
                <c:pt idx="289">
                  <c:v>5.6278591156005797</c:v>
                </c:pt>
                <c:pt idx="290">
                  <c:v>5.6576824188232404</c:v>
                </c:pt>
                <c:pt idx="291">
                  <c:v>5.6871013641357404</c:v>
                </c:pt>
                <c:pt idx="292">
                  <c:v>5.7161092758178702</c:v>
                </c:pt>
                <c:pt idx="293">
                  <c:v>5.7446999549865696</c:v>
                </c:pt>
                <c:pt idx="294">
                  <c:v>5.77286672592163</c:v>
                </c:pt>
                <c:pt idx="295">
                  <c:v>5.8006048202514604</c:v>
                </c:pt>
                <c:pt idx="296">
                  <c:v>5.8279075622558603</c:v>
                </c:pt>
                <c:pt idx="297">
                  <c:v>5.8547692298889098</c:v>
                </c:pt>
                <c:pt idx="298">
                  <c:v>5.8811845779418901</c:v>
                </c:pt>
                <c:pt idx="299">
                  <c:v>5.9071478843688903</c:v>
                </c:pt>
                <c:pt idx="300">
                  <c:v>5.9326539039611799</c:v>
                </c:pt>
                <c:pt idx="301">
                  <c:v>5.9576964378356898</c:v>
                </c:pt>
                <c:pt idx="302">
                  <c:v>5.9822721481323198</c:v>
                </c:pt>
                <c:pt idx="303">
                  <c:v>6.0063748359680096</c:v>
                </c:pt>
                <c:pt idx="304">
                  <c:v>6.03873586654663</c:v>
                </c:pt>
                <c:pt idx="305">
                  <c:v>6.0619053840637198</c:v>
                </c:pt>
                <c:pt idx="306">
                  <c:v>6.0845875740051198</c:v>
                </c:pt>
                <c:pt idx="307">
                  <c:v>6.1067771911621103</c:v>
                </c:pt>
                <c:pt idx="308">
                  <c:v>6.1284704208373997</c:v>
                </c:pt>
                <c:pt idx="309">
                  <c:v>6.1496615409851003</c:v>
                </c:pt>
                <c:pt idx="310">
                  <c:v>6.17034864425659</c:v>
                </c:pt>
                <c:pt idx="311">
                  <c:v>6.1905260086059499</c:v>
                </c:pt>
                <c:pt idx="312">
                  <c:v>6.2101898193359304</c:v>
                </c:pt>
                <c:pt idx="313">
                  <c:v>6.2293367385864196</c:v>
                </c:pt>
                <c:pt idx="314">
                  <c:v>6.24796295166015</c:v>
                </c:pt>
                <c:pt idx="315">
                  <c:v>6.2660646438598597</c:v>
                </c:pt>
                <c:pt idx="316">
                  <c:v>6.2836389541625897</c:v>
                </c:pt>
                <c:pt idx="317">
                  <c:v>6.3006811141967702</c:v>
                </c:pt>
                <c:pt idx="318">
                  <c:v>6.3171892166137704</c:v>
                </c:pt>
                <c:pt idx="319">
                  <c:v>6.3415575027465803</c:v>
                </c:pt>
                <c:pt idx="320">
                  <c:v>6.3570070266723597</c:v>
                </c:pt>
                <c:pt idx="321">
                  <c:v>6.3719120025634703</c:v>
                </c:pt>
                <c:pt idx="322">
                  <c:v>6.3862714767456001</c:v>
                </c:pt>
                <c:pt idx="323">
                  <c:v>6.4000968933105398</c:v>
                </c:pt>
                <c:pt idx="324">
                  <c:v>6.4135332107543901</c:v>
                </c:pt>
                <c:pt idx="325">
                  <c:v>6.4266080856323198</c:v>
                </c:pt>
                <c:pt idx="326">
                  <c:v>6.4393172264099103</c:v>
                </c:pt>
                <c:pt idx="327">
                  <c:v>6.4516544342040998</c:v>
                </c:pt>
                <c:pt idx="328">
                  <c:v>6.4636163711547798</c:v>
                </c:pt>
                <c:pt idx="329">
                  <c:v>6.47519731521606</c:v>
                </c:pt>
                <c:pt idx="330">
                  <c:v>6.4863929748535103</c:v>
                </c:pt>
                <c:pt idx="331">
                  <c:v>6.4971976280212402</c:v>
                </c:pt>
                <c:pt idx="332">
                  <c:v>6.5076088905334402</c:v>
                </c:pt>
                <c:pt idx="333">
                  <c:v>6.5176205635070801</c:v>
                </c:pt>
                <c:pt idx="334">
                  <c:v>6.5353908538818297</c:v>
                </c:pt>
                <c:pt idx="335">
                  <c:v>6.5446248054504403</c:v>
                </c:pt>
                <c:pt idx="336">
                  <c:v>6.5534472465515101</c:v>
                </c:pt>
                <c:pt idx="337">
                  <c:v>6.5618557929992596</c:v>
                </c:pt>
                <c:pt idx="338">
                  <c:v>6.56984519958496</c:v>
                </c:pt>
                <c:pt idx="339">
                  <c:v>6.5774121284484801</c:v>
                </c:pt>
                <c:pt idx="340">
                  <c:v>6.5845532417297301</c:v>
                </c:pt>
                <c:pt idx="341">
                  <c:v>6.5912666320800701</c:v>
                </c:pt>
                <c:pt idx="342">
                  <c:v>6.5975480079650799</c:v>
                </c:pt>
                <c:pt idx="343">
                  <c:v>6.6033945083618102</c:v>
                </c:pt>
                <c:pt idx="344">
                  <c:v>6.60880374908447</c:v>
                </c:pt>
                <c:pt idx="345">
                  <c:v>6.6137728691101003</c:v>
                </c:pt>
                <c:pt idx="346">
                  <c:v>6.6182994842529297</c:v>
                </c:pt>
                <c:pt idx="347">
                  <c:v>6.6223812103271396</c:v>
                </c:pt>
                <c:pt idx="348">
                  <c:v>6.62601518630981</c:v>
                </c:pt>
                <c:pt idx="349">
                  <c:v>6.6292004585266104</c:v>
                </c:pt>
                <c:pt idx="350">
                  <c:v>6.6399445533752397</c:v>
                </c:pt>
                <c:pt idx="351">
                  <c:v>6.6425795555114702</c:v>
                </c:pt>
                <c:pt idx="352">
                  <c:v>6.6449499130248997</c:v>
                </c:pt>
                <c:pt idx="353">
                  <c:v>6.6470499038696298</c:v>
                </c:pt>
                <c:pt idx="354">
                  <c:v>6.6488771438598597</c:v>
                </c:pt>
                <c:pt idx="355">
                  <c:v>6.6504259109496999</c:v>
                </c:pt>
                <c:pt idx="356">
                  <c:v>6.6516928672790501</c:v>
                </c:pt>
                <c:pt idx="357">
                  <c:v>6.6526741981506303</c:v>
                </c:pt>
                <c:pt idx="358">
                  <c:v>6.6533665657043404</c:v>
                </c:pt>
                <c:pt idx="359">
                  <c:v>6.6537637710571298</c:v>
                </c:pt>
                <c:pt idx="360">
                  <c:v>6.65386533737182</c:v>
                </c:pt>
                <c:pt idx="361">
                  <c:v>6.6536660194396902</c:v>
                </c:pt>
                <c:pt idx="362">
                  <c:v>6.6531653404235804</c:v>
                </c:pt>
                <c:pt idx="363">
                  <c:v>6.6523571014404297</c:v>
                </c:pt>
                <c:pt idx="364">
                  <c:v>6.6512398719787598</c:v>
                </c:pt>
                <c:pt idx="365">
                  <c:v>6.6575913429260201</c:v>
                </c:pt>
                <c:pt idx="366">
                  <c:v>6.6558852195739702</c:v>
                </c:pt>
                <c:pt idx="367">
                  <c:v>6.6538610458373997</c:v>
                </c:pt>
                <c:pt idx="368">
                  <c:v>6.6515178680419904</c:v>
                </c:pt>
                <c:pt idx="369">
                  <c:v>6.6488533020019496</c:v>
                </c:pt>
                <c:pt idx="370">
                  <c:v>6.6458640098571697</c:v>
                </c:pt>
                <c:pt idx="371">
                  <c:v>6.6425499916076598</c:v>
                </c:pt>
                <c:pt idx="372">
                  <c:v>6.6389088630676198</c:v>
                </c:pt>
                <c:pt idx="373">
                  <c:v>6.6349387168884197</c:v>
                </c:pt>
                <c:pt idx="374">
                  <c:v>6.6306381225585902</c:v>
                </c:pt>
                <c:pt idx="375">
                  <c:v>6.6260070800781197</c:v>
                </c:pt>
                <c:pt idx="376">
                  <c:v>6.6210436820983896</c:v>
                </c:pt>
                <c:pt idx="377">
                  <c:v>6.6157464981079102</c:v>
                </c:pt>
                <c:pt idx="378">
                  <c:v>6.6101155281066903</c:v>
                </c:pt>
                <c:pt idx="379">
                  <c:v>6.6041507720947203</c:v>
                </c:pt>
                <c:pt idx="380">
                  <c:v>6.5978498458862296</c:v>
                </c:pt>
                <c:pt idx="381">
                  <c:v>6.5987510681152299</c:v>
                </c:pt>
                <c:pt idx="382">
                  <c:v>6.5918087959289497</c:v>
                </c:pt>
                <c:pt idx="383">
                  <c:v>6.5845284461975098</c:v>
                </c:pt>
                <c:pt idx="384">
                  <c:v>6.5769124031066903</c:v>
                </c:pt>
                <c:pt idx="385">
                  <c:v>6.5689616203308097</c:v>
                </c:pt>
                <c:pt idx="386">
                  <c:v>6.5606756210327104</c:v>
                </c:pt>
                <c:pt idx="387">
                  <c:v>6.5520539283752397</c:v>
                </c:pt>
                <c:pt idx="388">
                  <c:v>6.5430994033813397</c:v>
                </c:pt>
                <c:pt idx="389">
                  <c:v>6.5338110923767099</c:v>
                </c:pt>
                <c:pt idx="390">
                  <c:v>6.52419090270996</c:v>
                </c:pt>
                <c:pt idx="391">
                  <c:v>6.5142407417297301</c:v>
                </c:pt>
                <c:pt idx="392">
                  <c:v>6.5039606094360298</c:v>
                </c:pt>
                <c:pt idx="393">
                  <c:v>6.4933528900146396</c:v>
                </c:pt>
                <c:pt idx="394">
                  <c:v>6.4824185371398899</c:v>
                </c:pt>
                <c:pt idx="395">
                  <c:v>6.4711594581604004</c:v>
                </c:pt>
                <c:pt idx="396">
                  <c:v>6.4667167663574201</c:v>
                </c:pt>
                <c:pt idx="397">
                  <c:v>6.4548358917236301</c:v>
                </c:pt>
                <c:pt idx="398">
                  <c:v>6.4426350593566903</c:v>
                </c:pt>
                <c:pt idx="399">
                  <c:v>6.4301195144653303</c:v>
                </c:pt>
                <c:pt idx="400">
                  <c:v>6.4172897338867196</c:v>
                </c:pt>
                <c:pt idx="401">
                  <c:v>6.4041481018066397</c:v>
                </c:pt>
                <c:pt idx="402">
                  <c:v>6.3906989097595197</c:v>
                </c:pt>
                <c:pt idx="403">
                  <c:v>6.3769445419311497</c:v>
                </c:pt>
                <c:pt idx="404">
                  <c:v>6.3628864288329998</c:v>
                </c:pt>
                <c:pt idx="405">
                  <c:v>6.3485312461853001</c:v>
                </c:pt>
                <c:pt idx="406">
                  <c:v>6.33387994766235</c:v>
                </c:pt>
                <c:pt idx="407">
                  <c:v>6.3189363479614196</c:v>
                </c:pt>
                <c:pt idx="408">
                  <c:v>6.3037056922912598</c:v>
                </c:pt>
                <c:pt idx="409">
                  <c:v>6.2881898880004803</c:v>
                </c:pt>
                <c:pt idx="410">
                  <c:v>6.2723946571350098</c:v>
                </c:pt>
                <c:pt idx="411">
                  <c:v>6.2563223838806099</c:v>
                </c:pt>
                <c:pt idx="412">
                  <c:v>6.2466492652893004</c:v>
                </c:pt>
                <c:pt idx="413">
                  <c:v>6.2300539016723597</c:v>
                </c:pt>
                <c:pt idx="414">
                  <c:v>6.21319532394409</c:v>
                </c:pt>
                <c:pt idx="415">
                  <c:v>6.1960783004760698</c:v>
                </c:pt>
                <c:pt idx="416">
                  <c:v>6.1787090301513601</c:v>
                </c:pt>
                <c:pt idx="417">
                  <c:v>6.1610898971557599</c:v>
                </c:pt>
                <c:pt idx="418">
                  <c:v>6.1432299613952601</c:v>
                </c:pt>
                <c:pt idx="419">
                  <c:v>6.1251306533813397</c:v>
                </c:pt>
                <c:pt idx="420">
                  <c:v>6.1068005561828604</c:v>
                </c:pt>
                <c:pt idx="421">
                  <c:v>6.0882434844970703</c:v>
                </c:pt>
                <c:pt idx="422">
                  <c:v>6.0694661140441903</c:v>
                </c:pt>
                <c:pt idx="423">
                  <c:v>6.0504741668701101</c:v>
                </c:pt>
                <c:pt idx="424">
                  <c:v>6.0312743186950604</c:v>
                </c:pt>
                <c:pt idx="425">
                  <c:v>6.01196241378784</c:v>
                </c:pt>
                <c:pt idx="426">
                  <c:v>5.9926509857177699</c:v>
                </c:pt>
                <c:pt idx="427">
                  <c:v>5.9794669151306099</c:v>
                </c:pt>
                <c:pt idx="428">
                  <c:v>5.9601783752441397</c:v>
                </c:pt>
                <c:pt idx="429">
                  <c:v>5.9409017562866202</c:v>
                </c:pt>
                <c:pt idx="430">
                  <c:v>5.9216418266296396</c:v>
                </c:pt>
                <c:pt idx="431">
                  <c:v>5.9024028778076101</c:v>
                </c:pt>
                <c:pt idx="432">
                  <c:v>5.8831896781921396</c:v>
                </c:pt>
                <c:pt idx="433">
                  <c:v>5.8640055656433097</c:v>
                </c:pt>
                <c:pt idx="434">
                  <c:v>5.8448553085327104</c:v>
                </c:pt>
                <c:pt idx="435">
                  <c:v>5.8257694244384703</c:v>
                </c:pt>
                <c:pt idx="436">
                  <c:v>5.8069000244140598</c:v>
                </c:pt>
                <c:pt idx="437">
                  <c:v>5.7882757186889604</c:v>
                </c:pt>
                <c:pt idx="438">
                  <c:v>5.7698993682861301</c:v>
                </c:pt>
                <c:pt idx="439">
                  <c:v>5.7517728805542001</c:v>
                </c:pt>
                <c:pt idx="440">
                  <c:v>5.7339015007018999</c:v>
                </c:pt>
                <c:pt idx="441">
                  <c:v>5.7162852287292401</c:v>
                </c:pt>
                <c:pt idx="442">
                  <c:v>5.7044262886047301</c:v>
                </c:pt>
                <c:pt idx="443">
                  <c:v>5.6873364448547301</c:v>
                </c:pt>
                <c:pt idx="444">
                  <c:v>5.6705126762390101</c:v>
                </c:pt>
                <c:pt idx="445">
                  <c:v>5.6539592742919904</c:v>
                </c:pt>
                <c:pt idx="446">
                  <c:v>5.6376791000366202</c:v>
                </c:pt>
                <c:pt idx="447">
                  <c:v>5.6216769218444798</c:v>
                </c:pt>
                <c:pt idx="448">
                  <c:v>5.60595703125</c:v>
                </c:pt>
                <c:pt idx="449">
                  <c:v>5.5905232429504403</c:v>
                </c:pt>
                <c:pt idx="450">
                  <c:v>5.5753812789917001</c:v>
                </c:pt>
                <c:pt idx="451">
                  <c:v>5.5605340003967303</c:v>
                </c:pt>
                <c:pt idx="452">
                  <c:v>5.5459890365600604</c:v>
                </c:pt>
                <c:pt idx="453">
                  <c:v>5.5317502021789497</c:v>
                </c:pt>
                <c:pt idx="454">
                  <c:v>5.51782131195068</c:v>
                </c:pt>
                <c:pt idx="455">
                  <c:v>5.5042099952697701</c:v>
                </c:pt>
                <c:pt idx="456">
                  <c:v>5.4909219741821298</c:v>
                </c:pt>
                <c:pt idx="457">
                  <c:v>5.47796154022216</c:v>
                </c:pt>
                <c:pt idx="458">
                  <c:v>5.4701666831970197</c:v>
                </c:pt>
                <c:pt idx="459">
                  <c:v>5.4577116966247496</c:v>
                </c:pt>
                <c:pt idx="460">
                  <c:v>5.4454002380371103</c:v>
                </c:pt>
                <c:pt idx="461">
                  <c:v>5.4332351684570304</c:v>
                </c:pt>
                <c:pt idx="462">
                  <c:v>5.4212193489074698</c:v>
                </c:pt>
                <c:pt idx="463">
                  <c:v>5.40935850143432</c:v>
                </c:pt>
                <c:pt idx="464">
                  <c:v>5.3976569175720197</c:v>
                </c:pt>
                <c:pt idx="465">
                  <c:v>5.3861155509948704</c:v>
                </c:pt>
                <c:pt idx="466">
                  <c:v>5.3747425079345703</c:v>
                </c:pt>
                <c:pt idx="467">
                  <c:v>5.3635115623474103</c:v>
                </c:pt>
                <c:pt idx="468">
                  <c:v>5.3522768020629803</c:v>
                </c:pt>
                <c:pt idx="469">
                  <c:v>5.3410186767578098</c:v>
                </c:pt>
                <c:pt idx="470">
                  <c:v>5.3297386169433603</c:v>
                </c:pt>
                <c:pt idx="471">
                  <c:v>5.3184390068054199</c:v>
                </c:pt>
                <c:pt idx="472">
                  <c:v>5.3071227073669398</c:v>
                </c:pt>
                <c:pt idx="473">
                  <c:v>5.29990434646606</c:v>
                </c:pt>
                <c:pt idx="474">
                  <c:v>5.2885541915893501</c:v>
                </c:pt>
                <c:pt idx="475">
                  <c:v>5.2771921157836896</c:v>
                </c:pt>
                <c:pt idx="476">
                  <c:v>5.2656898498535103</c:v>
                </c:pt>
                <c:pt idx="477">
                  <c:v>5.2539801597595197</c:v>
                </c:pt>
                <c:pt idx="478">
                  <c:v>5.2420635223388601</c:v>
                </c:pt>
                <c:pt idx="479">
                  <c:v>5.22994089126587</c:v>
                </c:pt>
                <c:pt idx="480">
                  <c:v>5.2176127433776802</c:v>
                </c:pt>
                <c:pt idx="481">
                  <c:v>5.2050786018371502</c:v>
                </c:pt>
                <c:pt idx="482">
                  <c:v>5.1923398971557599</c:v>
                </c:pt>
                <c:pt idx="483">
                  <c:v>5.1793971061706499</c:v>
                </c:pt>
                <c:pt idx="484">
                  <c:v>5.1662526130676198</c:v>
                </c:pt>
                <c:pt idx="485">
                  <c:v>5.1529049873351997</c:v>
                </c:pt>
                <c:pt idx="486">
                  <c:v>5.1393580436706499</c:v>
                </c:pt>
                <c:pt idx="487">
                  <c:v>5.1256122589111301</c:v>
                </c:pt>
                <c:pt idx="488">
                  <c:v>5.1116690635681099</c:v>
                </c:pt>
                <c:pt idx="489">
                  <c:v>5.1008133888244602</c:v>
                </c:pt>
                <c:pt idx="490">
                  <c:v>5.0864686965942303</c:v>
                </c:pt>
                <c:pt idx="491">
                  <c:v>5.0719313621520996</c:v>
                </c:pt>
                <c:pt idx="492">
                  <c:v>5.0572042465209899</c:v>
                </c:pt>
                <c:pt idx="493">
                  <c:v>5.0422892570495597</c:v>
                </c:pt>
                <c:pt idx="494">
                  <c:v>5.0271883010864196</c:v>
                </c:pt>
                <c:pt idx="495">
                  <c:v>5.0119051933288503</c:v>
                </c:pt>
                <c:pt idx="496">
                  <c:v>4.9964418411254803</c:v>
                </c:pt>
                <c:pt idx="497">
                  <c:v>4.9808011054992596</c:v>
                </c:pt>
                <c:pt idx="498">
                  <c:v>4.9649844169616699</c:v>
                </c:pt>
                <c:pt idx="499">
                  <c:v>4.9489970207214302</c:v>
                </c:pt>
                <c:pt idx="500">
                  <c:v>4.9328413009643501</c:v>
                </c:pt>
                <c:pt idx="501">
                  <c:v>4.91652059555053</c:v>
                </c:pt>
                <c:pt idx="502">
                  <c:v>4.9000377655029297</c:v>
                </c:pt>
                <c:pt idx="503">
                  <c:v>4.8833966255187997</c:v>
                </c:pt>
                <c:pt idx="504">
                  <c:v>4.8690381050109801</c:v>
                </c:pt>
                <c:pt idx="505">
                  <c:v>4.8520789146423304</c:v>
                </c:pt>
                <c:pt idx="506">
                  <c:v>4.8349723815917898</c:v>
                </c:pt>
                <c:pt idx="507">
                  <c:v>4.8177232742309499</c:v>
                </c:pt>
                <c:pt idx="508">
                  <c:v>4.8003358840942303</c:v>
                </c:pt>
                <c:pt idx="509">
                  <c:v>4.78281545639038</c:v>
                </c:pt>
                <c:pt idx="510">
                  <c:v>4.7651643753051696</c:v>
                </c:pt>
                <c:pt idx="511">
                  <c:v>4.7473888397216797</c:v>
                </c:pt>
                <c:pt idx="512">
                  <c:v>4.7294931411743102</c:v>
                </c:pt>
                <c:pt idx="513">
                  <c:v>4.71148252487182</c:v>
                </c:pt>
                <c:pt idx="514">
                  <c:v>4.6933617591857901</c:v>
                </c:pt>
                <c:pt idx="515">
                  <c:v>4.6751356124877903</c:v>
                </c:pt>
                <c:pt idx="516">
                  <c:v>4.6568102836608896</c:v>
                </c:pt>
                <c:pt idx="517">
                  <c:v>4.6383905410766602</c:v>
                </c:pt>
                <c:pt idx="518">
                  <c:v>4.6198830604553196</c:v>
                </c:pt>
                <c:pt idx="519">
                  <c:v>4.6012926101684499</c:v>
                </c:pt>
                <c:pt idx="520">
                  <c:v>4.5842103958129803</c:v>
                </c:pt>
                <c:pt idx="521">
                  <c:v>4.5654582977294904</c:v>
                </c:pt>
                <c:pt idx="522">
                  <c:v>4.5466423034667898</c:v>
                </c:pt>
                <c:pt idx="523">
                  <c:v>4.52776622772216</c:v>
                </c:pt>
                <c:pt idx="524">
                  <c:v>4.5088386535644496</c:v>
                </c:pt>
                <c:pt idx="525">
                  <c:v>4.4898653030395499</c:v>
                </c:pt>
                <c:pt idx="526">
                  <c:v>4.4708528518676696</c:v>
                </c:pt>
                <c:pt idx="527">
                  <c:v>4.4518084526062003</c:v>
                </c:pt>
                <c:pt idx="528">
                  <c:v>4.4327416419982901</c:v>
                </c:pt>
                <c:pt idx="529">
                  <c:v>4.4137806892395002</c:v>
                </c:pt>
                <c:pt idx="530">
                  <c:v>4.3950023651123002</c:v>
                </c:pt>
                <c:pt idx="531">
                  <c:v>4.3764095306396396</c:v>
                </c:pt>
                <c:pt idx="532">
                  <c:v>4.3580079078674299</c:v>
                </c:pt>
                <c:pt idx="533">
                  <c:v>4.3398017883300701</c:v>
                </c:pt>
                <c:pt idx="534">
                  <c:v>4.3217964172363201</c:v>
                </c:pt>
                <c:pt idx="535">
                  <c:v>4.3049755096435502</c:v>
                </c:pt>
                <c:pt idx="536">
                  <c:v>4.2874002456665004</c:v>
                </c:pt>
                <c:pt idx="537">
                  <c:v>4.2701005935668901</c:v>
                </c:pt>
                <c:pt idx="538">
                  <c:v>4.2532153129577601</c:v>
                </c:pt>
                <c:pt idx="539">
                  <c:v>4.23675107955932</c:v>
                </c:pt>
                <c:pt idx="540">
                  <c:v>4.2207107543945304</c:v>
                </c:pt>
                <c:pt idx="541">
                  <c:v>4.2050981521606401</c:v>
                </c:pt>
                <c:pt idx="542">
                  <c:v>4.1899156570434499</c:v>
                </c:pt>
                <c:pt idx="543">
                  <c:v>4.17516613006591</c:v>
                </c:pt>
                <c:pt idx="544">
                  <c:v>4.1608538627624503</c:v>
                </c:pt>
                <c:pt idx="545">
                  <c:v>4.1469826698303196</c:v>
                </c:pt>
                <c:pt idx="546">
                  <c:v>4.1335554122924796</c:v>
                </c:pt>
                <c:pt idx="547">
                  <c:v>4.1205768585204998</c:v>
                </c:pt>
                <c:pt idx="548">
                  <c:v>4.10804986953735</c:v>
                </c:pt>
                <c:pt idx="549">
                  <c:v>4.0959801673889098</c:v>
                </c:pt>
                <c:pt idx="550">
                  <c:v>4.08437156677246</c:v>
                </c:pt>
                <c:pt idx="551">
                  <c:v>4.0737972259521396</c:v>
                </c:pt>
                <c:pt idx="552">
                  <c:v>4.0631346702575604</c:v>
                </c:pt>
                <c:pt idx="553">
                  <c:v>4.0529475212097097</c:v>
                </c:pt>
                <c:pt idx="554">
                  <c:v>4.0432405471801696</c:v>
                </c:pt>
                <c:pt idx="555">
                  <c:v>4.0340194702148402</c:v>
                </c:pt>
                <c:pt idx="556">
                  <c:v>4.0252890586853001</c:v>
                </c:pt>
                <c:pt idx="557">
                  <c:v>4.0252890586853001</c:v>
                </c:pt>
                <c:pt idx="558">
                  <c:v>4.0170559883117596</c:v>
                </c:pt>
                <c:pt idx="559">
                  <c:v>4.0093245506286603</c:v>
                </c:pt>
                <c:pt idx="560">
                  <c:v>4.0021028518676696</c:v>
                </c:pt>
                <c:pt idx="561">
                  <c:v>3.9953947067260698</c:v>
                </c:pt>
                <c:pt idx="562">
                  <c:v>3.9892077445983798</c:v>
                </c:pt>
                <c:pt idx="563">
                  <c:v>3.98354721069335</c:v>
                </c:pt>
                <c:pt idx="564">
                  <c:v>3.97842097282409</c:v>
                </c:pt>
                <c:pt idx="565">
                  <c:v>3.9738354682922301</c:v>
                </c:pt>
                <c:pt idx="566">
                  <c:v>3.9699535369872998</c:v>
                </c:pt>
                <c:pt idx="567">
                  <c:v>3.96648049354553</c:v>
                </c:pt>
                <c:pt idx="568">
                  <c:v>3.9635689258575399</c:v>
                </c:pt>
                <c:pt idx="569">
                  <c:v>3.9612267017364502</c:v>
                </c:pt>
                <c:pt idx="570">
                  <c:v>3.95946073532104</c:v>
                </c:pt>
                <c:pt idx="571">
                  <c:v>3.95827960968017</c:v>
                </c:pt>
                <c:pt idx="572">
                  <c:v>3.95769047737121</c:v>
                </c:pt>
                <c:pt idx="573">
                  <c:v>3.95770168304443</c:v>
                </c:pt>
                <c:pt idx="574">
                  <c:v>3.9583220481872501</c:v>
                </c:pt>
                <c:pt idx="575">
                  <c:v>3.9595587253570499</c:v>
                </c:pt>
                <c:pt idx="576">
                  <c:v>3.9614191055297798</c:v>
                </c:pt>
                <c:pt idx="577">
                  <c:v>3.96378469467163</c:v>
                </c:pt>
                <c:pt idx="578">
                  <c:v>3.9665901660919101</c:v>
                </c:pt>
                <c:pt idx="579">
                  <c:v>3.9698405265808101</c:v>
                </c:pt>
                <c:pt idx="580">
                  <c:v>3.9735436439514098</c:v>
                </c:pt>
                <c:pt idx="581">
                  <c:v>3.97752356529235</c:v>
                </c:pt>
                <c:pt idx="582">
                  <c:v>3.9820580482482901</c:v>
                </c:pt>
                <c:pt idx="583">
                  <c:v>3.9868614673614502</c:v>
                </c:pt>
                <c:pt idx="584">
                  <c:v>3.9919364452361998</c:v>
                </c:pt>
                <c:pt idx="585">
                  <c:v>3.9972877502441402</c:v>
                </c:pt>
                <c:pt idx="586">
                  <c:v>4.0029187202453604</c:v>
                </c:pt>
                <c:pt idx="587">
                  <c:v>4.0088338851928702</c:v>
                </c:pt>
                <c:pt idx="588">
                  <c:v>4.0150380134582502</c:v>
                </c:pt>
                <c:pt idx="589">
                  <c:v>4.0215349197387704</c:v>
                </c:pt>
                <c:pt idx="590">
                  <c:v>4.0283288955688397</c:v>
                </c:pt>
                <c:pt idx="591">
                  <c:v>4.0353479385375897</c:v>
                </c:pt>
                <c:pt idx="592">
                  <c:v>4.0424728393554599</c:v>
                </c:pt>
                <c:pt idx="593">
                  <c:v>4.0497045516967702</c:v>
                </c:pt>
                <c:pt idx="594">
                  <c:v>4.0570430755615199</c:v>
                </c:pt>
                <c:pt idx="595">
                  <c:v>4.0644941329956001</c:v>
                </c:pt>
                <c:pt idx="596">
                  <c:v>4.0720572471618599</c:v>
                </c:pt>
                <c:pt idx="597">
                  <c:v>4.0793294906616202</c:v>
                </c:pt>
                <c:pt idx="598">
                  <c:v>4.0871438980102504</c:v>
                </c:pt>
                <c:pt idx="599">
                  <c:v>4.0950756072998002</c:v>
                </c:pt>
                <c:pt idx="600">
                  <c:v>4.1029968261718697</c:v>
                </c:pt>
                <c:pt idx="601">
                  <c:v>4.1108412742614702</c:v>
                </c:pt>
                <c:pt idx="602">
                  <c:v>4.11860799789428</c:v>
                </c:pt>
                <c:pt idx="603">
                  <c:v>4.12629842758178</c:v>
                </c:pt>
                <c:pt idx="604">
                  <c:v>4.1339116096496502</c:v>
                </c:pt>
                <c:pt idx="605">
                  <c:v>4.1414489746093697</c:v>
                </c:pt>
                <c:pt idx="606">
                  <c:v>4.1489095687866202</c:v>
                </c:pt>
                <c:pt idx="607">
                  <c:v>4.1562824249267498</c:v>
                </c:pt>
                <c:pt idx="608">
                  <c:v>4.1634225845336896</c:v>
                </c:pt>
                <c:pt idx="609">
                  <c:v>4.1702861785888601</c:v>
                </c:pt>
                <c:pt idx="610">
                  <c:v>4.1768712997436497</c:v>
                </c:pt>
                <c:pt idx="611">
                  <c:v>4.1831750869750897</c:v>
                </c:pt>
                <c:pt idx="612">
                  <c:v>4.1884894371032697</c:v>
                </c:pt>
                <c:pt idx="613">
                  <c:v>4.1942691802978498</c:v>
                </c:pt>
                <c:pt idx="614">
                  <c:v>4.1999449729919398</c:v>
                </c:pt>
                <c:pt idx="615">
                  <c:v>4.2055239677429199</c:v>
                </c:pt>
                <c:pt idx="616">
                  <c:v>4.2110004425048801</c:v>
                </c:pt>
                <c:pt idx="617">
                  <c:v>4.2163710594177202</c:v>
                </c:pt>
                <c:pt idx="618">
                  <c:v>4.2216310501098597</c:v>
                </c:pt>
                <c:pt idx="619">
                  <c:v>4.2267761230468697</c:v>
                </c:pt>
                <c:pt idx="620">
                  <c:v>4.2318024635314897</c:v>
                </c:pt>
                <c:pt idx="621">
                  <c:v>4.2367057800292898</c:v>
                </c:pt>
                <c:pt idx="622">
                  <c:v>4.2414822578430096</c:v>
                </c:pt>
                <c:pt idx="623">
                  <c:v>4.2461276054382298</c:v>
                </c:pt>
                <c:pt idx="624">
                  <c:v>4.2506389617919904</c:v>
                </c:pt>
                <c:pt idx="625">
                  <c:v>4.2550120353698704</c:v>
                </c:pt>
                <c:pt idx="626">
                  <c:v>4.2592434883117596</c:v>
                </c:pt>
                <c:pt idx="627">
                  <c:v>4.2633295059204102</c:v>
                </c:pt>
                <c:pt idx="628">
                  <c:v>4.2665033340454102</c:v>
                </c:pt>
                <c:pt idx="629">
                  <c:v>4.2703161239623997</c:v>
                </c:pt>
                <c:pt idx="630">
                  <c:v>4.2739748954772896</c:v>
                </c:pt>
                <c:pt idx="631">
                  <c:v>4.2774753570556596</c:v>
                </c:pt>
                <c:pt idx="632">
                  <c:v>4.2808151245117099</c:v>
                </c:pt>
                <c:pt idx="633">
                  <c:v>4.28399181365966</c:v>
                </c:pt>
                <c:pt idx="634">
                  <c:v>4.2870025634765598</c:v>
                </c:pt>
                <c:pt idx="635">
                  <c:v>4.2898445129394496</c:v>
                </c:pt>
                <c:pt idx="636">
                  <c:v>4.2925152778625399</c:v>
                </c:pt>
                <c:pt idx="637">
                  <c:v>4.2950129508972097</c:v>
                </c:pt>
                <c:pt idx="638">
                  <c:v>4.2973346710204998</c:v>
                </c:pt>
                <c:pt idx="639">
                  <c:v>4.2994785308837802</c:v>
                </c:pt>
                <c:pt idx="640">
                  <c:v>4.3014426231384197</c:v>
                </c:pt>
                <c:pt idx="641">
                  <c:v>4.3032250404357901</c:v>
                </c:pt>
                <c:pt idx="642">
                  <c:v>4.3048233985900799</c:v>
                </c:pt>
                <c:pt idx="643">
                  <c:v>4.3053426742553702</c:v>
                </c:pt>
                <c:pt idx="644">
                  <c:v>4.3065934181213299</c:v>
                </c:pt>
                <c:pt idx="645">
                  <c:v>4.30765581130981</c:v>
                </c:pt>
                <c:pt idx="646">
                  <c:v>4.3085274696350098</c:v>
                </c:pt>
                <c:pt idx="647">
                  <c:v>4.3092083930969203</c:v>
                </c:pt>
                <c:pt idx="648">
                  <c:v>4.3096966743469203</c:v>
                </c:pt>
                <c:pt idx="649">
                  <c:v>4.3099913597106898</c:v>
                </c:pt>
                <c:pt idx="650">
                  <c:v>4.3100919723510698</c:v>
                </c:pt>
                <c:pt idx="651">
                  <c:v>4.30999660491943</c:v>
                </c:pt>
                <c:pt idx="652">
                  <c:v>4.3097047805786097</c:v>
                </c:pt>
                <c:pt idx="653">
                  <c:v>4.3092164993286097</c:v>
                </c:pt>
                <c:pt idx="654">
                  <c:v>4.3085303306579501</c:v>
                </c:pt>
                <c:pt idx="655">
                  <c:v>4.3076467514037997</c:v>
                </c:pt>
                <c:pt idx="656">
                  <c:v>4.3065643310546804</c:v>
                </c:pt>
                <c:pt idx="657">
                  <c:v>4.3052835464477504</c:v>
                </c:pt>
                <c:pt idx="658">
                  <c:v>4.3038034439086896</c:v>
                </c:pt>
                <c:pt idx="659">
                  <c:v>4.3010931015014604</c:v>
                </c:pt>
                <c:pt idx="660">
                  <c:v>4.2992396354675302</c:v>
                </c:pt>
                <c:pt idx="661">
                  <c:v>4.2971873283386204</c:v>
                </c:pt>
                <c:pt idx="662">
                  <c:v>4.2949366569518999</c:v>
                </c:pt>
                <c:pt idx="663">
                  <c:v>4.2924876213073704</c:v>
                </c:pt>
                <c:pt idx="664">
                  <c:v>4.2898416519165004</c:v>
                </c:pt>
                <c:pt idx="665">
                  <c:v>4.2869982719421298</c:v>
                </c:pt>
                <c:pt idx="666">
                  <c:v>4.2839593887329102</c:v>
                </c:pt>
                <c:pt idx="667">
                  <c:v>4.2807245254516602</c:v>
                </c:pt>
                <c:pt idx="668">
                  <c:v>4.2772951126098597</c:v>
                </c:pt>
                <c:pt idx="669">
                  <c:v>4.2736721038818297</c:v>
                </c:pt>
                <c:pt idx="670">
                  <c:v>4.2698569297790501</c:v>
                </c:pt>
                <c:pt idx="671">
                  <c:v>4.2658510208129803</c:v>
                </c:pt>
                <c:pt idx="672">
                  <c:v>4.2616543769836399</c:v>
                </c:pt>
                <c:pt idx="673">
                  <c:v>4.2572698593139604</c:v>
                </c:pt>
                <c:pt idx="674">
                  <c:v>4.2514972686767498</c:v>
                </c:pt>
                <c:pt idx="675">
                  <c:v>4.2467637062072701</c:v>
                </c:pt>
                <c:pt idx="676">
                  <c:v>4.2418465614318803</c:v>
                </c:pt>
                <c:pt idx="677">
                  <c:v>4.2367477416992099</c:v>
                </c:pt>
                <c:pt idx="678">
                  <c:v>4.2314691543579102</c:v>
                </c:pt>
                <c:pt idx="679">
                  <c:v>4.22601318359375</c:v>
                </c:pt>
                <c:pt idx="680">
                  <c:v>4.2203812599182102</c:v>
                </c:pt>
                <c:pt idx="681">
                  <c:v>4.2145762443542401</c:v>
                </c:pt>
                <c:pt idx="682">
                  <c:v>4.2086000442504803</c:v>
                </c:pt>
                <c:pt idx="683">
                  <c:v>4.2024555206298801</c:v>
                </c:pt>
                <c:pt idx="684">
                  <c:v>4.19614505767822</c:v>
                </c:pt>
                <c:pt idx="685">
                  <c:v>4.1896715164184499</c:v>
                </c:pt>
                <c:pt idx="686">
                  <c:v>4.1830372810363698</c:v>
                </c:pt>
                <c:pt idx="687">
                  <c:v>4.1762452125549299</c:v>
                </c:pt>
                <c:pt idx="688">
                  <c:v>4.1692991256713796</c:v>
                </c:pt>
                <c:pt idx="689">
                  <c:v>4.1608500480651802</c:v>
                </c:pt>
                <c:pt idx="690">
                  <c:v>4.1536288261413503</c:v>
                </c:pt>
                <c:pt idx="691">
                  <c:v>4.1462626457214302</c:v>
                </c:pt>
                <c:pt idx="692">
                  <c:v>4.1387553215026802</c:v>
                </c:pt>
                <c:pt idx="693">
                  <c:v>4.1311097145080504</c:v>
                </c:pt>
                <c:pt idx="694">
                  <c:v>4.12333011627197</c:v>
                </c:pt>
                <c:pt idx="695">
                  <c:v>4.1154203414916903</c:v>
                </c:pt>
                <c:pt idx="696">
                  <c:v>4.1073832511901802</c:v>
                </c:pt>
                <c:pt idx="697">
                  <c:v>4.0992231369018501</c:v>
                </c:pt>
                <c:pt idx="698">
                  <c:v>4.0909447669982901</c:v>
                </c:pt>
                <c:pt idx="699">
                  <c:v>4.0825514793395996</c:v>
                </c:pt>
                <c:pt idx="700">
                  <c:v>4.0740480422973597</c:v>
                </c:pt>
                <c:pt idx="701">
                  <c:v>4.0654382705688397</c:v>
                </c:pt>
                <c:pt idx="702">
                  <c:v>4.0567274093627903</c:v>
                </c:pt>
                <c:pt idx="703">
                  <c:v>4.0479197502136204</c:v>
                </c:pt>
                <c:pt idx="704">
                  <c:v>4.0390200614929199</c:v>
                </c:pt>
                <c:pt idx="705">
                  <c:v>4.0285973548889098</c:v>
                </c:pt>
                <c:pt idx="706">
                  <c:v>4.0195546150207502</c:v>
                </c:pt>
                <c:pt idx="707">
                  <c:v>4.0104336738586399</c:v>
                </c:pt>
                <c:pt idx="708">
                  <c:v>4.0012402534484801</c:v>
                </c:pt>
                <c:pt idx="709">
                  <c:v>3.9919798374175999</c:v>
                </c:pt>
                <c:pt idx="710">
                  <c:v>3.9826579093933101</c:v>
                </c:pt>
                <c:pt idx="711">
                  <c:v>3.9732787609100302</c:v>
                </c:pt>
                <c:pt idx="712">
                  <c:v>3.9638490676879798</c:v>
                </c:pt>
                <c:pt idx="713">
                  <c:v>3.95437407493591</c:v>
                </c:pt>
                <c:pt idx="714">
                  <c:v>3.9448592662811199</c:v>
                </c:pt>
                <c:pt idx="715">
                  <c:v>3.9353106021881099</c:v>
                </c:pt>
                <c:pt idx="716">
                  <c:v>3.9257340431213299</c:v>
                </c:pt>
                <c:pt idx="717">
                  <c:v>3.9161355495452801</c:v>
                </c:pt>
                <c:pt idx="718">
                  <c:v>3.90652179718017</c:v>
                </c:pt>
                <c:pt idx="719">
                  <c:v>3.8968985080718901</c:v>
                </c:pt>
                <c:pt idx="720">
                  <c:v>3.8857960700988698</c:v>
                </c:pt>
                <c:pt idx="721">
                  <c:v>3.8762032985687198</c:v>
                </c:pt>
                <c:pt idx="722">
                  <c:v>3.8666205406188898</c:v>
                </c:pt>
                <c:pt idx="723">
                  <c:v>3.8570075035095202</c:v>
                </c:pt>
                <c:pt idx="724">
                  <c:v>3.8472254276275599</c:v>
                </c:pt>
                <c:pt idx="725">
                  <c:v>3.83726930618286</c:v>
                </c:pt>
                <c:pt idx="726">
                  <c:v>3.8271427154540998</c:v>
                </c:pt>
                <c:pt idx="727">
                  <c:v>3.8168492317199698</c:v>
                </c:pt>
                <c:pt idx="728">
                  <c:v>3.8063931465148899</c:v>
                </c:pt>
                <c:pt idx="729">
                  <c:v>3.7957792282104399</c:v>
                </c:pt>
                <c:pt idx="730">
                  <c:v>3.7850108146667401</c:v>
                </c:pt>
                <c:pt idx="731">
                  <c:v>3.77409362792968</c:v>
                </c:pt>
                <c:pt idx="732">
                  <c:v>3.7631428241729701</c:v>
                </c:pt>
                <c:pt idx="733">
                  <c:v>3.7522449493408199</c:v>
                </c:pt>
                <c:pt idx="734">
                  <c:v>3.7414021492004301</c:v>
                </c:pt>
                <c:pt idx="735">
                  <c:v>3.7306163311004599</c:v>
                </c:pt>
                <c:pt idx="736">
                  <c:v>3.7185575962066602</c:v>
                </c:pt>
                <c:pt idx="737">
                  <c:v>3.7079453468322701</c:v>
                </c:pt>
                <c:pt idx="738">
                  <c:v>3.6973955631256099</c:v>
                </c:pt>
                <c:pt idx="739">
                  <c:v>3.6869113445281898</c:v>
                </c:pt>
                <c:pt idx="740">
                  <c:v>3.6764943599700901</c:v>
                </c:pt>
                <c:pt idx="741">
                  <c:v>3.6661479473114</c:v>
                </c:pt>
                <c:pt idx="742">
                  <c:v>3.6558735370635902</c:v>
                </c:pt>
                <c:pt idx="743">
                  <c:v>3.6456747055053702</c:v>
                </c:pt>
                <c:pt idx="744">
                  <c:v>3.6355538368225102</c:v>
                </c:pt>
                <c:pt idx="745">
                  <c:v>3.6255135536193799</c:v>
                </c:pt>
                <c:pt idx="746">
                  <c:v>3.6155579090118399</c:v>
                </c:pt>
                <c:pt idx="747">
                  <c:v>3.6056890487670898</c:v>
                </c:pt>
                <c:pt idx="748">
                  <c:v>3.5959098339080802</c:v>
                </c:pt>
                <c:pt idx="749">
                  <c:v>3.5861790180206299</c:v>
                </c:pt>
                <c:pt idx="750">
                  <c:v>3.5764188766479399</c:v>
                </c:pt>
                <c:pt idx="751">
                  <c:v>3.5658431053161599</c:v>
                </c:pt>
                <c:pt idx="752">
                  <c:v>3.5563340187072701</c:v>
                </c:pt>
                <c:pt idx="753">
                  <c:v>3.5469102859496999</c:v>
                </c:pt>
                <c:pt idx="754">
                  <c:v>3.5375702381134002</c:v>
                </c:pt>
                <c:pt idx="755">
                  <c:v>3.5283102989196702</c:v>
                </c:pt>
                <c:pt idx="756">
                  <c:v>3.5191297531127899</c:v>
                </c:pt>
                <c:pt idx="757">
                  <c:v>3.51002621650695</c:v>
                </c:pt>
                <c:pt idx="758">
                  <c:v>3.5009982585906898</c:v>
                </c:pt>
                <c:pt idx="759">
                  <c:v>3.4920437335968</c:v>
                </c:pt>
                <c:pt idx="760">
                  <c:v>3.4831619262695299</c:v>
                </c:pt>
                <c:pt idx="761">
                  <c:v>3.4743506908416699</c:v>
                </c:pt>
                <c:pt idx="762">
                  <c:v>3.4656085968017498</c:v>
                </c:pt>
                <c:pt idx="763">
                  <c:v>3.4569351673126198</c:v>
                </c:pt>
                <c:pt idx="764">
                  <c:v>3.4483284950256299</c:v>
                </c:pt>
                <c:pt idx="765">
                  <c:v>3.4397883415222101</c:v>
                </c:pt>
                <c:pt idx="766">
                  <c:v>3.43131327629089</c:v>
                </c:pt>
                <c:pt idx="767">
                  <c:v>3.4227933883666899</c:v>
                </c:pt>
                <c:pt idx="768">
                  <c:v>3.4145214557647701</c:v>
                </c:pt>
                <c:pt idx="769">
                  <c:v>3.4063129425048801</c:v>
                </c:pt>
                <c:pt idx="770">
                  <c:v>3.3981666564941402</c:v>
                </c:pt>
                <c:pt idx="771">
                  <c:v>3.39008235931396</c:v>
                </c:pt>
                <c:pt idx="772">
                  <c:v>3.3820762634277299</c:v>
                </c:pt>
                <c:pt idx="773">
                  <c:v>3.3742923736572199</c:v>
                </c:pt>
                <c:pt idx="774">
                  <c:v>3.3667631149291899</c:v>
                </c:pt>
                <c:pt idx="775">
                  <c:v>3.3594856262207</c:v>
                </c:pt>
                <c:pt idx="776">
                  <c:v>3.35245656967163</c:v>
                </c:pt>
                <c:pt idx="777">
                  <c:v>3.3456737995147701</c:v>
                </c:pt>
                <c:pt idx="778">
                  <c:v>3.3391346931457502</c:v>
                </c:pt>
                <c:pt idx="779">
                  <c:v>3.3329086303710902</c:v>
                </c:pt>
                <c:pt idx="780">
                  <c:v>3.32711553573608</c:v>
                </c:pt>
                <c:pt idx="781">
                  <c:v>3.3217513561248699</c:v>
                </c:pt>
                <c:pt idx="782">
                  <c:v>3.317715883255</c:v>
                </c:pt>
                <c:pt idx="783">
                  <c:v>3.31331062316894</c:v>
                </c:pt>
                <c:pt idx="784">
                  <c:v>3.3093199729919398</c:v>
                </c:pt>
                <c:pt idx="785">
                  <c:v>3.30577063560485</c:v>
                </c:pt>
                <c:pt idx="786">
                  <c:v>3.3028030395507799</c:v>
                </c:pt>
                <c:pt idx="787">
                  <c:v>3.3004283905029301</c:v>
                </c:pt>
                <c:pt idx="788">
                  <c:v>3.29864025115966</c:v>
                </c:pt>
                <c:pt idx="789">
                  <c:v>3.29743075370788</c:v>
                </c:pt>
                <c:pt idx="790">
                  <c:v>3.2967941761016801</c:v>
                </c:pt>
                <c:pt idx="791">
                  <c:v>3.2967226505279501</c:v>
                </c:pt>
                <c:pt idx="792">
                  <c:v>3.2972102165222101</c:v>
                </c:pt>
                <c:pt idx="793">
                  <c:v>3.2982499599456698</c:v>
                </c:pt>
                <c:pt idx="794">
                  <c:v>3.2999012470245299</c:v>
                </c:pt>
                <c:pt idx="795">
                  <c:v>3.3026027679443302</c:v>
                </c:pt>
                <c:pt idx="796">
                  <c:v>3.3064255714416499</c:v>
                </c:pt>
                <c:pt idx="797">
                  <c:v>3.3113543987274099</c:v>
                </c:pt>
                <c:pt idx="798">
                  <c:v>3.31999158859252</c:v>
                </c:pt>
                <c:pt idx="799">
                  <c:v>3.3272294998168901</c:v>
                </c:pt>
                <c:pt idx="800">
                  <c:v>3.3355307579040501</c:v>
                </c:pt>
                <c:pt idx="801">
                  <c:v>3.3448812961578298</c:v>
                </c:pt>
                <c:pt idx="802">
                  <c:v>3.3552663326263401</c:v>
                </c:pt>
                <c:pt idx="803">
                  <c:v>3.3666732311248699</c:v>
                </c:pt>
                <c:pt idx="804">
                  <c:v>3.37908840179443</c:v>
                </c:pt>
                <c:pt idx="805">
                  <c:v>3.3924987316131499</c:v>
                </c:pt>
                <c:pt idx="806">
                  <c:v>3.4068913459777801</c:v>
                </c:pt>
                <c:pt idx="807">
                  <c:v>3.4222533702850302</c:v>
                </c:pt>
                <c:pt idx="808">
                  <c:v>3.4385716915130602</c:v>
                </c:pt>
                <c:pt idx="809">
                  <c:v>3.4558346271514799</c:v>
                </c:pt>
                <c:pt idx="810">
                  <c:v>3.4740302562713601</c:v>
                </c:pt>
                <c:pt idx="811">
                  <c:v>3.4931459426879798</c:v>
                </c:pt>
                <c:pt idx="812">
                  <c:v>3.5131700038909899</c:v>
                </c:pt>
                <c:pt idx="813">
                  <c:v>3.53823661804199</c:v>
                </c:pt>
                <c:pt idx="814">
                  <c:v>3.5601747035980198</c:v>
                </c:pt>
                <c:pt idx="815">
                  <c:v>3.58298659324646</c:v>
                </c:pt>
                <c:pt idx="816">
                  <c:v>3.6066613197326598</c:v>
                </c:pt>
                <c:pt idx="817">
                  <c:v>3.6311883926391602</c:v>
                </c:pt>
                <c:pt idx="818">
                  <c:v>3.6565570831298801</c:v>
                </c:pt>
                <c:pt idx="819">
                  <c:v>3.68275642395019</c:v>
                </c:pt>
                <c:pt idx="820">
                  <c:v>3.7097766399383501</c:v>
                </c:pt>
                <c:pt idx="821">
                  <c:v>3.7376079559326101</c:v>
                </c:pt>
                <c:pt idx="822">
                  <c:v>3.7662472724914502</c:v>
                </c:pt>
                <c:pt idx="823">
                  <c:v>3.79582524299621</c:v>
                </c:pt>
                <c:pt idx="824">
                  <c:v>3.82627820968627</c:v>
                </c:pt>
                <c:pt idx="825">
                  <c:v>3.8574981689453098</c:v>
                </c:pt>
                <c:pt idx="826">
                  <c:v>3.8894696235656698</c:v>
                </c:pt>
                <c:pt idx="827">
                  <c:v>3.9221777915954501</c:v>
                </c:pt>
                <c:pt idx="828">
                  <c:v>3.96102619171142</c:v>
                </c:pt>
                <c:pt idx="829">
                  <c:v>3.99553370475769</c:v>
                </c:pt>
                <c:pt idx="830">
                  <c:v>4.0309257507324201</c:v>
                </c:pt>
                <c:pt idx="831">
                  <c:v>4.0671863555908203</c:v>
                </c:pt>
                <c:pt idx="832">
                  <c:v>4.1042981147766104</c:v>
                </c:pt>
                <c:pt idx="833">
                  <c:v>4.1422452926635698</c:v>
                </c:pt>
                <c:pt idx="834">
                  <c:v>4.1810045242309499</c:v>
                </c:pt>
                <c:pt idx="835">
                  <c:v>4.2204236984252903</c:v>
                </c:pt>
                <c:pt idx="836">
                  <c:v>4.26045370101928</c:v>
                </c:pt>
                <c:pt idx="837">
                  <c:v>4.3012218475341797</c:v>
                </c:pt>
                <c:pt idx="838">
                  <c:v>4.3427309989929199</c:v>
                </c:pt>
                <c:pt idx="839">
                  <c:v>4.3849616050720197</c:v>
                </c:pt>
                <c:pt idx="840">
                  <c:v>4.4278912544250399</c:v>
                </c:pt>
                <c:pt idx="841">
                  <c:v>4.4714999198913503</c:v>
                </c:pt>
                <c:pt idx="842">
                  <c:v>4.5157785415649396</c:v>
                </c:pt>
                <c:pt idx="843">
                  <c:v>4.5608496665954599</c:v>
                </c:pt>
                <c:pt idx="844">
                  <c:v>4.6131401062011701</c:v>
                </c:pt>
                <c:pt idx="845">
                  <c:v>4.6599273681640598</c:v>
                </c:pt>
                <c:pt idx="846">
                  <c:v>4.70747947692871</c:v>
                </c:pt>
                <c:pt idx="847">
                  <c:v>4.7557730674743599</c:v>
                </c:pt>
                <c:pt idx="848">
                  <c:v>4.8047862052917401</c:v>
                </c:pt>
                <c:pt idx="849">
                  <c:v>4.8544969558715803</c:v>
                </c:pt>
                <c:pt idx="850">
                  <c:v>4.9048833847045898</c:v>
                </c:pt>
                <c:pt idx="851">
                  <c:v>4.9559245109558097</c:v>
                </c:pt>
                <c:pt idx="852">
                  <c:v>5.0075979232788104</c:v>
                </c:pt>
                <c:pt idx="853">
                  <c:v>5.0598821640014604</c:v>
                </c:pt>
                <c:pt idx="854">
                  <c:v>5.1127572059631303</c:v>
                </c:pt>
                <c:pt idx="855">
                  <c:v>5.1662025451660103</c:v>
                </c:pt>
                <c:pt idx="856">
                  <c:v>5.2201967239379803</c:v>
                </c:pt>
                <c:pt idx="857">
                  <c:v>5.27471923828125</c:v>
                </c:pt>
                <c:pt idx="858">
                  <c:v>5.32975196838379</c:v>
                </c:pt>
                <c:pt idx="859">
                  <c:v>5.3925433158874503</c:v>
                </c:pt>
                <c:pt idx="860">
                  <c:v>5.4486341476440403</c:v>
                </c:pt>
                <c:pt idx="861">
                  <c:v>5.5051736831665004</c:v>
                </c:pt>
                <c:pt idx="862">
                  <c:v>5.5621438026428196</c:v>
                </c:pt>
                <c:pt idx="863">
                  <c:v>5.61952447891235</c:v>
                </c:pt>
                <c:pt idx="864">
                  <c:v>5.6772990226745597</c:v>
                </c:pt>
                <c:pt idx="865">
                  <c:v>5.7354469299316397</c:v>
                </c:pt>
                <c:pt idx="866">
                  <c:v>5.7939510345458896</c:v>
                </c:pt>
                <c:pt idx="867">
                  <c:v>5.8527927398681596</c:v>
                </c:pt>
                <c:pt idx="868">
                  <c:v>5.9119553565979004</c:v>
                </c:pt>
                <c:pt idx="869">
                  <c:v>5.9714193344116202</c:v>
                </c:pt>
                <c:pt idx="870">
                  <c:v>6.0311689376831001</c:v>
                </c:pt>
                <c:pt idx="871">
                  <c:v>6.0911870002746502</c:v>
                </c:pt>
                <c:pt idx="872">
                  <c:v>6.1514554023742596</c:v>
                </c:pt>
                <c:pt idx="873">
                  <c:v>6.2119588851928702</c:v>
                </c:pt>
                <c:pt idx="874">
                  <c:v>6.2726802825927699</c:v>
                </c:pt>
                <c:pt idx="875">
                  <c:v>6.3414716720581001</c:v>
                </c:pt>
                <c:pt idx="876">
                  <c:v>6.4026632308959899</c:v>
                </c:pt>
                <c:pt idx="877">
                  <c:v>6.4640259742736799</c:v>
                </c:pt>
                <c:pt idx="878">
                  <c:v>6.5255413055419904</c:v>
                </c:pt>
                <c:pt idx="879">
                  <c:v>6.5871949195861799</c:v>
                </c:pt>
                <c:pt idx="880">
                  <c:v>6.6489725112915004</c:v>
                </c:pt>
                <c:pt idx="881">
                  <c:v>6.7108573913574201</c:v>
                </c:pt>
                <c:pt idx="882">
                  <c:v>6.7728371620178196</c:v>
                </c:pt>
                <c:pt idx="883">
                  <c:v>6.83489561080932</c:v>
                </c:pt>
                <c:pt idx="884">
                  <c:v>6.8970203399658203</c:v>
                </c:pt>
                <c:pt idx="885">
                  <c:v>6.9591960906982404</c:v>
                </c:pt>
                <c:pt idx="886">
                  <c:v>7.0214085578918404</c:v>
                </c:pt>
                <c:pt idx="887">
                  <c:v>7.0836453437805096</c:v>
                </c:pt>
                <c:pt idx="888">
                  <c:v>7.1458926200866699</c:v>
                </c:pt>
                <c:pt idx="889">
                  <c:v>7.2081375122070304</c:v>
                </c:pt>
                <c:pt idx="890">
                  <c:v>7.27843809127807</c:v>
                </c:pt>
                <c:pt idx="891">
                  <c:v>7.3407111167907697</c:v>
                </c:pt>
                <c:pt idx="892">
                  <c:v>7.4029426574706996</c:v>
                </c:pt>
                <c:pt idx="893">
                  <c:v>7.4651207923889098</c:v>
                </c:pt>
                <c:pt idx="894">
                  <c:v>7.5272336006164497</c:v>
                </c:pt>
                <c:pt idx="895">
                  <c:v>7.5892705917358398</c:v>
                </c:pt>
                <c:pt idx="896">
                  <c:v>7.6512188911437997</c:v>
                </c:pt>
                <c:pt idx="897">
                  <c:v>7.7130675315856898</c:v>
                </c:pt>
                <c:pt idx="898">
                  <c:v>7.7748060226440403</c:v>
                </c:pt>
                <c:pt idx="899">
                  <c:v>7.8364229202270499</c:v>
                </c:pt>
                <c:pt idx="900">
                  <c:v>7.8979072570800701</c:v>
                </c:pt>
                <c:pt idx="901">
                  <c:v>7.95924949645996</c:v>
                </c:pt>
                <c:pt idx="902">
                  <c:v>8.0204401016235298</c:v>
                </c:pt>
                <c:pt idx="903">
                  <c:v>8.0814666748046804</c:v>
                </c:pt>
                <c:pt idx="904">
                  <c:v>8.1423215866088796</c:v>
                </c:pt>
                <c:pt idx="905">
                  <c:v>8.2110242843627894</c:v>
                </c:pt>
                <c:pt idx="906">
                  <c:v>8.2715663909912092</c:v>
                </c:pt>
                <c:pt idx="907">
                  <c:v>8.33190822601318</c:v>
                </c:pt>
                <c:pt idx="908">
                  <c:v>8.3920412063598597</c:v>
                </c:pt>
                <c:pt idx="909">
                  <c:v>8.4519567489624006</c:v>
                </c:pt>
                <c:pt idx="910">
                  <c:v>8.5116443634033203</c:v>
                </c:pt>
                <c:pt idx="911">
                  <c:v>8.5710992813110298</c:v>
                </c:pt>
                <c:pt idx="912">
                  <c:v>8.6303110122680593</c:v>
                </c:pt>
                <c:pt idx="913">
                  <c:v>8.6892738342285103</c:v>
                </c:pt>
                <c:pt idx="914">
                  <c:v>8.7479791641235298</c:v>
                </c:pt>
                <c:pt idx="915">
                  <c:v>8.8064193725585902</c:v>
                </c:pt>
                <c:pt idx="916">
                  <c:v>8.8645887374877894</c:v>
                </c:pt>
                <c:pt idx="917">
                  <c:v>8.9224796295165998</c:v>
                </c:pt>
                <c:pt idx="918">
                  <c:v>8.9800844192504794</c:v>
                </c:pt>
                <c:pt idx="919">
                  <c:v>9.0373992919921804</c:v>
                </c:pt>
                <c:pt idx="920">
                  <c:v>9.1022109985351491</c:v>
                </c:pt>
                <c:pt idx="921">
                  <c:v>9.1589756011962908</c:v>
                </c:pt>
                <c:pt idx="922">
                  <c:v>9.2154302597045898</c:v>
                </c:pt>
                <c:pt idx="923">
                  <c:v>9.2715730667114205</c:v>
                </c:pt>
                <c:pt idx="924">
                  <c:v>9.327392578125</c:v>
                </c:pt>
                <c:pt idx="925">
                  <c:v>9.38289070129394</c:v>
                </c:pt>
                <c:pt idx="926">
                  <c:v>9.4380578994750906</c:v>
                </c:pt>
                <c:pt idx="927">
                  <c:v>9.4928894042968697</c:v>
                </c:pt>
                <c:pt idx="928">
                  <c:v>9.5472688674926705</c:v>
                </c:pt>
                <c:pt idx="929">
                  <c:v>9.6011018753051705</c:v>
                </c:pt>
                <c:pt idx="930">
                  <c:v>9.6543836593627894</c:v>
                </c:pt>
                <c:pt idx="931">
                  <c:v>9.7071056365966797</c:v>
                </c:pt>
                <c:pt idx="932">
                  <c:v>9.7592601776122994</c:v>
                </c:pt>
                <c:pt idx="933">
                  <c:v>9.8108453750610298</c:v>
                </c:pt>
                <c:pt idx="934">
                  <c:v>9.8618507385253906</c:v>
                </c:pt>
                <c:pt idx="935">
                  <c:v>9.9122724533081001</c:v>
                </c:pt>
                <c:pt idx="936">
                  <c:v>9.9694805145263601</c:v>
                </c:pt>
                <c:pt idx="937">
                  <c:v>10.018469810485801</c:v>
                </c:pt>
                <c:pt idx="938">
                  <c:v>10.0666589736938</c:v>
                </c:pt>
                <c:pt idx="939">
                  <c:v>10.1140365600585</c:v>
                </c:pt>
                <c:pt idx="940">
                  <c:v>10.1605968475341</c:v>
                </c:pt>
                <c:pt idx="941">
                  <c:v>10.206332206726</c:v>
                </c:pt>
                <c:pt idx="942">
                  <c:v>10.2512350082397</c:v>
                </c:pt>
                <c:pt idx="943">
                  <c:v>10.2952966690063</c:v>
                </c:pt>
                <c:pt idx="944">
                  <c:v>10.338512420654199</c:v>
                </c:pt>
                <c:pt idx="945">
                  <c:v>10.380874633789</c:v>
                </c:pt>
                <c:pt idx="946">
                  <c:v>10.422375679016101</c:v>
                </c:pt>
                <c:pt idx="947">
                  <c:v>10.463009834289499</c:v>
                </c:pt>
                <c:pt idx="948">
                  <c:v>10.5027713775634</c:v>
                </c:pt>
                <c:pt idx="949">
                  <c:v>10.541652679443301</c:v>
                </c:pt>
                <c:pt idx="950">
                  <c:v>10.5796508789062</c:v>
                </c:pt>
                <c:pt idx="951">
                  <c:v>10.623297691345201</c:v>
                </c:pt>
                <c:pt idx="952">
                  <c:v>10.6596622467041</c:v>
                </c:pt>
                <c:pt idx="953">
                  <c:v>10.6952247619628</c:v>
                </c:pt>
                <c:pt idx="954">
                  <c:v>10.7299737930297</c:v>
                </c:pt>
                <c:pt idx="955">
                  <c:v>10.763907432556101</c:v>
                </c:pt>
                <c:pt idx="956">
                  <c:v>10.797013282775801</c:v>
                </c:pt>
                <c:pt idx="957">
                  <c:v>10.8292875289916</c:v>
                </c:pt>
                <c:pt idx="958">
                  <c:v>10.860725402831999</c:v>
                </c:pt>
                <c:pt idx="959">
                  <c:v>10.8913164138793</c:v>
                </c:pt>
                <c:pt idx="960">
                  <c:v>10.9210605621337</c:v>
                </c:pt>
                <c:pt idx="961">
                  <c:v>10.949948310851999</c:v>
                </c:pt>
                <c:pt idx="962">
                  <c:v>10.977972984313899</c:v>
                </c:pt>
                <c:pt idx="963">
                  <c:v>11.0051317214965</c:v>
                </c:pt>
                <c:pt idx="964">
                  <c:v>11.031419754028301</c:v>
                </c:pt>
                <c:pt idx="965">
                  <c:v>11.0568313598632</c:v>
                </c:pt>
                <c:pt idx="966">
                  <c:v>11.088315963745099</c:v>
                </c:pt>
                <c:pt idx="967">
                  <c:v>11.112062454223601</c:v>
                </c:pt>
                <c:pt idx="968">
                  <c:v>11.1350507736206</c:v>
                </c:pt>
                <c:pt idx="969">
                  <c:v>11.1573009490966</c:v>
                </c:pt>
                <c:pt idx="970">
                  <c:v>11.1788063049316</c:v>
                </c:pt>
                <c:pt idx="971">
                  <c:v>11.199562072753899</c:v>
                </c:pt>
                <c:pt idx="972">
                  <c:v>11.219560623168899</c:v>
                </c:pt>
                <c:pt idx="973">
                  <c:v>11.238796234130801</c:v>
                </c:pt>
                <c:pt idx="974">
                  <c:v>11.2572631835937</c:v>
                </c:pt>
                <c:pt idx="975">
                  <c:v>11.2749586105346</c:v>
                </c:pt>
                <c:pt idx="976">
                  <c:v>11.2918739318847</c:v>
                </c:pt>
                <c:pt idx="977">
                  <c:v>11.308006286621</c:v>
                </c:pt>
                <c:pt idx="978">
                  <c:v>11.3233518600463</c:v>
                </c:pt>
                <c:pt idx="979">
                  <c:v>11.337901115417401</c:v>
                </c:pt>
                <c:pt idx="980">
                  <c:v>11.3516588211059</c:v>
                </c:pt>
                <c:pt idx="981">
                  <c:v>11.370617866516101</c:v>
                </c:pt>
                <c:pt idx="982">
                  <c:v>11.38277053833</c:v>
                </c:pt>
                <c:pt idx="983">
                  <c:v>11.394112586975</c:v>
                </c:pt>
                <c:pt idx="984">
                  <c:v>11.4046421051025</c:v>
                </c:pt>
                <c:pt idx="985">
                  <c:v>11.4144296646118</c:v>
                </c:pt>
                <c:pt idx="986">
                  <c:v>11.423565864562899</c:v>
                </c:pt>
                <c:pt idx="987">
                  <c:v>11.4320468902587</c:v>
                </c:pt>
                <c:pt idx="988">
                  <c:v>11.439866065979</c:v>
                </c:pt>
                <c:pt idx="989">
                  <c:v>11.4470224380493</c:v>
                </c:pt>
                <c:pt idx="990">
                  <c:v>11.4535627365112</c:v>
                </c:pt>
                <c:pt idx="991">
                  <c:v>11.4595928192138</c:v>
                </c:pt>
                <c:pt idx="992">
                  <c:v>11.465103149414</c:v>
                </c:pt>
                <c:pt idx="993">
                  <c:v>11.4700908660888</c:v>
                </c:pt>
                <c:pt idx="994">
                  <c:v>11.4745473861694</c:v>
                </c:pt>
                <c:pt idx="995">
                  <c:v>11.478466033935501</c:v>
                </c:pt>
                <c:pt idx="996">
                  <c:v>11.4854307174682</c:v>
                </c:pt>
                <c:pt idx="997">
                  <c:v>11.4881162643432</c:v>
                </c:pt>
                <c:pt idx="998">
                  <c:v>11.490247726440399</c:v>
                </c:pt>
                <c:pt idx="999">
                  <c:v>11.4918193817138</c:v>
                </c:pt>
                <c:pt idx="1000">
                  <c:v>11.492830276489199</c:v>
                </c:pt>
                <c:pt idx="1001">
                  <c:v>11.4932708740234</c:v>
                </c:pt>
                <c:pt idx="1002">
                  <c:v>11.493141174316399</c:v>
                </c:pt>
                <c:pt idx="1003">
                  <c:v>11.492434501647899</c:v>
                </c:pt>
                <c:pt idx="1004">
                  <c:v>11.491147994995099</c:v>
                </c:pt>
                <c:pt idx="1005">
                  <c:v>11.489278793334901</c:v>
                </c:pt>
                <c:pt idx="1006">
                  <c:v>11.486822128295801</c:v>
                </c:pt>
                <c:pt idx="1007">
                  <c:v>11.483772277831999</c:v>
                </c:pt>
                <c:pt idx="1008">
                  <c:v>11.480134010314901</c:v>
                </c:pt>
                <c:pt idx="1009">
                  <c:v>11.4758968353271</c:v>
                </c:pt>
                <c:pt idx="1010">
                  <c:v>11.471065521240201</c:v>
                </c:pt>
                <c:pt idx="1011">
                  <c:v>11.4656057357788</c:v>
                </c:pt>
                <c:pt idx="1012">
                  <c:v>11.459819793701101</c:v>
                </c:pt>
                <c:pt idx="1013">
                  <c:v>11.453008651733301</c:v>
                </c:pt>
                <c:pt idx="1014">
                  <c:v>11.4455766677856</c:v>
                </c:pt>
                <c:pt idx="1015">
                  <c:v>11.437511444091699</c:v>
                </c:pt>
                <c:pt idx="1016">
                  <c:v>11.4288110733032</c:v>
                </c:pt>
                <c:pt idx="1017">
                  <c:v>11.419469833374</c:v>
                </c:pt>
                <c:pt idx="1018">
                  <c:v>11.409476280212401</c:v>
                </c:pt>
                <c:pt idx="1019">
                  <c:v>11.398835182189901</c:v>
                </c:pt>
                <c:pt idx="1020">
                  <c:v>11.3875875473022</c:v>
                </c:pt>
                <c:pt idx="1021">
                  <c:v>11.375880241394</c:v>
                </c:pt>
                <c:pt idx="1022">
                  <c:v>11.363725662231399</c:v>
                </c:pt>
                <c:pt idx="1023">
                  <c:v>11.3511095046997</c:v>
                </c:pt>
                <c:pt idx="1024">
                  <c:v>11.338028907775801</c:v>
                </c:pt>
                <c:pt idx="1025">
                  <c:v>11.324470520019499</c:v>
                </c:pt>
                <c:pt idx="1026">
                  <c:v>11.310427665710399</c:v>
                </c:pt>
                <c:pt idx="1027">
                  <c:v>11.2943305969238</c:v>
                </c:pt>
                <c:pt idx="1028">
                  <c:v>11.2943305969238</c:v>
                </c:pt>
                <c:pt idx="1029">
                  <c:v>11.279278755187899</c:v>
                </c:pt>
                <c:pt idx="1030">
                  <c:v>11.2637529373168</c:v>
                </c:pt>
                <c:pt idx="1031">
                  <c:v>11.247885704040501</c:v>
                </c:pt>
                <c:pt idx="1032">
                  <c:v>11.2316904067993</c:v>
                </c:pt>
                <c:pt idx="1033">
                  <c:v>11.215155601501399</c:v>
                </c:pt>
                <c:pt idx="1034">
                  <c:v>11.198273658752401</c:v>
                </c:pt>
                <c:pt idx="1035">
                  <c:v>11.181033134460399</c:v>
                </c:pt>
                <c:pt idx="1036">
                  <c:v>11.1634254455566</c:v>
                </c:pt>
                <c:pt idx="1037">
                  <c:v>11.145444869995099</c:v>
                </c:pt>
                <c:pt idx="1038">
                  <c:v>11.127079963684</c:v>
                </c:pt>
                <c:pt idx="1039">
                  <c:v>11.1083269119262</c:v>
                </c:pt>
                <c:pt idx="1040">
                  <c:v>11.0891752243041</c:v>
                </c:pt>
                <c:pt idx="1041">
                  <c:v>11.0696201324462</c:v>
                </c:pt>
                <c:pt idx="1042">
                  <c:v>11.0473365783691</c:v>
                </c:pt>
                <c:pt idx="1043">
                  <c:v>11.0270776748657</c:v>
                </c:pt>
                <c:pt idx="1044">
                  <c:v>11.0064239501953</c:v>
                </c:pt>
                <c:pt idx="1045">
                  <c:v>10.9853715896606</c:v>
                </c:pt>
                <c:pt idx="1046">
                  <c:v>10.9639320373535</c:v>
                </c:pt>
                <c:pt idx="1047">
                  <c:v>10.9421043395996</c:v>
                </c:pt>
                <c:pt idx="1048">
                  <c:v>10.9198818206787</c:v>
                </c:pt>
                <c:pt idx="1049">
                  <c:v>10.8972558975219</c:v>
                </c:pt>
                <c:pt idx="1050">
                  <c:v>10.874223709106399</c:v>
                </c:pt>
                <c:pt idx="1051">
                  <c:v>10.850775718688899</c:v>
                </c:pt>
                <c:pt idx="1052">
                  <c:v>10.8269090652465</c:v>
                </c:pt>
                <c:pt idx="1053">
                  <c:v>10.8026161193847</c:v>
                </c:pt>
                <c:pt idx="1054">
                  <c:v>10.777891159057599</c:v>
                </c:pt>
                <c:pt idx="1055">
                  <c:v>10.752728462219199</c:v>
                </c:pt>
                <c:pt idx="1056">
                  <c:v>10.727128982543899</c:v>
                </c:pt>
                <c:pt idx="1057">
                  <c:v>10.6996812820434</c:v>
                </c:pt>
                <c:pt idx="1058">
                  <c:v>10.6732883453369</c:v>
                </c:pt>
                <c:pt idx="1059">
                  <c:v>10.6464443206787</c:v>
                </c:pt>
                <c:pt idx="1060">
                  <c:v>10.6191396713256</c:v>
                </c:pt>
                <c:pt idx="1061">
                  <c:v>10.5913734436035</c:v>
                </c:pt>
                <c:pt idx="1062">
                  <c:v>10.5631446838378</c:v>
                </c:pt>
                <c:pt idx="1063">
                  <c:v>10.5344467163085</c:v>
                </c:pt>
                <c:pt idx="1064">
                  <c:v>10.5052824020385</c:v>
                </c:pt>
                <c:pt idx="1065">
                  <c:v>10.4757080078125</c:v>
                </c:pt>
                <c:pt idx="1066">
                  <c:v>10.446002960205</c:v>
                </c:pt>
                <c:pt idx="1067">
                  <c:v>10.4162139892578</c:v>
                </c:pt>
                <c:pt idx="1068">
                  <c:v>10.386329650878899</c:v>
                </c:pt>
                <c:pt idx="1069">
                  <c:v>10.3563518524169</c:v>
                </c:pt>
                <c:pt idx="1070">
                  <c:v>10.3262681961059</c:v>
                </c:pt>
                <c:pt idx="1071">
                  <c:v>10.2960767745971</c:v>
                </c:pt>
                <c:pt idx="1072">
                  <c:v>10.2652387619018</c:v>
                </c:pt>
                <c:pt idx="1073">
                  <c:v>10.235082626342701</c:v>
                </c:pt>
                <c:pt idx="1074">
                  <c:v>10.2049951553344</c:v>
                </c:pt>
                <c:pt idx="1075">
                  <c:v>10.1749668121337</c:v>
                </c:pt>
                <c:pt idx="1076">
                  <c:v>10.1449937820434</c:v>
                </c:pt>
                <c:pt idx="1077">
                  <c:v>10.115068435668899</c:v>
                </c:pt>
                <c:pt idx="1078">
                  <c:v>10.0851831436157</c:v>
                </c:pt>
                <c:pt idx="1079">
                  <c:v>10.055335998535099</c:v>
                </c:pt>
                <c:pt idx="1080">
                  <c:v>10.025518417358301</c:v>
                </c:pt>
                <c:pt idx="1081">
                  <c:v>9.9957237243652308</c:v>
                </c:pt>
                <c:pt idx="1082">
                  <c:v>9.9659557342529297</c:v>
                </c:pt>
                <c:pt idx="1083">
                  <c:v>9.9362030029296804</c:v>
                </c:pt>
                <c:pt idx="1084">
                  <c:v>9.9064731597900408</c:v>
                </c:pt>
                <c:pt idx="1085">
                  <c:v>9.8769388198852504</c:v>
                </c:pt>
                <c:pt idx="1086">
                  <c:v>9.8477888107299805</c:v>
                </c:pt>
                <c:pt idx="1087">
                  <c:v>9.81902980804443</c:v>
                </c:pt>
                <c:pt idx="1088">
                  <c:v>9.7911510467529297</c:v>
                </c:pt>
                <c:pt idx="1089">
                  <c:v>9.76326084136962</c:v>
                </c:pt>
                <c:pt idx="1090">
                  <c:v>9.7357587814331001</c:v>
                </c:pt>
                <c:pt idx="1091">
                  <c:v>9.7087821960449201</c:v>
                </c:pt>
                <c:pt idx="1092">
                  <c:v>9.6823539733886701</c:v>
                </c:pt>
                <c:pt idx="1093">
                  <c:v>9.6564569473266602</c:v>
                </c:pt>
                <c:pt idx="1094">
                  <c:v>9.6310901641845703</c:v>
                </c:pt>
                <c:pt idx="1095">
                  <c:v>9.6062393188476491</c:v>
                </c:pt>
                <c:pt idx="1096">
                  <c:v>9.5819015502929599</c:v>
                </c:pt>
                <c:pt idx="1097">
                  <c:v>9.5580673217773402</c:v>
                </c:pt>
                <c:pt idx="1098">
                  <c:v>9.53472900390625</c:v>
                </c:pt>
                <c:pt idx="1099">
                  <c:v>9.5118808746337908</c:v>
                </c:pt>
                <c:pt idx="1100">
                  <c:v>9.4895200729370099</c:v>
                </c:pt>
                <c:pt idx="1101">
                  <c:v>9.4676342010497994</c:v>
                </c:pt>
                <c:pt idx="1102">
                  <c:v>9.4475822448730398</c:v>
                </c:pt>
                <c:pt idx="1103">
                  <c:v>9.4267387390136701</c:v>
                </c:pt>
                <c:pt idx="1104">
                  <c:v>9.4063587188720703</c:v>
                </c:pt>
                <c:pt idx="1105">
                  <c:v>9.3864345550537003</c:v>
                </c:pt>
                <c:pt idx="1106">
                  <c:v>9.3669672012329102</c:v>
                </c:pt>
                <c:pt idx="1107">
                  <c:v>9.3479471206665004</c:v>
                </c:pt>
                <c:pt idx="1108">
                  <c:v>9.3293800354003906</c:v>
                </c:pt>
                <c:pt idx="1109">
                  <c:v>9.3112602233886701</c:v>
                </c:pt>
                <c:pt idx="1110">
                  <c:v>9.2935857772827095</c:v>
                </c:pt>
                <c:pt idx="1111">
                  <c:v>9.2763538360595703</c:v>
                </c:pt>
                <c:pt idx="1112">
                  <c:v>9.2595682144165004</c:v>
                </c:pt>
                <c:pt idx="1113">
                  <c:v>9.2447328567504794</c:v>
                </c:pt>
                <c:pt idx="1114">
                  <c:v>9.22889804840087</c:v>
                </c:pt>
                <c:pt idx="1115">
                  <c:v>9.2135047912597603</c:v>
                </c:pt>
                <c:pt idx="1116">
                  <c:v>9.1985549926757795</c:v>
                </c:pt>
                <c:pt idx="1117">
                  <c:v>9.1840448379516602</c:v>
                </c:pt>
                <c:pt idx="1118">
                  <c:v>9.1699762344360298</c:v>
                </c:pt>
                <c:pt idx="1119">
                  <c:v>9.1563558578491193</c:v>
                </c:pt>
                <c:pt idx="1120">
                  <c:v>9.1431856155395508</c:v>
                </c:pt>
                <c:pt idx="1121">
                  <c:v>9.1304655075073207</c:v>
                </c:pt>
                <c:pt idx="1122">
                  <c:v>9.1181983947753906</c:v>
                </c:pt>
                <c:pt idx="1123">
                  <c:v>9.1063890457153303</c:v>
                </c:pt>
                <c:pt idx="1124">
                  <c:v>9.0964136123657209</c:v>
                </c:pt>
                <c:pt idx="1125">
                  <c:v>9.0855798721313406</c:v>
                </c:pt>
                <c:pt idx="1126">
                  <c:v>9.0752134323120099</c:v>
                </c:pt>
                <c:pt idx="1127">
                  <c:v>9.0653228759765607</c:v>
                </c:pt>
                <c:pt idx="1128">
                  <c:v>9.0559120178222603</c:v>
                </c:pt>
                <c:pt idx="1129">
                  <c:v>9.0469894409179599</c:v>
                </c:pt>
                <c:pt idx="1130">
                  <c:v>9.0385656356811506</c:v>
                </c:pt>
                <c:pt idx="1131">
                  <c:v>9.0307397842407209</c:v>
                </c:pt>
                <c:pt idx="1132">
                  <c:v>9.0234317779540998</c:v>
                </c:pt>
                <c:pt idx="1133">
                  <c:v>9.0166301727294904</c:v>
                </c:pt>
                <c:pt idx="1134">
                  <c:v>9.0103359222412003</c:v>
                </c:pt>
                <c:pt idx="1135">
                  <c:v>9.0055303573608398</c:v>
                </c:pt>
                <c:pt idx="1136">
                  <c:v>9.0002794265746999</c:v>
                </c:pt>
                <c:pt idx="1137">
                  <c:v>8.9955415725708008</c:v>
                </c:pt>
                <c:pt idx="1138">
                  <c:v>8.9913215637206996</c:v>
                </c:pt>
                <c:pt idx="1139">
                  <c:v>8.9876241683959908</c:v>
                </c:pt>
                <c:pt idx="1140">
                  <c:v>8.9844541549682599</c:v>
                </c:pt>
                <c:pt idx="1141">
                  <c:v>8.9818162918090803</c:v>
                </c:pt>
                <c:pt idx="1142">
                  <c:v>8.9797153472900408</c:v>
                </c:pt>
                <c:pt idx="1143">
                  <c:v>8.9781608581542898</c:v>
                </c:pt>
                <c:pt idx="1144">
                  <c:v>8.9771547317504794</c:v>
                </c:pt>
                <c:pt idx="1145">
                  <c:v>8.9767074584960902</c:v>
                </c:pt>
                <c:pt idx="1146">
                  <c:v>8.9771919250488192</c:v>
                </c:pt>
                <c:pt idx="1147">
                  <c:v>8.9778833389282209</c:v>
                </c:pt>
                <c:pt idx="1148">
                  <c:v>8.9791545867919904</c:v>
                </c:pt>
                <c:pt idx="1149">
                  <c:v>8.9810028076171804</c:v>
                </c:pt>
                <c:pt idx="1150">
                  <c:v>8.9832859039306605</c:v>
                </c:pt>
                <c:pt idx="1151">
                  <c:v>8.9859743118286097</c:v>
                </c:pt>
                <c:pt idx="1152">
                  <c:v>8.9890689849853498</c:v>
                </c:pt>
                <c:pt idx="1153">
                  <c:v>8.9925832748413104</c:v>
                </c:pt>
                <c:pt idx="1154">
                  <c:v>8.99652004241943</c:v>
                </c:pt>
                <c:pt idx="1155">
                  <c:v>9.0008869171142507</c:v>
                </c:pt>
                <c:pt idx="1156">
                  <c:v>9.0056972503662092</c:v>
                </c:pt>
                <c:pt idx="1157">
                  <c:v>9.0104770660400408</c:v>
                </c:pt>
                <c:pt idx="1158">
                  <c:v>9.0161857604980398</c:v>
                </c:pt>
                <c:pt idx="1159">
                  <c:v>9.0225162506103498</c:v>
                </c:pt>
                <c:pt idx="1160">
                  <c:v>9.0295219421386701</c:v>
                </c:pt>
                <c:pt idx="1161">
                  <c:v>9.0372047424316406</c:v>
                </c:pt>
                <c:pt idx="1162">
                  <c:v>9.0455780029296804</c:v>
                </c:pt>
                <c:pt idx="1163">
                  <c:v>9.0546455383300692</c:v>
                </c:pt>
                <c:pt idx="1164">
                  <c:v>9.0644197463989205</c:v>
                </c:pt>
                <c:pt idx="1165">
                  <c:v>9.07490634918212</c:v>
                </c:pt>
                <c:pt idx="1166">
                  <c:v>9.0861186981201101</c:v>
                </c:pt>
                <c:pt idx="1167">
                  <c:v>9.0980644226074201</c:v>
                </c:pt>
                <c:pt idx="1168">
                  <c:v>9.1092796325683505</c:v>
                </c:pt>
                <c:pt idx="1169">
                  <c:v>9.1226911544799805</c:v>
                </c:pt>
                <c:pt idx="1170">
                  <c:v>9.1368646621704102</c:v>
                </c:pt>
                <c:pt idx="1171">
                  <c:v>9.1518173217773402</c:v>
                </c:pt>
                <c:pt idx="1172">
                  <c:v>9.1674671173095703</c:v>
                </c:pt>
                <c:pt idx="1173">
                  <c:v>9.1837167739868093</c:v>
                </c:pt>
                <c:pt idx="1174">
                  <c:v>9.2005758285522408</c:v>
                </c:pt>
                <c:pt idx="1175">
                  <c:v>9.2180528640746999</c:v>
                </c:pt>
                <c:pt idx="1176">
                  <c:v>9.2361602783203107</c:v>
                </c:pt>
                <c:pt idx="1177">
                  <c:v>9.2549066543579102</c:v>
                </c:pt>
                <c:pt idx="1178">
                  <c:v>9.2743062973022408</c:v>
                </c:pt>
                <c:pt idx="1179">
                  <c:v>9.2916316986083896</c:v>
                </c:pt>
                <c:pt idx="1180">
                  <c:v>9.31201171875</c:v>
                </c:pt>
                <c:pt idx="1181">
                  <c:v>9.3328762054443306</c:v>
                </c:pt>
                <c:pt idx="1182">
                  <c:v>9.3542318344116193</c:v>
                </c:pt>
                <c:pt idx="1183">
                  <c:v>9.3760900497436506</c:v>
                </c:pt>
                <c:pt idx="1184">
                  <c:v>9.3984622955322195</c:v>
                </c:pt>
                <c:pt idx="1185">
                  <c:v>9.4212350845336896</c:v>
                </c:pt>
                <c:pt idx="1186">
                  <c:v>9.4443445205688406</c:v>
                </c:pt>
                <c:pt idx="1187">
                  <c:v>9.4677934646606392</c:v>
                </c:pt>
                <c:pt idx="1188">
                  <c:v>9.4915971755981392</c:v>
                </c:pt>
                <c:pt idx="1189">
                  <c:v>9.5157623291015607</c:v>
                </c:pt>
                <c:pt idx="1190">
                  <c:v>9.5362310409545898</c:v>
                </c:pt>
                <c:pt idx="1191">
                  <c:v>9.5610733032226491</c:v>
                </c:pt>
                <c:pt idx="1192">
                  <c:v>9.5863037109375</c:v>
                </c:pt>
                <c:pt idx="1193">
                  <c:v>9.6119298934936506</c:v>
                </c:pt>
                <c:pt idx="1194">
                  <c:v>9.6375789642333896</c:v>
                </c:pt>
                <c:pt idx="1195">
                  <c:v>9.6630535125732404</c:v>
                </c:pt>
                <c:pt idx="1196">
                  <c:v>9.6883602142333896</c:v>
                </c:pt>
                <c:pt idx="1197">
                  <c:v>9.71350002288818</c:v>
                </c:pt>
                <c:pt idx="1198">
                  <c:v>9.7384796142578107</c:v>
                </c:pt>
                <c:pt idx="1199">
                  <c:v>9.7632999420165998</c:v>
                </c:pt>
                <c:pt idx="1200">
                  <c:v>9.7879686355590803</c:v>
                </c:pt>
                <c:pt idx="1201">
                  <c:v>9.8062095642089808</c:v>
                </c:pt>
                <c:pt idx="1202">
                  <c:v>9.8304147720336896</c:v>
                </c:pt>
                <c:pt idx="1203">
                  <c:v>9.8544826507568306</c:v>
                </c:pt>
                <c:pt idx="1204">
                  <c:v>9.87841701507568</c:v>
                </c:pt>
                <c:pt idx="1205">
                  <c:v>9.9022264480590803</c:v>
                </c:pt>
                <c:pt idx="1206">
                  <c:v>9.9259185791015607</c:v>
                </c:pt>
                <c:pt idx="1207">
                  <c:v>9.9494991302490199</c:v>
                </c:pt>
                <c:pt idx="1208">
                  <c:v>9.9729757308959908</c:v>
                </c:pt>
                <c:pt idx="1209">
                  <c:v>9.99635410308837</c:v>
                </c:pt>
                <c:pt idx="1210">
                  <c:v>10.019645690917899</c:v>
                </c:pt>
                <c:pt idx="1211">
                  <c:v>10.0428504943847</c:v>
                </c:pt>
                <c:pt idx="1212">
                  <c:v>10.057099342346101</c:v>
                </c:pt>
                <c:pt idx="1213">
                  <c:v>10.0799598693847</c:v>
                </c:pt>
                <c:pt idx="1214">
                  <c:v>10.102705001831</c:v>
                </c:pt>
                <c:pt idx="1215">
                  <c:v>10.125338554382299</c:v>
                </c:pt>
                <c:pt idx="1216">
                  <c:v>10.147873878479</c:v>
                </c:pt>
                <c:pt idx="1217">
                  <c:v>10.1703166961669</c:v>
                </c:pt>
                <c:pt idx="1218">
                  <c:v>10.1926765441894</c:v>
                </c:pt>
                <c:pt idx="1219">
                  <c:v>10.214962959289499</c:v>
                </c:pt>
                <c:pt idx="1220">
                  <c:v>10.2371835708618</c:v>
                </c:pt>
                <c:pt idx="1221">
                  <c:v>10.2592868804931</c:v>
                </c:pt>
                <c:pt idx="1222">
                  <c:v>10.281141281127899</c:v>
                </c:pt>
                <c:pt idx="1223">
                  <c:v>10.3028011322021</c:v>
                </c:pt>
                <c:pt idx="1224">
                  <c:v>10.3134660720825</c:v>
                </c:pt>
                <c:pt idx="1225">
                  <c:v>10.334689140319799</c:v>
                </c:pt>
                <c:pt idx="1226">
                  <c:v>10.355765342712401</c:v>
                </c:pt>
                <c:pt idx="1227">
                  <c:v>10.3767185211181</c:v>
                </c:pt>
                <c:pt idx="1228">
                  <c:v>10.3974609375</c:v>
                </c:pt>
                <c:pt idx="1229">
                  <c:v>10.417939186096101</c:v>
                </c:pt>
                <c:pt idx="1230">
                  <c:v>10.4381513595581</c:v>
                </c:pt>
                <c:pt idx="1231">
                  <c:v>10.4581031799316</c:v>
                </c:pt>
                <c:pt idx="1232">
                  <c:v>10.4777917861938</c:v>
                </c:pt>
                <c:pt idx="1233">
                  <c:v>10.497219085693301</c:v>
                </c:pt>
                <c:pt idx="1234">
                  <c:v>10.5163860321044</c:v>
                </c:pt>
                <c:pt idx="1235">
                  <c:v>10.5223388671875</c:v>
                </c:pt>
                <c:pt idx="1236">
                  <c:v>10.5407400131225</c:v>
                </c:pt>
                <c:pt idx="1237">
                  <c:v>10.5586833953857</c:v>
                </c:pt>
                <c:pt idx="1238">
                  <c:v>10.576171875</c:v>
                </c:pt>
                <c:pt idx="1239">
                  <c:v>10.593196868896401</c:v>
                </c:pt>
                <c:pt idx="1240">
                  <c:v>10.609718322753899</c:v>
                </c:pt>
                <c:pt idx="1241">
                  <c:v>10.625713348388601</c:v>
                </c:pt>
                <c:pt idx="1242">
                  <c:v>10.6411333084106</c:v>
                </c:pt>
                <c:pt idx="1243">
                  <c:v>10.6558332443237</c:v>
                </c:pt>
                <c:pt idx="1244">
                  <c:v>10.6698036193847</c:v>
                </c:pt>
                <c:pt idx="1245">
                  <c:v>10.6830377578735</c:v>
                </c:pt>
                <c:pt idx="1246">
                  <c:v>10.680866241455</c:v>
                </c:pt>
                <c:pt idx="1247">
                  <c:v>10.692552566528301</c:v>
                </c:pt>
                <c:pt idx="1248">
                  <c:v>10.703498840331999</c:v>
                </c:pt>
                <c:pt idx="1249">
                  <c:v>10.713701248168899</c:v>
                </c:pt>
                <c:pt idx="1250">
                  <c:v>10.723159790039</c:v>
                </c:pt>
                <c:pt idx="1251">
                  <c:v>10.731873512268001</c:v>
                </c:pt>
                <c:pt idx="1252">
                  <c:v>10.739838600158601</c:v>
                </c:pt>
                <c:pt idx="1253">
                  <c:v>10.747056961059499</c:v>
                </c:pt>
                <c:pt idx="1254">
                  <c:v>10.7535238265991</c:v>
                </c:pt>
                <c:pt idx="1255">
                  <c:v>10.7592411041259</c:v>
                </c:pt>
                <c:pt idx="1256">
                  <c:v>10.7642011642456</c:v>
                </c:pt>
                <c:pt idx="1257">
                  <c:v>10.752403259277299</c:v>
                </c:pt>
                <c:pt idx="1258">
                  <c:v>10.755663871765099</c:v>
                </c:pt>
                <c:pt idx="1259">
                  <c:v>10.7580404281616</c:v>
                </c:pt>
                <c:pt idx="1260">
                  <c:v>10.759532928466699</c:v>
                </c:pt>
                <c:pt idx="1261">
                  <c:v>10.760158538818301</c:v>
                </c:pt>
                <c:pt idx="1262">
                  <c:v>10.7600183486938</c:v>
                </c:pt>
                <c:pt idx="1263">
                  <c:v>10.759132385253899</c:v>
                </c:pt>
                <c:pt idx="1264">
                  <c:v>10.757581710815399</c:v>
                </c:pt>
                <c:pt idx="1265">
                  <c:v>10.755378723144499</c:v>
                </c:pt>
                <c:pt idx="1266">
                  <c:v>10.7525224685668</c:v>
                </c:pt>
                <c:pt idx="1267">
                  <c:v>10.7490034103393</c:v>
                </c:pt>
                <c:pt idx="1268">
                  <c:v>10.727647781371999</c:v>
                </c:pt>
                <c:pt idx="1269">
                  <c:v>10.7226762771606</c:v>
                </c:pt>
                <c:pt idx="1270">
                  <c:v>10.7170362472534</c:v>
                </c:pt>
                <c:pt idx="1271">
                  <c:v>10.710726737976</c:v>
                </c:pt>
                <c:pt idx="1272">
                  <c:v>10.7037391662597</c:v>
                </c:pt>
                <c:pt idx="1273">
                  <c:v>10.6960754394531</c:v>
                </c:pt>
                <c:pt idx="1274">
                  <c:v>10.6877326965332</c:v>
                </c:pt>
                <c:pt idx="1275">
                  <c:v>10.678708076476999</c:v>
                </c:pt>
                <c:pt idx="1276">
                  <c:v>10.668999671936</c:v>
                </c:pt>
                <c:pt idx="1277">
                  <c:v>10.6586046218872</c:v>
                </c:pt>
                <c:pt idx="1278">
                  <c:v>10.647523880004799</c:v>
                </c:pt>
                <c:pt idx="1279">
                  <c:v>10.6168985366821</c:v>
                </c:pt>
                <c:pt idx="1280">
                  <c:v>10.604356765746999</c:v>
                </c:pt>
                <c:pt idx="1281">
                  <c:v>10.5911293029785</c:v>
                </c:pt>
                <c:pt idx="1282">
                  <c:v>10.577216148376399</c:v>
                </c:pt>
                <c:pt idx="1283">
                  <c:v>10.5626163482666</c:v>
                </c:pt>
                <c:pt idx="1284">
                  <c:v>10.5473318099975</c:v>
                </c:pt>
                <c:pt idx="1285">
                  <c:v>10.531364440917899</c:v>
                </c:pt>
                <c:pt idx="1286">
                  <c:v>10.514710426330501</c:v>
                </c:pt>
                <c:pt idx="1287">
                  <c:v>10.4973754882812</c:v>
                </c:pt>
                <c:pt idx="1288">
                  <c:v>10.47935962677</c:v>
                </c:pt>
                <c:pt idx="1289">
                  <c:v>10.460663795471101</c:v>
                </c:pt>
                <c:pt idx="1290">
                  <c:v>10.421184539794901</c:v>
                </c:pt>
                <c:pt idx="1291">
                  <c:v>10.401093482971101</c:v>
                </c:pt>
                <c:pt idx="1292">
                  <c:v>10.3803310394287</c:v>
                </c:pt>
                <c:pt idx="1293">
                  <c:v>10.358908653259199</c:v>
                </c:pt>
                <c:pt idx="1294">
                  <c:v>10.3368206024169</c:v>
                </c:pt>
                <c:pt idx="1295">
                  <c:v>10.314072608947701</c:v>
                </c:pt>
                <c:pt idx="1296">
                  <c:v>10.290671348571699</c:v>
                </c:pt>
                <c:pt idx="1297">
                  <c:v>10.2666206359863</c:v>
                </c:pt>
                <c:pt idx="1298">
                  <c:v>10.241920471191399</c:v>
                </c:pt>
                <c:pt idx="1299">
                  <c:v>10.2165813446044</c:v>
                </c:pt>
                <c:pt idx="1300">
                  <c:v>10.190604209899901</c:v>
                </c:pt>
                <c:pt idx="1301">
                  <c:v>10.143104553222599</c:v>
                </c:pt>
                <c:pt idx="1302">
                  <c:v>10.1158638000488</c:v>
                </c:pt>
                <c:pt idx="1303">
                  <c:v>10.0880107879638</c:v>
                </c:pt>
                <c:pt idx="1304">
                  <c:v>10.059545516967701</c:v>
                </c:pt>
                <c:pt idx="1305">
                  <c:v>10.0304775238037</c:v>
                </c:pt>
                <c:pt idx="1306">
                  <c:v>10.0304775238037</c:v>
                </c:pt>
                <c:pt idx="1307">
                  <c:v>10.000897407531699</c:v>
                </c:pt>
                <c:pt idx="1308">
                  <c:v>9.9709253311157209</c:v>
                </c:pt>
                <c:pt idx="1309">
                  <c:v>9.9405612945556605</c:v>
                </c:pt>
                <c:pt idx="1310">
                  <c:v>9.9098148345947195</c:v>
                </c:pt>
                <c:pt idx="1311">
                  <c:v>9.8787584304809499</c:v>
                </c:pt>
                <c:pt idx="1312">
                  <c:v>9.8263235092162997</c:v>
                </c:pt>
                <c:pt idx="1313">
                  <c:v>9.7950239181518501</c:v>
                </c:pt>
                <c:pt idx="1314">
                  <c:v>9.7636051177978498</c:v>
                </c:pt>
                <c:pt idx="1315">
                  <c:v>9.7320671081542898</c:v>
                </c:pt>
                <c:pt idx="1316">
                  <c:v>9.7004060745239205</c:v>
                </c:pt>
                <c:pt idx="1317">
                  <c:v>9.6686220169067294</c:v>
                </c:pt>
                <c:pt idx="1318">
                  <c:v>9.6367120742797798</c:v>
                </c:pt>
                <c:pt idx="1319">
                  <c:v>9.60467529296875</c:v>
                </c:pt>
                <c:pt idx="1320">
                  <c:v>9.5726118087768501</c:v>
                </c:pt>
                <c:pt idx="1321">
                  <c:v>9.5406141281127894</c:v>
                </c:pt>
                <c:pt idx="1322">
                  <c:v>9.5086784362792898</c:v>
                </c:pt>
                <c:pt idx="1323">
                  <c:v>9.4550008773803693</c:v>
                </c:pt>
                <c:pt idx="1324">
                  <c:v>9.4232187271118093</c:v>
                </c:pt>
                <c:pt idx="1325">
                  <c:v>9.3914937973022408</c:v>
                </c:pt>
                <c:pt idx="1326">
                  <c:v>9.3598270416259695</c:v>
                </c:pt>
                <c:pt idx="1327">
                  <c:v>9.3282146453857404</c:v>
                </c:pt>
                <c:pt idx="1328">
                  <c:v>9.2966566085815394</c:v>
                </c:pt>
                <c:pt idx="1329">
                  <c:v>9.2651519775390607</c:v>
                </c:pt>
                <c:pt idx="1330">
                  <c:v>9.2336997985839808</c:v>
                </c:pt>
                <c:pt idx="1331">
                  <c:v>9.2023010253906197</c:v>
                </c:pt>
                <c:pt idx="1332">
                  <c:v>9.1709547042846609</c:v>
                </c:pt>
                <c:pt idx="1333">
                  <c:v>9.1396694183349503</c:v>
                </c:pt>
                <c:pt idx="1334">
                  <c:v>9.0868415832519496</c:v>
                </c:pt>
                <c:pt idx="1335">
                  <c:v>9.0560922622680593</c:v>
                </c:pt>
                <c:pt idx="1336">
                  <c:v>9.0255928039550692</c:v>
                </c:pt>
                <c:pt idx="1337">
                  <c:v>8.9953384399413991</c:v>
                </c:pt>
                <c:pt idx="1338">
                  <c:v>8.96533107757568</c:v>
                </c:pt>
                <c:pt idx="1339">
                  <c:v>8.9355707168579102</c:v>
                </c:pt>
                <c:pt idx="1340">
                  <c:v>8.9060544967651296</c:v>
                </c:pt>
                <c:pt idx="1341">
                  <c:v>8.8766632080078107</c:v>
                </c:pt>
                <c:pt idx="1342">
                  <c:v>8.8472347259521396</c:v>
                </c:pt>
                <c:pt idx="1343">
                  <c:v>8.8177652359008807</c:v>
                </c:pt>
                <c:pt idx="1344">
                  <c:v>8.7882471084594709</c:v>
                </c:pt>
                <c:pt idx="1345">
                  <c:v>8.7586784362792898</c:v>
                </c:pt>
                <c:pt idx="1346">
                  <c:v>8.7070579528808505</c:v>
                </c:pt>
                <c:pt idx="1347">
                  <c:v>8.6773252487182599</c:v>
                </c:pt>
                <c:pt idx="1348">
                  <c:v>8.6475362777709908</c:v>
                </c:pt>
                <c:pt idx="1349">
                  <c:v>8.6176881790161097</c:v>
                </c:pt>
                <c:pt idx="1350">
                  <c:v>8.5877790451049805</c:v>
                </c:pt>
                <c:pt idx="1351">
                  <c:v>8.5578956604003906</c:v>
                </c:pt>
                <c:pt idx="1352">
                  <c:v>8.5281381607055593</c:v>
                </c:pt>
                <c:pt idx="1353">
                  <c:v>8.4985055923461896</c:v>
                </c:pt>
                <c:pt idx="1354">
                  <c:v>8.4689960479736293</c:v>
                </c:pt>
                <c:pt idx="1355">
                  <c:v>8.43981838226318</c:v>
                </c:pt>
                <c:pt idx="1356">
                  <c:v>8.4111404418945295</c:v>
                </c:pt>
                <c:pt idx="1357">
                  <c:v>8.36024665832519</c:v>
                </c:pt>
                <c:pt idx="1358">
                  <c:v>8.3325986862182599</c:v>
                </c:pt>
                <c:pt idx="1359">
                  <c:v>8.3054580688476491</c:v>
                </c:pt>
                <c:pt idx="1360">
                  <c:v>8.2789630889892507</c:v>
                </c:pt>
                <c:pt idx="1361">
                  <c:v>8.2531232833862305</c:v>
                </c:pt>
                <c:pt idx="1362">
                  <c:v>8.2279281616210902</c:v>
                </c:pt>
                <c:pt idx="1363">
                  <c:v>8.2033710479736293</c:v>
                </c:pt>
                <c:pt idx="1364">
                  <c:v>8.1794414520263601</c:v>
                </c:pt>
                <c:pt idx="1365">
                  <c:v>8.1561298370361293</c:v>
                </c:pt>
                <c:pt idx="1366">
                  <c:v>8.1334295272827095</c:v>
                </c:pt>
                <c:pt idx="1367">
                  <c:v>8.1113338470458896</c:v>
                </c:pt>
                <c:pt idx="1368">
                  <c:v>8.0674161911010707</c:v>
                </c:pt>
                <c:pt idx="1369">
                  <c:v>8.0466022491455007</c:v>
                </c:pt>
                <c:pt idx="1370">
                  <c:v>8.0263710021972603</c:v>
                </c:pt>
                <c:pt idx="1371">
                  <c:v>8.0067195892333896</c:v>
                </c:pt>
                <c:pt idx="1372">
                  <c:v>7.9876413345336896</c:v>
                </c:pt>
                <c:pt idx="1373">
                  <c:v>7.9691295623779297</c:v>
                </c:pt>
                <c:pt idx="1374">
                  <c:v>7.9511790275573704</c:v>
                </c:pt>
                <c:pt idx="1375">
                  <c:v>7.9337854385375897</c:v>
                </c:pt>
                <c:pt idx="1376">
                  <c:v>7.9169454574584899</c:v>
                </c:pt>
                <c:pt idx="1377">
                  <c:v>7.9006547927856401</c:v>
                </c:pt>
                <c:pt idx="1378">
                  <c:v>7.8849096298217702</c:v>
                </c:pt>
                <c:pt idx="1379">
                  <c:v>7.84777736663818</c:v>
                </c:pt>
                <c:pt idx="1380">
                  <c:v>7.8332271575927699</c:v>
                </c:pt>
                <c:pt idx="1381">
                  <c:v>7.8192181587219203</c:v>
                </c:pt>
                <c:pt idx="1382">
                  <c:v>7.8057432174682599</c:v>
                </c:pt>
                <c:pt idx="1383">
                  <c:v>7.7928042411804199</c:v>
                </c:pt>
                <c:pt idx="1384">
                  <c:v>7.7804002761840803</c:v>
                </c:pt>
                <c:pt idx="1385">
                  <c:v>7.7685284614562997</c:v>
                </c:pt>
                <c:pt idx="1386">
                  <c:v>7.7571883201599103</c:v>
                </c:pt>
                <c:pt idx="1387">
                  <c:v>7.7463822364807102</c:v>
                </c:pt>
                <c:pt idx="1388">
                  <c:v>7.7361059188842702</c:v>
                </c:pt>
                <c:pt idx="1389">
                  <c:v>7.7263646125793404</c:v>
                </c:pt>
                <c:pt idx="1390">
                  <c:v>7.6959176063537598</c:v>
                </c:pt>
                <c:pt idx="1391">
                  <c:v>7.6873788833618102</c:v>
                </c:pt>
                <c:pt idx="1392">
                  <c:v>7.6793799400329599</c:v>
                </c:pt>
                <c:pt idx="1393">
                  <c:v>7.6719202995300302</c:v>
                </c:pt>
                <c:pt idx="1394">
                  <c:v>7.6650052070617596</c:v>
                </c:pt>
                <c:pt idx="1395">
                  <c:v>7.6586370468139604</c:v>
                </c:pt>
                <c:pt idx="1396">
                  <c:v>7.6528172492980904</c:v>
                </c:pt>
                <c:pt idx="1397">
                  <c:v>7.6475729942321697</c:v>
                </c:pt>
                <c:pt idx="1398">
                  <c:v>7.6430559158325204</c:v>
                </c:pt>
                <c:pt idx="1399">
                  <c:v>7.6392908096313397</c:v>
                </c:pt>
                <c:pt idx="1400">
                  <c:v>7.6362814903259197</c:v>
                </c:pt>
                <c:pt idx="1401">
                  <c:v>7.6138606071472097</c:v>
                </c:pt>
                <c:pt idx="1402">
                  <c:v>7.6127219200134197</c:v>
                </c:pt>
                <c:pt idx="1403">
                  <c:v>7.61254453659057</c:v>
                </c:pt>
                <c:pt idx="1404">
                  <c:v>7.6133255958557102</c:v>
                </c:pt>
                <c:pt idx="1405">
                  <c:v>7.6150693893432599</c:v>
                </c:pt>
                <c:pt idx="1406">
                  <c:v>7.6177811622619602</c:v>
                </c:pt>
                <c:pt idx="1407">
                  <c:v>7.6216049194335902</c:v>
                </c:pt>
                <c:pt idx="1408">
                  <c:v>7.6265888214111301</c:v>
                </c:pt>
                <c:pt idx="1409">
                  <c:v>7.6327347755432102</c:v>
                </c:pt>
                <c:pt idx="1410">
                  <c:v>7.6400408744812003</c:v>
                </c:pt>
                <c:pt idx="1411">
                  <c:v>7.6485009193420401</c:v>
                </c:pt>
                <c:pt idx="1412">
                  <c:v>7.63919925689697</c:v>
                </c:pt>
                <c:pt idx="1413">
                  <c:v>7.64981985092163</c:v>
                </c:pt>
                <c:pt idx="1414">
                  <c:v>7.66139841079712</c:v>
                </c:pt>
                <c:pt idx="1415">
                  <c:v>7.6739377975463796</c:v>
                </c:pt>
                <c:pt idx="1416">
                  <c:v>7.68743467330932</c:v>
                </c:pt>
                <c:pt idx="1417">
                  <c:v>7.7018890380859304</c:v>
                </c:pt>
                <c:pt idx="1418">
                  <c:v>7.71730232238769</c:v>
                </c:pt>
                <c:pt idx="1419">
                  <c:v>7.7336740493774396</c:v>
                </c:pt>
                <c:pt idx="1420">
                  <c:v>7.7509851455688397</c:v>
                </c:pt>
                <c:pt idx="1421">
                  <c:v>7.7690892219543404</c:v>
                </c:pt>
                <c:pt idx="1422">
                  <c:v>7.7879509925842303</c:v>
                </c:pt>
                <c:pt idx="1423">
                  <c:v>7.7903203964233398</c:v>
                </c:pt>
                <c:pt idx="1424">
                  <c:v>7.8109002113342303</c:v>
                </c:pt>
                <c:pt idx="1425">
                  <c:v>7.8322396278381303</c:v>
                </c:pt>
                <c:pt idx="1426">
                  <c:v>7.8543372154235804</c:v>
                </c:pt>
                <c:pt idx="1427">
                  <c:v>7.8771948814392099</c:v>
                </c:pt>
                <c:pt idx="1428">
                  <c:v>7.9008145332336399</c:v>
                </c:pt>
                <c:pt idx="1429">
                  <c:v>7.92517042160034</c:v>
                </c:pt>
                <c:pt idx="1430">
                  <c:v>7.9500923156738201</c:v>
                </c:pt>
                <c:pt idx="1431">
                  <c:v>7.9755048751831001</c:v>
                </c:pt>
                <c:pt idx="1432">
                  <c:v>8.0014076232910103</c:v>
                </c:pt>
                <c:pt idx="1433">
                  <c:v>8.0277976989746005</c:v>
                </c:pt>
                <c:pt idx="1434">
                  <c:v>8.0395088195800692</c:v>
                </c:pt>
                <c:pt idx="1435">
                  <c:v>8.0671882629394496</c:v>
                </c:pt>
                <c:pt idx="1436">
                  <c:v>8.09535408020019</c:v>
                </c:pt>
                <c:pt idx="1437">
                  <c:v>8.1240062713622994</c:v>
                </c:pt>
                <c:pt idx="1438">
                  <c:v>8.1531438827514595</c:v>
                </c:pt>
                <c:pt idx="1439">
                  <c:v>8.1827716827392507</c:v>
                </c:pt>
                <c:pt idx="1440">
                  <c:v>8.2128849029540998</c:v>
                </c:pt>
                <c:pt idx="1441">
                  <c:v>8.2434873580932599</c:v>
                </c:pt>
                <c:pt idx="1442">
                  <c:v>8.2745771408081001</c:v>
                </c:pt>
                <c:pt idx="1443">
                  <c:v>8.3061323165893501</c:v>
                </c:pt>
                <c:pt idx="1444">
                  <c:v>8.3381376266479403</c:v>
                </c:pt>
                <c:pt idx="1445">
                  <c:v>8.3580055236816406</c:v>
                </c:pt>
                <c:pt idx="1446">
                  <c:v>8.3911790847778303</c:v>
                </c:pt>
                <c:pt idx="1447">
                  <c:v>8.4248085021972603</c:v>
                </c:pt>
                <c:pt idx="1448">
                  <c:v>8.4588956832885707</c:v>
                </c:pt>
                <c:pt idx="1449">
                  <c:v>8.4934444427490199</c:v>
                </c:pt>
                <c:pt idx="1450">
                  <c:v>8.5284547805786097</c:v>
                </c:pt>
                <c:pt idx="1451">
                  <c:v>8.5639333724975604</c:v>
                </c:pt>
                <c:pt idx="1452">
                  <c:v>8.5998811721801705</c:v>
                </c:pt>
                <c:pt idx="1453">
                  <c:v>8.6363010406494105</c:v>
                </c:pt>
                <c:pt idx="1454">
                  <c:v>8.6731996536254794</c:v>
                </c:pt>
                <c:pt idx="1455">
                  <c:v>8.7105817794799805</c:v>
                </c:pt>
                <c:pt idx="1456">
                  <c:v>8.7380390167236293</c:v>
                </c:pt>
                <c:pt idx="1457">
                  <c:v>8.7766952514648402</c:v>
                </c:pt>
                <c:pt idx="1458">
                  <c:v>8.8158493041992205</c:v>
                </c:pt>
                <c:pt idx="1459">
                  <c:v>8.8555097579956001</c:v>
                </c:pt>
                <c:pt idx="1460">
                  <c:v>8.8956832885742205</c:v>
                </c:pt>
                <c:pt idx="1461">
                  <c:v>8.9363765716552699</c:v>
                </c:pt>
                <c:pt idx="1462">
                  <c:v>8.9775934219360298</c:v>
                </c:pt>
                <c:pt idx="1463">
                  <c:v>9.0193166732787997</c:v>
                </c:pt>
                <c:pt idx="1464">
                  <c:v>9.0613908767700195</c:v>
                </c:pt>
                <c:pt idx="1465">
                  <c:v>9.1036510467529297</c:v>
                </c:pt>
                <c:pt idx="1466">
                  <c:v>9.1460647583007795</c:v>
                </c:pt>
                <c:pt idx="1467">
                  <c:v>9.1805391311645508</c:v>
                </c:pt>
                <c:pt idx="1468">
                  <c:v>9.2235422134399396</c:v>
                </c:pt>
                <c:pt idx="1469">
                  <c:v>9.2667074203491193</c:v>
                </c:pt>
                <c:pt idx="1470">
                  <c:v>9.3100385665893501</c:v>
                </c:pt>
                <c:pt idx="1471">
                  <c:v>9.3535289764404297</c:v>
                </c:pt>
                <c:pt idx="1472">
                  <c:v>9.3970403671264595</c:v>
                </c:pt>
                <c:pt idx="1473">
                  <c:v>9.44049072265625</c:v>
                </c:pt>
                <c:pt idx="1474">
                  <c:v>9.4838542938232404</c:v>
                </c:pt>
                <c:pt idx="1475">
                  <c:v>9.5271329879760707</c:v>
                </c:pt>
                <c:pt idx="1476">
                  <c:v>9.5703248977661097</c:v>
                </c:pt>
                <c:pt idx="1477">
                  <c:v>9.6134338378906197</c:v>
                </c:pt>
                <c:pt idx="1478">
                  <c:v>9.6564626693725497</c:v>
                </c:pt>
                <c:pt idx="1479">
                  <c:v>9.6931543350219709</c:v>
                </c:pt>
                <c:pt idx="1480">
                  <c:v>9.7362203598022408</c:v>
                </c:pt>
                <c:pt idx="1481">
                  <c:v>9.7792100906371999</c:v>
                </c:pt>
                <c:pt idx="1482">
                  <c:v>9.8221235275268501</c:v>
                </c:pt>
                <c:pt idx="1483">
                  <c:v>9.8648347854614205</c:v>
                </c:pt>
                <c:pt idx="1484">
                  <c:v>9.9072418212890607</c:v>
                </c:pt>
                <c:pt idx="1485">
                  <c:v>9.9491939544677699</c:v>
                </c:pt>
                <c:pt idx="1486">
                  <c:v>9.9906806945800692</c:v>
                </c:pt>
                <c:pt idx="1487">
                  <c:v>10.0316925048828</c:v>
                </c:pt>
                <c:pt idx="1488">
                  <c:v>10.0722341537475</c:v>
                </c:pt>
                <c:pt idx="1489">
                  <c:v>10.1122779846191</c:v>
                </c:pt>
                <c:pt idx="1490">
                  <c:v>10.146369934081999</c:v>
                </c:pt>
                <c:pt idx="1491">
                  <c:v>10.1852493286132</c:v>
                </c:pt>
                <c:pt idx="1492">
                  <c:v>10.223445892333901</c:v>
                </c:pt>
                <c:pt idx="1493">
                  <c:v>10.2609548568725</c:v>
                </c:pt>
                <c:pt idx="1494">
                  <c:v>10.2977705001831</c:v>
                </c:pt>
                <c:pt idx="1495">
                  <c:v>10.333893775939901</c:v>
                </c:pt>
                <c:pt idx="1496">
                  <c:v>10.3693189620971</c:v>
                </c:pt>
                <c:pt idx="1497">
                  <c:v>10.4040422439575</c:v>
                </c:pt>
                <c:pt idx="1498">
                  <c:v>10.4380655288696</c:v>
                </c:pt>
                <c:pt idx="1499">
                  <c:v>10.471381187438899</c:v>
                </c:pt>
                <c:pt idx="1500">
                  <c:v>10.5040168762207</c:v>
                </c:pt>
                <c:pt idx="1501">
                  <c:v>10.5317268371582</c:v>
                </c:pt>
                <c:pt idx="1502">
                  <c:v>10.563513755798301</c:v>
                </c:pt>
                <c:pt idx="1503">
                  <c:v>10.594775199890099</c:v>
                </c:pt>
                <c:pt idx="1504">
                  <c:v>10.6255130767822</c:v>
                </c:pt>
                <c:pt idx="1505">
                  <c:v>10.655717849731399</c:v>
                </c:pt>
                <c:pt idx="1506">
                  <c:v>10.6853885650634</c:v>
                </c:pt>
                <c:pt idx="1507">
                  <c:v>10.714520454406699</c:v>
                </c:pt>
                <c:pt idx="1508">
                  <c:v>10.743197441101</c:v>
                </c:pt>
                <c:pt idx="1509">
                  <c:v>10.771522521972599</c:v>
                </c:pt>
                <c:pt idx="1510">
                  <c:v>10.7994880676269</c:v>
                </c:pt>
                <c:pt idx="1511">
                  <c:v>10.827094078063899</c:v>
                </c:pt>
                <c:pt idx="1512">
                  <c:v>10.851462364196699</c:v>
                </c:pt>
                <c:pt idx="1513">
                  <c:v>10.878582954406699</c:v>
                </c:pt>
                <c:pt idx="1514">
                  <c:v>10.9053297042846</c:v>
                </c:pt>
                <c:pt idx="1515">
                  <c:v>10.9316959381103</c:v>
                </c:pt>
                <c:pt idx="1516">
                  <c:v>10.9576807022094</c:v>
                </c:pt>
                <c:pt idx="1517">
                  <c:v>10.983279228210399</c:v>
                </c:pt>
                <c:pt idx="1518">
                  <c:v>11.008487701416</c:v>
                </c:pt>
                <c:pt idx="1519">
                  <c:v>11.033307075500399</c:v>
                </c:pt>
                <c:pt idx="1520">
                  <c:v>11.0577297210693</c:v>
                </c:pt>
                <c:pt idx="1521">
                  <c:v>11.081753730773899</c:v>
                </c:pt>
                <c:pt idx="1522">
                  <c:v>11.1053819656372</c:v>
                </c:pt>
                <c:pt idx="1523">
                  <c:v>11.1275672912597</c:v>
                </c:pt>
                <c:pt idx="1524">
                  <c:v>11.1506547927856</c:v>
                </c:pt>
                <c:pt idx="1525">
                  <c:v>11.17333984375</c:v>
                </c:pt>
                <c:pt idx="1526">
                  <c:v>11.195619583129799</c:v>
                </c:pt>
                <c:pt idx="1527">
                  <c:v>11.217495918273899</c:v>
                </c:pt>
                <c:pt idx="1528">
                  <c:v>11.2389659881591</c:v>
                </c:pt>
                <c:pt idx="1529">
                  <c:v>11.2599325180053</c:v>
                </c:pt>
                <c:pt idx="1530">
                  <c:v>11.280300140380801</c:v>
                </c:pt>
                <c:pt idx="1531">
                  <c:v>11.300056457519499</c:v>
                </c:pt>
                <c:pt idx="1532">
                  <c:v>11.3192081451416</c:v>
                </c:pt>
                <c:pt idx="1533">
                  <c:v>11.337750434875399</c:v>
                </c:pt>
                <c:pt idx="1534">
                  <c:v>11.3564081192016</c:v>
                </c:pt>
                <c:pt idx="1535">
                  <c:v>11.373969078063899</c:v>
                </c:pt>
                <c:pt idx="1536">
                  <c:v>11.390912055969199</c:v>
                </c:pt>
                <c:pt idx="1537">
                  <c:v>11.407242774963301</c:v>
                </c:pt>
                <c:pt idx="1538">
                  <c:v>11.422954559326101</c:v>
                </c:pt>
                <c:pt idx="1539">
                  <c:v>11.4380283355712</c:v>
                </c:pt>
                <c:pt idx="1540">
                  <c:v>11.452405929565399</c:v>
                </c:pt>
                <c:pt idx="1541">
                  <c:v>11.466086387634199</c:v>
                </c:pt>
                <c:pt idx="1542">
                  <c:v>11.479065895080501</c:v>
                </c:pt>
                <c:pt idx="1543">
                  <c:v>11.491345405578601</c:v>
                </c:pt>
                <c:pt idx="1544">
                  <c:v>11.502921104431101</c:v>
                </c:pt>
                <c:pt idx="1545">
                  <c:v>11.515521049499499</c:v>
                </c:pt>
                <c:pt idx="1546">
                  <c:v>11.525843620300201</c:v>
                </c:pt>
                <c:pt idx="1547">
                  <c:v>11.535459518432599</c:v>
                </c:pt>
                <c:pt idx="1548">
                  <c:v>11.5443725585937</c:v>
                </c:pt>
                <c:pt idx="1549">
                  <c:v>11.552580833435</c:v>
                </c:pt>
                <c:pt idx="1550">
                  <c:v>11.560082435607899</c:v>
                </c:pt>
                <c:pt idx="1551">
                  <c:v>11.5668792724609</c:v>
                </c:pt>
                <c:pt idx="1552">
                  <c:v>11.5668792724609</c:v>
                </c:pt>
                <c:pt idx="1553">
                  <c:v>11.5729932785034</c:v>
                </c:pt>
                <c:pt idx="1554">
                  <c:v>11.5785675048828</c:v>
                </c:pt>
                <c:pt idx="1555">
                  <c:v>11.583630561828601</c:v>
                </c:pt>
                <c:pt idx="1556">
                  <c:v>11.590460777282701</c:v>
                </c:pt>
                <c:pt idx="1557">
                  <c:v>11.5946807861328</c:v>
                </c:pt>
                <c:pt idx="1558">
                  <c:v>11.5982456207275</c:v>
                </c:pt>
                <c:pt idx="1559">
                  <c:v>11.6010932922363</c:v>
                </c:pt>
                <c:pt idx="1560">
                  <c:v>11.603222846984799</c:v>
                </c:pt>
                <c:pt idx="1561">
                  <c:v>11.6046285629272</c:v>
                </c:pt>
                <c:pt idx="1562">
                  <c:v>11.6053066253662</c:v>
                </c:pt>
                <c:pt idx="1563">
                  <c:v>11.605257034301699</c:v>
                </c:pt>
                <c:pt idx="1564">
                  <c:v>11.604474067687899</c:v>
                </c:pt>
                <c:pt idx="1565">
                  <c:v>11.602958679199199</c:v>
                </c:pt>
                <c:pt idx="1566">
                  <c:v>11.6007070541381</c:v>
                </c:pt>
                <c:pt idx="1567">
                  <c:v>11.600688934326101</c:v>
                </c:pt>
                <c:pt idx="1568">
                  <c:v>11.5971212387084</c:v>
                </c:pt>
                <c:pt idx="1569">
                  <c:v>11.592816352844199</c:v>
                </c:pt>
                <c:pt idx="1570">
                  <c:v>11.5878295898437</c:v>
                </c:pt>
                <c:pt idx="1571">
                  <c:v>11.582296371459901</c:v>
                </c:pt>
                <c:pt idx="1572">
                  <c:v>11.576205253601</c:v>
                </c:pt>
                <c:pt idx="1573">
                  <c:v>11.5694780349731</c:v>
                </c:pt>
                <c:pt idx="1574">
                  <c:v>11.5620918273925</c:v>
                </c:pt>
                <c:pt idx="1575">
                  <c:v>11.554039001464799</c:v>
                </c:pt>
                <c:pt idx="1576">
                  <c:v>11.545311927795399</c:v>
                </c:pt>
                <c:pt idx="1577">
                  <c:v>11.5359115600585</c:v>
                </c:pt>
                <c:pt idx="1578">
                  <c:v>11.528871536254799</c:v>
                </c:pt>
                <c:pt idx="1579">
                  <c:v>11.5181789398193</c:v>
                </c:pt>
                <c:pt idx="1580">
                  <c:v>11.5067958831787</c:v>
                </c:pt>
                <c:pt idx="1581">
                  <c:v>11.494721412658601</c:v>
                </c:pt>
                <c:pt idx="1582">
                  <c:v>11.481950759887599</c:v>
                </c:pt>
                <c:pt idx="1583">
                  <c:v>11.468482017516999</c:v>
                </c:pt>
                <c:pt idx="1584">
                  <c:v>11.4543914794921</c:v>
                </c:pt>
                <c:pt idx="1585">
                  <c:v>11.439908027648899</c:v>
                </c:pt>
                <c:pt idx="1586">
                  <c:v>11.4250993728637</c:v>
                </c:pt>
                <c:pt idx="1587">
                  <c:v>11.4099578857421</c:v>
                </c:pt>
                <c:pt idx="1588">
                  <c:v>11.3944759368896</c:v>
                </c:pt>
                <c:pt idx="1589">
                  <c:v>11.3814849853515</c:v>
                </c:pt>
                <c:pt idx="1590">
                  <c:v>11.3654279708862</c:v>
                </c:pt>
                <c:pt idx="1591">
                  <c:v>11.3490943908691</c:v>
                </c:pt>
                <c:pt idx="1592">
                  <c:v>11.3325080871582</c:v>
                </c:pt>
                <c:pt idx="1593">
                  <c:v>11.3157997131347</c:v>
                </c:pt>
                <c:pt idx="1594">
                  <c:v>11.2989892959594</c:v>
                </c:pt>
                <c:pt idx="1595">
                  <c:v>11.2820720672607</c:v>
                </c:pt>
                <c:pt idx="1596">
                  <c:v>11.265035629272401</c:v>
                </c:pt>
                <c:pt idx="1597">
                  <c:v>11.2478675842285</c:v>
                </c:pt>
                <c:pt idx="1598">
                  <c:v>11.230561256408601</c:v>
                </c:pt>
                <c:pt idx="1599">
                  <c:v>11.213212966918899</c:v>
                </c:pt>
                <c:pt idx="1600">
                  <c:v>11.195893287658601</c:v>
                </c:pt>
                <c:pt idx="1601">
                  <c:v>11.183168411254799</c:v>
                </c:pt>
                <c:pt idx="1602">
                  <c:v>11.166353225708001</c:v>
                </c:pt>
                <c:pt idx="1603">
                  <c:v>11.149725914001399</c:v>
                </c:pt>
                <c:pt idx="1604">
                  <c:v>11.133271217346101</c:v>
                </c:pt>
                <c:pt idx="1605">
                  <c:v>11.117027282714799</c:v>
                </c:pt>
                <c:pt idx="1606">
                  <c:v>11.101111412048301</c:v>
                </c:pt>
                <c:pt idx="1607">
                  <c:v>11.0855140686035</c:v>
                </c:pt>
                <c:pt idx="1608">
                  <c:v>11.0702209472656</c:v>
                </c:pt>
                <c:pt idx="1609">
                  <c:v>11.055212974548301</c:v>
                </c:pt>
                <c:pt idx="1610">
                  <c:v>11.0404806137084</c:v>
                </c:pt>
                <c:pt idx="1611">
                  <c:v>11.026002883911101</c:v>
                </c:pt>
                <c:pt idx="1612">
                  <c:v>11.018506050109799</c:v>
                </c:pt>
                <c:pt idx="1613">
                  <c:v>11.004813194274901</c:v>
                </c:pt>
                <c:pt idx="1614">
                  <c:v>10.9913368225097</c:v>
                </c:pt>
                <c:pt idx="1615">
                  <c:v>10.9780616760253</c:v>
                </c:pt>
                <c:pt idx="1616">
                  <c:v>10.9649744033813</c:v>
                </c:pt>
                <c:pt idx="1617">
                  <c:v>10.952063560485801</c:v>
                </c:pt>
                <c:pt idx="1618">
                  <c:v>10.939317703246999</c:v>
                </c:pt>
                <c:pt idx="1619">
                  <c:v>10.9267234802246</c:v>
                </c:pt>
                <c:pt idx="1620">
                  <c:v>10.9142694473266</c:v>
                </c:pt>
                <c:pt idx="1621">
                  <c:v>10.901947975158601</c:v>
                </c:pt>
                <c:pt idx="1622">
                  <c:v>10.889742851257299</c:v>
                </c:pt>
                <c:pt idx="1623">
                  <c:v>10.886378288269</c:v>
                </c:pt>
                <c:pt idx="1624">
                  <c:v>10.8746671676635</c:v>
                </c:pt>
                <c:pt idx="1625">
                  <c:v>10.8630418777465</c:v>
                </c:pt>
                <c:pt idx="1626">
                  <c:v>10.8514966964721</c:v>
                </c:pt>
                <c:pt idx="1627">
                  <c:v>10.8400201797485</c:v>
                </c:pt>
                <c:pt idx="1628">
                  <c:v>10.8286008834838</c:v>
                </c:pt>
                <c:pt idx="1629">
                  <c:v>10.8172349929809</c:v>
                </c:pt>
                <c:pt idx="1630">
                  <c:v>10.8059129714965</c:v>
                </c:pt>
                <c:pt idx="1631">
                  <c:v>10.7946262359619</c:v>
                </c:pt>
                <c:pt idx="1632">
                  <c:v>10.7833662033081</c:v>
                </c:pt>
                <c:pt idx="1633">
                  <c:v>10.782313346862701</c:v>
                </c:pt>
                <c:pt idx="1634">
                  <c:v>10.771358489990201</c:v>
                </c:pt>
                <c:pt idx="1635">
                  <c:v>10.7604112625122</c:v>
                </c:pt>
                <c:pt idx="1636">
                  <c:v>10.7494649887084</c:v>
                </c:pt>
                <c:pt idx="1637">
                  <c:v>10.7385139465332</c:v>
                </c:pt>
                <c:pt idx="1638">
                  <c:v>10.727555274963301</c:v>
                </c:pt>
                <c:pt idx="1639">
                  <c:v>10.7165813446044</c:v>
                </c:pt>
                <c:pt idx="1640">
                  <c:v>10.7055864334106</c:v>
                </c:pt>
                <c:pt idx="1641">
                  <c:v>10.6945686340332</c:v>
                </c:pt>
                <c:pt idx="1642">
                  <c:v>10.683524131774901</c:v>
                </c:pt>
                <c:pt idx="1643">
                  <c:v>10.6724481582641</c:v>
                </c:pt>
                <c:pt idx="1644">
                  <c:v>10.6730184555053</c:v>
                </c:pt>
                <c:pt idx="1645">
                  <c:v>10.6621236801147</c:v>
                </c:pt>
                <c:pt idx="1646">
                  <c:v>10.651185989379799</c:v>
                </c:pt>
                <c:pt idx="1647">
                  <c:v>10.640206336975</c:v>
                </c:pt>
                <c:pt idx="1648">
                  <c:v>10.6291799545288</c:v>
                </c:pt>
                <c:pt idx="1649">
                  <c:v>10.6181087493896</c:v>
                </c:pt>
                <c:pt idx="1650">
                  <c:v>10.606990814208901</c:v>
                </c:pt>
                <c:pt idx="1651">
                  <c:v>10.5958242416381</c:v>
                </c:pt>
                <c:pt idx="1652">
                  <c:v>10.5846099853515</c:v>
                </c:pt>
                <c:pt idx="1653">
                  <c:v>10.5733442306518</c:v>
                </c:pt>
                <c:pt idx="1654">
                  <c:v>10.5620346069335</c:v>
                </c:pt>
                <c:pt idx="1655">
                  <c:v>10.563655853271401</c:v>
                </c:pt>
                <c:pt idx="1656">
                  <c:v>10.552482604980399</c:v>
                </c:pt>
                <c:pt idx="1657">
                  <c:v>10.5412645339965</c:v>
                </c:pt>
                <c:pt idx="1658">
                  <c:v>10.530000686645501</c:v>
                </c:pt>
                <c:pt idx="1659">
                  <c:v>10.518692970275801</c:v>
                </c:pt>
                <c:pt idx="1660">
                  <c:v>10.507346153259199</c:v>
                </c:pt>
                <c:pt idx="1661">
                  <c:v>10.4959602355957</c:v>
                </c:pt>
                <c:pt idx="1662">
                  <c:v>10.4845380783081</c:v>
                </c:pt>
                <c:pt idx="1663">
                  <c:v>10.473087310791</c:v>
                </c:pt>
                <c:pt idx="1664">
                  <c:v>10.461606979370099</c:v>
                </c:pt>
                <c:pt idx="1665">
                  <c:v>10.464006423950099</c:v>
                </c:pt>
                <c:pt idx="1666">
                  <c:v>10.4527034759521</c:v>
                </c:pt>
                <c:pt idx="1667">
                  <c:v>10.441387176513601</c:v>
                </c:pt>
                <c:pt idx="1668">
                  <c:v>10.430058479309</c:v>
                </c:pt>
                <c:pt idx="1669">
                  <c:v>10.418725013732899</c:v>
                </c:pt>
                <c:pt idx="1670">
                  <c:v>10.407390594482401</c:v>
                </c:pt>
                <c:pt idx="1671">
                  <c:v>10.3960628509521</c:v>
                </c:pt>
                <c:pt idx="1672">
                  <c:v>10.3847494125366</c:v>
                </c:pt>
                <c:pt idx="1673">
                  <c:v>10.3735237121582</c:v>
                </c:pt>
                <c:pt idx="1674">
                  <c:v>10.3625230789184</c:v>
                </c:pt>
                <c:pt idx="1675">
                  <c:v>10.3517456054687</c:v>
                </c:pt>
                <c:pt idx="1676">
                  <c:v>10.356223106384199</c:v>
                </c:pt>
                <c:pt idx="1677">
                  <c:v>10.346147537231399</c:v>
                </c:pt>
                <c:pt idx="1678">
                  <c:v>10.336311340331999</c:v>
                </c:pt>
                <c:pt idx="1679">
                  <c:v>10.3267250061035</c:v>
                </c:pt>
                <c:pt idx="1680">
                  <c:v>10.317390441894499</c:v>
                </c:pt>
                <c:pt idx="1681">
                  <c:v>10.3083190917968</c:v>
                </c:pt>
                <c:pt idx="1682">
                  <c:v>10.299510955810501</c:v>
                </c:pt>
                <c:pt idx="1683">
                  <c:v>10.2909812927246</c:v>
                </c:pt>
                <c:pt idx="1684">
                  <c:v>10.2827348709106</c:v>
                </c:pt>
                <c:pt idx="1685">
                  <c:v>10.2747783660888</c:v>
                </c:pt>
                <c:pt idx="1686">
                  <c:v>10.267121315002401</c:v>
                </c:pt>
                <c:pt idx="1687">
                  <c:v>10.2759561538696</c:v>
                </c:pt>
                <c:pt idx="1688">
                  <c:v>10.269147872924799</c:v>
                </c:pt>
                <c:pt idx="1689">
                  <c:v>10.2626638412475</c:v>
                </c:pt>
                <c:pt idx="1690">
                  <c:v>10.2565145492553</c:v>
                </c:pt>
                <c:pt idx="1691">
                  <c:v>10.250714302062899</c:v>
                </c:pt>
                <c:pt idx="1692">
                  <c:v>10.245270729064901</c:v>
                </c:pt>
                <c:pt idx="1693">
                  <c:v>10.2401933670043</c:v>
                </c:pt>
                <c:pt idx="1694">
                  <c:v>10.2355375289916</c:v>
                </c:pt>
                <c:pt idx="1695">
                  <c:v>10.2314548492431</c:v>
                </c:pt>
                <c:pt idx="1696">
                  <c:v>10.227968215942299</c:v>
                </c:pt>
                <c:pt idx="1697">
                  <c:v>10.2422313690185</c:v>
                </c:pt>
                <c:pt idx="1698">
                  <c:v>10.2402029037475</c:v>
                </c:pt>
                <c:pt idx="1699">
                  <c:v>10.238797187805099</c:v>
                </c:pt>
                <c:pt idx="1700">
                  <c:v>10.238029479980399</c:v>
                </c:pt>
                <c:pt idx="1701">
                  <c:v>10.237904548645</c:v>
                </c:pt>
                <c:pt idx="1702">
                  <c:v>10.2384386062622</c:v>
                </c:pt>
                <c:pt idx="1703">
                  <c:v>10.2396392822265</c:v>
                </c:pt>
                <c:pt idx="1704">
                  <c:v>10.2415256500244</c:v>
                </c:pt>
                <c:pt idx="1705">
                  <c:v>10.244076728820801</c:v>
                </c:pt>
                <c:pt idx="1706">
                  <c:v>10.247159004211399</c:v>
                </c:pt>
                <c:pt idx="1707">
                  <c:v>10.2507610321044</c:v>
                </c:pt>
                <c:pt idx="1708">
                  <c:v>10.2732238769531</c:v>
                </c:pt>
                <c:pt idx="1709">
                  <c:v>10.278092384338301</c:v>
                </c:pt>
                <c:pt idx="1710">
                  <c:v>10.283308029174799</c:v>
                </c:pt>
                <c:pt idx="1711">
                  <c:v>10.2886867523193</c:v>
                </c:pt>
                <c:pt idx="1712">
                  <c:v>10.294238090515099</c:v>
                </c:pt>
                <c:pt idx="1713">
                  <c:v>10.2999658584594</c:v>
                </c:pt>
                <c:pt idx="1714">
                  <c:v>10.3239192962646</c:v>
                </c:pt>
                <c:pt idx="1715">
                  <c:v>10.3301696777343</c:v>
                </c:pt>
                <c:pt idx="1716">
                  <c:v>10.3366174697875</c:v>
                </c:pt>
                <c:pt idx="1717">
                  <c:v>10.343269348144499</c:v>
                </c:pt>
                <c:pt idx="1718">
                  <c:v>10.350135803222599</c:v>
                </c:pt>
                <c:pt idx="1719">
                  <c:v>10.374639511108301</c:v>
                </c:pt>
                <c:pt idx="1720">
                  <c:v>10.381772041320801</c:v>
                </c:pt>
                <c:pt idx="1721">
                  <c:v>10.388934135436999</c:v>
                </c:pt>
                <c:pt idx="1722">
                  <c:v>10.3961372375488</c:v>
                </c:pt>
                <c:pt idx="1723">
                  <c:v>10.4033842086791</c:v>
                </c:pt>
                <c:pt idx="1724">
                  <c:v>10.410681724548301</c:v>
                </c:pt>
                <c:pt idx="1725">
                  <c:v>10.4351587295532</c:v>
                </c:pt>
                <c:pt idx="1726">
                  <c:v>10.442715644836399</c:v>
                </c:pt>
                <c:pt idx="1727">
                  <c:v>10.450344085693301</c:v>
                </c:pt>
                <c:pt idx="1728">
                  <c:v>10.450344085693301</c:v>
                </c:pt>
                <c:pt idx="1729">
                  <c:v>10.458055496215801</c:v>
                </c:pt>
                <c:pt idx="1730">
                  <c:v>10.465857505798301</c:v>
                </c:pt>
                <c:pt idx="1731">
                  <c:v>10.4903202056884</c:v>
                </c:pt>
                <c:pt idx="1732">
                  <c:v>10.498459815979</c:v>
                </c:pt>
                <c:pt idx="1733">
                  <c:v>10.5065965652465</c:v>
                </c:pt>
                <c:pt idx="1734">
                  <c:v>10.5146570205688</c:v>
                </c:pt>
                <c:pt idx="1735">
                  <c:v>10.5226488113403</c:v>
                </c:pt>
                <c:pt idx="1736">
                  <c:v>10.5465631484985</c:v>
                </c:pt>
                <c:pt idx="1737">
                  <c:v>10.5545635223388</c:v>
                </c:pt>
                <c:pt idx="1738">
                  <c:v>10.562516212463301</c:v>
                </c:pt>
                <c:pt idx="1739">
                  <c:v>10.570430755615201</c:v>
                </c:pt>
                <c:pt idx="1740">
                  <c:v>10.5783138275146</c:v>
                </c:pt>
                <c:pt idx="1741">
                  <c:v>10.5861759185791</c:v>
                </c:pt>
                <c:pt idx="1742">
                  <c:v>10.6095523834228</c:v>
                </c:pt>
                <c:pt idx="1743">
                  <c:v>10.617522239685</c:v>
                </c:pt>
                <c:pt idx="1744">
                  <c:v>10.6254978179931</c:v>
                </c:pt>
                <c:pt idx="1745">
                  <c:v>10.633490562438899</c:v>
                </c:pt>
                <c:pt idx="1746">
                  <c:v>10.641511917114199</c:v>
                </c:pt>
                <c:pt idx="1747">
                  <c:v>10.649567604064901</c:v>
                </c:pt>
                <c:pt idx="1748">
                  <c:v>10.672751426696699</c:v>
                </c:pt>
                <c:pt idx="1749">
                  <c:v>10.681040763854901</c:v>
                </c:pt>
                <c:pt idx="1750">
                  <c:v>10.689328193664499</c:v>
                </c:pt>
                <c:pt idx="1751">
                  <c:v>10.6974973678588</c:v>
                </c:pt>
                <c:pt idx="1752">
                  <c:v>10.705558776855399</c:v>
                </c:pt>
                <c:pt idx="1753">
                  <c:v>10.7280158996582</c:v>
                </c:pt>
                <c:pt idx="1754">
                  <c:v>10.7359571456909</c:v>
                </c:pt>
                <c:pt idx="1755">
                  <c:v>10.7434740066528</c:v>
                </c:pt>
                <c:pt idx="1756">
                  <c:v>10.7505111694335</c:v>
                </c:pt>
                <c:pt idx="1757">
                  <c:v>10.757076263427701</c:v>
                </c:pt>
                <c:pt idx="1758">
                  <c:v>10.7631711959838</c:v>
                </c:pt>
                <c:pt idx="1759">
                  <c:v>10.782616615295399</c:v>
                </c:pt>
                <c:pt idx="1760">
                  <c:v>10.7875928878784</c:v>
                </c:pt>
                <c:pt idx="1761">
                  <c:v>10.7919111251831</c:v>
                </c:pt>
                <c:pt idx="1762">
                  <c:v>10.7955713272094</c:v>
                </c:pt>
                <c:pt idx="1763">
                  <c:v>10.798581123351999</c:v>
                </c:pt>
                <c:pt idx="1764">
                  <c:v>10.800940513610801</c:v>
                </c:pt>
                <c:pt idx="1765">
                  <c:v>10.815837860107401</c:v>
                </c:pt>
                <c:pt idx="1766">
                  <c:v>10.816983222961399</c:v>
                </c:pt>
                <c:pt idx="1767">
                  <c:v>10.8174896240234</c:v>
                </c:pt>
                <c:pt idx="1768">
                  <c:v>10.817361831665</c:v>
                </c:pt>
                <c:pt idx="1769">
                  <c:v>10.8166055679321</c:v>
                </c:pt>
                <c:pt idx="1770">
                  <c:v>10.8152208328247</c:v>
                </c:pt>
                <c:pt idx="1771">
                  <c:v>10.825689315795801</c:v>
                </c:pt>
                <c:pt idx="1772">
                  <c:v>10.823141098022401</c:v>
                </c:pt>
                <c:pt idx="1773">
                  <c:v>10.8199853897094</c:v>
                </c:pt>
                <c:pt idx="1774">
                  <c:v>10.816224098205501</c:v>
                </c:pt>
                <c:pt idx="1775">
                  <c:v>10.811865806579499</c:v>
                </c:pt>
                <c:pt idx="1776">
                  <c:v>10.8069143295288</c:v>
                </c:pt>
                <c:pt idx="1777">
                  <c:v>10.813136100769</c:v>
                </c:pt>
                <c:pt idx="1778">
                  <c:v>10.8070888519287</c:v>
                </c:pt>
                <c:pt idx="1779">
                  <c:v>10.8004703521728</c:v>
                </c:pt>
                <c:pt idx="1780">
                  <c:v>10.793285369873001</c:v>
                </c:pt>
                <c:pt idx="1781">
                  <c:v>10.7855424880981</c:v>
                </c:pt>
                <c:pt idx="1782">
                  <c:v>10.7882385253906</c:v>
                </c:pt>
                <c:pt idx="1783">
                  <c:v>10.779471397399901</c:v>
                </c:pt>
                <c:pt idx="1784">
                  <c:v>10.7701721191406</c:v>
                </c:pt>
                <c:pt idx="1785">
                  <c:v>10.7603454589843</c:v>
                </c:pt>
                <c:pt idx="1786">
                  <c:v>10.75</c:v>
                </c:pt>
                <c:pt idx="1787">
                  <c:v>10.739146232604901</c:v>
                </c:pt>
                <c:pt idx="1788">
                  <c:v>10.738095283508301</c:v>
                </c:pt>
                <c:pt idx="1789">
                  <c:v>10.726321220397899</c:v>
                </c:pt>
                <c:pt idx="1790">
                  <c:v>10.7140645980834</c:v>
                </c:pt>
                <c:pt idx="1791">
                  <c:v>10.7013387680053</c:v>
                </c:pt>
                <c:pt idx="1792">
                  <c:v>10.6881494522094</c:v>
                </c:pt>
                <c:pt idx="1793">
                  <c:v>10.674510955810501</c:v>
                </c:pt>
                <c:pt idx="1794">
                  <c:v>10.6840801239013</c:v>
                </c:pt>
                <c:pt idx="1795">
                  <c:v>10.6700735092163</c:v>
                </c:pt>
                <c:pt idx="1796">
                  <c:v>10.6556348800659</c:v>
                </c:pt>
                <c:pt idx="1797">
                  <c:v>10.640774726867599</c:v>
                </c:pt>
                <c:pt idx="1798">
                  <c:v>10.6253700256347</c:v>
                </c:pt>
                <c:pt idx="1799">
                  <c:v>10.609224319458001</c:v>
                </c:pt>
                <c:pt idx="1800">
                  <c:v>10.6010751724243</c:v>
                </c:pt>
                <c:pt idx="1801">
                  <c:v>10.5833835601806</c:v>
                </c:pt>
                <c:pt idx="1802">
                  <c:v>10.564918518066399</c:v>
                </c:pt>
                <c:pt idx="1803">
                  <c:v>10.5456886291503</c:v>
                </c:pt>
                <c:pt idx="1804">
                  <c:v>10.525595664978001</c:v>
                </c:pt>
                <c:pt idx="1805">
                  <c:v>10.504558563232401</c:v>
                </c:pt>
                <c:pt idx="1806">
                  <c:v>10.4902143478393</c:v>
                </c:pt>
                <c:pt idx="1807">
                  <c:v>10.4672698974609</c:v>
                </c:pt>
                <c:pt idx="1808">
                  <c:v>10.4433946609497</c:v>
                </c:pt>
                <c:pt idx="1809">
                  <c:v>10.418590545654199</c:v>
                </c:pt>
                <c:pt idx="1810">
                  <c:v>10.3928670883178</c:v>
                </c:pt>
                <c:pt idx="1811">
                  <c:v>10.3725986480712</c:v>
                </c:pt>
                <c:pt idx="1812">
                  <c:v>10.345012664794901</c:v>
                </c:pt>
                <c:pt idx="1813">
                  <c:v>10.3165187835693</c:v>
                </c:pt>
                <c:pt idx="1814">
                  <c:v>10.287124633789</c:v>
                </c:pt>
                <c:pt idx="1815">
                  <c:v>10.2568349838256</c:v>
                </c:pt>
                <c:pt idx="1816">
                  <c:v>10.225658416748001</c:v>
                </c:pt>
                <c:pt idx="1817">
                  <c:v>10.1986742019653</c:v>
                </c:pt>
                <c:pt idx="1818">
                  <c:v>10.165768623351999</c:v>
                </c:pt>
                <c:pt idx="1819">
                  <c:v>10.132183074951101</c:v>
                </c:pt>
                <c:pt idx="1820">
                  <c:v>10.097927093505801</c:v>
                </c:pt>
                <c:pt idx="1821">
                  <c:v>10.0631113052368</c:v>
                </c:pt>
                <c:pt idx="1822">
                  <c:v>10.027838706970201</c:v>
                </c:pt>
                <c:pt idx="1823">
                  <c:v>9.9960241317749006</c:v>
                </c:pt>
                <c:pt idx="1824">
                  <c:v>9.9601354598999006</c:v>
                </c:pt>
                <c:pt idx="1825">
                  <c:v>9.9241476058959908</c:v>
                </c:pt>
                <c:pt idx="1826">
                  <c:v>9.88807868957519</c:v>
                </c:pt>
                <c:pt idx="1827">
                  <c:v>9.8519210815429599</c:v>
                </c:pt>
                <c:pt idx="1828">
                  <c:v>9.815673828125</c:v>
                </c:pt>
                <c:pt idx="1829">
                  <c:v>9.7824525833129794</c:v>
                </c:pt>
                <c:pt idx="1830">
                  <c:v>9.7460670471191406</c:v>
                </c:pt>
                <c:pt idx="1831">
                  <c:v>9.7096710205078107</c:v>
                </c:pt>
                <c:pt idx="1832">
                  <c:v>9.6733551025390607</c:v>
                </c:pt>
                <c:pt idx="1833">
                  <c:v>9.6371202468871999</c:v>
                </c:pt>
                <c:pt idx="1834">
                  <c:v>9.6011085510253906</c:v>
                </c:pt>
                <c:pt idx="1835">
                  <c:v>9.5682125091552699</c:v>
                </c:pt>
                <c:pt idx="1836">
                  <c:v>9.5328197479247994</c:v>
                </c:pt>
                <c:pt idx="1837">
                  <c:v>9.4976625442504794</c:v>
                </c:pt>
                <c:pt idx="1838">
                  <c:v>9.4627380371093697</c:v>
                </c:pt>
                <c:pt idx="1839">
                  <c:v>9.4280338287353498</c:v>
                </c:pt>
                <c:pt idx="1840">
                  <c:v>9.3935756683349503</c:v>
                </c:pt>
                <c:pt idx="1841">
                  <c:v>9.3620452880859304</c:v>
                </c:pt>
                <c:pt idx="1842">
                  <c:v>9.3283643722534109</c:v>
                </c:pt>
                <c:pt idx="1843">
                  <c:v>9.29504299163818</c:v>
                </c:pt>
                <c:pt idx="1844">
                  <c:v>9.2620811462402308</c:v>
                </c:pt>
                <c:pt idx="1845">
                  <c:v>9.2294664382934499</c:v>
                </c:pt>
                <c:pt idx="1846">
                  <c:v>9.1990652084350497</c:v>
                </c:pt>
                <c:pt idx="1847">
                  <c:v>9.1671543121337908</c:v>
                </c:pt>
                <c:pt idx="1848">
                  <c:v>9.1355676651000906</c:v>
                </c:pt>
                <c:pt idx="1849">
                  <c:v>9.1043014526367099</c:v>
                </c:pt>
                <c:pt idx="1850">
                  <c:v>9.0733461380004794</c:v>
                </c:pt>
                <c:pt idx="1851">
                  <c:v>9.0426979064941406</c:v>
                </c:pt>
                <c:pt idx="1852">
                  <c:v>9.0135040283203107</c:v>
                </c:pt>
                <c:pt idx="1853">
                  <c:v>8.9834737777709908</c:v>
                </c:pt>
                <c:pt idx="1854">
                  <c:v>8.9537401199340803</c:v>
                </c:pt>
                <c:pt idx="1855">
                  <c:v>8.9244260787963796</c:v>
                </c:pt>
                <c:pt idx="1856">
                  <c:v>8.8955774307250906</c:v>
                </c:pt>
                <c:pt idx="1857">
                  <c:v>8.8671855926513601</c:v>
                </c:pt>
                <c:pt idx="1858">
                  <c:v>8.8398361206054705</c:v>
                </c:pt>
                <c:pt idx="1859">
                  <c:v>8.8123998641967702</c:v>
                </c:pt>
                <c:pt idx="1860">
                  <c:v>8.7854013442993093</c:v>
                </c:pt>
                <c:pt idx="1861">
                  <c:v>8.7854013442993093</c:v>
                </c:pt>
                <c:pt idx="1862">
                  <c:v>8.7588338851928693</c:v>
                </c:pt>
                <c:pt idx="1863">
                  <c:v>8.7326936721801705</c:v>
                </c:pt>
                <c:pt idx="1864">
                  <c:v>8.70697021484375</c:v>
                </c:pt>
                <c:pt idx="1865">
                  <c:v>8.6817226409912092</c:v>
                </c:pt>
                <c:pt idx="1866">
                  <c:v>8.6568851470947195</c:v>
                </c:pt>
                <c:pt idx="1867">
                  <c:v>8.6324539184570295</c:v>
                </c:pt>
                <c:pt idx="1868">
                  <c:v>8.6084270477294904</c:v>
                </c:pt>
                <c:pt idx="1869">
                  <c:v>8.5847978591918892</c:v>
                </c:pt>
                <c:pt idx="1870">
                  <c:v>8.5609827041625906</c:v>
                </c:pt>
                <c:pt idx="1871">
                  <c:v>8.5381946563720703</c:v>
                </c:pt>
                <c:pt idx="1872">
                  <c:v>8.5157995223999006</c:v>
                </c:pt>
                <c:pt idx="1873">
                  <c:v>8.4937906265258807</c:v>
                </c:pt>
                <c:pt idx="1874">
                  <c:v>8.4721698760986293</c:v>
                </c:pt>
                <c:pt idx="1875">
                  <c:v>8.4496803283691406</c:v>
                </c:pt>
                <c:pt idx="1876">
                  <c:v>8.4288759231567294</c:v>
                </c:pt>
                <c:pt idx="1877">
                  <c:v>8.4084548950195295</c:v>
                </c:pt>
                <c:pt idx="1878">
                  <c:v>8.3884153366088796</c:v>
                </c:pt>
                <c:pt idx="1879">
                  <c:v>8.3687582015991193</c:v>
                </c:pt>
                <c:pt idx="1880">
                  <c:v>8.3494825363159109</c:v>
                </c:pt>
                <c:pt idx="1881">
                  <c:v>8.3287248611450195</c:v>
                </c:pt>
                <c:pt idx="1882">
                  <c:v>8.3103885650634695</c:v>
                </c:pt>
                <c:pt idx="1883">
                  <c:v>8.2925271987915004</c:v>
                </c:pt>
                <c:pt idx="1884">
                  <c:v>8.2751417160034109</c:v>
                </c:pt>
                <c:pt idx="1885">
                  <c:v>8.2582321166992205</c:v>
                </c:pt>
                <c:pt idx="1886">
                  <c:v>8.2417984008788991</c:v>
                </c:pt>
                <c:pt idx="1887">
                  <c:v>8.2239971160888601</c:v>
                </c:pt>
                <c:pt idx="1888">
                  <c:v>8.2086534500121999</c:v>
                </c:pt>
                <c:pt idx="1889">
                  <c:v>8.1937875747680593</c:v>
                </c:pt>
                <c:pt idx="1890">
                  <c:v>8.1794004440307599</c:v>
                </c:pt>
                <c:pt idx="1891">
                  <c:v>8.1654949188232404</c:v>
                </c:pt>
                <c:pt idx="1892">
                  <c:v>8.1520719528198207</c:v>
                </c:pt>
                <c:pt idx="1893">
                  <c:v>8.1372728347778303</c:v>
                </c:pt>
                <c:pt idx="1894">
                  <c:v>8.12495613098144</c:v>
                </c:pt>
                <c:pt idx="1895">
                  <c:v>8.1131305694580007</c:v>
                </c:pt>
                <c:pt idx="1896">
                  <c:v>8.1017990112304705</c:v>
                </c:pt>
                <c:pt idx="1897">
                  <c:v>8.0909681320190394</c:v>
                </c:pt>
                <c:pt idx="1898">
                  <c:v>8.0806379318237305</c:v>
                </c:pt>
                <c:pt idx="1899">
                  <c:v>8.06890869140625</c:v>
                </c:pt>
                <c:pt idx="1900">
                  <c:v>8.0597257614135707</c:v>
                </c:pt>
                <c:pt idx="1901">
                  <c:v>8.0510435104370099</c:v>
                </c:pt>
                <c:pt idx="1902">
                  <c:v>8.0428676605224592</c:v>
                </c:pt>
                <c:pt idx="1903">
                  <c:v>8.0351943969726491</c:v>
                </c:pt>
                <c:pt idx="1904">
                  <c:v>8.0280284881591797</c:v>
                </c:pt>
                <c:pt idx="1905">
                  <c:v>8.01954841613769</c:v>
                </c:pt>
                <c:pt idx="1906">
                  <c:v>8.0135450363159109</c:v>
                </c:pt>
                <c:pt idx="1907">
                  <c:v>8.0080499649047798</c:v>
                </c:pt>
                <c:pt idx="1908">
                  <c:v>8.0030193328857404</c:v>
                </c:pt>
                <c:pt idx="1909">
                  <c:v>7.9983139038085902</c:v>
                </c:pt>
                <c:pt idx="1910">
                  <c:v>7.9919800758361799</c:v>
                </c:pt>
                <c:pt idx="1911">
                  <c:v>7.9880199432373002</c:v>
                </c:pt>
                <c:pt idx="1912">
                  <c:v>7.9843726158142099</c:v>
                </c:pt>
                <c:pt idx="1913">
                  <c:v>7.9810376167297301</c:v>
                </c:pt>
                <c:pt idx="1914">
                  <c:v>7.9782433509826598</c:v>
                </c:pt>
                <c:pt idx="1915">
                  <c:v>7.9760284423828098</c:v>
                </c:pt>
                <c:pt idx="1916">
                  <c:v>7.9727072715759197</c:v>
                </c:pt>
                <c:pt idx="1917">
                  <c:v>7.9718103408813397</c:v>
                </c:pt>
                <c:pt idx="1918">
                  <c:v>7.9714288711547798</c:v>
                </c:pt>
                <c:pt idx="1919">
                  <c:v>7.9715547561645499</c:v>
                </c:pt>
                <c:pt idx="1920">
                  <c:v>7.97218561172485</c:v>
                </c:pt>
                <c:pt idx="1921">
                  <c:v>7.9733128547668404</c:v>
                </c:pt>
                <c:pt idx="1922">
                  <c:v>7.9740400314331001</c:v>
                </c:pt>
                <c:pt idx="1923">
                  <c:v>7.9764099121093697</c:v>
                </c:pt>
                <c:pt idx="1924">
                  <c:v>7.97926473617553</c:v>
                </c:pt>
                <c:pt idx="1925">
                  <c:v>7.98260021209716</c:v>
                </c:pt>
                <c:pt idx="1926">
                  <c:v>7.98641014099121</c:v>
                </c:pt>
                <c:pt idx="1927">
                  <c:v>7.9906949996948198</c:v>
                </c:pt>
                <c:pt idx="1928">
                  <c:v>7.99023389816284</c:v>
                </c:pt>
                <c:pt idx="1929">
                  <c:v>7.9952440261840803</c:v>
                </c:pt>
                <c:pt idx="1930">
                  <c:v>8.0007228851318306</c:v>
                </c:pt>
                <c:pt idx="1931">
                  <c:v>8.0066661834716797</c:v>
                </c:pt>
                <c:pt idx="1932">
                  <c:v>8.0130729675292898</c:v>
                </c:pt>
                <c:pt idx="1933">
                  <c:v>8.0199422836303693</c:v>
                </c:pt>
                <c:pt idx="1934">
                  <c:v>8.0274686813354403</c:v>
                </c:pt>
                <c:pt idx="1935">
                  <c:v>8.0355110168456996</c:v>
                </c:pt>
                <c:pt idx="1936">
                  <c:v>8.0440120697021396</c:v>
                </c:pt>
                <c:pt idx="1937">
                  <c:v>8.0529737472534109</c:v>
                </c:pt>
                <c:pt idx="1938">
                  <c:v>8.0623931884765607</c:v>
                </c:pt>
                <c:pt idx="1939">
                  <c:v>8.0722732543945295</c:v>
                </c:pt>
                <c:pt idx="1940">
                  <c:v>8.0834455490112305</c:v>
                </c:pt>
                <c:pt idx="1941">
                  <c:v>8.0944986343383807</c:v>
                </c:pt>
                <c:pt idx="1942">
                  <c:v>8.1060161590576101</c:v>
                </c:pt>
                <c:pt idx="1943">
                  <c:v>8.1179990768432599</c:v>
                </c:pt>
                <c:pt idx="1944">
                  <c:v>8.1304512023925692</c:v>
                </c:pt>
                <c:pt idx="1945">
                  <c:v>8.1445741653442294</c:v>
                </c:pt>
                <c:pt idx="1946">
                  <c:v>8.1582183837890607</c:v>
                </c:pt>
                <c:pt idx="1947">
                  <c:v>8.1723394393920898</c:v>
                </c:pt>
                <c:pt idx="1948">
                  <c:v>8.1869430541992205</c:v>
                </c:pt>
                <c:pt idx="1949">
                  <c:v>8.2020301818847603</c:v>
                </c:pt>
                <c:pt idx="1950">
                  <c:v>8.21760749816894</c:v>
                </c:pt>
                <c:pt idx="1951">
                  <c:v>8.2355003356933505</c:v>
                </c:pt>
                <c:pt idx="1952">
                  <c:v>8.25231838226318</c:v>
                </c:pt>
                <c:pt idx="1953">
                  <c:v>8.2695207595825195</c:v>
                </c:pt>
                <c:pt idx="1954">
                  <c:v>8.2870330810546804</c:v>
                </c:pt>
                <c:pt idx="1955">
                  <c:v>8.3048582077026296</c:v>
                </c:pt>
                <c:pt idx="1956">
                  <c:v>8.3229961395263601</c:v>
                </c:pt>
                <c:pt idx="1957">
                  <c:v>8.3438119888305593</c:v>
                </c:pt>
                <c:pt idx="1958">
                  <c:v>8.3628253936767507</c:v>
                </c:pt>
                <c:pt idx="1959">
                  <c:v>8.3821649551391602</c:v>
                </c:pt>
                <c:pt idx="1960">
                  <c:v>8.4018373489379794</c:v>
                </c:pt>
                <c:pt idx="1961">
                  <c:v>8.4218473434448207</c:v>
                </c:pt>
                <c:pt idx="1962">
                  <c:v>8.4448537826538104</c:v>
                </c:pt>
                <c:pt idx="1963">
                  <c:v>8.4657878875732404</c:v>
                </c:pt>
                <c:pt idx="1964">
                  <c:v>8.4870758056640607</c:v>
                </c:pt>
                <c:pt idx="1965">
                  <c:v>8.5087251663208008</c:v>
                </c:pt>
                <c:pt idx="1966">
                  <c:v>8.5307435989379794</c:v>
                </c:pt>
                <c:pt idx="1967">
                  <c:v>8.5531368255615199</c:v>
                </c:pt>
                <c:pt idx="1968">
                  <c:v>8.5790605545043892</c:v>
                </c:pt>
                <c:pt idx="1969">
                  <c:v>8.6022253036499006</c:v>
                </c:pt>
                <c:pt idx="1970">
                  <c:v>8.6255950927734304</c:v>
                </c:pt>
                <c:pt idx="1971">
                  <c:v>8.6491756439208896</c:v>
                </c:pt>
                <c:pt idx="1972">
                  <c:v>8.6729717254638601</c:v>
                </c:pt>
                <c:pt idx="1973">
                  <c:v>8.7002544403076101</c:v>
                </c:pt>
                <c:pt idx="1974">
                  <c:v>8.7247352600097603</c:v>
                </c:pt>
                <c:pt idx="1975">
                  <c:v>8.7496385574340803</c:v>
                </c:pt>
                <c:pt idx="1976">
                  <c:v>8.7749757766723597</c:v>
                </c:pt>
                <c:pt idx="1977">
                  <c:v>8.8007507324218697</c:v>
                </c:pt>
                <c:pt idx="1978">
                  <c:v>8.8304529190063406</c:v>
                </c:pt>
                <c:pt idx="1979">
                  <c:v>8.8573341369628906</c:v>
                </c:pt>
                <c:pt idx="1980">
                  <c:v>8.8846702575683505</c:v>
                </c:pt>
                <c:pt idx="1981">
                  <c:v>8.9124670028686506</c:v>
                </c:pt>
                <c:pt idx="1982">
                  <c:v>8.9407272338867205</c:v>
                </c:pt>
                <c:pt idx="1983">
                  <c:v>8.9692640304565394</c:v>
                </c:pt>
                <c:pt idx="1984">
                  <c:v>9.0017108917236293</c:v>
                </c:pt>
                <c:pt idx="1985">
                  <c:v>9.0307722091674805</c:v>
                </c:pt>
                <c:pt idx="1986">
                  <c:v>9.0601139068603498</c:v>
                </c:pt>
                <c:pt idx="1987">
                  <c:v>9.0897340774536097</c:v>
                </c:pt>
                <c:pt idx="1988">
                  <c:v>9.1196365356445295</c:v>
                </c:pt>
                <c:pt idx="1989">
                  <c:v>9.1536550521850497</c:v>
                </c:pt>
                <c:pt idx="1990">
                  <c:v>9.1536550521850497</c:v>
                </c:pt>
                <c:pt idx="1991">
                  <c:v>9.1844482421875</c:v>
                </c:pt>
                <c:pt idx="1992">
                  <c:v>9.2156658172607404</c:v>
                </c:pt>
                <c:pt idx="1993">
                  <c:v>9.2471609115600497</c:v>
                </c:pt>
                <c:pt idx="1994">
                  <c:v>9.2789077758788991</c:v>
                </c:pt>
                <c:pt idx="1995">
                  <c:v>9.31494045257568</c:v>
                </c:pt>
                <c:pt idx="1996">
                  <c:v>9.3473749160766602</c:v>
                </c:pt>
                <c:pt idx="1997">
                  <c:v>9.3800468444824201</c:v>
                </c:pt>
                <c:pt idx="1998">
                  <c:v>9.4129390716552699</c:v>
                </c:pt>
                <c:pt idx="1999">
                  <c:v>9.4458990097045898</c:v>
                </c:pt>
                <c:pt idx="2000">
                  <c:v>9.4830207824706996</c:v>
                </c:pt>
                <c:pt idx="2001">
                  <c:v>9.5162038803100497</c:v>
                </c:pt>
                <c:pt idx="2002">
                  <c:v>9.5493888854980398</c:v>
                </c:pt>
                <c:pt idx="2003">
                  <c:v>9.5825624465942294</c:v>
                </c:pt>
                <c:pt idx="2004">
                  <c:v>9.6157150268554599</c:v>
                </c:pt>
                <c:pt idx="2005">
                  <c:v>9.6528615951537997</c:v>
                </c:pt>
                <c:pt idx="2006">
                  <c:v>9.6857805252075195</c:v>
                </c:pt>
                <c:pt idx="2007">
                  <c:v>9.7184429168701101</c:v>
                </c:pt>
                <c:pt idx="2008">
                  <c:v>9.7508335113525408</c:v>
                </c:pt>
                <c:pt idx="2009">
                  <c:v>9.7829418182372994</c:v>
                </c:pt>
                <c:pt idx="2010">
                  <c:v>9.8147563934326101</c:v>
                </c:pt>
                <c:pt idx="2011">
                  <c:v>9.8503866195678693</c:v>
                </c:pt>
                <c:pt idx="2012">
                  <c:v>9.8817148208618093</c:v>
                </c:pt>
                <c:pt idx="2013">
                  <c:v>9.9127140045165998</c:v>
                </c:pt>
                <c:pt idx="2014">
                  <c:v>9.9433689117431605</c:v>
                </c:pt>
                <c:pt idx="2015">
                  <c:v>9.9736738204956001</c:v>
                </c:pt>
                <c:pt idx="2016">
                  <c:v>10.0075149536132</c:v>
                </c:pt>
                <c:pt idx="2017">
                  <c:v>10.037212371826101</c:v>
                </c:pt>
                <c:pt idx="2018">
                  <c:v>10.0665292739868</c:v>
                </c:pt>
                <c:pt idx="2019">
                  <c:v>10.095451354980399</c:v>
                </c:pt>
                <c:pt idx="2020">
                  <c:v>10.1239709854125</c:v>
                </c:pt>
                <c:pt idx="2021">
                  <c:v>10.152080535888601</c:v>
                </c:pt>
                <c:pt idx="2022">
                  <c:v>10.183503150939901</c:v>
                </c:pt>
                <c:pt idx="2023">
                  <c:v>10.2108860015869</c:v>
                </c:pt>
                <c:pt idx="2024">
                  <c:v>10.237831115722599</c:v>
                </c:pt>
                <c:pt idx="2025">
                  <c:v>10.264328956604</c:v>
                </c:pt>
                <c:pt idx="2026">
                  <c:v>10.290376663208001</c:v>
                </c:pt>
                <c:pt idx="2027">
                  <c:v>10.319351196289</c:v>
                </c:pt>
                <c:pt idx="2028">
                  <c:v>10.344587326049799</c:v>
                </c:pt>
                <c:pt idx="2029">
                  <c:v>10.369345664978001</c:v>
                </c:pt>
                <c:pt idx="2030">
                  <c:v>10.393622398376399</c:v>
                </c:pt>
                <c:pt idx="2031">
                  <c:v>10.4174137115478</c:v>
                </c:pt>
                <c:pt idx="2032">
                  <c:v>10.440711021423301</c:v>
                </c:pt>
                <c:pt idx="2033">
                  <c:v>10.4666213989257</c:v>
                </c:pt>
                <c:pt idx="2034">
                  <c:v>10.4890232086181</c:v>
                </c:pt>
                <c:pt idx="2035">
                  <c:v>10.5109186172485</c:v>
                </c:pt>
                <c:pt idx="2036">
                  <c:v>10.5322952270507</c:v>
                </c:pt>
                <c:pt idx="2037">
                  <c:v>10.553153038024901</c:v>
                </c:pt>
                <c:pt idx="2038">
                  <c:v>10.576173782348601</c:v>
                </c:pt>
                <c:pt idx="2039">
                  <c:v>10.5960884094238</c:v>
                </c:pt>
                <c:pt idx="2040">
                  <c:v>10.6154718399047</c:v>
                </c:pt>
                <c:pt idx="2041">
                  <c:v>10.634320259094199</c:v>
                </c:pt>
                <c:pt idx="2042">
                  <c:v>10.652629852294901</c:v>
                </c:pt>
                <c:pt idx="2043">
                  <c:v>10.672625541686999</c:v>
                </c:pt>
                <c:pt idx="2044">
                  <c:v>10.689954757690399</c:v>
                </c:pt>
                <c:pt idx="2045">
                  <c:v>10.706737518310501</c:v>
                </c:pt>
                <c:pt idx="2046">
                  <c:v>10.722972869873001</c:v>
                </c:pt>
                <c:pt idx="2047">
                  <c:v>10.738659858703601</c:v>
                </c:pt>
                <c:pt idx="2048">
                  <c:v>10.738659858703601</c:v>
                </c:pt>
                <c:pt idx="2049">
                  <c:v>10.755544662475501</c:v>
                </c:pt>
                <c:pt idx="2050">
                  <c:v>10.7702274322509</c:v>
                </c:pt>
                <c:pt idx="2051">
                  <c:v>10.784359931945801</c:v>
                </c:pt>
                <c:pt idx="2052">
                  <c:v>10.797940254211399</c:v>
                </c:pt>
                <c:pt idx="2053">
                  <c:v>10.810965538024901</c:v>
                </c:pt>
                <c:pt idx="2054">
                  <c:v>10.8246917724609</c:v>
                </c:pt>
                <c:pt idx="2055">
                  <c:v>10.836711883544901</c:v>
                </c:pt>
                <c:pt idx="2056">
                  <c:v>10.848176956176699</c:v>
                </c:pt>
                <c:pt idx="2057">
                  <c:v>10.8590908050537</c:v>
                </c:pt>
                <c:pt idx="2058">
                  <c:v>10.8694553375244</c:v>
                </c:pt>
                <c:pt idx="2059">
                  <c:v>10.8792705535888</c:v>
                </c:pt>
                <c:pt idx="2060">
                  <c:v>10.889395713806101</c:v>
                </c:pt>
                <c:pt idx="2061">
                  <c:v>10.898217201232899</c:v>
                </c:pt>
                <c:pt idx="2062">
                  <c:v>10.906496047973601</c:v>
                </c:pt>
                <c:pt idx="2063">
                  <c:v>10.9142351150512</c:v>
                </c:pt>
                <c:pt idx="2064">
                  <c:v>10.9214372634887</c:v>
                </c:pt>
                <c:pt idx="2065">
                  <c:v>10.928466796875</c:v>
                </c:pt>
                <c:pt idx="2066">
                  <c:v>10.934703826904199</c:v>
                </c:pt>
                <c:pt idx="2067">
                  <c:v>10.940412521362299</c:v>
                </c:pt>
                <c:pt idx="2068">
                  <c:v>10.9456014633178</c:v>
                </c:pt>
                <c:pt idx="2069">
                  <c:v>10.9502716064453</c:v>
                </c:pt>
                <c:pt idx="2070">
                  <c:v>10.954428672790501</c:v>
                </c:pt>
                <c:pt idx="2071">
                  <c:v>10.958049774169901</c:v>
                </c:pt>
                <c:pt idx="2072">
                  <c:v>10.9612522125244</c:v>
                </c:pt>
                <c:pt idx="2073">
                  <c:v>10.9637737274169</c:v>
                </c:pt>
                <c:pt idx="2074">
                  <c:v>10.965609550476</c:v>
                </c:pt>
                <c:pt idx="2075">
                  <c:v>10.9667644500732</c:v>
                </c:pt>
                <c:pt idx="2076">
                  <c:v>10.966519355773899</c:v>
                </c:pt>
                <c:pt idx="2077">
                  <c:v>10.9663724899291</c:v>
                </c:pt>
                <c:pt idx="2078">
                  <c:v>10.965557098388601</c:v>
                </c:pt>
                <c:pt idx="2079">
                  <c:v>10.964073181152299</c:v>
                </c:pt>
                <c:pt idx="2080">
                  <c:v>10.961927413940399</c:v>
                </c:pt>
                <c:pt idx="2081">
                  <c:v>10.957698822021401</c:v>
                </c:pt>
                <c:pt idx="2082">
                  <c:v>10.9542388916015</c:v>
                </c:pt>
                <c:pt idx="2083">
                  <c:v>10.950010299682599</c:v>
                </c:pt>
                <c:pt idx="2084">
                  <c:v>10.945018768310501</c:v>
                </c:pt>
                <c:pt idx="2085">
                  <c:v>10.9392642974853</c:v>
                </c:pt>
                <c:pt idx="2086">
                  <c:v>10.932757377624499</c:v>
                </c:pt>
                <c:pt idx="2087">
                  <c:v>10.924180030822701</c:v>
                </c:pt>
                <c:pt idx="2088">
                  <c:v>10.916683197021401</c:v>
                </c:pt>
                <c:pt idx="2089">
                  <c:v>10.908621788024901</c:v>
                </c:pt>
                <c:pt idx="2090">
                  <c:v>10.900001525878899</c:v>
                </c:pt>
                <c:pt idx="2091">
                  <c:v>10.8908176422119</c:v>
                </c:pt>
                <c:pt idx="2092">
                  <c:v>10.8796586990356</c:v>
                </c:pt>
                <c:pt idx="2093">
                  <c:v>10.869671821594199</c:v>
                </c:pt>
                <c:pt idx="2094">
                  <c:v>10.859137535095201</c:v>
                </c:pt>
                <c:pt idx="2095">
                  <c:v>10.8480424880981</c:v>
                </c:pt>
                <c:pt idx="2096">
                  <c:v>10.8363847732543</c:v>
                </c:pt>
                <c:pt idx="2097">
                  <c:v>10.8241634368896</c:v>
                </c:pt>
                <c:pt idx="2098">
                  <c:v>10.810232162475501</c:v>
                </c:pt>
                <c:pt idx="2099">
                  <c:v>10.7970886230468</c:v>
                </c:pt>
                <c:pt idx="2100">
                  <c:v>10.783376693725501</c:v>
                </c:pt>
                <c:pt idx="2101">
                  <c:v>10.769091606140099</c:v>
                </c:pt>
                <c:pt idx="2102">
                  <c:v>10.754239082336399</c:v>
                </c:pt>
                <c:pt idx="2103">
                  <c:v>10.7377157211303</c:v>
                </c:pt>
                <c:pt idx="2104">
                  <c:v>10.7219324111938</c:v>
                </c:pt>
                <c:pt idx="2105">
                  <c:v>10.7055807113647</c:v>
                </c:pt>
                <c:pt idx="2106">
                  <c:v>10.688656806945801</c:v>
                </c:pt>
                <c:pt idx="2107">
                  <c:v>10.688656806945801</c:v>
                </c:pt>
                <c:pt idx="2108">
                  <c:v>10.671178817749</c:v>
                </c:pt>
                <c:pt idx="2109">
                  <c:v>10.6522903442382</c:v>
                </c:pt>
                <c:pt idx="2110">
                  <c:v>10.634273529052701</c:v>
                </c:pt>
                <c:pt idx="2111">
                  <c:v>10.6158790588378</c:v>
                </c:pt>
                <c:pt idx="2112">
                  <c:v>10.5971059799194</c:v>
                </c:pt>
                <c:pt idx="2113">
                  <c:v>10.577999114990201</c:v>
                </c:pt>
                <c:pt idx="2114">
                  <c:v>10.5579357147216</c:v>
                </c:pt>
                <c:pt idx="2115">
                  <c:v>10.5387153625488</c:v>
                </c:pt>
                <c:pt idx="2116">
                  <c:v>10.519303321838301</c:v>
                </c:pt>
                <c:pt idx="2117">
                  <c:v>10.499696731567299</c:v>
                </c:pt>
                <c:pt idx="2118">
                  <c:v>10.4798946380615</c:v>
                </c:pt>
                <c:pt idx="2119">
                  <c:v>10.4594507217407</c:v>
                </c:pt>
                <c:pt idx="2120">
                  <c:v>10.4395198822021</c:v>
                </c:pt>
                <c:pt idx="2121">
                  <c:v>10.4193887710571</c:v>
                </c:pt>
                <c:pt idx="2122">
                  <c:v>10.3990516662597</c:v>
                </c:pt>
                <c:pt idx="2123">
                  <c:v>10.378515243530201</c:v>
                </c:pt>
                <c:pt idx="2124">
                  <c:v>10.3578948974609</c:v>
                </c:pt>
                <c:pt idx="2125">
                  <c:v>10.337461471557599</c:v>
                </c:pt>
                <c:pt idx="2126">
                  <c:v>10.3171129226684</c:v>
                </c:pt>
                <c:pt idx="2127">
                  <c:v>10.2967472076416</c:v>
                </c:pt>
                <c:pt idx="2128">
                  <c:v>10.276363372802701</c:v>
                </c:pt>
                <c:pt idx="2129">
                  <c:v>10.255962371826101</c:v>
                </c:pt>
                <c:pt idx="2130">
                  <c:v>10.236178398132299</c:v>
                </c:pt>
                <c:pt idx="2131">
                  <c:v>10.216025352478001</c:v>
                </c:pt>
                <c:pt idx="2132">
                  <c:v>10.1958503723144</c:v>
                </c:pt>
                <c:pt idx="2133">
                  <c:v>10.17564868927</c:v>
                </c:pt>
                <c:pt idx="2134">
                  <c:v>10.1554260253906</c:v>
                </c:pt>
                <c:pt idx="2135">
                  <c:v>10.135175704956</c:v>
                </c:pt>
                <c:pt idx="2136">
                  <c:v>10.116289138793899</c:v>
                </c:pt>
                <c:pt idx="2137">
                  <c:v>10.0962867736816</c:v>
                </c:pt>
                <c:pt idx="2138">
                  <c:v>10.076265335083001</c:v>
                </c:pt>
                <c:pt idx="2139">
                  <c:v>10.0562400817871</c:v>
                </c:pt>
                <c:pt idx="2140">
                  <c:v>10.036348342895501</c:v>
                </c:pt>
                <c:pt idx="2141">
                  <c:v>10.0183706283569</c:v>
                </c:pt>
                <c:pt idx="2142">
                  <c:v>9.9989023208618093</c:v>
                </c:pt>
                <c:pt idx="2143">
                  <c:v>9.9795017242431605</c:v>
                </c:pt>
                <c:pt idx="2144">
                  <c:v>9.9601650238037003</c:v>
                </c:pt>
                <c:pt idx="2145">
                  <c:v>9.9408903121948207</c:v>
                </c:pt>
                <c:pt idx="2146">
                  <c:v>9.9235801696777308</c:v>
                </c:pt>
                <c:pt idx="2147">
                  <c:v>9.9046688079833896</c:v>
                </c:pt>
                <c:pt idx="2148">
                  <c:v>9.8858165740966797</c:v>
                </c:pt>
                <c:pt idx="2149">
                  <c:v>9.86702060699462</c:v>
                </c:pt>
                <c:pt idx="2150">
                  <c:v>9.8482847213745099</c:v>
                </c:pt>
                <c:pt idx="2151">
                  <c:v>9.8315954208374006</c:v>
                </c:pt>
                <c:pt idx="2152">
                  <c:v>9.8132152557372994</c:v>
                </c:pt>
                <c:pt idx="2153">
                  <c:v>9.7948951721191406</c:v>
                </c:pt>
                <c:pt idx="2154">
                  <c:v>9.7766332626342702</c:v>
                </c:pt>
                <c:pt idx="2155">
                  <c:v>9.7584323883056605</c:v>
                </c:pt>
                <c:pt idx="2156">
                  <c:v>9.7402935028076101</c:v>
                </c:pt>
                <c:pt idx="2157">
                  <c:v>9.7245302200317294</c:v>
                </c:pt>
                <c:pt idx="2158">
                  <c:v>9.7067632675170898</c:v>
                </c:pt>
                <c:pt idx="2159">
                  <c:v>9.6890668869018501</c:v>
                </c:pt>
                <c:pt idx="2160">
                  <c:v>9.6714420318603498</c:v>
                </c:pt>
                <c:pt idx="2161">
                  <c:v>9.6538915634155202</c:v>
                </c:pt>
                <c:pt idx="2162">
                  <c:v>9.63881111145019</c:v>
                </c:pt>
                <c:pt idx="2163">
                  <c:v>9.63881111145019</c:v>
                </c:pt>
                <c:pt idx="2164">
                  <c:v>9.6216640472412003</c:v>
                </c:pt>
                <c:pt idx="2165">
                  <c:v>9.6046037673950195</c:v>
                </c:pt>
                <c:pt idx="2166">
                  <c:v>9.5876407623290998</c:v>
                </c:pt>
                <c:pt idx="2167">
                  <c:v>9.5732192993163991</c:v>
                </c:pt>
                <c:pt idx="2168">
                  <c:v>9.5570631027221609</c:v>
                </c:pt>
                <c:pt idx="2169">
                  <c:v>9.5411949157714808</c:v>
                </c:pt>
                <c:pt idx="2170">
                  <c:v>9.5256137847900408</c:v>
                </c:pt>
                <c:pt idx="2171">
                  <c:v>9.5103282928466797</c:v>
                </c:pt>
                <c:pt idx="2172">
                  <c:v>9.4953355789184499</c:v>
                </c:pt>
                <c:pt idx="2173">
                  <c:v>9.4836063385009695</c:v>
                </c:pt>
                <c:pt idx="2174">
                  <c:v>9.4695091247558505</c:v>
                </c:pt>
                <c:pt idx="2175">
                  <c:v>9.4557256698608398</c:v>
                </c:pt>
                <c:pt idx="2176">
                  <c:v>9.4423160552978498</c:v>
                </c:pt>
                <c:pt idx="2177">
                  <c:v>9.4293136596679599</c:v>
                </c:pt>
                <c:pt idx="2178">
                  <c:v>9.4204187393188406</c:v>
                </c:pt>
                <c:pt idx="2179">
                  <c:v>9.4086332321166903</c:v>
                </c:pt>
                <c:pt idx="2180">
                  <c:v>9.3972673416137695</c:v>
                </c:pt>
                <c:pt idx="2181">
                  <c:v>9.3862705230712908</c:v>
                </c:pt>
                <c:pt idx="2182">
                  <c:v>9.3755893707275408</c:v>
                </c:pt>
                <c:pt idx="2183">
                  <c:v>9.3695402145385707</c:v>
                </c:pt>
                <c:pt idx="2184">
                  <c:v>9.3597888946533203</c:v>
                </c:pt>
                <c:pt idx="2185">
                  <c:v>9.3503608703613192</c:v>
                </c:pt>
                <c:pt idx="2186">
                  <c:v>9.3412609100341797</c:v>
                </c:pt>
                <c:pt idx="2187">
                  <c:v>9.3324966430663991</c:v>
                </c:pt>
                <c:pt idx="2188">
                  <c:v>9.3240699768066406</c:v>
                </c:pt>
                <c:pt idx="2189">
                  <c:v>9.3209314346313406</c:v>
                </c:pt>
                <c:pt idx="2190">
                  <c:v>9.3134746551513601</c:v>
                </c:pt>
                <c:pt idx="2191">
                  <c:v>9.3063926696777308</c:v>
                </c:pt>
                <c:pt idx="2192">
                  <c:v>9.2998361587524396</c:v>
                </c:pt>
                <c:pt idx="2193">
                  <c:v>9.2938346862792898</c:v>
                </c:pt>
                <c:pt idx="2194">
                  <c:v>9.2937583923339808</c:v>
                </c:pt>
                <c:pt idx="2195">
                  <c:v>9.2891845703125</c:v>
                </c:pt>
                <c:pt idx="2196">
                  <c:v>9.2851791381835902</c:v>
                </c:pt>
                <c:pt idx="2197">
                  <c:v>9.2817487716674805</c:v>
                </c:pt>
                <c:pt idx="2198">
                  <c:v>9.2788953781127894</c:v>
                </c:pt>
                <c:pt idx="2199">
                  <c:v>9.2824220657348597</c:v>
                </c:pt>
                <c:pt idx="2200">
                  <c:v>9.2810373306274396</c:v>
                </c:pt>
                <c:pt idx="2201">
                  <c:v>9.2802467346191406</c:v>
                </c:pt>
                <c:pt idx="2202">
                  <c:v>9.2800579071044904</c:v>
                </c:pt>
                <c:pt idx="2203">
                  <c:v>9.2804765701293892</c:v>
                </c:pt>
                <c:pt idx="2204">
                  <c:v>9.2877302169799805</c:v>
                </c:pt>
                <c:pt idx="2205">
                  <c:v>9.2896270751953107</c:v>
                </c:pt>
                <c:pt idx="2206">
                  <c:v>9.2919874191284109</c:v>
                </c:pt>
                <c:pt idx="2207">
                  <c:v>9.2948179244995099</c:v>
                </c:pt>
                <c:pt idx="2208">
                  <c:v>9.2981243133544904</c:v>
                </c:pt>
                <c:pt idx="2209">
                  <c:v>9.3019084930419904</c:v>
                </c:pt>
                <c:pt idx="2210">
                  <c:v>9.3135566711425692</c:v>
                </c:pt>
                <c:pt idx="2211">
                  <c:v>9.3186931610107404</c:v>
                </c:pt>
                <c:pt idx="2212">
                  <c:v>9.3243303298950195</c:v>
                </c:pt>
                <c:pt idx="2213">
                  <c:v>9.3304738998412997</c:v>
                </c:pt>
                <c:pt idx="2214">
                  <c:v>9.3371686935424805</c:v>
                </c:pt>
                <c:pt idx="2215">
                  <c:v>9.3530082702636701</c:v>
                </c:pt>
                <c:pt idx="2216">
                  <c:v>9.3618974685668892</c:v>
                </c:pt>
                <c:pt idx="2217">
                  <c:v>9.3715734481811506</c:v>
                </c:pt>
                <c:pt idx="2218">
                  <c:v>9.3819589614868093</c:v>
                </c:pt>
                <c:pt idx="2219">
                  <c:v>9.3819589614868093</c:v>
                </c:pt>
                <c:pt idx="2220">
                  <c:v>9.4020595550537003</c:v>
                </c:pt>
                <c:pt idx="2221">
                  <c:v>9.4144163131713796</c:v>
                </c:pt>
                <c:pt idx="2222">
                  <c:v>9.4275026321411097</c:v>
                </c:pt>
                <c:pt idx="2223">
                  <c:v>9.4412794113159109</c:v>
                </c:pt>
                <c:pt idx="2224">
                  <c:v>9.4556283950805593</c:v>
                </c:pt>
                <c:pt idx="2225">
                  <c:v>9.4704704284667898</c:v>
                </c:pt>
                <c:pt idx="2226">
                  <c:v>9.4962711334228498</c:v>
                </c:pt>
                <c:pt idx="2227">
                  <c:v>9.5124759674072195</c:v>
                </c:pt>
                <c:pt idx="2228">
                  <c:v>9.5291585922241193</c:v>
                </c:pt>
                <c:pt idx="2229">
                  <c:v>9.5463151931762695</c:v>
                </c:pt>
                <c:pt idx="2230">
                  <c:v>9.5638980865478498</c:v>
                </c:pt>
                <c:pt idx="2231">
                  <c:v>9.5930452346801705</c:v>
                </c:pt>
                <c:pt idx="2232">
                  <c:v>9.6115226745605398</c:v>
                </c:pt>
                <c:pt idx="2233">
                  <c:v>9.6301651000976491</c:v>
                </c:pt>
                <c:pt idx="2234">
                  <c:v>9.6488618850708008</c:v>
                </c:pt>
                <c:pt idx="2235">
                  <c:v>9.6675977706909109</c:v>
                </c:pt>
                <c:pt idx="2236">
                  <c:v>9.6981410980224503</c:v>
                </c:pt>
                <c:pt idx="2237">
                  <c:v>9.7172384262084908</c:v>
                </c:pt>
                <c:pt idx="2238">
                  <c:v>9.7363529205322195</c:v>
                </c:pt>
                <c:pt idx="2239">
                  <c:v>9.7554740905761701</c:v>
                </c:pt>
                <c:pt idx="2240">
                  <c:v>9.7746343612670898</c:v>
                </c:pt>
                <c:pt idx="2241">
                  <c:v>9.8061771392822195</c:v>
                </c:pt>
                <c:pt idx="2242">
                  <c:v>9.8260107040405202</c:v>
                </c:pt>
                <c:pt idx="2243">
                  <c:v>9.8459987640380806</c:v>
                </c:pt>
                <c:pt idx="2244">
                  <c:v>9.8661375045776296</c:v>
                </c:pt>
                <c:pt idx="2245">
                  <c:v>9.88641357421875</c:v>
                </c:pt>
                <c:pt idx="2246">
                  <c:v>9.9068212509155202</c:v>
                </c:pt>
                <c:pt idx="2247">
                  <c:v>9.9404449462890607</c:v>
                </c:pt>
                <c:pt idx="2248">
                  <c:v>9.9614162445068306</c:v>
                </c:pt>
                <c:pt idx="2249">
                  <c:v>9.9824953079223597</c:v>
                </c:pt>
                <c:pt idx="2250">
                  <c:v>10.0036706924438</c:v>
                </c:pt>
                <c:pt idx="2251">
                  <c:v>10.0249366760253</c:v>
                </c:pt>
                <c:pt idx="2252">
                  <c:v>10.059845924377401</c:v>
                </c:pt>
                <c:pt idx="2253">
                  <c:v>10.0815935134887</c:v>
                </c:pt>
                <c:pt idx="2254">
                  <c:v>10.103323936462401</c:v>
                </c:pt>
                <c:pt idx="2255">
                  <c:v>10.124919891357401</c:v>
                </c:pt>
                <c:pt idx="2256">
                  <c:v>10.146372795104901</c:v>
                </c:pt>
                <c:pt idx="2257">
                  <c:v>10.181632041931101</c:v>
                </c:pt>
                <c:pt idx="2258">
                  <c:v>10.2033472061157</c:v>
                </c:pt>
                <c:pt idx="2259">
                  <c:v>10.225079536437899</c:v>
                </c:pt>
                <c:pt idx="2260">
                  <c:v>10.246826171875</c:v>
                </c:pt>
                <c:pt idx="2261">
                  <c:v>10.2685747146606</c:v>
                </c:pt>
                <c:pt idx="2262">
                  <c:v>10.290315628051699</c:v>
                </c:pt>
                <c:pt idx="2263">
                  <c:v>10.326591491699199</c:v>
                </c:pt>
                <c:pt idx="2264">
                  <c:v>10.3485898971557</c:v>
                </c:pt>
                <c:pt idx="2265">
                  <c:v>10.370551109313899</c:v>
                </c:pt>
                <c:pt idx="2266">
                  <c:v>10.392472267150801</c:v>
                </c:pt>
                <c:pt idx="2267">
                  <c:v>10.4143371582031</c:v>
                </c:pt>
                <c:pt idx="2268">
                  <c:v>10.4509725570678</c:v>
                </c:pt>
                <c:pt idx="2269">
                  <c:v>10.473003387451101</c:v>
                </c:pt>
                <c:pt idx="2270">
                  <c:v>10.4949607849121</c:v>
                </c:pt>
                <c:pt idx="2271">
                  <c:v>10.516837120056101</c:v>
                </c:pt>
                <c:pt idx="2272">
                  <c:v>10.5386247634887</c:v>
                </c:pt>
                <c:pt idx="2273">
                  <c:v>10.5753536224365</c:v>
                </c:pt>
                <c:pt idx="2274">
                  <c:v>10.5753536224365</c:v>
                </c:pt>
                <c:pt idx="2275">
                  <c:v>10.597227096557599</c:v>
                </c:pt>
                <c:pt idx="2276">
                  <c:v>10.618995666503899</c:v>
                </c:pt>
                <c:pt idx="2277">
                  <c:v>10.640652656555099</c:v>
                </c:pt>
                <c:pt idx="2278">
                  <c:v>10.677110671996999</c:v>
                </c:pt>
                <c:pt idx="2279">
                  <c:v>10.6988048553466</c:v>
                </c:pt>
                <c:pt idx="2280">
                  <c:v>10.7203760147094</c:v>
                </c:pt>
                <c:pt idx="2281">
                  <c:v>10.7418155670166</c:v>
                </c:pt>
                <c:pt idx="2282">
                  <c:v>10.7631225585937</c:v>
                </c:pt>
                <c:pt idx="2283">
                  <c:v>10.7842903137207</c:v>
                </c:pt>
                <c:pt idx="2284">
                  <c:v>10.820619583129799</c:v>
                </c:pt>
                <c:pt idx="2285">
                  <c:v>10.841773986816399</c:v>
                </c:pt>
                <c:pt idx="2286">
                  <c:v>10.862785339355399</c:v>
                </c:pt>
                <c:pt idx="2287">
                  <c:v>10.883648872375399</c:v>
                </c:pt>
                <c:pt idx="2288">
                  <c:v>10.9043626785278</c:v>
                </c:pt>
                <c:pt idx="2289">
                  <c:v>10.9402923583984</c:v>
                </c:pt>
                <c:pt idx="2290">
                  <c:v>10.9609670639038</c:v>
                </c:pt>
                <c:pt idx="2291">
                  <c:v>10.9814901351928</c:v>
                </c:pt>
                <c:pt idx="2292">
                  <c:v>11.0018596649169</c:v>
                </c:pt>
                <c:pt idx="2293">
                  <c:v>11.022075653076101</c:v>
                </c:pt>
                <c:pt idx="2294">
                  <c:v>11.057538986206</c:v>
                </c:pt>
                <c:pt idx="2295">
                  <c:v>11.0777072906494</c:v>
                </c:pt>
                <c:pt idx="2296">
                  <c:v>11.097723960876399</c:v>
                </c:pt>
                <c:pt idx="2297">
                  <c:v>11.1175880432128</c:v>
                </c:pt>
                <c:pt idx="2298">
                  <c:v>11.137305259704499</c:v>
                </c:pt>
                <c:pt idx="2299">
                  <c:v>11.156867027282701</c:v>
                </c:pt>
                <c:pt idx="2300">
                  <c:v>11.1917877197265</c:v>
                </c:pt>
                <c:pt idx="2301">
                  <c:v>11.210955619811999</c:v>
                </c:pt>
                <c:pt idx="2302">
                  <c:v>11.229778289794901</c:v>
                </c:pt>
                <c:pt idx="2303">
                  <c:v>11.248255729675201</c:v>
                </c:pt>
                <c:pt idx="2304">
                  <c:v>11.266389846801699</c:v>
                </c:pt>
                <c:pt idx="2305">
                  <c:v>11.299693107604901</c:v>
                </c:pt>
                <c:pt idx="2306">
                  <c:v>11.3173666000366</c:v>
                </c:pt>
                <c:pt idx="2307">
                  <c:v>11.33469581604</c:v>
                </c:pt>
                <c:pt idx="2308">
                  <c:v>11.3516836166381</c:v>
                </c:pt>
                <c:pt idx="2309">
                  <c:v>11.368334770202599</c:v>
                </c:pt>
                <c:pt idx="2310">
                  <c:v>11.400020599365201</c:v>
                </c:pt>
                <c:pt idx="2311">
                  <c:v>11.416220664978001</c:v>
                </c:pt>
                <c:pt idx="2312">
                  <c:v>11.432089805603001</c:v>
                </c:pt>
                <c:pt idx="2313">
                  <c:v>11.447608947753899</c:v>
                </c:pt>
                <c:pt idx="2314">
                  <c:v>11.462616920471101</c:v>
                </c:pt>
                <c:pt idx="2315">
                  <c:v>11.492236137390099</c:v>
                </c:pt>
                <c:pt idx="2316">
                  <c:v>11.5063619613647</c:v>
                </c:pt>
                <c:pt idx="2317">
                  <c:v>11.5199432373046</c:v>
                </c:pt>
                <c:pt idx="2318">
                  <c:v>11.532977104186999</c:v>
                </c:pt>
                <c:pt idx="2319">
                  <c:v>11.545457839965801</c:v>
                </c:pt>
                <c:pt idx="2320">
                  <c:v>11.5573825836181</c:v>
                </c:pt>
                <c:pt idx="2321">
                  <c:v>11.5837335586547</c:v>
                </c:pt>
                <c:pt idx="2322">
                  <c:v>11.594717979431101</c:v>
                </c:pt>
                <c:pt idx="2323">
                  <c:v>11.6051378250122</c:v>
                </c:pt>
                <c:pt idx="2324">
                  <c:v>11.6151313781738</c:v>
                </c:pt>
                <c:pt idx="2325">
                  <c:v>11.6248722076416</c:v>
                </c:pt>
                <c:pt idx="2326">
                  <c:v>11.649208068847599</c:v>
                </c:pt>
                <c:pt idx="2327">
                  <c:v>11.6587915420532</c:v>
                </c:pt>
                <c:pt idx="2328">
                  <c:v>11.6681604385375</c:v>
                </c:pt>
                <c:pt idx="2329">
                  <c:v>11.677304267883301</c:v>
                </c:pt>
                <c:pt idx="2330">
                  <c:v>11.677304267883301</c:v>
                </c:pt>
                <c:pt idx="2331">
                  <c:v>11.700788497924799</c:v>
                </c:pt>
                <c:pt idx="2332">
                  <c:v>11.7099704742431</c:v>
                </c:pt>
                <c:pt idx="2333">
                  <c:v>11.7191009521484</c:v>
                </c:pt>
                <c:pt idx="2334">
                  <c:v>11.728242874145501</c:v>
                </c:pt>
                <c:pt idx="2335">
                  <c:v>11.7374973297119</c:v>
                </c:pt>
                <c:pt idx="2336">
                  <c:v>11.7468614578247</c:v>
                </c:pt>
                <c:pt idx="2337">
                  <c:v>11.771312713623001</c:v>
                </c:pt>
                <c:pt idx="2338">
                  <c:v>11.781159400939901</c:v>
                </c:pt>
                <c:pt idx="2339">
                  <c:v>11.7910814285278</c:v>
                </c:pt>
                <c:pt idx="2340">
                  <c:v>11.801067352294901</c:v>
                </c:pt>
                <c:pt idx="2341">
                  <c:v>11.8111934661865</c:v>
                </c:pt>
                <c:pt idx="2342">
                  <c:v>11.836833953857401</c:v>
                </c:pt>
                <c:pt idx="2343">
                  <c:v>11.8477525711059</c:v>
                </c:pt>
                <c:pt idx="2344">
                  <c:v>11.8588809967041</c:v>
                </c:pt>
                <c:pt idx="2345">
                  <c:v>11.870203971862701</c:v>
                </c:pt>
                <c:pt idx="2346">
                  <c:v>11.881718635559</c:v>
                </c:pt>
                <c:pt idx="2347">
                  <c:v>11.9092082977294</c:v>
                </c:pt>
                <c:pt idx="2348">
                  <c:v>11.9217414855957</c:v>
                </c:pt>
                <c:pt idx="2349">
                  <c:v>11.9346208572387</c:v>
                </c:pt>
                <c:pt idx="2350">
                  <c:v>11.9478330612182</c:v>
                </c:pt>
                <c:pt idx="2351">
                  <c:v>11.9613704681396</c:v>
                </c:pt>
                <c:pt idx="2352">
                  <c:v>11.991318702697701</c:v>
                </c:pt>
                <c:pt idx="2353">
                  <c:v>12.005815505981399</c:v>
                </c:pt>
                <c:pt idx="2354">
                  <c:v>12.020601272583001</c:v>
                </c:pt>
                <c:pt idx="2355">
                  <c:v>12.0356693267822</c:v>
                </c:pt>
                <c:pt idx="2356">
                  <c:v>12.051007270812899</c:v>
                </c:pt>
                <c:pt idx="2357">
                  <c:v>12.0666055679321</c:v>
                </c:pt>
                <c:pt idx="2358">
                  <c:v>12.0992383956909</c:v>
                </c:pt>
                <c:pt idx="2359">
                  <c:v>12.115665435791</c:v>
                </c:pt>
                <c:pt idx="2360">
                  <c:v>12.132334709167401</c:v>
                </c:pt>
                <c:pt idx="2361">
                  <c:v>12.149229049682599</c:v>
                </c:pt>
                <c:pt idx="2362">
                  <c:v>12.1663446426391</c:v>
                </c:pt>
                <c:pt idx="2363">
                  <c:v>12.200732231140099</c:v>
                </c:pt>
                <c:pt idx="2364">
                  <c:v>12.218692779541</c:v>
                </c:pt>
                <c:pt idx="2365">
                  <c:v>12.236941337585399</c:v>
                </c:pt>
                <c:pt idx="2366">
                  <c:v>12.2554721832275</c:v>
                </c:pt>
                <c:pt idx="2367">
                  <c:v>12.274272918701101</c:v>
                </c:pt>
                <c:pt idx="2368">
                  <c:v>12.311184883117599</c:v>
                </c:pt>
                <c:pt idx="2369">
                  <c:v>12.33092212677</c:v>
                </c:pt>
                <c:pt idx="2370">
                  <c:v>12.3509149551391</c:v>
                </c:pt>
                <c:pt idx="2371">
                  <c:v>12.3711547851562</c:v>
                </c:pt>
                <c:pt idx="2372">
                  <c:v>12.391629219055099</c:v>
                </c:pt>
                <c:pt idx="2373">
                  <c:v>12.4123163223266</c:v>
                </c:pt>
                <c:pt idx="2374">
                  <c:v>12.451942443847599</c:v>
                </c:pt>
                <c:pt idx="2375">
                  <c:v>12.4730730056762</c:v>
                </c:pt>
                <c:pt idx="2376">
                  <c:v>12.49423122406</c:v>
                </c:pt>
                <c:pt idx="2377">
                  <c:v>12.5154094696044</c:v>
                </c:pt>
                <c:pt idx="2378">
                  <c:v>12.536602020263601</c:v>
                </c:pt>
                <c:pt idx="2379">
                  <c:v>12.577053070068301</c:v>
                </c:pt>
                <c:pt idx="2380">
                  <c:v>12.598593711853001</c:v>
                </c:pt>
                <c:pt idx="2381">
                  <c:v>12.620130538940399</c:v>
                </c:pt>
                <c:pt idx="2382">
                  <c:v>12.6416616439819</c:v>
                </c:pt>
                <c:pt idx="2383">
                  <c:v>12.6631679534912</c:v>
                </c:pt>
                <c:pt idx="2384">
                  <c:v>12.7039775848388</c:v>
                </c:pt>
                <c:pt idx="2385">
                  <c:v>12.725378036499</c:v>
                </c:pt>
                <c:pt idx="2386">
                  <c:v>12.725378036499</c:v>
                </c:pt>
                <c:pt idx="2387">
                  <c:v>12.746613502502401</c:v>
                </c:pt>
                <c:pt idx="2388">
                  <c:v>12.7678108215332</c:v>
                </c:pt>
                <c:pt idx="2389">
                  <c:v>12.788927078246999</c:v>
                </c:pt>
                <c:pt idx="2390">
                  <c:v>12.8293924331665</c:v>
                </c:pt>
                <c:pt idx="2391">
                  <c:v>12.8503055572509</c:v>
                </c:pt>
                <c:pt idx="2392">
                  <c:v>12.870940208435</c:v>
                </c:pt>
                <c:pt idx="2393">
                  <c:v>12.891307830810501</c:v>
                </c:pt>
                <c:pt idx="2394">
                  <c:v>12.911536216735801</c:v>
                </c:pt>
                <c:pt idx="2395">
                  <c:v>12.951337814331</c:v>
                </c:pt>
                <c:pt idx="2396">
                  <c:v>12.9716348648071</c:v>
                </c:pt>
                <c:pt idx="2397">
                  <c:v>12.9917869567871</c:v>
                </c:pt>
                <c:pt idx="2398">
                  <c:v>13.0118312835693</c:v>
                </c:pt>
                <c:pt idx="2399">
                  <c:v>13.0318384170532</c:v>
                </c:pt>
                <c:pt idx="2400">
                  <c:v>13.071543693542401</c:v>
                </c:pt>
                <c:pt idx="2401">
                  <c:v>13.0914859771728</c:v>
                </c:pt>
                <c:pt idx="2402">
                  <c:v>13.111212730407701</c:v>
                </c:pt>
                <c:pt idx="2403">
                  <c:v>13.130709648132299</c:v>
                </c:pt>
                <c:pt idx="2404">
                  <c:v>13.1499633789062</c:v>
                </c:pt>
                <c:pt idx="2405">
                  <c:v>13.168957710266101</c:v>
                </c:pt>
                <c:pt idx="2406">
                  <c:v>13.2078943252563</c:v>
                </c:pt>
                <c:pt idx="2407">
                  <c:v>13.226619720458901</c:v>
                </c:pt>
                <c:pt idx="2408">
                  <c:v>13.2450447082519</c:v>
                </c:pt>
                <c:pt idx="2409">
                  <c:v>13.2631578445434</c:v>
                </c:pt>
                <c:pt idx="2410">
                  <c:v>13.2809476852416</c:v>
                </c:pt>
                <c:pt idx="2411">
                  <c:v>13.318538665771401</c:v>
                </c:pt>
                <c:pt idx="2412">
                  <c:v>13.3360395431518</c:v>
                </c:pt>
                <c:pt idx="2413">
                  <c:v>13.3533716201782</c:v>
                </c:pt>
                <c:pt idx="2414">
                  <c:v>13.3705244064331</c:v>
                </c:pt>
                <c:pt idx="2415">
                  <c:v>13.387482643127401</c:v>
                </c:pt>
                <c:pt idx="2416">
                  <c:v>13.4243259429931</c:v>
                </c:pt>
                <c:pt idx="2417">
                  <c:v>13.44114112854</c:v>
                </c:pt>
                <c:pt idx="2418">
                  <c:v>13.457719802856399</c:v>
                </c:pt>
                <c:pt idx="2419">
                  <c:v>13.474052429199199</c:v>
                </c:pt>
                <c:pt idx="2420">
                  <c:v>13.4901313781738</c:v>
                </c:pt>
                <c:pt idx="2421">
                  <c:v>13.5059413909912</c:v>
                </c:pt>
                <c:pt idx="2422">
                  <c:v>13.5416870117187</c:v>
                </c:pt>
                <c:pt idx="2423">
                  <c:v>13.5571975708007</c:v>
                </c:pt>
                <c:pt idx="2424">
                  <c:v>13.572409629821699</c:v>
                </c:pt>
                <c:pt idx="2425">
                  <c:v>13.587311744689901</c:v>
                </c:pt>
                <c:pt idx="2426">
                  <c:v>13.601897239685</c:v>
                </c:pt>
                <c:pt idx="2427">
                  <c:v>13.6361083984375</c:v>
                </c:pt>
                <c:pt idx="2428">
                  <c:v>13.650284767150801</c:v>
                </c:pt>
                <c:pt idx="2429">
                  <c:v>13.664120674133301</c:v>
                </c:pt>
                <c:pt idx="2430">
                  <c:v>13.677603721618601</c:v>
                </c:pt>
                <c:pt idx="2431">
                  <c:v>13.690731048583901</c:v>
                </c:pt>
                <c:pt idx="2432">
                  <c:v>13.7230939865112</c:v>
                </c:pt>
                <c:pt idx="2433">
                  <c:v>13.7357273101806</c:v>
                </c:pt>
                <c:pt idx="2434">
                  <c:v>13.7479801177978</c:v>
                </c:pt>
                <c:pt idx="2435">
                  <c:v>13.7598514556884</c:v>
                </c:pt>
                <c:pt idx="2436">
                  <c:v>13.7713356018066</c:v>
                </c:pt>
                <c:pt idx="2437">
                  <c:v>13.782426834106399</c:v>
                </c:pt>
                <c:pt idx="2438">
                  <c:v>13.812526702880801</c:v>
                </c:pt>
                <c:pt idx="2439">
                  <c:v>13.823045730590801</c:v>
                </c:pt>
                <c:pt idx="2440">
                  <c:v>13.833162307739199</c:v>
                </c:pt>
                <c:pt idx="2441">
                  <c:v>13.842912673950099</c:v>
                </c:pt>
                <c:pt idx="2442">
                  <c:v>13.842912673950099</c:v>
                </c:pt>
                <c:pt idx="2443">
                  <c:v>13.8711738586425</c:v>
                </c:pt>
                <c:pt idx="2444">
                  <c:v>13.880720138549799</c:v>
                </c:pt>
                <c:pt idx="2445">
                  <c:v>13.890036582946699</c:v>
                </c:pt>
                <c:pt idx="2446">
                  <c:v>13.8991222381591</c:v>
                </c:pt>
                <c:pt idx="2447">
                  <c:v>13.9079685211181</c:v>
                </c:pt>
                <c:pt idx="2448">
                  <c:v>13.9349060058593</c:v>
                </c:pt>
                <c:pt idx="2449">
                  <c:v>13.943503379821699</c:v>
                </c:pt>
                <c:pt idx="2450">
                  <c:v>13.951854705810501</c:v>
                </c:pt>
                <c:pt idx="2451">
                  <c:v>13.959958076476999</c:v>
                </c:pt>
                <c:pt idx="2452">
                  <c:v>13.9678087234497</c:v>
                </c:pt>
                <c:pt idx="2453">
                  <c:v>13.9754066467285</c:v>
                </c:pt>
                <c:pt idx="2454">
                  <c:v>14.0008325576782</c:v>
                </c:pt>
                <c:pt idx="2455">
                  <c:v>14.0081462860107</c:v>
                </c:pt>
                <c:pt idx="2456">
                  <c:v>14.015198707580501</c:v>
                </c:pt>
                <c:pt idx="2457">
                  <c:v>14.021996498107899</c:v>
                </c:pt>
                <c:pt idx="2458">
                  <c:v>14.028541564941399</c:v>
                </c:pt>
                <c:pt idx="2459">
                  <c:v>14.0523881912231</c:v>
                </c:pt>
                <c:pt idx="2460">
                  <c:v>14.0586376190185</c:v>
                </c:pt>
                <c:pt idx="2461">
                  <c:v>14.0646362304687</c:v>
                </c:pt>
                <c:pt idx="2462">
                  <c:v>14.0703792572021</c:v>
                </c:pt>
                <c:pt idx="2463">
                  <c:v>14.0758771896362</c:v>
                </c:pt>
                <c:pt idx="2464">
                  <c:v>14.0981283187866</c:v>
                </c:pt>
                <c:pt idx="2465">
                  <c:v>14.1033458709716</c:v>
                </c:pt>
                <c:pt idx="2466">
                  <c:v>14.1083269119262</c:v>
                </c:pt>
                <c:pt idx="2467">
                  <c:v>14.1130714416503</c:v>
                </c:pt>
                <c:pt idx="2468">
                  <c:v>14.1175832748413</c:v>
                </c:pt>
                <c:pt idx="2469">
                  <c:v>14.1218719482421</c:v>
                </c:pt>
                <c:pt idx="2470">
                  <c:v>14.142557144165</c:v>
                </c:pt>
                <c:pt idx="2471">
                  <c:v>14.146613121032701</c:v>
                </c:pt>
                <c:pt idx="2472">
                  <c:v>14.1504592895507</c:v>
                </c:pt>
                <c:pt idx="2473">
                  <c:v>14.154104232788001</c:v>
                </c:pt>
                <c:pt idx="2474">
                  <c:v>14.1575508117675</c:v>
                </c:pt>
                <c:pt idx="2475">
                  <c:v>14.1768293380737</c:v>
                </c:pt>
                <c:pt idx="2476">
                  <c:v>14.180107116699199</c:v>
                </c:pt>
                <c:pt idx="2477">
                  <c:v>14.183213233947701</c:v>
                </c:pt>
                <c:pt idx="2478">
                  <c:v>14.1861562728881</c:v>
                </c:pt>
                <c:pt idx="2479">
                  <c:v>14.188941955566399</c:v>
                </c:pt>
                <c:pt idx="2480">
                  <c:v>14.20698928833</c:v>
                </c:pt>
                <c:pt idx="2481">
                  <c:v>14.209692001342701</c:v>
                </c:pt>
                <c:pt idx="2482">
                  <c:v>14.212265968322701</c:v>
                </c:pt>
                <c:pt idx="2483">
                  <c:v>14.214724540710399</c:v>
                </c:pt>
                <c:pt idx="2484">
                  <c:v>14.217079162597599</c:v>
                </c:pt>
                <c:pt idx="2485">
                  <c:v>14.21932888031</c:v>
                </c:pt>
                <c:pt idx="2486">
                  <c:v>14.2363224029541</c:v>
                </c:pt>
                <c:pt idx="2487">
                  <c:v>14.2382383346557</c:v>
                </c:pt>
                <c:pt idx="2488">
                  <c:v>14.239895820617599</c:v>
                </c:pt>
                <c:pt idx="2489">
                  <c:v>14.241299629211399</c:v>
                </c:pt>
                <c:pt idx="2490">
                  <c:v>14.242464065551699</c:v>
                </c:pt>
                <c:pt idx="2491">
                  <c:v>14.2576503753662</c:v>
                </c:pt>
                <c:pt idx="2492">
                  <c:v>14.258370399475</c:v>
                </c:pt>
                <c:pt idx="2493">
                  <c:v>14.258685111999499</c:v>
                </c:pt>
                <c:pt idx="2494">
                  <c:v>14.2586002349853</c:v>
                </c:pt>
                <c:pt idx="2495">
                  <c:v>14.258240699768001</c:v>
                </c:pt>
                <c:pt idx="2496">
                  <c:v>14.2709760665893</c:v>
                </c:pt>
                <c:pt idx="2497">
                  <c:v>14.270168304443301</c:v>
                </c:pt>
                <c:pt idx="2498">
                  <c:v>14.269058227539</c:v>
                </c:pt>
                <c:pt idx="2499">
                  <c:v>14.269058227539</c:v>
                </c:pt>
                <c:pt idx="2500">
                  <c:v>14.2677564620971</c:v>
                </c:pt>
                <c:pt idx="2501">
                  <c:v>14.266277313232401</c:v>
                </c:pt>
                <c:pt idx="2502">
                  <c:v>14.2769660949707</c:v>
                </c:pt>
                <c:pt idx="2503">
                  <c:v>14.2752313613891</c:v>
                </c:pt>
                <c:pt idx="2504">
                  <c:v>14.273327827453601</c:v>
                </c:pt>
                <c:pt idx="2505">
                  <c:v>14.271258354186999</c:v>
                </c:pt>
                <c:pt idx="2506">
                  <c:v>14.2690305709838</c:v>
                </c:pt>
                <c:pt idx="2507">
                  <c:v>14.2779550552368</c:v>
                </c:pt>
                <c:pt idx="2508">
                  <c:v>14.2754316329956</c:v>
                </c:pt>
                <c:pt idx="2509">
                  <c:v>14.2725715637207</c:v>
                </c:pt>
                <c:pt idx="2510">
                  <c:v>14.269380569458001</c:v>
                </c:pt>
                <c:pt idx="2511">
                  <c:v>14.2658681869506</c:v>
                </c:pt>
                <c:pt idx="2512">
                  <c:v>14.271985054016101</c:v>
                </c:pt>
                <c:pt idx="2513">
                  <c:v>14.2675867080688</c:v>
                </c:pt>
                <c:pt idx="2514">
                  <c:v>14.2626829147338</c:v>
                </c:pt>
                <c:pt idx="2515">
                  <c:v>14.25728225708</c:v>
                </c:pt>
                <c:pt idx="2516">
                  <c:v>14.2513790130615</c:v>
                </c:pt>
                <c:pt idx="2517">
                  <c:v>14.2449798583984</c:v>
                </c:pt>
                <c:pt idx="2518">
                  <c:v>14.246641159057599</c:v>
                </c:pt>
                <c:pt idx="2519">
                  <c:v>14.239275932311999</c:v>
                </c:pt>
                <c:pt idx="2520">
                  <c:v>14.2314291000366</c:v>
                </c:pt>
                <c:pt idx="2521">
                  <c:v>14.22310256958</c:v>
                </c:pt>
                <c:pt idx="2522">
                  <c:v>14.2143039703369</c:v>
                </c:pt>
                <c:pt idx="2523">
                  <c:v>14.2119693756103</c:v>
                </c:pt>
                <c:pt idx="2524">
                  <c:v>14.201914787292401</c:v>
                </c:pt>
                <c:pt idx="2525">
                  <c:v>14.1912221908569</c:v>
                </c:pt>
                <c:pt idx="2526">
                  <c:v>14.1799974441528</c:v>
                </c:pt>
                <c:pt idx="2527">
                  <c:v>14.168266296386699</c:v>
                </c:pt>
                <c:pt idx="2528">
                  <c:v>14.156023979186999</c:v>
                </c:pt>
                <c:pt idx="2529">
                  <c:v>14.1482219696044</c:v>
                </c:pt>
                <c:pt idx="2530">
                  <c:v>14.1348571777343</c:v>
                </c:pt>
                <c:pt idx="2531">
                  <c:v>14.120993614196699</c:v>
                </c:pt>
                <c:pt idx="2532">
                  <c:v>14.1066370010375</c:v>
                </c:pt>
                <c:pt idx="2533">
                  <c:v>14.0917873382568</c:v>
                </c:pt>
                <c:pt idx="2534">
                  <c:v>14.0793399810791</c:v>
                </c:pt>
                <c:pt idx="2535">
                  <c:v>14.063406944274901</c:v>
                </c:pt>
                <c:pt idx="2536">
                  <c:v>14.0470428466796</c:v>
                </c:pt>
                <c:pt idx="2537">
                  <c:v>14.0304241180419</c:v>
                </c:pt>
                <c:pt idx="2538">
                  <c:v>14.0136356353759</c:v>
                </c:pt>
                <c:pt idx="2539">
                  <c:v>13.9971265792846</c:v>
                </c:pt>
                <c:pt idx="2540">
                  <c:v>13.979559898376399</c:v>
                </c:pt>
                <c:pt idx="2541">
                  <c:v>13.9617509841918</c:v>
                </c:pt>
                <c:pt idx="2542">
                  <c:v>13.943839073181101</c:v>
                </c:pt>
                <c:pt idx="2543">
                  <c:v>13.926043510436999</c:v>
                </c:pt>
                <c:pt idx="2544">
                  <c:v>13.908378601074199</c:v>
                </c:pt>
                <c:pt idx="2545">
                  <c:v>13.888607978820801</c:v>
                </c:pt>
                <c:pt idx="2546">
                  <c:v>13.871060371398899</c:v>
                </c:pt>
                <c:pt idx="2547">
                  <c:v>13.853726387023899</c:v>
                </c:pt>
                <c:pt idx="2548">
                  <c:v>13.8367052078247</c:v>
                </c:pt>
                <c:pt idx="2549">
                  <c:v>13.8201541900634</c:v>
                </c:pt>
                <c:pt idx="2550">
                  <c:v>13.798952102661101</c:v>
                </c:pt>
                <c:pt idx="2551">
                  <c:v>13.783049583435</c:v>
                </c:pt>
                <c:pt idx="2552">
                  <c:v>13.7676286697387</c:v>
                </c:pt>
                <c:pt idx="2553">
                  <c:v>13.7526597976684</c:v>
                </c:pt>
                <c:pt idx="2554">
                  <c:v>13.7381477355957</c:v>
                </c:pt>
                <c:pt idx="2555">
                  <c:v>13.7305431365966</c:v>
                </c:pt>
                <c:pt idx="2556">
                  <c:v>13.7161464691162</c:v>
                </c:pt>
                <c:pt idx="2557">
                  <c:v>13.7022609710693</c:v>
                </c:pt>
                <c:pt idx="2558">
                  <c:v>13.6889247894287</c:v>
                </c:pt>
                <c:pt idx="2559">
                  <c:v>13.6761255264282</c:v>
                </c:pt>
                <c:pt idx="2560">
                  <c:v>13.663856506347599</c:v>
                </c:pt>
                <c:pt idx="2561">
                  <c:v>13.6412029266357</c:v>
                </c:pt>
                <c:pt idx="2562">
                  <c:v>13.6299123764038</c:v>
                </c:pt>
                <c:pt idx="2563">
                  <c:v>13.6193017959594</c:v>
                </c:pt>
                <c:pt idx="2564">
                  <c:v>13.609393119811999</c:v>
                </c:pt>
                <c:pt idx="2565">
                  <c:v>13.600511550903301</c:v>
                </c:pt>
                <c:pt idx="2566">
                  <c:v>13.5786066055297</c:v>
                </c:pt>
                <c:pt idx="2567">
                  <c:v>13.5711917877197</c:v>
                </c:pt>
                <c:pt idx="2568">
                  <c:v>13.564850807189901</c:v>
                </c:pt>
                <c:pt idx="2569">
                  <c:v>13.5597333908081</c:v>
                </c:pt>
                <c:pt idx="2570">
                  <c:v>13.555844306945801</c:v>
                </c:pt>
                <c:pt idx="2571">
                  <c:v>13.5361614227294</c:v>
                </c:pt>
                <c:pt idx="2572">
                  <c:v>13.534436225891101</c:v>
                </c:pt>
                <c:pt idx="2573">
                  <c:v>13.534062385559</c:v>
                </c:pt>
                <c:pt idx="2574">
                  <c:v>13.535010337829499</c:v>
                </c:pt>
                <c:pt idx="2575">
                  <c:v>13.5372514724731</c:v>
                </c:pt>
                <c:pt idx="2576">
                  <c:v>13.5408105850219</c:v>
                </c:pt>
                <c:pt idx="2577">
                  <c:v>13.525289535522401</c:v>
                </c:pt>
                <c:pt idx="2578">
                  <c:v>13.5312585830688</c:v>
                </c:pt>
                <c:pt idx="2579">
                  <c:v>13.5386095046997</c:v>
                </c:pt>
                <c:pt idx="2580">
                  <c:v>13.5473184585571</c:v>
                </c:pt>
                <c:pt idx="2581">
                  <c:v>13.5573568344116</c:v>
                </c:pt>
                <c:pt idx="2582">
                  <c:v>13.545048713684</c:v>
                </c:pt>
                <c:pt idx="2583">
                  <c:v>13.5573415756225</c:v>
                </c:pt>
                <c:pt idx="2584">
                  <c:v>13.570985794067299</c:v>
                </c:pt>
                <c:pt idx="2585">
                  <c:v>13.5859460830688</c:v>
                </c:pt>
                <c:pt idx="2586">
                  <c:v>13.602210044860801</c:v>
                </c:pt>
                <c:pt idx="2587">
                  <c:v>13.593558311462401</c:v>
                </c:pt>
                <c:pt idx="2588">
                  <c:v>13.612047195434499</c:v>
                </c:pt>
                <c:pt idx="2589">
                  <c:v>13.6317634582519</c:v>
                </c:pt>
                <c:pt idx="2590">
                  <c:v>13.65265750885</c:v>
                </c:pt>
                <c:pt idx="2591">
                  <c:v>13.6745691299438</c:v>
                </c:pt>
                <c:pt idx="2592">
                  <c:v>13.6974515914916</c:v>
                </c:pt>
                <c:pt idx="2593">
                  <c:v>13.6921682357788</c:v>
                </c:pt>
                <c:pt idx="2594">
                  <c:v>13.716589927673301</c:v>
                </c:pt>
                <c:pt idx="2595">
                  <c:v>13.7419176101684</c:v>
                </c:pt>
                <c:pt idx="2596">
                  <c:v>13.7681226730346</c:v>
                </c:pt>
                <c:pt idx="2597">
                  <c:v>13.795192718505801</c:v>
                </c:pt>
                <c:pt idx="2598">
                  <c:v>13.7913055419921</c:v>
                </c:pt>
                <c:pt idx="2599">
                  <c:v>13.819713592529199</c:v>
                </c:pt>
                <c:pt idx="2600">
                  <c:v>13.8489217758178</c:v>
                </c:pt>
                <c:pt idx="2601">
                  <c:v>13.878912925720201</c:v>
                </c:pt>
                <c:pt idx="2602">
                  <c:v>13.909664154052701</c:v>
                </c:pt>
                <c:pt idx="2603">
                  <c:v>13.906759262084901</c:v>
                </c:pt>
                <c:pt idx="2604">
                  <c:v>13.9386863708496</c:v>
                </c:pt>
                <c:pt idx="2605">
                  <c:v>13.971329689025801</c:v>
                </c:pt>
                <c:pt idx="2606">
                  <c:v>14.004666328430099</c:v>
                </c:pt>
                <c:pt idx="2607">
                  <c:v>14.038685798645</c:v>
                </c:pt>
                <c:pt idx="2608">
                  <c:v>14.073371887206999</c:v>
                </c:pt>
                <c:pt idx="2609">
                  <c:v>14.0714817047119</c:v>
                </c:pt>
                <c:pt idx="2610">
                  <c:v>14.1071825027465</c:v>
                </c:pt>
                <c:pt idx="2611">
                  <c:v>14.1071825027465</c:v>
                </c:pt>
                <c:pt idx="2612">
                  <c:v>14.1435098648071</c:v>
                </c:pt>
                <c:pt idx="2613">
                  <c:v>14.180555343627899</c:v>
                </c:pt>
                <c:pt idx="2614">
                  <c:v>14.178846359252899</c:v>
                </c:pt>
                <c:pt idx="2615">
                  <c:v>14.2167301177978</c:v>
                </c:pt>
                <c:pt idx="2616">
                  <c:v>14.2549791336059</c:v>
                </c:pt>
                <c:pt idx="2617">
                  <c:v>14.2935743331909</c:v>
                </c:pt>
                <c:pt idx="2618">
                  <c:v>14.332498550415</c:v>
                </c:pt>
                <c:pt idx="2619">
                  <c:v>14.329434394836399</c:v>
                </c:pt>
                <c:pt idx="2620">
                  <c:v>14.3684997558593</c:v>
                </c:pt>
                <c:pt idx="2621">
                  <c:v>14.407640457153301</c:v>
                </c:pt>
                <c:pt idx="2622">
                  <c:v>14.4468412399291</c:v>
                </c:pt>
                <c:pt idx="2623">
                  <c:v>14.4860773086547</c:v>
                </c:pt>
                <c:pt idx="2624">
                  <c:v>14.480210304260201</c:v>
                </c:pt>
                <c:pt idx="2625">
                  <c:v>14.519145965576101</c:v>
                </c:pt>
                <c:pt idx="2626">
                  <c:v>14.5580692291259</c:v>
                </c:pt>
                <c:pt idx="2627">
                  <c:v>14.5969638824462</c:v>
                </c:pt>
                <c:pt idx="2628">
                  <c:v>14.6358175277709</c:v>
                </c:pt>
                <c:pt idx="2629">
                  <c:v>14.674612998962401</c:v>
                </c:pt>
                <c:pt idx="2630">
                  <c:v>14.6651458740234</c:v>
                </c:pt>
                <c:pt idx="2631">
                  <c:v>14.7034711837768</c:v>
                </c:pt>
                <c:pt idx="2632">
                  <c:v>14.741701126098601</c:v>
                </c:pt>
                <c:pt idx="2633">
                  <c:v>14.7798147201538</c:v>
                </c:pt>
                <c:pt idx="2634">
                  <c:v>14.8178052902221</c:v>
                </c:pt>
                <c:pt idx="2635">
                  <c:v>14.8048391342163</c:v>
                </c:pt>
                <c:pt idx="2636">
                  <c:v>14.842267036437899</c:v>
                </c:pt>
                <c:pt idx="2637">
                  <c:v>14.879529953002899</c:v>
                </c:pt>
                <c:pt idx="2638">
                  <c:v>14.916631698608301</c:v>
                </c:pt>
                <c:pt idx="2639">
                  <c:v>14.953495979309</c:v>
                </c:pt>
                <c:pt idx="2640">
                  <c:v>14.936595916748001</c:v>
                </c:pt>
                <c:pt idx="2641">
                  <c:v>14.972397804260201</c:v>
                </c:pt>
                <c:pt idx="2642">
                  <c:v>15.007793426513601</c:v>
                </c:pt>
                <c:pt idx="2643">
                  <c:v>15.0427751541137</c:v>
                </c:pt>
                <c:pt idx="2644">
                  <c:v>15.0773258209228</c:v>
                </c:pt>
                <c:pt idx="2645">
                  <c:v>15.0555515289306</c:v>
                </c:pt>
                <c:pt idx="2646">
                  <c:v>15.0889673233032</c:v>
                </c:pt>
                <c:pt idx="2647">
                  <c:v>15.121933937072701</c:v>
                </c:pt>
                <c:pt idx="2648">
                  <c:v>15.154439926147401</c:v>
                </c:pt>
                <c:pt idx="2649">
                  <c:v>15.186479568481399</c:v>
                </c:pt>
                <c:pt idx="2650">
                  <c:v>15.2180423736572</c:v>
                </c:pt>
                <c:pt idx="2651">
                  <c:v>15.190675735473601</c:v>
                </c:pt>
                <c:pt idx="2652">
                  <c:v>15.221076965331999</c:v>
                </c:pt>
                <c:pt idx="2653">
                  <c:v>15.2509956359863</c:v>
                </c:pt>
                <c:pt idx="2654">
                  <c:v>15.280422210693301</c:v>
                </c:pt>
                <c:pt idx="2655">
                  <c:v>15.3093547821044</c:v>
                </c:pt>
                <c:pt idx="2656">
                  <c:v>15.2774438858032</c:v>
                </c:pt>
                <c:pt idx="2657">
                  <c:v>15.3050374984741</c:v>
                </c:pt>
                <c:pt idx="2658">
                  <c:v>15.3319425582885</c:v>
                </c:pt>
                <c:pt idx="2659">
                  <c:v>15.358150482177701</c:v>
                </c:pt>
                <c:pt idx="2660">
                  <c:v>15.383659362792899</c:v>
                </c:pt>
                <c:pt idx="2661">
                  <c:v>15.346405982971101</c:v>
                </c:pt>
                <c:pt idx="2662">
                  <c:v>15.370344161987299</c:v>
                </c:pt>
                <c:pt idx="2663">
                  <c:v>15.393568038940399</c:v>
                </c:pt>
                <c:pt idx="2664">
                  <c:v>15.4160795211791</c:v>
                </c:pt>
                <c:pt idx="2665">
                  <c:v>15.437871932983301</c:v>
                </c:pt>
                <c:pt idx="2666">
                  <c:v>15.37446975708</c:v>
                </c:pt>
                <c:pt idx="2667">
                  <c:v>15.3954267501831</c:v>
                </c:pt>
                <c:pt idx="2668">
                  <c:v>15.4156742095947</c:v>
                </c:pt>
                <c:pt idx="2669">
                  <c:v>15.435208320617599</c:v>
                </c:pt>
                <c:pt idx="2670">
                  <c:v>15.454027175903301</c:v>
                </c:pt>
                <c:pt idx="2671">
                  <c:v>15.47212600708</c:v>
                </c:pt>
                <c:pt idx="2672">
                  <c:v>15.4249410629272</c:v>
                </c:pt>
                <c:pt idx="2673">
                  <c:v>15.4415283203125</c:v>
                </c:pt>
                <c:pt idx="2674">
                  <c:v>15.457403182983301</c:v>
                </c:pt>
                <c:pt idx="2675">
                  <c:v>15.472565650939901</c:v>
                </c:pt>
                <c:pt idx="2676">
                  <c:v>15.4870204925537</c:v>
                </c:pt>
                <c:pt idx="2677">
                  <c:v>15.4352626800537</c:v>
                </c:pt>
                <c:pt idx="2678">
                  <c:v>15.4483108520507</c:v>
                </c:pt>
                <c:pt idx="2679">
                  <c:v>15.4608497619628</c:v>
                </c:pt>
                <c:pt idx="2680">
                  <c:v>15.4728851318359</c:v>
                </c:pt>
                <c:pt idx="2681">
                  <c:v>15.4844160079956</c:v>
                </c:pt>
                <c:pt idx="2682">
                  <c:v>15.428991317749</c:v>
                </c:pt>
                <c:pt idx="2683">
                  <c:v>15.4396982192993</c:v>
                </c:pt>
                <c:pt idx="2684">
                  <c:v>15.4500112533569</c:v>
                </c:pt>
                <c:pt idx="2685">
                  <c:v>15.459846496581999</c:v>
                </c:pt>
                <c:pt idx="2686">
                  <c:v>15.4692163467407</c:v>
                </c:pt>
                <c:pt idx="2687">
                  <c:v>15.4107103347778</c:v>
                </c:pt>
                <c:pt idx="2688">
                  <c:v>15.419210433959901</c:v>
                </c:pt>
                <c:pt idx="2689">
                  <c:v>15.427426338195801</c:v>
                </c:pt>
                <c:pt idx="2690">
                  <c:v>15.4353532791137</c:v>
                </c:pt>
                <c:pt idx="2691">
                  <c:v>15.4429912567138</c:v>
                </c:pt>
                <c:pt idx="2692">
                  <c:v>15.4503469467163</c:v>
                </c:pt>
                <c:pt idx="2693">
                  <c:v>15.3892402648925</c:v>
                </c:pt>
                <c:pt idx="2694">
                  <c:v>15.3960151672363</c:v>
                </c:pt>
                <c:pt idx="2695">
                  <c:v>15.4025154113769</c:v>
                </c:pt>
                <c:pt idx="2696">
                  <c:v>15.4087371826171</c:v>
                </c:pt>
                <c:pt idx="2697">
                  <c:v>15.414690971374499</c:v>
                </c:pt>
                <c:pt idx="2698">
                  <c:v>15.3518266677856</c:v>
                </c:pt>
                <c:pt idx="2699">
                  <c:v>15.3572540283203</c:v>
                </c:pt>
                <c:pt idx="2700">
                  <c:v>15.3624267578125</c:v>
                </c:pt>
                <c:pt idx="2701">
                  <c:v>15.367346763610801</c:v>
                </c:pt>
                <c:pt idx="2702">
                  <c:v>15.372021675109799</c:v>
                </c:pt>
                <c:pt idx="2703">
                  <c:v>15.3076944351196</c:v>
                </c:pt>
                <c:pt idx="2704">
                  <c:v>15.311931610107401</c:v>
                </c:pt>
                <c:pt idx="2705">
                  <c:v>15.315949440002401</c:v>
                </c:pt>
                <c:pt idx="2706">
                  <c:v>15.319760322570801</c:v>
                </c:pt>
                <c:pt idx="2707">
                  <c:v>15.3233633041381</c:v>
                </c:pt>
                <c:pt idx="2708">
                  <c:v>15.257955551147401</c:v>
                </c:pt>
                <c:pt idx="2709">
                  <c:v>15.261243820190399</c:v>
                </c:pt>
                <c:pt idx="2710">
                  <c:v>15.264369010925201</c:v>
                </c:pt>
                <c:pt idx="2711">
                  <c:v>15.2673377990722</c:v>
                </c:pt>
                <c:pt idx="2712">
                  <c:v>15.2701015472412</c:v>
                </c:pt>
                <c:pt idx="2713">
                  <c:v>15.2725372314453</c:v>
                </c:pt>
                <c:pt idx="2714">
                  <c:v>15.2059726715087</c:v>
                </c:pt>
                <c:pt idx="2715">
                  <c:v>15.2078447341918</c:v>
                </c:pt>
                <c:pt idx="2716">
                  <c:v>15.2094278335571</c:v>
                </c:pt>
                <c:pt idx="2717">
                  <c:v>15.210780143737701</c:v>
                </c:pt>
                <c:pt idx="2718">
                  <c:v>15.2119941711425</c:v>
                </c:pt>
                <c:pt idx="2719">
                  <c:v>15.1443872451782</c:v>
                </c:pt>
                <c:pt idx="2720">
                  <c:v>15.145382881164499</c:v>
                </c:pt>
                <c:pt idx="2721">
                  <c:v>15.145382881164499</c:v>
                </c:pt>
                <c:pt idx="2722">
                  <c:v>15.1462898254394</c:v>
                </c:pt>
                <c:pt idx="2723">
                  <c:v>15.147118568420399</c:v>
                </c:pt>
                <c:pt idx="2724">
                  <c:v>15.0790481567382</c:v>
                </c:pt>
                <c:pt idx="2725">
                  <c:v>15.0793600082397</c:v>
                </c:pt>
                <c:pt idx="2726">
                  <c:v>15.0792436599731</c:v>
                </c:pt>
                <c:pt idx="2727">
                  <c:v>15.078718185424799</c:v>
                </c:pt>
                <c:pt idx="2728">
                  <c:v>15.077807426452599</c:v>
                </c:pt>
                <c:pt idx="2729">
                  <c:v>15.007999420166</c:v>
                </c:pt>
                <c:pt idx="2730">
                  <c:v>15.006705284118601</c:v>
                </c:pt>
                <c:pt idx="2731">
                  <c:v>15.0050544738769</c:v>
                </c:pt>
                <c:pt idx="2732">
                  <c:v>15.003073692321699</c:v>
                </c:pt>
                <c:pt idx="2733">
                  <c:v>15.000791549682599</c:v>
                </c:pt>
                <c:pt idx="2734">
                  <c:v>14.998080253601</c:v>
                </c:pt>
                <c:pt idx="2735">
                  <c:v>14.9263496398925</c:v>
                </c:pt>
                <c:pt idx="2736">
                  <c:v>14.9227180480957</c:v>
                </c:pt>
                <c:pt idx="2737">
                  <c:v>14.9186611175537</c:v>
                </c:pt>
                <c:pt idx="2738">
                  <c:v>14.9141798019409</c:v>
                </c:pt>
                <c:pt idx="2739">
                  <c:v>14.909284591674799</c:v>
                </c:pt>
                <c:pt idx="2740">
                  <c:v>14.8355255126953</c:v>
                </c:pt>
                <c:pt idx="2741">
                  <c:v>14.8297758102416</c:v>
                </c:pt>
                <c:pt idx="2742">
                  <c:v>14.823616027831999</c:v>
                </c:pt>
                <c:pt idx="2743">
                  <c:v>14.817044258117599</c:v>
                </c:pt>
                <c:pt idx="2744">
                  <c:v>14.8100624084472</c:v>
                </c:pt>
                <c:pt idx="2745">
                  <c:v>14.734920501708901</c:v>
                </c:pt>
                <c:pt idx="2746">
                  <c:v>14.7271280288696</c:v>
                </c:pt>
                <c:pt idx="2747">
                  <c:v>14.71875</c:v>
                </c:pt>
                <c:pt idx="2748">
                  <c:v>14.7097816467285</c:v>
                </c:pt>
                <c:pt idx="2749">
                  <c:v>14.7002210617065</c:v>
                </c:pt>
                <c:pt idx="2750">
                  <c:v>14.622889518737701</c:v>
                </c:pt>
                <c:pt idx="2751">
                  <c:v>14.612193107604901</c:v>
                </c:pt>
                <c:pt idx="2752">
                  <c:v>14.600913047790501</c:v>
                </c:pt>
                <c:pt idx="2753">
                  <c:v>14.589061737060501</c:v>
                </c:pt>
                <c:pt idx="2754">
                  <c:v>14.576635360717701</c:v>
                </c:pt>
                <c:pt idx="2755">
                  <c:v>14.5636434555053</c:v>
                </c:pt>
                <c:pt idx="2756">
                  <c:v>14.4836463928222</c:v>
                </c:pt>
                <c:pt idx="2757">
                  <c:v>14.469600677490201</c:v>
                </c:pt>
                <c:pt idx="2758">
                  <c:v>14.455009460449199</c:v>
                </c:pt>
                <c:pt idx="2759">
                  <c:v>14.4398832321166</c:v>
                </c:pt>
                <c:pt idx="2760">
                  <c:v>14.424225807189901</c:v>
                </c:pt>
                <c:pt idx="2761">
                  <c:v>14.3425989151</c:v>
                </c:pt>
                <c:pt idx="2762">
                  <c:v>14.326317787170399</c:v>
                </c:pt>
                <c:pt idx="2763">
                  <c:v>14.3097209930419</c:v>
                </c:pt>
                <c:pt idx="2764">
                  <c:v>14.2928142547607</c:v>
                </c:pt>
                <c:pt idx="2765">
                  <c:v>14.2756004333496</c:v>
                </c:pt>
                <c:pt idx="2766">
                  <c:v>14.1938209533691</c:v>
                </c:pt>
                <c:pt idx="2767">
                  <c:v>14.1762390136718</c:v>
                </c:pt>
                <c:pt idx="2768">
                  <c:v>14.158560752868601</c:v>
                </c:pt>
                <c:pt idx="2769">
                  <c:v>14.140804290771401</c:v>
                </c:pt>
                <c:pt idx="2770">
                  <c:v>14.122977256774901</c:v>
                </c:pt>
                <c:pt idx="2771">
                  <c:v>14.04248046875</c:v>
                </c:pt>
                <c:pt idx="2772">
                  <c:v>14.024772644042899</c:v>
                </c:pt>
                <c:pt idx="2773">
                  <c:v>14.007025718688899</c:v>
                </c:pt>
                <c:pt idx="2774">
                  <c:v>13.989253997802701</c:v>
                </c:pt>
                <c:pt idx="2775">
                  <c:v>13.971467018127401</c:v>
                </c:pt>
                <c:pt idx="2776">
                  <c:v>13.971467018127401</c:v>
                </c:pt>
                <c:pt idx="2777">
                  <c:v>13.892910957336399</c:v>
                </c:pt>
                <c:pt idx="2778">
                  <c:v>13.8753910064697</c:v>
                </c:pt>
                <c:pt idx="2779">
                  <c:v>13.8578948974609</c:v>
                </c:pt>
                <c:pt idx="2780">
                  <c:v>13.840435981750399</c:v>
                </c:pt>
                <c:pt idx="2781">
                  <c:v>13.823030471801699</c:v>
                </c:pt>
                <c:pt idx="2782">
                  <c:v>13.746961593627899</c:v>
                </c:pt>
                <c:pt idx="2783">
                  <c:v>13.7300052642822</c:v>
                </c:pt>
                <c:pt idx="2784">
                  <c:v>13.713155746459901</c:v>
                </c:pt>
                <c:pt idx="2785">
                  <c:v>13.696423530578601</c:v>
                </c:pt>
                <c:pt idx="2786">
                  <c:v>13.6798133850097</c:v>
                </c:pt>
                <c:pt idx="2787">
                  <c:v>13.6065826416015</c:v>
                </c:pt>
                <c:pt idx="2788">
                  <c:v>13.5901517868041</c:v>
                </c:pt>
                <c:pt idx="2789">
                  <c:v>13.573676109313899</c:v>
                </c:pt>
                <c:pt idx="2790">
                  <c:v>13.557171821594199</c:v>
                </c:pt>
                <c:pt idx="2791">
                  <c:v>13.5406370162963</c:v>
                </c:pt>
                <c:pt idx="2792">
                  <c:v>13.4691171646118</c:v>
                </c:pt>
                <c:pt idx="2793">
                  <c:v>13.4525394439697</c:v>
                </c:pt>
                <c:pt idx="2794">
                  <c:v>13.435701370239199</c:v>
                </c:pt>
                <c:pt idx="2795">
                  <c:v>13.4186134338378</c:v>
                </c:pt>
                <c:pt idx="2796">
                  <c:v>13.401288986206</c:v>
                </c:pt>
                <c:pt idx="2797">
                  <c:v>13.383734703063899</c:v>
                </c:pt>
                <c:pt idx="2798">
                  <c:v>13.312460899353001</c:v>
                </c:pt>
                <c:pt idx="2799">
                  <c:v>13.29425907135</c:v>
                </c:pt>
                <c:pt idx="2800">
                  <c:v>13.2756395339965</c:v>
                </c:pt>
                <c:pt idx="2801">
                  <c:v>13.256604194641101</c:v>
                </c:pt>
                <c:pt idx="2802">
                  <c:v>13.2371711730957</c:v>
                </c:pt>
                <c:pt idx="2803">
                  <c:v>13.1647729873657</c:v>
                </c:pt>
                <c:pt idx="2804">
                  <c:v>13.144716262817299</c:v>
                </c:pt>
                <c:pt idx="2805">
                  <c:v>13.124253273010201</c:v>
                </c:pt>
                <c:pt idx="2806">
                  <c:v>13.10338306427</c:v>
                </c:pt>
                <c:pt idx="2807">
                  <c:v>13.08212184906</c:v>
                </c:pt>
                <c:pt idx="2808">
                  <c:v>13.0091142654418</c:v>
                </c:pt>
                <c:pt idx="2809">
                  <c:v>12.987231254577599</c:v>
                </c:pt>
                <c:pt idx="2810">
                  <c:v>12.9649400711059</c:v>
                </c:pt>
                <c:pt idx="2811">
                  <c:v>12.942200660705501</c:v>
                </c:pt>
                <c:pt idx="2812">
                  <c:v>12.9188919067382</c:v>
                </c:pt>
                <c:pt idx="2813">
                  <c:v>12.844332695007299</c:v>
                </c:pt>
                <c:pt idx="2814">
                  <c:v>12.820054054260201</c:v>
                </c:pt>
                <c:pt idx="2815">
                  <c:v>12.795213699340801</c:v>
                </c:pt>
                <c:pt idx="2816">
                  <c:v>12.769793510436999</c:v>
                </c:pt>
                <c:pt idx="2817">
                  <c:v>12.7438030242919</c:v>
                </c:pt>
                <c:pt idx="2818">
                  <c:v>12.7172508239746</c:v>
                </c:pt>
                <c:pt idx="2819">
                  <c:v>12.6407346725463</c:v>
                </c:pt>
                <c:pt idx="2820">
                  <c:v>12.6133661270141</c:v>
                </c:pt>
                <c:pt idx="2821">
                  <c:v>12.5854845046997</c:v>
                </c:pt>
                <c:pt idx="2822">
                  <c:v>12.557101249694799</c:v>
                </c:pt>
                <c:pt idx="2823">
                  <c:v>12.528229713439901</c:v>
                </c:pt>
                <c:pt idx="2824">
                  <c:v>12.450543403625399</c:v>
                </c:pt>
                <c:pt idx="2825">
                  <c:v>12.420884132385201</c:v>
                </c:pt>
                <c:pt idx="2826">
                  <c:v>12.3907375335693</c:v>
                </c:pt>
                <c:pt idx="2827">
                  <c:v>12.360115051269499</c:v>
                </c:pt>
                <c:pt idx="2828">
                  <c:v>12.3290338516235</c:v>
                </c:pt>
                <c:pt idx="2829">
                  <c:v>12.2499980926513</c:v>
                </c:pt>
                <c:pt idx="2830">
                  <c:v>12.2499980926513</c:v>
                </c:pt>
                <c:pt idx="2831">
                  <c:v>12.218276977539</c:v>
                </c:pt>
                <c:pt idx="2832">
                  <c:v>12.186146736145</c:v>
                </c:pt>
                <c:pt idx="2833">
                  <c:v>12.1536283493041</c:v>
                </c:pt>
                <c:pt idx="2834">
                  <c:v>12.073833465576101</c:v>
                </c:pt>
                <c:pt idx="2835">
                  <c:v>12.040659904479901</c:v>
                </c:pt>
                <c:pt idx="2836">
                  <c:v>12.0069875717163</c:v>
                </c:pt>
                <c:pt idx="2837">
                  <c:v>11.9728279113769</c:v>
                </c:pt>
                <c:pt idx="2838">
                  <c:v>11.9381742477416</c:v>
                </c:pt>
                <c:pt idx="2839">
                  <c:v>11.9029579162597</c:v>
                </c:pt>
                <c:pt idx="2840">
                  <c:v>11.819834709167401</c:v>
                </c:pt>
                <c:pt idx="2841">
                  <c:v>11.783286094665501</c:v>
                </c:pt>
                <c:pt idx="2842">
                  <c:v>11.745944023132299</c:v>
                </c:pt>
                <c:pt idx="2843">
                  <c:v>11.7077684402465</c:v>
                </c:pt>
                <c:pt idx="2844">
                  <c:v>11.668763160705501</c:v>
                </c:pt>
                <c:pt idx="2845">
                  <c:v>11.580547332763601</c:v>
                </c:pt>
                <c:pt idx="2846">
                  <c:v>11.539856910705501</c:v>
                </c:pt>
                <c:pt idx="2847">
                  <c:v>11.4983730316162</c:v>
                </c:pt>
                <c:pt idx="2848">
                  <c:v>11.456103324890099</c:v>
                </c:pt>
                <c:pt idx="2849">
                  <c:v>11.4130592346191</c:v>
                </c:pt>
                <c:pt idx="2850">
                  <c:v>11.3692531585693</c:v>
                </c:pt>
                <c:pt idx="2851">
                  <c:v>11.275239944458001</c:v>
                </c:pt>
                <c:pt idx="2852">
                  <c:v>11.229900360107401</c:v>
                </c:pt>
                <c:pt idx="2853">
                  <c:v>11.183835029601999</c:v>
                </c:pt>
                <c:pt idx="2854">
                  <c:v>11.1370592117309</c:v>
                </c:pt>
                <c:pt idx="2855">
                  <c:v>11.0895843505859</c:v>
                </c:pt>
                <c:pt idx="2856">
                  <c:v>10.9910678863525</c:v>
                </c:pt>
                <c:pt idx="2857">
                  <c:v>10.9422178268432</c:v>
                </c:pt>
                <c:pt idx="2858">
                  <c:v>10.892829895019499</c:v>
                </c:pt>
                <c:pt idx="2859">
                  <c:v>10.842958450317299</c:v>
                </c:pt>
                <c:pt idx="2860">
                  <c:v>10.792613983154199</c:v>
                </c:pt>
                <c:pt idx="2861">
                  <c:v>10.6911811828613</c:v>
                </c:pt>
                <c:pt idx="2862">
                  <c:v>10.6402873992919</c:v>
                </c:pt>
                <c:pt idx="2863">
                  <c:v>10.589114189147899</c:v>
                </c:pt>
                <c:pt idx="2864">
                  <c:v>10.5377655029296</c:v>
                </c:pt>
                <c:pt idx="2865">
                  <c:v>10.486309051513601</c:v>
                </c:pt>
                <c:pt idx="2866">
                  <c:v>10.434755325317299</c:v>
                </c:pt>
                <c:pt idx="2867">
                  <c:v>10.333135604858301</c:v>
                </c:pt>
                <c:pt idx="2868">
                  <c:v>10.2816553115844</c:v>
                </c:pt>
                <c:pt idx="2869">
                  <c:v>10.2301120758056</c:v>
                </c:pt>
                <c:pt idx="2870">
                  <c:v>10.1785116195678</c:v>
                </c:pt>
                <c:pt idx="2871">
                  <c:v>10.1268863677978</c:v>
                </c:pt>
                <c:pt idx="2872">
                  <c:v>10.026258468627899</c:v>
                </c:pt>
                <c:pt idx="2873">
                  <c:v>9.9751930236816406</c:v>
                </c:pt>
                <c:pt idx="2874">
                  <c:v>9.9242658615112305</c:v>
                </c:pt>
                <c:pt idx="2875">
                  <c:v>9.8734855651855398</c:v>
                </c:pt>
                <c:pt idx="2876">
                  <c:v>9.8228616714477504</c:v>
                </c:pt>
                <c:pt idx="2877">
                  <c:v>9.7246618270874006</c:v>
                </c:pt>
                <c:pt idx="2878">
                  <c:v>9.6749095916747994</c:v>
                </c:pt>
                <c:pt idx="2879">
                  <c:v>9.6254415512084908</c:v>
                </c:pt>
                <c:pt idx="2880">
                  <c:v>9.5762367248535103</c:v>
                </c:pt>
                <c:pt idx="2881">
                  <c:v>9.5272760391235298</c:v>
                </c:pt>
                <c:pt idx="2882">
                  <c:v>9.4785661697387695</c:v>
                </c:pt>
                <c:pt idx="2883">
                  <c:v>9.3851022720336896</c:v>
                </c:pt>
                <c:pt idx="2884">
                  <c:v>9.3376264572143501</c:v>
                </c:pt>
                <c:pt idx="2885">
                  <c:v>9.2904787063598597</c:v>
                </c:pt>
                <c:pt idx="2886">
                  <c:v>9.24365139007568</c:v>
                </c:pt>
                <c:pt idx="2887">
                  <c:v>9.24365139007568</c:v>
                </c:pt>
                <c:pt idx="2888">
                  <c:v>9.1546306610107404</c:v>
                </c:pt>
                <c:pt idx="2889">
                  <c:v>9.1092195510864205</c:v>
                </c:pt>
                <c:pt idx="2890">
                  <c:v>9.0641565322875906</c:v>
                </c:pt>
                <c:pt idx="2891">
                  <c:v>9.0194549560546804</c:v>
                </c:pt>
                <c:pt idx="2892">
                  <c:v>8.9751205444335902</c:v>
                </c:pt>
                <c:pt idx="2893">
                  <c:v>8.8919143676757795</c:v>
                </c:pt>
                <c:pt idx="2894">
                  <c:v>8.8491029739379794</c:v>
                </c:pt>
                <c:pt idx="2895">
                  <c:v>8.8066959381103498</c:v>
                </c:pt>
                <c:pt idx="2896">
                  <c:v>8.7647027969360298</c:v>
                </c:pt>
                <c:pt idx="2897">
                  <c:v>8.7231340408325195</c:v>
                </c:pt>
                <c:pt idx="2898">
                  <c:v>8.68200588226318</c:v>
                </c:pt>
                <c:pt idx="2899">
                  <c:v>8.6061916351318306</c:v>
                </c:pt>
                <c:pt idx="2900">
                  <c:v>8.5667448043823207</c:v>
                </c:pt>
                <c:pt idx="2901">
                  <c:v>8.5277776718139595</c:v>
                </c:pt>
                <c:pt idx="2902">
                  <c:v>8.4893045425415004</c:v>
                </c:pt>
                <c:pt idx="2903">
                  <c:v>8.4513406753540004</c:v>
                </c:pt>
                <c:pt idx="2904">
                  <c:v>8.3822145462036097</c:v>
                </c:pt>
                <c:pt idx="2905">
                  <c:v>8.3459835052490199</c:v>
                </c:pt>
                <c:pt idx="2906">
                  <c:v>8.3101453781127894</c:v>
                </c:pt>
                <c:pt idx="2907">
                  <c:v>8.2747106552124006</c:v>
                </c:pt>
                <c:pt idx="2908">
                  <c:v>8.2396907806396396</c:v>
                </c:pt>
                <c:pt idx="2909">
                  <c:v>8.2051019668579102</c:v>
                </c:pt>
                <c:pt idx="2910">
                  <c:v>8.1440906524658203</c:v>
                </c:pt>
                <c:pt idx="2911">
                  <c:v>8.1112852096557599</c:v>
                </c:pt>
                <c:pt idx="2912">
                  <c:v>8.0789594650268501</c:v>
                </c:pt>
                <c:pt idx="2913">
                  <c:v>8.0471267700195295</c:v>
                </c:pt>
                <c:pt idx="2914">
                  <c:v>8.0158042907714808</c:v>
                </c:pt>
                <c:pt idx="2915">
                  <c:v>7.9621825218200604</c:v>
                </c:pt>
                <c:pt idx="2916">
                  <c:v>7.9328269958496103</c:v>
                </c:pt>
                <c:pt idx="2917">
                  <c:v>7.9040346145629803</c:v>
                </c:pt>
                <c:pt idx="2918">
                  <c:v>7.8758234977722097</c:v>
                </c:pt>
                <c:pt idx="2919">
                  <c:v>7.8482141494750897</c:v>
                </c:pt>
                <c:pt idx="2920">
                  <c:v>7.8025636672973597</c:v>
                </c:pt>
                <c:pt idx="2921">
                  <c:v>7.7771229743957502</c:v>
                </c:pt>
                <c:pt idx="2922">
                  <c:v>7.7523441314697203</c:v>
                </c:pt>
                <c:pt idx="2923">
                  <c:v>7.7282443046569798</c:v>
                </c:pt>
                <c:pt idx="2924">
                  <c:v>7.7048439979553196</c:v>
                </c:pt>
                <c:pt idx="2925">
                  <c:v>7.6821651458740199</c:v>
                </c:pt>
                <c:pt idx="2926">
                  <c:v>7.6468095779418901</c:v>
                </c:pt>
                <c:pt idx="2927">
                  <c:v>7.6265687942504803</c:v>
                </c:pt>
                <c:pt idx="2928">
                  <c:v>7.6071200370788503</c:v>
                </c:pt>
                <c:pt idx="2929">
                  <c:v>7.5884804725646902</c:v>
                </c:pt>
                <c:pt idx="2930">
                  <c:v>7.5707125663757298</c:v>
                </c:pt>
                <c:pt idx="2931">
                  <c:v>7.5451178550720197</c:v>
                </c:pt>
                <c:pt idx="2932">
                  <c:v>7.5304460525512704</c:v>
                </c:pt>
                <c:pt idx="2933">
                  <c:v>7.5168609619140598</c:v>
                </c:pt>
                <c:pt idx="2934">
                  <c:v>7.5043807029724103</c:v>
                </c:pt>
                <c:pt idx="2935">
                  <c:v>7.4930315017700204</c:v>
                </c:pt>
                <c:pt idx="2936">
                  <c:v>7.4787964820861799</c:v>
                </c:pt>
                <c:pt idx="2937">
                  <c:v>7.4705071449279803</c:v>
                </c:pt>
                <c:pt idx="2938">
                  <c:v>7.4630823135375897</c:v>
                </c:pt>
                <c:pt idx="2939">
                  <c:v>7.4565343856811497</c:v>
                </c:pt>
                <c:pt idx="2940">
                  <c:v>7.4508929252624503</c:v>
                </c:pt>
                <c:pt idx="2941">
                  <c:v>7.4462165832519496</c:v>
                </c:pt>
                <c:pt idx="2942">
                  <c:v>7.44352102279663</c:v>
                </c:pt>
                <c:pt idx="2943">
                  <c:v>7.4412536621093697</c:v>
                </c:pt>
                <c:pt idx="2944">
                  <c:v>7.4412536621093697</c:v>
                </c:pt>
                <c:pt idx="2945">
                  <c:v>7.4397473335266104</c:v>
                </c:pt>
                <c:pt idx="2946">
                  <c:v>7.4389481544494602</c:v>
                </c:pt>
                <c:pt idx="2947">
                  <c:v>7.4430766105651802</c:v>
                </c:pt>
                <c:pt idx="2948">
                  <c:v>7.4444255828857404</c:v>
                </c:pt>
                <c:pt idx="2949">
                  <c:v>7.4464249610900799</c:v>
                </c:pt>
                <c:pt idx="2950">
                  <c:v>7.4490637779235804</c:v>
                </c:pt>
                <c:pt idx="2951">
                  <c:v>7.4522356986999503</c:v>
                </c:pt>
                <c:pt idx="2952">
                  <c:v>7.4637064933776802</c:v>
                </c:pt>
                <c:pt idx="2953">
                  <c:v>7.4687633514404297</c:v>
                </c:pt>
                <c:pt idx="2954">
                  <c:v>7.4745349884033203</c:v>
                </c:pt>
                <c:pt idx="2955">
                  <c:v>7.4810199737548801</c:v>
                </c:pt>
                <c:pt idx="2956">
                  <c:v>7.4882221221923801</c:v>
                </c:pt>
                <c:pt idx="2957">
                  <c:v>7.4961419105529803</c:v>
                </c:pt>
                <c:pt idx="2958">
                  <c:v>7.5166873931884703</c:v>
                </c:pt>
                <c:pt idx="2959">
                  <c:v>7.5267405509948704</c:v>
                </c:pt>
                <c:pt idx="2960">
                  <c:v>7.5373272895812997</c:v>
                </c:pt>
                <c:pt idx="2961">
                  <c:v>7.5484385490417401</c:v>
                </c:pt>
                <c:pt idx="2962">
                  <c:v>7.5600767135620099</c:v>
                </c:pt>
                <c:pt idx="2963">
                  <c:v>7.5874447822570801</c:v>
                </c:pt>
                <c:pt idx="2964">
                  <c:v>7.6007170677184996</c:v>
                </c:pt>
                <c:pt idx="2965">
                  <c:v>7.6143274307250897</c:v>
                </c:pt>
                <c:pt idx="2966">
                  <c:v>7.6282229423522896</c:v>
                </c:pt>
                <c:pt idx="2967">
                  <c:v>7.6422643661498997</c:v>
                </c:pt>
                <c:pt idx="2968">
                  <c:v>7.65633201599121</c:v>
                </c:pt>
                <c:pt idx="2969">
                  <c:v>7.6890921592712402</c:v>
                </c:pt>
                <c:pt idx="2970">
                  <c:v>7.7036280632018999</c:v>
                </c:pt>
                <c:pt idx="2971">
                  <c:v>7.7180881500244096</c:v>
                </c:pt>
                <c:pt idx="2972">
                  <c:v>7.7324666976928702</c:v>
                </c:pt>
                <c:pt idx="2973">
                  <c:v>7.7467584609985298</c:v>
                </c:pt>
                <c:pt idx="2974">
                  <c:v>7.78240919113159</c:v>
                </c:pt>
                <c:pt idx="2975">
                  <c:v>7.7971158027648899</c:v>
                </c:pt>
                <c:pt idx="2976">
                  <c:v>7.8117222785949698</c:v>
                </c:pt>
                <c:pt idx="2977">
                  <c:v>7.8262243270873997</c:v>
                </c:pt>
                <c:pt idx="2978">
                  <c:v>7.8406186103820801</c:v>
                </c:pt>
                <c:pt idx="2979">
                  <c:v>7.8790397644042898</c:v>
                </c:pt>
                <c:pt idx="2980">
                  <c:v>7.8938117027282697</c:v>
                </c:pt>
                <c:pt idx="2981">
                  <c:v>7.9084672927856401</c:v>
                </c:pt>
                <c:pt idx="2982">
                  <c:v>7.9230046272277797</c:v>
                </c:pt>
                <c:pt idx="2983">
                  <c:v>7.9374842643737802</c:v>
                </c:pt>
                <c:pt idx="2984">
                  <c:v>7.95194339752197</c:v>
                </c:pt>
                <c:pt idx="2985">
                  <c:v>7.9941587448120099</c:v>
                </c:pt>
                <c:pt idx="2986">
                  <c:v>8.0092296600341797</c:v>
                </c:pt>
                <c:pt idx="2987">
                  <c:v>8.0241270065307599</c:v>
                </c:pt>
                <c:pt idx="2988">
                  <c:v>8.0388422012329102</c:v>
                </c:pt>
                <c:pt idx="2989">
                  <c:v>8.0533695220947195</c:v>
                </c:pt>
                <c:pt idx="2990">
                  <c:v>8.0982904434204102</c:v>
                </c:pt>
                <c:pt idx="2991">
                  <c:v>8.1130342483520508</c:v>
                </c:pt>
                <c:pt idx="2992">
                  <c:v>8.1275777816772408</c:v>
                </c:pt>
                <c:pt idx="2993">
                  <c:v>8.1419620513915998</c:v>
                </c:pt>
                <c:pt idx="2994">
                  <c:v>8.1561975479125906</c:v>
                </c:pt>
                <c:pt idx="2995">
                  <c:v>8.2036485671996999</c:v>
                </c:pt>
                <c:pt idx="2996">
                  <c:v>8.2181472778320295</c:v>
                </c:pt>
                <c:pt idx="2997">
                  <c:v>8.2324619293212908</c:v>
                </c:pt>
                <c:pt idx="2998">
                  <c:v>8.2465848922729403</c:v>
                </c:pt>
                <c:pt idx="2999">
                  <c:v>8.2605113983154297</c:v>
                </c:pt>
                <c:pt idx="3000">
                  <c:v>8.2742366790771396</c:v>
                </c:pt>
                <c:pt idx="3001">
                  <c:v>8.3102760314941406</c:v>
                </c:pt>
                <c:pt idx="3002">
                  <c:v>8.3243904113769496</c:v>
                </c:pt>
                <c:pt idx="3003">
                  <c:v>8.3382930755615199</c:v>
                </c:pt>
                <c:pt idx="3004">
                  <c:v>8.3519763946533203</c:v>
                </c:pt>
                <c:pt idx="3005">
                  <c:v>8.3654365539550692</c:v>
                </c:pt>
                <c:pt idx="3006">
                  <c:v>8.4172801971435494</c:v>
                </c:pt>
                <c:pt idx="3007">
                  <c:v>8.4307975769042898</c:v>
                </c:pt>
                <c:pt idx="3008">
                  <c:v>8.4440116882324201</c:v>
                </c:pt>
                <c:pt idx="3009">
                  <c:v>8.4569168090820295</c:v>
                </c:pt>
                <c:pt idx="3010">
                  <c:v>8.4695072174072195</c:v>
                </c:pt>
                <c:pt idx="3011">
                  <c:v>8.5223102569580007</c:v>
                </c:pt>
                <c:pt idx="3012">
                  <c:v>8.5347404479980398</c:v>
                </c:pt>
                <c:pt idx="3013">
                  <c:v>8.5468435287475604</c:v>
                </c:pt>
                <c:pt idx="3014">
                  <c:v>8.5586156845092702</c:v>
                </c:pt>
                <c:pt idx="3015">
                  <c:v>8.5700559616088796</c:v>
                </c:pt>
                <c:pt idx="3016">
                  <c:v>8.5811586380004794</c:v>
                </c:pt>
                <c:pt idx="3017">
                  <c:v>8.6347265243530202</c:v>
                </c:pt>
                <c:pt idx="3018">
                  <c:v>8.6456098556518501</c:v>
                </c:pt>
                <c:pt idx="3019">
                  <c:v>8.6561489105224592</c:v>
                </c:pt>
                <c:pt idx="3020">
                  <c:v>8.6663427352905202</c:v>
                </c:pt>
                <c:pt idx="3021">
                  <c:v>8.6761875152587908</c:v>
                </c:pt>
                <c:pt idx="3022">
                  <c:v>8.7302055358886701</c:v>
                </c:pt>
                <c:pt idx="3023">
                  <c:v>8.7398014068603498</c:v>
                </c:pt>
                <c:pt idx="3024">
                  <c:v>8.7490434646606392</c:v>
                </c:pt>
                <c:pt idx="3025">
                  <c:v>8.75793361663818</c:v>
                </c:pt>
                <c:pt idx="3026">
                  <c:v>8.7664718627929705</c:v>
                </c:pt>
                <c:pt idx="3027">
                  <c:v>8.77465724945068</c:v>
                </c:pt>
                <c:pt idx="3028">
                  <c:v>8.8290967941284109</c:v>
                </c:pt>
                <c:pt idx="3029">
                  <c:v>8.8370151519775408</c:v>
                </c:pt>
                <c:pt idx="3030">
                  <c:v>8.8445816040038991</c:v>
                </c:pt>
                <c:pt idx="3031">
                  <c:v>8.8517999649047798</c:v>
                </c:pt>
                <c:pt idx="3032">
                  <c:v>8.8586692810058505</c:v>
                </c:pt>
                <c:pt idx="3033">
                  <c:v>8.9133729934692294</c:v>
                </c:pt>
                <c:pt idx="3034">
                  <c:v>8.9199762344360298</c:v>
                </c:pt>
                <c:pt idx="3035">
                  <c:v>8.9262380599975604</c:v>
                </c:pt>
                <c:pt idx="3036">
                  <c:v>8.9321594238281197</c:v>
                </c:pt>
                <c:pt idx="3037">
                  <c:v>8.937744140625</c:v>
                </c:pt>
                <c:pt idx="3038">
                  <c:v>8.9925212860107404</c:v>
                </c:pt>
                <c:pt idx="3039">
                  <c:v>8.9975948333740199</c:v>
                </c:pt>
                <c:pt idx="3040">
                  <c:v>9.0022163391113192</c:v>
                </c:pt>
                <c:pt idx="3041">
                  <c:v>9.0063877105712908</c:v>
                </c:pt>
                <c:pt idx="3042">
                  <c:v>9.0100994110107404</c:v>
                </c:pt>
                <c:pt idx="3043">
                  <c:v>9.0132513046264595</c:v>
                </c:pt>
                <c:pt idx="3044">
                  <c:v>9.06630134582519</c:v>
                </c:pt>
                <c:pt idx="3045">
                  <c:v>9.0685052871704102</c:v>
                </c:pt>
                <c:pt idx="3046">
                  <c:v>9.0701179504394496</c:v>
                </c:pt>
                <c:pt idx="3047">
                  <c:v>9.0710315704345703</c:v>
                </c:pt>
                <c:pt idx="3048">
                  <c:v>9.0712299346923793</c:v>
                </c:pt>
                <c:pt idx="3049">
                  <c:v>9.1210546493530202</c:v>
                </c:pt>
                <c:pt idx="3050">
                  <c:v>9.1199092864990199</c:v>
                </c:pt>
                <c:pt idx="3051">
                  <c:v>9.1181182861328107</c:v>
                </c:pt>
                <c:pt idx="3052">
                  <c:v>9.1157474517822195</c:v>
                </c:pt>
                <c:pt idx="3053">
                  <c:v>9.1127901077270508</c:v>
                </c:pt>
                <c:pt idx="3054">
                  <c:v>9.1588478088378906</c:v>
                </c:pt>
                <c:pt idx="3055">
                  <c:v>9.1546964645385707</c:v>
                </c:pt>
                <c:pt idx="3056">
                  <c:v>9.1499538421630806</c:v>
                </c:pt>
                <c:pt idx="3057">
                  <c:v>9.1446170806884695</c:v>
                </c:pt>
                <c:pt idx="3058">
                  <c:v>9.1446170806884695</c:v>
                </c:pt>
                <c:pt idx="3059">
                  <c:v>9.1386823654174805</c:v>
                </c:pt>
                <c:pt idx="3060">
                  <c:v>9.1808595657348597</c:v>
                </c:pt>
                <c:pt idx="3061">
                  <c:v>9.1737003326415998</c:v>
                </c:pt>
                <c:pt idx="3062">
                  <c:v>9.1660213470458896</c:v>
                </c:pt>
                <c:pt idx="3063">
                  <c:v>9.1578655242919904</c:v>
                </c:pt>
                <c:pt idx="3064">
                  <c:v>9.14923000335693</c:v>
                </c:pt>
                <c:pt idx="3065">
                  <c:v>9.1874752044677699</c:v>
                </c:pt>
                <c:pt idx="3066">
                  <c:v>9.1777286529540998</c:v>
                </c:pt>
                <c:pt idx="3067">
                  <c:v>9.1674938201904297</c:v>
                </c:pt>
                <c:pt idx="3068">
                  <c:v>9.1567716598510707</c:v>
                </c:pt>
                <c:pt idx="3069">
                  <c:v>9.1455593109130806</c:v>
                </c:pt>
                <c:pt idx="3070">
                  <c:v>9.1797628402709908</c:v>
                </c:pt>
                <c:pt idx="3071">
                  <c:v>9.1674137115478498</c:v>
                </c:pt>
                <c:pt idx="3072">
                  <c:v>9.1545734405517507</c:v>
                </c:pt>
                <c:pt idx="3073">
                  <c:v>9.1412420272827095</c:v>
                </c:pt>
                <c:pt idx="3074">
                  <c:v>9.1274194717407209</c:v>
                </c:pt>
                <c:pt idx="3075">
                  <c:v>9.1131057739257795</c:v>
                </c:pt>
                <c:pt idx="3076">
                  <c:v>9.1425151824951101</c:v>
                </c:pt>
                <c:pt idx="3077">
                  <c:v>9.1270561218261701</c:v>
                </c:pt>
                <c:pt idx="3078">
                  <c:v>9.1111068725585902</c:v>
                </c:pt>
                <c:pt idx="3079">
                  <c:v>9.0946712493896396</c:v>
                </c:pt>
                <c:pt idx="3080">
                  <c:v>9.0777521133422798</c:v>
                </c:pt>
                <c:pt idx="3081">
                  <c:v>9.1029729843139595</c:v>
                </c:pt>
                <c:pt idx="3082">
                  <c:v>9.0849132537841797</c:v>
                </c:pt>
                <c:pt idx="3083">
                  <c:v>9.0663738250732404</c:v>
                </c:pt>
                <c:pt idx="3084">
                  <c:v>9.0473604202270508</c:v>
                </c:pt>
                <c:pt idx="3085">
                  <c:v>9.0278749465942294</c:v>
                </c:pt>
                <c:pt idx="3086">
                  <c:v>9.04890537261962</c:v>
                </c:pt>
                <c:pt idx="3087">
                  <c:v>9.0283002853393501</c:v>
                </c:pt>
                <c:pt idx="3088">
                  <c:v>9.0072393417358398</c:v>
                </c:pt>
                <c:pt idx="3089">
                  <c:v>8.98585700988769</c:v>
                </c:pt>
                <c:pt idx="3090">
                  <c:v>8.9642171859741193</c:v>
                </c:pt>
                <c:pt idx="3091">
                  <c:v>8.94232082366943</c:v>
                </c:pt>
                <c:pt idx="3092">
                  <c:v>8.9593667984008807</c:v>
                </c:pt>
                <c:pt idx="3093">
                  <c:v>8.9368352890014595</c:v>
                </c:pt>
                <c:pt idx="3094">
                  <c:v>8.9143552780151296</c:v>
                </c:pt>
                <c:pt idx="3095">
                  <c:v>8.8919620513915998</c:v>
                </c:pt>
                <c:pt idx="3096">
                  <c:v>8.8696546554565394</c:v>
                </c:pt>
                <c:pt idx="3097">
                  <c:v>8.8843898773193306</c:v>
                </c:pt>
                <c:pt idx="3098">
                  <c:v>8.8619241714477504</c:v>
                </c:pt>
                <c:pt idx="3099">
                  <c:v>8.8395404815673793</c:v>
                </c:pt>
                <c:pt idx="3100">
                  <c:v>8.8172340393066406</c:v>
                </c:pt>
                <c:pt idx="3101">
                  <c:v>8.7950096130371005</c:v>
                </c:pt>
                <c:pt idx="3102">
                  <c:v>8.8075160980224592</c:v>
                </c:pt>
                <c:pt idx="3103">
                  <c:v>8.7851209640502894</c:v>
                </c:pt>
                <c:pt idx="3104">
                  <c:v>8.7628049850463796</c:v>
                </c:pt>
                <c:pt idx="3105">
                  <c:v>8.7406158447265607</c:v>
                </c:pt>
                <c:pt idx="3106">
                  <c:v>8.7186956405639595</c:v>
                </c:pt>
                <c:pt idx="3107">
                  <c:v>8.6970500946044904</c:v>
                </c:pt>
                <c:pt idx="3108">
                  <c:v>8.7077436447143501</c:v>
                </c:pt>
                <c:pt idx="3109">
                  <c:v>8.6863346099853498</c:v>
                </c:pt>
                <c:pt idx="3110">
                  <c:v>8.6651983261108398</c:v>
                </c:pt>
                <c:pt idx="3111">
                  <c:v>8.6443347930908203</c:v>
                </c:pt>
                <c:pt idx="3112">
                  <c:v>8.6237440109252894</c:v>
                </c:pt>
                <c:pt idx="3113">
                  <c:v>8.6332359313964808</c:v>
                </c:pt>
                <c:pt idx="3114">
                  <c:v>8.6128759384155202</c:v>
                </c:pt>
                <c:pt idx="3115">
                  <c:v>8.6128759384155202</c:v>
                </c:pt>
                <c:pt idx="3116">
                  <c:v>8.59279060363769</c:v>
                </c:pt>
                <c:pt idx="3117">
                  <c:v>8.5729827880859304</c:v>
                </c:pt>
                <c:pt idx="3118">
                  <c:v>8.5813016891479403</c:v>
                </c:pt>
                <c:pt idx="3119">
                  <c:v>8.5617332458496005</c:v>
                </c:pt>
                <c:pt idx="3120">
                  <c:v>8.5424451828002894</c:v>
                </c:pt>
                <c:pt idx="3121">
                  <c:v>8.5234441757202095</c:v>
                </c:pt>
                <c:pt idx="3122">
                  <c:v>8.5047321319580007</c:v>
                </c:pt>
                <c:pt idx="3123">
                  <c:v>8.4863119125366193</c:v>
                </c:pt>
                <c:pt idx="3124">
                  <c:v>8.4934301376342702</c:v>
                </c:pt>
                <c:pt idx="3125">
                  <c:v>8.4753990173339808</c:v>
                </c:pt>
                <c:pt idx="3126">
                  <c:v>8.4578075408935494</c:v>
                </c:pt>
                <c:pt idx="3127">
                  <c:v>8.4406290054321307</c:v>
                </c:pt>
                <c:pt idx="3128">
                  <c:v>8.4237146377563406</c:v>
                </c:pt>
                <c:pt idx="3129">
                  <c:v>8.4304265975952095</c:v>
                </c:pt>
                <c:pt idx="3130">
                  <c:v>8.4137439727783203</c:v>
                </c:pt>
                <c:pt idx="3131">
                  <c:v>8.3973093032836896</c:v>
                </c:pt>
                <c:pt idx="3132">
                  <c:v>8.3811225891113192</c:v>
                </c:pt>
                <c:pt idx="3133">
                  <c:v>8.3651857376098597</c:v>
                </c:pt>
                <c:pt idx="3134">
                  <c:v>8.3709363937377894</c:v>
                </c:pt>
                <c:pt idx="3135">
                  <c:v>8.3552360534667898</c:v>
                </c:pt>
                <c:pt idx="3136">
                  <c:v>8.3397903442382795</c:v>
                </c:pt>
                <c:pt idx="3137">
                  <c:v>8.3246030807495099</c:v>
                </c:pt>
                <c:pt idx="3138">
                  <c:v>8.3096771240234304</c:v>
                </c:pt>
                <c:pt idx="3139">
                  <c:v>8.2949361801147408</c:v>
                </c:pt>
                <c:pt idx="3140">
                  <c:v>8.2994146347045898</c:v>
                </c:pt>
                <c:pt idx="3141">
                  <c:v>8.2845153808593697</c:v>
                </c:pt>
                <c:pt idx="3142">
                  <c:v>8.2696847915649396</c:v>
                </c:pt>
                <c:pt idx="3143">
                  <c:v>8.2549257278442294</c:v>
                </c:pt>
                <c:pt idx="3144">
                  <c:v>8.2402391433715803</c:v>
                </c:pt>
                <c:pt idx="3145">
                  <c:v>8.2426633834838796</c:v>
                </c:pt>
                <c:pt idx="3146">
                  <c:v>8.2278280258178693</c:v>
                </c:pt>
                <c:pt idx="3147">
                  <c:v>8.21307373046875</c:v>
                </c:pt>
                <c:pt idx="3148">
                  <c:v>8.1984033584594709</c:v>
                </c:pt>
                <c:pt idx="3149">
                  <c:v>8.1838178634643501</c:v>
                </c:pt>
                <c:pt idx="3150">
                  <c:v>8.18422126770019</c:v>
                </c:pt>
                <c:pt idx="3151">
                  <c:v>8.1695184707641602</c:v>
                </c:pt>
                <c:pt idx="3152">
                  <c:v>8.1549119949340803</c:v>
                </c:pt>
                <c:pt idx="3153">
                  <c:v>8.1404123306274396</c:v>
                </c:pt>
                <c:pt idx="3154">
                  <c:v>8.1260185241699201</c:v>
                </c:pt>
                <c:pt idx="3155">
                  <c:v>8.1117401123046804</c:v>
                </c:pt>
                <c:pt idx="3156">
                  <c:v>8.1100196838378906</c:v>
                </c:pt>
                <c:pt idx="3157">
                  <c:v>8.0956783294677699</c:v>
                </c:pt>
                <c:pt idx="3158">
                  <c:v>8.0814685821533203</c:v>
                </c:pt>
                <c:pt idx="3159">
                  <c:v>8.0673809051513601</c:v>
                </c:pt>
                <c:pt idx="3160">
                  <c:v>8.0532722473144496</c:v>
                </c:pt>
                <c:pt idx="3161">
                  <c:v>8.0493412017822195</c:v>
                </c:pt>
                <c:pt idx="3162">
                  <c:v>8.0348062515258807</c:v>
                </c:pt>
                <c:pt idx="3163">
                  <c:v>8.0202322006225604</c:v>
                </c:pt>
                <c:pt idx="3164">
                  <c:v>8.0056238174438406</c:v>
                </c:pt>
                <c:pt idx="3165">
                  <c:v>7.9909853935241699</c:v>
                </c:pt>
                <c:pt idx="3166">
                  <c:v>7.9841685295104901</c:v>
                </c:pt>
                <c:pt idx="3167">
                  <c:v>7.9688491821289</c:v>
                </c:pt>
                <c:pt idx="3168">
                  <c:v>7.9533157348632804</c:v>
                </c:pt>
                <c:pt idx="3169">
                  <c:v>7.9375705718994096</c:v>
                </c:pt>
                <c:pt idx="3170">
                  <c:v>7.9216337203979501</c:v>
                </c:pt>
                <c:pt idx="3171">
                  <c:v>7.9216337203979501</c:v>
                </c:pt>
                <c:pt idx="3172">
                  <c:v>7.9112186431884703</c:v>
                </c:pt>
                <c:pt idx="3173">
                  <c:v>7.8948960304260201</c:v>
                </c:pt>
                <c:pt idx="3174">
                  <c:v>7.8785681724548304</c:v>
                </c:pt>
                <c:pt idx="3175">
                  <c:v>7.8622403144836399</c:v>
                </c:pt>
                <c:pt idx="3176">
                  <c:v>7.8459129333496103</c:v>
                </c:pt>
                <c:pt idx="3177">
                  <c:v>7.83286476135254</c:v>
                </c:pt>
                <c:pt idx="3178">
                  <c:v>7.8162078857421804</c:v>
                </c:pt>
                <c:pt idx="3179">
                  <c:v>7.79960060119629</c:v>
                </c:pt>
                <c:pt idx="3180">
                  <c:v>7.78318071365356</c:v>
                </c:pt>
                <c:pt idx="3181">
                  <c:v>7.7669610977172798</c:v>
                </c:pt>
                <c:pt idx="3182">
                  <c:v>7.7520976066589302</c:v>
                </c:pt>
                <c:pt idx="3183">
                  <c:v>7.7359867095947203</c:v>
                </c:pt>
                <c:pt idx="3184">
                  <c:v>7.7200794219970703</c:v>
                </c:pt>
                <c:pt idx="3185">
                  <c:v>7.7043795585632298</c:v>
                </c:pt>
                <c:pt idx="3186">
                  <c:v>7.6888885498046804</c:v>
                </c:pt>
                <c:pt idx="3187">
                  <c:v>7.6736121177673304</c:v>
                </c:pt>
                <c:pt idx="3188">
                  <c:v>7.6574745178222603</c:v>
                </c:pt>
                <c:pt idx="3189">
                  <c:v>7.64265584945678</c:v>
                </c:pt>
                <c:pt idx="3190">
                  <c:v>7.6282529830932599</c:v>
                </c:pt>
                <c:pt idx="3191">
                  <c:v>7.6142997741699201</c:v>
                </c:pt>
                <c:pt idx="3192">
                  <c:v>7.6009359359741202</c:v>
                </c:pt>
                <c:pt idx="3193">
                  <c:v>7.5851626396179199</c:v>
                </c:pt>
                <c:pt idx="3194">
                  <c:v>7.5727682113647399</c:v>
                </c:pt>
                <c:pt idx="3195">
                  <c:v>7.56097364425659</c:v>
                </c:pt>
                <c:pt idx="3196">
                  <c:v>7.5497779846191397</c:v>
                </c:pt>
                <c:pt idx="3197">
                  <c:v>7.5391850471496502</c:v>
                </c:pt>
                <c:pt idx="3198">
                  <c:v>7.5245461463928196</c:v>
                </c:pt>
                <c:pt idx="3199">
                  <c:v>7.5153074264526296</c:v>
                </c:pt>
                <c:pt idx="3200">
                  <c:v>7.5070443153381303</c:v>
                </c:pt>
                <c:pt idx="3201">
                  <c:v>7.4996438026428196</c:v>
                </c:pt>
                <c:pt idx="3202">
                  <c:v>7.4930477142333896</c:v>
                </c:pt>
                <c:pt idx="3203">
                  <c:v>7.4813818931579599</c:v>
                </c:pt>
                <c:pt idx="3204">
                  <c:v>7.4762835502624503</c:v>
                </c:pt>
                <c:pt idx="3205">
                  <c:v>7.4719724655151296</c:v>
                </c:pt>
                <c:pt idx="3206">
                  <c:v>7.4684290885925302</c:v>
                </c:pt>
                <c:pt idx="3207">
                  <c:v>7.4655303955078098</c:v>
                </c:pt>
                <c:pt idx="3208">
                  <c:v>7.4632372856140101</c:v>
                </c:pt>
                <c:pt idx="3209">
                  <c:v>7.4547362327575604</c:v>
                </c:pt>
                <c:pt idx="3210">
                  <c:v>7.4536199569702104</c:v>
                </c:pt>
                <c:pt idx="3211">
                  <c:v>7.4532127380371103</c:v>
                </c:pt>
                <c:pt idx="3212">
                  <c:v>7.4535708427429199</c:v>
                </c:pt>
                <c:pt idx="3213">
                  <c:v>7.4546871185302699</c:v>
                </c:pt>
                <c:pt idx="3214">
                  <c:v>7.4491877555847097</c:v>
                </c:pt>
                <c:pt idx="3215">
                  <c:v>7.45182180404663</c:v>
                </c:pt>
                <c:pt idx="3216">
                  <c:v>7.4551911354064897</c:v>
                </c:pt>
                <c:pt idx="3217">
                  <c:v>7.45928859710693</c:v>
                </c:pt>
                <c:pt idx="3218">
                  <c:v>7.46411037445068</c:v>
                </c:pt>
                <c:pt idx="3219">
                  <c:v>7.4617662429809499</c:v>
                </c:pt>
                <c:pt idx="3220">
                  <c:v>7.4682359695434499</c:v>
                </c:pt>
                <c:pt idx="3221">
                  <c:v>7.4756054878234801</c:v>
                </c:pt>
                <c:pt idx="3222">
                  <c:v>7.4838666915893501</c:v>
                </c:pt>
                <c:pt idx="3223">
                  <c:v>7.4930119514465297</c:v>
                </c:pt>
                <c:pt idx="3224">
                  <c:v>7.5030345916748002</c:v>
                </c:pt>
                <c:pt idx="3225">
                  <c:v>7.505615234375</c:v>
                </c:pt>
                <c:pt idx="3226">
                  <c:v>7.5174131393432599</c:v>
                </c:pt>
                <c:pt idx="3227">
                  <c:v>7.5174131393432599</c:v>
                </c:pt>
                <c:pt idx="3228">
                  <c:v>7.5300703048706001</c:v>
                </c:pt>
                <c:pt idx="3229">
                  <c:v>7.5435795783996502</c:v>
                </c:pt>
                <c:pt idx="3230">
                  <c:v>7.5491008758544904</c:v>
                </c:pt>
                <c:pt idx="3231">
                  <c:v>7.5643405914306596</c:v>
                </c:pt>
                <c:pt idx="3232">
                  <c:v>7.5804185867309499</c:v>
                </c:pt>
                <c:pt idx="3233">
                  <c:v>7.5973315238952601</c:v>
                </c:pt>
                <c:pt idx="3234">
                  <c:v>7.6150765419006303</c:v>
                </c:pt>
                <c:pt idx="3235">
                  <c:v>7.6243090629577601</c:v>
                </c:pt>
                <c:pt idx="3236">
                  <c:v>7.6437444686889604</c:v>
                </c:pt>
                <c:pt idx="3237">
                  <c:v>7.66400146484375</c:v>
                </c:pt>
                <c:pt idx="3238">
                  <c:v>7.6850814819335902</c:v>
                </c:pt>
                <c:pt idx="3239">
                  <c:v>7.7069787979125897</c:v>
                </c:pt>
                <c:pt idx="3240">
                  <c:v>7.72969627380371</c:v>
                </c:pt>
                <c:pt idx="3241">
                  <c:v>7.743408203125</c:v>
                </c:pt>
                <c:pt idx="3242">
                  <c:v>7.7676749229431099</c:v>
                </c:pt>
                <c:pt idx="3243">
                  <c:v>7.7925424575805602</c:v>
                </c:pt>
                <c:pt idx="3244">
                  <c:v>7.8178610801696697</c:v>
                </c:pt>
                <c:pt idx="3245">
                  <c:v>7.8435039520263601</c:v>
                </c:pt>
                <c:pt idx="3246">
                  <c:v>7.8592267036437997</c:v>
                </c:pt>
                <c:pt idx="3247">
                  <c:v>7.88537120819091</c:v>
                </c:pt>
                <c:pt idx="3248">
                  <c:v>7.9117050170898402</c:v>
                </c:pt>
                <c:pt idx="3249">
                  <c:v>7.9382138252258301</c:v>
                </c:pt>
                <c:pt idx="3250">
                  <c:v>7.9647536277770996</c:v>
                </c:pt>
                <c:pt idx="3251">
                  <c:v>7.9809875488281197</c:v>
                </c:pt>
                <c:pt idx="3252">
                  <c:v>8.0075883865356392</c:v>
                </c:pt>
                <c:pt idx="3253">
                  <c:v>8.0341405868530202</c:v>
                </c:pt>
                <c:pt idx="3254">
                  <c:v>8.0606384277343697</c:v>
                </c:pt>
                <c:pt idx="3255">
                  <c:v>8.0870695114135707</c:v>
                </c:pt>
                <c:pt idx="3256">
                  <c:v>8.1134281158447195</c:v>
                </c:pt>
                <c:pt idx="3257">
                  <c:v>8.1294794082641602</c:v>
                </c:pt>
                <c:pt idx="3258">
                  <c:v>8.1558027267456001</c:v>
                </c:pt>
                <c:pt idx="3259">
                  <c:v>8.1820335388183505</c:v>
                </c:pt>
                <c:pt idx="3260">
                  <c:v>8.2081661224365199</c:v>
                </c:pt>
                <c:pt idx="3261">
                  <c:v>8.23419189453125</c:v>
                </c:pt>
                <c:pt idx="3262">
                  <c:v>8.2497959136962908</c:v>
                </c:pt>
                <c:pt idx="3263">
                  <c:v>8.2757263183593697</c:v>
                </c:pt>
                <c:pt idx="3264">
                  <c:v>8.3015365600585902</c:v>
                </c:pt>
                <c:pt idx="3265">
                  <c:v>8.3272190093994105</c:v>
                </c:pt>
                <c:pt idx="3266">
                  <c:v>8.3527717590331996</c:v>
                </c:pt>
                <c:pt idx="3267">
                  <c:v>8.3678035736083896</c:v>
                </c:pt>
                <c:pt idx="3268">
                  <c:v>8.3932180404663104</c:v>
                </c:pt>
                <c:pt idx="3269">
                  <c:v>8.4184894561767507</c:v>
                </c:pt>
                <c:pt idx="3270">
                  <c:v>8.4436159133911097</c:v>
                </c:pt>
                <c:pt idx="3271">
                  <c:v>8.4685926437377894</c:v>
                </c:pt>
                <c:pt idx="3272">
                  <c:v>8.4934196472167898</c:v>
                </c:pt>
                <c:pt idx="3273">
                  <c:v>8.5077934265136701</c:v>
                </c:pt>
                <c:pt idx="3274">
                  <c:v>8.5324535369872994</c:v>
                </c:pt>
                <c:pt idx="3275">
                  <c:v>8.5569553375244105</c:v>
                </c:pt>
                <c:pt idx="3276">
                  <c:v>8.5813007354736293</c:v>
                </c:pt>
                <c:pt idx="3277">
                  <c:v>8.6054849624633807</c:v>
                </c:pt>
                <c:pt idx="3278">
                  <c:v>8.6191854476928693</c:v>
                </c:pt>
                <c:pt idx="3279">
                  <c:v>8.6431999206542898</c:v>
                </c:pt>
                <c:pt idx="3280">
                  <c:v>8.66705226898193</c:v>
                </c:pt>
                <c:pt idx="3281">
                  <c:v>8.6907453536987305</c:v>
                </c:pt>
                <c:pt idx="3282">
                  <c:v>8.7142801284790004</c:v>
                </c:pt>
                <c:pt idx="3283">
                  <c:v>8.7038087844848597</c:v>
                </c:pt>
                <c:pt idx="3284">
                  <c:v>8.7273368835449201</c:v>
                </c:pt>
                <c:pt idx="3285">
                  <c:v>8.7507114410400408</c:v>
                </c:pt>
                <c:pt idx="3286">
                  <c:v>8.7739295959472603</c:v>
                </c:pt>
                <c:pt idx="3287">
                  <c:v>8.7969951629638601</c:v>
                </c:pt>
                <c:pt idx="3288">
                  <c:v>8.8199100494384695</c:v>
                </c:pt>
                <c:pt idx="3289">
                  <c:v>8.8324079513549805</c:v>
                </c:pt>
                <c:pt idx="3290">
                  <c:v>8.8551893234252894</c:v>
                </c:pt>
                <c:pt idx="3291">
                  <c:v>8.8778285980224592</c:v>
                </c:pt>
                <c:pt idx="3292">
                  <c:v>8.90032958984375</c:v>
                </c:pt>
                <c:pt idx="3293">
                  <c:v>8.9226961135864205</c:v>
                </c:pt>
                <c:pt idx="3294">
                  <c:v>8.9347629547119105</c:v>
                </c:pt>
                <c:pt idx="3295">
                  <c:v>8.9570417404174805</c:v>
                </c:pt>
                <c:pt idx="3296">
                  <c:v>8.9791994094848597</c:v>
                </c:pt>
                <c:pt idx="3297">
                  <c:v>9.0012407302856392</c:v>
                </c:pt>
                <c:pt idx="3298">
                  <c:v>9.0231714248657209</c:v>
                </c:pt>
                <c:pt idx="3299">
                  <c:v>9.0349874496459908</c:v>
                </c:pt>
                <c:pt idx="3300">
                  <c:v>9.0568943023681605</c:v>
                </c:pt>
                <c:pt idx="3301">
                  <c:v>9.0787086486816406</c:v>
                </c:pt>
                <c:pt idx="3302">
                  <c:v>9.1004362106323207</c:v>
                </c:pt>
                <c:pt idx="3303">
                  <c:v>9.1220846176147408</c:v>
                </c:pt>
                <c:pt idx="3304">
                  <c:v>9.1338777542114205</c:v>
                </c:pt>
                <c:pt idx="3305">
                  <c:v>9.1555814743041903</c:v>
                </c:pt>
                <c:pt idx="3306">
                  <c:v>9.1772336959838796</c:v>
                </c:pt>
                <c:pt idx="3307">
                  <c:v>9.1988811492919904</c:v>
                </c:pt>
                <c:pt idx="3308">
                  <c:v>9.2205429077148402</c:v>
                </c:pt>
                <c:pt idx="3309">
                  <c:v>9.2422285079956001</c:v>
                </c:pt>
                <c:pt idx="3310">
                  <c:v>9.2551155090331996</c:v>
                </c:pt>
                <c:pt idx="3311">
                  <c:v>9.2771635055541903</c:v>
                </c:pt>
                <c:pt idx="3312">
                  <c:v>9.29925441741943</c:v>
                </c:pt>
                <c:pt idx="3313">
                  <c:v>9.3214035034179599</c:v>
                </c:pt>
                <c:pt idx="3314">
                  <c:v>9.3436126708984304</c:v>
                </c:pt>
                <c:pt idx="3315">
                  <c:v>9.3580217361450195</c:v>
                </c:pt>
                <c:pt idx="3316">
                  <c:v>9.3806896209716797</c:v>
                </c:pt>
                <c:pt idx="3317">
                  <c:v>9.4034490585327095</c:v>
                </c:pt>
                <c:pt idx="3318">
                  <c:v>9.4263105392456001</c:v>
                </c:pt>
                <c:pt idx="3319">
                  <c:v>9.4491825103759695</c:v>
                </c:pt>
                <c:pt idx="3320">
                  <c:v>9.4652767181396396</c:v>
                </c:pt>
                <c:pt idx="3321">
                  <c:v>9.4884357452392507</c:v>
                </c:pt>
                <c:pt idx="3322">
                  <c:v>9.5115480422973597</c:v>
                </c:pt>
                <c:pt idx="3323">
                  <c:v>9.5344934463500906</c:v>
                </c:pt>
                <c:pt idx="3324">
                  <c:v>9.5572509765625</c:v>
                </c:pt>
                <c:pt idx="3325">
                  <c:v>9.5747022628784109</c:v>
                </c:pt>
                <c:pt idx="3326">
                  <c:v>9.5974769592285103</c:v>
                </c:pt>
                <c:pt idx="3327">
                  <c:v>9.6200332641601491</c:v>
                </c:pt>
                <c:pt idx="3328">
                  <c:v>9.6423759460449201</c:v>
                </c:pt>
                <c:pt idx="3329">
                  <c:v>9.6644487380981392</c:v>
                </c:pt>
                <c:pt idx="3330">
                  <c:v>9.6861248016357404</c:v>
                </c:pt>
                <c:pt idx="3331">
                  <c:v>9.7038240432739205</c:v>
                </c:pt>
                <c:pt idx="3332">
                  <c:v>9.7250776290893501</c:v>
                </c:pt>
                <c:pt idx="3333">
                  <c:v>9.7459468841552699</c:v>
                </c:pt>
                <c:pt idx="3334">
                  <c:v>9.7664365768432599</c:v>
                </c:pt>
                <c:pt idx="3335">
                  <c:v>9.7865505218505806</c:v>
                </c:pt>
                <c:pt idx="3336">
                  <c:v>9.8038749694824201</c:v>
                </c:pt>
                <c:pt idx="3337">
                  <c:v>9.82362461090087</c:v>
                </c:pt>
                <c:pt idx="3338">
                  <c:v>9.82362461090087</c:v>
                </c:pt>
                <c:pt idx="3339">
                  <c:v>9.84301662445068</c:v>
                </c:pt>
                <c:pt idx="3340">
                  <c:v>9.8620529174804599</c:v>
                </c:pt>
                <c:pt idx="3341">
                  <c:v>9.8789386749267507</c:v>
                </c:pt>
                <c:pt idx="3342">
                  <c:v>9.8971958160400408</c:v>
                </c:pt>
                <c:pt idx="3343">
                  <c:v>9.9148588180541903</c:v>
                </c:pt>
                <c:pt idx="3344">
                  <c:v>9.9319257736206001</c:v>
                </c:pt>
                <c:pt idx="3345">
                  <c:v>9.9484014511108398</c:v>
                </c:pt>
                <c:pt idx="3346">
                  <c:v>9.9629955291747994</c:v>
                </c:pt>
                <c:pt idx="3347">
                  <c:v>9.9783954620361293</c:v>
                </c:pt>
                <c:pt idx="3348">
                  <c:v>9.9930210113525408</c:v>
                </c:pt>
                <c:pt idx="3349">
                  <c:v>10.0068769454956</c:v>
                </c:pt>
                <c:pt idx="3350">
                  <c:v>10.0199613571166</c:v>
                </c:pt>
                <c:pt idx="3351">
                  <c:v>10.032275199890099</c:v>
                </c:pt>
                <c:pt idx="3352">
                  <c:v>10.042741775512599</c:v>
                </c:pt>
                <c:pt idx="3353">
                  <c:v>10.0533990859985</c:v>
                </c:pt>
                <c:pt idx="3354">
                  <c:v>10.063097000121999</c:v>
                </c:pt>
                <c:pt idx="3355">
                  <c:v>10.071835517883301</c:v>
                </c:pt>
                <c:pt idx="3356">
                  <c:v>10.0796127319335</c:v>
                </c:pt>
                <c:pt idx="3357">
                  <c:v>10.0853281021118</c:v>
                </c:pt>
                <c:pt idx="3358">
                  <c:v>10.0913276672363</c:v>
                </c:pt>
                <c:pt idx="3359">
                  <c:v>10.096365928649901</c:v>
                </c:pt>
                <c:pt idx="3360">
                  <c:v>10.1004524230957</c:v>
                </c:pt>
                <c:pt idx="3361">
                  <c:v>10.103648185729901</c:v>
                </c:pt>
                <c:pt idx="3362">
                  <c:v>10.1050624847412</c:v>
                </c:pt>
                <c:pt idx="3363">
                  <c:v>10.106748580932599</c:v>
                </c:pt>
                <c:pt idx="3364">
                  <c:v>10.1075582504272</c:v>
                </c:pt>
                <c:pt idx="3365">
                  <c:v>10.1074867248535</c:v>
                </c:pt>
                <c:pt idx="3366">
                  <c:v>10.106538772583001</c:v>
                </c:pt>
                <c:pt idx="3367">
                  <c:v>10.1042928695678</c:v>
                </c:pt>
                <c:pt idx="3368">
                  <c:v>10.101821899414</c:v>
                </c:pt>
                <c:pt idx="3369">
                  <c:v>10.0984706878662</c:v>
                </c:pt>
                <c:pt idx="3370">
                  <c:v>10.094240188598601</c:v>
                </c:pt>
                <c:pt idx="3371">
                  <c:v>10.0891304016113</c:v>
                </c:pt>
                <c:pt idx="3372">
                  <c:v>10.083143234252899</c:v>
                </c:pt>
                <c:pt idx="3373">
                  <c:v>10.0765733718872</c:v>
                </c:pt>
                <c:pt idx="3374">
                  <c:v>10.069068908691399</c:v>
                </c:pt>
                <c:pt idx="3375">
                  <c:v>10.060687065124499</c:v>
                </c:pt>
                <c:pt idx="3376">
                  <c:v>10.0514316558837</c:v>
                </c:pt>
                <c:pt idx="3377">
                  <c:v>10.0413055419921</c:v>
                </c:pt>
                <c:pt idx="3378">
                  <c:v>10.0310754776</c:v>
                </c:pt>
                <c:pt idx="3379">
                  <c:v>10.019446372985801</c:v>
                </c:pt>
                <c:pt idx="3380">
                  <c:v>10.0069532394409</c:v>
                </c:pt>
                <c:pt idx="3381">
                  <c:v>9.9935970306396396</c:v>
                </c:pt>
                <c:pt idx="3382">
                  <c:v>9.9793834686279297</c:v>
                </c:pt>
                <c:pt idx="3383">
                  <c:v>9.9655437469482404</c:v>
                </c:pt>
                <c:pt idx="3384">
                  <c:v>9.9498567581176705</c:v>
                </c:pt>
                <c:pt idx="3385">
                  <c:v>9.9333200454711896</c:v>
                </c:pt>
                <c:pt idx="3386">
                  <c:v>9.9159364700317294</c:v>
                </c:pt>
                <c:pt idx="3387">
                  <c:v>9.8977136611938406</c:v>
                </c:pt>
                <c:pt idx="3388">
                  <c:v>9.8803567886352504</c:v>
                </c:pt>
                <c:pt idx="3389">
                  <c:v>9.8607006072997994</c:v>
                </c:pt>
                <c:pt idx="3390">
                  <c:v>9.8402166366577095</c:v>
                </c:pt>
                <c:pt idx="3391">
                  <c:v>9.8189096450805593</c:v>
                </c:pt>
                <c:pt idx="3392">
                  <c:v>9.8189096450805593</c:v>
                </c:pt>
                <c:pt idx="3393">
                  <c:v>9.7987346649169904</c:v>
                </c:pt>
                <c:pt idx="3394">
                  <c:v>9.7760362625121999</c:v>
                </c:pt>
                <c:pt idx="3395">
                  <c:v>9.7525310516357404</c:v>
                </c:pt>
                <c:pt idx="3396">
                  <c:v>9.72822666168212</c:v>
                </c:pt>
                <c:pt idx="3397">
                  <c:v>9.7031288146972603</c:v>
                </c:pt>
                <c:pt idx="3398">
                  <c:v>9.67724514007568</c:v>
                </c:pt>
                <c:pt idx="3399">
                  <c:v>9.65325927734375</c:v>
                </c:pt>
                <c:pt idx="3400">
                  <c:v>9.6260585784912003</c:v>
                </c:pt>
                <c:pt idx="3401">
                  <c:v>9.5980882644653303</c:v>
                </c:pt>
                <c:pt idx="3402">
                  <c:v>9.5693607330322195</c:v>
                </c:pt>
                <c:pt idx="3403">
                  <c:v>9.5398807525634695</c:v>
                </c:pt>
                <c:pt idx="3404">
                  <c:v>9.5128564834594709</c:v>
                </c:pt>
                <c:pt idx="3405">
                  <c:v>9.4821367263793892</c:v>
                </c:pt>
                <c:pt idx="3406">
                  <c:v>9.4506883621215803</c:v>
                </c:pt>
                <c:pt idx="3407">
                  <c:v>9.4185209274291903</c:v>
                </c:pt>
                <c:pt idx="3408">
                  <c:v>9.3856430053710902</c:v>
                </c:pt>
                <c:pt idx="3409">
                  <c:v>9.3558082580566406</c:v>
                </c:pt>
                <c:pt idx="3410">
                  <c:v>9.3217782974243093</c:v>
                </c:pt>
                <c:pt idx="3411">
                  <c:v>9.28706550598144</c:v>
                </c:pt>
                <c:pt idx="3412">
                  <c:v>9.2516784667968697</c:v>
                </c:pt>
                <c:pt idx="3413">
                  <c:v>9.2156276702880806</c:v>
                </c:pt>
                <c:pt idx="3414">
                  <c:v>9.1832475662231392</c:v>
                </c:pt>
                <c:pt idx="3415">
                  <c:v>9.1461458206176705</c:v>
                </c:pt>
                <c:pt idx="3416">
                  <c:v>9.1084117889404297</c:v>
                </c:pt>
                <c:pt idx="3417">
                  <c:v>9.0700550079345703</c:v>
                </c:pt>
                <c:pt idx="3418">
                  <c:v>9.0310850143432599</c:v>
                </c:pt>
                <c:pt idx="3419">
                  <c:v>8.99151515960693</c:v>
                </c:pt>
                <c:pt idx="3420">
                  <c:v>8.9565544128417898</c:v>
                </c:pt>
                <c:pt idx="3421">
                  <c:v>8.9160709381103498</c:v>
                </c:pt>
                <c:pt idx="3422">
                  <c:v>8.8750219345092702</c:v>
                </c:pt>
                <c:pt idx="3423">
                  <c:v>8.8334188461303693</c:v>
                </c:pt>
                <c:pt idx="3424">
                  <c:v>8.7912759780883807</c:v>
                </c:pt>
                <c:pt idx="3425">
                  <c:v>8.7544708251953107</c:v>
                </c:pt>
                <c:pt idx="3426">
                  <c:v>8.7115392684936506</c:v>
                </c:pt>
                <c:pt idx="3427">
                  <c:v>8.66808986663818</c:v>
                </c:pt>
                <c:pt idx="3428">
                  <c:v>8.6239833831787092</c:v>
                </c:pt>
                <c:pt idx="3429">
                  <c:v>8.5791873931884695</c:v>
                </c:pt>
                <c:pt idx="3430">
                  <c:v>8.5395183563232404</c:v>
                </c:pt>
                <c:pt idx="3431">
                  <c:v>8.4934339523315394</c:v>
                </c:pt>
                <c:pt idx="3432">
                  <c:v>8.4466886520385707</c:v>
                </c:pt>
                <c:pt idx="3433">
                  <c:v>8.3992948532104403</c:v>
                </c:pt>
                <c:pt idx="3434">
                  <c:v>8.3512592315673793</c:v>
                </c:pt>
                <c:pt idx="3435">
                  <c:v>8.3079204559326101</c:v>
                </c:pt>
                <c:pt idx="3436">
                  <c:v>8.2586917877197195</c:v>
                </c:pt>
                <c:pt idx="3437">
                  <c:v>8.2088527679443306</c:v>
                </c:pt>
                <c:pt idx="3438">
                  <c:v>8.1584138870239205</c:v>
                </c:pt>
                <c:pt idx="3439">
                  <c:v>8.1073884963989205</c:v>
                </c:pt>
                <c:pt idx="3440">
                  <c:v>8.0557842254638601</c:v>
                </c:pt>
                <c:pt idx="3441">
                  <c:v>8.0085325241088796</c:v>
                </c:pt>
                <c:pt idx="3442">
                  <c:v>7.9558634757995597</c:v>
                </c:pt>
                <c:pt idx="3443">
                  <c:v>7.9026522636413503</c:v>
                </c:pt>
                <c:pt idx="3444">
                  <c:v>7.8489089012145996</c:v>
                </c:pt>
                <c:pt idx="3445">
                  <c:v>7.7946476936340297</c:v>
                </c:pt>
                <c:pt idx="3446">
                  <c:v>7.7990541458129803</c:v>
                </c:pt>
                <c:pt idx="3447">
                  <c:v>7.7443428039550701</c:v>
                </c:pt>
                <c:pt idx="3448">
                  <c:v>7.6891345977783203</c:v>
                </c:pt>
                <c:pt idx="3449">
                  <c:v>7.6334447860717702</c:v>
                </c:pt>
                <c:pt idx="3450">
                  <c:v>7.5772862434387198</c:v>
                </c:pt>
                <c:pt idx="3451">
                  <c:v>7.5246453285217303</c:v>
                </c:pt>
                <c:pt idx="3452">
                  <c:v>7.4676437377929696</c:v>
                </c:pt>
                <c:pt idx="3453">
                  <c:v>7.41021251678466</c:v>
                </c:pt>
                <c:pt idx="3454">
                  <c:v>7.3523654937744096</c:v>
                </c:pt>
                <c:pt idx="3455">
                  <c:v>7.2941160202026296</c:v>
                </c:pt>
                <c:pt idx="3456">
                  <c:v>7.2390418052673304</c:v>
                </c:pt>
                <c:pt idx="3457">
                  <c:v>7.1800880432128897</c:v>
                </c:pt>
                <c:pt idx="3458">
                  <c:v>7.1207737922668404</c:v>
                </c:pt>
                <c:pt idx="3459">
                  <c:v>7.0611152648925701</c:v>
                </c:pt>
                <c:pt idx="3460">
                  <c:v>7.0011253356933603</c:v>
                </c:pt>
                <c:pt idx="3461">
                  <c:v>6.9408206939697203</c:v>
                </c:pt>
                <c:pt idx="3462">
                  <c:v>6.8834590911865199</c:v>
                </c:pt>
                <c:pt idx="3463">
                  <c:v>6.82262754440307</c:v>
                </c:pt>
                <c:pt idx="3464">
                  <c:v>6.7615289688110298</c:v>
                </c:pt>
                <c:pt idx="3465">
                  <c:v>6.7001757621765101</c:v>
                </c:pt>
                <c:pt idx="3466">
                  <c:v>6.6385846138000497</c:v>
                </c:pt>
                <c:pt idx="3467">
                  <c:v>6.57967185974121</c:v>
                </c:pt>
                <c:pt idx="3468">
                  <c:v>6.5177164077758798</c:v>
                </c:pt>
                <c:pt idx="3469">
                  <c:v>6.4555726051330504</c:v>
                </c:pt>
                <c:pt idx="3470">
                  <c:v>6.3957209587097097</c:v>
                </c:pt>
                <c:pt idx="3471">
                  <c:v>6.3333168029785103</c:v>
                </c:pt>
                <c:pt idx="3472">
                  <c:v>6.2727627754211399</c:v>
                </c:pt>
                <c:pt idx="3473">
                  <c:v>6.2101697921752903</c:v>
                </c:pt>
                <c:pt idx="3474">
                  <c:v>6.1474738121032697</c:v>
                </c:pt>
                <c:pt idx="3475">
                  <c:v>6.0863008499145499</c:v>
                </c:pt>
                <c:pt idx="3476">
                  <c:v>6.0863008499145499</c:v>
                </c:pt>
                <c:pt idx="3477">
                  <c:v>6.0235266685485804</c:v>
                </c:pt>
                <c:pt idx="3478">
                  <c:v>5.9618844985961896</c:v>
                </c:pt>
                <c:pt idx="3479">
                  <c:v>5.8991107940673801</c:v>
                </c:pt>
                <c:pt idx="3480">
                  <c:v>5.8370985984802202</c:v>
                </c:pt>
                <c:pt idx="3481">
                  <c:v>5.7744045257568297</c:v>
                </c:pt>
                <c:pt idx="3482">
                  <c:v>5.7117357254028303</c:v>
                </c:pt>
                <c:pt idx="3483">
                  <c:v>5.6495952606201101</c:v>
                </c:pt>
                <c:pt idx="3484">
                  <c:v>5.5871257781982404</c:v>
                </c:pt>
                <c:pt idx="3485">
                  <c:v>5.5247392654418901</c:v>
                </c:pt>
                <c:pt idx="3486">
                  <c:v>5.4626874923706001</c:v>
                </c:pt>
                <c:pt idx="3487">
                  <c:v>5.4005861282348597</c:v>
                </c:pt>
                <c:pt idx="3488">
                  <c:v>5.3382678031921396</c:v>
                </c:pt>
                <c:pt idx="3489">
                  <c:v>5.3382678031921396</c:v>
                </c:pt>
                <c:pt idx="3490">
                  <c:v>5.2754955291748002</c:v>
                </c:pt>
                <c:pt idx="3491">
                  <c:v>5.2134332656860298</c:v>
                </c:pt>
                <c:pt idx="3492">
                  <c:v>5.1503105163574201</c:v>
                </c:pt>
                <c:pt idx="3493">
                  <c:v>5.0883464813232404</c:v>
                </c:pt>
                <c:pt idx="3494">
                  <c:v>5.0868258476257298</c:v>
                </c:pt>
                <c:pt idx="3495">
                  <c:v>5.0230145454406703</c:v>
                </c:pt>
                <c:pt idx="3496">
                  <c:v>4.9612984657287598</c:v>
                </c:pt>
                <c:pt idx="3497">
                  <c:v>4.8973579406738201</c:v>
                </c:pt>
                <c:pt idx="3498">
                  <c:v>4.8358173370361301</c:v>
                </c:pt>
                <c:pt idx="3499">
                  <c:v>4.77162790298462</c:v>
                </c:pt>
                <c:pt idx="3500">
                  <c:v>4.77162790298462</c:v>
                </c:pt>
                <c:pt idx="3501">
                  <c:v>4.7072043418884197</c:v>
                </c:pt>
                <c:pt idx="3502">
                  <c:v>4.6429967880248997</c:v>
                </c:pt>
                <c:pt idx="3503">
                  <c:v>4.5821046829223597</c:v>
                </c:pt>
                <c:pt idx="3504">
                  <c:v>4.51885986328125</c:v>
                </c:pt>
                <c:pt idx="3505">
                  <c:v>4.4584541320800701</c:v>
                </c:pt>
                <c:pt idx="3506">
                  <c:v>4.4559960365295401</c:v>
                </c:pt>
                <c:pt idx="3507">
                  <c:v>4.3958330154418901</c:v>
                </c:pt>
                <c:pt idx="3508">
                  <c:v>4.3337283134460396</c:v>
                </c:pt>
                <c:pt idx="3509">
                  <c:v>4.2741589546203604</c:v>
                </c:pt>
                <c:pt idx="3510">
                  <c:v>4.2131748199462802</c:v>
                </c:pt>
                <c:pt idx="3511">
                  <c:v>4.2114009857177699</c:v>
                </c:pt>
                <c:pt idx="3512">
                  <c:v>4.1528301239013601</c:v>
                </c:pt>
                <c:pt idx="3513">
                  <c:v>4.0931315422058097</c:v>
                </c:pt>
                <c:pt idx="3514">
                  <c:v>4.0352468490600497</c:v>
                </c:pt>
                <c:pt idx="3515">
                  <c:v>3.9767313003539999</c:v>
                </c:pt>
                <c:pt idx="3516">
                  <c:v>3.9188895225524898</c:v>
                </c:pt>
                <c:pt idx="3517">
                  <c:v>3.9188895225524898</c:v>
                </c:pt>
                <c:pt idx="3518">
                  <c:v>3.8617315292358398</c:v>
                </c:pt>
                <c:pt idx="3519">
                  <c:v>3.8052680492401101</c:v>
                </c:pt>
                <c:pt idx="3520">
                  <c:v>3.7497689723968501</c:v>
                </c:pt>
                <c:pt idx="3521">
                  <c:v>3.74951076507568</c:v>
                </c:pt>
                <c:pt idx="3522">
                  <c:v>3.6944723129272399</c:v>
                </c:pt>
                <c:pt idx="3523">
                  <c:v>3.6401386260986301</c:v>
                </c:pt>
                <c:pt idx="3524">
                  <c:v>3.6401662826538002</c:v>
                </c:pt>
                <c:pt idx="3525">
                  <c:v>3.5866060256957999</c:v>
                </c:pt>
                <c:pt idx="3526">
                  <c:v>3.5334846973419101</c:v>
                </c:pt>
                <c:pt idx="3527">
                  <c:v>3.4813101291656401</c:v>
                </c:pt>
                <c:pt idx="3528">
                  <c:v>3.4817852973937899</c:v>
                </c:pt>
                <c:pt idx="3529">
                  <c:v>3.4299254417419398</c:v>
                </c:pt>
                <c:pt idx="3530">
                  <c:v>3.3793470859527499</c:v>
                </c:pt>
                <c:pt idx="3531">
                  <c:v>3.3295927047729399</c:v>
                </c:pt>
                <c:pt idx="3532">
                  <c:v>3.3295927047729399</c:v>
                </c:pt>
                <c:pt idx="3533">
                  <c:v>3.2807407379150302</c:v>
                </c:pt>
                <c:pt idx="3534">
                  <c:v>3.2330694198608398</c:v>
                </c:pt>
                <c:pt idx="3535">
                  <c:v>3.1846778392791699</c:v>
                </c:pt>
                <c:pt idx="3536">
                  <c:v>3.1866199970245299</c:v>
                </c:pt>
                <c:pt idx="3537">
                  <c:v>3.14140772819519</c:v>
                </c:pt>
                <c:pt idx="3538">
                  <c:v>3.1434688568115199</c:v>
                </c:pt>
                <c:pt idx="3539">
                  <c:v>3.0974440574646001</c:v>
                </c:pt>
                <c:pt idx="3540">
                  <c:v>3.0547454357147199</c:v>
                </c:pt>
                <c:pt idx="3541">
                  <c:v>3.05739068984985</c:v>
                </c:pt>
                <c:pt idx="3542">
                  <c:v>3.0162682533264098</c:v>
                </c:pt>
                <c:pt idx="3543">
                  <c:v>3.0190434455871502</c:v>
                </c:pt>
                <c:pt idx="3544">
                  <c:v>2.9795243740081698</c:v>
                </c:pt>
                <c:pt idx="3545">
                  <c:v>2.9795243740081698</c:v>
                </c:pt>
                <c:pt idx="3546">
                  <c:v>2.9413270950317298</c:v>
                </c:pt>
                <c:pt idx="3547">
                  <c:v>2.9044711589813201</c:v>
                </c:pt>
                <c:pt idx="3548">
                  <c:v>2.9080076217651301</c:v>
                </c:pt>
                <c:pt idx="3549">
                  <c:v>2.8728334903717001</c:v>
                </c:pt>
                <c:pt idx="3550">
                  <c:v>2.8728334903717001</c:v>
                </c:pt>
                <c:pt idx="3551">
                  <c:v>2.8390469551086399</c:v>
                </c:pt>
                <c:pt idx="3552">
                  <c:v>2.80666947364807</c:v>
                </c:pt>
                <c:pt idx="3553">
                  <c:v>2.81103515625</c:v>
                </c:pt>
                <c:pt idx="3554">
                  <c:v>2.78043532371521</c:v>
                </c:pt>
                <c:pt idx="3555">
                  <c:v>2.7849965095520002</c:v>
                </c:pt>
                <c:pt idx="3556">
                  <c:v>2.75129795074462</c:v>
                </c:pt>
                <c:pt idx="3557">
                  <c:v>2.7562170028686501</c:v>
                </c:pt>
                <c:pt idx="3558">
                  <c:v>2.7289335727691602</c:v>
                </c:pt>
                <c:pt idx="3559">
                  <c:v>2.7031724452972399</c:v>
                </c:pt>
                <c:pt idx="3560">
                  <c:v>2.7086989879608101</c:v>
                </c:pt>
                <c:pt idx="3561">
                  <c:v>2.6789598464965798</c:v>
                </c:pt>
                <c:pt idx="3562">
                  <c:v>2.68503665924072</c:v>
                </c:pt>
                <c:pt idx="3563">
                  <c:v>2.66360211372375</c:v>
                </c:pt>
                <c:pt idx="3564">
                  <c:v>2.6709115505218501</c:v>
                </c:pt>
                <c:pt idx="3565">
                  <c:v>2.65299320220947</c:v>
                </c:pt>
                <c:pt idx="3566">
                  <c:v>2.6375920772552401</c:v>
                </c:pt>
                <c:pt idx="3567">
                  <c:v>2.6375920772552401</c:v>
                </c:pt>
                <c:pt idx="3568">
                  <c:v>2.6247172355651802</c:v>
                </c:pt>
                <c:pt idx="3569">
                  <c:v>2.63536071777343</c:v>
                </c:pt>
                <c:pt idx="3570">
                  <c:v>2.6260299682617099</c:v>
                </c:pt>
                <c:pt idx="3571">
                  <c:v>2.6379814147949201</c:v>
                </c:pt>
                <c:pt idx="3572">
                  <c:v>2.6192488670349099</c:v>
                </c:pt>
                <c:pt idx="3573">
                  <c:v>2.6150310039520201</c:v>
                </c:pt>
                <c:pt idx="3574">
                  <c:v>2.6289975643157901</c:v>
                </c:pt>
                <c:pt idx="3575">
                  <c:v>2.62833476066589</c:v>
                </c:pt>
                <c:pt idx="3576">
                  <c:v>2.6435241699218701</c:v>
                </c:pt>
                <c:pt idx="3577">
                  <c:v>2.6299524307250901</c:v>
                </c:pt>
                <c:pt idx="3578">
                  <c:v>2.63379573822021</c:v>
                </c:pt>
                <c:pt idx="3579">
                  <c:v>2.6398737430572501</c:v>
                </c:pt>
                <c:pt idx="3580">
                  <c:v>2.6297631263732901</c:v>
                </c:pt>
                <c:pt idx="3581">
                  <c:v>2.6481983661651598</c:v>
                </c:pt>
                <c:pt idx="3582">
                  <c:v>2.63947105407714</c:v>
                </c:pt>
                <c:pt idx="3583">
                  <c:v>2.65144562721252</c:v>
                </c:pt>
                <c:pt idx="3584">
                  <c:v>2.6448814868927002</c:v>
                </c:pt>
                <c:pt idx="3585">
                  <c:v>2.6605529785156201</c:v>
                </c:pt>
                <c:pt idx="3586">
                  <c:v>2.6822524070739702</c:v>
                </c:pt>
                <c:pt idx="3587">
                  <c:v>2.6785304546356201</c:v>
                </c:pt>
                <c:pt idx="3588">
                  <c:v>2.67560839653015</c:v>
                </c:pt>
                <c:pt idx="3589">
                  <c:v>2.6973581314086901</c:v>
                </c:pt>
                <c:pt idx="3590">
                  <c:v>2.6967079639434801</c:v>
                </c:pt>
                <c:pt idx="3591">
                  <c:v>2.6968796253204301</c:v>
                </c:pt>
                <c:pt idx="3592">
                  <c:v>2.6977283954620299</c:v>
                </c:pt>
                <c:pt idx="3593">
                  <c:v>2.6991271972656201</c:v>
                </c:pt>
                <c:pt idx="3594">
                  <c:v>2.7010748386382999</c:v>
                </c:pt>
                <c:pt idx="3595">
                  <c:v>2.7035779953002899</c:v>
                </c:pt>
                <c:pt idx="3596">
                  <c:v>2.7066452503204301</c:v>
                </c:pt>
                <c:pt idx="3597">
                  <c:v>2.7102842330932599</c:v>
                </c:pt>
                <c:pt idx="3598">
                  <c:v>2.7145025730132999</c:v>
                </c:pt>
                <c:pt idx="3599">
                  <c:v>2.71931004524231</c:v>
                </c:pt>
                <c:pt idx="3600">
                  <c:v>2.7247278690338099</c:v>
                </c:pt>
                <c:pt idx="3601">
                  <c:v>2.7308189868927002</c:v>
                </c:pt>
                <c:pt idx="3602">
                  <c:v>2.7375957965850799</c:v>
                </c:pt>
                <c:pt idx="3603">
                  <c:v>2.71406698226928</c:v>
                </c:pt>
                <c:pt idx="3604">
                  <c:v>2.7216951847076398</c:v>
                </c:pt>
                <c:pt idx="3605">
                  <c:v>2.69824123382568</c:v>
                </c:pt>
                <c:pt idx="3606">
                  <c:v>2.70641660690307</c:v>
                </c:pt>
                <c:pt idx="3607">
                  <c:v>2.71502256393432</c:v>
                </c:pt>
                <c:pt idx="3608">
                  <c:v>2.6916913986206001</c:v>
                </c:pt>
                <c:pt idx="3609">
                  <c:v>2.6916913986206001</c:v>
                </c:pt>
                <c:pt idx="3610">
                  <c:v>2.6684308052062899</c:v>
                </c:pt>
                <c:pt idx="3611">
                  <c:v>2.6779909133911102</c:v>
                </c:pt>
                <c:pt idx="3612">
                  <c:v>2.6881554126739502</c:v>
                </c:pt>
                <c:pt idx="3613">
                  <c:v>2.6654078960418701</c:v>
                </c:pt>
                <c:pt idx="3614">
                  <c:v>2.67639136314392</c:v>
                </c:pt>
                <c:pt idx="3615">
                  <c:v>2.6539649963378902</c:v>
                </c:pt>
                <c:pt idx="3616">
                  <c:v>2.6655855178832999</c:v>
                </c:pt>
                <c:pt idx="3617">
                  <c:v>2.6777963638305602</c:v>
                </c:pt>
                <c:pt idx="3618">
                  <c:v>2.6559803485870299</c:v>
                </c:pt>
                <c:pt idx="3619">
                  <c:v>2.6690783500671298</c:v>
                </c:pt>
                <c:pt idx="3620">
                  <c:v>2.6343812942504798</c:v>
                </c:pt>
                <c:pt idx="3621">
                  <c:v>2.6476960182189901</c:v>
                </c:pt>
                <c:pt idx="3622">
                  <c:v>2.6616039276122998</c:v>
                </c:pt>
                <c:pt idx="3623">
                  <c:v>2.64034867286682</c:v>
                </c:pt>
                <c:pt idx="3624">
                  <c:v>2.65502429008483</c:v>
                </c:pt>
                <c:pt idx="3625">
                  <c:v>2.6339070796966499</c:v>
                </c:pt>
                <c:pt idx="3626">
                  <c:v>2.64935278892517</c:v>
                </c:pt>
                <c:pt idx="3627">
                  <c:v>2.66538310050964</c:v>
                </c:pt>
                <c:pt idx="3628">
                  <c:v>2.6446235179901101</c:v>
                </c:pt>
                <c:pt idx="3629">
                  <c:v>2.66142654418945</c:v>
                </c:pt>
                <c:pt idx="3630">
                  <c:v>2.67881059646606</c:v>
                </c:pt>
                <c:pt idx="3631">
                  <c:v>2.65845775604248</c:v>
                </c:pt>
                <c:pt idx="3632">
                  <c:v>2.6765453815460201</c:v>
                </c:pt>
                <c:pt idx="3633">
                  <c:v>2.6950292587280198</c:v>
                </c:pt>
                <c:pt idx="3634">
                  <c:v>2.6748573780059801</c:v>
                </c:pt>
                <c:pt idx="3635">
                  <c:v>2.6937694549560498</c:v>
                </c:pt>
                <c:pt idx="3636">
                  <c:v>2.7128632068634002</c:v>
                </c:pt>
                <c:pt idx="3637">
                  <c:v>2.7320067882537802</c:v>
                </c:pt>
                <c:pt idx="3638">
                  <c:v>2.7511820793151802</c:v>
                </c:pt>
                <c:pt idx="3639">
                  <c:v>2.7511820793151802</c:v>
                </c:pt>
                <c:pt idx="3640">
                  <c:v>2.7703800201415998</c:v>
                </c:pt>
                <c:pt idx="3641">
                  <c:v>2.74893927574157</c:v>
                </c:pt>
                <c:pt idx="3642">
                  <c:v>2.8088078498840301</c:v>
                </c:pt>
                <c:pt idx="3643">
                  <c:v>2.82801938056945</c:v>
                </c:pt>
                <c:pt idx="3644">
                  <c:v>2.8472189903259202</c:v>
                </c:pt>
                <c:pt idx="3645">
                  <c:v>2.8663964271545401</c:v>
                </c:pt>
                <c:pt idx="3646">
                  <c:v>2.8855443000793399</c:v>
                </c:pt>
                <c:pt idx="3647">
                  <c:v>2.9469306468963601</c:v>
                </c:pt>
                <c:pt idx="3648">
                  <c:v>2.9662280082702601</c:v>
                </c:pt>
                <c:pt idx="3649">
                  <c:v>2.9854655265808101</c:v>
                </c:pt>
                <c:pt idx="3650">
                  <c:v>3.0046372413635201</c:v>
                </c:pt>
                <c:pt idx="3651">
                  <c:v>3.0237348079681401</c:v>
                </c:pt>
                <c:pt idx="3652">
                  <c:v>3.0862224102020201</c:v>
                </c:pt>
                <c:pt idx="3653">
                  <c:v>3.1053555011749201</c:v>
                </c:pt>
                <c:pt idx="3654">
                  <c:v>3.1683266162872301</c:v>
                </c:pt>
                <c:pt idx="3655">
                  <c:v>3.18744492530822</c:v>
                </c:pt>
                <c:pt idx="3656">
                  <c:v>3.2064435482025102</c:v>
                </c:pt>
                <c:pt idx="3657">
                  <c:v>3.2698621749877899</c:v>
                </c:pt>
                <c:pt idx="3658">
                  <c:v>3.2887794971465998</c:v>
                </c:pt>
                <c:pt idx="3659">
                  <c:v>3.3335261344909601</c:v>
                </c:pt>
                <c:pt idx="3660">
                  <c:v>3.3524696826934801</c:v>
                </c:pt>
                <c:pt idx="3661">
                  <c:v>3.4163465499877899</c:v>
                </c:pt>
                <c:pt idx="3662">
                  <c:v>3.4351336956024099</c:v>
                </c:pt>
                <c:pt idx="3663">
                  <c:v>3.4991378784179599</c:v>
                </c:pt>
                <c:pt idx="3664">
                  <c:v>3.5177240371704102</c:v>
                </c:pt>
                <c:pt idx="3665">
                  <c:v>3.5361225605010902</c:v>
                </c:pt>
                <c:pt idx="3666">
                  <c:v>3.60011434555053</c:v>
                </c:pt>
                <c:pt idx="3667">
                  <c:v>3.61825394630432</c:v>
                </c:pt>
                <c:pt idx="3668">
                  <c:v>3.6821823120117099</c:v>
                </c:pt>
                <c:pt idx="3669">
                  <c:v>3.7000219821929901</c:v>
                </c:pt>
                <c:pt idx="3670">
                  <c:v>3.7460758686065598</c:v>
                </c:pt>
                <c:pt idx="3671">
                  <c:v>3.7638092041015598</c:v>
                </c:pt>
                <c:pt idx="3672">
                  <c:v>3.7813096046447701</c:v>
                </c:pt>
                <c:pt idx="3673">
                  <c:v>3.8448786735534601</c:v>
                </c:pt>
                <c:pt idx="3674">
                  <c:v>3.8620030879974299</c:v>
                </c:pt>
                <c:pt idx="3675">
                  <c:v>3.92528128623962</c:v>
                </c:pt>
                <c:pt idx="3676">
                  <c:v>3.9419925212860099</c:v>
                </c:pt>
                <c:pt idx="3677">
                  <c:v>3.9584422111511199</c:v>
                </c:pt>
                <c:pt idx="3678">
                  <c:v>4.0211720466613698</c:v>
                </c:pt>
                <c:pt idx="3679">
                  <c:v>4.0371627807617099</c:v>
                </c:pt>
                <c:pt idx="3680">
                  <c:v>4.0994396209716797</c:v>
                </c:pt>
                <c:pt idx="3681">
                  <c:v>4.0994396209716797</c:v>
                </c:pt>
                <c:pt idx="3682">
                  <c:v>4.1149382591247496</c:v>
                </c:pt>
                <c:pt idx="3683">
                  <c:v>4.1766996383666903</c:v>
                </c:pt>
                <c:pt idx="3684">
                  <c:v>4.1917238235473597</c:v>
                </c:pt>
                <c:pt idx="3685">
                  <c:v>4.2532777786254803</c:v>
                </c:pt>
                <c:pt idx="3686">
                  <c:v>4.2679352760314897</c:v>
                </c:pt>
                <c:pt idx="3687">
                  <c:v>4.2823309898376403</c:v>
                </c:pt>
                <c:pt idx="3688">
                  <c:v>4.3435931205749503</c:v>
                </c:pt>
                <c:pt idx="3689">
                  <c:v>4.3575720787048304</c:v>
                </c:pt>
                <c:pt idx="3690">
                  <c:v>4.4185833930969203</c:v>
                </c:pt>
                <c:pt idx="3691">
                  <c:v>4.4321107864379803</c:v>
                </c:pt>
                <c:pt idx="3692">
                  <c:v>4.4453487396240199</c:v>
                </c:pt>
                <c:pt idx="3693">
                  <c:v>4.49279689788818</c:v>
                </c:pt>
                <c:pt idx="3694">
                  <c:v>4.50583839416504</c:v>
                </c:pt>
                <c:pt idx="3695">
                  <c:v>4.5661296844482404</c:v>
                </c:pt>
                <c:pt idx="3696">
                  <c:v>4.57865285873413</c:v>
                </c:pt>
                <c:pt idx="3697">
                  <c:v>4.6384801864623997</c:v>
                </c:pt>
                <c:pt idx="3698">
                  <c:v>4.6504530906677202</c:v>
                </c:pt>
                <c:pt idx="3699">
                  <c:v>4.6621079444885201</c:v>
                </c:pt>
                <c:pt idx="3700">
                  <c:v>4.7211465835571298</c:v>
                </c:pt>
                <c:pt idx="3701">
                  <c:v>4.7322144508361799</c:v>
                </c:pt>
                <c:pt idx="3702">
                  <c:v>4.7906403541564897</c:v>
                </c:pt>
                <c:pt idx="3703">
                  <c:v>4.8010940551757804</c:v>
                </c:pt>
                <c:pt idx="3704">
                  <c:v>4.8010940551757804</c:v>
                </c:pt>
                <c:pt idx="3705">
                  <c:v>4.85884714126587</c:v>
                </c:pt>
                <c:pt idx="3706">
                  <c:v>4.8686623573303196</c:v>
                </c:pt>
                <c:pt idx="3707">
                  <c:v>4.9256849288940403</c:v>
                </c:pt>
                <c:pt idx="3708">
                  <c:v>4.9348392486572203</c:v>
                </c:pt>
                <c:pt idx="3709">
                  <c:v>4.94364213943481</c:v>
                </c:pt>
                <c:pt idx="3710">
                  <c:v>4.9995455741882298</c:v>
                </c:pt>
                <c:pt idx="3711">
                  <c:v>5.0076594352722097</c:v>
                </c:pt>
                <c:pt idx="3712">
                  <c:v>5.0627098083496103</c:v>
                </c:pt>
                <c:pt idx="3713">
                  <c:v>5.0701150894165004</c:v>
                </c:pt>
                <c:pt idx="3714">
                  <c:v>5.0771584510803196</c:v>
                </c:pt>
                <c:pt idx="3715">
                  <c:v>5.1309428215026802</c:v>
                </c:pt>
                <c:pt idx="3716">
                  <c:v>5.1309428215026802</c:v>
                </c:pt>
                <c:pt idx="3717">
                  <c:v>5.1841392517089799</c:v>
                </c:pt>
                <c:pt idx="3718">
                  <c:v>5.1900768280029297</c:v>
                </c:pt>
                <c:pt idx="3719">
                  <c:v>5.1956462860107404</c:v>
                </c:pt>
                <c:pt idx="3720">
                  <c:v>5.2474617958068803</c:v>
                </c:pt>
                <c:pt idx="3721">
                  <c:v>5.2522716522216797</c:v>
                </c:pt>
                <c:pt idx="3722">
                  <c:v>5.3030400276184002</c:v>
                </c:pt>
                <c:pt idx="3723">
                  <c:v>5.3070797920226997</c:v>
                </c:pt>
                <c:pt idx="3724">
                  <c:v>5.3567619323730398</c:v>
                </c:pt>
                <c:pt idx="3725">
                  <c:v>5.3600215911865199</c:v>
                </c:pt>
                <c:pt idx="3726">
                  <c:v>5.3629074096679696</c:v>
                </c:pt>
                <c:pt idx="3727">
                  <c:v>5.4085812568664497</c:v>
                </c:pt>
                <c:pt idx="3728">
                  <c:v>5.41105079650879</c:v>
                </c:pt>
                <c:pt idx="3729">
                  <c:v>5.4584550857543901</c:v>
                </c:pt>
                <c:pt idx="3730">
                  <c:v>5.4601283073425302</c:v>
                </c:pt>
                <c:pt idx="3731">
                  <c:v>5.4614291191101003</c:v>
                </c:pt>
                <c:pt idx="3732">
                  <c:v>5.5072169303893999</c:v>
                </c:pt>
                <c:pt idx="3733">
                  <c:v>5.5077171325683603</c:v>
                </c:pt>
                <c:pt idx="3734">
                  <c:v>5.5522079467773402</c:v>
                </c:pt>
                <c:pt idx="3735">
                  <c:v>5.5516338348388601</c:v>
                </c:pt>
                <c:pt idx="3736">
                  <c:v>5.5504922866821298</c:v>
                </c:pt>
                <c:pt idx="3737">
                  <c:v>5.5928020477294904</c:v>
                </c:pt>
                <c:pt idx="3738">
                  <c:v>5.59047555923462</c:v>
                </c:pt>
                <c:pt idx="3739">
                  <c:v>5.6341218948364196</c:v>
                </c:pt>
                <c:pt idx="3740">
                  <c:v>5.6311712265014604</c:v>
                </c:pt>
                <c:pt idx="3741">
                  <c:v>5.6276478767395002</c:v>
                </c:pt>
                <c:pt idx="3742">
                  <c:v>5.6666941642761204</c:v>
                </c:pt>
                <c:pt idx="3743">
                  <c:v>5.6619644165039</c:v>
                </c:pt>
                <c:pt idx="3744">
                  <c:v>5.6993279457092303</c:v>
                </c:pt>
                <c:pt idx="3745">
                  <c:v>5.6933836936950604</c:v>
                </c:pt>
                <c:pt idx="3746">
                  <c:v>5.68686723709106</c:v>
                </c:pt>
                <c:pt idx="3747">
                  <c:v>5.7218675613403303</c:v>
                </c:pt>
                <c:pt idx="3748">
                  <c:v>5.7141294479370099</c:v>
                </c:pt>
                <c:pt idx="3749">
                  <c:v>5.7473816871643004</c:v>
                </c:pt>
                <c:pt idx="3750">
                  <c:v>5.7473816871643004</c:v>
                </c:pt>
                <c:pt idx="3751">
                  <c:v>5.7795219421386701</c:v>
                </c:pt>
                <c:pt idx="3752">
                  <c:v>5.7698960304260201</c:v>
                </c:pt>
                <c:pt idx="3753">
                  <c:v>5.7597007751464799</c:v>
                </c:pt>
                <c:pt idx="3754">
                  <c:v>5.7893834114074698</c:v>
                </c:pt>
                <c:pt idx="3755">
                  <c:v>5.7779560089111301</c:v>
                </c:pt>
                <c:pt idx="3756">
                  <c:v>5.8058214187621999</c:v>
                </c:pt>
                <c:pt idx="3757">
                  <c:v>5.7931609153747496</c:v>
                </c:pt>
                <c:pt idx="3758">
                  <c:v>5.7799401283264098</c:v>
                </c:pt>
                <c:pt idx="3759">
                  <c:v>5.8052992820739702</c:v>
                </c:pt>
                <c:pt idx="3760">
                  <c:v>5.79084968566894</c:v>
                </c:pt>
                <c:pt idx="3761">
                  <c:v>5.8143558502197203</c:v>
                </c:pt>
                <c:pt idx="3762">
                  <c:v>5.8143558502197203</c:v>
                </c:pt>
                <c:pt idx="3763">
                  <c:v>5.7986822128295898</c:v>
                </c:pt>
                <c:pt idx="3764">
                  <c:v>5.8203210830688397</c:v>
                </c:pt>
                <c:pt idx="3765">
                  <c:v>5.8034276962280202</c:v>
                </c:pt>
                <c:pt idx="3766">
                  <c:v>5.8231892585754403</c:v>
                </c:pt>
                <c:pt idx="3767">
                  <c:v>5.8050808906555096</c:v>
                </c:pt>
                <c:pt idx="3768">
                  <c:v>5.78643703460693</c:v>
                </c:pt>
                <c:pt idx="3769">
                  <c:v>5.8036427497863698</c:v>
                </c:pt>
                <c:pt idx="3770">
                  <c:v>5.7837986946105904</c:v>
                </c:pt>
                <c:pt idx="3771">
                  <c:v>5.7991142272949201</c:v>
                </c:pt>
                <c:pt idx="3772">
                  <c:v>5.7780866622924796</c:v>
                </c:pt>
                <c:pt idx="3773">
                  <c:v>5.8133468627929696</c:v>
                </c:pt>
                <c:pt idx="3774">
                  <c:v>5.7916851043701101</c:v>
                </c:pt>
                <c:pt idx="3775">
                  <c:v>5.7695078849792401</c:v>
                </c:pt>
                <c:pt idx="3776">
                  <c:v>5.7814779281616202</c:v>
                </c:pt>
                <c:pt idx="3777">
                  <c:v>5.7581605911254803</c:v>
                </c:pt>
                <c:pt idx="3778">
                  <c:v>5.76848936080932</c:v>
                </c:pt>
                <c:pt idx="3779">
                  <c:v>5.74404001235962</c:v>
                </c:pt>
                <c:pt idx="3780">
                  <c:v>5.7190971374511701</c:v>
                </c:pt>
                <c:pt idx="3781">
                  <c:v>5.7271494865417401</c:v>
                </c:pt>
                <c:pt idx="3782">
                  <c:v>5.7010931968688903</c:v>
                </c:pt>
                <c:pt idx="3783">
                  <c:v>5.7074923515319798</c:v>
                </c:pt>
                <c:pt idx="3784">
                  <c:v>5.68033742904663</c:v>
                </c:pt>
                <c:pt idx="3785">
                  <c:v>5.68033742904663</c:v>
                </c:pt>
                <c:pt idx="3786">
                  <c:v>5.68508005142212</c:v>
                </c:pt>
                <c:pt idx="3787">
                  <c:v>5.6568403244018501</c:v>
                </c:pt>
                <c:pt idx="3788">
                  <c:v>5.6599254608154297</c:v>
                </c:pt>
                <c:pt idx="3789">
                  <c:v>5.6306166648864702</c:v>
                </c:pt>
                <c:pt idx="3790">
                  <c:v>5.6008615493774396</c:v>
                </c:pt>
                <c:pt idx="3791">
                  <c:v>5.6016879081726003</c:v>
                </c:pt>
                <c:pt idx="3792">
                  <c:v>5.5708937644958496</c:v>
                </c:pt>
                <c:pt idx="3793">
                  <c:v>5.5700755119323704</c:v>
                </c:pt>
                <c:pt idx="3794">
                  <c:v>5.5382637977600098</c:v>
                </c:pt>
                <c:pt idx="3795">
                  <c:v>5.5060367584228498</c:v>
                </c:pt>
                <c:pt idx="3796">
                  <c:v>5.5358085632324201</c:v>
                </c:pt>
                <c:pt idx="3797">
                  <c:v>5.5030007362365696</c:v>
                </c:pt>
                <c:pt idx="3798">
                  <c:v>5.4989194869995099</c:v>
                </c:pt>
                <c:pt idx="3799">
                  <c:v>5.4651379585266104</c:v>
                </c:pt>
                <c:pt idx="3800">
                  <c:v>5.4594426155090297</c:v>
                </c:pt>
                <c:pt idx="3801">
                  <c:v>5.4247140884399396</c:v>
                </c:pt>
                <c:pt idx="3802">
                  <c:v>5.3896136283874503</c:v>
                </c:pt>
                <c:pt idx="3803">
                  <c:v>5.3817696571350098</c:v>
                </c:pt>
                <c:pt idx="3804">
                  <c:v>5.3457646369934002</c:v>
                </c:pt>
                <c:pt idx="3805">
                  <c:v>5.3363513946533203</c:v>
                </c:pt>
                <c:pt idx="3806">
                  <c:v>5.2994718551635698</c:v>
                </c:pt>
                <c:pt idx="3807">
                  <c:v>5.26226329803466</c:v>
                </c:pt>
                <c:pt idx="3808">
                  <c:v>5.2885098457336399</c:v>
                </c:pt>
                <c:pt idx="3809">
                  <c:v>5.2507853507995597</c:v>
                </c:pt>
                <c:pt idx="3810">
                  <c:v>5.2382974624633798</c:v>
                </c:pt>
                <c:pt idx="3811">
                  <c:v>5.1997618675231898</c:v>
                </c:pt>
                <c:pt idx="3812">
                  <c:v>5.1609330177307102</c:v>
                </c:pt>
                <c:pt idx="3813">
                  <c:v>5.14646196365356</c:v>
                </c:pt>
                <c:pt idx="3814">
                  <c:v>5.1068744659423801</c:v>
                </c:pt>
                <c:pt idx="3815">
                  <c:v>5.0909476280212402</c:v>
                </c:pt>
                <c:pt idx="3816">
                  <c:v>5.05063819885254</c:v>
                </c:pt>
                <c:pt idx="3817">
                  <c:v>5.0100860595703098</c:v>
                </c:pt>
                <c:pt idx="3818">
                  <c:v>4.9922957420349103</c:v>
                </c:pt>
                <c:pt idx="3819">
                  <c:v>4.9922957420349103</c:v>
                </c:pt>
                <c:pt idx="3820">
                  <c:v>4.9736003875732404</c:v>
                </c:pt>
                <c:pt idx="3821">
                  <c:v>4.93194150924682</c:v>
                </c:pt>
                <c:pt idx="3822">
                  <c:v>4.9119772911071697</c:v>
                </c:pt>
                <c:pt idx="3823">
                  <c:v>4.8696918487548801</c:v>
                </c:pt>
                <c:pt idx="3824">
                  <c:v>4.8272366523742596</c:v>
                </c:pt>
                <c:pt idx="3825">
                  <c:v>4.8056249618530202</c:v>
                </c:pt>
                <c:pt idx="3826">
                  <c:v>4.7626080513000497</c:v>
                </c:pt>
                <c:pt idx="3827">
                  <c:v>4.7398176193237296</c:v>
                </c:pt>
                <c:pt idx="3828">
                  <c:v>4.6962828636169398</c:v>
                </c:pt>
                <c:pt idx="3829">
                  <c:v>4.6526398658752397</c:v>
                </c:pt>
                <c:pt idx="3830">
                  <c:v>4.6723527908325204</c:v>
                </c:pt>
                <c:pt idx="3831">
                  <c:v>4.6283478736877397</c:v>
                </c:pt>
                <c:pt idx="3832">
                  <c:v>4.6033172607421804</c:v>
                </c:pt>
                <c:pt idx="3833">
                  <c:v>4.5588908195495597</c:v>
                </c:pt>
                <c:pt idx="3834">
                  <c:v>4.5144057273864702</c:v>
                </c:pt>
                <c:pt idx="3835">
                  <c:v>4.4880061149597097</c:v>
                </c:pt>
                <c:pt idx="3836">
                  <c:v>4.44317579269409</c:v>
                </c:pt>
                <c:pt idx="3837">
                  <c:v>4.4157905578613201</c:v>
                </c:pt>
                <c:pt idx="3838">
                  <c:v>4.3706679344177202</c:v>
                </c:pt>
                <c:pt idx="3839">
                  <c:v>4.3423490524291903</c:v>
                </c:pt>
                <c:pt idx="3840">
                  <c:v>4.2969884872436497</c:v>
                </c:pt>
                <c:pt idx="3841">
                  <c:v>4.2969884872436497</c:v>
                </c:pt>
                <c:pt idx="3842">
                  <c:v>4.2677879333496103</c:v>
                </c:pt>
                <c:pt idx="3843">
                  <c:v>4.2222447395324698</c:v>
                </c:pt>
                <c:pt idx="3844">
                  <c:v>4.1922183036804199</c:v>
                </c:pt>
                <c:pt idx="3845">
                  <c:v>4.1465516090393004</c:v>
                </c:pt>
                <c:pt idx="3846">
                  <c:v>4.1009845733642498</c:v>
                </c:pt>
                <c:pt idx="3847">
                  <c:v>4.0700259208679199</c:v>
                </c:pt>
                <c:pt idx="3848">
                  <c:v>4.0244255065917898</c:v>
                </c:pt>
                <c:pt idx="3849">
                  <c:v>3.9927902221679599</c:v>
                </c:pt>
                <c:pt idx="3850">
                  <c:v>3.9472200870513898</c:v>
                </c:pt>
                <c:pt idx="3851">
                  <c:v>3.9149718284606898</c:v>
                </c:pt>
                <c:pt idx="3852">
                  <c:v>3.8694953918457</c:v>
                </c:pt>
                <c:pt idx="3853">
                  <c:v>3.8694953918457</c:v>
                </c:pt>
                <c:pt idx="3854">
                  <c:v>3.8367023468017498</c:v>
                </c:pt>
                <c:pt idx="3855">
                  <c:v>3.7913858890533398</c:v>
                </c:pt>
                <c:pt idx="3856">
                  <c:v>3.7581181526184002</c:v>
                </c:pt>
                <c:pt idx="3857">
                  <c:v>3.7130160331725999</c:v>
                </c:pt>
                <c:pt idx="3858">
                  <c:v>3.6680395603179901</c:v>
                </c:pt>
                <c:pt idx="3859">
                  <c:v>3.63408970832824</c:v>
                </c:pt>
                <c:pt idx="3860">
                  <c:v>3.5890760421752899</c:v>
                </c:pt>
                <c:pt idx="3861">
                  <c:v>3.55451512336731</c:v>
                </c:pt>
                <c:pt idx="3862">
                  <c:v>3.5095248222350999</c:v>
                </c:pt>
                <c:pt idx="3863">
                  <c:v>3.51949787139892</c:v>
                </c:pt>
                <c:pt idx="3864">
                  <c:v>3.4744167327880802</c:v>
                </c:pt>
                <c:pt idx="3865">
                  <c:v>3.42951107025146</c:v>
                </c:pt>
                <c:pt idx="3866">
                  <c:v>3.3939216136932302</c:v>
                </c:pt>
                <c:pt idx="3867">
                  <c:v>3.3491644859313898</c:v>
                </c:pt>
                <c:pt idx="3868">
                  <c:v>3.3131618499755802</c:v>
                </c:pt>
                <c:pt idx="3869">
                  <c:v>3.2686166763305602</c:v>
                </c:pt>
                <c:pt idx="3870">
                  <c:v>3.2322728633880602</c:v>
                </c:pt>
                <c:pt idx="3871">
                  <c:v>3.1880090236663801</c:v>
                </c:pt>
                <c:pt idx="3872">
                  <c:v>3.1441330909728999</c:v>
                </c:pt>
                <c:pt idx="3873">
                  <c:v>3.10803127288818</c:v>
                </c:pt>
                <c:pt idx="3874">
                  <c:v>3.10803127288818</c:v>
                </c:pt>
                <c:pt idx="3875">
                  <c:v>3.07203865051269</c:v>
                </c:pt>
                <c:pt idx="3876">
                  <c:v>3.0292408466339098</c:v>
                </c:pt>
                <c:pt idx="3877">
                  <c:v>2.9937062263488698</c:v>
                </c:pt>
                <c:pt idx="3878">
                  <c:v>2.9517548084259002</c:v>
                </c:pt>
                <c:pt idx="3879">
                  <c:v>2.9103329181671098</c:v>
                </c:pt>
                <c:pt idx="3880">
                  <c:v>2.8756940364837602</c:v>
                </c:pt>
                <c:pt idx="3881">
                  <c:v>2.8352103233337398</c:v>
                </c:pt>
                <c:pt idx="3882">
                  <c:v>2.8011848926544101</c:v>
                </c:pt>
                <c:pt idx="3883">
                  <c:v>2.7617018222808798</c:v>
                </c:pt>
                <c:pt idx="3884">
                  <c:v>2.7674002647399898</c:v>
                </c:pt>
                <c:pt idx="3885">
                  <c:v>2.7283580303192099</c:v>
                </c:pt>
                <c:pt idx="3886">
                  <c:v>2.6898770332336399</c:v>
                </c:pt>
                <c:pt idx="3887">
                  <c:v>2.6570255756378098</c:v>
                </c:pt>
                <c:pt idx="3888">
                  <c:v>2.61927342414856</c:v>
                </c:pt>
                <c:pt idx="3889">
                  <c:v>2.5868101119995099</c:v>
                </c:pt>
                <c:pt idx="3890">
                  <c:v>2.5496592521667401</c:v>
                </c:pt>
                <c:pt idx="3891">
                  <c:v>2.5128202438354399</c:v>
                </c:pt>
                <c:pt idx="3892">
                  <c:v>2.48084092140197</c:v>
                </c:pt>
                <c:pt idx="3893">
                  <c:v>2.4445521831512398</c:v>
                </c:pt>
                <c:pt idx="3894">
                  <c:v>2.4129099845886199</c:v>
                </c:pt>
                <c:pt idx="3895">
                  <c:v>2.4129099845886199</c:v>
                </c:pt>
                <c:pt idx="3896">
                  <c:v>2.38139295578002</c:v>
                </c:pt>
                <c:pt idx="3897">
                  <c:v>2.3459780216217001</c:v>
                </c:pt>
                <c:pt idx="3898">
                  <c:v>2.3109674453735298</c:v>
                </c:pt>
                <c:pt idx="3899">
                  <c:v>2.2804818153381299</c:v>
                </c:pt>
                <c:pt idx="3900">
                  <c:v>2.24626612663269</c:v>
                </c:pt>
                <c:pt idx="3901">
                  <c:v>2.21666312217712</c:v>
                </c:pt>
                <c:pt idx="3902">
                  <c:v>2.1832871437072701</c:v>
                </c:pt>
                <c:pt idx="3903">
                  <c:v>2.1546092033386199</c:v>
                </c:pt>
                <c:pt idx="3904">
                  <c:v>2.1221189498901301</c:v>
                </c:pt>
                <c:pt idx="3905">
                  <c:v>2.09011578559875</c:v>
                </c:pt>
                <c:pt idx="3906">
                  <c:v>2.0944116115570002</c:v>
                </c:pt>
                <c:pt idx="3907">
                  <c:v>2.0628547668457</c:v>
                </c:pt>
                <c:pt idx="3908">
                  <c:v>2.0361649990081698</c:v>
                </c:pt>
                <c:pt idx="3909">
                  <c:v>2.0055906772613499</c:v>
                </c:pt>
                <c:pt idx="3910">
                  <c:v>1.97996866703033</c:v>
                </c:pt>
                <c:pt idx="3911">
                  <c:v>1.95042824745178</c:v>
                </c:pt>
                <c:pt idx="3912">
                  <c:v>1.9214457273483201</c:v>
                </c:pt>
                <c:pt idx="3913">
                  <c:v>1.89747178554534</c:v>
                </c:pt>
                <c:pt idx="3914">
                  <c:v>1.8695589303970299</c:v>
                </c:pt>
                <c:pt idx="3915">
                  <c:v>1.84680068492889</c:v>
                </c:pt>
                <c:pt idx="3916">
                  <c:v>1.84680068492889</c:v>
                </c:pt>
                <c:pt idx="3917">
                  <c:v>1.8247201442718499</c:v>
                </c:pt>
                <c:pt idx="3918">
                  <c:v>1.79850757122039</c:v>
                </c:pt>
                <c:pt idx="3919">
                  <c:v>1.7728579044342001</c:v>
                </c:pt>
                <c:pt idx="3920">
                  <c:v>1.75270199775695</c:v>
                </c:pt>
                <c:pt idx="3921">
                  <c:v>1.7282629013061499</c:v>
                </c:pt>
                <c:pt idx="3922">
                  <c:v>1.7094980478286701</c:v>
                </c:pt>
                <c:pt idx="3923">
                  <c:v>1.68632364273071</c:v>
                </c:pt>
                <c:pt idx="3924">
                  <c:v>1.6689362525939899</c:v>
                </c:pt>
                <c:pt idx="3925">
                  <c:v>1.6468099355697601</c:v>
                </c:pt>
                <c:pt idx="3926">
                  <c:v>1.6468099355697601</c:v>
                </c:pt>
                <c:pt idx="3927">
                  <c:v>1.63051617145538</c:v>
                </c:pt>
                <c:pt idx="3928">
                  <c:v>1.6091051101684499</c:v>
                </c:pt>
                <c:pt idx="3929">
                  <c:v>1.59349989891052</c:v>
                </c:pt>
                <c:pt idx="3930">
                  <c:v>1.5728777647018399</c:v>
                </c:pt>
                <c:pt idx="3931">
                  <c:v>1.5583479404449401</c:v>
                </c:pt>
                <c:pt idx="3932">
                  <c:v>1.5387749671936</c:v>
                </c:pt>
                <c:pt idx="3933">
                  <c:v>1.51972568035125</c:v>
                </c:pt>
                <c:pt idx="3934">
                  <c:v>1.50688481330871</c:v>
                </c:pt>
                <c:pt idx="3935">
                  <c:v>1.48891925811767</c:v>
                </c:pt>
                <c:pt idx="3936">
                  <c:v>1.4772518873214699</c:v>
                </c:pt>
                <c:pt idx="3937">
                  <c:v>1.4772518873214699</c:v>
                </c:pt>
                <c:pt idx="3938">
                  <c:v>1.4662101268768299</c:v>
                </c:pt>
                <c:pt idx="3939">
                  <c:v>1.44992399215698</c:v>
                </c:pt>
                <c:pt idx="3940">
                  <c:v>1.4341999292373599</c:v>
                </c:pt>
                <c:pt idx="3941">
                  <c:v>1.4249517917632999</c:v>
                </c:pt>
                <c:pt idx="3942">
                  <c:v>1.41038835048675</c:v>
                </c:pt>
                <c:pt idx="3943">
                  <c:v>1.4023902416229199</c:v>
                </c:pt>
                <c:pt idx="3944">
                  <c:v>1.38901531696319</c:v>
                </c:pt>
                <c:pt idx="3945">
                  <c:v>1.3822662830352701</c:v>
                </c:pt>
                <c:pt idx="3946">
                  <c:v>1.36990690231323</c:v>
                </c:pt>
                <c:pt idx="3947">
                  <c:v>1.36990690231323</c:v>
                </c:pt>
                <c:pt idx="3948">
                  <c:v>1.3642158508300699</c:v>
                </c:pt>
                <c:pt idx="3949">
                  <c:v>1.35276627540588</c:v>
                </c:pt>
                <c:pt idx="3950">
                  <c:v>1.3483246564865099</c:v>
                </c:pt>
                <c:pt idx="3951">
                  <c:v>1.3378314971923799</c:v>
                </c:pt>
                <c:pt idx="3952">
                  <c:v>1.33451271057128</c:v>
                </c:pt>
                <c:pt idx="3953">
                  <c:v>1.3246134519577</c:v>
                </c:pt>
                <c:pt idx="3954">
                  <c:v>1.31498706340789</c:v>
                </c:pt>
                <c:pt idx="3955">
                  <c:v>1.31277751922607</c:v>
                </c:pt>
                <c:pt idx="3956">
                  <c:v>1.3037239313125599</c:v>
                </c:pt>
                <c:pt idx="3957">
                  <c:v>1.3110764026641799</c:v>
                </c:pt>
                <c:pt idx="3958">
                  <c:v>1.3023196458816499</c:v>
                </c:pt>
                <c:pt idx="3959">
                  <c:v>1.3014162778854299</c:v>
                </c:pt>
                <c:pt idx="3960">
                  <c:v>1.2932382822036701</c:v>
                </c:pt>
                <c:pt idx="3961">
                  <c:v>1.28534603118896</c:v>
                </c:pt>
                <c:pt idx="3962">
                  <c:v>1.2855352163314799</c:v>
                </c:pt>
                <c:pt idx="3963">
                  <c:v>1.2782340049743599</c:v>
                </c:pt>
                <c:pt idx="3964">
                  <c:v>1.2792704105377199</c:v>
                </c:pt>
                <c:pt idx="3965">
                  <c:v>1.27281498908996</c:v>
                </c:pt>
                <c:pt idx="3966">
                  <c:v>1.2750271558761599</c:v>
                </c:pt>
                <c:pt idx="3967">
                  <c:v>1.2695668935775699</c:v>
                </c:pt>
                <c:pt idx="3968">
                  <c:v>1.2695668935775699</c:v>
                </c:pt>
                <c:pt idx="3969">
                  <c:v>1.2729457616805999</c:v>
                </c:pt>
                <c:pt idx="3970">
                  <c:v>1.2684786319732599</c:v>
                </c:pt>
                <c:pt idx="3971">
                  <c:v>1.2730107307434</c:v>
                </c:pt>
                <c:pt idx="3972">
                  <c:v>1.26953625679016</c:v>
                </c:pt>
                <c:pt idx="3973">
                  <c:v>1.2752097845077499</c:v>
                </c:pt>
                <c:pt idx="3974">
                  <c:v>1.2727286815643299</c:v>
                </c:pt>
                <c:pt idx="3975">
                  <c:v>1.2707500457763601</c:v>
                </c:pt>
                <c:pt idx="3976">
                  <c:v>1.27804827690124</c:v>
                </c:pt>
                <c:pt idx="3977">
                  <c:v>1.2770682573318399</c:v>
                </c:pt>
                <c:pt idx="3978">
                  <c:v>1.285977602005</c:v>
                </c:pt>
                <c:pt idx="3979">
                  <c:v>1.2854912281036299</c:v>
                </c:pt>
                <c:pt idx="3980">
                  <c:v>1.29453933238983</c:v>
                </c:pt>
                <c:pt idx="3981">
                  <c:v>1.2950564622878999</c:v>
                </c:pt>
                <c:pt idx="3982">
                  <c:v>1.30521965026855</c:v>
                </c:pt>
                <c:pt idx="3983">
                  <c:v>1.3159987926483101</c:v>
                </c:pt>
                <c:pt idx="3984">
                  <c:v>1.3159987926483101</c:v>
                </c:pt>
                <c:pt idx="3985">
                  <c:v>1.3273900747299101</c:v>
                </c:pt>
                <c:pt idx="3986">
                  <c:v>1.3299132585525499</c:v>
                </c:pt>
                <c:pt idx="3987">
                  <c:v>1.34241354465484</c:v>
                </c:pt>
                <c:pt idx="3988">
                  <c:v>1.3459610939025799</c:v>
                </c:pt>
                <c:pt idx="3989">
                  <c:v>1.3595700263977</c:v>
                </c:pt>
                <c:pt idx="3990">
                  <c:v>1.3595700263977</c:v>
                </c:pt>
                <c:pt idx="3991">
                  <c:v>1.3737670183181701</c:v>
                </c:pt>
                <c:pt idx="3992">
                  <c:v>1.37869524955749</c:v>
                </c:pt>
                <c:pt idx="3993">
                  <c:v>1.39392673969268</c:v>
                </c:pt>
                <c:pt idx="3994">
                  <c:v>1.40976917743682</c:v>
                </c:pt>
                <c:pt idx="3995">
                  <c:v>1.41615331172943</c:v>
                </c:pt>
                <c:pt idx="3996">
                  <c:v>1.42670238018035</c:v>
                </c:pt>
                <c:pt idx="3997">
                  <c:v>1.4338905811309799</c:v>
                </c:pt>
                <c:pt idx="3998">
                  <c:v>1.4529604911804199</c:v>
                </c:pt>
                <c:pt idx="3999">
                  <c:v>1.46149253845214</c:v>
                </c:pt>
                <c:pt idx="4000">
                  <c:v>1.4826645851135201</c:v>
                </c:pt>
                <c:pt idx="4001">
                  <c:v>1.49252581596374</c:v>
                </c:pt>
                <c:pt idx="4002">
                  <c:v>1.50514793395996</c:v>
                </c:pt>
                <c:pt idx="4003">
                  <c:v>1.5292032957077</c:v>
                </c:pt>
                <c:pt idx="4004">
                  <c:v>1.5409642457962001</c:v>
                </c:pt>
                <c:pt idx="4005">
                  <c:v>1.56764340400695</c:v>
                </c:pt>
                <c:pt idx="4006">
                  <c:v>1.5810362100601201</c:v>
                </c:pt>
                <c:pt idx="4007">
                  <c:v>1.6102920770645099</c:v>
                </c:pt>
                <c:pt idx="4008">
                  <c:v>1.62529361248016</c:v>
                </c:pt>
                <c:pt idx="4009">
                  <c:v>1.6411280632019001</c:v>
                </c:pt>
                <c:pt idx="4010">
                  <c:v>1.65708184242248</c:v>
                </c:pt>
                <c:pt idx="4011">
                  <c:v>1.6904209852218599</c:v>
                </c:pt>
                <c:pt idx="4012">
                  <c:v>1.7079497575759801</c:v>
                </c:pt>
                <c:pt idx="4013">
                  <c:v>1.7437515258789</c:v>
                </c:pt>
                <c:pt idx="4014">
                  <c:v>1.76167321205139</c:v>
                </c:pt>
                <c:pt idx="4015">
                  <c:v>1.78098499774932</c:v>
                </c:pt>
                <c:pt idx="4016">
                  <c:v>1.8193564414978001</c:v>
                </c:pt>
                <c:pt idx="4017">
                  <c:v>1.85881423950195</c:v>
                </c:pt>
                <c:pt idx="4018">
                  <c:v>1.8798424005508401</c:v>
                </c:pt>
                <c:pt idx="4019">
                  <c:v>1.8992680311203001</c:v>
                </c:pt>
                <c:pt idx="4020">
                  <c:v>1.92090988159179</c:v>
                </c:pt>
                <c:pt idx="4021">
                  <c:v>1.9629391431808401</c:v>
                </c:pt>
                <c:pt idx="4022">
                  <c:v>2.0056138038635201</c:v>
                </c:pt>
                <c:pt idx="4023">
                  <c:v>2.0056138038635201</c:v>
                </c:pt>
                <c:pt idx="4024">
                  <c:v>2.0488371849060001</c:v>
                </c:pt>
                <c:pt idx="4025">
                  <c:v>2.09256911277771</c:v>
                </c:pt>
                <c:pt idx="4026">
                  <c:v>2.1160330772399898</c:v>
                </c:pt>
                <c:pt idx="4027">
                  <c:v>2.1367695331573402</c:v>
                </c:pt>
                <c:pt idx="4028">
                  <c:v>2.1813974380493102</c:v>
                </c:pt>
                <c:pt idx="4029">
                  <c:v>2.2054038047790501</c:v>
                </c:pt>
                <c:pt idx="4030">
                  <c:v>2.2506849765777499</c:v>
                </c:pt>
                <c:pt idx="4031">
                  <c:v>2.2752878665924001</c:v>
                </c:pt>
                <c:pt idx="4032">
                  <c:v>2.2963991165161102</c:v>
                </c:pt>
                <c:pt idx="4033">
                  <c:v>2.3425111770629798</c:v>
                </c:pt>
                <c:pt idx="4034">
                  <c:v>2.3677875995635902</c:v>
                </c:pt>
                <c:pt idx="4035">
                  <c:v>2.4145576953887899</c:v>
                </c:pt>
                <c:pt idx="4036">
                  <c:v>2.4357609748840301</c:v>
                </c:pt>
                <c:pt idx="4037">
                  <c:v>2.46161961555481</c:v>
                </c:pt>
                <c:pt idx="4038">
                  <c:v>2.5089335441589302</c:v>
                </c:pt>
                <c:pt idx="4039">
                  <c:v>2.5564596652984601</c:v>
                </c:pt>
                <c:pt idx="4040">
                  <c:v>2.5564596652984601</c:v>
                </c:pt>
                <c:pt idx="4041">
                  <c:v>2.6041586399078298</c:v>
                </c:pt>
                <c:pt idx="4042">
                  <c:v>2.63095879554748</c:v>
                </c:pt>
                <c:pt idx="4043">
                  <c:v>2.6789705753326398</c:v>
                </c:pt>
                <c:pt idx="4044">
                  <c:v>2.7270579338073699</c:v>
                </c:pt>
                <c:pt idx="4045">
                  <c:v>2.7270579338073699</c:v>
                </c:pt>
                <c:pt idx="4046">
                  <c:v>2.7751841545104901</c:v>
                </c:pt>
                <c:pt idx="4047">
                  <c:v>2.8233129978179901</c:v>
                </c:pt>
                <c:pt idx="4048">
                  <c:v>2.8508667945861799</c:v>
                </c:pt>
                <c:pt idx="4049">
                  <c:v>2.8714079856872501</c:v>
                </c:pt>
                <c:pt idx="4050">
                  <c:v>2.9194343090057302</c:v>
                </c:pt>
                <c:pt idx="4051">
                  <c:v>2.9471352100372301</c:v>
                </c:pt>
                <c:pt idx="4052">
                  <c:v>2.9951033592224099</c:v>
                </c:pt>
                <c:pt idx="4053">
                  <c:v>3.0151436328887899</c:v>
                </c:pt>
                <c:pt idx="4054">
                  <c:v>3.0429148674011199</c:v>
                </c:pt>
                <c:pt idx="4055">
                  <c:v>3.0905380249023402</c:v>
                </c:pt>
                <c:pt idx="4056">
                  <c:v>3.1184029579162602</c:v>
                </c:pt>
                <c:pt idx="4057">
                  <c:v>3.1657803058624201</c:v>
                </c:pt>
                <c:pt idx="4058">
                  <c:v>3.18508577346801</c:v>
                </c:pt>
                <c:pt idx="4059">
                  <c:v>3.2128870487213099</c:v>
                </c:pt>
                <c:pt idx="4060">
                  <c:v>3.2596909999847399</c:v>
                </c:pt>
                <c:pt idx="4061">
                  <c:v>3.30616235733032</c:v>
                </c:pt>
                <c:pt idx="4062">
                  <c:v>3.30616235733032</c:v>
                </c:pt>
                <c:pt idx="4063">
                  <c:v>3.3522715568542401</c:v>
                </c:pt>
                <c:pt idx="4064">
                  <c:v>3.39798879623413</c:v>
                </c:pt>
                <c:pt idx="4065">
                  <c:v>3.4254577159881499</c:v>
                </c:pt>
                <c:pt idx="4066">
                  <c:v>3.4432854652404701</c:v>
                </c:pt>
                <c:pt idx="4067">
                  <c:v>3.4706182479858398</c:v>
                </c:pt>
                <c:pt idx="4068">
                  <c:v>3.51531505584716</c:v>
                </c:pt>
                <c:pt idx="4069">
                  <c:v>3.5595204830169598</c:v>
                </c:pt>
                <c:pt idx="4070">
                  <c:v>3.5864949226379301</c:v>
                </c:pt>
                <c:pt idx="4071">
                  <c:v>3.6032083034515301</c:v>
                </c:pt>
                <c:pt idx="4072">
                  <c:v>3.6463525295257502</c:v>
                </c:pt>
                <c:pt idx="4073">
                  <c:v>3.6729266643524099</c:v>
                </c:pt>
                <c:pt idx="4074">
                  <c:v>3.7152805328369101</c:v>
                </c:pt>
                <c:pt idx="4075">
                  <c:v>3.7309103012084899</c:v>
                </c:pt>
                <c:pt idx="4076">
                  <c:v>3.7570271492004301</c:v>
                </c:pt>
                <c:pt idx="4077">
                  <c:v>3.7981419563293399</c:v>
                </c:pt>
                <c:pt idx="4078">
                  <c:v>3.8239109516143799</c:v>
                </c:pt>
                <c:pt idx="4079">
                  <c:v>3.8386023044586102</c:v>
                </c:pt>
                <c:pt idx="4080">
                  <c:v>3.87838530540466</c:v>
                </c:pt>
                <c:pt idx="4081">
                  <c:v>3.9035971164703298</c:v>
                </c:pt>
                <c:pt idx="4082">
                  <c:v>3.9423840045928902</c:v>
                </c:pt>
                <c:pt idx="4083">
                  <c:v>3.9804375171661301</c:v>
                </c:pt>
                <c:pt idx="4084">
                  <c:v>3.9804375171661301</c:v>
                </c:pt>
                <c:pt idx="4085">
                  <c:v>4.0177373886108398</c:v>
                </c:pt>
                <c:pt idx="4086">
                  <c:v>4.0542645454406703</c:v>
                </c:pt>
                <c:pt idx="4087">
                  <c:v>4.0780544281005797</c:v>
                </c:pt>
                <c:pt idx="4088">
                  <c:v>4.0899987220764098</c:v>
                </c:pt>
                <c:pt idx="4089">
                  <c:v>4.1134362220764098</c:v>
                </c:pt>
                <c:pt idx="4090">
                  <c:v>4.1481938362121502</c:v>
                </c:pt>
                <c:pt idx="4091">
                  <c:v>4.1824655532836896</c:v>
                </c:pt>
                <c:pt idx="4092">
                  <c:v>4.1824655532836896</c:v>
                </c:pt>
                <c:pt idx="4093">
                  <c:v>4.21622610092163</c:v>
                </c:pt>
                <c:pt idx="4094">
                  <c:v>4.2494516372680602</c:v>
                </c:pt>
                <c:pt idx="4095">
                  <c:v>4.2716531753540004</c:v>
                </c:pt>
                <c:pt idx="4096">
                  <c:v>4.3040137290954501</c:v>
                </c:pt>
                <c:pt idx="4097">
                  <c:v>4.3142008781433097</c:v>
                </c:pt>
                <c:pt idx="4098">
                  <c:v>4.3357791900634703</c:v>
                </c:pt>
                <c:pt idx="4099">
                  <c:v>4.3669276237487802</c:v>
                </c:pt>
                <c:pt idx="4100">
                  <c:v>4.3974366188049299</c:v>
                </c:pt>
                <c:pt idx="4101">
                  <c:v>4.3974366188049299</c:v>
                </c:pt>
                <c:pt idx="4102">
                  <c:v>4.42728567123413</c:v>
                </c:pt>
                <c:pt idx="4103">
                  <c:v>4.4476180076599103</c:v>
                </c:pt>
                <c:pt idx="4104">
                  <c:v>4.4764142036437899</c:v>
                </c:pt>
                <c:pt idx="4105">
                  <c:v>4.5044999122619602</c:v>
                </c:pt>
                <c:pt idx="4106">
                  <c:v>4.5044999122619602</c:v>
                </c:pt>
                <c:pt idx="4107">
                  <c:v>4.5318565368652299</c:v>
                </c:pt>
                <c:pt idx="4108">
                  <c:v>4.5584664344787598</c:v>
                </c:pt>
                <c:pt idx="4109">
                  <c:v>4.5769872665405202</c:v>
                </c:pt>
                <c:pt idx="4110">
                  <c:v>4.5843124389648402</c:v>
                </c:pt>
                <c:pt idx="4111">
                  <c:v>4.6093764305114702</c:v>
                </c:pt>
                <c:pt idx="4112">
                  <c:v>4.6270465850829998</c:v>
                </c:pt>
                <c:pt idx="4113">
                  <c:v>4.6508750915527299</c:v>
                </c:pt>
                <c:pt idx="4114">
                  <c:v>4.6508750915527299</c:v>
                </c:pt>
                <c:pt idx="4115">
                  <c:v>4.6738839149475098</c:v>
                </c:pt>
                <c:pt idx="4116">
                  <c:v>4.6960577964782697</c:v>
                </c:pt>
                <c:pt idx="4117">
                  <c:v>4.71209287643432</c:v>
                </c:pt>
                <c:pt idx="4118">
                  <c:v>4.7329478263854901</c:v>
                </c:pt>
                <c:pt idx="4119">
                  <c:v>4.7378444671630797</c:v>
                </c:pt>
                <c:pt idx="4120">
                  <c:v>4.7529354095458896</c:v>
                </c:pt>
                <c:pt idx="4121">
                  <c:v>4.7720408439636204</c:v>
                </c:pt>
                <c:pt idx="4122">
                  <c:v>4.7902541160583496</c:v>
                </c:pt>
                <c:pt idx="4123">
                  <c:v>4.7902541160583496</c:v>
                </c:pt>
                <c:pt idx="4124">
                  <c:v>4.8075647354125897</c:v>
                </c:pt>
                <c:pt idx="4125">
                  <c:v>4.8208632469177202</c:v>
                </c:pt>
                <c:pt idx="4126">
                  <c:v>4.8367543220520002</c:v>
                </c:pt>
                <c:pt idx="4127">
                  <c:v>4.83943748474121</c:v>
                </c:pt>
                <c:pt idx="4128">
                  <c:v>4.8517169952392498</c:v>
                </c:pt>
                <c:pt idx="4129">
                  <c:v>4.86574411392212</c:v>
                </c:pt>
                <c:pt idx="4130">
                  <c:v>4.8788270950317303</c:v>
                </c:pt>
                <c:pt idx="4131">
                  <c:v>4.88972616195678</c:v>
                </c:pt>
                <c:pt idx="4132">
                  <c:v>4.8909587860107404</c:v>
                </c:pt>
                <c:pt idx="4133">
                  <c:v>4.9021339416503897</c:v>
                </c:pt>
                <c:pt idx="4134">
                  <c:v>4.9119701385498002</c:v>
                </c:pt>
                <c:pt idx="4135">
                  <c:v>4.9216442108154297</c:v>
                </c:pt>
                <c:pt idx="4136">
                  <c:v>4.9216442108154297</c:v>
                </c:pt>
                <c:pt idx="4137">
                  <c:v>4.9303474426269496</c:v>
                </c:pt>
                <c:pt idx="4138">
                  <c:v>4.9380745887756303</c:v>
                </c:pt>
                <c:pt idx="4139">
                  <c:v>4.9459328651428196</c:v>
                </c:pt>
                <c:pt idx="4140">
                  <c:v>4.94482326507568</c:v>
                </c:pt>
                <c:pt idx="4141">
                  <c:v>4.9505901336669904</c:v>
                </c:pt>
                <c:pt idx="4142">
                  <c:v>4.9573507308959899</c:v>
                </c:pt>
                <c:pt idx="4143">
                  <c:v>4.9615821838378897</c:v>
                </c:pt>
                <c:pt idx="4144">
                  <c:v>4.9648270606994602</c:v>
                </c:pt>
                <c:pt idx="4145">
                  <c:v>4.9648270606994602</c:v>
                </c:pt>
                <c:pt idx="4146">
                  <c:v>4.9670848846435502</c:v>
                </c:pt>
                <c:pt idx="4147">
                  <c:v>4.9683561325073198</c:v>
                </c:pt>
                <c:pt idx="4148">
                  <c:v>4.9725360870361301</c:v>
                </c:pt>
                <c:pt idx="4149">
                  <c:v>4.9686403274536097</c:v>
                </c:pt>
                <c:pt idx="4150">
                  <c:v>4.9722652435302699</c:v>
                </c:pt>
                <c:pt idx="4151">
                  <c:v>4.9710102081298801</c:v>
                </c:pt>
                <c:pt idx="4152">
                  <c:v>4.9687733650207502</c:v>
                </c:pt>
                <c:pt idx="4153">
                  <c:v>4.9687733650207502</c:v>
                </c:pt>
                <c:pt idx="4154">
                  <c:v>4.9655580520629803</c:v>
                </c:pt>
                <c:pt idx="4155">
                  <c:v>4.9613676071167001</c:v>
                </c:pt>
                <c:pt idx="4156">
                  <c:v>4.9624080657958896</c:v>
                </c:pt>
                <c:pt idx="4157">
                  <c:v>4.9566965103149396</c:v>
                </c:pt>
                <c:pt idx="4158">
                  <c:v>4.9500823020934996</c:v>
                </c:pt>
                <c:pt idx="4159">
                  <c:v>4.9500217437744096</c:v>
                </c:pt>
                <c:pt idx="4160">
                  <c:v>4.9423904418945304</c:v>
                </c:pt>
                <c:pt idx="4161">
                  <c:v>4.9414219856262198</c:v>
                </c:pt>
                <c:pt idx="4162">
                  <c:v>4.9338088035583496</c:v>
                </c:pt>
                <c:pt idx="4163">
                  <c:v>4.9242849349975604</c:v>
                </c:pt>
                <c:pt idx="4164">
                  <c:v>4.9222350120544398</c:v>
                </c:pt>
                <c:pt idx="4165">
                  <c:v>4.9112405776977504</c:v>
                </c:pt>
                <c:pt idx="4166">
                  <c:v>4.9024419784545898</c:v>
                </c:pt>
                <c:pt idx="4167">
                  <c:v>4.8993248939514098</c:v>
                </c:pt>
                <c:pt idx="4168">
                  <c:v>4.8864970207214302</c:v>
                </c:pt>
                <c:pt idx="4169">
                  <c:v>4.8727669715881303</c:v>
                </c:pt>
                <c:pt idx="4170">
                  <c:v>4.8682527542114196</c:v>
                </c:pt>
                <c:pt idx="4171">
                  <c:v>4.8581471443176198</c:v>
                </c:pt>
                <c:pt idx="4172">
                  <c:v>4.8531174659729004</c:v>
                </c:pt>
                <c:pt idx="4173">
                  <c:v>4.8371090888976997</c:v>
                </c:pt>
                <c:pt idx="4174">
                  <c:v>4.8202400207519496</c:v>
                </c:pt>
                <c:pt idx="4175">
                  <c:v>4.8202400207519496</c:v>
                </c:pt>
                <c:pt idx="4176">
                  <c:v>4.8025236129760698</c:v>
                </c:pt>
                <c:pt idx="4177">
                  <c:v>4.78397512435913</c:v>
                </c:pt>
                <c:pt idx="4178">
                  <c:v>4.7766170501708896</c:v>
                </c:pt>
                <c:pt idx="4179">
                  <c:v>4.7646074295043901</c:v>
                </c:pt>
                <c:pt idx="4180">
                  <c:v>4.7444372177123997</c:v>
                </c:pt>
                <c:pt idx="4181">
                  <c:v>4.7361254692077601</c:v>
                </c:pt>
                <c:pt idx="4182">
                  <c:v>4.7147030830383301</c:v>
                </c:pt>
                <c:pt idx="4183">
                  <c:v>4.7056179046630797</c:v>
                </c:pt>
                <c:pt idx="4184">
                  <c:v>4.6925187110900799</c:v>
                </c:pt>
                <c:pt idx="4185">
                  <c:v>4.6695895195007298</c:v>
                </c:pt>
                <c:pt idx="4186">
                  <c:v>4.6596078872680602</c:v>
                </c:pt>
                <c:pt idx="4187">
                  <c:v>4.6355185508728001</c:v>
                </c:pt>
                <c:pt idx="4188">
                  <c:v>4.6215710639953604</c:v>
                </c:pt>
                <c:pt idx="4189">
                  <c:v>4.6107296943664497</c:v>
                </c:pt>
                <c:pt idx="4190">
                  <c:v>4.5852637290954599</c:v>
                </c:pt>
                <c:pt idx="4191">
                  <c:v>4.5591406822204599</c:v>
                </c:pt>
                <c:pt idx="4192">
                  <c:v>4.5591406822204599</c:v>
                </c:pt>
                <c:pt idx="4193">
                  <c:v>4.5323815345764098</c:v>
                </c:pt>
                <c:pt idx="4194">
                  <c:v>4.5050072669982901</c:v>
                </c:pt>
                <c:pt idx="4195">
                  <c:v>4.4923062324523899</c:v>
                </c:pt>
                <c:pt idx="4196">
                  <c:v>4.4639739990234304</c:v>
                </c:pt>
                <c:pt idx="4197">
                  <c:v>4.4639739990234304</c:v>
                </c:pt>
                <c:pt idx="4198">
                  <c:v>4.4350843429565403</c:v>
                </c:pt>
                <c:pt idx="4199">
                  <c:v>4.4056634902954102</c:v>
                </c:pt>
                <c:pt idx="4200">
                  <c:v>4.3916649818420401</c:v>
                </c:pt>
                <c:pt idx="4201">
                  <c:v>4.3757343292236301</c:v>
                </c:pt>
                <c:pt idx="4202">
                  <c:v>4.3453240394592303</c:v>
                </c:pt>
                <c:pt idx="4203">
                  <c:v>4.3306889533996502</c:v>
                </c:pt>
                <c:pt idx="4204">
                  <c:v>4.2995238304138104</c:v>
                </c:pt>
                <c:pt idx="4205">
                  <c:v>4.2831635475158603</c:v>
                </c:pt>
                <c:pt idx="4206">
                  <c:v>4.26794338226318</c:v>
                </c:pt>
                <c:pt idx="4207">
                  <c:v>4.2359752655029297</c:v>
                </c:pt>
                <c:pt idx="4208">
                  <c:v>4.2203035354614196</c:v>
                </c:pt>
                <c:pt idx="4209">
                  <c:v>4.1877279281616202</c:v>
                </c:pt>
                <c:pt idx="4210">
                  <c:v>4.1709933280944798</c:v>
                </c:pt>
                <c:pt idx="4211">
                  <c:v>4.1548371315002397</c:v>
                </c:pt>
                <c:pt idx="4212">
                  <c:v>4.1216611862182599</c:v>
                </c:pt>
                <c:pt idx="4213">
                  <c:v>4.0882310867309499</c:v>
                </c:pt>
                <c:pt idx="4214">
                  <c:v>4.0882310867309499</c:v>
                </c:pt>
                <c:pt idx="4215">
                  <c:v>4.0545897483825604</c:v>
                </c:pt>
                <c:pt idx="4216">
                  <c:v>4.0207991600036603</c:v>
                </c:pt>
                <c:pt idx="4217">
                  <c:v>4.00396299362182</c:v>
                </c:pt>
                <c:pt idx="4218">
                  <c:v>3.96998715400695</c:v>
                </c:pt>
                <c:pt idx="4219">
                  <c:v>3.96998715400695</c:v>
                </c:pt>
                <c:pt idx="4220">
                  <c:v>3.9359388351440399</c:v>
                </c:pt>
                <c:pt idx="4221">
                  <c:v>3.90185046195983</c:v>
                </c:pt>
                <c:pt idx="4222">
                  <c:v>3.8849296569824201</c:v>
                </c:pt>
                <c:pt idx="4223">
                  <c:v>3.86775422096252</c:v>
                </c:pt>
                <c:pt idx="4224">
                  <c:v>3.8336799144744802</c:v>
                </c:pt>
                <c:pt idx="4225">
                  <c:v>3.8166027069091801</c:v>
                </c:pt>
                <c:pt idx="4226">
                  <c:v>3.7822623252868599</c:v>
                </c:pt>
                <c:pt idx="4227">
                  <c:v>3.76526451110839</c:v>
                </c:pt>
                <c:pt idx="4228">
                  <c:v>3.74782061576843</c:v>
                </c:pt>
                <c:pt idx="4229">
                  <c:v>3.7133088111877401</c:v>
                </c:pt>
                <c:pt idx="4230">
                  <c:v>3.6956217288970898</c:v>
                </c:pt>
                <c:pt idx="4231">
                  <c:v>3.6609244346618599</c:v>
                </c:pt>
                <c:pt idx="4232">
                  <c:v>3.64419388771057</c:v>
                </c:pt>
                <c:pt idx="4233">
                  <c:v>3.62623119354248</c:v>
                </c:pt>
                <c:pt idx="4234">
                  <c:v>3.5915732383728001</c:v>
                </c:pt>
                <c:pt idx="4235">
                  <c:v>3.55698370933532</c:v>
                </c:pt>
                <c:pt idx="4236">
                  <c:v>3.55698370933532</c:v>
                </c:pt>
                <c:pt idx="4237">
                  <c:v>3.5224964618682799</c:v>
                </c:pt>
                <c:pt idx="4238">
                  <c:v>3.4881448745727499</c:v>
                </c:pt>
                <c:pt idx="4239">
                  <c:v>3.4697706699371298</c:v>
                </c:pt>
                <c:pt idx="4240">
                  <c:v>3.45396375656127</c:v>
                </c:pt>
                <c:pt idx="4241">
                  <c:v>3.4355382919311501</c:v>
                </c:pt>
                <c:pt idx="4242">
                  <c:v>3.4015269279479901</c:v>
                </c:pt>
                <c:pt idx="4243">
                  <c:v>3.3677737712860099</c:v>
                </c:pt>
                <c:pt idx="4244">
                  <c:v>3.3493010997772199</c:v>
                </c:pt>
                <c:pt idx="4245">
                  <c:v>3.3343148231506299</c:v>
                </c:pt>
                <c:pt idx="4246">
                  <c:v>3.3011882305145201</c:v>
                </c:pt>
                <c:pt idx="4247">
                  <c:v>3.2827272415161102</c:v>
                </c:pt>
                <c:pt idx="4248">
                  <c:v>3.2498495578765798</c:v>
                </c:pt>
                <c:pt idx="4249">
                  <c:v>3.2359266281127899</c:v>
                </c:pt>
                <c:pt idx="4250">
                  <c:v>3.2172222137451101</c:v>
                </c:pt>
                <c:pt idx="4251">
                  <c:v>3.1848797798156698</c:v>
                </c:pt>
                <c:pt idx="4252">
                  <c:v>3.1528575420379599</c:v>
                </c:pt>
                <c:pt idx="4253">
                  <c:v>3.1528575420379599</c:v>
                </c:pt>
                <c:pt idx="4254">
                  <c:v>3.1211907863616899</c:v>
                </c:pt>
                <c:pt idx="4255">
                  <c:v>3.1020491123199401</c:v>
                </c:pt>
                <c:pt idx="4256">
                  <c:v>3.07070660591125</c:v>
                </c:pt>
                <c:pt idx="4257">
                  <c:v>3.0590691566467201</c:v>
                </c:pt>
                <c:pt idx="4258">
                  <c:v>3.0398077964782702</c:v>
                </c:pt>
                <c:pt idx="4259">
                  <c:v>3.0093903541564901</c:v>
                </c:pt>
                <c:pt idx="4260">
                  <c:v>2.9794540405273402</c:v>
                </c:pt>
                <c:pt idx="4261">
                  <c:v>2.9600019454956001</c:v>
                </c:pt>
                <c:pt idx="4262">
                  <c:v>2.9497940540313698</c:v>
                </c:pt>
                <c:pt idx="4263">
                  <c:v>2.92039918899536</c:v>
                </c:pt>
                <c:pt idx="4264">
                  <c:v>2.9007987976074201</c:v>
                </c:pt>
                <c:pt idx="4265">
                  <c:v>2.8716468811035099</c:v>
                </c:pt>
                <c:pt idx="4266">
                  <c:v>2.86253356933593</c:v>
                </c:pt>
                <c:pt idx="4267">
                  <c:v>2.8428390026092498</c:v>
                </c:pt>
                <c:pt idx="4268">
                  <c:v>2.81440901756286</c:v>
                </c:pt>
                <c:pt idx="4269">
                  <c:v>2.7863912582397399</c:v>
                </c:pt>
                <c:pt idx="4270">
                  <c:v>2.7863912582397399</c:v>
                </c:pt>
                <c:pt idx="4271">
                  <c:v>2.7588195800781201</c:v>
                </c:pt>
                <c:pt idx="4272">
                  <c:v>2.73159432411193</c:v>
                </c:pt>
                <c:pt idx="4273">
                  <c:v>2.71163010597229</c:v>
                </c:pt>
                <c:pt idx="4274">
                  <c:v>2.7043378353118901</c:v>
                </c:pt>
                <c:pt idx="4275">
                  <c:v>2.67703080177307</c:v>
                </c:pt>
                <c:pt idx="4276">
                  <c:v>2.6567351818084699</c:v>
                </c:pt>
                <c:pt idx="4277">
                  <c:v>2.64969611167907</c:v>
                </c:pt>
                <c:pt idx="4278">
                  <c:v>2.6223447322845401</c:v>
                </c:pt>
                <c:pt idx="4279">
                  <c:v>2.5947937965393</c:v>
                </c:pt>
                <c:pt idx="4280">
                  <c:v>2.5947937965393</c:v>
                </c:pt>
                <c:pt idx="4281">
                  <c:v>2.56695079803466</c:v>
                </c:pt>
                <c:pt idx="4282">
                  <c:v>2.5597169399261399</c:v>
                </c:pt>
                <c:pt idx="4283">
                  <c:v>2.5311827659606898</c:v>
                </c:pt>
                <c:pt idx="4284">
                  <c:v>2.5022161006927401</c:v>
                </c:pt>
                <c:pt idx="4285">
                  <c:v>2.5022161006927401</c:v>
                </c:pt>
                <c:pt idx="4286">
                  <c:v>2.47282838821411</c:v>
                </c:pt>
                <c:pt idx="4287">
                  <c:v>2.44303131103515</c:v>
                </c:pt>
                <c:pt idx="4288">
                  <c:v>2.43460965156555</c:v>
                </c:pt>
                <c:pt idx="4289">
                  <c:v>2.41283702850341</c:v>
                </c:pt>
                <c:pt idx="4290">
                  <c:v>2.4041845798492401</c:v>
                </c:pt>
                <c:pt idx="4291">
                  <c:v>2.3734138011932302</c:v>
                </c:pt>
                <c:pt idx="4292">
                  <c:v>2.3645701408386199</c:v>
                </c:pt>
                <c:pt idx="4293">
                  <c:v>2.3336715698242099</c:v>
                </c:pt>
                <c:pt idx="4294">
                  <c:v>2.32485675811767</c:v>
                </c:pt>
                <c:pt idx="4295">
                  <c:v>2.2938783168792698</c:v>
                </c:pt>
                <c:pt idx="4296">
                  <c:v>2.2850987911224299</c:v>
                </c:pt>
                <c:pt idx="4297">
                  <c:v>2.2540547847747798</c:v>
                </c:pt>
                <c:pt idx="4298">
                  <c:v>2.2540547847747798</c:v>
                </c:pt>
                <c:pt idx="4299">
                  <c:v>2.2453188896179199</c:v>
                </c:pt>
                <c:pt idx="4300">
                  <c:v>2.2142252922058101</c:v>
                </c:pt>
                <c:pt idx="4301">
                  <c:v>2.2055413722991899</c:v>
                </c:pt>
                <c:pt idx="4302">
                  <c:v>2.1744155883789</c:v>
                </c:pt>
                <c:pt idx="4303">
                  <c:v>2.1657934188842698</c:v>
                </c:pt>
                <c:pt idx="4304">
                  <c:v>2.13465404510498</c:v>
                </c:pt>
                <c:pt idx="4305">
                  <c:v>2.1261038780212398</c:v>
                </c:pt>
                <c:pt idx="4306">
                  <c:v>2.094970703125</c:v>
                </c:pt>
                <c:pt idx="4307">
                  <c:v>2.094970703125</c:v>
                </c:pt>
                <c:pt idx="4308">
                  <c:v>2.08650422096252</c:v>
                </c:pt>
                <c:pt idx="4309">
                  <c:v>2.05539846420288</c:v>
                </c:pt>
                <c:pt idx="4310">
                  <c:v>2.0470278263092001</c:v>
                </c:pt>
                <c:pt idx="4311">
                  <c:v>2.0159721374511701</c:v>
                </c:pt>
                <c:pt idx="4312">
                  <c:v>1.98492503166198</c:v>
                </c:pt>
                <c:pt idx="4313">
                  <c:v>1.98492503166198</c:v>
                </c:pt>
                <c:pt idx="4314">
                  <c:v>1.95389699935913</c:v>
                </c:pt>
                <c:pt idx="4315">
                  <c:v>1.9228999614715501</c:v>
                </c:pt>
                <c:pt idx="4316">
                  <c:v>1.9148526191711399</c:v>
                </c:pt>
                <c:pt idx="4317">
                  <c:v>1.8839808702468801</c:v>
                </c:pt>
                <c:pt idx="4318">
                  <c:v>1.86104595661163</c:v>
                </c:pt>
                <c:pt idx="4319">
                  <c:v>1.8531697988510101</c:v>
                </c:pt>
                <c:pt idx="4320">
                  <c:v>1.82243227958679</c:v>
                </c:pt>
                <c:pt idx="4321">
                  <c:v>1.8147267103195099</c:v>
                </c:pt>
                <c:pt idx="4322">
                  <c:v>1.79178118705749</c:v>
                </c:pt>
                <c:pt idx="4323">
                  <c:v>1.76123011112213</c:v>
                </c:pt>
                <c:pt idx="4324">
                  <c:v>1.7537412643432599</c:v>
                </c:pt>
                <c:pt idx="4325">
                  <c:v>1.72342240810394</c:v>
                </c:pt>
                <c:pt idx="4326">
                  <c:v>1.70048391819</c:v>
                </c:pt>
                <c:pt idx="4327">
                  <c:v>1.69323825836181</c:v>
                </c:pt>
                <c:pt idx="4328">
                  <c:v>1.6632040739059399</c:v>
                </c:pt>
                <c:pt idx="4329">
                  <c:v>1.63333439826965</c:v>
                </c:pt>
                <c:pt idx="4330">
                  <c:v>1.6264667510986299</c:v>
                </c:pt>
                <c:pt idx="4331">
                  <c:v>1.6036448478698699</c:v>
                </c:pt>
                <c:pt idx="4332">
                  <c:v>1.59692919254303</c:v>
                </c:pt>
                <c:pt idx="4333">
                  <c:v>1.5675953626632599</c:v>
                </c:pt>
                <c:pt idx="4334">
                  <c:v>1.5384762287139799</c:v>
                </c:pt>
                <c:pt idx="4335">
                  <c:v>1.5384762287139799</c:v>
                </c:pt>
                <c:pt idx="4336">
                  <c:v>1.5095679759979199</c:v>
                </c:pt>
                <c:pt idx="4337">
                  <c:v>1.4808839559555</c:v>
                </c:pt>
                <c:pt idx="4338">
                  <c:v>1.4747411012649501</c:v>
                </c:pt>
                <c:pt idx="4339">
                  <c:v>1.44642281532287</c:v>
                </c:pt>
                <c:pt idx="4340">
                  <c:v>1.4242484569549501</c:v>
                </c:pt>
                <c:pt idx="4341">
                  <c:v>1.4183654785156199</c:v>
                </c:pt>
                <c:pt idx="4342">
                  <c:v>1.3905845880508401</c:v>
                </c:pt>
                <c:pt idx="4343">
                  <c:v>1.3848345279693599</c:v>
                </c:pt>
                <c:pt idx="4344">
                  <c:v>1.3630965948104801</c:v>
                </c:pt>
                <c:pt idx="4345">
                  <c:v>1.3359177112579299</c:v>
                </c:pt>
                <c:pt idx="4346">
                  <c:v>1.3304740190505899</c:v>
                </c:pt>
                <c:pt idx="4347">
                  <c:v>1.3037846088409399</c:v>
                </c:pt>
                <c:pt idx="4348">
                  <c:v>1.2825554609298699</c:v>
                </c:pt>
                <c:pt idx="4349">
                  <c:v>1.2774454355239799</c:v>
                </c:pt>
                <c:pt idx="4350">
                  <c:v>1.2515122890472401</c:v>
                </c:pt>
                <c:pt idx="4351">
                  <c:v>1.2466351985931401</c:v>
                </c:pt>
                <c:pt idx="4352">
                  <c:v>1.2216001749038701</c:v>
                </c:pt>
                <c:pt idx="4353">
                  <c:v>1.2016351222991899</c:v>
                </c:pt>
                <c:pt idx="4354">
                  <c:v>1.19726490974426</c:v>
                </c:pt>
                <c:pt idx="4355">
                  <c:v>1.17364060878753</c:v>
                </c:pt>
                <c:pt idx="4356">
                  <c:v>1.15096151828765</c:v>
                </c:pt>
                <c:pt idx="4357">
                  <c:v>1.15096151828765</c:v>
                </c:pt>
                <c:pt idx="4358">
                  <c:v>1.12954401969909</c:v>
                </c:pt>
                <c:pt idx="4359">
                  <c:v>1.1093893051147401</c:v>
                </c:pt>
                <c:pt idx="4360">
                  <c:v>1.1073458194732599</c:v>
                </c:pt>
                <c:pt idx="4361">
                  <c:v>1.08908367156982</c:v>
                </c:pt>
                <c:pt idx="4362">
                  <c:v>1.08908367156982</c:v>
                </c:pt>
                <c:pt idx="4363">
                  <c:v>1.07208228111267</c:v>
                </c:pt>
                <c:pt idx="4364">
                  <c:v>1.05634224414825</c:v>
                </c:pt>
                <c:pt idx="4365">
                  <c:v>1.05651211738586</c:v>
                </c:pt>
                <c:pt idx="4366">
                  <c:v>1.04186487197876</c:v>
                </c:pt>
                <c:pt idx="4367">
                  <c:v>1.0286517143249501</c:v>
                </c:pt>
                <c:pt idx="4368">
                  <c:v>1.03006827831268</c:v>
                </c:pt>
                <c:pt idx="4369">
                  <c:v>1.01874387264251</c:v>
                </c:pt>
                <c:pt idx="4370">
                  <c:v>1.0060678720474201</c:v>
                </c:pt>
                <c:pt idx="4371">
                  <c:v>1.0088744163513099</c:v>
                </c:pt>
                <c:pt idx="4372">
                  <c:v>1.0006681680679299</c:v>
                </c:pt>
                <c:pt idx="4373">
                  <c:v>1.0047208070755</c:v>
                </c:pt>
                <c:pt idx="4374">
                  <c:v>0.99898934364318803</c:v>
                </c:pt>
                <c:pt idx="4375">
                  <c:v>0.98922783136367798</c:v>
                </c:pt>
                <c:pt idx="4376">
                  <c:v>0.99490892887115501</c:v>
                </c:pt>
                <c:pt idx="4377">
                  <c:v>0.99247622489929199</c:v>
                </c:pt>
                <c:pt idx="4378">
                  <c:v>0.99168854951858498</c:v>
                </c:pt>
                <c:pt idx="4379">
                  <c:v>0.99168854951858498</c:v>
                </c:pt>
                <c:pt idx="4380">
                  <c:v>0.99254399538040206</c:v>
                </c:pt>
                <c:pt idx="4381">
                  <c:v>0.99504083395004295</c:v>
                </c:pt>
                <c:pt idx="4382">
                  <c:v>1.00434029102325</c:v>
                </c:pt>
                <c:pt idx="4383">
                  <c:v>1.00927293300628</c:v>
                </c:pt>
                <c:pt idx="4384">
                  <c:v>1.00927293300628</c:v>
                </c:pt>
                <c:pt idx="4385">
                  <c:v>1.0158433914184499</c:v>
                </c:pt>
                <c:pt idx="4386">
                  <c:v>1.02398204803466</c:v>
                </c:pt>
                <c:pt idx="4387">
                  <c:v>1.0359479188919001</c:v>
                </c:pt>
                <c:pt idx="4388">
                  <c:v>1.0334119796752901</c:v>
                </c:pt>
                <c:pt idx="4389">
                  <c:v>1.0440984964370701</c:v>
                </c:pt>
                <c:pt idx="4390">
                  <c:v>1.0573606491088801</c:v>
                </c:pt>
                <c:pt idx="4391">
                  <c:v>1.0699392557144101</c:v>
                </c:pt>
                <c:pt idx="4392">
                  <c:v>1.0692178010940501</c:v>
                </c:pt>
                <c:pt idx="4393">
                  <c:v>1.0837582349777199</c:v>
                </c:pt>
                <c:pt idx="4394">
                  <c:v>1.0988123416900599</c:v>
                </c:pt>
                <c:pt idx="4395">
                  <c:v>1.11430871486663</c:v>
                </c:pt>
                <c:pt idx="4396">
                  <c:v>1.13121962547302</c:v>
                </c:pt>
                <c:pt idx="4397">
                  <c:v>1.1326001882553101</c:v>
                </c:pt>
                <c:pt idx="4398">
                  <c:v>1.1492570638656601</c:v>
                </c:pt>
                <c:pt idx="4399">
                  <c:v>1.1681267023086499</c:v>
                </c:pt>
                <c:pt idx="4400">
                  <c:v>1.1877983808517401</c:v>
                </c:pt>
                <c:pt idx="4401">
                  <c:v>1.1877983808517401</c:v>
                </c:pt>
                <c:pt idx="4402">
                  <c:v>1.2082263231277399</c:v>
                </c:pt>
                <c:pt idx="4403">
                  <c:v>1.2261660099029501</c:v>
                </c:pt>
                <c:pt idx="4404">
                  <c:v>1.2472116947173999</c:v>
                </c:pt>
                <c:pt idx="4405">
                  <c:v>1.2686077356338501</c:v>
                </c:pt>
                <c:pt idx="4406">
                  <c:v>1.2686077356338501</c:v>
                </c:pt>
                <c:pt idx="4407">
                  <c:v>1.2903360128402701</c:v>
                </c:pt>
                <c:pt idx="4408">
                  <c:v>1.31237840652465</c:v>
                </c:pt>
                <c:pt idx="4409">
                  <c:v>1.3309804201126101</c:v>
                </c:pt>
                <c:pt idx="4410">
                  <c:v>1.33471751213073</c:v>
                </c:pt>
                <c:pt idx="4411">
                  <c:v>1.3573361635208101</c:v>
                </c:pt>
                <c:pt idx="4412">
                  <c:v>1.37617099285125</c:v>
                </c:pt>
                <c:pt idx="4413">
                  <c:v>1.3991539478302</c:v>
                </c:pt>
                <c:pt idx="4414">
                  <c:v>1.3991539478302</c:v>
                </c:pt>
                <c:pt idx="4415">
                  <c:v>1.42237365245819</c:v>
                </c:pt>
                <c:pt idx="4416">
                  <c:v>1.4458140134811399</c:v>
                </c:pt>
                <c:pt idx="4417">
                  <c:v>1.4649269580841</c:v>
                </c:pt>
                <c:pt idx="4418">
                  <c:v>1.4886392354965201</c:v>
                </c:pt>
                <c:pt idx="4419">
                  <c:v>1.4932950735092101</c:v>
                </c:pt>
                <c:pt idx="4420">
                  <c:v>1.5125325918197601</c:v>
                </c:pt>
                <c:pt idx="4421">
                  <c:v>1.5365920066833501</c:v>
                </c:pt>
                <c:pt idx="4422">
                  <c:v>1.5608037710189799</c:v>
                </c:pt>
                <c:pt idx="4423">
                  <c:v>1.5608037710189799</c:v>
                </c:pt>
                <c:pt idx="4424">
                  <c:v>1.5851536989212001</c:v>
                </c:pt>
                <c:pt idx="4425">
                  <c:v>1.6044770479202199</c:v>
                </c:pt>
                <c:pt idx="4426">
                  <c:v>1.6289691925048799</c:v>
                </c:pt>
                <c:pt idx="4427">
                  <c:v>1.65356504917144</c:v>
                </c:pt>
                <c:pt idx="4428">
                  <c:v>1.65356504917144</c:v>
                </c:pt>
                <c:pt idx="4429">
                  <c:v>1.67825138568878</c:v>
                </c:pt>
                <c:pt idx="4430">
                  <c:v>1.7030162811279299</c:v>
                </c:pt>
                <c:pt idx="4431">
                  <c:v>1.72230052947998</c:v>
                </c:pt>
                <c:pt idx="4432">
                  <c:v>1.7278474569320601</c:v>
                </c:pt>
                <c:pt idx="4433">
                  <c:v>1.7471135854721001</c:v>
                </c:pt>
                <c:pt idx="4434">
                  <c:v>1.7719744443893399</c:v>
                </c:pt>
                <c:pt idx="4435">
                  <c:v>1.7968722581863401</c:v>
                </c:pt>
                <c:pt idx="4436">
                  <c:v>1.8159971237182599</c:v>
                </c:pt>
                <c:pt idx="4437">
                  <c:v>1.8217960596084499</c:v>
                </c:pt>
                <c:pt idx="4438">
                  <c:v>1.84673547744751</c:v>
                </c:pt>
                <c:pt idx="4439">
                  <c:v>1.86576604843139</c:v>
                </c:pt>
                <c:pt idx="4440">
                  <c:v>1.8906548023223799</c:v>
                </c:pt>
                <c:pt idx="4441">
                  <c:v>1.8966218233108501</c:v>
                </c:pt>
                <c:pt idx="4442">
                  <c:v>1.91553354263305</c:v>
                </c:pt>
                <c:pt idx="4443">
                  <c:v>1.9403932094573899</c:v>
                </c:pt>
                <c:pt idx="4444">
                  <c:v>1.9591251611709499</c:v>
                </c:pt>
                <c:pt idx="4445">
                  <c:v>1.9838784933090201</c:v>
                </c:pt>
                <c:pt idx="4446">
                  <c:v>1.9900209903717001</c:v>
                </c:pt>
                <c:pt idx="4447">
                  <c:v>2.0085904598236</c:v>
                </c:pt>
                <c:pt idx="4448">
                  <c:v>2.03325319290161</c:v>
                </c:pt>
                <c:pt idx="4449">
                  <c:v>2.0578591823577801</c:v>
                </c:pt>
                <c:pt idx="4450">
                  <c:v>2.0578591823577801</c:v>
                </c:pt>
                <c:pt idx="4451">
                  <c:v>2.0824012756347599</c:v>
                </c:pt>
                <c:pt idx="4452">
                  <c:v>2.1005539894103999</c:v>
                </c:pt>
                <c:pt idx="4453">
                  <c:v>2.1249706745147701</c:v>
                </c:pt>
                <c:pt idx="4454">
                  <c:v>2.14965391159057</c:v>
                </c:pt>
                <c:pt idx="4455">
                  <c:v>2.14965391159057</c:v>
                </c:pt>
                <c:pt idx="4456">
                  <c:v>2.1746373176574698</c:v>
                </c:pt>
                <c:pt idx="4457">
                  <c:v>2.19990634918212</c:v>
                </c:pt>
                <c:pt idx="4458">
                  <c:v>2.2181942462921098</c:v>
                </c:pt>
                <c:pt idx="4459">
                  <c:v>2.2254478931427002</c:v>
                </c:pt>
                <c:pt idx="4460">
                  <c:v>2.24379563331604</c:v>
                </c:pt>
                <c:pt idx="4461">
                  <c:v>2.26964879035949</c:v>
                </c:pt>
                <c:pt idx="4462">
                  <c:v>2.2879765033721902</c:v>
                </c:pt>
                <c:pt idx="4463">
                  <c:v>2.3141090869903498</c:v>
                </c:pt>
                <c:pt idx="4464">
                  <c:v>2.3323934078216499</c:v>
                </c:pt>
                <c:pt idx="4465">
                  <c:v>2.3589413166046098</c:v>
                </c:pt>
                <c:pt idx="4466">
                  <c:v>2.3589413166046098</c:v>
                </c:pt>
                <c:pt idx="4467">
                  <c:v>2.3860824108123699</c:v>
                </c:pt>
                <c:pt idx="4468">
                  <c:v>2.4047493934631299</c:v>
                </c:pt>
                <c:pt idx="4469">
                  <c:v>2.42341089248657</c:v>
                </c:pt>
                <c:pt idx="4470">
                  <c:v>2.4421072006225502</c:v>
                </c:pt>
                <c:pt idx="4471">
                  <c:v>2.4608845710754301</c:v>
                </c:pt>
                <c:pt idx="4472">
                  <c:v>2.47973561286926</c:v>
                </c:pt>
                <c:pt idx="4473">
                  <c:v>2.4986512660980198</c:v>
                </c:pt>
                <c:pt idx="4474">
                  <c:v>2.51762390136718</c:v>
                </c:pt>
                <c:pt idx="4475">
                  <c:v>2.5366451740264799</c:v>
                </c:pt>
                <c:pt idx="4476">
                  <c:v>2.5557076930999698</c:v>
                </c:pt>
                <c:pt idx="4477">
                  <c:v>2.5748035907745299</c:v>
                </c:pt>
                <c:pt idx="4478">
                  <c:v>2.5939252376556401</c:v>
                </c:pt>
                <c:pt idx="4479">
                  <c:v>2.6253466606140101</c:v>
                </c:pt>
                <c:pt idx="4480">
                  <c:v>2.64487433433532</c:v>
                </c:pt>
                <c:pt idx="4481">
                  <c:v>2.6775834560394198</c:v>
                </c:pt>
                <c:pt idx="4482">
                  <c:v>2.6775834560394198</c:v>
                </c:pt>
                <c:pt idx="4483">
                  <c:v>2.7109992504119802</c:v>
                </c:pt>
                <c:pt idx="4484">
                  <c:v>2.7244625091552699</c:v>
                </c:pt>
                <c:pt idx="4485">
                  <c:v>2.7380011081695499</c:v>
                </c:pt>
                <c:pt idx="4486">
                  <c:v>2.77293825149536</c:v>
                </c:pt>
                <c:pt idx="4487">
                  <c:v>2.78695321083068</c:v>
                </c:pt>
                <c:pt idx="4488">
                  <c:v>2.8233623504638601</c:v>
                </c:pt>
                <c:pt idx="4489">
                  <c:v>2.8381543159484801</c:v>
                </c:pt>
                <c:pt idx="4490">
                  <c:v>2.85317802429199</c:v>
                </c:pt>
                <c:pt idx="4491">
                  <c:v>2.8917217254638601</c:v>
                </c:pt>
                <c:pt idx="4492">
                  <c:v>2.9074685573577801</c:v>
                </c:pt>
                <c:pt idx="4493">
                  <c:v>2.9234099388122501</c:v>
                </c:pt>
                <c:pt idx="4494">
                  <c:v>2.9638798236846902</c:v>
                </c:pt>
                <c:pt idx="4495">
                  <c:v>2.98045349121093</c:v>
                </c:pt>
                <c:pt idx="4496">
                  <c:v>2.9971854686736998</c:v>
                </c:pt>
                <c:pt idx="4497">
                  <c:v>3.01406526565551</c:v>
                </c:pt>
                <c:pt idx="4498">
                  <c:v>3.0393793582916202</c:v>
                </c:pt>
                <c:pt idx="4499">
                  <c:v>3.0566554069518999</c:v>
                </c:pt>
                <c:pt idx="4500">
                  <c:v>3.0740549564361501</c:v>
                </c:pt>
                <c:pt idx="4501">
                  <c:v>3.1177783012390101</c:v>
                </c:pt>
                <c:pt idx="4502">
                  <c:v>3.13563752174377</c:v>
                </c:pt>
                <c:pt idx="4503">
                  <c:v>3.1535871028900102</c:v>
                </c:pt>
                <c:pt idx="4504">
                  <c:v>3.1716182231903001</c:v>
                </c:pt>
                <c:pt idx="4505">
                  <c:v>3.21697950363159</c:v>
                </c:pt>
                <c:pt idx="4506">
                  <c:v>3.2353665828704798</c:v>
                </c:pt>
                <c:pt idx="4507">
                  <c:v>3.2815904617309499</c:v>
                </c:pt>
                <c:pt idx="4508">
                  <c:v>3.3094561100006099</c:v>
                </c:pt>
                <c:pt idx="4509">
                  <c:v>3.35648417472839</c:v>
                </c:pt>
                <c:pt idx="4510">
                  <c:v>3.35648417472839</c:v>
                </c:pt>
                <c:pt idx="4511">
                  <c:v>3.4039824008941602</c:v>
                </c:pt>
                <c:pt idx="4512">
                  <c:v>3.4519095420837398</c:v>
                </c:pt>
                <c:pt idx="4513">
                  <c:v>3.4805347919464098</c:v>
                </c:pt>
                <c:pt idx="4514">
                  <c:v>3.5290379524230899</c:v>
                </c:pt>
                <c:pt idx="4515">
                  <c:v>3.5488877296447701</c:v>
                </c:pt>
                <c:pt idx="4516">
                  <c:v>3.5778675079345699</c:v>
                </c:pt>
                <c:pt idx="4517">
                  <c:v>3.6269841194152801</c:v>
                </c:pt>
                <c:pt idx="4518">
                  <c:v>3.6763496398925701</c:v>
                </c:pt>
                <c:pt idx="4519">
                  <c:v>3.6763496398925701</c:v>
                </c:pt>
                <c:pt idx="4520">
                  <c:v>3.7259263992309499</c:v>
                </c:pt>
                <c:pt idx="4521">
                  <c:v>3.7552182674407901</c:v>
                </c:pt>
                <c:pt idx="4522">
                  <c:v>3.8050398826599099</c:v>
                </c:pt>
                <c:pt idx="4523">
                  <c:v>3.85497951507568</c:v>
                </c:pt>
                <c:pt idx="4524">
                  <c:v>3.85497951507568</c:v>
                </c:pt>
                <c:pt idx="4525">
                  <c:v>3.9050011634826598</c:v>
                </c:pt>
                <c:pt idx="4526">
                  <c:v>3.9550702571868901</c:v>
                </c:pt>
                <c:pt idx="4527">
                  <c:v>3.9844059944152801</c:v>
                </c:pt>
                <c:pt idx="4528">
                  <c:v>4.0051527023315403</c:v>
                </c:pt>
                <c:pt idx="4529">
                  <c:v>4.05521392822265</c:v>
                </c:pt>
                <c:pt idx="4530">
                  <c:v>4.0844988822937003</c:v>
                </c:pt>
                <c:pt idx="4531">
                  <c:v>4.1344552040100098</c:v>
                </c:pt>
                <c:pt idx="4532">
                  <c:v>4.1344552040100098</c:v>
                </c:pt>
                <c:pt idx="4533">
                  <c:v>4.1843085289001403</c:v>
                </c:pt>
                <c:pt idx="4534">
                  <c:v>4.2340283393859801</c:v>
                </c:pt>
                <c:pt idx="4535">
                  <c:v>4.2629094123840297</c:v>
                </c:pt>
                <c:pt idx="4536">
                  <c:v>4.3123507499694798</c:v>
                </c:pt>
                <c:pt idx="4537">
                  <c:v>4.3329434394836399</c:v>
                </c:pt>
                <c:pt idx="4538">
                  <c:v>4.3615808486938397</c:v>
                </c:pt>
                <c:pt idx="4539">
                  <c:v>4.4105720520019496</c:v>
                </c:pt>
                <c:pt idx="4540">
                  <c:v>4.4592947959899902</c:v>
                </c:pt>
                <c:pt idx="4541">
                  <c:v>4.4592947959899902</c:v>
                </c:pt>
                <c:pt idx="4542">
                  <c:v>4.5077219009399396</c:v>
                </c:pt>
                <c:pt idx="4543">
                  <c:v>4.5356197357177699</c:v>
                </c:pt>
                <c:pt idx="4544">
                  <c:v>4.5835247039794904</c:v>
                </c:pt>
                <c:pt idx="4545">
                  <c:v>4.6035838127136204</c:v>
                </c:pt>
                <c:pt idx="4546">
                  <c:v>4.6310663223266602</c:v>
                </c:pt>
                <c:pt idx="4547">
                  <c:v>4.6782202720642099</c:v>
                </c:pt>
                <c:pt idx="4548">
                  <c:v>4.7249612808227504</c:v>
                </c:pt>
                <c:pt idx="4549">
                  <c:v>4.75166940689087</c:v>
                </c:pt>
                <c:pt idx="4550">
                  <c:v>4.7712655067443803</c:v>
                </c:pt>
                <c:pt idx="4551">
                  <c:v>4.7977094650268501</c:v>
                </c:pt>
                <c:pt idx="4552">
                  <c:v>4.8432779312133798</c:v>
                </c:pt>
                <c:pt idx="4553">
                  <c:v>4.8883504867553702</c:v>
                </c:pt>
                <c:pt idx="4554">
                  <c:v>4.8883504867553702</c:v>
                </c:pt>
                <c:pt idx="4555">
                  <c:v>4.9329061508178702</c:v>
                </c:pt>
                <c:pt idx="4556">
                  <c:v>4.97692394256591</c:v>
                </c:pt>
                <c:pt idx="4557">
                  <c:v>5.0018382072448704</c:v>
                </c:pt>
                <c:pt idx="4558">
                  <c:v>5.0449671745300302</c:v>
                </c:pt>
                <c:pt idx="4559">
                  <c:v>5.0632648468017498</c:v>
                </c:pt>
                <c:pt idx="4560">
                  <c:v>5.0875072479248002</c:v>
                </c:pt>
                <c:pt idx="4561">
                  <c:v>5.1294403076171804</c:v>
                </c:pt>
                <c:pt idx="4562">
                  <c:v>5.1529483795165998</c:v>
                </c:pt>
                <c:pt idx="4563">
                  <c:v>5.1707472801208496</c:v>
                </c:pt>
                <c:pt idx="4564">
                  <c:v>5.2114114761352504</c:v>
                </c:pt>
                <c:pt idx="4565">
                  <c:v>5.2341742515563903</c:v>
                </c:pt>
                <c:pt idx="4566">
                  <c:v>5.2737917900085396</c:v>
                </c:pt>
                <c:pt idx="4567">
                  <c:v>5.2907457351684499</c:v>
                </c:pt>
                <c:pt idx="4568">
                  <c:v>5.3127245903015101</c:v>
                </c:pt>
                <c:pt idx="4569">
                  <c:v>5.3509583473205504</c:v>
                </c:pt>
                <c:pt idx="4570">
                  <c:v>5.3884782791137704</c:v>
                </c:pt>
                <c:pt idx="4571">
                  <c:v>5.4092144966125497</c:v>
                </c:pt>
                <c:pt idx="4572">
                  <c:v>5.4252696037292401</c:v>
                </c:pt>
                <c:pt idx="4573">
                  <c:v>5.4455809593200604</c:v>
                </c:pt>
                <c:pt idx="4574">
                  <c:v>5.4811987876892099</c:v>
                </c:pt>
                <c:pt idx="4575">
                  <c:v>5.5160560607910103</c:v>
                </c:pt>
                <c:pt idx="4576">
                  <c:v>5.5160560607910103</c:v>
                </c:pt>
                <c:pt idx="4577">
                  <c:v>5.5501418113708496</c:v>
                </c:pt>
                <c:pt idx="4578">
                  <c:v>5.5834445953369096</c:v>
                </c:pt>
                <c:pt idx="4579">
                  <c:v>5.6015300750732404</c:v>
                </c:pt>
                <c:pt idx="4580">
                  <c:v>5.6159548759460396</c:v>
                </c:pt>
                <c:pt idx="4581">
                  <c:v>5.6476626396179199</c:v>
                </c:pt>
                <c:pt idx="4582">
                  <c:v>5.66481637954712</c:v>
                </c:pt>
                <c:pt idx="4583">
                  <c:v>5.6952395439147896</c:v>
                </c:pt>
                <c:pt idx="4584">
                  <c:v>5.7114520072937003</c:v>
                </c:pt>
                <c:pt idx="4585">
                  <c:v>5.7248396873474103</c:v>
                </c:pt>
                <c:pt idx="4586">
                  <c:v>5.7536077499389604</c:v>
                </c:pt>
                <c:pt idx="4587">
                  <c:v>5.7688536643981898</c:v>
                </c:pt>
                <c:pt idx="4588">
                  <c:v>5.7962946891784597</c:v>
                </c:pt>
                <c:pt idx="4589">
                  <c:v>5.8086256980895996</c:v>
                </c:pt>
                <c:pt idx="4590">
                  <c:v>5.8228888511657697</c:v>
                </c:pt>
                <c:pt idx="4591">
                  <c:v>5.8486309051513601</c:v>
                </c:pt>
                <c:pt idx="4592">
                  <c:v>5.8735165596008301</c:v>
                </c:pt>
                <c:pt idx="4593">
                  <c:v>5.8862977027893004</c:v>
                </c:pt>
                <c:pt idx="4594">
                  <c:v>5.89754343032837</c:v>
                </c:pt>
                <c:pt idx="4595">
                  <c:v>5.9098210334777797</c:v>
                </c:pt>
                <c:pt idx="4596">
                  <c:v>5.9325933456420898</c:v>
                </c:pt>
                <c:pt idx="4597">
                  <c:v>5.9548792839050302</c:v>
                </c:pt>
                <c:pt idx="4598">
                  <c:v>5.9548792839050302</c:v>
                </c:pt>
                <c:pt idx="4599">
                  <c:v>5.9766826629638601</c:v>
                </c:pt>
                <c:pt idx="4600">
                  <c:v>5.9979944229125897</c:v>
                </c:pt>
                <c:pt idx="4601">
                  <c:v>6.0085463523864702</c:v>
                </c:pt>
                <c:pt idx="4602">
                  <c:v>6.0188055038452104</c:v>
                </c:pt>
                <c:pt idx="4603">
                  <c:v>6.0391087532043404</c:v>
                </c:pt>
                <c:pt idx="4604">
                  <c:v>6.0490121841430602</c:v>
                </c:pt>
                <c:pt idx="4605">
                  <c:v>6.0684709548950204</c:v>
                </c:pt>
                <c:pt idx="4606">
                  <c:v>6.0776348114013601</c:v>
                </c:pt>
                <c:pt idx="4607">
                  <c:v>6.0874047279357901</c:v>
                </c:pt>
                <c:pt idx="4608">
                  <c:v>6.1058101654052699</c:v>
                </c:pt>
                <c:pt idx="4609">
                  <c:v>6.1142988204956001</c:v>
                </c:pt>
                <c:pt idx="4610">
                  <c:v>6.1318292617797798</c:v>
                </c:pt>
                <c:pt idx="4611">
                  <c:v>6.1410202980041504</c:v>
                </c:pt>
                <c:pt idx="4612">
                  <c:v>6.1489057540893501</c:v>
                </c:pt>
                <c:pt idx="4613">
                  <c:v>6.16581010818481</c:v>
                </c:pt>
                <c:pt idx="4614">
                  <c:v>6.1825571060180602</c:v>
                </c:pt>
                <c:pt idx="4615">
                  <c:v>6.1825571060180602</c:v>
                </c:pt>
                <c:pt idx="4616">
                  <c:v>6.19913578033447</c:v>
                </c:pt>
                <c:pt idx="4617">
                  <c:v>6.2062597274780202</c:v>
                </c:pt>
                <c:pt idx="4618">
                  <c:v>6.2225036621093697</c:v>
                </c:pt>
                <c:pt idx="4619">
                  <c:v>6.2385592460632298</c:v>
                </c:pt>
                <c:pt idx="4620">
                  <c:v>6.2385592460632298</c:v>
                </c:pt>
                <c:pt idx="4621">
                  <c:v>6.2544193267822203</c:v>
                </c:pt>
                <c:pt idx="4622">
                  <c:v>6.2700786590576101</c:v>
                </c:pt>
                <c:pt idx="4623">
                  <c:v>6.2762031555175701</c:v>
                </c:pt>
                <c:pt idx="4624">
                  <c:v>6.2855329513549796</c:v>
                </c:pt>
                <c:pt idx="4625">
                  <c:v>6.3007702827453604</c:v>
                </c:pt>
                <c:pt idx="4626">
                  <c:v>6.3065376281738201</c:v>
                </c:pt>
                <c:pt idx="4627">
                  <c:v>6.32122373580932</c:v>
                </c:pt>
                <c:pt idx="4628">
                  <c:v>6.3264579772949201</c:v>
                </c:pt>
                <c:pt idx="4629">
                  <c:v>6.3354759216308603</c:v>
                </c:pt>
                <c:pt idx="4630">
                  <c:v>6.3492875099182102</c:v>
                </c:pt>
                <c:pt idx="4631">
                  <c:v>6.3541336059570304</c:v>
                </c:pt>
                <c:pt idx="4632">
                  <c:v>6.3672990798950204</c:v>
                </c:pt>
                <c:pt idx="4633">
                  <c:v>6.3755593299865696</c:v>
                </c:pt>
                <c:pt idx="4634">
                  <c:v>6.3800063133239702</c:v>
                </c:pt>
                <c:pt idx="4635">
                  <c:v>6.39225149154663</c:v>
                </c:pt>
                <c:pt idx="4636">
                  <c:v>6.4040288925170898</c:v>
                </c:pt>
                <c:pt idx="4637">
                  <c:v>6.4040288925170898</c:v>
                </c:pt>
                <c:pt idx="4638">
                  <c:v>6.4153366088867196</c:v>
                </c:pt>
                <c:pt idx="4639">
                  <c:v>6.4188103675842303</c:v>
                </c:pt>
                <c:pt idx="4640">
                  <c:v>6.4294362068176198</c:v>
                </c:pt>
                <c:pt idx="4641">
                  <c:v>6.4395852088928196</c:v>
                </c:pt>
                <c:pt idx="4642">
                  <c:v>6.4395852088928196</c:v>
                </c:pt>
                <c:pt idx="4643">
                  <c:v>6.4492564201354901</c:v>
                </c:pt>
                <c:pt idx="4644">
                  <c:v>6.4584484100341797</c:v>
                </c:pt>
                <c:pt idx="4645">
                  <c:v>6.4607310295104901</c:v>
                </c:pt>
                <c:pt idx="4646">
                  <c:v>6.4670462608337402</c:v>
                </c:pt>
                <c:pt idx="4647">
                  <c:v>6.47483205795288</c:v>
                </c:pt>
                <c:pt idx="4648">
                  <c:v>6.4765138626098597</c:v>
                </c:pt>
                <c:pt idx="4649">
                  <c:v>6.4831695556640598</c:v>
                </c:pt>
                <c:pt idx="4650">
                  <c:v>6.4879255294799796</c:v>
                </c:pt>
                <c:pt idx="4651">
                  <c:v>6.4889950752258301</c:v>
                </c:pt>
                <c:pt idx="4652">
                  <c:v>6.4939846992492596</c:v>
                </c:pt>
                <c:pt idx="4653">
                  <c:v>6.4943609237670898</c:v>
                </c:pt>
                <c:pt idx="4654">
                  <c:v>6.4982018470764098</c:v>
                </c:pt>
                <c:pt idx="4655">
                  <c:v>6.5014419555664</c:v>
                </c:pt>
                <c:pt idx="4656">
                  <c:v>6.5012001991271902</c:v>
                </c:pt>
                <c:pt idx="4657">
                  <c:v>6.5033535957336399</c:v>
                </c:pt>
                <c:pt idx="4658">
                  <c:v>6.50465965270996</c:v>
                </c:pt>
                <c:pt idx="4659">
                  <c:v>6.50465965270996</c:v>
                </c:pt>
                <c:pt idx="4660">
                  <c:v>6.5051178932189897</c:v>
                </c:pt>
                <c:pt idx="4661">
                  <c:v>6.5047268867492596</c:v>
                </c:pt>
                <c:pt idx="4662">
                  <c:v>6.5028729438781703</c:v>
                </c:pt>
                <c:pt idx="4663">
                  <c:v>6.5034899711608896</c:v>
                </c:pt>
                <c:pt idx="4664">
                  <c:v>6.5014052391052202</c:v>
                </c:pt>
                <c:pt idx="4665">
                  <c:v>6.4989442825317303</c:v>
                </c:pt>
                <c:pt idx="4666">
                  <c:v>6.4957156181335396</c:v>
                </c:pt>
                <c:pt idx="4667">
                  <c:v>6.4957156181335396</c:v>
                </c:pt>
                <c:pt idx="4668">
                  <c:v>6.4916462898254403</c:v>
                </c:pt>
                <c:pt idx="4669">
                  <c:v>6.4867401123046804</c:v>
                </c:pt>
                <c:pt idx="4670">
                  <c:v>6.4830207824706996</c:v>
                </c:pt>
                <c:pt idx="4671">
                  <c:v>6.4769926071167001</c:v>
                </c:pt>
                <c:pt idx="4672">
                  <c:v>6.4744338989257804</c:v>
                </c:pt>
                <c:pt idx="4673">
                  <c:v>6.4701414108276296</c:v>
                </c:pt>
                <c:pt idx="4674">
                  <c:v>6.4624710083007804</c:v>
                </c:pt>
                <c:pt idx="4675">
                  <c:v>6.4539880752563397</c:v>
                </c:pt>
                <c:pt idx="4676">
                  <c:v>6.4539880752563397</c:v>
                </c:pt>
                <c:pt idx="4677">
                  <c:v>6.4446997642517099</c:v>
                </c:pt>
                <c:pt idx="4678">
                  <c:v>6.4392323493957502</c:v>
                </c:pt>
                <c:pt idx="4679">
                  <c:v>6.4288840293884197</c:v>
                </c:pt>
                <c:pt idx="4680">
                  <c:v>6.4237380027770996</c:v>
                </c:pt>
                <c:pt idx="4681">
                  <c:v>6.4177517890930096</c:v>
                </c:pt>
                <c:pt idx="4682">
                  <c:v>6.4058456420898402</c:v>
                </c:pt>
                <c:pt idx="4683">
                  <c:v>6.3931832313537598</c:v>
                </c:pt>
                <c:pt idx="4684">
                  <c:v>6.386474609375</c:v>
                </c:pt>
                <c:pt idx="4685">
                  <c:v>6.3800387382507298</c:v>
                </c:pt>
                <c:pt idx="4686">
                  <c:v>6.3665246963500897</c:v>
                </c:pt>
                <c:pt idx="4687">
                  <c:v>6.3595848083496103</c:v>
                </c:pt>
                <c:pt idx="4688">
                  <c:v>6.3452825546264604</c:v>
                </c:pt>
                <c:pt idx="4689">
                  <c:v>6.3378167152404803</c:v>
                </c:pt>
                <c:pt idx="4690">
                  <c:v>6.3303837776184002</c:v>
                </c:pt>
                <c:pt idx="4691">
                  <c:v>6.3148884773254403</c:v>
                </c:pt>
                <c:pt idx="4692">
                  <c:v>6.3067965507507298</c:v>
                </c:pt>
                <c:pt idx="4693">
                  <c:v>6.2987942695617596</c:v>
                </c:pt>
                <c:pt idx="4694">
                  <c:v>6.2821030616760201</c:v>
                </c:pt>
                <c:pt idx="4695">
                  <c:v>6.27351951599121</c:v>
                </c:pt>
                <c:pt idx="4696">
                  <c:v>6.2559857368469203</c:v>
                </c:pt>
                <c:pt idx="4697">
                  <c:v>6.2378573417663503</c:v>
                </c:pt>
                <c:pt idx="4698">
                  <c:v>6.2378573417663503</c:v>
                </c:pt>
                <c:pt idx="4699">
                  <c:v>6.2191352844238201</c:v>
                </c:pt>
                <c:pt idx="4700">
                  <c:v>6.19982433319091</c:v>
                </c:pt>
                <c:pt idx="4701">
                  <c:v>6.1898922920226997</c:v>
                </c:pt>
                <c:pt idx="4702">
                  <c:v>6.1800627708434996</c:v>
                </c:pt>
                <c:pt idx="4703">
                  <c:v>6.1601052284240696</c:v>
                </c:pt>
                <c:pt idx="4704">
                  <c:v>6.1501059532165501</c:v>
                </c:pt>
                <c:pt idx="4705">
                  <c:v>6.1299872398376403</c:v>
                </c:pt>
                <c:pt idx="4706">
                  <c:v>6.1299872398376403</c:v>
                </c:pt>
                <c:pt idx="4707">
                  <c:v>6.1100273132324201</c:v>
                </c:pt>
                <c:pt idx="4708">
                  <c:v>6.0902557373046804</c:v>
                </c:pt>
                <c:pt idx="4709">
                  <c:v>6.0804266929626403</c:v>
                </c:pt>
                <c:pt idx="4710">
                  <c:v>6.0706620216369602</c:v>
                </c:pt>
                <c:pt idx="4711">
                  <c:v>6.0512385368347097</c:v>
                </c:pt>
                <c:pt idx="4712">
                  <c:v>6.04172706604004</c:v>
                </c:pt>
                <c:pt idx="4713">
                  <c:v>6.0226182937621999</c:v>
                </c:pt>
                <c:pt idx="4714">
                  <c:v>6.0036630630493102</c:v>
                </c:pt>
                <c:pt idx="4715">
                  <c:v>6.0036630630493102</c:v>
                </c:pt>
                <c:pt idx="4716">
                  <c:v>5.9848532676696697</c:v>
                </c:pt>
                <c:pt idx="4717">
                  <c:v>5.97558546066284</c:v>
                </c:pt>
                <c:pt idx="4718">
                  <c:v>5.9570631980895996</c:v>
                </c:pt>
                <c:pt idx="4719">
                  <c:v>5.9476547241210902</c:v>
                </c:pt>
                <c:pt idx="4720">
                  <c:v>5.9386754035949698</c:v>
                </c:pt>
                <c:pt idx="4721">
                  <c:v>5.9204216003417898</c:v>
                </c:pt>
                <c:pt idx="4722">
                  <c:v>5.9022979736328098</c:v>
                </c:pt>
                <c:pt idx="4723">
                  <c:v>5.9022979736328098</c:v>
                </c:pt>
                <c:pt idx="4724">
                  <c:v>5.8843078613281197</c:v>
                </c:pt>
                <c:pt idx="4725">
                  <c:v>5.8666563034057599</c:v>
                </c:pt>
                <c:pt idx="4726">
                  <c:v>5.8584074974059996</c:v>
                </c:pt>
                <c:pt idx="4727">
                  <c:v>5.8415679931640598</c:v>
                </c:pt>
                <c:pt idx="4728">
                  <c:v>5.8326559066772399</c:v>
                </c:pt>
                <c:pt idx="4729">
                  <c:v>5.8251547813415501</c:v>
                </c:pt>
                <c:pt idx="4730">
                  <c:v>5.8091621398925701</c:v>
                </c:pt>
                <c:pt idx="4731">
                  <c:v>5.8019900321960396</c:v>
                </c:pt>
                <c:pt idx="4732">
                  <c:v>5.7935876846313397</c:v>
                </c:pt>
                <c:pt idx="4733">
                  <c:v>5.7784266471862802</c:v>
                </c:pt>
                <c:pt idx="4734">
                  <c:v>5.7719836235046396</c:v>
                </c:pt>
                <c:pt idx="4735">
                  <c:v>5.7576012611389098</c:v>
                </c:pt>
                <c:pt idx="4736">
                  <c:v>5.7494168281555096</c:v>
                </c:pt>
                <c:pt idx="4737">
                  <c:v>5.7438869476318297</c:v>
                </c:pt>
                <c:pt idx="4738">
                  <c:v>5.7309708595275799</c:v>
                </c:pt>
                <c:pt idx="4739">
                  <c:v>5.7188410758972097</c:v>
                </c:pt>
                <c:pt idx="4740">
                  <c:v>5.7144923210143999</c:v>
                </c:pt>
                <c:pt idx="4741">
                  <c:v>5.7074918746948198</c:v>
                </c:pt>
                <c:pt idx="4742">
                  <c:v>5.6969175338745099</c:v>
                </c:pt>
                <c:pt idx="4743">
                  <c:v>5.6936736106872496</c:v>
                </c:pt>
                <c:pt idx="4744">
                  <c:v>5.6844148635864196</c:v>
                </c:pt>
                <c:pt idx="4745">
                  <c:v>5.6844148635864196</c:v>
                </c:pt>
                <c:pt idx="4746">
                  <c:v>5.6759185791015598</c:v>
                </c:pt>
                <c:pt idx="4747">
                  <c:v>5.6681804656982404</c:v>
                </c:pt>
                <c:pt idx="4748">
                  <c:v>5.6666245460510201</c:v>
                </c:pt>
                <c:pt idx="4749">
                  <c:v>5.6611976623535103</c:v>
                </c:pt>
                <c:pt idx="4750">
                  <c:v>5.6549696922302202</c:v>
                </c:pt>
                <c:pt idx="4751">
                  <c:v>5.6545000076293901</c:v>
                </c:pt>
                <c:pt idx="4752">
                  <c:v>5.6495685577392498</c:v>
                </c:pt>
                <c:pt idx="4753">
                  <c:v>5.6447739601135201</c:v>
                </c:pt>
                <c:pt idx="4754">
                  <c:v>5.6453909873962402</c:v>
                </c:pt>
                <c:pt idx="4755">
                  <c:v>5.6419692039489702</c:v>
                </c:pt>
                <c:pt idx="4756">
                  <c:v>5.6431818008422798</c:v>
                </c:pt>
                <c:pt idx="4757">
                  <c:v>5.6410655975341797</c:v>
                </c:pt>
                <c:pt idx="4758">
                  <c:v>5.6374044418334899</c:v>
                </c:pt>
                <c:pt idx="4759">
                  <c:v>5.6397142410278303</c:v>
                </c:pt>
                <c:pt idx="4760">
                  <c:v>5.6391305923461896</c:v>
                </c:pt>
                <c:pt idx="4761">
                  <c:v>5.6392979621887198</c:v>
                </c:pt>
                <c:pt idx="4762">
                  <c:v>5.6392979621887198</c:v>
                </c:pt>
                <c:pt idx="4763">
                  <c:v>5.6399345397949201</c:v>
                </c:pt>
                <c:pt idx="4764">
                  <c:v>5.6409549713134703</c:v>
                </c:pt>
                <c:pt idx="4765">
                  <c:v>5.64495801925659</c:v>
                </c:pt>
                <c:pt idx="4766">
                  <c:v>5.6423587799072203</c:v>
                </c:pt>
                <c:pt idx="4767">
                  <c:v>5.6441459655761701</c:v>
                </c:pt>
                <c:pt idx="4768">
                  <c:v>5.6488180160522399</c:v>
                </c:pt>
                <c:pt idx="4769">
                  <c:v>5.65132761001587</c:v>
                </c:pt>
                <c:pt idx="4770">
                  <c:v>5.6562700271606401</c:v>
                </c:pt>
                <c:pt idx="4771">
                  <c:v>5.6542258262634197</c:v>
                </c:pt>
                <c:pt idx="4772">
                  <c:v>5.6575169563293404</c:v>
                </c:pt>
                <c:pt idx="4773">
                  <c:v>5.6631388664245597</c:v>
                </c:pt>
                <c:pt idx="4774">
                  <c:v>5.6671714782714799</c:v>
                </c:pt>
                <c:pt idx="4775">
                  <c:v>5.6652956008911097</c:v>
                </c:pt>
                <c:pt idx="4776">
                  <c:v>5.6715645790100098</c:v>
                </c:pt>
                <c:pt idx="4777">
                  <c:v>5.6760263442993102</c:v>
                </c:pt>
                <c:pt idx="4778">
                  <c:v>5.6805033683776802</c:v>
                </c:pt>
                <c:pt idx="4779">
                  <c:v>5.6805033683776802</c:v>
                </c:pt>
                <c:pt idx="4780">
                  <c:v>5.68499279022216</c:v>
                </c:pt>
                <c:pt idx="4781">
                  <c:v>5.6894969940185502</c:v>
                </c:pt>
                <c:pt idx="4782">
                  <c:v>5.69602346420288</c:v>
                </c:pt>
                <c:pt idx="4783">
                  <c:v>5.7004227638244602</c:v>
                </c:pt>
                <c:pt idx="4784">
                  <c:v>5.7004227638244602</c:v>
                </c:pt>
                <c:pt idx="4785">
                  <c:v>5.7046537399292001</c:v>
                </c:pt>
                <c:pt idx="4786">
                  <c:v>5.7089457511901802</c:v>
                </c:pt>
                <c:pt idx="4787">
                  <c:v>5.7149920463562003</c:v>
                </c:pt>
                <c:pt idx="4788">
                  <c:v>5.71337890625</c:v>
                </c:pt>
                <c:pt idx="4789">
                  <c:v>5.7179431915283203</c:v>
                </c:pt>
                <c:pt idx="4790">
                  <c:v>5.7240004539489702</c:v>
                </c:pt>
                <c:pt idx="4791">
                  <c:v>5.7286872863769496</c:v>
                </c:pt>
                <c:pt idx="4792">
                  <c:v>5.7274370193481401</c:v>
                </c:pt>
                <c:pt idx="4793">
                  <c:v>5.7334880828857404</c:v>
                </c:pt>
                <c:pt idx="4794">
                  <c:v>5.7383937835693297</c:v>
                </c:pt>
                <c:pt idx="4795">
                  <c:v>5.7440524101257298</c:v>
                </c:pt>
                <c:pt idx="4796">
                  <c:v>5.7434015274047798</c:v>
                </c:pt>
                <c:pt idx="4797">
                  <c:v>5.7485036849975604</c:v>
                </c:pt>
                <c:pt idx="4798">
                  <c:v>5.7541332244873002</c:v>
                </c:pt>
                <c:pt idx="4799">
                  <c:v>5.7593107223510698</c:v>
                </c:pt>
                <c:pt idx="4800">
                  <c:v>5.7645754814147896</c:v>
                </c:pt>
                <c:pt idx="4801">
                  <c:v>5.7645754814147896</c:v>
                </c:pt>
                <c:pt idx="4802">
                  <c:v>5.7699251174926696</c:v>
                </c:pt>
                <c:pt idx="4803">
                  <c:v>5.7753591537475604</c:v>
                </c:pt>
                <c:pt idx="4804">
                  <c:v>5.78051662445068</c:v>
                </c:pt>
                <c:pt idx="4805">
                  <c:v>5.7808766365051198</c:v>
                </c:pt>
                <c:pt idx="4806">
                  <c:v>5.78647804260254</c:v>
                </c:pt>
                <c:pt idx="4807">
                  <c:v>5.7915916442871103</c:v>
                </c:pt>
                <c:pt idx="4808">
                  <c:v>5.7972574234008798</c:v>
                </c:pt>
                <c:pt idx="4809">
                  <c:v>5.7972574234008798</c:v>
                </c:pt>
                <c:pt idx="4810">
                  <c:v>5.8030104637145996</c:v>
                </c:pt>
                <c:pt idx="4811">
                  <c:v>5.80885505676269</c:v>
                </c:pt>
                <c:pt idx="4812">
                  <c:v>5.8135185241699201</c:v>
                </c:pt>
                <c:pt idx="4813">
                  <c:v>5.8194413185119602</c:v>
                </c:pt>
                <c:pt idx="4814">
                  <c:v>5.8208322525024396</c:v>
                </c:pt>
                <c:pt idx="4815">
                  <c:v>5.8254671096801696</c:v>
                </c:pt>
                <c:pt idx="4816">
                  <c:v>5.8316001892089799</c:v>
                </c:pt>
                <c:pt idx="4817">
                  <c:v>5.8378481864929199</c:v>
                </c:pt>
                <c:pt idx="4818">
                  <c:v>5.8378481864929199</c:v>
                </c:pt>
                <c:pt idx="4819">
                  <c:v>5.84421682357788</c:v>
                </c:pt>
                <c:pt idx="4820">
                  <c:v>5.8507156372070304</c:v>
                </c:pt>
                <c:pt idx="4821">
                  <c:v>5.8549523353576598</c:v>
                </c:pt>
                <c:pt idx="4822">
                  <c:v>5.8573532104492196</c:v>
                </c:pt>
                <c:pt idx="4823">
                  <c:v>5.8615980148315403</c:v>
                </c:pt>
                <c:pt idx="4824">
                  <c:v>5.8683972358703604</c:v>
                </c:pt>
                <c:pt idx="4825">
                  <c:v>5.8753600120544398</c:v>
                </c:pt>
                <c:pt idx="4826">
                  <c:v>5.8792729377746502</c:v>
                </c:pt>
                <c:pt idx="4827">
                  <c:v>5.8824987411498997</c:v>
                </c:pt>
                <c:pt idx="4828">
                  <c:v>5.88982677459716</c:v>
                </c:pt>
                <c:pt idx="4829">
                  <c:v>5.8938021659851003</c:v>
                </c:pt>
                <c:pt idx="4830">
                  <c:v>5.9013714790344203</c:v>
                </c:pt>
                <c:pt idx="4831">
                  <c:v>5.9050998687744096</c:v>
                </c:pt>
                <c:pt idx="4832">
                  <c:v>5.9091658592224103</c:v>
                </c:pt>
                <c:pt idx="4833">
                  <c:v>5.91719627380371</c:v>
                </c:pt>
                <c:pt idx="4834">
                  <c:v>5.92098093032837</c:v>
                </c:pt>
                <c:pt idx="4835">
                  <c:v>5.9254822731018004</c:v>
                </c:pt>
                <c:pt idx="4836">
                  <c:v>5.9340372085571298</c:v>
                </c:pt>
                <c:pt idx="4837">
                  <c:v>5.9379696846008301</c:v>
                </c:pt>
                <c:pt idx="4838">
                  <c:v>5.9469008445739702</c:v>
                </c:pt>
                <c:pt idx="4839">
                  <c:v>5.9561486244201598</c:v>
                </c:pt>
                <c:pt idx="4840">
                  <c:v>5.9561486244201598</c:v>
                </c:pt>
                <c:pt idx="4841">
                  <c:v>5.9657311439514098</c:v>
                </c:pt>
                <c:pt idx="4842">
                  <c:v>5.9757184982299796</c:v>
                </c:pt>
                <c:pt idx="4843">
                  <c:v>5.9799213409423801</c:v>
                </c:pt>
                <c:pt idx="4844">
                  <c:v>5.98642778396606</c:v>
                </c:pt>
                <c:pt idx="4845">
                  <c:v>5.9979209899902299</c:v>
                </c:pt>
                <c:pt idx="4846">
                  <c:v>6.0028052330017099</c:v>
                </c:pt>
                <c:pt idx="4847">
                  <c:v>6.0154504776000897</c:v>
                </c:pt>
                <c:pt idx="4848">
                  <c:v>6.0154504776000897</c:v>
                </c:pt>
                <c:pt idx="4849">
                  <c:v>6.0289173126220703</c:v>
                </c:pt>
                <c:pt idx="4850">
                  <c:v>6.0432224273681596</c:v>
                </c:pt>
                <c:pt idx="4851">
                  <c:v>6.0490274429321298</c:v>
                </c:pt>
                <c:pt idx="4852">
                  <c:v>6.05843162536621</c:v>
                </c:pt>
                <c:pt idx="4853">
                  <c:v>6.0747914314270002</c:v>
                </c:pt>
                <c:pt idx="4854">
                  <c:v>6.0814862251281703</c:v>
                </c:pt>
                <c:pt idx="4855">
                  <c:v>6.09950399398803</c:v>
                </c:pt>
                <c:pt idx="4856">
                  <c:v>6.1187338829040501</c:v>
                </c:pt>
                <c:pt idx="4857">
                  <c:v>6.1187338829040501</c:v>
                </c:pt>
                <c:pt idx="4858">
                  <c:v>6.1392626762390101</c:v>
                </c:pt>
                <c:pt idx="4859">
                  <c:v>6.1611585617065403</c:v>
                </c:pt>
                <c:pt idx="4860">
                  <c:v>6.1696720123290998</c:v>
                </c:pt>
                <c:pt idx="4861">
                  <c:v>6.1840100288391104</c:v>
                </c:pt>
                <c:pt idx="4862">
                  <c:v>6.1928591728210396</c:v>
                </c:pt>
                <c:pt idx="4863">
                  <c:v>6.2169017791748002</c:v>
                </c:pt>
                <c:pt idx="4864">
                  <c:v>6.2416019439697203</c:v>
                </c:pt>
                <c:pt idx="4865">
                  <c:v>6.2416019439697203</c:v>
                </c:pt>
                <c:pt idx="4866">
                  <c:v>6.2667684555053702</c:v>
                </c:pt>
                <c:pt idx="4867">
                  <c:v>6.2923960685729901</c:v>
                </c:pt>
                <c:pt idx="4868">
                  <c:v>6.3020763397216797</c:v>
                </c:pt>
                <c:pt idx="4869">
                  <c:v>6.3286442756652797</c:v>
                </c:pt>
                <c:pt idx="4870">
                  <c:v>6.3454084396362296</c:v>
                </c:pt>
                <c:pt idx="4871">
                  <c:v>6.3559761047363201</c:v>
                </c:pt>
                <c:pt idx="4872">
                  <c:v>6.3838510513305602</c:v>
                </c:pt>
                <c:pt idx="4873">
                  <c:v>6.3948431015014604</c:v>
                </c:pt>
                <c:pt idx="4874">
                  <c:v>6.4122328758239702</c:v>
                </c:pt>
                <c:pt idx="4875">
                  <c:v>6.44085645675659</c:v>
                </c:pt>
                <c:pt idx="4876">
                  <c:v>6.4521856307983398</c:v>
                </c:pt>
                <c:pt idx="4877">
                  <c:v>6.48091697692871</c:v>
                </c:pt>
                <c:pt idx="4878">
                  <c:v>6.49818563461303</c:v>
                </c:pt>
                <c:pt idx="4879">
                  <c:v>6.5096268653869602</c:v>
                </c:pt>
                <c:pt idx="4880">
                  <c:v>6.5383281707763601</c:v>
                </c:pt>
                <c:pt idx="4881">
                  <c:v>6.5672125816345197</c:v>
                </c:pt>
                <c:pt idx="4882">
                  <c:v>6.5789723396301198</c:v>
                </c:pt>
                <c:pt idx="4883">
                  <c:v>6.5962629318237296</c:v>
                </c:pt>
                <c:pt idx="4884">
                  <c:v>6.6254367828369096</c:v>
                </c:pt>
                <c:pt idx="4885">
                  <c:v>6.63757228851318</c:v>
                </c:pt>
                <c:pt idx="4886">
                  <c:v>6.6669783592224103</c:v>
                </c:pt>
                <c:pt idx="4887">
                  <c:v>6.6669783592224103</c:v>
                </c:pt>
                <c:pt idx="4888">
                  <c:v>6.6964001655578604</c:v>
                </c:pt>
                <c:pt idx="4889">
                  <c:v>6.7257952690124503</c:v>
                </c:pt>
                <c:pt idx="4890">
                  <c:v>6.7382354736328098</c:v>
                </c:pt>
                <c:pt idx="4891">
                  <c:v>6.75512599945068</c:v>
                </c:pt>
                <c:pt idx="4892">
                  <c:v>6.7843513488769496</c:v>
                </c:pt>
                <c:pt idx="4893">
                  <c:v>6.7969107627868599</c:v>
                </c:pt>
                <c:pt idx="4894">
                  <c:v>6.8260221481323198</c:v>
                </c:pt>
                <c:pt idx="4895">
                  <c:v>6.8423385620117196</c:v>
                </c:pt>
                <c:pt idx="4896">
                  <c:v>6.8549342155456499</c:v>
                </c:pt>
                <c:pt idx="4897">
                  <c:v>6.8836102485656703</c:v>
                </c:pt>
                <c:pt idx="4898">
                  <c:v>6.9120144844055096</c:v>
                </c:pt>
                <c:pt idx="4899">
                  <c:v>6.9243869781494096</c:v>
                </c:pt>
                <c:pt idx="4900">
                  <c:v>6.9401154518127397</c:v>
                </c:pt>
                <c:pt idx="4901">
                  <c:v>6.9524245262145996</c:v>
                </c:pt>
                <c:pt idx="4902">
                  <c:v>6.9801058769226003</c:v>
                </c:pt>
                <c:pt idx="4903">
                  <c:v>7.0073995590209899</c:v>
                </c:pt>
                <c:pt idx="4904">
                  <c:v>7.0073995590209899</c:v>
                </c:pt>
                <c:pt idx="4905">
                  <c:v>7.0342741012573198</c:v>
                </c:pt>
                <c:pt idx="4906">
                  <c:v>7.0606999397277797</c:v>
                </c:pt>
                <c:pt idx="4907">
                  <c:v>7.0723290443420401</c:v>
                </c:pt>
                <c:pt idx="4908">
                  <c:v>7.08664751052856</c:v>
                </c:pt>
                <c:pt idx="4909">
                  <c:v>7.1120886802673304</c:v>
                </c:pt>
                <c:pt idx="4910">
                  <c:v>7.1233830451965297</c:v>
                </c:pt>
                <c:pt idx="4911">
                  <c:v>7.1481013298034597</c:v>
                </c:pt>
                <c:pt idx="4912">
                  <c:v>7.1589083671569798</c:v>
                </c:pt>
                <c:pt idx="4913">
                  <c:v>7.1722435951232901</c:v>
                </c:pt>
                <c:pt idx="4914">
                  <c:v>7.1957869529724103</c:v>
                </c:pt>
                <c:pt idx="4915">
                  <c:v>7.2061505317687997</c:v>
                </c:pt>
                <c:pt idx="4916">
                  <c:v>7.2288279533386204</c:v>
                </c:pt>
                <c:pt idx="4917">
                  <c:v>7.2409801483154297</c:v>
                </c:pt>
                <c:pt idx="4918">
                  <c:v>7.2508449554443297</c:v>
                </c:pt>
                <c:pt idx="4919">
                  <c:v>7.2721800804138104</c:v>
                </c:pt>
                <c:pt idx="4920">
                  <c:v>7.2928128242492596</c:v>
                </c:pt>
                <c:pt idx="4921">
                  <c:v>7.2928128242492596</c:v>
                </c:pt>
                <c:pt idx="4922">
                  <c:v>7.3127565383911097</c:v>
                </c:pt>
                <c:pt idx="4923">
                  <c:v>7.3320193290710396</c:v>
                </c:pt>
                <c:pt idx="4924">
                  <c:v>7.3402943611145002</c:v>
                </c:pt>
                <c:pt idx="4925">
                  <c:v>7.3584928512573198</c:v>
                </c:pt>
                <c:pt idx="4926">
                  <c:v>7.3584928512573198</c:v>
                </c:pt>
                <c:pt idx="4927">
                  <c:v>7.3759589195251403</c:v>
                </c:pt>
                <c:pt idx="4928">
                  <c:v>7.3926730155944798</c:v>
                </c:pt>
                <c:pt idx="4929">
                  <c:v>7.3994503021240199</c:v>
                </c:pt>
                <c:pt idx="4930">
                  <c:v>7.4086170196533203</c:v>
                </c:pt>
                <c:pt idx="4931">
                  <c:v>7.4237737655639604</c:v>
                </c:pt>
                <c:pt idx="4932">
                  <c:v>7.4297432899475098</c:v>
                </c:pt>
                <c:pt idx="4933">
                  <c:v>7.4436802864074698</c:v>
                </c:pt>
                <c:pt idx="4934">
                  <c:v>7.45165967941284</c:v>
                </c:pt>
                <c:pt idx="4935">
                  <c:v>7.4567894935607901</c:v>
                </c:pt>
                <c:pt idx="4936">
                  <c:v>7.4690585136413503</c:v>
                </c:pt>
                <c:pt idx="4937">
                  <c:v>7.4804749488830504</c:v>
                </c:pt>
                <c:pt idx="4938">
                  <c:v>7.4804749488830504</c:v>
                </c:pt>
                <c:pt idx="4939">
                  <c:v>7.49102354049682</c:v>
                </c:pt>
                <c:pt idx="4940">
                  <c:v>7.4944276809692303</c:v>
                </c:pt>
                <c:pt idx="4941">
                  <c:v>7.5036473274230904</c:v>
                </c:pt>
                <c:pt idx="4942">
                  <c:v>7.5119752883911097</c:v>
                </c:pt>
                <c:pt idx="4943">
                  <c:v>7.5119752883911097</c:v>
                </c:pt>
                <c:pt idx="4944">
                  <c:v>7.5194025039672798</c:v>
                </c:pt>
                <c:pt idx="4945">
                  <c:v>7.5259203910827601</c:v>
                </c:pt>
                <c:pt idx="4946">
                  <c:v>7.5270566940307599</c:v>
                </c:pt>
                <c:pt idx="4947">
                  <c:v>7.5315237045288104</c:v>
                </c:pt>
                <c:pt idx="4948">
                  <c:v>7.5362067222595197</c:v>
                </c:pt>
                <c:pt idx="4949">
                  <c:v>7.5363955497741699</c:v>
                </c:pt>
                <c:pt idx="4950">
                  <c:v>7.5398612022399902</c:v>
                </c:pt>
                <c:pt idx="4951">
                  <c:v>7.5398612022399902</c:v>
                </c:pt>
                <c:pt idx="4952">
                  <c:v>7.5427880287170401</c:v>
                </c:pt>
                <c:pt idx="4953">
                  <c:v>7.5451622009277299</c:v>
                </c:pt>
                <c:pt idx="4954">
                  <c:v>7.5441255569457999</c:v>
                </c:pt>
                <c:pt idx="4955">
                  <c:v>7.54565000534057</c:v>
                </c:pt>
                <c:pt idx="4956">
                  <c:v>7.5482215881347603</c:v>
                </c:pt>
                <c:pt idx="4957">
                  <c:v>7.5466008186340297</c:v>
                </c:pt>
                <c:pt idx="4958">
                  <c:v>7.5469708442687997</c:v>
                </c:pt>
                <c:pt idx="4959">
                  <c:v>7.5467538833618102</c:v>
                </c:pt>
                <c:pt idx="4960">
                  <c:v>7.5467538833618102</c:v>
                </c:pt>
                <c:pt idx="4961">
                  <c:v>7.5459685325622496</c:v>
                </c:pt>
                <c:pt idx="4962">
                  <c:v>7.5448985099792401</c:v>
                </c:pt>
                <c:pt idx="4963">
                  <c:v>7.54204893112182</c:v>
                </c:pt>
                <c:pt idx="4964">
                  <c:v>7.5436162948608398</c:v>
                </c:pt>
                <c:pt idx="4965">
                  <c:v>7.5406570434570304</c:v>
                </c:pt>
                <c:pt idx="4966">
                  <c:v>7.5390381813049299</c:v>
                </c:pt>
                <c:pt idx="4967">
                  <c:v>7.5371851921081499</c:v>
                </c:pt>
                <c:pt idx="4968">
                  <c:v>7.5337328910827601</c:v>
                </c:pt>
                <c:pt idx="4969">
                  <c:v>7.5350856781005797</c:v>
                </c:pt>
                <c:pt idx="4970">
                  <c:v>7.5327377319335902</c:v>
                </c:pt>
                <c:pt idx="4971">
                  <c:v>7.5290331840515101</c:v>
                </c:pt>
                <c:pt idx="4972">
                  <c:v>7.5262980461120597</c:v>
                </c:pt>
                <c:pt idx="4973">
                  <c:v>7.5272650718688903</c:v>
                </c:pt>
                <c:pt idx="4974">
                  <c:v>7.5232996940612802</c:v>
                </c:pt>
                <c:pt idx="4975">
                  <c:v>7.5200343132018999</c:v>
                </c:pt>
                <c:pt idx="4976">
                  <c:v>7.5165028572082502</c:v>
                </c:pt>
                <c:pt idx="4977">
                  <c:v>7.5165028572082502</c:v>
                </c:pt>
                <c:pt idx="4978">
                  <c:v>7.5127024650573704</c:v>
                </c:pt>
                <c:pt idx="4979">
                  <c:v>7.5080680847167898</c:v>
                </c:pt>
                <c:pt idx="4980">
                  <c:v>7.5040397644042898</c:v>
                </c:pt>
                <c:pt idx="4981">
                  <c:v>7.50455570220947</c:v>
                </c:pt>
                <c:pt idx="4982">
                  <c:v>7.5000514984130797</c:v>
                </c:pt>
                <c:pt idx="4983">
                  <c:v>7.4960951805114702</c:v>
                </c:pt>
                <c:pt idx="4984">
                  <c:v>7.4921717643737802</c:v>
                </c:pt>
                <c:pt idx="4985">
                  <c:v>7.4877696037292401</c:v>
                </c:pt>
                <c:pt idx="4986">
                  <c:v>7.4882774353027299</c:v>
                </c:pt>
                <c:pt idx="4987">
                  <c:v>7.4844198226928702</c:v>
                </c:pt>
                <c:pt idx="4988">
                  <c:v>7.48030662536621</c:v>
                </c:pt>
                <c:pt idx="4989">
                  <c:v>7.47705078125</c:v>
                </c:pt>
                <c:pt idx="4990">
                  <c:v>7.47705078125</c:v>
                </c:pt>
                <c:pt idx="4991">
                  <c:v>7.4742107391357404</c:v>
                </c:pt>
                <c:pt idx="4992">
                  <c:v>7.4717788696289</c:v>
                </c:pt>
                <c:pt idx="4993">
                  <c:v>7.4685549736022896</c:v>
                </c:pt>
                <c:pt idx="4994">
                  <c:v>7.4697527885437003</c:v>
                </c:pt>
                <c:pt idx="4995">
                  <c:v>7.4681034088134703</c:v>
                </c:pt>
                <c:pt idx="4996">
                  <c:v>7.46531057357788</c:v>
                </c:pt>
                <c:pt idx="4997">
                  <c:v>7.46398448944091</c:v>
                </c:pt>
                <c:pt idx="4998">
                  <c:v>7.4630403518676696</c:v>
                </c:pt>
                <c:pt idx="4999">
                  <c:v>7.4630403518676696</c:v>
                </c:pt>
                <c:pt idx="5000">
                  <c:v>7.46246242523193</c:v>
                </c:pt>
                <c:pt idx="5001">
                  <c:v>7.46223640441894</c:v>
                </c:pt>
                <c:pt idx="5002">
                  <c:v>7.4603376388549796</c:v>
                </c:pt>
                <c:pt idx="5003">
                  <c:v>7.4623503684997496</c:v>
                </c:pt>
                <c:pt idx="5004">
                  <c:v>7.4606766700744602</c:v>
                </c:pt>
                <c:pt idx="5005">
                  <c:v>7.4613370895385698</c:v>
                </c:pt>
                <c:pt idx="5006">
                  <c:v>7.4624371528625497</c:v>
                </c:pt>
                <c:pt idx="5007">
                  <c:v>7.4624371528625497</c:v>
                </c:pt>
                <c:pt idx="5008">
                  <c:v>7.4641141891479501</c:v>
                </c:pt>
                <c:pt idx="5009">
                  <c:v>7.4663500785827601</c:v>
                </c:pt>
                <c:pt idx="5010">
                  <c:v>7.46559715270996</c:v>
                </c:pt>
                <c:pt idx="5011">
                  <c:v>7.4685163497924796</c:v>
                </c:pt>
                <c:pt idx="5012">
                  <c:v>7.4721870422363201</c:v>
                </c:pt>
                <c:pt idx="5013">
                  <c:v>7.4715795516967702</c:v>
                </c:pt>
                <c:pt idx="5014">
                  <c:v>7.4747543334960902</c:v>
                </c:pt>
                <c:pt idx="5015">
                  <c:v>7.4780220985412598</c:v>
                </c:pt>
                <c:pt idx="5016">
                  <c:v>7.4780220985412598</c:v>
                </c:pt>
                <c:pt idx="5017">
                  <c:v>7.4813680648803702</c:v>
                </c:pt>
                <c:pt idx="5018">
                  <c:v>7.48050737380981</c:v>
                </c:pt>
                <c:pt idx="5019">
                  <c:v>7.4838814735412598</c:v>
                </c:pt>
                <c:pt idx="5020">
                  <c:v>7.4882259368896396</c:v>
                </c:pt>
                <c:pt idx="5021">
                  <c:v>7.4872956275939897</c:v>
                </c:pt>
                <c:pt idx="5022">
                  <c:v>7.4907369613647399</c:v>
                </c:pt>
                <c:pt idx="5023">
                  <c:v>7.49419689178466</c:v>
                </c:pt>
                <c:pt idx="5024">
                  <c:v>7.49293661117553</c:v>
                </c:pt>
                <c:pt idx="5025">
                  <c:v>7.4976634979248002</c:v>
                </c:pt>
                <c:pt idx="5026">
                  <c:v>7.5011267662048304</c:v>
                </c:pt>
                <c:pt idx="5027">
                  <c:v>7.4997506141662598</c:v>
                </c:pt>
                <c:pt idx="5028">
                  <c:v>7.5031418800354004</c:v>
                </c:pt>
                <c:pt idx="5029">
                  <c:v>7.5031418800354004</c:v>
                </c:pt>
                <c:pt idx="5030">
                  <c:v>7.5065155029296804</c:v>
                </c:pt>
                <c:pt idx="5031">
                  <c:v>7.5098643302917401</c:v>
                </c:pt>
                <c:pt idx="5032">
                  <c:v>7.5080461502075204</c:v>
                </c:pt>
                <c:pt idx="5033">
                  <c:v>7.5131874084472603</c:v>
                </c:pt>
                <c:pt idx="5034">
                  <c:v>7.5164823532104501</c:v>
                </c:pt>
                <c:pt idx="5035">
                  <c:v>7.5145249366760201</c:v>
                </c:pt>
                <c:pt idx="5036">
                  <c:v>7.5177221298217702</c:v>
                </c:pt>
                <c:pt idx="5037">
                  <c:v>7.5229830741882298</c:v>
                </c:pt>
                <c:pt idx="5038">
                  <c:v>7.5208888053893999</c:v>
                </c:pt>
                <c:pt idx="5039">
                  <c:v>7.5240292549133301</c:v>
                </c:pt>
                <c:pt idx="5040">
                  <c:v>7.5271472930908203</c:v>
                </c:pt>
                <c:pt idx="5041">
                  <c:v>7.5246834754943803</c:v>
                </c:pt>
                <c:pt idx="5042">
                  <c:v>7.5302329063415501</c:v>
                </c:pt>
                <c:pt idx="5043">
                  <c:v>7.5277204513549796</c:v>
                </c:pt>
                <c:pt idx="5044">
                  <c:v>7.5306749343871999</c:v>
                </c:pt>
                <c:pt idx="5045">
                  <c:v>7.5335149765014604</c:v>
                </c:pt>
                <c:pt idx="5046">
                  <c:v>7.5335149765014604</c:v>
                </c:pt>
                <c:pt idx="5047">
                  <c:v>7.5362410545349103</c:v>
                </c:pt>
                <c:pt idx="5048">
                  <c:v>7.5388612747192303</c:v>
                </c:pt>
                <c:pt idx="5049">
                  <c:v>7.5360369682312003</c:v>
                </c:pt>
                <c:pt idx="5050">
                  <c:v>7.54138135910034</c:v>
                </c:pt>
                <c:pt idx="5051">
                  <c:v>7.54380226135254</c:v>
                </c:pt>
                <c:pt idx="5052">
                  <c:v>7.5408849716186497</c:v>
                </c:pt>
                <c:pt idx="5053">
                  <c:v>7.5431494712829599</c:v>
                </c:pt>
                <c:pt idx="5054">
                  <c:v>7.5453162193298304</c:v>
                </c:pt>
                <c:pt idx="5055">
                  <c:v>7.5453162193298304</c:v>
                </c:pt>
                <c:pt idx="5056">
                  <c:v>7.5473961830139098</c:v>
                </c:pt>
                <c:pt idx="5057">
                  <c:v>7.5439858436584402</c:v>
                </c:pt>
                <c:pt idx="5058">
                  <c:v>7.54595899581909</c:v>
                </c:pt>
                <c:pt idx="5059">
                  <c:v>7.5513358116149902</c:v>
                </c:pt>
                <c:pt idx="5060">
                  <c:v>7.54787254333496</c:v>
                </c:pt>
                <c:pt idx="5061">
                  <c:v>7.5497403144836399</c:v>
                </c:pt>
                <c:pt idx="5062">
                  <c:v>7.5515770912170401</c:v>
                </c:pt>
                <c:pt idx="5063">
                  <c:v>7.5515770912170401</c:v>
                </c:pt>
                <c:pt idx="5064">
                  <c:v>7.5533971786498997</c:v>
                </c:pt>
                <c:pt idx="5065">
                  <c:v>7.5552167892456001</c:v>
                </c:pt>
                <c:pt idx="5066">
                  <c:v>7.5514163970947203</c:v>
                </c:pt>
                <c:pt idx="5067">
                  <c:v>7.55327939987182</c:v>
                </c:pt>
                <c:pt idx="5068">
                  <c:v>7.55327939987182</c:v>
                </c:pt>
                <c:pt idx="5069">
                  <c:v>7.5551872253417898</c:v>
                </c:pt>
                <c:pt idx="5070">
                  <c:v>7.5571608543395996</c:v>
                </c:pt>
                <c:pt idx="5071">
                  <c:v>7.5531730651855398</c:v>
                </c:pt>
                <c:pt idx="5072">
                  <c:v>7.5592222213745099</c:v>
                </c:pt>
                <c:pt idx="5073">
                  <c:v>7.5613918304443297</c:v>
                </c:pt>
                <c:pt idx="5074">
                  <c:v>7.5575475692748997</c:v>
                </c:pt>
                <c:pt idx="5075">
                  <c:v>7.5599412918090803</c:v>
                </c:pt>
                <c:pt idx="5076">
                  <c:v>7.5661554336547798</c:v>
                </c:pt>
                <c:pt idx="5077">
                  <c:v>7.5625047683715803</c:v>
                </c:pt>
                <c:pt idx="5078">
                  <c:v>7.5652651786804199</c:v>
                </c:pt>
                <c:pt idx="5079">
                  <c:v>7.5682482719421396</c:v>
                </c:pt>
                <c:pt idx="5080">
                  <c:v>7.5682482719421396</c:v>
                </c:pt>
                <c:pt idx="5081">
                  <c:v>7.5714845657348597</c:v>
                </c:pt>
                <c:pt idx="5082">
                  <c:v>7.5680093765258798</c:v>
                </c:pt>
                <c:pt idx="5083">
                  <c:v>7.5716753005981401</c:v>
                </c:pt>
                <c:pt idx="5084">
                  <c:v>7.57535648345947</c:v>
                </c:pt>
                <c:pt idx="5085">
                  <c:v>7.57535648345947</c:v>
                </c:pt>
                <c:pt idx="5086">
                  <c:v>7.5789928436279297</c:v>
                </c:pt>
                <c:pt idx="5087">
                  <c:v>7.5826091766357404</c:v>
                </c:pt>
                <c:pt idx="5088">
                  <c:v>7.5789203643798801</c:v>
                </c:pt>
                <c:pt idx="5089">
                  <c:v>7.5862326622009197</c:v>
                </c:pt>
                <c:pt idx="5090">
                  <c:v>7.5898880958557102</c:v>
                </c:pt>
                <c:pt idx="5091">
                  <c:v>7.58623790740966</c:v>
                </c:pt>
                <c:pt idx="5092">
                  <c:v>7.5900516510009703</c:v>
                </c:pt>
                <c:pt idx="5093">
                  <c:v>7.5900516510009703</c:v>
                </c:pt>
                <c:pt idx="5094">
                  <c:v>7.5942654609680096</c:v>
                </c:pt>
                <c:pt idx="5095">
                  <c:v>7.5989203453063903</c:v>
                </c:pt>
                <c:pt idx="5096">
                  <c:v>7.5958380699157697</c:v>
                </c:pt>
                <c:pt idx="5097">
                  <c:v>7.6011323928832999</c:v>
                </c:pt>
                <c:pt idx="5098">
                  <c:v>7.6092615127563397</c:v>
                </c:pt>
                <c:pt idx="5099">
                  <c:v>7.60695028305053</c:v>
                </c:pt>
                <c:pt idx="5100">
                  <c:v>7.61329889297485</c:v>
                </c:pt>
                <c:pt idx="5101">
                  <c:v>7.6199984550476003</c:v>
                </c:pt>
                <c:pt idx="5102">
                  <c:v>7.6199984550476003</c:v>
                </c:pt>
                <c:pt idx="5103">
                  <c:v>7.6268515586853001</c:v>
                </c:pt>
                <c:pt idx="5104">
                  <c:v>7.6340274810790998</c:v>
                </c:pt>
                <c:pt idx="5105">
                  <c:v>7.6328978538513104</c:v>
                </c:pt>
                <c:pt idx="5106">
                  <c:v>7.64141798019409</c:v>
                </c:pt>
                <c:pt idx="5107">
                  <c:v>7.6404953002929696</c:v>
                </c:pt>
                <c:pt idx="5108">
                  <c:v>7.6481556892395002</c:v>
                </c:pt>
                <c:pt idx="5109">
                  <c:v>7.6558728218078604</c:v>
                </c:pt>
                <c:pt idx="5110">
                  <c:v>7.6553287506103498</c:v>
                </c:pt>
                <c:pt idx="5111">
                  <c:v>7.6637516021728498</c:v>
                </c:pt>
                <c:pt idx="5112">
                  <c:v>7.6719770431518501</c:v>
                </c:pt>
                <c:pt idx="5113">
                  <c:v>7.6722784042358398</c:v>
                </c:pt>
                <c:pt idx="5114">
                  <c:v>7.6812448501586896</c:v>
                </c:pt>
                <c:pt idx="5115">
                  <c:v>7.6892538070678702</c:v>
                </c:pt>
                <c:pt idx="5116">
                  <c:v>7.6904110908508301</c:v>
                </c:pt>
                <c:pt idx="5117">
                  <c:v>7.70000791549682</c:v>
                </c:pt>
                <c:pt idx="5118">
                  <c:v>7.7100939750671396</c:v>
                </c:pt>
                <c:pt idx="5119">
                  <c:v>7.7100939750671396</c:v>
                </c:pt>
                <c:pt idx="5120">
                  <c:v>7.7206473350524902</c:v>
                </c:pt>
                <c:pt idx="5121">
                  <c:v>7.7237710952758798</c:v>
                </c:pt>
                <c:pt idx="5122">
                  <c:v>7.7353477478027299</c:v>
                </c:pt>
                <c:pt idx="5123">
                  <c:v>7.7430763244628897</c:v>
                </c:pt>
                <c:pt idx="5124">
                  <c:v>7.7473416328430096</c:v>
                </c:pt>
                <c:pt idx="5125">
                  <c:v>7.7597351074218697</c:v>
                </c:pt>
                <c:pt idx="5126">
                  <c:v>7.7725114822387704</c:v>
                </c:pt>
                <c:pt idx="5127">
                  <c:v>7.7780175209045401</c:v>
                </c:pt>
                <c:pt idx="5128">
                  <c:v>7.7856564521789497</c:v>
                </c:pt>
                <c:pt idx="5129">
                  <c:v>7.7991533279418901</c:v>
                </c:pt>
                <c:pt idx="5130">
                  <c:v>7.80572414398193</c:v>
                </c:pt>
                <c:pt idx="5131">
                  <c:v>7.8200817108154297</c:v>
                </c:pt>
                <c:pt idx="5132">
                  <c:v>7.8200817108154297</c:v>
                </c:pt>
                <c:pt idx="5133">
                  <c:v>7.8347616195678702</c:v>
                </c:pt>
                <c:pt idx="5134">
                  <c:v>7.8497500419616699</c:v>
                </c:pt>
                <c:pt idx="5135">
                  <c:v>7.8579645156860298</c:v>
                </c:pt>
                <c:pt idx="5136">
                  <c:v>7.8649201393127397</c:v>
                </c:pt>
                <c:pt idx="5137">
                  <c:v>7.8799772262573198</c:v>
                </c:pt>
                <c:pt idx="5138">
                  <c:v>7.8886518478393501</c:v>
                </c:pt>
                <c:pt idx="5139">
                  <c:v>7.9039120674133301</c:v>
                </c:pt>
                <c:pt idx="5140">
                  <c:v>7.91910696029663</c:v>
                </c:pt>
                <c:pt idx="5141">
                  <c:v>7.91910696029663</c:v>
                </c:pt>
                <c:pt idx="5142">
                  <c:v>7.9342083930969203</c:v>
                </c:pt>
                <c:pt idx="5143">
                  <c:v>7.9491868019104004</c:v>
                </c:pt>
                <c:pt idx="5144">
                  <c:v>7.9585599899292001</c:v>
                </c:pt>
                <c:pt idx="5145">
                  <c:v>7.9640150070190403</c:v>
                </c:pt>
                <c:pt idx="5146">
                  <c:v>7.9735550880432102</c:v>
                </c:pt>
                <c:pt idx="5147">
                  <c:v>7.9883604049682599</c:v>
                </c:pt>
                <c:pt idx="5148">
                  <c:v>8.0029516220092702</c:v>
                </c:pt>
                <c:pt idx="5149">
                  <c:v>8.0029516220092702</c:v>
                </c:pt>
                <c:pt idx="5150">
                  <c:v>8.0173072814941406</c:v>
                </c:pt>
                <c:pt idx="5151">
                  <c:v>8.0314016342163104</c:v>
                </c:pt>
                <c:pt idx="5152">
                  <c:v>8.0412712097167898</c:v>
                </c:pt>
                <c:pt idx="5153">
                  <c:v>8.0551805496215803</c:v>
                </c:pt>
                <c:pt idx="5154">
                  <c:v>8.0587263107299805</c:v>
                </c:pt>
                <c:pt idx="5155">
                  <c:v>8.0687770843505806</c:v>
                </c:pt>
                <c:pt idx="5156">
                  <c:v>8.0820426940917898</c:v>
                </c:pt>
                <c:pt idx="5157">
                  <c:v>8.0949592590331996</c:v>
                </c:pt>
                <c:pt idx="5158">
                  <c:v>8.0949592590331996</c:v>
                </c:pt>
                <c:pt idx="5159">
                  <c:v>8.1075077056884695</c:v>
                </c:pt>
                <c:pt idx="5160">
                  <c:v>8.1175155639648402</c:v>
                </c:pt>
                <c:pt idx="5161">
                  <c:v>8.1297254562377894</c:v>
                </c:pt>
                <c:pt idx="5162">
                  <c:v>8.1314449310302699</c:v>
                </c:pt>
                <c:pt idx="5163">
                  <c:v>8.1415300369262695</c:v>
                </c:pt>
                <c:pt idx="5164">
                  <c:v>8.1529150009155202</c:v>
                </c:pt>
                <c:pt idx="5165">
                  <c:v>8.1638708114624006</c:v>
                </c:pt>
                <c:pt idx="5166">
                  <c:v>8.1638708114624006</c:v>
                </c:pt>
                <c:pt idx="5167">
                  <c:v>8.1743841171264595</c:v>
                </c:pt>
                <c:pt idx="5168">
                  <c:v>8.1844444274902308</c:v>
                </c:pt>
                <c:pt idx="5169">
                  <c:v>8.1943292617797798</c:v>
                </c:pt>
                <c:pt idx="5170">
                  <c:v>8.2039289474487305</c:v>
                </c:pt>
                <c:pt idx="5171">
                  <c:v>8.2039289474487305</c:v>
                </c:pt>
                <c:pt idx="5172">
                  <c:v>8.2130537033081001</c:v>
                </c:pt>
                <c:pt idx="5173">
                  <c:v>8.2216987609863192</c:v>
                </c:pt>
                <c:pt idx="5174">
                  <c:v>8.2312889099121005</c:v>
                </c:pt>
                <c:pt idx="5175">
                  <c:v>8.2298564910888601</c:v>
                </c:pt>
                <c:pt idx="5176">
                  <c:v>8.2375221252441406</c:v>
                </c:pt>
                <c:pt idx="5177">
                  <c:v>8.2470836639404297</c:v>
                </c:pt>
                <c:pt idx="5178">
                  <c:v>8.2542381286621005</c:v>
                </c:pt>
                <c:pt idx="5179">
                  <c:v>8.2513666152954102</c:v>
                </c:pt>
                <c:pt idx="5180">
                  <c:v>8.2608928680419904</c:v>
                </c:pt>
                <c:pt idx="5181">
                  <c:v>8.2670469284057599</c:v>
                </c:pt>
                <c:pt idx="5182">
                  <c:v>8.2727003097534109</c:v>
                </c:pt>
                <c:pt idx="5183">
                  <c:v>8.2818956375121999</c:v>
                </c:pt>
                <c:pt idx="5184">
                  <c:v>8.2778539657592702</c:v>
                </c:pt>
                <c:pt idx="5185">
                  <c:v>8.2870311737060494</c:v>
                </c:pt>
                <c:pt idx="5186">
                  <c:v>8.2915582656860298</c:v>
                </c:pt>
                <c:pt idx="5187">
                  <c:v>8.2953424453735298</c:v>
                </c:pt>
                <c:pt idx="5188">
                  <c:v>8.2953424453735298</c:v>
                </c:pt>
                <c:pt idx="5189">
                  <c:v>8.2983808517456001</c:v>
                </c:pt>
                <c:pt idx="5190">
                  <c:v>8.3006715774536097</c:v>
                </c:pt>
                <c:pt idx="5191">
                  <c:v>8.3084945678710902</c:v>
                </c:pt>
                <c:pt idx="5192">
                  <c:v>8.3022155761718697</c:v>
                </c:pt>
                <c:pt idx="5193">
                  <c:v>8.3030118942260707</c:v>
                </c:pt>
                <c:pt idx="5194">
                  <c:v>8.3103399276733398</c:v>
                </c:pt>
                <c:pt idx="5195">
                  <c:v>8.3101444244384695</c:v>
                </c:pt>
                <c:pt idx="5196">
                  <c:v>8.3092050552368093</c:v>
                </c:pt>
                <c:pt idx="5197">
                  <c:v>8.3092050552368093</c:v>
                </c:pt>
                <c:pt idx="5198">
                  <c:v>8.3075284957885707</c:v>
                </c:pt>
                <c:pt idx="5199">
                  <c:v>8.3136167526245099</c:v>
                </c:pt>
                <c:pt idx="5200">
                  <c:v>8.3109626770019496</c:v>
                </c:pt>
                <c:pt idx="5201">
                  <c:v>8.3019800186157209</c:v>
                </c:pt>
                <c:pt idx="5202">
                  <c:v>8.3075828552246005</c:v>
                </c:pt>
                <c:pt idx="5203">
                  <c:v>8.3034858703613192</c:v>
                </c:pt>
                <c:pt idx="5204">
                  <c:v>8.2986783981323207</c:v>
                </c:pt>
                <c:pt idx="5205">
                  <c:v>8.2986783981323207</c:v>
                </c:pt>
                <c:pt idx="5206">
                  <c:v>8.2931709289550692</c:v>
                </c:pt>
                <c:pt idx="5207">
                  <c:v>8.2869729995727504</c:v>
                </c:pt>
                <c:pt idx="5208">
                  <c:v>8.2911539077758807</c:v>
                </c:pt>
                <c:pt idx="5209">
                  <c:v>8.2840576171875</c:v>
                </c:pt>
                <c:pt idx="5210">
                  <c:v>8.2840576171875</c:v>
                </c:pt>
                <c:pt idx="5211">
                  <c:v>8.2762994766235298</c:v>
                </c:pt>
                <c:pt idx="5212">
                  <c:v>8.2678937911987305</c:v>
                </c:pt>
                <c:pt idx="5213">
                  <c:v>8.2709560394287092</c:v>
                </c:pt>
                <c:pt idx="5214">
                  <c:v>8.2588548660278303</c:v>
                </c:pt>
                <c:pt idx="5215">
                  <c:v>8.2491979598999006</c:v>
                </c:pt>
                <c:pt idx="5216">
                  <c:v>8.2518730163574201</c:v>
                </c:pt>
                <c:pt idx="5217">
                  <c:v>8.2416172027587908</c:v>
                </c:pt>
                <c:pt idx="5218">
                  <c:v>8.2286396026611293</c:v>
                </c:pt>
                <c:pt idx="5219">
                  <c:v>8.2310829162597603</c:v>
                </c:pt>
                <c:pt idx="5220">
                  <c:v>8.2202825546264595</c:v>
                </c:pt>
                <c:pt idx="5221">
                  <c:v>8.22218513488769</c:v>
                </c:pt>
                <c:pt idx="5222">
                  <c:v>8.2110347747802699</c:v>
                </c:pt>
                <c:pt idx="5223">
                  <c:v>8.1979341506958008</c:v>
                </c:pt>
                <c:pt idx="5224">
                  <c:v>8.1996517181396396</c:v>
                </c:pt>
                <c:pt idx="5225">
                  <c:v>8.1880502700805593</c:v>
                </c:pt>
                <c:pt idx="5226">
                  <c:v>8.1762542724609304</c:v>
                </c:pt>
                <c:pt idx="5227">
                  <c:v>8.1762542724609304</c:v>
                </c:pt>
                <c:pt idx="5228">
                  <c:v>8.1644706726074201</c:v>
                </c:pt>
                <c:pt idx="5229">
                  <c:v>8.1527900695800692</c:v>
                </c:pt>
                <c:pt idx="5230">
                  <c:v>8.1539354324340803</c:v>
                </c:pt>
                <c:pt idx="5231">
                  <c:v>8.1412239074706996</c:v>
                </c:pt>
                <c:pt idx="5232">
                  <c:v>8.1423711776733398</c:v>
                </c:pt>
                <c:pt idx="5233">
                  <c:v>8.1309413909912092</c:v>
                </c:pt>
                <c:pt idx="5234">
                  <c:v>8.1196632385253906</c:v>
                </c:pt>
                <c:pt idx="5235">
                  <c:v>8.1204586029052699</c:v>
                </c:pt>
                <c:pt idx="5236">
                  <c:v>8.1085519790649396</c:v>
                </c:pt>
                <c:pt idx="5237">
                  <c:v>8.0976257324218697</c:v>
                </c:pt>
                <c:pt idx="5238">
                  <c:v>8.0984945297241193</c:v>
                </c:pt>
                <c:pt idx="5239">
                  <c:v>8.0878219604492205</c:v>
                </c:pt>
                <c:pt idx="5240">
                  <c:v>8.0763988494872994</c:v>
                </c:pt>
                <c:pt idx="5241">
                  <c:v>8.0773811340331996</c:v>
                </c:pt>
                <c:pt idx="5242">
                  <c:v>8.0671138763427699</c:v>
                </c:pt>
                <c:pt idx="5243">
                  <c:v>8.0567483901977504</c:v>
                </c:pt>
                <c:pt idx="5244">
                  <c:v>8.0567483901977504</c:v>
                </c:pt>
                <c:pt idx="5245">
                  <c:v>8.0462741851806605</c:v>
                </c:pt>
                <c:pt idx="5246">
                  <c:v>8.04652595520019</c:v>
                </c:pt>
                <c:pt idx="5247">
                  <c:v>8.0358419418334908</c:v>
                </c:pt>
                <c:pt idx="5248">
                  <c:v>8.0250902175903303</c:v>
                </c:pt>
                <c:pt idx="5249">
                  <c:v>8.0250902175903303</c:v>
                </c:pt>
                <c:pt idx="5250">
                  <c:v>8.0142183303833008</c:v>
                </c:pt>
                <c:pt idx="5251">
                  <c:v>8.0029697418212908</c:v>
                </c:pt>
                <c:pt idx="5252">
                  <c:v>8.0021543502807599</c:v>
                </c:pt>
                <c:pt idx="5253">
                  <c:v>7.9913372993469203</c:v>
                </c:pt>
                <c:pt idx="5254">
                  <c:v>7.9793286323547301</c:v>
                </c:pt>
                <c:pt idx="5255">
                  <c:v>7.9781112670898402</c:v>
                </c:pt>
                <c:pt idx="5256">
                  <c:v>7.96555423736572</c:v>
                </c:pt>
                <c:pt idx="5257">
                  <c:v>7.9636778831481898</c:v>
                </c:pt>
                <c:pt idx="5258">
                  <c:v>7.95253133773803</c:v>
                </c:pt>
                <c:pt idx="5259">
                  <c:v>7.9387974739074698</c:v>
                </c:pt>
                <c:pt idx="5260">
                  <c:v>7.9361338615417401</c:v>
                </c:pt>
                <c:pt idx="5261">
                  <c:v>7.9213008880615199</c:v>
                </c:pt>
                <c:pt idx="5262">
                  <c:v>7.9092073440551696</c:v>
                </c:pt>
                <c:pt idx="5263">
                  <c:v>7.9057736396789497</c:v>
                </c:pt>
                <c:pt idx="5264">
                  <c:v>7.8895640373229901</c:v>
                </c:pt>
                <c:pt idx="5265">
                  <c:v>7.8726825714111301</c:v>
                </c:pt>
                <c:pt idx="5266">
                  <c:v>7.8726825714111301</c:v>
                </c:pt>
                <c:pt idx="5267">
                  <c:v>7.8551430702209402</c:v>
                </c:pt>
                <c:pt idx="5268">
                  <c:v>7.8500728607177699</c:v>
                </c:pt>
                <c:pt idx="5269">
                  <c:v>7.8313632011413503</c:v>
                </c:pt>
                <c:pt idx="5270">
                  <c:v>7.8116321563720703</c:v>
                </c:pt>
                <c:pt idx="5271">
                  <c:v>7.8116321563720703</c:v>
                </c:pt>
                <c:pt idx="5272">
                  <c:v>7.7908868789672798</c:v>
                </c:pt>
                <c:pt idx="5273">
                  <c:v>7.7691369056701598</c:v>
                </c:pt>
                <c:pt idx="5274">
                  <c:v>7.7612457275390598</c:v>
                </c:pt>
                <c:pt idx="5275">
                  <c:v>7.7463908195495597</c:v>
                </c:pt>
                <c:pt idx="5276">
                  <c:v>7.7226576805114702</c:v>
                </c:pt>
                <c:pt idx="5277">
                  <c:v>7.7136788368225098</c:v>
                </c:pt>
                <c:pt idx="5278">
                  <c:v>7.6884374618530202</c:v>
                </c:pt>
                <c:pt idx="5279">
                  <c:v>7.6884374618530202</c:v>
                </c:pt>
                <c:pt idx="5280">
                  <c:v>7.6622395515441903</c:v>
                </c:pt>
                <c:pt idx="5281">
                  <c:v>7.6350979804992596</c:v>
                </c:pt>
                <c:pt idx="5282">
                  <c:v>7.6239318847656197</c:v>
                </c:pt>
                <c:pt idx="5283">
                  <c:v>7.5953550338745099</c:v>
                </c:pt>
                <c:pt idx="5284">
                  <c:v>7.5780391693115199</c:v>
                </c:pt>
                <c:pt idx="5285">
                  <c:v>7.5658726692199698</c:v>
                </c:pt>
                <c:pt idx="5286">
                  <c:v>7.5354995727539</c:v>
                </c:pt>
                <c:pt idx="5287">
                  <c:v>7.5042533874511701</c:v>
                </c:pt>
                <c:pt idx="5288">
                  <c:v>7.5042533874511701</c:v>
                </c:pt>
                <c:pt idx="5289">
                  <c:v>7.4721512794494602</c:v>
                </c:pt>
                <c:pt idx="5290">
                  <c:v>7.4579811096191397</c:v>
                </c:pt>
                <c:pt idx="5291">
                  <c:v>7.4245920181274396</c:v>
                </c:pt>
                <c:pt idx="5292">
                  <c:v>7.40545177459716</c:v>
                </c:pt>
                <c:pt idx="5293">
                  <c:v>7.3903946876525799</c:v>
                </c:pt>
                <c:pt idx="5294">
                  <c:v>7.3554115295410103</c:v>
                </c:pt>
                <c:pt idx="5295">
                  <c:v>7.3196616172790501</c:v>
                </c:pt>
                <c:pt idx="5296">
                  <c:v>7.3032326698303196</c:v>
                </c:pt>
                <c:pt idx="5297">
                  <c:v>7.2831697463989196</c:v>
                </c:pt>
                <c:pt idx="5298">
                  <c:v>7.2459564208984304</c:v>
                </c:pt>
                <c:pt idx="5299">
                  <c:v>7.2287545204162598</c:v>
                </c:pt>
                <c:pt idx="5300">
                  <c:v>7.1904788017272896</c:v>
                </c:pt>
                <c:pt idx="5301">
                  <c:v>7.1904788017272896</c:v>
                </c:pt>
                <c:pt idx="5302">
                  <c:v>7.1515450477600098</c:v>
                </c:pt>
                <c:pt idx="5303">
                  <c:v>7.1119794845581001</c:v>
                </c:pt>
                <c:pt idx="5304">
                  <c:v>7.0932426452636701</c:v>
                </c:pt>
                <c:pt idx="5305">
                  <c:v>7.0718092918395996</c:v>
                </c:pt>
                <c:pt idx="5306">
                  <c:v>7.03106260299682</c:v>
                </c:pt>
                <c:pt idx="5307">
                  <c:v>7.01171445846557</c:v>
                </c:pt>
                <c:pt idx="5308">
                  <c:v>6.9701366424560502</c:v>
                </c:pt>
                <c:pt idx="5309">
                  <c:v>6.9280552864074698</c:v>
                </c:pt>
                <c:pt idx="5310">
                  <c:v>6.9280552864074698</c:v>
                </c:pt>
                <c:pt idx="5311">
                  <c:v>6.8855023384094203</c:v>
                </c:pt>
                <c:pt idx="5312">
                  <c:v>6.8649468421936</c:v>
                </c:pt>
                <c:pt idx="5313">
                  <c:v>6.8217325210571298</c:v>
                </c:pt>
                <c:pt idx="5314">
                  <c:v>6.7991046905517498</c:v>
                </c:pt>
                <c:pt idx="5315">
                  <c:v>6.7781271934509197</c:v>
                </c:pt>
                <c:pt idx="5316">
                  <c:v>6.7341647148132298</c:v>
                </c:pt>
                <c:pt idx="5317">
                  <c:v>6.68987941741943</c:v>
                </c:pt>
                <c:pt idx="5318">
                  <c:v>6.6682043075561497</c:v>
                </c:pt>
                <c:pt idx="5319">
                  <c:v>6.6453061103820801</c:v>
                </c:pt>
                <c:pt idx="5320">
                  <c:v>6.6004524230956996</c:v>
                </c:pt>
                <c:pt idx="5321">
                  <c:v>6.5783243179321298</c:v>
                </c:pt>
                <c:pt idx="5322">
                  <c:v>6.5327625274658203</c:v>
                </c:pt>
                <c:pt idx="5323">
                  <c:v>6.5327625274658203</c:v>
                </c:pt>
                <c:pt idx="5324">
                  <c:v>6.4868183135986301</c:v>
                </c:pt>
                <c:pt idx="5325">
                  <c:v>6.4405250549316397</c:v>
                </c:pt>
                <c:pt idx="5326">
                  <c:v>6.4170813560485804</c:v>
                </c:pt>
                <c:pt idx="5327">
                  <c:v>6.3940591812133798</c:v>
                </c:pt>
                <c:pt idx="5328">
                  <c:v>6.3477001190185502</c:v>
                </c:pt>
                <c:pt idx="5329">
                  <c:v>6.3241920471191397</c:v>
                </c:pt>
                <c:pt idx="5330">
                  <c:v>6.2779612541198704</c:v>
                </c:pt>
                <c:pt idx="5331">
                  <c:v>6.2319097518920898</c:v>
                </c:pt>
                <c:pt idx="5332">
                  <c:v>6.2319097518920898</c:v>
                </c:pt>
                <c:pt idx="5333">
                  <c:v>6.1860671043395996</c:v>
                </c:pt>
                <c:pt idx="5334">
                  <c:v>6.1622576713562003</c:v>
                </c:pt>
                <c:pt idx="5335">
                  <c:v>6.1167001724243102</c:v>
                </c:pt>
                <c:pt idx="5336">
                  <c:v>6.0951247215270996</c:v>
                </c:pt>
                <c:pt idx="5337">
                  <c:v>6.0714259147643999</c:v>
                </c:pt>
                <c:pt idx="5338">
                  <c:v>6.0265955924987802</c:v>
                </c:pt>
                <c:pt idx="5339">
                  <c:v>5.9824986457824698</c:v>
                </c:pt>
                <c:pt idx="5340">
                  <c:v>5.9824986457824698</c:v>
                </c:pt>
                <c:pt idx="5341">
                  <c:v>5.9391665458679199</c:v>
                </c:pt>
                <c:pt idx="5342">
                  <c:v>5.8966283798217702</c:v>
                </c:pt>
                <c:pt idx="5343">
                  <c:v>5.8739175796508798</c:v>
                </c:pt>
                <c:pt idx="5344">
                  <c:v>5.8325462341308603</c:v>
                </c:pt>
                <c:pt idx="5345">
                  <c:v>5.8325462341308603</c:v>
                </c:pt>
                <c:pt idx="5346">
                  <c:v>5.7920374870300302</c:v>
                </c:pt>
                <c:pt idx="5347">
                  <c:v>5.7524175643920898</c:v>
                </c:pt>
                <c:pt idx="5348">
                  <c:v>5.7306971549987802</c:v>
                </c:pt>
                <c:pt idx="5349">
                  <c:v>5.7136168479919398</c:v>
                </c:pt>
                <c:pt idx="5350">
                  <c:v>5.6751480102539</c:v>
                </c:pt>
                <c:pt idx="5351">
                  <c:v>5.6536803245544398</c:v>
                </c:pt>
                <c:pt idx="5352">
                  <c:v>5.6154890060424796</c:v>
                </c:pt>
                <c:pt idx="5353">
                  <c:v>5.5988359451293901</c:v>
                </c:pt>
                <c:pt idx="5354">
                  <c:v>5.5775241851806596</c:v>
                </c:pt>
                <c:pt idx="5355">
                  <c:v>5.5398049354553196</c:v>
                </c:pt>
                <c:pt idx="5356">
                  <c:v>5.5023484230041504</c:v>
                </c:pt>
                <c:pt idx="5357">
                  <c:v>5.4810166358947701</c:v>
                </c:pt>
                <c:pt idx="5358">
                  <c:v>5.46528816223144</c:v>
                </c:pt>
                <c:pt idx="5359">
                  <c:v>5.4442687034606898</c:v>
                </c:pt>
                <c:pt idx="5360">
                  <c:v>5.40821981430053</c:v>
                </c:pt>
                <c:pt idx="5361">
                  <c:v>5.3726444244384703</c:v>
                </c:pt>
                <c:pt idx="5362">
                  <c:v>5.3726444244384703</c:v>
                </c:pt>
                <c:pt idx="5363">
                  <c:v>5.3373942375183097</c:v>
                </c:pt>
                <c:pt idx="5364">
                  <c:v>5.3024735450744602</c:v>
                </c:pt>
                <c:pt idx="5365">
                  <c:v>5.2819414138793901</c:v>
                </c:pt>
                <c:pt idx="5366">
                  <c:v>5.2678894996643004</c:v>
                </c:pt>
                <c:pt idx="5367">
                  <c:v>5.2336483001708896</c:v>
                </c:pt>
                <c:pt idx="5368">
                  <c:v>5.2133712768554696</c:v>
                </c:pt>
                <c:pt idx="5369">
                  <c:v>5.1796154975891104</c:v>
                </c:pt>
                <c:pt idx="5370">
                  <c:v>5.1592583656311</c:v>
                </c:pt>
                <c:pt idx="5371">
                  <c:v>5.1462240219116202</c:v>
                </c:pt>
                <c:pt idx="5372">
                  <c:v>5.1132068634033203</c:v>
                </c:pt>
                <c:pt idx="5373">
                  <c:v>5.0931439399719203</c:v>
                </c:pt>
                <c:pt idx="5374">
                  <c:v>5.0606670379638601</c:v>
                </c:pt>
                <c:pt idx="5375">
                  <c:v>5.0483379364013601</c:v>
                </c:pt>
                <c:pt idx="5376">
                  <c:v>5.0285930633544904</c:v>
                </c:pt>
                <c:pt idx="5377">
                  <c:v>4.9971027374267498</c:v>
                </c:pt>
                <c:pt idx="5378">
                  <c:v>4.9664292335510201</c:v>
                </c:pt>
                <c:pt idx="5379">
                  <c:v>4.9664292335510201</c:v>
                </c:pt>
                <c:pt idx="5380">
                  <c:v>4.9365782737731898</c:v>
                </c:pt>
                <c:pt idx="5381">
                  <c:v>4.9075574874877903</c:v>
                </c:pt>
                <c:pt idx="5382">
                  <c:v>4.8892302513122496</c:v>
                </c:pt>
                <c:pt idx="5383">
                  <c:v>4.86144924163818</c:v>
                </c:pt>
                <c:pt idx="5384">
                  <c:v>4.86144924163818</c:v>
                </c:pt>
                <c:pt idx="5385">
                  <c:v>4.8345184326171804</c:v>
                </c:pt>
                <c:pt idx="5386">
                  <c:v>4.8084468841552699</c:v>
                </c:pt>
                <c:pt idx="5387">
                  <c:v>4.7912526130676198</c:v>
                </c:pt>
                <c:pt idx="5388">
                  <c:v>4.7830886840820304</c:v>
                </c:pt>
                <c:pt idx="5389">
                  <c:v>4.7582149505615199</c:v>
                </c:pt>
                <c:pt idx="5390">
                  <c:v>4.7414197921752903</c:v>
                </c:pt>
                <c:pt idx="5391">
                  <c:v>4.7172322273254403</c:v>
                </c:pt>
                <c:pt idx="5392">
                  <c:v>4.7099237442016602</c:v>
                </c:pt>
                <c:pt idx="5393">
                  <c:v>4.6935358047485298</c:v>
                </c:pt>
                <c:pt idx="5394">
                  <c:v>4.6703362464904803</c:v>
                </c:pt>
                <c:pt idx="5395">
                  <c:v>4.65399169921875</c:v>
                </c:pt>
                <c:pt idx="5396">
                  <c:v>4.6314010620117196</c:v>
                </c:pt>
                <c:pt idx="5397">
                  <c:v>4.62518262863159</c:v>
                </c:pt>
                <c:pt idx="5398">
                  <c:v>4.6089406013488698</c:v>
                </c:pt>
                <c:pt idx="5399">
                  <c:v>4.5865960121154803</c:v>
                </c:pt>
                <c:pt idx="5400">
                  <c:v>4.5643687248229901</c:v>
                </c:pt>
                <c:pt idx="5401">
                  <c:v>4.5643687248229901</c:v>
                </c:pt>
                <c:pt idx="5402">
                  <c:v>4.5422587394714302</c:v>
                </c:pt>
                <c:pt idx="5403">
                  <c:v>4.5202674865722603</c:v>
                </c:pt>
                <c:pt idx="5404">
                  <c:v>4.5037107467651296</c:v>
                </c:pt>
                <c:pt idx="5405">
                  <c:v>4.4983987808227504</c:v>
                </c:pt>
                <c:pt idx="5406">
                  <c:v>4.4766545295715297</c:v>
                </c:pt>
                <c:pt idx="5407">
                  <c:v>4.4600963592529297</c:v>
                </c:pt>
                <c:pt idx="5408">
                  <c:v>4.4384841918945304</c:v>
                </c:pt>
                <c:pt idx="5409">
                  <c:v>4.4216508865356401</c:v>
                </c:pt>
                <c:pt idx="5410">
                  <c:v>4.41700935363769</c:v>
                </c:pt>
                <c:pt idx="5411">
                  <c:v>4.3956766128540004</c:v>
                </c:pt>
                <c:pt idx="5412">
                  <c:v>4.3788642883300701</c:v>
                </c:pt>
                <c:pt idx="5413">
                  <c:v>4.3576970100402797</c:v>
                </c:pt>
                <c:pt idx="5414">
                  <c:v>4.3534650802612296</c:v>
                </c:pt>
                <c:pt idx="5415">
                  <c:v>4.3366904258728001</c:v>
                </c:pt>
                <c:pt idx="5416">
                  <c:v>4.31585264205932</c:v>
                </c:pt>
                <c:pt idx="5417">
                  <c:v>4.2951922416687003</c:v>
                </c:pt>
                <c:pt idx="5418">
                  <c:v>4.2951922416687003</c:v>
                </c:pt>
                <c:pt idx="5419">
                  <c:v>4.2747197151184002</c:v>
                </c:pt>
                <c:pt idx="5420">
                  <c:v>4.2577862739562899</c:v>
                </c:pt>
                <c:pt idx="5421">
                  <c:v>4.2375583648681596</c:v>
                </c:pt>
                <c:pt idx="5422">
                  <c:v>4.21754550933837</c:v>
                </c:pt>
                <c:pt idx="5423">
                  <c:v>4.21754550933837</c:v>
                </c:pt>
                <c:pt idx="5424">
                  <c:v>4.1977601051330504</c:v>
                </c:pt>
                <c:pt idx="5425">
                  <c:v>4.1782155036926198</c:v>
                </c:pt>
                <c:pt idx="5426">
                  <c:v>4.1612815856933603</c:v>
                </c:pt>
                <c:pt idx="5427">
                  <c:v>4.1589250564575204</c:v>
                </c:pt>
                <c:pt idx="5428">
                  <c:v>4.1399025917053196</c:v>
                </c:pt>
                <c:pt idx="5429">
                  <c:v>4.1231379508972097</c:v>
                </c:pt>
                <c:pt idx="5430">
                  <c:v>4.1044974327087402</c:v>
                </c:pt>
                <c:pt idx="5431">
                  <c:v>4.1027250289916903</c:v>
                </c:pt>
                <c:pt idx="5432">
                  <c:v>4.0861639976501403</c:v>
                </c:pt>
                <c:pt idx="5433">
                  <c:v>4.0681557655334402</c:v>
                </c:pt>
                <c:pt idx="5434">
                  <c:v>4.0515165328979403</c:v>
                </c:pt>
                <c:pt idx="5435">
                  <c:v>4.0339832305908203</c:v>
                </c:pt>
                <c:pt idx="5436">
                  <c:v>4.0331864356994602</c:v>
                </c:pt>
                <c:pt idx="5437">
                  <c:v>4.0168213844299299</c:v>
                </c:pt>
                <c:pt idx="5438">
                  <c:v>4.0000500679016104</c:v>
                </c:pt>
                <c:pt idx="5439">
                  <c:v>3.9836895465850799</c:v>
                </c:pt>
                <c:pt idx="5440">
                  <c:v>3.9836895465850799</c:v>
                </c:pt>
                <c:pt idx="5441">
                  <c:v>3.9677610397338801</c:v>
                </c:pt>
                <c:pt idx="5442">
                  <c:v>3.9522850513458199</c:v>
                </c:pt>
                <c:pt idx="5443">
                  <c:v>3.9364562034606898</c:v>
                </c:pt>
                <c:pt idx="5444">
                  <c:v>3.93728399276733</c:v>
                </c:pt>
                <c:pt idx="5445">
                  <c:v>3.9216630458831698</c:v>
                </c:pt>
                <c:pt idx="5446">
                  <c:v>3.9073810577392498</c:v>
                </c:pt>
                <c:pt idx="5447">
                  <c:v>3.8936340808868399</c:v>
                </c:pt>
                <c:pt idx="5448">
                  <c:v>3.8936340808868399</c:v>
                </c:pt>
                <c:pt idx="5449">
                  <c:v>3.8804469108581499</c:v>
                </c:pt>
                <c:pt idx="5450">
                  <c:v>3.8678452968597399</c:v>
                </c:pt>
                <c:pt idx="5451">
                  <c:v>3.8530931472778298</c:v>
                </c:pt>
                <c:pt idx="5452">
                  <c:v>3.84138751029968</c:v>
                </c:pt>
                <c:pt idx="5453">
                  <c:v>3.8445041179656898</c:v>
                </c:pt>
                <c:pt idx="5454">
                  <c:v>3.8303344249725302</c:v>
                </c:pt>
                <c:pt idx="5455">
                  <c:v>3.81996273994445</c:v>
                </c:pt>
                <c:pt idx="5456">
                  <c:v>3.8060564994811998</c:v>
                </c:pt>
                <c:pt idx="5457">
                  <c:v>3.81030178070068</c:v>
                </c:pt>
                <c:pt idx="5458">
                  <c:v>3.80137968063354</c:v>
                </c:pt>
                <c:pt idx="5459">
                  <c:v>3.7881686687469398</c:v>
                </c:pt>
                <c:pt idx="5460">
                  <c:v>3.7803885936736998</c:v>
                </c:pt>
                <c:pt idx="5461">
                  <c:v>3.7858757972717201</c:v>
                </c:pt>
                <c:pt idx="5462">
                  <c:v>3.77342581748962</c:v>
                </c:pt>
                <c:pt idx="5463">
                  <c:v>3.76731252670288</c:v>
                </c:pt>
                <c:pt idx="5464">
                  <c:v>3.7620809078216499</c:v>
                </c:pt>
                <c:pt idx="5465">
                  <c:v>3.7504870891571001</c:v>
                </c:pt>
                <c:pt idx="5466">
                  <c:v>3.7577652931213299</c:v>
                </c:pt>
                <c:pt idx="5467">
                  <c:v>3.7543988227844198</c:v>
                </c:pt>
                <c:pt idx="5468">
                  <c:v>3.74373006820678</c:v>
                </c:pt>
                <c:pt idx="5469">
                  <c:v>3.7417671680450399</c:v>
                </c:pt>
                <c:pt idx="5470">
                  <c:v>3.7417671680450399</c:v>
                </c:pt>
                <c:pt idx="5471">
                  <c:v>3.7404899597167902</c:v>
                </c:pt>
                <c:pt idx="5472">
                  <c:v>3.7398991584777801</c:v>
                </c:pt>
                <c:pt idx="5473">
                  <c:v>3.73045349121093</c:v>
                </c:pt>
                <c:pt idx="5474">
                  <c:v>3.7400238513946502</c:v>
                </c:pt>
                <c:pt idx="5475">
                  <c:v>3.7406868934631299</c:v>
                </c:pt>
                <c:pt idx="5476">
                  <c:v>3.7319147586822501</c:v>
                </c:pt>
                <c:pt idx="5477">
                  <c:v>3.73328709602356</c:v>
                </c:pt>
                <c:pt idx="5478">
                  <c:v>3.73509645462036</c:v>
                </c:pt>
                <c:pt idx="5479">
                  <c:v>3.73509645462036</c:v>
                </c:pt>
                <c:pt idx="5480">
                  <c:v>3.7373461723327601</c:v>
                </c:pt>
                <c:pt idx="5481">
                  <c:v>3.7295322418212802</c:v>
                </c:pt>
                <c:pt idx="5482">
                  <c:v>3.7322092056274401</c:v>
                </c:pt>
                <c:pt idx="5483">
                  <c:v>3.74237608909606</c:v>
                </c:pt>
                <c:pt idx="5484">
                  <c:v>3.7350304126739502</c:v>
                </c:pt>
                <c:pt idx="5485">
                  <c:v>3.7380137443542401</c:v>
                </c:pt>
                <c:pt idx="5486">
                  <c:v>3.74117684364318</c:v>
                </c:pt>
                <c:pt idx="5487">
                  <c:v>3.74117684364318</c:v>
                </c:pt>
                <c:pt idx="5488">
                  <c:v>3.7445392608642498</c:v>
                </c:pt>
                <c:pt idx="5489">
                  <c:v>3.7481191158294598</c:v>
                </c:pt>
                <c:pt idx="5490">
                  <c:v>3.7419183254241899</c:v>
                </c:pt>
                <c:pt idx="5491">
                  <c:v>3.74604296684265</c:v>
                </c:pt>
                <c:pt idx="5492">
                  <c:v>3.7560122013092001</c:v>
                </c:pt>
                <c:pt idx="5493">
                  <c:v>3.7504384517669598</c:v>
                </c:pt>
                <c:pt idx="5494">
                  <c:v>3.7551255226135201</c:v>
                </c:pt>
                <c:pt idx="5495">
                  <c:v>3.7499930858611998</c:v>
                </c:pt>
                <c:pt idx="5496">
                  <c:v>3.7601118087768501</c:v>
                </c:pt>
                <c:pt idx="5497">
                  <c:v>3.76514315605163</c:v>
                </c:pt>
                <c:pt idx="5498">
                  <c:v>3.76038217544555</c:v>
                </c:pt>
                <c:pt idx="5499">
                  <c:v>3.76551961898803</c:v>
                </c:pt>
                <c:pt idx="5500">
                  <c:v>3.7750871181488002</c:v>
                </c:pt>
                <c:pt idx="5501">
                  <c:v>3.77063655853271</c:v>
                </c:pt>
                <c:pt idx="5502">
                  <c:v>3.7757484912872301</c:v>
                </c:pt>
                <c:pt idx="5503">
                  <c:v>3.78087186813354</c:v>
                </c:pt>
                <c:pt idx="5504">
                  <c:v>3.77680444717407</c:v>
                </c:pt>
                <c:pt idx="5505">
                  <c:v>3.7860226631164502</c:v>
                </c:pt>
                <c:pt idx="5506">
                  <c:v>3.78215336799621</c:v>
                </c:pt>
                <c:pt idx="5507">
                  <c:v>3.78755784034729</c:v>
                </c:pt>
                <c:pt idx="5508">
                  <c:v>3.79303526878356</c:v>
                </c:pt>
                <c:pt idx="5509">
                  <c:v>3.79303526878356</c:v>
                </c:pt>
                <c:pt idx="5510">
                  <c:v>3.7986040115356401</c:v>
                </c:pt>
                <c:pt idx="5511">
                  <c:v>3.80428147315979</c:v>
                </c:pt>
                <c:pt idx="5512">
                  <c:v>3.8013994693756099</c:v>
                </c:pt>
                <c:pt idx="5513">
                  <c:v>3.8100879192352202</c:v>
                </c:pt>
                <c:pt idx="5514">
                  <c:v>3.8160424232482901</c:v>
                </c:pt>
                <c:pt idx="5515">
                  <c:v>3.8137004375457701</c:v>
                </c:pt>
                <c:pt idx="5516">
                  <c:v>3.8199369907379102</c:v>
                </c:pt>
                <c:pt idx="5517">
                  <c:v>3.8259747028350799</c:v>
                </c:pt>
                <c:pt idx="5518">
                  <c:v>3.8259747028350799</c:v>
                </c:pt>
                <c:pt idx="5519">
                  <c:v>3.83182501792907</c:v>
                </c:pt>
                <c:pt idx="5520">
                  <c:v>3.8297827243804901</c:v>
                </c:pt>
                <c:pt idx="5521">
                  <c:v>3.8355567455291699</c:v>
                </c:pt>
                <c:pt idx="5522">
                  <c:v>3.8430180549621502</c:v>
                </c:pt>
                <c:pt idx="5523">
                  <c:v>3.8411798477172798</c:v>
                </c:pt>
                <c:pt idx="5524">
                  <c:v>3.8466656208038299</c:v>
                </c:pt>
                <c:pt idx="5525">
                  <c:v>3.85202860832214</c:v>
                </c:pt>
                <c:pt idx="5526">
                  <c:v>3.85202860832214</c:v>
                </c:pt>
                <c:pt idx="5527">
                  <c:v>3.85728430747985</c:v>
                </c:pt>
                <c:pt idx="5528">
                  <c:v>3.86244797706604</c:v>
                </c:pt>
                <c:pt idx="5529">
                  <c:v>3.8611819744110099</c:v>
                </c:pt>
                <c:pt idx="5530">
                  <c:v>3.86643195152282</c:v>
                </c:pt>
                <c:pt idx="5531">
                  <c:v>3.86643195152282</c:v>
                </c:pt>
                <c:pt idx="5532">
                  <c:v>3.87163233757019</c:v>
                </c:pt>
                <c:pt idx="5533">
                  <c:v>3.8768002986907901</c:v>
                </c:pt>
                <c:pt idx="5534">
                  <c:v>3.8761351108550999</c:v>
                </c:pt>
                <c:pt idx="5535">
                  <c:v>3.8819525241851802</c:v>
                </c:pt>
                <c:pt idx="5536">
                  <c:v>3.8871052265167201</c:v>
                </c:pt>
                <c:pt idx="5537">
                  <c:v>3.8867774009704501</c:v>
                </c:pt>
                <c:pt idx="5538">
                  <c:v>3.8917167186736998</c:v>
                </c:pt>
                <c:pt idx="5539">
                  <c:v>3.8966050148010201</c:v>
                </c:pt>
                <c:pt idx="5540">
                  <c:v>3.8961627483367902</c:v>
                </c:pt>
                <c:pt idx="5541">
                  <c:v>3.90004563331604</c:v>
                </c:pt>
                <c:pt idx="5542">
                  <c:v>3.90337061882019</c:v>
                </c:pt>
                <c:pt idx="5543">
                  <c:v>3.9023578166961599</c:v>
                </c:pt>
                <c:pt idx="5544">
                  <c:v>3.9061422348022399</c:v>
                </c:pt>
                <c:pt idx="5545">
                  <c:v>3.9049527645111</c:v>
                </c:pt>
                <c:pt idx="5546">
                  <c:v>3.9070026874542201</c:v>
                </c:pt>
                <c:pt idx="5547">
                  <c:v>3.9083726406097399</c:v>
                </c:pt>
                <c:pt idx="5548">
                  <c:v>3.9083726406097399</c:v>
                </c:pt>
                <c:pt idx="5549">
                  <c:v>3.9089665412902801</c:v>
                </c:pt>
                <c:pt idx="5550">
                  <c:v>3.9087841510772701</c:v>
                </c:pt>
                <c:pt idx="5551">
                  <c:v>3.90595054626464</c:v>
                </c:pt>
                <c:pt idx="5552">
                  <c:v>3.90782499313354</c:v>
                </c:pt>
                <c:pt idx="5553">
                  <c:v>3.9060900211334202</c:v>
                </c:pt>
                <c:pt idx="5554">
                  <c:v>3.9024856090545601</c:v>
                </c:pt>
                <c:pt idx="5555">
                  <c:v>3.8995904922485298</c:v>
                </c:pt>
                <c:pt idx="5556">
                  <c:v>3.8952143192291202</c:v>
                </c:pt>
                <c:pt idx="5557">
                  <c:v>3.8959212303161599</c:v>
                </c:pt>
                <c:pt idx="5558">
                  <c:v>3.89147901535034</c:v>
                </c:pt>
                <c:pt idx="5559">
                  <c:v>3.88633704185485</c:v>
                </c:pt>
                <c:pt idx="5560">
                  <c:v>3.8807418346404998</c:v>
                </c:pt>
                <c:pt idx="5561">
                  <c:v>3.8802819252014098</c:v>
                </c:pt>
                <c:pt idx="5562">
                  <c:v>3.87437796592712</c:v>
                </c:pt>
                <c:pt idx="5563">
                  <c:v>3.8672473430633501</c:v>
                </c:pt>
                <c:pt idx="5564">
                  <c:v>3.85935235023498</c:v>
                </c:pt>
                <c:pt idx="5565">
                  <c:v>3.85935235023498</c:v>
                </c:pt>
                <c:pt idx="5566">
                  <c:v>3.8506948947906401</c:v>
                </c:pt>
                <c:pt idx="5567">
                  <c:v>3.84327888488769</c:v>
                </c:pt>
                <c:pt idx="5568">
                  <c:v>3.8334894180297798</c:v>
                </c:pt>
                <c:pt idx="5569">
                  <c:v>3.8229448795318599</c:v>
                </c:pt>
                <c:pt idx="5570">
                  <c:v>3.8229448795318599</c:v>
                </c:pt>
                <c:pt idx="5571">
                  <c:v>3.8116493225097599</c:v>
                </c:pt>
                <c:pt idx="5572">
                  <c:v>3.7996056079864502</c:v>
                </c:pt>
                <c:pt idx="5573">
                  <c:v>3.7903354167938201</c:v>
                </c:pt>
                <c:pt idx="5574">
                  <c:v>3.7868180274963299</c:v>
                </c:pt>
                <c:pt idx="5575">
                  <c:v>3.7732908725738499</c:v>
                </c:pt>
                <c:pt idx="5576">
                  <c:v>3.7633094787597599</c:v>
                </c:pt>
                <c:pt idx="5577">
                  <c:v>3.7488617897033598</c:v>
                </c:pt>
                <c:pt idx="5578">
                  <c:v>3.7442224025726301</c:v>
                </c:pt>
                <c:pt idx="5579">
                  <c:v>3.7338840961456299</c:v>
                </c:pt>
                <c:pt idx="5580">
                  <c:v>3.7183749675750701</c:v>
                </c:pt>
                <c:pt idx="5581">
                  <c:v>3.7077050209045401</c:v>
                </c:pt>
                <c:pt idx="5582">
                  <c:v>3.6915023326873699</c:v>
                </c:pt>
                <c:pt idx="5583">
                  <c:v>3.6857602596282901</c:v>
                </c:pt>
                <c:pt idx="5584">
                  <c:v>3.6747658252715998</c:v>
                </c:pt>
                <c:pt idx="5585">
                  <c:v>3.6574962139129599</c:v>
                </c:pt>
                <c:pt idx="5586">
                  <c:v>3.6396930217742902</c:v>
                </c:pt>
                <c:pt idx="5587">
                  <c:v>3.6396930217742902</c:v>
                </c:pt>
                <c:pt idx="5588">
                  <c:v>3.6213572025299001</c:v>
                </c:pt>
                <c:pt idx="5589">
                  <c:v>3.6024889945983798</c:v>
                </c:pt>
                <c:pt idx="5590">
                  <c:v>3.5906634330749498</c:v>
                </c:pt>
                <c:pt idx="5591">
                  <c:v>3.58309006690979</c:v>
                </c:pt>
                <c:pt idx="5592">
                  <c:v>3.5711004734039302</c:v>
                </c:pt>
                <c:pt idx="5593">
                  <c:v>3.5510077476501398</c:v>
                </c:pt>
                <c:pt idx="5594">
                  <c:v>3.5303876399993901</c:v>
                </c:pt>
                <c:pt idx="5595">
                  <c:v>3.5303876399993901</c:v>
                </c:pt>
                <c:pt idx="5596">
                  <c:v>3.5092425346374498</c:v>
                </c:pt>
                <c:pt idx="5597">
                  <c:v>3.4875745773315399</c:v>
                </c:pt>
                <c:pt idx="5598">
                  <c:v>3.4747538566589302</c:v>
                </c:pt>
                <c:pt idx="5599">
                  <c:v>3.4524044990539502</c:v>
                </c:pt>
                <c:pt idx="5600">
                  <c:v>3.4426815509796098</c:v>
                </c:pt>
                <c:pt idx="5601">
                  <c:v>3.4295392036437899</c:v>
                </c:pt>
                <c:pt idx="5602">
                  <c:v>3.4061613082885698</c:v>
                </c:pt>
                <c:pt idx="5603">
                  <c:v>3.3822748661041202</c:v>
                </c:pt>
                <c:pt idx="5604">
                  <c:v>3.3822748661041202</c:v>
                </c:pt>
                <c:pt idx="5605">
                  <c:v>3.3578841686248699</c:v>
                </c:pt>
                <c:pt idx="5606">
                  <c:v>3.34409499168396</c:v>
                </c:pt>
                <c:pt idx="5607">
                  <c:v>3.3190503120422301</c:v>
                </c:pt>
                <c:pt idx="5608">
                  <c:v>3.3076071739196702</c:v>
                </c:pt>
                <c:pt idx="5609">
                  <c:v>3.2935123443603498</c:v>
                </c:pt>
                <c:pt idx="5610">
                  <c:v>3.2674860954284601</c:v>
                </c:pt>
                <c:pt idx="5611">
                  <c:v>3.24097681045532</c:v>
                </c:pt>
                <c:pt idx="5612">
                  <c:v>3.2264165878295898</c:v>
                </c:pt>
                <c:pt idx="5613">
                  <c:v>3.2139909267425502</c:v>
                </c:pt>
                <c:pt idx="5614">
                  <c:v>3.18653392791748</c:v>
                </c:pt>
                <c:pt idx="5615">
                  <c:v>3.1716880798339799</c:v>
                </c:pt>
                <c:pt idx="5616">
                  <c:v>3.1436278820037802</c:v>
                </c:pt>
                <c:pt idx="5617">
                  <c:v>3.1436278820037802</c:v>
                </c:pt>
                <c:pt idx="5618">
                  <c:v>3.1151127815246502</c:v>
                </c:pt>
                <c:pt idx="5619">
                  <c:v>3.0861496925353999</c:v>
                </c:pt>
                <c:pt idx="5620">
                  <c:v>3.07073879241943</c:v>
                </c:pt>
                <c:pt idx="5621">
                  <c:v>3.0567462444305402</c:v>
                </c:pt>
                <c:pt idx="5622">
                  <c:v>3.0269100666046098</c:v>
                </c:pt>
                <c:pt idx="5623">
                  <c:v>3.01124763488769</c:v>
                </c:pt>
                <c:pt idx="5624">
                  <c:v>2.9808661937713601</c:v>
                </c:pt>
                <c:pt idx="5625">
                  <c:v>2.95007228851318</c:v>
                </c:pt>
                <c:pt idx="5626">
                  <c:v>2.95007228851318</c:v>
                </c:pt>
                <c:pt idx="5627">
                  <c:v>2.9188742637634202</c:v>
                </c:pt>
                <c:pt idx="5628">
                  <c:v>2.8872814178466801</c:v>
                </c:pt>
                <c:pt idx="5629">
                  <c:v>2.87101745605468</c:v>
                </c:pt>
                <c:pt idx="5630">
                  <c:v>2.85530352592468</c:v>
                </c:pt>
                <c:pt idx="5631">
                  <c:v>2.8389372825622501</c:v>
                </c:pt>
                <c:pt idx="5632">
                  <c:v>2.80648612976074</c:v>
                </c:pt>
                <c:pt idx="5633">
                  <c:v>2.7736732959747301</c:v>
                </c:pt>
                <c:pt idx="5634">
                  <c:v>2.7569842338561998</c:v>
                </c:pt>
                <c:pt idx="5635">
                  <c:v>2.7405099868774401</c:v>
                </c:pt>
                <c:pt idx="5636">
                  <c:v>2.7070066928863499</c:v>
                </c:pt>
                <c:pt idx="5637">
                  <c:v>2.69015264511108</c:v>
                </c:pt>
                <c:pt idx="5638">
                  <c:v>2.65624523162841</c:v>
                </c:pt>
                <c:pt idx="5639">
                  <c:v>2.65624523162841</c:v>
                </c:pt>
                <c:pt idx="5640">
                  <c:v>2.62202548980712</c:v>
                </c:pt>
                <c:pt idx="5641">
                  <c:v>2.5875051021575901</c:v>
                </c:pt>
                <c:pt idx="5642">
                  <c:v>2.5703284740447998</c:v>
                </c:pt>
                <c:pt idx="5643">
                  <c:v>2.5526959896087602</c:v>
                </c:pt>
                <c:pt idx="5644">
                  <c:v>2.5176103115081698</c:v>
                </c:pt>
                <c:pt idx="5645">
                  <c:v>2.5003299713134699</c:v>
                </c:pt>
                <c:pt idx="5646">
                  <c:v>2.4649381637573198</c:v>
                </c:pt>
                <c:pt idx="5647">
                  <c:v>2.4475142955779998</c:v>
                </c:pt>
                <c:pt idx="5648">
                  <c:v>2.4118452072143501</c:v>
                </c:pt>
                <c:pt idx="5649">
                  <c:v>2.3942945003509499</c:v>
                </c:pt>
                <c:pt idx="5650">
                  <c:v>2.3766531944274898</c:v>
                </c:pt>
                <c:pt idx="5651">
                  <c:v>2.3589239120483398</c:v>
                </c:pt>
                <c:pt idx="5652">
                  <c:v>2.3411092758178702</c:v>
                </c:pt>
                <c:pt idx="5653">
                  <c:v>2.3410143852233798</c:v>
                </c:pt>
                <c:pt idx="5654">
                  <c:v>2.32296562194824</c:v>
                </c:pt>
                <c:pt idx="5655">
                  <c:v>2.3048403263092001</c:v>
                </c:pt>
                <c:pt idx="5656">
                  <c:v>2.2866411209106401</c:v>
                </c:pt>
                <c:pt idx="5657">
                  <c:v>2.2683718204498202</c:v>
                </c:pt>
                <c:pt idx="5658">
                  <c:v>2.2500355243682799</c:v>
                </c:pt>
                <c:pt idx="5659">
                  <c:v>2.2487225532531698</c:v>
                </c:pt>
                <c:pt idx="5660">
                  <c:v>2.2487225532531698</c:v>
                </c:pt>
                <c:pt idx="5661">
                  <c:v>2.2301831245422301</c:v>
                </c:pt>
                <c:pt idx="5662">
                  <c:v>2.21158647537231</c:v>
                </c:pt>
                <c:pt idx="5663">
                  <c:v>2.1929361820220898</c:v>
                </c:pt>
                <c:pt idx="5664">
                  <c:v>2.1907401084899898</c:v>
                </c:pt>
                <c:pt idx="5665">
                  <c:v>2.1719100475311199</c:v>
                </c:pt>
                <c:pt idx="5666">
                  <c:v>2.1691157817840501</c:v>
                </c:pt>
                <c:pt idx="5667">
                  <c:v>2.1501183509826598</c:v>
                </c:pt>
                <c:pt idx="5668">
                  <c:v>2.1310842037200901</c:v>
                </c:pt>
                <c:pt idx="5669">
                  <c:v>2.1275827884674001</c:v>
                </c:pt>
                <c:pt idx="5670">
                  <c:v>2.1084012985229399</c:v>
                </c:pt>
                <c:pt idx="5671">
                  <c:v>2.0891950130462602</c:v>
                </c:pt>
                <c:pt idx="5672">
                  <c:v>2.0850121974945002</c:v>
                </c:pt>
                <c:pt idx="5673">
                  <c:v>2.06568002700805</c:v>
                </c:pt>
                <c:pt idx="5674">
                  <c:v>2.04633569717407</c:v>
                </c:pt>
                <c:pt idx="5675">
                  <c:v>2.0415003299713099</c:v>
                </c:pt>
                <c:pt idx="5676">
                  <c:v>2.0220530033111501</c:v>
                </c:pt>
                <c:pt idx="5677">
                  <c:v>2.0026061534881499</c:v>
                </c:pt>
                <c:pt idx="5678">
                  <c:v>2.0166850090026802</c:v>
                </c:pt>
                <c:pt idx="5679">
                  <c:v>1.9971510171890201</c:v>
                </c:pt>
                <c:pt idx="5680">
                  <c:v>1.9776260852813701</c:v>
                </c:pt>
                <c:pt idx="5681">
                  <c:v>1.9716607332229601</c:v>
                </c:pt>
                <c:pt idx="5682">
                  <c:v>1.9520750045776301</c:v>
                </c:pt>
                <c:pt idx="5683">
                  <c:v>1.93251264095306</c:v>
                </c:pt>
                <c:pt idx="5684">
                  <c:v>1.92598724365234</c:v>
                </c:pt>
                <c:pt idx="5685">
                  <c:v>1.9063913822173999</c:v>
                </c:pt>
                <c:pt idx="5686">
                  <c:v>1.8868333101272501</c:v>
                </c:pt>
                <c:pt idx="5687">
                  <c:v>1.87978839874267</c:v>
                </c:pt>
                <c:pt idx="5688">
                  <c:v>1.8602259159088099</c:v>
                </c:pt>
                <c:pt idx="5689">
                  <c:v>1.8407170772552399</c:v>
                </c:pt>
                <c:pt idx="5690">
                  <c:v>1.83319556713104</c:v>
                </c:pt>
                <c:pt idx="5691">
                  <c:v>1.8137125968933101</c:v>
                </c:pt>
                <c:pt idx="5692">
                  <c:v>1.7942992448806701</c:v>
                </c:pt>
                <c:pt idx="5693">
                  <c:v>1.7863476276397701</c:v>
                </c:pt>
                <c:pt idx="5694">
                  <c:v>1.7669923305511399</c:v>
                </c:pt>
                <c:pt idx="5695">
                  <c:v>1.7669923305511399</c:v>
                </c:pt>
                <c:pt idx="5696">
                  <c:v>1.75866639614105</c:v>
                </c:pt>
                <c:pt idx="5697">
                  <c:v>1.73939108848571</c:v>
                </c:pt>
                <c:pt idx="5698">
                  <c:v>1.72021389007568</c:v>
                </c:pt>
                <c:pt idx="5699">
                  <c:v>1.71154236793518</c:v>
                </c:pt>
                <c:pt idx="5700">
                  <c:v>1.6924798488616899</c:v>
                </c:pt>
                <c:pt idx="5701">
                  <c:v>1.67353367805481</c:v>
                </c:pt>
                <c:pt idx="5702">
                  <c:v>1.6645706892013501</c:v>
                </c:pt>
                <c:pt idx="5703">
                  <c:v>1.64577519893646</c:v>
                </c:pt>
                <c:pt idx="5704">
                  <c:v>1.62711489200592</c:v>
                </c:pt>
                <c:pt idx="5705">
                  <c:v>1.6179180145263601</c:v>
                </c:pt>
                <c:pt idx="5706">
                  <c:v>1.5994462966918901</c:v>
                </c:pt>
                <c:pt idx="5707">
                  <c:v>1.5811290740966799</c:v>
                </c:pt>
                <c:pt idx="5708">
                  <c:v>1.5717585086822501</c:v>
                </c:pt>
                <c:pt idx="5709">
                  <c:v>1.5536692142486499</c:v>
                </c:pt>
                <c:pt idx="5710">
                  <c:v>1.5441083908080999</c:v>
                </c:pt>
                <c:pt idx="5711">
                  <c:v>1.52627396583557</c:v>
                </c:pt>
                <c:pt idx="5712">
                  <c:v>1.52627396583557</c:v>
                </c:pt>
                <c:pt idx="5713">
                  <c:v>1.5165538787841799</c:v>
                </c:pt>
                <c:pt idx="5714">
                  <c:v>1.49900245666503</c:v>
                </c:pt>
                <c:pt idx="5715">
                  <c:v>1.4816535711288401</c:v>
                </c:pt>
                <c:pt idx="5716">
                  <c:v>1.4719154834747299</c:v>
                </c:pt>
                <c:pt idx="5717">
                  <c:v>1.4548925161361601</c:v>
                </c:pt>
                <c:pt idx="5718">
                  <c:v>1.43809366226196</c:v>
                </c:pt>
                <c:pt idx="5719">
                  <c:v>1.4284750223159699</c:v>
                </c:pt>
                <c:pt idx="5720">
                  <c:v>1.4122897386550901</c:v>
                </c:pt>
                <c:pt idx="5721">
                  <c:v>1.3965265750885001</c:v>
                </c:pt>
                <c:pt idx="5722">
                  <c:v>1.3877925872802701</c:v>
                </c:pt>
                <c:pt idx="5723">
                  <c:v>1.3728631734848</c:v>
                </c:pt>
                <c:pt idx="5724">
                  <c:v>1.3584183454513501</c:v>
                </c:pt>
                <c:pt idx="5725">
                  <c:v>1.3511278629302901</c:v>
                </c:pt>
                <c:pt idx="5726">
                  <c:v>1.33789193630218</c:v>
                </c:pt>
                <c:pt idx="5727">
                  <c:v>1.3254245519637999</c:v>
                </c:pt>
                <c:pt idx="5728">
                  <c:v>1.3328124284744201</c:v>
                </c:pt>
                <c:pt idx="5729">
                  <c:v>1.32140064239502</c:v>
                </c:pt>
                <c:pt idx="5730">
                  <c:v>1.31076908111572</c:v>
                </c:pt>
                <c:pt idx="5731">
                  <c:v>1.3093405961990301</c:v>
                </c:pt>
                <c:pt idx="5732">
                  <c:v>1.3005223274230899</c:v>
                </c:pt>
                <c:pt idx="5733">
                  <c:v>1.2924762964248599</c:v>
                </c:pt>
                <c:pt idx="5734">
                  <c:v>1.2946147918701101</c:v>
                </c:pt>
                <c:pt idx="5735">
                  <c:v>1.2883561849594101</c:v>
                </c:pt>
                <c:pt idx="5736">
                  <c:v>1.2828632593154901</c:v>
                </c:pt>
                <c:pt idx="5737">
                  <c:v>1.28849053382873</c:v>
                </c:pt>
                <c:pt idx="5738">
                  <c:v>1.28476190567016</c:v>
                </c:pt>
                <c:pt idx="5739">
                  <c:v>1.28179407119751</c:v>
                </c:pt>
                <c:pt idx="5740">
                  <c:v>1.29083800315856</c:v>
                </c:pt>
                <c:pt idx="5741">
                  <c:v>1.2896146774291899</c:v>
                </c:pt>
                <c:pt idx="5742">
                  <c:v>1.2891483306884699</c:v>
                </c:pt>
                <c:pt idx="5743">
                  <c:v>1.30154263973236</c:v>
                </c:pt>
                <c:pt idx="5744">
                  <c:v>1.3028039932250901</c:v>
                </c:pt>
                <c:pt idx="5745">
                  <c:v>1.3028039932250901</c:v>
                </c:pt>
                <c:pt idx="5746">
                  <c:v>1.31752741336822</c:v>
                </c:pt>
                <c:pt idx="5747">
                  <c:v>1.3205050230026201</c:v>
                </c:pt>
                <c:pt idx="5748">
                  <c:v>1.32423448562622</c:v>
                </c:pt>
                <c:pt idx="5749">
                  <c:v>1.3421316146850499</c:v>
                </c:pt>
                <c:pt idx="5750">
                  <c:v>1.3472985029220499</c:v>
                </c:pt>
                <c:pt idx="5751">
                  <c:v>1.3530198335647501</c:v>
                </c:pt>
                <c:pt idx="5752">
                  <c:v>1.3736597299575799</c:v>
                </c:pt>
                <c:pt idx="5753">
                  <c:v>1.38070857524871</c:v>
                </c:pt>
                <c:pt idx="5754">
                  <c:v>1.40325462818145</c:v>
                </c:pt>
                <c:pt idx="5755">
                  <c:v>1.4116129875183101</c:v>
                </c:pt>
                <c:pt idx="5756">
                  <c:v>1.4205129146575901</c:v>
                </c:pt>
                <c:pt idx="5757">
                  <c:v>1.44567382335662</c:v>
                </c:pt>
                <c:pt idx="5758">
                  <c:v>1.4558618068695</c:v>
                </c:pt>
                <c:pt idx="5759">
                  <c:v>1.46658623218536</c:v>
                </c:pt>
                <c:pt idx="5760">
                  <c:v>1.49435126781463</c:v>
                </c:pt>
                <c:pt idx="5761">
                  <c:v>1.50621485710144</c:v>
                </c:pt>
                <c:pt idx="5762">
                  <c:v>1.50621485710144</c:v>
                </c:pt>
                <c:pt idx="5763">
                  <c:v>1.5359362363815301</c:v>
                </c:pt>
                <c:pt idx="5764">
                  <c:v>1.5488873720169001</c:v>
                </c:pt>
                <c:pt idx="5765">
                  <c:v>1.5622143745422301</c:v>
                </c:pt>
                <c:pt idx="5766">
                  <c:v>1.5948914289474401</c:v>
                </c:pt>
                <c:pt idx="5767">
                  <c:v>1.60929679870605</c:v>
                </c:pt>
                <c:pt idx="5768">
                  <c:v>1.6240590810775699</c:v>
                </c:pt>
                <c:pt idx="5769">
                  <c:v>1.65956330299377</c:v>
                </c:pt>
                <c:pt idx="5770">
                  <c:v>1.6753510236740099</c:v>
                </c:pt>
                <c:pt idx="5771">
                  <c:v>1.69147741794586</c:v>
                </c:pt>
                <c:pt idx="5772">
                  <c:v>1.72967445850372</c:v>
                </c:pt>
                <c:pt idx="5773">
                  <c:v>1.74677622318267</c:v>
                </c:pt>
                <c:pt idx="5774">
                  <c:v>1.76420032978057</c:v>
                </c:pt>
                <c:pt idx="5775">
                  <c:v>1.8049610853195099</c:v>
                </c:pt>
                <c:pt idx="5776">
                  <c:v>1.82331383228302</c:v>
                </c:pt>
                <c:pt idx="5777">
                  <c:v>1.8419606685638401</c:v>
                </c:pt>
                <c:pt idx="5778">
                  <c:v>1.8850008249282799</c:v>
                </c:pt>
                <c:pt idx="5779">
                  <c:v>1.8850008249282799</c:v>
                </c:pt>
                <c:pt idx="5780">
                  <c:v>1.9041769504547099</c:v>
                </c:pt>
                <c:pt idx="5781">
                  <c:v>1.94859182834625</c:v>
                </c:pt>
                <c:pt idx="5782">
                  <c:v>1.9682490825653001</c:v>
                </c:pt>
                <c:pt idx="5783">
                  <c:v>1.9881669282913199</c:v>
                </c:pt>
                <c:pt idx="5784">
                  <c:v>2.0350782871246298</c:v>
                </c:pt>
                <c:pt idx="5785">
                  <c:v>2.0560433864593501</c:v>
                </c:pt>
                <c:pt idx="5786">
                  <c:v>2.0773057937621999</c:v>
                </c:pt>
                <c:pt idx="5787">
                  <c:v>2.1271791458129798</c:v>
                </c:pt>
                <c:pt idx="5788">
                  <c:v>2.1494014263153001</c:v>
                </c:pt>
                <c:pt idx="5789">
                  <c:v>2.1718862056732098</c:v>
                </c:pt>
                <c:pt idx="5790">
                  <c:v>2.2245721817016602</c:v>
                </c:pt>
                <c:pt idx="5791">
                  <c:v>2.2481629848480198</c:v>
                </c:pt>
                <c:pt idx="5792">
                  <c:v>2.2721583843231201</c:v>
                </c:pt>
                <c:pt idx="5793">
                  <c:v>2.32815194129943</c:v>
                </c:pt>
                <c:pt idx="5794">
                  <c:v>2.35333847999572</c:v>
                </c:pt>
                <c:pt idx="5795">
                  <c:v>2.3857221603393501</c:v>
                </c:pt>
                <c:pt idx="5796">
                  <c:v>2.4116795063018799</c:v>
                </c:pt>
                <c:pt idx="5797">
                  <c:v>2.4379858970642001</c:v>
                </c:pt>
                <c:pt idx="5798">
                  <c:v>2.4985501766204798</c:v>
                </c:pt>
                <c:pt idx="5799">
                  <c:v>2.52590632438659</c:v>
                </c:pt>
                <c:pt idx="5800">
                  <c:v>2.55353379249572</c:v>
                </c:pt>
                <c:pt idx="5801">
                  <c:v>2.61663722991943</c:v>
                </c:pt>
                <c:pt idx="5802">
                  <c:v>2.6448237895965501</c:v>
                </c:pt>
                <c:pt idx="5803">
                  <c:v>2.6730773448943999</c:v>
                </c:pt>
                <c:pt idx="5804">
                  <c:v>2.7380909919738698</c:v>
                </c:pt>
                <c:pt idx="5805">
                  <c:v>2.76677989959716</c:v>
                </c:pt>
                <c:pt idx="5806">
                  <c:v>2.79549241065979</c:v>
                </c:pt>
                <c:pt idx="5807">
                  <c:v>2.8621752262115399</c:v>
                </c:pt>
                <c:pt idx="5808">
                  <c:v>2.8912172317504798</c:v>
                </c:pt>
                <c:pt idx="5809">
                  <c:v>2.9202408790588299</c:v>
                </c:pt>
                <c:pt idx="5810">
                  <c:v>2.9885740280151301</c:v>
                </c:pt>
                <c:pt idx="5811">
                  <c:v>3.0181736946105899</c:v>
                </c:pt>
                <c:pt idx="5812">
                  <c:v>3.0181736946105899</c:v>
                </c:pt>
                <c:pt idx="5813">
                  <c:v>3.0886049270629798</c:v>
                </c:pt>
                <c:pt idx="5814">
                  <c:v>3.1188662052154501</c:v>
                </c:pt>
                <c:pt idx="5815">
                  <c:v>3.1491913795471098</c:v>
                </c:pt>
                <c:pt idx="5816">
                  <c:v>3.2220931053161599</c:v>
                </c:pt>
                <c:pt idx="5817">
                  <c:v>3.2529523372650102</c:v>
                </c:pt>
                <c:pt idx="5818">
                  <c:v>3.2838246822357098</c:v>
                </c:pt>
                <c:pt idx="5819">
                  <c:v>3.3589110374450599</c:v>
                </c:pt>
                <c:pt idx="5820">
                  <c:v>3.39019298553466</c:v>
                </c:pt>
                <c:pt idx="5821">
                  <c:v>3.4214398860931401</c:v>
                </c:pt>
                <c:pt idx="5822">
                  <c:v>3.4984316825866699</c:v>
                </c:pt>
                <c:pt idx="5823">
                  <c:v>3.52996778488159</c:v>
                </c:pt>
                <c:pt idx="5824">
                  <c:v>3.5614218711853001</c:v>
                </c:pt>
                <c:pt idx="5825">
                  <c:v>3.6400482654571502</c:v>
                </c:pt>
                <c:pt idx="5826">
                  <c:v>3.6716756820678702</c:v>
                </c:pt>
                <c:pt idx="5827">
                  <c:v>3.7031764984130802</c:v>
                </c:pt>
                <c:pt idx="5828">
                  <c:v>3.7831740379333501</c:v>
                </c:pt>
                <c:pt idx="5829">
                  <c:v>3.7831740379333501</c:v>
                </c:pt>
                <c:pt idx="5830">
                  <c:v>3.81473612785339</c:v>
                </c:pt>
                <c:pt idx="5831">
                  <c:v>3.8957200050353999</c:v>
                </c:pt>
                <c:pt idx="5832">
                  <c:v>3.9273409843444802</c:v>
                </c:pt>
                <c:pt idx="5833">
                  <c:v>3.9588093757629301</c:v>
                </c:pt>
                <c:pt idx="5834">
                  <c:v>4.0412864685058603</c:v>
                </c:pt>
                <c:pt idx="5835">
                  <c:v>4.0728096961975098</c:v>
                </c:pt>
                <c:pt idx="5836">
                  <c:v>4.1041355133056596</c:v>
                </c:pt>
                <c:pt idx="5837">
                  <c:v>4.1879076957702601</c:v>
                </c:pt>
                <c:pt idx="5838">
                  <c:v>4.21917295455932</c:v>
                </c:pt>
                <c:pt idx="5839">
                  <c:v>4.3038730621337802</c:v>
                </c:pt>
                <c:pt idx="5840">
                  <c:v>4.33499956130981</c:v>
                </c:pt>
                <c:pt idx="5841">
                  <c:v>4.3658547401428196</c:v>
                </c:pt>
                <c:pt idx="5842">
                  <c:v>4.4513921737670898</c:v>
                </c:pt>
                <c:pt idx="5843">
                  <c:v>4.4820008277893004</c:v>
                </c:pt>
                <c:pt idx="5844">
                  <c:v>4.5122976303100604</c:v>
                </c:pt>
                <c:pt idx="5845">
                  <c:v>4.5681352615356401</c:v>
                </c:pt>
                <c:pt idx="5846">
                  <c:v>4.5984220504760698</c:v>
                </c:pt>
                <c:pt idx="5847">
                  <c:v>4.6283683776855398</c:v>
                </c:pt>
                <c:pt idx="5848">
                  <c:v>4.7149085998535103</c:v>
                </c:pt>
                <c:pt idx="5849">
                  <c:v>4.7444329261779803</c:v>
                </c:pt>
                <c:pt idx="5850">
                  <c:v>4.7736120223998997</c:v>
                </c:pt>
                <c:pt idx="5851">
                  <c:v>4.8606543540954599</c:v>
                </c:pt>
                <c:pt idx="5852">
                  <c:v>4.8895010948181099</c:v>
                </c:pt>
                <c:pt idx="5853">
                  <c:v>4.9179797172546396</c:v>
                </c:pt>
                <c:pt idx="5854">
                  <c:v>5.0055856704711896</c:v>
                </c:pt>
                <c:pt idx="5855">
                  <c:v>5.0336279869079599</c:v>
                </c:pt>
                <c:pt idx="5856">
                  <c:v>5.0612668991088796</c:v>
                </c:pt>
                <c:pt idx="5857">
                  <c:v>5.1491823196411097</c:v>
                </c:pt>
                <c:pt idx="5858">
                  <c:v>5.1762828826904297</c:v>
                </c:pt>
                <c:pt idx="5859">
                  <c:v>5.2029438018798801</c:v>
                </c:pt>
                <c:pt idx="5860">
                  <c:v>5.2909269332885698</c:v>
                </c:pt>
                <c:pt idx="5861">
                  <c:v>5.3169536590576101</c:v>
                </c:pt>
                <c:pt idx="5862">
                  <c:v>5.3169536590576101</c:v>
                </c:pt>
                <c:pt idx="5863">
                  <c:v>5.4049978256225604</c:v>
                </c:pt>
                <c:pt idx="5864">
                  <c:v>5.4303255081176696</c:v>
                </c:pt>
                <c:pt idx="5865">
                  <c:v>5.4551544189453098</c:v>
                </c:pt>
                <c:pt idx="5866">
                  <c:v>5.5428614616393999</c:v>
                </c:pt>
                <c:pt idx="5867">
                  <c:v>5.5669026374816903</c:v>
                </c:pt>
                <c:pt idx="5868">
                  <c:v>5.5904412269592303</c:v>
                </c:pt>
                <c:pt idx="5869">
                  <c:v>5.6779198646545401</c:v>
                </c:pt>
                <c:pt idx="5870">
                  <c:v>5.7007722854614196</c:v>
                </c:pt>
                <c:pt idx="5871">
                  <c:v>5.7231163978576598</c:v>
                </c:pt>
                <c:pt idx="5872">
                  <c:v>5.8104548454284597</c:v>
                </c:pt>
                <c:pt idx="5873">
                  <c:v>5.8320202827453604</c:v>
                </c:pt>
                <c:pt idx="5874">
                  <c:v>5.85304403305053</c:v>
                </c:pt>
                <c:pt idx="5875">
                  <c:v>5.9400100708007804</c:v>
                </c:pt>
                <c:pt idx="5876">
                  <c:v>5.9601693153381303</c:v>
                </c:pt>
                <c:pt idx="5877">
                  <c:v>5.97975778579712</c:v>
                </c:pt>
                <c:pt idx="5878">
                  <c:v>6.0661282539367596</c:v>
                </c:pt>
                <c:pt idx="5879">
                  <c:v>6.0661282539367596</c:v>
                </c:pt>
                <c:pt idx="5880">
                  <c:v>6.0847697257995597</c:v>
                </c:pt>
                <c:pt idx="5881">
                  <c:v>6.1707401275634703</c:v>
                </c:pt>
                <c:pt idx="5882">
                  <c:v>6.1883764266967702</c:v>
                </c:pt>
                <c:pt idx="5883">
                  <c:v>6.2738275527954102</c:v>
                </c:pt>
                <c:pt idx="5884">
                  <c:v>6.2904024124145499</c:v>
                </c:pt>
                <c:pt idx="5885">
                  <c:v>6.3063421249389604</c:v>
                </c:pt>
                <c:pt idx="5886">
                  <c:v>6.3906807899475098</c:v>
                </c:pt>
                <c:pt idx="5887">
                  <c:v>6.4054894447326598</c:v>
                </c:pt>
                <c:pt idx="5888">
                  <c:v>6.4196410179138104</c:v>
                </c:pt>
                <c:pt idx="5889">
                  <c:v>6.5028004646301198</c:v>
                </c:pt>
                <c:pt idx="5890">
                  <c:v>6.5160527229309002</c:v>
                </c:pt>
                <c:pt idx="5891">
                  <c:v>6.5288028717040998</c:v>
                </c:pt>
                <c:pt idx="5892">
                  <c:v>6.6112518310546804</c:v>
                </c:pt>
                <c:pt idx="5893">
                  <c:v>6.6231427192687997</c:v>
                </c:pt>
                <c:pt idx="5894">
                  <c:v>6.6345047950744602</c:v>
                </c:pt>
                <c:pt idx="5895">
                  <c:v>6.7050638198852504</c:v>
                </c:pt>
                <c:pt idx="5896">
                  <c:v>6.7160968780517498</c:v>
                </c:pt>
                <c:pt idx="5897">
                  <c:v>6.7267565727233896</c:v>
                </c:pt>
                <c:pt idx="5898">
                  <c:v>6.8081946372985804</c:v>
                </c:pt>
                <c:pt idx="5899">
                  <c:v>6.8182744979858398</c:v>
                </c:pt>
                <c:pt idx="5900">
                  <c:v>6.8279519081115696</c:v>
                </c:pt>
                <c:pt idx="5901">
                  <c:v>6.9088873863220197</c:v>
                </c:pt>
                <c:pt idx="5902">
                  <c:v>6.9179010391235298</c:v>
                </c:pt>
                <c:pt idx="5903">
                  <c:v>6.9265618324279803</c:v>
                </c:pt>
                <c:pt idx="5904">
                  <c:v>7.0071544647216797</c:v>
                </c:pt>
                <c:pt idx="5905">
                  <c:v>7.0154790878295898</c:v>
                </c:pt>
                <c:pt idx="5906">
                  <c:v>7.0235209465026802</c:v>
                </c:pt>
                <c:pt idx="5907">
                  <c:v>7.1039528846740696</c:v>
                </c:pt>
                <c:pt idx="5908">
                  <c:v>7.11156749725341</c:v>
                </c:pt>
                <c:pt idx="5909">
                  <c:v>7.1188678741454998</c:v>
                </c:pt>
                <c:pt idx="5910">
                  <c:v>7.1989054679870597</c:v>
                </c:pt>
                <c:pt idx="5911">
                  <c:v>7.2056908607482901</c:v>
                </c:pt>
                <c:pt idx="5912">
                  <c:v>7.2056908607482901</c:v>
                </c:pt>
                <c:pt idx="5913">
                  <c:v>7.2853446006774902</c:v>
                </c:pt>
                <c:pt idx="5914">
                  <c:v>7.2915554046630797</c:v>
                </c:pt>
                <c:pt idx="5915">
                  <c:v>7.29740142822265</c:v>
                </c:pt>
                <c:pt idx="5916">
                  <c:v>7.37628173828125</c:v>
                </c:pt>
                <c:pt idx="5917">
                  <c:v>7.3814749717712402</c:v>
                </c:pt>
                <c:pt idx="5918">
                  <c:v>7.3862795829772896</c:v>
                </c:pt>
                <c:pt idx="5919">
                  <c:v>7.4641847610473597</c:v>
                </c:pt>
                <c:pt idx="5920">
                  <c:v>7.4682660102844203</c:v>
                </c:pt>
                <c:pt idx="5921">
                  <c:v>7.5453977584838796</c:v>
                </c:pt>
                <c:pt idx="5922">
                  <c:v>7.5487918853759703</c:v>
                </c:pt>
                <c:pt idx="5923">
                  <c:v>7.5518121719360298</c:v>
                </c:pt>
                <c:pt idx="5924">
                  <c:v>7.6282286643981898</c:v>
                </c:pt>
                <c:pt idx="5925">
                  <c:v>7.6306009292602504</c:v>
                </c:pt>
                <c:pt idx="5926">
                  <c:v>7.6325750350952104</c:v>
                </c:pt>
                <c:pt idx="5927">
                  <c:v>7.7081384658813397</c:v>
                </c:pt>
                <c:pt idx="5928">
                  <c:v>7.7081384658813397</c:v>
                </c:pt>
                <c:pt idx="5929">
                  <c:v>7.7093958854675302</c:v>
                </c:pt>
                <c:pt idx="5930">
                  <c:v>7.7842645645141602</c:v>
                </c:pt>
                <c:pt idx="5931">
                  <c:v>7.7847552299499503</c:v>
                </c:pt>
                <c:pt idx="5932">
                  <c:v>7.7848157882690403</c:v>
                </c:pt>
                <c:pt idx="5933">
                  <c:v>7.8585023880004803</c:v>
                </c:pt>
                <c:pt idx="5934">
                  <c:v>7.8577380180358896</c:v>
                </c:pt>
                <c:pt idx="5935">
                  <c:v>7.8565254211425701</c:v>
                </c:pt>
                <c:pt idx="5936">
                  <c:v>7.9288587570190403</c:v>
                </c:pt>
                <c:pt idx="5937">
                  <c:v>7.9267687797546396</c:v>
                </c:pt>
                <c:pt idx="5938">
                  <c:v>7.9242191314697203</c:v>
                </c:pt>
                <c:pt idx="5939">
                  <c:v>7.9950423240661603</c:v>
                </c:pt>
                <c:pt idx="5940">
                  <c:v>7.9915709495544398</c:v>
                </c:pt>
                <c:pt idx="5941">
                  <c:v>7.98762655258178</c:v>
                </c:pt>
                <c:pt idx="5942">
                  <c:v>8.0569915771484304</c:v>
                </c:pt>
                <c:pt idx="5943">
                  <c:v>8.0522546768188406</c:v>
                </c:pt>
                <c:pt idx="5944">
                  <c:v>8.1259508132934499</c:v>
                </c:pt>
                <c:pt idx="5945">
                  <c:v>8.1208419799804705</c:v>
                </c:pt>
                <c:pt idx="5946">
                  <c:v>8.11529541015625</c:v>
                </c:pt>
                <c:pt idx="5947">
                  <c:v>8.1830120086669904</c:v>
                </c:pt>
                <c:pt idx="5948">
                  <c:v>8.1766204833984304</c:v>
                </c:pt>
                <c:pt idx="5949">
                  <c:v>8.1697826385497994</c:v>
                </c:pt>
                <c:pt idx="5950">
                  <c:v>8.2361068725585902</c:v>
                </c:pt>
                <c:pt idx="5951">
                  <c:v>8.2283859252929705</c:v>
                </c:pt>
                <c:pt idx="5952">
                  <c:v>8.2202119827270508</c:v>
                </c:pt>
                <c:pt idx="5953">
                  <c:v>8.2850074768066406</c:v>
                </c:pt>
                <c:pt idx="5954">
                  <c:v>8.2759170532226491</c:v>
                </c:pt>
                <c:pt idx="5955">
                  <c:v>8.2663736343383807</c:v>
                </c:pt>
                <c:pt idx="5956">
                  <c:v>8.3295145034790004</c:v>
                </c:pt>
                <c:pt idx="5957">
                  <c:v>8.3190288543701101</c:v>
                </c:pt>
                <c:pt idx="5958">
                  <c:v>8.3080930709838796</c:v>
                </c:pt>
                <c:pt idx="5959">
                  <c:v>8.3697052001953107</c:v>
                </c:pt>
                <c:pt idx="5960">
                  <c:v>8.3697052001953107</c:v>
                </c:pt>
                <c:pt idx="5961">
                  <c:v>8.3579902648925692</c:v>
                </c:pt>
                <c:pt idx="5962">
                  <c:v>8.4187660217285103</c:v>
                </c:pt>
                <c:pt idx="5963">
                  <c:v>8.4062595367431605</c:v>
                </c:pt>
                <c:pt idx="5964">
                  <c:v>8.4661169052124006</c:v>
                </c:pt>
                <c:pt idx="5965">
                  <c:v>8.4528007507324201</c:v>
                </c:pt>
                <c:pt idx="5966">
                  <c:v>8.4390792846679705</c:v>
                </c:pt>
                <c:pt idx="5967">
                  <c:v>8.4975233078002894</c:v>
                </c:pt>
                <c:pt idx="5968">
                  <c:v>8.4829730987548793</c:v>
                </c:pt>
                <c:pt idx="5969">
                  <c:v>8.4680194854736293</c:v>
                </c:pt>
                <c:pt idx="5970">
                  <c:v>8.5249538421630806</c:v>
                </c:pt>
                <c:pt idx="5971">
                  <c:v>8.5091648101806605</c:v>
                </c:pt>
                <c:pt idx="5972">
                  <c:v>8.4929780960083008</c:v>
                </c:pt>
                <c:pt idx="5973">
                  <c:v>8.5483140945434499</c:v>
                </c:pt>
                <c:pt idx="5974">
                  <c:v>8.5312881469726491</c:v>
                </c:pt>
                <c:pt idx="5975">
                  <c:v>8.5138778686523402</c:v>
                </c:pt>
                <c:pt idx="5976">
                  <c:v>8.5854129791259695</c:v>
                </c:pt>
                <c:pt idx="5977">
                  <c:v>8.5675411224365199</c:v>
                </c:pt>
                <c:pt idx="5978">
                  <c:v>8.5492944717407209</c:v>
                </c:pt>
                <c:pt idx="5979">
                  <c:v>8.6016931533813406</c:v>
                </c:pt>
                <c:pt idx="5980">
                  <c:v>8.5826082229614205</c:v>
                </c:pt>
                <c:pt idx="5981">
                  <c:v>8.5631637573242205</c:v>
                </c:pt>
                <c:pt idx="5982">
                  <c:v>8.6137895584106392</c:v>
                </c:pt>
                <c:pt idx="5983">
                  <c:v>8.5935211181640607</c:v>
                </c:pt>
                <c:pt idx="5984">
                  <c:v>8.6428031921386701</c:v>
                </c:pt>
                <c:pt idx="5985">
                  <c:v>8.6217222213745099</c:v>
                </c:pt>
                <c:pt idx="5986">
                  <c:v>8.6003141403198207</c:v>
                </c:pt>
                <c:pt idx="5987">
                  <c:v>8.6477527618408203</c:v>
                </c:pt>
                <c:pt idx="5988">
                  <c:v>8.6255598068237305</c:v>
                </c:pt>
                <c:pt idx="5989">
                  <c:v>8.6030607223510707</c:v>
                </c:pt>
                <c:pt idx="5990">
                  <c:v>8.6486425399780202</c:v>
                </c:pt>
                <c:pt idx="5991">
                  <c:v>8.6253900527954102</c:v>
                </c:pt>
                <c:pt idx="5992">
                  <c:v>8.6253900527954102</c:v>
                </c:pt>
                <c:pt idx="5993">
                  <c:v>8.6695699691772408</c:v>
                </c:pt>
                <c:pt idx="5994">
                  <c:v>8.64558601379394</c:v>
                </c:pt>
                <c:pt idx="5995">
                  <c:v>8.6213445663452095</c:v>
                </c:pt>
                <c:pt idx="5996">
                  <c:v>8.6636619567871005</c:v>
                </c:pt>
                <c:pt idx="5997">
                  <c:v>8.6387338638305593</c:v>
                </c:pt>
                <c:pt idx="5998">
                  <c:v>8.6135807037353498</c:v>
                </c:pt>
                <c:pt idx="5999">
                  <c:v>8.6539783477783203</c:v>
                </c:pt>
                <c:pt idx="6000">
                  <c:v>8.6279363632202095</c:v>
                </c:pt>
                <c:pt idx="6001">
                  <c:v>8.6015272140502894</c:v>
                </c:pt>
                <c:pt idx="6002">
                  <c:v>8.6392917633056605</c:v>
                </c:pt>
                <c:pt idx="6003">
                  <c:v>8.6118717193603498</c:v>
                </c:pt>
                <c:pt idx="6004">
                  <c:v>8.5841140747070295</c:v>
                </c:pt>
                <c:pt idx="6005">
                  <c:v>8.6192388534545898</c:v>
                </c:pt>
                <c:pt idx="6006">
                  <c:v>8.59051513671875</c:v>
                </c:pt>
                <c:pt idx="6007">
                  <c:v>8.6236495971679705</c:v>
                </c:pt>
                <c:pt idx="6008">
                  <c:v>8.6236495971679705</c:v>
                </c:pt>
                <c:pt idx="6009">
                  <c:v>8.59399318695068</c:v>
                </c:pt>
                <c:pt idx="6010">
                  <c:v>8.6251401901245099</c:v>
                </c:pt>
                <c:pt idx="6011">
                  <c:v>8.5945777893066406</c:v>
                </c:pt>
                <c:pt idx="6012">
                  <c:v>8.5637588500976491</c:v>
                </c:pt>
                <c:pt idx="6013">
                  <c:v>8.5923185348510707</c:v>
                </c:pt>
                <c:pt idx="6014">
                  <c:v>8.5606584548950195</c:v>
                </c:pt>
                <c:pt idx="6015">
                  <c:v>8.5287752151489205</c:v>
                </c:pt>
                <c:pt idx="6016">
                  <c:v>8.5548028945922798</c:v>
                </c:pt>
                <c:pt idx="6017">
                  <c:v>8.5221462249755806</c:v>
                </c:pt>
                <c:pt idx="6018">
                  <c:v>8.4893121719360298</c:v>
                </c:pt>
                <c:pt idx="6019">
                  <c:v>8.5128679275512695</c:v>
                </c:pt>
                <c:pt idx="6020">
                  <c:v>8.4793348312377894</c:v>
                </c:pt>
                <c:pt idx="6021">
                  <c:v>8.4456682205200195</c:v>
                </c:pt>
                <c:pt idx="6022">
                  <c:v>8.4668321609496999</c:v>
                </c:pt>
                <c:pt idx="6023">
                  <c:v>8.4668321609496999</c:v>
                </c:pt>
                <c:pt idx="6024">
                  <c:v>8.4325475692749006</c:v>
                </c:pt>
                <c:pt idx="6025">
                  <c:v>8.4518852233886701</c:v>
                </c:pt>
                <c:pt idx="6026">
                  <c:v>8.4170370101928693</c:v>
                </c:pt>
                <c:pt idx="6027">
                  <c:v>8.4345884323120099</c:v>
                </c:pt>
                <c:pt idx="6028">
                  <c:v>8.3992319107055593</c:v>
                </c:pt>
                <c:pt idx="6029">
                  <c:v>8.3637571334838796</c:v>
                </c:pt>
                <c:pt idx="6030">
                  <c:v>8.3789558410644496</c:v>
                </c:pt>
                <c:pt idx="6031">
                  <c:v>8.3425703048706001</c:v>
                </c:pt>
                <c:pt idx="6032">
                  <c:v>8.3058738708496005</c:v>
                </c:pt>
                <c:pt idx="6033">
                  <c:v>8.3184976577758807</c:v>
                </c:pt>
                <c:pt idx="6034">
                  <c:v>8.2809295654296804</c:v>
                </c:pt>
                <c:pt idx="6035">
                  <c:v>8.2430944442749006</c:v>
                </c:pt>
                <c:pt idx="6036">
                  <c:v>8.2532243728637695</c:v>
                </c:pt>
                <c:pt idx="6037">
                  <c:v>8.2145938873290998</c:v>
                </c:pt>
                <c:pt idx="6038">
                  <c:v>8.1757411956787092</c:v>
                </c:pt>
                <c:pt idx="6039">
                  <c:v>8.2228460311889595</c:v>
                </c:pt>
                <c:pt idx="6040">
                  <c:v>8.1834745407104403</c:v>
                </c:pt>
                <c:pt idx="6041">
                  <c:v>8.1438503265380806</c:v>
                </c:pt>
                <c:pt idx="6042">
                  <c:v>8.1496295928955007</c:v>
                </c:pt>
                <c:pt idx="6043">
                  <c:v>8.1090116500854403</c:v>
                </c:pt>
                <c:pt idx="6044">
                  <c:v>8.0679092407226491</c:v>
                </c:pt>
                <c:pt idx="6045">
                  <c:v>8.0709505081176705</c:v>
                </c:pt>
                <c:pt idx="6046">
                  <c:v>8.0286970138549805</c:v>
                </c:pt>
                <c:pt idx="6047">
                  <c:v>7.9859819412231401</c:v>
                </c:pt>
                <c:pt idx="6048">
                  <c:v>7.9863042831420898</c:v>
                </c:pt>
                <c:pt idx="6049">
                  <c:v>7.9425015449523899</c:v>
                </c:pt>
                <c:pt idx="6050">
                  <c:v>7.9407258033752397</c:v>
                </c:pt>
                <c:pt idx="6051">
                  <c:v>7.8956155776977504</c:v>
                </c:pt>
                <c:pt idx="6052">
                  <c:v>7.8499174118042001</c:v>
                </c:pt>
                <c:pt idx="6053">
                  <c:v>7.8451900482177699</c:v>
                </c:pt>
                <c:pt idx="6054">
                  <c:v>7.7981901168823198</c:v>
                </c:pt>
                <c:pt idx="6055">
                  <c:v>7.7981901168823198</c:v>
                </c:pt>
                <c:pt idx="6056">
                  <c:v>7.7912902832031197</c:v>
                </c:pt>
                <c:pt idx="6057">
                  <c:v>7.7430295944213796</c:v>
                </c:pt>
                <c:pt idx="6058">
                  <c:v>7.6942381858825604</c:v>
                </c:pt>
                <c:pt idx="6059">
                  <c:v>7.6845135688781703</c:v>
                </c:pt>
                <c:pt idx="6060">
                  <c:v>7.6345272064208896</c:v>
                </c:pt>
                <c:pt idx="6061">
                  <c:v>7.5840463638305602</c:v>
                </c:pt>
                <c:pt idx="6062">
                  <c:v>7.5715870857238698</c:v>
                </c:pt>
                <c:pt idx="6063">
                  <c:v>7.5199832916259703</c:v>
                </c:pt>
                <c:pt idx="6064">
                  <c:v>7.4679250717163104</c:v>
                </c:pt>
                <c:pt idx="6065">
                  <c:v>7.4528326988220197</c:v>
                </c:pt>
                <c:pt idx="6066">
                  <c:v>7.3997282981872496</c:v>
                </c:pt>
                <c:pt idx="6067">
                  <c:v>7.3462100028991699</c:v>
                </c:pt>
                <c:pt idx="6068">
                  <c:v>7.3285942077636701</c:v>
                </c:pt>
                <c:pt idx="6069">
                  <c:v>7.2741107940673801</c:v>
                </c:pt>
                <c:pt idx="6070">
                  <c:v>7.2546300888061497</c:v>
                </c:pt>
                <c:pt idx="6071">
                  <c:v>7.2546300888061497</c:v>
                </c:pt>
                <c:pt idx="6072">
                  <c:v>7.1992387771606401</c:v>
                </c:pt>
                <c:pt idx="6073">
                  <c:v>7.1779494285583496</c:v>
                </c:pt>
                <c:pt idx="6074">
                  <c:v>7.1217093467712402</c:v>
                </c:pt>
                <c:pt idx="6075">
                  <c:v>7.0651993751525799</c:v>
                </c:pt>
                <c:pt idx="6076">
                  <c:v>7.0420536994934002</c:v>
                </c:pt>
                <c:pt idx="6077">
                  <c:v>6.9850425720214799</c:v>
                </c:pt>
                <c:pt idx="6078">
                  <c:v>6.9278492927551198</c:v>
                </c:pt>
                <c:pt idx="6079">
                  <c:v>6.9033398628234801</c:v>
                </c:pt>
                <c:pt idx="6080">
                  <c:v>6.8457283973693803</c:v>
                </c:pt>
                <c:pt idx="6081">
                  <c:v>6.7879800796508798</c:v>
                </c:pt>
                <c:pt idx="6082">
                  <c:v>6.7622261047363201</c:v>
                </c:pt>
                <c:pt idx="6083">
                  <c:v>6.7041468620300302</c:v>
                </c:pt>
                <c:pt idx="6084">
                  <c:v>6.6459774971008301</c:v>
                </c:pt>
                <c:pt idx="6085">
                  <c:v>6.6191062927246103</c:v>
                </c:pt>
                <c:pt idx="6086">
                  <c:v>6.5606994628906197</c:v>
                </c:pt>
                <c:pt idx="6087">
                  <c:v>6.5606994628906197</c:v>
                </c:pt>
                <c:pt idx="6088">
                  <c:v>6.5329828262329102</c:v>
                </c:pt>
                <c:pt idx="6089">
                  <c:v>6.4744095802307102</c:v>
                </c:pt>
                <c:pt idx="6090">
                  <c:v>6.4461369514465297</c:v>
                </c:pt>
                <c:pt idx="6091">
                  <c:v>6.3878226280212402</c:v>
                </c:pt>
                <c:pt idx="6092">
                  <c:v>6.3297123908996502</c:v>
                </c:pt>
                <c:pt idx="6093">
                  <c:v>6.3014950752258301</c:v>
                </c:pt>
                <c:pt idx="6094">
                  <c:v>6.2439208030700604</c:v>
                </c:pt>
                <c:pt idx="6095">
                  <c:v>6.1866784095764098</c:v>
                </c:pt>
                <c:pt idx="6096">
                  <c:v>6.1592836380004803</c:v>
                </c:pt>
                <c:pt idx="6097">
                  <c:v>6.1027760505676198</c:v>
                </c:pt>
                <c:pt idx="6098">
                  <c:v>6.0466437339782697</c:v>
                </c:pt>
                <c:pt idx="6099">
                  <c:v>6.0202116966247496</c:v>
                </c:pt>
                <c:pt idx="6100">
                  <c:v>5.9648962020873997</c:v>
                </c:pt>
                <c:pt idx="6101">
                  <c:v>5.9100003242492596</c:v>
                </c:pt>
                <c:pt idx="6102">
                  <c:v>5.8846440315246502</c:v>
                </c:pt>
                <c:pt idx="6103">
                  <c:v>5.8846440315246502</c:v>
                </c:pt>
                <c:pt idx="6104">
                  <c:v>5.8306536674499503</c:v>
                </c:pt>
                <c:pt idx="6105">
                  <c:v>5.8060002326965297</c:v>
                </c:pt>
                <c:pt idx="6106">
                  <c:v>5.7529745101928702</c:v>
                </c:pt>
                <c:pt idx="6107">
                  <c:v>5.7004518508911097</c:v>
                </c:pt>
                <c:pt idx="6108">
                  <c:v>5.6770868301391602</c:v>
                </c:pt>
                <c:pt idx="6109">
                  <c:v>5.62562704086303</c:v>
                </c:pt>
                <c:pt idx="6110">
                  <c:v>5.5747208595275799</c:v>
                </c:pt>
                <c:pt idx="6111">
                  <c:v>5.5527887344360298</c:v>
                </c:pt>
                <c:pt idx="6112">
                  <c:v>5.5030503273010201</c:v>
                </c:pt>
                <c:pt idx="6113">
                  <c:v>5.48207664489746</c:v>
                </c:pt>
                <c:pt idx="6114">
                  <c:v>5.4335770606994602</c:v>
                </c:pt>
                <c:pt idx="6115">
                  <c:v>5.3857240676879803</c:v>
                </c:pt>
                <c:pt idx="6116">
                  <c:v>5.3664498329162598</c:v>
                </c:pt>
                <c:pt idx="6117">
                  <c:v>5.3199496269226003</c:v>
                </c:pt>
                <c:pt idx="6118">
                  <c:v>5.2741498947143501</c:v>
                </c:pt>
                <c:pt idx="6119">
                  <c:v>5.3017835617065403</c:v>
                </c:pt>
                <c:pt idx="6120">
                  <c:v>5.2565069198608398</c:v>
                </c:pt>
                <c:pt idx="6121">
                  <c:v>5.2118034362792898</c:v>
                </c:pt>
                <c:pt idx="6122">
                  <c:v>5.1948370933532697</c:v>
                </c:pt>
                <c:pt idx="6123">
                  <c:v>5.1512556076049796</c:v>
                </c:pt>
                <c:pt idx="6124">
                  <c:v>5.1083011627197203</c:v>
                </c:pt>
                <c:pt idx="6125">
                  <c:v>5.0926485061645499</c:v>
                </c:pt>
                <c:pt idx="6126">
                  <c:v>5.0509109497070304</c:v>
                </c:pt>
                <c:pt idx="6127">
                  <c:v>5.0097165107726997</c:v>
                </c:pt>
                <c:pt idx="6128">
                  <c:v>4.9950242042541504</c:v>
                </c:pt>
                <c:pt idx="6129">
                  <c:v>4.9547400474548304</c:v>
                </c:pt>
                <c:pt idx="6130">
                  <c:v>4.9148697853088299</c:v>
                </c:pt>
                <c:pt idx="6131">
                  <c:v>4.9006786346435502</c:v>
                </c:pt>
                <c:pt idx="6132">
                  <c:v>4.8614630699157697</c:v>
                </c:pt>
                <c:pt idx="6133">
                  <c:v>4.8474225997924796</c:v>
                </c:pt>
                <c:pt idx="6134">
                  <c:v>4.8089208602905202</c:v>
                </c:pt>
                <c:pt idx="6135">
                  <c:v>4.8089208602905202</c:v>
                </c:pt>
                <c:pt idx="6136">
                  <c:v>4.7951083183288503</c:v>
                </c:pt>
                <c:pt idx="6137">
                  <c:v>4.7574567794799796</c:v>
                </c:pt>
                <c:pt idx="6138">
                  <c:v>4.7203373908996502</c:v>
                </c:pt>
                <c:pt idx="6139">
                  <c:v>4.7077226638793901</c:v>
                </c:pt>
                <c:pt idx="6140">
                  <c:v>4.6716504096984801</c:v>
                </c:pt>
                <c:pt idx="6141">
                  <c:v>4.6360192298889098</c:v>
                </c:pt>
                <c:pt idx="6142">
                  <c:v>4.6248192787170401</c:v>
                </c:pt>
                <c:pt idx="6143">
                  <c:v>4.5902142524719203</c:v>
                </c:pt>
                <c:pt idx="6144">
                  <c:v>4.5561246871948198</c:v>
                </c:pt>
                <c:pt idx="6145">
                  <c:v>4.5471677780151296</c:v>
                </c:pt>
                <c:pt idx="6146">
                  <c:v>4.5144233703613201</c:v>
                </c:pt>
                <c:pt idx="6147">
                  <c:v>4.4822802543640101</c:v>
                </c:pt>
                <c:pt idx="6148">
                  <c:v>4.4763402938842702</c:v>
                </c:pt>
                <c:pt idx="6149">
                  <c:v>4.4456501007079998</c:v>
                </c:pt>
                <c:pt idx="6150">
                  <c:v>4.4155912399291903</c:v>
                </c:pt>
                <c:pt idx="6151">
                  <c:v>4.4419965744018501</c:v>
                </c:pt>
                <c:pt idx="6152">
                  <c:v>4.4129114151000897</c:v>
                </c:pt>
                <c:pt idx="6153">
                  <c:v>4.3845272064208896</c:v>
                </c:pt>
                <c:pt idx="6154">
                  <c:v>4.3845715522766104</c:v>
                </c:pt>
                <c:pt idx="6155">
                  <c:v>4.3579387664794904</c:v>
                </c:pt>
                <c:pt idx="6156">
                  <c:v>4.3610210418701101</c:v>
                </c:pt>
                <c:pt idx="6157">
                  <c:v>4.3362464904785103</c:v>
                </c:pt>
                <c:pt idx="6158">
                  <c:v>4.3122439384460396</c:v>
                </c:pt>
                <c:pt idx="6159">
                  <c:v>4.3194513320922798</c:v>
                </c:pt>
                <c:pt idx="6160">
                  <c:v>4.2968392372131303</c:v>
                </c:pt>
                <c:pt idx="6161">
                  <c:v>4.2744808197021396</c:v>
                </c:pt>
                <c:pt idx="6162">
                  <c:v>4.28515529632568</c:v>
                </c:pt>
                <c:pt idx="6163">
                  <c:v>4.2639265060424796</c:v>
                </c:pt>
                <c:pt idx="6164">
                  <c:v>4.2429966926574698</c:v>
                </c:pt>
                <c:pt idx="6165">
                  <c:v>4.2576599121093697</c:v>
                </c:pt>
                <c:pt idx="6166">
                  <c:v>4.2378888130187899</c:v>
                </c:pt>
                <c:pt idx="6167">
                  <c:v>4.2378888130187899</c:v>
                </c:pt>
                <c:pt idx="6168">
                  <c:v>4.2558226585388104</c:v>
                </c:pt>
                <c:pt idx="6169">
                  <c:v>4.2373018264770499</c:v>
                </c:pt>
                <c:pt idx="6170">
                  <c:v>4.2191009521484304</c:v>
                </c:pt>
                <c:pt idx="6171">
                  <c:v>4.2413191795349103</c:v>
                </c:pt>
                <c:pt idx="6172">
                  <c:v>4.2243728637695304</c:v>
                </c:pt>
                <c:pt idx="6173">
                  <c:v>4.2077732086181596</c:v>
                </c:pt>
                <c:pt idx="6174">
                  <c:v>4.2345561981201101</c:v>
                </c:pt>
                <c:pt idx="6175">
                  <c:v>4.2192683219909597</c:v>
                </c:pt>
                <c:pt idx="6176">
                  <c:v>4.2496891021728498</c:v>
                </c:pt>
                <c:pt idx="6177">
                  <c:v>4.2358255386352504</c:v>
                </c:pt>
                <c:pt idx="6178">
                  <c:v>4.2223801612854004</c:v>
                </c:pt>
                <c:pt idx="6179">
                  <c:v>4.2578372955322203</c:v>
                </c:pt>
                <c:pt idx="6180">
                  <c:v>4.2456512451171804</c:v>
                </c:pt>
                <c:pt idx="6181">
                  <c:v>4.2336783409118599</c:v>
                </c:pt>
                <c:pt idx="6182">
                  <c:v>4.2847495079040501</c:v>
                </c:pt>
                <c:pt idx="6183">
                  <c:v>4.2734851837158203</c:v>
                </c:pt>
                <c:pt idx="6184">
                  <c:v>4.2622685432434002</c:v>
                </c:pt>
                <c:pt idx="6185">
                  <c:v>4.3050403594970703</c:v>
                </c:pt>
                <c:pt idx="6186">
                  <c:v>4.2945041656494096</c:v>
                </c:pt>
                <c:pt idx="6187">
                  <c:v>4.2840018272399902</c:v>
                </c:pt>
                <c:pt idx="6188">
                  <c:v>4.3302116394042898</c:v>
                </c:pt>
                <c:pt idx="6189">
                  <c:v>4.3203306198120099</c:v>
                </c:pt>
                <c:pt idx="6190">
                  <c:v>4.3104338645934996</c:v>
                </c:pt>
                <c:pt idx="6191">
                  <c:v>4.3595590591430602</c:v>
                </c:pt>
                <c:pt idx="6192">
                  <c:v>4.3498215675354004</c:v>
                </c:pt>
                <c:pt idx="6193">
                  <c:v>4.3399162292480398</c:v>
                </c:pt>
                <c:pt idx="6194">
                  <c:v>4.3912391662597603</c:v>
                </c:pt>
                <c:pt idx="6195">
                  <c:v>4.3814167976379297</c:v>
                </c:pt>
                <c:pt idx="6196">
                  <c:v>4.3714094161987296</c:v>
                </c:pt>
                <c:pt idx="6197">
                  <c:v>4.42472124099731</c:v>
                </c:pt>
                <c:pt idx="6198">
                  <c:v>4.42472124099731</c:v>
                </c:pt>
                <c:pt idx="6199">
                  <c:v>4.4794645309448198</c:v>
                </c:pt>
                <c:pt idx="6200">
                  <c:v>4.4696626663207999</c:v>
                </c:pt>
                <c:pt idx="6201">
                  <c:v>4.4597172737121502</c:v>
                </c:pt>
                <c:pt idx="6202">
                  <c:v>4.51650047302246</c:v>
                </c:pt>
                <c:pt idx="6203">
                  <c:v>4.5069012641906703</c:v>
                </c:pt>
                <c:pt idx="6204">
                  <c:v>4.4972577095031703</c:v>
                </c:pt>
                <c:pt idx="6205">
                  <c:v>4.5563035011291504</c:v>
                </c:pt>
                <c:pt idx="6206">
                  <c:v>4.5469455718994096</c:v>
                </c:pt>
                <c:pt idx="6207">
                  <c:v>4.5375289916992196</c:v>
                </c:pt>
                <c:pt idx="6208">
                  <c:v>4.5986309051513601</c:v>
                </c:pt>
                <c:pt idx="6209">
                  <c:v>4.5894398689270002</c:v>
                </c:pt>
                <c:pt idx="6210">
                  <c:v>4.5801801681518501</c:v>
                </c:pt>
                <c:pt idx="6211">
                  <c:v>4.64314413070678</c:v>
                </c:pt>
                <c:pt idx="6212">
                  <c:v>4.6340579986572203</c:v>
                </c:pt>
                <c:pt idx="6213">
                  <c:v>4.6248936653137198</c:v>
                </c:pt>
                <c:pt idx="6214">
                  <c:v>4.6984877586364702</c:v>
                </c:pt>
                <c:pt idx="6215">
                  <c:v>4.6895370483398402</c:v>
                </c:pt>
                <c:pt idx="6216">
                  <c:v>4.6805014610290501</c:v>
                </c:pt>
                <c:pt idx="6217">
                  <c:v>4.74647712707519</c:v>
                </c:pt>
                <c:pt idx="6218">
                  <c:v>4.7375369071960396</c:v>
                </c:pt>
                <c:pt idx="6219">
                  <c:v>4.8047447204589799</c:v>
                </c:pt>
                <c:pt idx="6220">
                  <c:v>4.7958698272704998</c:v>
                </c:pt>
                <c:pt idx="6221">
                  <c:v>4.7869009971618599</c:v>
                </c:pt>
                <c:pt idx="6222">
                  <c:v>4.8553757667541504</c:v>
                </c:pt>
                <c:pt idx="6223">
                  <c:v>4.8464422225952104</c:v>
                </c:pt>
                <c:pt idx="6224">
                  <c:v>4.8374166488647399</c:v>
                </c:pt>
                <c:pt idx="6225">
                  <c:v>4.90702104568481</c:v>
                </c:pt>
                <c:pt idx="6226">
                  <c:v>4.8980073928832999</c:v>
                </c:pt>
                <c:pt idx="6227">
                  <c:v>4.8889064788818297</c:v>
                </c:pt>
                <c:pt idx="6228">
                  <c:v>4.95951223373413</c:v>
                </c:pt>
                <c:pt idx="6229">
                  <c:v>4.9504065513610804</c:v>
                </c:pt>
                <c:pt idx="6230">
                  <c:v>4.9504065513610804</c:v>
                </c:pt>
                <c:pt idx="6231">
                  <c:v>5.0218949317932102</c:v>
                </c:pt>
                <c:pt idx="6232">
                  <c:v>5.0130028724670401</c:v>
                </c:pt>
                <c:pt idx="6233">
                  <c:v>5.00421047210693</c:v>
                </c:pt>
                <c:pt idx="6234">
                  <c:v>5.0773477554321298</c:v>
                </c:pt>
                <c:pt idx="6235">
                  <c:v>5.0690612792968697</c:v>
                </c:pt>
                <c:pt idx="6236">
                  <c:v>5.0609312057495099</c:v>
                </c:pt>
                <c:pt idx="6237">
                  <c:v>5.1361408233642498</c:v>
                </c:pt>
                <c:pt idx="6238">
                  <c:v>5.1283926963806099</c:v>
                </c:pt>
                <c:pt idx="6239">
                  <c:v>5.2050204277038503</c:v>
                </c:pt>
                <c:pt idx="6240">
                  <c:v>5.1976804733276296</c:v>
                </c:pt>
                <c:pt idx="6241">
                  <c:v>5.1904811859130797</c:v>
                </c:pt>
                <c:pt idx="6242">
                  <c:v>5.2693223953246999</c:v>
                </c:pt>
                <c:pt idx="6243">
                  <c:v>5.2626891136169398</c:v>
                </c:pt>
                <c:pt idx="6244">
                  <c:v>5.2561850547790501</c:v>
                </c:pt>
                <c:pt idx="6245">
                  <c:v>5.33709239959716</c:v>
                </c:pt>
                <c:pt idx="6246">
                  <c:v>5.33709239959716</c:v>
                </c:pt>
                <c:pt idx="6247">
                  <c:v>5.3311066627502397</c:v>
                </c:pt>
                <c:pt idx="6248">
                  <c:v>5.4135680198669398</c:v>
                </c:pt>
                <c:pt idx="6249">
                  <c:v>5.4081459045410103</c:v>
                </c:pt>
                <c:pt idx="6250">
                  <c:v>5.4028935432434002</c:v>
                </c:pt>
                <c:pt idx="6251">
                  <c:v>5.4877009391784597</c:v>
                </c:pt>
                <c:pt idx="6252">
                  <c:v>5.4830813407897896</c:v>
                </c:pt>
                <c:pt idx="6253">
                  <c:v>5.4786248207092303</c:v>
                </c:pt>
                <c:pt idx="6254">
                  <c:v>5.5656657218933097</c:v>
                </c:pt>
                <c:pt idx="6255">
                  <c:v>5.5617780685424796</c:v>
                </c:pt>
                <c:pt idx="6256">
                  <c:v>5.5578894615173304</c:v>
                </c:pt>
                <c:pt idx="6257">
                  <c:v>5.6467638015746999</c:v>
                </c:pt>
                <c:pt idx="6258">
                  <c:v>5.6431145668029803</c:v>
                </c:pt>
                <c:pt idx="6259">
                  <c:v>5.6394290924072203</c:v>
                </c:pt>
                <c:pt idx="6260">
                  <c:v>5.7298488616943297</c:v>
                </c:pt>
                <c:pt idx="6261">
                  <c:v>5.7263550758361799</c:v>
                </c:pt>
                <c:pt idx="6262">
                  <c:v>5.8212399482726997</c:v>
                </c:pt>
                <c:pt idx="6263">
                  <c:v>5.8179640769958496</c:v>
                </c:pt>
                <c:pt idx="6264">
                  <c:v>5.81469297409057</c:v>
                </c:pt>
                <c:pt idx="6265">
                  <c:v>5.9077901840209899</c:v>
                </c:pt>
                <c:pt idx="6266">
                  <c:v>5.9048395156860298</c:v>
                </c:pt>
                <c:pt idx="6267">
                  <c:v>5.9018878936767498</c:v>
                </c:pt>
                <c:pt idx="6268">
                  <c:v>5.9967541694641104</c:v>
                </c:pt>
                <c:pt idx="6269">
                  <c:v>5.9940810203552202</c:v>
                </c:pt>
                <c:pt idx="6270">
                  <c:v>5.9914045333862296</c:v>
                </c:pt>
                <c:pt idx="6271">
                  <c:v>6.08786964416504</c:v>
                </c:pt>
                <c:pt idx="6272">
                  <c:v>6.0854353904724103</c:v>
                </c:pt>
                <c:pt idx="6273">
                  <c:v>6.0829739570617596</c:v>
                </c:pt>
                <c:pt idx="6274">
                  <c:v>6.1807827949523899</c:v>
                </c:pt>
                <c:pt idx="6275">
                  <c:v>6.1782493591308603</c:v>
                </c:pt>
                <c:pt idx="6276">
                  <c:v>6.1755247116088796</c:v>
                </c:pt>
                <c:pt idx="6277">
                  <c:v>6.2742843627929696</c:v>
                </c:pt>
                <c:pt idx="6278">
                  <c:v>6.2742843627929696</c:v>
                </c:pt>
                <c:pt idx="6279">
                  <c:v>6.2714252471923801</c:v>
                </c:pt>
                <c:pt idx="6280">
                  <c:v>6.37095069885254</c:v>
                </c:pt>
                <c:pt idx="6281">
                  <c:v>6.3679299354553196</c:v>
                </c:pt>
                <c:pt idx="6282">
                  <c:v>6.4681301116943297</c:v>
                </c:pt>
                <c:pt idx="6283">
                  <c:v>6.4649224281311</c:v>
                </c:pt>
                <c:pt idx="6284">
                  <c:v>6.4615159034729004</c:v>
                </c:pt>
                <c:pt idx="6285">
                  <c:v>6.5622968673706001</c:v>
                </c:pt>
                <c:pt idx="6286">
                  <c:v>6.5586824417114196</c:v>
                </c:pt>
                <c:pt idx="6287">
                  <c:v>6.5548753738403303</c:v>
                </c:pt>
                <c:pt idx="6288">
                  <c:v>6.6561017036437997</c:v>
                </c:pt>
                <c:pt idx="6289">
                  <c:v>6.6519188880920401</c:v>
                </c:pt>
                <c:pt idx="6290">
                  <c:v>6.64737844467163</c:v>
                </c:pt>
                <c:pt idx="6291">
                  <c:v>6.74820756912231</c:v>
                </c:pt>
                <c:pt idx="6292">
                  <c:v>6.7430086135864196</c:v>
                </c:pt>
                <c:pt idx="6293">
                  <c:v>6.7374787330627397</c:v>
                </c:pt>
                <c:pt idx="6294">
                  <c:v>6.8437256813049299</c:v>
                </c:pt>
                <c:pt idx="6295">
                  <c:v>6.8380188941955504</c:v>
                </c:pt>
                <c:pt idx="6296">
                  <c:v>6.8319253921508798</c:v>
                </c:pt>
                <c:pt idx="6297">
                  <c:v>6.9321660995483398</c:v>
                </c:pt>
                <c:pt idx="6298">
                  <c:v>6.9251441955566397</c:v>
                </c:pt>
                <c:pt idx="6299">
                  <c:v>6.91764116287231</c:v>
                </c:pt>
                <c:pt idx="6300">
                  <c:v>7.0168147087097097</c:v>
                </c:pt>
                <c:pt idx="6301">
                  <c:v>7.00834083557129</c:v>
                </c:pt>
                <c:pt idx="6302">
                  <c:v>6.9993834495544398</c:v>
                </c:pt>
                <c:pt idx="6303">
                  <c:v>7.0971388816833496</c:v>
                </c:pt>
                <c:pt idx="6304">
                  <c:v>7.0868372917175302</c:v>
                </c:pt>
                <c:pt idx="6305">
                  <c:v>7.1831541061401296</c:v>
                </c:pt>
                <c:pt idx="6306">
                  <c:v>7.1713895797729501</c:v>
                </c:pt>
                <c:pt idx="6307">
                  <c:v>7.1589546203613201</c:v>
                </c:pt>
                <c:pt idx="6308">
                  <c:v>7.2528939247131303</c:v>
                </c:pt>
                <c:pt idx="6309">
                  <c:v>7.2389550209045401</c:v>
                </c:pt>
                <c:pt idx="6310">
                  <c:v>7.2389550209045401</c:v>
                </c:pt>
                <c:pt idx="6311">
                  <c:v>7.3312072753906197</c:v>
                </c:pt>
                <c:pt idx="6312">
                  <c:v>7.31573057174682</c:v>
                </c:pt>
                <c:pt idx="6313">
                  <c:v>7.2995748519897399</c:v>
                </c:pt>
                <c:pt idx="6314">
                  <c:v>7.3891525268554696</c:v>
                </c:pt>
                <c:pt idx="6315">
                  <c:v>7.3714289665222097</c:v>
                </c:pt>
                <c:pt idx="6316">
                  <c:v>7.3530287742614702</c:v>
                </c:pt>
                <c:pt idx="6317">
                  <c:v>7.4397821426391602</c:v>
                </c:pt>
                <c:pt idx="6318">
                  <c:v>7.4197878837585396</c:v>
                </c:pt>
                <c:pt idx="6319">
                  <c:v>7.3991203308105398</c:v>
                </c:pt>
                <c:pt idx="6320">
                  <c:v>7.4829120635986301</c:v>
                </c:pt>
                <c:pt idx="6321">
                  <c:v>7.46063137054443</c:v>
                </c:pt>
                <c:pt idx="6322">
                  <c:v>7.43768310546875</c:v>
                </c:pt>
                <c:pt idx="6323">
                  <c:v>7.5184340476989702</c:v>
                </c:pt>
                <c:pt idx="6324">
                  <c:v>7.4939556121826101</c:v>
                </c:pt>
                <c:pt idx="6325">
                  <c:v>7.4688720703125</c:v>
                </c:pt>
                <c:pt idx="6326">
                  <c:v>7.57295417785644</c:v>
                </c:pt>
                <c:pt idx="6327">
                  <c:v>7.5470314025878897</c:v>
                </c:pt>
                <c:pt idx="6328">
                  <c:v>7.6242446899414</c:v>
                </c:pt>
                <c:pt idx="6329">
                  <c:v>7.5968599319457999</c:v>
                </c:pt>
                <c:pt idx="6330">
                  <c:v>7.5688753128051696</c:v>
                </c:pt>
                <c:pt idx="6331">
                  <c:v>7.6433424949645996</c:v>
                </c:pt>
                <c:pt idx="6332">
                  <c:v>7.6138863563537598</c:v>
                </c:pt>
                <c:pt idx="6333">
                  <c:v>7.58384132385254</c:v>
                </c:pt>
                <c:pt idx="6334">
                  <c:v>7.6554508209228498</c:v>
                </c:pt>
                <c:pt idx="6335">
                  <c:v>7.6239304542541504</c:v>
                </c:pt>
                <c:pt idx="6336">
                  <c:v>7.5918340682983398</c:v>
                </c:pt>
                <c:pt idx="6337">
                  <c:v>7.6604881286621103</c:v>
                </c:pt>
                <c:pt idx="6338">
                  <c:v>7.6269207000732404</c:v>
                </c:pt>
                <c:pt idx="6339">
                  <c:v>7.5927953720092702</c:v>
                </c:pt>
                <c:pt idx="6340">
                  <c:v>7.65840768814087</c:v>
                </c:pt>
                <c:pt idx="6341">
                  <c:v>7.62281942367553</c:v>
                </c:pt>
                <c:pt idx="6342">
                  <c:v>7.62281942367553</c:v>
                </c:pt>
                <c:pt idx="6343">
                  <c:v>7.6862421035766602</c:v>
                </c:pt>
                <c:pt idx="6344">
                  <c:v>7.6491961479187003</c:v>
                </c:pt>
                <c:pt idx="6345">
                  <c:v>7.6116256713867196</c:v>
                </c:pt>
                <c:pt idx="6346">
                  <c:v>7.6718788146972603</c:v>
                </c:pt>
                <c:pt idx="6347">
                  <c:v>7.6328711509704599</c:v>
                </c:pt>
                <c:pt idx="6348">
                  <c:v>7.5933670997619602</c:v>
                </c:pt>
                <c:pt idx="6349">
                  <c:v>7.6503996849059996</c:v>
                </c:pt>
                <c:pt idx="6350">
                  <c:v>7.6094865798950204</c:v>
                </c:pt>
                <c:pt idx="6351">
                  <c:v>7.5681047439575204</c:v>
                </c:pt>
                <c:pt idx="6352">
                  <c:v>7.62188243865966</c:v>
                </c:pt>
                <c:pt idx="6353">
                  <c:v>7.5791263580322203</c:v>
                </c:pt>
                <c:pt idx="6354">
                  <c:v>7.6305418014526296</c:v>
                </c:pt>
                <c:pt idx="6355">
                  <c:v>7.5864329338073704</c:v>
                </c:pt>
                <c:pt idx="6356">
                  <c:v>7.54191017150879</c:v>
                </c:pt>
                <c:pt idx="6357">
                  <c:v>7.5900244712829599</c:v>
                </c:pt>
                <c:pt idx="6358">
                  <c:v>7.5900244712829599</c:v>
                </c:pt>
                <c:pt idx="6359">
                  <c:v>7.5441951751708896</c:v>
                </c:pt>
                <c:pt idx="6360">
                  <c:v>7.5899071693420401</c:v>
                </c:pt>
                <c:pt idx="6361">
                  <c:v>7.5428013801574698</c:v>
                </c:pt>
                <c:pt idx="6362">
                  <c:v>7.49534034729004</c:v>
                </c:pt>
                <c:pt idx="6363">
                  <c:v>7.5377478599548304</c:v>
                </c:pt>
                <c:pt idx="6364">
                  <c:v>7.4890685081481898</c:v>
                </c:pt>
                <c:pt idx="6365">
                  <c:v>7.4400763511657697</c:v>
                </c:pt>
                <c:pt idx="6366">
                  <c:v>7.4792013168334899</c:v>
                </c:pt>
                <c:pt idx="6367">
                  <c:v>7.4290575981140101</c:v>
                </c:pt>
                <c:pt idx="6368">
                  <c:v>7.3786444664001403</c:v>
                </c:pt>
                <c:pt idx="6369">
                  <c:v>7.4145231246948198</c:v>
                </c:pt>
                <c:pt idx="6370">
                  <c:v>7.3630304336547798</c:v>
                </c:pt>
                <c:pt idx="6371">
                  <c:v>7.3113169670104901</c:v>
                </c:pt>
                <c:pt idx="6372">
                  <c:v>7.3439974784851003</c:v>
                </c:pt>
                <c:pt idx="6373">
                  <c:v>7.2912831306457502</c:v>
                </c:pt>
                <c:pt idx="6374">
                  <c:v>7.2912831306457502</c:v>
                </c:pt>
                <c:pt idx="6375">
                  <c:v>7.3216085433959899</c:v>
                </c:pt>
                <c:pt idx="6376">
                  <c:v>7.2679443359375</c:v>
                </c:pt>
                <c:pt idx="6377">
                  <c:v>7.2959327697753897</c:v>
                </c:pt>
                <c:pt idx="6378">
                  <c:v>7.2413749694824201</c:v>
                </c:pt>
                <c:pt idx="6379">
                  <c:v>7.1867165565490696</c:v>
                </c:pt>
                <c:pt idx="6380">
                  <c:v>7.2116546630859304</c:v>
                </c:pt>
                <c:pt idx="6381">
                  <c:v>7.1561989784240696</c:v>
                </c:pt>
                <c:pt idx="6382">
                  <c:v>7.1006984710693297</c:v>
                </c:pt>
                <c:pt idx="6383">
                  <c:v>7.1226816177368102</c:v>
                </c:pt>
                <c:pt idx="6384">
                  <c:v>7.0664854049682599</c:v>
                </c:pt>
                <c:pt idx="6385">
                  <c:v>7.0103092193603498</c:v>
                </c:pt>
                <c:pt idx="6386">
                  <c:v>7.0294442176818803</c:v>
                </c:pt>
                <c:pt idx="6387">
                  <c:v>6.9726786613464302</c:v>
                </c:pt>
                <c:pt idx="6388">
                  <c:v>6.9160008430480904</c:v>
                </c:pt>
                <c:pt idx="6389">
                  <c:v>6.9324064254760698</c:v>
                </c:pt>
                <c:pt idx="6390">
                  <c:v>6.9324064254760698</c:v>
                </c:pt>
                <c:pt idx="6391">
                  <c:v>6.8752541542053196</c:v>
                </c:pt>
                <c:pt idx="6392">
                  <c:v>6.8896179199218697</c:v>
                </c:pt>
                <c:pt idx="6393">
                  <c:v>6.8320684432983398</c:v>
                </c:pt>
                <c:pt idx="6394">
                  <c:v>6.77471828460693</c:v>
                </c:pt>
                <c:pt idx="6395">
                  <c:v>6.7865777015686</c:v>
                </c:pt>
                <c:pt idx="6396">
                  <c:v>6.7289576530456499</c:v>
                </c:pt>
                <c:pt idx="6397">
                  <c:v>6.67160987854004</c:v>
                </c:pt>
                <c:pt idx="6398">
                  <c:v>6.6811227798461896</c:v>
                </c:pt>
                <c:pt idx="6399">
                  <c:v>6.6236395835876403</c:v>
                </c:pt>
                <c:pt idx="6400">
                  <c:v>6.5665040016174299</c:v>
                </c:pt>
                <c:pt idx="6401">
                  <c:v>6.5738396644592303</c:v>
                </c:pt>
                <c:pt idx="6402">
                  <c:v>6.5167102813720703</c:v>
                </c:pt>
                <c:pt idx="6403">
                  <c:v>6.52237844467163</c:v>
                </c:pt>
                <c:pt idx="6404">
                  <c:v>6.46534872055053</c:v>
                </c:pt>
                <c:pt idx="6405">
                  <c:v>6.4087977409362802</c:v>
                </c:pt>
                <c:pt idx="6406">
                  <c:v>6.4125990867614702</c:v>
                </c:pt>
                <c:pt idx="6407">
                  <c:v>6.4125990867614702</c:v>
                </c:pt>
                <c:pt idx="6408">
                  <c:v>6.35630130767822</c:v>
                </c:pt>
                <c:pt idx="6409">
                  <c:v>6.3586463928222603</c:v>
                </c:pt>
                <c:pt idx="6410">
                  <c:v>6.3027057647704998</c:v>
                </c:pt>
                <c:pt idx="6411">
                  <c:v>6.2473840713500897</c:v>
                </c:pt>
                <c:pt idx="6412">
                  <c:v>6.24819040298462</c:v>
                </c:pt>
                <c:pt idx="6413">
                  <c:v>6.1932315826415998</c:v>
                </c:pt>
                <c:pt idx="6414">
                  <c:v>6.1388196945190403</c:v>
                </c:pt>
                <c:pt idx="6415">
                  <c:v>6.1381349563598597</c:v>
                </c:pt>
                <c:pt idx="6416">
                  <c:v>6.0841641426086399</c:v>
                </c:pt>
                <c:pt idx="6417">
                  <c:v>6.0308251380920401</c:v>
                </c:pt>
                <c:pt idx="6418">
                  <c:v>6.0288658142089799</c:v>
                </c:pt>
                <c:pt idx="6419">
                  <c:v>5.97613096237182</c:v>
                </c:pt>
                <c:pt idx="6420">
                  <c:v>5.9241156578063903</c:v>
                </c:pt>
                <c:pt idx="6421">
                  <c:v>5.9211049079895002</c:v>
                </c:pt>
                <c:pt idx="6422">
                  <c:v>5.8696994781494096</c:v>
                </c:pt>
                <c:pt idx="6423">
                  <c:v>5.8696994781494096</c:v>
                </c:pt>
                <c:pt idx="6424">
                  <c:v>5.8655338287353498</c:v>
                </c:pt>
                <c:pt idx="6425">
                  <c:v>5.8146181106567303</c:v>
                </c:pt>
                <c:pt idx="6426">
                  <c:v>5.7642216682434002</c:v>
                </c:pt>
                <c:pt idx="6427">
                  <c:v>5.7587838172912598</c:v>
                </c:pt>
                <c:pt idx="6428">
                  <c:v>5.7088198661804199</c:v>
                </c:pt>
                <c:pt idx="6429">
                  <c:v>5.7023253440856898</c:v>
                </c:pt>
                <c:pt idx="6430">
                  <c:v>5.6528959274292001</c:v>
                </c:pt>
                <c:pt idx="6431">
                  <c:v>5.6040406227111799</c:v>
                </c:pt>
                <c:pt idx="6432">
                  <c:v>5.5964932441711399</c:v>
                </c:pt>
                <c:pt idx="6433">
                  <c:v>5.5480866432189897</c:v>
                </c:pt>
                <c:pt idx="6434">
                  <c:v>5.5002355575561497</c:v>
                </c:pt>
                <c:pt idx="6435">
                  <c:v>5.4917435646057102</c:v>
                </c:pt>
                <c:pt idx="6436">
                  <c:v>5.4444637298583896</c:v>
                </c:pt>
                <c:pt idx="6437">
                  <c:v>5.3976759910583496</c:v>
                </c:pt>
                <c:pt idx="6438">
                  <c:v>5.3883147239684996</c:v>
                </c:pt>
                <c:pt idx="6439">
                  <c:v>5.3883147239684996</c:v>
                </c:pt>
                <c:pt idx="6440">
                  <c:v>5.3420286178588796</c:v>
                </c:pt>
                <c:pt idx="6441">
                  <c:v>5.3319072723388601</c:v>
                </c:pt>
                <c:pt idx="6442">
                  <c:v>5.2861766815185502</c:v>
                </c:pt>
                <c:pt idx="6443">
                  <c:v>5.2408251762390101</c:v>
                </c:pt>
                <c:pt idx="6444">
                  <c:v>5.22971534729004</c:v>
                </c:pt>
                <c:pt idx="6445">
                  <c:v>5.1845026016235298</c:v>
                </c:pt>
                <c:pt idx="6446">
                  <c:v>5.1395940780639604</c:v>
                </c:pt>
                <c:pt idx="6447">
                  <c:v>5.1274232864379803</c:v>
                </c:pt>
                <c:pt idx="6448">
                  <c:v>5.0827655792236301</c:v>
                </c:pt>
                <c:pt idx="6449">
                  <c:v>5.0384755134582502</c:v>
                </c:pt>
                <c:pt idx="6450">
                  <c:v>5.0254678726196298</c:v>
                </c:pt>
                <c:pt idx="6451">
                  <c:v>4.9817790985107404</c:v>
                </c:pt>
                <c:pt idx="6452">
                  <c:v>4.9389166831970197</c:v>
                </c:pt>
                <c:pt idx="6453">
                  <c:v>4.9262666702270499</c:v>
                </c:pt>
                <c:pt idx="6454">
                  <c:v>4.8847503662109304</c:v>
                </c:pt>
                <c:pt idx="6455">
                  <c:v>4.9133820533752397</c:v>
                </c:pt>
                <c:pt idx="6456">
                  <c:v>4.8723330497741699</c:v>
                </c:pt>
                <c:pt idx="6457">
                  <c:v>4.8321666717529297</c:v>
                </c:pt>
                <c:pt idx="6458">
                  <c:v>4.8200101852417001</c:v>
                </c:pt>
                <c:pt idx="6459">
                  <c:v>4.7811098098754803</c:v>
                </c:pt>
                <c:pt idx="6460">
                  <c:v>4.7429399490356401</c:v>
                </c:pt>
                <c:pt idx="6461">
                  <c:v>4.7312779426574698</c:v>
                </c:pt>
                <c:pt idx="6462">
                  <c:v>4.6942458152770996</c:v>
                </c:pt>
                <c:pt idx="6463">
                  <c:v>4.65787696838379</c:v>
                </c:pt>
                <c:pt idx="6464">
                  <c:v>4.6465768814086896</c:v>
                </c:pt>
                <c:pt idx="6465">
                  <c:v>4.6110844612121502</c:v>
                </c:pt>
                <c:pt idx="6466">
                  <c:v>4.5761175155639604</c:v>
                </c:pt>
                <c:pt idx="6467">
                  <c:v>4.5649094581604004</c:v>
                </c:pt>
                <c:pt idx="6468">
                  <c:v>4.5305504798889098</c:v>
                </c:pt>
                <c:pt idx="6469">
                  <c:v>4.4966306686401296</c:v>
                </c:pt>
                <c:pt idx="6470">
                  <c:v>4.4853782653808603</c:v>
                </c:pt>
                <c:pt idx="6471">
                  <c:v>4.4853782653808603</c:v>
                </c:pt>
                <c:pt idx="6472">
                  <c:v>4.4520983695983798</c:v>
                </c:pt>
                <c:pt idx="6473">
                  <c:v>4.4406399726867596</c:v>
                </c:pt>
                <c:pt idx="6474">
                  <c:v>4.4080238342285103</c:v>
                </c:pt>
                <c:pt idx="6475">
                  <c:v>4.3758816719055096</c:v>
                </c:pt>
                <c:pt idx="6476">
                  <c:v>4.3644533157348597</c:v>
                </c:pt>
                <c:pt idx="6477">
                  <c:v>4.3330054283142001</c:v>
                </c:pt>
                <c:pt idx="6478">
                  <c:v>4.3213462829589799</c:v>
                </c:pt>
                <c:pt idx="6479">
                  <c:v>4.2903628349304199</c:v>
                </c:pt>
                <c:pt idx="6480">
                  <c:v>4.2597031593322701</c:v>
                </c:pt>
                <c:pt idx="6481">
                  <c:v>4.2478218078613201</c:v>
                </c:pt>
                <c:pt idx="6482">
                  <c:v>4.2176146507263104</c:v>
                </c:pt>
                <c:pt idx="6483">
                  <c:v>4.1877484321594203</c:v>
                </c:pt>
                <c:pt idx="6484">
                  <c:v>4.1756892204284597</c:v>
                </c:pt>
                <c:pt idx="6485">
                  <c:v>4.1463108062744096</c:v>
                </c:pt>
                <c:pt idx="6486">
                  <c:v>4.1172924041748002</c:v>
                </c:pt>
                <c:pt idx="6487">
                  <c:v>4.13397216796875</c:v>
                </c:pt>
                <c:pt idx="6488">
                  <c:v>4.1051077842712402</c:v>
                </c:pt>
                <c:pt idx="6489">
                  <c:v>4.0765972137451101</c:v>
                </c:pt>
                <c:pt idx="6490">
                  <c:v>4.0638866424560502</c:v>
                </c:pt>
                <c:pt idx="6491">
                  <c:v>4.0355362892150799</c:v>
                </c:pt>
                <c:pt idx="6492">
                  <c:v>4.0074033737182599</c:v>
                </c:pt>
                <c:pt idx="6493">
                  <c:v>3.9938158988952601</c:v>
                </c:pt>
                <c:pt idx="6494">
                  <c:v>3.9658446311950599</c:v>
                </c:pt>
                <c:pt idx="6495">
                  <c:v>3.9381067752838099</c:v>
                </c:pt>
                <c:pt idx="6496">
                  <c:v>3.9236764907836901</c:v>
                </c:pt>
                <c:pt idx="6497">
                  <c:v>3.8961296081542902</c:v>
                </c:pt>
                <c:pt idx="6498">
                  <c:v>3.8688333034515301</c:v>
                </c:pt>
                <c:pt idx="6499">
                  <c:v>3.8536012172698899</c:v>
                </c:pt>
                <c:pt idx="6500">
                  <c:v>3.8265292644500701</c:v>
                </c:pt>
                <c:pt idx="6501">
                  <c:v>3.7997267246246298</c:v>
                </c:pt>
                <c:pt idx="6502">
                  <c:v>3.78374195098877</c:v>
                </c:pt>
                <c:pt idx="6503">
                  <c:v>3.78374195098877</c:v>
                </c:pt>
                <c:pt idx="6504">
                  <c:v>3.7670693397521902</c:v>
                </c:pt>
                <c:pt idx="6505">
                  <c:v>3.7405202388763401</c:v>
                </c:pt>
                <c:pt idx="6506">
                  <c:v>3.7142677307128902</c:v>
                </c:pt>
                <c:pt idx="6507">
                  <c:v>3.6969192028045601</c:v>
                </c:pt>
                <c:pt idx="6508">
                  <c:v>3.6709828376770002</c:v>
                </c:pt>
                <c:pt idx="6509">
                  <c:v>3.6453649997711102</c:v>
                </c:pt>
                <c:pt idx="6510">
                  <c:v>3.6274070739746</c:v>
                </c:pt>
                <c:pt idx="6511">
                  <c:v>3.60215139389038</c:v>
                </c:pt>
                <c:pt idx="6512">
                  <c:v>3.5772390365600502</c:v>
                </c:pt>
                <c:pt idx="6513">
                  <c:v>3.5587449073791499</c:v>
                </c:pt>
                <c:pt idx="6514">
                  <c:v>3.5342447757720898</c:v>
                </c:pt>
                <c:pt idx="6515">
                  <c:v>3.5101130008697501</c:v>
                </c:pt>
                <c:pt idx="6516">
                  <c:v>3.4911634922027499</c:v>
                </c:pt>
                <c:pt idx="6517">
                  <c:v>3.4674980640411301</c:v>
                </c:pt>
                <c:pt idx="6518">
                  <c:v>3.4442286491393999</c:v>
                </c:pt>
                <c:pt idx="6519">
                  <c:v>3.4480741024017298</c:v>
                </c:pt>
                <c:pt idx="6520">
                  <c:v>3.42491126060485</c:v>
                </c:pt>
                <c:pt idx="6521">
                  <c:v>3.4021651744842498</c:v>
                </c:pt>
                <c:pt idx="6522">
                  <c:v>3.3824377059936501</c:v>
                </c:pt>
                <c:pt idx="6523">
                  <c:v>3.3602545261382999</c:v>
                </c:pt>
                <c:pt idx="6524">
                  <c:v>3.33850026130676</c:v>
                </c:pt>
                <c:pt idx="6525">
                  <c:v>3.3184328079223602</c:v>
                </c:pt>
                <c:pt idx="6526">
                  <c:v>3.29697561264038</c:v>
                </c:pt>
                <c:pt idx="6527">
                  <c:v>3.27579593658447</c:v>
                </c:pt>
                <c:pt idx="6528">
                  <c:v>3.2551460266113201</c:v>
                </c:pt>
                <c:pt idx="6529">
                  <c:v>3.2342774868011399</c:v>
                </c:pt>
                <c:pt idx="6530">
                  <c:v>3.2130835056304901</c:v>
                </c:pt>
                <c:pt idx="6531">
                  <c:v>3.1925628185272199</c:v>
                </c:pt>
                <c:pt idx="6532">
                  <c:v>3.1723616123199401</c:v>
                </c:pt>
                <c:pt idx="6533">
                  <c:v>3.1507289409637398</c:v>
                </c:pt>
                <c:pt idx="6534">
                  <c:v>3.1309297084808301</c:v>
                </c:pt>
                <c:pt idx="6535">
                  <c:v>3.11147737503051</c:v>
                </c:pt>
                <c:pt idx="6536">
                  <c:v>3.1088602542877202</c:v>
                </c:pt>
                <c:pt idx="6537">
                  <c:v>3.0895013809204102</c:v>
                </c:pt>
                <c:pt idx="6538">
                  <c:v>3.0705091953277499</c:v>
                </c:pt>
                <c:pt idx="6539">
                  <c:v>3.0481655597686701</c:v>
                </c:pt>
                <c:pt idx="6540">
                  <c:v>3.0296742916107098</c:v>
                </c:pt>
                <c:pt idx="6541">
                  <c:v>3.0115799903869598</c:v>
                </c:pt>
                <c:pt idx="6542">
                  <c:v>2.9890689849853498</c:v>
                </c:pt>
                <c:pt idx="6543">
                  <c:v>2.9715392589568999</c:v>
                </c:pt>
                <c:pt idx="6544">
                  <c:v>2.9544379711151101</c:v>
                </c:pt>
                <c:pt idx="6545">
                  <c:v>2.9318711757659899</c:v>
                </c:pt>
                <c:pt idx="6546">
                  <c:v>2.9154021739959699</c:v>
                </c:pt>
                <c:pt idx="6547">
                  <c:v>2.8993947505950901</c:v>
                </c:pt>
                <c:pt idx="6548">
                  <c:v>2.8768908977508501</c:v>
                </c:pt>
                <c:pt idx="6549">
                  <c:v>2.8615865707397399</c:v>
                </c:pt>
                <c:pt idx="6550">
                  <c:v>2.8466987609863201</c:v>
                </c:pt>
                <c:pt idx="6551">
                  <c:v>2.8242206573486301</c:v>
                </c:pt>
                <c:pt idx="6552">
                  <c:v>2.8242206573486301</c:v>
                </c:pt>
                <c:pt idx="6553">
                  <c:v>2.8097951412200901</c:v>
                </c:pt>
                <c:pt idx="6554">
                  <c:v>2.78711509704589</c:v>
                </c:pt>
                <c:pt idx="6555">
                  <c:v>2.77319312095642</c:v>
                </c:pt>
                <c:pt idx="6556">
                  <c:v>2.75036573410034</c:v>
                </c:pt>
                <c:pt idx="6557">
                  <c:v>2.73698902130127</c:v>
                </c:pt>
                <c:pt idx="6558">
                  <c:v>2.72399473190307</c:v>
                </c:pt>
                <c:pt idx="6559">
                  <c:v>2.7012844085693302</c:v>
                </c:pt>
                <c:pt idx="6560">
                  <c:v>2.6889004707336399</c:v>
                </c:pt>
                <c:pt idx="6561">
                  <c:v>2.67693042755127</c:v>
                </c:pt>
                <c:pt idx="6562">
                  <c:v>2.6544561386108398</c:v>
                </c:pt>
                <c:pt idx="6563">
                  <c:v>2.6431646347045898</c:v>
                </c:pt>
                <c:pt idx="6564">
                  <c:v>2.63231945037841</c:v>
                </c:pt>
                <c:pt idx="6565">
                  <c:v>2.61017513275146</c:v>
                </c:pt>
                <c:pt idx="6566">
                  <c:v>2.5998797416686998</c:v>
                </c:pt>
                <c:pt idx="6567">
                  <c:v>2.5898776054382302</c:v>
                </c:pt>
                <c:pt idx="6568">
                  <c:v>2.5776894092559801</c:v>
                </c:pt>
                <c:pt idx="6569">
                  <c:v>2.5678732395172101</c:v>
                </c:pt>
                <c:pt idx="6570">
                  <c:v>2.5583684444427401</c:v>
                </c:pt>
                <c:pt idx="6571">
                  <c:v>2.53639459609985</c:v>
                </c:pt>
                <c:pt idx="6572">
                  <c:v>2.5274281501770002</c:v>
                </c:pt>
                <c:pt idx="6573">
                  <c:v>2.5188012123107901</c:v>
                </c:pt>
                <c:pt idx="6574">
                  <c:v>2.4971578121185298</c:v>
                </c:pt>
                <c:pt idx="6575">
                  <c:v>2.48913145065307</c:v>
                </c:pt>
                <c:pt idx="6576">
                  <c:v>2.48147368431091</c:v>
                </c:pt>
                <c:pt idx="6577">
                  <c:v>2.4602789878845202</c:v>
                </c:pt>
                <c:pt idx="6578">
                  <c:v>2.45328640937805</c:v>
                </c:pt>
                <c:pt idx="6579">
                  <c:v>2.43235087394714</c:v>
                </c:pt>
                <c:pt idx="6580">
                  <c:v>2.4259545803070002</c:v>
                </c:pt>
                <c:pt idx="6581">
                  <c:v>2.4197928905486998</c:v>
                </c:pt>
                <c:pt idx="6582">
                  <c:v>2.3992030620574898</c:v>
                </c:pt>
                <c:pt idx="6583">
                  <c:v>2.39349961280822</c:v>
                </c:pt>
                <c:pt idx="6584">
                  <c:v>2.39349961280822</c:v>
                </c:pt>
                <c:pt idx="6585">
                  <c:v>2.3730952739715501</c:v>
                </c:pt>
                <c:pt idx="6586">
                  <c:v>2.3678884506225502</c:v>
                </c:pt>
                <c:pt idx="6587">
                  <c:v>2.3629581928253098</c:v>
                </c:pt>
                <c:pt idx="6588">
                  <c:v>2.34305548667907</c:v>
                </c:pt>
                <c:pt idx="6589">
                  <c:v>2.3386785984039302</c:v>
                </c:pt>
                <c:pt idx="6590">
                  <c:v>2.3346037864685001</c:v>
                </c:pt>
                <c:pt idx="6591">
                  <c:v>2.3153173923492401</c:v>
                </c:pt>
                <c:pt idx="6592">
                  <c:v>2.31185555458068</c:v>
                </c:pt>
                <c:pt idx="6593">
                  <c:v>2.3087232112884499</c:v>
                </c:pt>
                <c:pt idx="6594">
                  <c:v>2.2901721000671298</c:v>
                </c:pt>
                <c:pt idx="6595">
                  <c:v>2.2877142429351802</c:v>
                </c:pt>
                <c:pt idx="6596">
                  <c:v>2.2856144905090301</c:v>
                </c:pt>
                <c:pt idx="6597">
                  <c:v>2.26792240142822</c:v>
                </c:pt>
                <c:pt idx="6598">
                  <c:v>2.26656150817871</c:v>
                </c:pt>
                <c:pt idx="6599">
                  <c:v>2.2655880451202299</c:v>
                </c:pt>
                <c:pt idx="6600">
                  <c:v>2.2494583129882799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7E8-48FB-912A-27A527756654}"/>
            </c:ext>
          </c:extLst>
        </c:ser>
        <c:ser>
          <c:idx val="2"/>
          <c:order val="2"/>
          <c:spPr>
            <a:ln w="6350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xVal>
            <c:numRef>
              <c:f>N_analysis!$U$2:$U$6602</c:f>
              <c:numCache>
                <c:formatCode>General</c:formatCode>
                <c:ptCount val="6601"/>
                <c:pt idx="0">
                  <c:v>1800</c:v>
                </c:pt>
                <c:pt idx="1">
                  <c:v>1801</c:v>
                </c:pt>
                <c:pt idx="2">
                  <c:v>1802</c:v>
                </c:pt>
                <c:pt idx="3">
                  <c:v>1803</c:v>
                </c:pt>
                <c:pt idx="4">
                  <c:v>1804</c:v>
                </c:pt>
                <c:pt idx="5">
                  <c:v>1805</c:v>
                </c:pt>
                <c:pt idx="6">
                  <c:v>1806</c:v>
                </c:pt>
                <c:pt idx="7">
                  <c:v>1807</c:v>
                </c:pt>
                <c:pt idx="8">
                  <c:v>1808</c:v>
                </c:pt>
                <c:pt idx="9">
                  <c:v>1809</c:v>
                </c:pt>
                <c:pt idx="10">
                  <c:v>1810</c:v>
                </c:pt>
                <c:pt idx="11">
                  <c:v>1811</c:v>
                </c:pt>
                <c:pt idx="12">
                  <c:v>1812</c:v>
                </c:pt>
                <c:pt idx="13">
                  <c:v>1813</c:v>
                </c:pt>
                <c:pt idx="14">
                  <c:v>1814</c:v>
                </c:pt>
                <c:pt idx="15">
                  <c:v>1815</c:v>
                </c:pt>
                <c:pt idx="16">
                  <c:v>1816</c:v>
                </c:pt>
                <c:pt idx="17">
                  <c:v>1817</c:v>
                </c:pt>
                <c:pt idx="18">
                  <c:v>1818</c:v>
                </c:pt>
                <c:pt idx="19">
                  <c:v>1819</c:v>
                </c:pt>
                <c:pt idx="20">
                  <c:v>1820</c:v>
                </c:pt>
                <c:pt idx="21">
                  <c:v>1821</c:v>
                </c:pt>
                <c:pt idx="22">
                  <c:v>1822</c:v>
                </c:pt>
                <c:pt idx="23">
                  <c:v>1823</c:v>
                </c:pt>
                <c:pt idx="24">
                  <c:v>1824</c:v>
                </c:pt>
                <c:pt idx="25">
                  <c:v>1825</c:v>
                </c:pt>
                <c:pt idx="26">
                  <c:v>1826</c:v>
                </c:pt>
                <c:pt idx="27">
                  <c:v>1827</c:v>
                </c:pt>
                <c:pt idx="28">
                  <c:v>1828</c:v>
                </c:pt>
                <c:pt idx="29">
                  <c:v>1829</c:v>
                </c:pt>
                <c:pt idx="30">
                  <c:v>1830</c:v>
                </c:pt>
                <c:pt idx="31">
                  <c:v>1831</c:v>
                </c:pt>
                <c:pt idx="32">
                  <c:v>1832</c:v>
                </c:pt>
                <c:pt idx="33">
                  <c:v>1833</c:v>
                </c:pt>
                <c:pt idx="34">
                  <c:v>1834</c:v>
                </c:pt>
                <c:pt idx="35">
                  <c:v>1835</c:v>
                </c:pt>
                <c:pt idx="36">
                  <c:v>1836</c:v>
                </c:pt>
                <c:pt idx="37">
                  <c:v>1837</c:v>
                </c:pt>
                <c:pt idx="38">
                  <c:v>1838</c:v>
                </c:pt>
                <c:pt idx="39">
                  <c:v>1839</c:v>
                </c:pt>
                <c:pt idx="40">
                  <c:v>1840</c:v>
                </c:pt>
                <c:pt idx="41">
                  <c:v>1841</c:v>
                </c:pt>
                <c:pt idx="42">
                  <c:v>1842</c:v>
                </c:pt>
                <c:pt idx="43">
                  <c:v>1843</c:v>
                </c:pt>
                <c:pt idx="44">
                  <c:v>1844</c:v>
                </c:pt>
                <c:pt idx="45">
                  <c:v>1845</c:v>
                </c:pt>
                <c:pt idx="46">
                  <c:v>1846</c:v>
                </c:pt>
                <c:pt idx="47">
                  <c:v>1847</c:v>
                </c:pt>
                <c:pt idx="48">
                  <c:v>1848</c:v>
                </c:pt>
                <c:pt idx="49">
                  <c:v>1849</c:v>
                </c:pt>
                <c:pt idx="50">
                  <c:v>1850</c:v>
                </c:pt>
                <c:pt idx="51">
                  <c:v>1851</c:v>
                </c:pt>
                <c:pt idx="52">
                  <c:v>1852</c:v>
                </c:pt>
                <c:pt idx="53">
                  <c:v>1853</c:v>
                </c:pt>
                <c:pt idx="54">
                  <c:v>1854</c:v>
                </c:pt>
                <c:pt idx="55">
                  <c:v>1855</c:v>
                </c:pt>
                <c:pt idx="56">
                  <c:v>1856</c:v>
                </c:pt>
                <c:pt idx="57">
                  <c:v>1857</c:v>
                </c:pt>
                <c:pt idx="58">
                  <c:v>1858</c:v>
                </c:pt>
                <c:pt idx="59">
                  <c:v>1859</c:v>
                </c:pt>
                <c:pt idx="60">
                  <c:v>1860</c:v>
                </c:pt>
                <c:pt idx="61">
                  <c:v>1861</c:v>
                </c:pt>
                <c:pt idx="62">
                  <c:v>1862</c:v>
                </c:pt>
                <c:pt idx="63">
                  <c:v>1863</c:v>
                </c:pt>
                <c:pt idx="64">
                  <c:v>1864</c:v>
                </c:pt>
                <c:pt idx="65">
                  <c:v>1865</c:v>
                </c:pt>
                <c:pt idx="66">
                  <c:v>1866</c:v>
                </c:pt>
                <c:pt idx="67">
                  <c:v>1867</c:v>
                </c:pt>
                <c:pt idx="68">
                  <c:v>1868</c:v>
                </c:pt>
                <c:pt idx="69">
                  <c:v>1869</c:v>
                </c:pt>
                <c:pt idx="70">
                  <c:v>1870</c:v>
                </c:pt>
                <c:pt idx="71">
                  <c:v>1871</c:v>
                </c:pt>
                <c:pt idx="72">
                  <c:v>1872</c:v>
                </c:pt>
                <c:pt idx="73">
                  <c:v>1873</c:v>
                </c:pt>
                <c:pt idx="74">
                  <c:v>1874</c:v>
                </c:pt>
                <c:pt idx="75">
                  <c:v>1875</c:v>
                </c:pt>
                <c:pt idx="76">
                  <c:v>1876</c:v>
                </c:pt>
                <c:pt idx="77">
                  <c:v>1877</c:v>
                </c:pt>
                <c:pt idx="78">
                  <c:v>1878</c:v>
                </c:pt>
                <c:pt idx="79">
                  <c:v>1879</c:v>
                </c:pt>
                <c:pt idx="80">
                  <c:v>1880</c:v>
                </c:pt>
                <c:pt idx="81">
                  <c:v>1881</c:v>
                </c:pt>
                <c:pt idx="82">
                  <c:v>1882</c:v>
                </c:pt>
                <c:pt idx="83">
                  <c:v>1883</c:v>
                </c:pt>
                <c:pt idx="84">
                  <c:v>1884</c:v>
                </c:pt>
                <c:pt idx="85">
                  <c:v>1885</c:v>
                </c:pt>
                <c:pt idx="86">
                  <c:v>1886</c:v>
                </c:pt>
                <c:pt idx="87">
                  <c:v>1887</c:v>
                </c:pt>
                <c:pt idx="88">
                  <c:v>1888</c:v>
                </c:pt>
                <c:pt idx="89">
                  <c:v>1889</c:v>
                </c:pt>
                <c:pt idx="90">
                  <c:v>1890</c:v>
                </c:pt>
                <c:pt idx="91">
                  <c:v>1891</c:v>
                </c:pt>
                <c:pt idx="92">
                  <c:v>1892</c:v>
                </c:pt>
                <c:pt idx="93">
                  <c:v>1893</c:v>
                </c:pt>
                <c:pt idx="94">
                  <c:v>1894</c:v>
                </c:pt>
                <c:pt idx="95">
                  <c:v>1895</c:v>
                </c:pt>
                <c:pt idx="96">
                  <c:v>1896</c:v>
                </c:pt>
                <c:pt idx="97">
                  <c:v>1897</c:v>
                </c:pt>
                <c:pt idx="98">
                  <c:v>1898</c:v>
                </c:pt>
                <c:pt idx="99">
                  <c:v>1899</c:v>
                </c:pt>
                <c:pt idx="100">
                  <c:v>1900</c:v>
                </c:pt>
                <c:pt idx="101">
                  <c:v>1901</c:v>
                </c:pt>
                <c:pt idx="102">
                  <c:v>1902</c:v>
                </c:pt>
                <c:pt idx="103">
                  <c:v>1903</c:v>
                </c:pt>
                <c:pt idx="104">
                  <c:v>1904</c:v>
                </c:pt>
                <c:pt idx="105">
                  <c:v>1905</c:v>
                </c:pt>
                <c:pt idx="106">
                  <c:v>1906</c:v>
                </c:pt>
                <c:pt idx="107">
                  <c:v>1907</c:v>
                </c:pt>
                <c:pt idx="108">
                  <c:v>1908</c:v>
                </c:pt>
                <c:pt idx="109">
                  <c:v>1909</c:v>
                </c:pt>
                <c:pt idx="110">
                  <c:v>1910</c:v>
                </c:pt>
                <c:pt idx="111">
                  <c:v>1911</c:v>
                </c:pt>
                <c:pt idx="112">
                  <c:v>1912</c:v>
                </c:pt>
                <c:pt idx="113">
                  <c:v>1913</c:v>
                </c:pt>
                <c:pt idx="114">
                  <c:v>1914</c:v>
                </c:pt>
                <c:pt idx="115">
                  <c:v>1915</c:v>
                </c:pt>
                <c:pt idx="116">
                  <c:v>1916</c:v>
                </c:pt>
                <c:pt idx="117">
                  <c:v>1917</c:v>
                </c:pt>
                <c:pt idx="118">
                  <c:v>1918</c:v>
                </c:pt>
                <c:pt idx="119">
                  <c:v>1919</c:v>
                </c:pt>
                <c:pt idx="120">
                  <c:v>1920</c:v>
                </c:pt>
                <c:pt idx="121">
                  <c:v>1921</c:v>
                </c:pt>
                <c:pt idx="122">
                  <c:v>1922</c:v>
                </c:pt>
                <c:pt idx="123">
                  <c:v>1923</c:v>
                </c:pt>
                <c:pt idx="124">
                  <c:v>1924</c:v>
                </c:pt>
                <c:pt idx="125">
                  <c:v>1925</c:v>
                </c:pt>
                <c:pt idx="126">
                  <c:v>1926</c:v>
                </c:pt>
                <c:pt idx="127">
                  <c:v>1927</c:v>
                </c:pt>
                <c:pt idx="128">
                  <c:v>1928</c:v>
                </c:pt>
                <c:pt idx="129">
                  <c:v>1929</c:v>
                </c:pt>
                <c:pt idx="130">
                  <c:v>1930</c:v>
                </c:pt>
                <c:pt idx="131">
                  <c:v>1931</c:v>
                </c:pt>
                <c:pt idx="132">
                  <c:v>1932</c:v>
                </c:pt>
                <c:pt idx="133">
                  <c:v>1933</c:v>
                </c:pt>
                <c:pt idx="134">
                  <c:v>1934</c:v>
                </c:pt>
                <c:pt idx="135">
                  <c:v>1935</c:v>
                </c:pt>
                <c:pt idx="136">
                  <c:v>1936</c:v>
                </c:pt>
                <c:pt idx="137">
                  <c:v>1937</c:v>
                </c:pt>
                <c:pt idx="138">
                  <c:v>1938</c:v>
                </c:pt>
                <c:pt idx="139">
                  <c:v>1939</c:v>
                </c:pt>
                <c:pt idx="140">
                  <c:v>1940</c:v>
                </c:pt>
                <c:pt idx="141">
                  <c:v>1941</c:v>
                </c:pt>
                <c:pt idx="142">
                  <c:v>1942</c:v>
                </c:pt>
                <c:pt idx="143">
                  <c:v>1943</c:v>
                </c:pt>
                <c:pt idx="144">
                  <c:v>1944</c:v>
                </c:pt>
                <c:pt idx="145">
                  <c:v>1945</c:v>
                </c:pt>
                <c:pt idx="146">
                  <c:v>1946</c:v>
                </c:pt>
                <c:pt idx="147">
                  <c:v>1947</c:v>
                </c:pt>
                <c:pt idx="148">
                  <c:v>1948</c:v>
                </c:pt>
                <c:pt idx="149">
                  <c:v>1949</c:v>
                </c:pt>
                <c:pt idx="150">
                  <c:v>1950</c:v>
                </c:pt>
                <c:pt idx="151">
                  <c:v>1951</c:v>
                </c:pt>
                <c:pt idx="152">
                  <c:v>1952</c:v>
                </c:pt>
                <c:pt idx="153">
                  <c:v>1953</c:v>
                </c:pt>
                <c:pt idx="154">
                  <c:v>1954</c:v>
                </c:pt>
                <c:pt idx="155">
                  <c:v>1955</c:v>
                </c:pt>
                <c:pt idx="156">
                  <c:v>1956</c:v>
                </c:pt>
                <c:pt idx="157">
                  <c:v>1957</c:v>
                </c:pt>
                <c:pt idx="158">
                  <c:v>1958</c:v>
                </c:pt>
                <c:pt idx="159">
                  <c:v>1959</c:v>
                </c:pt>
                <c:pt idx="160">
                  <c:v>1960</c:v>
                </c:pt>
                <c:pt idx="161">
                  <c:v>1961</c:v>
                </c:pt>
                <c:pt idx="162">
                  <c:v>1962</c:v>
                </c:pt>
                <c:pt idx="163">
                  <c:v>1963</c:v>
                </c:pt>
                <c:pt idx="164">
                  <c:v>1964</c:v>
                </c:pt>
                <c:pt idx="165">
                  <c:v>1965</c:v>
                </c:pt>
                <c:pt idx="166">
                  <c:v>1966</c:v>
                </c:pt>
                <c:pt idx="167">
                  <c:v>1967</c:v>
                </c:pt>
                <c:pt idx="168">
                  <c:v>1968</c:v>
                </c:pt>
                <c:pt idx="169">
                  <c:v>1969</c:v>
                </c:pt>
                <c:pt idx="170">
                  <c:v>1970</c:v>
                </c:pt>
                <c:pt idx="171">
                  <c:v>1971</c:v>
                </c:pt>
                <c:pt idx="172">
                  <c:v>1972</c:v>
                </c:pt>
                <c:pt idx="173">
                  <c:v>1973</c:v>
                </c:pt>
                <c:pt idx="174">
                  <c:v>1974</c:v>
                </c:pt>
                <c:pt idx="175">
                  <c:v>1975</c:v>
                </c:pt>
                <c:pt idx="176">
                  <c:v>1976</c:v>
                </c:pt>
                <c:pt idx="177">
                  <c:v>1977</c:v>
                </c:pt>
                <c:pt idx="178">
                  <c:v>1978</c:v>
                </c:pt>
                <c:pt idx="179">
                  <c:v>1979</c:v>
                </c:pt>
                <c:pt idx="180">
                  <c:v>1980</c:v>
                </c:pt>
                <c:pt idx="181">
                  <c:v>1981</c:v>
                </c:pt>
                <c:pt idx="182">
                  <c:v>1982</c:v>
                </c:pt>
                <c:pt idx="183">
                  <c:v>1983</c:v>
                </c:pt>
                <c:pt idx="184">
                  <c:v>1984</c:v>
                </c:pt>
                <c:pt idx="185">
                  <c:v>1985</c:v>
                </c:pt>
                <c:pt idx="186">
                  <c:v>1986</c:v>
                </c:pt>
                <c:pt idx="187">
                  <c:v>1987</c:v>
                </c:pt>
                <c:pt idx="188">
                  <c:v>1988</c:v>
                </c:pt>
                <c:pt idx="189">
                  <c:v>1989</c:v>
                </c:pt>
                <c:pt idx="190">
                  <c:v>1990</c:v>
                </c:pt>
                <c:pt idx="191">
                  <c:v>1991</c:v>
                </c:pt>
                <c:pt idx="192">
                  <c:v>1992</c:v>
                </c:pt>
                <c:pt idx="193">
                  <c:v>1993</c:v>
                </c:pt>
                <c:pt idx="194">
                  <c:v>1994</c:v>
                </c:pt>
                <c:pt idx="195">
                  <c:v>1995</c:v>
                </c:pt>
                <c:pt idx="196">
                  <c:v>1996</c:v>
                </c:pt>
                <c:pt idx="197">
                  <c:v>1997</c:v>
                </c:pt>
                <c:pt idx="198">
                  <c:v>1998</c:v>
                </c:pt>
                <c:pt idx="199">
                  <c:v>1999</c:v>
                </c:pt>
                <c:pt idx="200">
                  <c:v>2000</c:v>
                </c:pt>
                <c:pt idx="201">
                  <c:v>2001</c:v>
                </c:pt>
                <c:pt idx="202">
                  <c:v>2002</c:v>
                </c:pt>
                <c:pt idx="203">
                  <c:v>2003</c:v>
                </c:pt>
                <c:pt idx="204">
                  <c:v>2004</c:v>
                </c:pt>
                <c:pt idx="205">
                  <c:v>2005</c:v>
                </c:pt>
                <c:pt idx="206">
                  <c:v>2006</c:v>
                </c:pt>
                <c:pt idx="207">
                  <c:v>2007</c:v>
                </c:pt>
                <c:pt idx="208">
                  <c:v>2008</c:v>
                </c:pt>
                <c:pt idx="209">
                  <c:v>2009</c:v>
                </c:pt>
                <c:pt idx="210">
                  <c:v>2010</c:v>
                </c:pt>
                <c:pt idx="211">
                  <c:v>2011</c:v>
                </c:pt>
                <c:pt idx="212">
                  <c:v>2012</c:v>
                </c:pt>
                <c:pt idx="213">
                  <c:v>2013</c:v>
                </c:pt>
                <c:pt idx="214">
                  <c:v>2014</c:v>
                </c:pt>
                <c:pt idx="215">
                  <c:v>2015</c:v>
                </c:pt>
                <c:pt idx="216">
                  <c:v>2016</c:v>
                </c:pt>
                <c:pt idx="217">
                  <c:v>2017</c:v>
                </c:pt>
                <c:pt idx="218">
                  <c:v>2018</c:v>
                </c:pt>
                <c:pt idx="219">
                  <c:v>2019</c:v>
                </c:pt>
                <c:pt idx="220">
                  <c:v>2020</c:v>
                </c:pt>
                <c:pt idx="221">
                  <c:v>2021</c:v>
                </c:pt>
                <c:pt idx="222">
                  <c:v>2022</c:v>
                </c:pt>
                <c:pt idx="223">
                  <c:v>2023</c:v>
                </c:pt>
                <c:pt idx="224">
                  <c:v>2024</c:v>
                </c:pt>
                <c:pt idx="225">
                  <c:v>2025</c:v>
                </c:pt>
                <c:pt idx="226">
                  <c:v>2026</c:v>
                </c:pt>
                <c:pt idx="227">
                  <c:v>2027</c:v>
                </c:pt>
                <c:pt idx="228">
                  <c:v>2028</c:v>
                </c:pt>
                <c:pt idx="229">
                  <c:v>2029</c:v>
                </c:pt>
                <c:pt idx="230">
                  <c:v>2030</c:v>
                </c:pt>
                <c:pt idx="231">
                  <c:v>2031</c:v>
                </c:pt>
                <c:pt idx="232">
                  <c:v>2032</c:v>
                </c:pt>
                <c:pt idx="233">
                  <c:v>2033</c:v>
                </c:pt>
                <c:pt idx="234">
                  <c:v>2034</c:v>
                </c:pt>
                <c:pt idx="235">
                  <c:v>2035</c:v>
                </c:pt>
                <c:pt idx="236">
                  <c:v>2036</c:v>
                </c:pt>
                <c:pt idx="237">
                  <c:v>2037</c:v>
                </c:pt>
                <c:pt idx="238">
                  <c:v>2038</c:v>
                </c:pt>
                <c:pt idx="239">
                  <c:v>2039</c:v>
                </c:pt>
                <c:pt idx="240">
                  <c:v>2040</c:v>
                </c:pt>
                <c:pt idx="241">
                  <c:v>2041</c:v>
                </c:pt>
                <c:pt idx="242">
                  <c:v>2042</c:v>
                </c:pt>
                <c:pt idx="243">
                  <c:v>2043</c:v>
                </c:pt>
                <c:pt idx="244">
                  <c:v>2044</c:v>
                </c:pt>
                <c:pt idx="245">
                  <c:v>2045</c:v>
                </c:pt>
                <c:pt idx="246">
                  <c:v>2046</c:v>
                </c:pt>
                <c:pt idx="247">
                  <c:v>2047</c:v>
                </c:pt>
                <c:pt idx="248">
                  <c:v>2048</c:v>
                </c:pt>
                <c:pt idx="249">
                  <c:v>2049</c:v>
                </c:pt>
                <c:pt idx="250">
                  <c:v>2050</c:v>
                </c:pt>
                <c:pt idx="251">
                  <c:v>2051</c:v>
                </c:pt>
                <c:pt idx="252">
                  <c:v>2052</c:v>
                </c:pt>
                <c:pt idx="253">
                  <c:v>2053</c:v>
                </c:pt>
                <c:pt idx="254">
                  <c:v>2054</c:v>
                </c:pt>
                <c:pt idx="255">
                  <c:v>2055</c:v>
                </c:pt>
                <c:pt idx="256">
                  <c:v>2056</c:v>
                </c:pt>
                <c:pt idx="257">
                  <c:v>2057</c:v>
                </c:pt>
                <c:pt idx="258">
                  <c:v>2058</c:v>
                </c:pt>
                <c:pt idx="259">
                  <c:v>2059</c:v>
                </c:pt>
                <c:pt idx="260">
                  <c:v>2060</c:v>
                </c:pt>
                <c:pt idx="261">
                  <c:v>2061</c:v>
                </c:pt>
                <c:pt idx="262">
                  <c:v>2062</c:v>
                </c:pt>
                <c:pt idx="263">
                  <c:v>2063</c:v>
                </c:pt>
                <c:pt idx="264">
                  <c:v>2064</c:v>
                </c:pt>
                <c:pt idx="265">
                  <c:v>2065</c:v>
                </c:pt>
                <c:pt idx="266">
                  <c:v>2066</c:v>
                </c:pt>
                <c:pt idx="267">
                  <c:v>2067</c:v>
                </c:pt>
                <c:pt idx="268">
                  <c:v>2068</c:v>
                </c:pt>
                <c:pt idx="269">
                  <c:v>2069</c:v>
                </c:pt>
                <c:pt idx="270">
                  <c:v>2070</c:v>
                </c:pt>
                <c:pt idx="271">
                  <c:v>2071</c:v>
                </c:pt>
                <c:pt idx="272">
                  <c:v>2072</c:v>
                </c:pt>
                <c:pt idx="273">
                  <c:v>2073</c:v>
                </c:pt>
                <c:pt idx="274">
                  <c:v>2074</c:v>
                </c:pt>
                <c:pt idx="275">
                  <c:v>2075</c:v>
                </c:pt>
                <c:pt idx="276">
                  <c:v>2076</c:v>
                </c:pt>
                <c:pt idx="277">
                  <c:v>2077</c:v>
                </c:pt>
                <c:pt idx="278">
                  <c:v>2078</c:v>
                </c:pt>
                <c:pt idx="279">
                  <c:v>2079</c:v>
                </c:pt>
                <c:pt idx="280">
                  <c:v>2080</c:v>
                </c:pt>
                <c:pt idx="281">
                  <c:v>2081</c:v>
                </c:pt>
                <c:pt idx="282">
                  <c:v>2082</c:v>
                </c:pt>
                <c:pt idx="283">
                  <c:v>2083</c:v>
                </c:pt>
                <c:pt idx="284">
                  <c:v>2084</c:v>
                </c:pt>
                <c:pt idx="285">
                  <c:v>2085</c:v>
                </c:pt>
                <c:pt idx="286">
                  <c:v>2086</c:v>
                </c:pt>
                <c:pt idx="287">
                  <c:v>2087</c:v>
                </c:pt>
                <c:pt idx="288">
                  <c:v>2088</c:v>
                </c:pt>
                <c:pt idx="289">
                  <c:v>2089</c:v>
                </c:pt>
                <c:pt idx="290">
                  <c:v>2090</c:v>
                </c:pt>
                <c:pt idx="291">
                  <c:v>2091</c:v>
                </c:pt>
                <c:pt idx="292">
                  <c:v>2092</c:v>
                </c:pt>
                <c:pt idx="293">
                  <c:v>2093</c:v>
                </c:pt>
                <c:pt idx="294">
                  <c:v>2094</c:v>
                </c:pt>
                <c:pt idx="295">
                  <c:v>2095</c:v>
                </c:pt>
                <c:pt idx="296">
                  <c:v>2096</c:v>
                </c:pt>
                <c:pt idx="297">
                  <c:v>2097</c:v>
                </c:pt>
                <c:pt idx="298">
                  <c:v>2098</c:v>
                </c:pt>
                <c:pt idx="299">
                  <c:v>2099</c:v>
                </c:pt>
                <c:pt idx="300">
                  <c:v>2100</c:v>
                </c:pt>
                <c:pt idx="301">
                  <c:v>2101</c:v>
                </c:pt>
                <c:pt idx="302">
                  <c:v>2102</c:v>
                </c:pt>
                <c:pt idx="303">
                  <c:v>2103</c:v>
                </c:pt>
                <c:pt idx="304">
                  <c:v>2104</c:v>
                </c:pt>
                <c:pt idx="305">
                  <c:v>2105</c:v>
                </c:pt>
                <c:pt idx="306">
                  <c:v>2106</c:v>
                </c:pt>
                <c:pt idx="307">
                  <c:v>2107</c:v>
                </c:pt>
                <c:pt idx="308">
                  <c:v>2108</c:v>
                </c:pt>
                <c:pt idx="309">
                  <c:v>2109</c:v>
                </c:pt>
                <c:pt idx="310">
                  <c:v>2110</c:v>
                </c:pt>
                <c:pt idx="311">
                  <c:v>2111</c:v>
                </c:pt>
                <c:pt idx="312">
                  <c:v>2112</c:v>
                </c:pt>
                <c:pt idx="313">
                  <c:v>2113</c:v>
                </c:pt>
                <c:pt idx="314">
                  <c:v>2114</c:v>
                </c:pt>
                <c:pt idx="315">
                  <c:v>2115</c:v>
                </c:pt>
                <c:pt idx="316">
                  <c:v>2116</c:v>
                </c:pt>
                <c:pt idx="317">
                  <c:v>2117</c:v>
                </c:pt>
                <c:pt idx="318">
                  <c:v>2118</c:v>
                </c:pt>
                <c:pt idx="319">
                  <c:v>2119</c:v>
                </c:pt>
                <c:pt idx="320">
                  <c:v>2120</c:v>
                </c:pt>
                <c:pt idx="321">
                  <c:v>2121</c:v>
                </c:pt>
                <c:pt idx="322">
                  <c:v>2122</c:v>
                </c:pt>
                <c:pt idx="323">
                  <c:v>2123</c:v>
                </c:pt>
                <c:pt idx="324">
                  <c:v>2124</c:v>
                </c:pt>
                <c:pt idx="325">
                  <c:v>2125</c:v>
                </c:pt>
                <c:pt idx="326">
                  <c:v>2126</c:v>
                </c:pt>
                <c:pt idx="327">
                  <c:v>2127</c:v>
                </c:pt>
                <c:pt idx="328">
                  <c:v>2128</c:v>
                </c:pt>
                <c:pt idx="329">
                  <c:v>2129</c:v>
                </c:pt>
                <c:pt idx="330">
                  <c:v>2130</c:v>
                </c:pt>
                <c:pt idx="331">
                  <c:v>2131</c:v>
                </c:pt>
                <c:pt idx="332">
                  <c:v>2132</c:v>
                </c:pt>
                <c:pt idx="333">
                  <c:v>2133</c:v>
                </c:pt>
                <c:pt idx="334">
                  <c:v>2134</c:v>
                </c:pt>
                <c:pt idx="335">
                  <c:v>2135</c:v>
                </c:pt>
                <c:pt idx="336">
                  <c:v>2136</c:v>
                </c:pt>
                <c:pt idx="337">
                  <c:v>2137</c:v>
                </c:pt>
                <c:pt idx="338">
                  <c:v>2138</c:v>
                </c:pt>
                <c:pt idx="339">
                  <c:v>2139</c:v>
                </c:pt>
                <c:pt idx="340">
                  <c:v>2140</c:v>
                </c:pt>
                <c:pt idx="341">
                  <c:v>2141</c:v>
                </c:pt>
                <c:pt idx="342">
                  <c:v>2142</c:v>
                </c:pt>
                <c:pt idx="343">
                  <c:v>2143</c:v>
                </c:pt>
                <c:pt idx="344">
                  <c:v>2144</c:v>
                </c:pt>
                <c:pt idx="345">
                  <c:v>2145</c:v>
                </c:pt>
                <c:pt idx="346">
                  <c:v>2146</c:v>
                </c:pt>
                <c:pt idx="347">
                  <c:v>2147</c:v>
                </c:pt>
                <c:pt idx="348">
                  <c:v>2148</c:v>
                </c:pt>
                <c:pt idx="349">
                  <c:v>2149</c:v>
                </c:pt>
                <c:pt idx="350">
                  <c:v>2150</c:v>
                </c:pt>
                <c:pt idx="351">
                  <c:v>2151</c:v>
                </c:pt>
                <c:pt idx="352">
                  <c:v>2152</c:v>
                </c:pt>
                <c:pt idx="353">
                  <c:v>2153</c:v>
                </c:pt>
                <c:pt idx="354">
                  <c:v>2154</c:v>
                </c:pt>
                <c:pt idx="355">
                  <c:v>2155</c:v>
                </c:pt>
                <c:pt idx="356">
                  <c:v>2156</c:v>
                </c:pt>
                <c:pt idx="357">
                  <c:v>2157</c:v>
                </c:pt>
                <c:pt idx="358">
                  <c:v>2158</c:v>
                </c:pt>
                <c:pt idx="359">
                  <c:v>2159</c:v>
                </c:pt>
                <c:pt idx="360">
                  <c:v>2160</c:v>
                </c:pt>
                <c:pt idx="361">
                  <c:v>2161</c:v>
                </c:pt>
                <c:pt idx="362">
                  <c:v>2162</c:v>
                </c:pt>
                <c:pt idx="363">
                  <c:v>2163</c:v>
                </c:pt>
                <c:pt idx="364">
                  <c:v>2164</c:v>
                </c:pt>
                <c:pt idx="365">
                  <c:v>2165</c:v>
                </c:pt>
                <c:pt idx="366">
                  <c:v>2166</c:v>
                </c:pt>
                <c:pt idx="367">
                  <c:v>2167</c:v>
                </c:pt>
                <c:pt idx="368">
                  <c:v>2168</c:v>
                </c:pt>
                <c:pt idx="369">
                  <c:v>2169</c:v>
                </c:pt>
                <c:pt idx="370">
                  <c:v>2170</c:v>
                </c:pt>
                <c:pt idx="371">
                  <c:v>2171</c:v>
                </c:pt>
                <c:pt idx="372">
                  <c:v>2172</c:v>
                </c:pt>
                <c:pt idx="373">
                  <c:v>2173</c:v>
                </c:pt>
                <c:pt idx="374">
                  <c:v>2174</c:v>
                </c:pt>
                <c:pt idx="375">
                  <c:v>2175</c:v>
                </c:pt>
                <c:pt idx="376">
                  <c:v>2176</c:v>
                </c:pt>
                <c:pt idx="377">
                  <c:v>2177</c:v>
                </c:pt>
                <c:pt idx="378">
                  <c:v>2178</c:v>
                </c:pt>
                <c:pt idx="379">
                  <c:v>2179</c:v>
                </c:pt>
                <c:pt idx="380">
                  <c:v>2180</c:v>
                </c:pt>
                <c:pt idx="381">
                  <c:v>2181</c:v>
                </c:pt>
                <c:pt idx="382">
                  <c:v>2182</c:v>
                </c:pt>
                <c:pt idx="383">
                  <c:v>2183</c:v>
                </c:pt>
                <c:pt idx="384">
                  <c:v>2184</c:v>
                </c:pt>
                <c:pt idx="385">
                  <c:v>2185</c:v>
                </c:pt>
                <c:pt idx="386">
                  <c:v>2186</c:v>
                </c:pt>
                <c:pt idx="387">
                  <c:v>2187</c:v>
                </c:pt>
                <c:pt idx="388">
                  <c:v>2188</c:v>
                </c:pt>
                <c:pt idx="389">
                  <c:v>2189</c:v>
                </c:pt>
                <c:pt idx="390">
                  <c:v>2190</c:v>
                </c:pt>
                <c:pt idx="391">
                  <c:v>2191</c:v>
                </c:pt>
                <c:pt idx="392">
                  <c:v>2192</c:v>
                </c:pt>
                <c:pt idx="393">
                  <c:v>2193</c:v>
                </c:pt>
                <c:pt idx="394">
                  <c:v>2194</c:v>
                </c:pt>
                <c:pt idx="395">
                  <c:v>2195</c:v>
                </c:pt>
                <c:pt idx="396">
                  <c:v>2196</c:v>
                </c:pt>
                <c:pt idx="397">
                  <c:v>2197</c:v>
                </c:pt>
                <c:pt idx="398">
                  <c:v>2198</c:v>
                </c:pt>
                <c:pt idx="399">
                  <c:v>2199</c:v>
                </c:pt>
                <c:pt idx="400">
                  <c:v>2200</c:v>
                </c:pt>
                <c:pt idx="401">
                  <c:v>2201</c:v>
                </c:pt>
                <c:pt idx="402">
                  <c:v>2202</c:v>
                </c:pt>
                <c:pt idx="403">
                  <c:v>2203</c:v>
                </c:pt>
                <c:pt idx="404">
                  <c:v>2204</c:v>
                </c:pt>
                <c:pt idx="405">
                  <c:v>2205</c:v>
                </c:pt>
                <c:pt idx="406">
                  <c:v>2206</c:v>
                </c:pt>
                <c:pt idx="407">
                  <c:v>2207</c:v>
                </c:pt>
                <c:pt idx="408">
                  <c:v>2208</c:v>
                </c:pt>
                <c:pt idx="409">
                  <c:v>2209</c:v>
                </c:pt>
                <c:pt idx="410">
                  <c:v>2210</c:v>
                </c:pt>
                <c:pt idx="411">
                  <c:v>2211</c:v>
                </c:pt>
                <c:pt idx="412">
                  <c:v>2212</c:v>
                </c:pt>
                <c:pt idx="413">
                  <c:v>2213</c:v>
                </c:pt>
                <c:pt idx="414">
                  <c:v>2214</c:v>
                </c:pt>
                <c:pt idx="415">
                  <c:v>2215</c:v>
                </c:pt>
                <c:pt idx="416">
                  <c:v>2216</c:v>
                </c:pt>
                <c:pt idx="417">
                  <c:v>2217</c:v>
                </c:pt>
                <c:pt idx="418">
                  <c:v>2218</c:v>
                </c:pt>
                <c:pt idx="419">
                  <c:v>2219</c:v>
                </c:pt>
                <c:pt idx="420">
                  <c:v>2220</c:v>
                </c:pt>
                <c:pt idx="421">
                  <c:v>2221</c:v>
                </c:pt>
                <c:pt idx="422">
                  <c:v>2222</c:v>
                </c:pt>
                <c:pt idx="423">
                  <c:v>2223</c:v>
                </c:pt>
                <c:pt idx="424">
                  <c:v>2224</c:v>
                </c:pt>
                <c:pt idx="425">
                  <c:v>2225</c:v>
                </c:pt>
                <c:pt idx="426">
                  <c:v>2226</c:v>
                </c:pt>
                <c:pt idx="427">
                  <c:v>2227</c:v>
                </c:pt>
                <c:pt idx="428">
                  <c:v>2228</c:v>
                </c:pt>
                <c:pt idx="429">
                  <c:v>2229</c:v>
                </c:pt>
                <c:pt idx="430">
                  <c:v>2230</c:v>
                </c:pt>
                <c:pt idx="431">
                  <c:v>2231</c:v>
                </c:pt>
                <c:pt idx="432">
                  <c:v>2232</c:v>
                </c:pt>
                <c:pt idx="433">
                  <c:v>2233</c:v>
                </c:pt>
                <c:pt idx="434">
                  <c:v>2234</c:v>
                </c:pt>
                <c:pt idx="435">
                  <c:v>2235</c:v>
                </c:pt>
                <c:pt idx="436">
                  <c:v>2236</c:v>
                </c:pt>
                <c:pt idx="437">
                  <c:v>2237</c:v>
                </c:pt>
                <c:pt idx="438">
                  <c:v>2238</c:v>
                </c:pt>
                <c:pt idx="439">
                  <c:v>2239</c:v>
                </c:pt>
                <c:pt idx="440">
                  <c:v>2240</c:v>
                </c:pt>
                <c:pt idx="441">
                  <c:v>2241</c:v>
                </c:pt>
                <c:pt idx="442">
                  <c:v>2242</c:v>
                </c:pt>
                <c:pt idx="443">
                  <c:v>2243</c:v>
                </c:pt>
                <c:pt idx="444">
                  <c:v>2244</c:v>
                </c:pt>
                <c:pt idx="445">
                  <c:v>2245</c:v>
                </c:pt>
                <c:pt idx="446">
                  <c:v>2246</c:v>
                </c:pt>
                <c:pt idx="447">
                  <c:v>2247</c:v>
                </c:pt>
                <c:pt idx="448">
                  <c:v>2248</c:v>
                </c:pt>
                <c:pt idx="449">
                  <c:v>2249</c:v>
                </c:pt>
                <c:pt idx="450">
                  <c:v>2250</c:v>
                </c:pt>
                <c:pt idx="451">
                  <c:v>2251</c:v>
                </c:pt>
                <c:pt idx="452">
                  <c:v>2252</c:v>
                </c:pt>
                <c:pt idx="453">
                  <c:v>2253</c:v>
                </c:pt>
                <c:pt idx="454">
                  <c:v>2254</c:v>
                </c:pt>
                <c:pt idx="455">
                  <c:v>2255</c:v>
                </c:pt>
                <c:pt idx="456">
                  <c:v>2256</c:v>
                </c:pt>
                <c:pt idx="457">
                  <c:v>2257</c:v>
                </c:pt>
                <c:pt idx="458">
                  <c:v>2258</c:v>
                </c:pt>
                <c:pt idx="459">
                  <c:v>2259</c:v>
                </c:pt>
                <c:pt idx="460">
                  <c:v>2260</c:v>
                </c:pt>
                <c:pt idx="461">
                  <c:v>2261</c:v>
                </c:pt>
                <c:pt idx="462">
                  <c:v>2262</c:v>
                </c:pt>
                <c:pt idx="463">
                  <c:v>2263</c:v>
                </c:pt>
                <c:pt idx="464">
                  <c:v>2264</c:v>
                </c:pt>
                <c:pt idx="465">
                  <c:v>2265</c:v>
                </c:pt>
                <c:pt idx="466">
                  <c:v>2266</c:v>
                </c:pt>
                <c:pt idx="467">
                  <c:v>2267</c:v>
                </c:pt>
                <c:pt idx="468">
                  <c:v>2268</c:v>
                </c:pt>
                <c:pt idx="469">
                  <c:v>2269</c:v>
                </c:pt>
                <c:pt idx="470">
                  <c:v>2270</c:v>
                </c:pt>
                <c:pt idx="471">
                  <c:v>2271</c:v>
                </c:pt>
                <c:pt idx="472">
                  <c:v>2272</c:v>
                </c:pt>
                <c:pt idx="473">
                  <c:v>2273</c:v>
                </c:pt>
                <c:pt idx="474">
                  <c:v>2274</c:v>
                </c:pt>
                <c:pt idx="475">
                  <c:v>2275</c:v>
                </c:pt>
                <c:pt idx="476">
                  <c:v>2276</c:v>
                </c:pt>
                <c:pt idx="477">
                  <c:v>2277</c:v>
                </c:pt>
                <c:pt idx="478">
                  <c:v>2278</c:v>
                </c:pt>
                <c:pt idx="479">
                  <c:v>2279</c:v>
                </c:pt>
                <c:pt idx="480">
                  <c:v>2280</c:v>
                </c:pt>
                <c:pt idx="481">
                  <c:v>2281</c:v>
                </c:pt>
                <c:pt idx="482">
                  <c:v>2282</c:v>
                </c:pt>
                <c:pt idx="483">
                  <c:v>2283</c:v>
                </c:pt>
                <c:pt idx="484">
                  <c:v>2284</c:v>
                </c:pt>
                <c:pt idx="485">
                  <c:v>2285</c:v>
                </c:pt>
                <c:pt idx="486">
                  <c:v>2286</c:v>
                </c:pt>
                <c:pt idx="487">
                  <c:v>2287</c:v>
                </c:pt>
                <c:pt idx="488">
                  <c:v>2288</c:v>
                </c:pt>
                <c:pt idx="489">
                  <c:v>2289</c:v>
                </c:pt>
                <c:pt idx="490">
                  <c:v>2290</c:v>
                </c:pt>
                <c:pt idx="491">
                  <c:v>2291</c:v>
                </c:pt>
                <c:pt idx="492">
                  <c:v>2292</c:v>
                </c:pt>
                <c:pt idx="493">
                  <c:v>2293</c:v>
                </c:pt>
                <c:pt idx="494">
                  <c:v>2294</c:v>
                </c:pt>
                <c:pt idx="495">
                  <c:v>2295</c:v>
                </c:pt>
                <c:pt idx="496">
                  <c:v>2296</c:v>
                </c:pt>
                <c:pt idx="497">
                  <c:v>2297</c:v>
                </c:pt>
                <c:pt idx="498">
                  <c:v>2298</c:v>
                </c:pt>
                <c:pt idx="499">
                  <c:v>2299</c:v>
                </c:pt>
                <c:pt idx="500">
                  <c:v>2300</c:v>
                </c:pt>
                <c:pt idx="501">
                  <c:v>2301</c:v>
                </c:pt>
                <c:pt idx="502">
                  <c:v>2302</c:v>
                </c:pt>
                <c:pt idx="503">
                  <c:v>2303</c:v>
                </c:pt>
                <c:pt idx="504">
                  <c:v>2304</c:v>
                </c:pt>
                <c:pt idx="505">
                  <c:v>2305</c:v>
                </c:pt>
                <c:pt idx="506">
                  <c:v>2306</c:v>
                </c:pt>
                <c:pt idx="507">
                  <c:v>2307</c:v>
                </c:pt>
                <c:pt idx="508">
                  <c:v>2308</c:v>
                </c:pt>
                <c:pt idx="509">
                  <c:v>2309</c:v>
                </c:pt>
                <c:pt idx="510">
                  <c:v>2310</c:v>
                </c:pt>
                <c:pt idx="511">
                  <c:v>2311</c:v>
                </c:pt>
                <c:pt idx="512">
                  <c:v>2312</c:v>
                </c:pt>
                <c:pt idx="513">
                  <c:v>2313</c:v>
                </c:pt>
                <c:pt idx="514">
                  <c:v>2314</c:v>
                </c:pt>
                <c:pt idx="515">
                  <c:v>2315</c:v>
                </c:pt>
                <c:pt idx="516">
                  <c:v>2316</c:v>
                </c:pt>
                <c:pt idx="517">
                  <c:v>2317</c:v>
                </c:pt>
                <c:pt idx="518">
                  <c:v>2318</c:v>
                </c:pt>
                <c:pt idx="519">
                  <c:v>2319</c:v>
                </c:pt>
                <c:pt idx="520">
                  <c:v>2320</c:v>
                </c:pt>
                <c:pt idx="521">
                  <c:v>2321</c:v>
                </c:pt>
                <c:pt idx="522">
                  <c:v>2322</c:v>
                </c:pt>
                <c:pt idx="523">
                  <c:v>2323</c:v>
                </c:pt>
                <c:pt idx="524">
                  <c:v>2324</c:v>
                </c:pt>
                <c:pt idx="525">
                  <c:v>2325</c:v>
                </c:pt>
                <c:pt idx="526">
                  <c:v>2326</c:v>
                </c:pt>
                <c:pt idx="527">
                  <c:v>2327</c:v>
                </c:pt>
                <c:pt idx="528">
                  <c:v>2328</c:v>
                </c:pt>
                <c:pt idx="529">
                  <c:v>2329</c:v>
                </c:pt>
                <c:pt idx="530">
                  <c:v>2330</c:v>
                </c:pt>
                <c:pt idx="531">
                  <c:v>2331</c:v>
                </c:pt>
                <c:pt idx="532">
                  <c:v>2332</c:v>
                </c:pt>
                <c:pt idx="533">
                  <c:v>2333</c:v>
                </c:pt>
                <c:pt idx="534">
                  <c:v>2334</c:v>
                </c:pt>
                <c:pt idx="535">
                  <c:v>2335</c:v>
                </c:pt>
                <c:pt idx="536">
                  <c:v>2336</c:v>
                </c:pt>
                <c:pt idx="537">
                  <c:v>2337</c:v>
                </c:pt>
                <c:pt idx="538">
                  <c:v>2338</c:v>
                </c:pt>
                <c:pt idx="539">
                  <c:v>2339</c:v>
                </c:pt>
                <c:pt idx="540">
                  <c:v>2340</c:v>
                </c:pt>
                <c:pt idx="541">
                  <c:v>2341</c:v>
                </c:pt>
                <c:pt idx="542">
                  <c:v>2342</c:v>
                </c:pt>
                <c:pt idx="543">
                  <c:v>2343</c:v>
                </c:pt>
                <c:pt idx="544">
                  <c:v>2344</c:v>
                </c:pt>
                <c:pt idx="545">
                  <c:v>2345</c:v>
                </c:pt>
                <c:pt idx="546">
                  <c:v>2346</c:v>
                </c:pt>
                <c:pt idx="547">
                  <c:v>2347</c:v>
                </c:pt>
                <c:pt idx="548">
                  <c:v>2348</c:v>
                </c:pt>
                <c:pt idx="549">
                  <c:v>2349</c:v>
                </c:pt>
                <c:pt idx="550">
                  <c:v>2350</c:v>
                </c:pt>
                <c:pt idx="551">
                  <c:v>2351</c:v>
                </c:pt>
                <c:pt idx="552">
                  <c:v>2352</c:v>
                </c:pt>
                <c:pt idx="553">
                  <c:v>2353</c:v>
                </c:pt>
                <c:pt idx="554">
                  <c:v>2354</c:v>
                </c:pt>
                <c:pt idx="555">
                  <c:v>2355</c:v>
                </c:pt>
                <c:pt idx="556">
                  <c:v>2356</c:v>
                </c:pt>
                <c:pt idx="557">
                  <c:v>2357</c:v>
                </c:pt>
                <c:pt idx="558">
                  <c:v>2358</c:v>
                </c:pt>
                <c:pt idx="559">
                  <c:v>2359</c:v>
                </c:pt>
                <c:pt idx="560">
                  <c:v>2360</c:v>
                </c:pt>
                <c:pt idx="561">
                  <c:v>2361</c:v>
                </c:pt>
                <c:pt idx="562">
                  <c:v>2362</c:v>
                </c:pt>
                <c:pt idx="563">
                  <c:v>2363</c:v>
                </c:pt>
                <c:pt idx="564">
                  <c:v>2364</c:v>
                </c:pt>
                <c:pt idx="565">
                  <c:v>2365</c:v>
                </c:pt>
                <c:pt idx="566">
                  <c:v>2366</c:v>
                </c:pt>
                <c:pt idx="567">
                  <c:v>2367</c:v>
                </c:pt>
                <c:pt idx="568">
                  <c:v>2368</c:v>
                </c:pt>
                <c:pt idx="569">
                  <c:v>2369</c:v>
                </c:pt>
                <c:pt idx="570">
                  <c:v>2370</c:v>
                </c:pt>
                <c:pt idx="571">
                  <c:v>2371</c:v>
                </c:pt>
                <c:pt idx="572">
                  <c:v>2372</c:v>
                </c:pt>
                <c:pt idx="573">
                  <c:v>2373</c:v>
                </c:pt>
                <c:pt idx="574">
                  <c:v>2374</c:v>
                </c:pt>
                <c:pt idx="575">
                  <c:v>2375</c:v>
                </c:pt>
                <c:pt idx="576">
                  <c:v>2376</c:v>
                </c:pt>
                <c:pt idx="577">
                  <c:v>2377</c:v>
                </c:pt>
                <c:pt idx="578">
                  <c:v>2378</c:v>
                </c:pt>
                <c:pt idx="579">
                  <c:v>2379</c:v>
                </c:pt>
                <c:pt idx="580">
                  <c:v>2380</c:v>
                </c:pt>
                <c:pt idx="581">
                  <c:v>2381</c:v>
                </c:pt>
                <c:pt idx="582">
                  <c:v>2382</c:v>
                </c:pt>
                <c:pt idx="583">
                  <c:v>2383</c:v>
                </c:pt>
                <c:pt idx="584">
                  <c:v>2384</c:v>
                </c:pt>
                <c:pt idx="585">
                  <c:v>2385</c:v>
                </c:pt>
                <c:pt idx="586">
                  <c:v>2386</c:v>
                </c:pt>
                <c:pt idx="587">
                  <c:v>2387</c:v>
                </c:pt>
                <c:pt idx="588">
                  <c:v>2388</c:v>
                </c:pt>
                <c:pt idx="589">
                  <c:v>2389</c:v>
                </c:pt>
                <c:pt idx="590">
                  <c:v>2390</c:v>
                </c:pt>
                <c:pt idx="591">
                  <c:v>2391</c:v>
                </c:pt>
                <c:pt idx="592">
                  <c:v>2392</c:v>
                </c:pt>
                <c:pt idx="593">
                  <c:v>2393</c:v>
                </c:pt>
                <c:pt idx="594">
                  <c:v>2394</c:v>
                </c:pt>
                <c:pt idx="595">
                  <c:v>2395</c:v>
                </c:pt>
                <c:pt idx="596">
                  <c:v>2396</c:v>
                </c:pt>
                <c:pt idx="597">
                  <c:v>2397</c:v>
                </c:pt>
                <c:pt idx="598">
                  <c:v>2398</c:v>
                </c:pt>
                <c:pt idx="599">
                  <c:v>2399</c:v>
                </c:pt>
                <c:pt idx="600">
                  <c:v>2400</c:v>
                </c:pt>
                <c:pt idx="601">
                  <c:v>2401</c:v>
                </c:pt>
                <c:pt idx="602">
                  <c:v>2402</c:v>
                </c:pt>
                <c:pt idx="603">
                  <c:v>2403</c:v>
                </c:pt>
                <c:pt idx="604">
                  <c:v>2404</c:v>
                </c:pt>
                <c:pt idx="605">
                  <c:v>2405</c:v>
                </c:pt>
                <c:pt idx="606">
                  <c:v>2406</c:v>
                </c:pt>
                <c:pt idx="607">
                  <c:v>2407</c:v>
                </c:pt>
                <c:pt idx="608">
                  <c:v>2408</c:v>
                </c:pt>
                <c:pt idx="609">
                  <c:v>2409</c:v>
                </c:pt>
                <c:pt idx="610">
                  <c:v>2410</c:v>
                </c:pt>
                <c:pt idx="611">
                  <c:v>2411</c:v>
                </c:pt>
                <c:pt idx="612">
                  <c:v>2412</c:v>
                </c:pt>
                <c:pt idx="613">
                  <c:v>2413</c:v>
                </c:pt>
                <c:pt idx="614">
                  <c:v>2414</c:v>
                </c:pt>
                <c:pt idx="615">
                  <c:v>2415</c:v>
                </c:pt>
                <c:pt idx="616">
                  <c:v>2416</c:v>
                </c:pt>
                <c:pt idx="617">
                  <c:v>2417</c:v>
                </c:pt>
                <c:pt idx="618">
                  <c:v>2418</c:v>
                </c:pt>
                <c:pt idx="619">
                  <c:v>2419</c:v>
                </c:pt>
                <c:pt idx="620">
                  <c:v>2420</c:v>
                </c:pt>
                <c:pt idx="621">
                  <c:v>2421</c:v>
                </c:pt>
                <c:pt idx="622">
                  <c:v>2422</c:v>
                </c:pt>
                <c:pt idx="623">
                  <c:v>2423</c:v>
                </c:pt>
                <c:pt idx="624">
                  <c:v>2424</c:v>
                </c:pt>
                <c:pt idx="625">
                  <c:v>2425</c:v>
                </c:pt>
                <c:pt idx="626">
                  <c:v>2426</c:v>
                </c:pt>
                <c:pt idx="627">
                  <c:v>2427</c:v>
                </c:pt>
                <c:pt idx="628">
                  <c:v>2428</c:v>
                </c:pt>
                <c:pt idx="629">
                  <c:v>2429</c:v>
                </c:pt>
                <c:pt idx="630">
                  <c:v>2430</c:v>
                </c:pt>
                <c:pt idx="631">
                  <c:v>2431</c:v>
                </c:pt>
                <c:pt idx="632">
                  <c:v>2432</c:v>
                </c:pt>
                <c:pt idx="633">
                  <c:v>2433</c:v>
                </c:pt>
                <c:pt idx="634">
                  <c:v>2434</c:v>
                </c:pt>
                <c:pt idx="635">
                  <c:v>2435</c:v>
                </c:pt>
                <c:pt idx="636">
                  <c:v>2436</c:v>
                </c:pt>
                <c:pt idx="637">
                  <c:v>2437</c:v>
                </c:pt>
                <c:pt idx="638">
                  <c:v>2438</c:v>
                </c:pt>
                <c:pt idx="639">
                  <c:v>2439</c:v>
                </c:pt>
                <c:pt idx="640">
                  <c:v>2440</c:v>
                </c:pt>
                <c:pt idx="641">
                  <c:v>2441</c:v>
                </c:pt>
                <c:pt idx="642">
                  <c:v>2442</c:v>
                </c:pt>
                <c:pt idx="643">
                  <c:v>2443</c:v>
                </c:pt>
                <c:pt idx="644">
                  <c:v>2444</c:v>
                </c:pt>
                <c:pt idx="645">
                  <c:v>2445</c:v>
                </c:pt>
                <c:pt idx="646">
                  <c:v>2446</c:v>
                </c:pt>
                <c:pt idx="647">
                  <c:v>2447</c:v>
                </c:pt>
                <c:pt idx="648">
                  <c:v>2448</c:v>
                </c:pt>
                <c:pt idx="649">
                  <c:v>2449</c:v>
                </c:pt>
                <c:pt idx="650">
                  <c:v>2450</c:v>
                </c:pt>
                <c:pt idx="651">
                  <c:v>2451</c:v>
                </c:pt>
                <c:pt idx="652">
                  <c:v>2452</c:v>
                </c:pt>
                <c:pt idx="653">
                  <c:v>2453</c:v>
                </c:pt>
                <c:pt idx="654">
                  <c:v>2454</c:v>
                </c:pt>
                <c:pt idx="655">
                  <c:v>2455</c:v>
                </c:pt>
                <c:pt idx="656">
                  <c:v>2456</c:v>
                </c:pt>
                <c:pt idx="657">
                  <c:v>2457</c:v>
                </c:pt>
                <c:pt idx="658">
                  <c:v>2458</c:v>
                </c:pt>
                <c:pt idx="659">
                  <c:v>2459</c:v>
                </c:pt>
                <c:pt idx="660">
                  <c:v>2460</c:v>
                </c:pt>
                <c:pt idx="661">
                  <c:v>2461</c:v>
                </c:pt>
                <c:pt idx="662">
                  <c:v>2462</c:v>
                </c:pt>
                <c:pt idx="663">
                  <c:v>2463</c:v>
                </c:pt>
                <c:pt idx="664">
                  <c:v>2464</c:v>
                </c:pt>
                <c:pt idx="665">
                  <c:v>2465</c:v>
                </c:pt>
                <c:pt idx="666">
                  <c:v>2466</c:v>
                </c:pt>
                <c:pt idx="667">
                  <c:v>2467</c:v>
                </c:pt>
                <c:pt idx="668">
                  <c:v>2468</c:v>
                </c:pt>
                <c:pt idx="669">
                  <c:v>2469</c:v>
                </c:pt>
                <c:pt idx="670">
                  <c:v>2470</c:v>
                </c:pt>
                <c:pt idx="671">
                  <c:v>2471</c:v>
                </c:pt>
                <c:pt idx="672">
                  <c:v>2472</c:v>
                </c:pt>
                <c:pt idx="673">
                  <c:v>2473</c:v>
                </c:pt>
                <c:pt idx="674">
                  <c:v>2474</c:v>
                </c:pt>
                <c:pt idx="675">
                  <c:v>2475</c:v>
                </c:pt>
                <c:pt idx="676">
                  <c:v>2476</c:v>
                </c:pt>
                <c:pt idx="677">
                  <c:v>2477</c:v>
                </c:pt>
                <c:pt idx="678">
                  <c:v>2478</c:v>
                </c:pt>
                <c:pt idx="679">
                  <c:v>2479</c:v>
                </c:pt>
                <c:pt idx="680">
                  <c:v>2480</c:v>
                </c:pt>
                <c:pt idx="681">
                  <c:v>2481</c:v>
                </c:pt>
                <c:pt idx="682">
                  <c:v>2482</c:v>
                </c:pt>
                <c:pt idx="683">
                  <c:v>2483</c:v>
                </c:pt>
                <c:pt idx="684">
                  <c:v>2484</c:v>
                </c:pt>
                <c:pt idx="685">
                  <c:v>2485</c:v>
                </c:pt>
                <c:pt idx="686">
                  <c:v>2486</c:v>
                </c:pt>
                <c:pt idx="687">
                  <c:v>2487</c:v>
                </c:pt>
                <c:pt idx="688">
                  <c:v>2488</c:v>
                </c:pt>
                <c:pt idx="689">
                  <c:v>2489</c:v>
                </c:pt>
                <c:pt idx="690">
                  <c:v>2490</c:v>
                </c:pt>
                <c:pt idx="691">
                  <c:v>2491</c:v>
                </c:pt>
                <c:pt idx="692">
                  <c:v>2492</c:v>
                </c:pt>
                <c:pt idx="693">
                  <c:v>2493</c:v>
                </c:pt>
                <c:pt idx="694">
                  <c:v>2494</c:v>
                </c:pt>
                <c:pt idx="695">
                  <c:v>2495</c:v>
                </c:pt>
                <c:pt idx="696">
                  <c:v>2496</c:v>
                </c:pt>
                <c:pt idx="697">
                  <c:v>2497</c:v>
                </c:pt>
                <c:pt idx="698">
                  <c:v>2498</c:v>
                </c:pt>
                <c:pt idx="699">
                  <c:v>2499</c:v>
                </c:pt>
                <c:pt idx="700">
                  <c:v>2500</c:v>
                </c:pt>
                <c:pt idx="701">
                  <c:v>2501</c:v>
                </c:pt>
                <c:pt idx="702">
                  <c:v>2502</c:v>
                </c:pt>
                <c:pt idx="703">
                  <c:v>2503</c:v>
                </c:pt>
                <c:pt idx="704">
                  <c:v>2504</c:v>
                </c:pt>
                <c:pt idx="705">
                  <c:v>2505</c:v>
                </c:pt>
                <c:pt idx="706">
                  <c:v>2506</c:v>
                </c:pt>
                <c:pt idx="707">
                  <c:v>2507</c:v>
                </c:pt>
                <c:pt idx="708">
                  <c:v>2508</c:v>
                </c:pt>
                <c:pt idx="709">
                  <c:v>2509</c:v>
                </c:pt>
                <c:pt idx="710">
                  <c:v>2510</c:v>
                </c:pt>
                <c:pt idx="711">
                  <c:v>2511</c:v>
                </c:pt>
                <c:pt idx="712">
                  <c:v>2512</c:v>
                </c:pt>
                <c:pt idx="713">
                  <c:v>2513</c:v>
                </c:pt>
                <c:pt idx="714">
                  <c:v>2514</c:v>
                </c:pt>
                <c:pt idx="715">
                  <c:v>2515</c:v>
                </c:pt>
                <c:pt idx="716">
                  <c:v>2516</c:v>
                </c:pt>
                <c:pt idx="717">
                  <c:v>2517</c:v>
                </c:pt>
                <c:pt idx="718">
                  <c:v>2518</c:v>
                </c:pt>
                <c:pt idx="719">
                  <c:v>2519</c:v>
                </c:pt>
                <c:pt idx="720">
                  <c:v>2520</c:v>
                </c:pt>
                <c:pt idx="721">
                  <c:v>2521</c:v>
                </c:pt>
                <c:pt idx="722">
                  <c:v>2522</c:v>
                </c:pt>
                <c:pt idx="723">
                  <c:v>2523</c:v>
                </c:pt>
                <c:pt idx="724">
                  <c:v>2524</c:v>
                </c:pt>
                <c:pt idx="725">
                  <c:v>2525</c:v>
                </c:pt>
                <c:pt idx="726">
                  <c:v>2526</c:v>
                </c:pt>
                <c:pt idx="727">
                  <c:v>2527</c:v>
                </c:pt>
                <c:pt idx="728">
                  <c:v>2528</c:v>
                </c:pt>
                <c:pt idx="729">
                  <c:v>2529</c:v>
                </c:pt>
                <c:pt idx="730">
                  <c:v>2530</c:v>
                </c:pt>
                <c:pt idx="731">
                  <c:v>2531</c:v>
                </c:pt>
                <c:pt idx="732">
                  <c:v>2532</c:v>
                </c:pt>
                <c:pt idx="733">
                  <c:v>2533</c:v>
                </c:pt>
                <c:pt idx="734">
                  <c:v>2534</c:v>
                </c:pt>
                <c:pt idx="735">
                  <c:v>2535</c:v>
                </c:pt>
                <c:pt idx="736">
                  <c:v>2536</c:v>
                </c:pt>
                <c:pt idx="737">
                  <c:v>2537</c:v>
                </c:pt>
                <c:pt idx="738">
                  <c:v>2538</c:v>
                </c:pt>
                <c:pt idx="739">
                  <c:v>2539</c:v>
                </c:pt>
                <c:pt idx="740">
                  <c:v>2540</c:v>
                </c:pt>
                <c:pt idx="741">
                  <c:v>2541</c:v>
                </c:pt>
                <c:pt idx="742">
                  <c:v>2542</c:v>
                </c:pt>
                <c:pt idx="743">
                  <c:v>2543</c:v>
                </c:pt>
                <c:pt idx="744">
                  <c:v>2544</c:v>
                </c:pt>
                <c:pt idx="745">
                  <c:v>2545</c:v>
                </c:pt>
                <c:pt idx="746">
                  <c:v>2546</c:v>
                </c:pt>
                <c:pt idx="747">
                  <c:v>2547</c:v>
                </c:pt>
                <c:pt idx="748">
                  <c:v>2548</c:v>
                </c:pt>
                <c:pt idx="749">
                  <c:v>2549</c:v>
                </c:pt>
                <c:pt idx="750">
                  <c:v>2550</c:v>
                </c:pt>
                <c:pt idx="751">
                  <c:v>2551</c:v>
                </c:pt>
                <c:pt idx="752">
                  <c:v>2552</c:v>
                </c:pt>
                <c:pt idx="753">
                  <c:v>2553</c:v>
                </c:pt>
                <c:pt idx="754">
                  <c:v>2554</c:v>
                </c:pt>
                <c:pt idx="755">
                  <c:v>2555</c:v>
                </c:pt>
                <c:pt idx="756">
                  <c:v>2556</c:v>
                </c:pt>
                <c:pt idx="757">
                  <c:v>2557</c:v>
                </c:pt>
                <c:pt idx="758">
                  <c:v>2558</c:v>
                </c:pt>
                <c:pt idx="759">
                  <c:v>2559</c:v>
                </c:pt>
                <c:pt idx="760">
                  <c:v>2560</c:v>
                </c:pt>
                <c:pt idx="761">
                  <c:v>2561</c:v>
                </c:pt>
                <c:pt idx="762">
                  <c:v>2562</c:v>
                </c:pt>
                <c:pt idx="763">
                  <c:v>2563</c:v>
                </c:pt>
                <c:pt idx="764">
                  <c:v>2564</c:v>
                </c:pt>
                <c:pt idx="765">
                  <c:v>2565</c:v>
                </c:pt>
                <c:pt idx="766">
                  <c:v>2566</c:v>
                </c:pt>
                <c:pt idx="767">
                  <c:v>2567</c:v>
                </c:pt>
                <c:pt idx="768">
                  <c:v>2568</c:v>
                </c:pt>
                <c:pt idx="769">
                  <c:v>2569</c:v>
                </c:pt>
                <c:pt idx="770">
                  <c:v>2570</c:v>
                </c:pt>
                <c:pt idx="771">
                  <c:v>2571</c:v>
                </c:pt>
                <c:pt idx="772">
                  <c:v>2572</c:v>
                </c:pt>
                <c:pt idx="773">
                  <c:v>2573</c:v>
                </c:pt>
                <c:pt idx="774">
                  <c:v>2574</c:v>
                </c:pt>
                <c:pt idx="775">
                  <c:v>2575</c:v>
                </c:pt>
                <c:pt idx="776">
                  <c:v>2576</c:v>
                </c:pt>
                <c:pt idx="777">
                  <c:v>2577</c:v>
                </c:pt>
                <c:pt idx="778">
                  <c:v>2578</c:v>
                </c:pt>
                <c:pt idx="779">
                  <c:v>2579</c:v>
                </c:pt>
                <c:pt idx="780">
                  <c:v>2580</c:v>
                </c:pt>
                <c:pt idx="781">
                  <c:v>2581</c:v>
                </c:pt>
                <c:pt idx="782">
                  <c:v>2582</c:v>
                </c:pt>
                <c:pt idx="783">
                  <c:v>2583</c:v>
                </c:pt>
                <c:pt idx="784">
                  <c:v>2584</c:v>
                </c:pt>
                <c:pt idx="785">
                  <c:v>2585</c:v>
                </c:pt>
                <c:pt idx="786">
                  <c:v>2586</c:v>
                </c:pt>
                <c:pt idx="787">
                  <c:v>2587</c:v>
                </c:pt>
                <c:pt idx="788">
                  <c:v>2588</c:v>
                </c:pt>
                <c:pt idx="789">
                  <c:v>2589</c:v>
                </c:pt>
                <c:pt idx="790">
                  <c:v>2590</c:v>
                </c:pt>
                <c:pt idx="791">
                  <c:v>2591</c:v>
                </c:pt>
                <c:pt idx="792">
                  <c:v>2592</c:v>
                </c:pt>
                <c:pt idx="793">
                  <c:v>2593</c:v>
                </c:pt>
                <c:pt idx="794">
                  <c:v>2594</c:v>
                </c:pt>
                <c:pt idx="795">
                  <c:v>2595</c:v>
                </c:pt>
                <c:pt idx="796">
                  <c:v>2596</c:v>
                </c:pt>
                <c:pt idx="797">
                  <c:v>2597</c:v>
                </c:pt>
                <c:pt idx="798">
                  <c:v>2598</c:v>
                </c:pt>
                <c:pt idx="799">
                  <c:v>2599</c:v>
                </c:pt>
                <c:pt idx="800">
                  <c:v>2600</c:v>
                </c:pt>
                <c:pt idx="801">
                  <c:v>2601</c:v>
                </c:pt>
                <c:pt idx="802">
                  <c:v>2602</c:v>
                </c:pt>
                <c:pt idx="803">
                  <c:v>2603</c:v>
                </c:pt>
                <c:pt idx="804">
                  <c:v>2604</c:v>
                </c:pt>
                <c:pt idx="805">
                  <c:v>2605</c:v>
                </c:pt>
                <c:pt idx="806">
                  <c:v>2606</c:v>
                </c:pt>
                <c:pt idx="807">
                  <c:v>2607</c:v>
                </c:pt>
                <c:pt idx="808">
                  <c:v>2608</c:v>
                </c:pt>
                <c:pt idx="809">
                  <c:v>2609</c:v>
                </c:pt>
                <c:pt idx="810">
                  <c:v>2610</c:v>
                </c:pt>
                <c:pt idx="811">
                  <c:v>2611</c:v>
                </c:pt>
                <c:pt idx="812">
                  <c:v>2612</c:v>
                </c:pt>
                <c:pt idx="813">
                  <c:v>2613</c:v>
                </c:pt>
                <c:pt idx="814">
                  <c:v>2614</c:v>
                </c:pt>
                <c:pt idx="815">
                  <c:v>2615</c:v>
                </c:pt>
                <c:pt idx="816">
                  <c:v>2616</c:v>
                </c:pt>
                <c:pt idx="817">
                  <c:v>2617</c:v>
                </c:pt>
                <c:pt idx="818">
                  <c:v>2618</c:v>
                </c:pt>
                <c:pt idx="819">
                  <c:v>2619</c:v>
                </c:pt>
                <c:pt idx="820">
                  <c:v>2620</c:v>
                </c:pt>
                <c:pt idx="821">
                  <c:v>2621</c:v>
                </c:pt>
                <c:pt idx="822">
                  <c:v>2622</c:v>
                </c:pt>
                <c:pt idx="823">
                  <c:v>2623</c:v>
                </c:pt>
                <c:pt idx="824">
                  <c:v>2624</c:v>
                </c:pt>
                <c:pt idx="825">
                  <c:v>2625</c:v>
                </c:pt>
                <c:pt idx="826">
                  <c:v>2626</c:v>
                </c:pt>
                <c:pt idx="827">
                  <c:v>2627</c:v>
                </c:pt>
                <c:pt idx="828">
                  <c:v>2628</c:v>
                </c:pt>
                <c:pt idx="829">
                  <c:v>2629</c:v>
                </c:pt>
                <c:pt idx="830">
                  <c:v>2630</c:v>
                </c:pt>
                <c:pt idx="831">
                  <c:v>2631</c:v>
                </c:pt>
                <c:pt idx="832">
                  <c:v>2632</c:v>
                </c:pt>
                <c:pt idx="833">
                  <c:v>2633</c:v>
                </c:pt>
                <c:pt idx="834">
                  <c:v>2634</c:v>
                </c:pt>
                <c:pt idx="835">
                  <c:v>2635</c:v>
                </c:pt>
                <c:pt idx="836">
                  <c:v>2636</c:v>
                </c:pt>
                <c:pt idx="837">
                  <c:v>2637</c:v>
                </c:pt>
                <c:pt idx="838">
                  <c:v>2638</c:v>
                </c:pt>
                <c:pt idx="839">
                  <c:v>2639</c:v>
                </c:pt>
                <c:pt idx="840">
                  <c:v>2640</c:v>
                </c:pt>
                <c:pt idx="841">
                  <c:v>2641</c:v>
                </c:pt>
                <c:pt idx="842">
                  <c:v>2642</c:v>
                </c:pt>
                <c:pt idx="843">
                  <c:v>2643</c:v>
                </c:pt>
                <c:pt idx="844">
                  <c:v>2644</c:v>
                </c:pt>
                <c:pt idx="845">
                  <c:v>2645</c:v>
                </c:pt>
                <c:pt idx="846">
                  <c:v>2646</c:v>
                </c:pt>
                <c:pt idx="847">
                  <c:v>2647</c:v>
                </c:pt>
                <c:pt idx="848">
                  <c:v>2648</c:v>
                </c:pt>
                <c:pt idx="849">
                  <c:v>2649</c:v>
                </c:pt>
                <c:pt idx="850">
                  <c:v>2650</c:v>
                </c:pt>
                <c:pt idx="851">
                  <c:v>2651</c:v>
                </c:pt>
                <c:pt idx="852">
                  <c:v>2652</c:v>
                </c:pt>
                <c:pt idx="853">
                  <c:v>2653</c:v>
                </c:pt>
                <c:pt idx="854">
                  <c:v>2654</c:v>
                </c:pt>
                <c:pt idx="855">
                  <c:v>2655</c:v>
                </c:pt>
                <c:pt idx="856">
                  <c:v>2656</c:v>
                </c:pt>
                <c:pt idx="857">
                  <c:v>2657</c:v>
                </c:pt>
                <c:pt idx="858">
                  <c:v>2658</c:v>
                </c:pt>
                <c:pt idx="859">
                  <c:v>2659</c:v>
                </c:pt>
                <c:pt idx="860">
                  <c:v>2660</c:v>
                </c:pt>
                <c:pt idx="861">
                  <c:v>2661</c:v>
                </c:pt>
                <c:pt idx="862">
                  <c:v>2662</c:v>
                </c:pt>
                <c:pt idx="863">
                  <c:v>2663</c:v>
                </c:pt>
                <c:pt idx="864">
                  <c:v>2664</c:v>
                </c:pt>
                <c:pt idx="865">
                  <c:v>2665</c:v>
                </c:pt>
                <c:pt idx="866">
                  <c:v>2666</c:v>
                </c:pt>
                <c:pt idx="867">
                  <c:v>2667</c:v>
                </c:pt>
                <c:pt idx="868">
                  <c:v>2668</c:v>
                </c:pt>
                <c:pt idx="869">
                  <c:v>2669</c:v>
                </c:pt>
                <c:pt idx="870">
                  <c:v>2670</c:v>
                </c:pt>
                <c:pt idx="871">
                  <c:v>2671</c:v>
                </c:pt>
                <c:pt idx="872">
                  <c:v>2672</c:v>
                </c:pt>
                <c:pt idx="873">
                  <c:v>2673</c:v>
                </c:pt>
                <c:pt idx="874">
                  <c:v>2674</c:v>
                </c:pt>
                <c:pt idx="875">
                  <c:v>2675</c:v>
                </c:pt>
                <c:pt idx="876">
                  <c:v>2676</c:v>
                </c:pt>
                <c:pt idx="877">
                  <c:v>2677</c:v>
                </c:pt>
                <c:pt idx="878">
                  <c:v>2678</c:v>
                </c:pt>
                <c:pt idx="879">
                  <c:v>2679</c:v>
                </c:pt>
                <c:pt idx="880">
                  <c:v>2680</c:v>
                </c:pt>
                <c:pt idx="881">
                  <c:v>2681</c:v>
                </c:pt>
                <c:pt idx="882">
                  <c:v>2682</c:v>
                </c:pt>
                <c:pt idx="883">
                  <c:v>2683</c:v>
                </c:pt>
                <c:pt idx="884">
                  <c:v>2684</c:v>
                </c:pt>
                <c:pt idx="885">
                  <c:v>2685</c:v>
                </c:pt>
                <c:pt idx="886">
                  <c:v>2686</c:v>
                </c:pt>
                <c:pt idx="887">
                  <c:v>2687</c:v>
                </c:pt>
                <c:pt idx="888">
                  <c:v>2688</c:v>
                </c:pt>
                <c:pt idx="889">
                  <c:v>2689</c:v>
                </c:pt>
                <c:pt idx="890">
                  <c:v>2690</c:v>
                </c:pt>
                <c:pt idx="891">
                  <c:v>2691</c:v>
                </c:pt>
                <c:pt idx="892">
                  <c:v>2692</c:v>
                </c:pt>
                <c:pt idx="893">
                  <c:v>2693</c:v>
                </c:pt>
                <c:pt idx="894">
                  <c:v>2694</c:v>
                </c:pt>
                <c:pt idx="895">
                  <c:v>2695</c:v>
                </c:pt>
                <c:pt idx="896">
                  <c:v>2696</c:v>
                </c:pt>
                <c:pt idx="897">
                  <c:v>2697</c:v>
                </c:pt>
                <c:pt idx="898">
                  <c:v>2698</c:v>
                </c:pt>
                <c:pt idx="899">
                  <c:v>2699</c:v>
                </c:pt>
                <c:pt idx="900">
                  <c:v>2700</c:v>
                </c:pt>
                <c:pt idx="901">
                  <c:v>2701</c:v>
                </c:pt>
                <c:pt idx="902">
                  <c:v>2702</c:v>
                </c:pt>
                <c:pt idx="903">
                  <c:v>2703</c:v>
                </c:pt>
                <c:pt idx="904">
                  <c:v>2704</c:v>
                </c:pt>
                <c:pt idx="905">
                  <c:v>2705</c:v>
                </c:pt>
                <c:pt idx="906">
                  <c:v>2706</c:v>
                </c:pt>
                <c:pt idx="907">
                  <c:v>2707</c:v>
                </c:pt>
                <c:pt idx="908">
                  <c:v>2708</c:v>
                </c:pt>
                <c:pt idx="909">
                  <c:v>2709</c:v>
                </c:pt>
                <c:pt idx="910">
                  <c:v>2710</c:v>
                </c:pt>
                <c:pt idx="911">
                  <c:v>2711</c:v>
                </c:pt>
                <c:pt idx="912">
                  <c:v>2712</c:v>
                </c:pt>
                <c:pt idx="913">
                  <c:v>2713</c:v>
                </c:pt>
                <c:pt idx="914">
                  <c:v>2714</c:v>
                </c:pt>
                <c:pt idx="915">
                  <c:v>2715</c:v>
                </c:pt>
                <c:pt idx="916">
                  <c:v>2716</c:v>
                </c:pt>
                <c:pt idx="917">
                  <c:v>2717</c:v>
                </c:pt>
                <c:pt idx="918">
                  <c:v>2718</c:v>
                </c:pt>
                <c:pt idx="919">
                  <c:v>2719</c:v>
                </c:pt>
                <c:pt idx="920">
                  <c:v>2720</c:v>
                </c:pt>
                <c:pt idx="921">
                  <c:v>2721</c:v>
                </c:pt>
                <c:pt idx="922">
                  <c:v>2722</c:v>
                </c:pt>
                <c:pt idx="923">
                  <c:v>2723</c:v>
                </c:pt>
                <c:pt idx="924">
                  <c:v>2724</c:v>
                </c:pt>
                <c:pt idx="925">
                  <c:v>2725</c:v>
                </c:pt>
                <c:pt idx="926">
                  <c:v>2726</c:v>
                </c:pt>
                <c:pt idx="927">
                  <c:v>2727</c:v>
                </c:pt>
                <c:pt idx="928">
                  <c:v>2728</c:v>
                </c:pt>
                <c:pt idx="929">
                  <c:v>2729</c:v>
                </c:pt>
                <c:pt idx="930">
                  <c:v>2730</c:v>
                </c:pt>
                <c:pt idx="931">
                  <c:v>2731</c:v>
                </c:pt>
                <c:pt idx="932">
                  <c:v>2732</c:v>
                </c:pt>
                <c:pt idx="933">
                  <c:v>2733</c:v>
                </c:pt>
                <c:pt idx="934">
                  <c:v>2734</c:v>
                </c:pt>
                <c:pt idx="935">
                  <c:v>2735</c:v>
                </c:pt>
                <c:pt idx="936">
                  <c:v>2736</c:v>
                </c:pt>
                <c:pt idx="937">
                  <c:v>2737</c:v>
                </c:pt>
                <c:pt idx="938">
                  <c:v>2738</c:v>
                </c:pt>
                <c:pt idx="939">
                  <c:v>2739</c:v>
                </c:pt>
                <c:pt idx="940">
                  <c:v>2740</c:v>
                </c:pt>
                <c:pt idx="941">
                  <c:v>2741</c:v>
                </c:pt>
                <c:pt idx="942">
                  <c:v>2742</c:v>
                </c:pt>
                <c:pt idx="943">
                  <c:v>2743</c:v>
                </c:pt>
                <c:pt idx="944">
                  <c:v>2744</c:v>
                </c:pt>
                <c:pt idx="945">
                  <c:v>2745</c:v>
                </c:pt>
                <c:pt idx="946">
                  <c:v>2746</c:v>
                </c:pt>
                <c:pt idx="947">
                  <c:v>2747</c:v>
                </c:pt>
                <c:pt idx="948">
                  <c:v>2748</c:v>
                </c:pt>
                <c:pt idx="949">
                  <c:v>2749</c:v>
                </c:pt>
                <c:pt idx="950">
                  <c:v>2750</c:v>
                </c:pt>
                <c:pt idx="951">
                  <c:v>2751</c:v>
                </c:pt>
                <c:pt idx="952">
                  <c:v>2752</c:v>
                </c:pt>
                <c:pt idx="953">
                  <c:v>2753</c:v>
                </c:pt>
                <c:pt idx="954">
                  <c:v>2754</c:v>
                </c:pt>
                <c:pt idx="955">
                  <c:v>2755</c:v>
                </c:pt>
                <c:pt idx="956">
                  <c:v>2756</c:v>
                </c:pt>
                <c:pt idx="957">
                  <c:v>2757</c:v>
                </c:pt>
                <c:pt idx="958">
                  <c:v>2758</c:v>
                </c:pt>
                <c:pt idx="959">
                  <c:v>2759</c:v>
                </c:pt>
                <c:pt idx="960">
                  <c:v>2760</c:v>
                </c:pt>
                <c:pt idx="961">
                  <c:v>2761</c:v>
                </c:pt>
                <c:pt idx="962">
                  <c:v>2762</c:v>
                </c:pt>
                <c:pt idx="963">
                  <c:v>2763</c:v>
                </c:pt>
                <c:pt idx="964">
                  <c:v>2764</c:v>
                </c:pt>
                <c:pt idx="965">
                  <c:v>2765</c:v>
                </c:pt>
                <c:pt idx="966">
                  <c:v>2766</c:v>
                </c:pt>
                <c:pt idx="967">
                  <c:v>2767</c:v>
                </c:pt>
                <c:pt idx="968">
                  <c:v>2768</c:v>
                </c:pt>
                <c:pt idx="969">
                  <c:v>2769</c:v>
                </c:pt>
                <c:pt idx="970">
                  <c:v>2770</c:v>
                </c:pt>
                <c:pt idx="971">
                  <c:v>2771</c:v>
                </c:pt>
                <c:pt idx="972">
                  <c:v>2772</c:v>
                </c:pt>
                <c:pt idx="973">
                  <c:v>2773</c:v>
                </c:pt>
                <c:pt idx="974">
                  <c:v>2774</c:v>
                </c:pt>
                <c:pt idx="975">
                  <c:v>2775</c:v>
                </c:pt>
                <c:pt idx="976">
                  <c:v>2776</c:v>
                </c:pt>
                <c:pt idx="977">
                  <c:v>2777</c:v>
                </c:pt>
                <c:pt idx="978">
                  <c:v>2778</c:v>
                </c:pt>
                <c:pt idx="979">
                  <c:v>2779</c:v>
                </c:pt>
                <c:pt idx="980">
                  <c:v>2780</c:v>
                </c:pt>
                <c:pt idx="981">
                  <c:v>2781</c:v>
                </c:pt>
                <c:pt idx="982">
                  <c:v>2782</c:v>
                </c:pt>
                <c:pt idx="983">
                  <c:v>2783</c:v>
                </c:pt>
                <c:pt idx="984">
                  <c:v>2784</c:v>
                </c:pt>
                <c:pt idx="985">
                  <c:v>2785</c:v>
                </c:pt>
                <c:pt idx="986">
                  <c:v>2786</c:v>
                </c:pt>
                <c:pt idx="987">
                  <c:v>2787</c:v>
                </c:pt>
                <c:pt idx="988">
                  <c:v>2788</c:v>
                </c:pt>
                <c:pt idx="989">
                  <c:v>2789</c:v>
                </c:pt>
                <c:pt idx="990">
                  <c:v>2790</c:v>
                </c:pt>
                <c:pt idx="991">
                  <c:v>2791</c:v>
                </c:pt>
                <c:pt idx="992">
                  <c:v>2792</c:v>
                </c:pt>
                <c:pt idx="993">
                  <c:v>2793</c:v>
                </c:pt>
                <c:pt idx="994">
                  <c:v>2794</c:v>
                </c:pt>
                <c:pt idx="995">
                  <c:v>2795</c:v>
                </c:pt>
                <c:pt idx="996">
                  <c:v>2796</c:v>
                </c:pt>
                <c:pt idx="997">
                  <c:v>2797</c:v>
                </c:pt>
                <c:pt idx="998">
                  <c:v>2798</c:v>
                </c:pt>
                <c:pt idx="999">
                  <c:v>2799</c:v>
                </c:pt>
                <c:pt idx="1000">
                  <c:v>2800</c:v>
                </c:pt>
                <c:pt idx="1001">
                  <c:v>2801</c:v>
                </c:pt>
                <c:pt idx="1002">
                  <c:v>2802</c:v>
                </c:pt>
                <c:pt idx="1003">
                  <c:v>2803</c:v>
                </c:pt>
                <c:pt idx="1004">
                  <c:v>2804</c:v>
                </c:pt>
                <c:pt idx="1005">
                  <c:v>2805</c:v>
                </c:pt>
                <c:pt idx="1006">
                  <c:v>2806</c:v>
                </c:pt>
                <c:pt idx="1007">
                  <c:v>2807</c:v>
                </c:pt>
                <c:pt idx="1008">
                  <c:v>2808</c:v>
                </c:pt>
                <c:pt idx="1009">
                  <c:v>2809</c:v>
                </c:pt>
                <c:pt idx="1010">
                  <c:v>2810</c:v>
                </c:pt>
                <c:pt idx="1011">
                  <c:v>2811</c:v>
                </c:pt>
                <c:pt idx="1012">
                  <c:v>2812</c:v>
                </c:pt>
                <c:pt idx="1013">
                  <c:v>2813</c:v>
                </c:pt>
                <c:pt idx="1014">
                  <c:v>2814</c:v>
                </c:pt>
                <c:pt idx="1015">
                  <c:v>2815</c:v>
                </c:pt>
                <c:pt idx="1016">
                  <c:v>2816</c:v>
                </c:pt>
                <c:pt idx="1017">
                  <c:v>2817</c:v>
                </c:pt>
                <c:pt idx="1018">
                  <c:v>2818</c:v>
                </c:pt>
                <c:pt idx="1019">
                  <c:v>2819</c:v>
                </c:pt>
                <c:pt idx="1020">
                  <c:v>2820</c:v>
                </c:pt>
                <c:pt idx="1021">
                  <c:v>2821</c:v>
                </c:pt>
                <c:pt idx="1022">
                  <c:v>2822</c:v>
                </c:pt>
                <c:pt idx="1023">
                  <c:v>2823</c:v>
                </c:pt>
                <c:pt idx="1024">
                  <c:v>2824</c:v>
                </c:pt>
                <c:pt idx="1025">
                  <c:v>2825</c:v>
                </c:pt>
                <c:pt idx="1026">
                  <c:v>2826</c:v>
                </c:pt>
                <c:pt idx="1027">
                  <c:v>2827</c:v>
                </c:pt>
                <c:pt idx="1028">
                  <c:v>2828</c:v>
                </c:pt>
                <c:pt idx="1029">
                  <c:v>2829</c:v>
                </c:pt>
                <c:pt idx="1030">
                  <c:v>2830</c:v>
                </c:pt>
                <c:pt idx="1031">
                  <c:v>2831</c:v>
                </c:pt>
                <c:pt idx="1032">
                  <c:v>2832</c:v>
                </c:pt>
                <c:pt idx="1033">
                  <c:v>2833</c:v>
                </c:pt>
                <c:pt idx="1034">
                  <c:v>2834</c:v>
                </c:pt>
                <c:pt idx="1035">
                  <c:v>2835</c:v>
                </c:pt>
                <c:pt idx="1036">
                  <c:v>2836</c:v>
                </c:pt>
                <c:pt idx="1037">
                  <c:v>2837</c:v>
                </c:pt>
                <c:pt idx="1038">
                  <c:v>2838</c:v>
                </c:pt>
                <c:pt idx="1039">
                  <c:v>2839</c:v>
                </c:pt>
                <c:pt idx="1040">
                  <c:v>2840</c:v>
                </c:pt>
                <c:pt idx="1041">
                  <c:v>2841</c:v>
                </c:pt>
                <c:pt idx="1042">
                  <c:v>2842</c:v>
                </c:pt>
                <c:pt idx="1043">
                  <c:v>2843</c:v>
                </c:pt>
                <c:pt idx="1044">
                  <c:v>2844</c:v>
                </c:pt>
                <c:pt idx="1045">
                  <c:v>2845</c:v>
                </c:pt>
                <c:pt idx="1046">
                  <c:v>2846</c:v>
                </c:pt>
                <c:pt idx="1047">
                  <c:v>2847</c:v>
                </c:pt>
                <c:pt idx="1048">
                  <c:v>2848</c:v>
                </c:pt>
                <c:pt idx="1049">
                  <c:v>2849</c:v>
                </c:pt>
                <c:pt idx="1050">
                  <c:v>2850</c:v>
                </c:pt>
                <c:pt idx="1051">
                  <c:v>2851</c:v>
                </c:pt>
                <c:pt idx="1052">
                  <c:v>2852</c:v>
                </c:pt>
                <c:pt idx="1053">
                  <c:v>2853</c:v>
                </c:pt>
                <c:pt idx="1054">
                  <c:v>2854</c:v>
                </c:pt>
                <c:pt idx="1055">
                  <c:v>2855</c:v>
                </c:pt>
                <c:pt idx="1056">
                  <c:v>2856</c:v>
                </c:pt>
                <c:pt idx="1057">
                  <c:v>2857</c:v>
                </c:pt>
                <c:pt idx="1058">
                  <c:v>2858</c:v>
                </c:pt>
                <c:pt idx="1059">
                  <c:v>2859</c:v>
                </c:pt>
                <c:pt idx="1060">
                  <c:v>2860</c:v>
                </c:pt>
                <c:pt idx="1061">
                  <c:v>2861</c:v>
                </c:pt>
                <c:pt idx="1062">
                  <c:v>2862</c:v>
                </c:pt>
                <c:pt idx="1063">
                  <c:v>2863</c:v>
                </c:pt>
                <c:pt idx="1064">
                  <c:v>2864</c:v>
                </c:pt>
                <c:pt idx="1065">
                  <c:v>2865</c:v>
                </c:pt>
                <c:pt idx="1066">
                  <c:v>2866</c:v>
                </c:pt>
                <c:pt idx="1067">
                  <c:v>2867</c:v>
                </c:pt>
                <c:pt idx="1068">
                  <c:v>2868</c:v>
                </c:pt>
                <c:pt idx="1069">
                  <c:v>2869</c:v>
                </c:pt>
                <c:pt idx="1070">
                  <c:v>2870</c:v>
                </c:pt>
                <c:pt idx="1071">
                  <c:v>2871</c:v>
                </c:pt>
                <c:pt idx="1072">
                  <c:v>2872</c:v>
                </c:pt>
                <c:pt idx="1073">
                  <c:v>2873</c:v>
                </c:pt>
                <c:pt idx="1074">
                  <c:v>2874</c:v>
                </c:pt>
                <c:pt idx="1075">
                  <c:v>2875</c:v>
                </c:pt>
                <c:pt idx="1076">
                  <c:v>2876</c:v>
                </c:pt>
                <c:pt idx="1077">
                  <c:v>2877</c:v>
                </c:pt>
                <c:pt idx="1078">
                  <c:v>2878</c:v>
                </c:pt>
                <c:pt idx="1079">
                  <c:v>2879</c:v>
                </c:pt>
                <c:pt idx="1080">
                  <c:v>2880</c:v>
                </c:pt>
                <c:pt idx="1081">
                  <c:v>2881</c:v>
                </c:pt>
                <c:pt idx="1082">
                  <c:v>2882</c:v>
                </c:pt>
                <c:pt idx="1083">
                  <c:v>2883</c:v>
                </c:pt>
                <c:pt idx="1084">
                  <c:v>2884</c:v>
                </c:pt>
                <c:pt idx="1085">
                  <c:v>2885</c:v>
                </c:pt>
                <c:pt idx="1086">
                  <c:v>2886</c:v>
                </c:pt>
                <c:pt idx="1087">
                  <c:v>2887</c:v>
                </c:pt>
                <c:pt idx="1088">
                  <c:v>2888</c:v>
                </c:pt>
                <c:pt idx="1089">
                  <c:v>2889</c:v>
                </c:pt>
                <c:pt idx="1090">
                  <c:v>2890</c:v>
                </c:pt>
                <c:pt idx="1091">
                  <c:v>2891</c:v>
                </c:pt>
                <c:pt idx="1092">
                  <c:v>2892</c:v>
                </c:pt>
                <c:pt idx="1093">
                  <c:v>2893</c:v>
                </c:pt>
                <c:pt idx="1094">
                  <c:v>2894</c:v>
                </c:pt>
                <c:pt idx="1095">
                  <c:v>2895</c:v>
                </c:pt>
                <c:pt idx="1096">
                  <c:v>2896</c:v>
                </c:pt>
                <c:pt idx="1097">
                  <c:v>2897</c:v>
                </c:pt>
                <c:pt idx="1098">
                  <c:v>2898</c:v>
                </c:pt>
                <c:pt idx="1099">
                  <c:v>2899</c:v>
                </c:pt>
                <c:pt idx="1100">
                  <c:v>2900</c:v>
                </c:pt>
                <c:pt idx="1101">
                  <c:v>2901</c:v>
                </c:pt>
                <c:pt idx="1102">
                  <c:v>2902</c:v>
                </c:pt>
                <c:pt idx="1103">
                  <c:v>2903</c:v>
                </c:pt>
                <c:pt idx="1104">
                  <c:v>2904</c:v>
                </c:pt>
                <c:pt idx="1105">
                  <c:v>2905</c:v>
                </c:pt>
                <c:pt idx="1106">
                  <c:v>2906</c:v>
                </c:pt>
                <c:pt idx="1107">
                  <c:v>2907</c:v>
                </c:pt>
                <c:pt idx="1108">
                  <c:v>2908</c:v>
                </c:pt>
                <c:pt idx="1109">
                  <c:v>2909</c:v>
                </c:pt>
                <c:pt idx="1110">
                  <c:v>2910</c:v>
                </c:pt>
                <c:pt idx="1111">
                  <c:v>2911</c:v>
                </c:pt>
                <c:pt idx="1112">
                  <c:v>2912</c:v>
                </c:pt>
                <c:pt idx="1113">
                  <c:v>2913</c:v>
                </c:pt>
                <c:pt idx="1114">
                  <c:v>2914</c:v>
                </c:pt>
                <c:pt idx="1115">
                  <c:v>2915</c:v>
                </c:pt>
                <c:pt idx="1116">
                  <c:v>2916</c:v>
                </c:pt>
                <c:pt idx="1117">
                  <c:v>2917</c:v>
                </c:pt>
                <c:pt idx="1118">
                  <c:v>2918</c:v>
                </c:pt>
                <c:pt idx="1119">
                  <c:v>2919</c:v>
                </c:pt>
                <c:pt idx="1120">
                  <c:v>2920</c:v>
                </c:pt>
                <c:pt idx="1121">
                  <c:v>2921</c:v>
                </c:pt>
                <c:pt idx="1122">
                  <c:v>2922</c:v>
                </c:pt>
                <c:pt idx="1123">
                  <c:v>2923</c:v>
                </c:pt>
                <c:pt idx="1124">
                  <c:v>2924</c:v>
                </c:pt>
                <c:pt idx="1125">
                  <c:v>2925</c:v>
                </c:pt>
                <c:pt idx="1126">
                  <c:v>2926</c:v>
                </c:pt>
                <c:pt idx="1127">
                  <c:v>2927</c:v>
                </c:pt>
                <c:pt idx="1128">
                  <c:v>2928</c:v>
                </c:pt>
                <c:pt idx="1129">
                  <c:v>2929</c:v>
                </c:pt>
                <c:pt idx="1130">
                  <c:v>2930</c:v>
                </c:pt>
                <c:pt idx="1131">
                  <c:v>2931</c:v>
                </c:pt>
                <c:pt idx="1132">
                  <c:v>2932</c:v>
                </c:pt>
                <c:pt idx="1133">
                  <c:v>2933</c:v>
                </c:pt>
                <c:pt idx="1134">
                  <c:v>2934</c:v>
                </c:pt>
                <c:pt idx="1135">
                  <c:v>2935</c:v>
                </c:pt>
                <c:pt idx="1136">
                  <c:v>2936</c:v>
                </c:pt>
                <c:pt idx="1137">
                  <c:v>2937</c:v>
                </c:pt>
                <c:pt idx="1138">
                  <c:v>2938</c:v>
                </c:pt>
                <c:pt idx="1139">
                  <c:v>2939</c:v>
                </c:pt>
                <c:pt idx="1140">
                  <c:v>2940</c:v>
                </c:pt>
                <c:pt idx="1141">
                  <c:v>2941</c:v>
                </c:pt>
                <c:pt idx="1142">
                  <c:v>2942</c:v>
                </c:pt>
                <c:pt idx="1143">
                  <c:v>2943</c:v>
                </c:pt>
                <c:pt idx="1144">
                  <c:v>2944</c:v>
                </c:pt>
                <c:pt idx="1145">
                  <c:v>2945</c:v>
                </c:pt>
                <c:pt idx="1146">
                  <c:v>2946</c:v>
                </c:pt>
                <c:pt idx="1147">
                  <c:v>2947</c:v>
                </c:pt>
                <c:pt idx="1148">
                  <c:v>2948</c:v>
                </c:pt>
                <c:pt idx="1149">
                  <c:v>2949</c:v>
                </c:pt>
                <c:pt idx="1150">
                  <c:v>2950</c:v>
                </c:pt>
                <c:pt idx="1151">
                  <c:v>2951</c:v>
                </c:pt>
                <c:pt idx="1152">
                  <c:v>2952</c:v>
                </c:pt>
                <c:pt idx="1153">
                  <c:v>2953</c:v>
                </c:pt>
                <c:pt idx="1154">
                  <c:v>2954</c:v>
                </c:pt>
                <c:pt idx="1155">
                  <c:v>2955</c:v>
                </c:pt>
                <c:pt idx="1156">
                  <c:v>2956</c:v>
                </c:pt>
                <c:pt idx="1157">
                  <c:v>2957</c:v>
                </c:pt>
                <c:pt idx="1158">
                  <c:v>2958</c:v>
                </c:pt>
                <c:pt idx="1159">
                  <c:v>2959</c:v>
                </c:pt>
                <c:pt idx="1160">
                  <c:v>2960</c:v>
                </c:pt>
                <c:pt idx="1161">
                  <c:v>2961</c:v>
                </c:pt>
                <c:pt idx="1162">
                  <c:v>2962</c:v>
                </c:pt>
                <c:pt idx="1163">
                  <c:v>2963</c:v>
                </c:pt>
                <c:pt idx="1164">
                  <c:v>2964</c:v>
                </c:pt>
                <c:pt idx="1165">
                  <c:v>2965</c:v>
                </c:pt>
                <c:pt idx="1166">
                  <c:v>2966</c:v>
                </c:pt>
                <c:pt idx="1167">
                  <c:v>2967</c:v>
                </c:pt>
                <c:pt idx="1168">
                  <c:v>2968</c:v>
                </c:pt>
                <c:pt idx="1169">
                  <c:v>2969</c:v>
                </c:pt>
                <c:pt idx="1170">
                  <c:v>2970</c:v>
                </c:pt>
                <c:pt idx="1171">
                  <c:v>2971</c:v>
                </c:pt>
                <c:pt idx="1172">
                  <c:v>2972</c:v>
                </c:pt>
                <c:pt idx="1173">
                  <c:v>2973</c:v>
                </c:pt>
                <c:pt idx="1174">
                  <c:v>2974</c:v>
                </c:pt>
                <c:pt idx="1175">
                  <c:v>2975</c:v>
                </c:pt>
                <c:pt idx="1176">
                  <c:v>2976</c:v>
                </c:pt>
                <c:pt idx="1177">
                  <c:v>2977</c:v>
                </c:pt>
                <c:pt idx="1178">
                  <c:v>2978</c:v>
                </c:pt>
                <c:pt idx="1179">
                  <c:v>2979</c:v>
                </c:pt>
                <c:pt idx="1180">
                  <c:v>2980</c:v>
                </c:pt>
                <c:pt idx="1181">
                  <c:v>2981</c:v>
                </c:pt>
                <c:pt idx="1182">
                  <c:v>2982</c:v>
                </c:pt>
                <c:pt idx="1183">
                  <c:v>2983</c:v>
                </c:pt>
                <c:pt idx="1184">
                  <c:v>2984</c:v>
                </c:pt>
                <c:pt idx="1185">
                  <c:v>2985</c:v>
                </c:pt>
                <c:pt idx="1186">
                  <c:v>2986</c:v>
                </c:pt>
                <c:pt idx="1187">
                  <c:v>2987</c:v>
                </c:pt>
                <c:pt idx="1188">
                  <c:v>2988</c:v>
                </c:pt>
                <c:pt idx="1189">
                  <c:v>2989</c:v>
                </c:pt>
                <c:pt idx="1190">
                  <c:v>2990</c:v>
                </c:pt>
                <c:pt idx="1191">
                  <c:v>2991</c:v>
                </c:pt>
                <c:pt idx="1192">
                  <c:v>2992</c:v>
                </c:pt>
                <c:pt idx="1193">
                  <c:v>2993</c:v>
                </c:pt>
                <c:pt idx="1194">
                  <c:v>2994</c:v>
                </c:pt>
                <c:pt idx="1195">
                  <c:v>2995</c:v>
                </c:pt>
                <c:pt idx="1196">
                  <c:v>2996</c:v>
                </c:pt>
                <c:pt idx="1197">
                  <c:v>2997</c:v>
                </c:pt>
                <c:pt idx="1198">
                  <c:v>2998</c:v>
                </c:pt>
                <c:pt idx="1199">
                  <c:v>2999</c:v>
                </c:pt>
                <c:pt idx="1200">
                  <c:v>3000</c:v>
                </c:pt>
                <c:pt idx="1201">
                  <c:v>3001</c:v>
                </c:pt>
                <c:pt idx="1202">
                  <c:v>3002</c:v>
                </c:pt>
                <c:pt idx="1203">
                  <c:v>3003</c:v>
                </c:pt>
                <c:pt idx="1204">
                  <c:v>3004</c:v>
                </c:pt>
                <c:pt idx="1205">
                  <c:v>3005</c:v>
                </c:pt>
                <c:pt idx="1206">
                  <c:v>3006</c:v>
                </c:pt>
                <c:pt idx="1207">
                  <c:v>3007</c:v>
                </c:pt>
                <c:pt idx="1208">
                  <c:v>3008</c:v>
                </c:pt>
                <c:pt idx="1209">
                  <c:v>3009</c:v>
                </c:pt>
                <c:pt idx="1210">
                  <c:v>3010</c:v>
                </c:pt>
                <c:pt idx="1211">
                  <c:v>3011</c:v>
                </c:pt>
                <c:pt idx="1212">
                  <c:v>3012</c:v>
                </c:pt>
                <c:pt idx="1213">
                  <c:v>3013</c:v>
                </c:pt>
                <c:pt idx="1214">
                  <c:v>3014</c:v>
                </c:pt>
                <c:pt idx="1215">
                  <c:v>3015</c:v>
                </c:pt>
                <c:pt idx="1216">
                  <c:v>3016</c:v>
                </c:pt>
                <c:pt idx="1217">
                  <c:v>3017</c:v>
                </c:pt>
                <c:pt idx="1218">
                  <c:v>3018</c:v>
                </c:pt>
                <c:pt idx="1219">
                  <c:v>3019</c:v>
                </c:pt>
                <c:pt idx="1220">
                  <c:v>3020</c:v>
                </c:pt>
                <c:pt idx="1221">
                  <c:v>3021</c:v>
                </c:pt>
                <c:pt idx="1222">
                  <c:v>3022</c:v>
                </c:pt>
                <c:pt idx="1223">
                  <c:v>3023</c:v>
                </c:pt>
                <c:pt idx="1224">
                  <c:v>3024</c:v>
                </c:pt>
                <c:pt idx="1225">
                  <c:v>3025</c:v>
                </c:pt>
                <c:pt idx="1226">
                  <c:v>3026</c:v>
                </c:pt>
                <c:pt idx="1227">
                  <c:v>3027</c:v>
                </c:pt>
                <c:pt idx="1228">
                  <c:v>3028</c:v>
                </c:pt>
                <c:pt idx="1229">
                  <c:v>3029</c:v>
                </c:pt>
                <c:pt idx="1230">
                  <c:v>3030</c:v>
                </c:pt>
                <c:pt idx="1231">
                  <c:v>3031</c:v>
                </c:pt>
                <c:pt idx="1232">
                  <c:v>3032</c:v>
                </c:pt>
                <c:pt idx="1233">
                  <c:v>3033</c:v>
                </c:pt>
                <c:pt idx="1234">
                  <c:v>3034</c:v>
                </c:pt>
                <c:pt idx="1235">
                  <c:v>3035</c:v>
                </c:pt>
                <c:pt idx="1236">
                  <c:v>3036</c:v>
                </c:pt>
                <c:pt idx="1237">
                  <c:v>3037</c:v>
                </c:pt>
                <c:pt idx="1238">
                  <c:v>3038</c:v>
                </c:pt>
                <c:pt idx="1239">
                  <c:v>3039</c:v>
                </c:pt>
                <c:pt idx="1240">
                  <c:v>3040</c:v>
                </c:pt>
                <c:pt idx="1241">
                  <c:v>3041</c:v>
                </c:pt>
                <c:pt idx="1242">
                  <c:v>3042</c:v>
                </c:pt>
                <c:pt idx="1243">
                  <c:v>3043</c:v>
                </c:pt>
                <c:pt idx="1244">
                  <c:v>3044</c:v>
                </c:pt>
                <c:pt idx="1245">
                  <c:v>3045</c:v>
                </c:pt>
                <c:pt idx="1246">
                  <c:v>3046</c:v>
                </c:pt>
                <c:pt idx="1247">
                  <c:v>3047</c:v>
                </c:pt>
                <c:pt idx="1248">
                  <c:v>3048</c:v>
                </c:pt>
                <c:pt idx="1249">
                  <c:v>3049</c:v>
                </c:pt>
                <c:pt idx="1250">
                  <c:v>3050</c:v>
                </c:pt>
                <c:pt idx="1251">
                  <c:v>3051</c:v>
                </c:pt>
                <c:pt idx="1252">
                  <c:v>3052</c:v>
                </c:pt>
                <c:pt idx="1253">
                  <c:v>3053</c:v>
                </c:pt>
                <c:pt idx="1254">
                  <c:v>3054</c:v>
                </c:pt>
                <c:pt idx="1255">
                  <c:v>3055</c:v>
                </c:pt>
                <c:pt idx="1256">
                  <c:v>3056</c:v>
                </c:pt>
                <c:pt idx="1257">
                  <c:v>3057</c:v>
                </c:pt>
                <c:pt idx="1258">
                  <c:v>3058</c:v>
                </c:pt>
                <c:pt idx="1259">
                  <c:v>3059</c:v>
                </c:pt>
                <c:pt idx="1260">
                  <c:v>3060</c:v>
                </c:pt>
                <c:pt idx="1261">
                  <c:v>3061</c:v>
                </c:pt>
                <c:pt idx="1262">
                  <c:v>3062</c:v>
                </c:pt>
                <c:pt idx="1263">
                  <c:v>3063</c:v>
                </c:pt>
                <c:pt idx="1264">
                  <c:v>3064</c:v>
                </c:pt>
                <c:pt idx="1265">
                  <c:v>3065</c:v>
                </c:pt>
                <c:pt idx="1266">
                  <c:v>3066</c:v>
                </c:pt>
                <c:pt idx="1267">
                  <c:v>3067</c:v>
                </c:pt>
                <c:pt idx="1268">
                  <c:v>3068</c:v>
                </c:pt>
                <c:pt idx="1269">
                  <c:v>3069</c:v>
                </c:pt>
                <c:pt idx="1270">
                  <c:v>3070</c:v>
                </c:pt>
                <c:pt idx="1271">
                  <c:v>3071</c:v>
                </c:pt>
                <c:pt idx="1272">
                  <c:v>3072</c:v>
                </c:pt>
                <c:pt idx="1273">
                  <c:v>3073</c:v>
                </c:pt>
                <c:pt idx="1274">
                  <c:v>3074</c:v>
                </c:pt>
                <c:pt idx="1275">
                  <c:v>3075</c:v>
                </c:pt>
                <c:pt idx="1276">
                  <c:v>3076</c:v>
                </c:pt>
                <c:pt idx="1277">
                  <c:v>3077</c:v>
                </c:pt>
                <c:pt idx="1278">
                  <c:v>3078</c:v>
                </c:pt>
                <c:pt idx="1279">
                  <c:v>3079</c:v>
                </c:pt>
                <c:pt idx="1280">
                  <c:v>3080</c:v>
                </c:pt>
                <c:pt idx="1281">
                  <c:v>3081</c:v>
                </c:pt>
                <c:pt idx="1282">
                  <c:v>3082</c:v>
                </c:pt>
                <c:pt idx="1283">
                  <c:v>3083</c:v>
                </c:pt>
                <c:pt idx="1284">
                  <c:v>3084</c:v>
                </c:pt>
                <c:pt idx="1285">
                  <c:v>3085</c:v>
                </c:pt>
                <c:pt idx="1286">
                  <c:v>3086</c:v>
                </c:pt>
                <c:pt idx="1287">
                  <c:v>3087</c:v>
                </c:pt>
                <c:pt idx="1288">
                  <c:v>3088</c:v>
                </c:pt>
                <c:pt idx="1289">
                  <c:v>3089</c:v>
                </c:pt>
                <c:pt idx="1290">
                  <c:v>3090</c:v>
                </c:pt>
                <c:pt idx="1291">
                  <c:v>3091</c:v>
                </c:pt>
                <c:pt idx="1292">
                  <c:v>3092</c:v>
                </c:pt>
                <c:pt idx="1293">
                  <c:v>3093</c:v>
                </c:pt>
                <c:pt idx="1294">
                  <c:v>3094</c:v>
                </c:pt>
                <c:pt idx="1295">
                  <c:v>3095</c:v>
                </c:pt>
                <c:pt idx="1296">
                  <c:v>3096</c:v>
                </c:pt>
                <c:pt idx="1297">
                  <c:v>3097</c:v>
                </c:pt>
                <c:pt idx="1298">
                  <c:v>3098</c:v>
                </c:pt>
                <c:pt idx="1299">
                  <c:v>3099</c:v>
                </c:pt>
                <c:pt idx="1300">
                  <c:v>3100</c:v>
                </c:pt>
                <c:pt idx="1301">
                  <c:v>3101</c:v>
                </c:pt>
                <c:pt idx="1302">
                  <c:v>3102</c:v>
                </c:pt>
                <c:pt idx="1303">
                  <c:v>3103</c:v>
                </c:pt>
                <c:pt idx="1304">
                  <c:v>3104</c:v>
                </c:pt>
                <c:pt idx="1305">
                  <c:v>3105</c:v>
                </c:pt>
                <c:pt idx="1306">
                  <c:v>3106</c:v>
                </c:pt>
                <c:pt idx="1307">
                  <c:v>3107</c:v>
                </c:pt>
                <c:pt idx="1308">
                  <c:v>3108</c:v>
                </c:pt>
                <c:pt idx="1309">
                  <c:v>3109</c:v>
                </c:pt>
                <c:pt idx="1310">
                  <c:v>3110</c:v>
                </c:pt>
                <c:pt idx="1311">
                  <c:v>3111</c:v>
                </c:pt>
                <c:pt idx="1312">
                  <c:v>3112</c:v>
                </c:pt>
                <c:pt idx="1313">
                  <c:v>3113</c:v>
                </c:pt>
                <c:pt idx="1314">
                  <c:v>3114</c:v>
                </c:pt>
                <c:pt idx="1315">
                  <c:v>3115</c:v>
                </c:pt>
                <c:pt idx="1316">
                  <c:v>3116</c:v>
                </c:pt>
                <c:pt idx="1317">
                  <c:v>3117</c:v>
                </c:pt>
                <c:pt idx="1318">
                  <c:v>3118</c:v>
                </c:pt>
                <c:pt idx="1319">
                  <c:v>3119</c:v>
                </c:pt>
                <c:pt idx="1320">
                  <c:v>3120</c:v>
                </c:pt>
                <c:pt idx="1321">
                  <c:v>3121</c:v>
                </c:pt>
                <c:pt idx="1322">
                  <c:v>3122</c:v>
                </c:pt>
                <c:pt idx="1323">
                  <c:v>3123</c:v>
                </c:pt>
                <c:pt idx="1324">
                  <c:v>3124</c:v>
                </c:pt>
                <c:pt idx="1325">
                  <c:v>3125</c:v>
                </c:pt>
                <c:pt idx="1326">
                  <c:v>3126</c:v>
                </c:pt>
                <c:pt idx="1327">
                  <c:v>3127</c:v>
                </c:pt>
                <c:pt idx="1328">
                  <c:v>3128</c:v>
                </c:pt>
                <c:pt idx="1329">
                  <c:v>3129</c:v>
                </c:pt>
                <c:pt idx="1330">
                  <c:v>3130</c:v>
                </c:pt>
                <c:pt idx="1331">
                  <c:v>3131</c:v>
                </c:pt>
                <c:pt idx="1332">
                  <c:v>3132</c:v>
                </c:pt>
                <c:pt idx="1333">
                  <c:v>3133</c:v>
                </c:pt>
                <c:pt idx="1334">
                  <c:v>3134</c:v>
                </c:pt>
                <c:pt idx="1335">
                  <c:v>3135</c:v>
                </c:pt>
                <c:pt idx="1336">
                  <c:v>3136</c:v>
                </c:pt>
                <c:pt idx="1337">
                  <c:v>3137</c:v>
                </c:pt>
                <c:pt idx="1338">
                  <c:v>3138</c:v>
                </c:pt>
                <c:pt idx="1339">
                  <c:v>3139</c:v>
                </c:pt>
                <c:pt idx="1340">
                  <c:v>3140</c:v>
                </c:pt>
                <c:pt idx="1341">
                  <c:v>3141</c:v>
                </c:pt>
                <c:pt idx="1342">
                  <c:v>3142</c:v>
                </c:pt>
                <c:pt idx="1343">
                  <c:v>3143</c:v>
                </c:pt>
                <c:pt idx="1344">
                  <c:v>3144</c:v>
                </c:pt>
                <c:pt idx="1345">
                  <c:v>3145</c:v>
                </c:pt>
                <c:pt idx="1346">
                  <c:v>3146</c:v>
                </c:pt>
                <c:pt idx="1347">
                  <c:v>3147</c:v>
                </c:pt>
                <c:pt idx="1348">
                  <c:v>3148</c:v>
                </c:pt>
                <c:pt idx="1349">
                  <c:v>3149</c:v>
                </c:pt>
                <c:pt idx="1350">
                  <c:v>3150</c:v>
                </c:pt>
                <c:pt idx="1351">
                  <c:v>3151</c:v>
                </c:pt>
                <c:pt idx="1352">
                  <c:v>3152</c:v>
                </c:pt>
                <c:pt idx="1353">
                  <c:v>3153</c:v>
                </c:pt>
                <c:pt idx="1354">
                  <c:v>3154</c:v>
                </c:pt>
                <c:pt idx="1355">
                  <c:v>3155</c:v>
                </c:pt>
                <c:pt idx="1356">
                  <c:v>3156</c:v>
                </c:pt>
                <c:pt idx="1357">
                  <c:v>3157</c:v>
                </c:pt>
                <c:pt idx="1358">
                  <c:v>3158</c:v>
                </c:pt>
                <c:pt idx="1359">
                  <c:v>3159</c:v>
                </c:pt>
                <c:pt idx="1360">
                  <c:v>3160</c:v>
                </c:pt>
                <c:pt idx="1361">
                  <c:v>3161</c:v>
                </c:pt>
                <c:pt idx="1362">
                  <c:v>3162</c:v>
                </c:pt>
                <c:pt idx="1363">
                  <c:v>3163</c:v>
                </c:pt>
                <c:pt idx="1364">
                  <c:v>3164</c:v>
                </c:pt>
                <c:pt idx="1365">
                  <c:v>3165</c:v>
                </c:pt>
                <c:pt idx="1366">
                  <c:v>3166</c:v>
                </c:pt>
                <c:pt idx="1367">
                  <c:v>3167</c:v>
                </c:pt>
                <c:pt idx="1368">
                  <c:v>3168</c:v>
                </c:pt>
                <c:pt idx="1369">
                  <c:v>3169</c:v>
                </c:pt>
                <c:pt idx="1370">
                  <c:v>3170</c:v>
                </c:pt>
                <c:pt idx="1371">
                  <c:v>3171</c:v>
                </c:pt>
                <c:pt idx="1372">
                  <c:v>3172</c:v>
                </c:pt>
                <c:pt idx="1373">
                  <c:v>3173</c:v>
                </c:pt>
                <c:pt idx="1374">
                  <c:v>3174</c:v>
                </c:pt>
                <c:pt idx="1375">
                  <c:v>3175</c:v>
                </c:pt>
                <c:pt idx="1376">
                  <c:v>3176</c:v>
                </c:pt>
                <c:pt idx="1377">
                  <c:v>3177</c:v>
                </c:pt>
                <c:pt idx="1378">
                  <c:v>3178</c:v>
                </c:pt>
                <c:pt idx="1379">
                  <c:v>3179</c:v>
                </c:pt>
                <c:pt idx="1380">
                  <c:v>3180</c:v>
                </c:pt>
                <c:pt idx="1381">
                  <c:v>3181</c:v>
                </c:pt>
                <c:pt idx="1382">
                  <c:v>3182</c:v>
                </c:pt>
                <c:pt idx="1383">
                  <c:v>3183</c:v>
                </c:pt>
                <c:pt idx="1384">
                  <c:v>3184</c:v>
                </c:pt>
                <c:pt idx="1385">
                  <c:v>3185</c:v>
                </c:pt>
                <c:pt idx="1386">
                  <c:v>3186</c:v>
                </c:pt>
                <c:pt idx="1387">
                  <c:v>3187</c:v>
                </c:pt>
                <c:pt idx="1388">
                  <c:v>3188</c:v>
                </c:pt>
                <c:pt idx="1389">
                  <c:v>3189</c:v>
                </c:pt>
                <c:pt idx="1390">
                  <c:v>3190</c:v>
                </c:pt>
                <c:pt idx="1391">
                  <c:v>3191</c:v>
                </c:pt>
                <c:pt idx="1392">
                  <c:v>3192</c:v>
                </c:pt>
                <c:pt idx="1393">
                  <c:v>3193</c:v>
                </c:pt>
                <c:pt idx="1394">
                  <c:v>3194</c:v>
                </c:pt>
                <c:pt idx="1395">
                  <c:v>3195</c:v>
                </c:pt>
                <c:pt idx="1396">
                  <c:v>3196</c:v>
                </c:pt>
                <c:pt idx="1397">
                  <c:v>3197</c:v>
                </c:pt>
                <c:pt idx="1398">
                  <c:v>3198</c:v>
                </c:pt>
                <c:pt idx="1399">
                  <c:v>3199</c:v>
                </c:pt>
                <c:pt idx="1400">
                  <c:v>3200</c:v>
                </c:pt>
                <c:pt idx="1401">
                  <c:v>3201</c:v>
                </c:pt>
                <c:pt idx="1402">
                  <c:v>3202</c:v>
                </c:pt>
                <c:pt idx="1403">
                  <c:v>3203</c:v>
                </c:pt>
                <c:pt idx="1404">
                  <c:v>3204</c:v>
                </c:pt>
                <c:pt idx="1405">
                  <c:v>3205</c:v>
                </c:pt>
                <c:pt idx="1406">
                  <c:v>3206</c:v>
                </c:pt>
                <c:pt idx="1407">
                  <c:v>3207</c:v>
                </c:pt>
                <c:pt idx="1408">
                  <c:v>3208</c:v>
                </c:pt>
                <c:pt idx="1409">
                  <c:v>3209</c:v>
                </c:pt>
                <c:pt idx="1410">
                  <c:v>3210</c:v>
                </c:pt>
                <c:pt idx="1411">
                  <c:v>3211</c:v>
                </c:pt>
                <c:pt idx="1412">
                  <c:v>3212</c:v>
                </c:pt>
                <c:pt idx="1413">
                  <c:v>3213</c:v>
                </c:pt>
                <c:pt idx="1414">
                  <c:v>3214</c:v>
                </c:pt>
                <c:pt idx="1415">
                  <c:v>3215</c:v>
                </c:pt>
                <c:pt idx="1416">
                  <c:v>3216</c:v>
                </c:pt>
                <c:pt idx="1417">
                  <c:v>3217</c:v>
                </c:pt>
                <c:pt idx="1418">
                  <c:v>3218</c:v>
                </c:pt>
                <c:pt idx="1419">
                  <c:v>3219</c:v>
                </c:pt>
                <c:pt idx="1420">
                  <c:v>3220</c:v>
                </c:pt>
                <c:pt idx="1421">
                  <c:v>3221</c:v>
                </c:pt>
                <c:pt idx="1422">
                  <c:v>3222</c:v>
                </c:pt>
                <c:pt idx="1423">
                  <c:v>3223</c:v>
                </c:pt>
                <c:pt idx="1424">
                  <c:v>3224</c:v>
                </c:pt>
                <c:pt idx="1425">
                  <c:v>3225</c:v>
                </c:pt>
                <c:pt idx="1426">
                  <c:v>3226</c:v>
                </c:pt>
                <c:pt idx="1427">
                  <c:v>3227</c:v>
                </c:pt>
                <c:pt idx="1428">
                  <c:v>3228</c:v>
                </c:pt>
                <c:pt idx="1429">
                  <c:v>3229</c:v>
                </c:pt>
                <c:pt idx="1430">
                  <c:v>3230</c:v>
                </c:pt>
                <c:pt idx="1431">
                  <c:v>3231</c:v>
                </c:pt>
                <c:pt idx="1432">
                  <c:v>3232</c:v>
                </c:pt>
                <c:pt idx="1433">
                  <c:v>3233</c:v>
                </c:pt>
                <c:pt idx="1434">
                  <c:v>3234</c:v>
                </c:pt>
                <c:pt idx="1435">
                  <c:v>3235</c:v>
                </c:pt>
                <c:pt idx="1436">
                  <c:v>3236</c:v>
                </c:pt>
                <c:pt idx="1437">
                  <c:v>3237</c:v>
                </c:pt>
                <c:pt idx="1438">
                  <c:v>3238</c:v>
                </c:pt>
                <c:pt idx="1439">
                  <c:v>3239</c:v>
                </c:pt>
                <c:pt idx="1440">
                  <c:v>3240</c:v>
                </c:pt>
                <c:pt idx="1441">
                  <c:v>3241</c:v>
                </c:pt>
                <c:pt idx="1442">
                  <c:v>3242</c:v>
                </c:pt>
                <c:pt idx="1443">
                  <c:v>3243</c:v>
                </c:pt>
                <c:pt idx="1444">
                  <c:v>3244</c:v>
                </c:pt>
                <c:pt idx="1445">
                  <c:v>3245</c:v>
                </c:pt>
                <c:pt idx="1446">
                  <c:v>3246</c:v>
                </c:pt>
                <c:pt idx="1447">
                  <c:v>3247</c:v>
                </c:pt>
                <c:pt idx="1448">
                  <c:v>3248</c:v>
                </c:pt>
                <c:pt idx="1449">
                  <c:v>3249</c:v>
                </c:pt>
                <c:pt idx="1450">
                  <c:v>3250</c:v>
                </c:pt>
                <c:pt idx="1451">
                  <c:v>3251</c:v>
                </c:pt>
                <c:pt idx="1452">
                  <c:v>3252</c:v>
                </c:pt>
                <c:pt idx="1453">
                  <c:v>3253</c:v>
                </c:pt>
                <c:pt idx="1454">
                  <c:v>3254</c:v>
                </c:pt>
                <c:pt idx="1455">
                  <c:v>3255</c:v>
                </c:pt>
                <c:pt idx="1456">
                  <c:v>3256</c:v>
                </c:pt>
                <c:pt idx="1457">
                  <c:v>3257</c:v>
                </c:pt>
                <c:pt idx="1458">
                  <c:v>3258</c:v>
                </c:pt>
                <c:pt idx="1459">
                  <c:v>3259</c:v>
                </c:pt>
                <c:pt idx="1460">
                  <c:v>3260</c:v>
                </c:pt>
                <c:pt idx="1461">
                  <c:v>3261</c:v>
                </c:pt>
                <c:pt idx="1462">
                  <c:v>3262</c:v>
                </c:pt>
                <c:pt idx="1463">
                  <c:v>3263</c:v>
                </c:pt>
                <c:pt idx="1464">
                  <c:v>3264</c:v>
                </c:pt>
                <c:pt idx="1465">
                  <c:v>3265</c:v>
                </c:pt>
                <c:pt idx="1466">
                  <c:v>3266</c:v>
                </c:pt>
                <c:pt idx="1467">
                  <c:v>3267</c:v>
                </c:pt>
                <c:pt idx="1468">
                  <c:v>3268</c:v>
                </c:pt>
                <c:pt idx="1469">
                  <c:v>3269</c:v>
                </c:pt>
                <c:pt idx="1470">
                  <c:v>3270</c:v>
                </c:pt>
                <c:pt idx="1471">
                  <c:v>3271</c:v>
                </c:pt>
                <c:pt idx="1472">
                  <c:v>3272</c:v>
                </c:pt>
                <c:pt idx="1473">
                  <c:v>3273</c:v>
                </c:pt>
                <c:pt idx="1474">
                  <c:v>3274</c:v>
                </c:pt>
                <c:pt idx="1475">
                  <c:v>3275</c:v>
                </c:pt>
                <c:pt idx="1476">
                  <c:v>3276</c:v>
                </c:pt>
                <c:pt idx="1477">
                  <c:v>3277</c:v>
                </c:pt>
                <c:pt idx="1478">
                  <c:v>3278</c:v>
                </c:pt>
                <c:pt idx="1479">
                  <c:v>3279</c:v>
                </c:pt>
                <c:pt idx="1480">
                  <c:v>3280</c:v>
                </c:pt>
                <c:pt idx="1481">
                  <c:v>3281</c:v>
                </c:pt>
                <c:pt idx="1482">
                  <c:v>3282</c:v>
                </c:pt>
                <c:pt idx="1483">
                  <c:v>3283</c:v>
                </c:pt>
                <c:pt idx="1484">
                  <c:v>3284</c:v>
                </c:pt>
                <c:pt idx="1485">
                  <c:v>3285</c:v>
                </c:pt>
                <c:pt idx="1486">
                  <c:v>3286</c:v>
                </c:pt>
                <c:pt idx="1487">
                  <c:v>3287</c:v>
                </c:pt>
                <c:pt idx="1488">
                  <c:v>3288</c:v>
                </c:pt>
                <c:pt idx="1489">
                  <c:v>3289</c:v>
                </c:pt>
                <c:pt idx="1490">
                  <c:v>3290</c:v>
                </c:pt>
                <c:pt idx="1491">
                  <c:v>3291</c:v>
                </c:pt>
                <c:pt idx="1492">
                  <c:v>3292</c:v>
                </c:pt>
                <c:pt idx="1493">
                  <c:v>3293</c:v>
                </c:pt>
                <c:pt idx="1494">
                  <c:v>3294</c:v>
                </c:pt>
                <c:pt idx="1495">
                  <c:v>3295</c:v>
                </c:pt>
                <c:pt idx="1496">
                  <c:v>3296</c:v>
                </c:pt>
                <c:pt idx="1497">
                  <c:v>3297</c:v>
                </c:pt>
                <c:pt idx="1498">
                  <c:v>3298</c:v>
                </c:pt>
                <c:pt idx="1499">
                  <c:v>3299</c:v>
                </c:pt>
                <c:pt idx="1500">
                  <c:v>3300</c:v>
                </c:pt>
                <c:pt idx="1501">
                  <c:v>3301</c:v>
                </c:pt>
                <c:pt idx="1502">
                  <c:v>3302</c:v>
                </c:pt>
                <c:pt idx="1503">
                  <c:v>3303</c:v>
                </c:pt>
                <c:pt idx="1504">
                  <c:v>3304</c:v>
                </c:pt>
                <c:pt idx="1505">
                  <c:v>3305</c:v>
                </c:pt>
                <c:pt idx="1506">
                  <c:v>3306</c:v>
                </c:pt>
                <c:pt idx="1507">
                  <c:v>3307</c:v>
                </c:pt>
                <c:pt idx="1508">
                  <c:v>3308</c:v>
                </c:pt>
                <c:pt idx="1509">
                  <c:v>3309</c:v>
                </c:pt>
                <c:pt idx="1510">
                  <c:v>3310</c:v>
                </c:pt>
                <c:pt idx="1511">
                  <c:v>3311</c:v>
                </c:pt>
                <c:pt idx="1512">
                  <c:v>3312</c:v>
                </c:pt>
                <c:pt idx="1513">
                  <c:v>3313</c:v>
                </c:pt>
                <c:pt idx="1514">
                  <c:v>3314</c:v>
                </c:pt>
                <c:pt idx="1515">
                  <c:v>3315</c:v>
                </c:pt>
                <c:pt idx="1516">
                  <c:v>3316</c:v>
                </c:pt>
                <c:pt idx="1517">
                  <c:v>3317</c:v>
                </c:pt>
                <c:pt idx="1518">
                  <c:v>3318</c:v>
                </c:pt>
                <c:pt idx="1519">
                  <c:v>3319</c:v>
                </c:pt>
                <c:pt idx="1520">
                  <c:v>3320</c:v>
                </c:pt>
                <c:pt idx="1521">
                  <c:v>3321</c:v>
                </c:pt>
                <c:pt idx="1522">
                  <c:v>3322</c:v>
                </c:pt>
                <c:pt idx="1523">
                  <c:v>3323</c:v>
                </c:pt>
                <c:pt idx="1524">
                  <c:v>3324</c:v>
                </c:pt>
                <c:pt idx="1525">
                  <c:v>3325</c:v>
                </c:pt>
                <c:pt idx="1526">
                  <c:v>3326</c:v>
                </c:pt>
                <c:pt idx="1527">
                  <c:v>3327</c:v>
                </c:pt>
                <c:pt idx="1528">
                  <c:v>3328</c:v>
                </c:pt>
                <c:pt idx="1529">
                  <c:v>3329</c:v>
                </c:pt>
                <c:pt idx="1530">
                  <c:v>3330</c:v>
                </c:pt>
                <c:pt idx="1531">
                  <c:v>3331</c:v>
                </c:pt>
                <c:pt idx="1532">
                  <c:v>3332</c:v>
                </c:pt>
                <c:pt idx="1533">
                  <c:v>3333</c:v>
                </c:pt>
                <c:pt idx="1534">
                  <c:v>3334</c:v>
                </c:pt>
                <c:pt idx="1535">
                  <c:v>3335</c:v>
                </c:pt>
                <c:pt idx="1536">
                  <c:v>3336</c:v>
                </c:pt>
                <c:pt idx="1537">
                  <c:v>3337</c:v>
                </c:pt>
                <c:pt idx="1538">
                  <c:v>3338</c:v>
                </c:pt>
                <c:pt idx="1539">
                  <c:v>3339</c:v>
                </c:pt>
                <c:pt idx="1540">
                  <c:v>3340</c:v>
                </c:pt>
                <c:pt idx="1541">
                  <c:v>3341</c:v>
                </c:pt>
                <c:pt idx="1542">
                  <c:v>3342</c:v>
                </c:pt>
                <c:pt idx="1543">
                  <c:v>3343</c:v>
                </c:pt>
                <c:pt idx="1544">
                  <c:v>3344</c:v>
                </c:pt>
                <c:pt idx="1545">
                  <c:v>3345</c:v>
                </c:pt>
                <c:pt idx="1546">
                  <c:v>3346</c:v>
                </c:pt>
                <c:pt idx="1547">
                  <c:v>3347</c:v>
                </c:pt>
                <c:pt idx="1548">
                  <c:v>3348</c:v>
                </c:pt>
                <c:pt idx="1549">
                  <c:v>3349</c:v>
                </c:pt>
                <c:pt idx="1550">
                  <c:v>3350</c:v>
                </c:pt>
                <c:pt idx="1551">
                  <c:v>3351</c:v>
                </c:pt>
                <c:pt idx="1552">
                  <c:v>3352</c:v>
                </c:pt>
                <c:pt idx="1553">
                  <c:v>3353</c:v>
                </c:pt>
                <c:pt idx="1554">
                  <c:v>3354</c:v>
                </c:pt>
                <c:pt idx="1555">
                  <c:v>3355</c:v>
                </c:pt>
                <c:pt idx="1556">
                  <c:v>3356</c:v>
                </c:pt>
                <c:pt idx="1557">
                  <c:v>3357</c:v>
                </c:pt>
                <c:pt idx="1558">
                  <c:v>3358</c:v>
                </c:pt>
                <c:pt idx="1559">
                  <c:v>3359</c:v>
                </c:pt>
                <c:pt idx="1560">
                  <c:v>3360</c:v>
                </c:pt>
                <c:pt idx="1561">
                  <c:v>3361</c:v>
                </c:pt>
                <c:pt idx="1562">
                  <c:v>3362</c:v>
                </c:pt>
                <c:pt idx="1563">
                  <c:v>3363</c:v>
                </c:pt>
                <c:pt idx="1564">
                  <c:v>3364</c:v>
                </c:pt>
                <c:pt idx="1565">
                  <c:v>3365</c:v>
                </c:pt>
                <c:pt idx="1566">
                  <c:v>3366</c:v>
                </c:pt>
                <c:pt idx="1567">
                  <c:v>3367</c:v>
                </c:pt>
                <c:pt idx="1568">
                  <c:v>3368</c:v>
                </c:pt>
                <c:pt idx="1569">
                  <c:v>3369</c:v>
                </c:pt>
                <c:pt idx="1570">
                  <c:v>3370</c:v>
                </c:pt>
                <c:pt idx="1571">
                  <c:v>3371</c:v>
                </c:pt>
                <c:pt idx="1572">
                  <c:v>3372</c:v>
                </c:pt>
                <c:pt idx="1573">
                  <c:v>3373</c:v>
                </c:pt>
                <c:pt idx="1574">
                  <c:v>3374</c:v>
                </c:pt>
                <c:pt idx="1575">
                  <c:v>3375</c:v>
                </c:pt>
                <c:pt idx="1576">
                  <c:v>3376</c:v>
                </c:pt>
                <c:pt idx="1577">
                  <c:v>3377</c:v>
                </c:pt>
                <c:pt idx="1578">
                  <c:v>3378</c:v>
                </c:pt>
                <c:pt idx="1579">
                  <c:v>3379</c:v>
                </c:pt>
                <c:pt idx="1580">
                  <c:v>3380</c:v>
                </c:pt>
                <c:pt idx="1581">
                  <c:v>3381</c:v>
                </c:pt>
                <c:pt idx="1582">
                  <c:v>3382</c:v>
                </c:pt>
                <c:pt idx="1583">
                  <c:v>3383</c:v>
                </c:pt>
                <c:pt idx="1584">
                  <c:v>3384</c:v>
                </c:pt>
                <c:pt idx="1585">
                  <c:v>3385</c:v>
                </c:pt>
                <c:pt idx="1586">
                  <c:v>3386</c:v>
                </c:pt>
                <c:pt idx="1587">
                  <c:v>3387</c:v>
                </c:pt>
                <c:pt idx="1588">
                  <c:v>3388</c:v>
                </c:pt>
                <c:pt idx="1589">
                  <c:v>3389</c:v>
                </c:pt>
                <c:pt idx="1590">
                  <c:v>3390</c:v>
                </c:pt>
                <c:pt idx="1591">
                  <c:v>3391</c:v>
                </c:pt>
                <c:pt idx="1592">
                  <c:v>3392</c:v>
                </c:pt>
                <c:pt idx="1593">
                  <c:v>3393</c:v>
                </c:pt>
                <c:pt idx="1594">
                  <c:v>3394</c:v>
                </c:pt>
                <c:pt idx="1595">
                  <c:v>3395</c:v>
                </c:pt>
                <c:pt idx="1596">
                  <c:v>3396</c:v>
                </c:pt>
                <c:pt idx="1597">
                  <c:v>3397</c:v>
                </c:pt>
                <c:pt idx="1598">
                  <c:v>3398</c:v>
                </c:pt>
                <c:pt idx="1599">
                  <c:v>3399</c:v>
                </c:pt>
                <c:pt idx="1600">
                  <c:v>3400</c:v>
                </c:pt>
                <c:pt idx="1601">
                  <c:v>3401</c:v>
                </c:pt>
                <c:pt idx="1602">
                  <c:v>3402</c:v>
                </c:pt>
                <c:pt idx="1603">
                  <c:v>3403</c:v>
                </c:pt>
                <c:pt idx="1604">
                  <c:v>3404</c:v>
                </c:pt>
                <c:pt idx="1605">
                  <c:v>3405</c:v>
                </c:pt>
                <c:pt idx="1606">
                  <c:v>3406</c:v>
                </c:pt>
                <c:pt idx="1607">
                  <c:v>3407</c:v>
                </c:pt>
                <c:pt idx="1608">
                  <c:v>3408</c:v>
                </c:pt>
                <c:pt idx="1609">
                  <c:v>3409</c:v>
                </c:pt>
                <c:pt idx="1610">
                  <c:v>3410</c:v>
                </c:pt>
                <c:pt idx="1611">
                  <c:v>3411</c:v>
                </c:pt>
                <c:pt idx="1612">
                  <c:v>3412</c:v>
                </c:pt>
                <c:pt idx="1613">
                  <c:v>3413</c:v>
                </c:pt>
                <c:pt idx="1614">
                  <c:v>3414</c:v>
                </c:pt>
                <c:pt idx="1615">
                  <c:v>3415</c:v>
                </c:pt>
                <c:pt idx="1616">
                  <c:v>3416</c:v>
                </c:pt>
                <c:pt idx="1617">
                  <c:v>3417</c:v>
                </c:pt>
                <c:pt idx="1618">
                  <c:v>3418</c:v>
                </c:pt>
                <c:pt idx="1619">
                  <c:v>3419</c:v>
                </c:pt>
                <c:pt idx="1620">
                  <c:v>3420</c:v>
                </c:pt>
                <c:pt idx="1621">
                  <c:v>3421</c:v>
                </c:pt>
                <c:pt idx="1622">
                  <c:v>3422</c:v>
                </c:pt>
                <c:pt idx="1623">
                  <c:v>3423</c:v>
                </c:pt>
                <c:pt idx="1624">
                  <c:v>3424</c:v>
                </c:pt>
                <c:pt idx="1625">
                  <c:v>3425</c:v>
                </c:pt>
                <c:pt idx="1626">
                  <c:v>3426</c:v>
                </c:pt>
                <c:pt idx="1627">
                  <c:v>3427</c:v>
                </c:pt>
                <c:pt idx="1628">
                  <c:v>3428</c:v>
                </c:pt>
                <c:pt idx="1629">
                  <c:v>3429</c:v>
                </c:pt>
                <c:pt idx="1630">
                  <c:v>3430</c:v>
                </c:pt>
                <c:pt idx="1631">
                  <c:v>3431</c:v>
                </c:pt>
                <c:pt idx="1632">
                  <c:v>3432</c:v>
                </c:pt>
                <c:pt idx="1633">
                  <c:v>3433</c:v>
                </c:pt>
                <c:pt idx="1634">
                  <c:v>3434</c:v>
                </c:pt>
                <c:pt idx="1635">
                  <c:v>3435</c:v>
                </c:pt>
                <c:pt idx="1636">
                  <c:v>3436</c:v>
                </c:pt>
                <c:pt idx="1637">
                  <c:v>3437</c:v>
                </c:pt>
                <c:pt idx="1638">
                  <c:v>3438</c:v>
                </c:pt>
                <c:pt idx="1639">
                  <c:v>3439</c:v>
                </c:pt>
                <c:pt idx="1640">
                  <c:v>3440</c:v>
                </c:pt>
                <c:pt idx="1641">
                  <c:v>3441</c:v>
                </c:pt>
                <c:pt idx="1642">
                  <c:v>3442</c:v>
                </c:pt>
                <c:pt idx="1643">
                  <c:v>3443</c:v>
                </c:pt>
                <c:pt idx="1644">
                  <c:v>3444</c:v>
                </c:pt>
                <c:pt idx="1645">
                  <c:v>3445</c:v>
                </c:pt>
                <c:pt idx="1646">
                  <c:v>3446</c:v>
                </c:pt>
                <c:pt idx="1647">
                  <c:v>3447</c:v>
                </c:pt>
                <c:pt idx="1648">
                  <c:v>3448</c:v>
                </c:pt>
                <c:pt idx="1649">
                  <c:v>3449</c:v>
                </c:pt>
                <c:pt idx="1650">
                  <c:v>3450</c:v>
                </c:pt>
                <c:pt idx="1651">
                  <c:v>3451</c:v>
                </c:pt>
                <c:pt idx="1652">
                  <c:v>3452</c:v>
                </c:pt>
                <c:pt idx="1653">
                  <c:v>3453</c:v>
                </c:pt>
                <c:pt idx="1654">
                  <c:v>3454</c:v>
                </c:pt>
                <c:pt idx="1655">
                  <c:v>3455</c:v>
                </c:pt>
                <c:pt idx="1656">
                  <c:v>3456</c:v>
                </c:pt>
                <c:pt idx="1657">
                  <c:v>3457</c:v>
                </c:pt>
                <c:pt idx="1658">
                  <c:v>3458</c:v>
                </c:pt>
                <c:pt idx="1659">
                  <c:v>3459</c:v>
                </c:pt>
                <c:pt idx="1660">
                  <c:v>3460</c:v>
                </c:pt>
                <c:pt idx="1661">
                  <c:v>3461</c:v>
                </c:pt>
                <c:pt idx="1662">
                  <c:v>3462</c:v>
                </c:pt>
                <c:pt idx="1663">
                  <c:v>3463</c:v>
                </c:pt>
                <c:pt idx="1664">
                  <c:v>3464</c:v>
                </c:pt>
                <c:pt idx="1665">
                  <c:v>3465</c:v>
                </c:pt>
                <c:pt idx="1666">
                  <c:v>3466</c:v>
                </c:pt>
                <c:pt idx="1667">
                  <c:v>3467</c:v>
                </c:pt>
                <c:pt idx="1668">
                  <c:v>3468</c:v>
                </c:pt>
                <c:pt idx="1669">
                  <c:v>3469</c:v>
                </c:pt>
                <c:pt idx="1670">
                  <c:v>3470</c:v>
                </c:pt>
                <c:pt idx="1671">
                  <c:v>3471</c:v>
                </c:pt>
                <c:pt idx="1672">
                  <c:v>3472</c:v>
                </c:pt>
                <c:pt idx="1673">
                  <c:v>3473</c:v>
                </c:pt>
                <c:pt idx="1674">
                  <c:v>3474</c:v>
                </c:pt>
                <c:pt idx="1675">
                  <c:v>3475</c:v>
                </c:pt>
                <c:pt idx="1676">
                  <c:v>3476</c:v>
                </c:pt>
                <c:pt idx="1677">
                  <c:v>3477</c:v>
                </c:pt>
                <c:pt idx="1678">
                  <c:v>3478</c:v>
                </c:pt>
                <c:pt idx="1679">
                  <c:v>3479</c:v>
                </c:pt>
                <c:pt idx="1680">
                  <c:v>3480</c:v>
                </c:pt>
                <c:pt idx="1681">
                  <c:v>3481</c:v>
                </c:pt>
                <c:pt idx="1682">
                  <c:v>3482</c:v>
                </c:pt>
                <c:pt idx="1683">
                  <c:v>3483</c:v>
                </c:pt>
                <c:pt idx="1684">
                  <c:v>3484</c:v>
                </c:pt>
                <c:pt idx="1685">
                  <c:v>3485</c:v>
                </c:pt>
                <c:pt idx="1686">
                  <c:v>3486</c:v>
                </c:pt>
                <c:pt idx="1687">
                  <c:v>3487</c:v>
                </c:pt>
                <c:pt idx="1688">
                  <c:v>3488</c:v>
                </c:pt>
                <c:pt idx="1689">
                  <c:v>3489</c:v>
                </c:pt>
                <c:pt idx="1690">
                  <c:v>3490</c:v>
                </c:pt>
                <c:pt idx="1691">
                  <c:v>3491</c:v>
                </c:pt>
                <c:pt idx="1692">
                  <c:v>3492</c:v>
                </c:pt>
                <c:pt idx="1693">
                  <c:v>3493</c:v>
                </c:pt>
                <c:pt idx="1694">
                  <c:v>3494</c:v>
                </c:pt>
                <c:pt idx="1695">
                  <c:v>3495</c:v>
                </c:pt>
                <c:pt idx="1696">
                  <c:v>3496</c:v>
                </c:pt>
                <c:pt idx="1697">
                  <c:v>3497</c:v>
                </c:pt>
                <c:pt idx="1698">
                  <c:v>3498</c:v>
                </c:pt>
                <c:pt idx="1699">
                  <c:v>3499</c:v>
                </c:pt>
                <c:pt idx="1700">
                  <c:v>3500</c:v>
                </c:pt>
                <c:pt idx="1701">
                  <c:v>3501</c:v>
                </c:pt>
                <c:pt idx="1702">
                  <c:v>3502</c:v>
                </c:pt>
                <c:pt idx="1703">
                  <c:v>3503</c:v>
                </c:pt>
                <c:pt idx="1704">
                  <c:v>3504</c:v>
                </c:pt>
                <c:pt idx="1705">
                  <c:v>3505</c:v>
                </c:pt>
                <c:pt idx="1706">
                  <c:v>3506</c:v>
                </c:pt>
                <c:pt idx="1707">
                  <c:v>3507</c:v>
                </c:pt>
                <c:pt idx="1708">
                  <c:v>3508</c:v>
                </c:pt>
                <c:pt idx="1709">
                  <c:v>3509</c:v>
                </c:pt>
                <c:pt idx="1710">
                  <c:v>3510</c:v>
                </c:pt>
                <c:pt idx="1711">
                  <c:v>3511</c:v>
                </c:pt>
                <c:pt idx="1712">
                  <c:v>3512</c:v>
                </c:pt>
                <c:pt idx="1713">
                  <c:v>3513</c:v>
                </c:pt>
                <c:pt idx="1714">
                  <c:v>3514</c:v>
                </c:pt>
                <c:pt idx="1715">
                  <c:v>3515</c:v>
                </c:pt>
                <c:pt idx="1716">
                  <c:v>3516</c:v>
                </c:pt>
                <c:pt idx="1717">
                  <c:v>3517</c:v>
                </c:pt>
                <c:pt idx="1718">
                  <c:v>3518</c:v>
                </c:pt>
                <c:pt idx="1719">
                  <c:v>3519</c:v>
                </c:pt>
                <c:pt idx="1720">
                  <c:v>3520</c:v>
                </c:pt>
                <c:pt idx="1721">
                  <c:v>3521</c:v>
                </c:pt>
                <c:pt idx="1722">
                  <c:v>3522</c:v>
                </c:pt>
                <c:pt idx="1723">
                  <c:v>3523</c:v>
                </c:pt>
                <c:pt idx="1724">
                  <c:v>3524</c:v>
                </c:pt>
                <c:pt idx="1725">
                  <c:v>3525</c:v>
                </c:pt>
                <c:pt idx="1726">
                  <c:v>3526</c:v>
                </c:pt>
                <c:pt idx="1727">
                  <c:v>3527</c:v>
                </c:pt>
                <c:pt idx="1728">
                  <c:v>3528</c:v>
                </c:pt>
                <c:pt idx="1729">
                  <c:v>3529</c:v>
                </c:pt>
                <c:pt idx="1730">
                  <c:v>3530</c:v>
                </c:pt>
                <c:pt idx="1731">
                  <c:v>3531</c:v>
                </c:pt>
                <c:pt idx="1732">
                  <c:v>3532</c:v>
                </c:pt>
                <c:pt idx="1733">
                  <c:v>3533</c:v>
                </c:pt>
                <c:pt idx="1734">
                  <c:v>3534</c:v>
                </c:pt>
                <c:pt idx="1735">
                  <c:v>3535</c:v>
                </c:pt>
                <c:pt idx="1736">
                  <c:v>3536</c:v>
                </c:pt>
                <c:pt idx="1737">
                  <c:v>3537</c:v>
                </c:pt>
                <c:pt idx="1738">
                  <c:v>3538</c:v>
                </c:pt>
                <c:pt idx="1739">
                  <c:v>3539</c:v>
                </c:pt>
                <c:pt idx="1740">
                  <c:v>3540</c:v>
                </c:pt>
                <c:pt idx="1741">
                  <c:v>3541</c:v>
                </c:pt>
                <c:pt idx="1742">
                  <c:v>3542</c:v>
                </c:pt>
                <c:pt idx="1743">
                  <c:v>3543</c:v>
                </c:pt>
                <c:pt idx="1744">
                  <c:v>3544</c:v>
                </c:pt>
                <c:pt idx="1745">
                  <c:v>3545</c:v>
                </c:pt>
                <c:pt idx="1746">
                  <c:v>3546</c:v>
                </c:pt>
                <c:pt idx="1747">
                  <c:v>3547</c:v>
                </c:pt>
                <c:pt idx="1748">
                  <c:v>3548</c:v>
                </c:pt>
                <c:pt idx="1749">
                  <c:v>3549</c:v>
                </c:pt>
                <c:pt idx="1750">
                  <c:v>3550</c:v>
                </c:pt>
                <c:pt idx="1751">
                  <c:v>3551</c:v>
                </c:pt>
                <c:pt idx="1752">
                  <c:v>3552</c:v>
                </c:pt>
                <c:pt idx="1753">
                  <c:v>3553</c:v>
                </c:pt>
                <c:pt idx="1754">
                  <c:v>3554</c:v>
                </c:pt>
                <c:pt idx="1755">
                  <c:v>3555</c:v>
                </c:pt>
                <c:pt idx="1756">
                  <c:v>3556</c:v>
                </c:pt>
                <c:pt idx="1757">
                  <c:v>3557</c:v>
                </c:pt>
                <c:pt idx="1758">
                  <c:v>3558</c:v>
                </c:pt>
                <c:pt idx="1759">
                  <c:v>3559</c:v>
                </c:pt>
                <c:pt idx="1760">
                  <c:v>3560</c:v>
                </c:pt>
                <c:pt idx="1761">
                  <c:v>3561</c:v>
                </c:pt>
                <c:pt idx="1762">
                  <c:v>3562</c:v>
                </c:pt>
                <c:pt idx="1763">
                  <c:v>3563</c:v>
                </c:pt>
                <c:pt idx="1764">
                  <c:v>3564</c:v>
                </c:pt>
                <c:pt idx="1765">
                  <c:v>3565</c:v>
                </c:pt>
                <c:pt idx="1766">
                  <c:v>3566</c:v>
                </c:pt>
                <c:pt idx="1767">
                  <c:v>3567</c:v>
                </c:pt>
                <c:pt idx="1768">
                  <c:v>3568</c:v>
                </c:pt>
                <c:pt idx="1769">
                  <c:v>3569</c:v>
                </c:pt>
                <c:pt idx="1770">
                  <c:v>3570</c:v>
                </c:pt>
                <c:pt idx="1771">
                  <c:v>3571</c:v>
                </c:pt>
                <c:pt idx="1772">
                  <c:v>3572</c:v>
                </c:pt>
                <c:pt idx="1773">
                  <c:v>3573</c:v>
                </c:pt>
                <c:pt idx="1774">
                  <c:v>3574</c:v>
                </c:pt>
                <c:pt idx="1775">
                  <c:v>3575</c:v>
                </c:pt>
                <c:pt idx="1776">
                  <c:v>3576</c:v>
                </c:pt>
                <c:pt idx="1777">
                  <c:v>3577</c:v>
                </c:pt>
                <c:pt idx="1778">
                  <c:v>3578</c:v>
                </c:pt>
                <c:pt idx="1779">
                  <c:v>3579</c:v>
                </c:pt>
                <c:pt idx="1780">
                  <c:v>3580</c:v>
                </c:pt>
                <c:pt idx="1781">
                  <c:v>3581</c:v>
                </c:pt>
                <c:pt idx="1782">
                  <c:v>3582</c:v>
                </c:pt>
                <c:pt idx="1783">
                  <c:v>3583</c:v>
                </c:pt>
                <c:pt idx="1784">
                  <c:v>3584</c:v>
                </c:pt>
                <c:pt idx="1785">
                  <c:v>3585</c:v>
                </c:pt>
                <c:pt idx="1786">
                  <c:v>3586</c:v>
                </c:pt>
                <c:pt idx="1787">
                  <c:v>3587</c:v>
                </c:pt>
                <c:pt idx="1788">
                  <c:v>3588</c:v>
                </c:pt>
                <c:pt idx="1789">
                  <c:v>3589</c:v>
                </c:pt>
                <c:pt idx="1790">
                  <c:v>3590</c:v>
                </c:pt>
                <c:pt idx="1791">
                  <c:v>3591</c:v>
                </c:pt>
                <c:pt idx="1792">
                  <c:v>3592</c:v>
                </c:pt>
                <c:pt idx="1793">
                  <c:v>3593</c:v>
                </c:pt>
                <c:pt idx="1794">
                  <c:v>3594</c:v>
                </c:pt>
                <c:pt idx="1795">
                  <c:v>3595</c:v>
                </c:pt>
                <c:pt idx="1796">
                  <c:v>3596</c:v>
                </c:pt>
                <c:pt idx="1797">
                  <c:v>3597</c:v>
                </c:pt>
                <c:pt idx="1798">
                  <c:v>3598</c:v>
                </c:pt>
                <c:pt idx="1799">
                  <c:v>3599</c:v>
                </c:pt>
                <c:pt idx="1800">
                  <c:v>3600</c:v>
                </c:pt>
                <c:pt idx="1801">
                  <c:v>3601</c:v>
                </c:pt>
                <c:pt idx="1802">
                  <c:v>3602</c:v>
                </c:pt>
                <c:pt idx="1803">
                  <c:v>3603</c:v>
                </c:pt>
                <c:pt idx="1804">
                  <c:v>3604</c:v>
                </c:pt>
                <c:pt idx="1805">
                  <c:v>3605</c:v>
                </c:pt>
                <c:pt idx="1806">
                  <c:v>3606</c:v>
                </c:pt>
                <c:pt idx="1807">
                  <c:v>3607</c:v>
                </c:pt>
                <c:pt idx="1808">
                  <c:v>3608</c:v>
                </c:pt>
                <c:pt idx="1809">
                  <c:v>3609</c:v>
                </c:pt>
                <c:pt idx="1810">
                  <c:v>3610</c:v>
                </c:pt>
                <c:pt idx="1811">
                  <c:v>3611</c:v>
                </c:pt>
                <c:pt idx="1812">
                  <c:v>3612</c:v>
                </c:pt>
                <c:pt idx="1813">
                  <c:v>3613</c:v>
                </c:pt>
                <c:pt idx="1814">
                  <c:v>3614</c:v>
                </c:pt>
                <c:pt idx="1815">
                  <c:v>3615</c:v>
                </c:pt>
                <c:pt idx="1816">
                  <c:v>3616</c:v>
                </c:pt>
                <c:pt idx="1817">
                  <c:v>3617</c:v>
                </c:pt>
                <c:pt idx="1818">
                  <c:v>3618</c:v>
                </c:pt>
                <c:pt idx="1819">
                  <c:v>3619</c:v>
                </c:pt>
                <c:pt idx="1820">
                  <c:v>3620</c:v>
                </c:pt>
                <c:pt idx="1821">
                  <c:v>3621</c:v>
                </c:pt>
                <c:pt idx="1822">
                  <c:v>3622</c:v>
                </c:pt>
                <c:pt idx="1823">
                  <c:v>3623</c:v>
                </c:pt>
                <c:pt idx="1824">
                  <c:v>3624</c:v>
                </c:pt>
                <c:pt idx="1825">
                  <c:v>3625</c:v>
                </c:pt>
                <c:pt idx="1826">
                  <c:v>3626</c:v>
                </c:pt>
                <c:pt idx="1827">
                  <c:v>3627</c:v>
                </c:pt>
                <c:pt idx="1828">
                  <c:v>3628</c:v>
                </c:pt>
                <c:pt idx="1829">
                  <c:v>3629</c:v>
                </c:pt>
                <c:pt idx="1830">
                  <c:v>3630</c:v>
                </c:pt>
                <c:pt idx="1831">
                  <c:v>3631</c:v>
                </c:pt>
                <c:pt idx="1832">
                  <c:v>3632</c:v>
                </c:pt>
                <c:pt idx="1833">
                  <c:v>3633</c:v>
                </c:pt>
                <c:pt idx="1834">
                  <c:v>3634</c:v>
                </c:pt>
                <c:pt idx="1835">
                  <c:v>3635</c:v>
                </c:pt>
                <c:pt idx="1836">
                  <c:v>3636</c:v>
                </c:pt>
                <c:pt idx="1837">
                  <c:v>3637</c:v>
                </c:pt>
                <c:pt idx="1838">
                  <c:v>3638</c:v>
                </c:pt>
                <c:pt idx="1839">
                  <c:v>3639</c:v>
                </c:pt>
                <c:pt idx="1840">
                  <c:v>3640</c:v>
                </c:pt>
                <c:pt idx="1841">
                  <c:v>3641</c:v>
                </c:pt>
                <c:pt idx="1842">
                  <c:v>3642</c:v>
                </c:pt>
                <c:pt idx="1843">
                  <c:v>3643</c:v>
                </c:pt>
                <c:pt idx="1844">
                  <c:v>3644</c:v>
                </c:pt>
                <c:pt idx="1845">
                  <c:v>3645</c:v>
                </c:pt>
                <c:pt idx="1846">
                  <c:v>3646</c:v>
                </c:pt>
                <c:pt idx="1847">
                  <c:v>3647</c:v>
                </c:pt>
                <c:pt idx="1848">
                  <c:v>3648</c:v>
                </c:pt>
                <c:pt idx="1849">
                  <c:v>3649</c:v>
                </c:pt>
                <c:pt idx="1850">
                  <c:v>3650</c:v>
                </c:pt>
                <c:pt idx="1851">
                  <c:v>3651</c:v>
                </c:pt>
                <c:pt idx="1852">
                  <c:v>3652</c:v>
                </c:pt>
                <c:pt idx="1853">
                  <c:v>3653</c:v>
                </c:pt>
                <c:pt idx="1854">
                  <c:v>3654</c:v>
                </c:pt>
                <c:pt idx="1855">
                  <c:v>3655</c:v>
                </c:pt>
                <c:pt idx="1856">
                  <c:v>3656</c:v>
                </c:pt>
                <c:pt idx="1857">
                  <c:v>3657</c:v>
                </c:pt>
                <c:pt idx="1858">
                  <c:v>3658</c:v>
                </c:pt>
                <c:pt idx="1859">
                  <c:v>3659</c:v>
                </c:pt>
                <c:pt idx="1860">
                  <c:v>3660</c:v>
                </c:pt>
                <c:pt idx="1861">
                  <c:v>3661</c:v>
                </c:pt>
                <c:pt idx="1862">
                  <c:v>3662</c:v>
                </c:pt>
                <c:pt idx="1863">
                  <c:v>3663</c:v>
                </c:pt>
                <c:pt idx="1864">
                  <c:v>3664</c:v>
                </c:pt>
                <c:pt idx="1865">
                  <c:v>3665</c:v>
                </c:pt>
                <c:pt idx="1866">
                  <c:v>3666</c:v>
                </c:pt>
                <c:pt idx="1867">
                  <c:v>3667</c:v>
                </c:pt>
                <c:pt idx="1868">
                  <c:v>3668</c:v>
                </c:pt>
                <c:pt idx="1869">
                  <c:v>3669</c:v>
                </c:pt>
                <c:pt idx="1870">
                  <c:v>3670</c:v>
                </c:pt>
                <c:pt idx="1871">
                  <c:v>3671</c:v>
                </c:pt>
                <c:pt idx="1872">
                  <c:v>3672</c:v>
                </c:pt>
                <c:pt idx="1873">
                  <c:v>3673</c:v>
                </c:pt>
                <c:pt idx="1874">
                  <c:v>3674</c:v>
                </c:pt>
                <c:pt idx="1875">
                  <c:v>3675</c:v>
                </c:pt>
                <c:pt idx="1876">
                  <c:v>3676</c:v>
                </c:pt>
                <c:pt idx="1877">
                  <c:v>3677</c:v>
                </c:pt>
                <c:pt idx="1878">
                  <c:v>3678</c:v>
                </c:pt>
                <c:pt idx="1879">
                  <c:v>3679</c:v>
                </c:pt>
                <c:pt idx="1880">
                  <c:v>3680</c:v>
                </c:pt>
                <c:pt idx="1881">
                  <c:v>3681</c:v>
                </c:pt>
                <c:pt idx="1882">
                  <c:v>3682</c:v>
                </c:pt>
                <c:pt idx="1883">
                  <c:v>3683</c:v>
                </c:pt>
                <c:pt idx="1884">
                  <c:v>3684</c:v>
                </c:pt>
                <c:pt idx="1885">
                  <c:v>3685</c:v>
                </c:pt>
                <c:pt idx="1886">
                  <c:v>3686</c:v>
                </c:pt>
                <c:pt idx="1887">
                  <c:v>3687</c:v>
                </c:pt>
                <c:pt idx="1888">
                  <c:v>3688</c:v>
                </c:pt>
                <c:pt idx="1889">
                  <c:v>3689</c:v>
                </c:pt>
                <c:pt idx="1890">
                  <c:v>3690</c:v>
                </c:pt>
                <c:pt idx="1891">
                  <c:v>3691</c:v>
                </c:pt>
                <c:pt idx="1892">
                  <c:v>3692</c:v>
                </c:pt>
                <c:pt idx="1893">
                  <c:v>3693</c:v>
                </c:pt>
                <c:pt idx="1894">
                  <c:v>3694</c:v>
                </c:pt>
                <c:pt idx="1895">
                  <c:v>3695</c:v>
                </c:pt>
                <c:pt idx="1896">
                  <c:v>3696</c:v>
                </c:pt>
                <c:pt idx="1897">
                  <c:v>3697</c:v>
                </c:pt>
                <c:pt idx="1898">
                  <c:v>3698</c:v>
                </c:pt>
                <c:pt idx="1899">
                  <c:v>3699</c:v>
                </c:pt>
                <c:pt idx="1900">
                  <c:v>3700</c:v>
                </c:pt>
                <c:pt idx="1901">
                  <c:v>3701</c:v>
                </c:pt>
                <c:pt idx="1902">
                  <c:v>3702</c:v>
                </c:pt>
                <c:pt idx="1903">
                  <c:v>3703</c:v>
                </c:pt>
                <c:pt idx="1904">
                  <c:v>3704</c:v>
                </c:pt>
                <c:pt idx="1905">
                  <c:v>3705</c:v>
                </c:pt>
                <c:pt idx="1906">
                  <c:v>3706</c:v>
                </c:pt>
                <c:pt idx="1907">
                  <c:v>3707</c:v>
                </c:pt>
                <c:pt idx="1908">
                  <c:v>3708</c:v>
                </c:pt>
                <c:pt idx="1909">
                  <c:v>3709</c:v>
                </c:pt>
                <c:pt idx="1910">
                  <c:v>3710</c:v>
                </c:pt>
                <c:pt idx="1911">
                  <c:v>3711</c:v>
                </c:pt>
                <c:pt idx="1912">
                  <c:v>3712</c:v>
                </c:pt>
                <c:pt idx="1913">
                  <c:v>3713</c:v>
                </c:pt>
                <c:pt idx="1914">
                  <c:v>3714</c:v>
                </c:pt>
                <c:pt idx="1915">
                  <c:v>3715</c:v>
                </c:pt>
                <c:pt idx="1916">
                  <c:v>3716</c:v>
                </c:pt>
                <c:pt idx="1917">
                  <c:v>3717</c:v>
                </c:pt>
                <c:pt idx="1918">
                  <c:v>3718</c:v>
                </c:pt>
                <c:pt idx="1919">
                  <c:v>3719</c:v>
                </c:pt>
                <c:pt idx="1920">
                  <c:v>3720</c:v>
                </c:pt>
                <c:pt idx="1921">
                  <c:v>3721</c:v>
                </c:pt>
                <c:pt idx="1922">
                  <c:v>3722</c:v>
                </c:pt>
                <c:pt idx="1923">
                  <c:v>3723</c:v>
                </c:pt>
                <c:pt idx="1924">
                  <c:v>3724</c:v>
                </c:pt>
                <c:pt idx="1925">
                  <c:v>3725</c:v>
                </c:pt>
                <c:pt idx="1926">
                  <c:v>3726</c:v>
                </c:pt>
                <c:pt idx="1927">
                  <c:v>3727</c:v>
                </c:pt>
                <c:pt idx="1928">
                  <c:v>3728</c:v>
                </c:pt>
                <c:pt idx="1929">
                  <c:v>3729</c:v>
                </c:pt>
                <c:pt idx="1930">
                  <c:v>3730</c:v>
                </c:pt>
                <c:pt idx="1931">
                  <c:v>3731</c:v>
                </c:pt>
                <c:pt idx="1932">
                  <c:v>3732</c:v>
                </c:pt>
                <c:pt idx="1933">
                  <c:v>3733</c:v>
                </c:pt>
                <c:pt idx="1934">
                  <c:v>3734</c:v>
                </c:pt>
                <c:pt idx="1935">
                  <c:v>3735</c:v>
                </c:pt>
                <c:pt idx="1936">
                  <c:v>3736</c:v>
                </c:pt>
                <c:pt idx="1937">
                  <c:v>3737</c:v>
                </c:pt>
                <c:pt idx="1938">
                  <c:v>3738</c:v>
                </c:pt>
                <c:pt idx="1939">
                  <c:v>3739</c:v>
                </c:pt>
                <c:pt idx="1940">
                  <c:v>3740</c:v>
                </c:pt>
                <c:pt idx="1941">
                  <c:v>3741</c:v>
                </c:pt>
                <c:pt idx="1942">
                  <c:v>3742</c:v>
                </c:pt>
                <c:pt idx="1943">
                  <c:v>3743</c:v>
                </c:pt>
                <c:pt idx="1944">
                  <c:v>3744</c:v>
                </c:pt>
                <c:pt idx="1945">
                  <c:v>3745</c:v>
                </c:pt>
                <c:pt idx="1946">
                  <c:v>3746</c:v>
                </c:pt>
                <c:pt idx="1947">
                  <c:v>3747</c:v>
                </c:pt>
                <c:pt idx="1948">
                  <c:v>3748</c:v>
                </c:pt>
                <c:pt idx="1949">
                  <c:v>3749</c:v>
                </c:pt>
                <c:pt idx="1950">
                  <c:v>3750</c:v>
                </c:pt>
                <c:pt idx="1951">
                  <c:v>3751</c:v>
                </c:pt>
                <c:pt idx="1952">
                  <c:v>3752</c:v>
                </c:pt>
                <c:pt idx="1953">
                  <c:v>3753</c:v>
                </c:pt>
                <c:pt idx="1954">
                  <c:v>3754</c:v>
                </c:pt>
                <c:pt idx="1955">
                  <c:v>3755</c:v>
                </c:pt>
                <c:pt idx="1956">
                  <c:v>3756</c:v>
                </c:pt>
                <c:pt idx="1957">
                  <c:v>3757</c:v>
                </c:pt>
                <c:pt idx="1958">
                  <c:v>3758</c:v>
                </c:pt>
                <c:pt idx="1959">
                  <c:v>3759</c:v>
                </c:pt>
                <c:pt idx="1960">
                  <c:v>3760</c:v>
                </c:pt>
                <c:pt idx="1961">
                  <c:v>3761</c:v>
                </c:pt>
                <c:pt idx="1962">
                  <c:v>3762</c:v>
                </c:pt>
                <c:pt idx="1963">
                  <c:v>3763</c:v>
                </c:pt>
                <c:pt idx="1964">
                  <c:v>3764</c:v>
                </c:pt>
                <c:pt idx="1965">
                  <c:v>3765</c:v>
                </c:pt>
                <c:pt idx="1966">
                  <c:v>3766</c:v>
                </c:pt>
                <c:pt idx="1967">
                  <c:v>3767</c:v>
                </c:pt>
                <c:pt idx="1968">
                  <c:v>3768</c:v>
                </c:pt>
                <c:pt idx="1969">
                  <c:v>3769</c:v>
                </c:pt>
                <c:pt idx="1970">
                  <c:v>3770</c:v>
                </c:pt>
                <c:pt idx="1971">
                  <c:v>3771</c:v>
                </c:pt>
                <c:pt idx="1972">
                  <c:v>3772</c:v>
                </c:pt>
                <c:pt idx="1973">
                  <c:v>3773</c:v>
                </c:pt>
                <c:pt idx="1974">
                  <c:v>3774</c:v>
                </c:pt>
                <c:pt idx="1975">
                  <c:v>3775</c:v>
                </c:pt>
                <c:pt idx="1976">
                  <c:v>3776</c:v>
                </c:pt>
                <c:pt idx="1977">
                  <c:v>3777</c:v>
                </c:pt>
                <c:pt idx="1978">
                  <c:v>3778</c:v>
                </c:pt>
                <c:pt idx="1979">
                  <c:v>3779</c:v>
                </c:pt>
                <c:pt idx="1980">
                  <c:v>3780</c:v>
                </c:pt>
                <c:pt idx="1981">
                  <c:v>3781</c:v>
                </c:pt>
                <c:pt idx="1982">
                  <c:v>3782</c:v>
                </c:pt>
                <c:pt idx="1983">
                  <c:v>3783</c:v>
                </c:pt>
                <c:pt idx="1984">
                  <c:v>3784</c:v>
                </c:pt>
                <c:pt idx="1985">
                  <c:v>3785</c:v>
                </c:pt>
                <c:pt idx="1986">
                  <c:v>3786</c:v>
                </c:pt>
                <c:pt idx="1987">
                  <c:v>3787</c:v>
                </c:pt>
                <c:pt idx="1988">
                  <c:v>3788</c:v>
                </c:pt>
                <c:pt idx="1989">
                  <c:v>3789</c:v>
                </c:pt>
                <c:pt idx="1990">
                  <c:v>3790</c:v>
                </c:pt>
                <c:pt idx="1991">
                  <c:v>3791</c:v>
                </c:pt>
                <c:pt idx="1992">
                  <c:v>3792</c:v>
                </c:pt>
                <c:pt idx="1993">
                  <c:v>3793</c:v>
                </c:pt>
                <c:pt idx="1994">
                  <c:v>3794</c:v>
                </c:pt>
                <c:pt idx="1995">
                  <c:v>3795</c:v>
                </c:pt>
                <c:pt idx="1996">
                  <c:v>3796</c:v>
                </c:pt>
                <c:pt idx="1997">
                  <c:v>3797</c:v>
                </c:pt>
                <c:pt idx="1998">
                  <c:v>3798</c:v>
                </c:pt>
                <c:pt idx="1999">
                  <c:v>3799</c:v>
                </c:pt>
                <c:pt idx="2000">
                  <c:v>3800</c:v>
                </c:pt>
                <c:pt idx="2001">
                  <c:v>3801</c:v>
                </c:pt>
                <c:pt idx="2002">
                  <c:v>3802</c:v>
                </c:pt>
                <c:pt idx="2003">
                  <c:v>3803</c:v>
                </c:pt>
                <c:pt idx="2004">
                  <c:v>3804</c:v>
                </c:pt>
                <c:pt idx="2005">
                  <c:v>3805</c:v>
                </c:pt>
                <c:pt idx="2006">
                  <c:v>3806</c:v>
                </c:pt>
                <c:pt idx="2007">
                  <c:v>3807</c:v>
                </c:pt>
                <c:pt idx="2008">
                  <c:v>3808</c:v>
                </c:pt>
                <c:pt idx="2009">
                  <c:v>3809</c:v>
                </c:pt>
                <c:pt idx="2010">
                  <c:v>3810</c:v>
                </c:pt>
                <c:pt idx="2011">
                  <c:v>3811</c:v>
                </c:pt>
                <c:pt idx="2012">
                  <c:v>3812</c:v>
                </c:pt>
                <c:pt idx="2013">
                  <c:v>3813</c:v>
                </c:pt>
                <c:pt idx="2014">
                  <c:v>3814</c:v>
                </c:pt>
                <c:pt idx="2015">
                  <c:v>3815</c:v>
                </c:pt>
                <c:pt idx="2016">
                  <c:v>3816</c:v>
                </c:pt>
                <c:pt idx="2017">
                  <c:v>3817</c:v>
                </c:pt>
                <c:pt idx="2018">
                  <c:v>3818</c:v>
                </c:pt>
                <c:pt idx="2019">
                  <c:v>3819</c:v>
                </c:pt>
                <c:pt idx="2020">
                  <c:v>3820</c:v>
                </c:pt>
                <c:pt idx="2021">
                  <c:v>3821</c:v>
                </c:pt>
                <c:pt idx="2022">
                  <c:v>3822</c:v>
                </c:pt>
                <c:pt idx="2023">
                  <c:v>3823</c:v>
                </c:pt>
                <c:pt idx="2024">
                  <c:v>3824</c:v>
                </c:pt>
                <c:pt idx="2025">
                  <c:v>3825</c:v>
                </c:pt>
                <c:pt idx="2026">
                  <c:v>3826</c:v>
                </c:pt>
                <c:pt idx="2027">
                  <c:v>3827</c:v>
                </c:pt>
                <c:pt idx="2028">
                  <c:v>3828</c:v>
                </c:pt>
                <c:pt idx="2029">
                  <c:v>3829</c:v>
                </c:pt>
                <c:pt idx="2030">
                  <c:v>3830</c:v>
                </c:pt>
                <c:pt idx="2031">
                  <c:v>3831</c:v>
                </c:pt>
                <c:pt idx="2032">
                  <c:v>3832</c:v>
                </c:pt>
                <c:pt idx="2033">
                  <c:v>3833</c:v>
                </c:pt>
                <c:pt idx="2034">
                  <c:v>3834</c:v>
                </c:pt>
                <c:pt idx="2035">
                  <c:v>3835</c:v>
                </c:pt>
                <c:pt idx="2036">
                  <c:v>3836</c:v>
                </c:pt>
                <c:pt idx="2037">
                  <c:v>3837</c:v>
                </c:pt>
                <c:pt idx="2038">
                  <c:v>3838</c:v>
                </c:pt>
                <c:pt idx="2039">
                  <c:v>3839</c:v>
                </c:pt>
                <c:pt idx="2040">
                  <c:v>3840</c:v>
                </c:pt>
                <c:pt idx="2041">
                  <c:v>3841</c:v>
                </c:pt>
                <c:pt idx="2042">
                  <c:v>3842</c:v>
                </c:pt>
                <c:pt idx="2043">
                  <c:v>3843</c:v>
                </c:pt>
                <c:pt idx="2044">
                  <c:v>3844</c:v>
                </c:pt>
                <c:pt idx="2045">
                  <c:v>3845</c:v>
                </c:pt>
                <c:pt idx="2046">
                  <c:v>3846</c:v>
                </c:pt>
                <c:pt idx="2047">
                  <c:v>3847</c:v>
                </c:pt>
                <c:pt idx="2048">
                  <c:v>3848</c:v>
                </c:pt>
                <c:pt idx="2049">
                  <c:v>3849</c:v>
                </c:pt>
                <c:pt idx="2050">
                  <c:v>3850</c:v>
                </c:pt>
                <c:pt idx="2051">
                  <c:v>3851</c:v>
                </c:pt>
                <c:pt idx="2052">
                  <c:v>3852</c:v>
                </c:pt>
                <c:pt idx="2053">
                  <c:v>3853</c:v>
                </c:pt>
                <c:pt idx="2054">
                  <c:v>3854</c:v>
                </c:pt>
                <c:pt idx="2055">
                  <c:v>3855</c:v>
                </c:pt>
                <c:pt idx="2056">
                  <c:v>3856</c:v>
                </c:pt>
                <c:pt idx="2057">
                  <c:v>3857</c:v>
                </c:pt>
                <c:pt idx="2058">
                  <c:v>3858</c:v>
                </c:pt>
                <c:pt idx="2059">
                  <c:v>3859</c:v>
                </c:pt>
                <c:pt idx="2060">
                  <c:v>3860</c:v>
                </c:pt>
                <c:pt idx="2061">
                  <c:v>3861</c:v>
                </c:pt>
                <c:pt idx="2062">
                  <c:v>3862</c:v>
                </c:pt>
                <c:pt idx="2063">
                  <c:v>3863</c:v>
                </c:pt>
                <c:pt idx="2064">
                  <c:v>3864</c:v>
                </c:pt>
                <c:pt idx="2065">
                  <c:v>3865</c:v>
                </c:pt>
                <c:pt idx="2066">
                  <c:v>3866</c:v>
                </c:pt>
                <c:pt idx="2067">
                  <c:v>3867</c:v>
                </c:pt>
                <c:pt idx="2068">
                  <c:v>3868</c:v>
                </c:pt>
                <c:pt idx="2069">
                  <c:v>3869</c:v>
                </c:pt>
                <c:pt idx="2070">
                  <c:v>3870</c:v>
                </c:pt>
                <c:pt idx="2071">
                  <c:v>3871</c:v>
                </c:pt>
                <c:pt idx="2072">
                  <c:v>3872</c:v>
                </c:pt>
                <c:pt idx="2073">
                  <c:v>3873</c:v>
                </c:pt>
                <c:pt idx="2074">
                  <c:v>3874</c:v>
                </c:pt>
                <c:pt idx="2075">
                  <c:v>3875</c:v>
                </c:pt>
                <c:pt idx="2076">
                  <c:v>3876</c:v>
                </c:pt>
                <c:pt idx="2077">
                  <c:v>3877</c:v>
                </c:pt>
                <c:pt idx="2078">
                  <c:v>3878</c:v>
                </c:pt>
                <c:pt idx="2079">
                  <c:v>3879</c:v>
                </c:pt>
                <c:pt idx="2080">
                  <c:v>3880</c:v>
                </c:pt>
                <c:pt idx="2081">
                  <c:v>3881</c:v>
                </c:pt>
                <c:pt idx="2082">
                  <c:v>3882</c:v>
                </c:pt>
                <c:pt idx="2083">
                  <c:v>3883</c:v>
                </c:pt>
                <c:pt idx="2084">
                  <c:v>3884</c:v>
                </c:pt>
                <c:pt idx="2085">
                  <c:v>3885</c:v>
                </c:pt>
                <c:pt idx="2086">
                  <c:v>3886</c:v>
                </c:pt>
                <c:pt idx="2087">
                  <c:v>3887</c:v>
                </c:pt>
                <c:pt idx="2088">
                  <c:v>3888</c:v>
                </c:pt>
                <c:pt idx="2089">
                  <c:v>3889</c:v>
                </c:pt>
                <c:pt idx="2090">
                  <c:v>3890</c:v>
                </c:pt>
                <c:pt idx="2091">
                  <c:v>3891</c:v>
                </c:pt>
                <c:pt idx="2092">
                  <c:v>3892</c:v>
                </c:pt>
                <c:pt idx="2093">
                  <c:v>3893</c:v>
                </c:pt>
                <c:pt idx="2094">
                  <c:v>3894</c:v>
                </c:pt>
                <c:pt idx="2095">
                  <c:v>3895</c:v>
                </c:pt>
                <c:pt idx="2096">
                  <c:v>3896</c:v>
                </c:pt>
                <c:pt idx="2097">
                  <c:v>3897</c:v>
                </c:pt>
                <c:pt idx="2098">
                  <c:v>3898</c:v>
                </c:pt>
                <c:pt idx="2099">
                  <c:v>3899</c:v>
                </c:pt>
                <c:pt idx="2100">
                  <c:v>3900</c:v>
                </c:pt>
                <c:pt idx="2101">
                  <c:v>3901</c:v>
                </c:pt>
                <c:pt idx="2102">
                  <c:v>3902</c:v>
                </c:pt>
                <c:pt idx="2103">
                  <c:v>3903</c:v>
                </c:pt>
                <c:pt idx="2104">
                  <c:v>3904</c:v>
                </c:pt>
                <c:pt idx="2105">
                  <c:v>3905</c:v>
                </c:pt>
                <c:pt idx="2106">
                  <c:v>3906</c:v>
                </c:pt>
                <c:pt idx="2107">
                  <c:v>3907</c:v>
                </c:pt>
                <c:pt idx="2108">
                  <c:v>3908</c:v>
                </c:pt>
                <c:pt idx="2109">
                  <c:v>3909</c:v>
                </c:pt>
                <c:pt idx="2110">
                  <c:v>3910</c:v>
                </c:pt>
                <c:pt idx="2111">
                  <c:v>3911</c:v>
                </c:pt>
                <c:pt idx="2112">
                  <c:v>3912</c:v>
                </c:pt>
                <c:pt idx="2113">
                  <c:v>3913</c:v>
                </c:pt>
                <c:pt idx="2114">
                  <c:v>3914</c:v>
                </c:pt>
                <c:pt idx="2115">
                  <c:v>3915</c:v>
                </c:pt>
                <c:pt idx="2116">
                  <c:v>3916</c:v>
                </c:pt>
                <c:pt idx="2117">
                  <c:v>3917</c:v>
                </c:pt>
                <c:pt idx="2118">
                  <c:v>3918</c:v>
                </c:pt>
                <c:pt idx="2119">
                  <c:v>3919</c:v>
                </c:pt>
                <c:pt idx="2120">
                  <c:v>3920</c:v>
                </c:pt>
                <c:pt idx="2121">
                  <c:v>3921</c:v>
                </c:pt>
                <c:pt idx="2122">
                  <c:v>3922</c:v>
                </c:pt>
                <c:pt idx="2123">
                  <c:v>3923</c:v>
                </c:pt>
                <c:pt idx="2124">
                  <c:v>3924</c:v>
                </c:pt>
                <c:pt idx="2125">
                  <c:v>3925</c:v>
                </c:pt>
                <c:pt idx="2126">
                  <c:v>3926</c:v>
                </c:pt>
                <c:pt idx="2127">
                  <c:v>3927</c:v>
                </c:pt>
                <c:pt idx="2128">
                  <c:v>3928</c:v>
                </c:pt>
                <c:pt idx="2129">
                  <c:v>3929</c:v>
                </c:pt>
                <c:pt idx="2130">
                  <c:v>3930</c:v>
                </c:pt>
                <c:pt idx="2131">
                  <c:v>3931</c:v>
                </c:pt>
                <c:pt idx="2132">
                  <c:v>3932</c:v>
                </c:pt>
                <c:pt idx="2133">
                  <c:v>3933</c:v>
                </c:pt>
                <c:pt idx="2134">
                  <c:v>3934</c:v>
                </c:pt>
                <c:pt idx="2135">
                  <c:v>3935</c:v>
                </c:pt>
                <c:pt idx="2136">
                  <c:v>3936</c:v>
                </c:pt>
                <c:pt idx="2137">
                  <c:v>3937</c:v>
                </c:pt>
                <c:pt idx="2138">
                  <c:v>3938</c:v>
                </c:pt>
                <c:pt idx="2139">
                  <c:v>3939</c:v>
                </c:pt>
                <c:pt idx="2140">
                  <c:v>3940</c:v>
                </c:pt>
                <c:pt idx="2141">
                  <c:v>3941</c:v>
                </c:pt>
                <c:pt idx="2142">
                  <c:v>3942</c:v>
                </c:pt>
                <c:pt idx="2143">
                  <c:v>3943</c:v>
                </c:pt>
                <c:pt idx="2144">
                  <c:v>3944</c:v>
                </c:pt>
                <c:pt idx="2145">
                  <c:v>3945</c:v>
                </c:pt>
                <c:pt idx="2146">
                  <c:v>3946</c:v>
                </c:pt>
                <c:pt idx="2147">
                  <c:v>3947</c:v>
                </c:pt>
                <c:pt idx="2148">
                  <c:v>3948</c:v>
                </c:pt>
                <c:pt idx="2149">
                  <c:v>3949</c:v>
                </c:pt>
                <c:pt idx="2150">
                  <c:v>3950</c:v>
                </c:pt>
                <c:pt idx="2151">
                  <c:v>3951</c:v>
                </c:pt>
                <c:pt idx="2152">
                  <c:v>3952</c:v>
                </c:pt>
                <c:pt idx="2153">
                  <c:v>3953</c:v>
                </c:pt>
                <c:pt idx="2154">
                  <c:v>3954</c:v>
                </c:pt>
                <c:pt idx="2155">
                  <c:v>3955</c:v>
                </c:pt>
                <c:pt idx="2156">
                  <c:v>3956</c:v>
                </c:pt>
                <c:pt idx="2157">
                  <c:v>3957</c:v>
                </c:pt>
                <c:pt idx="2158">
                  <c:v>3958</c:v>
                </c:pt>
                <c:pt idx="2159">
                  <c:v>3959</c:v>
                </c:pt>
                <c:pt idx="2160">
                  <c:v>3960</c:v>
                </c:pt>
                <c:pt idx="2161">
                  <c:v>3961</c:v>
                </c:pt>
                <c:pt idx="2162">
                  <c:v>3962</c:v>
                </c:pt>
                <c:pt idx="2163">
                  <c:v>3963</c:v>
                </c:pt>
                <c:pt idx="2164">
                  <c:v>3964</c:v>
                </c:pt>
                <c:pt idx="2165">
                  <c:v>3965</c:v>
                </c:pt>
                <c:pt idx="2166">
                  <c:v>3966</c:v>
                </c:pt>
                <c:pt idx="2167">
                  <c:v>3967</c:v>
                </c:pt>
                <c:pt idx="2168">
                  <c:v>3968</c:v>
                </c:pt>
                <c:pt idx="2169">
                  <c:v>3969</c:v>
                </c:pt>
                <c:pt idx="2170">
                  <c:v>3970</c:v>
                </c:pt>
                <c:pt idx="2171">
                  <c:v>3971</c:v>
                </c:pt>
                <c:pt idx="2172">
                  <c:v>3972</c:v>
                </c:pt>
                <c:pt idx="2173">
                  <c:v>3973</c:v>
                </c:pt>
                <c:pt idx="2174">
                  <c:v>3974</c:v>
                </c:pt>
                <c:pt idx="2175">
                  <c:v>3975</c:v>
                </c:pt>
                <c:pt idx="2176">
                  <c:v>3976</c:v>
                </c:pt>
                <c:pt idx="2177">
                  <c:v>3977</c:v>
                </c:pt>
                <c:pt idx="2178">
                  <c:v>3978</c:v>
                </c:pt>
                <c:pt idx="2179">
                  <c:v>3979</c:v>
                </c:pt>
                <c:pt idx="2180">
                  <c:v>3980</c:v>
                </c:pt>
                <c:pt idx="2181">
                  <c:v>3981</c:v>
                </c:pt>
                <c:pt idx="2182">
                  <c:v>3982</c:v>
                </c:pt>
                <c:pt idx="2183">
                  <c:v>3983</c:v>
                </c:pt>
                <c:pt idx="2184">
                  <c:v>3984</c:v>
                </c:pt>
                <c:pt idx="2185">
                  <c:v>3985</c:v>
                </c:pt>
                <c:pt idx="2186">
                  <c:v>3986</c:v>
                </c:pt>
                <c:pt idx="2187">
                  <c:v>3987</c:v>
                </c:pt>
                <c:pt idx="2188">
                  <c:v>3988</c:v>
                </c:pt>
                <c:pt idx="2189">
                  <c:v>3989</c:v>
                </c:pt>
                <c:pt idx="2190">
                  <c:v>3990</c:v>
                </c:pt>
                <c:pt idx="2191">
                  <c:v>3991</c:v>
                </c:pt>
                <c:pt idx="2192">
                  <c:v>3992</c:v>
                </c:pt>
                <c:pt idx="2193">
                  <c:v>3993</c:v>
                </c:pt>
                <c:pt idx="2194">
                  <c:v>3994</c:v>
                </c:pt>
                <c:pt idx="2195">
                  <c:v>3995</c:v>
                </c:pt>
                <c:pt idx="2196">
                  <c:v>3996</c:v>
                </c:pt>
                <c:pt idx="2197">
                  <c:v>3997</c:v>
                </c:pt>
                <c:pt idx="2198">
                  <c:v>3998</c:v>
                </c:pt>
                <c:pt idx="2199">
                  <c:v>3999</c:v>
                </c:pt>
                <c:pt idx="2200">
                  <c:v>4000</c:v>
                </c:pt>
                <c:pt idx="2201">
                  <c:v>4001</c:v>
                </c:pt>
                <c:pt idx="2202">
                  <c:v>4002</c:v>
                </c:pt>
                <c:pt idx="2203">
                  <c:v>4003</c:v>
                </c:pt>
                <c:pt idx="2204">
                  <c:v>4004</c:v>
                </c:pt>
                <c:pt idx="2205">
                  <c:v>4005</c:v>
                </c:pt>
                <c:pt idx="2206">
                  <c:v>4006</c:v>
                </c:pt>
                <c:pt idx="2207">
                  <c:v>4007</c:v>
                </c:pt>
                <c:pt idx="2208">
                  <c:v>4008</c:v>
                </c:pt>
                <c:pt idx="2209">
                  <c:v>4009</c:v>
                </c:pt>
                <c:pt idx="2210">
                  <c:v>4010</c:v>
                </c:pt>
                <c:pt idx="2211">
                  <c:v>4011</c:v>
                </c:pt>
                <c:pt idx="2212">
                  <c:v>4012</c:v>
                </c:pt>
                <c:pt idx="2213">
                  <c:v>4013</c:v>
                </c:pt>
                <c:pt idx="2214">
                  <c:v>4014</c:v>
                </c:pt>
                <c:pt idx="2215">
                  <c:v>4015</c:v>
                </c:pt>
                <c:pt idx="2216">
                  <c:v>4016</c:v>
                </c:pt>
                <c:pt idx="2217">
                  <c:v>4017</c:v>
                </c:pt>
                <c:pt idx="2218">
                  <c:v>4018</c:v>
                </c:pt>
                <c:pt idx="2219">
                  <c:v>4019</c:v>
                </c:pt>
                <c:pt idx="2220">
                  <c:v>4020</c:v>
                </c:pt>
                <c:pt idx="2221">
                  <c:v>4021</c:v>
                </c:pt>
                <c:pt idx="2222">
                  <c:v>4022</c:v>
                </c:pt>
                <c:pt idx="2223">
                  <c:v>4023</c:v>
                </c:pt>
                <c:pt idx="2224">
                  <c:v>4024</c:v>
                </c:pt>
                <c:pt idx="2225">
                  <c:v>4025</c:v>
                </c:pt>
                <c:pt idx="2226">
                  <c:v>4026</c:v>
                </c:pt>
                <c:pt idx="2227">
                  <c:v>4027</c:v>
                </c:pt>
                <c:pt idx="2228">
                  <c:v>4028</c:v>
                </c:pt>
                <c:pt idx="2229">
                  <c:v>4029</c:v>
                </c:pt>
                <c:pt idx="2230">
                  <c:v>4030</c:v>
                </c:pt>
                <c:pt idx="2231">
                  <c:v>4031</c:v>
                </c:pt>
                <c:pt idx="2232">
                  <c:v>4032</c:v>
                </c:pt>
                <c:pt idx="2233">
                  <c:v>4033</c:v>
                </c:pt>
                <c:pt idx="2234">
                  <c:v>4034</c:v>
                </c:pt>
                <c:pt idx="2235">
                  <c:v>4035</c:v>
                </c:pt>
                <c:pt idx="2236">
                  <c:v>4036</c:v>
                </c:pt>
                <c:pt idx="2237">
                  <c:v>4037</c:v>
                </c:pt>
                <c:pt idx="2238">
                  <c:v>4038</c:v>
                </c:pt>
                <c:pt idx="2239">
                  <c:v>4039</c:v>
                </c:pt>
                <c:pt idx="2240">
                  <c:v>4040</c:v>
                </c:pt>
                <c:pt idx="2241">
                  <c:v>4041</c:v>
                </c:pt>
                <c:pt idx="2242">
                  <c:v>4042</c:v>
                </c:pt>
                <c:pt idx="2243">
                  <c:v>4043</c:v>
                </c:pt>
                <c:pt idx="2244">
                  <c:v>4044</c:v>
                </c:pt>
                <c:pt idx="2245">
                  <c:v>4045</c:v>
                </c:pt>
                <c:pt idx="2246">
                  <c:v>4046</c:v>
                </c:pt>
                <c:pt idx="2247">
                  <c:v>4047</c:v>
                </c:pt>
                <c:pt idx="2248">
                  <c:v>4048</c:v>
                </c:pt>
                <c:pt idx="2249">
                  <c:v>4049</c:v>
                </c:pt>
                <c:pt idx="2250">
                  <c:v>4050</c:v>
                </c:pt>
                <c:pt idx="2251">
                  <c:v>4051</c:v>
                </c:pt>
                <c:pt idx="2252">
                  <c:v>4052</c:v>
                </c:pt>
                <c:pt idx="2253">
                  <c:v>4053</c:v>
                </c:pt>
                <c:pt idx="2254">
                  <c:v>4054</c:v>
                </c:pt>
                <c:pt idx="2255">
                  <c:v>4055</c:v>
                </c:pt>
                <c:pt idx="2256">
                  <c:v>4056</c:v>
                </c:pt>
                <c:pt idx="2257">
                  <c:v>4057</c:v>
                </c:pt>
                <c:pt idx="2258">
                  <c:v>4058</c:v>
                </c:pt>
                <c:pt idx="2259">
                  <c:v>4059</c:v>
                </c:pt>
                <c:pt idx="2260">
                  <c:v>4060</c:v>
                </c:pt>
                <c:pt idx="2261">
                  <c:v>4061</c:v>
                </c:pt>
                <c:pt idx="2262">
                  <c:v>4062</c:v>
                </c:pt>
                <c:pt idx="2263">
                  <c:v>4063</c:v>
                </c:pt>
                <c:pt idx="2264">
                  <c:v>4064</c:v>
                </c:pt>
                <c:pt idx="2265">
                  <c:v>4065</c:v>
                </c:pt>
                <c:pt idx="2266">
                  <c:v>4066</c:v>
                </c:pt>
                <c:pt idx="2267">
                  <c:v>4067</c:v>
                </c:pt>
                <c:pt idx="2268">
                  <c:v>4068</c:v>
                </c:pt>
                <c:pt idx="2269">
                  <c:v>4069</c:v>
                </c:pt>
                <c:pt idx="2270">
                  <c:v>4070</c:v>
                </c:pt>
                <c:pt idx="2271">
                  <c:v>4071</c:v>
                </c:pt>
                <c:pt idx="2272">
                  <c:v>4072</c:v>
                </c:pt>
                <c:pt idx="2273">
                  <c:v>4073</c:v>
                </c:pt>
                <c:pt idx="2274">
                  <c:v>4074</c:v>
                </c:pt>
                <c:pt idx="2275">
                  <c:v>4075</c:v>
                </c:pt>
                <c:pt idx="2276">
                  <c:v>4076</c:v>
                </c:pt>
                <c:pt idx="2277">
                  <c:v>4077</c:v>
                </c:pt>
                <c:pt idx="2278">
                  <c:v>4078</c:v>
                </c:pt>
                <c:pt idx="2279">
                  <c:v>4079</c:v>
                </c:pt>
                <c:pt idx="2280">
                  <c:v>4080</c:v>
                </c:pt>
                <c:pt idx="2281">
                  <c:v>4081</c:v>
                </c:pt>
                <c:pt idx="2282">
                  <c:v>4082</c:v>
                </c:pt>
                <c:pt idx="2283">
                  <c:v>4083</c:v>
                </c:pt>
                <c:pt idx="2284">
                  <c:v>4084</c:v>
                </c:pt>
                <c:pt idx="2285">
                  <c:v>4085</c:v>
                </c:pt>
                <c:pt idx="2286">
                  <c:v>4086</c:v>
                </c:pt>
                <c:pt idx="2287">
                  <c:v>4087</c:v>
                </c:pt>
                <c:pt idx="2288">
                  <c:v>4088</c:v>
                </c:pt>
                <c:pt idx="2289">
                  <c:v>4089</c:v>
                </c:pt>
                <c:pt idx="2290">
                  <c:v>4090</c:v>
                </c:pt>
                <c:pt idx="2291">
                  <c:v>4091</c:v>
                </c:pt>
                <c:pt idx="2292">
                  <c:v>4092</c:v>
                </c:pt>
                <c:pt idx="2293">
                  <c:v>4093</c:v>
                </c:pt>
                <c:pt idx="2294">
                  <c:v>4094</c:v>
                </c:pt>
                <c:pt idx="2295">
                  <c:v>4095</c:v>
                </c:pt>
                <c:pt idx="2296">
                  <c:v>4096</c:v>
                </c:pt>
                <c:pt idx="2297">
                  <c:v>4097</c:v>
                </c:pt>
                <c:pt idx="2298">
                  <c:v>4098</c:v>
                </c:pt>
                <c:pt idx="2299">
                  <c:v>4099</c:v>
                </c:pt>
                <c:pt idx="2300">
                  <c:v>4100</c:v>
                </c:pt>
                <c:pt idx="2301">
                  <c:v>4101</c:v>
                </c:pt>
                <c:pt idx="2302">
                  <c:v>4102</c:v>
                </c:pt>
                <c:pt idx="2303">
                  <c:v>4103</c:v>
                </c:pt>
                <c:pt idx="2304">
                  <c:v>4104</c:v>
                </c:pt>
                <c:pt idx="2305">
                  <c:v>4105</c:v>
                </c:pt>
                <c:pt idx="2306">
                  <c:v>4106</c:v>
                </c:pt>
                <c:pt idx="2307">
                  <c:v>4107</c:v>
                </c:pt>
                <c:pt idx="2308">
                  <c:v>4108</c:v>
                </c:pt>
                <c:pt idx="2309">
                  <c:v>4109</c:v>
                </c:pt>
                <c:pt idx="2310">
                  <c:v>4110</c:v>
                </c:pt>
                <c:pt idx="2311">
                  <c:v>4111</c:v>
                </c:pt>
                <c:pt idx="2312">
                  <c:v>4112</c:v>
                </c:pt>
                <c:pt idx="2313">
                  <c:v>4113</c:v>
                </c:pt>
                <c:pt idx="2314">
                  <c:v>4114</c:v>
                </c:pt>
                <c:pt idx="2315">
                  <c:v>4115</c:v>
                </c:pt>
                <c:pt idx="2316">
                  <c:v>4116</c:v>
                </c:pt>
                <c:pt idx="2317">
                  <c:v>4117</c:v>
                </c:pt>
                <c:pt idx="2318">
                  <c:v>4118</c:v>
                </c:pt>
                <c:pt idx="2319">
                  <c:v>4119</c:v>
                </c:pt>
                <c:pt idx="2320">
                  <c:v>4120</c:v>
                </c:pt>
                <c:pt idx="2321">
                  <c:v>4121</c:v>
                </c:pt>
                <c:pt idx="2322">
                  <c:v>4122</c:v>
                </c:pt>
                <c:pt idx="2323">
                  <c:v>4123</c:v>
                </c:pt>
                <c:pt idx="2324">
                  <c:v>4124</c:v>
                </c:pt>
                <c:pt idx="2325">
                  <c:v>4125</c:v>
                </c:pt>
                <c:pt idx="2326">
                  <c:v>4126</c:v>
                </c:pt>
                <c:pt idx="2327">
                  <c:v>4127</c:v>
                </c:pt>
                <c:pt idx="2328">
                  <c:v>4128</c:v>
                </c:pt>
                <c:pt idx="2329">
                  <c:v>4129</c:v>
                </c:pt>
                <c:pt idx="2330">
                  <c:v>4130</c:v>
                </c:pt>
                <c:pt idx="2331">
                  <c:v>4131</c:v>
                </c:pt>
                <c:pt idx="2332">
                  <c:v>4132</c:v>
                </c:pt>
                <c:pt idx="2333">
                  <c:v>4133</c:v>
                </c:pt>
                <c:pt idx="2334">
                  <c:v>4134</c:v>
                </c:pt>
                <c:pt idx="2335">
                  <c:v>4135</c:v>
                </c:pt>
                <c:pt idx="2336">
                  <c:v>4136</c:v>
                </c:pt>
                <c:pt idx="2337">
                  <c:v>4137</c:v>
                </c:pt>
                <c:pt idx="2338">
                  <c:v>4138</c:v>
                </c:pt>
                <c:pt idx="2339">
                  <c:v>4139</c:v>
                </c:pt>
                <c:pt idx="2340">
                  <c:v>4140</c:v>
                </c:pt>
                <c:pt idx="2341">
                  <c:v>4141</c:v>
                </c:pt>
                <c:pt idx="2342">
                  <c:v>4142</c:v>
                </c:pt>
                <c:pt idx="2343">
                  <c:v>4143</c:v>
                </c:pt>
                <c:pt idx="2344">
                  <c:v>4144</c:v>
                </c:pt>
                <c:pt idx="2345">
                  <c:v>4145</c:v>
                </c:pt>
                <c:pt idx="2346">
                  <c:v>4146</c:v>
                </c:pt>
                <c:pt idx="2347">
                  <c:v>4147</c:v>
                </c:pt>
                <c:pt idx="2348">
                  <c:v>4148</c:v>
                </c:pt>
                <c:pt idx="2349">
                  <c:v>4149</c:v>
                </c:pt>
                <c:pt idx="2350">
                  <c:v>4150</c:v>
                </c:pt>
                <c:pt idx="2351">
                  <c:v>4151</c:v>
                </c:pt>
                <c:pt idx="2352">
                  <c:v>4152</c:v>
                </c:pt>
                <c:pt idx="2353">
                  <c:v>4153</c:v>
                </c:pt>
                <c:pt idx="2354">
                  <c:v>4154</c:v>
                </c:pt>
                <c:pt idx="2355">
                  <c:v>4155</c:v>
                </c:pt>
                <c:pt idx="2356">
                  <c:v>4156</c:v>
                </c:pt>
                <c:pt idx="2357">
                  <c:v>4157</c:v>
                </c:pt>
                <c:pt idx="2358">
                  <c:v>4158</c:v>
                </c:pt>
                <c:pt idx="2359">
                  <c:v>4159</c:v>
                </c:pt>
                <c:pt idx="2360">
                  <c:v>4160</c:v>
                </c:pt>
                <c:pt idx="2361">
                  <c:v>4161</c:v>
                </c:pt>
                <c:pt idx="2362">
                  <c:v>4162</c:v>
                </c:pt>
                <c:pt idx="2363">
                  <c:v>4163</c:v>
                </c:pt>
                <c:pt idx="2364">
                  <c:v>4164</c:v>
                </c:pt>
                <c:pt idx="2365">
                  <c:v>4165</c:v>
                </c:pt>
                <c:pt idx="2366">
                  <c:v>4166</c:v>
                </c:pt>
                <c:pt idx="2367">
                  <c:v>4167</c:v>
                </c:pt>
                <c:pt idx="2368">
                  <c:v>4168</c:v>
                </c:pt>
                <c:pt idx="2369">
                  <c:v>4169</c:v>
                </c:pt>
                <c:pt idx="2370">
                  <c:v>4170</c:v>
                </c:pt>
                <c:pt idx="2371">
                  <c:v>4171</c:v>
                </c:pt>
                <c:pt idx="2372">
                  <c:v>4172</c:v>
                </c:pt>
                <c:pt idx="2373">
                  <c:v>4173</c:v>
                </c:pt>
                <c:pt idx="2374">
                  <c:v>4174</c:v>
                </c:pt>
                <c:pt idx="2375">
                  <c:v>4175</c:v>
                </c:pt>
                <c:pt idx="2376">
                  <c:v>4176</c:v>
                </c:pt>
                <c:pt idx="2377">
                  <c:v>4177</c:v>
                </c:pt>
                <c:pt idx="2378">
                  <c:v>4178</c:v>
                </c:pt>
                <c:pt idx="2379">
                  <c:v>4179</c:v>
                </c:pt>
                <c:pt idx="2380">
                  <c:v>4180</c:v>
                </c:pt>
                <c:pt idx="2381">
                  <c:v>4181</c:v>
                </c:pt>
                <c:pt idx="2382">
                  <c:v>4182</c:v>
                </c:pt>
                <c:pt idx="2383">
                  <c:v>4183</c:v>
                </c:pt>
                <c:pt idx="2384">
                  <c:v>4184</c:v>
                </c:pt>
                <c:pt idx="2385">
                  <c:v>4185</c:v>
                </c:pt>
                <c:pt idx="2386">
                  <c:v>4186</c:v>
                </c:pt>
                <c:pt idx="2387">
                  <c:v>4187</c:v>
                </c:pt>
                <c:pt idx="2388">
                  <c:v>4188</c:v>
                </c:pt>
                <c:pt idx="2389">
                  <c:v>4189</c:v>
                </c:pt>
                <c:pt idx="2390">
                  <c:v>4190</c:v>
                </c:pt>
                <c:pt idx="2391">
                  <c:v>4191</c:v>
                </c:pt>
                <c:pt idx="2392">
                  <c:v>4192</c:v>
                </c:pt>
                <c:pt idx="2393">
                  <c:v>4193</c:v>
                </c:pt>
                <c:pt idx="2394">
                  <c:v>4194</c:v>
                </c:pt>
                <c:pt idx="2395">
                  <c:v>4195</c:v>
                </c:pt>
                <c:pt idx="2396">
                  <c:v>4196</c:v>
                </c:pt>
                <c:pt idx="2397">
                  <c:v>4197</c:v>
                </c:pt>
                <c:pt idx="2398">
                  <c:v>4198</c:v>
                </c:pt>
                <c:pt idx="2399">
                  <c:v>4199</c:v>
                </c:pt>
                <c:pt idx="2400">
                  <c:v>4200</c:v>
                </c:pt>
                <c:pt idx="2401">
                  <c:v>4201</c:v>
                </c:pt>
                <c:pt idx="2402">
                  <c:v>4202</c:v>
                </c:pt>
                <c:pt idx="2403">
                  <c:v>4203</c:v>
                </c:pt>
                <c:pt idx="2404">
                  <c:v>4204</c:v>
                </c:pt>
                <c:pt idx="2405">
                  <c:v>4205</c:v>
                </c:pt>
                <c:pt idx="2406">
                  <c:v>4206</c:v>
                </c:pt>
                <c:pt idx="2407">
                  <c:v>4207</c:v>
                </c:pt>
                <c:pt idx="2408">
                  <c:v>4208</c:v>
                </c:pt>
                <c:pt idx="2409">
                  <c:v>4209</c:v>
                </c:pt>
                <c:pt idx="2410">
                  <c:v>4210</c:v>
                </c:pt>
                <c:pt idx="2411">
                  <c:v>4211</c:v>
                </c:pt>
                <c:pt idx="2412">
                  <c:v>4212</c:v>
                </c:pt>
                <c:pt idx="2413">
                  <c:v>4213</c:v>
                </c:pt>
                <c:pt idx="2414">
                  <c:v>4214</c:v>
                </c:pt>
                <c:pt idx="2415">
                  <c:v>4215</c:v>
                </c:pt>
                <c:pt idx="2416">
                  <c:v>4216</c:v>
                </c:pt>
                <c:pt idx="2417">
                  <c:v>4217</c:v>
                </c:pt>
                <c:pt idx="2418">
                  <c:v>4218</c:v>
                </c:pt>
                <c:pt idx="2419">
                  <c:v>4219</c:v>
                </c:pt>
                <c:pt idx="2420">
                  <c:v>4220</c:v>
                </c:pt>
                <c:pt idx="2421">
                  <c:v>4221</c:v>
                </c:pt>
                <c:pt idx="2422">
                  <c:v>4222</c:v>
                </c:pt>
                <c:pt idx="2423">
                  <c:v>4223</c:v>
                </c:pt>
                <c:pt idx="2424">
                  <c:v>4224</c:v>
                </c:pt>
                <c:pt idx="2425">
                  <c:v>4225</c:v>
                </c:pt>
                <c:pt idx="2426">
                  <c:v>4226</c:v>
                </c:pt>
                <c:pt idx="2427">
                  <c:v>4227</c:v>
                </c:pt>
                <c:pt idx="2428">
                  <c:v>4228</c:v>
                </c:pt>
                <c:pt idx="2429">
                  <c:v>4229</c:v>
                </c:pt>
                <c:pt idx="2430">
                  <c:v>4230</c:v>
                </c:pt>
                <c:pt idx="2431">
                  <c:v>4231</c:v>
                </c:pt>
                <c:pt idx="2432">
                  <c:v>4232</c:v>
                </c:pt>
                <c:pt idx="2433">
                  <c:v>4233</c:v>
                </c:pt>
                <c:pt idx="2434">
                  <c:v>4234</c:v>
                </c:pt>
                <c:pt idx="2435">
                  <c:v>4235</c:v>
                </c:pt>
                <c:pt idx="2436">
                  <c:v>4236</c:v>
                </c:pt>
                <c:pt idx="2437">
                  <c:v>4237</c:v>
                </c:pt>
                <c:pt idx="2438">
                  <c:v>4238</c:v>
                </c:pt>
                <c:pt idx="2439">
                  <c:v>4239</c:v>
                </c:pt>
                <c:pt idx="2440">
                  <c:v>4240</c:v>
                </c:pt>
                <c:pt idx="2441">
                  <c:v>4241</c:v>
                </c:pt>
                <c:pt idx="2442">
                  <c:v>4242</c:v>
                </c:pt>
                <c:pt idx="2443">
                  <c:v>4243</c:v>
                </c:pt>
                <c:pt idx="2444">
                  <c:v>4244</c:v>
                </c:pt>
                <c:pt idx="2445">
                  <c:v>4245</c:v>
                </c:pt>
                <c:pt idx="2446">
                  <c:v>4246</c:v>
                </c:pt>
                <c:pt idx="2447">
                  <c:v>4247</c:v>
                </c:pt>
                <c:pt idx="2448">
                  <c:v>4248</c:v>
                </c:pt>
                <c:pt idx="2449">
                  <c:v>4249</c:v>
                </c:pt>
                <c:pt idx="2450">
                  <c:v>4250</c:v>
                </c:pt>
                <c:pt idx="2451">
                  <c:v>4251</c:v>
                </c:pt>
                <c:pt idx="2452">
                  <c:v>4252</c:v>
                </c:pt>
                <c:pt idx="2453">
                  <c:v>4253</c:v>
                </c:pt>
                <c:pt idx="2454">
                  <c:v>4254</c:v>
                </c:pt>
                <c:pt idx="2455">
                  <c:v>4255</c:v>
                </c:pt>
                <c:pt idx="2456">
                  <c:v>4256</c:v>
                </c:pt>
                <c:pt idx="2457">
                  <c:v>4257</c:v>
                </c:pt>
                <c:pt idx="2458">
                  <c:v>4258</c:v>
                </c:pt>
                <c:pt idx="2459">
                  <c:v>4259</c:v>
                </c:pt>
                <c:pt idx="2460">
                  <c:v>4260</c:v>
                </c:pt>
                <c:pt idx="2461">
                  <c:v>4261</c:v>
                </c:pt>
                <c:pt idx="2462">
                  <c:v>4262</c:v>
                </c:pt>
                <c:pt idx="2463">
                  <c:v>4263</c:v>
                </c:pt>
                <c:pt idx="2464">
                  <c:v>4264</c:v>
                </c:pt>
                <c:pt idx="2465">
                  <c:v>4265</c:v>
                </c:pt>
                <c:pt idx="2466">
                  <c:v>4266</c:v>
                </c:pt>
                <c:pt idx="2467">
                  <c:v>4267</c:v>
                </c:pt>
                <c:pt idx="2468">
                  <c:v>4268</c:v>
                </c:pt>
                <c:pt idx="2469">
                  <c:v>4269</c:v>
                </c:pt>
                <c:pt idx="2470">
                  <c:v>4270</c:v>
                </c:pt>
                <c:pt idx="2471">
                  <c:v>4271</c:v>
                </c:pt>
                <c:pt idx="2472">
                  <c:v>4272</c:v>
                </c:pt>
                <c:pt idx="2473">
                  <c:v>4273</c:v>
                </c:pt>
                <c:pt idx="2474">
                  <c:v>4274</c:v>
                </c:pt>
                <c:pt idx="2475">
                  <c:v>4275</c:v>
                </c:pt>
                <c:pt idx="2476">
                  <c:v>4276</c:v>
                </c:pt>
                <c:pt idx="2477">
                  <c:v>4277</c:v>
                </c:pt>
                <c:pt idx="2478">
                  <c:v>4278</c:v>
                </c:pt>
                <c:pt idx="2479">
                  <c:v>4279</c:v>
                </c:pt>
                <c:pt idx="2480">
                  <c:v>4280</c:v>
                </c:pt>
                <c:pt idx="2481">
                  <c:v>4281</c:v>
                </c:pt>
                <c:pt idx="2482">
                  <c:v>4282</c:v>
                </c:pt>
                <c:pt idx="2483">
                  <c:v>4283</c:v>
                </c:pt>
                <c:pt idx="2484">
                  <c:v>4284</c:v>
                </c:pt>
                <c:pt idx="2485">
                  <c:v>4285</c:v>
                </c:pt>
                <c:pt idx="2486">
                  <c:v>4286</c:v>
                </c:pt>
                <c:pt idx="2487">
                  <c:v>4287</c:v>
                </c:pt>
                <c:pt idx="2488">
                  <c:v>4288</c:v>
                </c:pt>
                <c:pt idx="2489">
                  <c:v>4289</c:v>
                </c:pt>
                <c:pt idx="2490">
                  <c:v>4290</c:v>
                </c:pt>
                <c:pt idx="2491">
                  <c:v>4291</c:v>
                </c:pt>
                <c:pt idx="2492">
                  <c:v>4292</c:v>
                </c:pt>
                <c:pt idx="2493">
                  <c:v>4293</c:v>
                </c:pt>
                <c:pt idx="2494">
                  <c:v>4294</c:v>
                </c:pt>
                <c:pt idx="2495">
                  <c:v>4295</c:v>
                </c:pt>
                <c:pt idx="2496">
                  <c:v>4296</c:v>
                </c:pt>
                <c:pt idx="2497">
                  <c:v>4297</c:v>
                </c:pt>
                <c:pt idx="2498">
                  <c:v>4298</c:v>
                </c:pt>
                <c:pt idx="2499">
                  <c:v>4299</c:v>
                </c:pt>
                <c:pt idx="2500">
                  <c:v>4300</c:v>
                </c:pt>
                <c:pt idx="2501">
                  <c:v>4301</c:v>
                </c:pt>
                <c:pt idx="2502">
                  <c:v>4302</c:v>
                </c:pt>
                <c:pt idx="2503">
                  <c:v>4303</c:v>
                </c:pt>
                <c:pt idx="2504">
                  <c:v>4304</c:v>
                </c:pt>
                <c:pt idx="2505">
                  <c:v>4305</c:v>
                </c:pt>
                <c:pt idx="2506">
                  <c:v>4306</c:v>
                </c:pt>
                <c:pt idx="2507">
                  <c:v>4307</c:v>
                </c:pt>
                <c:pt idx="2508">
                  <c:v>4308</c:v>
                </c:pt>
                <c:pt idx="2509">
                  <c:v>4309</c:v>
                </c:pt>
                <c:pt idx="2510">
                  <c:v>4310</c:v>
                </c:pt>
                <c:pt idx="2511">
                  <c:v>4311</c:v>
                </c:pt>
                <c:pt idx="2512">
                  <c:v>4312</c:v>
                </c:pt>
                <c:pt idx="2513">
                  <c:v>4313</c:v>
                </c:pt>
                <c:pt idx="2514">
                  <c:v>4314</c:v>
                </c:pt>
                <c:pt idx="2515">
                  <c:v>4315</c:v>
                </c:pt>
                <c:pt idx="2516">
                  <c:v>4316</c:v>
                </c:pt>
                <c:pt idx="2517">
                  <c:v>4317</c:v>
                </c:pt>
                <c:pt idx="2518">
                  <c:v>4318</c:v>
                </c:pt>
                <c:pt idx="2519">
                  <c:v>4319</c:v>
                </c:pt>
                <c:pt idx="2520">
                  <c:v>4320</c:v>
                </c:pt>
                <c:pt idx="2521">
                  <c:v>4321</c:v>
                </c:pt>
                <c:pt idx="2522">
                  <c:v>4322</c:v>
                </c:pt>
                <c:pt idx="2523">
                  <c:v>4323</c:v>
                </c:pt>
                <c:pt idx="2524">
                  <c:v>4324</c:v>
                </c:pt>
                <c:pt idx="2525">
                  <c:v>4325</c:v>
                </c:pt>
                <c:pt idx="2526">
                  <c:v>4326</c:v>
                </c:pt>
                <c:pt idx="2527">
                  <c:v>4327</c:v>
                </c:pt>
                <c:pt idx="2528">
                  <c:v>4328</c:v>
                </c:pt>
                <c:pt idx="2529">
                  <c:v>4329</c:v>
                </c:pt>
                <c:pt idx="2530">
                  <c:v>4330</c:v>
                </c:pt>
                <c:pt idx="2531">
                  <c:v>4331</c:v>
                </c:pt>
                <c:pt idx="2532">
                  <c:v>4332</c:v>
                </c:pt>
                <c:pt idx="2533">
                  <c:v>4333</c:v>
                </c:pt>
                <c:pt idx="2534">
                  <c:v>4334</c:v>
                </c:pt>
                <c:pt idx="2535">
                  <c:v>4335</c:v>
                </c:pt>
                <c:pt idx="2536">
                  <c:v>4336</c:v>
                </c:pt>
                <c:pt idx="2537">
                  <c:v>4337</c:v>
                </c:pt>
                <c:pt idx="2538">
                  <c:v>4338</c:v>
                </c:pt>
                <c:pt idx="2539">
                  <c:v>4339</c:v>
                </c:pt>
                <c:pt idx="2540">
                  <c:v>4340</c:v>
                </c:pt>
                <c:pt idx="2541">
                  <c:v>4341</c:v>
                </c:pt>
                <c:pt idx="2542">
                  <c:v>4342</c:v>
                </c:pt>
                <c:pt idx="2543">
                  <c:v>4343</c:v>
                </c:pt>
                <c:pt idx="2544">
                  <c:v>4344</c:v>
                </c:pt>
                <c:pt idx="2545">
                  <c:v>4345</c:v>
                </c:pt>
                <c:pt idx="2546">
                  <c:v>4346</c:v>
                </c:pt>
                <c:pt idx="2547">
                  <c:v>4347</c:v>
                </c:pt>
                <c:pt idx="2548">
                  <c:v>4348</c:v>
                </c:pt>
                <c:pt idx="2549">
                  <c:v>4349</c:v>
                </c:pt>
                <c:pt idx="2550">
                  <c:v>4350</c:v>
                </c:pt>
                <c:pt idx="2551">
                  <c:v>4351</c:v>
                </c:pt>
                <c:pt idx="2552">
                  <c:v>4352</c:v>
                </c:pt>
                <c:pt idx="2553">
                  <c:v>4353</c:v>
                </c:pt>
                <c:pt idx="2554">
                  <c:v>4354</c:v>
                </c:pt>
                <c:pt idx="2555">
                  <c:v>4355</c:v>
                </c:pt>
                <c:pt idx="2556">
                  <c:v>4356</c:v>
                </c:pt>
                <c:pt idx="2557">
                  <c:v>4357</c:v>
                </c:pt>
                <c:pt idx="2558">
                  <c:v>4358</c:v>
                </c:pt>
                <c:pt idx="2559">
                  <c:v>4359</c:v>
                </c:pt>
                <c:pt idx="2560">
                  <c:v>4360</c:v>
                </c:pt>
                <c:pt idx="2561">
                  <c:v>4361</c:v>
                </c:pt>
                <c:pt idx="2562">
                  <c:v>4362</c:v>
                </c:pt>
                <c:pt idx="2563">
                  <c:v>4363</c:v>
                </c:pt>
                <c:pt idx="2564">
                  <c:v>4364</c:v>
                </c:pt>
                <c:pt idx="2565">
                  <c:v>4365</c:v>
                </c:pt>
                <c:pt idx="2566">
                  <c:v>4366</c:v>
                </c:pt>
                <c:pt idx="2567">
                  <c:v>4367</c:v>
                </c:pt>
                <c:pt idx="2568">
                  <c:v>4368</c:v>
                </c:pt>
                <c:pt idx="2569">
                  <c:v>4369</c:v>
                </c:pt>
                <c:pt idx="2570">
                  <c:v>4370</c:v>
                </c:pt>
                <c:pt idx="2571">
                  <c:v>4371</c:v>
                </c:pt>
                <c:pt idx="2572">
                  <c:v>4372</c:v>
                </c:pt>
                <c:pt idx="2573">
                  <c:v>4373</c:v>
                </c:pt>
                <c:pt idx="2574">
                  <c:v>4374</c:v>
                </c:pt>
                <c:pt idx="2575">
                  <c:v>4375</c:v>
                </c:pt>
                <c:pt idx="2576">
                  <c:v>4376</c:v>
                </c:pt>
                <c:pt idx="2577">
                  <c:v>4377</c:v>
                </c:pt>
                <c:pt idx="2578">
                  <c:v>4378</c:v>
                </c:pt>
                <c:pt idx="2579">
                  <c:v>4379</c:v>
                </c:pt>
                <c:pt idx="2580">
                  <c:v>4380</c:v>
                </c:pt>
                <c:pt idx="2581">
                  <c:v>4381</c:v>
                </c:pt>
                <c:pt idx="2582">
                  <c:v>4382</c:v>
                </c:pt>
                <c:pt idx="2583">
                  <c:v>4383</c:v>
                </c:pt>
                <c:pt idx="2584">
                  <c:v>4384</c:v>
                </c:pt>
                <c:pt idx="2585">
                  <c:v>4385</c:v>
                </c:pt>
                <c:pt idx="2586">
                  <c:v>4386</c:v>
                </c:pt>
                <c:pt idx="2587">
                  <c:v>4387</c:v>
                </c:pt>
                <c:pt idx="2588">
                  <c:v>4388</c:v>
                </c:pt>
                <c:pt idx="2589">
                  <c:v>4389</c:v>
                </c:pt>
                <c:pt idx="2590">
                  <c:v>4390</c:v>
                </c:pt>
                <c:pt idx="2591">
                  <c:v>4391</c:v>
                </c:pt>
                <c:pt idx="2592">
                  <c:v>4392</c:v>
                </c:pt>
                <c:pt idx="2593">
                  <c:v>4393</c:v>
                </c:pt>
                <c:pt idx="2594">
                  <c:v>4394</c:v>
                </c:pt>
                <c:pt idx="2595">
                  <c:v>4395</c:v>
                </c:pt>
                <c:pt idx="2596">
                  <c:v>4396</c:v>
                </c:pt>
                <c:pt idx="2597">
                  <c:v>4397</c:v>
                </c:pt>
                <c:pt idx="2598">
                  <c:v>4398</c:v>
                </c:pt>
                <c:pt idx="2599">
                  <c:v>4399</c:v>
                </c:pt>
                <c:pt idx="2600">
                  <c:v>4400</c:v>
                </c:pt>
                <c:pt idx="2601">
                  <c:v>4401</c:v>
                </c:pt>
                <c:pt idx="2602">
                  <c:v>4402</c:v>
                </c:pt>
                <c:pt idx="2603">
                  <c:v>4403</c:v>
                </c:pt>
                <c:pt idx="2604">
                  <c:v>4404</c:v>
                </c:pt>
                <c:pt idx="2605">
                  <c:v>4405</c:v>
                </c:pt>
                <c:pt idx="2606">
                  <c:v>4406</c:v>
                </c:pt>
                <c:pt idx="2607">
                  <c:v>4407</c:v>
                </c:pt>
                <c:pt idx="2608">
                  <c:v>4408</c:v>
                </c:pt>
                <c:pt idx="2609">
                  <c:v>4409</c:v>
                </c:pt>
                <c:pt idx="2610">
                  <c:v>4410</c:v>
                </c:pt>
                <c:pt idx="2611">
                  <c:v>4411</c:v>
                </c:pt>
                <c:pt idx="2612">
                  <c:v>4412</c:v>
                </c:pt>
                <c:pt idx="2613">
                  <c:v>4413</c:v>
                </c:pt>
                <c:pt idx="2614">
                  <c:v>4414</c:v>
                </c:pt>
                <c:pt idx="2615">
                  <c:v>4415</c:v>
                </c:pt>
                <c:pt idx="2616">
                  <c:v>4416</c:v>
                </c:pt>
                <c:pt idx="2617">
                  <c:v>4417</c:v>
                </c:pt>
                <c:pt idx="2618">
                  <c:v>4418</c:v>
                </c:pt>
                <c:pt idx="2619">
                  <c:v>4419</c:v>
                </c:pt>
                <c:pt idx="2620">
                  <c:v>4420</c:v>
                </c:pt>
                <c:pt idx="2621">
                  <c:v>4421</c:v>
                </c:pt>
                <c:pt idx="2622">
                  <c:v>4422</c:v>
                </c:pt>
                <c:pt idx="2623">
                  <c:v>4423</c:v>
                </c:pt>
                <c:pt idx="2624">
                  <c:v>4424</c:v>
                </c:pt>
                <c:pt idx="2625">
                  <c:v>4425</c:v>
                </c:pt>
                <c:pt idx="2626">
                  <c:v>4426</c:v>
                </c:pt>
                <c:pt idx="2627">
                  <c:v>4427</c:v>
                </c:pt>
                <c:pt idx="2628">
                  <c:v>4428</c:v>
                </c:pt>
                <c:pt idx="2629">
                  <c:v>4429</c:v>
                </c:pt>
                <c:pt idx="2630">
                  <c:v>4430</c:v>
                </c:pt>
                <c:pt idx="2631">
                  <c:v>4431</c:v>
                </c:pt>
                <c:pt idx="2632">
                  <c:v>4432</c:v>
                </c:pt>
                <c:pt idx="2633">
                  <c:v>4433</c:v>
                </c:pt>
                <c:pt idx="2634">
                  <c:v>4434</c:v>
                </c:pt>
                <c:pt idx="2635">
                  <c:v>4435</c:v>
                </c:pt>
                <c:pt idx="2636">
                  <c:v>4436</c:v>
                </c:pt>
                <c:pt idx="2637">
                  <c:v>4437</c:v>
                </c:pt>
                <c:pt idx="2638">
                  <c:v>4438</c:v>
                </c:pt>
                <c:pt idx="2639">
                  <c:v>4439</c:v>
                </c:pt>
                <c:pt idx="2640">
                  <c:v>4440</c:v>
                </c:pt>
                <c:pt idx="2641">
                  <c:v>4441</c:v>
                </c:pt>
                <c:pt idx="2642">
                  <c:v>4442</c:v>
                </c:pt>
                <c:pt idx="2643">
                  <c:v>4443</c:v>
                </c:pt>
                <c:pt idx="2644">
                  <c:v>4444</c:v>
                </c:pt>
                <c:pt idx="2645">
                  <c:v>4445</c:v>
                </c:pt>
                <c:pt idx="2646">
                  <c:v>4446</c:v>
                </c:pt>
                <c:pt idx="2647">
                  <c:v>4447</c:v>
                </c:pt>
                <c:pt idx="2648">
                  <c:v>4448</c:v>
                </c:pt>
                <c:pt idx="2649">
                  <c:v>4449</c:v>
                </c:pt>
                <c:pt idx="2650">
                  <c:v>4450</c:v>
                </c:pt>
                <c:pt idx="2651">
                  <c:v>4451</c:v>
                </c:pt>
                <c:pt idx="2652">
                  <c:v>4452</c:v>
                </c:pt>
                <c:pt idx="2653">
                  <c:v>4453</c:v>
                </c:pt>
                <c:pt idx="2654">
                  <c:v>4454</c:v>
                </c:pt>
                <c:pt idx="2655">
                  <c:v>4455</c:v>
                </c:pt>
                <c:pt idx="2656">
                  <c:v>4456</c:v>
                </c:pt>
                <c:pt idx="2657">
                  <c:v>4457</c:v>
                </c:pt>
                <c:pt idx="2658">
                  <c:v>4458</c:v>
                </c:pt>
                <c:pt idx="2659">
                  <c:v>4459</c:v>
                </c:pt>
                <c:pt idx="2660">
                  <c:v>4460</c:v>
                </c:pt>
                <c:pt idx="2661">
                  <c:v>4461</c:v>
                </c:pt>
                <c:pt idx="2662">
                  <c:v>4462</c:v>
                </c:pt>
                <c:pt idx="2663">
                  <c:v>4463</c:v>
                </c:pt>
                <c:pt idx="2664">
                  <c:v>4464</c:v>
                </c:pt>
                <c:pt idx="2665">
                  <c:v>4465</c:v>
                </c:pt>
                <c:pt idx="2666">
                  <c:v>4466</c:v>
                </c:pt>
                <c:pt idx="2667">
                  <c:v>4467</c:v>
                </c:pt>
                <c:pt idx="2668">
                  <c:v>4468</c:v>
                </c:pt>
                <c:pt idx="2669">
                  <c:v>4469</c:v>
                </c:pt>
                <c:pt idx="2670">
                  <c:v>4470</c:v>
                </c:pt>
                <c:pt idx="2671">
                  <c:v>4471</c:v>
                </c:pt>
                <c:pt idx="2672">
                  <c:v>4472</c:v>
                </c:pt>
                <c:pt idx="2673">
                  <c:v>4473</c:v>
                </c:pt>
                <c:pt idx="2674">
                  <c:v>4474</c:v>
                </c:pt>
                <c:pt idx="2675">
                  <c:v>4475</c:v>
                </c:pt>
                <c:pt idx="2676">
                  <c:v>4476</c:v>
                </c:pt>
                <c:pt idx="2677">
                  <c:v>4477</c:v>
                </c:pt>
                <c:pt idx="2678">
                  <c:v>4478</c:v>
                </c:pt>
                <c:pt idx="2679">
                  <c:v>4479</c:v>
                </c:pt>
                <c:pt idx="2680">
                  <c:v>4480</c:v>
                </c:pt>
                <c:pt idx="2681">
                  <c:v>4481</c:v>
                </c:pt>
                <c:pt idx="2682">
                  <c:v>4482</c:v>
                </c:pt>
                <c:pt idx="2683">
                  <c:v>4483</c:v>
                </c:pt>
                <c:pt idx="2684">
                  <c:v>4484</c:v>
                </c:pt>
                <c:pt idx="2685">
                  <c:v>4485</c:v>
                </c:pt>
                <c:pt idx="2686">
                  <c:v>4486</c:v>
                </c:pt>
                <c:pt idx="2687">
                  <c:v>4487</c:v>
                </c:pt>
                <c:pt idx="2688">
                  <c:v>4488</c:v>
                </c:pt>
                <c:pt idx="2689">
                  <c:v>4489</c:v>
                </c:pt>
                <c:pt idx="2690">
                  <c:v>4490</c:v>
                </c:pt>
                <c:pt idx="2691">
                  <c:v>4491</c:v>
                </c:pt>
                <c:pt idx="2692">
                  <c:v>4492</c:v>
                </c:pt>
                <c:pt idx="2693">
                  <c:v>4493</c:v>
                </c:pt>
                <c:pt idx="2694">
                  <c:v>4494</c:v>
                </c:pt>
                <c:pt idx="2695">
                  <c:v>4495</c:v>
                </c:pt>
                <c:pt idx="2696">
                  <c:v>4496</c:v>
                </c:pt>
                <c:pt idx="2697">
                  <c:v>4497</c:v>
                </c:pt>
                <c:pt idx="2698">
                  <c:v>4498</c:v>
                </c:pt>
                <c:pt idx="2699">
                  <c:v>4499</c:v>
                </c:pt>
                <c:pt idx="2700">
                  <c:v>4500</c:v>
                </c:pt>
                <c:pt idx="2701">
                  <c:v>4501</c:v>
                </c:pt>
                <c:pt idx="2702">
                  <c:v>4502</c:v>
                </c:pt>
                <c:pt idx="2703">
                  <c:v>4503</c:v>
                </c:pt>
                <c:pt idx="2704">
                  <c:v>4504</c:v>
                </c:pt>
                <c:pt idx="2705">
                  <c:v>4505</c:v>
                </c:pt>
                <c:pt idx="2706">
                  <c:v>4506</c:v>
                </c:pt>
                <c:pt idx="2707">
                  <c:v>4507</c:v>
                </c:pt>
                <c:pt idx="2708">
                  <c:v>4508</c:v>
                </c:pt>
                <c:pt idx="2709">
                  <c:v>4509</c:v>
                </c:pt>
                <c:pt idx="2710">
                  <c:v>4510</c:v>
                </c:pt>
                <c:pt idx="2711">
                  <c:v>4511</c:v>
                </c:pt>
                <c:pt idx="2712">
                  <c:v>4512</c:v>
                </c:pt>
                <c:pt idx="2713">
                  <c:v>4513</c:v>
                </c:pt>
                <c:pt idx="2714">
                  <c:v>4514</c:v>
                </c:pt>
                <c:pt idx="2715">
                  <c:v>4515</c:v>
                </c:pt>
                <c:pt idx="2716">
                  <c:v>4516</c:v>
                </c:pt>
                <c:pt idx="2717">
                  <c:v>4517</c:v>
                </c:pt>
                <c:pt idx="2718">
                  <c:v>4518</c:v>
                </c:pt>
                <c:pt idx="2719">
                  <c:v>4519</c:v>
                </c:pt>
                <c:pt idx="2720">
                  <c:v>4520</c:v>
                </c:pt>
                <c:pt idx="2721">
                  <c:v>4521</c:v>
                </c:pt>
                <c:pt idx="2722">
                  <c:v>4522</c:v>
                </c:pt>
                <c:pt idx="2723">
                  <c:v>4523</c:v>
                </c:pt>
                <c:pt idx="2724">
                  <c:v>4524</c:v>
                </c:pt>
                <c:pt idx="2725">
                  <c:v>4525</c:v>
                </c:pt>
                <c:pt idx="2726">
                  <c:v>4526</c:v>
                </c:pt>
                <c:pt idx="2727">
                  <c:v>4527</c:v>
                </c:pt>
                <c:pt idx="2728">
                  <c:v>4528</c:v>
                </c:pt>
                <c:pt idx="2729">
                  <c:v>4529</c:v>
                </c:pt>
                <c:pt idx="2730">
                  <c:v>4530</c:v>
                </c:pt>
                <c:pt idx="2731">
                  <c:v>4531</c:v>
                </c:pt>
                <c:pt idx="2732">
                  <c:v>4532</c:v>
                </c:pt>
                <c:pt idx="2733">
                  <c:v>4533</c:v>
                </c:pt>
                <c:pt idx="2734">
                  <c:v>4534</c:v>
                </c:pt>
                <c:pt idx="2735">
                  <c:v>4535</c:v>
                </c:pt>
                <c:pt idx="2736">
                  <c:v>4536</c:v>
                </c:pt>
                <c:pt idx="2737">
                  <c:v>4537</c:v>
                </c:pt>
                <c:pt idx="2738">
                  <c:v>4538</c:v>
                </c:pt>
                <c:pt idx="2739">
                  <c:v>4539</c:v>
                </c:pt>
                <c:pt idx="2740">
                  <c:v>4540</c:v>
                </c:pt>
                <c:pt idx="2741">
                  <c:v>4541</c:v>
                </c:pt>
                <c:pt idx="2742">
                  <c:v>4542</c:v>
                </c:pt>
                <c:pt idx="2743">
                  <c:v>4543</c:v>
                </c:pt>
                <c:pt idx="2744">
                  <c:v>4544</c:v>
                </c:pt>
                <c:pt idx="2745">
                  <c:v>4545</c:v>
                </c:pt>
                <c:pt idx="2746">
                  <c:v>4546</c:v>
                </c:pt>
                <c:pt idx="2747">
                  <c:v>4547</c:v>
                </c:pt>
                <c:pt idx="2748">
                  <c:v>4548</c:v>
                </c:pt>
                <c:pt idx="2749">
                  <c:v>4549</c:v>
                </c:pt>
                <c:pt idx="2750">
                  <c:v>4550</c:v>
                </c:pt>
                <c:pt idx="2751">
                  <c:v>4551</c:v>
                </c:pt>
                <c:pt idx="2752">
                  <c:v>4552</c:v>
                </c:pt>
                <c:pt idx="2753">
                  <c:v>4553</c:v>
                </c:pt>
                <c:pt idx="2754">
                  <c:v>4554</c:v>
                </c:pt>
                <c:pt idx="2755">
                  <c:v>4555</c:v>
                </c:pt>
                <c:pt idx="2756">
                  <c:v>4556</c:v>
                </c:pt>
                <c:pt idx="2757">
                  <c:v>4557</c:v>
                </c:pt>
                <c:pt idx="2758">
                  <c:v>4558</c:v>
                </c:pt>
                <c:pt idx="2759">
                  <c:v>4559</c:v>
                </c:pt>
                <c:pt idx="2760">
                  <c:v>4560</c:v>
                </c:pt>
                <c:pt idx="2761">
                  <c:v>4561</c:v>
                </c:pt>
                <c:pt idx="2762">
                  <c:v>4562</c:v>
                </c:pt>
                <c:pt idx="2763">
                  <c:v>4563</c:v>
                </c:pt>
                <c:pt idx="2764">
                  <c:v>4564</c:v>
                </c:pt>
                <c:pt idx="2765">
                  <c:v>4565</c:v>
                </c:pt>
                <c:pt idx="2766">
                  <c:v>4566</c:v>
                </c:pt>
                <c:pt idx="2767">
                  <c:v>4567</c:v>
                </c:pt>
                <c:pt idx="2768">
                  <c:v>4568</c:v>
                </c:pt>
                <c:pt idx="2769">
                  <c:v>4569</c:v>
                </c:pt>
                <c:pt idx="2770">
                  <c:v>4570</c:v>
                </c:pt>
                <c:pt idx="2771">
                  <c:v>4571</c:v>
                </c:pt>
                <c:pt idx="2772">
                  <c:v>4572</c:v>
                </c:pt>
                <c:pt idx="2773">
                  <c:v>4573</c:v>
                </c:pt>
                <c:pt idx="2774">
                  <c:v>4574</c:v>
                </c:pt>
                <c:pt idx="2775">
                  <c:v>4575</c:v>
                </c:pt>
                <c:pt idx="2776">
                  <c:v>4576</c:v>
                </c:pt>
                <c:pt idx="2777">
                  <c:v>4577</c:v>
                </c:pt>
                <c:pt idx="2778">
                  <c:v>4578</c:v>
                </c:pt>
                <c:pt idx="2779">
                  <c:v>4579</c:v>
                </c:pt>
                <c:pt idx="2780">
                  <c:v>4580</c:v>
                </c:pt>
                <c:pt idx="2781">
                  <c:v>4581</c:v>
                </c:pt>
                <c:pt idx="2782">
                  <c:v>4582</c:v>
                </c:pt>
                <c:pt idx="2783">
                  <c:v>4583</c:v>
                </c:pt>
                <c:pt idx="2784">
                  <c:v>4584</c:v>
                </c:pt>
                <c:pt idx="2785">
                  <c:v>4585</c:v>
                </c:pt>
                <c:pt idx="2786">
                  <c:v>4586</c:v>
                </c:pt>
                <c:pt idx="2787">
                  <c:v>4587</c:v>
                </c:pt>
                <c:pt idx="2788">
                  <c:v>4588</c:v>
                </c:pt>
                <c:pt idx="2789">
                  <c:v>4589</c:v>
                </c:pt>
                <c:pt idx="2790">
                  <c:v>4590</c:v>
                </c:pt>
                <c:pt idx="2791">
                  <c:v>4591</c:v>
                </c:pt>
                <c:pt idx="2792">
                  <c:v>4592</c:v>
                </c:pt>
                <c:pt idx="2793">
                  <c:v>4593</c:v>
                </c:pt>
                <c:pt idx="2794">
                  <c:v>4594</c:v>
                </c:pt>
                <c:pt idx="2795">
                  <c:v>4595</c:v>
                </c:pt>
                <c:pt idx="2796">
                  <c:v>4596</c:v>
                </c:pt>
                <c:pt idx="2797">
                  <c:v>4597</c:v>
                </c:pt>
                <c:pt idx="2798">
                  <c:v>4598</c:v>
                </c:pt>
                <c:pt idx="2799">
                  <c:v>4599</c:v>
                </c:pt>
                <c:pt idx="2800">
                  <c:v>4600</c:v>
                </c:pt>
                <c:pt idx="2801">
                  <c:v>4601</c:v>
                </c:pt>
                <c:pt idx="2802">
                  <c:v>4602</c:v>
                </c:pt>
                <c:pt idx="2803">
                  <c:v>4603</c:v>
                </c:pt>
                <c:pt idx="2804">
                  <c:v>4604</c:v>
                </c:pt>
                <c:pt idx="2805">
                  <c:v>4605</c:v>
                </c:pt>
                <c:pt idx="2806">
                  <c:v>4606</c:v>
                </c:pt>
                <c:pt idx="2807">
                  <c:v>4607</c:v>
                </c:pt>
                <c:pt idx="2808">
                  <c:v>4608</c:v>
                </c:pt>
                <c:pt idx="2809">
                  <c:v>4609</c:v>
                </c:pt>
                <c:pt idx="2810">
                  <c:v>4610</c:v>
                </c:pt>
                <c:pt idx="2811">
                  <c:v>4611</c:v>
                </c:pt>
                <c:pt idx="2812">
                  <c:v>4612</c:v>
                </c:pt>
                <c:pt idx="2813">
                  <c:v>4613</c:v>
                </c:pt>
                <c:pt idx="2814">
                  <c:v>4614</c:v>
                </c:pt>
                <c:pt idx="2815">
                  <c:v>4615</c:v>
                </c:pt>
                <c:pt idx="2816">
                  <c:v>4616</c:v>
                </c:pt>
                <c:pt idx="2817">
                  <c:v>4617</c:v>
                </c:pt>
                <c:pt idx="2818">
                  <c:v>4618</c:v>
                </c:pt>
                <c:pt idx="2819">
                  <c:v>4619</c:v>
                </c:pt>
                <c:pt idx="2820">
                  <c:v>4620</c:v>
                </c:pt>
                <c:pt idx="2821">
                  <c:v>4621</c:v>
                </c:pt>
                <c:pt idx="2822">
                  <c:v>4622</c:v>
                </c:pt>
                <c:pt idx="2823">
                  <c:v>4623</c:v>
                </c:pt>
                <c:pt idx="2824">
                  <c:v>4624</c:v>
                </c:pt>
                <c:pt idx="2825">
                  <c:v>4625</c:v>
                </c:pt>
                <c:pt idx="2826">
                  <c:v>4626</c:v>
                </c:pt>
                <c:pt idx="2827">
                  <c:v>4627</c:v>
                </c:pt>
                <c:pt idx="2828">
                  <c:v>4628</c:v>
                </c:pt>
                <c:pt idx="2829">
                  <c:v>4629</c:v>
                </c:pt>
                <c:pt idx="2830">
                  <c:v>4630</c:v>
                </c:pt>
                <c:pt idx="2831">
                  <c:v>4631</c:v>
                </c:pt>
                <c:pt idx="2832">
                  <c:v>4632</c:v>
                </c:pt>
                <c:pt idx="2833">
                  <c:v>4633</c:v>
                </c:pt>
                <c:pt idx="2834">
                  <c:v>4634</c:v>
                </c:pt>
                <c:pt idx="2835">
                  <c:v>4635</c:v>
                </c:pt>
                <c:pt idx="2836">
                  <c:v>4636</c:v>
                </c:pt>
                <c:pt idx="2837">
                  <c:v>4637</c:v>
                </c:pt>
                <c:pt idx="2838">
                  <c:v>4638</c:v>
                </c:pt>
                <c:pt idx="2839">
                  <c:v>4639</c:v>
                </c:pt>
                <c:pt idx="2840">
                  <c:v>4640</c:v>
                </c:pt>
                <c:pt idx="2841">
                  <c:v>4641</c:v>
                </c:pt>
                <c:pt idx="2842">
                  <c:v>4642</c:v>
                </c:pt>
                <c:pt idx="2843">
                  <c:v>4643</c:v>
                </c:pt>
                <c:pt idx="2844">
                  <c:v>4644</c:v>
                </c:pt>
                <c:pt idx="2845">
                  <c:v>4645</c:v>
                </c:pt>
                <c:pt idx="2846">
                  <c:v>4646</c:v>
                </c:pt>
                <c:pt idx="2847">
                  <c:v>4647</c:v>
                </c:pt>
                <c:pt idx="2848">
                  <c:v>4648</c:v>
                </c:pt>
                <c:pt idx="2849">
                  <c:v>4649</c:v>
                </c:pt>
                <c:pt idx="2850">
                  <c:v>4650</c:v>
                </c:pt>
                <c:pt idx="2851">
                  <c:v>4651</c:v>
                </c:pt>
                <c:pt idx="2852">
                  <c:v>4652</c:v>
                </c:pt>
                <c:pt idx="2853">
                  <c:v>4653</c:v>
                </c:pt>
                <c:pt idx="2854">
                  <c:v>4654</c:v>
                </c:pt>
                <c:pt idx="2855">
                  <c:v>4655</c:v>
                </c:pt>
                <c:pt idx="2856">
                  <c:v>4656</c:v>
                </c:pt>
                <c:pt idx="2857">
                  <c:v>4657</c:v>
                </c:pt>
                <c:pt idx="2858">
                  <c:v>4658</c:v>
                </c:pt>
                <c:pt idx="2859">
                  <c:v>4659</c:v>
                </c:pt>
                <c:pt idx="2860">
                  <c:v>4660</c:v>
                </c:pt>
                <c:pt idx="2861">
                  <c:v>4661</c:v>
                </c:pt>
                <c:pt idx="2862">
                  <c:v>4662</c:v>
                </c:pt>
                <c:pt idx="2863">
                  <c:v>4663</c:v>
                </c:pt>
                <c:pt idx="2864">
                  <c:v>4664</c:v>
                </c:pt>
                <c:pt idx="2865">
                  <c:v>4665</c:v>
                </c:pt>
                <c:pt idx="2866">
                  <c:v>4666</c:v>
                </c:pt>
                <c:pt idx="2867">
                  <c:v>4667</c:v>
                </c:pt>
                <c:pt idx="2868">
                  <c:v>4668</c:v>
                </c:pt>
                <c:pt idx="2869">
                  <c:v>4669</c:v>
                </c:pt>
                <c:pt idx="2870">
                  <c:v>4670</c:v>
                </c:pt>
                <c:pt idx="2871">
                  <c:v>4671</c:v>
                </c:pt>
                <c:pt idx="2872">
                  <c:v>4672</c:v>
                </c:pt>
                <c:pt idx="2873">
                  <c:v>4673</c:v>
                </c:pt>
                <c:pt idx="2874">
                  <c:v>4674</c:v>
                </c:pt>
                <c:pt idx="2875">
                  <c:v>4675</c:v>
                </c:pt>
                <c:pt idx="2876">
                  <c:v>4676</c:v>
                </c:pt>
                <c:pt idx="2877">
                  <c:v>4677</c:v>
                </c:pt>
                <c:pt idx="2878">
                  <c:v>4678</c:v>
                </c:pt>
                <c:pt idx="2879">
                  <c:v>4679</c:v>
                </c:pt>
                <c:pt idx="2880">
                  <c:v>4680</c:v>
                </c:pt>
                <c:pt idx="2881">
                  <c:v>4681</c:v>
                </c:pt>
                <c:pt idx="2882">
                  <c:v>4682</c:v>
                </c:pt>
                <c:pt idx="2883">
                  <c:v>4683</c:v>
                </c:pt>
                <c:pt idx="2884">
                  <c:v>4684</c:v>
                </c:pt>
                <c:pt idx="2885">
                  <c:v>4685</c:v>
                </c:pt>
                <c:pt idx="2886">
                  <c:v>4686</c:v>
                </c:pt>
                <c:pt idx="2887">
                  <c:v>4687</c:v>
                </c:pt>
                <c:pt idx="2888">
                  <c:v>4688</c:v>
                </c:pt>
                <c:pt idx="2889">
                  <c:v>4689</c:v>
                </c:pt>
                <c:pt idx="2890">
                  <c:v>4690</c:v>
                </c:pt>
                <c:pt idx="2891">
                  <c:v>4691</c:v>
                </c:pt>
                <c:pt idx="2892">
                  <c:v>4692</c:v>
                </c:pt>
                <c:pt idx="2893">
                  <c:v>4693</c:v>
                </c:pt>
                <c:pt idx="2894">
                  <c:v>4694</c:v>
                </c:pt>
                <c:pt idx="2895">
                  <c:v>4695</c:v>
                </c:pt>
                <c:pt idx="2896">
                  <c:v>4696</c:v>
                </c:pt>
                <c:pt idx="2897">
                  <c:v>4697</c:v>
                </c:pt>
                <c:pt idx="2898">
                  <c:v>4698</c:v>
                </c:pt>
                <c:pt idx="2899">
                  <c:v>4699</c:v>
                </c:pt>
                <c:pt idx="2900">
                  <c:v>4700</c:v>
                </c:pt>
                <c:pt idx="2901">
                  <c:v>4701</c:v>
                </c:pt>
                <c:pt idx="2902">
                  <c:v>4702</c:v>
                </c:pt>
                <c:pt idx="2903">
                  <c:v>4703</c:v>
                </c:pt>
                <c:pt idx="2904">
                  <c:v>4704</c:v>
                </c:pt>
                <c:pt idx="2905">
                  <c:v>4705</c:v>
                </c:pt>
                <c:pt idx="2906">
                  <c:v>4706</c:v>
                </c:pt>
                <c:pt idx="2907">
                  <c:v>4707</c:v>
                </c:pt>
                <c:pt idx="2908">
                  <c:v>4708</c:v>
                </c:pt>
                <c:pt idx="2909">
                  <c:v>4709</c:v>
                </c:pt>
                <c:pt idx="2910">
                  <c:v>4710</c:v>
                </c:pt>
                <c:pt idx="2911">
                  <c:v>4711</c:v>
                </c:pt>
                <c:pt idx="2912">
                  <c:v>4712</c:v>
                </c:pt>
                <c:pt idx="2913">
                  <c:v>4713</c:v>
                </c:pt>
                <c:pt idx="2914">
                  <c:v>4714</c:v>
                </c:pt>
                <c:pt idx="2915">
                  <c:v>4715</c:v>
                </c:pt>
                <c:pt idx="2916">
                  <c:v>4716</c:v>
                </c:pt>
                <c:pt idx="2917">
                  <c:v>4717</c:v>
                </c:pt>
                <c:pt idx="2918">
                  <c:v>4718</c:v>
                </c:pt>
                <c:pt idx="2919">
                  <c:v>4719</c:v>
                </c:pt>
                <c:pt idx="2920">
                  <c:v>4720</c:v>
                </c:pt>
                <c:pt idx="2921">
                  <c:v>4721</c:v>
                </c:pt>
                <c:pt idx="2922">
                  <c:v>4722</c:v>
                </c:pt>
                <c:pt idx="2923">
                  <c:v>4723</c:v>
                </c:pt>
                <c:pt idx="2924">
                  <c:v>4724</c:v>
                </c:pt>
                <c:pt idx="2925">
                  <c:v>4725</c:v>
                </c:pt>
                <c:pt idx="2926">
                  <c:v>4726</c:v>
                </c:pt>
                <c:pt idx="2927">
                  <c:v>4727</c:v>
                </c:pt>
                <c:pt idx="2928">
                  <c:v>4728</c:v>
                </c:pt>
                <c:pt idx="2929">
                  <c:v>4729</c:v>
                </c:pt>
                <c:pt idx="2930">
                  <c:v>4730</c:v>
                </c:pt>
                <c:pt idx="2931">
                  <c:v>4731</c:v>
                </c:pt>
                <c:pt idx="2932">
                  <c:v>4732</c:v>
                </c:pt>
                <c:pt idx="2933">
                  <c:v>4733</c:v>
                </c:pt>
                <c:pt idx="2934">
                  <c:v>4734</c:v>
                </c:pt>
                <c:pt idx="2935">
                  <c:v>4735</c:v>
                </c:pt>
                <c:pt idx="2936">
                  <c:v>4736</c:v>
                </c:pt>
                <c:pt idx="2937">
                  <c:v>4737</c:v>
                </c:pt>
                <c:pt idx="2938">
                  <c:v>4738</c:v>
                </c:pt>
                <c:pt idx="2939">
                  <c:v>4739</c:v>
                </c:pt>
                <c:pt idx="2940">
                  <c:v>4740</c:v>
                </c:pt>
                <c:pt idx="2941">
                  <c:v>4741</c:v>
                </c:pt>
                <c:pt idx="2942">
                  <c:v>4742</c:v>
                </c:pt>
                <c:pt idx="2943">
                  <c:v>4743</c:v>
                </c:pt>
                <c:pt idx="2944">
                  <c:v>4744</c:v>
                </c:pt>
                <c:pt idx="2945">
                  <c:v>4745</c:v>
                </c:pt>
                <c:pt idx="2946">
                  <c:v>4746</c:v>
                </c:pt>
                <c:pt idx="2947">
                  <c:v>4747</c:v>
                </c:pt>
                <c:pt idx="2948">
                  <c:v>4748</c:v>
                </c:pt>
                <c:pt idx="2949">
                  <c:v>4749</c:v>
                </c:pt>
                <c:pt idx="2950">
                  <c:v>4750</c:v>
                </c:pt>
                <c:pt idx="2951">
                  <c:v>4751</c:v>
                </c:pt>
                <c:pt idx="2952">
                  <c:v>4752</c:v>
                </c:pt>
                <c:pt idx="2953">
                  <c:v>4753</c:v>
                </c:pt>
                <c:pt idx="2954">
                  <c:v>4754</c:v>
                </c:pt>
                <c:pt idx="2955">
                  <c:v>4755</c:v>
                </c:pt>
                <c:pt idx="2956">
                  <c:v>4756</c:v>
                </c:pt>
                <c:pt idx="2957">
                  <c:v>4757</c:v>
                </c:pt>
                <c:pt idx="2958">
                  <c:v>4758</c:v>
                </c:pt>
                <c:pt idx="2959">
                  <c:v>4759</c:v>
                </c:pt>
                <c:pt idx="2960">
                  <c:v>4760</c:v>
                </c:pt>
                <c:pt idx="2961">
                  <c:v>4761</c:v>
                </c:pt>
                <c:pt idx="2962">
                  <c:v>4762</c:v>
                </c:pt>
                <c:pt idx="2963">
                  <c:v>4763</c:v>
                </c:pt>
                <c:pt idx="2964">
                  <c:v>4764</c:v>
                </c:pt>
                <c:pt idx="2965">
                  <c:v>4765</c:v>
                </c:pt>
                <c:pt idx="2966">
                  <c:v>4766</c:v>
                </c:pt>
                <c:pt idx="2967">
                  <c:v>4767</c:v>
                </c:pt>
                <c:pt idx="2968">
                  <c:v>4768</c:v>
                </c:pt>
                <c:pt idx="2969">
                  <c:v>4769</c:v>
                </c:pt>
                <c:pt idx="2970">
                  <c:v>4770</c:v>
                </c:pt>
                <c:pt idx="2971">
                  <c:v>4771</c:v>
                </c:pt>
                <c:pt idx="2972">
                  <c:v>4772</c:v>
                </c:pt>
                <c:pt idx="2973">
                  <c:v>4773</c:v>
                </c:pt>
                <c:pt idx="2974">
                  <c:v>4774</c:v>
                </c:pt>
                <c:pt idx="2975">
                  <c:v>4775</c:v>
                </c:pt>
                <c:pt idx="2976">
                  <c:v>4776</c:v>
                </c:pt>
                <c:pt idx="2977">
                  <c:v>4777</c:v>
                </c:pt>
                <c:pt idx="2978">
                  <c:v>4778</c:v>
                </c:pt>
                <c:pt idx="2979">
                  <c:v>4779</c:v>
                </c:pt>
                <c:pt idx="2980">
                  <c:v>4780</c:v>
                </c:pt>
                <c:pt idx="2981">
                  <c:v>4781</c:v>
                </c:pt>
                <c:pt idx="2982">
                  <c:v>4782</c:v>
                </c:pt>
                <c:pt idx="2983">
                  <c:v>4783</c:v>
                </c:pt>
                <c:pt idx="2984">
                  <c:v>4784</c:v>
                </c:pt>
                <c:pt idx="2985">
                  <c:v>4785</c:v>
                </c:pt>
                <c:pt idx="2986">
                  <c:v>4786</c:v>
                </c:pt>
                <c:pt idx="2987">
                  <c:v>4787</c:v>
                </c:pt>
                <c:pt idx="2988">
                  <c:v>4788</c:v>
                </c:pt>
                <c:pt idx="2989">
                  <c:v>4789</c:v>
                </c:pt>
                <c:pt idx="2990">
                  <c:v>4790</c:v>
                </c:pt>
                <c:pt idx="2991">
                  <c:v>4791</c:v>
                </c:pt>
                <c:pt idx="2992">
                  <c:v>4792</c:v>
                </c:pt>
                <c:pt idx="2993">
                  <c:v>4793</c:v>
                </c:pt>
                <c:pt idx="2994">
                  <c:v>4794</c:v>
                </c:pt>
                <c:pt idx="2995">
                  <c:v>4795</c:v>
                </c:pt>
                <c:pt idx="2996">
                  <c:v>4796</c:v>
                </c:pt>
                <c:pt idx="2997">
                  <c:v>4797</c:v>
                </c:pt>
                <c:pt idx="2998">
                  <c:v>4798</c:v>
                </c:pt>
                <c:pt idx="2999">
                  <c:v>4799</c:v>
                </c:pt>
                <c:pt idx="3000">
                  <c:v>4800</c:v>
                </c:pt>
                <c:pt idx="3001">
                  <c:v>4801</c:v>
                </c:pt>
                <c:pt idx="3002">
                  <c:v>4802</c:v>
                </c:pt>
                <c:pt idx="3003">
                  <c:v>4803</c:v>
                </c:pt>
                <c:pt idx="3004">
                  <c:v>4804</c:v>
                </c:pt>
                <c:pt idx="3005">
                  <c:v>4805</c:v>
                </c:pt>
                <c:pt idx="3006">
                  <c:v>4806</c:v>
                </c:pt>
                <c:pt idx="3007">
                  <c:v>4807</c:v>
                </c:pt>
                <c:pt idx="3008">
                  <c:v>4808</c:v>
                </c:pt>
                <c:pt idx="3009">
                  <c:v>4809</c:v>
                </c:pt>
                <c:pt idx="3010">
                  <c:v>4810</c:v>
                </c:pt>
                <c:pt idx="3011">
                  <c:v>4811</c:v>
                </c:pt>
                <c:pt idx="3012">
                  <c:v>4812</c:v>
                </c:pt>
                <c:pt idx="3013">
                  <c:v>4813</c:v>
                </c:pt>
                <c:pt idx="3014">
                  <c:v>4814</c:v>
                </c:pt>
                <c:pt idx="3015">
                  <c:v>4815</c:v>
                </c:pt>
                <c:pt idx="3016">
                  <c:v>4816</c:v>
                </c:pt>
                <c:pt idx="3017">
                  <c:v>4817</c:v>
                </c:pt>
                <c:pt idx="3018">
                  <c:v>4818</c:v>
                </c:pt>
                <c:pt idx="3019">
                  <c:v>4819</c:v>
                </c:pt>
                <c:pt idx="3020">
                  <c:v>4820</c:v>
                </c:pt>
                <c:pt idx="3021">
                  <c:v>4821</c:v>
                </c:pt>
                <c:pt idx="3022">
                  <c:v>4822</c:v>
                </c:pt>
                <c:pt idx="3023">
                  <c:v>4823</c:v>
                </c:pt>
                <c:pt idx="3024">
                  <c:v>4824</c:v>
                </c:pt>
                <c:pt idx="3025">
                  <c:v>4825</c:v>
                </c:pt>
                <c:pt idx="3026">
                  <c:v>4826</c:v>
                </c:pt>
                <c:pt idx="3027">
                  <c:v>4827</c:v>
                </c:pt>
                <c:pt idx="3028">
                  <c:v>4828</c:v>
                </c:pt>
                <c:pt idx="3029">
                  <c:v>4829</c:v>
                </c:pt>
                <c:pt idx="3030">
                  <c:v>4830</c:v>
                </c:pt>
                <c:pt idx="3031">
                  <c:v>4831</c:v>
                </c:pt>
                <c:pt idx="3032">
                  <c:v>4832</c:v>
                </c:pt>
                <c:pt idx="3033">
                  <c:v>4833</c:v>
                </c:pt>
                <c:pt idx="3034">
                  <c:v>4834</c:v>
                </c:pt>
                <c:pt idx="3035">
                  <c:v>4835</c:v>
                </c:pt>
                <c:pt idx="3036">
                  <c:v>4836</c:v>
                </c:pt>
                <c:pt idx="3037">
                  <c:v>4837</c:v>
                </c:pt>
                <c:pt idx="3038">
                  <c:v>4838</c:v>
                </c:pt>
                <c:pt idx="3039">
                  <c:v>4839</c:v>
                </c:pt>
                <c:pt idx="3040">
                  <c:v>4840</c:v>
                </c:pt>
                <c:pt idx="3041">
                  <c:v>4841</c:v>
                </c:pt>
                <c:pt idx="3042">
                  <c:v>4842</c:v>
                </c:pt>
                <c:pt idx="3043">
                  <c:v>4843</c:v>
                </c:pt>
                <c:pt idx="3044">
                  <c:v>4844</c:v>
                </c:pt>
                <c:pt idx="3045">
                  <c:v>4845</c:v>
                </c:pt>
                <c:pt idx="3046">
                  <c:v>4846</c:v>
                </c:pt>
                <c:pt idx="3047">
                  <c:v>4847</c:v>
                </c:pt>
                <c:pt idx="3048">
                  <c:v>4848</c:v>
                </c:pt>
                <c:pt idx="3049">
                  <c:v>4849</c:v>
                </c:pt>
                <c:pt idx="3050">
                  <c:v>4850</c:v>
                </c:pt>
                <c:pt idx="3051">
                  <c:v>4851</c:v>
                </c:pt>
                <c:pt idx="3052">
                  <c:v>4852</c:v>
                </c:pt>
                <c:pt idx="3053">
                  <c:v>4853</c:v>
                </c:pt>
                <c:pt idx="3054">
                  <c:v>4854</c:v>
                </c:pt>
                <c:pt idx="3055">
                  <c:v>4855</c:v>
                </c:pt>
                <c:pt idx="3056">
                  <c:v>4856</c:v>
                </c:pt>
                <c:pt idx="3057">
                  <c:v>4857</c:v>
                </c:pt>
                <c:pt idx="3058">
                  <c:v>4858</c:v>
                </c:pt>
                <c:pt idx="3059">
                  <c:v>4859</c:v>
                </c:pt>
                <c:pt idx="3060">
                  <c:v>4860</c:v>
                </c:pt>
                <c:pt idx="3061">
                  <c:v>4861</c:v>
                </c:pt>
                <c:pt idx="3062">
                  <c:v>4862</c:v>
                </c:pt>
                <c:pt idx="3063">
                  <c:v>4863</c:v>
                </c:pt>
                <c:pt idx="3064">
                  <c:v>4864</c:v>
                </c:pt>
                <c:pt idx="3065">
                  <c:v>4865</c:v>
                </c:pt>
                <c:pt idx="3066">
                  <c:v>4866</c:v>
                </c:pt>
                <c:pt idx="3067">
                  <c:v>4867</c:v>
                </c:pt>
                <c:pt idx="3068">
                  <c:v>4868</c:v>
                </c:pt>
                <c:pt idx="3069">
                  <c:v>4869</c:v>
                </c:pt>
                <c:pt idx="3070">
                  <c:v>4870</c:v>
                </c:pt>
                <c:pt idx="3071">
                  <c:v>4871</c:v>
                </c:pt>
                <c:pt idx="3072">
                  <c:v>4872</c:v>
                </c:pt>
                <c:pt idx="3073">
                  <c:v>4873</c:v>
                </c:pt>
                <c:pt idx="3074">
                  <c:v>4874</c:v>
                </c:pt>
                <c:pt idx="3075">
                  <c:v>4875</c:v>
                </c:pt>
                <c:pt idx="3076">
                  <c:v>4876</c:v>
                </c:pt>
                <c:pt idx="3077">
                  <c:v>4877</c:v>
                </c:pt>
                <c:pt idx="3078">
                  <c:v>4878</c:v>
                </c:pt>
                <c:pt idx="3079">
                  <c:v>4879</c:v>
                </c:pt>
                <c:pt idx="3080">
                  <c:v>4880</c:v>
                </c:pt>
                <c:pt idx="3081">
                  <c:v>4881</c:v>
                </c:pt>
                <c:pt idx="3082">
                  <c:v>4882</c:v>
                </c:pt>
                <c:pt idx="3083">
                  <c:v>4883</c:v>
                </c:pt>
                <c:pt idx="3084">
                  <c:v>4884</c:v>
                </c:pt>
                <c:pt idx="3085">
                  <c:v>4885</c:v>
                </c:pt>
                <c:pt idx="3086">
                  <c:v>4886</c:v>
                </c:pt>
                <c:pt idx="3087">
                  <c:v>4887</c:v>
                </c:pt>
                <c:pt idx="3088">
                  <c:v>4888</c:v>
                </c:pt>
                <c:pt idx="3089">
                  <c:v>4889</c:v>
                </c:pt>
                <c:pt idx="3090">
                  <c:v>4890</c:v>
                </c:pt>
                <c:pt idx="3091">
                  <c:v>4891</c:v>
                </c:pt>
                <c:pt idx="3092">
                  <c:v>4892</c:v>
                </c:pt>
                <c:pt idx="3093">
                  <c:v>4893</c:v>
                </c:pt>
                <c:pt idx="3094">
                  <c:v>4894</c:v>
                </c:pt>
                <c:pt idx="3095">
                  <c:v>4895</c:v>
                </c:pt>
                <c:pt idx="3096">
                  <c:v>4896</c:v>
                </c:pt>
                <c:pt idx="3097">
                  <c:v>4897</c:v>
                </c:pt>
                <c:pt idx="3098">
                  <c:v>4898</c:v>
                </c:pt>
                <c:pt idx="3099">
                  <c:v>4899</c:v>
                </c:pt>
                <c:pt idx="3100">
                  <c:v>4900</c:v>
                </c:pt>
                <c:pt idx="3101">
                  <c:v>4901</c:v>
                </c:pt>
                <c:pt idx="3102">
                  <c:v>4902</c:v>
                </c:pt>
                <c:pt idx="3103">
                  <c:v>4903</c:v>
                </c:pt>
                <c:pt idx="3104">
                  <c:v>4904</c:v>
                </c:pt>
                <c:pt idx="3105">
                  <c:v>4905</c:v>
                </c:pt>
                <c:pt idx="3106">
                  <c:v>4906</c:v>
                </c:pt>
                <c:pt idx="3107">
                  <c:v>4907</c:v>
                </c:pt>
                <c:pt idx="3108">
                  <c:v>4908</c:v>
                </c:pt>
                <c:pt idx="3109">
                  <c:v>4909</c:v>
                </c:pt>
                <c:pt idx="3110">
                  <c:v>4910</c:v>
                </c:pt>
                <c:pt idx="3111">
                  <c:v>4911</c:v>
                </c:pt>
                <c:pt idx="3112">
                  <c:v>4912</c:v>
                </c:pt>
                <c:pt idx="3113">
                  <c:v>4913</c:v>
                </c:pt>
                <c:pt idx="3114">
                  <c:v>4914</c:v>
                </c:pt>
                <c:pt idx="3115">
                  <c:v>4915</c:v>
                </c:pt>
                <c:pt idx="3116">
                  <c:v>4916</c:v>
                </c:pt>
                <c:pt idx="3117">
                  <c:v>4917</c:v>
                </c:pt>
                <c:pt idx="3118">
                  <c:v>4918</c:v>
                </c:pt>
                <c:pt idx="3119">
                  <c:v>4919</c:v>
                </c:pt>
                <c:pt idx="3120">
                  <c:v>4920</c:v>
                </c:pt>
                <c:pt idx="3121">
                  <c:v>4921</c:v>
                </c:pt>
                <c:pt idx="3122">
                  <c:v>4922</c:v>
                </c:pt>
                <c:pt idx="3123">
                  <c:v>4923</c:v>
                </c:pt>
                <c:pt idx="3124">
                  <c:v>4924</c:v>
                </c:pt>
                <c:pt idx="3125">
                  <c:v>4925</c:v>
                </c:pt>
                <c:pt idx="3126">
                  <c:v>4926</c:v>
                </c:pt>
                <c:pt idx="3127">
                  <c:v>4927</c:v>
                </c:pt>
                <c:pt idx="3128">
                  <c:v>4928</c:v>
                </c:pt>
                <c:pt idx="3129">
                  <c:v>4929</c:v>
                </c:pt>
                <c:pt idx="3130">
                  <c:v>4930</c:v>
                </c:pt>
                <c:pt idx="3131">
                  <c:v>4931</c:v>
                </c:pt>
                <c:pt idx="3132">
                  <c:v>4932</c:v>
                </c:pt>
                <c:pt idx="3133">
                  <c:v>4933</c:v>
                </c:pt>
                <c:pt idx="3134">
                  <c:v>4934</c:v>
                </c:pt>
                <c:pt idx="3135">
                  <c:v>4935</c:v>
                </c:pt>
                <c:pt idx="3136">
                  <c:v>4936</c:v>
                </c:pt>
                <c:pt idx="3137">
                  <c:v>4937</c:v>
                </c:pt>
                <c:pt idx="3138">
                  <c:v>4938</c:v>
                </c:pt>
                <c:pt idx="3139">
                  <c:v>4939</c:v>
                </c:pt>
                <c:pt idx="3140">
                  <c:v>4940</c:v>
                </c:pt>
                <c:pt idx="3141">
                  <c:v>4941</c:v>
                </c:pt>
                <c:pt idx="3142">
                  <c:v>4942</c:v>
                </c:pt>
                <c:pt idx="3143">
                  <c:v>4943</c:v>
                </c:pt>
                <c:pt idx="3144">
                  <c:v>4944</c:v>
                </c:pt>
                <c:pt idx="3145">
                  <c:v>4945</c:v>
                </c:pt>
                <c:pt idx="3146">
                  <c:v>4946</c:v>
                </c:pt>
                <c:pt idx="3147">
                  <c:v>4947</c:v>
                </c:pt>
                <c:pt idx="3148">
                  <c:v>4948</c:v>
                </c:pt>
                <c:pt idx="3149">
                  <c:v>4949</c:v>
                </c:pt>
                <c:pt idx="3150">
                  <c:v>4950</c:v>
                </c:pt>
                <c:pt idx="3151">
                  <c:v>4951</c:v>
                </c:pt>
                <c:pt idx="3152">
                  <c:v>4952</c:v>
                </c:pt>
                <c:pt idx="3153">
                  <c:v>4953</c:v>
                </c:pt>
                <c:pt idx="3154">
                  <c:v>4954</c:v>
                </c:pt>
                <c:pt idx="3155">
                  <c:v>4955</c:v>
                </c:pt>
                <c:pt idx="3156">
                  <c:v>4956</c:v>
                </c:pt>
                <c:pt idx="3157">
                  <c:v>4957</c:v>
                </c:pt>
                <c:pt idx="3158">
                  <c:v>4958</c:v>
                </c:pt>
                <c:pt idx="3159">
                  <c:v>4959</c:v>
                </c:pt>
                <c:pt idx="3160">
                  <c:v>4960</c:v>
                </c:pt>
                <c:pt idx="3161">
                  <c:v>4961</c:v>
                </c:pt>
                <c:pt idx="3162">
                  <c:v>4962</c:v>
                </c:pt>
                <c:pt idx="3163">
                  <c:v>4963</c:v>
                </c:pt>
                <c:pt idx="3164">
                  <c:v>4964</c:v>
                </c:pt>
                <c:pt idx="3165">
                  <c:v>4965</c:v>
                </c:pt>
                <c:pt idx="3166">
                  <c:v>4966</c:v>
                </c:pt>
                <c:pt idx="3167">
                  <c:v>4967</c:v>
                </c:pt>
                <c:pt idx="3168">
                  <c:v>4968</c:v>
                </c:pt>
                <c:pt idx="3169">
                  <c:v>4969</c:v>
                </c:pt>
                <c:pt idx="3170">
                  <c:v>4970</c:v>
                </c:pt>
                <c:pt idx="3171">
                  <c:v>4971</c:v>
                </c:pt>
                <c:pt idx="3172">
                  <c:v>4972</c:v>
                </c:pt>
                <c:pt idx="3173">
                  <c:v>4973</c:v>
                </c:pt>
                <c:pt idx="3174">
                  <c:v>4974</c:v>
                </c:pt>
                <c:pt idx="3175">
                  <c:v>4975</c:v>
                </c:pt>
                <c:pt idx="3176">
                  <c:v>4976</c:v>
                </c:pt>
                <c:pt idx="3177">
                  <c:v>4977</c:v>
                </c:pt>
                <c:pt idx="3178">
                  <c:v>4978</c:v>
                </c:pt>
                <c:pt idx="3179">
                  <c:v>4979</c:v>
                </c:pt>
                <c:pt idx="3180">
                  <c:v>4980</c:v>
                </c:pt>
                <c:pt idx="3181">
                  <c:v>4981</c:v>
                </c:pt>
                <c:pt idx="3182">
                  <c:v>4982</c:v>
                </c:pt>
                <c:pt idx="3183">
                  <c:v>4983</c:v>
                </c:pt>
                <c:pt idx="3184">
                  <c:v>4984</c:v>
                </c:pt>
                <c:pt idx="3185">
                  <c:v>4985</c:v>
                </c:pt>
                <c:pt idx="3186">
                  <c:v>4986</c:v>
                </c:pt>
                <c:pt idx="3187">
                  <c:v>4987</c:v>
                </c:pt>
                <c:pt idx="3188">
                  <c:v>4988</c:v>
                </c:pt>
                <c:pt idx="3189">
                  <c:v>4989</c:v>
                </c:pt>
                <c:pt idx="3190">
                  <c:v>4990</c:v>
                </c:pt>
                <c:pt idx="3191">
                  <c:v>4991</c:v>
                </c:pt>
                <c:pt idx="3192">
                  <c:v>4992</c:v>
                </c:pt>
                <c:pt idx="3193">
                  <c:v>4993</c:v>
                </c:pt>
                <c:pt idx="3194">
                  <c:v>4994</c:v>
                </c:pt>
                <c:pt idx="3195">
                  <c:v>4995</c:v>
                </c:pt>
                <c:pt idx="3196">
                  <c:v>4996</c:v>
                </c:pt>
                <c:pt idx="3197">
                  <c:v>4997</c:v>
                </c:pt>
                <c:pt idx="3198">
                  <c:v>4998</c:v>
                </c:pt>
                <c:pt idx="3199">
                  <c:v>4999</c:v>
                </c:pt>
                <c:pt idx="3200">
                  <c:v>5000</c:v>
                </c:pt>
                <c:pt idx="3201">
                  <c:v>5001</c:v>
                </c:pt>
                <c:pt idx="3202">
                  <c:v>5002</c:v>
                </c:pt>
                <c:pt idx="3203">
                  <c:v>5003</c:v>
                </c:pt>
                <c:pt idx="3204">
                  <c:v>5004</c:v>
                </c:pt>
                <c:pt idx="3205">
                  <c:v>5005</c:v>
                </c:pt>
                <c:pt idx="3206">
                  <c:v>5006</c:v>
                </c:pt>
                <c:pt idx="3207">
                  <c:v>5007</c:v>
                </c:pt>
                <c:pt idx="3208">
                  <c:v>5008</c:v>
                </c:pt>
                <c:pt idx="3209">
                  <c:v>5009</c:v>
                </c:pt>
                <c:pt idx="3210">
                  <c:v>5010</c:v>
                </c:pt>
                <c:pt idx="3211">
                  <c:v>5011</c:v>
                </c:pt>
                <c:pt idx="3212">
                  <c:v>5012</c:v>
                </c:pt>
                <c:pt idx="3213">
                  <c:v>5013</c:v>
                </c:pt>
                <c:pt idx="3214">
                  <c:v>5014</c:v>
                </c:pt>
                <c:pt idx="3215">
                  <c:v>5015</c:v>
                </c:pt>
                <c:pt idx="3216">
                  <c:v>5016</c:v>
                </c:pt>
                <c:pt idx="3217">
                  <c:v>5017</c:v>
                </c:pt>
                <c:pt idx="3218">
                  <c:v>5018</c:v>
                </c:pt>
                <c:pt idx="3219">
                  <c:v>5019</c:v>
                </c:pt>
                <c:pt idx="3220">
                  <c:v>5020</c:v>
                </c:pt>
                <c:pt idx="3221">
                  <c:v>5021</c:v>
                </c:pt>
                <c:pt idx="3222">
                  <c:v>5022</c:v>
                </c:pt>
                <c:pt idx="3223">
                  <c:v>5023</c:v>
                </c:pt>
                <c:pt idx="3224">
                  <c:v>5024</c:v>
                </c:pt>
                <c:pt idx="3225">
                  <c:v>5025</c:v>
                </c:pt>
                <c:pt idx="3226">
                  <c:v>5026</c:v>
                </c:pt>
                <c:pt idx="3227">
                  <c:v>5027</c:v>
                </c:pt>
                <c:pt idx="3228">
                  <c:v>5028</c:v>
                </c:pt>
                <c:pt idx="3229">
                  <c:v>5029</c:v>
                </c:pt>
                <c:pt idx="3230">
                  <c:v>5030</c:v>
                </c:pt>
                <c:pt idx="3231">
                  <c:v>5031</c:v>
                </c:pt>
                <c:pt idx="3232">
                  <c:v>5032</c:v>
                </c:pt>
                <c:pt idx="3233">
                  <c:v>5033</c:v>
                </c:pt>
                <c:pt idx="3234">
                  <c:v>5034</c:v>
                </c:pt>
                <c:pt idx="3235">
                  <c:v>5035</c:v>
                </c:pt>
                <c:pt idx="3236">
                  <c:v>5036</c:v>
                </c:pt>
                <c:pt idx="3237">
                  <c:v>5037</c:v>
                </c:pt>
                <c:pt idx="3238">
                  <c:v>5038</c:v>
                </c:pt>
                <c:pt idx="3239">
                  <c:v>5039</c:v>
                </c:pt>
                <c:pt idx="3240">
                  <c:v>5040</c:v>
                </c:pt>
                <c:pt idx="3241">
                  <c:v>5041</c:v>
                </c:pt>
                <c:pt idx="3242">
                  <c:v>5042</c:v>
                </c:pt>
                <c:pt idx="3243">
                  <c:v>5043</c:v>
                </c:pt>
                <c:pt idx="3244">
                  <c:v>5044</c:v>
                </c:pt>
                <c:pt idx="3245">
                  <c:v>5045</c:v>
                </c:pt>
                <c:pt idx="3246">
                  <c:v>5046</c:v>
                </c:pt>
                <c:pt idx="3247">
                  <c:v>5047</c:v>
                </c:pt>
                <c:pt idx="3248">
                  <c:v>5048</c:v>
                </c:pt>
                <c:pt idx="3249">
                  <c:v>5049</c:v>
                </c:pt>
                <c:pt idx="3250">
                  <c:v>5050</c:v>
                </c:pt>
                <c:pt idx="3251">
                  <c:v>5051</c:v>
                </c:pt>
                <c:pt idx="3252">
                  <c:v>5052</c:v>
                </c:pt>
                <c:pt idx="3253">
                  <c:v>5053</c:v>
                </c:pt>
                <c:pt idx="3254">
                  <c:v>5054</c:v>
                </c:pt>
                <c:pt idx="3255">
                  <c:v>5055</c:v>
                </c:pt>
                <c:pt idx="3256">
                  <c:v>5056</c:v>
                </c:pt>
                <c:pt idx="3257">
                  <c:v>5057</c:v>
                </c:pt>
                <c:pt idx="3258">
                  <c:v>5058</c:v>
                </c:pt>
                <c:pt idx="3259">
                  <c:v>5059</c:v>
                </c:pt>
                <c:pt idx="3260">
                  <c:v>5060</c:v>
                </c:pt>
                <c:pt idx="3261">
                  <c:v>5061</c:v>
                </c:pt>
                <c:pt idx="3262">
                  <c:v>5062</c:v>
                </c:pt>
                <c:pt idx="3263">
                  <c:v>5063</c:v>
                </c:pt>
                <c:pt idx="3264">
                  <c:v>5064</c:v>
                </c:pt>
                <c:pt idx="3265">
                  <c:v>5065</c:v>
                </c:pt>
                <c:pt idx="3266">
                  <c:v>5066</c:v>
                </c:pt>
                <c:pt idx="3267">
                  <c:v>5067</c:v>
                </c:pt>
                <c:pt idx="3268">
                  <c:v>5068</c:v>
                </c:pt>
                <c:pt idx="3269">
                  <c:v>5069</c:v>
                </c:pt>
                <c:pt idx="3270">
                  <c:v>5070</c:v>
                </c:pt>
                <c:pt idx="3271">
                  <c:v>5071</c:v>
                </c:pt>
                <c:pt idx="3272">
                  <c:v>5072</c:v>
                </c:pt>
                <c:pt idx="3273">
                  <c:v>5073</c:v>
                </c:pt>
                <c:pt idx="3274">
                  <c:v>5074</c:v>
                </c:pt>
                <c:pt idx="3275">
                  <c:v>5075</c:v>
                </c:pt>
                <c:pt idx="3276">
                  <c:v>5076</c:v>
                </c:pt>
                <c:pt idx="3277">
                  <c:v>5077</c:v>
                </c:pt>
                <c:pt idx="3278">
                  <c:v>5078</c:v>
                </c:pt>
                <c:pt idx="3279">
                  <c:v>5079</c:v>
                </c:pt>
                <c:pt idx="3280">
                  <c:v>5080</c:v>
                </c:pt>
                <c:pt idx="3281">
                  <c:v>5081</c:v>
                </c:pt>
                <c:pt idx="3282">
                  <c:v>5082</c:v>
                </c:pt>
                <c:pt idx="3283">
                  <c:v>5083</c:v>
                </c:pt>
                <c:pt idx="3284">
                  <c:v>5084</c:v>
                </c:pt>
                <c:pt idx="3285">
                  <c:v>5085</c:v>
                </c:pt>
                <c:pt idx="3286">
                  <c:v>5086</c:v>
                </c:pt>
                <c:pt idx="3287">
                  <c:v>5087</c:v>
                </c:pt>
                <c:pt idx="3288">
                  <c:v>5088</c:v>
                </c:pt>
                <c:pt idx="3289">
                  <c:v>5089</c:v>
                </c:pt>
                <c:pt idx="3290">
                  <c:v>5090</c:v>
                </c:pt>
                <c:pt idx="3291">
                  <c:v>5091</c:v>
                </c:pt>
                <c:pt idx="3292">
                  <c:v>5092</c:v>
                </c:pt>
                <c:pt idx="3293">
                  <c:v>5093</c:v>
                </c:pt>
                <c:pt idx="3294">
                  <c:v>5094</c:v>
                </c:pt>
                <c:pt idx="3295">
                  <c:v>5095</c:v>
                </c:pt>
                <c:pt idx="3296">
                  <c:v>5096</c:v>
                </c:pt>
                <c:pt idx="3297">
                  <c:v>5097</c:v>
                </c:pt>
                <c:pt idx="3298">
                  <c:v>5098</c:v>
                </c:pt>
                <c:pt idx="3299">
                  <c:v>5099</c:v>
                </c:pt>
                <c:pt idx="3300">
                  <c:v>5100</c:v>
                </c:pt>
                <c:pt idx="3301">
                  <c:v>5101</c:v>
                </c:pt>
                <c:pt idx="3302">
                  <c:v>5102</c:v>
                </c:pt>
                <c:pt idx="3303">
                  <c:v>5103</c:v>
                </c:pt>
                <c:pt idx="3304">
                  <c:v>5104</c:v>
                </c:pt>
                <c:pt idx="3305">
                  <c:v>5105</c:v>
                </c:pt>
                <c:pt idx="3306">
                  <c:v>5106</c:v>
                </c:pt>
                <c:pt idx="3307">
                  <c:v>5107</c:v>
                </c:pt>
                <c:pt idx="3308">
                  <c:v>5108</c:v>
                </c:pt>
                <c:pt idx="3309">
                  <c:v>5109</c:v>
                </c:pt>
                <c:pt idx="3310">
                  <c:v>5110</c:v>
                </c:pt>
                <c:pt idx="3311">
                  <c:v>5111</c:v>
                </c:pt>
                <c:pt idx="3312">
                  <c:v>5112</c:v>
                </c:pt>
                <c:pt idx="3313">
                  <c:v>5113</c:v>
                </c:pt>
                <c:pt idx="3314">
                  <c:v>5114</c:v>
                </c:pt>
                <c:pt idx="3315">
                  <c:v>5115</c:v>
                </c:pt>
                <c:pt idx="3316">
                  <c:v>5116</c:v>
                </c:pt>
                <c:pt idx="3317">
                  <c:v>5117</c:v>
                </c:pt>
                <c:pt idx="3318">
                  <c:v>5118</c:v>
                </c:pt>
                <c:pt idx="3319">
                  <c:v>5119</c:v>
                </c:pt>
                <c:pt idx="3320">
                  <c:v>5120</c:v>
                </c:pt>
                <c:pt idx="3321">
                  <c:v>5121</c:v>
                </c:pt>
                <c:pt idx="3322">
                  <c:v>5122</c:v>
                </c:pt>
                <c:pt idx="3323">
                  <c:v>5123</c:v>
                </c:pt>
                <c:pt idx="3324">
                  <c:v>5124</c:v>
                </c:pt>
                <c:pt idx="3325">
                  <c:v>5125</c:v>
                </c:pt>
                <c:pt idx="3326">
                  <c:v>5126</c:v>
                </c:pt>
                <c:pt idx="3327">
                  <c:v>5127</c:v>
                </c:pt>
                <c:pt idx="3328">
                  <c:v>5128</c:v>
                </c:pt>
                <c:pt idx="3329">
                  <c:v>5129</c:v>
                </c:pt>
                <c:pt idx="3330">
                  <c:v>5130</c:v>
                </c:pt>
                <c:pt idx="3331">
                  <c:v>5131</c:v>
                </c:pt>
                <c:pt idx="3332">
                  <c:v>5132</c:v>
                </c:pt>
                <c:pt idx="3333">
                  <c:v>5133</c:v>
                </c:pt>
                <c:pt idx="3334">
                  <c:v>5134</c:v>
                </c:pt>
                <c:pt idx="3335">
                  <c:v>5135</c:v>
                </c:pt>
                <c:pt idx="3336">
                  <c:v>5136</c:v>
                </c:pt>
                <c:pt idx="3337">
                  <c:v>5137</c:v>
                </c:pt>
                <c:pt idx="3338">
                  <c:v>5138</c:v>
                </c:pt>
                <c:pt idx="3339">
                  <c:v>5139</c:v>
                </c:pt>
                <c:pt idx="3340">
                  <c:v>5140</c:v>
                </c:pt>
                <c:pt idx="3341">
                  <c:v>5141</c:v>
                </c:pt>
                <c:pt idx="3342">
                  <c:v>5142</c:v>
                </c:pt>
                <c:pt idx="3343">
                  <c:v>5143</c:v>
                </c:pt>
                <c:pt idx="3344">
                  <c:v>5144</c:v>
                </c:pt>
                <c:pt idx="3345">
                  <c:v>5145</c:v>
                </c:pt>
                <c:pt idx="3346">
                  <c:v>5146</c:v>
                </c:pt>
                <c:pt idx="3347">
                  <c:v>5147</c:v>
                </c:pt>
                <c:pt idx="3348">
                  <c:v>5148</c:v>
                </c:pt>
                <c:pt idx="3349">
                  <c:v>5149</c:v>
                </c:pt>
                <c:pt idx="3350">
                  <c:v>5150</c:v>
                </c:pt>
                <c:pt idx="3351">
                  <c:v>5151</c:v>
                </c:pt>
                <c:pt idx="3352">
                  <c:v>5152</c:v>
                </c:pt>
                <c:pt idx="3353">
                  <c:v>5153</c:v>
                </c:pt>
                <c:pt idx="3354">
                  <c:v>5154</c:v>
                </c:pt>
                <c:pt idx="3355">
                  <c:v>5155</c:v>
                </c:pt>
                <c:pt idx="3356">
                  <c:v>5156</c:v>
                </c:pt>
                <c:pt idx="3357">
                  <c:v>5157</c:v>
                </c:pt>
                <c:pt idx="3358">
                  <c:v>5158</c:v>
                </c:pt>
                <c:pt idx="3359">
                  <c:v>5159</c:v>
                </c:pt>
                <c:pt idx="3360">
                  <c:v>5160</c:v>
                </c:pt>
                <c:pt idx="3361">
                  <c:v>5161</c:v>
                </c:pt>
                <c:pt idx="3362">
                  <c:v>5162</c:v>
                </c:pt>
                <c:pt idx="3363">
                  <c:v>5163</c:v>
                </c:pt>
                <c:pt idx="3364">
                  <c:v>5164</c:v>
                </c:pt>
                <c:pt idx="3365">
                  <c:v>5165</c:v>
                </c:pt>
                <c:pt idx="3366">
                  <c:v>5166</c:v>
                </c:pt>
                <c:pt idx="3367">
                  <c:v>5167</c:v>
                </c:pt>
                <c:pt idx="3368">
                  <c:v>5168</c:v>
                </c:pt>
                <c:pt idx="3369">
                  <c:v>5169</c:v>
                </c:pt>
                <c:pt idx="3370">
                  <c:v>5170</c:v>
                </c:pt>
                <c:pt idx="3371">
                  <c:v>5171</c:v>
                </c:pt>
                <c:pt idx="3372">
                  <c:v>5172</c:v>
                </c:pt>
                <c:pt idx="3373">
                  <c:v>5173</c:v>
                </c:pt>
                <c:pt idx="3374">
                  <c:v>5174</c:v>
                </c:pt>
                <c:pt idx="3375">
                  <c:v>5175</c:v>
                </c:pt>
                <c:pt idx="3376">
                  <c:v>5176</c:v>
                </c:pt>
                <c:pt idx="3377">
                  <c:v>5177</c:v>
                </c:pt>
                <c:pt idx="3378">
                  <c:v>5178</c:v>
                </c:pt>
                <c:pt idx="3379">
                  <c:v>5179</c:v>
                </c:pt>
                <c:pt idx="3380">
                  <c:v>5180</c:v>
                </c:pt>
                <c:pt idx="3381">
                  <c:v>5181</c:v>
                </c:pt>
                <c:pt idx="3382">
                  <c:v>5182</c:v>
                </c:pt>
                <c:pt idx="3383">
                  <c:v>5183</c:v>
                </c:pt>
                <c:pt idx="3384">
                  <c:v>5184</c:v>
                </c:pt>
                <c:pt idx="3385">
                  <c:v>5185</c:v>
                </c:pt>
                <c:pt idx="3386">
                  <c:v>5186</c:v>
                </c:pt>
                <c:pt idx="3387">
                  <c:v>5187</c:v>
                </c:pt>
                <c:pt idx="3388">
                  <c:v>5188</c:v>
                </c:pt>
                <c:pt idx="3389">
                  <c:v>5189</c:v>
                </c:pt>
                <c:pt idx="3390">
                  <c:v>5190</c:v>
                </c:pt>
                <c:pt idx="3391">
                  <c:v>5191</c:v>
                </c:pt>
                <c:pt idx="3392">
                  <c:v>5192</c:v>
                </c:pt>
                <c:pt idx="3393">
                  <c:v>5193</c:v>
                </c:pt>
                <c:pt idx="3394">
                  <c:v>5194</c:v>
                </c:pt>
                <c:pt idx="3395">
                  <c:v>5195</c:v>
                </c:pt>
                <c:pt idx="3396">
                  <c:v>5196</c:v>
                </c:pt>
                <c:pt idx="3397">
                  <c:v>5197</c:v>
                </c:pt>
                <c:pt idx="3398">
                  <c:v>5198</c:v>
                </c:pt>
                <c:pt idx="3399">
                  <c:v>5199</c:v>
                </c:pt>
                <c:pt idx="3400">
                  <c:v>5200</c:v>
                </c:pt>
                <c:pt idx="3401">
                  <c:v>5201</c:v>
                </c:pt>
                <c:pt idx="3402">
                  <c:v>5202</c:v>
                </c:pt>
                <c:pt idx="3403">
                  <c:v>5203</c:v>
                </c:pt>
                <c:pt idx="3404">
                  <c:v>5204</c:v>
                </c:pt>
                <c:pt idx="3405">
                  <c:v>5205</c:v>
                </c:pt>
                <c:pt idx="3406">
                  <c:v>5206</c:v>
                </c:pt>
                <c:pt idx="3407">
                  <c:v>5207</c:v>
                </c:pt>
                <c:pt idx="3408">
                  <c:v>5208</c:v>
                </c:pt>
                <c:pt idx="3409">
                  <c:v>5209</c:v>
                </c:pt>
                <c:pt idx="3410">
                  <c:v>5210</c:v>
                </c:pt>
                <c:pt idx="3411">
                  <c:v>5211</c:v>
                </c:pt>
                <c:pt idx="3412">
                  <c:v>5212</c:v>
                </c:pt>
                <c:pt idx="3413">
                  <c:v>5213</c:v>
                </c:pt>
                <c:pt idx="3414">
                  <c:v>5214</c:v>
                </c:pt>
                <c:pt idx="3415">
                  <c:v>5215</c:v>
                </c:pt>
                <c:pt idx="3416">
                  <c:v>5216</c:v>
                </c:pt>
                <c:pt idx="3417">
                  <c:v>5217</c:v>
                </c:pt>
                <c:pt idx="3418">
                  <c:v>5218</c:v>
                </c:pt>
                <c:pt idx="3419">
                  <c:v>5219</c:v>
                </c:pt>
                <c:pt idx="3420">
                  <c:v>5220</c:v>
                </c:pt>
                <c:pt idx="3421">
                  <c:v>5221</c:v>
                </c:pt>
                <c:pt idx="3422">
                  <c:v>5222</c:v>
                </c:pt>
                <c:pt idx="3423">
                  <c:v>5223</c:v>
                </c:pt>
                <c:pt idx="3424">
                  <c:v>5224</c:v>
                </c:pt>
                <c:pt idx="3425">
                  <c:v>5225</c:v>
                </c:pt>
                <c:pt idx="3426">
                  <c:v>5226</c:v>
                </c:pt>
                <c:pt idx="3427">
                  <c:v>5227</c:v>
                </c:pt>
                <c:pt idx="3428">
                  <c:v>5228</c:v>
                </c:pt>
                <c:pt idx="3429">
                  <c:v>5229</c:v>
                </c:pt>
                <c:pt idx="3430">
                  <c:v>5230</c:v>
                </c:pt>
                <c:pt idx="3431">
                  <c:v>5231</c:v>
                </c:pt>
                <c:pt idx="3432">
                  <c:v>5232</c:v>
                </c:pt>
                <c:pt idx="3433">
                  <c:v>5233</c:v>
                </c:pt>
                <c:pt idx="3434">
                  <c:v>5234</c:v>
                </c:pt>
                <c:pt idx="3435">
                  <c:v>5235</c:v>
                </c:pt>
                <c:pt idx="3436">
                  <c:v>5236</c:v>
                </c:pt>
                <c:pt idx="3437">
                  <c:v>5237</c:v>
                </c:pt>
                <c:pt idx="3438">
                  <c:v>5238</c:v>
                </c:pt>
                <c:pt idx="3439">
                  <c:v>5239</c:v>
                </c:pt>
                <c:pt idx="3440">
                  <c:v>5240</c:v>
                </c:pt>
                <c:pt idx="3441">
                  <c:v>5241</c:v>
                </c:pt>
                <c:pt idx="3442">
                  <c:v>5242</c:v>
                </c:pt>
                <c:pt idx="3443">
                  <c:v>5243</c:v>
                </c:pt>
                <c:pt idx="3444">
                  <c:v>5244</c:v>
                </c:pt>
                <c:pt idx="3445">
                  <c:v>5245</c:v>
                </c:pt>
                <c:pt idx="3446">
                  <c:v>5246</c:v>
                </c:pt>
                <c:pt idx="3447">
                  <c:v>5247</c:v>
                </c:pt>
                <c:pt idx="3448">
                  <c:v>5248</c:v>
                </c:pt>
                <c:pt idx="3449">
                  <c:v>5249</c:v>
                </c:pt>
                <c:pt idx="3450">
                  <c:v>5250</c:v>
                </c:pt>
                <c:pt idx="3451">
                  <c:v>5251</c:v>
                </c:pt>
                <c:pt idx="3452">
                  <c:v>5252</c:v>
                </c:pt>
                <c:pt idx="3453">
                  <c:v>5253</c:v>
                </c:pt>
                <c:pt idx="3454">
                  <c:v>5254</c:v>
                </c:pt>
                <c:pt idx="3455">
                  <c:v>5255</c:v>
                </c:pt>
                <c:pt idx="3456">
                  <c:v>5256</c:v>
                </c:pt>
                <c:pt idx="3457">
                  <c:v>5257</c:v>
                </c:pt>
                <c:pt idx="3458">
                  <c:v>5258</c:v>
                </c:pt>
                <c:pt idx="3459">
                  <c:v>5259</c:v>
                </c:pt>
                <c:pt idx="3460">
                  <c:v>5260</c:v>
                </c:pt>
                <c:pt idx="3461">
                  <c:v>5261</c:v>
                </c:pt>
                <c:pt idx="3462">
                  <c:v>5262</c:v>
                </c:pt>
                <c:pt idx="3463">
                  <c:v>5263</c:v>
                </c:pt>
                <c:pt idx="3464">
                  <c:v>5264</c:v>
                </c:pt>
                <c:pt idx="3465">
                  <c:v>5265</c:v>
                </c:pt>
                <c:pt idx="3466">
                  <c:v>5266</c:v>
                </c:pt>
                <c:pt idx="3467">
                  <c:v>5267</c:v>
                </c:pt>
                <c:pt idx="3468">
                  <c:v>5268</c:v>
                </c:pt>
                <c:pt idx="3469">
                  <c:v>5269</c:v>
                </c:pt>
                <c:pt idx="3470">
                  <c:v>5270</c:v>
                </c:pt>
                <c:pt idx="3471">
                  <c:v>5271</c:v>
                </c:pt>
                <c:pt idx="3472">
                  <c:v>5272</c:v>
                </c:pt>
                <c:pt idx="3473">
                  <c:v>5273</c:v>
                </c:pt>
                <c:pt idx="3474">
                  <c:v>5274</c:v>
                </c:pt>
                <c:pt idx="3475">
                  <c:v>5275</c:v>
                </c:pt>
                <c:pt idx="3476">
                  <c:v>5276</c:v>
                </c:pt>
                <c:pt idx="3477">
                  <c:v>5277</c:v>
                </c:pt>
                <c:pt idx="3478">
                  <c:v>5278</c:v>
                </c:pt>
                <c:pt idx="3479">
                  <c:v>5279</c:v>
                </c:pt>
                <c:pt idx="3480">
                  <c:v>5280</c:v>
                </c:pt>
                <c:pt idx="3481">
                  <c:v>5281</c:v>
                </c:pt>
                <c:pt idx="3482">
                  <c:v>5282</c:v>
                </c:pt>
                <c:pt idx="3483">
                  <c:v>5283</c:v>
                </c:pt>
                <c:pt idx="3484">
                  <c:v>5284</c:v>
                </c:pt>
                <c:pt idx="3485">
                  <c:v>5285</c:v>
                </c:pt>
                <c:pt idx="3486">
                  <c:v>5286</c:v>
                </c:pt>
                <c:pt idx="3487">
                  <c:v>5287</c:v>
                </c:pt>
                <c:pt idx="3488">
                  <c:v>5288</c:v>
                </c:pt>
                <c:pt idx="3489">
                  <c:v>5289</c:v>
                </c:pt>
                <c:pt idx="3490">
                  <c:v>5290</c:v>
                </c:pt>
                <c:pt idx="3491">
                  <c:v>5291</c:v>
                </c:pt>
                <c:pt idx="3492">
                  <c:v>5292</c:v>
                </c:pt>
                <c:pt idx="3493">
                  <c:v>5293</c:v>
                </c:pt>
                <c:pt idx="3494">
                  <c:v>5294</c:v>
                </c:pt>
                <c:pt idx="3495">
                  <c:v>5295</c:v>
                </c:pt>
                <c:pt idx="3496">
                  <c:v>5296</c:v>
                </c:pt>
                <c:pt idx="3497">
                  <c:v>5297</c:v>
                </c:pt>
                <c:pt idx="3498">
                  <c:v>5298</c:v>
                </c:pt>
                <c:pt idx="3499">
                  <c:v>5299</c:v>
                </c:pt>
                <c:pt idx="3500">
                  <c:v>5300</c:v>
                </c:pt>
                <c:pt idx="3501">
                  <c:v>5301</c:v>
                </c:pt>
                <c:pt idx="3502">
                  <c:v>5302</c:v>
                </c:pt>
                <c:pt idx="3503">
                  <c:v>5303</c:v>
                </c:pt>
                <c:pt idx="3504">
                  <c:v>5304</c:v>
                </c:pt>
                <c:pt idx="3505">
                  <c:v>5305</c:v>
                </c:pt>
                <c:pt idx="3506">
                  <c:v>5306</c:v>
                </c:pt>
                <c:pt idx="3507">
                  <c:v>5307</c:v>
                </c:pt>
                <c:pt idx="3508">
                  <c:v>5308</c:v>
                </c:pt>
                <c:pt idx="3509">
                  <c:v>5309</c:v>
                </c:pt>
                <c:pt idx="3510">
                  <c:v>5310</c:v>
                </c:pt>
                <c:pt idx="3511">
                  <c:v>5311</c:v>
                </c:pt>
                <c:pt idx="3512">
                  <c:v>5312</c:v>
                </c:pt>
                <c:pt idx="3513">
                  <c:v>5313</c:v>
                </c:pt>
                <c:pt idx="3514">
                  <c:v>5314</c:v>
                </c:pt>
                <c:pt idx="3515">
                  <c:v>5315</c:v>
                </c:pt>
                <c:pt idx="3516">
                  <c:v>5316</c:v>
                </c:pt>
                <c:pt idx="3517">
                  <c:v>5317</c:v>
                </c:pt>
                <c:pt idx="3518">
                  <c:v>5318</c:v>
                </c:pt>
                <c:pt idx="3519">
                  <c:v>5319</c:v>
                </c:pt>
                <c:pt idx="3520">
                  <c:v>5320</c:v>
                </c:pt>
                <c:pt idx="3521">
                  <c:v>5321</c:v>
                </c:pt>
                <c:pt idx="3522">
                  <c:v>5322</c:v>
                </c:pt>
                <c:pt idx="3523">
                  <c:v>5323</c:v>
                </c:pt>
                <c:pt idx="3524">
                  <c:v>5324</c:v>
                </c:pt>
                <c:pt idx="3525">
                  <c:v>5325</c:v>
                </c:pt>
                <c:pt idx="3526">
                  <c:v>5326</c:v>
                </c:pt>
                <c:pt idx="3527">
                  <c:v>5327</c:v>
                </c:pt>
                <c:pt idx="3528">
                  <c:v>5328</c:v>
                </c:pt>
                <c:pt idx="3529">
                  <c:v>5329</c:v>
                </c:pt>
                <c:pt idx="3530">
                  <c:v>5330</c:v>
                </c:pt>
                <c:pt idx="3531">
                  <c:v>5331</c:v>
                </c:pt>
                <c:pt idx="3532">
                  <c:v>5332</c:v>
                </c:pt>
                <c:pt idx="3533">
                  <c:v>5333</c:v>
                </c:pt>
                <c:pt idx="3534">
                  <c:v>5334</c:v>
                </c:pt>
                <c:pt idx="3535">
                  <c:v>5335</c:v>
                </c:pt>
                <c:pt idx="3536">
                  <c:v>5336</c:v>
                </c:pt>
                <c:pt idx="3537">
                  <c:v>5337</c:v>
                </c:pt>
                <c:pt idx="3538">
                  <c:v>5338</c:v>
                </c:pt>
                <c:pt idx="3539">
                  <c:v>5339</c:v>
                </c:pt>
                <c:pt idx="3540">
                  <c:v>5340</c:v>
                </c:pt>
                <c:pt idx="3541">
                  <c:v>5341</c:v>
                </c:pt>
                <c:pt idx="3542">
                  <c:v>5342</c:v>
                </c:pt>
                <c:pt idx="3543">
                  <c:v>5343</c:v>
                </c:pt>
                <c:pt idx="3544">
                  <c:v>5344</c:v>
                </c:pt>
                <c:pt idx="3545">
                  <c:v>5345</c:v>
                </c:pt>
                <c:pt idx="3546">
                  <c:v>5346</c:v>
                </c:pt>
                <c:pt idx="3547">
                  <c:v>5347</c:v>
                </c:pt>
                <c:pt idx="3548">
                  <c:v>5348</c:v>
                </c:pt>
                <c:pt idx="3549">
                  <c:v>5349</c:v>
                </c:pt>
                <c:pt idx="3550">
                  <c:v>5350</c:v>
                </c:pt>
                <c:pt idx="3551">
                  <c:v>5351</c:v>
                </c:pt>
                <c:pt idx="3552">
                  <c:v>5352</c:v>
                </c:pt>
                <c:pt idx="3553">
                  <c:v>5353</c:v>
                </c:pt>
                <c:pt idx="3554">
                  <c:v>5354</c:v>
                </c:pt>
                <c:pt idx="3555">
                  <c:v>5355</c:v>
                </c:pt>
                <c:pt idx="3556">
                  <c:v>5356</c:v>
                </c:pt>
                <c:pt idx="3557">
                  <c:v>5357</c:v>
                </c:pt>
                <c:pt idx="3558">
                  <c:v>5358</c:v>
                </c:pt>
                <c:pt idx="3559">
                  <c:v>5359</c:v>
                </c:pt>
                <c:pt idx="3560">
                  <c:v>5360</c:v>
                </c:pt>
                <c:pt idx="3561">
                  <c:v>5361</c:v>
                </c:pt>
                <c:pt idx="3562">
                  <c:v>5362</c:v>
                </c:pt>
                <c:pt idx="3563">
                  <c:v>5363</c:v>
                </c:pt>
                <c:pt idx="3564">
                  <c:v>5364</c:v>
                </c:pt>
                <c:pt idx="3565">
                  <c:v>5365</c:v>
                </c:pt>
                <c:pt idx="3566">
                  <c:v>5366</c:v>
                </c:pt>
                <c:pt idx="3567">
                  <c:v>5367</c:v>
                </c:pt>
                <c:pt idx="3568">
                  <c:v>5368</c:v>
                </c:pt>
                <c:pt idx="3569">
                  <c:v>5369</c:v>
                </c:pt>
                <c:pt idx="3570">
                  <c:v>5370</c:v>
                </c:pt>
                <c:pt idx="3571">
                  <c:v>5371</c:v>
                </c:pt>
                <c:pt idx="3572">
                  <c:v>5372</c:v>
                </c:pt>
                <c:pt idx="3573">
                  <c:v>5373</c:v>
                </c:pt>
                <c:pt idx="3574">
                  <c:v>5374</c:v>
                </c:pt>
                <c:pt idx="3575">
                  <c:v>5375</c:v>
                </c:pt>
                <c:pt idx="3576">
                  <c:v>5376</c:v>
                </c:pt>
                <c:pt idx="3577">
                  <c:v>5377</c:v>
                </c:pt>
                <c:pt idx="3578">
                  <c:v>5378</c:v>
                </c:pt>
                <c:pt idx="3579">
                  <c:v>5379</c:v>
                </c:pt>
                <c:pt idx="3580">
                  <c:v>5380</c:v>
                </c:pt>
                <c:pt idx="3581">
                  <c:v>5381</c:v>
                </c:pt>
                <c:pt idx="3582">
                  <c:v>5382</c:v>
                </c:pt>
                <c:pt idx="3583">
                  <c:v>5383</c:v>
                </c:pt>
                <c:pt idx="3584">
                  <c:v>5384</c:v>
                </c:pt>
                <c:pt idx="3585">
                  <c:v>5385</c:v>
                </c:pt>
                <c:pt idx="3586">
                  <c:v>5386</c:v>
                </c:pt>
                <c:pt idx="3587">
                  <c:v>5387</c:v>
                </c:pt>
                <c:pt idx="3588">
                  <c:v>5388</c:v>
                </c:pt>
                <c:pt idx="3589">
                  <c:v>5389</c:v>
                </c:pt>
                <c:pt idx="3590">
                  <c:v>5390</c:v>
                </c:pt>
                <c:pt idx="3591">
                  <c:v>5391</c:v>
                </c:pt>
                <c:pt idx="3592">
                  <c:v>5392</c:v>
                </c:pt>
                <c:pt idx="3593">
                  <c:v>5393</c:v>
                </c:pt>
                <c:pt idx="3594">
                  <c:v>5394</c:v>
                </c:pt>
                <c:pt idx="3595">
                  <c:v>5395</c:v>
                </c:pt>
                <c:pt idx="3596">
                  <c:v>5396</c:v>
                </c:pt>
                <c:pt idx="3597">
                  <c:v>5397</c:v>
                </c:pt>
                <c:pt idx="3598">
                  <c:v>5398</c:v>
                </c:pt>
                <c:pt idx="3599">
                  <c:v>5399</c:v>
                </c:pt>
                <c:pt idx="3600">
                  <c:v>5400</c:v>
                </c:pt>
                <c:pt idx="3601">
                  <c:v>5401</c:v>
                </c:pt>
                <c:pt idx="3602">
                  <c:v>5402</c:v>
                </c:pt>
                <c:pt idx="3603">
                  <c:v>5403</c:v>
                </c:pt>
                <c:pt idx="3604">
                  <c:v>5404</c:v>
                </c:pt>
                <c:pt idx="3605">
                  <c:v>5405</c:v>
                </c:pt>
                <c:pt idx="3606">
                  <c:v>5406</c:v>
                </c:pt>
                <c:pt idx="3607">
                  <c:v>5407</c:v>
                </c:pt>
                <c:pt idx="3608">
                  <c:v>5408</c:v>
                </c:pt>
                <c:pt idx="3609">
                  <c:v>5409</c:v>
                </c:pt>
                <c:pt idx="3610">
                  <c:v>5410</c:v>
                </c:pt>
                <c:pt idx="3611">
                  <c:v>5411</c:v>
                </c:pt>
                <c:pt idx="3612">
                  <c:v>5412</c:v>
                </c:pt>
                <c:pt idx="3613">
                  <c:v>5413</c:v>
                </c:pt>
                <c:pt idx="3614">
                  <c:v>5414</c:v>
                </c:pt>
                <c:pt idx="3615">
                  <c:v>5415</c:v>
                </c:pt>
                <c:pt idx="3616">
                  <c:v>5416</c:v>
                </c:pt>
                <c:pt idx="3617">
                  <c:v>5417</c:v>
                </c:pt>
                <c:pt idx="3618">
                  <c:v>5418</c:v>
                </c:pt>
                <c:pt idx="3619">
                  <c:v>5419</c:v>
                </c:pt>
                <c:pt idx="3620">
                  <c:v>5420</c:v>
                </c:pt>
                <c:pt idx="3621">
                  <c:v>5421</c:v>
                </c:pt>
                <c:pt idx="3622">
                  <c:v>5422</c:v>
                </c:pt>
                <c:pt idx="3623">
                  <c:v>5423</c:v>
                </c:pt>
                <c:pt idx="3624">
                  <c:v>5424</c:v>
                </c:pt>
                <c:pt idx="3625">
                  <c:v>5425</c:v>
                </c:pt>
                <c:pt idx="3626">
                  <c:v>5426</c:v>
                </c:pt>
                <c:pt idx="3627">
                  <c:v>5427</c:v>
                </c:pt>
                <c:pt idx="3628">
                  <c:v>5428</c:v>
                </c:pt>
                <c:pt idx="3629">
                  <c:v>5429</c:v>
                </c:pt>
                <c:pt idx="3630">
                  <c:v>5430</c:v>
                </c:pt>
                <c:pt idx="3631">
                  <c:v>5431</c:v>
                </c:pt>
                <c:pt idx="3632">
                  <c:v>5432</c:v>
                </c:pt>
                <c:pt idx="3633">
                  <c:v>5433</c:v>
                </c:pt>
                <c:pt idx="3634">
                  <c:v>5434</c:v>
                </c:pt>
                <c:pt idx="3635">
                  <c:v>5435</c:v>
                </c:pt>
                <c:pt idx="3636">
                  <c:v>5436</c:v>
                </c:pt>
                <c:pt idx="3637">
                  <c:v>5437</c:v>
                </c:pt>
                <c:pt idx="3638">
                  <c:v>5438</c:v>
                </c:pt>
                <c:pt idx="3639">
                  <c:v>5439</c:v>
                </c:pt>
                <c:pt idx="3640">
                  <c:v>5440</c:v>
                </c:pt>
                <c:pt idx="3641">
                  <c:v>5441</c:v>
                </c:pt>
                <c:pt idx="3642">
                  <c:v>5442</c:v>
                </c:pt>
                <c:pt idx="3643">
                  <c:v>5443</c:v>
                </c:pt>
                <c:pt idx="3644">
                  <c:v>5444</c:v>
                </c:pt>
                <c:pt idx="3645">
                  <c:v>5445</c:v>
                </c:pt>
                <c:pt idx="3646">
                  <c:v>5446</c:v>
                </c:pt>
                <c:pt idx="3647">
                  <c:v>5447</c:v>
                </c:pt>
                <c:pt idx="3648">
                  <c:v>5448</c:v>
                </c:pt>
                <c:pt idx="3649">
                  <c:v>5449</c:v>
                </c:pt>
                <c:pt idx="3650">
                  <c:v>5450</c:v>
                </c:pt>
                <c:pt idx="3651">
                  <c:v>5451</c:v>
                </c:pt>
                <c:pt idx="3652">
                  <c:v>5452</c:v>
                </c:pt>
                <c:pt idx="3653">
                  <c:v>5453</c:v>
                </c:pt>
                <c:pt idx="3654">
                  <c:v>5454</c:v>
                </c:pt>
                <c:pt idx="3655">
                  <c:v>5455</c:v>
                </c:pt>
                <c:pt idx="3656">
                  <c:v>5456</c:v>
                </c:pt>
                <c:pt idx="3657">
                  <c:v>5457</c:v>
                </c:pt>
                <c:pt idx="3658">
                  <c:v>5458</c:v>
                </c:pt>
                <c:pt idx="3659">
                  <c:v>5459</c:v>
                </c:pt>
                <c:pt idx="3660">
                  <c:v>5460</c:v>
                </c:pt>
                <c:pt idx="3661">
                  <c:v>5461</c:v>
                </c:pt>
                <c:pt idx="3662">
                  <c:v>5462</c:v>
                </c:pt>
                <c:pt idx="3663">
                  <c:v>5463</c:v>
                </c:pt>
                <c:pt idx="3664">
                  <c:v>5464</c:v>
                </c:pt>
                <c:pt idx="3665">
                  <c:v>5465</c:v>
                </c:pt>
                <c:pt idx="3666">
                  <c:v>5466</c:v>
                </c:pt>
                <c:pt idx="3667">
                  <c:v>5467</c:v>
                </c:pt>
                <c:pt idx="3668">
                  <c:v>5468</c:v>
                </c:pt>
                <c:pt idx="3669">
                  <c:v>5469</c:v>
                </c:pt>
                <c:pt idx="3670">
                  <c:v>5470</c:v>
                </c:pt>
                <c:pt idx="3671">
                  <c:v>5471</c:v>
                </c:pt>
                <c:pt idx="3672">
                  <c:v>5472</c:v>
                </c:pt>
                <c:pt idx="3673">
                  <c:v>5473</c:v>
                </c:pt>
                <c:pt idx="3674">
                  <c:v>5474</c:v>
                </c:pt>
                <c:pt idx="3675">
                  <c:v>5475</c:v>
                </c:pt>
                <c:pt idx="3676">
                  <c:v>5476</c:v>
                </c:pt>
                <c:pt idx="3677">
                  <c:v>5477</c:v>
                </c:pt>
                <c:pt idx="3678">
                  <c:v>5478</c:v>
                </c:pt>
                <c:pt idx="3679">
                  <c:v>5479</c:v>
                </c:pt>
                <c:pt idx="3680">
                  <c:v>5480</c:v>
                </c:pt>
                <c:pt idx="3681">
                  <c:v>5481</c:v>
                </c:pt>
                <c:pt idx="3682">
                  <c:v>5482</c:v>
                </c:pt>
                <c:pt idx="3683">
                  <c:v>5483</c:v>
                </c:pt>
                <c:pt idx="3684">
                  <c:v>5484</c:v>
                </c:pt>
                <c:pt idx="3685">
                  <c:v>5485</c:v>
                </c:pt>
                <c:pt idx="3686">
                  <c:v>5486</c:v>
                </c:pt>
                <c:pt idx="3687">
                  <c:v>5487</c:v>
                </c:pt>
                <c:pt idx="3688">
                  <c:v>5488</c:v>
                </c:pt>
                <c:pt idx="3689">
                  <c:v>5489</c:v>
                </c:pt>
                <c:pt idx="3690">
                  <c:v>5490</c:v>
                </c:pt>
                <c:pt idx="3691">
                  <c:v>5491</c:v>
                </c:pt>
                <c:pt idx="3692">
                  <c:v>5492</c:v>
                </c:pt>
                <c:pt idx="3693">
                  <c:v>5493</c:v>
                </c:pt>
                <c:pt idx="3694">
                  <c:v>5494</c:v>
                </c:pt>
                <c:pt idx="3695">
                  <c:v>5495</c:v>
                </c:pt>
                <c:pt idx="3696">
                  <c:v>5496</c:v>
                </c:pt>
                <c:pt idx="3697">
                  <c:v>5497</c:v>
                </c:pt>
                <c:pt idx="3698">
                  <c:v>5498</c:v>
                </c:pt>
                <c:pt idx="3699">
                  <c:v>5499</c:v>
                </c:pt>
                <c:pt idx="3700">
                  <c:v>5500</c:v>
                </c:pt>
                <c:pt idx="3701">
                  <c:v>5501</c:v>
                </c:pt>
                <c:pt idx="3702">
                  <c:v>5502</c:v>
                </c:pt>
                <c:pt idx="3703">
                  <c:v>5503</c:v>
                </c:pt>
                <c:pt idx="3704">
                  <c:v>5504</c:v>
                </c:pt>
                <c:pt idx="3705">
                  <c:v>5505</c:v>
                </c:pt>
                <c:pt idx="3706">
                  <c:v>5506</c:v>
                </c:pt>
                <c:pt idx="3707">
                  <c:v>5507</c:v>
                </c:pt>
                <c:pt idx="3708">
                  <c:v>5508</c:v>
                </c:pt>
                <c:pt idx="3709">
                  <c:v>5509</c:v>
                </c:pt>
                <c:pt idx="3710">
                  <c:v>5510</c:v>
                </c:pt>
                <c:pt idx="3711">
                  <c:v>5511</c:v>
                </c:pt>
                <c:pt idx="3712">
                  <c:v>5512</c:v>
                </c:pt>
                <c:pt idx="3713">
                  <c:v>5513</c:v>
                </c:pt>
                <c:pt idx="3714">
                  <c:v>5514</c:v>
                </c:pt>
                <c:pt idx="3715">
                  <c:v>5515</c:v>
                </c:pt>
                <c:pt idx="3716">
                  <c:v>5516</c:v>
                </c:pt>
                <c:pt idx="3717">
                  <c:v>5517</c:v>
                </c:pt>
                <c:pt idx="3718">
                  <c:v>5518</c:v>
                </c:pt>
                <c:pt idx="3719">
                  <c:v>5519</c:v>
                </c:pt>
                <c:pt idx="3720">
                  <c:v>5520</c:v>
                </c:pt>
                <c:pt idx="3721">
                  <c:v>5521</c:v>
                </c:pt>
                <c:pt idx="3722">
                  <c:v>5522</c:v>
                </c:pt>
                <c:pt idx="3723">
                  <c:v>5523</c:v>
                </c:pt>
                <c:pt idx="3724">
                  <c:v>5524</c:v>
                </c:pt>
                <c:pt idx="3725">
                  <c:v>5525</c:v>
                </c:pt>
                <c:pt idx="3726">
                  <c:v>5526</c:v>
                </c:pt>
                <c:pt idx="3727">
                  <c:v>5527</c:v>
                </c:pt>
                <c:pt idx="3728">
                  <c:v>5528</c:v>
                </c:pt>
                <c:pt idx="3729">
                  <c:v>5529</c:v>
                </c:pt>
                <c:pt idx="3730">
                  <c:v>5530</c:v>
                </c:pt>
                <c:pt idx="3731">
                  <c:v>5531</c:v>
                </c:pt>
                <c:pt idx="3732">
                  <c:v>5532</c:v>
                </c:pt>
                <c:pt idx="3733">
                  <c:v>5533</c:v>
                </c:pt>
                <c:pt idx="3734">
                  <c:v>5534</c:v>
                </c:pt>
                <c:pt idx="3735">
                  <c:v>5535</c:v>
                </c:pt>
                <c:pt idx="3736">
                  <c:v>5536</c:v>
                </c:pt>
                <c:pt idx="3737">
                  <c:v>5537</c:v>
                </c:pt>
                <c:pt idx="3738">
                  <c:v>5538</c:v>
                </c:pt>
                <c:pt idx="3739">
                  <c:v>5539</c:v>
                </c:pt>
                <c:pt idx="3740">
                  <c:v>5540</c:v>
                </c:pt>
                <c:pt idx="3741">
                  <c:v>5541</c:v>
                </c:pt>
                <c:pt idx="3742">
                  <c:v>5542</c:v>
                </c:pt>
                <c:pt idx="3743">
                  <c:v>5543</c:v>
                </c:pt>
                <c:pt idx="3744">
                  <c:v>5544</c:v>
                </c:pt>
                <c:pt idx="3745">
                  <c:v>5545</c:v>
                </c:pt>
                <c:pt idx="3746">
                  <c:v>5546</c:v>
                </c:pt>
                <c:pt idx="3747">
                  <c:v>5547</c:v>
                </c:pt>
                <c:pt idx="3748">
                  <c:v>5548</c:v>
                </c:pt>
                <c:pt idx="3749">
                  <c:v>5549</c:v>
                </c:pt>
                <c:pt idx="3750">
                  <c:v>5550</c:v>
                </c:pt>
                <c:pt idx="3751">
                  <c:v>5551</c:v>
                </c:pt>
                <c:pt idx="3752">
                  <c:v>5552</c:v>
                </c:pt>
                <c:pt idx="3753">
                  <c:v>5553</c:v>
                </c:pt>
                <c:pt idx="3754">
                  <c:v>5554</c:v>
                </c:pt>
                <c:pt idx="3755">
                  <c:v>5555</c:v>
                </c:pt>
                <c:pt idx="3756">
                  <c:v>5556</c:v>
                </c:pt>
                <c:pt idx="3757">
                  <c:v>5557</c:v>
                </c:pt>
                <c:pt idx="3758">
                  <c:v>5558</c:v>
                </c:pt>
                <c:pt idx="3759">
                  <c:v>5559</c:v>
                </c:pt>
                <c:pt idx="3760">
                  <c:v>5560</c:v>
                </c:pt>
                <c:pt idx="3761">
                  <c:v>5561</c:v>
                </c:pt>
                <c:pt idx="3762">
                  <c:v>5562</c:v>
                </c:pt>
                <c:pt idx="3763">
                  <c:v>5563</c:v>
                </c:pt>
                <c:pt idx="3764">
                  <c:v>5564</c:v>
                </c:pt>
                <c:pt idx="3765">
                  <c:v>5565</c:v>
                </c:pt>
                <c:pt idx="3766">
                  <c:v>5566</c:v>
                </c:pt>
                <c:pt idx="3767">
                  <c:v>5567</c:v>
                </c:pt>
                <c:pt idx="3768">
                  <c:v>5568</c:v>
                </c:pt>
                <c:pt idx="3769">
                  <c:v>5569</c:v>
                </c:pt>
                <c:pt idx="3770">
                  <c:v>5570</c:v>
                </c:pt>
                <c:pt idx="3771">
                  <c:v>5571</c:v>
                </c:pt>
                <c:pt idx="3772">
                  <c:v>5572</c:v>
                </c:pt>
                <c:pt idx="3773">
                  <c:v>5573</c:v>
                </c:pt>
                <c:pt idx="3774">
                  <c:v>5574</c:v>
                </c:pt>
                <c:pt idx="3775">
                  <c:v>5575</c:v>
                </c:pt>
                <c:pt idx="3776">
                  <c:v>5576</c:v>
                </c:pt>
                <c:pt idx="3777">
                  <c:v>5577</c:v>
                </c:pt>
                <c:pt idx="3778">
                  <c:v>5578</c:v>
                </c:pt>
                <c:pt idx="3779">
                  <c:v>5579</c:v>
                </c:pt>
                <c:pt idx="3780">
                  <c:v>5580</c:v>
                </c:pt>
                <c:pt idx="3781">
                  <c:v>5581</c:v>
                </c:pt>
                <c:pt idx="3782">
                  <c:v>5582</c:v>
                </c:pt>
                <c:pt idx="3783">
                  <c:v>5583</c:v>
                </c:pt>
                <c:pt idx="3784">
                  <c:v>5584</c:v>
                </c:pt>
                <c:pt idx="3785">
                  <c:v>5585</c:v>
                </c:pt>
                <c:pt idx="3786">
                  <c:v>5586</c:v>
                </c:pt>
                <c:pt idx="3787">
                  <c:v>5587</c:v>
                </c:pt>
                <c:pt idx="3788">
                  <c:v>5588</c:v>
                </c:pt>
                <c:pt idx="3789">
                  <c:v>5589</c:v>
                </c:pt>
                <c:pt idx="3790">
                  <c:v>5590</c:v>
                </c:pt>
                <c:pt idx="3791">
                  <c:v>5591</c:v>
                </c:pt>
                <c:pt idx="3792">
                  <c:v>5592</c:v>
                </c:pt>
                <c:pt idx="3793">
                  <c:v>5593</c:v>
                </c:pt>
                <c:pt idx="3794">
                  <c:v>5594</c:v>
                </c:pt>
                <c:pt idx="3795">
                  <c:v>5595</c:v>
                </c:pt>
                <c:pt idx="3796">
                  <c:v>5596</c:v>
                </c:pt>
                <c:pt idx="3797">
                  <c:v>5597</c:v>
                </c:pt>
                <c:pt idx="3798">
                  <c:v>5598</c:v>
                </c:pt>
                <c:pt idx="3799">
                  <c:v>5599</c:v>
                </c:pt>
                <c:pt idx="3800">
                  <c:v>5600</c:v>
                </c:pt>
                <c:pt idx="3801">
                  <c:v>5601</c:v>
                </c:pt>
                <c:pt idx="3802">
                  <c:v>5602</c:v>
                </c:pt>
                <c:pt idx="3803">
                  <c:v>5603</c:v>
                </c:pt>
                <c:pt idx="3804">
                  <c:v>5604</c:v>
                </c:pt>
                <c:pt idx="3805">
                  <c:v>5605</c:v>
                </c:pt>
                <c:pt idx="3806">
                  <c:v>5606</c:v>
                </c:pt>
                <c:pt idx="3807">
                  <c:v>5607</c:v>
                </c:pt>
                <c:pt idx="3808">
                  <c:v>5608</c:v>
                </c:pt>
                <c:pt idx="3809">
                  <c:v>5609</c:v>
                </c:pt>
                <c:pt idx="3810">
                  <c:v>5610</c:v>
                </c:pt>
                <c:pt idx="3811">
                  <c:v>5611</c:v>
                </c:pt>
                <c:pt idx="3812">
                  <c:v>5612</c:v>
                </c:pt>
                <c:pt idx="3813">
                  <c:v>5613</c:v>
                </c:pt>
                <c:pt idx="3814">
                  <c:v>5614</c:v>
                </c:pt>
                <c:pt idx="3815">
                  <c:v>5615</c:v>
                </c:pt>
                <c:pt idx="3816">
                  <c:v>5616</c:v>
                </c:pt>
                <c:pt idx="3817">
                  <c:v>5617</c:v>
                </c:pt>
                <c:pt idx="3818">
                  <c:v>5618</c:v>
                </c:pt>
                <c:pt idx="3819">
                  <c:v>5619</c:v>
                </c:pt>
                <c:pt idx="3820">
                  <c:v>5620</c:v>
                </c:pt>
                <c:pt idx="3821">
                  <c:v>5621</c:v>
                </c:pt>
                <c:pt idx="3822">
                  <c:v>5622</c:v>
                </c:pt>
                <c:pt idx="3823">
                  <c:v>5623</c:v>
                </c:pt>
                <c:pt idx="3824">
                  <c:v>5624</c:v>
                </c:pt>
                <c:pt idx="3825">
                  <c:v>5625</c:v>
                </c:pt>
                <c:pt idx="3826">
                  <c:v>5626</c:v>
                </c:pt>
                <c:pt idx="3827">
                  <c:v>5627</c:v>
                </c:pt>
                <c:pt idx="3828">
                  <c:v>5628</c:v>
                </c:pt>
                <c:pt idx="3829">
                  <c:v>5629</c:v>
                </c:pt>
                <c:pt idx="3830">
                  <c:v>5630</c:v>
                </c:pt>
                <c:pt idx="3831">
                  <c:v>5631</c:v>
                </c:pt>
                <c:pt idx="3832">
                  <c:v>5632</c:v>
                </c:pt>
                <c:pt idx="3833">
                  <c:v>5633</c:v>
                </c:pt>
                <c:pt idx="3834">
                  <c:v>5634</c:v>
                </c:pt>
                <c:pt idx="3835">
                  <c:v>5635</c:v>
                </c:pt>
                <c:pt idx="3836">
                  <c:v>5636</c:v>
                </c:pt>
                <c:pt idx="3837">
                  <c:v>5637</c:v>
                </c:pt>
                <c:pt idx="3838">
                  <c:v>5638</c:v>
                </c:pt>
                <c:pt idx="3839">
                  <c:v>5639</c:v>
                </c:pt>
                <c:pt idx="3840">
                  <c:v>5640</c:v>
                </c:pt>
                <c:pt idx="3841">
                  <c:v>5641</c:v>
                </c:pt>
                <c:pt idx="3842">
                  <c:v>5642</c:v>
                </c:pt>
                <c:pt idx="3843">
                  <c:v>5643</c:v>
                </c:pt>
                <c:pt idx="3844">
                  <c:v>5644</c:v>
                </c:pt>
                <c:pt idx="3845">
                  <c:v>5645</c:v>
                </c:pt>
                <c:pt idx="3846">
                  <c:v>5646</c:v>
                </c:pt>
                <c:pt idx="3847">
                  <c:v>5647</c:v>
                </c:pt>
                <c:pt idx="3848">
                  <c:v>5648</c:v>
                </c:pt>
                <c:pt idx="3849">
                  <c:v>5649</c:v>
                </c:pt>
                <c:pt idx="3850">
                  <c:v>5650</c:v>
                </c:pt>
                <c:pt idx="3851">
                  <c:v>5651</c:v>
                </c:pt>
                <c:pt idx="3852">
                  <c:v>5652</c:v>
                </c:pt>
                <c:pt idx="3853">
                  <c:v>5653</c:v>
                </c:pt>
                <c:pt idx="3854">
                  <c:v>5654</c:v>
                </c:pt>
                <c:pt idx="3855">
                  <c:v>5655</c:v>
                </c:pt>
                <c:pt idx="3856">
                  <c:v>5656</c:v>
                </c:pt>
                <c:pt idx="3857">
                  <c:v>5657</c:v>
                </c:pt>
                <c:pt idx="3858">
                  <c:v>5658</c:v>
                </c:pt>
                <c:pt idx="3859">
                  <c:v>5659</c:v>
                </c:pt>
                <c:pt idx="3860">
                  <c:v>5660</c:v>
                </c:pt>
                <c:pt idx="3861">
                  <c:v>5661</c:v>
                </c:pt>
                <c:pt idx="3862">
                  <c:v>5662</c:v>
                </c:pt>
                <c:pt idx="3863">
                  <c:v>5663</c:v>
                </c:pt>
                <c:pt idx="3864">
                  <c:v>5664</c:v>
                </c:pt>
                <c:pt idx="3865">
                  <c:v>5665</c:v>
                </c:pt>
                <c:pt idx="3866">
                  <c:v>5666</c:v>
                </c:pt>
                <c:pt idx="3867">
                  <c:v>5667</c:v>
                </c:pt>
                <c:pt idx="3868">
                  <c:v>5668</c:v>
                </c:pt>
                <c:pt idx="3869">
                  <c:v>5669</c:v>
                </c:pt>
                <c:pt idx="3870">
                  <c:v>5670</c:v>
                </c:pt>
                <c:pt idx="3871">
                  <c:v>5671</c:v>
                </c:pt>
                <c:pt idx="3872">
                  <c:v>5672</c:v>
                </c:pt>
                <c:pt idx="3873">
                  <c:v>5673</c:v>
                </c:pt>
                <c:pt idx="3874">
                  <c:v>5674</c:v>
                </c:pt>
                <c:pt idx="3875">
                  <c:v>5675</c:v>
                </c:pt>
                <c:pt idx="3876">
                  <c:v>5676</c:v>
                </c:pt>
                <c:pt idx="3877">
                  <c:v>5677</c:v>
                </c:pt>
                <c:pt idx="3878">
                  <c:v>5678</c:v>
                </c:pt>
                <c:pt idx="3879">
                  <c:v>5679</c:v>
                </c:pt>
                <c:pt idx="3880">
                  <c:v>5680</c:v>
                </c:pt>
                <c:pt idx="3881">
                  <c:v>5681</c:v>
                </c:pt>
                <c:pt idx="3882">
                  <c:v>5682</c:v>
                </c:pt>
                <c:pt idx="3883">
                  <c:v>5683</c:v>
                </c:pt>
                <c:pt idx="3884">
                  <c:v>5684</c:v>
                </c:pt>
                <c:pt idx="3885">
                  <c:v>5685</c:v>
                </c:pt>
                <c:pt idx="3886">
                  <c:v>5686</c:v>
                </c:pt>
                <c:pt idx="3887">
                  <c:v>5687</c:v>
                </c:pt>
                <c:pt idx="3888">
                  <c:v>5688</c:v>
                </c:pt>
                <c:pt idx="3889">
                  <c:v>5689</c:v>
                </c:pt>
                <c:pt idx="3890">
                  <c:v>5690</c:v>
                </c:pt>
                <c:pt idx="3891">
                  <c:v>5691</c:v>
                </c:pt>
                <c:pt idx="3892">
                  <c:v>5692</c:v>
                </c:pt>
                <c:pt idx="3893">
                  <c:v>5693</c:v>
                </c:pt>
                <c:pt idx="3894">
                  <c:v>5694</c:v>
                </c:pt>
                <c:pt idx="3895">
                  <c:v>5695</c:v>
                </c:pt>
                <c:pt idx="3896">
                  <c:v>5696</c:v>
                </c:pt>
                <c:pt idx="3897">
                  <c:v>5697</c:v>
                </c:pt>
                <c:pt idx="3898">
                  <c:v>5698</c:v>
                </c:pt>
                <c:pt idx="3899">
                  <c:v>5699</c:v>
                </c:pt>
                <c:pt idx="3900">
                  <c:v>5700</c:v>
                </c:pt>
                <c:pt idx="3901">
                  <c:v>5701</c:v>
                </c:pt>
                <c:pt idx="3902">
                  <c:v>5702</c:v>
                </c:pt>
                <c:pt idx="3903">
                  <c:v>5703</c:v>
                </c:pt>
                <c:pt idx="3904">
                  <c:v>5704</c:v>
                </c:pt>
                <c:pt idx="3905">
                  <c:v>5705</c:v>
                </c:pt>
                <c:pt idx="3906">
                  <c:v>5706</c:v>
                </c:pt>
                <c:pt idx="3907">
                  <c:v>5707</c:v>
                </c:pt>
                <c:pt idx="3908">
                  <c:v>5708</c:v>
                </c:pt>
                <c:pt idx="3909">
                  <c:v>5709</c:v>
                </c:pt>
                <c:pt idx="3910">
                  <c:v>5710</c:v>
                </c:pt>
                <c:pt idx="3911">
                  <c:v>5711</c:v>
                </c:pt>
                <c:pt idx="3912">
                  <c:v>5712</c:v>
                </c:pt>
                <c:pt idx="3913">
                  <c:v>5713</c:v>
                </c:pt>
                <c:pt idx="3914">
                  <c:v>5714</c:v>
                </c:pt>
                <c:pt idx="3915">
                  <c:v>5715</c:v>
                </c:pt>
                <c:pt idx="3916">
                  <c:v>5716</c:v>
                </c:pt>
                <c:pt idx="3917">
                  <c:v>5717</c:v>
                </c:pt>
                <c:pt idx="3918">
                  <c:v>5718</c:v>
                </c:pt>
                <c:pt idx="3919">
                  <c:v>5719</c:v>
                </c:pt>
                <c:pt idx="3920">
                  <c:v>5720</c:v>
                </c:pt>
                <c:pt idx="3921">
                  <c:v>5721</c:v>
                </c:pt>
                <c:pt idx="3922">
                  <c:v>5722</c:v>
                </c:pt>
                <c:pt idx="3923">
                  <c:v>5723</c:v>
                </c:pt>
                <c:pt idx="3924">
                  <c:v>5724</c:v>
                </c:pt>
                <c:pt idx="3925">
                  <c:v>5725</c:v>
                </c:pt>
                <c:pt idx="3926">
                  <c:v>5726</c:v>
                </c:pt>
                <c:pt idx="3927">
                  <c:v>5727</c:v>
                </c:pt>
                <c:pt idx="3928">
                  <c:v>5728</c:v>
                </c:pt>
                <c:pt idx="3929">
                  <c:v>5729</c:v>
                </c:pt>
                <c:pt idx="3930">
                  <c:v>5730</c:v>
                </c:pt>
                <c:pt idx="3931">
                  <c:v>5731</c:v>
                </c:pt>
                <c:pt idx="3932">
                  <c:v>5732</c:v>
                </c:pt>
                <c:pt idx="3933">
                  <c:v>5733</c:v>
                </c:pt>
                <c:pt idx="3934">
                  <c:v>5734</c:v>
                </c:pt>
                <c:pt idx="3935">
                  <c:v>5735</c:v>
                </c:pt>
                <c:pt idx="3936">
                  <c:v>5736</c:v>
                </c:pt>
                <c:pt idx="3937">
                  <c:v>5737</c:v>
                </c:pt>
                <c:pt idx="3938">
                  <c:v>5738</c:v>
                </c:pt>
                <c:pt idx="3939">
                  <c:v>5739</c:v>
                </c:pt>
                <c:pt idx="3940">
                  <c:v>5740</c:v>
                </c:pt>
                <c:pt idx="3941">
                  <c:v>5741</c:v>
                </c:pt>
                <c:pt idx="3942">
                  <c:v>5742</c:v>
                </c:pt>
                <c:pt idx="3943">
                  <c:v>5743</c:v>
                </c:pt>
                <c:pt idx="3944">
                  <c:v>5744</c:v>
                </c:pt>
                <c:pt idx="3945">
                  <c:v>5745</c:v>
                </c:pt>
                <c:pt idx="3946">
                  <c:v>5746</c:v>
                </c:pt>
                <c:pt idx="3947">
                  <c:v>5747</c:v>
                </c:pt>
                <c:pt idx="3948">
                  <c:v>5748</c:v>
                </c:pt>
                <c:pt idx="3949">
                  <c:v>5749</c:v>
                </c:pt>
                <c:pt idx="3950">
                  <c:v>5750</c:v>
                </c:pt>
                <c:pt idx="3951">
                  <c:v>5751</c:v>
                </c:pt>
                <c:pt idx="3952">
                  <c:v>5752</c:v>
                </c:pt>
                <c:pt idx="3953">
                  <c:v>5753</c:v>
                </c:pt>
                <c:pt idx="3954">
                  <c:v>5754</c:v>
                </c:pt>
                <c:pt idx="3955">
                  <c:v>5755</c:v>
                </c:pt>
                <c:pt idx="3956">
                  <c:v>5756</c:v>
                </c:pt>
                <c:pt idx="3957">
                  <c:v>5757</c:v>
                </c:pt>
                <c:pt idx="3958">
                  <c:v>5758</c:v>
                </c:pt>
                <c:pt idx="3959">
                  <c:v>5759</c:v>
                </c:pt>
                <c:pt idx="3960">
                  <c:v>5760</c:v>
                </c:pt>
                <c:pt idx="3961">
                  <c:v>5761</c:v>
                </c:pt>
                <c:pt idx="3962">
                  <c:v>5762</c:v>
                </c:pt>
                <c:pt idx="3963">
                  <c:v>5763</c:v>
                </c:pt>
                <c:pt idx="3964">
                  <c:v>5764</c:v>
                </c:pt>
                <c:pt idx="3965">
                  <c:v>5765</c:v>
                </c:pt>
                <c:pt idx="3966">
                  <c:v>5766</c:v>
                </c:pt>
                <c:pt idx="3967">
                  <c:v>5767</c:v>
                </c:pt>
                <c:pt idx="3968">
                  <c:v>5768</c:v>
                </c:pt>
                <c:pt idx="3969">
                  <c:v>5769</c:v>
                </c:pt>
                <c:pt idx="3970">
                  <c:v>5770</c:v>
                </c:pt>
                <c:pt idx="3971">
                  <c:v>5771</c:v>
                </c:pt>
                <c:pt idx="3972">
                  <c:v>5772</c:v>
                </c:pt>
                <c:pt idx="3973">
                  <c:v>5773</c:v>
                </c:pt>
                <c:pt idx="3974">
                  <c:v>5774</c:v>
                </c:pt>
                <c:pt idx="3975">
                  <c:v>5775</c:v>
                </c:pt>
                <c:pt idx="3976">
                  <c:v>5776</c:v>
                </c:pt>
                <c:pt idx="3977">
                  <c:v>5777</c:v>
                </c:pt>
                <c:pt idx="3978">
                  <c:v>5778</c:v>
                </c:pt>
                <c:pt idx="3979">
                  <c:v>5779</c:v>
                </c:pt>
                <c:pt idx="3980">
                  <c:v>5780</c:v>
                </c:pt>
                <c:pt idx="3981">
                  <c:v>5781</c:v>
                </c:pt>
                <c:pt idx="3982">
                  <c:v>5782</c:v>
                </c:pt>
                <c:pt idx="3983">
                  <c:v>5783</c:v>
                </c:pt>
                <c:pt idx="3984">
                  <c:v>5784</c:v>
                </c:pt>
                <c:pt idx="3985">
                  <c:v>5785</c:v>
                </c:pt>
                <c:pt idx="3986">
                  <c:v>5786</c:v>
                </c:pt>
                <c:pt idx="3987">
                  <c:v>5787</c:v>
                </c:pt>
                <c:pt idx="3988">
                  <c:v>5788</c:v>
                </c:pt>
                <c:pt idx="3989">
                  <c:v>5789</c:v>
                </c:pt>
                <c:pt idx="3990">
                  <c:v>5790</c:v>
                </c:pt>
                <c:pt idx="3991">
                  <c:v>5791</c:v>
                </c:pt>
                <c:pt idx="3992">
                  <c:v>5792</c:v>
                </c:pt>
                <c:pt idx="3993">
                  <c:v>5793</c:v>
                </c:pt>
                <c:pt idx="3994">
                  <c:v>5794</c:v>
                </c:pt>
                <c:pt idx="3995">
                  <c:v>5795</c:v>
                </c:pt>
                <c:pt idx="3996">
                  <c:v>5796</c:v>
                </c:pt>
                <c:pt idx="3997">
                  <c:v>5797</c:v>
                </c:pt>
                <c:pt idx="3998">
                  <c:v>5798</c:v>
                </c:pt>
                <c:pt idx="3999">
                  <c:v>5799</c:v>
                </c:pt>
                <c:pt idx="4000">
                  <c:v>5800</c:v>
                </c:pt>
                <c:pt idx="4001">
                  <c:v>5801</c:v>
                </c:pt>
                <c:pt idx="4002">
                  <c:v>5802</c:v>
                </c:pt>
                <c:pt idx="4003">
                  <c:v>5803</c:v>
                </c:pt>
                <c:pt idx="4004">
                  <c:v>5804</c:v>
                </c:pt>
                <c:pt idx="4005">
                  <c:v>5805</c:v>
                </c:pt>
                <c:pt idx="4006">
                  <c:v>5806</c:v>
                </c:pt>
                <c:pt idx="4007">
                  <c:v>5807</c:v>
                </c:pt>
                <c:pt idx="4008">
                  <c:v>5808</c:v>
                </c:pt>
                <c:pt idx="4009">
                  <c:v>5809</c:v>
                </c:pt>
                <c:pt idx="4010">
                  <c:v>5810</c:v>
                </c:pt>
                <c:pt idx="4011">
                  <c:v>5811</c:v>
                </c:pt>
                <c:pt idx="4012">
                  <c:v>5812</c:v>
                </c:pt>
                <c:pt idx="4013">
                  <c:v>5813</c:v>
                </c:pt>
                <c:pt idx="4014">
                  <c:v>5814</c:v>
                </c:pt>
                <c:pt idx="4015">
                  <c:v>5815</c:v>
                </c:pt>
                <c:pt idx="4016">
                  <c:v>5816</c:v>
                </c:pt>
                <c:pt idx="4017">
                  <c:v>5817</c:v>
                </c:pt>
                <c:pt idx="4018">
                  <c:v>5818</c:v>
                </c:pt>
                <c:pt idx="4019">
                  <c:v>5819</c:v>
                </c:pt>
                <c:pt idx="4020">
                  <c:v>5820</c:v>
                </c:pt>
                <c:pt idx="4021">
                  <c:v>5821</c:v>
                </c:pt>
                <c:pt idx="4022">
                  <c:v>5822</c:v>
                </c:pt>
                <c:pt idx="4023">
                  <c:v>5823</c:v>
                </c:pt>
                <c:pt idx="4024">
                  <c:v>5824</c:v>
                </c:pt>
                <c:pt idx="4025">
                  <c:v>5825</c:v>
                </c:pt>
                <c:pt idx="4026">
                  <c:v>5826</c:v>
                </c:pt>
                <c:pt idx="4027">
                  <c:v>5827</c:v>
                </c:pt>
                <c:pt idx="4028">
                  <c:v>5828</c:v>
                </c:pt>
                <c:pt idx="4029">
                  <c:v>5829</c:v>
                </c:pt>
                <c:pt idx="4030">
                  <c:v>5830</c:v>
                </c:pt>
                <c:pt idx="4031">
                  <c:v>5831</c:v>
                </c:pt>
                <c:pt idx="4032">
                  <c:v>5832</c:v>
                </c:pt>
                <c:pt idx="4033">
                  <c:v>5833</c:v>
                </c:pt>
                <c:pt idx="4034">
                  <c:v>5834</c:v>
                </c:pt>
                <c:pt idx="4035">
                  <c:v>5835</c:v>
                </c:pt>
                <c:pt idx="4036">
                  <c:v>5836</c:v>
                </c:pt>
                <c:pt idx="4037">
                  <c:v>5837</c:v>
                </c:pt>
                <c:pt idx="4038">
                  <c:v>5838</c:v>
                </c:pt>
                <c:pt idx="4039">
                  <c:v>5839</c:v>
                </c:pt>
                <c:pt idx="4040">
                  <c:v>5840</c:v>
                </c:pt>
                <c:pt idx="4041">
                  <c:v>5841</c:v>
                </c:pt>
                <c:pt idx="4042">
                  <c:v>5842</c:v>
                </c:pt>
                <c:pt idx="4043">
                  <c:v>5843</c:v>
                </c:pt>
                <c:pt idx="4044">
                  <c:v>5844</c:v>
                </c:pt>
                <c:pt idx="4045">
                  <c:v>5845</c:v>
                </c:pt>
                <c:pt idx="4046">
                  <c:v>5846</c:v>
                </c:pt>
                <c:pt idx="4047">
                  <c:v>5847</c:v>
                </c:pt>
                <c:pt idx="4048">
                  <c:v>5848</c:v>
                </c:pt>
                <c:pt idx="4049">
                  <c:v>5849</c:v>
                </c:pt>
                <c:pt idx="4050">
                  <c:v>5850</c:v>
                </c:pt>
                <c:pt idx="4051">
                  <c:v>5851</c:v>
                </c:pt>
                <c:pt idx="4052">
                  <c:v>5852</c:v>
                </c:pt>
                <c:pt idx="4053">
                  <c:v>5853</c:v>
                </c:pt>
                <c:pt idx="4054">
                  <c:v>5854</c:v>
                </c:pt>
                <c:pt idx="4055">
                  <c:v>5855</c:v>
                </c:pt>
                <c:pt idx="4056">
                  <c:v>5856</c:v>
                </c:pt>
                <c:pt idx="4057">
                  <c:v>5857</c:v>
                </c:pt>
                <c:pt idx="4058">
                  <c:v>5858</c:v>
                </c:pt>
                <c:pt idx="4059">
                  <c:v>5859</c:v>
                </c:pt>
                <c:pt idx="4060">
                  <c:v>5860</c:v>
                </c:pt>
                <c:pt idx="4061">
                  <c:v>5861</c:v>
                </c:pt>
                <c:pt idx="4062">
                  <c:v>5862</c:v>
                </c:pt>
                <c:pt idx="4063">
                  <c:v>5863</c:v>
                </c:pt>
                <c:pt idx="4064">
                  <c:v>5864</c:v>
                </c:pt>
                <c:pt idx="4065">
                  <c:v>5865</c:v>
                </c:pt>
                <c:pt idx="4066">
                  <c:v>5866</c:v>
                </c:pt>
                <c:pt idx="4067">
                  <c:v>5867</c:v>
                </c:pt>
                <c:pt idx="4068">
                  <c:v>5868</c:v>
                </c:pt>
                <c:pt idx="4069">
                  <c:v>5869</c:v>
                </c:pt>
                <c:pt idx="4070">
                  <c:v>5870</c:v>
                </c:pt>
                <c:pt idx="4071">
                  <c:v>5871</c:v>
                </c:pt>
                <c:pt idx="4072">
                  <c:v>5872</c:v>
                </c:pt>
                <c:pt idx="4073">
                  <c:v>5873</c:v>
                </c:pt>
                <c:pt idx="4074">
                  <c:v>5874</c:v>
                </c:pt>
                <c:pt idx="4075">
                  <c:v>5875</c:v>
                </c:pt>
                <c:pt idx="4076">
                  <c:v>5876</c:v>
                </c:pt>
                <c:pt idx="4077">
                  <c:v>5877</c:v>
                </c:pt>
                <c:pt idx="4078">
                  <c:v>5878</c:v>
                </c:pt>
                <c:pt idx="4079">
                  <c:v>5879</c:v>
                </c:pt>
                <c:pt idx="4080">
                  <c:v>5880</c:v>
                </c:pt>
                <c:pt idx="4081">
                  <c:v>5881</c:v>
                </c:pt>
                <c:pt idx="4082">
                  <c:v>5882</c:v>
                </c:pt>
                <c:pt idx="4083">
                  <c:v>5883</c:v>
                </c:pt>
                <c:pt idx="4084">
                  <c:v>5884</c:v>
                </c:pt>
                <c:pt idx="4085">
                  <c:v>5885</c:v>
                </c:pt>
                <c:pt idx="4086">
                  <c:v>5886</c:v>
                </c:pt>
                <c:pt idx="4087">
                  <c:v>5887</c:v>
                </c:pt>
                <c:pt idx="4088">
                  <c:v>5888</c:v>
                </c:pt>
                <c:pt idx="4089">
                  <c:v>5889</c:v>
                </c:pt>
                <c:pt idx="4090">
                  <c:v>5890</c:v>
                </c:pt>
                <c:pt idx="4091">
                  <c:v>5891</c:v>
                </c:pt>
                <c:pt idx="4092">
                  <c:v>5892</c:v>
                </c:pt>
                <c:pt idx="4093">
                  <c:v>5893</c:v>
                </c:pt>
                <c:pt idx="4094">
                  <c:v>5894</c:v>
                </c:pt>
                <c:pt idx="4095">
                  <c:v>5895</c:v>
                </c:pt>
                <c:pt idx="4096">
                  <c:v>5896</c:v>
                </c:pt>
                <c:pt idx="4097">
                  <c:v>5897</c:v>
                </c:pt>
                <c:pt idx="4098">
                  <c:v>5898</c:v>
                </c:pt>
                <c:pt idx="4099">
                  <c:v>5899</c:v>
                </c:pt>
                <c:pt idx="4100">
                  <c:v>5900</c:v>
                </c:pt>
                <c:pt idx="4101">
                  <c:v>5901</c:v>
                </c:pt>
                <c:pt idx="4102">
                  <c:v>5902</c:v>
                </c:pt>
                <c:pt idx="4103">
                  <c:v>5903</c:v>
                </c:pt>
                <c:pt idx="4104">
                  <c:v>5904</c:v>
                </c:pt>
                <c:pt idx="4105">
                  <c:v>5905</c:v>
                </c:pt>
                <c:pt idx="4106">
                  <c:v>5906</c:v>
                </c:pt>
                <c:pt idx="4107">
                  <c:v>5907</c:v>
                </c:pt>
                <c:pt idx="4108">
                  <c:v>5908</c:v>
                </c:pt>
                <c:pt idx="4109">
                  <c:v>5909</c:v>
                </c:pt>
                <c:pt idx="4110">
                  <c:v>5910</c:v>
                </c:pt>
                <c:pt idx="4111">
                  <c:v>5911</c:v>
                </c:pt>
                <c:pt idx="4112">
                  <c:v>5912</c:v>
                </c:pt>
                <c:pt idx="4113">
                  <c:v>5913</c:v>
                </c:pt>
                <c:pt idx="4114">
                  <c:v>5914</c:v>
                </c:pt>
                <c:pt idx="4115">
                  <c:v>5915</c:v>
                </c:pt>
                <c:pt idx="4116">
                  <c:v>5916</c:v>
                </c:pt>
                <c:pt idx="4117">
                  <c:v>5917</c:v>
                </c:pt>
                <c:pt idx="4118">
                  <c:v>5918</c:v>
                </c:pt>
                <c:pt idx="4119">
                  <c:v>5919</c:v>
                </c:pt>
                <c:pt idx="4120">
                  <c:v>5920</c:v>
                </c:pt>
                <c:pt idx="4121">
                  <c:v>5921</c:v>
                </c:pt>
                <c:pt idx="4122">
                  <c:v>5922</c:v>
                </c:pt>
                <c:pt idx="4123">
                  <c:v>5923</c:v>
                </c:pt>
                <c:pt idx="4124">
                  <c:v>5924</c:v>
                </c:pt>
                <c:pt idx="4125">
                  <c:v>5925</c:v>
                </c:pt>
                <c:pt idx="4126">
                  <c:v>5926</c:v>
                </c:pt>
                <c:pt idx="4127">
                  <c:v>5927</c:v>
                </c:pt>
                <c:pt idx="4128">
                  <c:v>5928</c:v>
                </c:pt>
                <c:pt idx="4129">
                  <c:v>5929</c:v>
                </c:pt>
                <c:pt idx="4130">
                  <c:v>5930</c:v>
                </c:pt>
                <c:pt idx="4131">
                  <c:v>5931</c:v>
                </c:pt>
                <c:pt idx="4132">
                  <c:v>5932</c:v>
                </c:pt>
                <c:pt idx="4133">
                  <c:v>5933</c:v>
                </c:pt>
                <c:pt idx="4134">
                  <c:v>5934</c:v>
                </c:pt>
                <c:pt idx="4135">
                  <c:v>5935</c:v>
                </c:pt>
                <c:pt idx="4136">
                  <c:v>5936</c:v>
                </c:pt>
                <c:pt idx="4137">
                  <c:v>5937</c:v>
                </c:pt>
                <c:pt idx="4138">
                  <c:v>5938</c:v>
                </c:pt>
                <c:pt idx="4139">
                  <c:v>5939</c:v>
                </c:pt>
                <c:pt idx="4140">
                  <c:v>5940</c:v>
                </c:pt>
                <c:pt idx="4141">
                  <c:v>5941</c:v>
                </c:pt>
                <c:pt idx="4142">
                  <c:v>5942</c:v>
                </c:pt>
                <c:pt idx="4143">
                  <c:v>5943</c:v>
                </c:pt>
                <c:pt idx="4144">
                  <c:v>5944</c:v>
                </c:pt>
                <c:pt idx="4145">
                  <c:v>5945</c:v>
                </c:pt>
                <c:pt idx="4146">
                  <c:v>5946</c:v>
                </c:pt>
                <c:pt idx="4147">
                  <c:v>5947</c:v>
                </c:pt>
                <c:pt idx="4148">
                  <c:v>5948</c:v>
                </c:pt>
                <c:pt idx="4149">
                  <c:v>5949</c:v>
                </c:pt>
                <c:pt idx="4150">
                  <c:v>5950</c:v>
                </c:pt>
                <c:pt idx="4151">
                  <c:v>5951</c:v>
                </c:pt>
                <c:pt idx="4152">
                  <c:v>5952</c:v>
                </c:pt>
                <c:pt idx="4153">
                  <c:v>5953</c:v>
                </c:pt>
                <c:pt idx="4154">
                  <c:v>5954</c:v>
                </c:pt>
                <c:pt idx="4155">
                  <c:v>5955</c:v>
                </c:pt>
                <c:pt idx="4156">
                  <c:v>5956</c:v>
                </c:pt>
                <c:pt idx="4157">
                  <c:v>5957</c:v>
                </c:pt>
                <c:pt idx="4158">
                  <c:v>5958</c:v>
                </c:pt>
                <c:pt idx="4159">
                  <c:v>5959</c:v>
                </c:pt>
                <c:pt idx="4160">
                  <c:v>5960</c:v>
                </c:pt>
                <c:pt idx="4161">
                  <c:v>5961</c:v>
                </c:pt>
                <c:pt idx="4162">
                  <c:v>5962</c:v>
                </c:pt>
                <c:pt idx="4163">
                  <c:v>5963</c:v>
                </c:pt>
                <c:pt idx="4164">
                  <c:v>5964</c:v>
                </c:pt>
                <c:pt idx="4165">
                  <c:v>5965</c:v>
                </c:pt>
                <c:pt idx="4166">
                  <c:v>5966</c:v>
                </c:pt>
                <c:pt idx="4167">
                  <c:v>5967</c:v>
                </c:pt>
                <c:pt idx="4168">
                  <c:v>5968</c:v>
                </c:pt>
                <c:pt idx="4169">
                  <c:v>5969</c:v>
                </c:pt>
                <c:pt idx="4170">
                  <c:v>5970</c:v>
                </c:pt>
                <c:pt idx="4171">
                  <c:v>5971</c:v>
                </c:pt>
                <c:pt idx="4172">
                  <c:v>5972</c:v>
                </c:pt>
                <c:pt idx="4173">
                  <c:v>5973</c:v>
                </c:pt>
                <c:pt idx="4174">
                  <c:v>5974</c:v>
                </c:pt>
                <c:pt idx="4175">
                  <c:v>5975</c:v>
                </c:pt>
                <c:pt idx="4176">
                  <c:v>5976</c:v>
                </c:pt>
                <c:pt idx="4177">
                  <c:v>5977</c:v>
                </c:pt>
                <c:pt idx="4178">
                  <c:v>5978</c:v>
                </c:pt>
                <c:pt idx="4179">
                  <c:v>5979</c:v>
                </c:pt>
                <c:pt idx="4180">
                  <c:v>5980</c:v>
                </c:pt>
                <c:pt idx="4181">
                  <c:v>5981</c:v>
                </c:pt>
                <c:pt idx="4182">
                  <c:v>5982</c:v>
                </c:pt>
                <c:pt idx="4183">
                  <c:v>5983</c:v>
                </c:pt>
                <c:pt idx="4184">
                  <c:v>5984</c:v>
                </c:pt>
                <c:pt idx="4185">
                  <c:v>5985</c:v>
                </c:pt>
                <c:pt idx="4186">
                  <c:v>5986</c:v>
                </c:pt>
                <c:pt idx="4187">
                  <c:v>5987</c:v>
                </c:pt>
                <c:pt idx="4188">
                  <c:v>5988</c:v>
                </c:pt>
                <c:pt idx="4189">
                  <c:v>5989</c:v>
                </c:pt>
                <c:pt idx="4190">
                  <c:v>5990</c:v>
                </c:pt>
                <c:pt idx="4191">
                  <c:v>5991</c:v>
                </c:pt>
                <c:pt idx="4192">
                  <c:v>5992</c:v>
                </c:pt>
                <c:pt idx="4193">
                  <c:v>5993</c:v>
                </c:pt>
                <c:pt idx="4194">
                  <c:v>5994</c:v>
                </c:pt>
                <c:pt idx="4195">
                  <c:v>5995</c:v>
                </c:pt>
                <c:pt idx="4196">
                  <c:v>5996</c:v>
                </c:pt>
                <c:pt idx="4197">
                  <c:v>5997</c:v>
                </c:pt>
                <c:pt idx="4198">
                  <c:v>5998</c:v>
                </c:pt>
                <c:pt idx="4199">
                  <c:v>5999</c:v>
                </c:pt>
                <c:pt idx="4200">
                  <c:v>6000</c:v>
                </c:pt>
                <c:pt idx="4201">
                  <c:v>6001</c:v>
                </c:pt>
                <c:pt idx="4202">
                  <c:v>6002</c:v>
                </c:pt>
                <c:pt idx="4203">
                  <c:v>6003</c:v>
                </c:pt>
                <c:pt idx="4204">
                  <c:v>6004</c:v>
                </c:pt>
                <c:pt idx="4205">
                  <c:v>6005</c:v>
                </c:pt>
                <c:pt idx="4206">
                  <c:v>6006</c:v>
                </c:pt>
                <c:pt idx="4207">
                  <c:v>6007</c:v>
                </c:pt>
                <c:pt idx="4208">
                  <c:v>6008</c:v>
                </c:pt>
                <c:pt idx="4209">
                  <c:v>6009</c:v>
                </c:pt>
                <c:pt idx="4210">
                  <c:v>6010</c:v>
                </c:pt>
                <c:pt idx="4211">
                  <c:v>6011</c:v>
                </c:pt>
                <c:pt idx="4212">
                  <c:v>6012</c:v>
                </c:pt>
                <c:pt idx="4213">
                  <c:v>6013</c:v>
                </c:pt>
                <c:pt idx="4214">
                  <c:v>6014</c:v>
                </c:pt>
                <c:pt idx="4215">
                  <c:v>6015</c:v>
                </c:pt>
                <c:pt idx="4216">
                  <c:v>6016</c:v>
                </c:pt>
                <c:pt idx="4217">
                  <c:v>6017</c:v>
                </c:pt>
                <c:pt idx="4218">
                  <c:v>6018</c:v>
                </c:pt>
                <c:pt idx="4219">
                  <c:v>6019</c:v>
                </c:pt>
                <c:pt idx="4220">
                  <c:v>6020</c:v>
                </c:pt>
                <c:pt idx="4221">
                  <c:v>6021</c:v>
                </c:pt>
                <c:pt idx="4222">
                  <c:v>6022</c:v>
                </c:pt>
                <c:pt idx="4223">
                  <c:v>6023</c:v>
                </c:pt>
                <c:pt idx="4224">
                  <c:v>6024</c:v>
                </c:pt>
                <c:pt idx="4225">
                  <c:v>6025</c:v>
                </c:pt>
                <c:pt idx="4226">
                  <c:v>6026</c:v>
                </c:pt>
                <c:pt idx="4227">
                  <c:v>6027</c:v>
                </c:pt>
                <c:pt idx="4228">
                  <c:v>6028</c:v>
                </c:pt>
                <c:pt idx="4229">
                  <c:v>6029</c:v>
                </c:pt>
                <c:pt idx="4230">
                  <c:v>6030</c:v>
                </c:pt>
                <c:pt idx="4231">
                  <c:v>6031</c:v>
                </c:pt>
                <c:pt idx="4232">
                  <c:v>6032</c:v>
                </c:pt>
                <c:pt idx="4233">
                  <c:v>6033</c:v>
                </c:pt>
                <c:pt idx="4234">
                  <c:v>6034</c:v>
                </c:pt>
                <c:pt idx="4235">
                  <c:v>6035</c:v>
                </c:pt>
                <c:pt idx="4236">
                  <c:v>6036</c:v>
                </c:pt>
                <c:pt idx="4237">
                  <c:v>6037</c:v>
                </c:pt>
                <c:pt idx="4238">
                  <c:v>6038</c:v>
                </c:pt>
                <c:pt idx="4239">
                  <c:v>6039</c:v>
                </c:pt>
                <c:pt idx="4240">
                  <c:v>6040</c:v>
                </c:pt>
                <c:pt idx="4241">
                  <c:v>6041</c:v>
                </c:pt>
                <c:pt idx="4242">
                  <c:v>6042</c:v>
                </c:pt>
                <c:pt idx="4243">
                  <c:v>6043</c:v>
                </c:pt>
                <c:pt idx="4244">
                  <c:v>6044</c:v>
                </c:pt>
                <c:pt idx="4245">
                  <c:v>6045</c:v>
                </c:pt>
                <c:pt idx="4246">
                  <c:v>6046</c:v>
                </c:pt>
                <c:pt idx="4247">
                  <c:v>6047</c:v>
                </c:pt>
                <c:pt idx="4248">
                  <c:v>6048</c:v>
                </c:pt>
                <c:pt idx="4249">
                  <c:v>6049</c:v>
                </c:pt>
                <c:pt idx="4250">
                  <c:v>6050</c:v>
                </c:pt>
                <c:pt idx="4251">
                  <c:v>6051</c:v>
                </c:pt>
                <c:pt idx="4252">
                  <c:v>6052</c:v>
                </c:pt>
                <c:pt idx="4253">
                  <c:v>6053</c:v>
                </c:pt>
                <c:pt idx="4254">
                  <c:v>6054</c:v>
                </c:pt>
                <c:pt idx="4255">
                  <c:v>6055</c:v>
                </c:pt>
                <c:pt idx="4256">
                  <c:v>6056</c:v>
                </c:pt>
                <c:pt idx="4257">
                  <c:v>6057</c:v>
                </c:pt>
                <c:pt idx="4258">
                  <c:v>6058</c:v>
                </c:pt>
                <c:pt idx="4259">
                  <c:v>6059</c:v>
                </c:pt>
                <c:pt idx="4260">
                  <c:v>6060</c:v>
                </c:pt>
                <c:pt idx="4261">
                  <c:v>6061</c:v>
                </c:pt>
                <c:pt idx="4262">
                  <c:v>6062</c:v>
                </c:pt>
                <c:pt idx="4263">
                  <c:v>6063</c:v>
                </c:pt>
                <c:pt idx="4264">
                  <c:v>6064</c:v>
                </c:pt>
                <c:pt idx="4265">
                  <c:v>6065</c:v>
                </c:pt>
                <c:pt idx="4266">
                  <c:v>6066</c:v>
                </c:pt>
                <c:pt idx="4267">
                  <c:v>6067</c:v>
                </c:pt>
                <c:pt idx="4268">
                  <c:v>6068</c:v>
                </c:pt>
                <c:pt idx="4269">
                  <c:v>6069</c:v>
                </c:pt>
                <c:pt idx="4270">
                  <c:v>6070</c:v>
                </c:pt>
                <c:pt idx="4271">
                  <c:v>6071</c:v>
                </c:pt>
                <c:pt idx="4272">
                  <c:v>6072</c:v>
                </c:pt>
                <c:pt idx="4273">
                  <c:v>6073</c:v>
                </c:pt>
                <c:pt idx="4274">
                  <c:v>6074</c:v>
                </c:pt>
                <c:pt idx="4275">
                  <c:v>6075</c:v>
                </c:pt>
                <c:pt idx="4276">
                  <c:v>6076</c:v>
                </c:pt>
                <c:pt idx="4277">
                  <c:v>6077</c:v>
                </c:pt>
                <c:pt idx="4278">
                  <c:v>6078</c:v>
                </c:pt>
                <c:pt idx="4279">
                  <c:v>6079</c:v>
                </c:pt>
                <c:pt idx="4280">
                  <c:v>6080</c:v>
                </c:pt>
                <c:pt idx="4281">
                  <c:v>6081</c:v>
                </c:pt>
                <c:pt idx="4282">
                  <c:v>6082</c:v>
                </c:pt>
                <c:pt idx="4283">
                  <c:v>6083</c:v>
                </c:pt>
                <c:pt idx="4284">
                  <c:v>6084</c:v>
                </c:pt>
                <c:pt idx="4285">
                  <c:v>6085</c:v>
                </c:pt>
                <c:pt idx="4286">
                  <c:v>6086</c:v>
                </c:pt>
                <c:pt idx="4287">
                  <c:v>6087</c:v>
                </c:pt>
                <c:pt idx="4288">
                  <c:v>6088</c:v>
                </c:pt>
                <c:pt idx="4289">
                  <c:v>6089</c:v>
                </c:pt>
                <c:pt idx="4290">
                  <c:v>6090</c:v>
                </c:pt>
                <c:pt idx="4291">
                  <c:v>6091</c:v>
                </c:pt>
                <c:pt idx="4292">
                  <c:v>6092</c:v>
                </c:pt>
                <c:pt idx="4293">
                  <c:v>6093</c:v>
                </c:pt>
                <c:pt idx="4294">
                  <c:v>6094</c:v>
                </c:pt>
                <c:pt idx="4295">
                  <c:v>6095</c:v>
                </c:pt>
                <c:pt idx="4296">
                  <c:v>6096</c:v>
                </c:pt>
                <c:pt idx="4297">
                  <c:v>6097</c:v>
                </c:pt>
                <c:pt idx="4298">
                  <c:v>6098</c:v>
                </c:pt>
                <c:pt idx="4299">
                  <c:v>6099</c:v>
                </c:pt>
                <c:pt idx="4300">
                  <c:v>6100</c:v>
                </c:pt>
                <c:pt idx="4301">
                  <c:v>6101</c:v>
                </c:pt>
                <c:pt idx="4302">
                  <c:v>6102</c:v>
                </c:pt>
                <c:pt idx="4303">
                  <c:v>6103</c:v>
                </c:pt>
                <c:pt idx="4304">
                  <c:v>6104</c:v>
                </c:pt>
                <c:pt idx="4305">
                  <c:v>6105</c:v>
                </c:pt>
                <c:pt idx="4306">
                  <c:v>6106</c:v>
                </c:pt>
                <c:pt idx="4307">
                  <c:v>6107</c:v>
                </c:pt>
                <c:pt idx="4308">
                  <c:v>6108</c:v>
                </c:pt>
                <c:pt idx="4309">
                  <c:v>6109</c:v>
                </c:pt>
                <c:pt idx="4310">
                  <c:v>6110</c:v>
                </c:pt>
                <c:pt idx="4311">
                  <c:v>6111</c:v>
                </c:pt>
                <c:pt idx="4312">
                  <c:v>6112</c:v>
                </c:pt>
                <c:pt idx="4313">
                  <c:v>6113</c:v>
                </c:pt>
                <c:pt idx="4314">
                  <c:v>6114</c:v>
                </c:pt>
                <c:pt idx="4315">
                  <c:v>6115</c:v>
                </c:pt>
                <c:pt idx="4316">
                  <c:v>6116</c:v>
                </c:pt>
                <c:pt idx="4317">
                  <c:v>6117</c:v>
                </c:pt>
                <c:pt idx="4318">
                  <c:v>6118</c:v>
                </c:pt>
                <c:pt idx="4319">
                  <c:v>6119</c:v>
                </c:pt>
                <c:pt idx="4320">
                  <c:v>6120</c:v>
                </c:pt>
                <c:pt idx="4321">
                  <c:v>6121</c:v>
                </c:pt>
                <c:pt idx="4322">
                  <c:v>6122</c:v>
                </c:pt>
                <c:pt idx="4323">
                  <c:v>6123</c:v>
                </c:pt>
                <c:pt idx="4324">
                  <c:v>6124</c:v>
                </c:pt>
                <c:pt idx="4325">
                  <c:v>6125</c:v>
                </c:pt>
                <c:pt idx="4326">
                  <c:v>6126</c:v>
                </c:pt>
                <c:pt idx="4327">
                  <c:v>6127</c:v>
                </c:pt>
                <c:pt idx="4328">
                  <c:v>6128</c:v>
                </c:pt>
                <c:pt idx="4329">
                  <c:v>6129</c:v>
                </c:pt>
                <c:pt idx="4330">
                  <c:v>6130</c:v>
                </c:pt>
                <c:pt idx="4331">
                  <c:v>6131</c:v>
                </c:pt>
                <c:pt idx="4332">
                  <c:v>6132</c:v>
                </c:pt>
                <c:pt idx="4333">
                  <c:v>6133</c:v>
                </c:pt>
                <c:pt idx="4334">
                  <c:v>6134</c:v>
                </c:pt>
                <c:pt idx="4335">
                  <c:v>6135</c:v>
                </c:pt>
                <c:pt idx="4336">
                  <c:v>6136</c:v>
                </c:pt>
                <c:pt idx="4337">
                  <c:v>6137</c:v>
                </c:pt>
                <c:pt idx="4338">
                  <c:v>6138</c:v>
                </c:pt>
                <c:pt idx="4339">
                  <c:v>6139</c:v>
                </c:pt>
                <c:pt idx="4340">
                  <c:v>6140</c:v>
                </c:pt>
                <c:pt idx="4341">
                  <c:v>6141</c:v>
                </c:pt>
                <c:pt idx="4342">
                  <c:v>6142</c:v>
                </c:pt>
                <c:pt idx="4343">
                  <c:v>6143</c:v>
                </c:pt>
                <c:pt idx="4344">
                  <c:v>6144</c:v>
                </c:pt>
                <c:pt idx="4345">
                  <c:v>6145</c:v>
                </c:pt>
                <c:pt idx="4346">
                  <c:v>6146</c:v>
                </c:pt>
                <c:pt idx="4347">
                  <c:v>6147</c:v>
                </c:pt>
                <c:pt idx="4348">
                  <c:v>6148</c:v>
                </c:pt>
                <c:pt idx="4349">
                  <c:v>6149</c:v>
                </c:pt>
                <c:pt idx="4350">
                  <c:v>6150</c:v>
                </c:pt>
                <c:pt idx="4351">
                  <c:v>6151</c:v>
                </c:pt>
                <c:pt idx="4352">
                  <c:v>6152</c:v>
                </c:pt>
                <c:pt idx="4353">
                  <c:v>6153</c:v>
                </c:pt>
                <c:pt idx="4354">
                  <c:v>6154</c:v>
                </c:pt>
                <c:pt idx="4355">
                  <c:v>6155</c:v>
                </c:pt>
                <c:pt idx="4356">
                  <c:v>6156</c:v>
                </c:pt>
                <c:pt idx="4357">
                  <c:v>6157</c:v>
                </c:pt>
                <c:pt idx="4358">
                  <c:v>6158</c:v>
                </c:pt>
                <c:pt idx="4359">
                  <c:v>6159</c:v>
                </c:pt>
                <c:pt idx="4360">
                  <c:v>6160</c:v>
                </c:pt>
                <c:pt idx="4361">
                  <c:v>6161</c:v>
                </c:pt>
                <c:pt idx="4362">
                  <c:v>6162</c:v>
                </c:pt>
                <c:pt idx="4363">
                  <c:v>6163</c:v>
                </c:pt>
                <c:pt idx="4364">
                  <c:v>6164</c:v>
                </c:pt>
                <c:pt idx="4365">
                  <c:v>6165</c:v>
                </c:pt>
                <c:pt idx="4366">
                  <c:v>6166</c:v>
                </c:pt>
                <c:pt idx="4367">
                  <c:v>6167</c:v>
                </c:pt>
                <c:pt idx="4368">
                  <c:v>6168</c:v>
                </c:pt>
                <c:pt idx="4369">
                  <c:v>6169</c:v>
                </c:pt>
                <c:pt idx="4370">
                  <c:v>6170</c:v>
                </c:pt>
                <c:pt idx="4371">
                  <c:v>6171</c:v>
                </c:pt>
                <c:pt idx="4372">
                  <c:v>6172</c:v>
                </c:pt>
                <c:pt idx="4373">
                  <c:v>6173</c:v>
                </c:pt>
                <c:pt idx="4374">
                  <c:v>6174</c:v>
                </c:pt>
                <c:pt idx="4375">
                  <c:v>6175</c:v>
                </c:pt>
                <c:pt idx="4376">
                  <c:v>6176</c:v>
                </c:pt>
                <c:pt idx="4377">
                  <c:v>6177</c:v>
                </c:pt>
                <c:pt idx="4378">
                  <c:v>6178</c:v>
                </c:pt>
                <c:pt idx="4379">
                  <c:v>6179</c:v>
                </c:pt>
                <c:pt idx="4380">
                  <c:v>6180</c:v>
                </c:pt>
                <c:pt idx="4381">
                  <c:v>6181</c:v>
                </c:pt>
                <c:pt idx="4382">
                  <c:v>6182</c:v>
                </c:pt>
                <c:pt idx="4383">
                  <c:v>6183</c:v>
                </c:pt>
                <c:pt idx="4384">
                  <c:v>6184</c:v>
                </c:pt>
                <c:pt idx="4385">
                  <c:v>6185</c:v>
                </c:pt>
                <c:pt idx="4386">
                  <c:v>6186</c:v>
                </c:pt>
                <c:pt idx="4387">
                  <c:v>6187</c:v>
                </c:pt>
                <c:pt idx="4388">
                  <c:v>6188</c:v>
                </c:pt>
                <c:pt idx="4389">
                  <c:v>6189</c:v>
                </c:pt>
                <c:pt idx="4390">
                  <c:v>6190</c:v>
                </c:pt>
                <c:pt idx="4391">
                  <c:v>6191</c:v>
                </c:pt>
                <c:pt idx="4392">
                  <c:v>6192</c:v>
                </c:pt>
                <c:pt idx="4393">
                  <c:v>6193</c:v>
                </c:pt>
                <c:pt idx="4394">
                  <c:v>6194</c:v>
                </c:pt>
                <c:pt idx="4395">
                  <c:v>6195</c:v>
                </c:pt>
                <c:pt idx="4396">
                  <c:v>6196</c:v>
                </c:pt>
                <c:pt idx="4397">
                  <c:v>6197</c:v>
                </c:pt>
                <c:pt idx="4398">
                  <c:v>6198</c:v>
                </c:pt>
                <c:pt idx="4399">
                  <c:v>6199</c:v>
                </c:pt>
                <c:pt idx="4400">
                  <c:v>6200</c:v>
                </c:pt>
                <c:pt idx="4401">
                  <c:v>6201</c:v>
                </c:pt>
                <c:pt idx="4402">
                  <c:v>6202</c:v>
                </c:pt>
                <c:pt idx="4403">
                  <c:v>6203</c:v>
                </c:pt>
                <c:pt idx="4404">
                  <c:v>6204</c:v>
                </c:pt>
                <c:pt idx="4405">
                  <c:v>6205</c:v>
                </c:pt>
                <c:pt idx="4406">
                  <c:v>6206</c:v>
                </c:pt>
                <c:pt idx="4407">
                  <c:v>6207</c:v>
                </c:pt>
                <c:pt idx="4408">
                  <c:v>6208</c:v>
                </c:pt>
                <c:pt idx="4409">
                  <c:v>6209</c:v>
                </c:pt>
                <c:pt idx="4410">
                  <c:v>6210</c:v>
                </c:pt>
                <c:pt idx="4411">
                  <c:v>6211</c:v>
                </c:pt>
                <c:pt idx="4412">
                  <c:v>6212</c:v>
                </c:pt>
                <c:pt idx="4413">
                  <c:v>6213</c:v>
                </c:pt>
                <c:pt idx="4414">
                  <c:v>6214</c:v>
                </c:pt>
                <c:pt idx="4415">
                  <c:v>6215</c:v>
                </c:pt>
                <c:pt idx="4416">
                  <c:v>6216</c:v>
                </c:pt>
                <c:pt idx="4417">
                  <c:v>6217</c:v>
                </c:pt>
                <c:pt idx="4418">
                  <c:v>6218</c:v>
                </c:pt>
                <c:pt idx="4419">
                  <c:v>6219</c:v>
                </c:pt>
                <c:pt idx="4420">
                  <c:v>6220</c:v>
                </c:pt>
                <c:pt idx="4421">
                  <c:v>6221</c:v>
                </c:pt>
                <c:pt idx="4422">
                  <c:v>6222</c:v>
                </c:pt>
                <c:pt idx="4423">
                  <c:v>6223</c:v>
                </c:pt>
                <c:pt idx="4424">
                  <c:v>6224</c:v>
                </c:pt>
                <c:pt idx="4425">
                  <c:v>6225</c:v>
                </c:pt>
                <c:pt idx="4426">
                  <c:v>6226</c:v>
                </c:pt>
                <c:pt idx="4427">
                  <c:v>6227</c:v>
                </c:pt>
                <c:pt idx="4428">
                  <c:v>6228</c:v>
                </c:pt>
                <c:pt idx="4429">
                  <c:v>6229</c:v>
                </c:pt>
                <c:pt idx="4430">
                  <c:v>6230</c:v>
                </c:pt>
                <c:pt idx="4431">
                  <c:v>6231</c:v>
                </c:pt>
                <c:pt idx="4432">
                  <c:v>6232</c:v>
                </c:pt>
                <c:pt idx="4433">
                  <c:v>6233</c:v>
                </c:pt>
                <c:pt idx="4434">
                  <c:v>6234</c:v>
                </c:pt>
                <c:pt idx="4435">
                  <c:v>6235</c:v>
                </c:pt>
                <c:pt idx="4436">
                  <c:v>6236</c:v>
                </c:pt>
                <c:pt idx="4437">
                  <c:v>6237</c:v>
                </c:pt>
                <c:pt idx="4438">
                  <c:v>6238</c:v>
                </c:pt>
                <c:pt idx="4439">
                  <c:v>6239</c:v>
                </c:pt>
                <c:pt idx="4440">
                  <c:v>6240</c:v>
                </c:pt>
                <c:pt idx="4441">
                  <c:v>6241</c:v>
                </c:pt>
                <c:pt idx="4442">
                  <c:v>6242</c:v>
                </c:pt>
                <c:pt idx="4443">
                  <c:v>6243</c:v>
                </c:pt>
                <c:pt idx="4444">
                  <c:v>6244</c:v>
                </c:pt>
                <c:pt idx="4445">
                  <c:v>6245</c:v>
                </c:pt>
                <c:pt idx="4446">
                  <c:v>6246</c:v>
                </c:pt>
                <c:pt idx="4447">
                  <c:v>6247</c:v>
                </c:pt>
                <c:pt idx="4448">
                  <c:v>6248</c:v>
                </c:pt>
                <c:pt idx="4449">
                  <c:v>6249</c:v>
                </c:pt>
                <c:pt idx="4450">
                  <c:v>6250</c:v>
                </c:pt>
                <c:pt idx="4451">
                  <c:v>6251</c:v>
                </c:pt>
                <c:pt idx="4452">
                  <c:v>6252</c:v>
                </c:pt>
                <c:pt idx="4453">
                  <c:v>6253</c:v>
                </c:pt>
                <c:pt idx="4454">
                  <c:v>6254</c:v>
                </c:pt>
                <c:pt idx="4455">
                  <c:v>6255</c:v>
                </c:pt>
                <c:pt idx="4456">
                  <c:v>6256</c:v>
                </c:pt>
                <c:pt idx="4457">
                  <c:v>6257</c:v>
                </c:pt>
                <c:pt idx="4458">
                  <c:v>6258</c:v>
                </c:pt>
                <c:pt idx="4459">
                  <c:v>6259</c:v>
                </c:pt>
                <c:pt idx="4460">
                  <c:v>6260</c:v>
                </c:pt>
                <c:pt idx="4461">
                  <c:v>6261</c:v>
                </c:pt>
                <c:pt idx="4462">
                  <c:v>6262</c:v>
                </c:pt>
                <c:pt idx="4463">
                  <c:v>6263</c:v>
                </c:pt>
                <c:pt idx="4464">
                  <c:v>6264</c:v>
                </c:pt>
                <c:pt idx="4465">
                  <c:v>6265</c:v>
                </c:pt>
                <c:pt idx="4466">
                  <c:v>6266</c:v>
                </c:pt>
                <c:pt idx="4467">
                  <c:v>6267</c:v>
                </c:pt>
                <c:pt idx="4468">
                  <c:v>6268</c:v>
                </c:pt>
                <c:pt idx="4469">
                  <c:v>6269</c:v>
                </c:pt>
                <c:pt idx="4470">
                  <c:v>6270</c:v>
                </c:pt>
                <c:pt idx="4471">
                  <c:v>6271</c:v>
                </c:pt>
                <c:pt idx="4472">
                  <c:v>6272</c:v>
                </c:pt>
                <c:pt idx="4473">
                  <c:v>6273</c:v>
                </c:pt>
                <c:pt idx="4474">
                  <c:v>6274</c:v>
                </c:pt>
                <c:pt idx="4475">
                  <c:v>6275</c:v>
                </c:pt>
                <c:pt idx="4476">
                  <c:v>6276</c:v>
                </c:pt>
                <c:pt idx="4477">
                  <c:v>6277</c:v>
                </c:pt>
                <c:pt idx="4478">
                  <c:v>6278</c:v>
                </c:pt>
                <c:pt idx="4479">
                  <c:v>6279</c:v>
                </c:pt>
                <c:pt idx="4480">
                  <c:v>6280</c:v>
                </c:pt>
                <c:pt idx="4481">
                  <c:v>6281</c:v>
                </c:pt>
                <c:pt idx="4482">
                  <c:v>6282</c:v>
                </c:pt>
                <c:pt idx="4483">
                  <c:v>6283</c:v>
                </c:pt>
                <c:pt idx="4484">
                  <c:v>6284</c:v>
                </c:pt>
                <c:pt idx="4485">
                  <c:v>6285</c:v>
                </c:pt>
                <c:pt idx="4486">
                  <c:v>6286</c:v>
                </c:pt>
                <c:pt idx="4487">
                  <c:v>6287</c:v>
                </c:pt>
                <c:pt idx="4488">
                  <c:v>6288</c:v>
                </c:pt>
                <c:pt idx="4489">
                  <c:v>6289</c:v>
                </c:pt>
                <c:pt idx="4490">
                  <c:v>6290</c:v>
                </c:pt>
                <c:pt idx="4491">
                  <c:v>6291</c:v>
                </c:pt>
                <c:pt idx="4492">
                  <c:v>6292</c:v>
                </c:pt>
                <c:pt idx="4493">
                  <c:v>6293</c:v>
                </c:pt>
                <c:pt idx="4494">
                  <c:v>6294</c:v>
                </c:pt>
                <c:pt idx="4495">
                  <c:v>6295</c:v>
                </c:pt>
                <c:pt idx="4496">
                  <c:v>6296</c:v>
                </c:pt>
                <c:pt idx="4497">
                  <c:v>6297</c:v>
                </c:pt>
                <c:pt idx="4498">
                  <c:v>6298</c:v>
                </c:pt>
                <c:pt idx="4499">
                  <c:v>6299</c:v>
                </c:pt>
                <c:pt idx="4500">
                  <c:v>6300</c:v>
                </c:pt>
                <c:pt idx="4501">
                  <c:v>6301</c:v>
                </c:pt>
                <c:pt idx="4502">
                  <c:v>6302</c:v>
                </c:pt>
                <c:pt idx="4503">
                  <c:v>6303</c:v>
                </c:pt>
                <c:pt idx="4504">
                  <c:v>6304</c:v>
                </c:pt>
                <c:pt idx="4505">
                  <c:v>6305</c:v>
                </c:pt>
                <c:pt idx="4506">
                  <c:v>6306</c:v>
                </c:pt>
                <c:pt idx="4507">
                  <c:v>6307</c:v>
                </c:pt>
                <c:pt idx="4508">
                  <c:v>6308</c:v>
                </c:pt>
                <c:pt idx="4509">
                  <c:v>6309</c:v>
                </c:pt>
                <c:pt idx="4510">
                  <c:v>6310</c:v>
                </c:pt>
                <c:pt idx="4511">
                  <c:v>6311</c:v>
                </c:pt>
                <c:pt idx="4512">
                  <c:v>6312</c:v>
                </c:pt>
                <c:pt idx="4513">
                  <c:v>6313</c:v>
                </c:pt>
                <c:pt idx="4514">
                  <c:v>6314</c:v>
                </c:pt>
                <c:pt idx="4515">
                  <c:v>6315</c:v>
                </c:pt>
                <c:pt idx="4516">
                  <c:v>6316</c:v>
                </c:pt>
                <c:pt idx="4517">
                  <c:v>6317</c:v>
                </c:pt>
                <c:pt idx="4518">
                  <c:v>6318</c:v>
                </c:pt>
                <c:pt idx="4519">
                  <c:v>6319</c:v>
                </c:pt>
                <c:pt idx="4520">
                  <c:v>6320</c:v>
                </c:pt>
                <c:pt idx="4521">
                  <c:v>6321</c:v>
                </c:pt>
                <c:pt idx="4522">
                  <c:v>6322</c:v>
                </c:pt>
                <c:pt idx="4523">
                  <c:v>6323</c:v>
                </c:pt>
                <c:pt idx="4524">
                  <c:v>6324</c:v>
                </c:pt>
                <c:pt idx="4525">
                  <c:v>6325</c:v>
                </c:pt>
                <c:pt idx="4526">
                  <c:v>6326</c:v>
                </c:pt>
                <c:pt idx="4527">
                  <c:v>6327</c:v>
                </c:pt>
                <c:pt idx="4528">
                  <c:v>6328</c:v>
                </c:pt>
                <c:pt idx="4529">
                  <c:v>6329</c:v>
                </c:pt>
                <c:pt idx="4530">
                  <c:v>6330</c:v>
                </c:pt>
                <c:pt idx="4531">
                  <c:v>6331</c:v>
                </c:pt>
                <c:pt idx="4532">
                  <c:v>6332</c:v>
                </c:pt>
                <c:pt idx="4533">
                  <c:v>6333</c:v>
                </c:pt>
                <c:pt idx="4534">
                  <c:v>6334</c:v>
                </c:pt>
                <c:pt idx="4535">
                  <c:v>6335</c:v>
                </c:pt>
                <c:pt idx="4536">
                  <c:v>6336</c:v>
                </c:pt>
                <c:pt idx="4537">
                  <c:v>6337</c:v>
                </c:pt>
                <c:pt idx="4538">
                  <c:v>6338</c:v>
                </c:pt>
                <c:pt idx="4539">
                  <c:v>6339</c:v>
                </c:pt>
                <c:pt idx="4540">
                  <c:v>6340</c:v>
                </c:pt>
                <c:pt idx="4541">
                  <c:v>6341</c:v>
                </c:pt>
                <c:pt idx="4542">
                  <c:v>6342</c:v>
                </c:pt>
                <c:pt idx="4543">
                  <c:v>6343</c:v>
                </c:pt>
                <c:pt idx="4544">
                  <c:v>6344</c:v>
                </c:pt>
                <c:pt idx="4545">
                  <c:v>6345</c:v>
                </c:pt>
                <c:pt idx="4546">
                  <c:v>6346</c:v>
                </c:pt>
                <c:pt idx="4547">
                  <c:v>6347</c:v>
                </c:pt>
                <c:pt idx="4548">
                  <c:v>6348</c:v>
                </c:pt>
                <c:pt idx="4549">
                  <c:v>6349</c:v>
                </c:pt>
                <c:pt idx="4550">
                  <c:v>6350</c:v>
                </c:pt>
                <c:pt idx="4551">
                  <c:v>6351</c:v>
                </c:pt>
                <c:pt idx="4552">
                  <c:v>6352</c:v>
                </c:pt>
                <c:pt idx="4553">
                  <c:v>6353</c:v>
                </c:pt>
                <c:pt idx="4554">
                  <c:v>6354</c:v>
                </c:pt>
                <c:pt idx="4555">
                  <c:v>6355</c:v>
                </c:pt>
                <c:pt idx="4556">
                  <c:v>6356</c:v>
                </c:pt>
                <c:pt idx="4557">
                  <c:v>6357</c:v>
                </c:pt>
                <c:pt idx="4558">
                  <c:v>6358</c:v>
                </c:pt>
                <c:pt idx="4559">
                  <c:v>6359</c:v>
                </c:pt>
                <c:pt idx="4560">
                  <c:v>6360</c:v>
                </c:pt>
                <c:pt idx="4561">
                  <c:v>6361</c:v>
                </c:pt>
                <c:pt idx="4562">
                  <c:v>6362</c:v>
                </c:pt>
                <c:pt idx="4563">
                  <c:v>6363</c:v>
                </c:pt>
                <c:pt idx="4564">
                  <c:v>6364</c:v>
                </c:pt>
                <c:pt idx="4565">
                  <c:v>6365</c:v>
                </c:pt>
                <c:pt idx="4566">
                  <c:v>6366</c:v>
                </c:pt>
                <c:pt idx="4567">
                  <c:v>6367</c:v>
                </c:pt>
                <c:pt idx="4568">
                  <c:v>6368</c:v>
                </c:pt>
                <c:pt idx="4569">
                  <c:v>6369</c:v>
                </c:pt>
                <c:pt idx="4570">
                  <c:v>6370</c:v>
                </c:pt>
                <c:pt idx="4571">
                  <c:v>6371</c:v>
                </c:pt>
                <c:pt idx="4572">
                  <c:v>6372</c:v>
                </c:pt>
                <c:pt idx="4573">
                  <c:v>6373</c:v>
                </c:pt>
                <c:pt idx="4574">
                  <c:v>6374</c:v>
                </c:pt>
                <c:pt idx="4575">
                  <c:v>6375</c:v>
                </c:pt>
                <c:pt idx="4576">
                  <c:v>6376</c:v>
                </c:pt>
                <c:pt idx="4577">
                  <c:v>6377</c:v>
                </c:pt>
                <c:pt idx="4578">
                  <c:v>6378</c:v>
                </c:pt>
                <c:pt idx="4579">
                  <c:v>6379</c:v>
                </c:pt>
                <c:pt idx="4580">
                  <c:v>6380</c:v>
                </c:pt>
                <c:pt idx="4581">
                  <c:v>6381</c:v>
                </c:pt>
                <c:pt idx="4582">
                  <c:v>6382</c:v>
                </c:pt>
                <c:pt idx="4583">
                  <c:v>6383</c:v>
                </c:pt>
                <c:pt idx="4584">
                  <c:v>6384</c:v>
                </c:pt>
                <c:pt idx="4585">
                  <c:v>6385</c:v>
                </c:pt>
                <c:pt idx="4586">
                  <c:v>6386</c:v>
                </c:pt>
                <c:pt idx="4587">
                  <c:v>6387</c:v>
                </c:pt>
                <c:pt idx="4588">
                  <c:v>6388</c:v>
                </c:pt>
                <c:pt idx="4589">
                  <c:v>6389</c:v>
                </c:pt>
                <c:pt idx="4590">
                  <c:v>6390</c:v>
                </c:pt>
                <c:pt idx="4591">
                  <c:v>6391</c:v>
                </c:pt>
                <c:pt idx="4592">
                  <c:v>6392</c:v>
                </c:pt>
                <c:pt idx="4593">
                  <c:v>6393</c:v>
                </c:pt>
                <c:pt idx="4594">
                  <c:v>6394</c:v>
                </c:pt>
                <c:pt idx="4595">
                  <c:v>6395</c:v>
                </c:pt>
                <c:pt idx="4596">
                  <c:v>6396</c:v>
                </c:pt>
                <c:pt idx="4597">
                  <c:v>6397</c:v>
                </c:pt>
                <c:pt idx="4598">
                  <c:v>6398</c:v>
                </c:pt>
                <c:pt idx="4599">
                  <c:v>6399</c:v>
                </c:pt>
                <c:pt idx="4600">
                  <c:v>6400</c:v>
                </c:pt>
                <c:pt idx="4601">
                  <c:v>6401</c:v>
                </c:pt>
                <c:pt idx="4602">
                  <c:v>6402</c:v>
                </c:pt>
                <c:pt idx="4603">
                  <c:v>6403</c:v>
                </c:pt>
                <c:pt idx="4604">
                  <c:v>6404</c:v>
                </c:pt>
                <c:pt idx="4605">
                  <c:v>6405</c:v>
                </c:pt>
                <c:pt idx="4606">
                  <c:v>6406</c:v>
                </c:pt>
                <c:pt idx="4607">
                  <c:v>6407</c:v>
                </c:pt>
                <c:pt idx="4608">
                  <c:v>6408</c:v>
                </c:pt>
                <c:pt idx="4609">
                  <c:v>6409</c:v>
                </c:pt>
                <c:pt idx="4610">
                  <c:v>6410</c:v>
                </c:pt>
                <c:pt idx="4611">
                  <c:v>6411</c:v>
                </c:pt>
                <c:pt idx="4612">
                  <c:v>6412</c:v>
                </c:pt>
                <c:pt idx="4613">
                  <c:v>6413</c:v>
                </c:pt>
                <c:pt idx="4614">
                  <c:v>6414</c:v>
                </c:pt>
                <c:pt idx="4615">
                  <c:v>6415</c:v>
                </c:pt>
                <c:pt idx="4616">
                  <c:v>6416</c:v>
                </c:pt>
                <c:pt idx="4617">
                  <c:v>6417</c:v>
                </c:pt>
                <c:pt idx="4618">
                  <c:v>6418</c:v>
                </c:pt>
                <c:pt idx="4619">
                  <c:v>6419</c:v>
                </c:pt>
                <c:pt idx="4620">
                  <c:v>6420</c:v>
                </c:pt>
                <c:pt idx="4621">
                  <c:v>6421</c:v>
                </c:pt>
                <c:pt idx="4622">
                  <c:v>6422</c:v>
                </c:pt>
                <c:pt idx="4623">
                  <c:v>6423</c:v>
                </c:pt>
                <c:pt idx="4624">
                  <c:v>6424</c:v>
                </c:pt>
                <c:pt idx="4625">
                  <c:v>6425</c:v>
                </c:pt>
                <c:pt idx="4626">
                  <c:v>6426</c:v>
                </c:pt>
                <c:pt idx="4627">
                  <c:v>6427</c:v>
                </c:pt>
                <c:pt idx="4628">
                  <c:v>6428</c:v>
                </c:pt>
                <c:pt idx="4629">
                  <c:v>6429</c:v>
                </c:pt>
                <c:pt idx="4630">
                  <c:v>6430</c:v>
                </c:pt>
                <c:pt idx="4631">
                  <c:v>6431</c:v>
                </c:pt>
                <c:pt idx="4632">
                  <c:v>6432</c:v>
                </c:pt>
                <c:pt idx="4633">
                  <c:v>6433</c:v>
                </c:pt>
                <c:pt idx="4634">
                  <c:v>6434</c:v>
                </c:pt>
                <c:pt idx="4635">
                  <c:v>6435</c:v>
                </c:pt>
                <c:pt idx="4636">
                  <c:v>6436</c:v>
                </c:pt>
                <c:pt idx="4637">
                  <c:v>6437</c:v>
                </c:pt>
                <c:pt idx="4638">
                  <c:v>6438</c:v>
                </c:pt>
                <c:pt idx="4639">
                  <c:v>6439</c:v>
                </c:pt>
                <c:pt idx="4640">
                  <c:v>6440</c:v>
                </c:pt>
                <c:pt idx="4641">
                  <c:v>6441</c:v>
                </c:pt>
                <c:pt idx="4642">
                  <c:v>6442</c:v>
                </c:pt>
                <c:pt idx="4643">
                  <c:v>6443</c:v>
                </c:pt>
                <c:pt idx="4644">
                  <c:v>6444</c:v>
                </c:pt>
                <c:pt idx="4645">
                  <c:v>6445</c:v>
                </c:pt>
                <c:pt idx="4646">
                  <c:v>6446</c:v>
                </c:pt>
                <c:pt idx="4647">
                  <c:v>6447</c:v>
                </c:pt>
                <c:pt idx="4648">
                  <c:v>6448</c:v>
                </c:pt>
                <c:pt idx="4649">
                  <c:v>6449</c:v>
                </c:pt>
                <c:pt idx="4650">
                  <c:v>6450</c:v>
                </c:pt>
                <c:pt idx="4651">
                  <c:v>6451</c:v>
                </c:pt>
                <c:pt idx="4652">
                  <c:v>6452</c:v>
                </c:pt>
                <c:pt idx="4653">
                  <c:v>6453</c:v>
                </c:pt>
                <c:pt idx="4654">
                  <c:v>6454</c:v>
                </c:pt>
                <c:pt idx="4655">
                  <c:v>6455</c:v>
                </c:pt>
                <c:pt idx="4656">
                  <c:v>6456</c:v>
                </c:pt>
                <c:pt idx="4657">
                  <c:v>6457</c:v>
                </c:pt>
                <c:pt idx="4658">
                  <c:v>6458</c:v>
                </c:pt>
                <c:pt idx="4659">
                  <c:v>6459</c:v>
                </c:pt>
                <c:pt idx="4660">
                  <c:v>6460</c:v>
                </c:pt>
                <c:pt idx="4661">
                  <c:v>6461</c:v>
                </c:pt>
                <c:pt idx="4662">
                  <c:v>6462</c:v>
                </c:pt>
                <c:pt idx="4663">
                  <c:v>6463</c:v>
                </c:pt>
                <c:pt idx="4664">
                  <c:v>6464</c:v>
                </c:pt>
                <c:pt idx="4665">
                  <c:v>6465</c:v>
                </c:pt>
                <c:pt idx="4666">
                  <c:v>6466</c:v>
                </c:pt>
                <c:pt idx="4667">
                  <c:v>6467</c:v>
                </c:pt>
                <c:pt idx="4668">
                  <c:v>6468</c:v>
                </c:pt>
                <c:pt idx="4669">
                  <c:v>6469</c:v>
                </c:pt>
                <c:pt idx="4670">
                  <c:v>6470</c:v>
                </c:pt>
                <c:pt idx="4671">
                  <c:v>6471</c:v>
                </c:pt>
                <c:pt idx="4672">
                  <c:v>6472</c:v>
                </c:pt>
                <c:pt idx="4673">
                  <c:v>6473</c:v>
                </c:pt>
                <c:pt idx="4674">
                  <c:v>6474</c:v>
                </c:pt>
                <c:pt idx="4675">
                  <c:v>6475</c:v>
                </c:pt>
                <c:pt idx="4676">
                  <c:v>6476</c:v>
                </c:pt>
                <c:pt idx="4677">
                  <c:v>6477</c:v>
                </c:pt>
                <c:pt idx="4678">
                  <c:v>6478</c:v>
                </c:pt>
                <c:pt idx="4679">
                  <c:v>6479</c:v>
                </c:pt>
                <c:pt idx="4680">
                  <c:v>6480</c:v>
                </c:pt>
                <c:pt idx="4681">
                  <c:v>6481</c:v>
                </c:pt>
                <c:pt idx="4682">
                  <c:v>6482</c:v>
                </c:pt>
                <c:pt idx="4683">
                  <c:v>6483</c:v>
                </c:pt>
                <c:pt idx="4684">
                  <c:v>6484</c:v>
                </c:pt>
                <c:pt idx="4685">
                  <c:v>6485</c:v>
                </c:pt>
                <c:pt idx="4686">
                  <c:v>6486</c:v>
                </c:pt>
                <c:pt idx="4687">
                  <c:v>6487</c:v>
                </c:pt>
                <c:pt idx="4688">
                  <c:v>6488</c:v>
                </c:pt>
                <c:pt idx="4689">
                  <c:v>6489</c:v>
                </c:pt>
                <c:pt idx="4690">
                  <c:v>6490</c:v>
                </c:pt>
                <c:pt idx="4691">
                  <c:v>6491</c:v>
                </c:pt>
                <c:pt idx="4692">
                  <c:v>6492</c:v>
                </c:pt>
                <c:pt idx="4693">
                  <c:v>6493</c:v>
                </c:pt>
                <c:pt idx="4694">
                  <c:v>6494</c:v>
                </c:pt>
                <c:pt idx="4695">
                  <c:v>6495</c:v>
                </c:pt>
                <c:pt idx="4696">
                  <c:v>6496</c:v>
                </c:pt>
                <c:pt idx="4697">
                  <c:v>6497</c:v>
                </c:pt>
                <c:pt idx="4698">
                  <c:v>6498</c:v>
                </c:pt>
                <c:pt idx="4699">
                  <c:v>6499</c:v>
                </c:pt>
                <c:pt idx="4700">
                  <c:v>6500</c:v>
                </c:pt>
                <c:pt idx="4701">
                  <c:v>6501</c:v>
                </c:pt>
                <c:pt idx="4702">
                  <c:v>6502</c:v>
                </c:pt>
                <c:pt idx="4703">
                  <c:v>6503</c:v>
                </c:pt>
                <c:pt idx="4704">
                  <c:v>6504</c:v>
                </c:pt>
                <c:pt idx="4705">
                  <c:v>6505</c:v>
                </c:pt>
                <c:pt idx="4706">
                  <c:v>6506</c:v>
                </c:pt>
                <c:pt idx="4707">
                  <c:v>6507</c:v>
                </c:pt>
                <c:pt idx="4708">
                  <c:v>6508</c:v>
                </c:pt>
                <c:pt idx="4709">
                  <c:v>6509</c:v>
                </c:pt>
                <c:pt idx="4710">
                  <c:v>6510</c:v>
                </c:pt>
                <c:pt idx="4711">
                  <c:v>6511</c:v>
                </c:pt>
                <c:pt idx="4712">
                  <c:v>6512</c:v>
                </c:pt>
                <c:pt idx="4713">
                  <c:v>6513</c:v>
                </c:pt>
                <c:pt idx="4714">
                  <c:v>6514</c:v>
                </c:pt>
                <c:pt idx="4715">
                  <c:v>6515</c:v>
                </c:pt>
                <c:pt idx="4716">
                  <c:v>6516</c:v>
                </c:pt>
                <c:pt idx="4717">
                  <c:v>6517</c:v>
                </c:pt>
                <c:pt idx="4718">
                  <c:v>6518</c:v>
                </c:pt>
                <c:pt idx="4719">
                  <c:v>6519</c:v>
                </c:pt>
                <c:pt idx="4720">
                  <c:v>6520</c:v>
                </c:pt>
                <c:pt idx="4721">
                  <c:v>6521</c:v>
                </c:pt>
                <c:pt idx="4722">
                  <c:v>6522</c:v>
                </c:pt>
                <c:pt idx="4723">
                  <c:v>6523</c:v>
                </c:pt>
                <c:pt idx="4724">
                  <c:v>6524</c:v>
                </c:pt>
                <c:pt idx="4725">
                  <c:v>6525</c:v>
                </c:pt>
                <c:pt idx="4726">
                  <c:v>6526</c:v>
                </c:pt>
                <c:pt idx="4727">
                  <c:v>6527</c:v>
                </c:pt>
                <c:pt idx="4728">
                  <c:v>6528</c:v>
                </c:pt>
                <c:pt idx="4729">
                  <c:v>6529</c:v>
                </c:pt>
                <c:pt idx="4730">
                  <c:v>6530</c:v>
                </c:pt>
                <c:pt idx="4731">
                  <c:v>6531</c:v>
                </c:pt>
                <c:pt idx="4732">
                  <c:v>6532</c:v>
                </c:pt>
                <c:pt idx="4733">
                  <c:v>6533</c:v>
                </c:pt>
                <c:pt idx="4734">
                  <c:v>6534</c:v>
                </c:pt>
                <c:pt idx="4735">
                  <c:v>6535</c:v>
                </c:pt>
                <c:pt idx="4736">
                  <c:v>6536</c:v>
                </c:pt>
                <c:pt idx="4737">
                  <c:v>6537</c:v>
                </c:pt>
                <c:pt idx="4738">
                  <c:v>6538</c:v>
                </c:pt>
                <c:pt idx="4739">
                  <c:v>6539</c:v>
                </c:pt>
                <c:pt idx="4740">
                  <c:v>6540</c:v>
                </c:pt>
                <c:pt idx="4741">
                  <c:v>6541</c:v>
                </c:pt>
                <c:pt idx="4742">
                  <c:v>6542</c:v>
                </c:pt>
                <c:pt idx="4743">
                  <c:v>6543</c:v>
                </c:pt>
                <c:pt idx="4744">
                  <c:v>6544</c:v>
                </c:pt>
                <c:pt idx="4745">
                  <c:v>6545</c:v>
                </c:pt>
                <c:pt idx="4746">
                  <c:v>6546</c:v>
                </c:pt>
                <c:pt idx="4747">
                  <c:v>6547</c:v>
                </c:pt>
                <c:pt idx="4748">
                  <c:v>6548</c:v>
                </c:pt>
                <c:pt idx="4749">
                  <c:v>6549</c:v>
                </c:pt>
                <c:pt idx="4750">
                  <c:v>6550</c:v>
                </c:pt>
                <c:pt idx="4751">
                  <c:v>6551</c:v>
                </c:pt>
                <c:pt idx="4752">
                  <c:v>6552</c:v>
                </c:pt>
                <c:pt idx="4753">
                  <c:v>6553</c:v>
                </c:pt>
                <c:pt idx="4754">
                  <c:v>6554</c:v>
                </c:pt>
                <c:pt idx="4755">
                  <c:v>6555</c:v>
                </c:pt>
                <c:pt idx="4756">
                  <c:v>6556</c:v>
                </c:pt>
                <c:pt idx="4757">
                  <c:v>6557</c:v>
                </c:pt>
                <c:pt idx="4758">
                  <c:v>6558</c:v>
                </c:pt>
                <c:pt idx="4759">
                  <c:v>6559</c:v>
                </c:pt>
                <c:pt idx="4760">
                  <c:v>6560</c:v>
                </c:pt>
                <c:pt idx="4761">
                  <c:v>6561</c:v>
                </c:pt>
                <c:pt idx="4762">
                  <c:v>6562</c:v>
                </c:pt>
                <c:pt idx="4763">
                  <c:v>6563</c:v>
                </c:pt>
                <c:pt idx="4764">
                  <c:v>6564</c:v>
                </c:pt>
                <c:pt idx="4765">
                  <c:v>6565</c:v>
                </c:pt>
                <c:pt idx="4766">
                  <c:v>6566</c:v>
                </c:pt>
                <c:pt idx="4767">
                  <c:v>6567</c:v>
                </c:pt>
                <c:pt idx="4768">
                  <c:v>6568</c:v>
                </c:pt>
                <c:pt idx="4769">
                  <c:v>6569</c:v>
                </c:pt>
                <c:pt idx="4770">
                  <c:v>6570</c:v>
                </c:pt>
                <c:pt idx="4771">
                  <c:v>6571</c:v>
                </c:pt>
                <c:pt idx="4772">
                  <c:v>6572</c:v>
                </c:pt>
                <c:pt idx="4773">
                  <c:v>6573</c:v>
                </c:pt>
                <c:pt idx="4774">
                  <c:v>6574</c:v>
                </c:pt>
                <c:pt idx="4775">
                  <c:v>6575</c:v>
                </c:pt>
                <c:pt idx="4776">
                  <c:v>6576</c:v>
                </c:pt>
                <c:pt idx="4777">
                  <c:v>6577</c:v>
                </c:pt>
                <c:pt idx="4778">
                  <c:v>6578</c:v>
                </c:pt>
                <c:pt idx="4779">
                  <c:v>6579</c:v>
                </c:pt>
                <c:pt idx="4780">
                  <c:v>6580</c:v>
                </c:pt>
                <c:pt idx="4781">
                  <c:v>6581</c:v>
                </c:pt>
                <c:pt idx="4782">
                  <c:v>6582</c:v>
                </c:pt>
                <c:pt idx="4783">
                  <c:v>6583</c:v>
                </c:pt>
                <c:pt idx="4784">
                  <c:v>6584</c:v>
                </c:pt>
                <c:pt idx="4785">
                  <c:v>6585</c:v>
                </c:pt>
                <c:pt idx="4786">
                  <c:v>6586</c:v>
                </c:pt>
                <c:pt idx="4787">
                  <c:v>6587</c:v>
                </c:pt>
                <c:pt idx="4788">
                  <c:v>6588</c:v>
                </c:pt>
                <c:pt idx="4789">
                  <c:v>6589</c:v>
                </c:pt>
                <c:pt idx="4790">
                  <c:v>6590</c:v>
                </c:pt>
                <c:pt idx="4791">
                  <c:v>6591</c:v>
                </c:pt>
                <c:pt idx="4792">
                  <c:v>6592</c:v>
                </c:pt>
                <c:pt idx="4793">
                  <c:v>6593</c:v>
                </c:pt>
                <c:pt idx="4794">
                  <c:v>6594</c:v>
                </c:pt>
                <c:pt idx="4795">
                  <c:v>6595</c:v>
                </c:pt>
                <c:pt idx="4796">
                  <c:v>6596</c:v>
                </c:pt>
                <c:pt idx="4797">
                  <c:v>6597</c:v>
                </c:pt>
                <c:pt idx="4798">
                  <c:v>6598</c:v>
                </c:pt>
                <c:pt idx="4799">
                  <c:v>6599</c:v>
                </c:pt>
                <c:pt idx="4800">
                  <c:v>6600</c:v>
                </c:pt>
                <c:pt idx="4801">
                  <c:v>6601</c:v>
                </c:pt>
                <c:pt idx="4802">
                  <c:v>6602</c:v>
                </c:pt>
                <c:pt idx="4803">
                  <c:v>6603</c:v>
                </c:pt>
                <c:pt idx="4804">
                  <c:v>6604</c:v>
                </c:pt>
                <c:pt idx="4805">
                  <c:v>6605</c:v>
                </c:pt>
                <c:pt idx="4806">
                  <c:v>6606</c:v>
                </c:pt>
                <c:pt idx="4807">
                  <c:v>6607</c:v>
                </c:pt>
                <c:pt idx="4808">
                  <c:v>6608</c:v>
                </c:pt>
                <c:pt idx="4809">
                  <c:v>6609</c:v>
                </c:pt>
                <c:pt idx="4810">
                  <c:v>6610</c:v>
                </c:pt>
                <c:pt idx="4811">
                  <c:v>6611</c:v>
                </c:pt>
                <c:pt idx="4812">
                  <c:v>6612</c:v>
                </c:pt>
                <c:pt idx="4813">
                  <c:v>6613</c:v>
                </c:pt>
                <c:pt idx="4814">
                  <c:v>6614</c:v>
                </c:pt>
                <c:pt idx="4815">
                  <c:v>6615</c:v>
                </c:pt>
                <c:pt idx="4816">
                  <c:v>6616</c:v>
                </c:pt>
                <c:pt idx="4817">
                  <c:v>6617</c:v>
                </c:pt>
                <c:pt idx="4818">
                  <c:v>6618</c:v>
                </c:pt>
                <c:pt idx="4819">
                  <c:v>6619</c:v>
                </c:pt>
                <c:pt idx="4820">
                  <c:v>6620</c:v>
                </c:pt>
                <c:pt idx="4821">
                  <c:v>6621</c:v>
                </c:pt>
                <c:pt idx="4822">
                  <c:v>6622</c:v>
                </c:pt>
                <c:pt idx="4823">
                  <c:v>6623</c:v>
                </c:pt>
                <c:pt idx="4824">
                  <c:v>6624</c:v>
                </c:pt>
                <c:pt idx="4825">
                  <c:v>6625</c:v>
                </c:pt>
                <c:pt idx="4826">
                  <c:v>6626</c:v>
                </c:pt>
                <c:pt idx="4827">
                  <c:v>6627</c:v>
                </c:pt>
                <c:pt idx="4828">
                  <c:v>6628</c:v>
                </c:pt>
                <c:pt idx="4829">
                  <c:v>6629</c:v>
                </c:pt>
                <c:pt idx="4830">
                  <c:v>6630</c:v>
                </c:pt>
                <c:pt idx="4831">
                  <c:v>6631</c:v>
                </c:pt>
                <c:pt idx="4832">
                  <c:v>6632</c:v>
                </c:pt>
                <c:pt idx="4833">
                  <c:v>6633</c:v>
                </c:pt>
                <c:pt idx="4834">
                  <c:v>6634</c:v>
                </c:pt>
                <c:pt idx="4835">
                  <c:v>6635</c:v>
                </c:pt>
                <c:pt idx="4836">
                  <c:v>6636</c:v>
                </c:pt>
                <c:pt idx="4837">
                  <c:v>6637</c:v>
                </c:pt>
                <c:pt idx="4838">
                  <c:v>6638</c:v>
                </c:pt>
                <c:pt idx="4839">
                  <c:v>6639</c:v>
                </c:pt>
                <c:pt idx="4840">
                  <c:v>6640</c:v>
                </c:pt>
                <c:pt idx="4841">
                  <c:v>6641</c:v>
                </c:pt>
                <c:pt idx="4842">
                  <c:v>6642</c:v>
                </c:pt>
                <c:pt idx="4843">
                  <c:v>6643</c:v>
                </c:pt>
                <c:pt idx="4844">
                  <c:v>6644</c:v>
                </c:pt>
                <c:pt idx="4845">
                  <c:v>6645</c:v>
                </c:pt>
                <c:pt idx="4846">
                  <c:v>6646</c:v>
                </c:pt>
                <c:pt idx="4847">
                  <c:v>6647</c:v>
                </c:pt>
                <c:pt idx="4848">
                  <c:v>6648</c:v>
                </c:pt>
                <c:pt idx="4849">
                  <c:v>6649</c:v>
                </c:pt>
                <c:pt idx="4850">
                  <c:v>6650</c:v>
                </c:pt>
                <c:pt idx="4851">
                  <c:v>6651</c:v>
                </c:pt>
                <c:pt idx="4852">
                  <c:v>6652</c:v>
                </c:pt>
                <c:pt idx="4853">
                  <c:v>6653</c:v>
                </c:pt>
                <c:pt idx="4854">
                  <c:v>6654</c:v>
                </c:pt>
                <c:pt idx="4855">
                  <c:v>6655</c:v>
                </c:pt>
                <c:pt idx="4856">
                  <c:v>6656</c:v>
                </c:pt>
                <c:pt idx="4857">
                  <c:v>6657</c:v>
                </c:pt>
                <c:pt idx="4858">
                  <c:v>6658</c:v>
                </c:pt>
                <c:pt idx="4859">
                  <c:v>6659</c:v>
                </c:pt>
                <c:pt idx="4860">
                  <c:v>6660</c:v>
                </c:pt>
                <c:pt idx="4861">
                  <c:v>6661</c:v>
                </c:pt>
                <c:pt idx="4862">
                  <c:v>6662</c:v>
                </c:pt>
                <c:pt idx="4863">
                  <c:v>6663</c:v>
                </c:pt>
                <c:pt idx="4864">
                  <c:v>6664</c:v>
                </c:pt>
                <c:pt idx="4865">
                  <c:v>6665</c:v>
                </c:pt>
                <c:pt idx="4866">
                  <c:v>6666</c:v>
                </c:pt>
                <c:pt idx="4867">
                  <c:v>6667</c:v>
                </c:pt>
                <c:pt idx="4868">
                  <c:v>6668</c:v>
                </c:pt>
                <c:pt idx="4869">
                  <c:v>6669</c:v>
                </c:pt>
                <c:pt idx="4870">
                  <c:v>6670</c:v>
                </c:pt>
                <c:pt idx="4871">
                  <c:v>6671</c:v>
                </c:pt>
                <c:pt idx="4872">
                  <c:v>6672</c:v>
                </c:pt>
                <c:pt idx="4873">
                  <c:v>6673</c:v>
                </c:pt>
                <c:pt idx="4874">
                  <c:v>6674</c:v>
                </c:pt>
                <c:pt idx="4875">
                  <c:v>6675</c:v>
                </c:pt>
                <c:pt idx="4876">
                  <c:v>6676</c:v>
                </c:pt>
                <c:pt idx="4877">
                  <c:v>6677</c:v>
                </c:pt>
                <c:pt idx="4878">
                  <c:v>6678</c:v>
                </c:pt>
                <c:pt idx="4879">
                  <c:v>6679</c:v>
                </c:pt>
                <c:pt idx="4880">
                  <c:v>6680</c:v>
                </c:pt>
                <c:pt idx="4881">
                  <c:v>6681</c:v>
                </c:pt>
                <c:pt idx="4882">
                  <c:v>6682</c:v>
                </c:pt>
                <c:pt idx="4883">
                  <c:v>6683</c:v>
                </c:pt>
                <c:pt idx="4884">
                  <c:v>6684</c:v>
                </c:pt>
                <c:pt idx="4885">
                  <c:v>6685</c:v>
                </c:pt>
                <c:pt idx="4886">
                  <c:v>6686</c:v>
                </c:pt>
                <c:pt idx="4887">
                  <c:v>6687</c:v>
                </c:pt>
                <c:pt idx="4888">
                  <c:v>6688</c:v>
                </c:pt>
                <c:pt idx="4889">
                  <c:v>6689</c:v>
                </c:pt>
                <c:pt idx="4890">
                  <c:v>6690</c:v>
                </c:pt>
                <c:pt idx="4891">
                  <c:v>6691</c:v>
                </c:pt>
                <c:pt idx="4892">
                  <c:v>6692</c:v>
                </c:pt>
                <c:pt idx="4893">
                  <c:v>6693</c:v>
                </c:pt>
                <c:pt idx="4894">
                  <c:v>6694</c:v>
                </c:pt>
                <c:pt idx="4895">
                  <c:v>6695</c:v>
                </c:pt>
                <c:pt idx="4896">
                  <c:v>6696</c:v>
                </c:pt>
                <c:pt idx="4897">
                  <c:v>6697</c:v>
                </c:pt>
                <c:pt idx="4898">
                  <c:v>6698</c:v>
                </c:pt>
                <c:pt idx="4899">
                  <c:v>6699</c:v>
                </c:pt>
                <c:pt idx="4900">
                  <c:v>6700</c:v>
                </c:pt>
                <c:pt idx="4901">
                  <c:v>6701</c:v>
                </c:pt>
                <c:pt idx="4902">
                  <c:v>6702</c:v>
                </c:pt>
                <c:pt idx="4903">
                  <c:v>6703</c:v>
                </c:pt>
                <c:pt idx="4904">
                  <c:v>6704</c:v>
                </c:pt>
                <c:pt idx="4905">
                  <c:v>6705</c:v>
                </c:pt>
                <c:pt idx="4906">
                  <c:v>6706</c:v>
                </c:pt>
                <c:pt idx="4907">
                  <c:v>6707</c:v>
                </c:pt>
                <c:pt idx="4908">
                  <c:v>6708</c:v>
                </c:pt>
                <c:pt idx="4909">
                  <c:v>6709</c:v>
                </c:pt>
                <c:pt idx="4910">
                  <c:v>6710</c:v>
                </c:pt>
                <c:pt idx="4911">
                  <c:v>6711</c:v>
                </c:pt>
                <c:pt idx="4912">
                  <c:v>6712</c:v>
                </c:pt>
                <c:pt idx="4913">
                  <c:v>6713</c:v>
                </c:pt>
                <c:pt idx="4914">
                  <c:v>6714</c:v>
                </c:pt>
                <c:pt idx="4915">
                  <c:v>6715</c:v>
                </c:pt>
                <c:pt idx="4916">
                  <c:v>6716</c:v>
                </c:pt>
                <c:pt idx="4917">
                  <c:v>6717</c:v>
                </c:pt>
                <c:pt idx="4918">
                  <c:v>6718</c:v>
                </c:pt>
                <c:pt idx="4919">
                  <c:v>6719</c:v>
                </c:pt>
                <c:pt idx="4920">
                  <c:v>6720</c:v>
                </c:pt>
                <c:pt idx="4921">
                  <c:v>6721</c:v>
                </c:pt>
                <c:pt idx="4922">
                  <c:v>6722</c:v>
                </c:pt>
                <c:pt idx="4923">
                  <c:v>6723</c:v>
                </c:pt>
                <c:pt idx="4924">
                  <c:v>6724</c:v>
                </c:pt>
                <c:pt idx="4925">
                  <c:v>6725</c:v>
                </c:pt>
                <c:pt idx="4926">
                  <c:v>6726</c:v>
                </c:pt>
                <c:pt idx="4927">
                  <c:v>6727</c:v>
                </c:pt>
                <c:pt idx="4928">
                  <c:v>6728</c:v>
                </c:pt>
                <c:pt idx="4929">
                  <c:v>6729</c:v>
                </c:pt>
                <c:pt idx="4930">
                  <c:v>6730</c:v>
                </c:pt>
                <c:pt idx="4931">
                  <c:v>6731</c:v>
                </c:pt>
                <c:pt idx="4932">
                  <c:v>6732</c:v>
                </c:pt>
                <c:pt idx="4933">
                  <c:v>6733</c:v>
                </c:pt>
                <c:pt idx="4934">
                  <c:v>6734</c:v>
                </c:pt>
                <c:pt idx="4935">
                  <c:v>6735</c:v>
                </c:pt>
                <c:pt idx="4936">
                  <c:v>6736</c:v>
                </c:pt>
                <c:pt idx="4937">
                  <c:v>6737</c:v>
                </c:pt>
                <c:pt idx="4938">
                  <c:v>6738</c:v>
                </c:pt>
                <c:pt idx="4939">
                  <c:v>6739</c:v>
                </c:pt>
                <c:pt idx="4940">
                  <c:v>6740</c:v>
                </c:pt>
                <c:pt idx="4941">
                  <c:v>6741</c:v>
                </c:pt>
                <c:pt idx="4942">
                  <c:v>6742</c:v>
                </c:pt>
                <c:pt idx="4943">
                  <c:v>6743</c:v>
                </c:pt>
                <c:pt idx="4944">
                  <c:v>6744</c:v>
                </c:pt>
                <c:pt idx="4945">
                  <c:v>6745</c:v>
                </c:pt>
                <c:pt idx="4946">
                  <c:v>6746</c:v>
                </c:pt>
                <c:pt idx="4947">
                  <c:v>6747</c:v>
                </c:pt>
                <c:pt idx="4948">
                  <c:v>6748</c:v>
                </c:pt>
                <c:pt idx="4949">
                  <c:v>6749</c:v>
                </c:pt>
                <c:pt idx="4950">
                  <c:v>6750</c:v>
                </c:pt>
                <c:pt idx="4951">
                  <c:v>6751</c:v>
                </c:pt>
                <c:pt idx="4952">
                  <c:v>6752</c:v>
                </c:pt>
                <c:pt idx="4953">
                  <c:v>6753</c:v>
                </c:pt>
                <c:pt idx="4954">
                  <c:v>6754</c:v>
                </c:pt>
                <c:pt idx="4955">
                  <c:v>6755</c:v>
                </c:pt>
                <c:pt idx="4956">
                  <c:v>6756</c:v>
                </c:pt>
                <c:pt idx="4957">
                  <c:v>6757</c:v>
                </c:pt>
                <c:pt idx="4958">
                  <c:v>6758</c:v>
                </c:pt>
                <c:pt idx="4959">
                  <c:v>6759</c:v>
                </c:pt>
                <c:pt idx="4960">
                  <c:v>6760</c:v>
                </c:pt>
                <c:pt idx="4961">
                  <c:v>6761</c:v>
                </c:pt>
                <c:pt idx="4962">
                  <c:v>6762</c:v>
                </c:pt>
                <c:pt idx="4963">
                  <c:v>6763</c:v>
                </c:pt>
                <c:pt idx="4964">
                  <c:v>6764</c:v>
                </c:pt>
                <c:pt idx="4965">
                  <c:v>6765</c:v>
                </c:pt>
                <c:pt idx="4966">
                  <c:v>6766</c:v>
                </c:pt>
                <c:pt idx="4967">
                  <c:v>6767</c:v>
                </c:pt>
                <c:pt idx="4968">
                  <c:v>6768</c:v>
                </c:pt>
                <c:pt idx="4969">
                  <c:v>6769</c:v>
                </c:pt>
                <c:pt idx="4970">
                  <c:v>6770</c:v>
                </c:pt>
                <c:pt idx="4971">
                  <c:v>6771</c:v>
                </c:pt>
                <c:pt idx="4972">
                  <c:v>6772</c:v>
                </c:pt>
                <c:pt idx="4973">
                  <c:v>6773</c:v>
                </c:pt>
                <c:pt idx="4974">
                  <c:v>6774</c:v>
                </c:pt>
                <c:pt idx="4975">
                  <c:v>6775</c:v>
                </c:pt>
                <c:pt idx="4976">
                  <c:v>6776</c:v>
                </c:pt>
                <c:pt idx="4977">
                  <c:v>6777</c:v>
                </c:pt>
                <c:pt idx="4978">
                  <c:v>6778</c:v>
                </c:pt>
                <c:pt idx="4979">
                  <c:v>6779</c:v>
                </c:pt>
                <c:pt idx="4980">
                  <c:v>6780</c:v>
                </c:pt>
                <c:pt idx="4981">
                  <c:v>6781</c:v>
                </c:pt>
                <c:pt idx="4982">
                  <c:v>6782</c:v>
                </c:pt>
                <c:pt idx="4983">
                  <c:v>6783</c:v>
                </c:pt>
                <c:pt idx="4984">
                  <c:v>6784</c:v>
                </c:pt>
                <c:pt idx="4985">
                  <c:v>6785</c:v>
                </c:pt>
                <c:pt idx="4986">
                  <c:v>6786</c:v>
                </c:pt>
                <c:pt idx="4987">
                  <c:v>6787</c:v>
                </c:pt>
                <c:pt idx="4988">
                  <c:v>6788</c:v>
                </c:pt>
                <c:pt idx="4989">
                  <c:v>6789</c:v>
                </c:pt>
                <c:pt idx="4990">
                  <c:v>6790</c:v>
                </c:pt>
                <c:pt idx="4991">
                  <c:v>6791</c:v>
                </c:pt>
                <c:pt idx="4992">
                  <c:v>6792</c:v>
                </c:pt>
                <c:pt idx="4993">
                  <c:v>6793</c:v>
                </c:pt>
                <c:pt idx="4994">
                  <c:v>6794</c:v>
                </c:pt>
                <c:pt idx="4995">
                  <c:v>6795</c:v>
                </c:pt>
                <c:pt idx="4996">
                  <c:v>6796</c:v>
                </c:pt>
                <c:pt idx="4997">
                  <c:v>6797</c:v>
                </c:pt>
                <c:pt idx="4998">
                  <c:v>6798</c:v>
                </c:pt>
                <c:pt idx="4999">
                  <c:v>6799</c:v>
                </c:pt>
                <c:pt idx="5000">
                  <c:v>6800</c:v>
                </c:pt>
                <c:pt idx="5001">
                  <c:v>6801</c:v>
                </c:pt>
                <c:pt idx="5002">
                  <c:v>6802</c:v>
                </c:pt>
                <c:pt idx="5003">
                  <c:v>6803</c:v>
                </c:pt>
                <c:pt idx="5004">
                  <c:v>6804</c:v>
                </c:pt>
                <c:pt idx="5005">
                  <c:v>6805</c:v>
                </c:pt>
                <c:pt idx="5006">
                  <c:v>6806</c:v>
                </c:pt>
                <c:pt idx="5007">
                  <c:v>6807</c:v>
                </c:pt>
                <c:pt idx="5008">
                  <c:v>6808</c:v>
                </c:pt>
                <c:pt idx="5009">
                  <c:v>6809</c:v>
                </c:pt>
                <c:pt idx="5010">
                  <c:v>6810</c:v>
                </c:pt>
                <c:pt idx="5011">
                  <c:v>6811</c:v>
                </c:pt>
                <c:pt idx="5012">
                  <c:v>6812</c:v>
                </c:pt>
                <c:pt idx="5013">
                  <c:v>6813</c:v>
                </c:pt>
                <c:pt idx="5014">
                  <c:v>6814</c:v>
                </c:pt>
                <c:pt idx="5015">
                  <c:v>6815</c:v>
                </c:pt>
                <c:pt idx="5016">
                  <c:v>6816</c:v>
                </c:pt>
                <c:pt idx="5017">
                  <c:v>6817</c:v>
                </c:pt>
                <c:pt idx="5018">
                  <c:v>6818</c:v>
                </c:pt>
                <c:pt idx="5019">
                  <c:v>6819</c:v>
                </c:pt>
                <c:pt idx="5020">
                  <c:v>6820</c:v>
                </c:pt>
                <c:pt idx="5021">
                  <c:v>6821</c:v>
                </c:pt>
                <c:pt idx="5022">
                  <c:v>6822</c:v>
                </c:pt>
                <c:pt idx="5023">
                  <c:v>6823</c:v>
                </c:pt>
                <c:pt idx="5024">
                  <c:v>6824</c:v>
                </c:pt>
                <c:pt idx="5025">
                  <c:v>6825</c:v>
                </c:pt>
                <c:pt idx="5026">
                  <c:v>6826</c:v>
                </c:pt>
                <c:pt idx="5027">
                  <c:v>6827</c:v>
                </c:pt>
                <c:pt idx="5028">
                  <c:v>6828</c:v>
                </c:pt>
                <c:pt idx="5029">
                  <c:v>6829</c:v>
                </c:pt>
                <c:pt idx="5030">
                  <c:v>6830</c:v>
                </c:pt>
                <c:pt idx="5031">
                  <c:v>6831</c:v>
                </c:pt>
                <c:pt idx="5032">
                  <c:v>6832</c:v>
                </c:pt>
                <c:pt idx="5033">
                  <c:v>6833</c:v>
                </c:pt>
                <c:pt idx="5034">
                  <c:v>6834</c:v>
                </c:pt>
                <c:pt idx="5035">
                  <c:v>6835</c:v>
                </c:pt>
                <c:pt idx="5036">
                  <c:v>6836</c:v>
                </c:pt>
                <c:pt idx="5037">
                  <c:v>6837</c:v>
                </c:pt>
                <c:pt idx="5038">
                  <c:v>6838</c:v>
                </c:pt>
                <c:pt idx="5039">
                  <c:v>6839</c:v>
                </c:pt>
                <c:pt idx="5040">
                  <c:v>6840</c:v>
                </c:pt>
                <c:pt idx="5041">
                  <c:v>6841</c:v>
                </c:pt>
                <c:pt idx="5042">
                  <c:v>6842</c:v>
                </c:pt>
                <c:pt idx="5043">
                  <c:v>6843</c:v>
                </c:pt>
                <c:pt idx="5044">
                  <c:v>6844</c:v>
                </c:pt>
                <c:pt idx="5045">
                  <c:v>6845</c:v>
                </c:pt>
                <c:pt idx="5046">
                  <c:v>6846</c:v>
                </c:pt>
                <c:pt idx="5047">
                  <c:v>6847</c:v>
                </c:pt>
                <c:pt idx="5048">
                  <c:v>6848</c:v>
                </c:pt>
                <c:pt idx="5049">
                  <c:v>6849</c:v>
                </c:pt>
                <c:pt idx="5050">
                  <c:v>6850</c:v>
                </c:pt>
                <c:pt idx="5051">
                  <c:v>6851</c:v>
                </c:pt>
                <c:pt idx="5052">
                  <c:v>6852</c:v>
                </c:pt>
                <c:pt idx="5053">
                  <c:v>6853</c:v>
                </c:pt>
                <c:pt idx="5054">
                  <c:v>6854</c:v>
                </c:pt>
                <c:pt idx="5055">
                  <c:v>6855</c:v>
                </c:pt>
                <c:pt idx="5056">
                  <c:v>6856</c:v>
                </c:pt>
                <c:pt idx="5057">
                  <c:v>6857</c:v>
                </c:pt>
                <c:pt idx="5058">
                  <c:v>6858</c:v>
                </c:pt>
                <c:pt idx="5059">
                  <c:v>6859</c:v>
                </c:pt>
                <c:pt idx="5060">
                  <c:v>6860</c:v>
                </c:pt>
                <c:pt idx="5061">
                  <c:v>6861</c:v>
                </c:pt>
                <c:pt idx="5062">
                  <c:v>6862</c:v>
                </c:pt>
                <c:pt idx="5063">
                  <c:v>6863</c:v>
                </c:pt>
                <c:pt idx="5064">
                  <c:v>6864</c:v>
                </c:pt>
                <c:pt idx="5065">
                  <c:v>6865</c:v>
                </c:pt>
                <c:pt idx="5066">
                  <c:v>6866</c:v>
                </c:pt>
                <c:pt idx="5067">
                  <c:v>6867</c:v>
                </c:pt>
                <c:pt idx="5068">
                  <c:v>6868</c:v>
                </c:pt>
                <c:pt idx="5069">
                  <c:v>6869</c:v>
                </c:pt>
                <c:pt idx="5070">
                  <c:v>6870</c:v>
                </c:pt>
                <c:pt idx="5071">
                  <c:v>6871</c:v>
                </c:pt>
                <c:pt idx="5072">
                  <c:v>6872</c:v>
                </c:pt>
                <c:pt idx="5073">
                  <c:v>6873</c:v>
                </c:pt>
                <c:pt idx="5074">
                  <c:v>6874</c:v>
                </c:pt>
                <c:pt idx="5075">
                  <c:v>6875</c:v>
                </c:pt>
                <c:pt idx="5076">
                  <c:v>6876</c:v>
                </c:pt>
                <c:pt idx="5077">
                  <c:v>6877</c:v>
                </c:pt>
                <c:pt idx="5078">
                  <c:v>6878</c:v>
                </c:pt>
                <c:pt idx="5079">
                  <c:v>6879</c:v>
                </c:pt>
                <c:pt idx="5080">
                  <c:v>6880</c:v>
                </c:pt>
                <c:pt idx="5081">
                  <c:v>6881</c:v>
                </c:pt>
                <c:pt idx="5082">
                  <c:v>6882</c:v>
                </c:pt>
                <c:pt idx="5083">
                  <c:v>6883</c:v>
                </c:pt>
                <c:pt idx="5084">
                  <c:v>6884</c:v>
                </c:pt>
                <c:pt idx="5085">
                  <c:v>6885</c:v>
                </c:pt>
                <c:pt idx="5086">
                  <c:v>6886</c:v>
                </c:pt>
                <c:pt idx="5087">
                  <c:v>6887</c:v>
                </c:pt>
                <c:pt idx="5088">
                  <c:v>6888</c:v>
                </c:pt>
                <c:pt idx="5089">
                  <c:v>6889</c:v>
                </c:pt>
                <c:pt idx="5090">
                  <c:v>6890</c:v>
                </c:pt>
                <c:pt idx="5091">
                  <c:v>6891</c:v>
                </c:pt>
                <c:pt idx="5092">
                  <c:v>6892</c:v>
                </c:pt>
                <c:pt idx="5093">
                  <c:v>6893</c:v>
                </c:pt>
                <c:pt idx="5094">
                  <c:v>6894</c:v>
                </c:pt>
                <c:pt idx="5095">
                  <c:v>6895</c:v>
                </c:pt>
                <c:pt idx="5096">
                  <c:v>6896</c:v>
                </c:pt>
                <c:pt idx="5097">
                  <c:v>6897</c:v>
                </c:pt>
                <c:pt idx="5098">
                  <c:v>6898</c:v>
                </c:pt>
                <c:pt idx="5099">
                  <c:v>6899</c:v>
                </c:pt>
                <c:pt idx="5100">
                  <c:v>6900</c:v>
                </c:pt>
                <c:pt idx="5101">
                  <c:v>6901</c:v>
                </c:pt>
                <c:pt idx="5102">
                  <c:v>6902</c:v>
                </c:pt>
                <c:pt idx="5103">
                  <c:v>6903</c:v>
                </c:pt>
                <c:pt idx="5104">
                  <c:v>6904</c:v>
                </c:pt>
                <c:pt idx="5105">
                  <c:v>6905</c:v>
                </c:pt>
                <c:pt idx="5106">
                  <c:v>6906</c:v>
                </c:pt>
                <c:pt idx="5107">
                  <c:v>6907</c:v>
                </c:pt>
                <c:pt idx="5108">
                  <c:v>6908</c:v>
                </c:pt>
                <c:pt idx="5109">
                  <c:v>6909</c:v>
                </c:pt>
                <c:pt idx="5110">
                  <c:v>6910</c:v>
                </c:pt>
                <c:pt idx="5111">
                  <c:v>6911</c:v>
                </c:pt>
                <c:pt idx="5112">
                  <c:v>6912</c:v>
                </c:pt>
                <c:pt idx="5113">
                  <c:v>6913</c:v>
                </c:pt>
                <c:pt idx="5114">
                  <c:v>6914</c:v>
                </c:pt>
                <c:pt idx="5115">
                  <c:v>6915</c:v>
                </c:pt>
                <c:pt idx="5116">
                  <c:v>6916</c:v>
                </c:pt>
                <c:pt idx="5117">
                  <c:v>6917</c:v>
                </c:pt>
                <c:pt idx="5118">
                  <c:v>6918</c:v>
                </c:pt>
                <c:pt idx="5119">
                  <c:v>6919</c:v>
                </c:pt>
                <c:pt idx="5120">
                  <c:v>6920</c:v>
                </c:pt>
                <c:pt idx="5121">
                  <c:v>6921</c:v>
                </c:pt>
                <c:pt idx="5122">
                  <c:v>6922</c:v>
                </c:pt>
                <c:pt idx="5123">
                  <c:v>6923</c:v>
                </c:pt>
                <c:pt idx="5124">
                  <c:v>6924</c:v>
                </c:pt>
                <c:pt idx="5125">
                  <c:v>6925</c:v>
                </c:pt>
                <c:pt idx="5126">
                  <c:v>6926</c:v>
                </c:pt>
                <c:pt idx="5127">
                  <c:v>6927</c:v>
                </c:pt>
                <c:pt idx="5128">
                  <c:v>6928</c:v>
                </c:pt>
                <c:pt idx="5129">
                  <c:v>6929</c:v>
                </c:pt>
                <c:pt idx="5130">
                  <c:v>6930</c:v>
                </c:pt>
                <c:pt idx="5131">
                  <c:v>6931</c:v>
                </c:pt>
                <c:pt idx="5132">
                  <c:v>6932</c:v>
                </c:pt>
                <c:pt idx="5133">
                  <c:v>6933</c:v>
                </c:pt>
                <c:pt idx="5134">
                  <c:v>6934</c:v>
                </c:pt>
                <c:pt idx="5135">
                  <c:v>6935</c:v>
                </c:pt>
                <c:pt idx="5136">
                  <c:v>6936</c:v>
                </c:pt>
                <c:pt idx="5137">
                  <c:v>6937</c:v>
                </c:pt>
                <c:pt idx="5138">
                  <c:v>6938</c:v>
                </c:pt>
                <c:pt idx="5139">
                  <c:v>6939</c:v>
                </c:pt>
                <c:pt idx="5140">
                  <c:v>6940</c:v>
                </c:pt>
                <c:pt idx="5141">
                  <c:v>6941</c:v>
                </c:pt>
                <c:pt idx="5142">
                  <c:v>6942</c:v>
                </c:pt>
                <c:pt idx="5143">
                  <c:v>6943</c:v>
                </c:pt>
                <c:pt idx="5144">
                  <c:v>6944</c:v>
                </c:pt>
                <c:pt idx="5145">
                  <c:v>6945</c:v>
                </c:pt>
                <c:pt idx="5146">
                  <c:v>6946</c:v>
                </c:pt>
                <c:pt idx="5147">
                  <c:v>6947</c:v>
                </c:pt>
                <c:pt idx="5148">
                  <c:v>6948</c:v>
                </c:pt>
                <c:pt idx="5149">
                  <c:v>6949</c:v>
                </c:pt>
                <c:pt idx="5150">
                  <c:v>6950</c:v>
                </c:pt>
                <c:pt idx="5151">
                  <c:v>6951</c:v>
                </c:pt>
                <c:pt idx="5152">
                  <c:v>6952</c:v>
                </c:pt>
                <c:pt idx="5153">
                  <c:v>6953</c:v>
                </c:pt>
                <c:pt idx="5154">
                  <c:v>6954</c:v>
                </c:pt>
                <c:pt idx="5155">
                  <c:v>6955</c:v>
                </c:pt>
                <c:pt idx="5156">
                  <c:v>6956</c:v>
                </c:pt>
                <c:pt idx="5157">
                  <c:v>6957</c:v>
                </c:pt>
                <c:pt idx="5158">
                  <c:v>6958</c:v>
                </c:pt>
                <c:pt idx="5159">
                  <c:v>6959</c:v>
                </c:pt>
                <c:pt idx="5160">
                  <c:v>6960</c:v>
                </c:pt>
                <c:pt idx="5161">
                  <c:v>6961</c:v>
                </c:pt>
                <c:pt idx="5162">
                  <c:v>6962</c:v>
                </c:pt>
                <c:pt idx="5163">
                  <c:v>6963</c:v>
                </c:pt>
                <c:pt idx="5164">
                  <c:v>6964</c:v>
                </c:pt>
                <c:pt idx="5165">
                  <c:v>6965</c:v>
                </c:pt>
                <c:pt idx="5166">
                  <c:v>6966</c:v>
                </c:pt>
                <c:pt idx="5167">
                  <c:v>6967</c:v>
                </c:pt>
                <c:pt idx="5168">
                  <c:v>6968</c:v>
                </c:pt>
                <c:pt idx="5169">
                  <c:v>6969</c:v>
                </c:pt>
                <c:pt idx="5170">
                  <c:v>6970</c:v>
                </c:pt>
                <c:pt idx="5171">
                  <c:v>6971</c:v>
                </c:pt>
                <c:pt idx="5172">
                  <c:v>6972</c:v>
                </c:pt>
                <c:pt idx="5173">
                  <c:v>6973</c:v>
                </c:pt>
                <c:pt idx="5174">
                  <c:v>6974</c:v>
                </c:pt>
                <c:pt idx="5175">
                  <c:v>6975</c:v>
                </c:pt>
                <c:pt idx="5176">
                  <c:v>6976</c:v>
                </c:pt>
                <c:pt idx="5177">
                  <c:v>6977</c:v>
                </c:pt>
                <c:pt idx="5178">
                  <c:v>6978</c:v>
                </c:pt>
                <c:pt idx="5179">
                  <c:v>6979</c:v>
                </c:pt>
                <c:pt idx="5180">
                  <c:v>6980</c:v>
                </c:pt>
                <c:pt idx="5181">
                  <c:v>6981</c:v>
                </c:pt>
                <c:pt idx="5182">
                  <c:v>6982</c:v>
                </c:pt>
                <c:pt idx="5183">
                  <c:v>6983</c:v>
                </c:pt>
                <c:pt idx="5184">
                  <c:v>6984</c:v>
                </c:pt>
                <c:pt idx="5185">
                  <c:v>6985</c:v>
                </c:pt>
                <c:pt idx="5186">
                  <c:v>6986</c:v>
                </c:pt>
                <c:pt idx="5187">
                  <c:v>6987</c:v>
                </c:pt>
                <c:pt idx="5188">
                  <c:v>6988</c:v>
                </c:pt>
                <c:pt idx="5189">
                  <c:v>6989</c:v>
                </c:pt>
                <c:pt idx="5190">
                  <c:v>6990</c:v>
                </c:pt>
                <c:pt idx="5191">
                  <c:v>6991</c:v>
                </c:pt>
                <c:pt idx="5192">
                  <c:v>6992</c:v>
                </c:pt>
                <c:pt idx="5193">
                  <c:v>6993</c:v>
                </c:pt>
                <c:pt idx="5194">
                  <c:v>6994</c:v>
                </c:pt>
                <c:pt idx="5195">
                  <c:v>6995</c:v>
                </c:pt>
                <c:pt idx="5196">
                  <c:v>6996</c:v>
                </c:pt>
                <c:pt idx="5197">
                  <c:v>6997</c:v>
                </c:pt>
                <c:pt idx="5198">
                  <c:v>6998</c:v>
                </c:pt>
                <c:pt idx="5199">
                  <c:v>6999</c:v>
                </c:pt>
                <c:pt idx="5200">
                  <c:v>7000</c:v>
                </c:pt>
                <c:pt idx="5201">
                  <c:v>7001</c:v>
                </c:pt>
                <c:pt idx="5202">
                  <c:v>7002</c:v>
                </c:pt>
                <c:pt idx="5203">
                  <c:v>7003</c:v>
                </c:pt>
                <c:pt idx="5204">
                  <c:v>7004</c:v>
                </c:pt>
                <c:pt idx="5205">
                  <c:v>7005</c:v>
                </c:pt>
                <c:pt idx="5206">
                  <c:v>7006</c:v>
                </c:pt>
                <c:pt idx="5207">
                  <c:v>7007</c:v>
                </c:pt>
                <c:pt idx="5208">
                  <c:v>7008</c:v>
                </c:pt>
                <c:pt idx="5209">
                  <c:v>7009</c:v>
                </c:pt>
                <c:pt idx="5210">
                  <c:v>7010</c:v>
                </c:pt>
                <c:pt idx="5211">
                  <c:v>7011</c:v>
                </c:pt>
                <c:pt idx="5212">
                  <c:v>7012</c:v>
                </c:pt>
                <c:pt idx="5213">
                  <c:v>7013</c:v>
                </c:pt>
                <c:pt idx="5214">
                  <c:v>7014</c:v>
                </c:pt>
                <c:pt idx="5215">
                  <c:v>7015</c:v>
                </c:pt>
                <c:pt idx="5216">
                  <c:v>7016</c:v>
                </c:pt>
                <c:pt idx="5217">
                  <c:v>7017</c:v>
                </c:pt>
                <c:pt idx="5218">
                  <c:v>7018</c:v>
                </c:pt>
                <c:pt idx="5219">
                  <c:v>7019</c:v>
                </c:pt>
                <c:pt idx="5220">
                  <c:v>7020</c:v>
                </c:pt>
                <c:pt idx="5221">
                  <c:v>7021</c:v>
                </c:pt>
                <c:pt idx="5222">
                  <c:v>7022</c:v>
                </c:pt>
                <c:pt idx="5223">
                  <c:v>7023</c:v>
                </c:pt>
                <c:pt idx="5224">
                  <c:v>7024</c:v>
                </c:pt>
                <c:pt idx="5225">
                  <c:v>7025</c:v>
                </c:pt>
                <c:pt idx="5226">
                  <c:v>7026</c:v>
                </c:pt>
                <c:pt idx="5227">
                  <c:v>7027</c:v>
                </c:pt>
                <c:pt idx="5228">
                  <c:v>7028</c:v>
                </c:pt>
                <c:pt idx="5229">
                  <c:v>7029</c:v>
                </c:pt>
                <c:pt idx="5230">
                  <c:v>7030</c:v>
                </c:pt>
                <c:pt idx="5231">
                  <c:v>7031</c:v>
                </c:pt>
                <c:pt idx="5232">
                  <c:v>7032</c:v>
                </c:pt>
                <c:pt idx="5233">
                  <c:v>7033</c:v>
                </c:pt>
                <c:pt idx="5234">
                  <c:v>7034</c:v>
                </c:pt>
                <c:pt idx="5235">
                  <c:v>7035</c:v>
                </c:pt>
                <c:pt idx="5236">
                  <c:v>7036</c:v>
                </c:pt>
                <c:pt idx="5237">
                  <c:v>7037</c:v>
                </c:pt>
                <c:pt idx="5238">
                  <c:v>7038</c:v>
                </c:pt>
                <c:pt idx="5239">
                  <c:v>7039</c:v>
                </c:pt>
                <c:pt idx="5240">
                  <c:v>7040</c:v>
                </c:pt>
                <c:pt idx="5241">
                  <c:v>7041</c:v>
                </c:pt>
                <c:pt idx="5242">
                  <c:v>7042</c:v>
                </c:pt>
                <c:pt idx="5243">
                  <c:v>7043</c:v>
                </c:pt>
                <c:pt idx="5244">
                  <c:v>7044</c:v>
                </c:pt>
                <c:pt idx="5245">
                  <c:v>7045</c:v>
                </c:pt>
                <c:pt idx="5246">
                  <c:v>7046</c:v>
                </c:pt>
                <c:pt idx="5247">
                  <c:v>7047</c:v>
                </c:pt>
                <c:pt idx="5248">
                  <c:v>7048</c:v>
                </c:pt>
                <c:pt idx="5249">
                  <c:v>7049</c:v>
                </c:pt>
                <c:pt idx="5250">
                  <c:v>7050</c:v>
                </c:pt>
                <c:pt idx="5251">
                  <c:v>7051</c:v>
                </c:pt>
                <c:pt idx="5252">
                  <c:v>7052</c:v>
                </c:pt>
                <c:pt idx="5253">
                  <c:v>7053</c:v>
                </c:pt>
                <c:pt idx="5254">
                  <c:v>7054</c:v>
                </c:pt>
                <c:pt idx="5255">
                  <c:v>7055</c:v>
                </c:pt>
                <c:pt idx="5256">
                  <c:v>7056</c:v>
                </c:pt>
                <c:pt idx="5257">
                  <c:v>7057</c:v>
                </c:pt>
                <c:pt idx="5258">
                  <c:v>7058</c:v>
                </c:pt>
                <c:pt idx="5259">
                  <c:v>7059</c:v>
                </c:pt>
                <c:pt idx="5260">
                  <c:v>7060</c:v>
                </c:pt>
                <c:pt idx="5261">
                  <c:v>7061</c:v>
                </c:pt>
                <c:pt idx="5262">
                  <c:v>7062</c:v>
                </c:pt>
                <c:pt idx="5263">
                  <c:v>7063</c:v>
                </c:pt>
                <c:pt idx="5264">
                  <c:v>7064</c:v>
                </c:pt>
                <c:pt idx="5265">
                  <c:v>7065</c:v>
                </c:pt>
                <c:pt idx="5266">
                  <c:v>7066</c:v>
                </c:pt>
                <c:pt idx="5267">
                  <c:v>7067</c:v>
                </c:pt>
                <c:pt idx="5268">
                  <c:v>7068</c:v>
                </c:pt>
                <c:pt idx="5269">
                  <c:v>7069</c:v>
                </c:pt>
                <c:pt idx="5270">
                  <c:v>7070</c:v>
                </c:pt>
                <c:pt idx="5271">
                  <c:v>7071</c:v>
                </c:pt>
                <c:pt idx="5272">
                  <c:v>7072</c:v>
                </c:pt>
                <c:pt idx="5273">
                  <c:v>7073</c:v>
                </c:pt>
                <c:pt idx="5274">
                  <c:v>7074</c:v>
                </c:pt>
                <c:pt idx="5275">
                  <c:v>7075</c:v>
                </c:pt>
                <c:pt idx="5276">
                  <c:v>7076</c:v>
                </c:pt>
                <c:pt idx="5277">
                  <c:v>7077</c:v>
                </c:pt>
                <c:pt idx="5278">
                  <c:v>7078</c:v>
                </c:pt>
                <c:pt idx="5279">
                  <c:v>7079</c:v>
                </c:pt>
                <c:pt idx="5280">
                  <c:v>7080</c:v>
                </c:pt>
                <c:pt idx="5281">
                  <c:v>7081</c:v>
                </c:pt>
                <c:pt idx="5282">
                  <c:v>7082</c:v>
                </c:pt>
                <c:pt idx="5283">
                  <c:v>7083</c:v>
                </c:pt>
                <c:pt idx="5284">
                  <c:v>7084</c:v>
                </c:pt>
                <c:pt idx="5285">
                  <c:v>7085</c:v>
                </c:pt>
                <c:pt idx="5286">
                  <c:v>7086</c:v>
                </c:pt>
                <c:pt idx="5287">
                  <c:v>7087</c:v>
                </c:pt>
                <c:pt idx="5288">
                  <c:v>7088</c:v>
                </c:pt>
                <c:pt idx="5289">
                  <c:v>7089</c:v>
                </c:pt>
                <c:pt idx="5290">
                  <c:v>7090</c:v>
                </c:pt>
                <c:pt idx="5291">
                  <c:v>7091</c:v>
                </c:pt>
                <c:pt idx="5292">
                  <c:v>7092</c:v>
                </c:pt>
                <c:pt idx="5293">
                  <c:v>7093</c:v>
                </c:pt>
                <c:pt idx="5294">
                  <c:v>7094</c:v>
                </c:pt>
                <c:pt idx="5295">
                  <c:v>7095</c:v>
                </c:pt>
                <c:pt idx="5296">
                  <c:v>7096</c:v>
                </c:pt>
                <c:pt idx="5297">
                  <c:v>7097</c:v>
                </c:pt>
                <c:pt idx="5298">
                  <c:v>7098</c:v>
                </c:pt>
                <c:pt idx="5299">
                  <c:v>7099</c:v>
                </c:pt>
                <c:pt idx="5300">
                  <c:v>7100</c:v>
                </c:pt>
                <c:pt idx="5301">
                  <c:v>7101</c:v>
                </c:pt>
                <c:pt idx="5302">
                  <c:v>7102</c:v>
                </c:pt>
                <c:pt idx="5303">
                  <c:v>7103</c:v>
                </c:pt>
                <c:pt idx="5304">
                  <c:v>7104</c:v>
                </c:pt>
                <c:pt idx="5305">
                  <c:v>7105</c:v>
                </c:pt>
                <c:pt idx="5306">
                  <c:v>7106</c:v>
                </c:pt>
                <c:pt idx="5307">
                  <c:v>7107</c:v>
                </c:pt>
                <c:pt idx="5308">
                  <c:v>7108</c:v>
                </c:pt>
                <c:pt idx="5309">
                  <c:v>7109</c:v>
                </c:pt>
                <c:pt idx="5310">
                  <c:v>7110</c:v>
                </c:pt>
                <c:pt idx="5311">
                  <c:v>7111</c:v>
                </c:pt>
                <c:pt idx="5312">
                  <c:v>7112</c:v>
                </c:pt>
                <c:pt idx="5313">
                  <c:v>7113</c:v>
                </c:pt>
                <c:pt idx="5314">
                  <c:v>7114</c:v>
                </c:pt>
                <c:pt idx="5315">
                  <c:v>7115</c:v>
                </c:pt>
                <c:pt idx="5316">
                  <c:v>7116</c:v>
                </c:pt>
                <c:pt idx="5317">
                  <c:v>7117</c:v>
                </c:pt>
                <c:pt idx="5318">
                  <c:v>7118</c:v>
                </c:pt>
                <c:pt idx="5319">
                  <c:v>7119</c:v>
                </c:pt>
                <c:pt idx="5320">
                  <c:v>7120</c:v>
                </c:pt>
                <c:pt idx="5321">
                  <c:v>7121</c:v>
                </c:pt>
                <c:pt idx="5322">
                  <c:v>7122</c:v>
                </c:pt>
                <c:pt idx="5323">
                  <c:v>7123</c:v>
                </c:pt>
                <c:pt idx="5324">
                  <c:v>7124</c:v>
                </c:pt>
                <c:pt idx="5325">
                  <c:v>7125</c:v>
                </c:pt>
                <c:pt idx="5326">
                  <c:v>7126</c:v>
                </c:pt>
                <c:pt idx="5327">
                  <c:v>7127</c:v>
                </c:pt>
                <c:pt idx="5328">
                  <c:v>7128</c:v>
                </c:pt>
                <c:pt idx="5329">
                  <c:v>7129</c:v>
                </c:pt>
                <c:pt idx="5330">
                  <c:v>7130</c:v>
                </c:pt>
                <c:pt idx="5331">
                  <c:v>7131</c:v>
                </c:pt>
                <c:pt idx="5332">
                  <c:v>7132</c:v>
                </c:pt>
                <c:pt idx="5333">
                  <c:v>7133</c:v>
                </c:pt>
                <c:pt idx="5334">
                  <c:v>7134</c:v>
                </c:pt>
                <c:pt idx="5335">
                  <c:v>7135</c:v>
                </c:pt>
                <c:pt idx="5336">
                  <c:v>7136</c:v>
                </c:pt>
                <c:pt idx="5337">
                  <c:v>7137</c:v>
                </c:pt>
                <c:pt idx="5338">
                  <c:v>7138</c:v>
                </c:pt>
                <c:pt idx="5339">
                  <c:v>7139</c:v>
                </c:pt>
                <c:pt idx="5340">
                  <c:v>7140</c:v>
                </c:pt>
                <c:pt idx="5341">
                  <c:v>7141</c:v>
                </c:pt>
                <c:pt idx="5342">
                  <c:v>7142</c:v>
                </c:pt>
                <c:pt idx="5343">
                  <c:v>7143</c:v>
                </c:pt>
                <c:pt idx="5344">
                  <c:v>7144</c:v>
                </c:pt>
                <c:pt idx="5345">
                  <c:v>7145</c:v>
                </c:pt>
                <c:pt idx="5346">
                  <c:v>7146</c:v>
                </c:pt>
                <c:pt idx="5347">
                  <c:v>7147</c:v>
                </c:pt>
                <c:pt idx="5348">
                  <c:v>7148</c:v>
                </c:pt>
                <c:pt idx="5349">
                  <c:v>7149</c:v>
                </c:pt>
                <c:pt idx="5350">
                  <c:v>7150</c:v>
                </c:pt>
                <c:pt idx="5351">
                  <c:v>7151</c:v>
                </c:pt>
                <c:pt idx="5352">
                  <c:v>7152</c:v>
                </c:pt>
                <c:pt idx="5353">
                  <c:v>7153</c:v>
                </c:pt>
                <c:pt idx="5354">
                  <c:v>7154</c:v>
                </c:pt>
                <c:pt idx="5355">
                  <c:v>7155</c:v>
                </c:pt>
                <c:pt idx="5356">
                  <c:v>7156</c:v>
                </c:pt>
                <c:pt idx="5357">
                  <c:v>7157</c:v>
                </c:pt>
                <c:pt idx="5358">
                  <c:v>7158</c:v>
                </c:pt>
                <c:pt idx="5359">
                  <c:v>7159</c:v>
                </c:pt>
                <c:pt idx="5360">
                  <c:v>7160</c:v>
                </c:pt>
                <c:pt idx="5361">
                  <c:v>7161</c:v>
                </c:pt>
                <c:pt idx="5362">
                  <c:v>7162</c:v>
                </c:pt>
                <c:pt idx="5363">
                  <c:v>7163</c:v>
                </c:pt>
                <c:pt idx="5364">
                  <c:v>7164</c:v>
                </c:pt>
                <c:pt idx="5365">
                  <c:v>7165</c:v>
                </c:pt>
                <c:pt idx="5366">
                  <c:v>7166</c:v>
                </c:pt>
                <c:pt idx="5367">
                  <c:v>7167</c:v>
                </c:pt>
                <c:pt idx="5368">
                  <c:v>7168</c:v>
                </c:pt>
                <c:pt idx="5369">
                  <c:v>7169</c:v>
                </c:pt>
                <c:pt idx="5370">
                  <c:v>7170</c:v>
                </c:pt>
                <c:pt idx="5371">
                  <c:v>7171</c:v>
                </c:pt>
                <c:pt idx="5372">
                  <c:v>7172</c:v>
                </c:pt>
                <c:pt idx="5373">
                  <c:v>7173</c:v>
                </c:pt>
                <c:pt idx="5374">
                  <c:v>7174</c:v>
                </c:pt>
                <c:pt idx="5375">
                  <c:v>7175</c:v>
                </c:pt>
                <c:pt idx="5376">
                  <c:v>7176</c:v>
                </c:pt>
                <c:pt idx="5377">
                  <c:v>7177</c:v>
                </c:pt>
                <c:pt idx="5378">
                  <c:v>7178</c:v>
                </c:pt>
                <c:pt idx="5379">
                  <c:v>7179</c:v>
                </c:pt>
                <c:pt idx="5380">
                  <c:v>7180</c:v>
                </c:pt>
                <c:pt idx="5381">
                  <c:v>7181</c:v>
                </c:pt>
                <c:pt idx="5382">
                  <c:v>7182</c:v>
                </c:pt>
                <c:pt idx="5383">
                  <c:v>7183</c:v>
                </c:pt>
                <c:pt idx="5384">
                  <c:v>7184</c:v>
                </c:pt>
                <c:pt idx="5385">
                  <c:v>7185</c:v>
                </c:pt>
                <c:pt idx="5386">
                  <c:v>7186</c:v>
                </c:pt>
                <c:pt idx="5387">
                  <c:v>7187</c:v>
                </c:pt>
                <c:pt idx="5388">
                  <c:v>7188</c:v>
                </c:pt>
                <c:pt idx="5389">
                  <c:v>7189</c:v>
                </c:pt>
                <c:pt idx="5390">
                  <c:v>7190</c:v>
                </c:pt>
                <c:pt idx="5391">
                  <c:v>7191</c:v>
                </c:pt>
                <c:pt idx="5392">
                  <c:v>7192</c:v>
                </c:pt>
                <c:pt idx="5393">
                  <c:v>7193</c:v>
                </c:pt>
                <c:pt idx="5394">
                  <c:v>7194</c:v>
                </c:pt>
                <c:pt idx="5395">
                  <c:v>7195</c:v>
                </c:pt>
                <c:pt idx="5396">
                  <c:v>7196</c:v>
                </c:pt>
                <c:pt idx="5397">
                  <c:v>7197</c:v>
                </c:pt>
                <c:pt idx="5398">
                  <c:v>7198</c:v>
                </c:pt>
                <c:pt idx="5399">
                  <c:v>7199</c:v>
                </c:pt>
                <c:pt idx="5400">
                  <c:v>7200</c:v>
                </c:pt>
                <c:pt idx="5401">
                  <c:v>7201</c:v>
                </c:pt>
                <c:pt idx="5402">
                  <c:v>7202</c:v>
                </c:pt>
                <c:pt idx="5403">
                  <c:v>7203</c:v>
                </c:pt>
                <c:pt idx="5404">
                  <c:v>7204</c:v>
                </c:pt>
                <c:pt idx="5405">
                  <c:v>7205</c:v>
                </c:pt>
                <c:pt idx="5406">
                  <c:v>7206</c:v>
                </c:pt>
                <c:pt idx="5407">
                  <c:v>7207</c:v>
                </c:pt>
                <c:pt idx="5408">
                  <c:v>7208</c:v>
                </c:pt>
                <c:pt idx="5409">
                  <c:v>7209</c:v>
                </c:pt>
                <c:pt idx="5410">
                  <c:v>7210</c:v>
                </c:pt>
                <c:pt idx="5411">
                  <c:v>7211</c:v>
                </c:pt>
                <c:pt idx="5412">
                  <c:v>7212</c:v>
                </c:pt>
                <c:pt idx="5413">
                  <c:v>7213</c:v>
                </c:pt>
                <c:pt idx="5414">
                  <c:v>7214</c:v>
                </c:pt>
                <c:pt idx="5415">
                  <c:v>7215</c:v>
                </c:pt>
                <c:pt idx="5416">
                  <c:v>7216</c:v>
                </c:pt>
                <c:pt idx="5417">
                  <c:v>7217</c:v>
                </c:pt>
                <c:pt idx="5418">
                  <c:v>7218</c:v>
                </c:pt>
                <c:pt idx="5419">
                  <c:v>7219</c:v>
                </c:pt>
                <c:pt idx="5420">
                  <c:v>7220</c:v>
                </c:pt>
                <c:pt idx="5421">
                  <c:v>7221</c:v>
                </c:pt>
                <c:pt idx="5422">
                  <c:v>7222</c:v>
                </c:pt>
                <c:pt idx="5423">
                  <c:v>7223</c:v>
                </c:pt>
                <c:pt idx="5424">
                  <c:v>7224</c:v>
                </c:pt>
                <c:pt idx="5425">
                  <c:v>7225</c:v>
                </c:pt>
                <c:pt idx="5426">
                  <c:v>7226</c:v>
                </c:pt>
                <c:pt idx="5427">
                  <c:v>7227</c:v>
                </c:pt>
                <c:pt idx="5428">
                  <c:v>7228</c:v>
                </c:pt>
                <c:pt idx="5429">
                  <c:v>7229</c:v>
                </c:pt>
                <c:pt idx="5430">
                  <c:v>7230</c:v>
                </c:pt>
                <c:pt idx="5431">
                  <c:v>7231</c:v>
                </c:pt>
                <c:pt idx="5432">
                  <c:v>7232</c:v>
                </c:pt>
                <c:pt idx="5433">
                  <c:v>7233</c:v>
                </c:pt>
                <c:pt idx="5434">
                  <c:v>7234</c:v>
                </c:pt>
                <c:pt idx="5435">
                  <c:v>7235</c:v>
                </c:pt>
                <c:pt idx="5436">
                  <c:v>7236</c:v>
                </c:pt>
                <c:pt idx="5437">
                  <c:v>7237</c:v>
                </c:pt>
                <c:pt idx="5438">
                  <c:v>7238</c:v>
                </c:pt>
                <c:pt idx="5439">
                  <c:v>7239</c:v>
                </c:pt>
                <c:pt idx="5440">
                  <c:v>7240</c:v>
                </c:pt>
                <c:pt idx="5441">
                  <c:v>7241</c:v>
                </c:pt>
                <c:pt idx="5442">
                  <c:v>7242</c:v>
                </c:pt>
                <c:pt idx="5443">
                  <c:v>7243</c:v>
                </c:pt>
                <c:pt idx="5444">
                  <c:v>7244</c:v>
                </c:pt>
                <c:pt idx="5445">
                  <c:v>7245</c:v>
                </c:pt>
                <c:pt idx="5446">
                  <c:v>7246</c:v>
                </c:pt>
                <c:pt idx="5447">
                  <c:v>7247</c:v>
                </c:pt>
                <c:pt idx="5448">
                  <c:v>7248</c:v>
                </c:pt>
                <c:pt idx="5449">
                  <c:v>7249</c:v>
                </c:pt>
                <c:pt idx="5450">
                  <c:v>7250</c:v>
                </c:pt>
                <c:pt idx="5451">
                  <c:v>7251</c:v>
                </c:pt>
                <c:pt idx="5452">
                  <c:v>7252</c:v>
                </c:pt>
                <c:pt idx="5453">
                  <c:v>7253</c:v>
                </c:pt>
                <c:pt idx="5454">
                  <c:v>7254</c:v>
                </c:pt>
                <c:pt idx="5455">
                  <c:v>7255</c:v>
                </c:pt>
                <c:pt idx="5456">
                  <c:v>7256</c:v>
                </c:pt>
                <c:pt idx="5457">
                  <c:v>7257</c:v>
                </c:pt>
                <c:pt idx="5458">
                  <c:v>7258</c:v>
                </c:pt>
                <c:pt idx="5459">
                  <c:v>7259</c:v>
                </c:pt>
                <c:pt idx="5460">
                  <c:v>7260</c:v>
                </c:pt>
                <c:pt idx="5461">
                  <c:v>7261</c:v>
                </c:pt>
                <c:pt idx="5462">
                  <c:v>7262</c:v>
                </c:pt>
                <c:pt idx="5463">
                  <c:v>7263</c:v>
                </c:pt>
                <c:pt idx="5464">
                  <c:v>7264</c:v>
                </c:pt>
                <c:pt idx="5465">
                  <c:v>7265</c:v>
                </c:pt>
                <c:pt idx="5466">
                  <c:v>7266</c:v>
                </c:pt>
                <c:pt idx="5467">
                  <c:v>7267</c:v>
                </c:pt>
                <c:pt idx="5468">
                  <c:v>7268</c:v>
                </c:pt>
                <c:pt idx="5469">
                  <c:v>7269</c:v>
                </c:pt>
                <c:pt idx="5470">
                  <c:v>7270</c:v>
                </c:pt>
                <c:pt idx="5471">
                  <c:v>7271</c:v>
                </c:pt>
                <c:pt idx="5472">
                  <c:v>7272</c:v>
                </c:pt>
                <c:pt idx="5473">
                  <c:v>7273</c:v>
                </c:pt>
                <c:pt idx="5474">
                  <c:v>7274</c:v>
                </c:pt>
                <c:pt idx="5475">
                  <c:v>7275</c:v>
                </c:pt>
                <c:pt idx="5476">
                  <c:v>7276</c:v>
                </c:pt>
                <c:pt idx="5477">
                  <c:v>7277</c:v>
                </c:pt>
                <c:pt idx="5478">
                  <c:v>7278</c:v>
                </c:pt>
                <c:pt idx="5479">
                  <c:v>7279</c:v>
                </c:pt>
                <c:pt idx="5480">
                  <c:v>7280</c:v>
                </c:pt>
                <c:pt idx="5481">
                  <c:v>7281</c:v>
                </c:pt>
                <c:pt idx="5482">
                  <c:v>7282</c:v>
                </c:pt>
                <c:pt idx="5483">
                  <c:v>7283</c:v>
                </c:pt>
                <c:pt idx="5484">
                  <c:v>7284</c:v>
                </c:pt>
                <c:pt idx="5485">
                  <c:v>7285</c:v>
                </c:pt>
                <c:pt idx="5486">
                  <c:v>7286</c:v>
                </c:pt>
                <c:pt idx="5487">
                  <c:v>7287</c:v>
                </c:pt>
                <c:pt idx="5488">
                  <c:v>7288</c:v>
                </c:pt>
                <c:pt idx="5489">
                  <c:v>7289</c:v>
                </c:pt>
                <c:pt idx="5490">
                  <c:v>7290</c:v>
                </c:pt>
                <c:pt idx="5491">
                  <c:v>7291</c:v>
                </c:pt>
                <c:pt idx="5492">
                  <c:v>7292</c:v>
                </c:pt>
                <c:pt idx="5493">
                  <c:v>7293</c:v>
                </c:pt>
                <c:pt idx="5494">
                  <c:v>7294</c:v>
                </c:pt>
                <c:pt idx="5495">
                  <c:v>7295</c:v>
                </c:pt>
                <c:pt idx="5496">
                  <c:v>7296</c:v>
                </c:pt>
                <c:pt idx="5497">
                  <c:v>7297</c:v>
                </c:pt>
                <c:pt idx="5498">
                  <c:v>7298</c:v>
                </c:pt>
                <c:pt idx="5499">
                  <c:v>7299</c:v>
                </c:pt>
                <c:pt idx="5500">
                  <c:v>7300</c:v>
                </c:pt>
                <c:pt idx="5501">
                  <c:v>7301</c:v>
                </c:pt>
                <c:pt idx="5502">
                  <c:v>7302</c:v>
                </c:pt>
                <c:pt idx="5503">
                  <c:v>7303</c:v>
                </c:pt>
                <c:pt idx="5504">
                  <c:v>7304</c:v>
                </c:pt>
                <c:pt idx="5505">
                  <c:v>7305</c:v>
                </c:pt>
                <c:pt idx="5506">
                  <c:v>7306</c:v>
                </c:pt>
                <c:pt idx="5507">
                  <c:v>7307</c:v>
                </c:pt>
                <c:pt idx="5508">
                  <c:v>7308</c:v>
                </c:pt>
                <c:pt idx="5509">
                  <c:v>7309</c:v>
                </c:pt>
                <c:pt idx="5510">
                  <c:v>7310</c:v>
                </c:pt>
                <c:pt idx="5511">
                  <c:v>7311</c:v>
                </c:pt>
                <c:pt idx="5512">
                  <c:v>7312</c:v>
                </c:pt>
                <c:pt idx="5513">
                  <c:v>7313</c:v>
                </c:pt>
                <c:pt idx="5514">
                  <c:v>7314</c:v>
                </c:pt>
                <c:pt idx="5515">
                  <c:v>7315</c:v>
                </c:pt>
                <c:pt idx="5516">
                  <c:v>7316</c:v>
                </c:pt>
                <c:pt idx="5517">
                  <c:v>7317</c:v>
                </c:pt>
                <c:pt idx="5518">
                  <c:v>7318</c:v>
                </c:pt>
                <c:pt idx="5519">
                  <c:v>7319</c:v>
                </c:pt>
                <c:pt idx="5520">
                  <c:v>7320</c:v>
                </c:pt>
                <c:pt idx="5521">
                  <c:v>7321</c:v>
                </c:pt>
                <c:pt idx="5522">
                  <c:v>7322</c:v>
                </c:pt>
                <c:pt idx="5523">
                  <c:v>7323</c:v>
                </c:pt>
                <c:pt idx="5524">
                  <c:v>7324</c:v>
                </c:pt>
                <c:pt idx="5525">
                  <c:v>7325</c:v>
                </c:pt>
                <c:pt idx="5526">
                  <c:v>7326</c:v>
                </c:pt>
                <c:pt idx="5527">
                  <c:v>7327</c:v>
                </c:pt>
                <c:pt idx="5528">
                  <c:v>7328</c:v>
                </c:pt>
                <c:pt idx="5529">
                  <c:v>7329</c:v>
                </c:pt>
                <c:pt idx="5530">
                  <c:v>7330</c:v>
                </c:pt>
                <c:pt idx="5531">
                  <c:v>7331</c:v>
                </c:pt>
                <c:pt idx="5532">
                  <c:v>7332</c:v>
                </c:pt>
                <c:pt idx="5533">
                  <c:v>7333</c:v>
                </c:pt>
                <c:pt idx="5534">
                  <c:v>7334</c:v>
                </c:pt>
                <c:pt idx="5535">
                  <c:v>7335</c:v>
                </c:pt>
                <c:pt idx="5536">
                  <c:v>7336</c:v>
                </c:pt>
                <c:pt idx="5537">
                  <c:v>7337</c:v>
                </c:pt>
                <c:pt idx="5538">
                  <c:v>7338</c:v>
                </c:pt>
                <c:pt idx="5539">
                  <c:v>7339</c:v>
                </c:pt>
                <c:pt idx="5540">
                  <c:v>7340</c:v>
                </c:pt>
                <c:pt idx="5541">
                  <c:v>7341</c:v>
                </c:pt>
                <c:pt idx="5542">
                  <c:v>7342</c:v>
                </c:pt>
                <c:pt idx="5543">
                  <c:v>7343</c:v>
                </c:pt>
                <c:pt idx="5544">
                  <c:v>7344</c:v>
                </c:pt>
                <c:pt idx="5545">
                  <c:v>7345</c:v>
                </c:pt>
                <c:pt idx="5546">
                  <c:v>7346</c:v>
                </c:pt>
                <c:pt idx="5547">
                  <c:v>7347</c:v>
                </c:pt>
                <c:pt idx="5548">
                  <c:v>7348</c:v>
                </c:pt>
                <c:pt idx="5549">
                  <c:v>7349</c:v>
                </c:pt>
                <c:pt idx="5550">
                  <c:v>7350</c:v>
                </c:pt>
                <c:pt idx="5551">
                  <c:v>7351</c:v>
                </c:pt>
                <c:pt idx="5552">
                  <c:v>7352</c:v>
                </c:pt>
                <c:pt idx="5553">
                  <c:v>7353</c:v>
                </c:pt>
                <c:pt idx="5554">
                  <c:v>7354</c:v>
                </c:pt>
                <c:pt idx="5555">
                  <c:v>7355</c:v>
                </c:pt>
                <c:pt idx="5556">
                  <c:v>7356</c:v>
                </c:pt>
                <c:pt idx="5557">
                  <c:v>7357</c:v>
                </c:pt>
                <c:pt idx="5558">
                  <c:v>7358</c:v>
                </c:pt>
                <c:pt idx="5559">
                  <c:v>7359</c:v>
                </c:pt>
                <c:pt idx="5560">
                  <c:v>7360</c:v>
                </c:pt>
                <c:pt idx="5561">
                  <c:v>7361</c:v>
                </c:pt>
                <c:pt idx="5562">
                  <c:v>7362</c:v>
                </c:pt>
                <c:pt idx="5563">
                  <c:v>7363</c:v>
                </c:pt>
                <c:pt idx="5564">
                  <c:v>7364</c:v>
                </c:pt>
                <c:pt idx="5565">
                  <c:v>7365</c:v>
                </c:pt>
                <c:pt idx="5566">
                  <c:v>7366</c:v>
                </c:pt>
                <c:pt idx="5567">
                  <c:v>7367</c:v>
                </c:pt>
                <c:pt idx="5568">
                  <c:v>7368</c:v>
                </c:pt>
                <c:pt idx="5569">
                  <c:v>7369</c:v>
                </c:pt>
                <c:pt idx="5570">
                  <c:v>7370</c:v>
                </c:pt>
                <c:pt idx="5571">
                  <c:v>7371</c:v>
                </c:pt>
                <c:pt idx="5572">
                  <c:v>7372</c:v>
                </c:pt>
                <c:pt idx="5573">
                  <c:v>7373</c:v>
                </c:pt>
                <c:pt idx="5574">
                  <c:v>7374</c:v>
                </c:pt>
                <c:pt idx="5575">
                  <c:v>7375</c:v>
                </c:pt>
                <c:pt idx="5576">
                  <c:v>7376</c:v>
                </c:pt>
                <c:pt idx="5577">
                  <c:v>7377</c:v>
                </c:pt>
                <c:pt idx="5578">
                  <c:v>7378</c:v>
                </c:pt>
                <c:pt idx="5579">
                  <c:v>7379</c:v>
                </c:pt>
                <c:pt idx="5580">
                  <c:v>7380</c:v>
                </c:pt>
                <c:pt idx="5581">
                  <c:v>7381</c:v>
                </c:pt>
                <c:pt idx="5582">
                  <c:v>7382</c:v>
                </c:pt>
                <c:pt idx="5583">
                  <c:v>7383</c:v>
                </c:pt>
                <c:pt idx="5584">
                  <c:v>7384</c:v>
                </c:pt>
                <c:pt idx="5585">
                  <c:v>7385</c:v>
                </c:pt>
                <c:pt idx="5586">
                  <c:v>7386</c:v>
                </c:pt>
                <c:pt idx="5587">
                  <c:v>7387</c:v>
                </c:pt>
                <c:pt idx="5588">
                  <c:v>7388</c:v>
                </c:pt>
                <c:pt idx="5589">
                  <c:v>7389</c:v>
                </c:pt>
                <c:pt idx="5590">
                  <c:v>7390</c:v>
                </c:pt>
                <c:pt idx="5591">
                  <c:v>7391</c:v>
                </c:pt>
                <c:pt idx="5592">
                  <c:v>7392</c:v>
                </c:pt>
                <c:pt idx="5593">
                  <c:v>7393</c:v>
                </c:pt>
                <c:pt idx="5594">
                  <c:v>7394</c:v>
                </c:pt>
                <c:pt idx="5595">
                  <c:v>7395</c:v>
                </c:pt>
                <c:pt idx="5596">
                  <c:v>7396</c:v>
                </c:pt>
                <c:pt idx="5597">
                  <c:v>7397</c:v>
                </c:pt>
                <c:pt idx="5598">
                  <c:v>7398</c:v>
                </c:pt>
                <c:pt idx="5599">
                  <c:v>7399</c:v>
                </c:pt>
                <c:pt idx="5600">
                  <c:v>7400</c:v>
                </c:pt>
                <c:pt idx="5601">
                  <c:v>7401</c:v>
                </c:pt>
                <c:pt idx="5602">
                  <c:v>7402</c:v>
                </c:pt>
                <c:pt idx="5603">
                  <c:v>7403</c:v>
                </c:pt>
                <c:pt idx="5604">
                  <c:v>7404</c:v>
                </c:pt>
                <c:pt idx="5605">
                  <c:v>7405</c:v>
                </c:pt>
                <c:pt idx="5606">
                  <c:v>7406</c:v>
                </c:pt>
                <c:pt idx="5607">
                  <c:v>7407</c:v>
                </c:pt>
                <c:pt idx="5608">
                  <c:v>7408</c:v>
                </c:pt>
                <c:pt idx="5609">
                  <c:v>7409</c:v>
                </c:pt>
                <c:pt idx="5610">
                  <c:v>7410</c:v>
                </c:pt>
                <c:pt idx="5611">
                  <c:v>7411</c:v>
                </c:pt>
                <c:pt idx="5612">
                  <c:v>7412</c:v>
                </c:pt>
                <c:pt idx="5613">
                  <c:v>7413</c:v>
                </c:pt>
                <c:pt idx="5614">
                  <c:v>7414</c:v>
                </c:pt>
                <c:pt idx="5615">
                  <c:v>7415</c:v>
                </c:pt>
                <c:pt idx="5616">
                  <c:v>7416</c:v>
                </c:pt>
                <c:pt idx="5617">
                  <c:v>7417</c:v>
                </c:pt>
                <c:pt idx="5618">
                  <c:v>7418</c:v>
                </c:pt>
                <c:pt idx="5619">
                  <c:v>7419</c:v>
                </c:pt>
                <c:pt idx="5620">
                  <c:v>7420</c:v>
                </c:pt>
                <c:pt idx="5621">
                  <c:v>7421</c:v>
                </c:pt>
                <c:pt idx="5622">
                  <c:v>7422</c:v>
                </c:pt>
                <c:pt idx="5623">
                  <c:v>7423</c:v>
                </c:pt>
                <c:pt idx="5624">
                  <c:v>7424</c:v>
                </c:pt>
                <c:pt idx="5625">
                  <c:v>7425</c:v>
                </c:pt>
                <c:pt idx="5626">
                  <c:v>7426</c:v>
                </c:pt>
                <c:pt idx="5627">
                  <c:v>7427</c:v>
                </c:pt>
                <c:pt idx="5628">
                  <c:v>7428</c:v>
                </c:pt>
                <c:pt idx="5629">
                  <c:v>7429</c:v>
                </c:pt>
                <c:pt idx="5630">
                  <c:v>7430</c:v>
                </c:pt>
                <c:pt idx="5631">
                  <c:v>7431</c:v>
                </c:pt>
                <c:pt idx="5632">
                  <c:v>7432</c:v>
                </c:pt>
                <c:pt idx="5633">
                  <c:v>7433</c:v>
                </c:pt>
                <c:pt idx="5634">
                  <c:v>7434</c:v>
                </c:pt>
                <c:pt idx="5635">
                  <c:v>7435</c:v>
                </c:pt>
                <c:pt idx="5636">
                  <c:v>7436</c:v>
                </c:pt>
                <c:pt idx="5637">
                  <c:v>7437</c:v>
                </c:pt>
                <c:pt idx="5638">
                  <c:v>7438</c:v>
                </c:pt>
                <c:pt idx="5639">
                  <c:v>7439</c:v>
                </c:pt>
                <c:pt idx="5640">
                  <c:v>7440</c:v>
                </c:pt>
                <c:pt idx="5641">
                  <c:v>7441</c:v>
                </c:pt>
                <c:pt idx="5642">
                  <c:v>7442</c:v>
                </c:pt>
                <c:pt idx="5643">
                  <c:v>7443</c:v>
                </c:pt>
                <c:pt idx="5644">
                  <c:v>7444</c:v>
                </c:pt>
                <c:pt idx="5645">
                  <c:v>7445</c:v>
                </c:pt>
                <c:pt idx="5646">
                  <c:v>7446</c:v>
                </c:pt>
                <c:pt idx="5647">
                  <c:v>7447</c:v>
                </c:pt>
                <c:pt idx="5648">
                  <c:v>7448</c:v>
                </c:pt>
                <c:pt idx="5649">
                  <c:v>7449</c:v>
                </c:pt>
                <c:pt idx="5650">
                  <c:v>7450</c:v>
                </c:pt>
                <c:pt idx="5651">
                  <c:v>7451</c:v>
                </c:pt>
                <c:pt idx="5652">
                  <c:v>7452</c:v>
                </c:pt>
                <c:pt idx="5653">
                  <c:v>7453</c:v>
                </c:pt>
                <c:pt idx="5654">
                  <c:v>7454</c:v>
                </c:pt>
                <c:pt idx="5655">
                  <c:v>7455</c:v>
                </c:pt>
                <c:pt idx="5656">
                  <c:v>7456</c:v>
                </c:pt>
                <c:pt idx="5657">
                  <c:v>7457</c:v>
                </c:pt>
                <c:pt idx="5658">
                  <c:v>7458</c:v>
                </c:pt>
                <c:pt idx="5659">
                  <c:v>7459</c:v>
                </c:pt>
                <c:pt idx="5660">
                  <c:v>7460</c:v>
                </c:pt>
                <c:pt idx="5661">
                  <c:v>7461</c:v>
                </c:pt>
                <c:pt idx="5662">
                  <c:v>7462</c:v>
                </c:pt>
                <c:pt idx="5663">
                  <c:v>7463</c:v>
                </c:pt>
                <c:pt idx="5664">
                  <c:v>7464</c:v>
                </c:pt>
                <c:pt idx="5665">
                  <c:v>7465</c:v>
                </c:pt>
                <c:pt idx="5666">
                  <c:v>7466</c:v>
                </c:pt>
                <c:pt idx="5667">
                  <c:v>7467</c:v>
                </c:pt>
                <c:pt idx="5668">
                  <c:v>7468</c:v>
                </c:pt>
                <c:pt idx="5669">
                  <c:v>7469</c:v>
                </c:pt>
                <c:pt idx="5670">
                  <c:v>7470</c:v>
                </c:pt>
                <c:pt idx="5671">
                  <c:v>7471</c:v>
                </c:pt>
                <c:pt idx="5672">
                  <c:v>7472</c:v>
                </c:pt>
                <c:pt idx="5673">
                  <c:v>7473</c:v>
                </c:pt>
                <c:pt idx="5674">
                  <c:v>7474</c:v>
                </c:pt>
                <c:pt idx="5675">
                  <c:v>7475</c:v>
                </c:pt>
                <c:pt idx="5676">
                  <c:v>7476</c:v>
                </c:pt>
                <c:pt idx="5677">
                  <c:v>7477</c:v>
                </c:pt>
                <c:pt idx="5678">
                  <c:v>7478</c:v>
                </c:pt>
                <c:pt idx="5679">
                  <c:v>7479</c:v>
                </c:pt>
                <c:pt idx="5680">
                  <c:v>7480</c:v>
                </c:pt>
                <c:pt idx="5681">
                  <c:v>7481</c:v>
                </c:pt>
                <c:pt idx="5682">
                  <c:v>7482</c:v>
                </c:pt>
                <c:pt idx="5683">
                  <c:v>7483</c:v>
                </c:pt>
                <c:pt idx="5684">
                  <c:v>7484</c:v>
                </c:pt>
                <c:pt idx="5685">
                  <c:v>7485</c:v>
                </c:pt>
                <c:pt idx="5686">
                  <c:v>7486</c:v>
                </c:pt>
                <c:pt idx="5687">
                  <c:v>7487</c:v>
                </c:pt>
                <c:pt idx="5688">
                  <c:v>7488</c:v>
                </c:pt>
                <c:pt idx="5689">
                  <c:v>7489</c:v>
                </c:pt>
                <c:pt idx="5690">
                  <c:v>7490</c:v>
                </c:pt>
                <c:pt idx="5691">
                  <c:v>7491</c:v>
                </c:pt>
                <c:pt idx="5692">
                  <c:v>7492</c:v>
                </c:pt>
                <c:pt idx="5693">
                  <c:v>7493</c:v>
                </c:pt>
                <c:pt idx="5694">
                  <c:v>7494</c:v>
                </c:pt>
                <c:pt idx="5695">
                  <c:v>7495</c:v>
                </c:pt>
                <c:pt idx="5696">
                  <c:v>7496</c:v>
                </c:pt>
                <c:pt idx="5697">
                  <c:v>7497</c:v>
                </c:pt>
                <c:pt idx="5698">
                  <c:v>7498</c:v>
                </c:pt>
                <c:pt idx="5699">
                  <c:v>7499</c:v>
                </c:pt>
                <c:pt idx="5700">
                  <c:v>7500</c:v>
                </c:pt>
                <c:pt idx="5701">
                  <c:v>7501</c:v>
                </c:pt>
                <c:pt idx="5702">
                  <c:v>7502</c:v>
                </c:pt>
                <c:pt idx="5703">
                  <c:v>7503</c:v>
                </c:pt>
                <c:pt idx="5704">
                  <c:v>7504</c:v>
                </c:pt>
                <c:pt idx="5705">
                  <c:v>7505</c:v>
                </c:pt>
                <c:pt idx="5706">
                  <c:v>7506</c:v>
                </c:pt>
                <c:pt idx="5707">
                  <c:v>7507</c:v>
                </c:pt>
                <c:pt idx="5708">
                  <c:v>7508</c:v>
                </c:pt>
                <c:pt idx="5709">
                  <c:v>7509</c:v>
                </c:pt>
                <c:pt idx="5710">
                  <c:v>7510</c:v>
                </c:pt>
                <c:pt idx="5711">
                  <c:v>7511</c:v>
                </c:pt>
                <c:pt idx="5712">
                  <c:v>7512</c:v>
                </c:pt>
                <c:pt idx="5713">
                  <c:v>7513</c:v>
                </c:pt>
                <c:pt idx="5714">
                  <c:v>7514</c:v>
                </c:pt>
                <c:pt idx="5715">
                  <c:v>7515</c:v>
                </c:pt>
                <c:pt idx="5716">
                  <c:v>7516</c:v>
                </c:pt>
                <c:pt idx="5717">
                  <c:v>7517</c:v>
                </c:pt>
                <c:pt idx="5718">
                  <c:v>7518</c:v>
                </c:pt>
                <c:pt idx="5719">
                  <c:v>7519</c:v>
                </c:pt>
                <c:pt idx="5720">
                  <c:v>7520</c:v>
                </c:pt>
                <c:pt idx="5721">
                  <c:v>7521</c:v>
                </c:pt>
                <c:pt idx="5722">
                  <c:v>7522</c:v>
                </c:pt>
                <c:pt idx="5723">
                  <c:v>7523</c:v>
                </c:pt>
                <c:pt idx="5724">
                  <c:v>7524</c:v>
                </c:pt>
                <c:pt idx="5725">
                  <c:v>7525</c:v>
                </c:pt>
                <c:pt idx="5726">
                  <c:v>7526</c:v>
                </c:pt>
                <c:pt idx="5727">
                  <c:v>7527</c:v>
                </c:pt>
                <c:pt idx="5728">
                  <c:v>7528</c:v>
                </c:pt>
                <c:pt idx="5729">
                  <c:v>7529</c:v>
                </c:pt>
                <c:pt idx="5730">
                  <c:v>7530</c:v>
                </c:pt>
                <c:pt idx="5731">
                  <c:v>7531</c:v>
                </c:pt>
                <c:pt idx="5732">
                  <c:v>7532</c:v>
                </c:pt>
                <c:pt idx="5733">
                  <c:v>7533</c:v>
                </c:pt>
                <c:pt idx="5734">
                  <c:v>7534</c:v>
                </c:pt>
                <c:pt idx="5735">
                  <c:v>7535</c:v>
                </c:pt>
                <c:pt idx="5736">
                  <c:v>7536</c:v>
                </c:pt>
                <c:pt idx="5737">
                  <c:v>7537</c:v>
                </c:pt>
                <c:pt idx="5738">
                  <c:v>7538</c:v>
                </c:pt>
                <c:pt idx="5739">
                  <c:v>7539</c:v>
                </c:pt>
                <c:pt idx="5740">
                  <c:v>7540</c:v>
                </c:pt>
                <c:pt idx="5741">
                  <c:v>7541</c:v>
                </c:pt>
                <c:pt idx="5742">
                  <c:v>7542</c:v>
                </c:pt>
                <c:pt idx="5743">
                  <c:v>7543</c:v>
                </c:pt>
                <c:pt idx="5744">
                  <c:v>7544</c:v>
                </c:pt>
                <c:pt idx="5745">
                  <c:v>7545</c:v>
                </c:pt>
                <c:pt idx="5746">
                  <c:v>7546</c:v>
                </c:pt>
                <c:pt idx="5747">
                  <c:v>7547</c:v>
                </c:pt>
                <c:pt idx="5748">
                  <c:v>7548</c:v>
                </c:pt>
                <c:pt idx="5749">
                  <c:v>7549</c:v>
                </c:pt>
                <c:pt idx="5750">
                  <c:v>7550</c:v>
                </c:pt>
                <c:pt idx="5751">
                  <c:v>7551</c:v>
                </c:pt>
                <c:pt idx="5752">
                  <c:v>7552</c:v>
                </c:pt>
                <c:pt idx="5753">
                  <c:v>7553</c:v>
                </c:pt>
                <c:pt idx="5754">
                  <c:v>7554</c:v>
                </c:pt>
                <c:pt idx="5755">
                  <c:v>7555</c:v>
                </c:pt>
                <c:pt idx="5756">
                  <c:v>7556</c:v>
                </c:pt>
                <c:pt idx="5757">
                  <c:v>7557</c:v>
                </c:pt>
                <c:pt idx="5758">
                  <c:v>7558</c:v>
                </c:pt>
                <c:pt idx="5759">
                  <c:v>7559</c:v>
                </c:pt>
                <c:pt idx="5760">
                  <c:v>7560</c:v>
                </c:pt>
                <c:pt idx="5761">
                  <c:v>7561</c:v>
                </c:pt>
                <c:pt idx="5762">
                  <c:v>7562</c:v>
                </c:pt>
                <c:pt idx="5763">
                  <c:v>7563</c:v>
                </c:pt>
                <c:pt idx="5764">
                  <c:v>7564</c:v>
                </c:pt>
                <c:pt idx="5765">
                  <c:v>7565</c:v>
                </c:pt>
                <c:pt idx="5766">
                  <c:v>7566</c:v>
                </c:pt>
                <c:pt idx="5767">
                  <c:v>7567</c:v>
                </c:pt>
                <c:pt idx="5768">
                  <c:v>7568</c:v>
                </c:pt>
                <c:pt idx="5769">
                  <c:v>7569</c:v>
                </c:pt>
                <c:pt idx="5770">
                  <c:v>7570</c:v>
                </c:pt>
                <c:pt idx="5771">
                  <c:v>7571</c:v>
                </c:pt>
                <c:pt idx="5772">
                  <c:v>7572</c:v>
                </c:pt>
                <c:pt idx="5773">
                  <c:v>7573</c:v>
                </c:pt>
                <c:pt idx="5774">
                  <c:v>7574</c:v>
                </c:pt>
                <c:pt idx="5775">
                  <c:v>7575</c:v>
                </c:pt>
                <c:pt idx="5776">
                  <c:v>7576</c:v>
                </c:pt>
                <c:pt idx="5777">
                  <c:v>7577</c:v>
                </c:pt>
                <c:pt idx="5778">
                  <c:v>7578</c:v>
                </c:pt>
                <c:pt idx="5779">
                  <c:v>7579</c:v>
                </c:pt>
                <c:pt idx="5780">
                  <c:v>7580</c:v>
                </c:pt>
                <c:pt idx="5781">
                  <c:v>7581</c:v>
                </c:pt>
                <c:pt idx="5782">
                  <c:v>7582</c:v>
                </c:pt>
                <c:pt idx="5783">
                  <c:v>7583</c:v>
                </c:pt>
                <c:pt idx="5784">
                  <c:v>7584</c:v>
                </c:pt>
                <c:pt idx="5785">
                  <c:v>7585</c:v>
                </c:pt>
                <c:pt idx="5786">
                  <c:v>7586</c:v>
                </c:pt>
                <c:pt idx="5787">
                  <c:v>7587</c:v>
                </c:pt>
                <c:pt idx="5788">
                  <c:v>7588</c:v>
                </c:pt>
                <c:pt idx="5789">
                  <c:v>7589</c:v>
                </c:pt>
                <c:pt idx="5790">
                  <c:v>7590</c:v>
                </c:pt>
                <c:pt idx="5791">
                  <c:v>7591</c:v>
                </c:pt>
                <c:pt idx="5792">
                  <c:v>7592</c:v>
                </c:pt>
                <c:pt idx="5793">
                  <c:v>7593</c:v>
                </c:pt>
                <c:pt idx="5794">
                  <c:v>7594</c:v>
                </c:pt>
                <c:pt idx="5795">
                  <c:v>7595</c:v>
                </c:pt>
                <c:pt idx="5796">
                  <c:v>7596</c:v>
                </c:pt>
                <c:pt idx="5797">
                  <c:v>7597</c:v>
                </c:pt>
                <c:pt idx="5798">
                  <c:v>7598</c:v>
                </c:pt>
                <c:pt idx="5799">
                  <c:v>7599</c:v>
                </c:pt>
                <c:pt idx="5800">
                  <c:v>7600</c:v>
                </c:pt>
                <c:pt idx="5801">
                  <c:v>7601</c:v>
                </c:pt>
                <c:pt idx="5802">
                  <c:v>7602</c:v>
                </c:pt>
                <c:pt idx="5803">
                  <c:v>7603</c:v>
                </c:pt>
                <c:pt idx="5804">
                  <c:v>7604</c:v>
                </c:pt>
                <c:pt idx="5805">
                  <c:v>7605</c:v>
                </c:pt>
                <c:pt idx="5806">
                  <c:v>7606</c:v>
                </c:pt>
                <c:pt idx="5807">
                  <c:v>7607</c:v>
                </c:pt>
                <c:pt idx="5808">
                  <c:v>7608</c:v>
                </c:pt>
                <c:pt idx="5809">
                  <c:v>7609</c:v>
                </c:pt>
                <c:pt idx="5810">
                  <c:v>7610</c:v>
                </c:pt>
                <c:pt idx="5811">
                  <c:v>7611</c:v>
                </c:pt>
                <c:pt idx="5812">
                  <c:v>7612</c:v>
                </c:pt>
                <c:pt idx="5813">
                  <c:v>7613</c:v>
                </c:pt>
                <c:pt idx="5814">
                  <c:v>7614</c:v>
                </c:pt>
                <c:pt idx="5815">
                  <c:v>7615</c:v>
                </c:pt>
                <c:pt idx="5816">
                  <c:v>7616</c:v>
                </c:pt>
                <c:pt idx="5817">
                  <c:v>7617</c:v>
                </c:pt>
                <c:pt idx="5818">
                  <c:v>7618</c:v>
                </c:pt>
                <c:pt idx="5819">
                  <c:v>7619</c:v>
                </c:pt>
                <c:pt idx="5820">
                  <c:v>7620</c:v>
                </c:pt>
                <c:pt idx="5821">
                  <c:v>7621</c:v>
                </c:pt>
                <c:pt idx="5822">
                  <c:v>7622</c:v>
                </c:pt>
                <c:pt idx="5823">
                  <c:v>7623</c:v>
                </c:pt>
                <c:pt idx="5824">
                  <c:v>7624</c:v>
                </c:pt>
                <c:pt idx="5825">
                  <c:v>7625</c:v>
                </c:pt>
                <c:pt idx="5826">
                  <c:v>7626</c:v>
                </c:pt>
                <c:pt idx="5827">
                  <c:v>7627</c:v>
                </c:pt>
                <c:pt idx="5828">
                  <c:v>7628</c:v>
                </c:pt>
                <c:pt idx="5829">
                  <c:v>7629</c:v>
                </c:pt>
                <c:pt idx="5830">
                  <c:v>7630</c:v>
                </c:pt>
                <c:pt idx="5831">
                  <c:v>7631</c:v>
                </c:pt>
                <c:pt idx="5832">
                  <c:v>7632</c:v>
                </c:pt>
                <c:pt idx="5833">
                  <c:v>7633</c:v>
                </c:pt>
                <c:pt idx="5834">
                  <c:v>7634</c:v>
                </c:pt>
                <c:pt idx="5835">
                  <c:v>7635</c:v>
                </c:pt>
                <c:pt idx="5836">
                  <c:v>7636</c:v>
                </c:pt>
                <c:pt idx="5837">
                  <c:v>7637</c:v>
                </c:pt>
                <c:pt idx="5838">
                  <c:v>7638</c:v>
                </c:pt>
                <c:pt idx="5839">
                  <c:v>7639</c:v>
                </c:pt>
                <c:pt idx="5840">
                  <c:v>7640</c:v>
                </c:pt>
                <c:pt idx="5841">
                  <c:v>7641</c:v>
                </c:pt>
                <c:pt idx="5842">
                  <c:v>7642</c:v>
                </c:pt>
                <c:pt idx="5843">
                  <c:v>7643</c:v>
                </c:pt>
                <c:pt idx="5844">
                  <c:v>7644</c:v>
                </c:pt>
                <c:pt idx="5845">
                  <c:v>7645</c:v>
                </c:pt>
                <c:pt idx="5846">
                  <c:v>7646</c:v>
                </c:pt>
                <c:pt idx="5847">
                  <c:v>7647</c:v>
                </c:pt>
                <c:pt idx="5848">
                  <c:v>7648</c:v>
                </c:pt>
                <c:pt idx="5849">
                  <c:v>7649</c:v>
                </c:pt>
                <c:pt idx="5850">
                  <c:v>7650</c:v>
                </c:pt>
                <c:pt idx="5851">
                  <c:v>7651</c:v>
                </c:pt>
                <c:pt idx="5852">
                  <c:v>7652</c:v>
                </c:pt>
                <c:pt idx="5853">
                  <c:v>7653</c:v>
                </c:pt>
                <c:pt idx="5854">
                  <c:v>7654</c:v>
                </c:pt>
                <c:pt idx="5855">
                  <c:v>7655</c:v>
                </c:pt>
                <c:pt idx="5856">
                  <c:v>7656</c:v>
                </c:pt>
                <c:pt idx="5857">
                  <c:v>7657</c:v>
                </c:pt>
                <c:pt idx="5858">
                  <c:v>7658</c:v>
                </c:pt>
                <c:pt idx="5859">
                  <c:v>7659</c:v>
                </c:pt>
                <c:pt idx="5860">
                  <c:v>7660</c:v>
                </c:pt>
                <c:pt idx="5861">
                  <c:v>7661</c:v>
                </c:pt>
                <c:pt idx="5862">
                  <c:v>7662</c:v>
                </c:pt>
                <c:pt idx="5863">
                  <c:v>7663</c:v>
                </c:pt>
                <c:pt idx="5864">
                  <c:v>7664</c:v>
                </c:pt>
                <c:pt idx="5865">
                  <c:v>7665</c:v>
                </c:pt>
                <c:pt idx="5866">
                  <c:v>7666</c:v>
                </c:pt>
                <c:pt idx="5867">
                  <c:v>7667</c:v>
                </c:pt>
                <c:pt idx="5868">
                  <c:v>7668</c:v>
                </c:pt>
                <c:pt idx="5869">
                  <c:v>7669</c:v>
                </c:pt>
                <c:pt idx="5870">
                  <c:v>7670</c:v>
                </c:pt>
                <c:pt idx="5871">
                  <c:v>7671</c:v>
                </c:pt>
                <c:pt idx="5872">
                  <c:v>7672</c:v>
                </c:pt>
                <c:pt idx="5873">
                  <c:v>7673</c:v>
                </c:pt>
                <c:pt idx="5874">
                  <c:v>7674</c:v>
                </c:pt>
                <c:pt idx="5875">
                  <c:v>7675</c:v>
                </c:pt>
                <c:pt idx="5876">
                  <c:v>7676</c:v>
                </c:pt>
                <c:pt idx="5877">
                  <c:v>7677</c:v>
                </c:pt>
                <c:pt idx="5878">
                  <c:v>7678</c:v>
                </c:pt>
                <c:pt idx="5879">
                  <c:v>7679</c:v>
                </c:pt>
                <c:pt idx="5880">
                  <c:v>7680</c:v>
                </c:pt>
                <c:pt idx="5881">
                  <c:v>7681</c:v>
                </c:pt>
                <c:pt idx="5882">
                  <c:v>7682</c:v>
                </c:pt>
                <c:pt idx="5883">
                  <c:v>7683</c:v>
                </c:pt>
                <c:pt idx="5884">
                  <c:v>7684</c:v>
                </c:pt>
                <c:pt idx="5885">
                  <c:v>7685</c:v>
                </c:pt>
                <c:pt idx="5886">
                  <c:v>7686</c:v>
                </c:pt>
                <c:pt idx="5887">
                  <c:v>7687</c:v>
                </c:pt>
                <c:pt idx="5888">
                  <c:v>7688</c:v>
                </c:pt>
                <c:pt idx="5889">
                  <c:v>7689</c:v>
                </c:pt>
                <c:pt idx="5890">
                  <c:v>7690</c:v>
                </c:pt>
                <c:pt idx="5891">
                  <c:v>7691</c:v>
                </c:pt>
                <c:pt idx="5892">
                  <c:v>7692</c:v>
                </c:pt>
                <c:pt idx="5893">
                  <c:v>7693</c:v>
                </c:pt>
                <c:pt idx="5894">
                  <c:v>7694</c:v>
                </c:pt>
                <c:pt idx="5895">
                  <c:v>7695</c:v>
                </c:pt>
                <c:pt idx="5896">
                  <c:v>7696</c:v>
                </c:pt>
                <c:pt idx="5897">
                  <c:v>7697</c:v>
                </c:pt>
                <c:pt idx="5898">
                  <c:v>7698</c:v>
                </c:pt>
                <c:pt idx="5899">
                  <c:v>7699</c:v>
                </c:pt>
                <c:pt idx="5900">
                  <c:v>7700</c:v>
                </c:pt>
                <c:pt idx="5901">
                  <c:v>7701</c:v>
                </c:pt>
                <c:pt idx="5902">
                  <c:v>7702</c:v>
                </c:pt>
                <c:pt idx="5903">
                  <c:v>7703</c:v>
                </c:pt>
                <c:pt idx="5904">
                  <c:v>7704</c:v>
                </c:pt>
                <c:pt idx="5905">
                  <c:v>7705</c:v>
                </c:pt>
                <c:pt idx="5906">
                  <c:v>7706</c:v>
                </c:pt>
                <c:pt idx="5907">
                  <c:v>7707</c:v>
                </c:pt>
                <c:pt idx="5908">
                  <c:v>7708</c:v>
                </c:pt>
                <c:pt idx="5909">
                  <c:v>7709</c:v>
                </c:pt>
                <c:pt idx="5910">
                  <c:v>7710</c:v>
                </c:pt>
                <c:pt idx="5911">
                  <c:v>7711</c:v>
                </c:pt>
                <c:pt idx="5912">
                  <c:v>7712</c:v>
                </c:pt>
                <c:pt idx="5913">
                  <c:v>7713</c:v>
                </c:pt>
                <c:pt idx="5914">
                  <c:v>7714</c:v>
                </c:pt>
                <c:pt idx="5915">
                  <c:v>7715</c:v>
                </c:pt>
                <c:pt idx="5916">
                  <c:v>7716</c:v>
                </c:pt>
                <c:pt idx="5917">
                  <c:v>7717</c:v>
                </c:pt>
                <c:pt idx="5918">
                  <c:v>7718</c:v>
                </c:pt>
                <c:pt idx="5919">
                  <c:v>7719</c:v>
                </c:pt>
                <c:pt idx="5920">
                  <c:v>7720</c:v>
                </c:pt>
                <c:pt idx="5921">
                  <c:v>7721</c:v>
                </c:pt>
                <c:pt idx="5922">
                  <c:v>7722</c:v>
                </c:pt>
                <c:pt idx="5923">
                  <c:v>7723</c:v>
                </c:pt>
                <c:pt idx="5924">
                  <c:v>7724</c:v>
                </c:pt>
                <c:pt idx="5925">
                  <c:v>7725</c:v>
                </c:pt>
                <c:pt idx="5926">
                  <c:v>7726</c:v>
                </c:pt>
                <c:pt idx="5927">
                  <c:v>7727</c:v>
                </c:pt>
                <c:pt idx="5928">
                  <c:v>7728</c:v>
                </c:pt>
                <c:pt idx="5929">
                  <c:v>7729</c:v>
                </c:pt>
                <c:pt idx="5930">
                  <c:v>7730</c:v>
                </c:pt>
                <c:pt idx="5931">
                  <c:v>7731</c:v>
                </c:pt>
                <c:pt idx="5932">
                  <c:v>7732</c:v>
                </c:pt>
                <c:pt idx="5933">
                  <c:v>7733</c:v>
                </c:pt>
                <c:pt idx="5934">
                  <c:v>7734</c:v>
                </c:pt>
                <c:pt idx="5935">
                  <c:v>7735</c:v>
                </c:pt>
                <c:pt idx="5936">
                  <c:v>7736</c:v>
                </c:pt>
                <c:pt idx="5937">
                  <c:v>7737</c:v>
                </c:pt>
                <c:pt idx="5938">
                  <c:v>7738</c:v>
                </c:pt>
                <c:pt idx="5939">
                  <c:v>7739</c:v>
                </c:pt>
                <c:pt idx="5940">
                  <c:v>7740</c:v>
                </c:pt>
                <c:pt idx="5941">
                  <c:v>7741</c:v>
                </c:pt>
                <c:pt idx="5942">
                  <c:v>7742</c:v>
                </c:pt>
                <c:pt idx="5943">
                  <c:v>7743</c:v>
                </c:pt>
                <c:pt idx="5944">
                  <c:v>7744</c:v>
                </c:pt>
                <c:pt idx="5945">
                  <c:v>7745</c:v>
                </c:pt>
                <c:pt idx="5946">
                  <c:v>7746</c:v>
                </c:pt>
                <c:pt idx="5947">
                  <c:v>7747</c:v>
                </c:pt>
                <c:pt idx="5948">
                  <c:v>7748</c:v>
                </c:pt>
                <c:pt idx="5949">
                  <c:v>7749</c:v>
                </c:pt>
                <c:pt idx="5950">
                  <c:v>7750</c:v>
                </c:pt>
                <c:pt idx="5951">
                  <c:v>7751</c:v>
                </c:pt>
                <c:pt idx="5952">
                  <c:v>7752</c:v>
                </c:pt>
                <c:pt idx="5953">
                  <c:v>7753</c:v>
                </c:pt>
                <c:pt idx="5954">
                  <c:v>7754</c:v>
                </c:pt>
                <c:pt idx="5955">
                  <c:v>7755</c:v>
                </c:pt>
                <c:pt idx="5956">
                  <c:v>7756</c:v>
                </c:pt>
                <c:pt idx="5957">
                  <c:v>7757</c:v>
                </c:pt>
                <c:pt idx="5958">
                  <c:v>7758</c:v>
                </c:pt>
                <c:pt idx="5959">
                  <c:v>7759</c:v>
                </c:pt>
                <c:pt idx="5960">
                  <c:v>7760</c:v>
                </c:pt>
                <c:pt idx="5961">
                  <c:v>7761</c:v>
                </c:pt>
                <c:pt idx="5962">
                  <c:v>7762</c:v>
                </c:pt>
                <c:pt idx="5963">
                  <c:v>7763</c:v>
                </c:pt>
                <c:pt idx="5964">
                  <c:v>7764</c:v>
                </c:pt>
                <c:pt idx="5965">
                  <c:v>7765</c:v>
                </c:pt>
                <c:pt idx="5966">
                  <c:v>7766</c:v>
                </c:pt>
                <c:pt idx="5967">
                  <c:v>7767</c:v>
                </c:pt>
                <c:pt idx="5968">
                  <c:v>7768</c:v>
                </c:pt>
                <c:pt idx="5969">
                  <c:v>7769</c:v>
                </c:pt>
                <c:pt idx="5970">
                  <c:v>7770</c:v>
                </c:pt>
                <c:pt idx="5971">
                  <c:v>7771</c:v>
                </c:pt>
                <c:pt idx="5972">
                  <c:v>7772</c:v>
                </c:pt>
                <c:pt idx="5973">
                  <c:v>7773</c:v>
                </c:pt>
                <c:pt idx="5974">
                  <c:v>7774</c:v>
                </c:pt>
                <c:pt idx="5975">
                  <c:v>7775</c:v>
                </c:pt>
                <c:pt idx="5976">
                  <c:v>7776</c:v>
                </c:pt>
                <c:pt idx="5977">
                  <c:v>7777</c:v>
                </c:pt>
                <c:pt idx="5978">
                  <c:v>7778</c:v>
                </c:pt>
                <c:pt idx="5979">
                  <c:v>7779</c:v>
                </c:pt>
                <c:pt idx="5980">
                  <c:v>7780</c:v>
                </c:pt>
                <c:pt idx="5981">
                  <c:v>7781</c:v>
                </c:pt>
                <c:pt idx="5982">
                  <c:v>7782</c:v>
                </c:pt>
                <c:pt idx="5983">
                  <c:v>7783</c:v>
                </c:pt>
                <c:pt idx="5984">
                  <c:v>7784</c:v>
                </c:pt>
                <c:pt idx="5985">
                  <c:v>7785</c:v>
                </c:pt>
                <c:pt idx="5986">
                  <c:v>7786</c:v>
                </c:pt>
                <c:pt idx="5987">
                  <c:v>7787</c:v>
                </c:pt>
                <c:pt idx="5988">
                  <c:v>7788</c:v>
                </c:pt>
                <c:pt idx="5989">
                  <c:v>7789</c:v>
                </c:pt>
                <c:pt idx="5990">
                  <c:v>7790</c:v>
                </c:pt>
                <c:pt idx="5991">
                  <c:v>7791</c:v>
                </c:pt>
                <c:pt idx="5992">
                  <c:v>7792</c:v>
                </c:pt>
                <c:pt idx="5993">
                  <c:v>7793</c:v>
                </c:pt>
                <c:pt idx="5994">
                  <c:v>7794</c:v>
                </c:pt>
                <c:pt idx="5995">
                  <c:v>7795</c:v>
                </c:pt>
                <c:pt idx="5996">
                  <c:v>7796</c:v>
                </c:pt>
                <c:pt idx="5997">
                  <c:v>7797</c:v>
                </c:pt>
                <c:pt idx="5998">
                  <c:v>7798</c:v>
                </c:pt>
                <c:pt idx="5999">
                  <c:v>7799</c:v>
                </c:pt>
                <c:pt idx="6000">
                  <c:v>7800</c:v>
                </c:pt>
                <c:pt idx="6001">
                  <c:v>7801</c:v>
                </c:pt>
                <c:pt idx="6002">
                  <c:v>7802</c:v>
                </c:pt>
                <c:pt idx="6003">
                  <c:v>7803</c:v>
                </c:pt>
                <c:pt idx="6004">
                  <c:v>7804</c:v>
                </c:pt>
                <c:pt idx="6005">
                  <c:v>7805</c:v>
                </c:pt>
                <c:pt idx="6006">
                  <c:v>7806</c:v>
                </c:pt>
                <c:pt idx="6007">
                  <c:v>7807</c:v>
                </c:pt>
                <c:pt idx="6008">
                  <c:v>7808</c:v>
                </c:pt>
                <c:pt idx="6009">
                  <c:v>7809</c:v>
                </c:pt>
                <c:pt idx="6010">
                  <c:v>7810</c:v>
                </c:pt>
                <c:pt idx="6011">
                  <c:v>7811</c:v>
                </c:pt>
                <c:pt idx="6012">
                  <c:v>7812</c:v>
                </c:pt>
                <c:pt idx="6013">
                  <c:v>7813</c:v>
                </c:pt>
                <c:pt idx="6014">
                  <c:v>7814</c:v>
                </c:pt>
                <c:pt idx="6015">
                  <c:v>7815</c:v>
                </c:pt>
                <c:pt idx="6016">
                  <c:v>7816</c:v>
                </c:pt>
                <c:pt idx="6017">
                  <c:v>7817</c:v>
                </c:pt>
                <c:pt idx="6018">
                  <c:v>7818</c:v>
                </c:pt>
                <c:pt idx="6019">
                  <c:v>7819</c:v>
                </c:pt>
                <c:pt idx="6020">
                  <c:v>7820</c:v>
                </c:pt>
                <c:pt idx="6021">
                  <c:v>7821</c:v>
                </c:pt>
                <c:pt idx="6022">
                  <c:v>7822</c:v>
                </c:pt>
                <c:pt idx="6023">
                  <c:v>7823</c:v>
                </c:pt>
                <c:pt idx="6024">
                  <c:v>7824</c:v>
                </c:pt>
                <c:pt idx="6025">
                  <c:v>7825</c:v>
                </c:pt>
                <c:pt idx="6026">
                  <c:v>7826</c:v>
                </c:pt>
                <c:pt idx="6027">
                  <c:v>7827</c:v>
                </c:pt>
                <c:pt idx="6028">
                  <c:v>7828</c:v>
                </c:pt>
                <c:pt idx="6029">
                  <c:v>7829</c:v>
                </c:pt>
                <c:pt idx="6030">
                  <c:v>7830</c:v>
                </c:pt>
                <c:pt idx="6031">
                  <c:v>7831</c:v>
                </c:pt>
                <c:pt idx="6032">
                  <c:v>7832</c:v>
                </c:pt>
                <c:pt idx="6033">
                  <c:v>7833</c:v>
                </c:pt>
                <c:pt idx="6034">
                  <c:v>7834</c:v>
                </c:pt>
                <c:pt idx="6035">
                  <c:v>7835</c:v>
                </c:pt>
                <c:pt idx="6036">
                  <c:v>7836</c:v>
                </c:pt>
                <c:pt idx="6037">
                  <c:v>7837</c:v>
                </c:pt>
                <c:pt idx="6038">
                  <c:v>7838</c:v>
                </c:pt>
                <c:pt idx="6039">
                  <c:v>7839</c:v>
                </c:pt>
                <c:pt idx="6040">
                  <c:v>7840</c:v>
                </c:pt>
                <c:pt idx="6041">
                  <c:v>7841</c:v>
                </c:pt>
                <c:pt idx="6042">
                  <c:v>7842</c:v>
                </c:pt>
                <c:pt idx="6043">
                  <c:v>7843</c:v>
                </c:pt>
                <c:pt idx="6044">
                  <c:v>7844</c:v>
                </c:pt>
                <c:pt idx="6045">
                  <c:v>7845</c:v>
                </c:pt>
                <c:pt idx="6046">
                  <c:v>7846</c:v>
                </c:pt>
                <c:pt idx="6047">
                  <c:v>7847</c:v>
                </c:pt>
                <c:pt idx="6048">
                  <c:v>7848</c:v>
                </c:pt>
                <c:pt idx="6049">
                  <c:v>7849</c:v>
                </c:pt>
                <c:pt idx="6050">
                  <c:v>7850</c:v>
                </c:pt>
                <c:pt idx="6051">
                  <c:v>7851</c:v>
                </c:pt>
                <c:pt idx="6052">
                  <c:v>7852</c:v>
                </c:pt>
                <c:pt idx="6053">
                  <c:v>7853</c:v>
                </c:pt>
                <c:pt idx="6054">
                  <c:v>7854</c:v>
                </c:pt>
                <c:pt idx="6055">
                  <c:v>7855</c:v>
                </c:pt>
                <c:pt idx="6056">
                  <c:v>7856</c:v>
                </c:pt>
                <c:pt idx="6057">
                  <c:v>7857</c:v>
                </c:pt>
                <c:pt idx="6058">
                  <c:v>7858</c:v>
                </c:pt>
                <c:pt idx="6059">
                  <c:v>7859</c:v>
                </c:pt>
                <c:pt idx="6060">
                  <c:v>7860</c:v>
                </c:pt>
                <c:pt idx="6061">
                  <c:v>7861</c:v>
                </c:pt>
                <c:pt idx="6062">
                  <c:v>7862</c:v>
                </c:pt>
                <c:pt idx="6063">
                  <c:v>7863</c:v>
                </c:pt>
                <c:pt idx="6064">
                  <c:v>7864</c:v>
                </c:pt>
                <c:pt idx="6065">
                  <c:v>7865</c:v>
                </c:pt>
                <c:pt idx="6066">
                  <c:v>7866</c:v>
                </c:pt>
                <c:pt idx="6067">
                  <c:v>7867</c:v>
                </c:pt>
                <c:pt idx="6068">
                  <c:v>7868</c:v>
                </c:pt>
                <c:pt idx="6069">
                  <c:v>7869</c:v>
                </c:pt>
                <c:pt idx="6070">
                  <c:v>7870</c:v>
                </c:pt>
                <c:pt idx="6071">
                  <c:v>7871</c:v>
                </c:pt>
                <c:pt idx="6072">
                  <c:v>7872</c:v>
                </c:pt>
                <c:pt idx="6073">
                  <c:v>7873</c:v>
                </c:pt>
                <c:pt idx="6074">
                  <c:v>7874</c:v>
                </c:pt>
                <c:pt idx="6075">
                  <c:v>7875</c:v>
                </c:pt>
                <c:pt idx="6076">
                  <c:v>7876</c:v>
                </c:pt>
                <c:pt idx="6077">
                  <c:v>7877</c:v>
                </c:pt>
                <c:pt idx="6078">
                  <c:v>7878</c:v>
                </c:pt>
                <c:pt idx="6079">
                  <c:v>7879</c:v>
                </c:pt>
                <c:pt idx="6080">
                  <c:v>7880</c:v>
                </c:pt>
                <c:pt idx="6081">
                  <c:v>7881</c:v>
                </c:pt>
                <c:pt idx="6082">
                  <c:v>7882</c:v>
                </c:pt>
                <c:pt idx="6083">
                  <c:v>7883</c:v>
                </c:pt>
                <c:pt idx="6084">
                  <c:v>7884</c:v>
                </c:pt>
                <c:pt idx="6085">
                  <c:v>7885</c:v>
                </c:pt>
                <c:pt idx="6086">
                  <c:v>7886</c:v>
                </c:pt>
                <c:pt idx="6087">
                  <c:v>7887</c:v>
                </c:pt>
                <c:pt idx="6088">
                  <c:v>7888</c:v>
                </c:pt>
                <c:pt idx="6089">
                  <c:v>7889</c:v>
                </c:pt>
                <c:pt idx="6090">
                  <c:v>7890</c:v>
                </c:pt>
                <c:pt idx="6091">
                  <c:v>7891</c:v>
                </c:pt>
                <c:pt idx="6092">
                  <c:v>7892</c:v>
                </c:pt>
                <c:pt idx="6093">
                  <c:v>7893</c:v>
                </c:pt>
                <c:pt idx="6094">
                  <c:v>7894</c:v>
                </c:pt>
                <c:pt idx="6095">
                  <c:v>7895</c:v>
                </c:pt>
                <c:pt idx="6096">
                  <c:v>7896</c:v>
                </c:pt>
                <c:pt idx="6097">
                  <c:v>7897</c:v>
                </c:pt>
                <c:pt idx="6098">
                  <c:v>7898</c:v>
                </c:pt>
                <c:pt idx="6099">
                  <c:v>7899</c:v>
                </c:pt>
                <c:pt idx="6100">
                  <c:v>7900</c:v>
                </c:pt>
                <c:pt idx="6101">
                  <c:v>7901</c:v>
                </c:pt>
                <c:pt idx="6102">
                  <c:v>7902</c:v>
                </c:pt>
                <c:pt idx="6103">
                  <c:v>7903</c:v>
                </c:pt>
                <c:pt idx="6104">
                  <c:v>7904</c:v>
                </c:pt>
                <c:pt idx="6105">
                  <c:v>7905</c:v>
                </c:pt>
                <c:pt idx="6106">
                  <c:v>7906</c:v>
                </c:pt>
                <c:pt idx="6107">
                  <c:v>7907</c:v>
                </c:pt>
                <c:pt idx="6108">
                  <c:v>7908</c:v>
                </c:pt>
                <c:pt idx="6109">
                  <c:v>7909</c:v>
                </c:pt>
                <c:pt idx="6110">
                  <c:v>7910</c:v>
                </c:pt>
                <c:pt idx="6111">
                  <c:v>7911</c:v>
                </c:pt>
                <c:pt idx="6112">
                  <c:v>7912</c:v>
                </c:pt>
                <c:pt idx="6113">
                  <c:v>7913</c:v>
                </c:pt>
                <c:pt idx="6114">
                  <c:v>7914</c:v>
                </c:pt>
                <c:pt idx="6115">
                  <c:v>7915</c:v>
                </c:pt>
                <c:pt idx="6116">
                  <c:v>7916</c:v>
                </c:pt>
                <c:pt idx="6117">
                  <c:v>7917</c:v>
                </c:pt>
                <c:pt idx="6118">
                  <c:v>7918</c:v>
                </c:pt>
                <c:pt idx="6119">
                  <c:v>7919</c:v>
                </c:pt>
                <c:pt idx="6120">
                  <c:v>7920</c:v>
                </c:pt>
                <c:pt idx="6121">
                  <c:v>7921</c:v>
                </c:pt>
                <c:pt idx="6122">
                  <c:v>7922</c:v>
                </c:pt>
                <c:pt idx="6123">
                  <c:v>7923</c:v>
                </c:pt>
                <c:pt idx="6124">
                  <c:v>7924</c:v>
                </c:pt>
                <c:pt idx="6125">
                  <c:v>7925</c:v>
                </c:pt>
                <c:pt idx="6126">
                  <c:v>7926</c:v>
                </c:pt>
                <c:pt idx="6127">
                  <c:v>7927</c:v>
                </c:pt>
                <c:pt idx="6128">
                  <c:v>7928</c:v>
                </c:pt>
                <c:pt idx="6129">
                  <c:v>7929</c:v>
                </c:pt>
                <c:pt idx="6130">
                  <c:v>7930</c:v>
                </c:pt>
                <c:pt idx="6131">
                  <c:v>7931</c:v>
                </c:pt>
                <c:pt idx="6132">
                  <c:v>7932</c:v>
                </c:pt>
                <c:pt idx="6133">
                  <c:v>7933</c:v>
                </c:pt>
                <c:pt idx="6134">
                  <c:v>7934</c:v>
                </c:pt>
                <c:pt idx="6135">
                  <c:v>7935</c:v>
                </c:pt>
                <c:pt idx="6136">
                  <c:v>7936</c:v>
                </c:pt>
                <c:pt idx="6137">
                  <c:v>7937</c:v>
                </c:pt>
                <c:pt idx="6138">
                  <c:v>7938</c:v>
                </c:pt>
                <c:pt idx="6139">
                  <c:v>7939</c:v>
                </c:pt>
                <c:pt idx="6140">
                  <c:v>7940</c:v>
                </c:pt>
                <c:pt idx="6141">
                  <c:v>7941</c:v>
                </c:pt>
                <c:pt idx="6142">
                  <c:v>7942</c:v>
                </c:pt>
                <c:pt idx="6143">
                  <c:v>7943</c:v>
                </c:pt>
                <c:pt idx="6144">
                  <c:v>7944</c:v>
                </c:pt>
                <c:pt idx="6145">
                  <c:v>7945</c:v>
                </c:pt>
                <c:pt idx="6146">
                  <c:v>7946</c:v>
                </c:pt>
                <c:pt idx="6147">
                  <c:v>7947</c:v>
                </c:pt>
                <c:pt idx="6148">
                  <c:v>7948</c:v>
                </c:pt>
                <c:pt idx="6149">
                  <c:v>7949</c:v>
                </c:pt>
                <c:pt idx="6150">
                  <c:v>7950</c:v>
                </c:pt>
                <c:pt idx="6151">
                  <c:v>7951</c:v>
                </c:pt>
                <c:pt idx="6152">
                  <c:v>7952</c:v>
                </c:pt>
                <c:pt idx="6153">
                  <c:v>7953</c:v>
                </c:pt>
                <c:pt idx="6154">
                  <c:v>7954</c:v>
                </c:pt>
                <c:pt idx="6155">
                  <c:v>7955</c:v>
                </c:pt>
                <c:pt idx="6156">
                  <c:v>7956</c:v>
                </c:pt>
                <c:pt idx="6157">
                  <c:v>7957</c:v>
                </c:pt>
                <c:pt idx="6158">
                  <c:v>7958</c:v>
                </c:pt>
                <c:pt idx="6159">
                  <c:v>7959</c:v>
                </c:pt>
                <c:pt idx="6160">
                  <c:v>7960</c:v>
                </c:pt>
                <c:pt idx="6161">
                  <c:v>7961</c:v>
                </c:pt>
                <c:pt idx="6162">
                  <c:v>7962</c:v>
                </c:pt>
                <c:pt idx="6163">
                  <c:v>7963</c:v>
                </c:pt>
                <c:pt idx="6164">
                  <c:v>7964</c:v>
                </c:pt>
                <c:pt idx="6165">
                  <c:v>7965</c:v>
                </c:pt>
                <c:pt idx="6166">
                  <c:v>7966</c:v>
                </c:pt>
                <c:pt idx="6167">
                  <c:v>7967</c:v>
                </c:pt>
                <c:pt idx="6168">
                  <c:v>7968</c:v>
                </c:pt>
                <c:pt idx="6169">
                  <c:v>7969</c:v>
                </c:pt>
                <c:pt idx="6170">
                  <c:v>7970</c:v>
                </c:pt>
                <c:pt idx="6171">
                  <c:v>7971</c:v>
                </c:pt>
                <c:pt idx="6172">
                  <c:v>7972</c:v>
                </c:pt>
                <c:pt idx="6173">
                  <c:v>7973</c:v>
                </c:pt>
                <c:pt idx="6174">
                  <c:v>7974</c:v>
                </c:pt>
                <c:pt idx="6175">
                  <c:v>7975</c:v>
                </c:pt>
                <c:pt idx="6176">
                  <c:v>7976</c:v>
                </c:pt>
                <c:pt idx="6177">
                  <c:v>7977</c:v>
                </c:pt>
                <c:pt idx="6178">
                  <c:v>7978</c:v>
                </c:pt>
                <c:pt idx="6179">
                  <c:v>7979</c:v>
                </c:pt>
                <c:pt idx="6180">
                  <c:v>7980</c:v>
                </c:pt>
                <c:pt idx="6181">
                  <c:v>7981</c:v>
                </c:pt>
                <c:pt idx="6182">
                  <c:v>7982</c:v>
                </c:pt>
                <c:pt idx="6183">
                  <c:v>7983</c:v>
                </c:pt>
                <c:pt idx="6184">
                  <c:v>7984</c:v>
                </c:pt>
                <c:pt idx="6185">
                  <c:v>7985</c:v>
                </c:pt>
                <c:pt idx="6186">
                  <c:v>7986</c:v>
                </c:pt>
                <c:pt idx="6187">
                  <c:v>7987</c:v>
                </c:pt>
                <c:pt idx="6188">
                  <c:v>7988</c:v>
                </c:pt>
                <c:pt idx="6189">
                  <c:v>7989</c:v>
                </c:pt>
                <c:pt idx="6190">
                  <c:v>7990</c:v>
                </c:pt>
                <c:pt idx="6191">
                  <c:v>7991</c:v>
                </c:pt>
                <c:pt idx="6192">
                  <c:v>7992</c:v>
                </c:pt>
                <c:pt idx="6193">
                  <c:v>7993</c:v>
                </c:pt>
                <c:pt idx="6194">
                  <c:v>7994</c:v>
                </c:pt>
                <c:pt idx="6195">
                  <c:v>7995</c:v>
                </c:pt>
                <c:pt idx="6196">
                  <c:v>7996</c:v>
                </c:pt>
                <c:pt idx="6197">
                  <c:v>7997</c:v>
                </c:pt>
                <c:pt idx="6198">
                  <c:v>7998</c:v>
                </c:pt>
                <c:pt idx="6199">
                  <c:v>7999</c:v>
                </c:pt>
                <c:pt idx="6200">
                  <c:v>8000</c:v>
                </c:pt>
                <c:pt idx="6201">
                  <c:v>8001</c:v>
                </c:pt>
                <c:pt idx="6202">
                  <c:v>8002</c:v>
                </c:pt>
                <c:pt idx="6203">
                  <c:v>8003</c:v>
                </c:pt>
                <c:pt idx="6204">
                  <c:v>8004</c:v>
                </c:pt>
                <c:pt idx="6205">
                  <c:v>8005</c:v>
                </c:pt>
                <c:pt idx="6206">
                  <c:v>8006</c:v>
                </c:pt>
                <c:pt idx="6207">
                  <c:v>8007</c:v>
                </c:pt>
                <c:pt idx="6208">
                  <c:v>8008</c:v>
                </c:pt>
                <c:pt idx="6209">
                  <c:v>8009</c:v>
                </c:pt>
                <c:pt idx="6210">
                  <c:v>8010</c:v>
                </c:pt>
                <c:pt idx="6211">
                  <c:v>8011</c:v>
                </c:pt>
                <c:pt idx="6212">
                  <c:v>8012</c:v>
                </c:pt>
                <c:pt idx="6213">
                  <c:v>8013</c:v>
                </c:pt>
                <c:pt idx="6214">
                  <c:v>8014</c:v>
                </c:pt>
                <c:pt idx="6215">
                  <c:v>8015</c:v>
                </c:pt>
                <c:pt idx="6216">
                  <c:v>8016</c:v>
                </c:pt>
                <c:pt idx="6217">
                  <c:v>8017</c:v>
                </c:pt>
                <c:pt idx="6218">
                  <c:v>8018</c:v>
                </c:pt>
                <c:pt idx="6219">
                  <c:v>8019</c:v>
                </c:pt>
                <c:pt idx="6220">
                  <c:v>8020</c:v>
                </c:pt>
                <c:pt idx="6221">
                  <c:v>8021</c:v>
                </c:pt>
                <c:pt idx="6222">
                  <c:v>8022</c:v>
                </c:pt>
                <c:pt idx="6223">
                  <c:v>8023</c:v>
                </c:pt>
                <c:pt idx="6224">
                  <c:v>8024</c:v>
                </c:pt>
                <c:pt idx="6225">
                  <c:v>8025</c:v>
                </c:pt>
                <c:pt idx="6226">
                  <c:v>8026</c:v>
                </c:pt>
                <c:pt idx="6227">
                  <c:v>8027</c:v>
                </c:pt>
                <c:pt idx="6228">
                  <c:v>8028</c:v>
                </c:pt>
                <c:pt idx="6229">
                  <c:v>8029</c:v>
                </c:pt>
                <c:pt idx="6230">
                  <c:v>8030</c:v>
                </c:pt>
                <c:pt idx="6231">
                  <c:v>8031</c:v>
                </c:pt>
                <c:pt idx="6232">
                  <c:v>8032</c:v>
                </c:pt>
                <c:pt idx="6233">
                  <c:v>8033</c:v>
                </c:pt>
                <c:pt idx="6234">
                  <c:v>8034</c:v>
                </c:pt>
                <c:pt idx="6235">
                  <c:v>8035</c:v>
                </c:pt>
                <c:pt idx="6236">
                  <c:v>8036</c:v>
                </c:pt>
                <c:pt idx="6237">
                  <c:v>8037</c:v>
                </c:pt>
                <c:pt idx="6238">
                  <c:v>8038</c:v>
                </c:pt>
                <c:pt idx="6239">
                  <c:v>8039</c:v>
                </c:pt>
                <c:pt idx="6240">
                  <c:v>8040</c:v>
                </c:pt>
                <c:pt idx="6241">
                  <c:v>8041</c:v>
                </c:pt>
                <c:pt idx="6242">
                  <c:v>8042</c:v>
                </c:pt>
                <c:pt idx="6243">
                  <c:v>8043</c:v>
                </c:pt>
                <c:pt idx="6244">
                  <c:v>8044</c:v>
                </c:pt>
                <c:pt idx="6245">
                  <c:v>8045</c:v>
                </c:pt>
                <c:pt idx="6246">
                  <c:v>8046</c:v>
                </c:pt>
                <c:pt idx="6247">
                  <c:v>8047</c:v>
                </c:pt>
                <c:pt idx="6248">
                  <c:v>8048</c:v>
                </c:pt>
                <c:pt idx="6249">
                  <c:v>8049</c:v>
                </c:pt>
                <c:pt idx="6250">
                  <c:v>8050</c:v>
                </c:pt>
                <c:pt idx="6251">
                  <c:v>8051</c:v>
                </c:pt>
                <c:pt idx="6252">
                  <c:v>8052</c:v>
                </c:pt>
                <c:pt idx="6253">
                  <c:v>8053</c:v>
                </c:pt>
                <c:pt idx="6254">
                  <c:v>8054</c:v>
                </c:pt>
                <c:pt idx="6255">
                  <c:v>8055</c:v>
                </c:pt>
                <c:pt idx="6256">
                  <c:v>8056</c:v>
                </c:pt>
                <c:pt idx="6257">
                  <c:v>8057</c:v>
                </c:pt>
                <c:pt idx="6258">
                  <c:v>8058</c:v>
                </c:pt>
                <c:pt idx="6259">
                  <c:v>8059</c:v>
                </c:pt>
                <c:pt idx="6260">
                  <c:v>8060</c:v>
                </c:pt>
                <c:pt idx="6261">
                  <c:v>8061</c:v>
                </c:pt>
                <c:pt idx="6262">
                  <c:v>8062</c:v>
                </c:pt>
                <c:pt idx="6263">
                  <c:v>8063</c:v>
                </c:pt>
                <c:pt idx="6264">
                  <c:v>8064</c:v>
                </c:pt>
                <c:pt idx="6265">
                  <c:v>8065</c:v>
                </c:pt>
                <c:pt idx="6266">
                  <c:v>8066</c:v>
                </c:pt>
                <c:pt idx="6267">
                  <c:v>8067</c:v>
                </c:pt>
                <c:pt idx="6268">
                  <c:v>8068</c:v>
                </c:pt>
                <c:pt idx="6269">
                  <c:v>8069</c:v>
                </c:pt>
                <c:pt idx="6270">
                  <c:v>8070</c:v>
                </c:pt>
                <c:pt idx="6271">
                  <c:v>8071</c:v>
                </c:pt>
                <c:pt idx="6272">
                  <c:v>8072</c:v>
                </c:pt>
                <c:pt idx="6273">
                  <c:v>8073</c:v>
                </c:pt>
                <c:pt idx="6274">
                  <c:v>8074</c:v>
                </c:pt>
                <c:pt idx="6275">
                  <c:v>8075</c:v>
                </c:pt>
                <c:pt idx="6276">
                  <c:v>8076</c:v>
                </c:pt>
                <c:pt idx="6277">
                  <c:v>8077</c:v>
                </c:pt>
                <c:pt idx="6278">
                  <c:v>8078</c:v>
                </c:pt>
                <c:pt idx="6279">
                  <c:v>8079</c:v>
                </c:pt>
                <c:pt idx="6280">
                  <c:v>8080</c:v>
                </c:pt>
                <c:pt idx="6281">
                  <c:v>8081</c:v>
                </c:pt>
                <c:pt idx="6282">
                  <c:v>8082</c:v>
                </c:pt>
                <c:pt idx="6283">
                  <c:v>8083</c:v>
                </c:pt>
                <c:pt idx="6284">
                  <c:v>8084</c:v>
                </c:pt>
                <c:pt idx="6285">
                  <c:v>8085</c:v>
                </c:pt>
                <c:pt idx="6286">
                  <c:v>8086</c:v>
                </c:pt>
                <c:pt idx="6287">
                  <c:v>8087</c:v>
                </c:pt>
                <c:pt idx="6288">
                  <c:v>8088</c:v>
                </c:pt>
                <c:pt idx="6289">
                  <c:v>8089</c:v>
                </c:pt>
                <c:pt idx="6290">
                  <c:v>8090</c:v>
                </c:pt>
                <c:pt idx="6291">
                  <c:v>8091</c:v>
                </c:pt>
                <c:pt idx="6292">
                  <c:v>8092</c:v>
                </c:pt>
                <c:pt idx="6293">
                  <c:v>8093</c:v>
                </c:pt>
                <c:pt idx="6294">
                  <c:v>8094</c:v>
                </c:pt>
                <c:pt idx="6295">
                  <c:v>8095</c:v>
                </c:pt>
                <c:pt idx="6296">
                  <c:v>8096</c:v>
                </c:pt>
                <c:pt idx="6297">
                  <c:v>8097</c:v>
                </c:pt>
                <c:pt idx="6298">
                  <c:v>8098</c:v>
                </c:pt>
                <c:pt idx="6299">
                  <c:v>8099</c:v>
                </c:pt>
                <c:pt idx="6300">
                  <c:v>8100</c:v>
                </c:pt>
                <c:pt idx="6301">
                  <c:v>8101</c:v>
                </c:pt>
                <c:pt idx="6302">
                  <c:v>8102</c:v>
                </c:pt>
                <c:pt idx="6303">
                  <c:v>8103</c:v>
                </c:pt>
                <c:pt idx="6304">
                  <c:v>8104</c:v>
                </c:pt>
                <c:pt idx="6305">
                  <c:v>8105</c:v>
                </c:pt>
                <c:pt idx="6306">
                  <c:v>8106</c:v>
                </c:pt>
                <c:pt idx="6307">
                  <c:v>8107</c:v>
                </c:pt>
                <c:pt idx="6308">
                  <c:v>8108</c:v>
                </c:pt>
                <c:pt idx="6309">
                  <c:v>8109</c:v>
                </c:pt>
                <c:pt idx="6310">
                  <c:v>8110</c:v>
                </c:pt>
                <c:pt idx="6311">
                  <c:v>8111</c:v>
                </c:pt>
                <c:pt idx="6312">
                  <c:v>8112</c:v>
                </c:pt>
                <c:pt idx="6313">
                  <c:v>8113</c:v>
                </c:pt>
                <c:pt idx="6314">
                  <c:v>8114</c:v>
                </c:pt>
                <c:pt idx="6315">
                  <c:v>8115</c:v>
                </c:pt>
                <c:pt idx="6316">
                  <c:v>8116</c:v>
                </c:pt>
                <c:pt idx="6317">
                  <c:v>8117</c:v>
                </c:pt>
                <c:pt idx="6318">
                  <c:v>8118</c:v>
                </c:pt>
                <c:pt idx="6319">
                  <c:v>8119</c:v>
                </c:pt>
                <c:pt idx="6320">
                  <c:v>8120</c:v>
                </c:pt>
                <c:pt idx="6321">
                  <c:v>8121</c:v>
                </c:pt>
                <c:pt idx="6322">
                  <c:v>8122</c:v>
                </c:pt>
                <c:pt idx="6323">
                  <c:v>8123</c:v>
                </c:pt>
                <c:pt idx="6324">
                  <c:v>8124</c:v>
                </c:pt>
                <c:pt idx="6325">
                  <c:v>8125</c:v>
                </c:pt>
                <c:pt idx="6326">
                  <c:v>8126</c:v>
                </c:pt>
                <c:pt idx="6327">
                  <c:v>8127</c:v>
                </c:pt>
                <c:pt idx="6328">
                  <c:v>8128</c:v>
                </c:pt>
                <c:pt idx="6329">
                  <c:v>8129</c:v>
                </c:pt>
                <c:pt idx="6330">
                  <c:v>8130</c:v>
                </c:pt>
                <c:pt idx="6331">
                  <c:v>8131</c:v>
                </c:pt>
                <c:pt idx="6332">
                  <c:v>8132</c:v>
                </c:pt>
                <c:pt idx="6333">
                  <c:v>8133</c:v>
                </c:pt>
                <c:pt idx="6334">
                  <c:v>8134</c:v>
                </c:pt>
                <c:pt idx="6335">
                  <c:v>8135</c:v>
                </c:pt>
                <c:pt idx="6336">
                  <c:v>8136</c:v>
                </c:pt>
                <c:pt idx="6337">
                  <c:v>8137</c:v>
                </c:pt>
                <c:pt idx="6338">
                  <c:v>8138</c:v>
                </c:pt>
                <c:pt idx="6339">
                  <c:v>8139</c:v>
                </c:pt>
                <c:pt idx="6340">
                  <c:v>8140</c:v>
                </c:pt>
                <c:pt idx="6341">
                  <c:v>8141</c:v>
                </c:pt>
                <c:pt idx="6342">
                  <c:v>8142</c:v>
                </c:pt>
                <c:pt idx="6343">
                  <c:v>8143</c:v>
                </c:pt>
                <c:pt idx="6344">
                  <c:v>8144</c:v>
                </c:pt>
                <c:pt idx="6345">
                  <c:v>8145</c:v>
                </c:pt>
                <c:pt idx="6346">
                  <c:v>8146</c:v>
                </c:pt>
                <c:pt idx="6347">
                  <c:v>8147</c:v>
                </c:pt>
                <c:pt idx="6348">
                  <c:v>8148</c:v>
                </c:pt>
                <c:pt idx="6349">
                  <c:v>8149</c:v>
                </c:pt>
                <c:pt idx="6350">
                  <c:v>8150</c:v>
                </c:pt>
                <c:pt idx="6351">
                  <c:v>8151</c:v>
                </c:pt>
                <c:pt idx="6352">
                  <c:v>8152</c:v>
                </c:pt>
                <c:pt idx="6353">
                  <c:v>8153</c:v>
                </c:pt>
                <c:pt idx="6354">
                  <c:v>8154</c:v>
                </c:pt>
                <c:pt idx="6355">
                  <c:v>8155</c:v>
                </c:pt>
                <c:pt idx="6356">
                  <c:v>8156</c:v>
                </c:pt>
                <c:pt idx="6357">
                  <c:v>8157</c:v>
                </c:pt>
                <c:pt idx="6358">
                  <c:v>8158</c:v>
                </c:pt>
                <c:pt idx="6359">
                  <c:v>8159</c:v>
                </c:pt>
                <c:pt idx="6360">
                  <c:v>8160</c:v>
                </c:pt>
                <c:pt idx="6361">
                  <c:v>8161</c:v>
                </c:pt>
                <c:pt idx="6362">
                  <c:v>8162</c:v>
                </c:pt>
                <c:pt idx="6363">
                  <c:v>8163</c:v>
                </c:pt>
                <c:pt idx="6364">
                  <c:v>8164</c:v>
                </c:pt>
                <c:pt idx="6365">
                  <c:v>8165</c:v>
                </c:pt>
                <c:pt idx="6366">
                  <c:v>8166</c:v>
                </c:pt>
                <c:pt idx="6367">
                  <c:v>8167</c:v>
                </c:pt>
                <c:pt idx="6368">
                  <c:v>8168</c:v>
                </c:pt>
                <c:pt idx="6369">
                  <c:v>8169</c:v>
                </c:pt>
                <c:pt idx="6370">
                  <c:v>8170</c:v>
                </c:pt>
                <c:pt idx="6371">
                  <c:v>8171</c:v>
                </c:pt>
                <c:pt idx="6372">
                  <c:v>8172</c:v>
                </c:pt>
                <c:pt idx="6373">
                  <c:v>8173</c:v>
                </c:pt>
                <c:pt idx="6374">
                  <c:v>8174</c:v>
                </c:pt>
                <c:pt idx="6375">
                  <c:v>8175</c:v>
                </c:pt>
                <c:pt idx="6376">
                  <c:v>8176</c:v>
                </c:pt>
                <c:pt idx="6377">
                  <c:v>8177</c:v>
                </c:pt>
                <c:pt idx="6378">
                  <c:v>8178</c:v>
                </c:pt>
                <c:pt idx="6379">
                  <c:v>8179</c:v>
                </c:pt>
                <c:pt idx="6380">
                  <c:v>8180</c:v>
                </c:pt>
                <c:pt idx="6381">
                  <c:v>8181</c:v>
                </c:pt>
                <c:pt idx="6382">
                  <c:v>8182</c:v>
                </c:pt>
                <c:pt idx="6383">
                  <c:v>8183</c:v>
                </c:pt>
                <c:pt idx="6384">
                  <c:v>8184</c:v>
                </c:pt>
                <c:pt idx="6385">
                  <c:v>8185</c:v>
                </c:pt>
                <c:pt idx="6386">
                  <c:v>8186</c:v>
                </c:pt>
                <c:pt idx="6387">
                  <c:v>8187</c:v>
                </c:pt>
                <c:pt idx="6388">
                  <c:v>8188</c:v>
                </c:pt>
                <c:pt idx="6389">
                  <c:v>8189</c:v>
                </c:pt>
                <c:pt idx="6390">
                  <c:v>8190</c:v>
                </c:pt>
                <c:pt idx="6391">
                  <c:v>8191</c:v>
                </c:pt>
                <c:pt idx="6392">
                  <c:v>8192</c:v>
                </c:pt>
                <c:pt idx="6393">
                  <c:v>8193</c:v>
                </c:pt>
                <c:pt idx="6394">
                  <c:v>8194</c:v>
                </c:pt>
                <c:pt idx="6395">
                  <c:v>8195</c:v>
                </c:pt>
                <c:pt idx="6396">
                  <c:v>8196</c:v>
                </c:pt>
                <c:pt idx="6397">
                  <c:v>8197</c:v>
                </c:pt>
                <c:pt idx="6398">
                  <c:v>8198</c:v>
                </c:pt>
                <c:pt idx="6399">
                  <c:v>8199</c:v>
                </c:pt>
                <c:pt idx="6400">
                  <c:v>8200</c:v>
                </c:pt>
                <c:pt idx="6401">
                  <c:v>8201</c:v>
                </c:pt>
                <c:pt idx="6402">
                  <c:v>8202</c:v>
                </c:pt>
                <c:pt idx="6403">
                  <c:v>8203</c:v>
                </c:pt>
                <c:pt idx="6404">
                  <c:v>8204</c:v>
                </c:pt>
                <c:pt idx="6405">
                  <c:v>8205</c:v>
                </c:pt>
                <c:pt idx="6406">
                  <c:v>8206</c:v>
                </c:pt>
                <c:pt idx="6407">
                  <c:v>8207</c:v>
                </c:pt>
                <c:pt idx="6408">
                  <c:v>8208</c:v>
                </c:pt>
                <c:pt idx="6409">
                  <c:v>8209</c:v>
                </c:pt>
                <c:pt idx="6410">
                  <c:v>8210</c:v>
                </c:pt>
                <c:pt idx="6411">
                  <c:v>8211</c:v>
                </c:pt>
                <c:pt idx="6412">
                  <c:v>8212</c:v>
                </c:pt>
                <c:pt idx="6413">
                  <c:v>8213</c:v>
                </c:pt>
                <c:pt idx="6414">
                  <c:v>8214</c:v>
                </c:pt>
                <c:pt idx="6415">
                  <c:v>8215</c:v>
                </c:pt>
                <c:pt idx="6416">
                  <c:v>8216</c:v>
                </c:pt>
                <c:pt idx="6417">
                  <c:v>8217</c:v>
                </c:pt>
                <c:pt idx="6418">
                  <c:v>8218</c:v>
                </c:pt>
                <c:pt idx="6419">
                  <c:v>8219</c:v>
                </c:pt>
                <c:pt idx="6420">
                  <c:v>8220</c:v>
                </c:pt>
                <c:pt idx="6421">
                  <c:v>8221</c:v>
                </c:pt>
                <c:pt idx="6422">
                  <c:v>8222</c:v>
                </c:pt>
                <c:pt idx="6423">
                  <c:v>8223</c:v>
                </c:pt>
                <c:pt idx="6424">
                  <c:v>8224</c:v>
                </c:pt>
                <c:pt idx="6425">
                  <c:v>8225</c:v>
                </c:pt>
                <c:pt idx="6426">
                  <c:v>8226</c:v>
                </c:pt>
                <c:pt idx="6427">
                  <c:v>8227</c:v>
                </c:pt>
                <c:pt idx="6428">
                  <c:v>8228</c:v>
                </c:pt>
                <c:pt idx="6429">
                  <c:v>8229</c:v>
                </c:pt>
                <c:pt idx="6430">
                  <c:v>8230</c:v>
                </c:pt>
                <c:pt idx="6431">
                  <c:v>8231</c:v>
                </c:pt>
                <c:pt idx="6432">
                  <c:v>8232</c:v>
                </c:pt>
                <c:pt idx="6433">
                  <c:v>8233</c:v>
                </c:pt>
                <c:pt idx="6434">
                  <c:v>8234</c:v>
                </c:pt>
                <c:pt idx="6435">
                  <c:v>8235</c:v>
                </c:pt>
                <c:pt idx="6436">
                  <c:v>8236</c:v>
                </c:pt>
                <c:pt idx="6437">
                  <c:v>8237</c:v>
                </c:pt>
                <c:pt idx="6438">
                  <c:v>8238</c:v>
                </c:pt>
                <c:pt idx="6439">
                  <c:v>8239</c:v>
                </c:pt>
                <c:pt idx="6440">
                  <c:v>8240</c:v>
                </c:pt>
                <c:pt idx="6441">
                  <c:v>8241</c:v>
                </c:pt>
                <c:pt idx="6442">
                  <c:v>8242</c:v>
                </c:pt>
                <c:pt idx="6443">
                  <c:v>8243</c:v>
                </c:pt>
                <c:pt idx="6444">
                  <c:v>8244</c:v>
                </c:pt>
                <c:pt idx="6445">
                  <c:v>8245</c:v>
                </c:pt>
                <c:pt idx="6446">
                  <c:v>8246</c:v>
                </c:pt>
                <c:pt idx="6447">
                  <c:v>8247</c:v>
                </c:pt>
                <c:pt idx="6448">
                  <c:v>8248</c:v>
                </c:pt>
                <c:pt idx="6449">
                  <c:v>8249</c:v>
                </c:pt>
                <c:pt idx="6450">
                  <c:v>8250</c:v>
                </c:pt>
                <c:pt idx="6451">
                  <c:v>8251</c:v>
                </c:pt>
                <c:pt idx="6452">
                  <c:v>8252</c:v>
                </c:pt>
                <c:pt idx="6453">
                  <c:v>8253</c:v>
                </c:pt>
                <c:pt idx="6454">
                  <c:v>8254</c:v>
                </c:pt>
                <c:pt idx="6455">
                  <c:v>8255</c:v>
                </c:pt>
                <c:pt idx="6456">
                  <c:v>8256</c:v>
                </c:pt>
                <c:pt idx="6457">
                  <c:v>8257</c:v>
                </c:pt>
                <c:pt idx="6458">
                  <c:v>8258</c:v>
                </c:pt>
                <c:pt idx="6459">
                  <c:v>8259</c:v>
                </c:pt>
                <c:pt idx="6460">
                  <c:v>8260</c:v>
                </c:pt>
                <c:pt idx="6461">
                  <c:v>8261</c:v>
                </c:pt>
                <c:pt idx="6462">
                  <c:v>8262</c:v>
                </c:pt>
                <c:pt idx="6463">
                  <c:v>8263</c:v>
                </c:pt>
                <c:pt idx="6464">
                  <c:v>8264</c:v>
                </c:pt>
                <c:pt idx="6465">
                  <c:v>8265</c:v>
                </c:pt>
                <c:pt idx="6466">
                  <c:v>8266</c:v>
                </c:pt>
                <c:pt idx="6467">
                  <c:v>8267</c:v>
                </c:pt>
                <c:pt idx="6468">
                  <c:v>8268</c:v>
                </c:pt>
                <c:pt idx="6469">
                  <c:v>8269</c:v>
                </c:pt>
                <c:pt idx="6470">
                  <c:v>8270</c:v>
                </c:pt>
                <c:pt idx="6471">
                  <c:v>8271</c:v>
                </c:pt>
                <c:pt idx="6472">
                  <c:v>8272</c:v>
                </c:pt>
                <c:pt idx="6473">
                  <c:v>8273</c:v>
                </c:pt>
                <c:pt idx="6474">
                  <c:v>8274</c:v>
                </c:pt>
                <c:pt idx="6475">
                  <c:v>8275</c:v>
                </c:pt>
                <c:pt idx="6476">
                  <c:v>8276</c:v>
                </c:pt>
                <c:pt idx="6477">
                  <c:v>8277</c:v>
                </c:pt>
                <c:pt idx="6478">
                  <c:v>8278</c:v>
                </c:pt>
                <c:pt idx="6479">
                  <c:v>8279</c:v>
                </c:pt>
                <c:pt idx="6480">
                  <c:v>8280</c:v>
                </c:pt>
                <c:pt idx="6481">
                  <c:v>8281</c:v>
                </c:pt>
                <c:pt idx="6482">
                  <c:v>8282</c:v>
                </c:pt>
                <c:pt idx="6483">
                  <c:v>8283</c:v>
                </c:pt>
                <c:pt idx="6484">
                  <c:v>8284</c:v>
                </c:pt>
                <c:pt idx="6485">
                  <c:v>8285</c:v>
                </c:pt>
                <c:pt idx="6486">
                  <c:v>8286</c:v>
                </c:pt>
                <c:pt idx="6487">
                  <c:v>8287</c:v>
                </c:pt>
                <c:pt idx="6488">
                  <c:v>8288</c:v>
                </c:pt>
                <c:pt idx="6489">
                  <c:v>8289</c:v>
                </c:pt>
                <c:pt idx="6490">
                  <c:v>8290</c:v>
                </c:pt>
                <c:pt idx="6491">
                  <c:v>8291</c:v>
                </c:pt>
                <c:pt idx="6492">
                  <c:v>8292</c:v>
                </c:pt>
                <c:pt idx="6493">
                  <c:v>8293</c:v>
                </c:pt>
                <c:pt idx="6494">
                  <c:v>8294</c:v>
                </c:pt>
                <c:pt idx="6495">
                  <c:v>8295</c:v>
                </c:pt>
                <c:pt idx="6496">
                  <c:v>8296</c:v>
                </c:pt>
                <c:pt idx="6497">
                  <c:v>8297</c:v>
                </c:pt>
                <c:pt idx="6498">
                  <c:v>8298</c:v>
                </c:pt>
                <c:pt idx="6499">
                  <c:v>8299</c:v>
                </c:pt>
                <c:pt idx="6500">
                  <c:v>8300</c:v>
                </c:pt>
                <c:pt idx="6501">
                  <c:v>8301</c:v>
                </c:pt>
                <c:pt idx="6502">
                  <c:v>8302</c:v>
                </c:pt>
                <c:pt idx="6503">
                  <c:v>8303</c:v>
                </c:pt>
                <c:pt idx="6504">
                  <c:v>8304</c:v>
                </c:pt>
                <c:pt idx="6505">
                  <c:v>8305</c:v>
                </c:pt>
                <c:pt idx="6506">
                  <c:v>8306</c:v>
                </c:pt>
                <c:pt idx="6507">
                  <c:v>8307</c:v>
                </c:pt>
                <c:pt idx="6508">
                  <c:v>8308</c:v>
                </c:pt>
                <c:pt idx="6509">
                  <c:v>8309</c:v>
                </c:pt>
                <c:pt idx="6510">
                  <c:v>8310</c:v>
                </c:pt>
                <c:pt idx="6511">
                  <c:v>8311</c:v>
                </c:pt>
                <c:pt idx="6512">
                  <c:v>8312</c:v>
                </c:pt>
                <c:pt idx="6513">
                  <c:v>8313</c:v>
                </c:pt>
                <c:pt idx="6514">
                  <c:v>8314</c:v>
                </c:pt>
                <c:pt idx="6515">
                  <c:v>8315</c:v>
                </c:pt>
                <c:pt idx="6516">
                  <c:v>8316</c:v>
                </c:pt>
                <c:pt idx="6517">
                  <c:v>8317</c:v>
                </c:pt>
                <c:pt idx="6518">
                  <c:v>8318</c:v>
                </c:pt>
                <c:pt idx="6519">
                  <c:v>8319</c:v>
                </c:pt>
                <c:pt idx="6520">
                  <c:v>8320</c:v>
                </c:pt>
                <c:pt idx="6521">
                  <c:v>8321</c:v>
                </c:pt>
                <c:pt idx="6522">
                  <c:v>8322</c:v>
                </c:pt>
                <c:pt idx="6523">
                  <c:v>8323</c:v>
                </c:pt>
                <c:pt idx="6524">
                  <c:v>8324</c:v>
                </c:pt>
                <c:pt idx="6525">
                  <c:v>8325</c:v>
                </c:pt>
                <c:pt idx="6526">
                  <c:v>8326</c:v>
                </c:pt>
                <c:pt idx="6527">
                  <c:v>8327</c:v>
                </c:pt>
                <c:pt idx="6528">
                  <c:v>8328</c:v>
                </c:pt>
                <c:pt idx="6529">
                  <c:v>8329</c:v>
                </c:pt>
                <c:pt idx="6530">
                  <c:v>8330</c:v>
                </c:pt>
                <c:pt idx="6531">
                  <c:v>8331</c:v>
                </c:pt>
                <c:pt idx="6532">
                  <c:v>8332</c:v>
                </c:pt>
                <c:pt idx="6533">
                  <c:v>8333</c:v>
                </c:pt>
                <c:pt idx="6534">
                  <c:v>8334</c:v>
                </c:pt>
                <c:pt idx="6535">
                  <c:v>8335</c:v>
                </c:pt>
                <c:pt idx="6536">
                  <c:v>8336</c:v>
                </c:pt>
                <c:pt idx="6537">
                  <c:v>8337</c:v>
                </c:pt>
                <c:pt idx="6538">
                  <c:v>8338</c:v>
                </c:pt>
                <c:pt idx="6539">
                  <c:v>8339</c:v>
                </c:pt>
                <c:pt idx="6540">
                  <c:v>8340</c:v>
                </c:pt>
                <c:pt idx="6541">
                  <c:v>8341</c:v>
                </c:pt>
                <c:pt idx="6542">
                  <c:v>8342</c:v>
                </c:pt>
                <c:pt idx="6543">
                  <c:v>8343</c:v>
                </c:pt>
                <c:pt idx="6544">
                  <c:v>8344</c:v>
                </c:pt>
                <c:pt idx="6545">
                  <c:v>8345</c:v>
                </c:pt>
                <c:pt idx="6546">
                  <c:v>8346</c:v>
                </c:pt>
                <c:pt idx="6547">
                  <c:v>8347</c:v>
                </c:pt>
                <c:pt idx="6548">
                  <c:v>8348</c:v>
                </c:pt>
                <c:pt idx="6549">
                  <c:v>8349</c:v>
                </c:pt>
                <c:pt idx="6550">
                  <c:v>8350</c:v>
                </c:pt>
                <c:pt idx="6551">
                  <c:v>8351</c:v>
                </c:pt>
                <c:pt idx="6552">
                  <c:v>8352</c:v>
                </c:pt>
                <c:pt idx="6553">
                  <c:v>8353</c:v>
                </c:pt>
                <c:pt idx="6554">
                  <c:v>8354</c:v>
                </c:pt>
                <c:pt idx="6555">
                  <c:v>8355</c:v>
                </c:pt>
                <c:pt idx="6556">
                  <c:v>8356</c:v>
                </c:pt>
                <c:pt idx="6557">
                  <c:v>8357</c:v>
                </c:pt>
                <c:pt idx="6558">
                  <c:v>8358</c:v>
                </c:pt>
                <c:pt idx="6559">
                  <c:v>8359</c:v>
                </c:pt>
                <c:pt idx="6560">
                  <c:v>8360</c:v>
                </c:pt>
                <c:pt idx="6561">
                  <c:v>8361</c:v>
                </c:pt>
                <c:pt idx="6562">
                  <c:v>8362</c:v>
                </c:pt>
                <c:pt idx="6563">
                  <c:v>8363</c:v>
                </c:pt>
                <c:pt idx="6564">
                  <c:v>8364</c:v>
                </c:pt>
                <c:pt idx="6565">
                  <c:v>8365</c:v>
                </c:pt>
                <c:pt idx="6566">
                  <c:v>8366</c:v>
                </c:pt>
                <c:pt idx="6567">
                  <c:v>8367</c:v>
                </c:pt>
                <c:pt idx="6568">
                  <c:v>8368</c:v>
                </c:pt>
                <c:pt idx="6569">
                  <c:v>8369</c:v>
                </c:pt>
                <c:pt idx="6570">
                  <c:v>8370</c:v>
                </c:pt>
                <c:pt idx="6571">
                  <c:v>8371</c:v>
                </c:pt>
                <c:pt idx="6572">
                  <c:v>8372</c:v>
                </c:pt>
                <c:pt idx="6573">
                  <c:v>8373</c:v>
                </c:pt>
                <c:pt idx="6574">
                  <c:v>8374</c:v>
                </c:pt>
                <c:pt idx="6575">
                  <c:v>8375</c:v>
                </c:pt>
                <c:pt idx="6576">
                  <c:v>8376</c:v>
                </c:pt>
                <c:pt idx="6577">
                  <c:v>8377</c:v>
                </c:pt>
                <c:pt idx="6578">
                  <c:v>8378</c:v>
                </c:pt>
                <c:pt idx="6579">
                  <c:v>8379</c:v>
                </c:pt>
                <c:pt idx="6580">
                  <c:v>8380</c:v>
                </c:pt>
                <c:pt idx="6581">
                  <c:v>8381</c:v>
                </c:pt>
                <c:pt idx="6582">
                  <c:v>8382</c:v>
                </c:pt>
                <c:pt idx="6583">
                  <c:v>8383</c:v>
                </c:pt>
                <c:pt idx="6584">
                  <c:v>8384</c:v>
                </c:pt>
                <c:pt idx="6585">
                  <c:v>8385</c:v>
                </c:pt>
                <c:pt idx="6586">
                  <c:v>8386</c:v>
                </c:pt>
                <c:pt idx="6587">
                  <c:v>8387</c:v>
                </c:pt>
                <c:pt idx="6588">
                  <c:v>8388</c:v>
                </c:pt>
                <c:pt idx="6589">
                  <c:v>8389</c:v>
                </c:pt>
                <c:pt idx="6590">
                  <c:v>8390</c:v>
                </c:pt>
                <c:pt idx="6591">
                  <c:v>8391</c:v>
                </c:pt>
                <c:pt idx="6592">
                  <c:v>8392</c:v>
                </c:pt>
                <c:pt idx="6593">
                  <c:v>8393</c:v>
                </c:pt>
                <c:pt idx="6594">
                  <c:v>8394</c:v>
                </c:pt>
                <c:pt idx="6595">
                  <c:v>8395</c:v>
                </c:pt>
                <c:pt idx="6596">
                  <c:v>8396</c:v>
                </c:pt>
                <c:pt idx="6597">
                  <c:v>8397</c:v>
                </c:pt>
                <c:pt idx="6598">
                  <c:v>8398</c:v>
                </c:pt>
                <c:pt idx="6599">
                  <c:v>8399</c:v>
                </c:pt>
                <c:pt idx="6600">
                  <c:v>8400</c:v>
                </c:pt>
              </c:numCache>
            </c:numRef>
          </c:xVal>
          <c:yVal>
            <c:numRef>
              <c:f>N_analysis!$W$2:$W$6602</c:f>
              <c:numCache>
                <c:formatCode>General</c:formatCode>
                <c:ptCount val="6601"/>
                <c:pt idx="0">
                  <c:v>12.3056592941284</c:v>
                </c:pt>
                <c:pt idx="1">
                  <c:v>12.3593215942382</c:v>
                </c:pt>
                <c:pt idx="2">
                  <c:v>12.4129371643066</c:v>
                </c:pt>
                <c:pt idx="3">
                  <c:v>12.466503143310501</c:v>
                </c:pt>
                <c:pt idx="4">
                  <c:v>12.5200147628784</c:v>
                </c:pt>
                <c:pt idx="5">
                  <c:v>12.5734663009643</c:v>
                </c:pt>
                <c:pt idx="6">
                  <c:v>12.626854896545399</c:v>
                </c:pt>
                <c:pt idx="7">
                  <c:v>12.680178642272899</c:v>
                </c:pt>
                <c:pt idx="8">
                  <c:v>12.733426094055099</c:v>
                </c:pt>
                <c:pt idx="9">
                  <c:v>12.7865991592407</c:v>
                </c:pt>
                <c:pt idx="10">
                  <c:v>12.8396959304809</c:v>
                </c:pt>
                <c:pt idx="11">
                  <c:v>12.886461257934499</c:v>
                </c:pt>
                <c:pt idx="12">
                  <c:v>12.939316749572701</c:v>
                </c:pt>
                <c:pt idx="13">
                  <c:v>12.992075920104901</c:v>
                </c:pt>
                <c:pt idx="14">
                  <c:v>13.0447425842285</c:v>
                </c:pt>
                <c:pt idx="15">
                  <c:v>13.0973091125488</c:v>
                </c:pt>
                <c:pt idx="16">
                  <c:v>13.1497735977172</c:v>
                </c:pt>
                <c:pt idx="17">
                  <c:v>13.2021284103393</c:v>
                </c:pt>
                <c:pt idx="18">
                  <c:v>13.254370689391999</c:v>
                </c:pt>
                <c:pt idx="19">
                  <c:v>13.3065032958984</c:v>
                </c:pt>
                <c:pt idx="20">
                  <c:v>13.358511924743601</c:v>
                </c:pt>
                <c:pt idx="21">
                  <c:v>13.4103994369506</c:v>
                </c:pt>
                <c:pt idx="22">
                  <c:v>13.462160110473601</c:v>
                </c:pt>
                <c:pt idx="23">
                  <c:v>13.5137891769409</c:v>
                </c:pt>
                <c:pt idx="24">
                  <c:v>13.5652875900268</c:v>
                </c:pt>
                <c:pt idx="25">
                  <c:v>13.6166458129882</c:v>
                </c:pt>
                <c:pt idx="26">
                  <c:v>13.667863845825099</c:v>
                </c:pt>
                <c:pt idx="27">
                  <c:v>13.711280822753899</c:v>
                </c:pt>
                <c:pt idx="28">
                  <c:v>13.7621355056762</c:v>
                </c:pt>
                <c:pt idx="29">
                  <c:v>13.8128404617309</c:v>
                </c:pt>
                <c:pt idx="30">
                  <c:v>13.863386154174799</c:v>
                </c:pt>
                <c:pt idx="31">
                  <c:v>13.913774490356399</c:v>
                </c:pt>
                <c:pt idx="32">
                  <c:v>13.964000701904199</c:v>
                </c:pt>
                <c:pt idx="33">
                  <c:v>14.014059066772401</c:v>
                </c:pt>
                <c:pt idx="34">
                  <c:v>14.0639495849609</c:v>
                </c:pt>
                <c:pt idx="35">
                  <c:v>14.113665580749499</c:v>
                </c:pt>
                <c:pt idx="36">
                  <c:v>14.1632061004638</c:v>
                </c:pt>
                <c:pt idx="37">
                  <c:v>14.212561607360801</c:v>
                </c:pt>
                <c:pt idx="38">
                  <c:v>14.261735916137599</c:v>
                </c:pt>
                <c:pt idx="39">
                  <c:v>14.3107242584228</c:v>
                </c:pt>
                <c:pt idx="40">
                  <c:v>14.359522819519</c:v>
                </c:pt>
                <c:pt idx="41">
                  <c:v>14.408123970031699</c:v>
                </c:pt>
                <c:pt idx="42">
                  <c:v>14.447563171386699</c:v>
                </c:pt>
                <c:pt idx="43">
                  <c:v>14.4957056045532</c:v>
                </c:pt>
                <c:pt idx="44">
                  <c:v>14.543643951416</c:v>
                </c:pt>
                <c:pt idx="45">
                  <c:v>14.591378211975</c:v>
                </c:pt>
                <c:pt idx="46">
                  <c:v>14.638897895812899</c:v>
                </c:pt>
                <c:pt idx="47">
                  <c:v>14.686208724975501</c:v>
                </c:pt>
                <c:pt idx="48">
                  <c:v>14.733300209045399</c:v>
                </c:pt>
                <c:pt idx="49">
                  <c:v>14.7801713943481</c:v>
                </c:pt>
                <c:pt idx="50">
                  <c:v>14.826824188232401</c:v>
                </c:pt>
                <c:pt idx="51">
                  <c:v>14.8732500076293</c:v>
                </c:pt>
                <c:pt idx="52">
                  <c:v>14.919445991516101</c:v>
                </c:pt>
                <c:pt idx="53">
                  <c:v>14.9654121398925</c:v>
                </c:pt>
                <c:pt idx="54">
                  <c:v>15.0111427307128</c:v>
                </c:pt>
                <c:pt idx="55">
                  <c:v>15.0566339492797</c:v>
                </c:pt>
                <c:pt idx="56">
                  <c:v>15.101884841918899</c:v>
                </c:pt>
                <c:pt idx="57">
                  <c:v>15.1468954086303</c:v>
                </c:pt>
                <c:pt idx="58">
                  <c:v>15.181352615356399</c:v>
                </c:pt>
                <c:pt idx="59">
                  <c:v>15.225806236266999</c:v>
                </c:pt>
                <c:pt idx="60">
                  <c:v>15.2700042724609</c:v>
                </c:pt>
                <c:pt idx="61">
                  <c:v>15.3139533996582</c:v>
                </c:pt>
                <c:pt idx="62">
                  <c:v>15.357642173766999</c:v>
                </c:pt>
                <c:pt idx="63">
                  <c:v>15.4010696411132</c:v>
                </c:pt>
                <c:pt idx="64">
                  <c:v>15.4442329406738</c:v>
                </c:pt>
                <c:pt idx="65">
                  <c:v>15.4871311187744</c:v>
                </c:pt>
                <c:pt idx="66">
                  <c:v>15.529762268066399</c:v>
                </c:pt>
                <c:pt idx="67">
                  <c:v>15.572119712829499</c:v>
                </c:pt>
                <c:pt idx="68">
                  <c:v>15.6142044067382</c:v>
                </c:pt>
                <c:pt idx="69">
                  <c:v>15.656013488769499</c:v>
                </c:pt>
                <c:pt idx="70">
                  <c:v>15.6975402832031</c:v>
                </c:pt>
                <c:pt idx="71">
                  <c:v>15.738787651061999</c:v>
                </c:pt>
                <c:pt idx="72">
                  <c:v>15.779749870300201</c:v>
                </c:pt>
                <c:pt idx="73">
                  <c:v>15.8088874816894</c:v>
                </c:pt>
                <c:pt idx="74">
                  <c:v>15.8492164611816</c:v>
                </c:pt>
                <c:pt idx="75">
                  <c:v>15.889253616333001</c:v>
                </c:pt>
                <c:pt idx="76">
                  <c:v>15.9289960861206</c:v>
                </c:pt>
                <c:pt idx="77">
                  <c:v>15.968442916870099</c:v>
                </c:pt>
                <c:pt idx="78">
                  <c:v>16.007591247558501</c:v>
                </c:pt>
                <c:pt idx="79">
                  <c:v>16.046434402465799</c:v>
                </c:pt>
                <c:pt idx="80">
                  <c:v>16.084976196288999</c:v>
                </c:pt>
                <c:pt idx="81">
                  <c:v>16.123210906982401</c:v>
                </c:pt>
                <c:pt idx="82">
                  <c:v>16.161138534545799</c:v>
                </c:pt>
                <c:pt idx="83">
                  <c:v>16.198753356933501</c:v>
                </c:pt>
                <c:pt idx="84">
                  <c:v>16.236055374145501</c:v>
                </c:pt>
                <c:pt idx="85">
                  <c:v>16.2730407714843</c:v>
                </c:pt>
                <c:pt idx="86">
                  <c:v>16.309709548950099</c:v>
                </c:pt>
                <c:pt idx="87">
                  <c:v>16.3460597991943</c:v>
                </c:pt>
                <c:pt idx="88">
                  <c:v>16.369361877441399</c:v>
                </c:pt>
                <c:pt idx="89">
                  <c:v>16.405012130737301</c:v>
                </c:pt>
                <c:pt idx="90">
                  <c:v>16.440340042114201</c:v>
                </c:pt>
                <c:pt idx="91">
                  <c:v>16.4753322601318</c:v>
                </c:pt>
                <c:pt idx="92">
                  <c:v>16.5099983215332</c:v>
                </c:pt>
                <c:pt idx="93">
                  <c:v>16.544332504272401</c:v>
                </c:pt>
                <c:pt idx="94">
                  <c:v>16.578330993652301</c:v>
                </c:pt>
                <c:pt idx="95">
                  <c:v>16.611991882324201</c:v>
                </c:pt>
                <c:pt idx="96">
                  <c:v>16.645317077636701</c:v>
                </c:pt>
                <c:pt idx="97">
                  <c:v>16.678297042846602</c:v>
                </c:pt>
                <c:pt idx="98">
                  <c:v>16.710939407348601</c:v>
                </c:pt>
                <c:pt idx="99">
                  <c:v>16.743236541748001</c:v>
                </c:pt>
                <c:pt idx="100">
                  <c:v>16.775184631347599</c:v>
                </c:pt>
                <c:pt idx="101">
                  <c:v>16.806783676147401</c:v>
                </c:pt>
                <c:pt idx="102">
                  <c:v>16.838035583496001</c:v>
                </c:pt>
                <c:pt idx="103">
                  <c:v>16.8689365386962</c:v>
                </c:pt>
                <c:pt idx="104">
                  <c:v>16.8855800628662</c:v>
                </c:pt>
                <c:pt idx="105">
                  <c:v>16.915721893310501</c:v>
                </c:pt>
                <c:pt idx="106">
                  <c:v>16.945508956909102</c:v>
                </c:pt>
                <c:pt idx="107">
                  <c:v>16.974939346313398</c:v>
                </c:pt>
                <c:pt idx="108">
                  <c:v>17.004005432128899</c:v>
                </c:pt>
                <c:pt idx="109">
                  <c:v>17.0327129364013</c:v>
                </c:pt>
                <c:pt idx="110">
                  <c:v>17.061056137084901</c:v>
                </c:pt>
                <c:pt idx="111">
                  <c:v>17.089031219482401</c:v>
                </c:pt>
                <c:pt idx="112">
                  <c:v>17.116641998291001</c:v>
                </c:pt>
                <c:pt idx="113">
                  <c:v>17.143882751464801</c:v>
                </c:pt>
                <c:pt idx="114">
                  <c:v>17.170757293701101</c:v>
                </c:pt>
                <c:pt idx="115">
                  <c:v>17.197259902954102</c:v>
                </c:pt>
                <c:pt idx="116">
                  <c:v>17.2233867645263</c:v>
                </c:pt>
                <c:pt idx="117">
                  <c:v>17.249139785766602</c:v>
                </c:pt>
                <c:pt idx="118">
                  <c:v>17.274517059326101</c:v>
                </c:pt>
                <c:pt idx="119">
                  <c:v>17.2845439910888</c:v>
                </c:pt>
                <c:pt idx="120">
                  <c:v>17.3091220855712</c:v>
                </c:pt>
                <c:pt idx="121">
                  <c:v>17.3333206176757</c:v>
                </c:pt>
                <c:pt idx="122">
                  <c:v>17.357135772705</c:v>
                </c:pt>
                <c:pt idx="123">
                  <c:v>17.380573272705</c:v>
                </c:pt>
                <c:pt idx="124">
                  <c:v>17.4036254882812</c:v>
                </c:pt>
                <c:pt idx="125">
                  <c:v>17.426290512084901</c:v>
                </c:pt>
                <c:pt idx="126">
                  <c:v>17.448570251464801</c:v>
                </c:pt>
                <c:pt idx="127">
                  <c:v>17.470464706420799</c:v>
                </c:pt>
                <c:pt idx="128">
                  <c:v>17.491968154907202</c:v>
                </c:pt>
                <c:pt idx="129">
                  <c:v>17.513082504272401</c:v>
                </c:pt>
                <c:pt idx="130">
                  <c:v>17.5338039398193</c:v>
                </c:pt>
                <c:pt idx="131">
                  <c:v>17.554130554199201</c:v>
                </c:pt>
                <c:pt idx="132">
                  <c:v>17.574068069458001</c:v>
                </c:pt>
                <c:pt idx="133">
                  <c:v>17.593610763549801</c:v>
                </c:pt>
                <c:pt idx="134">
                  <c:v>17.612758636474599</c:v>
                </c:pt>
                <c:pt idx="135">
                  <c:v>17.615486145019499</c:v>
                </c:pt>
                <c:pt idx="136">
                  <c:v>17.633802413940401</c:v>
                </c:pt>
                <c:pt idx="137">
                  <c:v>17.651716232299801</c:v>
                </c:pt>
                <c:pt idx="138">
                  <c:v>17.669233322143501</c:v>
                </c:pt>
                <c:pt idx="139">
                  <c:v>17.6863498687744</c:v>
                </c:pt>
                <c:pt idx="140">
                  <c:v>17.703065872192301</c:v>
                </c:pt>
                <c:pt idx="141">
                  <c:v>17.7193794250488</c:v>
                </c:pt>
                <c:pt idx="142">
                  <c:v>17.7352905273437</c:v>
                </c:pt>
                <c:pt idx="143">
                  <c:v>17.750795364379801</c:v>
                </c:pt>
                <c:pt idx="144">
                  <c:v>17.765901565551701</c:v>
                </c:pt>
                <c:pt idx="145">
                  <c:v>17.780595779418899</c:v>
                </c:pt>
                <c:pt idx="146">
                  <c:v>17.794885635375898</c:v>
                </c:pt>
                <c:pt idx="147">
                  <c:v>17.808769226074201</c:v>
                </c:pt>
                <c:pt idx="148">
                  <c:v>17.822248458862301</c:v>
                </c:pt>
                <c:pt idx="149">
                  <c:v>17.8353157043457</c:v>
                </c:pt>
                <c:pt idx="150">
                  <c:v>17.831018447875898</c:v>
                </c:pt>
                <c:pt idx="151">
                  <c:v>17.843233108520501</c:v>
                </c:pt>
                <c:pt idx="152">
                  <c:v>17.855039596557599</c:v>
                </c:pt>
                <c:pt idx="153">
                  <c:v>17.866436004638601</c:v>
                </c:pt>
                <c:pt idx="154">
                  <c:v>17.877422332763601</c:v>
                </c:pt>
                <c:pt idx="155">
                  <c:v>17.887992858886701</c:v>
                </c:pt>
                <c:pt idx="156">
                  <c:v>17.898159027099599</c:v>
                </c:pt>
                <c:pt idx="157">
                  <c:v>17.9079055786132</c:v>
                </c:pt>
                <c:pt idx="158">
                  <c:v>17.917240142822202</c:v>
                </c:pt>
                <c:pt idx="159">
                  <c:v>17.9261569976806</c:v>
                </c:pt>
                <c:pt idx="160">
                  <c:v>17.934667587280199</c:v>
                </c:pt>
                <c:pt idx="161">
                  <c:v>17.942760467529201</c:v>
                </c:pt>
                <c:pt idx="162">
                  <c:v>17.9504375457763</c:v>
                </c:pt>
                <c:pt idx="163">
                  <c:v>17.957700729370099</c:v>
                </c:pt>
                <c:pt idx="164">
                  <c:v>17.9645462036132</c:v>
                </c:pt>
                <c:pt idx="165">
                  <c:v>17.9709777832031</c:v>
                </c:pt>
                <c:pt idx="166">
                  <c:v>17.959150314331001</c:v>
                </c:pt>
                <c:pt idx="167">
                  <c:v>17.9647216796875</c:v>
                </c:pt>
                <c:pt idx="168">
                  <c:v>17.969875335693299</c:v>
                </c:pt>
                <c:pt idx="169">
                  <c:v>17.974613189697202</c:v>
                </c:pt>
                <c:pt idx="170">
                  <c:v>17.978937149047798</c:v>
                </c:pt>
                <c:pt idx="171">
                  <c:v>17.982839584350501</c:v>
                </c:pt>
                <c:pt idx="172">
                  <c:v>17.986330032348601</c:v>
                </c:pt>
                <c:pt idx="173">
                  <c:v>17.989395141601499</c:v>
                </c:pt>
                <c:pt idx="174">
                  <c:v>17.992050170898398</c:v>
                </c:pt>
                <c:pt idx="175">
                  <c:v>17.994287490844702</c:v>
                </c:pt>
                <c:pt idx="176">
                  <c:v>17.996107101440401</c:v>
                </c:pt>
                <c:pt idx="177">
                  <c:v>17.997509002685501</c:v>
                </c:pt>
                <c:pt idx="178">
                  <c:v>17.998491287231399</c:v>
                </c:pt>
                <c:pt idx="179">
                  <c:v>17.999055862426701</c:v>
                </c:pt>
                <c:pt idx="180">
                  <c:v>17.999204635620099</c:v>
                </c:pt>
                <c:pt idx="181">
                  <c:v>17.980318069458001</c:v>
                </c:pt>
                <c:pt idx="182">
                  <c:v>17.9796142578125</c:v>
                </c:pt>
                <c:pt idx="183">
                  <c:v>17.978488922119102</c:v>
                </c:pt>
                <c:pt idx="184">
                  <c:v>17.9769477844238</c:v>
                </c:pt>
                <c:pt idx="185">
                  <c:v>17.974990844726499</c:v>
                </c:pt>
                <c:pt idx="186">
                  <c:v>17.972618103027301</c:v>
                </c:pt>
                <c:pt idx="187">
                  <c:v>17.969829559326101</c:v>
                </c:pt>
                <c:pt idx="188">
                  <c:v>17.966627120971602</c:v>
                </c:pt>
                <c:pt idx="189">
                  <c:v>17.963005065917901</c:v>
                </c:pt>
                <c:pt idx="190">
                  <c:v>17.958971023559499</c:v>
                </c:pt>
                <c:pt idx="191">
                  <c:v>17.954521179199201</c:v>
                </c:pt>
                <c:pt idx="192">
                  <c:v>17.949657440185501</c:v>
                </c:pt>
                <c:pt idx="193">
                  <c:v>17.944377899169901</c:v>
                </c:pt>
                <c:pt idx="194">
                  <c:v>17.938686370849599</c:v>
                </c:pt>
                <c:pt idx="195">
                  <c:v>17.932582855224599</c:v>
                </c:pt>
                <c:pt idx="196">
                  <c:v>17.926063537597599</c:v>
                </c:pt>
                <c:pt idx="197">
                  <c:v>17.899812698364201</c:v>
                </c:pt>
                <c:pt idx="198">
                  <c:v>17.8924560546875</c:v>
                </c:pt>
                <c:pt idx="199">
                  <c:v>17.884689331054599</c:v>
                </c:pt>
                <c:pt idx="200">
                  <c:v>17.8765048980712</c:v>
                </c:pt>
                <c:pt idx="201">
                  <c:v>17.867923736572202</c:v>
                </c:pt>
                <c:pt idx="202">
                  <c:v>17.858921051025298</c:v>
                </c:pt>
                <c:pt idx="203">
                  <c:v>17.8495159149169</c:v>
                </c:pt>
                <c:pt idx="204">
                  <c:v>17.8397006988525</c:v>
                </c:pt>
                <c:pt idx="205">
                  <c:v>17.829481124877901</c:v>
                </c:pt>
                <c:pt idx="206">
                  <c:v>17.818851470947202</c:v>
                </c:pt>
                <c:pt idx="207">
                  <c:v>17.807817459106399</c:v>
                </c:pt>
                <c:pt idx="208">
                  <c:v>17.807817459106399</c:v>
                </c:pt>
                <c:pt idx="209">
                  <c:v>17.796379089355401</c:v>
                </c:pt>
                <c:pt idx="210">
                  <c:v>17.7845344543457</c:v>
                </c:pt>
                <c:pt idx="211">
                  <c:v>17.7722873687744</c:v>
                </c:pt>
                <c:pt idx="212">
                  <c:v>17.739730834960898</c:v>
                </c:pt>
                <c:pt idx="213">
                  <c:v>17.726669311523398</c:v>
                </c:pt>
                <c:pt idx="214">
                  <c:v>17.713207244873001</c:v>
                </c:pt>
                <c:pt idx="215">
                  <c:v>17.699344635009702</c:v>
                </c:pt>
                <c:pt idx="216">
                  <c:v>17.685081481933501</c:v>
                </c:pt>
                <c:pt idx="217">
                  <c:v>17.670421600341701</c:v>
                </c:pt>
                <c:pt idx="218">
                  <c:v>17.6553649902343</c:v>
                </c:pt>
                <c:pt idx="219">
                  <c:v>17.639913558959901</c:v>
                </c:pt>
                <c:pt idx="220">
                  <c:v>17.624061584472599</c:v>
                </c:pt>
                <c:pt idx="221">
                  <c:v>17.6078186035156</c:v>
                </c:pt>
                <c:pt idx="222">
                  <c:v>17.5911846160888</c:v>
                </c:pt>
                <c:pt idx="223">
                  <c:v>17.5741577148437</c:v>
                </c:pt>
                <c:pt idx="224">
                  <c:v>17.556739807128899</c:v>
                </c:pt>
                <c:pt idx="225">
                  <c:v>17.5389308929443</c:v>
                </c:pt>
                <c:pt idx="226">
                  <c:v>17.520734786987301</c:v>
                </c:pt>
                <c:pt idx="227">
                  <c:v>17.481748580932599</c:v>
                </c:pt>
                <c:pt idx="228">
                  <c:v>17.462776184081999</c:v>
                </c:pt>
                <c:pt idx="229">
                  <c:v>17.443414688110298</c:v>
                </c:pt>
                <c:pt idx="230">
                  <c:v>17.4236736297607</c:v>
                </c:pt>
                <c:pt idx="231">
                  <c:v>17.403551101684499</c:v>
                </c:pt>
                <c:pt idx="232">
                  <c:v>17.3830471038818</c:v>
                </c:pt>
                <c:pt idx="233">
                  <c:v>17.3621616363525</c:v>
                </c:pt>
                <c:pt idx="234">
                  <c:v>17.340898513793899</c:v>
                </c:pt>
                <c:pt idx="235">
                  <c:v>17.3192634582519</c:v>
                </c:pt>
                <c:pt idx="236">
                  <c:v>17.297245025634702</c:v>
                </c:pt>
                <c:pt idx="237">
                  <c:v>17.274858474731399</c:v>
                </c:pt>
                <c:pt idx="238">
                  <c:v>17.252096176147401</c:v>
                </c:pt>
                <c:pt idx="239">
                  <c:v>17.228965759277301</c:v>
                </c:pt>
                <c:pt idx="240">
                  <c:v>17.205465316772401</c:v>
                </c:pt>
                <c:pt idx="241">
                  <c:v>17.181592941284102</c:v>
                </c:pt>
                <c:pt idx="242">
                  <c:v>17.157360076904201</c:v>
                </c:pt>
                <c:pt idx="243">
                  <c:v>17.1119575500488</c:v>
                </c:pt>
                <c:pt idx="244">
                  <c:v>17.086997985839801</c:v>
                </c:pt>
                <c:pt idx="245">
                  <c:v>17.061677932739201</c:v>
                </c:pt>
                <c:pt idx="246">
                  <c:v>17.035995483398398</c:v>
                </c:pt>
                <c:pt idx="247">
                  <c:v>17.009952545166001</c:v>
                </c:pt>
                <c:pt idx="248">
                  <c:v>16.983558654785099</c:v>
                </c:pt>
                <c:pt idx="249">
                  <c:v>16.956808090209901</c:v>
                </c:pt>
                <c:pt idx="250">
                  <c:v>16.929704666137599</c:v>
                </c:pt>
                <c:pt idx="251">
                  <c:v>16.9022502899169</c:v>
                </c:pt>
                <c:pt idx="252">
                  <c:v>16.874444961547798</c:v>
                </c:pt>
                <c:pt idx="253">
                  <c:v>16.8462924957275</c:v>
                </c:pt>
                <c:pt idx="254">
                  <c:v>16.817794799804599</c:v>
                </c:pt>
                <c:pt idx="255">
                  <c:v>16.788955688476499</c:v>
                </c:pt>
                <c:pt idx="256">
                  <c:v>16.759773254394499</c:v>
                </c:pt>
                <c:pt idx="257">
                  <c:v>16.730251312255799</c:v>
                </c:pt>
                <c:pt idx="258">
                  <c:v>16.679306030273398</c:v>
                </c:pt>
                <c:pt idx="259">
                  <c:v>16.6491184234619</c:v>
                </c:pt>
                <c:pt idx="260">
                  <c:v>16.6185989379882</c:v>
                </c:pt>
                <c:pt idx="261">
                  <c:v>16.587743759155199</c:v>
                </c:pt>
                <c:pt idx="262">
                  <c:v>16.556560516357401</c:v>
                </c:pt>
                <c:pt idx="263">
                  <c:v>16.525051116943299</c:v>
                </c:pt>
                <c:pt idx="264">
                  <c:v>16.493215560913001</c:v>
                </c:pt>
                <c:pt idx="265">
                  <c:v>16.461055755615199</c:v>
                </c:pt>
                <c:pt idx="266">
                  <c:v>16.428573608398398</c:v>
                </c:pt>
                <c:pt idx="267">
                  <c:v>16.395774841308501</c:v>
                </c:pt>
                <c:pt idx="268">
                  <c:v>16.362657546996999</c:v>
                </c:pt>
                <c:pt idx="269">
                  <c:v>16.329225540161101</c:v>
                </c:pt>
                <c:pt idx="270">
                  <c:v>16.2954807281494</c:v>
                </c:pt>
                <c:pt idx="271">
                  <c:v>16.261425018310501</c:v>
                </c:pt>
                <c:pt idx="272">
                  <c:v>16.227062225341701</c:v>
                </c:pt>
                <c:pt idx="273">
                  <c:v>16.1923923492431</c:v>
                </c:pt>
                <c:pt idx="274">
                  <c:v>16.136184692382798</c:v>
                </c:pt>
                <c:pt idx="275">
                  <c:v>16.100927352905199</c:v>
                </c:pt>
                <c:pt idx="276">
                  <c:v>16.065372467041001</c:v>
                </c:pt>
                <c:pt idx="277">
                  <c:v>16.029523849487301</c:v>
                </c:pt>
                <c:pt idx="278">
                  <c:v>15.9933767318725</c:v>
                </c:pt>
                <c:pt idx="279">
                  <c:v>15.956940650939901</c:v>
                </c:pt>
                <c:pt idx="280">
                  <c:v>15.9202165603637</c:v>
                </c:pt>
                <c:pt idx="281">
                  <c:v>15.883206367492599</c:v>
                </c:pt>
                <c:pt idx="282">
                  <c:v>15.8459100723266</c:v>
                </c:pt>
                <c:pt idx="283">
                  <c:v>15.808336257934499</c:v>
                </c:pt>
                <c:pt idx="284">
                  <c:v>15.7704820632934</c:v>
                </c:pt>
                <c:pt idx="285">
                  <c:v>15.7323493957519</c:v>
                </c:pt>
                <c:pt idx="286">
                  <c:v>15.6939477920532</c:v>
                </c:pt>
                <c:pt idx="287">
                  <c:v>15.6552743911743</c:v>
                </c:pt>
                <c:pt idx="288">
                  <c:v>15.616334915161101</c:v>
                </c:pt>
                <c:pt idx="289">
                  <c:v>15.555848121643001</c:v>
                </c:pt>
                <c:pt idx="290">
                  <c:v>15.5164022445678</c:v>
                </c:pt>
                <c:pt idx="291">
                  <c:v>15.476696014404199</c:v>
                </c:pt>
                <c:pt idx="292">
                  <c:v>15.4367351531982</c:v>
                </c:pt>
                <c:pt idx="293">
                  <c:v>15.396517753601</c:v>
                </c:pt>
                <c:pt idx="294">
                  <c:v>15.3560523986816</c:v>
                </c:pt>
                <c:pt idx="295">
                  <c:v>15.3153371810913</c:v>
                </c:pt>
                <c:pt idx="296">
                  <c:v>15.2743768692016</c:v>
                </c:pt>
                <c:pt idx="297">
                  <c:v>15.233172416686999</c:v>
                </c:pt>
                <c:pt idx="298">
                  <c:v>15.1917276382446</c:v>
                </c:pt>
                <c:pt idx="299">
                  <c:v>15.1500492095947</c:v>
                </c:pt>
                <c:pt idx="300">
                  <c:v>15.108136177062899</c:v>
                </c:pt>
                <c:pt idx="301">
                  <c:v>15.0659923553466</c:v>
                </c:pt>
                <c:pt idx="302">
                  <c:v>15.023618698120099</c:v>
                </c:pt>
                <c:pt idx="303">
                  <c:v>14.9810209274291</c:v>
                </c:pt>
                <c:pt idx="304">
                  <c:v>14.9382019042968</c:v>
                </c:pt>
                <c:pt idx="305">
                  <c:v>14.873999595641999</c:v>
                </c:pt>
                <c:pt idx="306">
                  <c:v>14.830780982971101</c:v>
                </c:pt>
                <c:pt idx="307">
                  <c:v>14.7873487472534</c:v>
                </c:pt>
                <c:pt idx="308">
                  <c:v>14.7437076568603</c:v>
                </c:pt>
                <c:pt idx="309">
                  <c:v>14.6998577117919</c:v>
                </c:pt>
                <c:pt idx="310">
                  <c:v>14.6558074951171</c:v>
                </c:pt>
                <c:pt idx="311">
                  <c:v>14.6115598678588</c:v>
                </c:pt>
                <c:pt idx="312">
                  <c:v>14.567113876342701</c:v>
                </c:pt>
                <c:pt idx="313">
                  <c:v>14.522476196289</c:v>
                </c:pt>
                <c:pt idx="314">
                  <c:v>14.477646827697701</c:v>
                </c:pt>
                <c:pt idx="315">
                  <c:v>14.432635307311999</c:v>
                </c:pt>
                <c:pt idx="316">
                  <c:v>14.3874387741088</c:v>
                </c:pt>
                <c:pt idx="317">
                  <c:v>14.3420639038085</c:v>
                </c:pt>
                <c:pt idx="318">
                  <c:v>14.296510696411101</c:v>
                </c:pt>
                <c:pt idx="319">
                  <c:v>14.250785827636699</c:v>
                </c:pt>
                <c:pt idx="320">
                  <c:v>14.183951377868601</c:v>
                </c:pt>
                <c:pt idx="321">
                  <c:v>14.1379327774047</c:v>
                </c:pt>
                <c:pt idx="322">
                  <c:v>14.091747283935501</c:v>
                </c:pt>
                <c:pt idx="323">
                  <c:v>14.04541015625</c:v>
                </c:pt>
                <c:pt idx="324">
                  <c:v>13.9989166259765</c:v>
                </c:pt>
                <c:pt idx="325">
                  <c:v>13.9522714614868</c:v>
                </c:pt>
                <c:pt idx="326">
                  <c:v>13.905478477478001</c:v>
                </c:pt>
                <c:pt idx="327">
                  <c:v>13.8585405349731</c:v>
                </c:pt>
                <c:pt idx="328">
                  <c:v>13.811464309692299</c:v>
                </c:pt>
                <c:pt idx="329">
                  <c:v>13.76425075531</c:v>
                </c:pt>
                <c:pt idx="330">
                  <c:v>13.716905593871999</c:v>
                </c:pt>
                <c:pt idx="331">
                  <c:v>13.669425964355399</c:v>
                </c:pt>
                <c:pt idx="332">
                  <c:v>13.6218271255493</c:v>
                </c:pt>
                <c:pt idx="333">
                  <c:v>13.574103355407701</c:v>
                </c:pt>
                <c:pt idx="334">
                  <c:v>13.526262283325099</c:v>
                </c:pt>
                <c:pt idx="335">
                  <c:v>13.4577178955078</c:v>
                </c:pt>
                <c:pt idx="336">
                  <c:v>13.409699440002401</c:v>
                </c:pt>
                <c:pt idx="337">
                  <c:v>13.361577987670801</c:v>
                </c:pt>
                <c:pt idx="338">
                  <c:v>13.3133430480957</c:v>
                </c:pt>
                <c:pt idx="339">
                  <c:v>13.2649717330932</c:v>
                </c:pt>
                <c:pt idx="340">
                  <c:v>13.2164640426635</c:v>
                </c:pt>
                <c:pt idx="341">
                  <c:v>13.167822837829499</c:v>
                </c:pt>
                <c:pt idx="342">
                  <c:v>13.119050025939901</c:v>
                </c:pt>
                <c:pt idx="343">
                  <c:v>13.0701532363891</c:v>
                </c:pt>
                <c:pt idx="344">
                  <c:v>13.021136283874499</c:v>
                </c:pt>
                <c:pt idx="345">
                  <c:v>12.9719991683959</c:v>
                </c:pt>
                <c:pt idx="346">
                  <c:v>12.922746658325099</c:v>
                </c:pt>
                <c:pt idx="347">
                  <c:v>12.8733825683593</c:v>
                </c:pt>
                <c:pt idx="348">
                  <c:v>12.823917388916</c:v>
                </c:pt>
                <c:pt idx="349">
                  <c:v>12.7743415832519</c:v>
                </c:pt>
                <c:pt idx="350">
                  <c:v>12.7246704101562</c:v>
                </c:pt>
                <c:pt idx="351">
                  <c:v>12.6546049118041</c:v>
                </c:pt>
                <c:pt idx="352">
                  <c:v>12.6047754287719</c:v>
                </c:pt>
                <c:pt idx="353">
                  <c:v>12.5548238754272</c:v>
                </c:pt>
                <c:pt idx="354">
                  <c:v>12.5047397613525</c:v>
                </c:pt>
                <c:pt idx="355">
                  <c:v>12.4545345306396</c:v>
                </c:pt>
                <c:pt idx="356">
                  <c:v>12.4042081832885</c:v>
                </c:pt>
                <c:pt idx="357">
                  <c:v>12.3537645339965</c:v>
                </c:pt>
                <c:pt idx="358">
                  <c:v>12.303208351135201</c:v>
                </c:pt>
                <c:pt idx="359">
                  <c:v>12.2525415420532</c:v>
                </c:pt>
                <c:pt idx="360">
                  <c:v>12.201768875121999</c:v>
                </c:pt>
                <c:pt idx="361">
                  <c:v>12.150895118713301</c:v>
                </c:pt>
                <c:pt idx="362">
                  <c:v>12.099921226501399</c:v>
                </c:pt>
                <c:pt idx="363">
                  <c:v>12.048855781555099</c:v>
                </c:pt>
                <c:pt idx="364">
                  <c:v>11.997696876525801</c:v>
                </c:pt>
                <c:pt idx="365">
                  <c:v>11.9464521408081</c:v>
                </c:pt>
                <c:pt idx="366">
                  <c:v>11.875418663024901</c:v>
                </c:pt>
                <c:pt idx="367">
                  <c:v>11.8240756988525</c:v>
                </c:pt>
                <c:pt idx="368">
                  <c:v>11.7726535797119</c:v>
                </c:pt>
                <c:pt idx="369">
                  <c:v>11.7211647033691</c:v>
                </c:pt>
                <c:pt idx="370">
                  <c:v>11.669607162475501</c:v>
                </c:pt>
                <c:pt idx="371">
                  <c:v>11.6179857254028</c:v>
                </c:pt>
                <c:pt idx="372">
                  <c:v>11.5663042068481</c:v>
                </c:pt>
                <c:pt idx="373">
                  <c:v>11.5145711898803</c:v>
                </c:pt>
                <c:pt idx="374">
                  <c:v>11.4627828598022</c:v>
                </c:pt>
                <c:pt idx="375">
                  <c:v>11.4109487533569</c:v>
                </c:pt>
                <c:pt idx="376">
                  <c:v>11.359070777893001</c:v>
                </c:pt>
                <c:pt idx="377">
                  <c:v>11.3071537017822</c:v>
                </c:pt>
                <c:pt idx="378">
                  <c:v>11.255205154418899</c:v>
                </c:pt>
                <c:pt idx="379">
                  <c:v>11.203222274780201</c:v>
                </c:pt>
                <c:pt idx="380">
                  <c:v>11.151213645935</c:v>
                </c:pt>
                <c:pt idx="381">
                  <c:v>11.0991849899291</c:v>
                </c:pt>
                <c:pt idx="382">
                  <c:v>11.028214454650801</c:v>
                </c:pt>
                <c:pt idx="383">
                  <c:v>10.976157188415501</c:v>
                </c:pt>
                <c:pt idx="384">
                  <c:v>10.9240503311157</c:v>
                </c:pt>
                <c:pt idx="385">
                  <c:v>10.8718957901</c:v>
                </c:pt>
                <c:pt idx="386">
                  <c:v>10.819698333740201</c:v>
                </c:pt>
                <c:pt idx="387">
                  <c:v>10.767458915710399</c:v>
                </c:pt>
                <c:pt idx="388">
                  <c:v>10.7151880264282</c:v>
                </c:pt>
                <c:pt idx="389">
                  <c:v>10.662883758544901</c:v>
                </c:pt>
                <c:pt idx="390">
                  <c:v>10.610551834106399</c:v>
                </c:pt>
                <c:pt idx="391">
                  <c:v>10.558197975158601</c:v>
                </c:pt>
                <c:pt idx="392">
                  <c:v>10.5058250427246</c:v>
                </c:pt>
                <c:pt idx="393">
                  <c:v>10.453436851501399</c:v>
                </c:pt>
                <c:pt idx="394">
                  <c:v>10.4010362625122</c:v>
                </c:pt>
                <c:pt idx="395">
                  <c:v>10.3486280441284</c:v>
                </c:pt>
                <c:pt idx="396">
                  <c:v>10.2962198257446</c:v>
                </c:pt>
                <c:pt idx="397">
                  <c:v>10.225491523742599</c:v>
                </c:pt>
                <c:pt idx="398">
                  <c:v>10.173150062561</c:v>
                </c:pt>
                <c:pt idx="399">
                  <c:v>10.1208190917968</c:v>
                </c:pt>
                <c:pt idx="400">
                  <c:v>10.068499565124499</c:v>
                </c:pt>
                <c:pt idx="401">
                  <c:v>10.016201972961399</c:v>
                </c:pt>
                <c:pt idx="402">
                  <c:v>9.9639253616333008</c:v>
                </c:pt>
                <c:pt idx="403">
                  <c:v>9.9116783142089808</c:v>
                </c:pt>
                <c:pt idx="404">
                  <c:v>9.8594608306884695</c:v>
                </c:pt>
                <c:pt idx="405">
                  <c:v>9.8072814941406197</c:v>
                </c:pt>
                <c:pt idx="406">
                  <c:v>9.7551412582397408</c:v>
                </c:pt>
                <c:pt idx="407">
                  <c:v>9.7030467987060494</c:v>
                </c:pt>
                <c:pt idx="408">
                  <c:v>9.6510009765625</c:v>
                </c:pt>
                <c:pt idx="409">
                  <c:v>9.5990085601806605</c:v>
                </c:pt>
                <c:pt idx="410">
                  <c:v>9.54707431793212</c:v>
                </c:pt>
                <c:pt idx="411">
                  <c:v>9.4952049255371005</c:v>
                </c:pt>
                <c:pt idx="412">
                  <c:v>9.4434003829956001</c:v>
                </c:pt>
                <c:pt idx="413">
                  <c:v>9.3741474151611293</c:v>
                </c:pt>
                <c:pt idx="414">
                  <c:v>9.3225584030151296</c:v>
                </c:pt>
                <c:pt idx="415">
                  <c:v>9.2710523605346609</c:v>
                </c:pt>
                <c:pt idx="416">
                  <c:v>9.2196311950683505</c:v>
                </c:pt>
                <c:pt idx="417">
                  <c:v>9.1682996749877894</c:v>
                </c:pt>
                <c:pt idx="418">
                  <c:v>9.11706447601318</c:v>
                </c:pt>
                <c:pt idx="419">
                  <c:v>9.0659284591674805</c:v>
                </c:pt>
                <c:pt idx="420">
                  <c:v>9.0148954391479403</c:v>
                </c:pt>
                <c:pt idx="421">
                  <c:v>8.9639730453491193</c:v>
                </c:pt>
                <c:pt idx="422">
                  <c:v>8.9131650924682599</c:v>
                </c:pt>
                <c:pt idx="423">
                  <c:v>8.8624734878540004</c:v>
                </c:pt>
                <c:pt idx="424">
                  <c:v>8.81190681457519</c:v>
                </c:pt>
                <c:pt idx="425">
                  <c:v>8.7614631652831996</c:v>
                </c:pt>
                <c:pt idx="426">
                  <c:v>8.7111368179321307</c:v>
                </c:pt>
                <c:pt idx="427">
                  <c:v>8.6609373092651296</c:v>
                </c:pt>
                <c:pt idx="428">
                  <c:v>8.5941190719604403</c:v>
                </c:pt>
                <c:pt idx="429">
                  <c:v>8.5442295074462908</c:v>
                </c:pt>
                <c:pt idx="430">
                  <c:v>8.4944400787353498</c:v>
                </c:pt>
                <c:pt idx="431">
                  <c:v>8.4447450637817294</c:v>
                </c:pt>
                <c:pt idx="432">
                  <c:v>8.3951473236083896</c:v>
                </c:pt>
                <c:pt idx="433">
                  <c:v>8.3456506729125906</c:v>
                </c:pt>
                <c:pt idx="434">
                  <c:v>8.2962608337402308</c:v>
                </c:pt>
                <c:pt idx="435">
                  <c:v>8.2469816207885707</c:v>
                </c:pt>
                <c:pt idx="436">
                  <c:v>8.19781398773193</c:v>
                </c:pt>
                <c:pt idx="437">
                  <c:v>8.1487274169921804</c:v>
                </c:pt>
                <c:pt idx="438">
                  <c:v>8.0997133255004794</c:v>
                </c:pt>
                <c:pt idx="439">
                  <c:v>8.05073738098144</c:v>
                </c:pt>
                <c:pt idx="440">
                  <c:v>8.0017967224121005</c:v>
                </c:pt>
                <c:pt idx="441">
                  <c:v>7.95287656784057</c:v>
                </c:pt>
                <c:pt idx="442">
                  <c:v>7.9039502143859801</c:v>
                </c:pt>
                <c:pt idx="443">
                  <c:v>7.85501861572265</c:v>
                </c:pt>
                <c:pt idx="444">
                  <c:v>7.79006052017212</c:v>
                </c:pt>
                <c:pt idx="445">
                  <c:v>7.7411904335021902</c:v>
                </c:pt>
                <c:pt idx="446">
                  <c:v>7.6923284530639604</c:v>
                </c:pt>
                <c:pt idx="447">
                  <c:v>7.6434755325317303</c:v>
                </c:pt>
                <c:pt idx="448">
                  <c:v>7.5946383476257298</c:v>
                </c:pt>
                <c:pt idx="449">
                  <c:v>7.54581642150879</c:v>
                </c:pt>
                <c:pt idx="450">
                  <c:v>7.4970169067382804</c:v>
                </c:pt>
                <c:pt idx="451">
                  <c:v>7.4482421875</c:v>
                </c:pt>
                <c:pt idx="452">
                  <c:v>7.3994951248168901</c:v>
                </c:pt>
                <c:pt idx="453">
                  <c:v>7.3507800102233896</c:v>
                </c:pt>
                <c:pt idx="454">
                  <c:v>7.30210161209106</c:v>
                </c:pt>
                <c:pt idx="455">
                  <c:v>7.2534608840942303</c:v>
                </c:pt>
                <c:pt idx="456">
                  <c:v>7.2048640251159597</c:v>
                </c:pt>
                <c:pt idx="457">
                  <c:v>7.1563129425048801</c:v>
                </c:pt>
                <c:pt idx="458">
                  <c:v>7.1078138351440403</c:v>
                </c:pt>
                <c:pt idx="459">
                  <c:v>7.0440645217895499</c:v>
                </c:pt>
                <c:pt idx="460">
                  <c:v>6.9957203865051198</c:v>
                </c:pt>
                <c:pt idx="461">
                  <c:v>6.9473967552184996</c:v>
                </c:pt>
                <c:pt idx="462">
                  <c:v>6.8990960121154803</c:v>
                </c:pt>
                <c:pt idx="463">
                  <c:v>6.8508210182189897</c:v>
                </c:pt>
                <c:pt idx="464">
                  <c:v>6.8025765419006303</c:v>
                </c:pt>
                <c:pt idx="465">
                  <c:v>6.7543659210204998</c:v>
                </c:pt>
                <c:pt idx="466">
                  <c:v>6.7061920166015598</c:v>
                </c:pt>
                <c:pt idx="467">
                  <c:v>6.6580581665039</c:v>
                </c:pt>
                <c:pt idx="468">
                  <c:v>6.6099686622619602</c:v>
                </c:pt>
                <c:pt idx="469">
                  <c:v>6.5619273185729901</c:v>
                </c:pt>
                <c:pt idx="470">
                  <c:v>6.5139355659484801</c:v>
                </c:pt>
                <c:pt idx="471">
                  <c:v>6.4660000801086399</c:v>
                </c:pt>
                <c:pt idx="472">
                  <c:v>6.4181222915649396</c:v>
                </c:pt>
                <c:pt idx="473">
                  <c:v>6.3703064918518004</c:v>
                </c:pt>
                <c:pt idx="474">
                  <c:v>6.3083701133728001</c:v>
                </c:pt>
                <c:pt idx="475">
                  <c:v>6.2607789039611799</c:v>
                </c:pt>
                <c:pt idx="476">
                  <c:v>6.2132620811462402</c:v>
                </c:pt>
                <c:pt idx="477">
                  <c:v>6.1658196449279803</c:v>
                </c:pt>
                <c:pt idx="478">
                  <c:v>6.1184587478637704</c:v>
                </c:pt>
                <c:pt idx="479">
                  <c:v>6.0711832046508798</c:v>
                </c:pt>
                <c:pt idx="480">
                  <c:v>6.0239934921264604</c:v>
                </c:pt>
                <c:pt idx="481">
                  <c:v>5.9768967628479004</c:v>
                </c:pt>
                <c:pt idx="482">
                  <c:v>5.9298954010009703</c:v>
                </c:pt>
                <c:pt idx="483">
                  <c:v>5.8829932212829599</c:v>
                </c:pt>
                <c:pt idx="484">
                  <c:v>5.8361935615539497</c:v>
                </c:pt>
                <c:pt idx="485">
                  <c:v>5.7895007133483896</c:v>
                </c:pt>
                <c:pt idx="486">
                  <c:v>5.7429184913635201</c:v>
                </c:pt>
                <c:pt idx="487">
                  <c:v>5.69645118713379</c:v>
                </c:pt>
                <c:pt idx="488">
                  <c:v>5.6501011848449698</c:v>
                </c:pt>
                <c:pt idx="489">
                  <c:v>5.6038737297058097</c:v>
                </c:pt>
                <c:pt idx="490">
                  <c:v>5.5449252128601003</c:v>
                </c:pt>
                <c:pt idx="491">
                  <c:v>5.4990515708923304</c:v>
                </c:pt>
                <c:pt idx="492">
                  <c:v>5.4533114433288503</c:v>
                </c:pt>
                <c:pt idx="493">
                  <c:v>5.4077095985412598</c:v>
                </c:pt>
                <c:pt idx="494">
                  <c:v>5.3622498512268004</c:v>
                </c:pt>
                <c:pt idx="495">
                  <c:v>5.3169364929199201</c:v>
                </c:pt>
                <c:pt idx="496">
                  <c:v>5.2717723846435502</c:v>
                </c:pt>
                <c:pt idx="497">
                  <c:v>5.22676277160644</c:v>
                </c:pt>
                <c:pt idx="498">
                  <c:v>5.1819105148315403</c:v>
                </c:pt>
                <c:pt idx="499">
                  <c:v>5.1371989250183097</c:v>
                </c:pt>
                <c:pt idx="500">
                  <c:v>5.0926032066345197</c:v>
                </c:pt>
                <c:pt idx="501">
                  <c:v>5.0481262207031197</c:v>
                </c:pt>
                <c:pt idx="502">
                  <c:v>5.0037732124328604</c:v>
                </c:pt>
                <c:pt idx="503">
                  <c:v>4.9595465660095197</c:v>
                </c:pt>
                <c:pt idx="504">
                  <c:v>4.9154496192932102</c:v>
                </c:pt>
                <c:pt idx="505">
                  <c:v>4.8600053787231401</c:v>
                </c:pt>
                <c:pt idx="506">
                  <c:v>4.8162841796875</c:v>
                </c:pt>
                <c:pt idx="507">
                  <c:v>4.7727060317993102</c:v>
                </c:pt>
                <c:pt idx="508">
                  <c:v>4.7292733192443803</c:v>
                </c:pt>
                <c:pt idx="509">
                  <c:v>4.6859893798828098</c:v>
                </c:pt>
                <c:pt idx="510">
                  <c:v>4.64286041259765</c:v>
                </c:pt>
                <c:pt idx="511">
                  <c:v>4.5998878479003897</c:v>
                </c:pt>
                <c:pt idx="512">
                  <c:v>4.5570769309997496</c:v>
                </c:pt>
                <c:pt idx="513">
                  <c:v>4.5144305229187003</c:v>
                </c:pt>
                <c:pt idx="514">
                  <c:v>4.4719529151916504</c:v>
                </c:pt>
                <c:pt idx="515">
                  <c:v>4.4296483993530202</c:v>
                </c:pt>
                <c:pt idx="516">
                  <c:v>4.3875203132629297</c:v>
                </c:pt>
                <c:pt idx="517">
                  <c:v>4.3455739021301198</c:v>
                </c:pt>
                <c:pt idx="518">
                  <c:v>4.30381059646606</c:v>
                </c:pt>
                <c:pt idx="519">
                  <c:v>4.2622365951537997</c:v>
                </c:pt>
                <c:pt idx="520">
                  <c:v>4.2208552360534597</c:v>
                </c:pt>
                <c:pt idx="521">
                  <c:v>4.1697769165039</c:v>
                </c:pt>
                <c:pt idx="522">
                  <c:v>4.1289029121398899</c:v>
                </c:pt>
                <c:pt idx="523">
                  <c:v>4.0882329940795898</c:v>
                </c:pt>
                <c:pt idx="524">
                  <c:v>4.0477728843688903</c:v>
                </c:pt>
                <c:pt idx="525">
                  <c:v>4.0075249671936</c:v>
                </c:pt>
                <c:pt idx="526">
                  <c:v>3.9674942493438698</c:v>
                </c:pt>
                <c:pt idx="527">
                  <c:v>3.9276843070983798</c:v>
                </c:pt>
                <c:pt idx="528">
                  <c:v>3.88809990882873</c:v>
                </c:pt>
                <c:pt idx="529">
                  <c:v>3.84874391555786</c:v>
                </c:pt>
                <c:pt idx="530">
                  <c:v>3.8096213340759202</c:v>
                </c:pt>
                <c:pt idx="531">
                  <c:v>3.77073645591735</c:v>
                </c:pt>
                <c:pt idx="532">
                  <c:v>3.7320926189422599</c:v>
                </c:pt>
                <c:pt idx="533">
                  <c:v>3.6936948299407901</c:v>
                </c:pt>
                <c:pt idx="534">
                  <c:v>3.6555466651916499</c:v>
                </c:pt>
                <c:pt idx="535">
                  <c:v>3.6176524162292401</c:v>
                </c:pt>
                <c:pt idx="536">
                  <c:v>3.57174324989318</c:v>
                </c:pt>
                <c:pt idx="537">
                  <c:v>3.5344884395599299</c:v>
                </c:pt>
                <c:pt idx="538">
                  <c:v>3.4975001811981201</c:v>
                </c:pt>
                <c:pt idx="539">
                  <c:v>3.4607834815978999</c:v>
                </c:pt>
                <c:pt idx="540">
                  <c:v>3.4243474006652801</c:v>
                </c:pt>
                <c:pt idx="541">
                  <c:v>3.3882348537445002</c:v>
                </c:pt>
                <c:pt idx="542">
                  <c:v>3.35245490074157</c:v>
                </c:pt>
                <c:pt idx="543">
                  <c:v>3.3170132637023899</c:v>
                </c:pt>
                <c:pt idx="544">
                  <c:v>3.2819123268127401</c:v>
                </c:pt>
                <c:pt idx="545">
                  <c:v>3.2471566200256299</c:v>
                </c:pt>
                <c:pt idx="546">
                  <c:v>3.21271419525146</c:v>
                </c:pt>
                <c:pt idx="547">
                  <c:v>3.1785433292388898</c:v>
                </c:pt>
                <c:pt idx="548">
                  <c:v>3.1446461677551198</c:v>
                </c:pt>
                <c:pt idx="549">
                  <c:v>3.1110141277313201</c:v>
                </c:pt>
                <c:pt idx="550">
                  <c:v>3.07763171195983</c:v>
                </c:pt>
                <c:pt idx="551">
                  <c:v>3.0445024967193599</c:v>
                </c:pt>
                <c:pt idx="552">
                  <c:v>3.0049550533294598</c:v>
                </c:pt>
                <c:pt idx="553">
                  <c:v>2.97241783142089</c:v>
                </c:pt>
                <c:pt idx="554">
                  <c:v>2.9401431083679199</c:v>
                </c:pt>
                <c:pt idx="555">
                  <c:v>2.9081339836120601</c:v>
                </c:pt>
                <c:pt idx="556">
                  <c:v>2.87639331817627</c:v>
                </c:pt>
                <c:pt idx="557">
                  <c:v>2.8449249267578098</c:v>
                </c:pt>
                <c:pt idx="558">
                  <c:v>2.81373119354248</c:v>
                </c:pt>
                <c:pt idx="559">
                  <c:v>2.78281569480896</c:v>
                </c:pt>
                <c:pt idx="560">
                  <c:v>2.75218152999877</c:v>
                </c:pt>
                <c:pt idx="561">
                  <c:v>2.7218322753906201</c:v>
                </c:pt>
                <c:pt idx="562">
                  <c:v>2.6917705535888601</c:v>
                </c:pt>
                <c:pt idx="563">
                  <c:v>2.6620001792907702</c:v>
                </c:pt>
                <c:pt idx="564">
                  <c:v>2.63252401351928</c:v>
                </c:pt>
                <c:pt idx="565">
                  <c:v>2.6033451557159402</c:v>
                </c:pt>
                <c:pt idx="566">
                  <c:v>2.5744678974151598</c:v>
                </c:pt>
                <c:pt idx="567">
                  <c:v>2.5403208732604901</c:v>
                </c:pt>
                <c:pt idx="568">
                  <c:v>2.5121371746063201</c:v>
                </c:pt>
                <c:pt idx="569">
                  <c:v>2.4842643737792902</c:v>
                </c:pt>
                <c:pt idx="570">
                  <c:v>2.4567053318023602</c:v>
                </c:pt>
                <c:pt idx="571">
                  <c:v>2.42943906784057</c:v>
                </c:pt>
                <c:pt idx="572">
                  <c:v>2.40245389938354</c:v>
                </c:pt>
                <c:pt idx="573">
                  <c:v>2.3757522106170601</c:v>
                </c:pt>
                <c:pt idx="574">
                  <c:v>2.3493378162384002</c:v>
                </c:pt>
                <c:pt idx="575">
                  <c:v>2.3231937885284402</c:v>
                </c:pt>
                <c:pt idx="576">
                  <c:v>2.2972924709320002</c:v>
                </c:pt>
                <c:pt idx="577">
                  <c:v>2.2716369628906201</c:v>
                </c:pt>
                <c:pt idx="578">
                  <c:v>2.2462294101714999</c:v>
                </c:pt>
                <c:pt idx="579">
                  <c:v>2.2210733890533398</c:v>
                </c:pt>
                <c:pt idx="580">
                  <c:v>2.1961710453033398</c:v>
                </c:pt>
                <c:pt idx="581">
                  <c:v>2.17152500152587</c:v>
                </c:pt>
                <c:pt idx="582">
                  <c:v>2.1471383571624698</c:v>
                </c:pt>
                <c:pt idx="583">
                  <c:v>2.1184263229370099</c:v>
                </c:pt>
                <c:pt idx="584">
                  <c:v>2.0946261882781898</c:v>
                </c:pt>
                <c:pt idx="585">
                  <c:v>2.0710525512695299</c:v>
                </c:pt>
                <c:pt idx="586">
                  <c:v>2.0477006435394198</c:v>
                </c:pt>
                <c:pt idx="587">
                  <c:v>2.0245726108550999</c:v>
                </c:pt>
                <c:pt idx="588">
                  <c:v>2.0016713142395002</c:v>
                </c:pt>
                <c:pt idx="589">
                  <c:v>1.97899913787841</c:v>
                </c:pt>
                <c:pt idx="590">
                  <c:v>1.9565581083297701</c:v>
                </c:pt>
                <c:pt idx="591">
                  <c:v>1.9343515634536701</c:v>
                </c:pt>
                <c:pt idx="592">
                  <c:v>1.91238117218017</c:v>
                </c:pt>
                <c:pt idx="593">
                  <c:v>1.8906496763229299</c:v>
                </c:pt>
                <c:pt idx="594">
                  <c:v>1.8691598176956099</c:v>
                </c:pt>
                <c:pt idx="595">
                  <c:v>1.8479139804839999</c:v>
                </c:pt>
                <c:pt idx="596">
                  <c:v>1.82691490650177</c:v>
                </c:pt>
                <c:pt idx="597">
                  <c:v>1.80617904663085</c:v>
                </c:pt>
                <c:pt idx="598">
                  <c:v>1.7819513082504199</c:v>
                </c:pt>
                <c:pt idx="599">
                  <c:v>1.76187860965728</c:v>
                </c:pt>
                <c:pt idx="600">
                  <c:v>1.7421119213104199</c:v>
                </c:pt>
                <c:pt idx="601">
                  <c:v>1.7226533889770499</c:v>
                </c:pt>
                <c:pt idx="602">
                  <c:v>1.7035056352615301</c:v>
                </c:pt>
                <c:pt idx="603">
                  <c:v>1.68468606472015</c:v>
                </c:pt>
                <c:pt idx="604">
                  <c:v>1.6662294864654501</c:v>
                </c:pt>
                <c:pt idx="605">
                  <c:v>1.64813876152038</c:v>
                </c:pt>
                <c:pt idx="606">
                  <c:v>1.6304308176040601</c:v>
                </c:pt>
                <c:pt idx="607">
                  <c:v>1.6131392717361399</c:v>
                </c:pt>
                <c:pt idx="608">
                  <c:v>1.5962667465209901</c:v>
                </c:pt>
                <c:pt idx="609">
                  <c:v>1.5798147916793801</c:v>
                </c:pt>
                <c:pt idx="610">
                  <c:v>1.56377172470092</c:v>
                </c:pt>
                <c:pt idx="611">
                  <c:v>1.5481040477752599</c:v>
                </c:pt>
                <c:pt idx="612">
                  <c:v>1.5328112840652399</c:v>
                </c:pt>
                <c:pt idx="613">
                  <c:v>1.51504170894622</c:v>
                </c:pt>
                <c:pt idx="614">
                  <c:v>1.5005036592483501</c:v>
                </c:pt>
                <c:pt idx="615">
                  <c:v>1.4863073825836099</c:v>
                </c:pt>
                <c:pt idx="616">
                  <c:v>1.4724543094635001</c:v>
                </c:pt>
                <c:pt idx="617">
                  <c:v>1.45894503593444</c:v>
                </c:pt>
                <c:pt idx="618">
                  <c:v>1.4457808732986399</c:v>
                </c:pt>
                <c:pt idx="619">
                  <c:v>1.4329626560211099</c:v>
                </c:pt>
                <c:pt idx="620">
                  <c:v>1.4204913377761801</c:v>
                </c:pt>
                <c:pt idx="621">
                  <c:v>1.4083509445190401</c:v>
                </c:pt>
                <c:pt idx="622">
                  <c:v>1.3965098857879601</c:v>
                </c:pt>
                <c:pt idx="623">
                  <c:v>1.3849685192108101</c:v>
                </c:pt>
                <c:pt idx="624">
                  <c:v>1.3737267255782999</c:v>
                </c:pt>
                <c:pt idx="625">
                  <c:v>1.3627860546112001</c:v>
                </c:pt>
                <c:pt idx="626">
                  <c:v>1.3521468639373699</c:v>
                </c:pt>
                <c:pt idx="627">
                  <c:v>1.3418097496032699</c:v>
                </c:pt>
                <c:pt idx="628">
                  <c:v>1.33177554607391</c:v>
                </c:pt>
                <c:pt idx="629">
                  <c:v>1.3199977874755799</c:v>
                </c:pt>
                <c:pt idx="630">
                  <c:v>1.31062579154968</c:v>
                </c:pt>
                <c:pt idx="631">
                  <c:v>1.30155885219574</c:v>
                </c:pt>
                <c:pt idx="632">
                  <c:v>1.29279804229736</c:v>
                </c:pt>
                <c:pt idx="633">
                  <c:v>1.2843439579010001</c:v>
                </c:pt>
                <c:pt idx="634">
                  <c:v>1.2761973142623899</c:v>
                </c:pt>
                <c:pt idx="635">
                  <c:v>1.2683590650558401</c:v>
                </c:pt>
                <c:pt idx="636">
                  <c:v>1.26083004474639</c:v>
                </c:pt>
                <c:pt idx="637">
                  <c:v>1.2536109685897801</c:v>
                </c:pt>
                <c:pt idx="638">
                  <c:v>1.2466802597045901</c:v>
                </c:pt>
                <c:pt idx="639">
                  <c:v>1.2400149106979299</c:v>
                </c:pt>
                <c:pt idx="640">
                  <c:v>1.23361539840698</c:v>
                </c:pt>
                <c:pt idx="641">
                  <c:v>1.2274821996688801</c:v>
                </c:pt>
                <c:pt idx="642">
                  <c:v>1.2216159105300901</c:v>
                </c:pt>
                <c:pt idx="643">
                  <c:v>1.2160167694091799</c:v>
                </c:pt>
                <c:pt idx="644">
                  <c:v>1.2092967033386199</c:v>
                </c:pt>
                <c:pt idx="645">
                  <c:v>1.2042754888534499</c:v>
                </c:pt>
                <c:pt idx="646">
                  <c:v>1.19952321052551</c:v>
                </c:pt>
                <c:pt idx="647">
                  <c:v>1.19504046440124</c:v>
                </c:pt>
                <c:pt idx="648">
                  <c:v>1.1908277273178101</c:v>
                </c:pt>
                <c:pt idx="649">
                  <c:v>1.1868858337402299</c:v>
                </c:pt>
                <c:pt idx="650">
                  <c:v>1.1832150220870901</c:v>
                </c:pt>
                <c:pt idx="651">
                  <c:v>1.17981600761413</c:v>
                </c:pt>
                <c:pt idx="652">
                  <c:v>1.1766895055770801</c:v>
                </c:pt>
                <c:pt idx="653">
                  <c:v>1.1738350391387899</c:v>
                </c:pt>
                <c:pt idx="654">
                  <c:v>1.17122101783752</c:v>
                </c:pt>
                <c:pt idx="655">
                  <c:v>1.1688330173492401</c:v>
                </c:pt>
                <c:pt idx="656">
                  <c:v>1.1666430234909</c:v>
                </c:pt>
                <c:pt idx="657">
                  <c:v>1.16462969779968</c:v>
                </c:pt>
                <c:pt idx="658">
                  <c:v>1.16279292106628</c:v>
                </c:pt>
                <c:pt idx="659">
                  <c:v>1.16113269329071</c:v>
                </c:pt>
                <c:pt idx="660">
                  <c:v>1.15876424312591</c:v>
                </c:pt>
                <c:pt idx="661">
                  <c:v>1.1574833393096899</c:v>
                </c:pt>
                <c:pt idx="662">
                  <c:v>1.15637874603271</c:v>
                </c:pt>
                <c:pt idx="663">
                  <c:v>1.15545046329498</c:v>
                </c:pt>
                <c:pt idx="664">
                  <c:v>1.1546984910964899</c:v>
                </c:pt>
                <c:pt idx="665">
                  <c:v>1.1541227102279601</c:v>
                </c:pt>
                <c:pt idx="666">
                  <c:v>1.1537228822708101</c:v>
                </c:pt>
                <c:pt idx="667">
                  <c:v>1.1534992456436099</c:v>
                </c:pt>
                <c:pt idx="668">
                  <c:v>1.1534518003463701</c:v>
                </c:pt>
                <c:pt idx="669">
                  <c:v>1.1535804271698</c:v>
                </c:pt>
                <c:pt idx="670">
                  <c:v>1.15388512611389</c:v>
                </c:pt>
                <c:pt idx="671">
                  <c:v>1.1543661355972199</c:v>
                </c:pt>
                <c:pt idx="672">
                  <c:v>1.15502285957336</c:v>
                </c:pt>
                <c:pt idx="673">
                  <c:v>1.15585613250732</c:v>
                </c:pt>
                <c:pt idx="674">
                  <c:v>1.15686535835266</c:v>
                </c:pt>
                <c:pt idx="675">
                  <c:v>1.15749728679657</c:v>
                </c:pt>
                <c:pt idx="676">
                  <c:v>1.15888583660125</c:v>
                </c:pt>
                <c:pt idx="677">
                  <c:v>1.16045045852661</c:v>
                </c:pt>
                <c:pt idx="678">
                  <c:v>1.16219174861908</c:v>
                </c:pt>
                <c:pt idx="679">
                  <c:v>1.1641093492507899</c:v>
                </c:pt>
                <c:pt idx="680">
                  <c:v>1.16620349884033</c:v>
                </c:pt>
                <c:pt idx="681">
                  <c:v>1.16847431659698</c:v>
                </c:pt>
                <c:pt idx="682">
                  <c:v>1.17092168331146</c:v>
                </c:pt>
                <c:pt idx="683">
                  <c:v>1.17354583740234</c:v>
                </c:pt>
                <c:pt idx="684">
                  <c:v>1.17354583740234</c:v>
                </c:pt>
                <c:pt idx="685">
                  <c:v>1.17634713649749</c:v>
                </c:pt>
                <c:pt idx="686">
                  <c:v>1.1793252229690501</c:v>
                </c:pt>
                <c:pt idx="687">
                  <c:v>1.1824805736541699</c:v>
                </c:pt>
                <c:pt idx="688">
                  <c:v>1.18581306934356</c:v>
                </c:pt>
                <c:pt idx="689">
                  <c:v>1.1893229484558101</c:v>
                </c:pt>
                <c:pt idx="690">
                  <c:v>1.19301044940948</c:v>
                </c:pt>
                <c:pt idx="691">
                  <c:v>1.1966568231582599</c:v>
                </c:pt>
                <c:pt idx="692">
                  <c:v>1.2007267475128101</c:v>
                </c:pt>
                <c:pt idx="693">
                  <c:v>1.2049746513366699</c:v>
                </c:pt>
                <c:pt idx="694">
                  <c:v>1.2094007730484</c:v>
                </c:pt>
                <c:pt idx="695">
                  <c:v>1.2140052318573</c:v>
                </c:pt>
                <c:pt idx="696">
                  <c:v>1.21878814697265</c:v>
                </c:pt>
                <c:pt idx="697">
                  <c:v>1.22375011444091</c:v>
                </c:pt>
                <c:pt idx="698">
                  <c:v>1.2288907766342101</c:v>
                </c:pt>
                <c:pt idx="699">
                  <c:v>1.2342107295989899</c:v>
                </c:pt>
                <c:pt idx="700">
                  <c:v>1.2397099733352599</c:v>
                </c:pt>
                <c:pt idx="701">
                  <c:v>1.24538874626159</c:v>
                </c:pt>
                <c:pt idx="702">
                  <c:v>1.25124752521514</c:v>
                </c:pt>
                <c:pt idx="703">
                  <c:v>1.25728619098663</c:v>
                </c:pt>
                <c:pt idx="704">
                  <c:v>1.26350510120391</c:v>
                </c:pt>
                <c:pt idx="705">
                  <c:v>1.2699048519134499</c:v>
                </c:pt>
                <c:pt idx="706">
                  <c:v>1.27660703659057</c:v>
                </c:pt>
                <c:pt idx="707">
                  <c:v>1.2833958864212001</c:v>
                </c:pt>
                <c:pt idx="708">
                  <c:v>1.29036629199981</c:v>
                </c:pt>
                <c:pt idx="709">
                  <c:v>1.29751813411712</c:v>
                </c:pt>
                <c:pt idx="710">
                  <c:v>1.3048520088195801</c:v>
                </c:pt>
                <c:pt idx="711">
                  <c:v>1.3123682737350399</c:v>
                </c:pt>
                <c:pt idx="712">
                  <c:v>1.3200668096542301</c:v>
                </c:pt>
                <c:pt idx="713">
                  <c:v>1.32794857025146</c:v>
                </c:pt>
                <c:pt idx="714">
                  <c:v>1.3360134363174401</c:v>
                </c:pt>
                <c:pt idx="715">
                  <c:v>1.3442617654800399</c:v>
                </c:pt>
                <c:pt idx="716">
                  <c:v>1.35269403457641</c:v>
                </c:pt>
                <c:pt idx="717">
                  <c:v>1.3612835407257</c:v>
                </c:pt>
                <c:pt idx="718">
                  <c:v>1.3700083494186399</c:v>
                </c:pt>
                <c:pt idx="719">
                  <c:v>1.37886834144592</c:v>
                </c:pt>
                <c:pt idx="720">
                  <c:v>1.3878632783889699</c:v>
                </c:pt>
                <c:pt idx="721">
                  <c:v>1.39742743968963</c:v>
                </c:pt>
                <c:pt idx="722">
                  <c:v>1.4067134857177701</c:v>
                </c:pt>
                <c:pt idx="723">
                  <c:v>1.4161345958709699</c:v>
                </c:pt>
                <c:pt idx="724">
                  <c:v>1.4256910085678101</c:v>
                </c:pt>
                <c:pt idx="725">
                  <c:v>1.4353826045989899</c:v>
                </c:pt>
                <c:pt idx="726">
                  <c:v>1.4452196359634399</c:v>
                </c:pt>
                <c:pt idx="727">
                  <c:v>1.4552372694015501</c:v>
                </c:pt>
                <c:pt idx="728">
                  <c:v>1.46543860435485</c:v>
                </c:pt>
                <c:pt idx="729">
                  <c:v>1.4758232831954901</c:v>
                </c:pt>
                <c:pt idx="730">
                  <c:v>1.4863905906677199</c:v>
                </c:pt>
                <c:pt idx="731">
                  <c:v>1.4971408843994101</c:v>
                </c:pt>
                <c:pt idx="732">
                  <c:v>1.5080769062042201</c:v>
                </c:pt>
                <c:pt idx="733">
                  <c:v>1.5192354917526201</c:v>
                </c:pt>
                <c:pt idx="734">
                  <c:v>1.5306252241134599</c:v>
                </c:pt>
                <c:pt idx="735">
                  <c:v>1.54223001003265</c:v>
                </c:pt>
                <c:pt idx="736">
                  <c:v>1.55401587486267</c:v>
                </c:pt>
                <c:pt idx="737">
                  <c:v>1.56676578521728</c:v>
                </c:pt>
                <c:pt idx="738">
                  <c:v>1.57893598079681</c:v>
                </c:pt>
                <c:pt idx="739">
                  <c:v>1.5912826061248699</c:v>
                </c:pt>
                <c:pt idx="740">
                  <c:v>1.60380518436431</c:v>
                </c:pt>
                <c:pt idx="741">
                  <c:v>1.6165022850036599</c:v>
                </c:pt>
                <c:pt idx="742">
                  <c:v>1.62937319278717</c:v>
                </c:pt>
                <c:pt idx="743">
                  <c:v>1.64241683483123</c:v>
                </c:pt>
                <c:pt idx="744">
                  <c:v>1.6556323766708301</c:v>
                </c:pt>
                <c:pt idx="745">
                  <c:v>1.6690188646316499</c:v>
                </c:pt>
                <c:pt idx="746">
                  <c:v>1.6825752258300699</c:v>
                </c:pt>
                <c:pt idx="747">
                  <c:v>1.69630074501037</c:v>
                </c:pt>
                <c:pt idx="748">
                  <c:v>1.71019423007965</c:v>
                </c:pt>
                <c:pt idx="749">
                  <c:v>1.72425508499145</c:v>
                </c:pt>
                <c:pt idx="750">
                  <c:v>1.73848211765289</c:v>
                </c:pt>
                <c:pt idx="751">
                  <c:v>1.75287461280822</c:v>
                </c:pt>
                <c:pt idx="752">
                  <c:v>1.7685618400573699</c:v>
                </c:pt>
                <c:pt idx="753">
                  <c:v>1.7833100557327199</c:v>
                </c:pt>
                <c:pt idx="754">
                  <c:v>1.7982206344604399</c:v>
                </c:pt>
                <c:pt idx="755">
                  <c:v>1.81329298019409</c:v>
                </c:pt>
                <c:pt idx="756">
                  <c:v>1.8285377025604199</c:v>
                </c:pt>
                <c:pt idx="757">
                  <c:v>1.84398925304412</c:v>
                </c:pt>
                <c:pt idx="758">
                  <c:v>1.8596489429473799</c:v>
                </c:pt>
                <c:pt idx="759">
                  <c:v>1.87551569938659</c:v>
                </c:pt>
                <c:pt idx="760">
                  <c:v>1.8915880918502801</c:v>
                </c:pt>
                <c:pt idx="761">
                  <c:v>1.90786504745483</c:v>
                </c:pt>
                <c:pt idx="762">
                  <c:v>1.92434537410736</c:v>
                </c:pt>
                <c:pt idx="763">
                  <c:v>1.9410277605056701</c:v>
                </c:pt>
                <c:pt idx="764">
                  <c:v>1.9579113721847501</c:v>
                </c:pt>
                <c:pt idx="765">
                  <c:v>1.9749946594238199</c:v>
                </c:pt>
                <c:pt idx="766">
                  <c:v>1.99227690696716</c:v>
                </c:pt>
                <c:pt idx="767">
                  <c:v>2.0097565650939901</c:v>
                </c:pt>
                <c:pt idx="768">
                  <c:v>2.0288608074188201</c:v>
                </c:pt>
                <c:pt idx="769">
                  <c:v>2.0467541217803902</c:v>
                </c:pt>
                <c:pt idx="770">
                  <c:v>2.0648419857025102</c:v>
                </c:pt>
                <c:pt idx="771">
                  <c:v>2.0831224918365399</c:v>
                </c:pt>
                <c:pt idx="772">
                  <c:v>2.1015954017639098</c:v>
                </c:pt>
                <c:pt idx="773">
                  <c:v>2.1202588081359801</c:v>
                </c:pt>
                <c:pt idx="774">
                  <c:v>2.1391124725341801</c:v>
                </c:pt>
                <c:pt idx="775">
                  <c:v>2.1581544876098602</c:v>
                </c:pt>
                <c:pt idx="776">
                  <c:v>2.17738437652587</c:v>
                </c:pt>
                <c:pt idx="777">
                  <c:v>2.1968009471893302</c:v>
                </c:pt>
                <c:pt idx="778">
                  <c:v>2.2164018154144198</c:v>
                </c:pt>
                <c:pt idx="779">
                  <c:v>2.2361536026000901</c:v>
                </c:pt>
                <c:pt idx="780">
                  <c:v>2.2560274600982599</c:v>
                </c:pt>
                <c:pt idx="781">
                  <c:v>2.2759866714477499</c:v>
                </c:pt>
                <c:pt idx="782">
                  <c:v>2.2960283756256099</c:v>
                </c:pt>
                <c:pt idx="783">
                  <c:v>2.3177564144134499</c:v>
                </c:pt>
                <c:pt idx="784">
                  <c:v>2.3379631042480402</c:v>
                </c:pt>
                <c:pt idx="785">
                  <c:v>2.3582468032836901</c:v>
                </c:pt>
                <c:pt idx="786">
                  <c:v>2.3786053657531698</c:v>
                </c:pt>
                <c:pt idx="787">
                  <c:v>2.39903712272644</c:v>
                </c:pt>
                <c:pt idx="788">
                  <c:v>2.41954040527343</c:v>
                </c:pt>
                <c:pt idx="789">
                  <c:v>2.44011354446411</c:v>
                </c:pt>
                <c:pt idx="790">
                  <c:v>2.4607546329498202</c:v>
                </c:pt>
                <c:pt idx="791">
                  <c:v>2.48146224021911</c:v>
                </c:pt>
                <c:pt idx="792">
                  <c:v>2.5022346973419101</c:v>
                </c:pt>
                <c:pt idx="793">
                  <c:v>2.5230698585510201</c:v>
                </c:pt>
                <c:pt idx="794">
                  <c:v>2.54396653175354</c:v>
                </c:pt>
                <c:pt idx="795">
                  <c:v>2.5649225711822501</c:v>
                </c:pt>
                <c:pt idx="796">
                  <c:v>2.58593678474426</c:v>
                </c:pt>
                <c:pt idx="797">
                  <c:v>2.6070075035095202</c:v>
                </c:pt>
                <c:pt idx="798">
                  <c:v>2.6281323432922301</c:v>
                </c:pt>
                <c:pt idx="799">
                  <c:v>2.6509244441986</c:v>
                </c:pt>
                <c:pt idx="800">
                  <c:v>2.6721599102020201</c:v>
                </c:pt>
                <c:pt idx="801">
                  <c:v>2.6934447288513099</c:v>
                </c:pt>
                <c:pt idx="802">
                  <c:v>2.71477770805358</c:v>
                </c:pt>
                <c:pt idx="803">
                  <c:v>2.7361567020416202</c:v>
                </c:pt>
                <c:pt idx="804">
                  <c:v>2.7575814723968501</c:v>
                </c:pt>
                <c:pt idx="805">
                  <c:v>2.7790486812591499</c:v>
                </c:pt>
                <c:pt idx="806">
                  <c:v>2.8005578517913801</c:v>
                </c:pt>
                <c:pt idx="807">
                  <c:v>2.8221070766448899</c:v>
                </c:pt>
                <c:pt idx="808">
                  <c:v>2.84369468688964</c:v>
                </c:pt>
                <c:pt idx="809">
                  <c:v>2.8653190135955802</c:v>
                </c:pt>
                <c:pt idx="810">
                  <c:v>2.8869788646697998</c:v>
                </c:pt>
                <c:pt idx="811">
                  <c:v>2.9086720943450901</c:v>
                </c:pt>
                <c:pt idx="812">
                  <c:v>2.93039774894714</c:v>
                </c:pt>
                <c:pt idx="813">
                  <c:v>2.95215392112731</c:v>
                </c:pt>
                <c:pt idx="814">
                  <c:v>2.97553062438964</c:v>
                </c:pt>
                <c:pt idx="815">
                  <c:v>2.9973483085632302</c:v>
                </c:pt>
                <c:pt idx="816">
                  <c:v>3.0191912651061998</c:v>
                </c:pt>
                <c:pt idx="817">
                  <c:v>3.0410590171813898</c:v>
                </c:pt>
                <c:pt idx="818">
                  <c:v>3.0629494190215998</c:v>
                </c:pt>
                <c:pt idx="819">
                  <c:v>3.0848612785339302</c:v>
                </c:pt>
                <c:pt idx="820">
                  <c:v>3.1067929267883301</c:v>
                </c:pt>
                <c:pt idx="821">
                  <c:v>3.1287429332733101</c:v>
                </c:pt>
                <c:pt idx="822">
                  <c:v>3.1507096290588299</c:v>
                </c:pt>
                <c:pt idx="823">
                  <c:v>3.1726920604705802</c:v>
                </c:pt>
                <c:pt idx="824">
                  <c:v>3.1946876049041699</c:v>
                </c:pt>
                <c:pt idx="825">
                  <c:v>3.21669602394104</c:v>
                </c:pt>
                <c:pt idx="826">
                  <c:v>3.2387154102325399</c:v>
                </c:pt>
                <c:pt idx="827">
                  <c:v>3.2607440948486301</c:v>
                </c:pt>
                <c:pt idx="828">
                  <c:v>3.2827806472778298</c:v>
                </c:pt>
                <c:pt idx="829">
                  <c:v>3.3048241138458199</c:v>
                </c:pt>
                <c:pt idx="830">
                  <c:v>3.3284249305725102</c:v>
                </c:pt>
                <c:pt idx="831">
                  <c:v>3.35048079490661</c:v>
                </c:pt>
                <c:pt idx="832">
                  <c:v>3.3725383281707701</c:v>
                </c:pt>
                <c:pt idx="833">
                  <c:v>3.3945970535278298</c:v>
                </c:pt>
                <c:pt idx="834">
                  <c:v>3.4166550636291499</c:v>
                </c:pt>
                <c:pt idx="835">
                  <c:v>3.4387114048004102</c:v>
                </c:pt>
                <c:pt idx="836">
                  <c:v>3.4607634544372501</c:v>
                </c:pt>
                <c:pt idx="837">
                  <c:v>3.4828112125396702</c:v>
                </c:pt>
                <c:pt idx="838">
                  <c:v>3.5048525333404501</c:v>
                </c:pt>
                <c:pt idx="839">
                  <c:v>3.5268859863281201</c:v>
                </c:pt>
                <c:pt idx="840">
                  <c:v>3.5489106178283598</c:v>
                </c:pt>
                <c:pt idx="841">
                  <c:v>3.5709249973297101</c:v>
                </c:pt>
                <c:pt idx="842">
                  <c:v>3.5929267406463601</c:v>
                </c:pt>
                <c:pt idx="843">
                  <c:v>3.6149158477783199</c:v>
                </c:pt>
                <c:pt idx="844">
                  <c:v>3.63689064979553</c:v>
                </c:pt>
                <c:pt idx="845">
                  <c:v>3.66033864021301</c:v>
                </c:pt>
                <c:pt idx="846">
                  <c:v>3.6822831630706698</c:v>
                </c:pt>
                <c:pt idx="847">
                  <c:v>3.7042095661163299</c:v>
                </c:pt>
                <c:pt idx="848">
                  <c:v>3.7261157035827601</c:v>
                </c:pt>
                <c:pt idx="849">
                  <c:v>3.7480008602142298</c:v>
                </c:pt>
                <c:pt idx="850">
                  <c:v>3.7698631286621</c:v>
                </c:pt>
                <c:pt idx="851">
                  <c:v>3.7917017936706499</c:v>
                </c:pt>
                <c:pt idx="852">
                  <c:v>3.81351518630981</c:v>
                </c:pt>
                <c:pt idx="853">
                  <c:v>3.8353025913238499</c:v>
                </c:pt>
                <c:pt idx="854">
                  <c:v>3.85706210136413</c:v>
                </c:pt>
                <c:pt idx="855">
                  <c:v>3.8787922859191801</c:v>
                </c:pt>
                <c:pt idx="856">
                  <c:v>3.9004926681518501</c:v>
                </c:pt>
                <c:pt idx="857">
                  <c:v>3.9221615791320801</c:v>
                </c:pt>
                <c:pt idx="858">
                  <c:v>3.94379734992981</c:v>
                </c:pt>
                <c:pt idx="859">
                  <c:v>3.96539902687072</c:v>
                </c:pt>
                <c:pt idx="860">
                  <c:v>3.9883728027343701</c:v>
                </c:pt>
                <c:pt idx="861">
                  <c:v>4.00990533828735</c:v>
                </c:pt>
                <c:pt idx="862">
                  <c:v>4.0314002037048304</c:v>
                </c:pt>
                <c:pt idx="863">
                  <c:v>4.0528550148010201</c:v>
                </c:pt>
                <c:pt idx="864">
                  <c:v>4.0742702484130797</c:v>
                </c:pt>
                <c:pt idx="865">
                  <c:v>4.0956439971923801</c:v>
                </c:pt>
                <c:pt idx="866">
                  <c:v>4.1169753074645996</c:v>
                </c:pt>
                <c:pt idx="867">
                  <c:v>4.1382622718811</c:v>
                </c:pt>
                <c:pt idx="868">
                  <c:v>4.1595044136047301</c:v>
                </c:pt>
                <c:pt idx="869">
                  <c:v>4.1807003021240199</c:v>
                </c:pt>
                <c:pt idx="870">
                  <c:v>4.2018485069274902</c:v>
                </c:pt>
                <c:pt idx="871">
                  <c:v>4.2229485511779803</c:v>
                </c:pt>
                <c:pt idx="872">
                  <c:v>4.2439980506896902</c:v>
                </c:pt>
                <c:pt idx="873">
                  <c:v>4.2649974822998002</c:v>
                </c:pt>
                <c:pt idx="874">
                  <c:v>4.2859439849853498</c:v>
                </c:pt>
                <c:pt idx="875">
                  <c:v>4.3068375587463299</c:v>
                </c:pt>
                <c:pt idx="876">
                  <c:v>4.3289871215820304</c:v>
                </c:pt>
                <c:pt idx="877">
                  <c:v>4.3497724533081001</c:v>
                </c:pt>
                <c:pt idx="878">
                  <c:v>4.3705015182495099</c:v>
                </c:pt>
                <c:pt idx="879">
                  <c:v>4.3911719322204501</c:v>
                </c:pt>
                <c:pt idx="880">
                  <c:v>4.4117836952209402</c:v>
                </c:pt>
                <c:pt idx="881">
                  <c:v>4.4323353767395002</c:v>
                </c:pt>
                <c:pt idx="882">
                  <c:v>4.4528260231018004</c:v>
                </c:pt>
                <c:pt idx="883">
                  <c:v>4.4732542037963796</c:v>
                </c:pt>
                <c:pt idx="884">
                  <c:v>4.4936189651489196</c:v>
                </c:pt>
                <c:pt idx="885">
                  <c:v>4.5139193534851003</c:v>
                </c:pt>
                <c:pt idx="886">
                  <c:v>4.5341544151306099</c:v>
                </c:pt>
                <c:pt idx="887">
                  <c:v>4.5543231964111301</c:v>
                </c:pt>
                <c:pt idx="888">
                  <c:v>4.5744237899780202</c:v>
                </c:pt>
                <c:pt idx="889">
                  <c:v>4.5944557189941397</c:v>
                </c:pt>
                <c:pt idx="890">
                  <c:v>4.61441802978515</c:v>
                </c:pt>
                <c:pt idx="891">
                  <c:v>4.6355056762695304</c:v>
                </c:pt>
                <c:pt idx="892">
                  <c:v>4.6553268432617196</c:v>
                </c:pt>
                <c:pt idx="893">
                  <c:v>4.6750745773315403</c:v>
                </c:pt>
                <c:pt idx="894">
                  <c:v>4.6947479248046804</c:v>
                </c:pt>
                <c:pt idx="895">
                  <c:v>4.7143473625183097</c:v>
                </c:pt>
                <c:pt idx="896">
                  <c:v>4.7338700294494602</c:v>
                </c:pt>
                <c:pt idx="897">
                  <c:v>4.7533159255981401</c:v>
                </c:pt>
                <c:pt idx="898">
                  <c:v>4.77268409729004</c:v>
                </c:pt>
                <c:pt idx="899">
                  <c:v>4.7919731140136701</c:v>
                </c:pt>
                <c:pt idx="900">
                  <c:v>4.8111824989318803</c:v>
                </c:pt>
                <c:pt idx="901">
                  <c:v>4.8303103446960396</c:v>
                </c:pt>
                <c:pt idx="902">
                  <c:v>4.8493566513061497</c:v>
                </c:pt>
                <c:pt idx="903">
                  <c:v>4.8683199882507298</c:v>
                </c:pt>
                <c:pt idx="904">
                  <c:v>4.8871998786926198</c:v>
                </c:pt>
                <c:pt idx="905">
                  <c:v>4.9059944152831996</c:v>
                </c:pt>
                <c:pt idx="906">
                  <c:v>4.9257721900939897</c:v>
                </c:pt>
                <c:pt idx="907">
                  <c:v>4.9443955421447701</c:v>
                </c:pt>
                <c:pt idx="908">
                  <c:v>4.96293067932129</c:v>
                </c:pt>
                <c:pt idx="909">
                  <c:v>4.9813776016235298</c:v>
                </c:pt>
                <c:pt idx="910">
                  <c:v>4.99973487854004</c:v>
                </c:pt>
                <c:pt idx="911">
                  <c:v>5.0180020332336399</c:v>
                </c:pt>
                <c:pt idx="912">
                  <c:v>5.0361771583557102</c:v>
                </c:pt>
                <c:pt idx="913">
                  <c:v>5.0542607307434002</c:v>
                </c:pt>
                <c:pt idx="914">
                  <c:v>5.0722517967224103</c:v>
                </c:pt>
                <c:pt idx="915">
                  <c:v>5.0901474952697701</c:v>
                </c:pt>
                <c:pt idx="916">
                  <c:v>5.10794973373413</c:v>
                </c:pt>
                <c:pt idx="917">
                  <c:v>5.1256551742553702</c:v>
                </c:pt>
                <c:pt idx="918">
                  <c:v>5.1432647705078098</c:v>
                </c:pt>
                <c:pt idx="919">
                  <c:v>5.1607761383056596</c:v>
                </c:pt>
                <c:pt idx="920">
                  <c:v>5.1781897544860804</c:v>
                </c:pt>
                <c:pt idx="921">
                  <c:v>5.1955046653747496</c:v>
                </c:pt>
                <c:pt idx="922">
                  <c:v>5.2136473655700604</c:v>
                </c:pt>
                <c:pt idx="923">
                  <c:v>5.2307605743408203</c:v>
                </c:pt>
                <c:pt idx="924">
                  <c:v>5.2477726936340297</c:v>
                </c:pt>
                <c:pt idx="925">
                  <c:v>5.2646818161010698</c:v>
                </c:pt>
                <c:pt idx="926">
                  <c:v>5.2814884185790998</c:v>
                </c:pt>
                <c:pt idx="927">
                  <c:v>5.2981901168823198</c:v>
                </c:pt>
                <c:pt idx="928">
                  <c:v>5.3147873878479004</c:v>
                </c:pt>
                <c:pt idx="929">
                  <c:v>5.3312788009643501</c:v>
                </c:pt>
                <c:pt idx="930">
                  <c:v>5.3476634025573704</c:v>
                </c:pt>
                <c:pt idx="931">
                  <c:v>5.3639407157897896</c:v>
                </c:pt>
                <c:pt idx="932">
                  <c:v>5.3801102638244602</c:v>
                </c:pt>
                <c:pt idx="933">
                  <c:v>5.3961706161498997</c:v>
                </c:pt>
                <c:pt idx="934">
                  <c:v>5.4121217727661097</c:v>
                </c:pt>
                <c:pt idx="935">
                  <c:v>5.4279623031616202</c:v>
                </c:pt>
                <c:pt idx="936">
                  <c:v>5.4436922073364196</c:v>
                </c:pt>
                <c:pt idx="937">
                  <c:v>5.4600868225097603</c:v>
                </c:pt>
                <c:pt idx="938">
                  <c:v>5.4755916595458896</c:v>
                </c:pt>
                <c:pt idx="939">
                  <c:v>5.4909825325012198</c:v>
                </c:pt>
                <c:pt idx="940">
                  <c:v>5.5062599182128897</c:v>
                </c:pt>
                <c:pt idx="941">
                  <c:v>5.52142286300659</c:v>
                </c:pt>
                <c:pt idx="942">
                  <c:v>5.5364694595336896</c:v>
                </c:pt>
                <c:pt idx="943">
                  <c:v>5.5514006614684996</c:v>
                </c:pt>
                <c:pt idx="944">
                  <c:v>5.5662140846252397</c:v>
                </c:pt>
                <c:pt idx="945">
                  <c:v>5.58091068267822</c:v>
                </c:pt>
                <c:pt idx="946">
                  <c:v>5.5954885482788104</c:v>
                </c:pt>
                <c:pt idx="947">
                  <c:v>5.6099476814270002</c:v>
                </c:pt>
                <c:pt idx="948">
                  <c:v>5.6242871284484801</c:v>
                </c:pt>
                <c:pt idx="949">
                  <c:v>5.63850593566894</c:v>
                </c:pt>
                <c:pt idx="950">
                  <c:v>5.65260457992553</c:v>
                </c:pt>
                <c:pt idx="951">
                  <c:v>5.6665811538696298</c:v>
                </c:pt>
                <c:pt idx="952">
                  <c:v>5.6810526847839302</c:v>
                </c:pt>
                <c:pt idx="953">
                  <c:v>5.6947836875915501</c:v>
                </c:pt>
                <c:pt idx="954">
                  <c:v>5.70839118957519</c:v>
                </c:pt>
                <c:pt idx="955">
                  <c:v>5.7218747138976997</c:v>
                </c:pt>
                <c:pt idx="956">
                  <c:v>5.7352328300476003</c:v>
                </c:pt>
                <c:pt idx="957">
                  <c:v>5.7484660148620597</c:v>
                </c:pt>
                <c:pt idx="958">
                  <c:v>5.7615733146667401</c:v>
                </c:pt>
                <c:pt idx="959">
                  <c:v>5.77455329895019</c:v>
                </c:pt>
                <c:pt idx="960">
                  <c:v>5.7874069213867196</c:v>
                </c:pt>
                <c:pt idx="961">
                  <c:v>5.8001327514648402</c:v>
                </c:pt>
                <c:pt idx="962">
                  <c:v>5.8127293586730904</c:v>
                </c:pt>
                <c:pt idx="963">
                  <c:v>5.8251986503601003</c:v>
                </c:pt>
                <c:pt idx="964">
                  <c:v>5.8375368118286097</c:v>
                </c:pt>
                <c:pt idx="965">
                  <c:v>5.8497457504272399</c:v>
                </c:pt>
                <c:pt idx="966">
                  <c:v>5.8618235588073704</c:v>
                </c:pt>
                <c:pt idx="967">
                  <c:v>5.8742198944091797</c:v>
                </c:pt>
                <c:pt idx="968">
                  <c:v>5.8860344886779803</c:v>
                </c:pt>
                <c:pt idx="969">
                  <c:v>5.8977165222167898</c:v>
                </c:pt>
                <c:pt idx="970">
                  <c:v>5.9092664718627903</c:v>
                </c:pt>
                <c:pt idx="971">
                  <c:v>5.9206824302673304</c:v>
                </c:pt>
                <c:pt idx="972">
                  <c:v>5.9319648742675701</c:v>
                </c:pt>
                <c:pt idx="973">
                  <c:v>5.9431128501892099</c:v>
                </c:pt>
                <c:pt idx="974">
                  <c:v>5.9541263580322203</c:v>
                </c:pt>
                <c:pt idx="975">
                  <c:v>5.96500444412231</c:v>
                </c:pt>
                <c:pt idx="976">
                  <c:v>5.97574663162231</c:v>
                </c:pt>
                <c:pt idx="977">
                  <c:v>5.9863529205322203</c:v>
                </c:pt>
                <c:pt idx="978">
                  <c:v>5.99682188034057</c:v>
                </c:pt>
                <c:pt idx="979">
                  <c:v>6.0071539878845197</c:v>
                </c:pt>
                <c:pt idx="980">
                  <c:v>6.0173487663268999</c:v>
                </c:pt>
                <c:pt idx="981">
                  <c:v>6.0274052619934002</c:v>
                </c:pt>
                <c:pt idx="982">
                  <c:v>6.03759765625</c:v>
                </c:pt>
                <c:pt idx="983">
                  <c:v>6.0473752021789497</c:v>
                </c:pt>
                <c:pt idx="984">
                  <c:v>6.0570139884948704</c:v>
                </c:pt>
                <c:pt idx="985">
                  <c:v>6.0665116310119602</c:v>
                </c:pt>
                <c:pt idx="986">
                  <c:v>6.0758695602417001</c:v>
                </c:pt>
                <c:pt idx="987">
                  <c:v>6.0850872993469203</c:v>
                </c:pt>
                <c:pt idx="988">
                  <c:v>6.0941629409790004</c:v>
                </c:pt>
                <c:pt idx="989">
                  <c:v>6.1030979156494096</c:v>
                </c:pt>
                <c:pt idx="990">
                  <c:v>6.1118907928466797</c:v>
                </c:pt>
                <c:pt idx="991">
                  <c:v>6.1205415725707999</c:v>
                </c:pt>
                <c:pt idx="992">
                  <c:v>6.12904930114746</c:v>
                </c:pt>
                <c:pt idx="993">
                  <c:v>6.1374139785766602</c:v>
                </c:pt>
                <c:pt idx="994">
                  <c:v>6.1456351280212402</c:v>
                </c:pt>
                <c:pt idx="995">
                  <c:v>6.1537122726440403</c:v>
                </c:pt>
                <c:pt idx="996">
                  <c:v>6.1616458892822203</c:v>
                </c:pt>
                <c:pt idx="997">
                  <c:v>6.1695308685302699</c:v>
                </c:pt>
                <c:pt idx="998">
                  <c:v>6.1771731376647896</c:v>
                </c:pt>
                <c:pt idx="999">
                  <c:v>6.18467044830322</c:v>
                </c:pt>
                <c:pt idx="1000">
                  <c:v>6.1920228004455504</c:v>
                </c:pt>
                <c:pt idx="1001">
                  <c:v>6.1992282867431596</c:v>
                </c:pt>
                <c:pt idx="1002">
                  <c:v>6.2062888145446697</c:v>
                </c:pt>
                <c:pt idx="1003">
                  <c:v>6.2132024765014604</c:v>
                </c:pt>
                <c:pt idx="1004">
                  <c:v>6.2199687957763601</c:v>
                </c:pt>
                <c:pt idx="1005">
                  <c:v>6.2265882492065403</c:v>
                </c:pt>
                <c:pt idx="1006">
                  <c:v>6.2330608367919904</c:v>
                </c:pt>
                <c:pt idx="1007">
                  <c:v>6.2393856048583896</c:v>
                </c:pt>
                <c:pt idx="1008">
                  <c:v>6.2455620765686</c:v>
                </c:pt>
                <c:pt idx="1009">
                  <c:v>6.2515907287597603</c:v>
                </c:pt>
                <c:pt idx="1010">
                  <c:v>6.2574715614318803</c:v>
                </c:pt>
                <c:pt idx="1011">
                  <c:v>6.2632021903991699</c:v>
                </c:pt>
                <c:pt idx="1012">
                  <c:v>6.2687849998474103</c:v>
                </c:pt>
                <c:pt idx="1013">
                  <c:v>6.2741308212280202</c:v>
                </c:pt>
                <c:pt idx="1014">
                  <c:v>6.2794132232665998</c:v>
                </c:pt>
                <c:pt idx="1015">
                  <c:v>6.2845458984375</c:v>
                </c:pt>
                <c:pt idx="1016">
                  <c:v>6.28952836990356</c:v>
                </c:pt>
                <c:pt idx="1017">
                  <c:v>6.2943611145019496</c:v>
                </c:pt>
                <c:pt idx="1018">
                  <c:v>6.2990436553954998</c:v>
                </c:pt>
                <c:pt idx="1019">
                  <c:v>6.3035750389099103</c:v>
                </c:pt>
                <c:pt idx="1020">
                  <c:v>6.3079562187194798</c:v>
                </c:pt>
                <c:pt idx="1021">
                  <c:v>6.3121862411498997</c:v>
                </c:pt>
                <c:pt idx="1022">
                  <c:v>6.3162655830383301</c:v>
                </c:pt>
                <c:pt idx="1023">
                  <c:v>6.3201932907104501</c:v>
                </c:pt>
                <c:pt idx="1024">
                  <c:v>6.3239693641662598</c:v>
                </c:pt>
                <c:pt idx="1025">
                  <c:v>6.3275933265686</c:v>
                </c:pt>
                <c:pt idx="1026">
                  <c:v>6.3310661315917898</c:v>
                </c:pt>
                <c:pt idx="1027">
                  <c:v>6.3343873023986799</c:v>
                </c:pt>
                <c:pt idx="1028">
                  <c:v>6.3372845649719203</c:v>
                </c:pt>
                <c:pt idx="1029">
                  <c:v>6.3402996063232404</c:v>
                </c:pt>
                <c:pt idx="1030">
                  <c:v>6.3431625366210902</c:v>
                </c:pt>
                <c:pt idx="1031">
                  <c:v>6.3458724021911603</c:v>
                </c:pt>
                <c:pt idx="1032">
                  <c:v>6.3484306335449201</c:v>
                </c:pt>
                <c:pt idx="1033">
                  <c:v>6.3508348464965803</c:v>
                </c:pt>
                <c:pt idx="1034">
                  <c:v>6.3530864715576101</c:v>
                </c:pt>
                <c:pt idx="1035">
                  <c:v>6.3551859855651802</c:v>
                </c:pt>
                <c:pt idx="1036">
                  <c:v>6.3571319580078098</c:v>
                </c:pt>
                <c:pt idx="1037">
                  <c:v>6.35892534255981</c:v>
                </c:pt>
                <c:pt idx="1038">
                  <c:v>6.3605647087097097</c:v>
                </c:pt>
                <c:pt idx="1039">
                  <c:v>6.3620514869689897</c:v>
                </c:pt>
                <c:pt idx="1040">
                  <c:v>6.3633842468261701</c:v>
                </c:pt>
                <c:pt idx="1041">
                  <c:v>6.3645639419555602</c:v>
                </c:pt>
                <c:pt idx="1042">
                  <c:v>6.3655905723571697</c:v>
                </c:pt>
                <c:pt idx="1043">
                  <c:v>6.3660078048706001</c:v>
                </c:pt>
                <c:pt idx="1044">
                  <c:v>6.3667254447937003</c:v>
                </c:pt>
                <c:pt idx="1045">
                  <c:v>6.3672900199890101</c:v>
                </c:pt>
                <c:pt idx="1046">
                  <c:v>6.3677005767822203</c:v>
                </c:pt>
                <c:pt idx="1047">
                  <c:v>6.3679575920104901</c:v>
                </c:pt>
                <c:pt idx="1048">
                  <c:v>6.3680610656738201</c:v>
                </c:pt>
                <c:pt idx="1049">
                  <c:v>6.3680105209350604</c:v>
                </c:pt>
                <c:pt idx="1050">
                  <c:v>6.3678069114684996</c:v>
                </c:pt>
                <c:pt idx="1051">
                  <c:v>6.36744880676269</c:v>
                </c:pt>
                <c:pt idx="1052">
                  <c:v>6.3669381141662598</c:v>
                </c:pt>
                <c:pt idx="1053">
                  <c:v>6.3662729263305602</c:v>
                </c:pt>
                <c:pt idx="1054">
                  <c:v>6.3654546737670898</c:v>
                </c:pt>
                <c:pt idx="1055">
                  <c:v>6.3644824028015101</c:v>
                </c:pt>
                <c:pt idx="1056">
                  <c:v>6.3633565902709899</c:v>
                </c:pt>
                <c:pt idx="1057">
                  <c:v>6.36207818984985</c:v>
                </c:pt>
                <c:pt idx="1058">
                  <c:v>6.3600082397460902</c:v>
                </c:pt>
                <c:pt idx="1059">
                  <c:v>6.3584213256835902</c:v>
                </c:pt>
                <c:pt idx="1060">
                  <c:v>6.3566808700561497</c:v>
                </c:pt>
                <c:pt idx="1061">
                  <c:v>6.3547868728637704</c:v>
                </c:pt>
                <c:pt idx="1062">
                  <c:v>6.3527402877807599</c:v>
                </c:pt>
                <c:pt idx="1063">
                  <c:v>6.3505406379699698</c:v>
                </c:pt>
                <c:pt idx="1064">
                  <c:v>6.3481874465942303</c:v>
                </c:pt>
                <c:pt idx="1065">
                  <c:v>6.34568214416504</c:v>
                </c:pt>
                <c:pt idx="1066">
                  <c:v>6.3430233001708896</c:v>
                </c:pt>
                <c:pt idx="1067">
                  <c:v>6.3402118682861301</c:v>
                </c:pt>
                <c:pt idx="1068">
                  <c:v>6.3372488021850604</c:v>
                </c:pt>
                <c:pt idx="1069">
                  <c:v>6.3341326713562003</c:v>
                </c:pt>
                <c:pt idx="1070">
                  <c:v>6.3308639526367196</c:v>
                </c:pt>
                <c:pt idx="1071">
                  <c:v>6.3274426460266104</c:v>
                </c:pt>
                <c:pt idx="1072">
                  <c:v>6.3238706588745099</c:v>
                </c:pt>
                <c:pt idx="1073">
                  <c:v>6.3193273544311497</c:v>
                </c:pt>
                <c:pt idx="1074">
                  <c:v>6.31545066833496</c:v>
                </c:pt>
                <c:pt idx="1075">
                  <c:v>6.3114213943481401</c:v>
                </c:pt>
                <c:pt idx="1076">
                  <c:v>6.3072409629821697</c:v>
                </c:pt>
                <c:pt idx="1077">
                  <c:v>6.3029098510742196</c:v>
                </c:pt>
                <c:pt idx="1078">
                  <c:v>6.2984271049499503</c:v>
                </c:pt>
                <c:pt idx="1079">
                  <c:v>6.2937941551208496</c:v>
                </c:pt>
                <c:pt idx="1080">
                  <c:v>6.2890100479125897</c:v>
                </c:pt>
                <c:pt idx="1081">
                  <c:v>6.28407526016235</c:v>
                </c:pt>
                <c:pt idx="1082">
                  <c:v>6.27899074554443</c:v>
                </c:pt>
                <c:pt idx="1083">
                  <c:v>6.2737555503845197</c:v>
                </c:pt>
                <c:pt idx="1084">
                  <c:v>6.26837110519409</c:v>
                </c:pt>
                <c:pt idx="1085">
                  <c:v>6.2628364562988201</c:v>
                </c:pt>
                <c:pt idx="1086">
                  <c:v>6.2571539878845197</c:v>
                </c:pt>
                <c:pt idx="1087">
                  <c:v>6.25132083892822</c:v>
                </c:pt>
                <c:pt idx="1088">
                  <c:v>6.24533939361572</c:v>
                </c:pt>
                <c:pt idx="1089">
                  <c:v>6.2382149696350098</c:v>
                </c:pt>
                <c:pt idx="1090">
                  <c:v>6.2319359779357901</c:v>
                </c:pt>
                <c:pt idx="1091">
                  <c:v>6.2255086898803702</c:v>
                </c:pt>
                <c:pt idx="1092">
                  <c:v>6.2189335823059002</c:v>
                </c:pt>
                <c:pt idx="1093">
                  <c:v>6.2122116088867196</c:v>
                </c:pt>
                <c:pt idx="1094">
                  <c:v>6.2053413391113201</c:v>
                </c:pt>
                <c:pt idx="1095">
                  <c:v>6.19832468032837</c:v>
                </c:pt>
                <c:pt idx="1096">
                  <c:v>6.19116115570068</c:v>
                </c:pt>
                <c:pt idx="1097">
                  <c:v>6.1838517189025799</c:v>
                </c:pt>
                <c:pt idx="1098">
                  <c:v>6.1763958930969203</c:v>
                </c:pt>
                <c:pt idx="1099">
                  <c:v>6.1687941551208496</c:v>
                </c:pt>
                <c:pt idx="1100">
                  <c:v>6.1610474586486799</c:v>
                </c:pt>
                <c:pt idx="1101">
                  <c:v>6.1531558036804199</c:v>
                </c:pt>
                <c:pt idx="1102">
                  <c:v>6.1439566612243599</c:v>
                </c:pt>
                <c:pt idx="1103">
                  <c:v>6.1357746124267498</c:v>
                </c:pt>
                <c:pt idx="1104">
                  <c:v>6.1274499893188397</c:v>
                </c:pt>
                <c:pt idx="1105">
                  <c:v>6.1189808845520002</c:v>
                </c:pt>
                <c:pt idx="1106">
                  <c:v>6.11036872863769</c:v>
                </c:pt>
                <c:pt idx="1107">
                  <c:v>6.1016135215759197</c:v>
                </c:pt>
                <c:pt idx="1108">
                  <c:v>6.0927162170410103</c:v>
                </c:pt>
                <c:pt idx="1109">
                  <c:v>6.0836763381957999</c:v>
                </c:pt>
                <c:pt idx="1110">
                  <c:v>6.0744948387145996</c:v>
                </c:pt>
                <c:pt idx="1111">
                  <c:v>6.0651721954345703</c:v>
                </c:pt>
                <c:pt idx="1112">
                  <c:v>6.0557084083557102</c:v>
                </c:pt>
                <c:pt idx="1113">
                  <c:v>6.0461044311523402</c:v>
                </c:pt>
                <c:pt idx="1114">
                  <c:v>6.0350346565246502</c:v>
                </c:pt>
                <c:pt idx="1115">
                  <c:v>6.0251502990722603</c:v>
                </c:pt>
                <c:pt idx="1116">
                  <c:v>6.0151262283325204</c:v>
                </c:pt>
                <c:pt idx="1117">
                  <c:v>6.0049643516540501</c:v>
                </c:pt>
                <c:pt idx="1118">
                  <c:v>5.9946637153625497</c:v>
                </c:pt>
                <c:pt idx="1119">
                  <c:v>5.9842257499694798</c:v>
                </c:pt>
                <c:pt idx="1120">
                  <c:v>5.97364997863769</c:v>
                </c:pt>
                <c:pt idx="1121">
                  <c:v>5.9629368782043404</c:v>
                </c:pt>
                <c:pt idx="1122">
                  <c:v>5.95208740234375</c:v>
                </c:pt>
                <c:pt idx="1123">
                  <c:v>5.9411020278930602</c:v>
                </c:pt>
                <c:pt idx="1124">
                  <c:v>5.9299812316894496</c:v>
                </c:pt>
                <c:pt idx="1125">
                  <c:v>5.9172425270080504</c:v>
                </c:pt>
                <c:pt idx="1126">
                  <c:v>5.9058523178100604</c:v>
                </c:pt>
                <c:pt idx="1127">
                  <c:v>5.9058523178100604</c:v>
                </c:pt>
                <c:pt idx="1128">
                  <c:v>5.8943281173706001</c:v>
                </c:pt>
                <c:pt idx="1129">
                  <c:v>5.8826708793640101</c:v>
                </c:pt>
                <c:pt idx="1130">
                  <c:v>5.8708796501159597</c:v>
                </c:pt>
                <c:pt idx="1131">
                  <c:v>5.8589563369750897</c:v>
                </c:pt>
                <c:pt idx="1132">
                  <c:v>5.8469004631042401</c:v>
                </c:pt>
                <c:pt idx="1133">
                  <c:v>5.8347139358520499</c:v>
                </c:pt>
                <c:pt idx="1134">
                  <c:v>5.8223962783813397</c:v>
                </c:pt>
                <c:pt idx="1135">
                  <c:v>5.8099484443664497</c:v>
                </c:pt>
                <c:pt idx="1136">
                  <c:v>5.79573631286621</c:v>
                </c:pt>
                <c:pt idx="1137">
                  <c:v>5.7830300331115696</c:v>
                </c:pt>
                <c:pt idx="1138">
                  <c:v>5.7701954841613698</c:v>
                </c:pt>
                <c:pt idx="1139">
                  <c:v>5.7572326660156197</c:v>
                </c:pt>
                <c:pt idx="1140">
                  <c:v>5.7441415786743102</c:v>
                </c:pt>
                <c:pt idx="1141">
                  <c:v>5.7309246063232404</c:v>
                </c:pt>
                <c:pt idx="1142">
                  <c:v>5.7175807952880797</c:v>
                </c:pt>
                <c:pt idx="1143">
                  <c:v>5.7041115760803196</c:v>
                </c:pt>
                <c:pt idx="1144">
                  <c:v>5.6905169486999503</c:v>
                </c:pt>
                <c:pt idx="1145">
                  <c:v>5.6767983436584402</c:v>
                </c:pt>
                <c:pt idx="1146">
                  <c:v>5.6629557609558097</c:v>
                </c:pt>
                <c:pt idx="1147">
                  <c:v>5.6472115516662598</c:v>
                </c:pt>
                <c:pt idx="1148">
                  <c:v>5.6331238746643004</c:v>
                </c:pt>
                <c:pt idx="1149">
                  <c:v>5.6189150810241699</c:v>
                </c:pt>
                <c:pt idx="1150">
                  <c:v>5.6045842170715297</c:v>
                </c:pt>
                <c:pt idx="1151">
                  <c:v>5.5901331901550302</c:v>
                </c:pt>
                <c:pt idx="1152">
                  <c:v>5.5755620002746502</c:v>
                </c:pt>
                <c:pt idx="1153">
                  <c:v>5.5608716011047301</c:v>
                </c:pt>
                <c:pt idx="1154">
                  <c:v>5.5460629463195801</c:v>
                </c:pt>
                <c:pt idx="1155">
                  <c:v>5.5311360359191903</c:v>
                </c:pt>
                <c:pt idx="1156">
                  <c:v>5.51609134674072</c:v>
                </c:pt>
                <c:pt idx="1157">
                  <c:v>5.5009303092956499</c:v>
                </c:pt>
                <c:pt idx="1158">
                  <c:v>5.4837393760681099</c:v>
                </c:pt>
                <c:pt idx="1159">
                  <c:v>5.4683494567871103</c:v>
                </c:pt>
                <c:pt idx="1160">
                  <c:v>5.4528446197509703</c:v>
                </c:pt>
                <c:pt idx="1161">
                  <c:v>5.4372262954711896</c:v>
                </c:pt>
                <c:pt idx="1162">
                  <c:v>5.4214954376220703</c:v>
                </c:pt>
                <c:pt idx="1163">
                  <c:v>5.4056520462036097</c:v>
                </c:pt>
                <c:pt idx="1164">
                  <c:v>5.3896970748901296</c:v>
                </c:pt>
                <c:pt idx="1165">
                  <c:v>5.3736314773559499</c:v>
                </c:pt>
                <c:pt idx="1166">
                  <c:v>5.3574557304382298</c:v>
                </c:pt>
                <c:pt idx="1167">
                  <c:v>5.3411712646484304</c:v>
                </c:pt>
                <c:pt idx="1168">
                  <c:v>5.3247780799865696</c:v>
                </c:pt>
                <c:pt idx="1169">
                  <c:v>5.3062338829040501</c:v>
                </c:pt>
                <c:pt idx="1170">
                  <c:v>5.2896280288696298</c:v>
                </c:pt>
                <c:pt idx="1171">
                  <c:v>5.2729167938232404</c:v>
                </c:pt>
                <c:pt idx="1172">
                  <c:v>5.25609922409057</c:v>
                </c:pt>
                <c:pt idx="1173">
                  <c:v>5.2391777038574201</c:v>
                </c:pt>
                <c:pt idx="1174">
                  <c:v>5.2221522331237802</c:v>
                </c:pt>
                <c:pt idx="1175">
                  <c:v>5.2050242424011204</c:v>
                </c:pt>
                <c:pt idx="1176">
                  <c:v>5.1877937316894496</c:v>
                </c:pt>
                <c:pt idx="1177">
                  <c:v>5.1704621315002397</c:v>
                </c:pt>
                <c:pt idx="1178">
                  <c:v>5.1530303955078098</c:v>
                </c:pt>
                <c:pt idx="1179">
                  <c:v>5.1354985237121502</c:v>
                </c:pt>
                <c:pt idx="1180">
                  <c:v>5.1157069206237802</c:v>
                </c:pt>
                <c:pt idx="1181">
                  <c:v>5.0979809761047301</c:v>
                </c:pt>
                <c:pt idx="1182">
                  <c:v>5.0801591873168901</c:v>
                </c:pt>
                <c:pt idx="1183">
                  <c:v>5.0622406005859304</c:v>
                </c:pt>
                <c:pt idx="1184">
                  <c:v>5.0442266464233398</c:v>
                </c:pt>
                <c:pt idx="1185">
                  <c:v>5.02611875534057</c:v>
                </c:pt>
                <c:pt idx="1186">
                  <c:v>5.0079169273376403</c:v>
                </c:pt>
                <c:pt idx="1187">
                  <c:v>4.9896225929260201</c:v>
                </c:pt>
                <c:pt idx="1188">
                  <c:v>4.9712362289428702</c:v>
                </c:pt>
                <c:pt idx="1189">
                  <c:v>4.9527592658996502</c:v>
                </c:pt>
                <c:pt idx="1190">
                  <c:v>4.9341926574706996</c:v>
                </c:pt>
                <c:pt idx="1191">
                  <c:v>4.9132671356201101</c:v>
                </c:pt>
                <c:pt idx="1192">
                  <c:v>4.89452695846557</c:v>
                </c:pt>
                <c:pt idx="1193">
                  <c:v>4.8756995201110804</c:v>
                </c:pt>
                <c:pt idx="1194">
                  <c:v>4.8567857742309499</c:v>
                </c:pt>
                <c:pt idx="1195">
                  <c:v>4.8377871513366699</c:v>
                </c:pt>
                <c:pt idx="1196">
                  <c:v>4.81870412826538</c:v>
                </c:pt>
                <c:pt idx="1197">
                  <c:v>4.7995371818542401</c:v>
                </c:pt>
                <c:pt idx="1198">
                  <c:v>4.7802882194518999</c:v>
                </c:pt>
                <c:pt idx="1199">
                  <c:v>4.7609581947326598</c:v>
                </c:pt>
                <c:pt idx="1200">
                  <c:v>4.7415480613708496</c:v>
                </c:pt>
                <c:pt idx="1201">
                  <c:v>4.7220578193664497</c:v>
                </c:pt>
                <c:pt idx="1202">
                  <c:v>4.7001214027404803</c:v>
                </c:pt>
                <c:pt idx="1203">
                  <c:v>4.68048000335693</c:v>
                </c:pt>
                <c:pt idx="1204">
                  <c:v>4.6607613563537598</c:v>
                </c:pt>
                <c:pt idx="1205">
                  <c:v>4.6409683227539</c:v>
                </c:pt>
                <c:pt idx="1206">
                  <c:v>4.6211009025573704</c:v>
                </c:pt>
                <c:pt idx="1207">
                  <c:v>4.6011586189270002</c:v>
                </c:pt>
                <c:pt idx="1208">
                  <c:v>4.5811452865600604</c:v>
                </c:pt>
                <c:pt idx="1209">
                  <c:v>4.5610604286193803</c:v>
                </c:pt>
                <c:pt idx="1210">
                  <c:v>4.5409054756164497</c:v>
                </c:pt>
                <c:pt idx="1211">
                  <c:v>4.5206804275512704</c:v>
                </c:pt>
                <c:pt idx="1212">
                  <c:v>4.5003881454467702</c:v>
                </c:pt>
                <c:pt idx="1213">
                  <c:v>4.4775753021240199</c:v>
                </c:pt>
                <c:pt idx="1214">
                  <c:v>4.4571542739868102</c:v>
                </c:pt>
                <c:pt idx="1215">
                  <c:v>4.4366688728332502</c:v>
                </c:pt>
                <c:pt idx="1216">
                  <c:v>4.4161190986633301</c:v>
                </c:pt>
                <c:pt idx="1217">
                  <c:v>4.39550685882568</c:v>
                </c:pt>
                <c:pt idx="1218">
                  <c:v>4.3748326301574698</c:v>
                </c:pt>
                <c:pt idx="1219">
                  <c:v>4.3540983200073198</c:v>
                </c:pt>
                <c:pt idx="1220">
                  <c:v>4.3333039283752397</c:v>
                </c:pt>
                <c:pt idx="1221">
                  <c:v>4.3124518394470197</c:v>
                </c:pt>
                <c:pt idx="1222">
                  <c:v>4.29154253005981</c:v>
                </c:pt>
                <c:pt idx="1223">
                  <c:v>4.2705769538879297</c:v>
                </c:pt>
                <c:pt idx="1224">
                  <c:v>4.2470297813415501</c:v>
                </c:pt>
                <c:pt idx="1225">
                  <c:v>4.2259607315063397</c:v>
                </c:pt>
                <c:pt idx="1226">
                  <c:v>4.2048397064208896</c:v>
                </c:pt>
                <c:pt idx="1227">
                  <c:v>4.1836667060851997</c:v>
                </c:pt>
                <c:pt idx="1228">
                  <c:v>4.1624436378479004</c:v>
                </c:pt>
                <c:pt idx="1229">
                  <c:v>4.1411714553832999</c:v>
                </c:pt>
                <c:pt idx="1230">
                  <c:v>4.11985111236572</c:v>
                </c:pt>
                <c:pt idx="1231">
                  <c:v>4.0984840393066397</c:v>
                </c:pt>
                <c:pt idx="1232">
                  <c:v>4.0770711898803702</c:v>
                </c:pt>
                <c:pt idx="1233">
                  <c:v>4.0556139945983798</c:v>
                </c:pt>
                <c:pt idx="1234">
                  <c:v>4.03411388397216</c:v>
                </c:pt>
                <c:pt idx="1235">
                  <c:v>4.0099849700927699</c:v>
                </c:pt>
                <c:pt idx="1236">
                  <c:v>3.9884083271026598</c:v>
                </c:pt>
                <c:pt idx="1237">
                  <c:v>3.96679258346557</c:v>
                </c:pt>
                <c:pt idx="1238">
                  <c:v>3.9451379776000901</c:v>
                </c:pt>
                <c:pt idx="1239">
                  <c:v>3.92344617843627</c:v>
                </c:pt>
                <c:pt idx="1240">
                  <c:v>3.9017186164855899</c:v>
                </c:pt>
                <c:pt idx="1241">
                  <c:v>3.8799567222595202</c:v>
                </c:pt>
                <c:pt idx="1242">
                  <c:v>3.8581612110137899</c:v>
                </c:pt>
                <c:pt idx="1243">
                  <c:v>3.8363335132598801</c:v>
                </c:pt>
                <c:pt idx="1244">
                  <c:v>3.8144750595092698</c:v>
                </c:pt>
                <c:pt idx="1245">
                  <c:v>3.79258728027343</c:v>
                </c:pt>
                <c:pt idx="1246">
                  <c:v>3.7706708908081001</c:v>
                </c:pt>
                <c:pt idx="1247">
                  <c:v>3.7461035251617401</c:v>
                </c:pt>
                <c:pt idx="1248">
                  <c:v>3.7241418361663801</c:v>
                </c:pt>
                <c:pt idx="1249">
                  <c:v>3.7021560668945299</c:v>
                </c:pt>
                <c:pt idx="1250">
                  <c:v>3.6801471710204998</c:v>
                </c:pt>
                <c:pt idx="1251">
                  <c:v>3.6581163406371999</c:v>
                </c:pt>
                <c:pt idx="1252">
                  <c:v>3.6360650062561</c:v>
                </c:pt>
                <c:pt idx="1253">
                  <c:v>3.6139948368072501</c:v>
                </c:pt>
                <c:pt idx="1254">
                  <c:v>3.59190678596496</c:v>
                </c:pt>
                <c:pt idx="1255">
                  <c:v>3.56980228424072</c:v>
                </c:pt>
                <c:pt idx="1256">
                  <c:v>3.5476827621459899</c:v>
                </c:pt>
                <c:pt idx="1257">
                  <c:v>3.5255491733550999</c:v>
                </c:pt>
                <c:pt idx="1258">
                  <c:v>3.50074934959411</c:v>
                </c:pt>
                <c:pt idx="1259">
                  <c:v>3.4786009788513099</c:v>
                </c:pt>
                <c:pt idx="1260">
                  <c:v>3.4564428329467698</c:v>
                </c:pt>
                <c:pt idx="1261">
                  <c:v>3.4342765808105402</c:v>
                </c:pt>
                <c:pt idx="1262">
                  <c:v>3.4121036529540998</c:v>
                </c:pt>
                <c:pt idx="1263">
                  <c:v>3.3899247646331698</c:v>
                </c:pt>
                <c:pt idx="1264">
                  <c:v>3.3677420616149898</c:v>
                </c:pt>
                <c:pt idx="1265">
                  <c:v>3.3455564975738499</c:v>
                </c:pt>
                <c:pt idx="1266">
                  <c:v>3.32336997985839</c:v>
                </c:pt>
                <c:pt idx="1267">
                  <c:v>3.3011832237243599</c:v>
                </c:pt>
                <c:pt idx="1268">
                  <c:v>3.27899813652038</c:v>
                </c:pt>
                <c:pt idx="1269">
                  <c:v>3.2541487216949401</c:v>
                </c:pt>
                <c:pt idx="1270">
                  <c:v>3.2319803237914999</c:v>
                </c:pt>
                <c:pt idx="1271">
                  <c:v>3.2098181247711102</c:v>
                </c:pt>
                <c:pt idx="1272">
                  <c:v>3.1876633167266801</c:v>
                </c:pt>
                <c:pt idx="1273">
                  <c:v>3.1655170917510902</c:v>
                </c:pt>
                <c:pt idx="1274">
                  <c:v>3.1433813571929901</c:v>
                </c:pt>
                <c:pt idx="1275">
                  <c:v>3.1212575435638401</c:v>
                </c:pt>
                <c:pt idx="1276">
                  <c:v>3.0991463661193799</c:v>
                </c:pt>
                <c:pt idx="1277">
                  <c:v>3.0770502090454102</c:v>
                </c:pt>
                <c:pt idx="1278">
                  <c:v>3.05497026443481</c:v>
                </c:pt>
                <c:pt idx="1279">
                  <c:v>3.03290796279907</c:v>
                </c:pt>
                <c:pt idx="1280">
                  <c:v>3.00819993019104</c:v>
                </c:pt>
                <c:pt idx="1281">
                  <c:v>2.9861879348754798</c:v>
                </c:pt>
                <c:pt idx="1282">
                  <c:v>2.9641983509063698</c:v>
                </c:pt>
                <c:pt idx="1283">
                  <c:v>2.9422323703765798</c:v>
                </c:pt>
                <c:pt idx="1284">
                  <c:v>2.9202916622161799</c:v>
                </c:pt>
                <c:pt idx="1285">
                  <c:v>2.8983781337738002</c:v>
                </c:pt>
                <c:pt idx="1286">
                  <c:v>2.87649273872375</c:v>
                </c:pt>
                <c:pt idx="1287">
                  <c:v>2.8546371459960902</c:v>
                </c:pt>
                <c:pt idx="1288">
                  <c:v>2.83281326293945</c:v>
                </c:pt>
                <c:pt idx="1289">
                  <c:v>2.8110222816467201</c:v>
                </c:pt>
                <c:pt idx="1290">
                  <c:v>2.7892658710479701</c:v>
                </c:pt>
                <c:pt idx="1291">
                  <c:v>2.7649006843566801</c:v>
                </c:pt>
                <c:pt idx="1292">
                  <c:v>2.7432298660278298</c:v>
                </c:pt>
                <c:pt idx="1293">
                  <c:v>2.7215983867645201</c:v>
                </c:pt>
                <c:pt idx="1294">
                  <c:v>2.7000081539153999</c:v>
                </c:pt>
                <c:pt idx="1295">
                  <c:v>2.6784598827361998</c:v>
                </c:pt>
                <c:pt idx="1296">
                  <c:v>2.6569561958312899</c:v>
                </c:pt>
                <c:pt idx="1297">
                  <c:v>2.6354985237121502</c:v>
                </c:pt>
                <c:pt idx="1298">
                  <c:v>2.6140878200531001</c:v>
                </c:pt>
                <c:pt idx="1299">
                  <c:v>2.5927264690399099</c:v>
                </c:pt>
                <c:pt idx="1300">
                  <c:v>2.5714154243469198</c:v>
                </c:pt>
                <c:pt idx="1301">
                  <c:v>2.5501570701599099</c:v>
                </c:pt>
                <c:pt idx="1302">
                  <c:v>2.52634596824646</c:v>
                </c:pt>
                <c:pt idx="1303">
                  <c:v>2.5052096843719398</c:v>
                </c:pt>
                <c:pt idx="1304">
                  <c:v>2.484130859375</c:v>
                </c:pt>
                <c:pt idx="1305">
                  <c:v>2.4631106853485099</c:v>
                </c:pt>
                <c:pt idx="1306">
                  <c:v>2.4421515464782702</c:v>
                </c:pt>
                <c:pt idx="1307">
                  <c:v>2.4212548732757502</c:v>
                </c:pt>
                <c:pt idx="1308">
                  <c:v>2.4004218578338601</c:v>
                </c:pt>
                <c:pt idx="1309">
                  <c:v>2.3796546459197998</c:v>
                </c:pt>
                <c:pt idx="1310">
                  <c:v>2.3589546680450399</c:v>
                </c:pt>
                <c:pt idx="1311">
                  <c:v>2.3383240699768</c:v>
                </c:pt>
                <c:pt idx="1312">
                  <c:v>2.3177642822265598</c:v>
                </c:pt>
                <c:pt idx="1313">
                  <c:v>2.29472780227661</c:v>
                </c:pt>
                <c:pt idx="1314">
                  <c:v>2.2743284702300999</c:v>
                </c:pt>
                <c:pt idx="1315">
                  <c:v>2.2540054321289</c:v>
                </c:pt>
                <c:pt idx="1316">
                  <c:v>2.23375988006591</c:v>
                </c:pt>
                <c:pt idx="1317">
                  <c:v>2.2135939598083501</c:v>
                </c:pt>
                <c:pt idx="1318">
                  <c:v>2.19350981712341</c:v>
                </c:pt>
                <c:pt idx="1319">
                  <c:v>2.1735081672668399</c:v>
                </c:pt>
                <c:pt idx="1320">
                  <c:v>2.15359139442443</c:v>
                </c:pt>
                <c:pt idx="1321">
                  <c:v>2.1337611675262398</c:v>
                </c:pt>
                <c:pt idx="1322">
                  <c:v>2.11401939392089</c:v>
                </c:pt>
                <c:pt idx="1323">
                  <c:v>2.0943677425384499</c:v>
                </c:pt>
                <c:pt idx="1324">
                  <c:v>2.0723361968994101</c:v>
                </c:pt>
                <c:pt idx="1325">
                  <c:v>2.05288505554199</c:v>
                </c:pt>
                <c:pt idx="1326">
                  <c:v>2.0335297584533598</c:v>
                </c:pt>
                <c:pt idx="1327">
                  <c:v>2.0142719745635902</c:v>
                </c:pt>
                <c:pt idx="1328">
                  <c:v>1.9951131343841499</c:v>
                </c:pt>
                <c:pt idx="1329">
                  <c:v>1.9760555028915401</c:v>
                </c:pt>
                <c:pt idx="1330">
                  <c:v>1.9571006298065099</c:v>
                </c:pt>
                <c:pt idx="1331">
                  <c:v>1.93825018405914</c:v>
                </c:pt>
                <c:pt idx="1332">
                  <c:v>1.91950666904449</c:v>
                </c:pt>
                <c:pt idx="1333">
                  <c:v>1.9008712768554601</c:v>
                </c:pt>
                <c:pt idx="1334">
                  <c:v>1.88234627246856</c:v>
                </c:pt>
                <c:pt idx="1335">
                  <c:v>1.8615590333938601</c:v>
                </c:pt>
                <c:pt idx="1336">
                  <c:v>1.8432763814926101</c:v>
                </c:pt>
                <c:pt idx="1337">
                  <c:v>1.8251097202301001</c:v>
                </c:pt>
                <c:pt idx="1338">
                  <c:v>1.8070608377456601</c:v>
                </c:pt>
                <c:pt idx="1339">
                  <c:v>1.7891199588775599</c:v>
                </c:pt>
                <c:pt idx="1340">
                  <c:v>1.7712539434432899</c:v>
                </c:pt>
                <c:pt idx="1341">
                  <c:v>1.75346136093139</c:v>
                </c:pt>
                <c:pt idx="1342">
                  <c:v>1.7357439994812001</c:v>
                </c:pt>
                <c:pt idx="1343">
                  <c:v>1.7181032896041799</c:v>
                </c:pt>
                <c:pt idx="1344">
                  <c:v>1.7005409002303999</c:v>
                </c:pt>
                <c:pt idx="1345">
                  <c:v>1.6830582618713299</c:v>
                </c:pt>
                <c:pt idx="1346">
                  <c:v>1.66335296630859</c:v>
                </c:pt>
                <c:pt idx="1347">
                  <c:v>1.64604580402374</c:v>
                </c:pt>
                <c:pt idx="1348">
                  <c:v>1.62882328033447</c:v>
                </c:pt>
                <c:pt idx="1349">
                  <c:v>1.6116868257522501</c:v>
                </c:pt>
                <c:pt idx="1350">
                  <c:v>1.59463798999786</c:v>
                </c:pt>
                <c:pt idx="1351">
                  <c:v>1.5776783227920499</c:v>
                </c:pt>
                <c:pt idx="1352">
                  <c:v>1.5608093738555899</c:v>
                </c:pt>
                <c:pt idx="1353">
                  <c:v>1.54403316974639</c:v>
                </c:pt>
                <c:pt idx="1354">
                  <c:v>1.5273509025573699</c:v>
                </c:pt>
                <c:pt idx="1355">
                  <c:v>1.51076424121856</c:v>
                </c:pt>
                <c:pt idx="1356">
                  <c:v>1.49427485466003</c:v>
                </c:pt>
                <c:pt idx="1357">
                  <c:v>1.4756474494934</c:v>
                </c:pt>
                <c:pt idx="1358">
                  <c:v>1.4593698978423999</c:v>
                </c:pt>
                <c:pt idx="1359">
                  <c:v>1.4431943893432599</c:v>
                </c:pt>
                <c:pt idx="1360">
                  <c:v>1.4271227121353101</c:v>
                </c:pt>
                <c:pt idx="1361">
                  <c:v>1.4111564159393299</c:v>
                </c:pt>
                <c:pt idx="1362">
                  <c:v>1.39529740810394</c:v>
                </c:pt>
                <c:pt idx="1363">
                  <c:v>1.3795468807220399</c:v>
                </c:pt>
                <c:pt idx="1364">
                  <c:v>1.3639069795608501</c:v>
                </c:pt>
                <c:pt idx="1365">
                  <c:v>1.3483790159225399</c:v>
                </c:pt>
                <c:pt idx="1366">
                  <c:v>1.33296465873718</c:v>
                </c:pt>
                <c:pt idx="1367">
                  <c:v>1.31766593456268</c:v>
                </c:pt>
                <c:pt idx="1368">
                  <c:v>1.30033266544342</c:v>
                </c:pt>
                <c:pt idx="1369">
                  <c:v>1.28528332710266</c:v>
                </c:pt>
                <c:pt idx="1370">
                  <c:v>1.2703542709350499</c:v>
                </c:pt>
                <c:pt idx="1371">
                  <c:v>1.25554764270782</c:v>
                </c:pt>
                <c:pt idx="1372">
                  <c:v>1.25554764270782</c:v>
                </c:pt>
                <c:pt idx="1373">
                  <c:v>1.2408647537231401</c:v>
                </c:pt>
                <c:pt idx="1374">
                  <c:v>1.22630763053894</c:v>
                </c:pt>
                <c:pt idx="1375">
                  <c:v>1.2118778228759699</c:v>
                </c:pt>
                <c:pt idx="1376">
                  <c:v>1.1975769996643</c:v>
                </c:pt>
                <c:pt idx="1377">
                  <c:v>1.1834069490432699</c:v>
                </c:pt>
                <c:pt idx="1378">
                  <c:v>1.1693693399429299</c:v>
                </c:pt>
                <c:pt idx="1379">
                  <c:v>1.1554659605026201</c:v>
                </c:pt>
                <c:pt idx="1380">
                  <c:v>1.1396515369415201</c:v>
                </c:pt>
                <c:pt idx="1381">
                  <c:v>1.12603652477264</c:v>
                </c:pt>
                <c:pt idx="1382">
                  <c:v>1.11256122589111</c:v>
                </c:pt>
                <c:pt idx="1383">
                  <c:v>1.0992271900177</c:v>
                </c:pt>
                <c:pt idx="1384">
                  <c:v>1.0860362052917401</c:v>
                </c:pt>
                <c:pt idx="1385">
                  <c:v>1.0729899406433101</c:v>
                </c:pt>
                <c:pt idx="1386">
                  <c:v>1.0600903034210201</c:v>
                </c:pt>
                <c:pt idx="1387">
                  <c:v>1.0473390817642201</c:v>
                </c:pt>
                <c:pt idx="1388">
                  <c:v>1.0347380638122501</c:v>
                </c:pt>
                <c:pt idx="1389">
                  <c:v>1.02228891849517</c:v>
                </c:pt>
                <c:pt idx="1390">
                  <c:v>1.00999367237091</c:v>
                </c:pt>
                <c:pt idx="1391">
                  <c:v>0.995930194854736</c:v>
                </c:pt>
                <c:pt idx="1392">
                  <c:v>0.98396366834640503</c:v>
                </c:pt>
                <c:pt idx="1393">
                  <c:v>0.97215646505355802</c:v>
                </c:pt>
                <c:pt idx="1394">
                  <c:v>0.96051025390625</c:v>
                </c:pt>
                <c:pt idx="1395">
                  <c:v>0.94902151823043801</c:v>
                </c:pt>
                <c:pt idx="1396">
                  <c:v>0.937655389308929</c:v>
                </c:pt>
                <c:pt idx="1397">
                  <c:v>0.92640644311904896</c:v>
                </c:pt>
                <c:pt idx="1398">
                  <c:v>0.91527622938156095</c:v>
                </c:pt>
                <c:pt idx="1399">
                  <c:v>0.90426594018936202</c:v>
                </c:pt>
                <c:pt idx="1400">
                  <c:v>0.89337736368179299</c:v>
                </c:pt>
                <c:pt idx="1401">
                  <c:v>0.88258659839630105</c:v>
                </c:pt>
                <c:pt idx="1402">
                  <c:v>0.87003707885742199</c:v>
                </c:pt>
                <c:pt idx="1403">
                  <c:v>0.85938805341720603</c:v>
                </c:pt>
                <c:pt idx="1404">
                  <c:v>0.84876561164856001</c:v>
                </c:pt>
                <c:pt idx="1405">
                  <c:v>0.83817023038864102</c:v>
                </c:pt>
                <c:pt idx="1406">
                  <c:v>0.82760274410247803</c:v>
                </c:pt>
                <c:pt idx="1407">
                  <c:v>0.81706362962722801</c:v>
                </c:pt>
                <c:pt idx="1408">
                  <c:v>0.80655401945114102</c:v>
                </c:pt>
                <c:pt idx="1409">
                  <c:v>0.79607439041137695</c:v>
                </c:pt>
                <c:pt idx="1410">
                  <c:v>0.78562557697296098</c:v>
                </c:pt>
                <c:pt idx="1411">
                  <c:v>0.77520835399627697</c:v>
                </c:pt>
                <c:pt idx="1412">
                  <c:v>0.76482361555099498</c:v>
                </c:pt>
                <c:pt idx="1413">
                  <c:v>0.75272119045257602</c:v>
                </c:pt>
                <c:pt idx="1414">
                  <c:v>0.74241459369659402</c:v>
                </c:pt>
                <c:pt idx="1415">
                  <c:v>0.73214262723922696</c:v>
                </c:pt>
                <c:pt idx="1416">
                  <c:v>0.72190624475479104</c:v>
                </c:pt>
                <c:pt idx="1417">
                  <c:v>0.711706101894379</c:v>
                </c:pt>
                <c:pt idx="1418">
                  <c:v>0.70154309272766102</c:v>
                </c:pt>
                <c:pt idx="1419">
                  <c:v>0.69141793251037598</c:v>
                </c:pt>
                <c:pt idx="1420">
                  <c:v>0.68133145570755005</c:v>
                </c:pt>
                <c:pt idx="1421">
                  <c:v>0.67128437757492099</c:v>
                </c:pt>
                <c:pt idx="1422">
                  <c:v>0.66127765178680398</c:v>
                </c:pt>
                <c:pt idx="1423">
                  <c:v>0.65131193399429299</c:v>
                </c:pt>
                <c:pt idx="1424">
                  <c:v>0.63973033428192105</c:v>
                </c:pt>
                <c:pt idx="1425">
                  <c:v>0.62986099720001198</c:v>
                </c:pt>
                <c:pt idx="1426">
                  <c:v>0.62003511190414395</c:v>
                </c:pt>
                <c:pt idx="1427">
                  <c:v>0.61025357246398904</c:v>
                </c:pt>
                <c:pt idx="1428">
                  <c:v>0.60051715373992898</c:v>
                </c:pt>
                <c:pt idx="1429">
                  <c:v>0.59082669019699097</c:v>
                </c:pt>
                <c:pt idx="1430">
                  <c:v>0.58118295669555697</c:v>
                </c:pt>
                <c:pt idx="1431">
                  <c:v>0.57158690690994296</c:v>
                </c:pt>
                <c:pt idx="1432">
                  <c:v>0.56203925609588601</c:v>
                </c:pt>
                <c:pt idx="1433">
                  <c:v>0.55254077911376998</c:v>
                </c:pt>
                <c:pt idx="1434">
                  <c:v>0.54309248924255404</c:v>
                </c:pt>
                <c:pt idx="1435">
                  <c:v>0.53214156627654996</c:v>
                </c:pt>
                <c:pt idx="1436">
                  <c:v>0.52281522750854503</c:v>
                </c:pt>
                <c:pt idx="1437">
                  <c:v>0.51358443498611495</c:v>
                </c:pt>
                <c:pt idx="1438">
                  <c:v>0.50445497035980202</c:v>
                </c:pt>
                <c:pt idx="1439">
                  <c:v>0.49542745947837802</c:v>
                </c:pt>
                <c:pt idx="1440">
                  <c:v>0.48650225996971103</c:v>
                </c:pt>
                <c:pt idx="1441">
                  <c:v>0.47767993807792702</c:v>
                </c:pt>
                <c:pt idx="1442">
                  <c:v>0.46896094083786</c:v>
                </c:pt>
                <c:pt idx="1443">
                  <c:v>0.46034580469131497</c:v>
                </c:pt>
                <c:pt idx="1444">
                  <c:v>0.451834946870804</c:v>
                </c:pt>
                <c:pt idx="1445">
                  <c:v>0.44342893362045299</c:v>
                </c:pt>
                <c:pt idx="1446">
                  <c:v>0.43377944827079801</c:v>
                </c:pt>
                <c:pt idx="1447">
                  <c:v>0.42560616135597201</c:v>
                </c:pt>
                <c:pt idx="1448">
                  <c:v>0.41753926873207098</c:v>
                </c:pt>
                <c:pt idx="1449">
                  <c:v>0.409579217433929</c:v>
                </c:pt>
                <c:pt idx="1450">
                  <c:v>0.40172660350799599</c:v>
                </c:pt>
                <c:pt idx="1451">
                  <c:v>0.393981873989105</c:v>
                </c:pt>
                <c:pt idx="1452">
                  <c:v>0.386345624923706</c:v>
                </c:pt>
                <c:pt idx="1453">
                  <c:v>0.37881836295127902</c:v>
                </c:pt>
                <c:pt idx="1454">
                  <c:v>0.37140056490898099</c:v>
                </c:pt>
                <c:pt idx="1455">
                  <c:v>0.364092856645584</c:v>
                </c:pt>
                <c:pt idx="1456">
                  <c:v>0.35689571499824502</c:v>
                </c:pt>
                <c:pt idx="1457">
                  <c:v>0.34867703914642301</c:v>
                </c:pt>
                <c:pt idx="1458">
                  <c:v>0.341724783182144</c:v>
                </c:pt>
                <c:pt idx="1459">
                  <c:v>0.334884703159332</c:v>
                </c:pt>
                <c:pt idx="1460">
                  <c:v>0.32815751433372498</c:v>
                </c:pt>
                <c:pt idx="1461">
                  <c:v>0.32154366374015803</c:v>
                </c:pt>
                <c:pt idx="1462">
                  <c:v>0.31504374742507901</c:v>
                </c:pt>
                <c:pt idx="1463">
                  <c:v>0.30865836143493702</c:v>
                </c:pt>
                <c:pt idx="1464">
                  <c:v>0.30238804221153298</c:v>
                </c:pt>
                <c:pt idx="1465">
                  <c:v>0.29623338580131497</c:v>
                </c:pt>
                <c:pt idx="1466">
                  <c:v>0.29019495844840998</c:v>
                </c:pt>
                <c:pt idx="1467">
                  <c:v>0.28427332639694203</c:v>
                </c:pt>
                <c:pt idx="1468">
                  <c:v>0.27755954861640902</c:v>
                </c:pt>
                <c:pt idx="1469">
                  <c:v>0.27189579606056202</c:v>
                </c:pt>
                <c:pt idx="1470">
                  <c:v>0.26635065674781799</c:v>
                </c:pt>
                <c:pt idx="1471">
                  <c:v>0.26092472672462502</c:v>
                </c:pt>
                <c:pt idx="1472">
                  <c:v>0.25561857223510698</c:v>
                </c:pt>
                <c:pt idx="1473">
                  <c:v>0.250432848930359</c:v>
                </c:pt>
                <c:pt idx="1474">
                  <c:v>0.245368152856827</c:v>
                </c:pt>
                <c:pt idx="1475">
                  <c:v>0.240425050258636</c:v>
                </c:pt>
                <c:pt idx="1476">
                  <c:v>0.23560421168804199</c:v>
                </c:pt>
                <c:pt idx="1477">
                  <c:v>0.23090626299381301</c:v>
                </c:pt>
                <c:pt idx="1478">
                  <c:v>0.22633177042007399</c:v>
                </c:pt>
                <c:pt idx="1479">
                  <c:v>0.221202567219734</c:v>
                </c:pt>
                <c:pt idx="1480">
                  <c:v>0.21689993143081701</c:v>
                </c:pt>
                <c:pt idx="1481">
                  <c:v>0.212722703814507</c:v>
                </c:pt>
                <c:pt idx="1482">
                  <c:v>0.208671540021896</c:v>
                </c:pt>
                <c:pt idx="1483">
                  <c:v>0.20474705100059501</c:v>
                </c:pt>
                <c:pt idx="1484">
                  <c:v>0.200949892401695</c:v>
                </c:pt>
                <c:pt idx="1485">
                  <c:v>0.19728073477745101</c:v>
                </c:pt>
                <c:pt idx="1486">
                  <c:v>0.19374018907547</c:v>
                </c:pt>
                <c:pt idx="1487">
                  <c:v>0.19032894074916801</c:v>
                </c:pt>
                <c:pt idx="1488">
                  <c:v>0.187047690153122</c:v>
                </c:pt>
                <c:pt idx="1489">
                  <c:v>0.18389701843261699</c:v>
                </c:pt>
                <c:pt idx="1490">
                  <c:v>0.18043747544288599</c:v>
                </c:pt>
                <c:pt idx="1491">
                  <c:v>0.177573576569557</c:v>
                </c:pt>
                <c:pt idx="1492">
                  <c:v>0.17484232783317599</c:v>
                </c:pt>
                <c:pt idx="1493">
                  <c:v>0.17224442958831801</c:v>
                </c:pt>
                <c:pt idx="1494">
                  <c:v>0.16978056728839899</c:v>
                </c:pt>
                <c:pt idx="1495">
                  <c:v>0.167451426386833</c:v>
                </c:pt>
                <c:pt idx="1496">
                  <c:v>0.16525769233703599</c:v>
                </c:pt>
                <c:pt idx="1497">
                  <c:v>0.16320006549358401</c:v>
                </c:pt>
                <c:pt idx="1498">
                  <c:v>0.161279231309891</c:v>
                </c:pt>
                <c:pt idx="1499">
                  <c:v>0.159495890140533</c:v>
                </c:pt>
                <c:pt idx="1500">
                  <c:v>0.15785077214241</c:v>
                </c:pt>
                <c:pt idx="1501">
                  <c:v>0.15634456276893599</c:v>
                </c:pt>
                <c:pt idx="1502">
                  <c:v>0.15480895340442699</c:v>
                </c:pt>
                <c:pt idx="1503">
                  <c:v>0.153606802225113</c:v>
                </c:pt>
                <c:pt idx="1504">
                  <c:v>0.15254575014114399</c:v>
                </c:pt>
                <c:pt idx="1505">
                  <c:v>0.151626527309418</c:v>
                </c:pt>
                <c:pt idx="1506">
                  <c:v>0.150849848985672</c:v>
                </c:pt>
                <c:pt idx="1507">
                  <c:v>0.150216475129128</c:v>
                </c:pt>
                <c:pt idx="1508">
                  <c:v>0.14972710609435999</c:v>
                </c:pt>
                <c:pt idx="1509">
                  <c:v>0.14938250184059099</c:v>
                </c:pt>
                <c:pt idx="1510">
                  <c:v>0.14918340742587999</c:v>
                </c:pt>
                <c:pt idx="1511">
                  <c:v>0.14913055300712599</c:v>
                </c:pt>
                <c:pt idx="1512">
                  <c:v>0.14922471344471</c:v>
                </c:pt>
                <c:pt idx="1513">
                  <c:v>0.149554133415222</c:v>
                </c:pt>
                <c:pt idx="1514">
                  <c:v>0.14996920526027699</c:v>
                </c:pt>
                <c:pt idx="1515">
                  <c:v>0.150533586740494</c:v>
                </c:pt>
                <c:pt idx="1516">
                  <c:v>0.15124805271625499</c:v>
                </c:pt>
                <c:pt idx="1517">
                  <c:v>0.15211334824562101</c:v>
                </c:pt>
                <c:pt idx="1518">
                  <c:v>0.153130277991295</c:v>
                </c:pt>
                <c:pt idx="1519">
                  <c:v>0.154299587011337</c:v>
                </c:pt>
                <c:pt idx="1520">
                  <c:v>0.15562207996845201</c:v>
                </c:pt>
                <c:pt idx="1521">
                  <c:v>0.15709853172302199</c:v>
                </c:pt>
                <c:pt idx="1522">
                  <c:v>0.15872973203659099</c:v>
                </c:pt>
                <c:pt idx="1523">
                  <c:v>0.16051438450813299</c:v>
                </c:pt>
                <c:pt idx="1524">
                  <c:v>0.162771075963974</c:v>
                </c:pt>
                <c:pt idx="1525">
                  <c:v>0.16480630636215199</c:v>
                </c:pt>
                <c:pt idx="1526">
                  <c:v>0.16694863140582999</c:v>
                </c:pt>
                <c:pt idx="1527">
                  <c:v>0.169198498129845</c:v>
                </c:pt>
                <c:pt idx="1528">
                  <c:v>0.17155633866787001</c:v>
                </c:pt>
                <c:pt idx="1529">
                  <c:v>0.174021705985069</c:v>
                </c:pt>
                <c:pt idx="1530">
                  <c:v>0.176562950015068</c:v>
                </c:pt>
                <c:pt idx="1531">
                  <c:v>0.17916423082351701</c:v>
                </c:pt>
                <c:pt idx="1532">
                  <c:v>0.18182562291622201</c:v>
                </c:pt>
                <c:pt idx="1533">
                  <c:v>0.18454720079898801</c:v>
                </c:pt>
                <c:pt idx="1534">
                  <c:v>0.18732903897762301</c:v>
                </c:pt>
                <c:pt idx="1535">
                  <c:v>0.19074752926826499</c:v>
                </c:pt>
                <c:pt idx="1536">
                  <c:v>0.19366782903671301</c:v>
                </c:pt>
                <c:pt idx="1537">
                  <c:v>0.19664864242076899</c:v>
                </c:pt>
                <c:pt idx="1538">
                  <c:v>0.19969004392623901</c:v>
                </c:pt>
                <c:pt idx="1539">
                  <c:v>0.202792122960091</c:v>
                </c:pt>
                <c:pt idx="1540">
                  <c:v>0.20595496892929099</c:v>
                </c:pt>
                <c:pt idx="1541">
                  <c:v>0.209178656339645</c:v>
                </c:pt>
                <c:pt idx="1542">
                  <c:v>0.21246318519115401</c:v>
                </c:pt>
                <c:pt idx="1543">
                  <c:v>0.215782150626183</c:v>
                </c:pt>
                <c:pt idx="1544">
                  <c:v>0.21911515295505499</c:v>
                </c:pt>
                <c:pt idx="1545">
                  <c:v>0.22246189415454901</c:v>
                </c:pt>
                <c:pt idx="1546">
                  <c:v>0.22653442621231101</c:v>
                </c:pt>
                <c:pt idx="1547">
                  <c:v>0.229913175106049</c:v>
                </c:pt>
                <c:pt idx="1548">
                  <c:v>0.233304858207703</c:v>
                </c:pt>
                <c:pt idx="1549">
                  <c:v>0.23670920729637099</c:v>
                </c:pt>
                <c:pt idx="1550">
                  <c:v>0.24012596905231501</c:v>
                </c:pt>
                <c:pt idx="1551">
                  <c:v>0.24355487525463099</c:v>
                </c:pt>
                <c:pt idx="1552">
                  <c:v>0.24699565768241899</c:v>
                </c:pt>
                <c:pt idx="1553">
                  <c:v>0.250448077917099</c:v>
                </c:pt>
                <c:pt idx="1554">
                  <c:v>0.253911852836609</c:v>
                </c:pt>
                <c:pt idx="1555">
                  <c:v>0.25740641355514499</c:v>
                </c:pt>
                <c:pt idx="1556">
                  <c:v>0.260986268520355</c:v>
                </c:pt>
                <c:pt idx="1557">
                  <c:v>0.26547029614448497</c:v>
                </c:pt>
                <c:pt idx="1558">
                  <c:v>0.26928213238716098</c:v>
                </c:pt>
                <c:pt idx="1559">
                  <c:v>0.273198813199997</c:v>
                </c:pt>
                <c:pt idx="1560">
                  <c:v>0.27721935510635398</c:v>
                </c:pt>
                <c:pt idx="1561">
                  <c:v>0.28134274482727101</c:v>
                </c:pt>
                <c:pt idx="1562">
                  <c:v>0.28556805849075301</c:v>
                </c:pt>
                <c:pt idx="1563">
                  <c:v>0.28989428281784102</c:v>
                </c:pt>
                <c:pt idx="1564">
                  <c:v>0.29432043433189398</c:v>
                </c:pt>
                <c:pt idx="1565">
                  <c:v>0.29884552955627403</c:v>
                </c:pt>
                <c:pt idx="1566">
                  <c:v>0.30346864461898798</c:v>
                </c:pt>
                <c:pt idx="1567">
                  <c:v>0.308188766241074</c:v>
                </c:pt>
                <c:pt idx="1568">
                  <c:v>0.31399729847907998</c:v>
                </c:pt>
                <c:pt idx="1569">
                  <c:v>0.31892687082290599</c:v>
                </c:pt>
                <c:pt idx="1570">
                  <c:v>0.32395058870315602</c:v>
                </c:pt>
                <c:pt idx="1571">
                  <c:v>0.32906740903854398</c:v>
                </c:pt>
                <c:pt idx="1572">
                  <c:v>0.33427643775939903</c:v>
                </c:pt>
                <c:pt idx="1573">
                  <c:v>0.33957666158676098</c:v>
                </c:pt>
                <c:pt idx="1574">
                  <c:v>0.34496718645095797</c:v>
                </c:pt>
                <c:pt idx="1575">
                  <c:v>0.35044708847999601</c:v>
                </c:pt>
                <c:pt idx="1576">
                  <c:v>0.35601532459259</c:v>
                </c:pt>
                <c:pt idx="1577">
                  <c:v>0.36168518662452698</c:v>
                </c:pt>
                <c:pt idx="1578">
                  <c:v>0.36748787760734603</c:v>
                </c:pt>
                <c:pt idx="1579">
                  <c:v>0.37462782859802202</c:v>
                </c:pt>
                <c:pt idx="1580">
                  <c:v>0.380759507417679</c:v>
                </c:pt>
                <c:pt idx="1581">
                  <c:v>0.387067019939423</c:v>
                </c:pt>
                <c:pt idx="1582">
                  <c:v>0.39354875683784502</c:v>
                </c:pt>
                <c:pt idx="1583">
                  <c:v>0.40020313858985901</c:v>
                </c:pt>
                <c:pt idx="1584">
                  <c:v>0.40702846646308899</c:v>
                </c:pt>
                <c:pt idx="1585">
                  <c:v>0.41402304172515902</c:v>
                </c:pt>
                <c:pt idx="1586">
                  <c:v>0.42118534445762601</c:v>
                </c:pt>
                <c:pt idx="1587">
                  <c:v>0.42851370573043801</c:v>
                </c:pt>
                <c:pt idx="1588">
                  <c:v>0.43600648641586298</c:v>
                </c:pt>
                <c:pt idx="1589">
                  <c:v>0.44366210699081399</c:v>
                </c:pt>
                <c:pt idx="1590">
                  <c:v>0.45310640335083002</c:v>
                </c:pt>
                <c:pt idx="1591">
                  <c:v>0.46112173795700101</c:v>
                </c:pt>
                <c:pt idx="1592">
                  <c:v>0.46929502487182601</c:v>
                </c:pt>
                <c:pt idx="1593">
                  <c:v>0.47762453556060802</c:v>
                </c:pt>
                <c:pt idx="1594">
                  <c:v>0.48610880970954901</c:v>
                </c:pt>
                <c:pt idx="1595">
                  <c:v>0.49474623799324002</c:v>
                </c:pt>
                <c:pt idx="1596">
                  <c:v>0.50353521108627297</c:v>
                </c:pt>
                <c:pt idx="1597">
                  <c:v>0.51247417926788297</c:v>
                </c:pt>
                <c:pt idx="1598">
                  <c:v>0.52156150341033902</c:v>
                </c:pt>
                <c:pt idx="1599">
                  <c:v>0.53079575300216697</c:v>
                </c:pt>
                <c:pt idx="1600">
                  <c:v>0.54017525911331199</c:v>
                </c:pt>
                <c:pt idx="1601">
                  <c:v>0.55172324180603005</c:v>
                </c:pt>
                <c:pt idx="1602">
                  <c:v>0.56142568588256803</c:v>
                </c:pt>
                <c:pt idx="1603">
                  <c:v>0.57126873731613204</c:v>
                </c:pt>
                <c:pt idx="1604">
                  <c:v>0.58125066757202104</c:v>
                </c:pt>
                <c:pt idx="1605">
                  <c:v>0.59137016534805298</c:v>
                </c:pt>
                <c:pt idx="1606">
                  <c:v>0.60162538290023804</c:v>
                </c:pt>
                <c:pt idx="1607">
                  <c:v>0.61201506853103604</c:v>
                </c:pt>
                <c:pt idx="1608">
                  <c:v>0.62253755331039395</c:v>
                </c:pt>
                <c:pt idx="1609">
                  <c:v>0.63319134712219205</c:v>
                </c:pt>
                <c:pt idx="1610">
                  <c:v>0.64397501945495605</c:v>
                </c:pt>
                <c:pt idx="1611">
                  <c:v>0.65488702058792103</c:v>
                </c:pt>
                <c:pt idx="1612">
                  <c:v>0.66832292079925504</c:v>
                </c:pt>
                <c:pt idx="1613">
                  <c:v>0.67952233552932695</c:v>
                </c:pt>
                <c:pt idx="1614">
                  <c:v>0.69084542989730802</c:v>
                </c:pt>
                <c:pt idx="1615">
                  <c:v>0.70229077339172397</c:v>
                </c:pt>
                <c:pt idx="1616">
                  <c:v>0.71385669708251998</c:v>
                </c:pt>
                <c:pt idx="1617">
                  <c:v>0.71385669708251998</c:v>
                </c:pt>
                <c:pt idx="1618">
                  <c:v>0.72554194927215598</c:v>
                </c:pt>
                <c:pt idx="1619">
                  <c:v>0.73734492063522294</c:v>
                </c:pt>
                <c:pt idx="1620">
                  <c:v>0.74926424026489302</c:v>
                </c:pt>
                <c:pt idx="1621">
                  <c:v>0.76129823923110995</c:v>
                </c:pt>
                <c:pt idx="1622">
                  <c:v>0.77344566583633401</c:v>
                </c:pt>
                <c:pt idx="1623">
                  <c:v>0.7884162068367</c:v>
                </c:pt>
                <c:pt idx="1624">
                  <c:v>0.80081975460052501</c:v>
                </c:pt>
                <c:pt idx="1625">
                  <c:v>0.813332200050354</c:v>
                </c:pt>
                <c:pt idx="1626">
                  <c:v>0.82595205307006803</c:v>
                </c:pt>
                <c:pt idx="1627">
                  <c:v>0.83867788314819303</c:v>
                </c:pt>
                <c:pt idx="1628">
                  <c:v>0.85150831937789895</c:v>
                </c:pt>
                <c:pt idx="1629">
                  <c:v>0.86444175243377697</c:v>
                </c:pt>
                <c:pt idx="1630">
                  <c:v>0.87747704982757602</c:v>
                </c:pt>
                <c:pt idx="1631">
                  <c:v>0.89061248302459695</c:v>
                </c:pt>
                <c:pt idx="1632">
                  <c:v>0.90384674072265603</c:v>
                </c:pt>
                <c:pt idx="1633">
                  <c:v>0.91717863082885698</c:v>
                </c:pt>
                <c:pt idx="1634">
                  <c:v>0.93364334106445301</c:v>
                </c:pt>
                <c:pt idx="1635">
                  <c:v>0.94719803333282504</c:v>
                </c:pt>
                <c:pt idx="1636">
                  <c:v>0.96084576845169101</c:v>
                </c:pt>
                <c:pt idx="1637">
                  <c:v>0.97458529472351096</c:v>
                </c:pt>
                <c:pt idx="1638">
                  <c:v>0.98841518163680997</c:v>
                </c:pt>
                <c:pt idx="1639">
                  <c:v>1.0023339986801101</c:v>
                </c:pt>
                <c:pt idx="1640">
                  <c:v>1.01634049415588</c:v>
                </c:pt>
                <c:pt idx="1641">
                  <c:v>1.0304330587387001</c:v>
                </c:pt>
                <c:pt idx="1642">
                  <c:v>1.04461061954498</c:v>
                </c:pt>
                <c:pt idx="1643">
                  <c:v>1.05887150764465</c:v>
                </c:pt>
                <c:pt idx="1644">
                  <c:v>1.07321453094482</c:v>
                </c:pt>
                <c:pt idx="1645">
                  <c:v>1.0909776687621999</c:v>
                </c:pt>
                <c:pt idx="1646">
                  <c:v>1.1055115461349401</c:v>
                </c:pt>
                <c:pt idx="1647">
                  <c:v>1.12012326717376</c:v>
                </c:pt>
                <c:pt idx="1648">
                  <c:v>1.1348116397857599</c:v>
                </c:pt>
                <c:pt idx="1649">
                  <c:v>1.14957535266876</c:v>
                </c:pt>
                <c:pt idx="1650">
                  <c:v>1.16441297531127</c:v>
                </c:pt>
                <c:pt idx="1651">
                  <c:v>1.1793233156204199</c:v>
                </c:pt>
                <c:pt idx="1652">
                  <c:v>1.1943048238754199</c:v>
                </c:pt>
                <c:pt idx="1653">
                  <c:v>1.20935630798339</c:v>
                </c:pt>
                <c:pt idx="1654">
                  <c:v>1.22447645664215</c:v>
                </c:pt>
                <c:pt idx="1655">
                  <c:v>1.24325394630432</c:v>
                </c:pt>
                <c:pt idx="1656">
                  <c:v>1.2585365772247299</c:v>
                </c:pt>
                <c:pt idx="1657">
                  <c:v>1.2738838195800699</c:v>
                </c:pt>
                <c:pt idx="1658">
                  <c:v>1.28929460048675</c:v>
                </c:pt>
                <c:pt idx="1659">
                  <c:v>1.3047673702239899</c:v>
                </c:pt>
                <c:pt idx="1660">
                  <c:v>1.32030093669891</c:v>
                </c:pt>
                <c:pt idx="1661">
                  <c:v>1.3358941078186</c:v>
                </c:pt>
                <c:pt idx="1662">
                  <c:v>1.35154545307159</c:v>
                </c:pt>
                <c:pt idx="1663">
                  <c:v>1.3672536611557</c:v>
                </c:pt>
                <c:pt idx="1664">
                  <c:v>1.38301765918731</c:v>
                </c:pt>
                <c:pt idx="1665">
                  <c:v>1.39883601665496</c:v>
                </c:pt>
                <c:pt idx="1666">
                  <c:v>1.41857874393463</c:v>
                </c:pt>
                <c:pt idx="1667">
                  <c:v>1.4346166849136299</c:v>
                </c:pt>
                <c:pt idx="1668">
                  <c:v>1.45080041885376</c:v>
                </c:pt>
                <c:pt idx="1669">
                  <c:v>1.4671282768249501</c:v>
                </c:pt>
                <c:pt idx="1670">
                  <c:v>1.48359906673431</c:v>
                </c:pt>
                <c:pt idx="1671">
                  <c:v>1.50021004676818</c:v>
                </c:pt>
                <c:pt idx="1672">
                  <c:v>1.5169595479965201</c:v>
                </c:pt>
                <c:pt idx="1673">
                  <c:v>1.53384578227996</c:v>
                </c:pt>
                <c:pt idx="1674">
                  <c:v>1.5508667230605999</c:v>
                </c:pt>
                <c:pt idx="1675">
                  <c:v>1.56802022457122</c:v>
                </c:pt>
                <c:pt idx="1676">
                  <c:v>1.58530461788177</c:v>
                </c:pt>
                <c:pt idx="1677">
                  <c:v>1.6069877147674501</c:v>
                </c:pt>
                <c:pt idx="1678">
                  <c:v>1.6245695352554299</c:v>
                </c:pt>
                <c:pt idx="1679">
                  <c:v>1.6422758102416899</c:v>
                </c:pt>
                <c:pt idx="1680">
                  <c:v>1.66010546684265</c:v>
                </c:pt>
                <c:pt idx="1681">
                  <c:v>1.67805588245391</c:v>
                </c:pt>
                <c:pt idx="1682">
                  <c:v>1.6961255073547301</c:v>
                </c:pt>
                <c:pt idx="1683">
                  <c:v>1.7143129110336299</c:v>
                </c:pt>
                <c:pt idx="1684">
                  <c:v>1.73261523246765</c:v>
                </c:pt>
                <c:pt idx="1685">
                  <c:v>1.7510312795639</c:v>
                </c:pt>
                <c:pt idx="1686">
                  <c:v>1.76955890655517</c:v>
                </c:pt>
                <c:pt idx="1687">
                  <c:v>1.79280853271484</c:v>
                </c:pt>
                <c:pt idx="1688">
                  <c:v>1.8115936517715401</c:v>
                </c:pt>
                <c:pt idx="1689">
                  <c:v>1.83048439025878</c:v>
                </c:pt>
                <c:pt idx="1690">
                  <c:v>1.8494796752929601</c:v>
                </c:pt>
                <c:pt idx="1691">
                  <c:v>1.8685770034789999</c:v>
                </c:pt>
                <c:pt idx="1692">
                  <c:v>1.8877749443054199</c:v>
                </c:pt>
                <c:pt idx="1693">
                  <c:v>1.90707159042358</c:v>
                </c:pt>
                <c:pt idx="1694">
                  <c:v>1.92646503448486</c:v>
                </c:pt>
                <c:pt idx="1695">
                  <c:v>1.9459533691406199</c:v>
                </c:pt>
                <c:pt idx="1696">
                  <c:v>1.9655350446701001</c:v>
                </c:pt>
                <c:pt idx="1697">
                  <c:v>1.98520815372467</c:v>
                </c:pt>
                <c:pt idx="1698">
                  <c:v>2.0099360942840501</c:v>
                </c:pt>
                <c:pt idx="1699">
                  <c:v>2.02982425689697</c:v>
                </c:pt>
                <c:pt idx="1700">
                  <c:v>2.0497984886169398</c:v>
                </c:pt>
                <c:pt idx="1701">
                  <c:v>2.0698564052581698</c:v>
                </c:pt>
                <c:pt idx="1702">
                  <c:v>2.0899970531463601</c:v>
                </c:pt>
                <c:pt idx="1703">
                  <c:v>2.11021852493286</c:v>
                </c:pt>
                <c:pt idx="1704">
                  <c:v>2.1305189132690399</c:v>
                </c:pt>
                <c:pt idx="1705">
                  <c:v>2.15089654922485</c:v>
                </c:pt>
                <c:pt idx="1706">
                  <c:v>2.1713490486145002</c:v>
                </c:pt>
                <c:pt idx="1707">
                  <c:v>2.1918759346008301</c:v>
                </c:pt>
                <c:pt idx="1708">
                  <c:v>2.2124745845794598</c:v>
                </c:pt>
                <c:pt idx="1709">
                  <c:v>2.23843169212341</c:v>
                </c:pt>
                <c:pt idx="1710">
                  <c:v>2.25920462608337</c:v>
                </c:pt>
                <c:pt idx="1711">
                  <c:v>2.2800443172454798</c:v>
                </c:pt>
                <c:pt idx="1712">
                  <c:v>2.30094909667968</c:v>
                </c:pt>
                <c:pt idx="1713">
                  <c:v>2.32191729545593</c:v>
                </c:pt>
                <c:pt idx="1714">
                  <c:v>2.34832668304443</c:v>
                </c:pt>
                <c:pt idx="1715">
                  <c:v>2.3694505691528298</c:v>
                </c:pt>
                <c:pt idx="1716">
                  <c:v>2.3906326293945299</c:v>
                </c:pt>
                <c:pt idx="1717">
                  <c:v>2.41187119483947</c:v>
                </c:pt>
                <c:pt idx="1718">
                  <c:v>2.4331648349761901</c:v>
                </c:pt>
                <c:pt idx="1719">
                  <c:v>2.4545116424560498</c:v>
                </c:pt>
                <c:pt idx="1720">
                  <c:v>2.4814047813415501</c:v>
                </c:pt>
                <c:pt idx="1721">
                  <c:v>2.50288558006286</c:v>
                </c:pt>
                <c:pt idx="1722">
                  <c:v>2.5244150161743102</c:v>
                </c:pt>
                <c:pt idx="1723">
                  <c:v>2.5459909439086901</c:v>
                </c:pt>
                <c:pt idx="1724">
                  <c:v>2.56761145591735</c:v>
                </c:pt>
                <c:pt idx="1725">
                  <c:v>2.5948424339294398</c:v>
                </c:pt>
                <c:pt idx="1726">
                  <c:v>2.6165802478790199</c:v>
                </c:pt>
                <c:pt idx="1727">
                  <c:v>2.6383576393127401</c:v>
                </c:pt>
                <c:pt idx="1728">
                  <c:v>2.66017365455627</c:v>
                </c:pt>
                <c:pt idx="1729">
                  <c:v>2.6820261478424001</c:v>
                </c:pt>
                <c:pt idx="1730">
                  <c:v>2.7039146423339799</c:v>
                </c:pt>
                <c:pt idx="1731">
                  <c:v>2.7314963340759202</c:v>
                </c:pt>
                <c:pt idx="1732">
                  <c:v>2.7534804344177202</c:v>
                </c:pt>
                <c:pt idx="1733">
                  <c:v>2.7754952907562198</c:v>
                </c:pt>
                <c:pt idx="1734">
                  <c:v>2.7975387573242099</c:v>
                </c:pt>
                <c:pt idx="1735">
                  <c:v>2.8196096420288002</c:v>
                </c:pt>
                <c:pt idx="1736">
                  <c:v>2.8417062759399401</c:v>
                </c:pt>
                <c:pt idx="1737">
                  <c:v>2.8695702552795401</c:v>
                </c:pt>
                <c:pt idx="1738">
                  <c:v>2.8917429447174001</c:v>
                </c:pt>
                <c:pt idx="1739">
                  <c:v>2.9139370918273899</c:v>
                </c:pt>
                <c:pt idx="1740">
                  <c:v>2.9361505508422798</c:v>
                </c:pt>
                <c:pt idx="1741">
                  <c:v>2.9583821296691801</c:v>
                </c:pt>
                <c:pt idx="1742">
                  <c:v>2.98641657829284</c:v>
                </c:pt>
                <c:pt idx="1743">
                  <c:v>3.0087077617645201</c:v>
                </c:pt>
                <c:pt idx="1744">
                  <c:v>3.0310127735137899</c:v>
                </c:pt>
                <c:pt idx="1745">
                  <c:v>3.0310127735137899</c:v>
                </c:pt>
                <c:pt idx="1746">
                  <c:v>3.0533297061920099</c:v>
                </c:pt>
                <c:pt idx="1747">
                  <c:v>3.0756571292877202</c:v>
                </c:pt>
                <c:pt idx="1748">
                  <c:v>3.1038148403167698</c:v>
                </c:pt>
                <c:pt idx="1749">
                  <c:v>3.1261861324310298</c:v>
                </c:pt>
                <c:pt idx="1750">
                  <c:v>3.1485629081725999</c:v>
                </c:pt>
                <c:pt idx="1751">
                  <c:v>3.1709444522857599</c:v>
                </c:pt>
                <c:pt idx="1752">
                  <c:v>3.1933293342590301</c:v>
                </c:pt>
                <c:pt idx="1753">
                  <c:v>3.21571612358093</c:v>
                </c:pt>
                <c:pt idx="1754">
                  <c:v>3.2439775466918901</c:v>
                </c:pt>
                <c:pt idx="1755">
                  <c:v>3.2663886547088601</c:v>
                </c:pt>
                <c:pt idx="1756">
                  <c:v>3.2887976169586102</c:v>
                </c:pt>
                <c:pt idx="1757">
                  <c:v>3.3112022876739502</c:v>
                </c:pt>
                <c:pt idx="1758">
                  <c:v>3.3336017131805402</c:v>
                </c:pt>
                <c:pt idx="1759">
                  <c:v>3.3559942245483398</c:v>
                </c:pt>
                <c:pt idx="1760">
                  <c:v>3.3842959403991699</c:v>
                </c:pt>
                <c:pt idx="1761">
                  <c:v>3.4066948890686</c:v>
                </c:pt>
                <c:pt idx="1762">
                  <c:v>3.42908287048339</c:v>
                </c:pt>
                <c:pt idx="1763">
                  <c:v>3.4514586925506499</c:v>
                </c:pt>
                <c:pt idx="1764">
                  <c:v>3.4738202095031698</c:v>
                </c:pt>
                <c:pt idx="1765">
                  <c:v>3.5020933151245099</c:v>
                </c:pt>
                <c:pt idx="1766">
                  <c:v>3.5244469642639098</c:v>
                </c:pt>
                <c:pt idx="1767">
                  <c:v>3.5467827320098801</c:v>
                </c:pt>
                <c:pt idx="1768">
                  <c:v>3.5690989494323699</c:v>
                </c:pt>
                <c:pt idx="1769">
                  <c:v>3.5913949012756299</c:v>
                </c:pt>
                <c:pt idx="1770">
                  <c:v>3.61366844177246</c:v>
                </c:pt>
                <c:pt idx="1771">
                  <c:v>3.6418695449829102</c:v>
                </c:pt>
                <c:pt idx="1772">
                  <c:v>3.6641178131103498</c:v>
                </c:pt>
                <c:pt idx="1773">
                  <c:v>3.68633985519409</c:v>
                </c:pt>
                <c:pt idx="1774">
                  <c:v>3.70853519439697</c:v>
                </c:pt>
                <c:pt idx="1775">
                  <c:v>3.73070168495178</c:v>
                </c:pt>
                <c:pt idx="1776">
                  <c:v>3.7528381347656201</c:v>
                </c:pt>
                <c:pt idx="1777">
                  <c:v>3.7809085845947199</c:v>
                </c:pt>
                <c:pt idx="1778">
                  <c:v>3.8030033111572199</c:v>
                </c:pt>
                <c:pt idx="1779">
                  <c:v>3.8250634670257502</c:v>
                </c:pt>
                <c:pt idx="1780">
                  <c:v>3.8470890522003098</c:v>
                </c:pt>
                <c:pt idx="1781">
                  <c:v>3.8690781593322701</c:v>
                </c:pt>
                <c:pt idx="1782">
                  <c:v>3.89103007316589</c:v>
                </c:pt>
                <c:pt idx="1783">
                  <c:v>3.9189133644103999</c:v>
                </c:pt>
                <c:pt idx="1784">
                  <c:v>3.9408071041107098</c:v>
                </c:pt>
                <c:pt idx="1785">
                  <c:v>3.9626588821411102</c:v>
                </c:pt>
                <c:pt idx="1786">
                  <c:v>3.9844684600829998</c:v>
                </c:pt>
                <c:pt idx="1787">
                  <c:v>4.0062341690063397</c:v>
                </c:pt>
                <c:pt idx="1788">
                  <c:v>4.0279545783996502</c:v>
                </c:pt>
                <c:pt idx="1789">
                  <c:v>4.0555963516235298</c:v>
                </c:pt>
                <c:pt idx="1790">
                  <c:v>4.0772428512573198</c:v>
                </c:pt>
                <c:pt idx="1791">
                  <c:v>4.0988407135009703</c:v>
                </c:pt>
                <c:pt idx="1792">
                  <c:v>4.1203885078430096</c:v>
                </c:pt>
                <c:pt idx="1793">
                  <c:v>4.1418857574462802</c:v>
                </c:pt>
                <c:pt idx="1794">
                  <c:v>4.16926717758178</c:v>
                </c:pt>
                <c:pt idx="1795">
                  <c:v>4.1906771659851003</c:v>
                </c:pt>
                <c:pt idx="1796">
                  <c:v>4.2120327949523899</c:v>
                </c:pt>
                <c:pt idx="1797">
                  <c:v>4.23333263397216</c:v>
                </c:pt>
                <c:pt idx="1798">
                  <c:v>4.2545752525329501</c:v>
                </c:pt>
                <c:pt idx="1799">
                  <c:v>4.2757606506347603</c:v>
                </c:pt>
                <c:pt idx="1800">
                  <c:v>4.3028030395507804</c:v>
                </c:pt>
                <c:pt idx="1801">
                  <c:v>4.3238863945007298</c:v>
                </c:pt>
                <c:pt idx="1802">
                  <c:v>4.3449082374572701</c:v>
                </c:pt>
                <c:pt idx="1803">
                  <c:v>4.3658671379089302</c:v>
                </c:pt>
                <c:pt idx="1804">
                  <c:v>4.3867626190185502</c:v>
                </c:pt>
                <c:pt idx="1805">
                  <c:v>4.4075932502746502</c:v>
                </c:pt>
                <c:pt idx="1806">
                  <c:v>4.4342470169067303</c:v>
                </c:pt>
                <c:pt idx="1807">
                  <c:v>4.4549617767333896</c:v>
                </c:pt>
                <c:pt idx="1808">
                  <c:v>4.4756088256835902</c:v>
                </c:pt>
                <c:pt idx="1809">
                  <c:v>4.4961853027343697</c:v>
                </c:pt>
                <c:pt idx="1810">
                  <c:v>4.5166931152343697</c:v>
                </c:pt>
                <c:pt idx="1811">
                  <c:v>4.5371289253234801</c:v>
                </c:pt>
                <c:pt idx="1812">
                  <c:v>4.5429658889770499</c:v>
                </c:pt>
                <c:pt idx="1813">
                  <c:v>4.5633459091186497</c:v>
                </c:pt>
                <c:pt idx="1814">
                  <c:v>4.5836515426635698</c:v>
                </c:pt>
                <c:pt idx="1815">
                  <c:v>4.6038837432861301</c:v>
                </c:pt>
                <c:pt idx="1816">
                  <c:v>4.6240391731262198</c:v>
                </c:pt>
                <c:pt idx="1817">
                  <c:v>4.6441192626953098</c:v>
                </c:pt>
                <c:pt idx="1818">
                  <c:v>4.6699147224426198</c:v>
                </c:pt>
                <c:pt idx="1819">
                  <c:v>4.6898536682128897</c:v>
                </c:pt>
                <c:pt idx="1820">
                  <c:v>4.70971250534057</c:v>
                </c:pt>
                <c:pt idx="1821">
                  <c:v>4.72949123382568</c:v>
                </c:pt>
                <c:pt idx="1822">
                  <c:v>4.7491869926452601</c:v>
                </c:pt>
                <c:pt idx="1823">
                  <c:v>4.7688012123107901</c:v>
                </c:pt>
                <c:pt idx="1824">
                  <c:v>4.7940754890441903</c:v>
                </c:pt>
                <c:pt idx="1825">
                  <c:v>4.8135352134704599</c:v>
                </c:pt>
                <c:pt idx="1826">
                  <c:v>4.8329095840454102</c:v>
                </c:pt>
                <c:pt idx="1827">
                  <c:v>4.8521976470947203</c:v>
                </c:pt>
                <c:pt idx="1828">
                  <c:v>4.87139797210693</c:v>
                </c:pt>
                <c:pt idx="1829">
                  <c:v>4.8961820602417001</c:v>
                </c:pt>
                <c:pt idx="1830">
                  <c:v>4.91521787643432</c:v>
                </c:pt>
                <c:pt idx="1831">
                  <c:v>4.9341635704040501</c:v>
                </c:pt>
                <c:pt idx="1832">
                  <c:v>4.9530181884765598</c:v>
                </c:pt>
                <c:pt idx="1833">
                  <c:v>4.97178030014038</c:v>
                </c:pt>
                <c:pt idx="1834">
                  <c:v>4.9904489517211896</c:v>
                </c:pt>
                <c:pt idx="1835">
                  <c:v>5.0146322250366202</c:v>
                </c:pt>
                <c:pt idx="1836">
                  <c:v>5.0331244468688903</c:v>
                </c:pt>
                <c:pt idx="1837">
                  <c:v>5.0515213012695304</c:v>
                </c:pt>
                <c:pt idx="1838">
                  <c:v>5.0698213577270499</c:v>
                </c:pt>
                <c:pt idx="1839">
                  <c:v>5.0880231857299796</c:v>
                </c:pt>
                <c:pt idx="1840">
                  <c:v>5.1061277389526296</c:v>
                </c:pt>
                <c:pt idx="1841">
                  <c:v>5.1296682357788104</c:v>
                </c:pt>
                <c:pt idx="1842">
                  <c:v>5.1475839614868102</c:v>
                </c:pt>
                <c:pt idx="1843">
                  <c:v>5.1653985977172798</c:v>
                </c:pt>
                <c:pt idx="1844">
                  <c:v>5.1831116676330504</c:v>
                </c:pt>
                <c:pt idx="1845">
                  <c:v>5.20072174072265</c:v>
                </c:pt>
                <c:pt idx="1846">
                  <c:v>5.2182278633117596</c:v>
                </c:pt>
                <c:pt idx="1847">
                  <c:v>5.24108839035034</c:v>
                </c:pt>
                <c:pt idx="1848">
                  <c:v>5.2583951950073198</c:v>
                </c:pt>
                <c:pt idx="1849">
                  <c:v>5.2755970954895002</c:v>
                </c:pt>
                <c:pt idx="1850">
                  <c:v>5.2926907539367596</c:v>
                </c:pt>
                <c:pt idx="1851">
                  <c:v>5.3096776008605904</c:v>
                </c:pt>
                <c:pt idx="1852">
                  <c:v>5.32655525207519</c:v>
                </c:pt>
                <c:pt idx="1853">
                  <c:v>5.3486981391906703</c:v>
                </c:pt>
                <c:pt idx="1854">
                  <c:v>5.3653664588928196</c:v>
                </c:pt>
                <c:pt idx="1855">
                  <c:v>5.3819241523742596</c:v>
                </c:pt>
                <c:pt idx="1856">
                  <c:v>5.3983697891235298</c:v>
                </c:pt>
                <c:pt idx="1857">
                  <c:v>5.4147028923034597</c:v>
                </c:pt>
                <c:pt idx="1858">
                  <c:v>5.4361977577209402</c:v>
                </c:pt>
                <c:pt idx="1859">
                  <c:v>5.4523124694824201</c:v>
                </c:pt>
                <c:pt idx="1860">
                  <c:v>5.4683132171630797</c:v>
                </c:pt>
                <c:pt idx="1861">
                  <c:v>5.4841980934143004</c:v>
                </c:pt>
                <c:pt idx="1862">
                  <c:v>5.4999675750732404</c:v>
                </c:pt>
                <c:pt idx="1863">
                  <c:v>5.5156192779540998</c:v>
                </c:pt>
                <c:pt idx="1864">
                  <c:v>5.5363321304321298</c:v>
                </c:pt>
                <c:pt idx="1865">
                  <c:v>5.5517563819885201</c:v>
                </c:pt>
                <c:pt idx="1866">
                  <c:v>5.5670619010925302</c:v>
                </c:pt>
                <c:pt idx="1867">
                  <c:v>5.5822467803954998</c:v>
                </c:pt>
                <c:pt idx="1868">
                  <c:v>5.5973119735717702</c:v>
                </c:pt>
                <c:pt idx="1869">
                  <c:v>5.6122560501098597</c:v>
                </c:pt>
                <c:pt idx="1870">
                  <c:v>5.6321554183959899</c:v>
                </c:pt>
                <c:pt idx="1871">
                  <c:v>5.6468629837036097</c:v>
                </c:pt>
                <c:pt idx="1872">
                  <c:v>5.6614465713500897</c:v>
                </c:pt>
                <c:pt idx="1873">
                  <c:v>5.6759071350097603</c:v>
                </c:pt>
                <c:pt idx="1874">
                  <c:v>5.69024229049682</c:v>
                </c:pt>
                <c:pt idx="1875">
                  <c:v>5.7044525146484304</c:v>
                </c:pt>
                <c:pt idx="1876">
                  <c:v>5.7235074043273899</c:v>
                </c:pt>
                <c:pt idx="1877">
                  <c:v>5.7374730110168404</c:v>
                </c:pt>
                <c:pt idx="1878">
                  <c:v>5.7513117790222097</c:v>
                </c:pt>
                <c:pt idx="1879">
                  <c:v>5.7513117790222097</c:v>
                </c:pt>
                <c:pt idx="1880">
                  <c:v>5.7650218009948704</c:v>
                </c:pt>
                <c:pt idx="1881">
                  <c:v>5.77860355377197</c:v>
                </c:pt>
                <c:pt idx="1882">
                  <c:v>5.7969083786010698</c:v>
                </c:pt>
                <c:pt idx="1883">
                  <c:v>5.8102388381957999</c:v>
                </c:pt>
                <c:pt idx="1884">
                  <c:v>5.8234391212463299</c:v>
                </c:pt>
                <c:pt idx="1885">
                  <c:v>5.83650779724121</c:v>
                </c:pt>
                <c:pt idx="1886">
                  <c:v>5.8494458198547301</c:v>
                </c:pt>
                <c:pt idx="1887">
                  <c:v>5.8622517585754403</c:v>
                </c:pt>
                <c:pt idx="1888">
                  <c:v>5.8796610832214302</c:v>
                </c:pt>
                <c:pt idx="1889">
                  <c:v>5.89220714569091</c:v>
                </c:pt>
                <c:pt idx="1890">
                  <c:v>5.9046201705932599</c:v>
                </c:pt>
                <c:pt idx="1891">
                  <c:v>5.9168987274169904</c:v>
                </c:pt>
                <c:pt idx="1892">
                  <c:v>5.9290428161621103</c:v>
                </c:pt>
                <c:pt idx="1893">
                  <c:v>5.9456596374511701</c:v>
                </c:pt>
                <c:pt idx="1894">
                  <c:v>5.9575386047363201</c:v>
                </c:pt>
                <c:pt idx="1895">
                  <c:v>5.9692807197570801</c:v>
                </c:pt>
                <c:pt idx="1896">
                  <c:v>5.9808855056762704</c:v>
                </c:pt>
                <c:pt idx="1897">
                  <c:v>5.9923534393310502</c:v>
                </c:pt>
                <c:pt idx="1898">
                  <c:v>6.0036840438842702</c:v>
                </c:pt>
                <c:pt idx="1899">
                  <c:v>6.0193591117858896</c:v>
                </c:pt>
                <c:pt idx="1900">
                  <c:v>6.03041696548462</c:v>
                </c:pt>
                <c:pt idx="1901">
                  <c:v>6.0413355827331499</c:v>
                </c:pt>
                <c:pt idx="1902">
                  <c:v>6.0521140098571697</c:v>
                </c:pt>
                <c:pt idx="1903">
                  <c:v>6.0627532005309996</c:v>
                </c:pt>
                <c:pt idx="1904">
                  <c:v>6.0732507705688397</c:v>
                </c:pt>
                <c:pt idx="1905">
                  <c:v>6.0879607200622496</c:v>
                </c:pt>
                <c:pt idx="1906">
                  <c:v>6.0981802940368599</c:v>
                </c:pt>
                <c:pt idx="1907">
                  <c:v>6.1082572937011701</c:v>
                </c:pt>
                <c:pt idx="1908">
                  <c:v>6.1181926727294904</c:v>
                </c:pt>
                <c:pt idx="1909">
                  <c:v>6.1279840469360298</c:v>
                </c:pt>
                <c:pt idx="1910">
                  <c:v>6.1376323699951101</c:v>
                </c:pt>
                <c:pt idx="1911">
                  <c:v>6.1513571739196697</c:v>
                </c:pt>
                <c:pt idx="1912">
                  <c:v>6.1607213020324698</c:v>
                </c:pt>
                <c:pt idx="1913">
                  <c:v>6.1699414253234801</c:v>
                </c:pt>
                <c:pt idx="1914">
                  <c:v>6.17901611328125</c:v>
                </c:pt>
                <c:pt idx="1915">
                  <c:v>6.1879453659057599</c:v>
                </c:pt>
                <c:pt idx="1916">
                  <c:v>6.1967282295226997</c:v>
                </c:pt>
                <c:pt idx="1917">
                  <c:v>6.2094483375549299</c:v>
                </c:pt>
                <c:pt idx="1918">
                  <c:v>6.2179427146911603</c:v>
                </c:pt>
                <c:pt idx="1919">
                  <c:v>6.2262907028198198</c:v>
                </c:pt>
                <c:pt idx="1920">
                  <c:v>6.2344903945922798</c:v>
                </c:pt>
                <c:pt idx="1921">
                  <c:v>6.2425427436828604</c:v>
                </c:pt>
                <c:pt idx="1922">
                  <c:v>6.2543854713439897</c:v>
                </c:pt>
                <c:pt idx="1923">
                  <c:v>6.2621445655822701</c:v>
                </c:pt>
                <c:pt idx="1924">
                  <c:v>6.2697553634643501</c:v>
                </c:pt>
                <c:pt idx="1925">
                  <c:v>6.27721691131591</c:v>
                </c:pt>
                <c:pt idx="1926">
                  <c:v>6.2845287322998002</c:v>
                </c:pt>
                <c:pt idx="1927">
                  <c:v>6.2916917800903303</c:v>
                </c:pt>
                <c:pt idx="1928">
                  <c:v>6.3024992942809996</c:v>
                </c:pt>
                <c:pt idx="1929">
                  <c:v>6.30936431884765</c:v>
                </c:pt>
                <c:pt idx="1930">
                  <c:v>6.31607961654663</c:v>
                </c:pt>
                <c:pt idx="1931">
                  <c:v>6.3226428031921396</c:v>
                </c:pt>
                <c:pt idx="1932">
                  <c:v>6.3290557861328098</c:v>
                </c:pt>
                <c:pt idx="1933">
                  <c:v>6.3353166580200204</c:v>
                </c:pt>
                <c:pt idx="1934">
                  <c:v>6.3450746536254803</c:v>
                </c:pt>
                <c:pt idx="1935">
                  <c:v>6.3510351181030202</c:v>
                </c:pt>
                <c:pt idx="1936">
                  <c:v>6.3568425178527797</c:v>
                </c:pt>
                <c:pt idx="1937">
                  <c:v>6.3624982833862296</c:v>
                </c:pt>
                <c:pt idx="1938">
                  <c:v>6.3680014610290501</c:v>
                </c:pt>
                <c:pt idx="1939">
                  <c:v>6.37335109710693</c:v>
                </c:pt>
                <c:pt idx="1940">
                  <c:v>6.3820466995239196</c:v>
                </c:pt>
                <c:pt idx="1941">
                  <c:v>6.3870925903320304</c:v>
                </c:pt>
                <c:pt idx="1942">
                  <c:v>6.39198446273803</c:v>
                </c:pt>
                <c:pt idx="1943">
                  <c:v>6.3967232704162598</c:v>
                </c:pt>
                <c:pt idx="1944">
                  <c:v>6.4013075828552202</c:v>
                </c:pt>
                <c:pt idx="1945">
                  <c:v>6.4057378768920898</c:v>
                </c:pt>
                <c:pt idx="1946">
                  <c:v>6.4090819358825604</c:v>
                </c:pt>
                <c:pt idx="1947">
                  <c:v>6.4133596420288104</c:v>
                </c:pt>
                <c:pt idx="1948">
                  <c:v>6.4174833297729501</c:v>
                </c:pt>
                <c:pt idx="1949">
                  <c:v>6.4214515686035103</c:v>
                </c:pt>
                <c:pt idx="1950">
                  <c:v>6.4252657890319798</c:v>
                </c:pt>
                <c:pt idx="1951">
                  <c:v>6.4289245605468697</c:v>
                </c:pt>
                <c:pt idx="1952">
                  <c:v>6.4356174468994096</c:v>
                </c:pt>
                <c:pt idx="1953">
                  <c:v>6.4389672279357901</c:v>
                </c:pt>
                <c:pt idx="1954">
                  <c:v>6.4421615600585902</c:v>
                </c:pt>
                <c:pt idx="1955">
                  <c:v>6.4452004432678196</c:v>
                </c:pt>
                <c:pt idx="1956">
                  <c:v>6.4480829238891602</c:v>
                </c:pt>
                <c:pt idx="1957">
                  <c:v>6.4538421630859304</c:v>
                </c:pt>
                <c:pt idx="1958">
                  <c:v>6.4564142227172798</c:v>
                </c:pt>
                <c:pt idx="1959">
                  <c:v>6.4588303565979004</c:v>
                </c:pt>
                <c:pt idx="1960">
                  <c:v>6.4610910415649396</c:v>
                </c:pt>
                <c:pt idx="1961">
                  <c:v>6.4631943702697701</c:v>
                </c:pt>
                <c:pt idx="1962">
                  <c:v>6.4680142402648899</c:v>
                </c:pt>
                <c:pt idx="1963">
                  <c:v>6.4698066711425701</c:v>
                </c:pt>
                <c:pt idx="1964">
                  <c:v>6.4714422225952104</c:v>
                </c:pt>
                <c:pt idx="1965">
                  <c:v>6.47292137145996</c:v>
                </c:pt>
                <c:pt idx="1966">
                  <c:v>6.4742436408996502</c:v>
                </c:pt>
                <c:pt idx="1967">
                  <c:v>6.4754099845886204</c:v>
                </c:pt>
                <c:pt idx="1968">
                  <c:v>6.4791302680969203</c:v>
                </c:pt>
                <c:pt idx="1969">
                  <c:v>6.4799838066101003</c:v>
                </c:pt>
                <c:pt idx="1970">
                  <c:v>6.4806795120239196</c:v>
                </c:pt>
                <c:pt idx="1971">
                  <c:v>6.4812192916870099</c:v>
                </c:pt>
                <c:pt idx="1972">
                  <c:v>6.4816012382507298</c:v>
                </c:pt>
                <c:pt idx="1973">
                  <c:v>6.4843773841857901</c:v>
                </c:pt>
                <c:pt idx="1974">
                  <c:v>6.4844460487365696</c:v>
                </c:pt>
                <c:pt idx="1975">
                  <c:v>6.4843587875366202</c:v>
                </c:pt>
                <c:pt idx="1976">
                  <c:v>6.4841141700744602</c:v>
                </c:pt>
                <c:pt idx="1977">
                  <c:v>6.4837126731872496</c:v>
                </c:pt>
                <c:pt idx="1978">
                  <c:v>6.4831547737121502</c:v>
                </c:pt>
                <c:pt idx="1979">
                  <c:v>6.4848270416259703</c:v>
                </c:pt>
                <c:pt idx="1980">
                  <c:v>6.4839558601379403</c:v>
                </c:pt>
                <c:pt idx="1981">
                  <c:v>6.48292779922485</c:v>
                </c:pt>
                <c:pt idx="1982">
                  <c:v>6.4817428588867196</c:v>
                </c:pt>
                <c:pt idx="1983">
                  <c:v>6.4804010391235298</c:v>
                </c:pt>
                <c:pt idx="1984">
                  <c:v>6.4811267852783203</c:v>
                </c:pt>
                <c:pt idx="1985">
                  <c:v>6.4794721603393501</c:v>
                </c:pt>
                <c:pt idx="1986">
                  <c:v>6.4776620864868102</c:v>
                </c:pt>
                <c:pt idx="1987">
                  <c:v>6.4756937026977504</c:v>
                </c:pt>
                <c:pt idx="1988">
                  <c:v>6.4735703468322701</c:v>
                </c:pt>
                <c:pt idx="1989">
                  <c:v>6.4712896347045898</c:v>
                </c:pt>
                <c:pt idx="1990">
                  <c:v>6.4709143638610804</c:v>
                </c:pt>
                <c:pt idx="1991">
                  <c:v>6.46832180023193</c:v>
                </c:pt>
                <c:pt idx="1992">
                  <c:v>6.4655747413635201</c:v>
                </c:pt>
                <c:pt idx="1993">
                  <c:v>6.4626708030700604</c:v>
                </c:pt>
                <c:pt idx="1994">
                  <c:v>6.45961141586303</c:v>
                </c:pt>
                <c:pt idx="1995">
                  <c:v>6.45829200744629</c:v>
                </c:pt>
                <c:pt idx="1996">
                  <c:v>6.4549212455749503</c:v>
                </c:pt>
                <c:pt idx="1997">
                  <c:v>6.4513959884643501</c:v>
                </c:pt>
                <c:pt idx="1998">
                  <c:v>6.4477157592773402</c:v>
                </c:pt>
                <c:pt idx="1999">
                  <c:v>6.4438796043395996</c:v>
                </c:pt>
                <c:pt idx="2000">
                  <c:v>6.4416198730468697</c:v>
                </c:pt>
                <c:pt idx="2001">
                  <c:v>6.4374752044677699</c:v>
                </c:pt>
                <c:pt idx="2002">
                  <c:v>6.4331760406494096</c:v>
                </c:pt>
                <c:pt idx="2003">
                  <c:v>6.4287228584289497</c:v>
                </c:pt>
                <c:pt idx="2004">
                  <c:v>6.4241151809692303</c:v>
                </c:pt>
                <c:pt idx="2005">
                  <c:v>6.4193534851074201</c:v>
                </c:pt>
                <c:pt idx="2006">
                  <c:v>6.4209184646606401</c:v>
                </c:pt>
                <c:pt idx="2007">
                  <c:v>6.4160032272338796</c:v>
                </c:pt>
                <c:pt idx="2008">
                  <c:v>6.4109349250793404</c:v>
                </c:pt>
                <c:pt idx="2009">
                  <c:v>6.4057130813598597</c:v>
                </c:pt>
                <c:pt idx="2010">
                  <c:v>6.4003381729125897</c:v>
                </c:pt>
                <c:pt idx="2011">
                  <c:v>6.3962106704711896</c:v>
                </c:pt>
                <c:pt idx="2012">
                  <c:v>6.3905305862426696</c:v>
                </c:pt>
                <c:pt idx="2013">
                  <c:v>6.3846979141235298</c:v>
                </c:pt>
                <c:pt idx="2014">
                  <c:v>6.3787136077880797</c:v>
                </c:pt>
                <c:pt idx="2015">
                  <c:v>6.3725771903991699</c:v>
                </c:pt>
                <c:pt idx="2016">
                  <c:v>6.36628866195678</c:v>
                </c:pt>
                <c:pt idx="2017">
                  <c:v>6.3610858917236301</c:v>
                </c:pt>
                <c:pt idx="2018">
                  <c:v>6.3544955253601003</c:v>
                </c:pt>
                <c:pt idx="2019">
                  <c:v>6.3477540016174299</c:v>
                </c:pt>
                <c:pt idx="2020">
                  <c:v>6.3408627510070801</c:v>
                </c:pt>
                <c:pt idx="2021">
                  <c:v>6.3338212966918901</c:v>
                </c:pt>
                <c:pt idx="2022">
                  <c:v>6.3277020454406703</c:v>
                </c:pt>
                <c:pt idx="2023">
                  <c:v>6.3203611373901296</c:v>
                </c:pt>
                <c:pt idx="2024">
                  <c:v>6.3128714561462402</c:v>
                </c:pt>
                <c:pt idx="2025">
                  <c:v>6.30523204803466</c:v>
                </c:pt>
                <c:pt idx="2026">
                  <c:v>6.2974448204040501</c:v>
                </c:pt>
                <c:pt idx="2027">
                  <c:v>6.2895088195800701</c:v>
                </c:pt>
                <c:pt idx="2028">
                  <c:v>6.2823343276977504</c:v>
                </c:pt>
                <c:pt idx="2029">
                  <c:v>6.2741031646728498</c:v>
                </c:pt>
                <c:pt idx="2030">
                  <c:v>6.26572561264038</c:v>
                </c:pt>
                <c:pt idx="2031">
                  <c:v>6.2572007179260201</c:v>
                </c:pt>
                <c:pt idx="2032">
                  <c:v>6.2485294342040998</c:v>
                </c:pt>
                <c:pt idx="2033">
                  <c:v>6.2404580116271902</c:v>
                </c:pt>
                <c:pt idx="2034">
                  <c:v>6.2314953804016104</c:v>
                </c:pt>
                <c:pt idx="2035">
                  <c:v>6.2223868370056099</c:v>
                </c:pt>
                <c:pt idx="2036">
                  <c:v>6.21313381195068</c:v>
                </c:pt>
                <c:pt idx="2037">
                  <c:v>6.2037363052368102</c:v>
                </c:pt>
                <c:pt idx="2038">
                  <c:v>6.19477987289428</c:v>
                </c:pt>
                <c:pt idx="2039">
                  <c:v>6.1850948333740199</c:v>
                </c:pt>
                <c:pt idx="2040">
                  <c:v>6.1752667427062997</c:v>
                </c:pt>
                <c:pt idx="2041">
                  <c:v>6.1652956008911097</c:v>
                </c:pt>
                <c:pt idx="2042">
                  <c:v>6.1551823616027797</c:v>
                </c:pt>
                <c:pt idx="2043">
                  <c:v>6.1449275016784597</c:v>
                </c:pt>
                <c:pt idx="2044">
                  <c:v>6.1349554061889604</c:v>
                </c:pt>
                <c:pt idx="2045">
                  <c:v>6.1244182586669904</c:v>
                </c:pt>
                <c:pt idx="2046">
                  <c:v>6.1137404441833496</c:v>
                </c:pt>
                <c:pt idx="2047">
                  <c:v>6.10292196273803</c:v>
                </c:pt>
                <c:pt idx="2048">
                  <c:v>6.0919647216796804</c:v>
                </c:pt>
                <c:pt idx="2049">
                  <c:v>6.0811343193054199</c:v>
                </c:pt>
                <c:pt idx="2050">
                  <c:v>6.0698990821838299</c:v>
                </c:pt>
                <c:pt idx="2051">
                  <c:v>6.0585265159606898</c:v>
                </c:pt>
                <c:pt idx="2052">
                  <c:v>6.0470156669616699</c:v>
                </c:pt>
                <c:pt idx="2053">
                  <c:v>6.0353679656982404</c:v>
                </c:pt>
                <c:pt idx="2054">
                  <c:v>6.0235834121704102</c:v>
                </c:pt>
                <c:pt idx="2055">
                  <c:v>6.0117735862731898</c:v>
                </c:pt>
                <c:pt idx="2056">
                  <c:v>5.9997177124023402</c:v>
                </c:pt>
                <c:pt idx="2057">
                  <c:v>5.98752737045288</c:v>
                </c:pt>
                <c:pt idx="2058">
                  <c:v>5.9752025604248002</c:v>
                </c:pt>
                <c:pt idx="2059">
                  <c:v>5.9627437591552699</c:v>
                </c:pt>
                <c:pt idx="2060">
                  <c:v>5.9501070976257298</c:v>
                </c:pt>
                <c:pt idx="2061">
                  <c:v>5.9373826980590803</c:v>
                </c:pt>
                <c:pt idx="2062">
                  <c:v>5.9245262145996103</c:v>
                </c:pt>
                <c:pt idx="2063">
                  <c:v>5.91153812408447</c:v>
                </c:pt>
                <c:pt idx="2064">
                  <c:v>5.91153812408447</c:v>
                </c:pt>
                <c:pt idx="2065">
                  <c:v>5.8984184265136701</c:v>
                </c:pt>
                <c:pt idx="2066">
                  <c:v>5.8849716186523402</c:v>
                </c:pt>
                <c:pt idx="2067">
                  <c:v>5.8715934753417898</c:v>
                </c:pt>
                <c:pt idx="2068">
                  <c:v>5.8580846786498997</c:v>
                </c:pt>
                <c:pt idx="2069">
                  <c:v>5.8444485664367596</c:v>
                </c:pt>
                <c:pt idx="2070">
                  <c:v>5.83068370819091</c:v>
                </c:pt>
                <c:pt idx="2071">
                  <c:v>5.8164429664611799</c:v>
                </c:pt>
                <c:pt idx="2072">
                  <c:v>5.8024253845214799</c:v>
                </c:pt>
                <c:pt idx="2073">
                  <c:v>5.7882814407348597</c:v>
                </c:pt>
                <c:pt idx="2074">
                  <c:v>5.7740125656127903</c:v>
                </c:pt>
                <c:pt idx="2075">
                  <c:v>5.7596178054809499</c:v>
                </c:pt>
                <c:pt idx="2076">
                  <c:v>5.7446022033691397</c:v>
                </c:pt>
                <c:pt idx="2077">
                  <c:v>5.7299623489379803</c:v>
                </c:pt>
                <c:pt idx="2078">
                  <c:v>5.7151989936828604</c:v>
                </c:pt>
                <c:pt idx="2079">
                  <c:v>5.70031261444091</c:v>
                </c:pt>
                <c:pt idx="2080">
                  <c:v>5.6853055953979501</c:v>
                </c:pt>
                <c:pt idx="2081">
                  <c:v>5.6701774597167898</c:v>
                </c:pt>
                <c:pt idx="2082">
                  <c:v>5.6542873382568297</c:v>
                </c:pt>
                <c:pt idx="2083">
                  <c:v>5.6389217376708896</c:v>
                </c:pt>
                <c:pt idx="2084">
                  <c:v>5.6234369277954102</c:v>
                </c:pt>
                <c:pt idx="2085">
                  <c:v>5.6078338623046804</c:v>
                </c:pt>
                <c:pt idx="2086">
                  <c:v>5.5921144485473597</c:v>
                </c:pt>
                <c:pt idx="2087">
                  <c:v>5.5754923820495597</c:v>
                </c:pt>
                <c:pt idx="2088">
                  <c:v>5.5595421791076598</c:v>
                </c:pt>
                <c:pt idx="2089">
                  <c:v>5.5434765815734801</c:v>
                </c:pt>
                <c:pt idx="2090">
                  <c:v>5.5272965431213299</c:v>
                </c:pt>
                <c:pt idx="2091">
                  <c:v>5.51100301742553</c:v>
                </c:pt>
                <c:pt idx="2092">
                  <c:v>5.4945974349975604</c:v>
                </c:pt>
                <c:pt idx="2093">
                  <c:v>5.4771552085876403</c:v>
                </c:pt>
                <c:pt idx="2094">
                  <c:v>5.4605283737182599</c:v>
                </c:pt>
                <c:pt idx="2095">
                  <c:v>5.4437909126281703</c:v>
                </c:pt>
                <c:pt idx="2096">
                  <c:v>5.4269428253173801</c:v>
                </c:pt>
                <c:pt idx="2097">
                  <c:v>5.4099864959716797</c:v>
                </c:pt>
                <c:pt idx="2098">
                  <c:v>5.3918614387512198</c:v>
                </c:pt>
                <c:pt idx="2099">
                  <c:v>5.3746924400329599</c:v>
                </c:pt>
                <c:pt idx="2100">
                  <c:v>5.3574166297912598</c:v>
                </c:pt>
                <c:pt idx="2101">
                  <c:v>5.3400349617004403</c:v>
                </c:pt>
                <c:pt idx="2102">
                  <c:v>5.32254886627197</c:v>
                </c:pt>
                <c:pt idx="2103">
                  <c:v>5.3049583435058603</c:v>
                </c:pt>
                <c:pt idx="2104">
                  <c:v>5.2860741615295401</c:v>
                </c:pt>
                <c:pt idx="2105">
                  <c:v>5.2682814598083496</c:v>
                </c:pt>
                <c:pt idx="2106">
                  <c:v>5.25038719177246</c:v>
                </c:pt>
                <c:pt idx="2107">
                  <c:v>5.2323923110961896</c:v>
                </c:pt>
                <c:pt idx="2108">
                  <c:v>5.2142977714538503</c:v>
                </c:pt>
                <c:pt idx="2109">
                  <c:v>5.1947832107543901</c:v>
                </c:pt>
                <c:pt idx="2110">
                  <c:v>5.1764950752258301</c:v>
                </c:pt>
                <c:pt idx="2111">
                  <c:v>5.1581101417541504</c:v>
                </c:pt>
                <c:pt idx="2112">
                  <c:v>5.1396288871765101</c:v>
                </c:pt>
                <c:pt idx="2113">
                  <c:v>5.1210517883300701</c:v>
                </c:pt>
                <c:pt idx="2114">
                  <c:v>5.1009330749511701</c:v>
                </c:pt>
                <c:pt idx="2115">
                  <c:v>5.0821728706359801</c:v>
                </c:pt>
                <c:pt idx="2116">
                  <c:v>5.0633196830749503</c:v>
                </c:pt>
                <c:pt idx="2117">
                  <c:v>5.0443744659423801</c:v>
                </c:pt>
                <c:pt idx="2118">
                  <c:v>5.0253391265869096</c:v>
                </c:pt>
                <c:pt idx="2119">
                  <c:v>5.0062136650085396</c:v>
                </c:pt>
                <c:pt idx="2120">
                  <c:v>4.98543357849121</c:v>
                </c:pt>
                <c:pt idx="2121">
                  <c:v>4.9661355018615696</c:v>
                </c:pt>
                <c:pt idx="2122">
                  <c:v>4.9661355018615696</c:v>
                </c:pt>
                <c:pt idx="2123">
                  <c:v>4.9467506408691397</c:v>
                </c:pt>
                <c:pt idx="2124">
                  <c:v>4.9272804260253897</c:v>
                </c:pt>
                <c:pt idx="2125">
                  <c:v>4.9060354232788104</c:v>
                </c:pt>
                <c:pt idx="2126">
                  <c:v>4.8864006996154803</c:v>
                </c:pt>
                <c:pt idx="2127">
                  <c:v>4.8666834831237802</c:v>
                </c:pt>
                <c:pt idx="2128">
                  <c:v>4.8468832969665501</c:v>
                </c:pt>
                <c:pt idx="2129">
                  <c:v>4.8270030021667401</c:v>
                </c:pt>
                <c:pt idx="2130">
                  <c:v>4.8070421218871999</c:v>
                </c:pt>
                <c:pt idx="2131">
                  <c:v>4.7852034568786603</c:v>
                </c:pt>
                <c:pt idx="2132">
                  <c:v>4.7650909423828098</c:v>
                </c:pt>
                <c:pt idx="2133">
                  <c:v>4.7449016571044904</c:v>
                </c:pt>
                <c:pt idx="2134">
                  <c:v>4.7246365547180096</c:v>
                </c:pt>
                <c:pt idx="2135">
                  <c:v>4.7042965888976997</c:v>
                </c:pt>
                <c:pt idx="2136">
                  <c:v>4.6819734573364196</c:v>
                </c:pt>
                <c:pt idx="2137">
                  <c:v>4.6614923477172798</c:v>
                </c:pt>
                <c:pt idx="2138">
                  <c:v>4.6409401893615696</c:v>
                </c:pt>
                <c:pt idx="2139">
                  <c:v>4.62031698226928</c:v>
                </c:pt>
                <c:pt idx="2140">
                  <c:v>4.5996246337890598</c:v>
                </c:pt>
                <c:pt idx="2141">
                  <c:v>4.5768475532531703</c:v>
                </c:pt>
                <c:pt idx="2142">
                  <c:v>4.55602550506591</c:v>
                </c:pt>
                <c:pt idx="2143">
                  <c:v>4.5351371765136701</c:v>
                </c:pt>
                <c:pt idx="2144">
                  <c:v>4.5141839981079102</c:v>
                </c:pt>
                <c:pt idx="2145">
                  <c:v>4.4931659698486301</c:v>
                </c:pt>
                <c:pt idx="2146">
                  <c:v>4.47208547592163</c:v>
                </c:pt>
                <c:pt idx="2147">
                  <c:v>4.4488334655761701</c:v>
                </c:pt>
                <c:pt idx="2148">
                  <c:v>4.4276366233825604</c:v>
                </c:pt>
                <c:pt idx="2149">
                  <c:v>4.4063801765441797</c:v>
                </c:pt>
                <c:pt idx="2150">
                  <c:v>4.38506603240966</c:v>
                </c:pt>
                <c:pt idx="2151">
                  <c:v>4.3636946678161603</c:v>
                </c:pt>
                <c:pt idx="2152">
                  <c:v>4.3400607109069798</c:v>
                </c:pt>
                <c:pt idx="2153">
                  <c:v>4.3185858726501403</c:v>
                </c:pt>
                <c:pt idx="2154">
                  <c:v>4.2970561981201101</c:v>
                </c:pt>
                <c:pt idx="2155">
                  <c:v>4.2754745483398402</c:v>
                </c:pt>
                <c:pt idx="2156">
                  <c:v>4.25384092330932</c:v>
                </c:pt>
                <c:pt idx="2157">
                  <c:v>4.2298607826232901</c:v>
                </c:pt>
                <c:pt idx="2158">
                  <c:v>4.2081360816955504</c:v>
                </c:pt>
                <c:pt idx="2159">
                  <c:v>4.1863636970520002</c:v>
                </c:pt>
                <c:pt idx="2160">
                  <c:v>4.1645441055297798</c:v>
                </c:pt>
                <c:pt idx="2161">
                  <c:v>4.1426792144775302</c:v>
                </c:pt>
                <c:pt idx="2162">
                  <c:v>4.1183881759643501</c:v>
                </c:pt>
                <c:pt idx="2163">
                  <c:v>4.0964450836181596</c:v>
                </c:pt>
                <c:pt idx="2164">
                  <c:v>4.0744595527648899</c:v>
                </c:pt>
                <c:pt idx="2165">
                  <c:v>4.0524339675903303</c:v>
                </c:pt>
                <c:pt idx="2166">
                  <c:v>4.0303688049316397</c:v>
                </c:pt>
                <c:pt idx="2167">
                  <c:v>4.0082659721374503</c:v>
                </c:pt>
                <c:pt idx="2168">
                  <c:v>3.9836726188659601</c:v>
                </c:pt>
                <c:pt idx="2169">
                  <c:v>3.9615068435668901</c:v>
                </c:pt>
                <c:pt idx="2170">
                  <c:v>3.9393064975738499</c:v>
                </c:pt>
                <c:pt idx="2171">
                  <c:v>3.9170732498168901</c:v>
                </c:pt>
                <c:pt idx="2172">
                  <c:v>3.8948082923889098</c:v>
                </c:pt>
                <c:pt idx="2173">
                  <c:v>3.8699851036071702</c:v>
                </c:pt>
                <c:pt idx="2174">
                  <c:v>3.8476924896240199</c:v>
                </c:pt>
                <c:pt idx="2175">
                  <c:v>3.8254613876342698</c:v>
                </c:pt>
                <c:pt idx="2176">
                  <c:v>3.8032991886138898</c:v>
                </c:pt>
                <c:pt idx="2177">
                  <c:v>3.7812054157257</c:v>
                </c:pt>
                <c:pt idx="2178">
                  <c:v>3.7786667346954301</c:v>
                </c:pt>
                <c:pt idx="2179">
                  <c:v>3.7566719055175701</c:v>
                </c:pt>
                <c:pt idx="2180">
                  <c:v>3.73474669456481</c:v>
                </c:pt>
                <c:pt idx="2181">
                  <c:v>3.7128927707672101</c:v>
                </c:pt>
                <c:pt idx="2182">
                  <c:v>3.6911103725433301</c:v>
                </c:pt>
                <c:pt idx="2183">
                  <c:v>3.66939949989318</c:v>
                </c:pt>
                <c:pt idx="2184">
                  <c:v>3.6452794075012198</c:v>
                </c:pt>
                <c:pt idx="2185">
                  <c:v>3.6237437725067099</c:v>
                </c:pt>
                <c:pt idx="2186">
                  <c:v>3.6022820472717201</c:v>
                </c:pt>
                <c:pt idx="2187">
                  <c:v>3.5808949470520002</c:v>
                </c:pt>
                <c:pt idx="2188">
                  <c:v>3.5595836639404301</c:v>
                </c:pt>
                <c:pt idx="2189">
                  <c:v>3.53589534759521</c:v>
                </c:pt>
                <c:pt idx="2190">
                  <c:v>3.5147652626037602</c:v>
                </c:pt>
                <c:pt idx="2191">
                  <c:v>3.49371314048767</c:v>
                </c:pt>
                <c:pt idx="2192">
                  <c:v>3.47273850440979</c:v>
                </c:pt>
                <c:pt idx="2193">
                  <c:v>3.45184278488159</c:v>
                </c:pt>
                <c:pt idx="2194">
                  <c:v>3.42860674858093</c:v>
                </c:pt>
                <c:pt idx="2195">
                  <c:v>3.4079000949859601</c:v>
                </c:pt>
                <c:pt idx="2196">
                  <c:v>3.3872742652893</c:v>
                </c:pt>
                <c:pt idx="2197">
                  <c:v>3.3667302131652801</c:v>
                </c:pt>
                <c:pt idx="2198">
                  <c:v>3.3462688922882</c:v>
                </c:pt>
                <c:pt idx="2199">
                  <c:v>3.3235056400299001</c:v>
                </c:pt>
                <c:pt idx="2200">
                  <c:v>3.3032407760620099</c:v>
                </c:pt>
                <c:pt idx="2201">
                  <c:v>3.2830607891082701</c:v>
                </c:pt>
                <c:pt idx="2202">
                  <c:v>3.26296663284301</c:v>
                </c:pt>
                <c:pt idx="2203">
                  <c:v>3.24295830726623</c:v>
                </c:pt>
                <c:pt idx="2204">
                  <c:v>3.2230372428893999</c:v>
                </c:pt>
                <c:pt idx="2205">
                  <c:v>3.2008881568908598</c:v>
                </c:pt>
                <c:pt idx="2206">
                  <c:v>3.1811738014221098</c:v>
                </c:pt>
                <c:pt idx="2207">
                  <c:v>3.16154885292053</c:v>
                </c:pt>
                <c:pt idx="2208">
                  <c:v>3.1420145034789999</c:v>
                </c:pt>
                <c:pt idx="2209">
                  <c:v>3.1225712299346902</c:v>
                </c:pt>
                <c:pt idx="2210">
                  <c:v>3.1009457111358598</c:v>
                </c:pt>
                <c:pt idx="2211">
                  <c:v>3.0817184448242099</c:v>
                </c:pt>
                <c:pt idx="2212">
                  <c:v>3.0625844001770002</c:v>
                </c:pt>
                <c:pt idx="2213">
                  <c:v>3.04354572296142</c:v>
                </c:pt>
                <c:pt idx="2214">
                  <c:v>3.0246021747589098</c:v>
                </c:pt>
                <c:pt idx="2215">
                  <c:v>3.0035257339477499</c:v>
                </c:pt>
                <c:pt idx="2216">
                  <c:v>2.9848070144653298</c:v>
                </c:pt>
                <c:pt idx="2217">
                  <c:v>2.9661867618560702</c:v>
                </c:pt>
                <c:pt idx="2218">
                  <c:v>2.9476656913757302</c:v>
                </c:pt>
                <c:pt idx="2219">
                  <c:v>2.9292442798614502</c:v>
                </c:pt>
                <c:pt idx="2220">
                  <c:v>2.9109244346618599</c:v>
                </c:pt>
                <c:pt idx="2221">
                  <c:v>2.8905577659606898</c:v>
                </c:pt>
                <c:pt idx="2222">
                  <c:v>2.8724739551544101</c:v>
                </c:pt>
                <c:pt idx="2223">
                  <c:v>2.8544943332672101</c:v>
                </c:pt>
                <c:pt idx="2224">
                  <c:v>2.83661937713623</c:v>
                </c:pt>
                <c:pt idx="2225">
                  <c:v>2.8188507556915199</c:v>
                </c:pt>
                <c:pt idx="2226">
                  <c:v>2.7990930080413801</c:v>
                </c:pt>
                <c:pt idx="2227">
                  <c:v>2.7815709114074698</c:v>
                </c:pt>
                <c:pt idx="2228">
                  <c:v>2.7641627788543701</c:v>
                </c:pt>
                <c:pt idx="2229">
                  <c:v>2.7469000816345202</c:v>
                </c:pt>
                <c:pt idx="2230">
                  <c:v>2.7297902107238698</c:v>
                </c:pt>
                <c:pt idx="2231">
                  <c:v>2.7108628749847399</c:v>
                </c:pt>
                <c:pt idx="2232">
                  <c:v>2.6941101551055899</c:v>
                </c:pt>
                <c:pt idx="2233">
                  <c:v>2.6775121688842698</c:v>
                </c:pt>
                <c:pt idx="2234">
                  <c:v>2.6775121688842698</c:v>
                </c:pt>
                <c:pt idx="2235">
                  <c:v>2.6610693931579501</c:v>
                </c:pt>
                <c:pt idx="2236">
                  <c:v>2.6429193019866899</c:v>
                </c:pt>
                <c:pt idx="2237">
                  <c:v>2.6268236637115399</c:v>
                </c:pt>
                <c:pt idx="2238">
                  <c:v>2.6108367443084699</c:v>
                </c:pt>
                <c:pt idx="2239">
                  <c:v>2.5949575901031401</c:v>
                </c:pt>
                <c:pt idx="2240">
                  <c:v>2.5791873931884699</c:v>
                </c:pt>
                <c:pt idx="2241">
                  <c:v>2.56352591514587</c:v>
                </c:pt>
                <c:pt idx="2242">
                  <c:v>2.5462853908538801</c:v>
                </c:pt>
                <c:pt idx="2243">
                  <c:v>2.5308876037597599</c:v>
                </c:pt>
                <c:pt idx="2244">
                  <c:v>2.5156004428863499</c:v>
                </c:pt>
                <c:pt idx="2245">
                  <c:v>2.5004236698150599</c:v>
                </c:pt>
                <c:pt idx="2246">
                  <c:v>2.48535776138305</c:v>
                </c:pt>
                <c:pt idx="2247">
                  <c:v>2.4688427448272701</c:v>
                </c:pt>
                <c:pt idx="2248">
                  <c:v>2.4540450572967498</c:v>
                </c:pt>
                <c:pt idx="2249">
                  <c:v>2.43935990333557</c:v>
                </c:pt>
                <c:pt idx="2250">
                  <c:v>2.4247872829437198</c:v>
                </c:pt>
                <c:pt idx="2251">
                  <c:v>2.41032814979553</c:v>
                </c:pt>
                <c:pt idx="2252">
                  <c:v>2.3945512771606401</c:v>
                </c:pt>
                <c:pt idx="2253">
                  <c:v>2.3803648948669398</c:v>
                </c:pt>
                <c:pt idx="2254">
                  <c:v>2.36629319190979</c:v>
                </c:pt>
                <c:pt idx="2255">
                  <c:v>2.3523366451263401</c:v>
                </c:pt>
                <c:pt idx="2256">
                  <c:v>2.33849596977233</c:v>
                </c:pt>
                <c:pt idx="2257">
                  <c:v>2.3247718811035099</c:v>
                </c:pt>
                <c:pt idx="2258">
                  <c:v>2.3099081516265798</c:v>
                </c:pt>
                <c:pt idx="2259">
                  <c:v>2.2964625358581499</c:v>
                </c:pt>
                <c:pt idx="2260">
                  <c:v>2.2831354141235298</c:v>
                </c:pt>
                <c:pt idx="2261">
                  <c:v>2.2699332237243599</c:v>
                </c:pt>
                <c:pt idx="2262">
                  <c:v>2.2568945884704501</c:v>
                </c:pt>
                <c:pt idx="2263">
                  <c:v>2.2429022789001398</c:v>
                </c:pt>
                <c:pt idx="2264">
                  <c:v>2.2302477359771702</c:v>
                </c:pt>
                <c:pt idx="2265">
                  <c:v>2.21776247024536</c:v>
                </c:pt>
                <c:pt idx="2266">
                  <c:v>2.2054469585418701</c:v>
                </c:pt>
                <c:pt idx="2267">
                  <c:v>2.1933016777038499</c:v>
                </c:pt>
                <c:pt idx="2268">
                  <c:v>2.1803395748138401</c:v>
                </c:pt>
                <c:pt idx="2269">
                  <c:v>2.1685805320739702</c:v>
                </c:pt>
                <c:pt idx="2270">
                  <c:v>2.1569919586181601</c:v>
                </c:pt>
                <c:pt idx="2271">
                  <c:v>2.14557456970214</c:v>
                </c:pt>
                <c:pt idx="2272">
                  <c:v>2.1343281269073402</c:v>
                </c:pt>
                <c:pt idx="2273">
                  <c:v>2.1232538223266602</c:v>
                </c:pt>
                <c:pt idx="2274">
                  <c:v>2.1115469932556099</c:v>
                </c:pt>
                <c:pt idx="2275">
                  <c:v>2.10088038444519</c:v>
                </c:pt>
                <c:pt idx="2276">
                  <c:v>2.0904307365417401</c:v>
                </c:pt>
                <c:pt idx="2277">
                  <c:v>2.0801980495452801</c:v>
                </c:pt>
                <c:pt idx="2278">
                  <c:v>2.0701818466186501</c:v>
                </c:pt>
                <c:pt idx="2279">
                  <c:v>2.05979323387146</c:v>
                </c:pt>
                <c:pt idx="2280">
                  <c:v>2.0502719879150302</c:v>
                </c:pt>
                <c:pt idx="2281">
                  <c:v>2.0409677028656001</c:v>
                </c:pt>
                <c:pt idx="2282">
                  <c:v>2.0318808555603001</c:v>
                </c:pt>
                <c:pt idx="2283">
                  <c:v>2.02301025390625</c:v>
                </c:pt>
                <c:pt idx="2284">
                  <c:v>2.0139844417571999</c:v>
                </c:pt>
                <c:pt idx="2285">
                  <c:v>2.0056090354919398</c:v>
                </c:pt>
                <c:pt idx="2286">
                  <c:v>1.9974505901336601</c:v>
                </c:pt>
                <c:pt idx="2287">
                  <c:v>1.9895118474960301</c:v>
                </c:pt>
                <c:pt idx="2288">
                  <c:v>1.9818296432495099</c:v>
                </c:pt>
                <c:pt idx="2289">
                  <c:v>1.9816322326660101</c:v>
                </c:pt>
                <c:pt idx="2290">
                  <c:v>1.9743404388427701</c:v>
                </c:pt>
                <c:pt idx="2291">
                  <c:v>1.9674096107482899</c:v>
                </c:pt>
                <c:pt idx="2292">
                  <c:v>1.9608749151229801</c:v>
                </c:pt>
                <c:pt idx="2293">
                  <c:v>1.95474553108215</c:v>
                </c:pt>
                <c:pt idx="2294">
                  <c:v>1.94901931285858</c:v>
                </c:pt>
                <c:pt idx="2295">
                  <c:v>1.94396531581878</c:v>
                </c:pt>
                <c:pt idx="2296">
                  <c:v>1.93913733959198</c:v>
                </c:pt>
                <c:pt idx="2297">
                  <c:v>1.93470895290374</c:v>
                </c:pt>
                <c:pt idx="2298">
                  <c:v>1.9306789636611901</c:v>
                </c:pt>
                <c:pt idx="2299">
                  <c:v>1.92704582214355</c:v>
                </c:pt>
                <c:pt idx="2300">
                  <c:v>1.9244700670242301</c:v>
                </c:pt>
                <c:pt idx="2301">
                  <c:v>1.9217214584350499</c:v>
                </c:pt>
                <c:pt idx="2302">
                  <c:v>1.9193662405014</c:v>
                </c:pt>
                <c:pt idx="2303">
                  <c:v>1.91740310192108</c:v>
                </c:pt>
                <c:pt idx="2304">
                  <c:v>1.9158308506011901</c:v>
                </c:pt>
                <c:pt idx="2305">
                  <c:v>1.91569411754608</c:v>
                </c:pt>
                <c:pt idx="2306">
                  <c:v>1.9149932861328101</c:v>
                </c:pt>
                <c:pt idx="2307">
                  <c:v>1.9146802425384499</c:v>
                </c:pt>
                <c:pt idx="2308">
                  <c:v>1.9147531986236499</c:v>
                </c:pt>
                <c:pt idx="2309">
                  <c:v>1.91521143913269</c:v>
                </c:pt>
                <c:pt idx="2310">
                  <c:v>1.91605389118194</c:v>
                </c:pt>
                <c:pt idx="2311">
                  <c:v>1.9187934398651101</c:v>
                </c:pt>
                <c:pt idx="2312">
                  <c:v>1.92049300670623</c:v>
                </c:pt>
                <c:pt idx="2313">
                  <c:v>1.92257320880889</c:v>
                </c:pt>
                <c:pt idx="2314">
                  <c:v>1.92503356933593</c:v>
                </c:pt>
                <c:pt idx="2315">
                  <c:v>1.92787277698516</c:v>
                </c:pt>
                <c:pt idx="2316">
                  <c:v>1.93297290802002</c:v>
                </c:pt>
                <c:pt idx="2317">
                  <c:v>1.93665742874145</c:v>
                </c:pt>
                <c:pt idx="2318">
                  <c:v>1.94071793556213</c:v>
                </c:pt>
                <c:pt idx="2319">
                  <c:v>1.9451531171798699</c:v>
                </c:pt>
                <c:pt idx="2320">
                  <c:v>1.9499624967575</c:v>
                </c:pt>
                <c:pt idx="2321">
                  <c:v>1.9573901891708301</c:v>
                </c:pt>
                <c:pt idx="2322">
                  <c:v>1.96303474903106</c:v>
                </c:pt>
                <c:pt idx="2323">
                  <c:v>1.96905004978179</c:v>
                </c:pt>
                <c:pt idx="2324">
                  <c:v>1.97543561458587</c:v>
                </c:pt>
                <c:pt idx="2325">
                  <c:v>1.9821906089782699</c:v>
                </c:pt>
                <c:pt idx="2326">
                  <c:v>1.99191617965698</c:v>
                </c:pt>
                <c:pt idx="2327">
                  <c:v>1.99949622154235</c:v>
                </c:pt>
                <c:pt idx="2328">
                  <c:v>2.0074434280395499</c:v>
                </c:pt>
                <c:pt idx="2329">
                  <c:v>2.0157556533813401</c:v>
                </c:pt>
                <c:pt idx="2330">
                  <c:v>2.0244336128234801</c:v>
                </c:pt>
                <c:pt idx="2331">
                  <c:v>2.03347563743591</c:v>
                </c:pt>
                <c:pt idx="2332">
                  <c:v>2.0459227561950599</c:v>
                </c:pt>
                <c:pt idx="2333">
                  <c:v>2.0557792186736998</c:v>
                </c:pt>
                <c:pt idx="2334">
                  <c:v>2.0659978389739901</c:v>
                </c:pt>
                <c:pt idx="2335">
                  <c:v>2.07657766342163</c:v>
                </c:pt>
                <c:pt idx="2336">
                  <c:v>2.0875179767608598</c:v>
                </c:pt>
                <c:pt idx="2337">
                  <c:v>2.1022043228149401</c:v>
                </c:pt>
                <c:pt idx="2338">
                  <c:v>2.1139512062072701</c:v>
                </c:pt>
                <c:pt idx="2339">
                  <c:v>2.1260559558868399</c:v>
                </c:pt>
                <c:pt idx="2340">
                  <c:v>2.1385185718536301</c:v>
                </c:pt>
                <c:pt idx="2341">
                  <c:v>2.1513381004333501</c:v>
                </c:pt>
                <c:pt idx="2342">
                  <c:v>2.16824078559875</c:v>
                </c:pt>
                <c:pt idx="2343">
                  <c:v>2.1818594932556099</c:v>
                </c:pt>
                <c:pt idx="2344">
                  <c:v>2.1958332061767498</c:v>
                </c:pt>
                <c:pt idx="2345">
                  <c:v>2.1958332061767498</c:v>
                </c:pt>
                <c:pt idx="2346">
                  <c:v>2.21016120910644</c:v>
                </c:pt>
                <c:pt idx="2347">
                  <c:v>2.2248435020446702</c:v>
                </c:pt>
                <c:pt idx="2348">
                  <c:v>2.2439413070678702</c:v>
                </c:pt>
                <c:pt idx="2349">
                  <c:v>2.25941610336303</c:v>
                </c:pt>
                <c:pt idx="2350">
                  <c:v>2.2752425670623699</c:v>
                </c:pt>
                <c:pt idx="2351">
                  <c:v>2.29142093658447</c:v>
                </c:pt>
                <c:pt idx="2352">
                  <c:v>2.307950258255</c:v>
                </c:pt>
                <c:pt idx="2353">
                  <c:v>2.3292241096496502</c:v>
                </c:pt>
                <c:pt idx="2354">
                  <c:v>2.3465147018432599</c:v>
                </c:pt>
                <c:pt idx="2355">
                  <c:v>2.3640871047973602</c:v>
                </c:pt>
                <c:pt idx="2356">
                  <c:v>2.3819119930267298</c:v>
                </c:pt>
                <c:pt idx="2357">
                  <c:v>2.3999876976013099</c:v>
                </c:pt>
                <c:pt idx="2358">
                  <c:v>2.4229478836059499</c:v>
                </c:pt>
                <c:pt idx="2359">
                  <c:v>2.44158840179443</c:v>
                </c:pt>
                <c:pt idx="2360">
                  <c:v>2.46047616004943</c:v>
                </c:pt>
                <c:pt idx="2361">
                  <c:v>2.47960948944091</c:v>
                </c:pt>
                <c:pt idx="2362">
                  <c:v>2.4989883899688698</c:v>
                </c:pt>
                <c:pt idx="2363">
                  <c:v>2.5234725475311199</c:v>
                </c:pt>
                <c:pt idx="2364">
                  <c:v>2.5434036254882799</c:v>
                </c:pt>
                <c:pt idx="2365">
                  <c:v>2.56357669830322</c:v>
                </c:pt>
                <c:pt idx="2366">
                  <c:v>2.58399009704589</c:v>
                </c:pt>
                <c:pt idx="2367">
                  <c:v>2.60464239120483</c:v>
                </c:pt>
                <c:pt idx="2368">
                  <c:v>2.62553405761718</c:v>
                </c:pt>
                <c:pt idx="2369">
                  <c:v>2.6518087387084899</c:v>
                </c:pt>
                <c:pt idx="2370">
                  <c:v>2.67323899269104</c:v>
                </c:pt>
                <c:pt idx="2371">
                  <c:v>2.6949036121368399</c:v>
                </c:pt>
                <c:pt idx="2372">
                  <c:v>2.71680331230163</c:v>
                </c:pt>
                <c:pt idx="2373">
                  <c:v>2.7389357089996298</c:v>
                </c:pt>
                <c:pt idx="2374">
                  <c:v>2.7666592597961399</c:v>
                </c:pt>
                <c:pt idx="2375">
                  <c:v>2.78931283950805</c:v>
                </c:pt>
                <c:pt idx="2376">
                  <c:v>2.8121526241302401</c:v>
                </c:pt>
                <c:pt idx="2377">
                  <c:v>2.8351595401763898</c:v>
                </c:pt>
                <c:pt idx="2378">
                  <c:v>2.85829758644104</c:v>
                </c:pt>
                <c:pt idx="2379">
                  <c:v>2.8870959281921298</c:v>
                </c:pt>
                <c:pt idx="2380">
                  <c:v>2.91053915023803</c:v>
                </c:pt>
                <c:pt idx="2381">
                  <c:v>2.9341058731079102</c:v>
                </c:pt>
                <c:pt idx="2382">
                  <c:v>2.9577937126159601</c:v>
                </c:pt>
                <c:pt idx="2383">
                  <c:v>2.9816014766693102</c:v>
                </c:pt>
                <c:pt idx="2384">
                  <c:v>3.0055279731750399</c:v>
                </c:pt>
                <c:pt idx="2385">
                  <c:v>3.03530716896057</c:v>
                </c:pt>
                <c:pt idx="2386">
                  <c:v>3.0595180988311701</c:v>
                </c:pt>
                <c:pt idx="2387">
                  <c:v>3.0838420391082701</c:v>
                </c:pt>
                <c:pt idx="2388">
                  <c:v>3.1082785129547101</c:v>
                </c:pt>
                <c:pt idx="2389">
                  <c:v>3.1328268051147399</c:v>
                </c:pt>
                <c:pt idx="2390">
                  <c:v>3.1634125709533598</c:v>
                </c:pt>
                <c:pt idx="2391">
                  <c:v>3.1883265972137398</c:v>
                </c:pt>
                <c:pt idx="2392">
                  <c:v>3.2134478092193599</c:v>
                </c:pt>
                <c:pt idx="2393">
                  <c:v>3.2388114929199201</c:v>
                </c:pt>
                <c:pt idx="2394">
                  <c:v>3.2644164562225302</c:v>
                </c:pt>
                <c:pt idx="2395">
                  <c:v>3.2964508533477699</c:v>
                </c:pt>
                <c:pt idx="2396">
                  <c:v>3.3226826190948402</c:v>
                </c:pt>
                <c:pt idx="2397">
                  <c:v>3.3491969108581499</c:v>
                </c:pt>
                <c:pt idx="2398">
                  <c:v>3.3759894371032702</c:v>
                </c:pt>
                <c:pt idx="2399">
                  <c:v>3.4030590057372998</c:v>
                </c:pt>
                <c:pt idx="2400">
                  <c:v>3.4304015636443999</c:v>
                </c:pt>
                <c:pt idx="2401">
                  <c:v>3.4368765354156401</c:v>
                </c:pt>
                <c:pt idx="2402">
                  <c:v>3.4645738601684499</c:v>
                </c:pt>
                <c:pt idx="2403">
                  <c:v>3.4925377368927002</c:v>
                </c:pt>
                <c:pt idx="2404">
                  <c:v>3.5207667350768999</c:v>
                </c:pt>
                <c:pt idx="2405">
                  <c:v>3.5492579936981201</c:v>
                </c:pt>
                <c:pt idx="2406">
                  <c:v>3.5847692489624001</c:v>
                </c:pt>
                <c:pt idx="2407">
                  <c:v>3.6138572692871</c:v>
                </c:pt>
                <c:pt idx="2408">
                  <c:v>3.6431977748870801</c:v>
                </c:pt>
                <c:pt idx="2409">
                  <c:v>3.6727890968322701</c:v>
                </c:pt>
                <c:pt idx="2410">
                  <c:v>3.7026524543762198</c:v>
                </c:pt>
                <c:pt idx="2411">
                  <c:v>3.7398531436920099</c:v>
                </c:pt>
                <c:pt idx="2412">
                  <c:v>3.77038550376892</c:v>
                </c:pt>
                <c:pt idx="2413">
                  <c:v>3.8012061119079501</c:v>
                </c:pt>
                <c:pt idx="2414">
                  <c:v>3.8323225975036599</c:v>
                </c:pt>
                <c:pt idx="2415">
                  <c:v>3.8637673854827801</c:v>
                </c:pt>
                <c:pt idx="2416">
                  <c:v>3.8955402374267498</c:v>
                </c:pt>
                <c:pt idx="2417">
                  <c:v>3.9350500106811501</c:v>
                </c:pt>
                <c:pt idx="2418">
                  <c:v>3.9675524234771702</c:v>
                </c:pt>
                <c:pt idx="2419">
                  <c:v>4.0003728866577104</c:v>
                </c:pt>
                <c:pt idx="2420">
                  <c:v>4.0335068702697701</c:v>
                </c:pt>
                <c:pt idx="2421">
                  <c:v>4.0669522285461399</c:v>
                </c:pt>
                <c:pt idx="2422">
                  <c:v>4.1083884239196697</c:v>
                </c:pt>
                <c:pt idx="2423">
                  <c:v>4.1425280570983798</c:v>
                </c:pt>
                <c:pt idx="2424">
                  <c:v>4.1769671440124503</c:v>
                </c:pt>
                <c:pt idx="2425">
                  <c:v>4.2117047309875399</c:v>
                </c:pt>
                <c:pt idx="2426">
                  <c:v>4.2467365264892498</c:v>
                </c:pt>
                <c:pt idx="2427">
                  <c:v>4.2899966239929199</c:v>
                </c:pt>
                <c:pt idx="2428">
                  <c:v>4.3256874084472603</c:v>
                </c:pt>
                <c:pt idx="2429">
                  <c:v>4.3616623878479004</c:v>
                </c:pt>
                <c:pt idx="2430">
                  <c:v>4.3979182243347097</c:v>
                </c:pt>
                <c:pt idx="2431">
                  <c:v>4.4344534873962402</c:v>
                </c:pt>
                <c:pt idx="2432">
                  <c:v>4.4712619781494096</c:v>
                </c:pt>
                <c:pt idx="2433">
                  <c:v>4.51659679412841</c:v>
                </c:pt>
                <c:pt idx="2434">
                  <c:v>4.5540246963500897</c:v>
                </c:pt>
                <c:pt idx="2435">
                  <c:v>4.5917177200317303</c:v>
                </c:pt>
                <c:pt idx="2436">
                  <c:v>4.6296725273132298</c:v>
                </c:pt>
                <c:pt idx="2437">
                  <c:v>4.6678872108459402</c:v>
                </c:pt>
                <c:pt idx="2438">
                  <c:v>4.7148303985595703</c:v>
                </c:pt>
                <c:pt idx="2439">
                  <c:v>4.7536301612854004</c:v>
                </c:pt>
                <c:pt idx="2440">
                  <c:v>4.7926793098449698</c:v>
                </c:pt>
                <c:pt idx="2441">
                  <c:v>4.8319759368896396</c:v>
                </c:pt>
                <c:pt idx="2442">
                  <c:v>4.87151622772216</c:v>
                </c:pt>
                <c:pt idx="2443">
                  <c:v>4.9199748039245597</c:v>
                </c:pt>
                <c:pt idx="2444">
                  <c:v>4.9600672721862802</c:v>
                </c:pt>
                <c:pt idx="2445">
                  <c:v>5.0003952980041504</c:v>
                </c:pt>
                <c:pt idx="2446">
                  <c:v>5.0409550666809002</c:v>
                </c:pt>
                <c:pt idx="2447">
                  <c:v>5.08174276351928</c:v>
                </c:pt>
                <c:pt idx="2448">
                  <c:v>5.1227569580078098</c:v>
                </c:pt>
                <c:pt idx="2449">
                  <c:v>5.1729354858398402</c:v>
                </c:pt>
                <c:pt idx="2450">
                  <c:v>5.2144665718078604</c:v>
                </c:pt>
                <c:pt idx="2451">
                  <c:v>5.2562131881713796</c:v>
                </c:pt>
                <c:pt idx="2452">
                  <c:v>5.29817390441894</c:v>
                </c:pt>
                <c:pt idx="2453">
                  <c:v>5.3403477668762198</c:v>
                </c:pt>
                <c:pt idx="2454">
                  <c:v>5.39184474945068</c:v>
                </c:pt>
                <c:pt idx="2455">
                  <c:v>5.4345021247863698</c:v>
                </c:pt>
                <c:pt idx="2456">
                  <c:v>5.4773635864257804</c:v>
                </c:pt>
                <c:pt idx="2457">
                  <c:v>5.4773635864257804</c:v>
                </c:pt>
                <c:pt idx="2458">
                  <c:v>5.52042531967163</c:v>
                </c:pt>
                <c:pt idx="2459">
                  <c:v>5.5728898048400799</c:v>
                </c:pt>
                <c:pt idx="2460">
                  <c:v>5.6164121627807599</c:v>
                </c:pt>
                <c:pt idx="2461">
                  <c:v>5.6601276397704998</c:v>
                </c:pt>
                <c:pt idx="2462">
                  <c:v>5.7040314674377397</c:v>
                </c:pt>
                <c:pt idx="2463">
                  <c:v>5.7481226921081499</c:v>
                </c:pt>
                <c:pt idx="2464">
                  <c:v>5.79239749908447</c:v>
                </c:pt>
                <c:pt idx="2465">
                  <c:v>5.8462252616882298</c:v>
                </c:pt>
                <c:pt idx="2466">
                  <c:v>5.8907837867736799</c:v>
                </c:pt>
                <c:pt idx="2467">
                  <c:v>5.93542051315307</c:v>
                </c:pt>
                <c:pt idx="2468">
                  <c:v>5.9801335334777797</c:v>
                </c:pt>
                <c:pt idx="2469">
                  <c:v>6.0249176025390598</c:v>
                </c:pt>
                <c:pt idx="2470">
                  <c:v>6.0792064666748002</c:v>
                </c:pt>
                <c:pt idx="2471">
                  <c:v>6.1241712570190403</c:v>
                </c:pt>
                <c:pt idx="2472">
                  <c:v>6.1691975593566903</c:v>
                </c:pt>
                <c:pt idx="2473">
                  <c:v>6.2142820358276296</c:v>
                </c:pt>
                <c:pt idx="2474">
                  <c:v>6.2594218254089302</c:v>
                </c:pt>
                <c:pt idx="2475">
                  <c:v>6.3046135902404803</c:v>
                </c:pt>
                <c:pt idx="2476">
                  <c:v>6.3593521118164</c:v>
                </c:pt>
                <c:pt idx="2477">
                  <c:v>6.4046826362609801</c:v>
                </c:pt>
                <c:pt idx="2478">
                  <c:v>6.4500551223754803</c:v>
                </c:pt>
                <c:pt idx="2479">
                  <c:v>6.4954657554626403</c:v>
                </c:pt>
                <c:pt idx="2480">
                  <c:v>6.5409135818481401</c:v>
                </c:pt>
                <c:pt idx="2481">
                  <c:v>6.5958895683288503</c:v>
                </c:pt>
                <c:pt idx="2482">
                  <c:v>6.6414413452148402</c:v>
                </c:pt>
                <c:pt idx="2483">
                  <c:v>6.6870198249816903</c:v>
                </c:pt>
                <c:pt idx="2484">
                  <c:v>6.7326202392578098</c:v>
                </c:pt>
                <c:pt idx="2485">
                  <c:v>6.7782416343688903</c:v>
                </c:pt>
                <c:pt idx="2486">
                  <c:v>6.8333592414855904</c:v>
                </c:pt>
                <c:pt idx="2487">
                  <c:v>6.8790507316589302</c:v>
                </c:pt>
                <c:pt idx="2488">
                  <c:v>6.9247527122497496</c:v>
                </c:pt>
                <c:pt idx="2489">
                  <c:v>6.9704642295837402</c:v>
                </c:pt>
                <c:pt idx="2490">
                  <c:v>7.0161776542663503</c:v>
                </c:pt>
                <c:pt idx="2491">
                  <c:v>7.0618948936462402</c:v>
                </c:pt>
                <c:pt idx="2492">
                  <c:v>7.1170945167541504</c:v>
                </c:pt>
                <c:pt idx="2493">
                  <c:v>7.1628427505493102</c:v>
                </c:pt>
                <c:pt idx="2494">
                  <c:v>7.2085828781127903</c:v>
                </c:pt>
                <c:pt idx="2495">
                  <c:v>7.2543139457702601</c:v>
                </c:pt>
                <c:pt idx="2496">
                  <c:v>7.3000297546386701</c:v>
                </c:pt>
                <c:pt idx="2497">
                  <c:v>7.3551664352417001</c:v>
                </c:pt>
                <c:pt idx="2498">
                  <c:v>7.4008836746215803</c:v>
                </c:pt>
                <c:pt idx="2499">
                  <c:v>7.4465780258178702</c:v>
                </c:pt>
                <c:pt idx="2500">
                  <c:v>7.49224805831909</c:v>
                </c:pt>
                <c:pt idx="2501">
                  <c:v>7.5378890037536603</c:v>
                </c:pt>
                <c:pt idx="2502">
                  <c:v>7.5928721427917401</c:v>
                </c:pt>
                <c:pt idx="2503">
                  <c:v>7.6384811401367196</c:v>
                </c:pt>
                <c:pt idx="2504">
                  <c:v>7.6840553283691397</c:v>
                </c:pt>
                <c:pt idx="2505">
                  <c:v>7.7295908927917401</c:v>
                </c:pt>
                <c:pt idx="2506">
                  <c:v>7.7750816345214799</c:v>
                </c:pt>
                <c:pt idx="2507">
                  <c:v>7.8205275535583496</c:v>
                </c:pt>
                <c:pt idx="2508">
                  <c:v>7.8752527236938397</c:v>
                </c:pt>
                <c:pt idx="2509">
                  <c:v>7.92063188552856</c:v>
                </c:pt>
                <c:pt idx="2510">
                  <c:v>7.9659581184387198</c:v>
                </c:pt>
                <c:pt idx="2511">
                  <c:v>8.0112285614013601</c:v>
                </c:pt>
                <c:pt idx="2512">
                  <c:v>8.0564393997192294</c:v>
                </c:pt>
                <c:pt idx="2513">
                  <c:v>8.1108198165893501</c:v>
                </c:pt>
                <c:pt idx="2514">
                  <c:v>8.1108198165893501</c:v>
                </c:pt>
                <c:pt idx="2515">
                  <c:v>8.1559352874755806</c:v>
                </c:pt>
                <c:pt idx="2516">
                  <c:v>8.2009811401367205</c:v>
                </c:pt>
                <c:pt idx="2517">
                  <c:v>8.2459592819213796</c:v>
                </c:pt>
                <c:pt idx="2518">
                  <c:v>8.2999591827392507</c:v>
                </c:pt>
                <c:pt idx="2519">
                  <c:v>8.3448181152343697</c:v>
                </c:pt>
                <c:pt idx="2520">
                  <c:v>8.3895988464355398</c:v>
                </c:pt>
                <c:pt idx="2521">
                  <c:v>8.4342975616455007</c:v>
                </c:pt>
                <c:pt idx="2522">
                  <c:v>8.4789142608642507</c:v>
                </c:pt>
                <c:pt idx="2523">
                  <c:v>8.5234441757202095</c:v>
                </c:pt>
                <c:pt idx="2524">
                  <c:v>8.5768909454345703</c:v>
                </c:pt>
                <c:pt idx="2525">
                  <c:v>8.6212682723999006</c:v>
                </c:pt>
                <c:pt idx="2526">
                  <c:v>8.6655530929565394</c:v>
                </c:pt>
                <c:pt idx="2527">
                  <c:v>8.7097415924072195</c:v>
                </c:pt>
                <c:pt idx="2528">
                  <c:v>8.7538318634033203</c:v>
                </c:pt>
                <c:pt idx="2529">
                  <c:v>8.8066911697387695</c:v>
                </c:pt>
                <c:pt idx="2530">
                  <c:v>8.8506011962890607</c:v>
                </c:pt>
                <c:pt idx="2531">
                  <c:v>8.8944044113159109</c:v>
                </c:pt>
                <c:pt idx="2532">
                  <c:v>8.9381008148193306</c:v>
                </c:pt>
                <c:pt idx="2533">
                  <c:v>8.9816856384277308</c:v>
                </c:pt>
                <c:pt idx="2534">
                  <c:v>9.0338811874389595</c:v>
                </c:pt>
                <c:pt idx="2535">
                  <c:v>9.0772600173950195</c:v>
                </c:pt>
                <c:pt idx="2536">
                  <c:v>9.1205205917358398</c:v>
                </c:pt>
                <c:pt idx="2537">
                  <c:v>9.1636600494384695</c:v>
                </c:pt>
                <c:pt idx="2538">
                  <c:v>9.2066755294799805</c:v>
                </c:pt>
                <c:pt idx="2539">
                  <c:v>9.2495660781860298</c:v>
                </c:pt>
                <c:pt idx="2540">
                  <c:v>9.3009185791015607</c:v>
                </c:pt>
                <c:pt idx="2541">
                  <c:v>9.3435735702514595</c:v>
                </c:pt>
                <c:pt idx="2542">
                  <c:v>9.3860960006713796</c:v>
                </c:pt>
                <c:pt idx="2543">
                  <c:v>9.4284811019897408</c:v>
                </c:pt>
                <c:pt idx="2544">
                  <c:v>9.4707317352294904</c:v>
                </c:pt>
                <c:pt idx="2545">
                  <c:v>9.5212612152099503</c:v>
                </c:pt>
                <c:pt idx="2546">
                  <c:v>9.5632514953613192</c:v>
                </c:pt>
                <c:pt idx="2547">
                  <c:v>9.6050949096679599</c:v>
                </c:pt>
                <c:pt idx="2548">
                  <c:v>9.6467943191528303</c:v>
                </c:pt>
                <c:pt idx="2549">
                  <c:v>9.6883430480956996</c:v>
                </c:pt>
                <c:pt idx="2550">
                  <c:v>9.7379798889160103</c:v>
                </c:pt>
                <c:pt idx="2551">
                  <c:v>9.7792463302612305</c:v>
                </c:pt>
                <c:pt idx="2552">
                  <c:v>9.8203563690185494</c:v>
                </c:pt>
                <c:pt idx="2553">
                  <c:v>9.8613100051879794</c:v>
                </c:pt>
                <c:pt idx="2554">
                  <c:v>9.9021024703979403</c:v>
                </c:pt>
                <c:pt idx="2555">
                  <c:v>9.9427347183227504</c:v>
                </c:pt>
                <c:pt idx="2556">
                  <c:v>9.9912643432617099</c:v>
                </c:pt>
                <c:pt idx="2557">
                  <c:v>10.0315837860107</c:v>
                </c:pt>
                <c:pt idx="2558">
                  <c:v>10.0717363357543</c:v>
                </c:pt>
                <c:pt idx="2559">
                  <c:v>10.111718177795399</c:v>
                </c:pt>
                <c:pt idx="2560">
                  <c:v>10.151527404785099</c:v>
                </c:pt>
                <c:pt idx="2561">
                  <c:v>10.1990194320678</c:v>
                </c:pt>
                <c:pt idx="2562">
                  <c:v>10.2384948730468</c:v>
                </c:pt>
                <c:pt idx="2563">
                  <c:v>10.2777919769287</c:v>
                </c:pt>
                <c:pt idx="2564">
                  <c:v>10.316907882690399</c:v>
                </c:pt>
                <c:pt idx="2565">
                  <c:v>10.355842590331999</c:v>
                </c:pt>
                <c:pt idx="2566">
                  <c:v>10.402234077453601</c:v>
                </c:pt>
                <c:pt idx="2567">
                  <c:v>10.440812110900801</c:v>
                </c:pt>
                <c:pt idx="2568">
                  <c:v>10.4792013168334</c:v>
                </c:pt>
                <c:pt idx="2569">
                  <c:v>10.5174026489257</c:v>
                </c:pt>
                <c:pt idx="2570">
                  <c:v>10.5174026489257</c:v>
                </c:pt>
                <c:pt idx="2571">
                  <c:v>10.5554103851318</c:v>
                </c:pt>
                <c:pt idx="2572">
                  <c:v>10.600640296936</c:v>
                </c:pt>
                <c:pt idx="2573">
                  <c:v>10.6382732391357</c:v>
                </c:pt>
                <c:pt idx="2574">
                  <c:v>10.675705909729</c:v>
                </c:pt>
                <c:pt idx="2575">
                  <c:v>10.7129402160644</c:v>
                </c:pt>
                <c:pt idx="2576">
                  <c:v>10.749970436096101</c:v>
                </c:pt>
                <c:pt idx="2577">
                  <c:v>10.793982505798301</c:v>
                </c:pt>
                <c:pt idx="2578">
                  <c:v>10.830617904663001</c:v>
                </c:pt>
                <c:pt idx="2579">
                  <c:v>10.867048263549799</c:v>
                </c:pt>
                <c:pt idx="2580">
                  <c:v>10.9032669067382</c:v>
                </c:pt>
                <c:pt idx="2581">
                  <c:v>10.9392776489257</c:v>
                </c:pt>
                <c:pt idx="2582">
                  <c:v>10.9820127487182</c:v>
                </c:pt>
                <c:pt idx="2583">
                  <c:v>11.017605781555099</c:v>
                </c:pt>
                <c:pt idx="2584">
                  <c:v>11.0529823303222</c:v>
                </c:pt>
                <c:pt idx="2585">
                  <c:v>11.0881433486938</c:v>
                </c:pt>
                <c:pt idx="2586">
                  <c:v>11.123084068298301</c:v>
                </c:pt>
                <c:pt idx="2587">
                  <c:v>11.157803535461399</c:v>
                </c:pt>
                <c:pt idx="2588">
                  <c:v>11.198995590209901</c:v>
                </c:pt>
                <c:pt idx="2589">
                  <c:v>11.2332773208618</c:v>
                </c:pt>
                <c:pt idx="2590">
                  <c:v>11.2673330307006</c:v>
                </c:pt>
                <c:pt idx="2591">
                  <c:v>11.301160812377899</c:v>
                </c:pt>
                <c:pt idx="2592">
                  <c:v>11.334759712219199</c:v>
                </c:pt>
                <c:pt idx="2593">
                  <c:v>11.374560356140099</c:v>
                </c:pt>
                <c:pt idx="2594">
                  <c:v>11.4077043533325</c:v>
                </c:pt>
                <c:pt idx="2595">
                  <c:v>11.440613746643001</c:v>
                </c:pt>
                <c:pt idx="2596">
                  <c:v>11.473287582397401</c:v>
                </c:pt>
                <c:pt idx="2597">
                  <c:v>11.5057220458984</c:v>
                </c:pt>
                <c:pt idx="2598">
                  <c:v>11.544085502624499</c:v>
                </c:pt>
                <c:pt idx="2599">
                  <c:v>11.5760478973388</c:v>
                </c:pt>
                <c:pt idx="2600">
                  <c:v>11.6077718734741</c:v>
                </c:pt>
                <c:pt idx="2601">
                  <c:v>11.639248847961399</c:v>
                </c:pt>
                <c:pt idx="2602">
                  <c:v>11.6704816818237</c:v>
                </c:pt>
                <c:pt idx="2603">
                  <c:v>11.701468467712401</c:v>
                </c:pt>
                <c:pt idx="2604">
                  <c:v>11.7381029129028</c:v>
                </c:pt>
                <c:pt idx="2605">
                  <c:v>11.7686004638671</c:v>
                </c:pt>
                <c:pt idx="2606">
                  <c:v>11.798845291137599</c:v>
                </c:pt>
                <c:pt idx="2607">
                  <c:v>11.828838348388601</c:v>
                </c:pt>
                <c:pt idx="2608">
                  <c:v>11.8585767745971</c:v>
                </c:pt>
                <c:pt idx="2609">
                  <c:v>11.8936719894409</c:v>
                </c:pt>
                <c:pt idx="2610">
                  <c:v>11.922904968261699</c:v>
                </c:pt>
                <c:pt idx="2611">
                  <c:v>11.951880455016999</c:v>
                </c:pt>
                <c:pt idx="2612">
                  <c:v>11.980596542358301</c:v>
                </c:pt>
                <c:pt idx="2613">
                  <c:v>12.0090522766113</c:v>
                </c:pt>
                <c:pt idx="2614">
                  <c:v>12.042567253112701</c:v>
                </c:pt>
                <c:pt idx="2615">
                  <c:v>12.070502281188899</c:v>
                </c:pt>
                <c:pt idx="2616">
                  <c:v>12.0981740951538</c:v>
                </c:pt>
                <c:pt idx="2617">
                  <c:v>12.12557888031</c:v>
                </c:pt>
                <c:pt idx="2618">
                  <c:v>12.152715682983301</c:v>
                </c:pt>
                <c:pt idx="2619">
                  <c:v>12.184608459472599</c:v>
                </c:pt>
                <c:pt idx="2620">
                  <c:v>12.211213111877401</c:v>
                </c:pt>
                <c:pt idx="2621">
                  <c:v>12.2375478744506</c:v>
                </c:pt>
                <c:pt idx="2622">
                  <c:v>12.263608932495099</c:v>
                </c:pt>
                <c:pt idx="2623">
                  <c:v>12.2893981933593</c:v>
                </c:pt>
                <c:pt idx="2624">
                  <c:v>12.314911842346101</c:v>
                </c:pt>
                <c:pt idx="2625">
                  <c:v>12.3448734283447</c:v>
                </c:pt>
                <c:pt idx="2626">
                  <c:v>12.3448734283447</c:v>
                </c:pt>
                <c:pt idx="2627">
                  <c:v>12.369837760925201</c:v>
                </c:pt>
                <c:pt idx="2628">
                  <c:v>12.3945264816284</c:v>
                </c:pt>
                <c:pt idx="2629">
                  <c:v>12.4189348220825</c:v>
                </c:pt>
                <c:pt idx="2630">
                  <c:v>12.4474735260009</c:v>
                </c:pt>
                <c:pt idx="2631">
                  <c:v>12.471323966979901</c:v>
                </c:pt>
                <c:pt idx="2632">
                  <c:v>12.4948921203613</c:v>
                </c:pt>
                <c:pt idx="2633">
                  <c:v>12.518177986145</c:v>
                </c:pt>
                <c:pt idx="2634">
                  <c:v>12.5411787033081</c:v>
                </c:pt>
                <c:pt idx="2635">
                  <c:v>12.567985534667899</c:v>
                </c:pt>
                <c:pt idx="2636">
                  <c:v>12.5904178619384</c:v>
                </c:pt>
                <c:pt idx="2637">
                  <c:v>12.612561225891101</c:v>
                </c:pt>
                <c:pt idx="2638">
                  <c:v>12.634417533874499</c:v>
                </c:pt>
                <c:pt idx="2639">
                  <c:v>12.655982017516999</c:v>
                </c:pt>
                <c:pt idx="2640">
                  <c:v>12.681032180786101</c:v>
                </c:pt>
                <c:pt idx="2641">
                  <c:v>12.702017784118601</c:v>
                </c:pt>
                <c:pt idx="2642">
                  <c:v>12.722710609436</c:v>
                </c:pt>
                <c:pt idx="2643">
                  <c:v>12.7431106567382</c:v>
                </c:pt>
                <c:pt idx="2644">
                  <c:v>12.763216018676699</c:v>
                </c:pt>
                <c:pt idx="2645">
                  <c:v>12.7830276489257</c:v>
                </c:pt>
                <c:pt idx="2646">
                  <c:v>12.8059930801391</c:v>
                </c:pt>
                <c:pt idx="2647">
                  <c:v>12.825211524963301</c:v>
                </c:pt>
                <c:pt idx="2648">
                  <c:v>12.844133377075099</c:v>
                </c:pt>
                <c:pt idx="2649">
                  <c:v>12.8627567291259</c:v>
                </c:pt>
                <c:pt idx="2650">
                  <c:v>12.881080627441399</c:v>
                </c:pt>
                <c:pt idx="2651">
                  <c:v>12.902226448059</c:v>
                </c:pt>
                <c:pt idx="2652">
                  <c:v>12.919949531555099</c:v>
                </c:pt>
                <c:pt idx="2653">
                  <c:v>12.9373722076416</c:v>
                </c:pt>
                <c:pt idx="2654">
                  <c:v>12.954490661621</c:v>
                </c:pt>
                <c:pt idx="2655">
                  <c:v>12.9713068008422</c:v>
                </c:pt>
                <c:pt idx="2656">
                  <c:v>12.9906091690063</c:v>
                </c:pt>
                <c:pt idx="2657">
                  <c:v>13.0068159103393</c:v>
                </c:pt>
                <c:pt idx="2658">
                  <c:v>13.022717475891101</c:v>
                </c:pt>
                <c:pt idx="2659">
                  <c:v>13.038312911987299</c:v>
                </c:pt>
                <c:pt idx="2660">
                  <c:v>13.053602218627899</c:v>
                </c:pt>
                <c:pt idx="2661">
                  <c:v>13.071037292480399</c:v>
                </c:pt>
                <c:pt idx="2662">
                  <c:v>13.085709571838301</c:v>
                </c:pt>
                <c:pt idx="2663">
                  <c:v>13.100073814391999</c:v>
                </c:pt>
                <c:pt idx="2664">
                  <c:v>13.1141300201416</c:v>
                </c:pt>
                <c:pt idx="2665">
                  <c:v>13.1278734207153</c:v>
                </c:pt>
                <c:pt idx="2666">
                  <c:v>13.141307830810501</c:v>
                </c:pt>
                <c:pt idx="2667">
                  <c:v>13.156545639038001</c:v>
                </c:pt>
                <c:pt idx="2668">
                  <c:v>13.169355392456</c:v>
                </c:pt>
                <c:pt idx="2669">
                  <c:v>13.181855201721101</c:v>
                </c:pt>
                <c:pt idx="2670">
                  <c:v>13.1940402984619</c:v>
                </c:pt>
                <c:pt idx="2671">
                  <c:v>13.205913543701101</c:v>
                </c:pt>
                <c:pt idx="2672">
                  <c:v>13.2192420959472</c:v>
                </c:pt>
                <c:pt idx="2673">
                  <c:v>13.230484962463301</c:v>
                </c:pt>
                <c:pt idx="2674">
                  <c:v>13.2414140701293</c:v>
                </c:pt>
                <c:pt idx="2675">
                  <c:v>13.2520275115966</c:v>
                </c:pt>
                <c:pt idx="2676">
                  <c:v>13.2623233795166</c:v>
                </c:pt>
                <c:pt idx="2677">
                  <c:v>13.2737312316894</c:v>
                </c:pt>
                <c:pt idx="2678">
                  <c:v>13.283392906188899</c:v>
                </c:pt>
                <c:pt idx="2679">
                  <c:v>13.292739868164</c:v>
                </c:pt>
                <c:pt idx="2680">
                  <c:v>13.301768302917401</c:v>
                </c:pt>
                <c:pt idx="2681">
                  <c:v>13.301768302917401</c:v>
                </c:pt>
                <c:pt idx="2682">
                  <c:v>13.3115587234497</c:v>
                </c:pt>
                <c:pt idx="2683">
                  <c:v>13.3199501037597</c:v>
                </c:pt>
                <c:pt idx="2684">
                  <c:v>13.3280229568481</c:v>
                </c:pt>
                <c:pt idx="2685">
                  <c:v>13.335776329040501</c:v>
                </c:pt>
                <c:pt idx="2686">
                  <c:v>13.3432102203369</c:v>
                </c:pt>
                <c:pt idx="2687">
                  <c:v>13.3503255844116</c:v>
                </c:pt>
                <c:pt idx="2688">
                  <c:v>13.357851028442299</c:v>
                </c:pt>
                <c:pt idx="2689">
                  <c:v>13.3643245697021</c:v>
                </c:pt>
                <c:pt idx="2690">
                  <c:v>13.370475769042899</c:v>
                </c:pt>
                <c:pt idx="2691">
                  <c:v>13.3763084411621</c:v>
                </c:pt>
                <c:pt idx="2692">
                  <c:v>13.3818197250366</c:v>
                </c:pt>
                <c:pt idx="2693">
                  <c:v>13.387391090393001</c:v>
                </c:pt>
                <c:pt idx="2694">
                  <c:v>13.3922576904296</c:v>
                </c:pt>
                <c:pt idx="2695">
                  <c:v>13.396801948547299</c:v>
                </c:pt>
                <c:pt idx="2696">
                  <c:v>13.4010257720947</c:v>
                </c:pt>
                <c:pt idx="2697">
                  <c:v>13.4049272537231</c:v>
                </c:pt>
                <c:pt idx="2698">
                  <c:v>13.4085388183593</c:v>
                </c:pt>
                <c:pt idx="2699">
                  <c:v>13.411794662475501</c:v>
                </c:pt>
                <c:pt idx="2700">
                  <c:v>13.414726257324199</c:v>
                </c:pt>
                <c:pt idx="2701">
                  <c:v>13.4173374176025</c:v>
                </c:pt>
                <c:pt idx="2702">
                  <c:v>13.4196243286132</c:v>
                </c:pt>
                <c:pt idx="2703">
                  <c:v>13.4215898513793</c:v>
                </c:pt>
                <c:pt idx="2704">
                  <c:v>13.4229125976562</c:v>
                </c:pt>
                <c:pt idx="2705">
                  <c:v>13.4242296218872</c:v>
                </c:pt>
                <c:pt idx="2706">
                  <c:v>13.4252252578735</c:v>
                </c:pt>
                <c:pt idx="2707">
                  <c:v>13.4258975982666</c:v>
                </c:pt>
                <c:pt idx="2708">
                  <c:v>13.4262475967407</c:v>
                </c:pt>
                <c:pt idx="2709">
                  <c:v>13.4256010055541</c:v>
                </c:pt>
                <c:pt idx="2710">
                  <c:v>13.4253025054931</c:v>
                </c:pt>
                <c:pt idx="2711">
                  <c:v>13.4246816635131</c:v>
                </c:pt>
                <c:pt idx="2712">
                  <c:v>13.4237394332885</c:v>
                </c:pt>
                <c:pt idx="2713">
                  <c:v>13.422472000121999</c:v>
                </c:pt>
                <c:pt idx="2714">
                  <c:v>13.419861793518001</c:v>
                </c:pt>
                <c:pt idx="2715">
                  <c:v>13.417945861816399</c:v>
                </c:pt>
                <c:pt idx="2716">
                  <c:v>13.415711402893001</c:v>
                </c:pt>
                <c:pt idx="2717">
                  <c:v>13.4131546020507</c:v>
                </c:pt>
                <c:pt idx="2718">
                  <c:v>13.410290718078601</c:v>
                </c:pt>
                <c:pt idx="2719">
                  <c:v>13.405707359313899</c:v>
                </c:pt>
                <c:pt idx="2720">
                  <c:v>13.4022054672241</c:v>
                </c:pt>
                <c:pt idx="2721">
                  <c:v>13.3983974456787</c:v>
                </c:pt>
                <c:pt idx="2722">
                  <c:v>13.3942813873291</c:v>
                </c:pt>
                <c:pt idx="2723">
                  <c:v>13.3898601531982</c:v>
                </c:pt>
                <c:pt idx="2724">
                  <c:v>13.3851327896118</c:v>
                </c:pt>
                <c:pt idx="2725">
                  <c:v>13.3782339096069</c:v>
                </c:pt>
                <c:pt idx="2726">
                  <c:v>13.3728685379028</c:v>
                </c:pt>
                <c:pt idx="2727">
                  <c:v>13.367198944091699</c:v>
                </c:pt>
                <c:pt idx="2728">
                  <c:v>13.3612203598022</c:v>
                </c:pt>
                <c:pt idx="2729">
                  <c:v>13.3549394607543</c:v>
                </c:pt>
                <c:pt idx="2730">
                  <c:v>13.3460597991943</c:v>
                </c:pt>
                <c:pt idx="2731">
                  <c:v>13.3391418457031</c:v>
                </c:pt>
                <c:pt idx="2732">
                  <c:v>13.331919670104901</c:v>
                </c:pt>
                <c:pt idx="2733">
                  <c:v>13.3243904113769</c:v>
                </c:pt>
                <c:pt idx="2734">
                  <c:v>13.316555023193301</c:v>
                </c:pt>
                <c:pt idx="2735">
                  <c:v>13.313866615295399</c:v>
                </c:pt>
                <c:pt idx="2736">
                  <c:v>13.3057050704956</c:v>
                </c:pt>
                <c:pt idx="2737">
                  <c:v>13.297238349914499</c:v>
                </c:pt>
                <c:pt idx="2738">
                  <c:v>13.2884674072265</c:v>
                </c:pt>
                <c:pt idx="2739">
                  <c:v>13.279391288757299</c:v>
                </c:pt>
                <c:pt idx="2740">
                  <c:v>13.2669057846069</c:v>
                </c:pt>
                <c:pt idx="2741">
                  <c:v>13.257199287414499</c:v>
                </c:pt>
                <c:pt idx="2742">
                  <c:v>13.247189521789499</c:v>
                </c:pt>
                <c:pt idx="2743">
                  <c:v>13.2368774414062</c:v>
                </c:pt>
                <c:pt idx="2744">
                  <c:v>13.226261138916</c:v>
                </c:pt>
                <c:pt idx="2745">
                  <c:v>13.215342521667401</c:v>
                </c:pt>
                <c:pt idx="2746">
                  <c:v>13.200582504272401</c:v>
                </c:pt>
                <c:pt idx="2747">
                  <c:v>13.1890392303466</c:v>
                </c:pt>
                <c:pt idx="2748">
                  <c:v>13.1771945953369</c:v>
                </c:pt>
                <c:pt idx="2749">
                  <c:v>13.165049552917401</c:v>
                </c:pt>
                <c:pt idx="2750">
                  <c:v>13.152598381042401</c:v>
                </c:pt>
                <c:pt idx="2751">
                  <c:v>13.135907173156699</c:v>
                </c:pt>
                <c:pt idx="2752">
                  <c:v>13.122839927673301</c:v>
                </c:pt>
                <c:pt idx="2753">
                  <c:v>13.109472274780201</c:v>
                </c:pt>
                <c:pt idx="2754">
                  <c:v>13.095807075500399</c:v>
                </c:pt>
                <c:pt idx="2755">
                  <c:v>13.081841468811</c:v>
                </c:pt>
                <c:pt idx="2756">
                  <c:v>13.0632333755493</c:v>
                </c:pt>
                <c:pt idx="2757">
                  <c:v>13.0486545562744</c:v>
                </c:pt>
                <c:pt idx="2758">
                  <c:v>13.0337772369384</c:v>
                </c:pt>
                <c:pt idx="2759">
                  <c:v>13.018612861633301</c:v>
                </c:pt>
                <c:pt idx="2760">
                  <c:v>13.0031614303588</c:v>
                </c:pt>
                <c:pt idx="2761">
                  <c:v>12.9826402664184</c:v>
                </c:pt>
                <c:pt idx="2762">
                  <c:v>12.9665832519531</c:v>
                </c:pt>
                <c:pt idx="2763">
                  <c:v>12.9502391815185</c:v>
                </c:pt>
                <c:pt idx="2764">
                  <c:v>12.9336128234863</c:v>
                </c:pt>
                <c:pt idx="2765">
                  <c:v>12.9167032241821</c:v>
                </c:pt>
                <c:pt idx="2766">
                  <c:v>12.899513244628899</c:v>
                </c:pt>
                <c:pt idx="2767">
                  <c:v>12.8767690658569</c:v>
                </c:pt>
                <c:pt idx="2768">
                  <c:v>12.8589763641357</c:v>
                </c:pt>
                <c:pt idx="2769">
                  <c:v>12.8409051895141</c:v>
                </c:pt>
                <c:pt idx="2770">
                  <c:v>12.8225507736206</c:v>
                </c:pt>
                <c:pt idx="2771">
                  <c:v>12.803919792175201</c:v>
                </c:pt>
                <c:pt idx="2772">
                  <c:v>12.7792978286743</c:v>
                </c:pt>
                <c:pt idx="2773">
                  <c:v>12.7600746154785</c:v>
                </c:pt>
                <c:pt idx="2774">
                  <c:v>12.740569114685</c:v>
                </c:pt>
                <c:pt idx="2775">
                  <c:v>12.7207880020141</c:v>
                </c:pt>
                <c:pt idx="2776">
                  <c:v>12.700732231140099</c:v>
                </c:pt>
                <c:pt idx="2777">
                  <c:v>12.6742601394653</c:v>
                </c:pt>
                <c:pt idx="2778">
                  <c:v>12.6536197662353</c:v>
                </c:pt>
                <c:pt idx="2779">
                  <c:v>12.6327047348022</c:v>
                </c:pt>
                <c:pt idx="2780">
                  <c:v>12.611513137817299</c:v>
                </c:pt>
                <c:pt idx="2781">
                  <c:v>12.5900516510009</c:v>
                </c:pt>
                <c:pt idx="2782">
                  <c:v>12.561759948730399</c:v>
                </c:pt>
                <c:pt idx="2783">
                  <c:v>12.539721488952599</c:v>
                </c:pt>
                <c:pt idx="2784">
                  <c:v>12.517412185668899</c:v>
                </c:pt>
                <c:pt idx="2785">
                  <c:v>12.4948320388793</c:v>
                </c:pt>
                <c:pt idx="2786">
                  <c:v>12.4719848632812</c:v>
                </c:pt>
                <c:pt idx="2787">
                  <c:v>12.4488773345947</c:v>
                </c:pt>
                <c:pt idx="2788">
                  <c:v>12.418560028076101</c:v>
                </c:pt>
                <c:pt idx="2789">
                  <c:v>12.394986152648899</c:v>
                </c:pt>
                <c:pt idx="2790">
                  <c:v>12.394986152648899</c:v>
                </c:pt>
                <c:pt idx="2791">
                  <c:v>12.3711957931518</c:v>
                </c:pt>
                <c:pt idx="2792">
                  <c:v>12.3471879959106</c:v>
                </c:pt>
                <c:pt idx="2793">
                  <c:v>12.3156175613403</c:v>
                </c:pt>
                <c:pt idx="2794">
                  <c:v>12.291153907775801</c:v>
                </c:pt>
                <c:pt idx="2795">
                  <c:v>12.2664775848388</c:v>
                </c:pt>
                <c:pt idx="2796">
                  <c:v>12.2415857315063</c:v>
                </c:pt>
                <c:pt idx="2797">
                  <c:v>12.2164802551269</c:v>
                </c:pt>
                <c:pt idx="2798">
                  <c:v>12.183436393737701</c:v>
                </c:pt>
                <c:pt idx="2799">
                  <c:v>12.157880783081</c:v>
                </c:pt>
                <c:pt idx="2800">
                  <c:v>12.132116317749</c:v>
                </c:pt>
                <c:pt idx="2801">
                  <c:v>12.1061401367187</c:v>
                </c:pt>
                <c:pt idx="2802">
                  <c:v>12.0799551010131</c:v>
                </c:pt>
                <c:pt idx="2803">
                  <c:v>12.0454664230346</c:v>
                </c:pt>
                <c:pt idx="2804">
                  <c:v>12.018840789794901</c:v>
                </c:pt>
                <c:pt idx="2805">
                  <c:v>11.9920043945312</c:v>
                </c:pt>
                <c:pt idx="2806">
                  <c:v>11.9649658203125</c:v>
                </c:pt>
                <c:pt idx="2807">
                  <c:v>11.9377174377441</c:v>
                </c:pt>
                <c:pt idx="2808">
                  <c:v>11.9102668762207</c:v>
                </c:pt>
                <c:pt idx="2809">
                  <c:v>11.8741397857666</c:v>
                </c:pt>
                <c:pt idx="2810">
                  <c:v>11.8462581634521</c:v>
                </c:pt>
                <c:pt idx="2811">
                  <c:v>11.818173408508301</c:v>
                </c:pt>
                <c:pt idx="2812">
                  <c:v>11.789888381958001</c:v>
                </c:pt>
                <c:pt idx="2813">
                  <c:v>11.7614021301269</c:v>
                </c:pt>
                <c:pt idx="2814">
                  <c:v>11.7238998413085</c:v>
                </c:pt>
                <c:pt idx="2815">
                  <c:v>11.6949968338012</c:v>
                </c:pt>
                <c:pt idx="2816">
                  <c:v>11.6658916473388</c:v>
                </c:pt>
                <c:pt idx="2817">
                  <c:v>11.636592864990201</c:v>
                </c:pt>
                <c:pt idx="2818">
                  <c:v>11.6070957183837</c:v>
                </c:pt>
                <c:pt idx="2819">
                  <c:v>11.5682678222656</c:v>
                </c:pt>
                <c:pt idx="2820">
                  <c:v>11.538418769836399</c:v>
                </c:pt>
                <c:pt idx="2821">
                  <c:v>11.5084314346313</c:v>
                </c:pt>
                <c:pt idx="2822">
                  <c:v>11.4783420562744</c:v>
                </c:pt>
                <c:pt idx="2823">
                  <c:v>11.4481916427612</c:v>
                </c:pt>
                <c:pt idx="2824">
                  <c:v>11.408658027648899</c:v>
                </c:pt>
                <c:pt idx="2825">
                  <c:v>11.378420829772899</c:v>
                </c:pt>
                <c:pt idx="2826">
                  <c:v>11.348136901855399</c:v>
                </c:pt>
                <c:pt idx="2827">
                  <c:v>11.317800521850501</c:v>
                </c:pt>
                <c:pt idx="2828">
                  <c:v>11.2874135971069</c:v>
                </c:pt>
                <c:pt idx="2829">
                  <c:v>11.256974220275801</c:v>
                </c:pt>
                <c:pt idx="2830">
                  <c:v>11.2170190811157</c:v>
                </c:pt>
                <c:pt idx="2831">
                  <c:v>11.1864976882934</c:v>
                </c:pt>
                <c:pt idx="2832">
                  <c:v>11.155925750732401</c:v>
                </c:pt>
                <c:pt idx="2833">
                  <c:v>11.125306129455501</c:v>
                </c:pt>
                <c:pt idx="2834">
                  <c:v>11.094636917114199</c:v>
                </c:pt>
                <c:pt idx="2835">
                  <c:v>11.0543060302734</c:v>
                </c:pt>
                <c:pt idx="2836">
                  <c:v>11.023555755615201</c:v>
                </c:pt>
                <c:pt idx="2837">
                  <c:v>10.9927568435668</c:v>
                </c:pt>
                <c:pt idx="2838">
                  <c:v>10.9619083404541</c:v>
                </c:pt>
                <c:pt idx="2839">
                  <c:v>10.9310092926025</c:v>
                </c:pt>
                <c:pt idx="2840">
                  <c:v>10.8903226852416</c:v>
                </c:pt>
                <c:pt idx="2841">
                  <c:v>10.859347343444799</c:v>
                </c:pt>
                <c:pt idx="2842">
                  <c:v>10.828325271606399</c:v>
                </c:pt>
                <c:pt idx="2843">
                  <c:v>10.7972564697265</c:v>
                </c:pt>
                <c:pt idx="2844">
                  <c:v>10.7661428451538</c:v>
                </c:pt>
                <c:pt idx="2845">
                  <c:v>10.7661428451538</c:v>
                </c:pt>
                <c:pt idx="2846">
                  <c:v>10.7251119613647</c:v>
                </c:pt>
                <c:pt idx="2847">
                  <c:v>10.6939249038696</c:v>
                </c:pt>
                <c:pt idx="2848">
                  <c:v>10.6626930236816</c:v>
                </c:pt>
                <c:pt idx="2849">
                  <c:v>10.631415367126399</c:v>
                </c:pt>
                <c:pt idx="2850">
                  <c:v>10.6000928878784</c:v>
                </c:pt>
                <c:pt idx="2851">
                  <c:v>10.558743476867599</c:v>
                </c:pt>
                <c:pt idx="2852">
                  <c:v>10.527356147766101</c:v>
                </c:pt>
                <c:pt idx="2853">
                  <c:v>10.4959259033203</c:v>
                </c:pt>
                <c:pt idx="2854">
                  <c:v>10.4644508361816</c:v>
                </c:pt>
                <c:pt idx="2855">
                  <c:v>10.4329366683959</c:v>
                </c:pt>
                <c:pt idx="2856">
                  <c:v>10.3912906646728</c:v>
                </c:pt>
                <c:pt idx="2857">
                  <c:v>10.359717369079499</c:v>
                </c:pt>
                <c:pt idx="2858">
                  <c:v>10.328104019165</c:v>
                </c:pt>
                <c:pt idx="2859">
                  <c:v>10.2964506149291</c:v>
                </c:pt>
                <c:pt idx="2860">
                  <c:v>10.2647609710693</c:v>
                </c:pt>
                <c:pt idx="2861">
                  <c:v>10.233029365539499</c:v>
                </c:pt>
                <c:pt idx="2862">
                  <c:v>10.191102027893001</c:v>
                </c:pt>
                <c:pt idx="2863">
                  <c:v>10.159324645996</c:v>
                </c:pt>
                <c:pt idx="2864">
                  <c:v>10.1275119781494</c:v>
                </c:pt>
                <c:pt idx="2865">
                  <c:v>10.095664024353001</c:v>
                </c:pt>
                <c:pt idx="2866">
                  <c:v>10.063778877258301</c:v>
                </c:pt>
                <c:pt idx="2867">
                  <c:v>10.021618843078601</c:v>
                </c:pt>
                <c:pt idx="2868">
                  <c:v>9.9896974563598597</c:v>
                </c:pt>
                <c:pt idx="2869">
                  <c:v>9.9577436447143501</c:v>
                </c:pt>
                <c:pt idx="2870">
                  <c:v>9.9257574081420898</c:v>
                </c:pt>
                <c:pt idx="2871">
                  <c:v>9.8937435150146396</c:v>
                </c:pt>
                <c:pt idx="2872">
                  <c:v>9.8513841629028303</c:v>
                </c:pt>
                <c:pt idx="2873">
                  <c:v>9.8193426132202095</c:v>
                </c:pt>
                <c:pt idx="2874">
                  <c:v>9.7872714996337908</c:v>
                </c:pt>
                <c:pt idx="2875">
                  <c:v>9.7551746368408203</c:v>
                </c:pt>
                <c:pt idx="2876">
                  <c:v>9.7230529785156197</c:v>
                </c:pt>
                <c:pt idx="2877">
                  <c:v>9.6909065246581996</c:v>
                </c:pt>
                <c:pt idx="2878">
                  <c:v>9.6483917236328107</c:v>
                </c:pt>
                <c:pt idx="2879">
                  <c:v>9.6162309646606392</c:v>
                </c:pt>
                <c:pt idx="2880">
                  <c:v>9.5840501785278303</c:v>
                </c:pt>
                <c:pt idx="2881">
                  <c:v>9.5518484115600497</c:v>
                </c:pt>
                <c:pt idx="2882">
                  <c:v>9.5196275711059499</c:v>
                </c:pt>
                <c:pt idx="2883">
                  <c:v>9.4769983291625906</c:v>
                </c:pt>
                <c:pt idx="2884">
                  <c:v>9.4447774887084908</c:v>
                </c:pt>
                <c:pt idx="2885">
                  <c:v>9.4125404357910103</c:v>
                </c:pt>
                <c:pt idx="2886">
                  <c:v>9.3802890777587908</c:v>
                </c:pt>
                <c:pt idx="2887">
                  <c:v>9.3480243682861293</c:v>
                </c:pt>
                <c:pt idx="2888">
                  <c:v>9.3053207397460902</c:v>
                </c:pt>
                <c:pt idx="2889">
                  <c:v>9.27307033538818</c:v>
                </c:pt>
                <c:pt idx="2890">
                  <c:v>9.2408142089843697</c:v>
                </c:pt>
                <c:pt idx="2891">
                  <c:v>9.20855712890625</c:v>
                </c:pt>
                <c:pt idx="2892">
                  <c:v>9.1763010025024396</c:v>
                </c:pt>
                <c:pt idx="2893">
                  <c:v>9.1440477371215803</c:v>
                </c:pt>
                <c:pt idx="2894">
                  <c:v>9.10131740570068</c:v>
                </c:pt>
                <c:pt idx="2895">
                  <c:v>9.0690927505493093</c:v>
                </c:pt>
                <c:pt idx="2896">
                  <c:v>9.0368700027465803</c:v>
                </c:pt>
                <c:pt idx="2897">
                  <c:v>9.00465583801269</c:v>
                </c:pt>
                <c:pt idx="2898">
                  <c:v>8.9724512100219709</c:v>
                </c:pt>
                <c:pt idx="2899">
                  <c:v>8.9297275543212908</c:v>
                </c:pt>
                <c:pt idx="2900">
                  <c:v>8.8975648880004794</c:v>
                </c:pt>
                <c:pt idx="2901">
                  <c:v>8.8654136657714808</c:v>
                </c:pt>
                <c:pt idx="2902">
                  <c:v>8.8654136657714808</c:v>
                </c:pt>
                <c:pt idx="2903">
                  <c:v>8.8332777023315394</c:v>
                </c:pt>
                <c:pt idx="2904">
                  <c:v>8.8011550903320295</c:v>
                </c:pt>
                <c:pt idx="2905">
                  <c:v>8.7584924697875906</c:v>
                </c:pt>
                <c:pt idx="2906">
                  <c:v>8.7264299392700195</c:v>
                </c:pt>
                <c:pt idx="2907">
                  <c:v>8.6943893432617205</c:v>
                </c:pt>
                <c:pt idx="2908">
                  <c:v>8.6623678207397408</c:v>
                </c:pt>
                <c:pt idx="2909">
                  <c:v>8.6303672790527308</c:v>
                </c:pt>
                <c:pt idx="2910">
                  <c:v>8.5878210067749006</c:v>
                </c:pt>
                <c:pt idx="2911">
                  <c:v>8.5559015274047798</c:v>
                </c:pt>
                <c:pt idx="2912">
                  <c:v>8.5240087509155202</c:v>
                </c:pt>
                <c:pt idx="2913">
                  <c:v>8.49214363098144</c:v>
                </c:pt>
                <c:pt idx="2914">
                  <c:v>8.4603090286254794</c:v>
                </c:pt>
                <c:pt idx="2915">
                  <c:v>8.4179382324218697</c:v>
                </c:pt>
                <c:pt idx="2916">
                  <c:v>8.3862009048461896</c:v>
                </c:pt>
                <c:pt idx="2917">
                  <c:v>8.3545007705688406</c:v>
                </c:pt>
                <c:pt idx="2918">
                  <c:v>8.3228349685668892</c:v>
                </c:pt>
                <c:pt idx="2919">
                  <c:v>8.2912082672119105</c:v>
                </c:pt>
                <c:pt idx="2920">
                  <c:v>8.2596235275268501</c:v>
                </c:pt>
                <c:pt idx="2921">
                  <c:v>8.2175722122192294</c:v>
                </c:pt>
                <c:pt idx="2922">
                  <c:v>8.1861066818237305</c:v>
                </c:pt>
                <c:pt idx="2923">
                  <c:v>8.1546888351440394</c:v>
                </c:pt>
                <c:pt idx="2924">
                  <c:v>8.1233186721801705</c:v>
                </c:pt>
                <c:pt idx="2925">
                  <c:v>8.0920000076293892</c:v>
                </c:pt>
                <c:pt idx="2926">
                  <c:v>8.0503168106079102</c:v>
                </c:pt>
                <c:pt idx="2927">
                  <c:v>8.0192356109619105</c:v>
                </c:pt>
                <c:pt idx="2928">
                  <c:v>7.9882559776306099</c:v>
                </c:pt>
                <c:pt idx="2929">
                  <c:v>7.9573807716369602</c:v>
                </c:pt>
                <c:pt idx="2930">
                  <c:v>7.9266123771667401</c:v>
                </c:pt>
                <c:pt idx="2931">
                  <c:v>7.8856010437011701</c:v>
                </c:pt>
                <c:pt idx="2932">
                  <c:v>7.8551006317138601</c:v>
                </c:pt>
                <c:pt idx="2933">
                  <c:v>7.8247094154357901</c:v>
                </c:pt>
                <c:pt idx="2934">
                  <c:v>7.7944307327270499</c:v>
                </c:pt>
                <c:pt idx="2935">
                  <c:v>7.7642669677734304</c:v>
                </c:pt>
                <c:pt idx="2936">
                  <c:v>7.7342205047607404</c:v>
                </c:pt>
                <c:pt idx="2937">
                  <c:v>7.6941118240356401</c:v>
                </c:pt>
                <c:pt idx="2938">
                  <c:v>7.6643538475036603</c:v>
                </c:pt>
                <c:pt idx="2939">
                  <c:v>7.6347198486328098</c:v>
                </c:pt>
                <c:pt idx="2940">
                  <c:v>7.6052074432373002</c:v>
                </c:pt>
                <c:pt idx="2941">
                  <c:v>7.5758204460143999</c:v>
                </c:pt>
                <c:pt idx="2942">
                  <c:v>7.53653860092163</c:v>
                </c:pt>
                <c:pt idx="2943">
                  <c:v>7.5075273513793901</c:v>
                </c:pt>
                <c:pt idx="2944">
                  <c:v>7.4787011146545401</c:v>
                </c:pt>
                <c:pt idx="2945">
                  <c:v>7.45009422302246</c:v>
                </c:pt>
                <c:pt idx="2946">
                  <c:v>7.4217119216918901</c:v>
                </c:pt>
                <c:pt idx="2947">
                  <c:v>7.3837995529174796</c:v>
                </c:pt>
                <c:pt idx="2948">
                  <c:v>7.3559575080871502</c:v>
                </c:pt>
                <c:pt idx="2949">
                  <c:v>7.3283429145812997</c:v>
                </c:pt>
                <c:pt idx="2950">
                  <c:v>7.3009581565856898</c:v>
                </c:pt>
                <c:pt idx="2951">
                  <c:v>7.2738060951232901</c:v>
                </c:pt>
                <c:pt idx="2952">
                  <c:v>7.24688673019409</c:v>
                </c:pt>
                <c:pt idx="2953">
                  <c:v>7.2108454704284597</c:v>
                </c:pt>
                <c:pt idx="2954">
                  <c:v>7.1844825744628897</c:v>
                </c:pt>
                <c:pt idx="2955">
                  <c:v>7.1583561897277797</c:v>
                </c:pt>
                <c:pt idx="2956">
                  <c:v>7.1324687004089302</c:v>
                </c:pt>
                <c:pt idx="2957">
                  <c:v>7.1068215370178196</c:v>
                </c:pt>
                <c:pt idx="2958">
                  <c:v>7.0723948478698704</c:v>
                </c:pt>
                <c:pt idx="2959">
                  <c:v>7.0723948478698704</c:v>
                </c:pt>
                <c:pt idx="2960">
                  <c:v>7.0473203659057599</c:v>
                </c:pt>
                <c:pt idx="2961">
                  <c:v>7.0224928855895996</c:v>
                </c:pt>
                <c:pt idx="2962">
                  <c:v>6.9979109764099103</c:v>
                </c:pt>
                <c:pt idx="2963">
                  <c:v>6.9735741615295401</c:v>
                </c:pt>
                <c:pt idx="2964">
                  <c:v>6.9408187866210902</c:v>
                </c:pt>
                <c:pt idx="2965">
                  <c:v>6.9170765876770002</c:v>
                </c:pt>
                <c:pt idx="2966">
                  <c:v>6.8935875892639098</c:v>
                </c:pt>
                <c:pt idx="2967">
                  <c:v>6.8703517913818297</c:v>
                </c:pt>
                <c:pt idx="2968">
                  <c:v>6.84737253189087</c:v>
                </c:pt>
                <c:pt idx="2969">
                  <c:v>6.8163499832153303</c:v>
                </c:pt>
                <c:pt idx="2970">
                  <c:v>6.7939825057983398</c:v>
                </c:pt>
                <c:pt idx="2971">
                  <c:v>6.7718777656555096</c:v>
                </c:pt>
                <c:pt idx="2972">
                  <c:v>6.7500338554382298</c:v>
                </c:pt>
                <c:pt idx="2973">
                  <c:v>6.7284531593322701</c:v>
                </c:pt>
                <c:pt idx="2974">
                  <c:v>6.6991305351257298</c:v>
                </c:pt>
                <c:pt idx="2975">
                  <c:v>6.6779975891113201</c:v>
                </c:pt>
                <c:pt idx="2976">
                  <c:v>6.6570372581481898</c:v>
                </c:pt>
                <c:pt idx="2977">
                  <c:v>6.6362490653991699</c:v>
                </c:pt>
                <c:pt idx="2978">
                  <c:v>6.6156373023986799</c:v>
                </c:pt>
                <c:pt idx="2979">
                  <c:v>6.5952010154724103</c:v>
                </c:pt>
                <c:pt idx="2980">
                  <c:v>6.5673971176147399</c:v>
                </c:pt>
                <c:pt idx="2981">
                  <c:v>6.5473990440368599</c:v>
                </c:pt>
                <c:pt idx="2982">
                  <c:v>6.52758312225341</c:v>
                </c:pt>
                <c:pt idx="2983">
                  <c:v>6.5079455375671396</c:v>
                </c:pt>
                <c:pt idx="2984">
                  <c:v>6.4884915351867596</c:v>
                </c:pt>
                <c:pt idx="2985">
                  <c:v>6.4620046615600604</c:v>
                </c:pt>
                <c:pt idx="2986">
                  <c:v>6.4430050849914497</c:v>
                </c:pt>
                <c:pt idx="2987">
                  <c:v>6.4241919517517099</c:v>
                </c:pt>
                <c:pt idx="2988">
                  <c:v>6.4055690765380797</c:v>
                </c:pt>
                <c:pt idx="2989">
                  <c:v>6.3871331214904803</c:v>
                </c:pt>
                <c:pt idx="2990">
                  <c:v>6.3620157241821298</c:v>
                </c:pt>
                <c:pt idx="2991">
                  <c:v>6.34405040740966</c:v>
                </c:pt>
                <c:pt idx="2992">
                  <c:v>6.3262786865234304</c:v>
                </c:pt>
                <c:pt idx="2993">
                  <c:v>6.3087029457092303</c:v>
                </c:pt>
                <c:pt idx="2994">
                  <c:v>6.2913217544555602</c:v>
                </c:pt>
                <c:pt idx="2995">
                  <c:v>6.2741394042968697</c:v>
                </c:pt>
                <c:pt idx="2996">
                  <c:v>6.2506690025329599</c:v>
                </c:pt>
                <c:pt idx="2997">
                  <c:v>6.2339730262756303</c:v>
                </c:pt>
                <c:pt idx="2998">
                  <c:v>6.2174777984619096</c:v>
                </c:pt>
                <c:pt idx="2999">
                  <c:v>6.2011857032775799</c:v>
                </c:pt>
                <c:pt idx="3000">
                  <c:v>6.1851000785827601</c:v>
                </c:pt>
                <c:pt idx="3001">
                  <c:v>6.1630363464355398</c:v>
                </c:pt>
                <c:pt idx="3002">
                  <c:v>6.1474552154540998</c:v>
                </c:pt>
                <c:pt idx="3003">
                  <c:v>6.1320824623107901</c:v>
                </c:pt>
                <c:pt idx="3004">
                  <c:v>6.1169228553771902</c:v>
                </c:pt>
                <c:pt idx="3005">
                  <c:v>6.1019768714904803</c:v>
                </c:pt>
                <c:pt idx="3006">
                  <c:v>6.0813775062561</c:v>
                </c:pt>
                <c:pt idx="3007">
                  <c:v>6.0669541358947701</c:v>
                </c:pt>
                <c:pt idx="3008">
                  <c:v>6.0527501106262198</c:v>
                </c:pt>
                <c:pt idx="3009">
                  <c:v>6.03873634338379</c:v>
                </c:pt>
                <c:pt idx="3010">
                  <c:v>6.0248937606811497</c:v>
                </c:pt>
                <c:pt idx="3011">
                  <c:v>6.0112266540527299</c:v>
                </c:pt>
                <c:pt idx="3012">
                  <c:v>5.9922943115234304</c:v>
                </c:pt>
                <c:pt idx="3013">
                  <c:v>5.9790725708007804</c:v>
                </c:pt>
                <c:pt idx="3014">
                  <c:v>5.9660291671752903</c:v>
                </c:pt>
                <c:pt idx="3015">
                  <c:v>5.9531655311584402</c:v>
                </c:pt>
                <c:pt idx="3016">
                  <c:v>5.9531655311584402</c:v>
                </c:pt>
                <c:pt idx="3017">
                  <c:v>5.9353032112121502</c:v>
                </c:pt>
                <c:pt idx="3018">
                  <c:v>5.9229001998901296</c:v>
                </c:pt>
                <c:pt idx="3019">
                  <c:v>5.9106812477111799</c:v>
                </c:pt>
                <c:pt idx="3020">
                  <c:v>5.8986477851867596</c:v>
                </c:pt>
                <c:pt idx="3021">
                  <c:v>5.8868017196655202</c:v>
                </c:pt>
                <c:pt idx="3022">
                  <c:v>5.8751459121704102</c:v>
                </c:pt>
                <c:pt idx="3023">
                  <c:v>5.8589706420898402</c:v>
                </c:pt>
                <c:pt idx="3024">
                  <c:v>5.84779548645019</c:v>
                </c:pt>
                <c:pt idx="3025">
                  <c:v>5.8368182182312003</c:v>
                </c:pt>
                <c:pt idx="3026">
                  <c:v>5.8260350227355904</c:v>
                </c:pt>
                <c:pt idx="3027">
                  <c:v>5.8154487609863201</c:v>
                </c:pt>
                <c:pt idx="3028">
                  <c:v>5.80074167251587</c:v>
                </c:pt>
                <c:pt idx="3029">
                  <c:v>5.7906584739684996</c:v>
                </c:pt>
                <c:pt idx="3030">
                  <c:v>5.78077936172485</c:v>
                </c:pt>
                <c:pt idx="3031">
                  <c:v>5.7711048126220703</c:v>
                </c:pt>
                <c:pt idx="3032">
                  <c:v>5.76163625717163</c:v>
                </c:pt>
                <c:pt idx="3033">
                  <c:v>5.7484598159790004</c:v>
                </c:pt>
                <c:pt idx="3034">
                  <c:v>5.7395162582397399</c:v>
                </c:pt>
                <c:pt idx="3035">
                  <c:v>5.7307839393615696</c:v>
                </c:pt>
                <c:pt idx="3036">
                  <c:v>5.72226762771606</c:v>
                </c:pt>
                <c:pt idx="3037">
                  <c:v>5.7139658927917401</c:v>
                </c:pt>
                <c:pt idx="3038">
                  <c:v>5.7058830261230398</c:v>
                </c:pt>
                <c:pt idx="3039">
                  <c:v>5.6946067810058603</c:v>
                </c:pt>
                <c:pt idx="3040">
                  <c:v>5.6870613098144496</c:v>
                </c:pt>
                <c:pt idx="3041">
                  <c:v>5.6797370910644496</c:v>
                </c:pt>
                <c:pt idx="3042">
                  <c:v>5.6726365089416504</c:v>
                </c:pt>
                <c:pt idx="3043">
                  <c:v>5.6657624244689897</c:v>
                </c:pt>
                <c:pt idx="3044">
                  <c:v>5.6560373306274396</c:v>
                </c:pt>
                <c:pt idx="3045">
                  <c:v>5.6497178077697701</c:v>
                </c:pt>
                <c:pt idx="3046">
                  <c:v>5.6436300277709899</c:v>
                </c:pt>
                <c:pt idx="3047">
                  <c:v>5.6377749443054199</c:v>
                </c:pt>
                <c:pt idx="3048">
                  <c:v>5.6321573257446298</c:v>
                </c:pt>
                <c:pt idx="3049">
                  <c:v>5.6240391731262198</c:v>
                </c:pt>
                <c:pt idx="3050">
                  <c:v>5.6189465522766104</c:v>
                </c:pt>
                <c:pt idx="3051">
                  <c:v>5.6140503883361799</c:v>
                </c:pt>
                <c:pt idx="3052">
                  <c:v>5.6093554496765101</c:v>
                </c:pt>
                <c:pt idx="3053">
                  <c:v>5.6048607826232901</c:v>
                </c:pt>
                <c:pt idx="3054">
                  <c:v>5.6005692481994602</c:v>
                </c:pt>
                <c:pt idx="3055">
                  <c:v>5.5941081047058097</c:v>
                </c:pt>
                <c:pt idx="3056">
                  <c:v>5.5903139114379803</c:v>
                </c:pt>
                <c:pt idx="3057">
                  <c:v>5.5867271423339799</c:v>
                </c:pt>
                <c:pt idx="3058">
                  <c:v>5.58335256576538</c:v>
                </c:pt>
                <c:pt idx="3059">
                  <c:v>5.5801892280578604</c:v>
                </c:pt>
                <c:pt idx="3060">
                  <c:v>5.5751562118530202</c:v>
                </c:pt>
                <c:pt idx="3061">
                  <c:v>5.5725121498107901</c:v>
                </c:pt>
                <c:pt idx="3062">
                  <c:v>5.5700840950012198</c:v>
                </c:pt>
                <c:pt idx="3063">
                  <c:v>5.5678772926330504</c:v>
                </c:pt>
                <c:pt idx="3064">
                  <c:v>5.5658917427062997</c:v>
                </c:pt>
                <c:pt idx="3065">
                  <c:v>5.5641307830810502</c:v>
                </c:pt>
                <c:pt idx="3066">
                  <c:v>5.56087303161621</c:v>
                </c:pt>
                <c:pt idx="3067">
                  <c:v>5.5596280097961399</c:v>
                </c:pt>
                <c:pt idx="3068">
                  <c:v>5.5585618019104004</c:v>
                </c:pt>
                <c:pt idx="3069">
                  <c:v>5.55767822265625</c:v>
                </c:pt>
                <c:pt idx="3070">
                  <c:v>5.5569763183593697</c:v>
                </c:pt>
                <c:pt idx="3071">
                  <c:v>5.5549826622009197</c:v>
                </c:pt>
                <c:pt idx="3072">
                  <c:v>5.5547389984130797</c:v>
                </c:pt>
                <c:pt idx="3073">
                  <c:v>5.5547389984130797</c:v>
                </c:pt>
                <c:pt idx="3074">
                  <c:v>5.55468273162841</c:v>
                </c:pt>
                <c:pt idx="3075">
                  <c:v>5.5548171997070304</c:v>
                </c:pt>
                <c:pt idx="3076">
                  <c:v>5.5538311004638601</c:v>
                </c:pt>
                <c:pt idx="3077">
                  <c:v>5.55443859100341</c:v>
                </c:pt>
                <c:pt idx="3078">
                  <c:v>5.5552411079406703</c:v>
                </c:pt>
                <c:pt idx="3079">
                  <c:v>5.5562396049499503</c:v>
                </c:pt>
                <c:pt idx="3080">
                  <c:v>5.5574364662170401</c:v>
                </c:pt>
                <c:pt idx="3081">
                  <c:v>5.5588364601135201</c:v>
                </c:pt>
                <c:pt idx="3082">
                  <c:v>5.5594773292541504</c:v>
                </c:pt>
                <c:pt idx="3083">
                  <c:v>5.5613708496093697</c:v>
                </c:pt>
                <c:pt idx="3084">
                  <c:v>5.5634593963623002</c:v>
                </c:pt>
                <c:pt idx="3085">
                  <c:v>5.5657038688659597</c:v>
                </c:pt>
                <c:pt idx="3086">
                  <c:v>5.5680675506591797</c:v>
                </c:pt>
                <c:pt idx="3087">
                  <c:v>5.5697727203369096</c:v>
                </c:pt>
                <c:pt idx="3088">
                  <c:v>5.5723333358764604</c:v>
                </c:pt>
                <c:pt idx="3089">
                  <c:v>5.5749144554138104</c:v>
                </c:pt>
                <c:pt idx="3090">
                  <c:v>5.5775160789489702</c:v>
                </c:pt>
                <c:pt idx="3091">
                  <c:v>5.5801401138305602</c:v>
                </c:pt>
                <c:pt idx="3092">
                  <c:v>5.5821127891540501</c:v>
                </c:pt>
                <c:pt idx="3093">
                  <c:v>5.5848355293273899</c:v>
                </c:pt>
                <c:pt idx="3094">
                  <c:v>5.58758068084716</c:v>
                </c:pt>
                <c:pt idx="3095">
                  <c:v>5.5903501510620099</c:v>
                </c:pt>
                <c:pt idx="3096">
                  <c:v>5.5931434631347603</c:v>
                </c:pt>
                <c:pt idx="3097">
                  <c:v>5.5953774452209402</c:v>
                </c:pt>
                <c:pt idx="3098">
                  <c:v>5.5982761383056596</c:v>
                </c:pt>
                <c:pt idx="3099">
                  <c:v>5.6012001037597603</c:v>
                </c:pt>
                <c:pt idx="3100">
                  <c:v>5.6041507720947203</c:v>
                </c:pt>
                <c:pt idx="3101">
                  <c:v>5.6071295738220197</c:v>
                </c:pt>
                <c:pt idx="3102">
                  <c:v>5.6101360321044904</c:v>
                </c:pt>
                <c:pt idx="3103">
                  <c:v>5.6127338409423801</c:v>
                </c:pt>
                <c:pt idx="3104">
                  <c:v>5.6158528327941903</c:v>
                </c:pt>
                <c:pt idx="3105">
                  <c:v>5.6190009117126403</c:v>
                </c:pt>
                <c:pt idx="3106">
                  <c:v>5.6221799850463796</c:v>
                </c:pt>
                <c:pt idx="3107">
                  <c:v>5.6253905296325604</c:v>
                </c:pt>
                <c:pt idx="3108">
                  <c:v>5.6282939910888601</c:v>
                </c:pt>
                <c:pt idx="3109">
                  <c:v>5.6316246986389098</c:v>
                </c:pt>
                <c:pt idx="3110">
                  <c:v>5.63498830795288</c:v>
                </c:pt>
                <c:pt idx="3111">
                  <c:v>5.6383857727050701</c:v>
                </c:pt>
                <c:pt idx="3112">
                  <c:v>5.6418185234069798</c:v>
                </c:pt>
                <c:pt idx="3113">
                  <c:v>5.6450495719909597</c:v>
                </c:pt>
                <c:pt idx="3114">
                  <c:v>5.6486110687255797</c:v>
                </c:pt>
                <c:pt idx="3115">
                  <c:v>5.6522088050842303</c:v>
                </c:pt>
                <c:pt idx="3116">
                  <c:v>5.6558451652526802</c:v>
                </c:pt>
                <c:pt idx="3117">
                  <c:v>5.6595191955566397</c:v>
                </c:pt>
                <c:pt idx="3118">
                  <c:v>5.6632342338562003</c:v>
                </c:pt>
                <c:pt idx="3119">
                  <c:v>5.6669163703918404</c:v>
                </c:pt>
                <c:pt idx="3120">
                  <c:v>5.6707692146301198</c:v>
                </c:pt>
                <c:pt idx="3121">
                  <c:v>5.6746644973754803</c:v>
                </c:pt>
                <c:pt idx="3122">
                  <c:v>5.6786031723022399</c:v>
                </c:pt>
                <c:pt idx="3123">
                  <c:v>5.6825847625732404</c:v>
                </c:pt>
                <c:pt idx="3124">
                  <c:v>5.6866517066955504</c:v>
                </c:pt>
                <c:pt idx="3125">
                  <c:v>5.6907825469970703</c:v>
                </c:pt>
                <c:pt idx="3126">
                  <c:v>5.6949601173400799</c:v>
                </c:pt>
                <c:pt idx="3127">
                  <c:v>5.6991844177246103</c:v>
                </c:pt>
                <c:pt idx="3128">
                  <c:v>5.7034583091735804</c:v>
                </c:pt>
                <c:pt idx="3129">
                  <c:v>5.7079386711120597</c:v>
                </c:pt>
                <c:pt idx="3130">
                  <c:v>5.7079386711120597</c:v>
                </c:pt>
                <c:pt idx="3131">
                  <c:v>5.7123703956604004</c:v>
                </c:pt>
                <c:pt idx="3132">
                  <c:v>5.71685361862182</c:v>
                </c:pt>
                <c:pt idx="3133">
                  <c:v>5.7213897705078098</c:v>
                </c:pt>
                <c:pt idx="3134">
                  <c:v>5.7259788513183603</c:v>
                </c:pt>
                <c:pt idx="3135">
                  <c:v>5.7309031486511204</c:v>
                </c:pt>
                <c:pt idx="3136">
                  <c:v>5.7356624603271396</c:v>
                </c:pt>
                <c:pt idx="3137">
                  <c:v>5.74047756195068</c:v>
                </c:pt>
                <c:pt idx="3138">
                  <c:v>5.7453508377075204</c:v>
                </c:pt>
                <c:pt idx="3139">
                  <c:v>5.75028228759765</c:v>
                </c:pt>
                <c:pt idx="3140">
                  <c:v>5.7556834220886204</c:v>
                </c:pt>
                <c:pt idx="3141">
                  <c:v>5.7607965469360298</c:v>
                </c:pt>
                <c:pt idx="3142">
                  <c:v>5.7659711837768501</c:v>
                </c:pt>
                <c:pt idx="3143">
                  <c:v>5.7712097167968697</c:v>
                </c:pt>
                <c:pt idx="3144">
                  <c:v>5.7765116691589302</c:v>
                </c:pt>
                <c:pt idx="3145">
                  <c:v>5.7824244499206499</c:v>
                </c:pt>
                <c:pt idx="3146">
                  <c:v>5.7879204750061</c:v>
                </c:pt>
                <c:pt idx="3147">
                  <c:v>5.7934837341308603</c:v>
                </c:pt>
                <c:pt idx="3148">
                  <c:v>5.7991151809692303</c:v>
                </c:pt>
                <c:pt idx="3149">
                  <c:v>5.8048191070556596</c:v>
                </c:pt>
                <c:pt idx="3150">
                  <c:v>5.8105921745300302</c:v>
                </c:pt>
                <c:pt idx="3151">
                  <c:v>5.8171877861022896</c:v>
                </c:pt>
                <c:pt idx="3152">
                  <c:v>5.8231706619262704</c:v>
                </c:pt>
                <c:pt idx="3153">
                  <c:v>5.8292279243469203</c:v>
                </c:pt>
                <c:pt idx="3154">
                  <c:v>5.8353614807128897</c:v>
                </c:pt>
                <c:pt idx="3155">
                  <c:v>5.8415732383728001</c:v>
                </c:pt>
                <c:pt idx="3156">
                  <c:v>5.8487620353698704</c:v>
                </c:pt>
                <c:pt idx="3157">
                  <c:v>5.8551959991454998</c:v>
                </c:pt>
                <c:pt idx="3158">
                  <c:v>5.8617105484008798</c:v>
                </c:pt>
                <c:pt idx="3159">
                  <c:v>5.8683080673217702</c:v>
                </c:pt>
                <c:pt idx="3160">
                  <c:v>5.8749899864196697</c:v>
                </c:pt>
                <c:pt idx="3161">
                  <c:v>5.8828139305114702</c:v>
                </c:pt>
                <c:pt idx="3162">
                  <c:v>5.8897318840026802</c:v>
                </c:pt>
                <c:pt idx="3163">
                  <c:v>5.8967385292053196</c:v>
                </c:pt>
                <c:pt idx="3164">
                  <c:v>5.9038357734680096</c:v>
                </c:pt>
                <c:pt idx="3165">
                  <c:v>5.9110231399536097</c:v>
                </c:pt>
                <c:pt idx="3166">
                  <c:v>5.9183020591735804</c:v>
                </c:pt>
                <c:pt idx="3167">
                  <c:v>5.9269604682922301</c:v>
                </c:pt>
                <c:pt idx="3168">
                  <c:v>5.9344949722290004</c:v>
                </c:pt>
                <c:pt idx="3169">
                  <c:v>5.9421257972717303</c:v>
                </c:pt>
                <c:pt idx="3170">
                  <c:v>5.9498543739318803</c:v>
                </c:pt>
                <c:pt idx="3171">
                  <c:v>5.9576835632324201</c:v>
                </c:pt>
                <c:pt idx="3172">
                  <c:v>5.9670715332031197</c:v>
                </c:pt>
                <c:pt idx="3173">
                  <c:v>5.9751701354980398</c:v>
                </c:pt>
                <c:pt idx="3174">
                  <c:v>5.9833726882934499</c:v>
                </c:pt>
                <c:pt idx="3175">
                  <c:v>5.9916820526123002</c:v>
                </c:pt>
                <c:pt idx="3176">
                  <c:v>6.0000958442687997</c:v>
                </c:pt>
                <c:pt idx="3177">
                  <c:v>6.0102610588073704</c:v>
                </c:pt>
                <c:pt idx="3178">
                  <c:v>6.0189628601074201</c:v>
                </c:pt>
                <c:pt idx="3179">
                  <c:v>6.0277767181396396</c:v>
                </c:pt>
                <c:pt idx="3180">
                  <c:v>6.03670358657837</c:v>
                </c:pt>
                <c:pt idx="3181">
                  <c:v>6.0457463264465297</c:v>
                </c:pt>
                <c:pt idx="3182">
                  <c:v>6.0549054145812997</c:v>
                </c:pt>
                <c:pt idx="3183">
                  <c:v>6.0660815238952601</c:v>
                </c:pt>
                <c:pt idx="3184">
                  <c:v>6.0755462646484304</c:v>
                </c:pt>
                <c:pt idx="3185">
                  <c:v>6.0851235389709402</c:v>
                </c:pt>
                <c:pt idx="3186">
                  <c:v>6.0851235389709402</c:v>
                </c:pt>
                <c:pt idx="3187">
                  <c:v>6.0947771072387704</c:v>
                </c:pt>
                <c:pt idx="3188">
                  <c:v>6.1065268516540501</c:v>
                </c:pt>
                <c:pt idx="3189">
                  <c:v>6.1163606643676696</c:v>
                </c:pt>
                <c:pt idx="3190">
                  <c:v>6.1261777877807599</c:v>
                </c:pt>
                <c:pt idx="3191">
                  <c:v>6.1359581947326598</c:v>
                </c:pt>
                <c:pt idx="3192">
                  <c:v>6.1456751823425302</c:v>
                </c:pt>
                <c:pt idx="3193">
                  <c:v>6.1573948860168404</c:v>
                </c:pt>
                <c:pt idx="3194">
                  <c:v>6.1670179367065403</c:v>
                </c:pt>
                <c:pt idx="3195">
                  <c:v>6.1765780448913503</c:v>
                </c:pt>
                <c:pt idx="3196">
                  <c:v>6.1860756874084402</c:v>
                </c:pt>
                <c:pt idx="3197">
                  <c:v>6.1955103874206499</c:v>
                </c:pt>
                <c:pt idx="3198">
                  <c:v>6.2048830986022896</c:v>
                </c:pt>
                <c:pt idx="3199">
                  <c:v>6.2163090705871502</c:v>
                </c:pt>
                <c:pt idx="3200">
                  <c:v>6.2255911827087402</c:v>
                </c:pt>
                <c:pt idx="3201">
                  <c:v>6.2348127365112296</c:v>
                </c:pt>
                <c:pt idx="3202">
                  <c:v>6.2439727783203098</c:v>
                </c:pt>
                <c:pt idx="3203">
                  <c:v>6.2530708312988201</c:v>
                </c:pt>
                <c:pt idx="3204">
                  <c:v>6.2642431259155202</c:v>
                </c:pt>
                <c:pt idx="3205">
                  <c:v>6.2732310295104901</c:v>
                </c:pt>
                <c:pt idx="3206">
                  <c:v>6.2821025848388601</c:v>
                </c:pt>
                <c:pt idx="3207">
                  <c:v>6.2908267974853498</c:v>
                </c:pt>
                <c:pt idx="3208">
                  <c:v>6.2993998527526802</c:v>
                </c:pt>
                <c:pt idx="3209">
                  <c:v>6.3098397254943803</c:v>
                </c:pt>
                <c:pt idx="3210">
                  <c:v>6.3181138038635201</c:v>
                </c:pt>
                <c:pt idx="3211">
                  <c:v>6.3262352943420401</c:v>
                </c:pt>
                <c:pt idx="3212">
                  <c:v>6.3342041969299299</c:v>
                </c:pt>
                <c:pt idx="3213">
                  <c:v>6.3420205116271902</c:v>
                </c:pt>
                <c:pt idx="3214">
                  <c:v>6.3496828079223597</c:v>
                </c:pt>
                <c:pt idx="3215">
                  <c:v>6.3590764999389604</c:v>
                </c:pt>
                <c:pt idx="3216">
                  <c:v>6.3664360046386701</c:v>
                </c:pt>
                <c:pt idx="3217">
                  <c:v>6.3736410140991202</c:v>
                </c:pt>
                <c:pt idx="3218">
                  <c:v>6.3806905746459899</c:v>
                </c:pt>
                <c:pt idx="3219">
                  <c:v>6.3875861167907697</c:v>
                </c:pt>
                <c:pt idx="3220">
                  <c:v>6.3960719108581499</c:v>
                </c:pt>
                <c:pt idx="3221">
                  <c:v>6.4026603698730398</c:v>
                </c:pt>
                <c:pt idx="3222">
                  <c:v>6.4090929031371999</c:v>
                </c:pt>
                <c:pt idx="3223">
                  <c:v>6.4153704643249503</c:v>
                </c:pt>
                <c:pt idx="3224">
                  <c:v>6.4214906692504803</c:v>
                </c:pt>
                <c:pt idx="3225">
                  <c:v>6.4290580749511701</c:v>
                </c:pt>
                <c:pt idx="3226">
                  <c:v>6.4348692893981898</c:v>
                </c:pt>
                <c:pt idx="3227">
                  <c:v>6.4405236244201598</c:v>
                </c:pt>
                <c:pt idx="3228">
                  <c:v>6.4460201263427699</c:v>
                </c:pt>
                <c:pt idx="3229">
                  <c:v>6.4513597488403303</c:v>
                </c:pt>
                <c:pt idx="3230">
                  <c:v>6.4580016136169398</c:v>
                </c:pt>
                <c:pt idx="3231">
                  <c:v>6.4630284309387198</c:v>
                </c:pt>
                <c:pt idx="3232">
                  <c:v>6.4678978919982901</c:v>
                </c:pt>
                <c:pt idx="3233">
                  <c:v>6.4726085662841797</c:v>
                </c:pt>
                <c:pt idx="3234">
                  <c:v>6.4771604537963796</c:v>
                </c:pt>
                <c:pt idx="3235">
                  <c:v>6.4815540313720703</c:v>
                </c:pt>
                <c:pt idx="3236">
                  <c:v>6.4871068000793404</c:v>
                </c:pt>
                <c:pt idx="3237">
                  <c:v>6.4911861419677699</c:v>
                </c:pt>
                <c:pt idx="3238">
                  <c:v>6.4951052665710396</c:v>
                </c:pt>
                <c:pt idx="3239">
                  <c:v>6.4988651275634703</c:v>
                </c:pt>
                <c:pt idx="3240">
                  <c:v>6.5024657249450604</c:v>
                </c:pt>
                <c:pt idx="3241">
                  <c:v>6.50707960128784</c:v>
                </c:pt>
                <c:pt idx="3242">
                  <c:v>6.50707960128784</c:v>
                </c:pt>
                <c:pt idx="3243">
                  <c:v>6.5103635787963796</c:v>
                </c:pt>
                <c:pt idx="3244">
                  <c:v>6.51348781585693</c:v>
                </c:pt>
                <c:pt idx="3245">
                  <c:v>6.5164513587951598</c:v>
                </c:pt>
                <c:pt idx="3246">
                  <c:v>6.5202779769897399</c:v>
                </c:pt>
                <c:pt idx="3247">
                  <c:v>6.5229244232177699</c:v>
                </c:pt>
                <c:pt idx="3248">
                  <c:v>6.5254092216491699</c:v>
                </c:pt>
                <c:pt idx="3249">
                  <c:v>6.5277347564697203</c:v>
                </c:pt>
                <c:pt idx="3250">
                  <c:v>6.5298991203308097</c:v>
                </c:pt>
                <c:pt idx="3251">
                  <c:v>6.5319018363952601</c:v>
                </c:pt>
                <c:pt idx="3252">
                  <c:v>6.53462409973144</c:v>
                </c:pt>
                <c:pt idx="3253">
                  <c:v>6.5363082885742196</c:v>
                </c:pt>
                <c:pt idx="3254">
                  <c:v>6.5378317832946697</c:v>
                </c:pt>
                <c:pt idx="3255">
                  <c:v>6.5391936302184996</c:v>
                </c:pt>
                <c:pt idx="3256">
                  <c:v>6.5403947830200204</c:v>
                </c:pt>
                <c:pt idx="3257">
                  <c:v>6.5421657562255797</c:v>
                </c:pt>
                <c:pt idx="3258">
                  <c:v>6.5430474281311</c:v>
                </c:pt>
                <c:pt idx="3259">
                  <c:v>6.5437674522399902</c:v>
                </c:pt>
                <c:pt idx="3260">
                  <c:v>6.5443263053893999</c:v>
                </c:pt>
                <c:pt idx="3261">
                  <c:v>6.5447239875793404</c:v>
                </c:pt>
                <c:pt idx="3262">
                  <c:v>6.5455422401428196</c:v>
                </c:pt>
                <c:pt idx="3263">
                  <c:v>6.5456199645996103</c:v>
                </c:pt>
                <c:pt idx="3264">
                  <c:v>6.5455360412597603</c:v>
                </c:pt>
                <c:pt idx="3265">
                  <c:v>6.5452904701232901</c:v>
                </c:pt>
                <c:pt idx="3266">
                  <c:v>6.5448832511901802</c:v>
                </c:pt>
                <c:pt idx="3267">
                  <c:v>6.5443148612976003</c:v>
                </c:pt>
                <c:pt idx="3268">
                  <c:v>6.5440220832824698</c:v>
                </c:pt>
                <c:pt idx="3269">
                  <c:v>6.5431346893310502</c:v>
                </c:pt>
                <c:pt idx="3270">
                  <c:v>6.5420851707458496</c:v>
                </c:pt>
                <c:pt idx="3271">
                  <c:v>6.5408740043640101</c:v>
                </c:pt>
                <c:pt idx="3272">
                  <c:v>6.5395026206970197</c:v>
                </c:pt>
                <c:pt idx="3273">
                  <c:v>6.5382575988769496</c:v>
                </c:pt>
                <c:pt idx="3274">
                  <c:v>6.5365657806396396</c:v>
                </c:pt>
                <c:pt idx="3275">
                  <c:v>6.5347137451171804</c:v>
                </c:pt>
                <c:pt idx="3276">
                  <c:v>6.5327000617980904</c:v>
                </c:pt>
                <c:pt idx="3277">
                  <c:v>6.5305256843566903</c:v>
                </c:pt>
                <c:pt idx="3278">
                  <c:v>6.5283298492431596</c:v>
                </c:pt>
                <c:pt idx="3279">
                  <c:v>6.5258374214172301</c:v>
                </c:pt>
                <c:pt idx="3280">
                  <c:v>6.5231833457946697</c:v>
                </c:pt>
                <c:pt idx="3281">
                  <c:v>6.5203690528869602</c:v>
                </c:pt>
                <c:pt idx="3282">
                  <c:v>6.51739454269409</c:v>
                </c:pt>
                <c:pt idx="3283">
                  <c:v>6.5142593383789</c:v>
                </c:pt>
                <c:pt idx="3284">
                  <c:v>6.5109591484069798</c:v>
                </c:pt>
                <c:pt idx="3285">
                  <c:v>6.50750732421875</c:v>
                </c:pt>
                <c:pt idx="3286">
                  <c:v>6.5038952827453604</c:v>
                </c:pt>
                <c:pt idx="3287">
                  <c:v>6.5001230239868102</c:v>
                </c:pt>
                <c:pt idx="3288">
                  <c:v>6.4961919784545898</c:v>
                </c:pt>
                <c:pt idx="3289">
                  <c:v>6.4919476509094203</c:v>
                </c:pt>
                <c:pt idx="3290">
                  <c:v>6.4877014160156197</c:v>
                </c:pt>
                <c:pt idx="3291">
                  <c:v>6.4832949638366699</c:v>
                </c:pt>
                <c:pt idx="3292">
                  <c:v>6.4787292480468697</c:v>
                </c:pt>
                <c:pt idx="3293">
                  <c:v>6.4740052223205504</c:v>
                </c:pt>
                <c:pt idx="3294">
                  <c:v>6.4688239097595197</c:v>
                </c:pt>
                <c:pt idx="3295">
                  <c:v>6.4637856483459402</c:v>
                </c:pt>
                <c:pt idx="3296">
                  <c:v>6.4585900306701598</c:v>
                </c:pt>
                <c:pt idx="3297">
                  <c:v>6.4532365798950204</c:v>
                </c:pt>
                <c:pt idx="3298">
                  <c:v>6.4532365798950204</c:v>
                </c:pt>
                <c:pt idx="3299">
                  <c:v>6.4477248191833496</c:v>
                </c:pt>
                <c:pt idx="3300">
                  <c:v>6.44161033630371</c:v>
                </c:pt>
                <c:pt idx="3301">
                  <c:v>6.4357872009277299</c:v>
                </c:pt>
                <c:pt idx="3302">
                  <c:v>6.4298076629638601</c:v>
                </c:pt>
                <c:pt idx="3303">
                  <c:v>6.4236712455749503</c:v>
                </c:pt>
                <c:pt idx="3304">
                  <c:v>6.4173774719238201</c:v>
                </c:pt>
                <c:pt idx="3305">
                  <c:v>6.4103374481201101</c:v>
                </c:pt>
                <c:pt idx="3306">
                  <c:v>6.4037356376647896</c:v>
                </c:pt>
                <c:pt idx="3307">
                  <c:v>6.3969783782958896</c:v>
                </c:pt>
                <c:pt idx="3308">
                  <c:v>6.3900647163391104</c:v>
                </c:pt>
                <c:pt idx="3309">
                  <c:v>6.3829970359802202</c:v>
                </c:pt>
                <c:pt idx="3310">
                  <c:v>6.37503814697265</c:v>
                </c:pt>
                <c:pt idx="3311">
                  <c:v>6.3676643371581996</c:v>
                </c:pt>
                <c:pt idx="3312">
                  <c:v>6.3601355552673304</c:v>
                </c:pt>
                <c:pt idx="3313">
                  <c:v>6.3524537086486799</c:v>
                </c:pt>
                <c:pt idx="3314">
                  <c:v>6.3446183204650799</c:v>
                </c:pt>
                <c:pt idx="3315">
                  <c:v>6.3357505798339799</c:v>
                </c:pt>
                <c:pt idx="3316">
                  <c:v>6.3276128768920898</c:v>
                </c:pt>
                <c:pt idx="3317">
                  <c:v>6.3193216323852504</c:v>
                </c:pt>
                <c:pt idx="3318">
                  <c:v>6.3108787536621103</c:v>
                </c:pt>
                <c:pt idx="3319">
                  <c:v>6.3022837638854901</c:v>
                </c:pt>
                <c:pt idx="3320">
                  <c:v>6.2935371398925701</c:v>
                </c:pt>
                <c:pt idx="3321">
                  <c:v>6.2836236953735298</c:v>
                </c:pt>
                <c:pt idx="3322">
                  <c:v>6.2745795249938903</c:v>
                </c:pt>
                <c:pt idx="3323">
                  <c:v>6.2653841972351003</c:v>
                </c:pt>
                <c:pt idx="3324">
                  <c:v>6.2560386657714799</c:v>
                </c:pt>
                <c:pt idx="3325">
                  <c:v>6.2465438842773402</c:v>
                </c:pt>
                <c:pt idx="3326">
                  <c:v>6.2357454299926696</c:v>
                </c:pt>
                <c:pt idx="3327">
                  <c:v>6.2259569168090803</c:v>
                </c:pt>
                <c:pt idx="3328">
                  <c:v>6.2160196304321298</c:v>
                </c:pt>
                <c:pt idx="3329">
                  <c:v>6.2059340476989702</c:v>
                </c:pt>
                <c:pt idx="3330">
                  <c:v>6.1957006454467702</c:v>
                </c:pt>
                <c:pt idx="3331">
                  <c:v>6.1840291023254403</c:v>
                </c:pt>
                <c:pt idx="3332">
                  <c:v>6.1735067367553702</c:v>
                </c:pt>
                <c:pt idx="3333">
                  <c:v>6.1628379821777299</c:v>
                </c:pt>
                <c:pt idx="3334">
                  <c:v>6.1520242691040004</c:v>
                </c:pt>
                <c:pt idx="3335">
                  <c:v>6.1410636901855398</c:v>
                </c:pt>
                <c:pt idx="3336">
                  <c:v>6.1285319328308097</c:v>
                </c:pt>
                <c:pt idx="3337">
                  <c:v>6.11728715896606</c:v>
                </c:pt>
                <c:pt idx="3338">
                  <c:v>6.1058988571167001</c:v>
                </c:pt>
                <c:pt idx="3339">
                  <c:v>6.0943670272827104</c:v>
                </c:pt>
                <c:pt idx="3340">
                  <c:v>6.0826921463012704</c:v>
                </c:pt>
                <c:pt idx="3341">
                  <c:v>6.06931447982788</c:v>
                </c:pt>
                <c:pt idx="3342">
                  <c:v>6.0573606491088796</c:v>
                </c:pt>
                <c:pt idx="3343">
                  <c:v>6.0452642440795898</c:v>
                </c:pt>
                <c:pt idx="3344">
                  <c:v>6.0330281257629403</c:v>
                </c:pt>
                <c:pt idx="3345">
                  <c:v>6.0206503868103001</c:v>
                </c:pt>
                <c:pt idx="3346">
                  <c:v>6.0081334114074698</c:v>
                </c:pt>
                <c:pt idx="3347">
                  <c:v>5.9937906265258798</c:v>
                </c:pt>
                <c:pt idx="3348">
                  <c:v>5.9810009002685502</c:v>
                </c:pt>
                <c:pt idx="3349">
                  <c:v>5.9680728912353498</c:v>
                </c:pt>
                <c:pt idx="3350">
                  <c:v>5.9550070762634197</c:v>
                </c:pt>
                <c:pt idx="3351">
                  <c:v>5.9418039321899396</c:v>
                </c:pt>
                <c:pt idx="3352">
                  <c:v>5.9399847984313903</c:v>
                </c:pt>
                <c:pt idx="3353">
                  <c:v>5.9266510009765598</c:v>
                </c:pt>
                <c:pt idx="3354">
                  <c:v>5.9131813049316397</c:v>
                </c:pt>
                <c:pt idx="3355">
                  <c:v>5.89957571029663</c:v>
                </c:pt>
                <c:pt idx="3356">
                  <c:v>5.8858356475829998</c:v>
                </c:pt>
                <c:pt idx="3357">
                  <c:v>5.87001609802246</c:v>
                </c:pt>
                <c:pt idx="3358">
                  <c:v>5.8560147285461399</c:v>
                </c:pt>
                <c:pt idx="3359">
                  <c:v>5.8418798446655202</c:v>
                </c:pt>
                <c:pt idx="3360">
                  <c:v>5.8276128768920898</c:v>
                </c:pt>
                <c:pt idx="3361">
                  <c:v>5.8132138252258301</c:v>
                </c:pt>
                <c:pt idx="3362">
                  <c:v>5.7966160774230904</c:v>
                </c:pt>
                <c:pt idx="3363">
                  <c:v>5.7819623947143501</c:v>
                </c:pt>
                <c:pt idx="3364">
                  <c:v>5.7671780586242596</c:v>
                </c:pt>
                <c:pt idx="3365">
                  <c:v>5.7522649765014604</c:v>
                </c:pt>
                <c:pt idx="3366">
                  <c:v>5.7372231483459402</c:v>
                </c:pt>
                <c:pt idx="3367">
                  <c:v>5.7220540046691903</c:v>
                </c:pt>
                <c:pt idx="3368">
                  <c:v>5.7045769691467303</c:v>
                </c:pt>
                <c:pt idx="3369">
                  <c:v>5.6891603469848597</c:v>
                </c:pt>
                <c:pt idx="3370">
                  <c:v>5.6736183166503897</c:v>
                </c:pt>
                <c:pt idx="3371">
                  <c:v>5.6579508781433097</c:v>
                </c:pt>
                <c:pt idx="3372">
                  <c:v>5.6421589851379403</c:v>
                </c:pt>
                <c:pt idx="3373">
                  <c:v>5.6239476203918404</c:v>
                </c:pt>
                <c:pt idx="3374">
                  <c:v>5.6079163551330504</c:v>
                </c:pt>
                <c:pt idx="3375">
                  <c:v>5.5917630195617596</c:v>
                </c:pt>
                <c:pt idx="3376">
                  <c:v>5.5754876136779803</c:v>
                </c:pt>
                <c:pt idx="3377">
                  <c:v>5.5590915679931596</c:v>
                </c:pt>
                <c:pt idx="3378">
                  <c:v>5.5401673316955504</c:v>
                </c:pt>
                <c:pt idx="3379">
                  <c:v>5.5235390663146902</c:v>
                </c:pt>
                <c:pt idx="3380">
                  <c:v>5.5067930221557599</c:v>
                </c:pt>
                <c:pt idx="3381">
                  <c:v>5.48992872238159</c:v>
                </c:pt>
                <c:pt idx="3382">
                  <c:v>5.4729475975036603</c:v>
                </c:pt>
                <c:pt idx="3383">
                  <c:v>5.4533329010009703</c:v>
                </c:pt>
                <c:pt idx="3384">
                  <c:v>5.4361276626586896</c:v>
                </c:pt>
                <c:pt idx="3385">
                  <c:v>5.4188079833984304</c:v>
                </c:pt>
                <c:pt idx="3386">
                  <c:v>5.4013743400573704</c:v>
                </c:pt>
                <c:pt idx="3387">
                  <c:v>5.38382720947265</c:v>
                </c:pt>
                <c:pt idx="3388">
                  <c:v>5.3661675453186</c:v>
                </c:pt>
                <c:pt idx="3389">
                  <c:v>5.3457837104797301</c:v>
                </c:pt>
                <c:pt idx="3390">
                  <c:v>5.3279109001159597</c:v>
                </c:pt>
                <c:pt idx="3391">
                  <c:v>5.3099279403686497</c:v>
                </c:pt>
                <c:pt idx="3392">
                  <c:v>5.2918362617492596</c:v>
                </c:pt>
                <c:pt idx="3393">
                  <c:v>5.2736363410949698</c:v>
                </c:pt>
                <c:pt idx="3394">
                  <c:v>5.2526144981384197</c:v>
                </c:pt>
                <c:pt idx="3395">
                  <c:v>5.2342095375061</c:v>
                </c:pt>
                <c:pt idx="3396">
                  <c:v>5.2156991958618102</c:v>
                </c:pt>
                <c:pt idx="3397">
                  <c:v>5.1970839500427202</c:v>
                </c:pt>
                <c:pt idx="3398">
                  <c:v>5.1783647537231401</c:v>
                </c:pt>
                <c:pt idx="3399">
                  <c:v>5.1567320823669398</c:v>
                </c:pt>
                <c:pt idx="3400">
                  <c:v>5.13781690597534</c:v>
                </c:pt>
                <c:pt idx="3401">
                  <c:v>5.1188006401062003</c:v>
                </c:pt>
                <c:pt idx="3402">
                  <c:v>5.0996842384338299</c:v>
                </c:pt>
                <c:pt idx="3403">
                  <c:v>5.0804681777954102</c:v>
                </c:pt>
                <c:pt idx="3404">
                  <c:v>5.0582513809204102</c:v>
                </c:pt>
                <c:pt idx="3405">
                  <c:v>5.0388493537902797</c:v>
                </c:pt>
                <c:pt idx="3406">
                  <c:v>5.0388493537902797</c:v>
                </c:pt>
                <c:pt idx="3407">
                  <c:v>5.0193505287170401</c:v>
                </c:pt>
                <c:pt idx="3408">
                  <c:v>4.99975538253784</c:v>
                </c:pt>
                <c:pt idx="3409">
                  <c:v>4.9800658226013104</c:v>
                </c:pt>
                <c:pt idx="3410">
                  <c:v>4.95729255676269</c:v>
                </c:pt>
                <c:pt idx="3411">
                  <c:v>4.9374270439147896</c:v>
                </c:pt>
                <c:pt idx="3412">
                  <c:v>4.9174695014953604</c:v>
                </c:pt>
                <c:pt idx="3413">
                  <c:v>4.89742088317871</c:v>
                </c:pt>
                <c:pt idx="3414">
                  <c:v>4.8772821426391602</c:v>
                </c:pt>
                <c:pt idx="3415">
                  <c:v>4.85398149490356</c:v>
                </c:pt>
                <c:pt idx="3416">
                  <c:v>4.8336768150329599</c:v>
                </c:pt>
                <c:pt idx="3417">
                  <c:v>4.8132853507995597</c:v>
                </c:pt>
                <c:pt idx="3418">
                  <c:v>4.79280710220337</c:v>
                </c:pt>
                <c:pt idx="3419">
                  <c:v>4.7722444534301696</c:v>
                </c:pt>
                <c:pt idx="3420">
                  <c:v>4.7484464645385698</c:v>
                </c:pt>
                <c:pt idx="3421">
                  <c:v>4.7277283668518004</c:v>
                </c:pt>
                <c:pt idx="3422">
                  <c:v>4.7069282531738201</c:v>
                </c:pt>
                <c:pt idx="3423">
                  <c:v>4.6860470771789497</c:v>
                </c:pt>
                <c:pt idx="3424">
                  <c:v>4.6650857925415004</c:v>
                </c:pt>
                <c:pt idx="3425">
                  <c:v>4.6408214569091797</c:v>
                </c:pt>
                <c:pt idx="3426">
                  <c:v>4.6197161674499503</c:v>
                </c:pt>
                <c:pt idx="3427">
                  <c:v>4.5985336303710902</c:v>
                </c:pt>
                <c:pt idx="3428">
                  <c:v>4.5772757530212402</c:v>
                </c:pt>
                <c:pt idx="3429">
                  <c:v>4.5559430122375497</c:v>
                </c:pt>
                <c:pt idx="3430">
                  <c:v>4.5312442779540998</c:v>
                </c:pt>
                <c:pt idx="3431">
                  <c:v>4.5097784996032697</c:v>
                </c:pt>
                <c:pt idx="3432">
                  <c:v>4.4882416725158603</c:v>
                </c:pt>
                <c:pt idx="3433">
                  <c:v>4.4666342735290501</c:v>
                </c:pt>
                <c:pt idx="3434">
                  <c:v>4.4449577331542898</c:v>
                </c:pt>
                <c:pt idx="3435">
                  <c:v>4.4232125282287598</c:v>
                </c:pt>
                <c:pt idx="3436">
                  <c:v>4.3980598449706996</c:v>
                </c:pt>
                <c:pt idx="3437">
                  <c:v>4.3761959075927699</c:v>
                </c:pt>
                <c:pt idx="3438">
                  <c:v>4.3542675971984801</c:v>
                </c:pt>
                <c:pt idx="3439">
                  <c:v>4.332275390625</c:v>
                </c:pt>
                <c:pt idx="3440">
                  <c:v>4.31022024154663</c:v>
                </c:pt>
                <c:pt idx="3441">
                  <c:v>4.28470754623413</c:v>
                </c:pt>
                <c:pt idx="3442">
                  <c:v>4.2625460624694798</c:v>
                </c:pt>
                <c:pt idx="3443">
                  <c:v>4.2403249740600497</c:v>
                </c:pt>
                <c:pt idx="3444">
                  <c:v>4.2180466651916504</c:v>
                </c:pt>
                <c:pt idx="3445">
                  <c:v>4.1957116127014098</c:v>
                </c:pt>
                <c:pt idx="3446">
                  <c:v>4.1698727607726997</c:v>
                </c:pt>
                <c:pt idx="3447">
                  <c:v>4.1474437713623002</c:v>
                </c:pt>
                <c:pt idx="3448">
                  <c:v>4.1249608993530202</c:v>
                </c:pt>
                <c:pt idx="3449">
                  <c:v>4.1024265289306596</c:v>
                </c:pt>
                <c:pt idx="3450">
                  <c:v>4.0798411369323704</c:v>
                </c:pt>
                <c:pt idx="3451">
                  <c:v>4.0537137985229403</c:v>
                </c:pt>
                <c:pt idx="3452">
                  <c:v>4.0310473442077601</c:v>
                </c:pt>
                <c:pt idx="3453">
                  <c:v>4.0083332061767498</c:v>
                </c:pt>
                <c:pt idx="3454">
                  <c:v>3.98557353019714</c:v>
                </c:pt>
                <c:pt idx="3455">
                  <c:v>3.9627695083618102</c:v>
                </c:pt>
                <c:pt idx="3456">
                  <c:v>3.9399218559265101</c:v>
                </c:pt>
                <c:pt idx="3457">
                  <c:v>3.9135179519653298</c:v>
                </c:pt>
                <c:pt idx="3458">
                  <c:v>3.8906049728393501</c:v>
                </c:pt>
                <c:pt idx="3459">
                  <c:v>3.8676519393920898</c:v>
                </c:pt>
                <c:pt idx="3460">
                  <c:v>3.84466123580932</c:v>
                </c:pt>
                <c:pt idx="3461">
                  <c:v>3.84466123580932</c:v>
                </c:pt>
                <c:pt idx="3462">
                  <c:v>3.8180689811706499</c:v>
                </c:pt>
                <c:pt idx="3463">
                  <c:v>3.7950232028961102</c:v>
                </c:pt>
                <c:pt idx="3464">
                  <c:v>3.7719430923461901</c:v>
                </c:pt>
                <c:pt idx="3465">
                  <c:v>3.74882984161377</c:v>
                </c:pt>
                <c:pt idx="3466">
                  <c:v>3.7256846427917401</c:v>
                </c:pt>
                <c:pt idx="3467">
                  <c:v>3.6989188194274898</c:v>
                </c:pt>
                <c:pt idx="3468">
                  <c:v>3.6757330894470202</c:v>
                </c:pt>
                <c:pt idx="3469">
                  <c:v>3.6525197029113698</c:v>
                </c:pt>
                <c:pt idx="3470">
                  <c:v>3.6256301403045601</c:v>
                </c:pt>
                <c:pt idx="3471">
                  <c:v>3.60238480567932</c:v>
                </c:pt>
                <c:pt idx="3472">
                  <c:v>3.5791151523589999</c:v>
                </c:pt>
                <c:pt idx="3473">
                  <c:v>3.5521187782287602</c:v>
                </c:pt>
                <c:pt idx="3474">
                  <c:v>3.52882575988769</c:v>
                </c:pt>
                <c:pt idx="3475">
                  <c:v>3.50173640251159</c:v>
                </c:pt>
                <c:pt idx="3476">
                  <c:v>3.4784271717071502</c:v>
                </c:pt>
                <c:pt idx="3477">
                  <c:v>3.4551005363464302</c:v>
                </c:pt>
                <c:pt idx="3478">
                  <c:v>3.4279329776763898</c:v>
                </c:pt>
                <c:pt idx="3479">
                  <c:v>3.4045989513397199</c:v>
                </c:pt>
                <c:pt idx="3480">
                  <c:v>3.4045989513397199</c:v>
                </c:pt>
                <c:pt idx="3481">
                  <c:v>3.37735891342163</c:v>
                </c:pt>
                <c:pt idx="3482">
                  <c:v>3.3540229797363201</c:v>
                </c:pt>
                <c:pt idx="3483">
                  <c:v>3.3267199993133501</c:v>
                </c:pt>
                <c:pt idx="3484">
                  <c:v>3.3033890724182098</c:v>
                </c:pt>
                <c:pt idx="3485">
                  <c:v>3.2800517082214302</c:v>
                </c:pt>
                <c:pt idx="3486">
                  <c:v>3.25271248817443</c:v>
                </c:pt>
                <c:pt idx="3487">
                  <c:v>3.2293894290924001</c:v>
                </c:pt>
                <c:pt idx="3488">
                  <c:v>3.2020084857940598</c:v>
                </c:pt>
                <c:pt idx="3489">
                  <c:v>3.17870616912841</c:v>
                </c:pt>
                <c:pt idx="3490">
                  <c:v>3.1745696067810001</c:v>
                </c:pt>
                <c:pt idx="3491">
                  <c:v>3.1512928009033199</c:v>
                </c:pt>
                <c:pt idx="3492">
                  <c:v>3.1238272190093901</c:v>
                </c:pt>
                <c:pt idx="3493">
                  <c:v>3.1005818843841499</c:v>
                </c:pt>
                <c:pt idx="3494">
                  <c:v>3.07309889793396</c:v>
                </c:pt>
                <c:pt idx="3495">
                  <c:v>3.0455729961395201</c:v>
                </c:pt>
                <c:pt idx="3496">
                  <c:v>3.0455729961395201</c:v>
                </c:pt>
                <c:pt idx="3497">
                  <c:v>3.0180077552795401</c:v>
                </c:pt>
                <c:pt idx="3498">
                  <c:v>2.99487257003784</c:v>
                </c:pt>
                <c:pt idx="3499">
                  <c:v>2.9673111438751198</c:v>
                </c:pt>
                <c:pt idx="3500">
                  <c:v>2.9442284107208199</c:v>
                </c:pt>
                <c:pt idx="3501">
                  <c:v>2.9166798591613698</c:v>
                </c:pt>
                <c:pt idx="3502">
                  <c:v>2.9166798591613698</c:v>
                </c:pt>
                <c:pt idx="3503">
                  <c:v>2.8891072273254301</c:v>
                </c:pt>
                <c:pt idx="3504">
                  <c:v>2.8615143299102699</c:v>
                </c:pt>
                <c:pt idx="3505">
                  <c:v>2.8385877609252899</c:v>
                </c:pt>
                <c:pt idx="3506">
                  <c:v>2.8110299110412602</c:v>
                </c:pt>
                <c:pt idx="3507">
                  <c:v>2.8110299110412602</c:v>
                </c:pt>
                <c:pt idx="3508">
                  <c:v>2.7834615707397399</c:v>
                </c:pt>
                <c:pt idx="3509">
                  <c:v>2.7606647014617902</c:v>
                </c:pt>
                <c:pt idx="3510">
                  <c:v>2.7331476211547798</c:v>
                </c:pt>
                <c:pt idx="3511">
                  <c:v>2.7056298255920401</c:v>
                </c:pt>
                <c:pt idx="3512">
                  <c:v>2.6829802989959699</c:v>
                </c:pt>
                <c:pt idx="3513">
                  <c:v>2.6781151294708199</c:v>
                </c:pt>
                <c:pt idx="3514">
                  <c:v>2.6555302143096902</c:v>
                </c:pt>
                <c:pt idx="3515">
                  <c:v>2.6280894279479901</c:v>
                </c:pt>
                <c:pt idx="3516">
                  <c:v>2.6056051254272399</c:v>
                </c:pt>
                <c:pt idx="3517">
                  <c:v>2.5782487392425502</c:v>
                </c:pt>
                <c:pt idx="3518">
                  <c:v>2.57325220108032</c:v>
                </c:pt>
                <c:pt idx="3519">
                  <c:v>2.5509119033813401</c:v>
                </c:pt>
                <c:pt idx="3520">
                  <c:v>2.52359914779663</c:v>
                </c:pt>
                <c:pt idx="3521">
                  <c:v>2.4963138103485099</c:v>
                </c:pt>
                <c:pt idx="3522">
                  <c:v>2.49116683006286</c:v>
                </c:pt>
                <c:pt idx="3523">
                  <c:v>2.46906065940856</c:v>
                </c:pt>
                <c:pt idx="3524">
                  <c:v>2.44184350967407</c:v>
                </c:pt>
                <c:pt idx="3525">
                  <c:v>2.4366042613983101</c:v>
                </c:pt>
                <c:pt idx="3526">
                  <c:v>2.4146661758422798</c:v>
                </c:pt>
                <c:pt idx="3527">
                  <c:v>2.38753318786621</c:v>
                </c:pt>
                <c:pt idx="3528">
                  <c:v>2.3604483604431099</c:v>
                </c:pt>
                <c:pt idx="3529">
                  <c:v>2.3604483604431099</c:v>
                </c:pt>
                <c:pt idx="3530">
                  <c:v>2.3334164619445801</c:v>
                </c:pt>
                <c:pt idx="3531">
                  <c:v>2.3064410686492902</c:v>
                </c:pt>
                <c:pt idx="3532">
                  <c:v>2.2849242687225302</c:v>
                </c:pt>
                <c:pt idx="3533">
                  <c:v>2.2795267105102499</c:v>
                </c:pt>
                <c:pt idx="3534">
                  <c:v>2.2526774406433101</c:v>
                </c:pt>
                <c:pt idx="3535">
                  <c:v>2.23136234283447</c:v>
                </c:pt>
                <c:pt idx="3536">
                  <c:v>2.2046878337860099</c:v>
                </c:pt>
                <c:pt idx="3537">
                  <c:v>2.1991922855377202</c:v>
                </c:pt>
                <c:pt idx="3538">
                  <c:v>2.1725647449493399</c:v>
                </c:pt>
                <c:pt idx="3539">
                  <c:v>2.1725647449493399</c:v>
                </c:pt>
                <c:pt idx="3540">
                  <c:v>2.1460199356079102</c:v>
                </c:pt>
                <c:pt idx="3541">
                  <c:v>2.1403956413268999</c:v>
                </c:pt>
                <c:pt idx="3542">
                  <c:v>2.1139132976531898</c:v>
                </c:pt>
                <c:pt idx="3543">
                  <c:v>2.08752417564392</c:v>
                </c:pt>
                <c:pt idx="3544">
                  <c:v>2.0817830562591499</c:v>
                </c:pt>
                <c:pt idx="3545">
                  <c:v>2.0612325668334899</c:v>
                </c:pt>
                <c:pt idx="3546">
                  <c:v>2.0554718971252401</c:v>
                </c:pt>
                <c:pt idx="3547">
                  <c:v>2.02926468849182</c:v>
                </c:pt>
                <c:pt idx="3548">
                  <c:v>2.0234189033508301</c:v>
                </c:pt>
                <c:pt idx="3549">
                  <c:v>1.9973056316375699</c:v>
                </c:pt>
                <c:pt idx="3550">
                  <c:v>1.9771807193756099</c:v>
                </c:pt>
                <c:pt idx="3551">
                  <c:v>1.97130727767944</c:v>
                </c:pt>
                <c:pt idx="3552">
                  <c:v>1.94542837142944</c:v>
                </c:pt>
                <c:pt idx="3553">
                  <c:v>1.93948090076446</c:v>
                </c:pt>
                <c:pt idx="3554">
                  <c:v>1.91371810436248</c:v>
                </c:pt>
                <c:pt idx="3555">
                  <c:v>1.89404773712158</c:v>
                </c:pt>
                <c:pt idx="3556">
                  <c:v>1.8880861997604299</c:v>
                </c:pt>
                <c:pt idx="3557">
                  <c:v>1.8625899553298899</c:v>
                </c:pt>
                <c:pt idx="3558">
                  <c:v>1.8565651178359901</c:v>
                </c:pt>
                <c:pt idx="3559">
                  <c:v>1.8312079906463601</c:v>
                </c:pt>
                <c:pt idx="3560">
                  <c:v>1.8251249790191599</c:v>
                </c:pt>
                <c:pt idx="3561">
                  <c:v>1.80599784851074</c:v>
                </c:pt>
                <c:pt idx="3562">
                  <c:v>1.78093910217285</c:v>
                </c:pt>
                <c:pt idx="3563">
                  <c:v>1.77486276626586</c:v>
                </c:pt>
                <c:pt idx="3564">
                  <c:v>1.7499668598175</c:v>
                </c:pt>
                <c:pt idx="3565">
                  <c:v>1.7438439130782999</c:v>
                </c:pt>
                <c:pt idx="3566">
                  <c:v>1.7252345085144001</c:v>
                </c:pt>
                <c:pt idx="3567">
                  <c:v>1.71912097930908</c:v>
                </c:pt>
                <c:pt idx="3568">
                  <c:v>1.69456839561462</c:v>
                </c:pt>
                <c:pt idx="3569">
                  <c:v>1.6701908111572199</c:v>
                </c:pt>
                <c:pt idx="3570">
                  <c:v>1.6640539169311499</c:v>
                </c:pt>
                <c:pt idx="3571">
                  <c:v>1.6398737430572501</c:v>
                </c:pt>
                <c:pt idx="3572">
                  <c:v>1.6398737430572501</c:v>
                </c:pt>
                <c:pt idx="3573">
                  <c:v>1.6158806085586499</c:v>
                </c:pt>
                <c:pt idx="3574">
                  <c:v>1.6097342967987001</c:v>
                </c:pt>
                <c:pt idx="3575">
                  <c:v>1.5859558582305899</c:v>
                </c:pt>
                <c:pt idx="3576">
                  <c:v>1.5623767375946001</c:v>
                </c:pt>
                <c:pt idx="3577">
                  <c:v>1.5623767375946001</c:v>
                </c:pt>
                <c:pt idx="3578">
                  <c:v>1.5390019416809</c:v>
                </c:pt>
                <c:pt idx="3579">
                  <c:v>1.5218799114227199</c:v>
                </c:pt>
                <c:pt idx="3580">
                  <c:v>1.4988981485366799</c:v>
                </c:pt>
                <c:pt idx="3581">
                  <c:v>1.4761339426040601</c:v>
                </c:pt>
                <c:pt idx="3582">
                  <c:v>1.4761339426040601</c:v>
                </c:pt>
                <c:pt idx="3583">
                  <c:v>1.4535834789276101</c:v>
                </c:pt>
                <c:pt idx="3584">
                  <c:v>1.4370938539505</c:v>
                </c:pt>
                <c:pt idx="3585">
                  <c:v>1.41482734680175</c:v>
                </c:pt>
                <c:pt idx="3586">
                  <c:v>1.3985556364059399</c:v>
                </c:pt>
                <c:pt idx="3587">
                  <c:v>1.37657010555267</c:v>
                </c:pt>
                <c:pt idx="3588">
                  <c:v>1.37657010555267</c:v>
                </c:pt>
                <c:pt idx="3589">
                  <c:v>1.36052370071411</c:v>
                </c:pt>
                <c:pt idx="3590">
                  <c:v>1.3388298749923699</c:v>
                </c:pt>
                <c:pt idx="3591">
                  <c:v>1.3230162858962999</c:v>
                </c:pt>
                <c:pt idx="3592">
                  <c:v>1.30729472637176</c:v>
                </c:pt>
                <c:pt idx="3593">
                  <c:v>1.2916667461395199</c:v>
                </c:pt>
                <c:pt idx="3594">
                  <c:v>1.27613401412963</c:v>
                </c:pt>
                <c:pt idx="3595">
                  <c:v>1.26069796085357</c:v>
                </c:pt>
                <c:pt idx="3596">
                  <c:v>1.24536037445068</c:v>
                </c:pt>
                <c:pt idx="3597">
                  <c:v>1.2301226854324301</c:v>
                </c:pt>
                <c:pt idx="3598">
                  <c:v>1.21498680114746</c:v>
                </c:pt>
                <c:pt idx="3599">
                  <c:v>1.1999540328979399</c:v>
                </c:pt>
                <c:pt idx="3600">
                  <c:v>1.18502616882324</c:v>
                </c:pt>
                <c:pt idx="3601">
                  <c:v>1.1702047586441</c:v>
                </c:pt>
                <c:pt idx="3602">
                  <c:v>1.1554915904998699</c:v>
                </c:pt>
                <c:pt idx="3603">
                  <c:v>1.14590871334075</c:v>
                </c:pt>
                <c:pt idx="3604">
                  <c:v>1.1313602924346899</c:v>
                </c:pt>
                <c:pt idx="3605">
                  <c:v>1.1217975616455</c:v>
                </c:pt>
                <c:pt idx="3606">
                  <c:v>1.1074204444885201</c:v>
                </c:pt>
                <c:pt idx="3607">
                  <c:v>1.0931593179702701</c:v>
                </c:pt>
                <c:pt idx="3608">
                  <c:v>1.08368587493896</c:v>
                </c:pt>
                <c:pt idx="3609">
                  <c:v>1.0696057081222501</c:v>
                </c:pt>
                <c:pt idx="3610">
                  <c:v>1.06017065048217</c:v>
                </c:pt>
                <c:pt idx="3611">
                  <c:v>1.0462778806686399</c:v>
                </c:pt>
                <c:pt idx="3612">
                  <c:v>1.0507129430770801</c:v>
                </c:pt>
                <c:pt idx="3613">
                  <c:v>1.0368887186050399</c:v>
                </c:pt>
                <c:pt idx="3614">
                  <c:v>1.0231900215148899</c:v>
                </c:pt>
                <c:pt idx="3615">
                  <c:v>1.01385450363159</c:v>
                </c:pt>
                <c:pt idx="3616">
                  <c:v>1.0003565549850399</c:v>
                </c:pt>
                <c:pt idx="3617">
                  <c:v>0.99108225107193004</c:v>
                </c:pt>
                <c:pt idx="3618">
                  <c:v>0.97779184579849199</c:v>
                </c:pt>
                <c:pt idx="3619">
                  <c:v>0.96463525295257602</c:v>
                </c:pt>
                <c:pt idx="3620">
                  <c:v>0.95551049709320102</c:v>
                </c:pt>
                <c:pt idx="3621">
                  <c:v>0.942571461200714</c:v>
                </c:pt>
                <c:pt idx="3622">
                  <c:v>0.92977124452590898</c:v>
                </c:pt>
                <c:pt idx="3623">
                  <c:v>0.92081266641616799</c:v>
                </c:pt>
                <c:pt idx="3624">
                  <c:v>0.92081266641616799</c:v>
                </c:pt>
                <c:pt idx="3625">
                  <c:v>0.91185718774795499</c:v>
                </c:pt>
                <c:pt idx="3626">
                  <c:v>0.89937382936477706</c:v>
                </c:pt>
                <c:pt idx="3627">
                  <c:v>0.88703614473342896</c:v>
                </c:pt>
                <c:pt idx="3628">
                  <c:v>0.87827003002166704</c:v>
                </c:pt>
                <c:pt idx="3629">
                  <c:v>0.86617404222488403</c:v>
                </c:pt>
                <c:pt idx="3630">
                  <c:v>0.85751640796661399</c:v>
                </c:pt>
                <c:pt idx="3631">
                  <c:v>0.84566909074783303</c:v>
                </c:pt>
                <c:pt idx="3632">
                  <c:v>0.83397591114044201</c:v>
                </c:pt>
                <c:pt idx="3633">
                  <c:v>0.82553702592849698</c:v>
                </c:pt>
                <c:pt idx="3634">
                  <c:v>0.81410312652587902</c:v>
                </c:pt>
                <c:pt idx="3635">
                  <c:v>0.80282855033874501</c:v>
                </c:pt>
                <c:pt idx="3636">
                  <c:v>0.79171526432037398</c:v>
                </c:pt>
                <c:pt idx="3637">
                  <c:v>0.78076493740081798</c:v>
                </c:pt>
                <c:pt idx="3638">
                  <c:v>0.76997941732406605</c:v>
                </c:pt>
                <c:pt idx="3639">
                  <c:v>0.759360611438751</c:v>
                </c:pt>
                <c:pt idx="3640">
                  <c:v>0.74891036748886097</c:v>
                </c:pt>
                <c:pt idx="3641">
                  <c:v>0.741263628005981</c:v>
                </c:pt>
                <c:pt idx="3642">
                  <c:v>0.72844219207763705</c:v>
                </c:pt>
                <c:pt idx="3643">
                  <c:v>0.71835231781005904</c:v>
                </c:pt>
                <c:pt idx="3644">
                  <c:v>0.70830851793289196</c:v>
                </c:pt>
                <c:pt idx="3645">
                  <c:v>0.69829994440078702</c:v>
                </c:pt>
                <c:pt idx="3646">
                  <c:v>0.68832725286483798</c:v>
                </c:pt>
                <c:pt idx="3647">
                  <c:v>0.67839139699935902</c:v>
                </c:pt>
                <c:pt idx="3648">
                  <c:v>0.66597092151641801</c:v>
                </c:pt>
                <c:pt idx="3649">
                  <c:v>0.65613025426864602</c:v>
                </c:pt>
                <c:pt idx="3650">
                  <c:v>0.64632868766784701</c:v>
                </c:pt>
                <c:pt idx="3651">
                  <c:v>0.63656711578369096</c:v>
                </c:pt>
                <c:pt idx="3652">
                  <c:v>0.63407504558563199</c:v>
                </c:pt>
                <c:pt idx="3653">
                  <c:v>0.62437409162521396</c:v>
                </c:pt>
                <c:pt idx="3654">
                  <c:v>0.61223483085632302</c:v>
                </c:pt>
                <c:pt idx="3655">
                  <c:v>0.60263824462890603</c:v>
                </c:pt>
                <c:pt idx="3656">
                  <c:v>0.59308493137359597</c:v>
                </c:pt>
                <c:pt idx="3657">
                  <c:v>0.58113020658492998</c:v>
                </c:pt>
                <c:pt idx="3658">
                  <c:v>0.57168662548065197</c:v>
                </c:pt>
                <c:pt idx="3659">
                  <c:v>0.55985903739929199</c:v>
                </c:pt>
                <c:pt idx="3660">
                  <c:v>0.55052912235259999</c:v>
                </c:pt>
                <c:pt idx="3661">
                  <c:v>0.53883403539657604</c:v>
                </c:pt>
                <c:pt idx="3662">
                  <c:v>0.53883403539657604</c:v>
                </c:pt>
                <c:pt idx="3663">
                  <c:v>0.529621541500092</c:v>
                </c:pt>
                <c:pt idx="3664">
                  <c:v>0.51806455850601196</c:v>
                </c:pt>
                <c:pt idx="3665">
                  <c:v>0.50897336006164595</c:v>
                </c:pt>
                <c:pt idx="3666">
                  <c:v>0.497559905052185</c:v>
                </c:pt>
                <c:pt idx="3667">
                  <c:v>0.48859387636184698</c:v>
                </c:pt>
                <c:pt idx="3668">
                  <c:v>0.477329522371292</c:v>
                </c:pt>
                <c:pt idx="3669">
                  <c:v>0.46849256753921498</c:v>
                </c:pt>
                <c:pt idx="3670">
                  <c:v>0.45971006155013999</c:v>
                </c:pt>
                <c:pt idx="3671">
                  <c:v>0.44867900013923601</c:v>
                </c:pt>
                <c:pt idx="3672">
                  <c:v>0.44003129005432101</c:v>
                </c:pt>
                <c:pt idx="3673">
                  <c:v>0.43772962689399703</c:v>
                </c:pt>
                <c:pt idx="3674">
                  <c:v>0.42916274070739702</c:v>
                </c:pt>
                <c:pt idx="3675">
                  <c:v>0.42065382003784202</c:v>
                </c:pt>
                <c:pt idx="3676">
                  <c:v>0.40995350480079701</c:v>
                </c:pt>
                <c:pt idx="3677">
                  <c:v>0.40158742666244501</c:v>
                </c:pt>
                <c:pt idx="3678">
                  <c:v>0.39106097817420998</c:v>
                </c:pt>
                <c:pt idx="3679">
                  <c:v>0.38284176588058499</c:v>
                </c:pt>
                <c:pt idx="3680">
                  <c:v>0.37249505519866899</c:v>
                </c:pt>
                <c:pt idx="3681">
                  <c:v>0.36442673206329301</c:v>
                </c:pt>
                <c:pt idx="3682">
                  <c:v>0.35642272233963002</c:v>
                </c:pt>
                <c:pt idx="3683">
                  <c:v>0.346352279186249</c:v>
                </c:pt>
                <c:pt idx="3684">
                  <c:v>0.346352279186249</c:v>
                </c:pt>
                <c:pt idx="3685">
                  <c:v>0.33638241887092601</c:v>
                </c:pt>
                <c:pt idx="3686">
                  <c:v>0.32862833142280601</c:v>
                </c:pt>
                <c:pt idx="3687">
                  <c:v>0.32094219326973</c:v>
                </c:pt>
                <c:pt idx="3688">
                  <c:v>0.31126496195793202</c:v>
                </c:pt>
                <c:pt idx="3689">
                  <c:v>0.30374398827552801</c:v>
                </c:pt>
                <c:pt idx="3690">
                  <c:v>0.29427230358123802</c:v>
                </c:pt>
                <c:pt idx="3691">
                  <c:v>0.286920726299286</c:v>
                </c:pt>
                <c:pt idx="3692">
                  <c:v>0.27964165806770303</c:v>
                </c:pt>
                <c:pt idx="3693">
                  <c:v>0.27048254013061501</c:v>
                </c:pt>
                <c:pt idx="3694">
                  <c:v>0.26337900757789601</c:v>
                </c:pt>
                <c:pt idx="3695">
                  <c:v>0.25443980097770702</c:v>
                </c:pt>
                <c:pt idx="3696">
                  <c:v>0.25443980097770702</c:v>
                </c:pt>
                <c:pt idx="3697">
                  <c:v>0.24751602113246901</c:v>
                </c:pt>
                <c:pt idx="3698">
                  <c:v>0.238802850246429</c:v>
                </c:pt>
                <c:pt idx="3699">
                  <c:v>0.23206309974193601</c:v>
                </c:pt>
                <c:pt idx="3700">
                  <c:v>0.223582118749619</c:v>
                </c:pt>
                <c:pt idx="3701">
                  <c:v>0.217030733823776</c:v>
                </c:pt>
                <c:pt idx="3702">
                  <c:v>0.21056044101715099</c:v>
                </c:pt>
                <c:pt idx="3703">
                  <c:v>0.202429428696632</c:v>
                </c:pt>
                <c:pt idx="3704">
                  <c:v>0.196153789758682</c:v>
                </c:pt>
                <c:pt idx="3705">
                  <c:v>0.188269793987274</c:v>
                </c:pt>
                <c:pt idx="3706">
                  <c:v>0.18219320476055101</c:v>
                </c:pt>
                <c:pt idx="3707">
                  <c:v>0.180522561073303</c:v>
                </c:pt>
                <c:pt idx="3708">
                  <c:v>0.17456249892711601</c:v>
                </c:pt>
                <c:pt idx="3709">
                  <c:v>0.168689385056496</c:v>
                </c:pt>
                <c:pt idx="3710">
                  <c:v>0.16131830215454099</c:v>
                </c:pt>
                <c:pt idx="3711">
                  <c:v>0.15565311908721899</c:v>
                </c:pt>
                <c:pt idx="3712">
                  <c:v>0.14854799211025199</c:v>
                </c:pt>
                <c:pt idx="3713">
                  <c:v>0.14309519529342701</c:v>
                </c:pt>
                <c:pt idx="3714">
                  <c:v>0.13773427903652199</c:v>
                </c:pt>
                <c:pt idx="3715">
                  <c:v>0.13102766871452301</c:v>
                </c:pt>
                <c:pt idx="3716">
                  <c:v>0.125915497541428</c:v>
                </c:pt>
                <c:pt idx="3717">
                  <c:v>0.119521103799343</c:v>
                </c:pt>
                <c:pt idx="3718">
                  <c:v>0.11469390988349901</c:v>
                </c:pt>
                <c:pt idx="3719">
                  <c:v>0.11469390988349901</c:v>
                </c:pt>
                <c:pt idx="3720">
                  <c:v>0.108618766069412</c:v>
                </c:pt>
                <c:pt idx="3721">
                  <c:v>0.104079864919186</c:v>
                </c:pt>
                <c:pt idx="3722">
                  <c:v>9.8329208791256006E-2</c:v>
                </c:pt>
                <c:pt idx="3723">
                  <c:v>9.4081975519656996E-2</c:v>
                </c:pt>
                <c:pt idx="3724">
                  <c:v>8.9974373579025005E-2</c:v>
                </c:pt>
                <c:pt idx="3725">
                  <c:v>8.4708929061889995E-2</c:v>
                </c:pt>
                <c:pt idx="3726">
                  <c:v>8.0897845327854004E-2</c:v>
                </c:pt>
                <c:pt idx="3727">
                  <c:v>7.5969517230988007E-2</c:v>
                </c:pt>
                <c:pt idx="3728">
                  <c:v>7.2458408772945002E-2</c:v>
                </c:pt>
                <c:pt idx="3729">
                  <c:v>6.9090507924556996E-2</c:v>
                </c:pt>
                <c:pt idx="3730">
                  <c:v>6.7872628569602994E-2</c:v>
                </c:pt>
                <c:pt idx="3731">
                  <c:v>6.4664989709854001E-2</c:v>
                </c:pt>
                <c:pt idx="3732">
                  <c:v>6.0427237302065E-2</c:v>
                </c:pt>
                <c:pt idx="3733">
                  <c:v>5.7526588439940997E-2</c:v>
                </c:pt>
                <c:pt idx="3734">
                  <c:v>5.3642414510250001E-2</c:v>
                </c:pt>
                <c:pt idx="3735">
                  <c:v>5.1052331924437998E-2</c:v>
                </c:pt>
                <c:pt idx="3736">
                  <c:v>4.8609986901283E-2</c:v>
                </c:pt>
                <c:pt idx="3737">
                  <c:v>4.5251410454512003E-2</c:v>
                </c:pt>
                <c:pt idx="3738">
                  <c:v>4.3124780058861001E-2</c:v>
                </c:pt>
                <c:pt idx="3739">
                  <c:v>4.0133118629455997E-2</c:v>
                </c:pt>
                <c:pt idx="3740">
                  <c:v>3.8328632712364002E-2</c:v>
                </c:pt>
                <c:pt idx="3741">
                  <c:v>3.6708474159241E-2</c:v>
                </c:pt>
                <c:pt idx="3742">
                  <c:v>3.5723544657230002E-2</c:v>
                </c:pt>
                <c:pt idx="3743">
                  <c:v>3.4296609461307997E-2</c:v>
                </c:pt>
                <c:pt idx="3744">
                  <c:v>3.2087370753287998E-2</c:v>
                </c:pt>
                <c:pt idx="3745">
                  <c:v>3.0990730971098002E-2</c:v>
                </c:pt>
                <c:pt idx="3746">
                  <c:v>3.0045108869671999E-2</c:v>
                </c:pt>
                <c:pt idx="3747">
                  <c:v>2.8246475383638999E-2</c:v>
                </c:pt>
                <c:pt idx="3748">
                  <c:v>2.7586845681071E-2</c:v>
                </c:pt>
                <c:pt idx="3749">
                  <c:v>2.6060039177536999E-2</c:v>
                </c:pt>
                <c:pt idx="3750">
                  <c:v>2.5687288492918001E-2</c:v>
                </c:pt>
                <c:pt idx="3751">
                  <c:v>2.5466121733189E-2</c:v>
                </c:pt>
                <c:pt idx="3752">
                  <c:v>2.4349510669707999E-2</c:v>
                </c:pt>
                <c:pt idx="3753">
                  <c:v>2.4349510669707999E-2</c:v>
                </c:pt>
                <c:pt idx="3754">
                  <c:v>2.3372894152999001E-2</c:v>
                </c:pt>
                <c:pt idx="3755">
                  <c:v>2.3576684296130999E-2</c:v>
                </c:pt>
                <c:pt idx="3756">
                  <c:v>2.3932656273245999E-2</c:v>
                </c:pt>
                <c:pt idx="3757">
                  <c:v>2.3372074589132999E-2</c:v>
                </c:pt>
                <c:pt idx="3758">
                  <c:v>2.4018106982112E-2</c:v>
                </c:pt>
                <c:pt idx="3759">
                  <c:v>2.3739036172628E-2</c:v>
                </c:pt>
                <c:pt idx="3760">
                  <c:v>2.4676173925399999E-2</c:v>
                </c:pt>
                <c:pt idx="3761">
                  <c:v>2.4681024253368E-2</c:v>
                </c:pt>
                <c:pt idx="3762">
                  <c:v>2.5926390662789001E-2</c:v>
                </c:pt>
                <c:pt idx="3763">
                  <c:v>2.7357155457139001E-2</c:v>
                </c:pt>
                <c:pt idx="3764">
                  <c:v>2.7805829420686001E-2</c:v>
                </c:pt>
                <c:pt idx="3765">
                  <c:v>2.7805829420686001E-2</c:v>
                </c:pt>
                <c:pt idx="3766">
                  <c:v>2.8404967859386999E-2</c:v>
                </c:pt>
                <c:pt idx="3767">
                  <c:v>3.0300457030535001E-2</c:v>
                </c:pt>
                <c:pt idx="3768">
                  <c:v>3.2335527241229997E-2</c:v>
                </c:pt>
                <c:pt idx="3769">
                  <c:v>3.3194698393344997E-2</c:v>
                </c:pt>
                <c:pt idx="3770">
                  <c:v>3.5372510552405999E-2</c:v>
                </c:pt>
                <c:pt idx="3771">
                  <c:v>3.6260541528463003E-2</c:v>
                </c:pt>
                <c:pt idx="3772">
                  <c:v>3.8555290549994001E-2</c:v>
                </c:pt>
                <c:pt idx="3773">
                  <c:v>4.0937870740891003E-2</c:v>
                </c:pt>
                <c:pt idx="3774">
                  <c:v>4.1877757757902E-2</c:v>
                </c:pt>
                <c:pt idx="3775">
                  <c:v>4.4372566044330999E-2</c:v>
                </c:pt>
                <c:pt idx="3776">
                  <c:v>4.2814582586288001E-2</c:v>
                </c:pt>
                <c:pt idx="3777">
                  <c:v>4.5333877205848999E-2</c:v>
                </c:pt>
                <c:pt idx="3778">
                  <c:v>4.7937832772732003E-2</c:v>
                </c:pt>
                <c:pt idx="3779">
                  <c:v>4.8917684704064997E-2</c:v>
                </c:pt>
                <c:pt idx="3780">
                  <c:v>5.1627736538649001E-2</c:v>
                </c:pt>
                <c:pt idx="3781">
                  <c:v>5.2623279392718998E-2</c:v>
                </c:pt>
                <c:pt idx="3782">
                  <c:v>5.5436410009860999E-2</c:v>
                </c:pt>
                <c:pt idx="3783">
                  <c:v>5.6444846093655E-2</c:v>
                </c:pt>
                <c:pt idx="3784">
                  <c:v>5.9361845254898002E-2</c:v>
                </c:pt>
                <c:pt idx="3785">
                  <c:v>6.2386646866797998E-2</c:v>
                </c:pt>
                <c:pt idx="3786">
                  <c:v>6.3438691198826003E-2</c:v>
                </c:pt>
                <c:pt idx="3787">
                  <c:v>6.6601254045962996E-2</c:v>
                </c:pt>
                <c:pt idx="3788">
                  <c:v>6.4482480287552005E-2</c:v>
                </c:pt>
                <c:pt idx="3789">
                  <c:v>6.7670598626137002E-2</c:v>
                </c:pt>
                <c:pt idx="3790">
                  <c:v>7.0966973900794997E-2</c:v>
                </c:pt>
                <c:pt idx="3791">
                  <c:v>7.2050057351588995E-2</c:v>
                </c:pt>
                <c:pt idx="3792">
                  <c:v>7.5476333498954995E-2</c:v>
                </c:pt>
                <c:pt idx="3793">
                  <c:v>7.6569616794586001E-2</c:v>
                </c:pt>
                <c:pt idx="3794">
                  <c:v>8.0121912062167996E-2</c:v>
                </c:pt>
                <c:pt idx="3795">
                  <c:v>8.3777286112309002E-2</c:v>
                </c:pt>
                <c:pt idx="3796">
                  <c:v>8.4896430373192E-2</c:v>
                </c:pt>
                <c:pt idx="3797">
                  <c:v>8.8671989738940998E-2</c:v>
                </c:pt>
                <c:pt idx="3798">
                  <c:v>8.9792646467686005E-2</c:v>
                </c:pt>
                <c:pt idx="3799">
                  <c:v>8.9792646467686005E-2</c:v>
                </c:pt>
                <c:pt idx="3800">
                  <c:v>9.3684621155261993E-2</c:v>
                </c:pt>
                <c:pt idx="3801">
                  <c:v>9.4803474843502003E-2</c:v>
                </c:pt>
                <c:pt idx="3802">
                  <c:v>9.8808109760283994E-2</c:v>
                </c:pt>
                <c:pt idx="3803">
                  <c:v>9.9921867251395999E-2</c:v>
                </c:pt>
                <c:pt idx="3804">
                  <c:v>0.104035452008247</c:v>
                </c:pt>
                <c:pt idx="3805">
                  <c:v>0.108243130147457</c:v>
                </c:pt>
                <c:pt idx="3806">
                  <c:v>0.10935977101326</c:v>
                </c:pt>
                <c:pt idx="3807">
                  <c:v>0.11367080360651</c:v>
                </c:pt>
                <c:pt idx="3808">
                  <c:v>0.114774249494076</c:v>
                </c:pt>
                <c:pt idx="3809">
                  <c:v>0.119185030460358</c:v>
                </c:pt>
                <c:pt idx="3810">
                  <c:v>0.120272196829319</c:v>
                </c:pt>
                <c:pt idx="3811">
                  <c:v>0.120272196829319</c:v>
                </c:pt>
                <c:pt idx="3812">
                  <c:v>0.124779142439365</c:v>
                </c:pt>
                <c:pt idx="3813">
                  <c:v>0.125846996903419</c:v>
                </c:pt>
                <c:pt idx="3814">
                  <c:v>0.130446568131447</c:v>
                </c:pt>
                <c:pt idx="3815">
                  <c:v>0.13149215281009699</c:v>
                </c:pt>
                <c:pt idx="3816">
                  <c:v>0.13618080317974099</c:v>
                </c:pt>
                <c:pt idx="3817">
                  <c:v>0.140953078866005</c:v>
                </c:pt>
                <c:pt idx="3818">
                  <c:v>0.14197550714016</c:v>
                </c:pt>
                <c:pt idx="3819">
                  <c:v>0.14683157205581701</c:v>
                </c:pt>
                <c:pt idx="3820">
                  <c:v>0.147824347019196</c:v>
                </c:pt>
                <c:pt idx="3821">
                  <c:v>0.15276081860065499</c:v>
                </c:pt>
                <c:pt idx="3822">
                  <c:v>0.15276081860065499</c:v>
                </c:pt>
                <c:pt idx="3823">
                  <c:v>0.153721153736115</c:v>
                </c:pt>
                <c:pt idx="3824">
                  <c:v>0.15873464941978499</c:v>
                </c:pt>
                <c:pt idx="3825">
                  <c:v>0.15965980291366599</c:v>
                </c:pt>
                <c:pt idx="3826">
                  <c:v>0.164746969938278</c:v>
                </c:pt>
                <c:pt idx="3827">
                  <c:v>0.16563428938388799</c:v>
                </c:pt>
                <c:pt idx="3828">
                  <c:v>0.17079181969165799</c:v>
                </c:pt>
                <c:pt idx="3829">
                  <c:v>0.17602294683456399</c:v>
                </c:pt>
                <c:pt idx="3830">
                  <c:v>0.176863342523575</c:v>
                </c:pt>
                <c:pt idx="3831">
                  <c:v>0.18215984106063801</c:v>
                </c:pt>
                <c:pt idx="3832">
                  <c:v>0.182959854602814</c:v>
                </c:pt>
                <c:pt idx="3833">
                  <c:v>0.182959854602814</c:v>
                </c:pt>
                <c:pt idx="3834">
                  <c:v>0.188332945108414</c:v>
                </c:pt>
                <c:pt idx="3835">
                  <c:v>0.18918442726135301</c:v>
                </c:pt>
                <c:pt idx="3836">
                  <c:v>0.19465662539005299</c:v>
                </c:pt>
                <c:pt idx="3837">
                  <c:v>0.19557707011699699</c:v>
                </c:pt>
                <c:pt idx="3838">
                  <c:v>0.20114403963089</c:v>
                </c:pt>
                <c:pt idx="3839">
                  <c:v>0.20678603649139399</c:v>
                </c:pt>
                <c:pt idx="3840">
                  <c:v>0.20778700709343001</c:v>
                </c:pt>
                <c:pt idx="3841">
                  <c:v>0.213523104786873</c:v>
                </c:pt>
                <c:pt idx="3842">
                  <c:v>0.21465465426444999</c:v>
                </c:pt>
                <c:pt idx="3843">
                  <c:v>0.22050315141677901</c:v>
                </c:pt>
                <c:pt idx="3844">
                  <c:v>0.215909838676453</c:v>
                </c:pt>
                <c:pt idx="3845">
                  <c:v>0.221791371703148</c:v>
                </c:pt>
                <c:pt idx="3846">
                  <c:v>0.227747052907944</c:v>
                </c:pt>
                <c:pt idx="3847">
                  <c:v>0.229185611009598</c:v>
                </c:pt>
                <c:pt idx="3848">
                  <c:v>0.235243365168571</c:v>
                </c:pt>
                <c:pt idx="3849">
                  <c:v>0.236826077103615</c:v>
                </c:pt>
                <c:pt idx="3850">
                  <c:v>0.24298082292079901</c:v>
                </c:pt>
                <c:pt idx="3851">
                  <c:v>0.249203681945801</c:v>
                </c:pt>
                <c:pt idx="3852">
                  <c:v>0.25094828009605402</c:v>
                </c:pt>
                <c:pt idx="3853">
                  <c:v>0.25726076960563699</c:v>
                </c:pt>
                <c:pt idx="3854">
                  <c:v>0.25913470983505199</c:v>
                </c:pt>
                <c:pt idx="3855">
                  <c:v>0.26553192734718301</c:v>
                </c:pt>
                <c:pt idx="3856">
                  <c:v>0.26111334562301602</c:v>
                </c:pt>
                <c:pt idx="3857">
                  <c:v>0.26752927899360701</c:v>
                </c:pt>
                <c:pt idx="3858">
                  <c:v>0.274006307125092</c:v>
                </c:pt>
                <c:pt idx="3859">
                  <c:v>0.27612122893333402</c:v>
                </c:pt>
                <c:pt idx="3860">
                  <c:v>0.282673269510269</c:v>
                </c:pt>
                <c:pt idx="3861">
                  <c:v>0.28489997982978799</c:v>
                </c:pt>
                <c:pt idx="3862">
                  <c:v>0.29152229428291299</c:v>
                </c:pt>
                <c:pt idx="3863">
                  <c:v>0.29385501146316501</c:v>
                </c:pt>
                <c:pt idx="3864">
                  <c:v>0.30054292082786599</c:v>
                </c:pt>
                <c:pt idx="3865">
                  <c:v>0.30728393793106101</c:v>
                </c:pt>
                <c:pt idx="3866">
                  <c:v>0.30297619104385398</c:v>
                </c:pt>
                <c:pt idx="3867">
                  <c:v>0.30972495675086997</c:v>
                </c:pt>
                <c:pt idx="3868">
                  <c:v>0.31227838993072499</c:v>
                </c:pt>
                <c:pt idx="3869">
                  <c:v>0.31909626722335799</c:v>
                </c:pt>
                <c:pt idx="3870">
                  <c:v>0.32596531510353099</c:v>
                </c:pt>
                <c:pt idx="3871">
                  <c:v>0.32870864868164101</c:v>
                </c:pt>
                <c:pt idx="3872">
                  <c:v>0.33564257621765098</c:v>
                </c:pt>
                <c:pt idx="3873">
                  <c:v>0.33855047821998602</c:v>
                </c:pt>
                <c:pt idx="3874">
                  <c:v>0.34554404020309398</c:v>
                </c:pt>
                <c:pt idx="3875">
                  <c:v>0.34860944747924799</c:v>
                </c:pt>
                <c:pt idx="3876">
                  <c:v>0.355657458305359</c:v>
                </c:pt>
                <c:pt idx="3877">
                  <c:v>0.355657458305359</c:v>
                </c:pt>
                <c:pt idx="3878">
                  <c:v>0.35887354612350503</c:v>
                </c:pt>
                <c:pt idx="3879">
                  <c:v>0.36597070097923301</c:v>
                </c:pt>
                <c:pt idx="3880">
                  <c:v>0.369330614805222</c:v>
                </c:pt>
                <c:pt idx="3881">
                  <c:v>0.376471877098083</c:v>
                </c:pt>
                <c:pt idx="3882">
                  <c:v>0.379968881607056</c:v>
                </c:pt>
                <c:pt idx="3883">
                  <c:v>0.38714924454688998</c:v>
                </c:pt>
                <c:pt idx="3884">
                  <c:v>0.39436542987823497</c:v>
                </c:pt>
                <c:pt idx="3885">
                  <c:v>0.39799112081527699</c:v>
                </c:pt>
                <c:pt idx="3886">
                  <c:v>0.40523916482925398</c:v>
                </c:pt>
                <c:pt idx="3887">
                  <c:v>0.40174248814582803</c:v>
                </c:pt>
                <c:pt idx="3888">
                  <c:v>0.40898615121841397</c:v>
                </c:pt>
                <c:pt idx="3889">
                  <c:v>0.41285499930381803</c:v>
                </c:pt>
                <c:pt idx="3890">
                  <c:v>0.420123040676117</c:v>
                </c:pt>
                <c:pt idx="3891">
                  <c:v>0.42742019891738903</c:v>
                </c:pt>
                <c:pt idx="3892">
                  <c:v>0.43139061331749001</c:v>
                </c:pt>
                <c:pt idx="3893">
                  <c:v>0.43870523571968101</c:v>
                </c:pt>
                <c:pt idx="3894">
                  <c:v>0.442799091339111</c:v>
                </c:pt>
                <c:pt idx="3895">
                  <c:v>0.45013085007667503</c:v>
                </c:pt>
                <c:pt idx="3896">
                  <c:v>0.45438379049301098</c:v>
                </c:pt>
                <c:pt idx="3897">
                  <c:v>0.46172863245010398</c:v>
                </c:pt>
                <c:pt idx="3898">
                  <c:v>0.46172863245010398</c:v>
                </c:pt>
                <c:pt idx="3899">
                  <c:v>0.466133862733841</c:v>
                </c:pt>
                <c:pt idx="3900">
                  <c:v>0.47348654270172102</c:v>
                </c:pt>
                <c:pt idx="3901">
                  <c:v>0.47803661227226302</c:v>
                </c:pt>
                <c:pt idx="3902">
                  <c:v>0.48539203405380199</c:v>
                </c:pt>
                <c:pt idx="3903">
                  <c:v>0.49007970094680797</c:v>
                </c:pt>
                <c:pt idx="3904">
                  <c:v>0.49743273854255698</c:v>
                </c:pt>
                <c:pt idx="3905">
                  <c:v>0.50480085611343395</c:v>
                </c:pt>
                <c:pt idx="3906">
                  <c:v>0.50959652662277199</c:v>
                </c:pt>
                <c:pt idx="3907">
                  <c:v>0.51695525646209695</c:v>
                </c:pt>
                <c:pt idx="3908">
                  <c:v>0.51453763246536299</c:v>
                </c:pt>
                <c:pt idx="3909">
                  <c:v>0.52187132835388195</c:v>
                </c:pt>
                <c:pt idx="3910">
                  <c:v>0.52921569347381603</c:v>
                </c:pt>
                <c:pt idx="3911">
                  <c:v>0.53424531221389804</c:v>
                </c:pt>
                <c:pt idx="3912">
                  <c:v>0.54157072305679299</c:v>
                </c:pt>
                <c:pt idx="3913">
                  <c:v>0.54670697450637795</c:v>
                </c:pt>
                <c:pt idx="3914">
                  <c:v>0.55400860309600797</c:v>
                </c:pt>
                <c:pt idx="3915">
                  <c:v>0.55924487113952603</c:v>
                </c:pt>
                <c:pt idx="3916">
                  <c:v>0.56651806831359897</c:v>
                </c:pt>
                <c:pt idx="3917">
                  <c:v>0.57379490137100198</c:v>
                </c:pt>
                <c:pt idx="3918">
                  <c:v>0.57908791303634599</c:v>
                </c:pt>
                <c:pt idx="3919">
                  <c:v>0.57908791303634599</c:v>
                </c:pt>
                <c:pt idx="3920">
                  <c:v>0.58450430631637595</c:v>
                </c:pt>
                <c:pt idx="3921">
                  <c:v>0.59170717000961304</c:v>
                </c:pt>
                <c:pt idx="3922">
                  <c:v>0.597204029560089</c:v>
                </c:pt>
                <c:pt idx="3923">
                  <c:v>0.60436505079269398</c:v>
                </c:pt>
                <c:pt idx="3924">
                  <c:v>0.61152386665344205</c:v>
                </c:pt>
                <c:pt idx="3925">
                  <c:v>0.61705094575882002</c:v>
                </c:pt>
                <c:pt idx="3926">
                  <c:v>0.62416172027587902</c:v>
                </c:pt>
                <c:pt idx="3927">
                  <c:v>0.62975442409515403</c:v>
                </c:pt>
                <c:pt idx="3928">
                  <c:v>0.63681292533874501</c:v>
                </c:pt>
                <c:pt idx="3929">
                  <c:v>0.63545536994934104</c:v>
                </c:pt>
                <c:pt idx="3930">
                  <c:v>0.64246529340743996</c:v>
                </c:pt>
                <c:pt idx="3931">
                  <c:v>0.64946740865707397</c:v>
                </c:pt>
                <c:pt idx="3932">
                  <c:v>0.655173480510712</c:v>
                </c:pt>
                <c:pt idx="3933">
                  <c:v>0.66211509704589799</c:v>
                </c:pt>
                <c:pt idx="3934">
                  <c:v>0.66786903142929099</c:v>
                </c:pt>
                <c:pt idx="3935">
                  <c:v>0.67474627494812001</c:v>
                </c:pt>
                <c:pt idx="3936">
                  <c:v>0.68054246902465798</c:v>
                </c:pt>
                <c:pt idx="3937">
                  <c:v>0.68735128641128496</c:v>
                </c:pt>
                <c:pt idx="3938">
                  <c:v>0.69318419694900502</c:v>
                </c:pt>
                <c:pt idx="3939">
                  <c:v>0.69318419694900502</c:v>
                </c:pt>
                <c:pt idx="3940">
                  <c:v>0.69992077350616499</c:v>
                </c:pt>
                <c:pt idx="3941">
                  <c:v>0.70578497648239102</c:v>
                </c:pt>
                <c:pt idx="3942">
                  <c:v>0.71244555711746205</c:v>
                </c:pt>
                <c:pt idx="3943">
                  <c:v>0.71833562850952104</c:v>
                </c:pt>
                <c:pt idx="3944">
                  <c:v>0.72491645812988303</c:v>
                </c:pt>
                <c:pt idx="3945">
                  <c:v>0.73082721233367898</c:v>
                </c:pt>
                <c:pt idx="3946">
                  <c:v>0.73732489347457897</c:v>
                </c:pt>
                <c:pt idx="3947">
                  <c:v>0.74380201101303101</c:v>
                </c:pt>
                <c:pt idx="3948">
                  <c:v>0.74966192245483398</c:v>
                </c:pt>
                <c:pt idx="3949">
                  <c:v>0.756050765514374</c:v>
                </c:pt>
                <c:pt idx="3950">
                  <c:v>0.75559878349304199</c:v>
                </c:pt>
                <c:pt idx="3951">
                  <c:v>0.76191920042037997</c:v>
                </c:pt>
                <c:pt idx="3952">
                  <c:v>0.76786172389984098</c:v>
                </c:pt>
                <c:pt idx="3953">
                  <c:v>0.77408850193023704</c:v>
                </c:pt>
                <c:pt idx="3954">
                  <c:v>0.78029024600982699</c:v>
                </c:pt>
                <c:pt idx="3955">
                  <c:v>0.78616160154342696</c:v>
                </c:pt>
                <c:pt idx="3956">
                  <c:v>0.79226493835449197</c:v>
                </c:pt>
                <c:pt idx="3957">
                  <c:v>0.79813063144683805</c:v>
                </c:pt>
                <c:pt idx="3958">
                  <c:v>0.80413228273391701</c:v>
                </c:pt>
                <c:pt idx="3959">
                  <c:v>0.80998796224594105</c:v>
                </c:pt>
                <c:pt idx="3960">
                  <c:v>0.80998796224594105</c:v>
                </c:pt>
                <c:pt idx="3961">
                  <c:v>0.81588476896286</c:v>
                </c:pt>
                <c:pt idx="3962">
                  <c:v>0.82172608375549305</c:v>
                </c:pt>
                <c:pt idx="3963">
                  <c:v>0.82751500606536899</c:v>
                </c:pt>
                <c:pt idx="3964">
                  <c:v>0.83333748579025302</c:v>
                </c:pt>
                <c:pt idx="3965">
                  <c:v>0.83901548385620095</c:v>
                </c:pt>
                <c:pt idx="3966">
                  <c:v>0.84481507539749101</c:v>
                </c:pt>
                <c:pt idx="3967">
                  <c:v>0.85037934780120805</c:v>
                </c:pt>
                <c:pt idx="3968">
                  <c:v>0.855909764766693</c:v>
                </c:pt>
                <c:pt idx="3969">
                  <c:v>0.86159968376159701</c:v>
                </c:pt>
                <c:pt idx="3970">
                  <c:v>0.86159968376159701</c:v>
                </c:pt>
                <c:pt idx="3971">
                  <c:v>0.86734133958816495</c:v>
                </c:pt>
                <c:pt idx="3972">
                  <c:v>0.872669517993927</c:v>
                </c:pt>
                <c:pt idx="3973">
                  <c:v>0.878376483917236</c:v>
                </c:pt>
                <c:pt idx="3974">
                  <c:v>0.88358628749847401</c:v>
                </c:pt>
                <c:pt idx="3975">
                  <c:v>0.88877928256988503</c:v>
                </c:pt>
                <c:pt idx="3976">
                  <c:v>0.89435726404190097</c:v>
                </c:pt>
                <c:pt idx="3977">
                  <c:v>0.89944452047348</c:v>
                </c:pt>
                <c:pt idx="3978">
                  <c:v>0.90497636795043901</c:v>
                </c:pt>
                <c:pt idx="3979">
                  <c:v>0.90995466709136996</c:v>
                </c:pt>
                <c:pt idx="3980">
                  <c:v>0.91055119037628196</c:v>
                </c:pt>
                <c:pt idx="3981">
                  <c:v>0.91543668508529696</c:v>
                </c:pt>
                <c:pt idx="3982">
                  <c:v>0.92096328735351596</c:v>
                </c:pt>
                <c:pt idx="3983">
                  <c:v>0.92574328184127797</c:v>
                </c:pt>
                <c:pt idx="3984">
                  <c:v>0.93129265308380105</c:v>
                </c:pt>
                <c:pt idx="3985">
                  <c:v>0.93695700168609597</c:v>
                </c:pt>
                <c:pt idx="3986">
                  <c:v>0.93695700168609597</c:v>
                </c:pt>
                <c:pt idx="3987">
                  <c:v>0.94273430109024003</c:v>
                </c:pt>
                <c:pt idx="3988">
                  <c:v>0.94726169109344505</c:v>
                </c:pt>
                <c:pt idx="3989">
                  <c:v>0.95306891202926602</c:v>
                </c:pt>
                <c:pt idx="3990">
                  <c:v>0.95749443769455</c:v>
                </c:pt>
                <c:pt idx="3991">
                  <c:v>0.963326275348663</c:v>
                </c:pt>
                <c:pt idx="3992">
                  <c:v>0.963326275348663</c:v>
                </c:pt>
                <c:pt idx="3993">
                  <c:v>0.96926283836364702</c:v>
                </c:pt>
                <c:pt idx="3994">
                  <c:v>0.97530269622802701</c:v>
                </c:pt>
                <c:pt idx="3995">
                  <c:v>0.97945111989974998</c:v>
                </c:pt>
                <c:pt idx="3996">
                  <c:v>0.98550468683242798</c:v>
                </c:pt>
                <c:pt idx="3997">
                  <c:v>0.98954027891159102</c:v>
                </c:pt>
                <c:pt idx="3998">
                  <c:v>0.99166214466095004</c:v>
                </c:pt>
                <c:pt idx="3999">
                  <c:v>0.995613753795624</c:v>
                </c:pt>
                <c:pt idx="4000">
                  <c:v>1.0018441677093499</c:v>
                </c:pt>
                <c:pt idx="4001">
                  <c:v>1.0056896209716799</c:v>
                </c:pt>
                <c:pt idx="4002">
                  <c:v>1.0119990110397299</c:v>
                </c:pt>
                <c:pt idx="4003">
                  <c:v>1.0157344341278001</c:v>
                </c:pt>
                <c:pt idx="4004">
                  <c:v>1.01846551895141</c:v>
                </c:pt>
                <c:pt idx="4005">
                  <c:v>1.0250868797302199</c:v>
                </c:pt>
                <c:pt idx="4006">
                  <c:v>1.02865254878997</c:v>
                </c:pt>
                <c:pt idx="4007">
                  <c:v>1.03533947467804</c:v>
                </c:pt>
                <c:pt idx="4008">
                  <c:v>1.0387868881225499</c:v>
                </c:pt>
                <c:pt idx="4009">
                  <c:v>1.04553353786468</c:v>
                </c:pt>
                <c:pt idx="4010">
                  <c:v>1.04553353786468</c:v>
                </c:pt>
                <c:pt idx="4011">
                  <c:v>1.0524257421493499</c:v>
                </c:pt>
                <c:pt idx="4012">
                  <c:v>1.0556600093841499</c:v>
                </c:pt>
                <c:pt idx="4013">
                  <c:v>1.0626032352447501</c:v>
                </c:pt>
                <c:pt idx="4014">
                  <c:v>1.0696861743927</c:v>
                </c:pt>
                <c:pt idx="4015">
                  <c:v>1.07269859313964</c:v>
                </c:pt>
                <c:pt idx="4016">
                  <c:v>1.0769068002700799</c:v>
                </c:pt>
                <c:pt idx="4017">
                  <c:v>1.07982397079467</c:v>
                </c:pt>
                <c:pt idx="4018">
                  <c:v>1.0870839357376101</c:v>
                </c:pt>
                <c:pt idx="4019">
                  <c:v>1.09447646141052</c:v>
                </c:pt>
                <c:pt idx="4020">
                  <c:v>1.09447646141052</c:v>
                </c:pt>
                <c:pt idx="4021">
                  <c:v>1.1019995212554901</c:v>
                </c:pt>
                <c:pt idx="4022">
                  <c:v>1.1096513271331701</c:v>
                </c:pt>
                <c:pt idx="4023">
                  <c:v>1.1121357679367001</c:v>
                </c:pt>
                <c:pt idx="4024">
                  <c:v>1.1174299716949401</c:v>
                </c:pt>
                <c:pt idx="4025">
                  <c:v>1.12533366680145</c:v>
                </c:pt>
                <c:pt idx="4026">
                  <c:v>1.12761425971984</c:v>
                </c:pt>
                <c:pt idx="4027">
                  <c:v>1.13553774356842</c:v>
                </c:pt>
                <c:pt idx="4028">
                  <c:v>1.1376719474792401</c:v>
                </c:pt>
                <c:pt idx="4029">
                  <c:v>1.14358174800872</c:v>
                </c:pt>
                <c:pt idx="4030">
                  <c:v>1.15174460411071</c:v>
                </c:pt>
                <c:pt idx="4031">
                  <c:v>1.1536680459976201</c:v>
                </c:pt>
                <c:pt idx="4032">
                  <c:v>1.1618411540985101</c:v>
                </c:pt>
                <c:pt idx="4033">
                  <c:v>1.1684203147888099</c:v>
                </c:pt>
                <c:pt idx="4034">
                  <c:v>1.1701290607452299</c:v>
                </c:pt>
                <c:pt idx="4035">
                  <c:v>1.17853450775146</c:v>
                </c:pt>
                <c:pt idx="4036">
                  <c:v>1.1870964765548699</c:v>
                </c:pt>
                <c:pt idx="4037">
                  <c:v>1.1870964765548699</c:v>
                </c:pt>
                <c:pt idx="4038">
                  <c:v>1.19582283496856</c:v>
                </c:pt>
                <c:pt idx="4039">
                  <c:v>1.1971615552902199</c:v>
                </c:pt>
                <c:pt idx="4040">
                  <c:v>1.2059407234191799</c:v>
                </c:pt>
                <c:pt idx="4041">
                  <c:v>1.2148789167404099</c:v>
                </c:pt>
                <c:pt idx="4042">
                  <c:v>1.2148789167404099</c:v>
                </c:pt>
                <c:pt idx="4043">
                  <c:v>1.2239741086959799</c:v>
                </c:pt>
                <c:pt idx="4044">
                  <c:v>1.2332242727279601</c:v>
                </c:pt>
                <c:pt idx="4045">
                  <c:v>1.2340675592422401</c:v>
                </c:pt>
                <c:pt idx="4046">
                  <c:v>1.2426275014877299</c:v>
                </c:pt>
                <c:pt idx="4047">
                  <c:v>1.25218164920806</c:v>
                </c:pt>
                <c:pt idx="4048">
                  <c:v>1.25279557704925</c:v>
                </c:pt>
                <c:pt idx="4049">
                  <c:v>1.2623829841613701</c:v>
                </c:pt>
                <c:pt idx="4050">
                  <c:v>1.2717355489730799</c:v>
                </c:pt>
                <c:pt idx="4051">
                  <c:v>1.27211666107177</c:v>
                </c:pt>
                <c:pt idx="4052">
                  <c:v>1.2819949388503999</c:v>
                </c:pt>
                <c:pt idx="4053">
                  <c:v>1.28220355510711</c:v>
                </c:pt>
                <c:pt idx="4054">
                  <c:v>1.2921055555343599</c:v>
                </c:pt>
                <c:pt idx="4055">
                  <c:v>1.3021781444549501</c:v>
                </c:pt>
                <c:pt idx="4056">
                  <c:v>1.3021478652954099</c:v>
                </c:pt>
                <c:pt idx="4057">
                  <c:v>1.3123288154602</c:v>
                </c:pt>
                <c:pt idx="4058">
                  <c:v>1.3226468563079801</c:v>
                </c:pt>
                <c:pt idx="4059">
                  <c:v>1.3226468563079801</c:v>
                </c:pt>
                <c:pt idx="4060">
                  <c:v>1.3331005573272701</c:v>
                </c:pt>
                <c:pt idx="4061">
                  <c:v>1.34368789196014</c:v>
                </c:pt>
                <c:pt idx="4062">
                  <c:v>1.34311282634735</c:v>
                </c:pt>
                <c:pt idx="4063">
                  <c:v>1.35440289974212</c:v>
                </c:pt>
                <c:pt idx="4064">
                  <c:v>1.35370910167694</c:v>
                </c:pt>
                <c:pt idx="4065">
                  <c:v>1.3644329309463501</c:v>
                </c:pt>
                <c:pt idx="4066">
                  <c:v>1.37527883052825</c:v>
                </c:pt>
                <c:pt idx="4067">
                  <c:v>1.3742818832397401</c:v>
                </c:pt>
                <c:pt idx="4068">
                  <c:v>1.3862558603286701</c:v>
                </c:pt>
                <c:pt idx="4069">
                  <c:v>1.3973908424377399</c:v>
                </c:pt>
                <c:pt idx="4070">
                  <c:v>1.39615249633789</c:v>
                </c:pt>
                <c:pt idx="4071">
                  <c:v>1.4073224067687899</c:v>
                </c:pt>
                <c:pt idx="4072">
                  <c:v>1.4201307296752901</c:v>
                </c:pt>
                <c:pt idx="4073">
                  <c:v>1.41864669322967</c:v>
                </c:pt>
                <c:pt idx="4074">
                  <c:v>1.4301233291625901</c:v>
                </c:pt>
                <c:pt idx="4075">
                  <c:v>1.4284423589706401</c:v>
                </c:pt>
                <c:pt idx="4076">
                  <c:v>1.44175040721893</c:v>
                </c:pt>
                <c:pt idx="4077">
                  <c:v>1.45352566242218</c:v>
                </c:pt>
                <c:pt idx="4078">
                  <c:v>1.45159459114074</c:v>
                </c:pt>
                <c:pt idx="4079">
                  <c:v>1.46339035034179</c:v>
                </c:pt>
                <c:pt idx="4080">
                  <c:v>1.4753303527832</c:v>
                </c:pt>
                <c:pt idx="4081">
                  <c:v>1.4753303527832</c:v>
                </c:pt>
                <c:pt idx="4082">
                  <c:v>1.4874122142791699</c:v>
                </c:pt>
                <c:pt idx="4083">
                  <c:v>1.49963474273681</c:v>
                </c:pt>
                <c:pt idx="4084">
                  <c:v>1.4971216917037899</c:v>
                </c:pt>
                <c:pt idx="4085">
                  <c:v>1.51199579238891</c:v>
                </c:pt>
                <c:pt idx="4086">
                  <c:v>1.5244938135146999</c:v>
                </c:pt>
                <c:pt idx="4087">
                  <c:v>1.52172362804412</c:v>
                </c:pt>
                <c:pt idx="4088">
                  <c:v>1.5342279672622601</c:v>
                </c:pt>
                <c:pt idx="4089">
                  <c:v>1.5342279672622601</c:v>
                </c:pt>
                <c:pt idx="4090">
                  <c:v>1.5468653440475399</c:v>
                </c:pt>
                <c:pt idx="4091">
                  <c:v>1.5596348047256401</c:v>
                </c:pt>
                <c:pt idx="4092">
                  <c:v>1.5564001798629701</c:v>
                </c:pt>
                <c:pt idx="4093">
                  <c:v>1.56916916370391</c:v>
                </c:pt>
                <c:pt idx="4094">
                  <c:v>1.58555006980896</c:v>
                </c:pt>
                <c:pt idx="4095">
                  <c:v>1.5820568799972501</c:v>
                </c:pt>
                <c:pt idx="4096">
                  <c:v>1.59503161907196</c:v>
                </c:pt>
                <c:pt idx="4097">
                  <c:v>1.6080895662307699</c:v>
                </c:pt>
                <c:pt idx="4098">
                  <c:v>1.6080895662307699</c:v>
                </c:pt>
                <c:pt idx="4099">
                  <c:v>1.6212286949157699</c:v>
                </c:pt>
                <c:pt idx="4100">
                  <c:v>1.6172748804092401</c:v>
                </c:pt>
                <c:pt idx="4101">
                  <c:v>1.6303641796112001</c:v>
                </c:pt>
                <c:pt idx="4102">
                  <c:v>1.6477426290512001</c:v>
                </c:pt>
                <c:pt idx="4103">
                  <c:v>1.6435300111770601</c:v>
                </c:pt>
                <c:pt idx="4104">
                  <c:v>1.65677118301391</c:v>
                </c:pt>
                <c:pt idx="4105">
                  <c:v>1.6700854301452599</c:v>
                </c:pt>
                <c:pt idx="4106">
                  <c:v>1.6655361652374201</c:v>
                </c:pt>
                <c:pt idx="4107">
                  <c:v>1.68347132205963</c:v>
                </c:pt>
                <c:pt idx="4108">
                  <c:v>1.69692707061767</c:v>
                </c:pt>
                <c:pt idx="4109">
                  <c:v>1.69211590290069</c:v>
                </c:pt>
                <c:pt idx="4110">
                  <c:v>1.7055082321166899</c:v>
                </c:pt>
                <c:pt idx="4111">
                  <c:v>1.7055082321166899</c:v>
                </c:pt>
                <c:pt idx="4112">
                  <c:v>1.71896719932556</c:v>
                </c:pt>
                <c:pt idx="4113">
                  <c:v>1.7324904203414899</c:v>
                </c:pt>
                <c:pt idx="4114">
                  <c:v>1.7272076606750399</c:v>
                </c:pt>
                <c:pt idx="4115">
                  <c:v>1.74607717990875</c:v>
                </c:pt>
                <c:pt idx="4116">
                  <c:v>1.75972557067871</c:v>
                </c:pt>
                <c:pt idx="4117">
                  <c:v>1.75417792797088</c:v>
                </c:pt>
                <c:pt idx="4118">
                  <c:v>1.76774418354034</c:v>
                </c:pt>
                <c:pt idx="4119">
                  <c:v>1.7813307046890201</c:v>
                </c:pt>
                <c:pt idx="4120">
                  <c:v>1.7813307046890201</c:v>
                </c:pt>
                <c:pt idx="4121">
                  <c:v>1.79493355751037</c:v>
                </c:pt>
                <c:pt idx="4122">
                  <c:v>1.7889232635498</c:v>
                </c:pt>
                <c:pt idx="4123">
                  <c:v>1.80241155624389</c:v>
                </c:pt>
                <c:pt idx="4124">
                  <c:v>1.8221811056137001</c:v>
                </c:pt>
                <c:pt idx="4125">
                  <c:v>1.8159122467041</c:v>
                </c:pt>
                <c:pt idx="4126">
                  <c:v>1.82942306995391</c:v>
                </c:pt>
                <c:pt idx="4127">
                  <c:v>1.8429425954818699</c:v>
                </c:pt>
                <c:pt idx="4128">
                  <c:v>1.8429425954818699</c:v>
                </c:pt>
                <c:pt idx="4129">
                  <c:v>1.8564687967300399</c:v>
                </c:pt>
                <c:pt idx="4130">
                  <c:v>1.87000000476837</c:v>
                </c:pt>
                <c:pt idx="4131">
                  <c:v>1.8631352186203001</c:v>
                </c:pt>
                <c:pt idx="4132">
                  <c:v>1.8765391111373899</c:v>
                </c:pt>
                <c:pt idx="4133">
                  <c:v>1.8970706462860101</c:v>
                </c:pt>
                <c:pt idx="4134">
                  <c:v>1.8899444341659499</c:v>
                </c:pt>
                <c:pt idx="4135">
                  <c:v>1.9033493995666499</c:v>
                </c:pt>
                <c:pt idx="4136">
                  <c:v>1.89601778984069</c:v>
                </c:pt>
                <c:pt idx="4137">
                  <c:v>1.91675281524658</c:v>
                </c:pt>
                <c:pt idx="4138">
                  <c:v>1.93015277385711</c:v>
                </c:pt>
                <c:pt idx="4139">
                  <c:v>1.9225589036941499</c:v>
                </c:pt>
                <c:pt idx="4140">
                  <c:v>1.9358227252960201</c:v>
                </c:pt>
                <c:pt idx="4141">
                  <c:v>1.95693635940551</c:v>
                </c:pt>
                <c:pt idx="4142">
                  <c:v>1.94908010959625</c:v>
                </c:pt>
                <c:pt idx="4143">
                  <c:v>1.96232998371124</c:v>
                </c:pt>
                <c:pt idx="4144">
                  <c:v>1.97557008266449</c:v>
                </c:pt>
                <c:pt idx="4145">
                  <c:v>1.9673783779144201</c:v>
                </c:pt>
                <c:pt idx="4146">
                  <c:v>1.9887999296188299</c:v>
                </c:pt>
                <c:pt idx="4147">
                  <c:v>1.9804770946502599</c:v>
                </c:pt>
                <c:pt idx="4148">
                  <c:v>1.99356389045715</c:v>
                </c:pt>
                <c:pt idx="4149">
                  <c:v>2.00663757324218</c:v>
                </c:pt>
                <c:pt idx="4150">
                  <c:v>2.00663757324218</c:v>
                </c:pt>
                <c:pt idx="4151">
                  <c:v>2.0196969509124698</c:v>
                </c:pt>
                <c:pt idx="4152">
                  <c:v>2.0327405929565399</c:v>
                </c:pt>
                <c:pt idx="4153">
                  <c:v>2.0238225460052401</c:v>
                </c:pt>
                <c:pt idx="4154">
                  <c:v>2.0457675457000701</c:v>
                </c:pt>
                <c:pt idx="4155">
                  <c:v>2.0587770938873202</c:v>
                </c:pt>
                <c:pt idx="4156">
                  <c:v>2.0495979785919101</c:v>
                </c:pt>
                <c:pt idx="4157">
                  <c:v>2.0624580383300701</c:v>
                </c:pt>
                <c:pt idx="4158">
                  <c:v>2.0530796051025302</c:v>
                </c:pt>
                <c:pt idx="4159">
                  <c:v>2.0752987861633301</c:v>
                </c:pt>
                <c:pt idx="4160">
                  <c:v>2.0881185531616202</c:v>
                </c:pt>
                <c:pt idx="4161">
                  <c:v>2.07848048210144</c:v>
                </c:pt>
                <c:pt idx="4162">
                  <c:v>2.0911490917205802</c:v>
                </c:pt>
                <c:pt idx="4163">
                  <c:v>2.1136922836303702</c:v>
                </c:pt>
                <c:pt idx="4164">
                  <c:v>2.1037955284118599</c:v>
                </c:pt>
                <c:pt idx="4165">
                  <c:v>2.1164188385009699</c:v>
                </c:pt>
                <c:pt idx="4166">
                  <c:v>2.1290183067321702</c:v>
                </c:pt>
                <c:pt idx="4167">
                  <c:v>2.1187977790832502</c:v>
                </c:pt>
                <c:pt idx="4168">
                  <c:v>2.1415929794311501</c:v>
                </c:pt>
                <c:pt idx="4169">
                  <c:v>2.1312446594238201</c:v>
                </c:pt>
                <c:pt idx="4170">
                  <c:v>2.14366483688354</c:v>
                </c:pt>
                <c:pt idx="4171">
                  <c:v>2.1560204029083199</c:v>
                </c:pt>
                <c:pt idx="4172">
                  <c:v>2.1560204029083199</c:v>
                </c:pt>
                <c:pt idx="4173">
                  <c:v>2.1682915687561</c:v>
                </c:pt>
                <c:pt idx="4174">
                  <c:v>2.1804771423339799</c:v>
                </c:pt>
                <c:pt idx="4175">
                  <c:v>2.16954350471496</c:v>
                </c:pt>
                <c:pt idx="4176">
                  <c:v>2.1925756931304901</c:v>
                </c:pt>
                <c:pt idx="4177">
                  <c:v>2.2045865058898899</c:v>
                </c:pt>
                <c:pt idx="4178">
                  <c:v>2.1933920383453298</c:v>
                </c:pt>
                <c:pt idx="4179">
                  <c:v>2.2051827907562198</c:v>
                </c:pt>
                <c:pt idx="4180">
                  <c:v>2.1937961578369101</c:v>
                </c:pt>
                <c:pt idx="4181">
                  <c:v>2.2168829441070499</c:v>
                </c:pt>
                <c:pt idx="4182">
                  <c:v>2.2284910678863499</c:v>
                </c:pt>
                <c:pt idx="4183">
                  <c:v>2.2168455123901301</c:v>
                </c:pt>
                <c:pt idx="4184">
                  <c:v>2.22823143005371</c:v>
                </c:pt>
                <c:pt idx="4185">
                  <c:v>2.2514271736145002</c:v>
                </c:pt>
                <c:pt idx="4186">
                  <c:v>2.23952317237854</c:v>
                </c:pt>
                <c:pt idx="4187">
                  <c:v>2.25072026252746</c:v>
                </c:pt>
                <c:pt idx="4188">
                  <c:v>2.2618207931518501</c:v>
                </c:pt>
                <c:pt idx="4189">
                  <c:v>2.2618207931518501</c:v>
                </c:pt>
                <c:pt idx="4190">
                  <c:v>2.2728204727172798</c:v>
                </c:pt>
                <c:pt idx="4191">
                  <c:v>2.2836778163909899</c:v>
                </c:pt>
                <c:pt idx="4192">
                  <c:v>2.2711989879608101</c:v>
                </c:pt>
                <c:pt idx="4193">
                  <c:v>2.2817716598510698</c:v>
                </c:pt>
                <c:pt idx="4194">
                  <c:v>2.2817716598510698</c:v>
                </c:pt>
                <c:pt idx="4195">
                  <c:v>2.2921876907348602</c:v>
                </c:pt>
                <c:pt idx="4196">
                  <c:v>2.3024456501007</c:v>
                </c:pt>
                <c:pt idx="4197">
                  <c:v>2.2895212173461901</c:v>
                </c:pt>
                <c:pt idx="4198">
                  <c:v>2.3125441074371298</c:v>
                </c:pt>
                <c:pt idx="4199">
                  <c:v>2.3224809169769198</c:v>
                </c:pt>
                <c:pt idx="4200">
                  <c:v>2.3092978000640798</c:v>
                </c:pt>
                <c:pt idx="4201">
                  <c:v>2.3189425468444802</c:v>
                </c:pt>
                <c:pt idx="4202">
                  <c:v>2.3418650627136199</c:v>
                </c:pt>
                <c:pt idx="4203">
                  <c:v>2.3284230232238698</c:v>
                </c:pt>
                <c:pt idx="4204">
                  <c:v>2.3377380371093701</c:v>
                </c:pt>
                <c:pt idx="4205">
                  <c:v>2.32411432266235</c:v>
                </c:pt>
                <c:pt idx="4206">
                  <c:v>2.3331334590911799</c:v>
                </c:pt>
                <c:pt idx="4207">
                  <c:v>2.3558640480041499</c:v>
                </c:pt>
                <c:pt idx="4208">
                  <c:v>2.3419840335845898</c:v>
                </c:pt>
                <c:pt idx="4209">
                  <c:v>2.3506646156311</c:v>
                </c:pt>
                <c:pt idx="4210">
                  <c:v>2.3591742515563898</c:v>
                </c:pt>
                <c:pt idx="4211">
                  <c:v>2.3591742515563898</c:v>
                </c:pt>
                <c:pt idx="4212">
                  <c:v>2.3675107955932599</c:v>
                </c:pt>
                <c:pt idx="4213">
                  <c:v>2.3756732940673801</c:v>
                </c:pt>
                <c:pt idx="4214">
                  <c:v>2.36123371124267</c:v>
                </c:pt>
                <c:pt idx="4215">
                  <c:v>2.3836607933044398</c:v>
                </c:pt>
                <c:pt idx="4216">
                  <c:v>2.3690948486328098</c:v>
                </c:pt>
                <c:pt idx="4217">
                  <c:v>2.3767795562744101</c:v>
                </c:pt>
                <c:pt idx="4218">
                  <c:v>2.3842868804931601</c:v>
                </c:pt>
                <c:pt idx="4219">
                  <c:v>2.3694224357604901</c:v>
                </c:pt>
                <c:pt idx="4220">
                  <c:v>2.3916153907775799</c:v>
                </c:pt>
                <c:pt idx="4221">
                  <c:v>2.3987643718719398</c:v>
                </c:pt>
                <c:pt idx="4222">
                  <c:v>2.3836507797241202</c:v>
                </c:pt>
                <c:pt idx="4223">
                  <c:v>2.3904943466186501</c:v>
                </c:pt>
                <c:pt idx="4224">
                  <c:v>2.4125182628631499</c:v>
                </c:pt>
                <c:pt idx="4225">
                  <c:v>2.3971564769744802</c:v>
                </c:pt>
                <c:pt idx="4226">
                  <c:v>2.40363621711731</c:v>
                </c:pt>
                <c:pt idx="4227">
                  <c:v>2.3881084918975799</c:v>
                </c:pt>
                <c:pt idx="4228">
                  <c:v>2.4099321365356401</c:v>
                </c:pt>
                <c:pt idx="4229">
                  <c:v>2.41604351997375</c:v>
                </c:pt>
                <c:pt idx="4230">
                  <c:v>2.4002711772918701</c:v>
                </c:pt>
                <c:pt idx="4231">
                  <c:v>2.4060752391815101</c:v>
                </c:pt>
                <c:pt idx="4232">
                  <c:v>2.4116933345794598</c:v>
                </c:pt>
                <c:pt idx="4233">
                  <c:v>2.4116933345794598</c:v>
                </c:pt>
                <c:pt idx="4234">
                  <c:v>2.41712427139282</c:v>
                </c:pt>
                <c:pt idx="4235">
                  <c:v>2.4223678112029998</c:v>
                </c:pt>
                <c:pt idx="4236">
                  <c:v>2.4060747623443599</c:v>
                </c:pt>
                <c:pt idx="4237">
                  <c:v>2.4274225234985298</c:v>
                </c:pt>
                <c:pt idx="4238">
                  <c:v>2.4322879314422599</c:v>
                </c:pt>
                <c:pt idx="4239">
                  <c:v>2.4157576560974099</c:v>
                </c:pt>
                <c:pt idx="4240">
                  <c:v>2.42031526565551</c:v>
                </c:pt>
                <c:pt idx="4241">
                  <c:v>2.42031526565551</c:v>
                </c:pt>
                <c:pt idx="4242">
                  <c:v>2.42468214035034</c:v>
                </c:pt>
                <c:pt idx="4243">
                  <c:v>2.4288582801818799</c:v>
                </c:pt>
                <c:pt idx="4244">
                  <c:v>2.41194343566894</c:v>
                </c:pt>
                <c:pt idx="4245">
                  <c:v>2.4158124923706001</c:v>
                </c:pt>
                <c:pt idx="4246">
                  <c:v>2.43663454055786</c:v>
                </c:pt>
                <c:pt idx="4247">
                  <c:v>2.41949009895324</c:v>
                </c:pt>
                <c:pt idx="4248">
                  <c:v>2.4229750633239702</c:v>
                </c:pt>
                <c:pt idx="4249">
                  <c:v>2.4262676239013601</c:v>
                </c:pt>
                <c:pt idx="4250">
                  <c:v>2.4262676239013601</c:v>
                </c:pt>
                <c:pt idx="4251">
                  <c:v>2.42936658859252</c:v>
                </c:pt>
                <c:pt idx="4252">
                  <c:v>2.41185355186462</c:v>
                </c:pt>
                <c:pt idx="4253">
                  <c:v>2.4146478176116899</c:v>
                </c:pt>
                <c:pt idx="4254">
                  <c:v>2.4349830150604199</c:v>
                </c:pt>
                <c:pt idx="4255">
                  <c:v>2.4172480106353702</c:v>
                </c:pt>
                <c:pt idx="4256">
                  <c:v>2.41965460777282</c:v>
                </c:pt>
                <c:pt idx="4257">
                  <c:v>2.4218668937683101</c:v>
                </c:pt>
                <c:pt idx="4258">
                  <c:v>2.4218668937683101</c:v>
                </c:pt>
                <c:pt idx="4259">
                  <c:v>2.42388415336608</c:v>
                </c:pt>
                <c:pt idx="4260">
                  <c:v>2.4257063865661599</c:v>
                </c:pt>
                <c:pt idx="4261">
                  <c:v>2.4075150489807098</c:v>
                </c:pt>
                <c:pt idx="4262">
                  <c:v>2.40903615951538</c:v>
                </c:pt>
                <c:pt idx="4263">
                  <c:v>2.4287650585174498</c:v>
                </c:pt>
                <c:pt idx="4264">
                  <c:v>2.4103624820709202</c:v>
                </c:pt>
                <c:pt idx="4265">
                  <c:v>2.41149401664733</c:v>
                </c:pt>
                <c:pt idx="4266">
                  <c:v>2.4124300479888898</c:v>
                </c:pt>
                <c:pt idx="4267">
                  <c:v>2.4124300479888898</c:v>
                </c:pt>
                <c:pt idx="4268">
                  <c:v>2.4131708145141602</c:v>
                </c:pt>
                <c:pt idx="4269">
                  <c:v>2.4137160778045601</c:v>
                </c:pt>
                <c:pt idx="4270">
                  <c:v>2.39488625526428</c:v>
                </c:pt>
                <c:pt idx="4271">
                  <c:v>2.4140655994415199</c:v>
                </c:pt>
                <c:pt idx="4272">
                  <c:v>2.3951358795165998</c:v>
                </c:pt>
                <c:pt idx="4273">
                  <c:v>2.39519119262695</c:v>
                </c:pt>
                <c:pt idx="4274">
                  <c:v>2.3950512409210201</c:v>
                </c:pt>
                <c:pt idx="4275">
                  <c:v>2.41394019126892</c:v>
                </c:pt>
                <c:pt idx="4276">
                  <c:v>2.3947167396545401</c:v>
                </c:pt>
                <c:pt idx="4277">
                  <c:v>2.3941872119903498</c:v>
                </c:pt>
                <c:pt idx="4278">
                  <c:v>2.4128782749175999</c:v>
                </c:pt>
                <c:pt idx="4279">
                  <c:v>2.41205406188964</c:v>
                </c:pt>
                <c:pt idx="4280">
                  <c:v>2.41205406188964</c:v>
                </c:pt>
                <c:pt idx="4281">
                  <c:v>2.4110338687896702</c:v>
                </c:pt>
                <c:pt idx="4282">
                  <c:v>2.40981864929199</c:v>
                </c:pt>
                <c:pt idx="4283">
                  <c:v>2.4281878471374498</c:v>
                </c:pt>
                <c:pt idx="4284">
                  <c:v>2.42667388916015</c:v>
                </c:pt>
                <c:pt idx="4285">
                  <c:v>2.4068028926849299</c:v>
                </c:pt>
                <c:pt idx="4286">
                  <c:v>2.4249634742736799</c:v>
                </c:pt>
                <c:pt idx="4287">
                  <c:v>2.4230580329895002</c:v>
                </c:pt>
                <c:pt idx="4288">
                  <c:v>2.4209573268890301</c:v>
                </c:pt>
                <c:pt idx="4289">
                  <c:v>2.4209573268890301</c:v>
                </c:pt>
                <c:pt idx="4290">
                  <c:v>2.41866135597229</c:v>
                </c:pt>
                <c:pt idx="4291">
                  <c:v>2.43647980690002</c:v>
                </c:pt>
                <c:pt idx="4292">
                  <c:v>2.4338803291320801</c:v>
                </c:pt>
                <c:pt idx="4293">
                  <c:v>2.4515645503997798</c:v>
                </c:pt>
                <c:pt idx="4294">
                  <c:v>2.4692218303680402</c:v>
                </c:pt>
                <c:pt idx="4295">
                  <c:v>2.4662063121795601</c:v>
                </c:pt>
                <c:pt idx="4296">
                  <c:v>2.4837236404418901</c:v>
                </c:pt>
                <c:pt idx="4297">
                  <c:v>2.4629950523376398</c:v>
                </c:pt>
                <c:pt idx="4298">
                  <c:v>2.4803998470306401</c:v>
                </c:pt>
                <c:pt idx="4299">
                  <c:v>2.4768798351287802</c:v>
                </c:pt>
                <c:pt idx="4300">
                  <c:v>2.49413990974426</c:v>
                </c:pt>
                <c:pt idx="4301">
                  <c:v>2.4903099536895699</c:v>
                </c:pt>
                <c:pt idx="4302">
                  <c:v>2.5074214935302699</c:v>
                </c:pt>
                <c:pt idx="4303">
                  <c:v>2.5244984626770002</c:v>
                </c:pt>
                <c:pt idx="4304">
                  <c:v>2.5202400684356601</c:v>
                </c:pt>
                <c:pt idx="4305">
                  <c:v>2.5371634960174498</c:v>
                </c:pt>
                <c:pt idx="4306">
                  <c:v>2.5325906276702801</c:v>
                </c:pt>
                <c:pt idx="4307">
                  <c:v>2.5325906276702801</c:v>
                </c:pt>
                <c:pt idx="4308">
                  <c:v>2.5278217792510902</c:v>
                </c:pt>
                <c:pt idx="4309">
                  <c:v>2.5444693565368599</c:v>
                </c:pt>
                <c:pt idx="4310">
                  <c:v>2.53938484191894</c:v>
                </c:pt>
                <c:pt idx="4311">
                  <c:v>2.5558714866638099</c:v>
                </c:pt>
                <c:pt idx="4312">
                  <c:v>2.5504708290100102</c:v>
                </c:pt>
                <c:pt idx="4313">
                  <c:v>2.5286307334899898</c:v>
                </c:pt>
                <c:pt idx="4314">
                  <c:v>2.5448749065399099</c:v>
                </c:pt>
                <c:pt idx="4315">
                  <c:v>2.5390849113464302</c:v>
                </c:pt>
                <c:pt idx="4316">
                  <c:v>2.5331008434295601</c:v>
                </c:pt>
                <c:pt idx="4317">
                  <c:v>2.5331008434295601</c:v>
                </c:pt>
                <c:pt idx="4318">
                  <c:v>2.5269243717193599</c:v>
                </c:pt>
                <c:pt idx="4319">
                  <c:v>2.5427560806274401</c:v>
                </c:pt>
                <c:pt idx="4320">
                  <c:v>2.5362639427185001</c:v>
                </c:pt>
                <c:pt idx="4321">
                  <c:v>2.52958035469055</c:v>
                </c:pt>
                <c:pt idx="4322">
                  <c:v>2.52958035469055</c:v>
                </c:pt>
                <c:pt idx="4323">
                  <c:v>2.5227067470550502</c:v>
                </c:pt>
                <c:pt idx="4324">
                  <c:v>2.5156438350677401</c:v>
                </c:pt>
                <c:pt idx="4325">
                  <c:v>2.5309286117553702</c:v>
                </c:pt>
                <c:pt idx="4326">
                  <c:v>2.5083925724029501</c:v>
                </c:pt>
                <c:pt idx="4327">
                  <c:v>2.50095438957214</c:v>
                </c:pt>
                <c:pt idx="4328">
                  <c:v>2.51598644256591</c:v>
                </c:pt>
                <c:pt idx="4329">
                  <c:v>2.50823521614074</c:v>
                </c:pt>
                <c:pt idx="4330">
                  <c:v>2.50823521614074</c:v>
                </c:pt>
                <c:pt idx="4331">
                  <c:v>2.5002989768981898</c:v>
                </c:pt>
                <c:pt idx="4332">
                  <c:v>2.4921782016754102</c:v>
                </c:pt>
                <c:pt idx="4333">
                  <c:v>2.5067765712738002</c:v>
                </c:pt>
                <c:pt idx="4334">
                  <c:v>2.4983446598052899</c:v>
                </c:pt>
                <c:pt idx="4335">
                  <c:v>2.4753897190093901</c:v>
                </c:pt>
                <c:pt idx="4336">
                  <c:v>2.4897313117980899</c:v>
                </c:pt>
                <c:pt idx="4337">
                  <c:v>2.4809372425079301</c:v>
                </c:pt>
                <c:pt idx="4338">
                  <c:v>2.47196364402771</c:v>
                </c:pt>
                <c:pt idx="4339">
                  <c:v>2.47196364402771</c:v>
                </c:pt>
                <c:pt idx="4340">
                  <c:v>2.4628121852874698</c:v>
                </c:pt>
                <c:pt idx="4341">
                  <c:v>2.4767107963561998</c:v>
                </c:pt>
                <c:pt idx="4342">
                  <c:v>2.46725296974182</c:v>
                </c:pt>
                <c:pt idx="4343">
                  <c:v>2.45761942863464</c:v>
                </c:pt>
                <c:pt idx="4344">
                  <c:v>2.45761942863464</c:v>
                </c:pt>
                <c:pt idx="4345">
                  <c:v>2.4478123188018799</c:v>
                </c:pt>
                <c:pt idx="4346">
                  <c:v>2.43783259391784</c:v>
                </c:pt>
                <c:pt idx="4347">
                  <c:v>2.4511520862579301</c:v>
                </c:pt>
                <c:pt idx="4348">
                  <c:v>2.4276814460754301</c:v>
                </c:pt>
                <c:pt idx="4349">
                  <c:v>2.4408705234527499</c:v>
                </c:pt>
                <c:pt idx="4350">
                  <c:v>2.43041920661926</c:v>
                </c:pt>
                <c:pt idx="4351">
                  <c:v>2.4197998046875</c:v>
                </c:pt>
                <c:pt idx="4352">
                  <c:v>2.4197998046875</c:v>
                </c:pt>
                <c:pt idx="4353">
                  <c:v>2.4090142250061</c:v>
                </c:pt>
                <c:pt idx="4354">
                  <c:v>2.3980638980865399</c:v>
                </c:pt>
                <c:pt idx="4355">
                  <c:v>2.4106667041778498</c:v>
                </c:pt>
                <c:pt idx="4356">
                  <c:v>2.3994214534759499</c:v>
                </c:pt>
                <c:pt idx="4357">
                  <c:v>2.3756754398345898</c:v>
                </c:pt>
                <c:pt idx="4358">
                  <c:v>2.3880150318145699</c:v>
                </c:pt>
                <c:pt idx="4359">
                  <c:v>2.37644910812377</c:v>
                </c:pt>
                <c:pt idx="4360">
                  <c:v>2.3885934352874698</c:v>
                </c:pt>
                <c:pt idx="4361">
                  <c:v>2.36472487449646</c:v>
                </c:pt>
                <c:pt idx="4362">
                  <c:v>2.3528447151184002</c:v>
                </c:pt>
                <c:pt idx="4363">
                  <c:v>2.3647253513336102</c:v>
                </c:pt>
                <c:pt idx="4364">
                  <c:v>2.3525590896606401</c:v>
                </c:pt>
                <c:pt idx="4365">
                  <c:v>2.3402404785156201</c:v>
                </c:pt>
                <c:pt idx="4366">
                  <c:v>2.3402404785156201</c:v>
                </c:pt>
                <c:pt idx="4367">
                  <c:v>2.3277714252471902</c:v>
                </c:pt>
                <c:pt idx="4368">
                  <c:v>2.3151538372039702</c:v>
                </c:pt>
                <c:pt idx="4369">
                  <c:v>2.3264415264129599</c:v>
                </c:pt>
                <c:pt idx="4370">
                  <c:v>2.3023896217346098</c:v>
                </c:pt>
                <c:pt idx="4371">
                  <c:v>2.3135454654693599</c:v>
                </c:pt>
                <c:pt idx="4372">
                  <c:v>2.3005053997039702</c:v>
                </c:pt>
                <c:pt idx="4373">
                  <c:v>2.2873227596282901</c:v>
                </c:pt>
                <c:pt idx="4374">
                  <c:v>2.2981481552124001</c:v>
                </c:pt>
                <c:pt idx="4375">
                  <c:v>2.2739996910095202</c:v>
                </c:pt>
                <c:pt idx="4376">
                  <c:v>2.2605385780334402</c:v>
                </c:pt>
                <c:pt idx="4377">
                  <c:v>2.2711012363433798</c:v>
                </c:pt>
                <c:pt idx="4378">
                  <c:v>2.2573726177215501</c:v>
                </c:pt>
                <c:pt idx="4379">
                  <c:v>2.23321032524108</c:v>
                </c:pt>
                <c:pt idx="4380">
                  <c:v>2.2435107231140101</c:v>
                </c:pt>
                <c:pt idx="4381">
                  <c:v>2.2295169830322199</c:v>
                </c:pt>
                <c:pt idx="4382">
                  <c:v>2.2396178245544398</c:v>
                </c:pt>
                <c:pt idx="4383">
                  <c:v>2.2153942584991402</c:v>
                </c:pt>
                <c:pt idx="4384">
                  <c:v>2.2011446952819802</c:v>
                </c:pt>
                <c:pt idx="4385">
                  <c:v>2.2109842300414999</c:v>
                </c:pt>
                <c:pt idx="4386">
                  <c:v>2.1964797973632799</c:v>
                </c:pt>
                <c:pt idx="4387">
                  <c:v>2.1818532943725502</c:v>
                </c:pt>
                <c:pt idx="4388">
                  <c:v>2.1818532943725502</c:v>
                </c:pt>
                <c:pt idx="4389">
                  <c:v>2.1671071052551198</c:v>
                </c:pt>
                <c:pt idx="4390">
                  <c:v>2.1522436141967698</c:v>
                </c:pt>
                <c:pt idx="4391">
                  <c:v>2.16149425506591</c:v>
                </c:pt>
                <c:pt idx="4392">
                  <c:v>2.1372654438018799</c:v>
                </c:pt>
                <c:pt idx="4393">
                  <c:v>2.1463873386382999</c:v>
                </c:pt>
                <c:pt idx="4394">
                  <c:v>2.1311678886413499</c:v>
                </c:pt>
                <c:pt idx="4395">
                  <c:v>2.1158392429351802</c:v>
                </c:pt>
                <c:pt idx="4396">
                  <c:v>2.12463355064392</c:v>
                </c:pt>
                <c:pt idx="4397">
                  <c:v>2.1004037857055602</c:v>
                </c:pt>
                <c:pt idx="4398">
                  <c:v>2.0848639011382999</c:v>
                </c:pt>
                <c:pt idx="4399">
                  <c:v>2.0934026241302401</c:v>
                </c:pt>
                <c:pt idx="4400">
                  <c:v>2.0776340961456299</c:v>
                </c:pt>
                <c:pt idx="4401">
                  <c:v>2.0776340961456299</c:v>
                </c:pt>
                <c:pt idx="4402">
                  <c:v>2.0617663860321001</c:v>
                </c:pt>
                <c:pt idx="4403">
                  <c:v>2.04580307006835</c:v>
                </c:pt>
                <c:pt idx="4404">
                  <c:v>2.0538907051086399</c:v>
                </c:pt>
                <c:pt idx="4405">
                  <c:v>2.0297462940215998</c:v>
                </c:pt>
                <c:pt idx="4406">
                  <c:v>2.01359891891479</c:v>
                </c:pt>
                <c:pt idx="4407">
                  <c:v>2.0214362144470202</c:v>
                </c:pt>
                <c:pt idx="4408">
                  <c:v>2.00507616996765</c:v>
                </c:pt>
                <c:pt idx="4409">
                  <c:v>1.98863208293914</c:v>
                </c:pt>
                <c:pt idx="4410">
                  <c:v>1.98863208293914</c:v>
                </c:pt>
                <c:pt idx="4411">
                  <c:v>1.97210621833801</c:v>
                </c:pt>
                <c:pt idx="4412">
                  <c:v>1.9794994592666599</c:v>
                </c:pt>
                <c:pt idx="4413">
                  <c:v>1.9627721309661801</c:v>
                </c:pt>
                <c:pt idx="4414">
                  <c:v>1.93882095813751</c:v>
                </c:pt>
                <c:pt idx="4415">
                  <c:v>1.9459694623947099</c:v>
                </c:pt>
                <c:pt idx="4416">
                  <c:v>1.92909431457519</c:v>
                </c:pt>
                <c:pt idx="4417">
                  <c:v>1.9121497869491499</c:v>
                </c:pt>
                <c:pt idx="4418">
                  <c:v>1.91898334026336</c:v>
                </c:pt>
                <c:pt idx="4419">
                  <c:v>1.8951388597488401</c:v>
                </c:pt>
                <c:pt idx="4420">
                  <c:v>1.8780647516250599</c:v>
                </c:pt>
                <c:pt idx="4421">
                  <c:v>1.8846585750579801</c:v>
                </c:pt>
                <c:pt idx="4422">
                  <c:v>1.8674051761627199</c:v>
                </c:pt>
                <c:pt idx="4423">
                  <c:v>1.8674051761627199</c:v>
                </c:pt>
                <c:pt idx="4424">
                  <c:v>1.8500955104827801</c:v>
                </c:pt>
                <c:pt idx="4425">
                  <c:v>1.8327323198318399</c:v>
                </c:pt>
                <c:pt idx="4426">
                  <c:v>1.83889973163604</c:v>
                </c:pt>
                <c:pt idx="4427">
                  <c:v>1.8213698863983101</c:v>
                </c:pt>
                <c:pt idx="4428">
                  <c:v>1.7978583574295</c:v>
                </c:pt>
                <c:pt idx="4429">
                  <c:v>1.80379366874694</c:v>
                </c:pt>
                <c:pt idx="4430">
                  <c:v>1.7861742973327599</c:v>
                </c:pt>
                <c:pt idx="4431">
                  <c:v>1.7919229269027701</c:v>
                </c:pt>
                <c:pt idx="4432">
                  <c:v>1.76851534843444</c:v>
                </c:pt>
                <c:pt idx="4433">
                  <c:v>1.75082004070282</c:v>
                </c:pt>
                <c:pt idx="4434">
                  <c:v>1.75634133815765</c:v>
                </c:pt>
                <c:pt idx="4435">
                  <c:v>1.7385003566741899</c:v>
                </c:pt>
                <c:pt idx="4436">
                  <c:v>1.7153334617614699</c:v>
                </c:pt>
                <c:pt idx="4437">
                  <c:v>1.72063064575195</c:v>
                </c:pt>
                <c:pt idx="4438">
                  <c:v>1.7027353048324501</c:v>
                </c:pt>
                <c:pt idx="4439">
                  <c:v>1.6848179101943901</c:v>
                </c:pt>
                <c:pt idx="4440">
                  <c:v>1.6898238658905</c:v>
                </c:pt>
                <c:pt idx="4441">
                  <c:v>1.66688203811645</c:v>
                </c:pt>
                <c:pt idx="4442">
                  <c:v>1.6717791557312001</c:v>
                </c:pt>
                <c:pt idx="4443">
                  <c:v>1.65372037887573</c:v>
                </c:pt>
                <c:pt idx="4444">
                  <c:v>1.6356507539749101</c:v>
                </c:pt>
                <c:pt idx="4445">
                  <c:v>1.6356507539749101</c:v>
                </c:pt>
                <c:pt idx="4446">
                  <c:v>1.6175742149353001</c:v>
                </c:pt>
                <c:pt idx="4447">
                  <c:v>1.5994942188262899</c:v>
                </c:pt>
                <c:pt idx="4448">
                  <c:v>1.6038963794708201</c:v>
                </c:pt>
                <c:pt idx="4449">
                  <c:v>1.5857127904891899</c:v>
                </c:pt>
                <c:pt idx="4450">
                  <c:v>1.5857127904891899</c:v>
                </c:pt>
                <c:pt idx="4451">
                  <c:v>1.5675339698791499</c:v>
                </c:pt>
                <c:pt idx="4452">
                  <c:v>1.5493638515472401</c:v>
                </c:pt>
                <c:pt idx="4453">
                  <c:v>1.55338907241821</c:v>
                </c:pt>
                <c:pt idx="4454">
                  <c:v>1.53120577335357</c:v>
                </c:pt>
                <c:pt idx="4455">
                  <c:v>1.5130637884139999</c:v>
                </c:pt>
                <c:pt idx="4456">
                  <c:v>1.51688945293426</c:v>
                </c:pt>
                <c:pt idx="4457">
                  <c:v>1.49866914749145</c:v>
                </c:pt>
                <c:pt idx="4458">
                  <c:v>1.48047351837158</c:v>
                </c:pt>
                <c:pt idx="4459">
                  <c:v>1.48047351837158</c:v>
                </c:pt>
                <c:pt idx="4460">
                  <c:v>1.4623064994812001</c:v>
                </c:pt>
                <c:pt idx="4461">
                  <c:v>1.4657739400863601</c:v>
                </c:pt>
                <c:pt idx="4462">
                  <c:v>1.4475448131561199</c:v>
                </c:pt>
                <c:pt idx="4463">
                  <c:v>1.4508512020111</c:v>
                </c:pt>
                <c:pt idx="4464">
                  <c:v>1.43256676197052</c:v>
                </c:pt>
                <c:pt idx="4465">
                  <c:v>1.43571352958679</c:v>
                </c:pt>
                <c:pt idx="4466">
                  <c:v>1.4143249988555899</c:v>
                </c:pt>
                <c:pt idx="4467">
                  <c:v>1.41738045215606</c:v>
                </c:pt>
                <c:pt idx="4468">
                  <c:v>1.42037010192871</c:v>
                </c:pt>
                <c:pt idx="4469">
                  <c:v>1.4232932329177801</c:v>
                </c:pt>
                <c:pt idx="4470">
                  <c:v>1.4261494874954199</c:v>
                </c:pt>
                <c:pt idx="4471">
                  <c:v>1.42893922328949</c:v>
                </c:pt>
                <c:pt idx="4472">
                  <c:v>1.43166184425354</c:v>
                </c:pt>
                <c:pt idx="4473">
                  <c:v>1.4343169927596999</c:v>
                </c:pt>
                <c:pt idx="4474">
                  <c:v>1.4369046688079801</c:v>
                </c:pt>
                <c:pt idx="4475">
                  <c:v>1.4394245147705</c:v>
                </c:pt>
                <c:pt idx="4476">
                  <c:v>1.4418765306472701</c:v>
                </c:pt>
                <c:pt idx="4477">
                  <c:v>1.4442601203918399</c:v>
                </c:pt>
                <c:pt idx="4478">
                  <c:v>1.4251027107238701</c:v>
                </c:pt>
                <c:pt idx="4479">
                  <c:v>1.42733371257782</c:v>
                </c:pt>
                <c:pt idx="4480">
                  <c:v>1.4294971227645801</c:v>
                </c:pt>
                <c:pt idx="4481">
                  <c:v>1.41023886203765</c:v>
                </c:pt>
                <c:pt idx="4482">
                  <c:v>1.3890516757964999</c:v>
                </c:pt>
                <c:pt idx="4483">
                  <c:v>1.3700197935104299</c:v>
                </c:pt>
                <c:pt idx="4484">
                  <c:v>1.34915888309478</c:v>
                </c:pt>
                <c:pt idx="4485">
                  <c:v>1.34915888309478</c:v>
                </c:pt>
                <c:pt idx="4486">
                  <c:v>1.33036601543426</c:v>
                </c:pt>
                <c:pt idx="4487">
                  <c:v>1.30984115600585</c:v>
                </c:pt>
                <c:pt idx="4488">
                  <c:v>1.2894937992095901</c:v>
                </c:pt>
                <c:pt idx="4489">
                  <c:v>1.2711206674575799</c:v>
                </c:pt>
                <c:pt idx="4490">
                  <c:v>1.2511241436004601</c:v>
                </c:pt>
                <c:pt idx="4491">
                  <c:v>1.23302102088928</c:v>
                </c:pt>
                <c:pt idx="4492">
                  <c:v>1.21338498592376</c:v>
                </c:pt>
                <c:pt idx="4493">
                  <c:v>1.1939387321472099</c:v>
                </c:pt>
                <c:pt idx="4494">
                  <c:v>1.1746842861175499</c:v>
                </c:pt>
                <c:pt idx="4495">
                  <c:v>1.15722119808197</c:v>
                </c:pt>
                <c:pt idx="4496">
                  <c:v>1.13829493522644</c:v>
                </c:pt>
                <c:pt idx="4497">
                  <c:v>1.11951732635498</c:v>
                </c:pt>
                <c:pt idx="4498">
                  <c:v>1.1024076938629099</c:v>
                </c:pt>
                <c:pt idx="4499">
                  <c:v>1.08392357826232</c:v>
                </c:pt>
                <c:pt idx="4500">
                  <c:v>1.0655939579010001</c:v>
                </c:pt>
                <c:pt idx="4501">
                  <c:v>1.0474209785461399</c:v>
                </c:pt>
                <c:pt idx="4502">
                  <c:v>1.0308319330215401</c:v>
                </c:pt>
                <c:pt idx="4503">
                  <c:v>1.0129693746566699</c:v>
                </c:pt>
                <c:pt idx="4504">
                  <c:v>1.0129693746566699</c:v>
                </c:pt>
                <c:pt idx="4505">
                  <c:v>0.99662405252456698</c:v>
                </c:pt>
                <c:pt idx="4506">
                  <c:v>0.97908085584640503</c:v>
                </c:pt>
                <c:pt idx="4507">
                  <c:v>0.96299093961715698</c:v>
                </c:pt>
                <c:pt idx="4508">
                  <c:v>0.96422666311264005</c:v>
                </c:pt>
                <c:pt idx="4509">
                  <c:v>0.94818228483200095</c:v>
                </c:pt>
                <c:pt idx="4510">
                  <c:v>0.93112444877624501</c:v>
                </c:pt>
                <c:pt idx="4511">
                  <c:v>0.93224638700485196</c:v>
                </c:pt>
                <c:pt idx="4512">
                  <c:v>0.91642284393310502</c:v>
                </c:pt>
                <c:pt idx="4513">
                  <c:v>0.90071588754653897</c:v>
                </c:pt>
                <c:pt idx="4514">
                  <c:v>0.90071588754653897</c:v>
                </c:pt>
                <c:pt idx="4515">
                  <c:v>0.88512951135635398</c:v>
                </c:pt>
                <c:pt idx="4516">
                  <c:v>0.88604301214218095</c:v>
                </c:pt>
                <c:pt idx="4517">
                  <c:v>0.87053120136260997</c:v>
                </c:pt>
                <c:pt idx="4518">
                  <c:v>0.855149805545807</c:v>
                </c:pt>
                <c:pt idx="4519">
                  <c:v>0.855149805545807</c:v>
                </c:pt>
                <c:pt idx="4520">
                  <c:v>0.83990287780761697</c:v>
                </c:pt>
                <c:pt idx="4521">
                  <c:v>0.82479482889175404</c:v>
                </c:pt>
                <c:pt idx="4522">
                  <c:v>0.82547062635421797</c:v>
                </c:pt>
                <c:pt idx="4523">
                  <c:v>0.80982983112335205</c:v>
                </c:pt>
                <c:pt idx="4524">
                  <c:v>0.79501223564147905</c:v>
                </c:pt>
                <c:pt idx="4525">
                  <c:v>0.795601546764374</c:v>
                </c:pt>
                <c:pt idx="4526">
                  <c:v>0.78089445829391502</c:v>
                </c:pt>
                <c:pt idx="4527">
                  <c:v>0.78139966726303101</c:v>
                </c:pt>
                <c:pt idx="4528">
                  <c:v>0.76634496450424205</c:v>
                </c:pt>
                <c:pt idx="4529">
                  <c:v>0.75195723772048995</c:v>
                </c:pt>
                <c:pt idx="4530">
                  <c:v>0.75238627195358299</c:v>
                </c:pt>
                <c:pt idx="4531">
                  <c:v>0.73812901973724399</c:v>
                </c:pt>
                <c:pt idx="4532">
                  <c:v>0.72368520498275801</c:v>
                </c:pt>
                <c:pt idx="4533">
                  <c:v>0.72404390573501598</c:v>
                </c:pt>
                <c:pt idx="4534">
                  <c:v>0.71013247966766402</c:v>
                </c:pt>
                <c:pt idx="4535">
                  <c:v>0.696355640888214</c:v>
                </c:pt>
                <c:pt idx="4536">
                  <c:v>0.696355640888214</c:v>
                </c:pt>
                <c:pt idx="4537">
                  <c:v>0.6827033162117</c:v>
                </c:pt>
                <c:pt idx="4538">
                  <c:v>0.68291652202606201</c:v>
                </c:pt>
                <c:pt idx="4539">
                  <c:v>0.669358789920807</c:v>
                </c:pt>
                <c:pt idx="4540">
                  <c:v>0.65593433380126998</c:v>
                </c:pt>
                <c:pt idx="4541">
                  <c:v>0.65593433380126998</c:v>
                </c:pt>
                <c:pt idx="4542">
                  <c:v>0.64264696836471602</c:v>
                </c:pt>
                <c:pt idx="4543">
                  <c:v>0.62950068712234497</c:v>
                </c:pt>
                <c:pt idx="4544">
                  <c:v>0.62955039739608798</c:v>
                </c:pt>
                <c:pt idx="4545">
                  <c:v>0.61649912595748901</c:v>
                </c:pt>
                <c:pt idx="4546">
                  <c:v>0.60364621877670299</c:v>
                </c:pt>
                <c:pt idx="4547">
                  <c:v>0.60364127159118697</c:v>
                </c:pt>
                <c:pt idx="4548">
                  <c:v>0.59091550111770597</c:v>
                </c:pt>
                <c:pt idx="4549">
                  <c:v>0.59091550111770597</c:v>
                </c:pt>
                <c:pt idx="4550">
                  <c:v>0.57834756374359098</c:v>
                </c:pt>
                <c:pt idx="4551">
                  <c:v>0.56594121456146196</c:v>
                </c:pt>
                <c:pt idx="4552">
                  <c:v>0.56583213806152299</c:v>
                </c:pt>
                <c:pt idx="4553">
                  <c:v>0.55357098579406705</c:v>
                </c:pt>
                <c:pt idx="4554">
                  <c:v>0.54162961244583097</c:v>
                </c:pt>
                <c:pt idx="4555">
                  <c:v>0.54148083925247203</c:v>
                </c:pt>
                <c:pt idx="4556">
                  <c:v>0.52956569194793701</c:v>
                </c:pt>
                <c:pt idx="4557">
                  <c:v>0.51782959699630704</c:v>
                </c:pt>
                <c:pt idx="4558">
                  <c:v>0.51782959699630704</c:v>
                </c:pt>
                <c:pt idx="4559">
                  <c:v>0.50627660751342796</c:v>
                </c:pt>
                <c:pt idx="4560">
                  <c:v>0.50605052709579501</c:v>
                </c:pt>
                <c:pt idx="4561">
                  <c:v>0.49465510249137901</c:v>
                </c:pt>
                <c:pt idx="4562">
                  <c:v>0.48338401317596402</c:v>
                </c:pt>
                <c:pt idx="4563">
                  <c:v>0.48338401317596402</c:v>
                </c:pt>
                <c:pt idx="4564">
                  <c:v>0.47223699092865001</c:v>
                </c:pt>
                <c:pt idx="4565">
                  <c:v>0.46121734380722001</c:v>
                </c:pt>
                <c:pt idx="4566">
                  <c:v>0.460872232913971</c:v>
                </c:pt>
                <c:pt idx="4567">
                  <c:v>0.45032826066017201</c:v>
                </c:pt>
                <c:pt idx="4568">
                  <c:v>0.43957313895225503</c:v>
                </c:pt>
                <c:pt idx="4569">
                  <c:v>0.43918797373771701</c:v>
                </c:pt>
                <c:pt idx="4570">
                  <c:v>0.42855176329612699</c:v>
                </c:pt>
                <c:pt idx="4571">
                  <c:v>0.42855176329612699</c:v>
                </c:pt>
                <c:pt idx="4572">
                  <c:v>0.41805729269981401</c:v>
                </c:pt>
                <c:pt idx="4573">
                  <c:v>0.407707840204239</c:v>
                </c:pt>
                <c:pt idx="4574">
                  <c:v>0.40724620223045299</c:v>
                </c:pt>
                <c:pt idx="4575">
                  <c:v>0.39703106880187999</c:v>
                </c:pt>
                <c:pt idx="4576">
                  <c:v>0.38745766878128102</c:v>
                </c:pt>
                <c:pt idx="4577">
                  <c:v>0.38696897029876698</c:v>
                </c:pt>
                <c:pt idx="4578">
                  <c:v>0.37706330418586698</c:v>
                </c:pt>
                <c:pt idx="4579">
                  <c:v>0.36731752753257801</c:v>
                </c:pt>
                <c:pt idx="4580">
                  <c:v>0.36731752753257801</c:v>
                </c:pt>
                <c:pt idx="4581">
                  <c:v>0.35773509740829501</c:v>
                </c:pt>
                <c:pt idx="4582">
                  <c:v>0.35719308257103</c:v>
                </c:pt>
                <c:pt idx="4583">
                  <c:v>0.347770124673843</c:v>
                </c:pt>
                <c:pt idx="4584">
                  <c:v>0.33907422423362699</c:v>
                </c:pt>
                <c:pt idx="4585">
                  <c:v>0.33851870894432101</c:v>
                </c:pt>
                <c:pt idx="4586">
                  <c:v>0.32944238185882602</c:v>
                </c:pt>
                <c:pt idx="4587">
                  <c:v>0.32054468989372298</c:v>
                </c:pt>
                <c:pt idx="4588">
                  <c:v>0.31996175646781899</c:v>
                </c:pt>
                <c:pt idx="4589">
                  <c:v>0.31182923913001998</c:v>
                </c:pt>
                <c:pt idx="4590">
                  <c:v>0.30329951643943798</c:v>
                </c:pt>
                <c:pt idx="4591">
                  <c:v>0.30271464586257901</c:v>
                </c:pt>
                <c:pt idx="4592">
                  <c:v>0.29437530040741</c:v>
                </c:pt>
                <c:pt idx="4593">
                  <c:v>0.29437530040741</c:v>
                </c:pt>
                <c:pt idx="4594">
                  <c:v>0.28621089458465598</c:v>
                </c:pt>
                <c:pt idx="4595">
                  <c:v>0.27816617488861101</c:v>
                </c:pt>
                <c:pt idx="4596">
                  <c:v>0.27753326296806302</c:v>
                </c:pt>
                <c:pt idx="4597">
                  <c:v>0.26959037780761702</c:v>
                </c:pt>
                <c:pt idx="4598">
                  <c:v>0.26243489980697599</c:v>
                </c:pt>
                <c:pt idx="4599">
                  <c:v>0.26176965236663802</c:v>
                </c:pt>
                <c:pt idx="4600">
                  <c:v>0.25407376885414101</c:v>
                </c:pt>
                <c:pt idx="4601">
                  <c:v>0.24650554358959201</c:v>
                </c:pt>
                <c:pt idx="4602">
                  <c:v>0.24650554358959201</c:v>
                </c:pt>
                <c:pt idx="4603">
                  <c:v>0.23906771838665</c:v>
                </c:pt>
                <c:pt idx="4604">
                  <c:v>0.23834228515625</c:v>
                </c:pt>
                <c:pt idx="4605">
                  <c:v>0.231015875935555</c:v>
                </c:pt>
                <c:pt idx="4606">
                  <c:v>0.22452659904956801</c:v>
                </c:pt>
                <c:pt idx="4607">
                  <c:v>0.22378231585025801</c:v>
                </c:pt>
                <c:pt idx="4608">
                  <c:v>0.21664117276668499</c:v>
                </c:pt>
                <c:pt idx="4609">
                  <c:v>0.20959454774856601</c:v>
                </c:pt>
                <c:pt idx="4610">
                  <c:v>0.208817943930626</c:v>
                </c:pt>
                <c:pt idx="4611">
                  <c:v>0.20264458656310999</c:v>
                </c:pt>
                <c:pt idx="4612">
                  <c:v>0.19579339027404799</c:v>
                </c:pt>
                <c:pt idx="4613">
                  <c:v>0.19500550627708399</c:v>
                </c:pt>
                <c:pt idx="4614">
                  <c:v>0.18825076520442999</c:v>
                </c:pt>
                <c:pt idx="4615">
                  <c:v>0.18825076520442999</c:v>
                </c:pt>
                <c:pt idx="4616">
                  <c:v>0.18159990012645699</c:v>
                </c:pt>
                <c:pt idx="4617">
                  <c:v>0.175055056810379</c:v>
                </c:pt>
                <c:pt idx="4618">
                  <c:v>0.17424127459526101</c:v>
                </c:pt>
                <c:pt idx="4619">
                  <c:v>0.16861844062805201</c:v>
                </c:pt>
                <c:pt idx="4620">
                  <c:v>0.16231709718704199</c:v>
                </c:pt>
                <c:pt idx="4621">
                  <c:v>0.16157422959804499</c:v>
                </c:pt>
                <c:pt idx="4622">
                  <c:v>0.15550470352172899</c:v>
                </c:pt>
                <c:pt idx="4623">
                  <c:v>0.149613723158836</c:v>
                </c:pt>
                <c:pt idx="4624">
                  <c:v>0.149613723158836</c:v>
                </c:pt>
                <c:pt idx="4625">
                  <c:v>0.14390268921852101</c:v>
                </c:pt>
                <c:pt idx="4626">
                  <c:v>0.14336146414279899</c:v>
                </c:pt>
                <c:pt idx="4627">
                  <c:v>0.137888193130493</c:v>
                </c:pt>
                <c:pt idx="4628">
                  <c:v>0.13302606344223</c:v>
                </c:pt>
                <c:pt idx="4629">
                  <c:v>0.13259798288345301</c:v>
                </c:pt>
                <c:pt idx="4630">
                  <c:v>0.12749230861663799</c:v>
                </c:pt>
                <c:pt idx="4631">
                  <c:v>0.12257260084152199</c:v>
                </c:pt>
                <c:pt idx="4632">
                  <c:v>0.122293591499329</c:v>
                </c:pt>
                <c:pt idx="4633">
                  <c:v>0.11784034967422501</c:v>
                </c:pt>
                <c:pt idx="4634">
                  <c:v>0.11329701542854299</c:v>
                </c:pt>
                <c:pt idx="4635">
                  <c:v>0.11313406378030801</c:v>
                </c:pt>
                <c:pt idx="4636">
                  <c:v>0.10883973538875601</c:v>
                </c:pt>
                <c:pt idx="4637">
                  <c:v>0.10883973538875601</c:v>
                </c:pt>
                <c:pt idx="4638">
                  <c:v>0.104737721383572</c:v>
                </c:pt>
                <c:pt idx="4639">
                  <c:v>0.10082956403493901</c:v>
                </c:pt>
                <c:pt idx="4640">
                  <c:v>0.10087841749191299</c:v>
                </c:pt>
                <c:pt idx="4641">
                  <c:v>9.7116813063622007E-2</c:v>
                </c:pt>
                <c:pt idx="4642">
                  <c:v>9.3601040542125993E-2</c:v>
                </c:pt>
                <c:pt idx="4643">
                  <c:v>9.3769975006580006E-2</c:v>
                </c:pt>
                <c:pt idx="4644">
                  <c:v>9.0513400733471E-2</c:v>
                </c:pt>
                <c:pt idx="4645">
                  <c:v>8.7457396090031003E-2</c:v>
                </c:pt>
                <c:pt idx="4646">
                  <c:v>8.7457396090031003E-2</c:v>
                </c:pt>
                <c:pt idx="4647">
                  <c:v>8.4603577852249007E-2</c:v>
                </c:pt>
                <c:pt idx="4648">
                  <c:v>8.1953585147857999E-2</c:v>
                </c:pt>
                <c:pt idx="4649">
                  <c:v>8.2403294742107003E-2</c:v>
                </c:pt>
                <c:pt idx="4650">
                  <c:v>7.9509064555167999E-2</c:v>
                </c:pt>
                <c:pt idx="4651">
                  <c:v>8.0021291971206998E-2</c:v>
                </c:pt>
                <c:pt idx="4652">
                  <c:v>7.7846877276897E-2</c:v>
                </c:pt>
                <c:pt idx="4653">
                  <c:v>7.5853593647479997E-2</c:v>
                </c:pt>
                <c:pt idx="4654">
                  <c:v>7.5853593647479997E-2</c:v>
                </c:pt>
                <c:pt idx="4655">
                  <c:v>7.4010334908962E-2</c:v>
                </c:pt>
                <c:pt idx="4656">
                  <c:v>7.2317942976952002E-2</c:v>
                </c:pt>
                <c:pt idx="4657">
                  <c:v>7.3102682828903004E-2</c:v>
                </c:pt>
                <c:pt idx="4658">
                  <c:v>7.1620345115661996E-2</c:v>
                </c:pt>
                <c:pt idx="4659">
                  <c:v>6.9389387965201998E-2</c:v>
                </c:pt>
                <c:pt idx="4660">
                  <c:v>7.0290870964527005E-2</c:v>
                </c:pt>
                <c:pt idx="4661">
                  <c:v>6.9115184247493994E-2</c:v>
                </c:pt>
                <c:pt idx="4662">
                  <c:v>7.0110604166985002E-2</c:v>
                </c:pt>
                <c:pt idx="4663">
                  <c:v>6.8094238638877994E-2</c:v>
                </c:pt>
                <c:pt idx="4664">
                  <c:v>6.7228980362414995E-2</c:v>
                </c:pt>
                <c:pt idx="4665">
                  <c:v>6.8342380225658E-2</c:v>
                </c:pt>
                <c:pt idx="4666">
                  <c:v>6.7693069577217005E-2</c:v>
                </c:pt>
                <c:pt idx="4667">
                  <c:v>6.5969377756118996E-2</c:v>
                </c:pt>
                <c:pt idx="4668">
                  <c:v>6.7201592028140994E-2</c:v>
                </c:pt>
                <c:pt idx="4669">
                  <c:v>6.6868945956229997E-2</c:v>
                </c:pt>
                <c:pt idx="4670">
                  <c:v>6.6696129739285001E-2</c:v>
                </c:pt>
                <c:pt idx="4671">
                  <c:v>6.6696129739285001E-2</c:v>
                </c:pt>
                <c:pt idx="4672">
                  <c:v>6.6684149205684995E-2</c:v>
                </c:pt>
                <c:pt idx="4673">
                  <c:v>6.6834032535553006E-2</c:v>
                </c:pt>
                <c:pt idx="4674">
                  <c:v>6.8342171609401994E-2</c:v>
                </c:pt>
                <c:pt idx="4675">
                  <c:v>6.8715713918209007E-2</c:v>
                </c:pt>
                <c:pt idx="4676">
                  <c:v>6.8715713918209007E-2</c:v>
                </c:pt>
                <c:pt idx="4677">
                  <c:v>6.9253459572791998E-2</c:v>
                </c:pt>
                <c:pt idx="4678">
                  <c:v>6.9924987852573006E-2</c:v>
                </c:pt>
                <c:pt idx="4679">
                  <c:v>7.163792103529E-2</c:v>
                </c:pt>
                <c:pt idx="4680">
                  <c:v>7.0690549910068998E-2</c:v>
                </c:pt>
                <c:pt idx="4681">
                  <c:v>7.1550182998180001E-2</c:v>
                </c:pt>
                <c:pt idx="4682">
                  <c:v>7.3358520865439994E-2</c:v>
                </c:pt>
                <c:pt idx="4683">
                  <c:v>7.4359990656375996E-2</c:v>
                </c:pt>
                <c:pt idx="4684">
                  <c:v>7.3552422225475006E-2</c:v>
                </c:pt>
                <c:pt idx="4685">
                  <c:v>7.5455851852893996E-2</c:v>
                </c:pt>
                <c:pt idx="4686">
                  <c:v>7.6646298170089999E-2</c:v>
                </c:pt>
                <c:pt idx="4687">
                  <c:v>7.7931545674800998E-2</c:v>
                </c:pt>
                <c:pt idx="4688">
                  <c:v>7.9961895942688002E-2</c:v>
                </c:pt>
                <c:pt idx="4689">
                  <c:v>7.9311832785605996E-2</c:v>
                </c:pt>
                <c:pt idx="4690">
                  <c:v>8.1389375030993999E-2</c:v>
                </c:pt>
                <c:pt idx="4691">
                  <c:v>8.2912415266037001E-2</c:v>
                </c:pt>
                <c:pt idx="4692">
                  <c:v>8.4554269909858995E-2</c:v>
                </c:pt>
                <c:pt idx="4693">
                  <c:v>8.4554269909858995E-2</c:v>
                </c:pt>
                <c:pt idx="4694">
                  <c:v>8.6331836879252999E-2</c:v>
                </c:pt>
                <c:pt idx="4695">
                  <c:v>8.8283233344554998E-2</c:v>
                </c:pt>
                <c:pt idx="4696">
                  <c:v>9.0830907225609006E-2</c:v>
                </c:pt>
                <c:pt idx="4697">
                  <c:v>9.0418137609958996E-2</c:v>
                </c:pt>
                <c:pt idx="4698">
                  <c:v>9.2735461890696994E-2</c:v>
                </c:pt>
                <c:pt idx="4699">
                  <c:v>9.5558524131774999E-2</c:v>
                </c:pt>
                <c:pt idx="4700">
                  <c:v>9.8193325102329004E-2</c:v>
                </c:pt>
                <c:pt idx="4701">
                  <c:v>0.101278185844421</c:v>
                </c:pt>
                <c:pt idx="4702">
                  <c:v>0.101007349789143</c:v>
                </c:pt>
                <c:pt idx="4703">
                  <c:v>0.103999502956867</c:v>
                </c:pt>
                <c:pt idx="4704">
                  <c:v>0.107352234423161</c:v>
                </c:pt>
                <c:pt idx="4705">
                  <c:v>0.110653959214687</c:v>
                </c:pt>
                <c:pt idx="4706">
                  <c:v>0.11051401495933499</c:v>
                </c:pt>
                <c:pt idx="4707">
                  <c:v>0.114130772650242</c:v>
                </c:pt>
                <c:pt idx="4708">
                  <c:v>0.11778163164854</c:v>
                </c:pt>
                <c:pt idx="4709">
                  <c:v>0.121587216854095</c:v>
                </c:pt>
                <c:pt idx="4710">
                  <c:v>0.121587216854095</c:v>
                </c:pt>
                <c:pt idx="4711">
                  <c:v>0.12548716366290999</c:v>
                </c:pt>
                <c:pt idx="4712">
                  <c:v>0.129475116729736</c:v>
                </c:pt>
                <c:pt idx="4713">
                  <c:v>0.133665606379509</c:v>
                </c:pt>
                <c:pt idx="4714">
                  <c:v>0.133549138903618</c:v>
                </c:pt>
                <c:pt idx="4715">
                  <c:v>0.137843042612076</c:v>
                </c:pt>
                <c:pt idx="4716">
                  <c:v>0.14210331439971899</c:v>
                </c:pt>
                <c:pt idx="4717">
                  <c:v>0.14644451439380601</c:v>
                </c:pt>
                <c:pt idx="4718">
                  <c:v>0.151049554347992</c:v>
                </c:pt>
                <c:pt idx="4719">
                  <c:v>0.15086480975151101</c:v>
                </c:pt>
                <c:pt idx="4720">
                  <c:v>0.155362263321877</c:v>
                </c:pt>
                <c:pt idx="4721">
                  <c:v>0.16016297042369801</c:v>
                </c:pt>
                <c:pt idx="4722">
                  <c:v>0.164831653237343</c:v>
                </c:pt>
                <c:pt idx="4723">
                  <c:v>0.164581269025803</c:v>
                </c:pt>
                <c:pt idx="4724">
                  <c:v>0.16957251727580999</c:v>
                </c:pt>
                <c:pt idx="4725">
                  <c:v>0.174383714795113</c:v>
                </c:pt>
                <c:pt idx="4726">
                  <c:v>0.17926342785358401</c:v>
                </c:pt>
                <c:pt idx="4727">
                  <c:v>0.17926342785358401</c:v>
                </c:pt>
                <c:pt idx="4728">
                  <c:v>0.18420983850955999</c:v>
                </c:pt>
                <c:pt idx="4729">
                  <c:v>0.18957778811454801</c:v>
                </c:pt>
                <c:pt idx="4730">
                  <c:v>0.19467771053314201</c:v>
                </c:pt>
                <c:pt idx="4731">
                  <c:v>0.199839472770691</c:v>
                </c:pt>
                <c:pt idx="4732">
                  <c:v>0.199839472770691</c:v>
                </c:pt>
                <c:pt idx="4733">
                  <c:v>0.20506128668785101</c:v>
                </c:pt>
                <c:pt idx="4734">
                  <c:v>0.21034143865108501</c:v>
                </c:pt>
                <c:pt idx="4735">
                  <c:v>0.21615198254585299</c:v>
                </c:pt>
                <c:pt idx="4736">
                  <c:v>0.215678170323372</c:v>
                </c:pt>
                <c:pt idx="4737">
                  <c:v>0.22106969356536901</c:v>
                </c:pt>
                <c:pt idx="4738">
                  <c:v>0.22704438865184801</c:v>
                </c:pt>
                <c:pt idx="4739">
                  <c:v>0.23256924748420699</c:v>
                </c:pt>
                <c:pt idx="4740">
                  <c:v>0.23256924748420699</c:v>
                </c:pt>
                <c:pt idx="4741">
                  <c:v>0.23814433813095101</c:v>
                </c:pt>
                <c:pt idx="4742">
                  <c:v>0.24379611015319799</c:v>
                </c:pt>
                <c:pt idx="4743">
                  <c:v>0.25017577409744302</c:v>
                </c:pt>
                <c:pt idx="4744">
                  <c:v>0.25605231523513799</c:v>
                </c:pt>
                <c:pt idx="4745">
                  <c:v>0.255393266677856</c:v>
                </c:pt>
                <c:pt idx="4746">
                  <c:v>0.26202338933944702</c:v>
                </c:pt>
                <c:pt idx="4747">
                  <c:v>0.26808655261993403</c:v>
                </c:pt>
                <c:pt idx="4748">
                  <c:v>0.27423945069312999</c:v>
                </c:pt>
                <c:pt idx="4749">
                  <c:v>0.27423945069312999</c:v>
                </c:pt>
                <c:pt idx="4750">
                  <c:v>0.28047963976860002</c:v>
                </c:pt>
                <c:pt idx="4751">
                  <c:v>0.28680476546287498</c:v>
                </c:pt>
                <c:pt idx="4752">
                  <c:v>0.29404622316360501</c:v>
                </c:pt>
                <c:pt idx="4753">
                  <c:v>0.29321250319480902</c:v>
                </c:pt>
                <c:pt idx="4754">
                  <c:v>0.30056867003440901</c:v>
                </c:pt>
                <c:pt idx="4755">
                  <c:v>0.30716970562934898</c:v>
                </c:pt>
                <c:pt idx="4756">
                  <c:v>0.31384706497192399</c:v>
                </c:pt>
                <c:pt idx="4757">
                  <c:v>0.31384706497192399</c:v>
                </c:pt>
                <c:pt idx="4758">
                  <c:v>0.320598304271698</c:v>
                </c:pt>
                <c:pt idx="4759">
                  <c:v>0.32742124795913702</c:v>
                </c:pt>
                <c:pt idx="4760">
                  <c:v>0.33534318208694502</c:v>
                </c:pt>
                <c:pt idx="4761">
                  <c:v>0.34234085679054299</c:v>
                </c:pt>
                <c:pt idx="4762">
                  <c:v>0.34127292037010198</c:v>
                </c:pt>
                <c:pt idx="4763">
                  <c:v>0.349404036998749</c:v>
                </c:pt>
                <c:pt idx="4764">
                  <c:v>0.35653048753738398</c:v>
                </c:pt>
                <c:pt idx="4765">
                  <c:v>0.36371797323226901</c:v>
                </c:pt>
                <c:pt idx="4766">
                  <c:v>0.36371797323226901</c:v>
                </c:pt>
                <c:pt idx="4767">
                  <c:v>0.37096434831619302</c:v>
                </c:pt>
                <c:pt idx="4768">
                  <c:v>0.37951293587684598</c:v>
                </c:pt>
                <c:pt idx="4769">
                  <c:v>0.38691216707229598</c:v>
                </c:pt>
                <c:pt idx="4770">
                  <c:v>0.38562473654746998</c:v>
                </c:pt>
                <c:pt idx="4771">
                  <c:v>0.39436423778533902</c:v>
                </c:pt>
                <c:pt idx="4772">
                  <c:v>0.40186709165573098</c:v>
                </c:pt>
                <c:pt idx="4773">
                  <c:v>0.40941849350929299</c:v>
                </c:pt>
                <c:pt idx="4774">
                  <c:v>0.41845247149467502</c:v>
                </c:pt>
                <c:pt idx="4775">
                  <c:v>0.41701638698577898</c:v>
                </c:pt>
                <c:pt idx="4776">
                  <c:v>0.42465862631797802</c:v>
                </c:pt>
                <c:pt idx="4777">
                  <c:v>0.43386879563331598</c:v>
                </c:pt>
                <c:pt idx="4778">
                  <c:v>0.44163912534713701</c:v>
                </c:pt>
                <c:pt idx="4779">
                  <c:v>0.44163912534713701</c:v>
                </c:pt>
                <c:pt idx="4780">
                  <c:v>0.44944807887077298</c:v>
                </c:pt>
                <c:pt idx="4781">
                  <c:v>0.45729362964630099</c:v>
                </c:pt>
                <c:pt idx="4782">
                  <c:v>0.466859400272369</c:v>
                </c:pt>
                <c:pt idx="4783">
                  <c:v>0.46517372131347701</c:v>
                </c:pt>
                <c:pt idx="4784">
                  <c:v>0.473086327314377</c:v>
                </c:pt>
                <c:pt idx="4785">
                  <c:v>0.48281100392341603</c:v>
                </c:pt>
                <c:pt idx="4786">
                  <c:v>0.49083131551742598</c:v>
                </c:pt>
                <c:pt idx="4787">
                  <c:v>0.49888160824775701</c:v>
                </c:pt>
                <c:pt idx="4788">
                  <c:v>0.49888160824775701</c:v>
                </c:pt>
                <c:pt idx="4789">
                  <c:v>0.50700080394744895</c:v>
                </c:pt>
                <c:pt idx="4790">
                  <c:v>0.51519954204559304</c:v>
                </c:pt>
                <c:pt idx="4791">
                  <c:v>0.52546590566635099</c:v>
                </c:pt>
                <c:pt idx="4792">
                  <c:v>0.52347499132156405</c:v>
                </c:pt>
                <c:pt idx="4793">
                  <c:v>0.533863425254822</c:v>
                </c:pt>
                <c:pt idx="4794">
                  <c:v>0.54233312606811501</c:v>
                </c:pt>
                <c:pt idx="4795">
                  <c:v>0.55087214708328203</c:v>
                </c:pt>
                <c:pt idx="4796">
                  <c:v>0.55087214708328203</c:v>
                </c:pt>
                <c:pt idx="4797">
                  <c:v>0.55947792530059803</c:v>
                </c:pt>
                <c:pt idx="4798">
                  <c:v>0.56814777851104703</c:v>
                </c:pt>
                <c:pt idx="4799">
                  <c:v>0.57913982868194602</c:v>
                </c:pt>
                <c:pt idx="4800">
                  <c:v>0.57687890529632602</c:v>
                </c:pt>
                <c:pt idx="4801">
                  <c:v>0.58566898107528698</c:v>
                </c:pt>
                <c:pt idx="4802">
                  <c:v>0.59688115119934104</c:v>
                </c:pt>
                <c:pt idx="4803">
                  <c:v>0.60583454370498702</c:v>
                </c:pt>
                <c:pt idx="4804">
                  <c:v>0.61483973264694203</c:v>
                </c:pt>
                <c:pt idx="4805">
                  <c:v>0.61483973264694203</c:v>
                </c:pt>
                <c:pt idx="4806">
                  <c:v>0.62389397621154796</c:v>
                </c:pt>
                <c:pt idx="4807">
                  <c:v>0.63554817438125599</c:v>
                </c:pt>
                <c:pt idx="4808">
                  <c:v>0.64474928379058805</c:v>
                </c:pt>
                <c:pt idx="4809">
                  <c:v>0.642139911651611</c:v>
                </c:pt>
                <c:pt idx="4810">
                  <c:v>0.65399265289306596</c:v>
                </c:pt>
                <c:pt idx="4811">
                  <c:v>0.66327589750289895</c:v>
                </c:pt>
                <c:pt idx="4812">
                  <c:v>0.672596275806427</c:v>
                </c:pt>
                <c:pt idx="4813">
                  <c:v>0.672596275806427</c:v>
                </c:pt>
                <c:pt idx="4814">
                  <c:v>0.68195164203643799</c:v>
                </c:pt>
                <c:pt idx="4815">
                  <c:v>0.69133925437927202</c:v>
                </c:pt>
                <c:pt idx="4816">
                  <c:v>0.70368337631225597</c:v>
                </c:pt>
                <c:pt idx="4817">
                  <c:v>0.71318900585174605</c:v>
                </c:pt>
                <c:pt idx="4818">
                  <c:v>0.71318900585174605</c:v>
                </c:pt>
                <c:pt idx="4819">
                  <c:v>0.72272056341171298</c:v>
                </c:pt>
                <c:pt idx="4820">
                  <c:v>0.73227536678314198</c:v>
                </c:pt>
                <c:pt idx="4821">
                  <c:v>0.74498838186264005</c:v>
                </c:pt>
                <c:pt idx="4822">
                  <c:v>0.74185138940811202</c:v>
                </c:pt>
                <c:pt idx="4823">
                  <c:v>0.75144606828689597</c:v>
                </c:pt>
                <c:pt idx="4824">
                  <c:v>0.76432001590728804</c:v>
                </c:pt>
                <c:pt idx="4825">
                  <c:v>0.774008989334106</c:v>
                </c:pt>
                <c:pt idx="4826">
                  <c:v>0.77068245410919201</c:v>
                </c:pt>
                <c:pt idx="4827">
                  <c:v>0.78371047973632801</c:v>
                </c:pt>
                <c:pt idx="4828">
                  <c:v>0.79342198371887196</c:v>
                </c:pt>
                <c:pt idx="4829">
                  <c:v>0.80314147472381603</c:v>
                </c:pt>
                <c:pt idx="4830">
                  <c:v>0.816417396068573</c:v>
                </c:pt>
                <c:pt idx="4831">
                  <c:v>0.81286662817001298</c:v>
                </c:pt>
                <c:pt idx="4832">
                  <c:v>0.82621222734451305</c:v>
                </c:pt>
                <c:pt idx="4833">
                  <c:v>0.83600884675979603</c:v>
                </c:pt>
                <c:pt idx="4834">
                  <c:v>0.84580510854721103</c:v>
                </c:pt>
                <c:pt idx="4835">
                  <c:v>0.84580510854721103</c:v>
                </c:pt>
                <c:pt idx="4836">
                  <c:v>0.85559868812561002</c:v>
                </c:pt>
                <c:pt idx="4837">
                  <c:v>0.86538767814636197</c:v>
                </c:pt>
                <c:pt idx="4838">
                  <c:v>0.87908846139907804</c:v>
                </c:pt>
                <c:pt idx="4839">
                  <c:v>0.87516975402831998</c:v>
                </c:pt>
                <c:pt idx="4840">
                  <c:v>0.88494282960891701</c:v>
                </c:pt>
                <c:pt idx="4841">
                  <c:v>0.89876228570938099</c:v>
                </c:pt>
                <c:pt idx="4842">
                  <c:v>0.90858131647109996</c:v>
                </c:pt>
                <c:pt idx="4843">
                  <c:v>0.91838556528091397</c:v>
                </c:pt>
                <c:pt idx="4844">
                  <c:v>0.91838556528091397</c:v>
                </c:pt>
                <c:pt idx="4845">
                  <c:v>0.92817306518554699</c:v>
                </c:pt>
                <c:pt idx="4846">
                  <c:v>0.94224363565444902</c:v>
                </c:pt>
                <c:pt idx="4847">
                  <c:v>0.95206314325332597</c:v>
                </c:pt>
                <c:pt idx="4848">
                  <c:v>0.94768971204757702</c:v>
                </c:pt>
                <c:pt idx="4849">
                  <c:v>0.96186041831970204</c:v>
                </c:pt>
                <c:pt idx="4850">
                  <c:v>0.97163325548171997</c:v>
                </c:pt>
                <c:pt idx="4851">
                  <c:v>0.98137986660003695</c:v>
                </c:pt>
                <c:pt idx="4852">
                  <c:v>0.98137986660003695</c:v>
                </c:pt>
                <c:pt idx="4853">
                  <c:v>0.99109816551208496</c:v>
                </c:pt>
                <c:pt idx="4854">
                  <c:v>1.0007863044738701</c:v>
                </c:pt>
                <c:pt idx="4855">
                  <c:v>1.01521527767181</c:v>
                </c:pt>
                <c:pt idx="4856">
                  <c:v>1.01044237613678</c:v>
                </c:pt>
                <c:pt idx="4857">
                  <c:v>1.0249117612838701</c:v>
                </c:pt>
                <c:pt idx="4858">
                  <c:v>1.03457272052764</c:v>
                </c:pt>
                <c:pt idx="4859">
                  <c:v>1.0441964864730799</c:v>
                </c:pt>
                <c:pt idx="4860">
                  <c:v>1.0588136911392201</c:v>
                </c:pt>
                <c:pt idx="4861">
                  <c:v>1.0537809133529601</c:v>
                </c:pt>
                <c:pt idx="4862">
                  <c:v>1.0633245706558201</c:v>
                </c:pt>
                <c:pt idx="4863">
                  <c:v>1.0780098438262899</c:v>
                </c:pt>
                <c:pt idx="4864">
                  <c:v>1.0875424146652199</c:v>
                </c:pt>
                <c:pt idx="4865">
                  <c:v>1.08228158950805</c:v>
                </c:pt>
                <c:pt idx="4866">
                  <c:v>1.09702885150909</c:v>
                </c:pt>
                <c:pt idx="4867">
                  <c:v>1.10646772384643</c:v>
                </c:pt>
                <c:pt idx="4868">
                  <c:v>1.11585700511932</c:v>
                </c:pt>
                <c:pt idx="4869">
                  <c:v>1.11585700511932</c:v>
                </c:pt>
                <c:pt idx="4870">
                  <c:v>1.12519514560699</c:v>
                </c:pt>
                <c:pt idx="4871">
                  <c:v>1.14008700847625</c:v>
                </c:pt>
                <c:pt idx="4872">
                  <c:v>1.1493957042694001</c:v>
                </c:pt>
                <c:pt idx="4873">
                  <c:v>1.1586483716964699</c:v>
                </c:pt>
                <c:pt idx="4874">
                  <c:v>1.1586483716964699</c:v>
                </c:pt>
                <c:pt idx="4875">
                  <c:v>1.1678434610366799</c:v>
                </c:pt>
                <c:pt idx="4876">
                  <c:v>1.17697918415069</c:v>
                </c:pt>
                <c:pt idx="4877">
                  <c:v>1.1920130252838099</c:v>
                </c:pt>
                <c:pt idx="4878">
                  <c:v>1.1860539913177399</c:v>
                </c:pt>
                <c:pt idx="4879">
                  <c:v>1.1950664520263601</c:v>
                </c:pt>
                <c:pt idx="4880">
                  <c:v>1.21013271808624</c:v>
                </c:pt>
                <c:pt idx="4881">
                  <c:v>1.21909523010253</c:v>
                </c:pt>
                <c:pt idx="4882">
                  <c:v>1.2128975391387899</c:v>
                </c:pt>
                <c:pt idx="4883">
                  <c:v>1.2279906272888099</c:v>
                </c:pt>
                <c:pt idx="4884">
                  <c:v>1.23681771755218</c:v>
                </c:pt>
                <c:pt idx="4885">
                  <c:v>1.2519719600677399</c:v>
                </c:pt>
                <c:pt idx="4886">
                  <c:v>1.2607381343841499</c:v>
                </c:pt>
                <c:pt idx="4887">
                  <c:v>1.25426042079925</c:v>
                </c:pt>
                <c:pt idx="4888">
                  <c:v>1.26943147182464</c:v>
                </c:pt>
                <c:pt idx="4889">
                  <c:v>1.2780505418777399</c:v>
                </c:pt>
                <c:pt idx="4890">
                  <c:v>1.28659403324127</c:v>
                </c:pt>
                <c:pt idx="4891">
                  <c:v>1.28659403324127</c:v>
                </c:pt>
                <c:pt idx="4892">
                  <c:v>1.29506039619445</c:v>
                </c:pt>
                <c:pt idx="4893">
                  <c:v>1.3034482002258301</c:v>
                </c:pt>
                <c:pt idx="4894">
                  <c:v>1.3186798095703101</c:v>
                </c:pt>
                <c:pt idx="4895">
                  <c:v>1.31175601482391</c:v>
                </c:pt>
                <c:pt idx="4896">
                  <c:v>1.32698810100555</c:v>
                </c:pt>
                <c:pt idx="4897">
                  <c:v>1.3352138996124201</c:v>
                </c:pt>
                <c:pt idx="4898">
                  <c:v>1.34335577487945</c:v>
                </c:pt>
                <c:pt idx="4899">
                  <c:v>1.34335577487945</c:v>
                </c:pt>
                <c:pt idx="4900">
                  <c:v>1.35141253471374</c:v>
                </c:pt>
                <c:pt idx="4901">
                  <c:v>1.3593827486038199</c:v>
                </c:pt>
                <c:pt idx="4902">
                  <c:v>1.37463986873626</c:v>
                </c:pt>
                <c:pt idx="4903">
                  <c:v>1.3825155496597199</c:v>
                </c:pt>
                <c:pt idx="4904">
                  <c:v>1.3750586509704501</c:v>
                </c:pt>
                <c:pt idx="4905">
                  <c:v>1.3903011083602901</c:v>
                </c:pt>
                <c:pt idx="4906">
                  <c:v>1.3979951143264699</c:v>
                </c:pt>
                <c:pt idx="4907">
                  <c:v>1.4055966138839699</c:v>
                </c:pt>
                <c:pt idx="4908">
                  <c:v>1.4055966138839699</c:v>
                </c:pt>
                <c:pt idx="4909">
                  <c:v>1.4131041765212999</c:v>
                </c:pt>
                <c:pt idx="4910">
                  <c:v>1.42834568023681</c:v>
                </c:pt>
                <c:pt idx="4911">
                  <c:v>1.4357446432113601</c:v>
                </c:pt>
                <c:pt idx="4912">
                  <c:v>1.4278328418731601</c:v>
                </c:pt>
                <c:pt idx="4913">
                  <c:v>1.4430462121963501</c:v>
                </c:pt>
                <c:pt idx="4914">
                  <c:v>1.4502493143081601</c:v>
                </c:pt>
                <c:pt idx="4915">
                  <c:v>1.4573528766632</c:v>
                </c:pt>
                <c:pt idx="4916">
                  <c:v>1.4725587368011399</c:v>
                </c:pt>
                <c:pt idx="4917">
                  <c:v>1.46435570716857</c:v>
                </c:pt>
                <c:pt idx="4918">
                  <c:v>1.4712566137313801</c:v>
                </c:pt>
                <c:pt idx="4919">
                  <c:v>1.48642349243164</c:v>
                </c:pt>
                <c:pt idx="4920">
                  <c:v>1.4932006597518901</c:v>
                </c:pt>
                <c:pt idx="4921">
                  <c:v>1.4847491979598999</c:v>
                </c:pt>
                <c:pt idx="4922">
                  <c:v>1.49987268447876</c:v>
                </c:pt>
                <c:pt idx="4923">
                  <c:v>1.5064388513564999</c:v>
                </c:pt>
                <c:pt idx="4924">
                  <c:v>1.5215585231780999</c:v>
                </c:pt>
                <c:pt idx="4925">
                  <c:v>1.5128979682922301</c:v>
                </c:pt>
                <c:pt idx="4926">
                  <c:v>1.51924920082092</c:v>
                </c:pt>
                <c:pt idx="4927">
                  <c:v>1.53431761264801</c:v>
                </c:pt>
                <c:pt idx="4928">
                  <c:v>1.54053258895874</c:v>
                </c:pt>
                <c:pt idx="4929">
                  <c:v>1.54663693904876</c:v>
                </c:pt>
                <c:pt idx="4930">
                  <c:v>1.54663693904876</c:v>
                </c:pt>
                <c:pt idx="4931">
                  <c:v>1.55262947082519</c:v>
                </c:pt>
                <c:pt idx="4932">
                  <c:v>1.5585093498229901</c:v>
                </c:pt>
                <c:pt idx="4933">
                  <c:v>1.57347559928894</c:v>
                </c:pt>
                <c:pt idx="4934">
                  <c:v>1.56427550315856</c:v>
                </c:pt>
                <c:pt idx="4935">
                  <c:v>1.5792099237442001</c:v>
                </c:pt>
                <c:pt idx="4936">
                  <c:v>1.58482885360717</c:v>
                </c:pt>
                <c:pt idx="4937">
                  <c:v>1.59035384654998</c:v>
                </c:pt>
                <c:pt idx="4938">
                  <c:v>1.59035384654998</c:v>
                </c:pt>
                <c:pt idx="4939">
                  <c:v>1.5957996845245299</c:v>
                </c:pt>
                <c:pt idx="4940">
                  <c:v>1.6011646986007599</c:v>
                </c:pt>
                <c:pt idx="4941">
                  <c:v>1.6161248683929399</c:v>
                </c:pt>
                <c:pt idx="4942">
                  <c:v>1.6064474582672099</c:v>
                </c:pt>
                <c:pt idx="4943">
                  <c:v>1.6116468906402499</c:v>
                </c:pt>
                <c:pt idx="4944">
                  <c:v>1.62661361694335</c:v>
                </c:pt>
                <c:pt idx="4945">
                  <c:v>1.63172936439514</c:v>
                </c:pt>
                <c:pt idx="4946">
                  <c:v>1.63675737380981</c:v>
                </c:pt>
                <c:pt idx="4947">
                  <c:v>1.63675737380981</c:v>
                </c:pt>
                <c:pt idx="4948">
                  <c:v>1.64169657230377</c:v>
                </c:pt>
                <c:pt idx="4949">
                  <c:v>1.656711935997</c:v>
                </c:pt>
                <c:pt idx="4950">
                  <c:v>1.6615569591522199</c:v>
                </c:pt>
                <c:pt idx="4951">
                  <c:v>1.6513029336929299</c:v>
                </c:pt>
                <c:pt idx="4952">
                  <c:v>1.66630923748016</c:v>
                </c:pt>
                <c:pt idx="4953">
                  <c:v>1.6709674596786499</c:v>
                </c:pt>
                <c:pt idx="4954">
                  <c:v>1.6755303144454901</c:v>
                </c:pt>
                <c:pt idx="4955">
                  <c:v>1.6755303144454901</c:v>
                </c:pt>
                <c:pt idx="4956">
                  <c:v>1.6799967288970901</c:v>
                </c:pt>
                <c:pt idx="4957">
                  <c:v>1.68436563014984</c:v>
                </c:pt>
                <c:pt idx="4958">
                  <c:v>1.69937920570373</c:v>
                </c:pt>
                <c:pt idx="4959">
                  <c:v>1.70363640785217</c:v>
                </c:pt>
                <c:pt idx="4960">
                  <c:v>1.6928060054778999</c:v>
                </c:pt>
                <c:pt idx="4961">
                  <c:v>1.7077927589416499</c:v>
                </c:pt>
                <c:pt idx="4962">
                  <c:v>1.71184659004211</c:v>
                </c:pt>
                <c:pt idx="4963">
                  <c:v>1.7268548011779701</c:v>
                </c:pt>
                <c:pt idx="4964">
                  <c:v>1.71579730510711</c:v>
                </c:pt>
                <c:pt idx="4965">
                  <c:v>1.71964383125305</c:v>
                </c:pt>
                <c:pt idx="4966">
                  <c:v>1.7346158027648899</c:v>
                </c:pt>
                <c:pt idx="4967">
                  <c:v>1.73833692073822</c:v>
                </c:pt>
                <c:pt idx="4968">
                  <c:v>1.7270195484161299</c:v>
                </c:pt>
                <c:pt idx="4969">
                  <c:v>1.7419507503509499</c:v>
                </c:pt>
                <c:pt idx="4970">
                  <c:v>1.74546587467193</c:v>
                </c:pt>
                <c:pt idx="4971">
                  <c:v>1.7489203214645299</c:v>
                </c:pt>
                <c:pt idx="4972">
                  <c:v>1.7639422416687001</c:v>
                </c:pt>
                <c:pt idx="4973">
                  <c:v>1.7523159980773899</c:v>
                </c:pt>
                <c:pt idx="4974">
                  <c:v>1.76736259460449</c:v>
                </c:pt>
                <c:pt idx="4975">
                  <c:v>1.7707208395004199</c:v>
                </c:pt>
                <c:pt idx="4976">
                  <c:v>1.77401554584503</c:v>
                </c:pt>
                <c:pt idx="4977">
                  <c:v>1.77401554584503</c:v>
                </c:pt>
                <c:pt idx="4978">
                  <c:v>1.77724504470825</c:v>
                </c:pt>
                <c:pt idx="4979">
                  <c:v>1.78040754795074</c:v>
                </c:pt>
                <c:pt idx="4980">
                  <c:v>1.7956067323684599</c:v>
                </c:pt>
                <c:pt idx="4981">
                  <c:v>1.78350186347961</c:v>
                </c:pt>
                <c:pt idx="4982">
                  <c:v>1.78652620315551</c:v>
                </c:pt>
                <c:pt idx="4983">
                  <c:v>1.8017544746398899</c:v>
                </c:pt>
                <c:pt idx="4984">
                  <c:v>1.8047196865081701</c:v>
                </c:pt>
                <c:pt idx="4985">
                  <c:v>1.7923594713211</c:v>
                </c:pt>
                <c:pt idx="4986">
                  <c:v>1.8076103925704901</c:v>
                </c:pt>
                <c:pt idx="4987">
                  <c:v>1.81042563915252</c:v>
                </c:pt>
                <c:pt idx="4988">
                  <c:v>1.8257479667663501</c:v>
                </c:pt>
                <c:pt idx="4989">
                  <c:v>1.82849240303039</c:v>
                </c:pt>
                <c:pt idx="4990">
                  <c:v>1.81582283973693</c:v>
                </c:pt>
                <c:pt idx="4991">
                  <c:v>1.8311567306518499</c:v>
                </c:pt>
                <c:pt idx="4992">
                  <c:v>1.83373939990997</c:v>
                </c:pt>
                <c:pt idx="4993">
                  <c:v>1.8362396955490099</c:v>
                </c:pt>
                <c:pt idx="4994">
                  <c:v>1.8362396955490099</c:v>
                </c:pt>
                <c:pt idx="4995">
                  <c:v>1.83865582942962</c:v>
                </c:pt>
                <c:pt idx="4996">
                  <c:v>1.8409868478775</c:v>
                </c:pt>
                <c:pt idx="4997">
                  <c:v>1.85637927055358</c:v>
                </c:pt>
                <c:pt idx="4998">
                  <c:v>1.8432314395904501</c:v>
                </c:pt>
                <c:pt idx="4999">
                  <c:v>1.8453885316848699</c:v>
                </c:pt>
                <c:pt idx="5000">
                  <c:v>1.86077225208282</c:v>
                </c:pt>
                <c:pt idx="5001">
                  <c:v>1.8628340959548899</c:v>
                </c:pt>
                <c:pt idx="5002">
                  <c:v>1.8782600164413401</c:v>
                </c:pt>
                <c:pt idx="5003">
                  <c:v>1.8648046255111601</c:v>
                </c:pt>
                <c:pt idx="5004">
                  <c:v>1.86668264865875</c:v>
                </c:pt>
                <c:pt idx="5005">
                  <c:v>1.8820894956588701</c:v>
                </c:pt>
                <c:pt idx="5006">
                  <c:v>1.88386249542236</c:v>
                </c:pt>
                <c:pt idx="5007">
                  <c:v>1.870157122612</c:v>
                </c:pt>
                <c:pt idx="5008">
                  <c:v>1.8855397701263401</c:v>
                </c:pt>
                <c:pt idx="5009">
                  <c:v>1.8871200084686199</c:v>
                </c:pt>
                <c:pt idx="5010">
                  <c:v>1.8886021375656099</c:v>
                </c:pt>
                <c:pt idx="5011">
                  <c:v>1.8886021375656099</c:v>
                </c:pt>
                <c:pt idx="5012">
                  <c:v>1.8899854421615601</c:v>
                </c:pt>
                <c:pt idx="5013">
                  <c:v>1.9053606986999501</c:v>
                </c:pt>
                <c:pt idx="5014">
                  <c:v>1.9066252708435001</c:v>
                </c:pt>
                <c:pt idx="5015">
                  <c:v>1.90778756141662</c:v>
                </c:pt>
                <c:pt idx="5016">
                  <c:v>1.90778756141662</c:v>
                </c:pt>
                <c:pt idx="5017">
                  <c:v>1.90884733200073</c:v>
                </c:pt>
                <c:pt idx="5018">
                  <c:v>1.9098033905029299</c:v>
                </c:pt>
                <c:pt idx="5019">
                  <c:v>1.9251278638839699</c:v>
                </c:pt>
                <c:pt idx="5020">
                  <c:v>1.91065466403961</c:v>
                </c:pt>
                <c:pt idx="5021">
                  <c:v>1.9114007949829099</c:v>
                </c:pt>
                <c:pt idx="5022">
                  <c:v>1.92667412757873</c:v>
                </c:pt>
                <c:pt idx="5023">
                  <c:v>1.9272867441177299</c:v>
                </c:pt>
                <c:pt idx="5024">
                  <c:v>1.9125740528106601</c:v>
                </c:pt>
                <c:pt idx="5025">
                  <c:v>1.9277912378311099</c:v>
                </c:pt>
                <c:pt idx="5026">
                  <c:v>1.9281872510910001</c:v>
                </c:pt>
                <c:pt idx="5027">
                  <c:v>1.9434015750885001</c:v>
                </c:pt>
                <c:pt idx="5028">
                  <c:v>1.9284738302230799</c:v>
                </c:pt>
                <c:pt idx="5029">
                  <c:v>1.9286503791809</c:v>
                </c:pt>
                <c:pt idx="5030">
                  <c:v>1.9437998533248899</c:v>
                </c:pt>
                <c:pt idx="5031">
                  <c:v>1.9438316822052</c:v>
                </c:pt>
                <c:pt idx="5032">
                  <c:v>1.9437513351440401</c:v>
                </c:pt>
                <c:pt idx="5033">
                  <c:v>1.9437513351440401</c:v>
                </c:pt>
                <c:pt idx="5034">
                  <c:v>1.9435578584671001</c:v>
                </c:pt>
                <c:pt idx="5035">
                  <c:v>1.9432510137557899</c:v>
                </c:pt>
                <c:pt idx="5036">
                  <c:v>1.9582772254943801</c:v>
                </c:pt>
                <c:pt idx="5037">
                  <c:v>1.9428303241729701</c:v>
                </c:pt>
                <c:pt idx="5038">
                  <c:v>1.94229507446289</c:v>
                </c:pt>
                <c:pt idx="5039">
                  <c:v>1.95724189281463</c:v>
                </c:pt>
                <c:pt idx="5040">
                  <c:v>1.9565507173538199</c:v>
                </c:pt>
                <c:pt idx="5041">
                  <c:v>1.9565507173538199</c:v>
                </c:pt>
                <c:pt idx="5042">
                  <c:v>1.9557431936264</c:v>
                </c:pt>
                <c:pt idx="5043">
                  <c:v>1.95481872558593</c:v>
                </c:pt>
                <c:pt idx="5044">
                  <c:v>1.9696521759033201</c:v>
                </c:pt>
                <c:pt idx="5045">
                  <c:v>1.96856594085693</c:v>
                </c:pt>
                <c:pt idx="5046">
                  <c:v>1.9526188373565601</c:v>
                </c:pt>
                <c:pt idx="5047">
                  <c:v>1.9673610925674401</c:v>
                </c:pt>
                <c:pt idx="5048">
                  <c:v>1.96603775024414</c:v>
                </c:pt>
                <c:pt idx="5049">
                  <c:v>1.9645954370498599</c:v>
                </c:pt>
                <c:pt idx="5050">
                  <c:v>1.9645954370498599</c:v>
                </c:pt>
                <c:pt idx="5051">
                  <c:v>1.96303415298461</c:v>
                </c:pt>
                <c:pt idx="5052">
                  <c:v>1.9776403903961099</c:v>
                </c:pt>
                <c:pt idx="5053">
                  <c:v>1.9759091138839699</c:v>
                </c:pt>
                <c:pt idx="5054">
                  <c:v>1.9595531225204399</c:v>
                </c:pt>
                <c:pt idx="5055">
                  <c:v>1.9740573167800901</c:v>
                </c:pt>
                <c:pt idx="5056">
                  <c:v>1.97208511829376</c:v>
                </c:pt>
                <c:pt idx="5057">
                  <c:v>1.96999192237854</c:v>
                </c:pt>
                <c:pt idx="5058">
                  <c:v>1.9843941926956099</c:v>
                </c:pt>
                <c:pt idx="5059">
                  <c:v>1.96777832508087</c:v>
                </c:pt>
                <c:pt idx="5060">
                  <c:v>1.9654437303543</c:v>
                </c:pt>
                <c:pt idx="5061">
                  <c:v>1.97973537445068</c:v>
                </c:pt>
                <c:pt idx="5062">
                  <c:v>1.97722327709198</c:v>
                </c:pt>
                <c:pt idx="5063">
                  <c:v>1.96041142940521</c:v>
                </c:pt>
                <c:pt idx="5064">
                  <c:v>1.9745895862579299</c:v>
                </c:pt>
                <c:pt idx="5065">
                  <c:v>1.97183406352996</c:v>
                </c:pt>
                <c:pt idx="5066">
                  <c:v>1.9859523773193299</c:v>
                </c:pt>
                <c:pt idx="5067">
                  <c:v>1.9689570665359499</c:v>
                </c:pt>
                <c:pt idx="5068">
                  <c:v>1.9659583568573</c:v>
                </c:pt>
                <c:pt idx="5069">
                  <c:v>1.9799569845199501</c:v>
                </c:pt>
                <c:pt idx="5070">
                  <c:v>1.9767757654189999</c:v>
                </c:pt>
                <c:pt idx="5071">
                  <c:v>1.97347271442413</c:v>
                </c:pt>
                <c:pt idx="5072">
                  <c:v>1.97347271442413</c:v>
                </c:pt>
                <c:pt idx="5073">
                  <c:v>1.97004747390747</c:v>
                </c:pt>
                <c:pt idx="5074">
                  <c:v>1.9665005207061701</c:v>
                </c:pt>
                <c:pt idx="5075">
                  <c:v>1.9802436828613199</c:v>
                </c:pt>
                <c:pt idx="5076">
                  <c:v>1.9628322124481199</c:v>
                </c:pt>
                <c:pt idx="5077">
                  <c:v>1.9590425491332999</c:v>
                </c:pt>
                <c:pt idx="5078">
                  <c:v>1.97265625</c:v>
                </c:pt>
                <c:pt idx="5079">
                  <c:v>1.9686799049377399</c:v>
                </c:pt>
                <c:pt idx="5080">
                  <c:v>1.9686799049377399</c:v>
                </c:pt>
                <c:pt idx="5081">
                  <c:v>1.96458208560943</c:v>
                </c:pt>
                <c:pt idx="5082">
                  <c:v>1.9603635072708101</c:v>
                </c:pt>
                <c:pt idx="5083">
                  <c:v>1.97376632690429</c:v>
                </c:pt>
                <c:pt idx="5084">
                  <c:v>1.9560241699218699</c:v>
                </c:pt>
                <c:pt idx="5085">
                  <c:v>1.9515644311904901</c:v>
                </c:pt>
                <c:pt idx="5086">
                  <c:v>1.9648306369781401</c:v>
                </c:pt>
                <c:pt idx="5087">
                  <c:v>1.9601815938949501</c:v>
                </c:pt>
                <c:pt idx="5088">
                  <c:v>1.9554131031036299</c:v>
                </c:pt>
                <c:pt idx="5089">
                  <c:v>1.9554131031036299</c:v>
                </c:pt>
                <c:pt idx="5090">
                  <c:v>1.9505249261855999</c:v>
                </c:pt>
                <c:pt idx="5091">
                  <c:v>1.9635652303695601</c:v>
                </c:pt>
                <c:pt idx="5092">
                  <c:v>1.9584864377975399</c:v>
                </c:pt>
                <c:pt idx="5093">
                  <c:v>1.9403920173645</c:v>
                </c:pt>
                <c:pt idx="5094">
                  <c:v>1.9532890319824201</c:v>
                </c:pt>
                <c:pt idx="5095">
                  <c:v>1.9479727745056099</c:v>
                </c:pt>
                <c:pt idx="5096">
                  <c:v>1.94253897666931</c:v>
                </c:pt>
                <c:pt idx="5097">
                  <c:v>1.94253897666931</c:v>
                </c:pt>
                <c:pt idx="5098">
                  <c:v>1.9369879961013701</c:v>
                </c:pt>
                <c:pt idx="5099">
                  <c:v>1.9313204288482599</c:v>
                </c:pt>
                <c:pt idx="5100">
                  <c:v>1.94390404224395</c:v>
                </c:pt>
                <c:pt idx="5101">
                  <c:v>1.9380457401275599</c:v>
                </c:pt>
                <c:pt idx="5102">
                  <c:v>1.91963851451873</c:v>
                </c:pt>
                <c:pt idx="5103">
                  <c:v>1.9320720434188801</c:v>
                </c:pt>
                <c:pt idx="5104">
                  <c:v>1.9259834289550699</c:v>
                </c:pt>
                <c:pt idx="5105">
                  <c:v>1.9383181333541799</c:v>
                </c:pt>
                <c:pt idx="5106">
                  <c:v>1.9197808504104601</c:v>
                </c:pt>
                <c:pt idx="5107">
                  <c:v>1.9134651422500599</c:v>
                </c:pt>
                <c:pt idx="5108">
                  <c:v>1.9256460666656401</c:v>
                </c:pt>
                <c:pt idx="5109">
                  <c:v>1.91914057731628</c:v>
                </c:pt>
                <c:pt idx="5110">
                  <c:v>1.90049684047699</c:v>
                </c:pt>
                <c:pt idx="5111">
                  <c:v>1.9125229120254501</c:v>
                </c:pt>
                <c:pt idx="5112">
                  <c:v>1.90579450130462</c:v>
                </c:pt>
                <c:pt idx="5113">
                  <c:v>1.8989557027816699</c:v>
                </c:pt>
                <c:pt idx="5114">
                  <c:v>1.9107986688613801</c:v>
                </c:pt>
                <c:pt idx="5115">
                  <c:v>1.89200782775878</c:v>
                </c:pt>
                <c:pt idx="5116">
                  <c:v>1.8849517107009801</c:v>
                </c:pt>
                <c:pt idx="5117">
                  <c:v>1.8966363668441699</c:v>
                </c:pt>
                <c:pt idx="5118">
                  <c:v>1.88939356803894</c:v>
                </c:pt>
                <c:pt idx="5119">
                  <c:v>1.88939356803894</c:v>
                </c:pt>
                <c:pt idx="5120">
                  <c:v>1.8820440769195499</c:v>
                </c:pt>
                <c:pt idx="5121">
                  <c:v>1.87458932399749</c:v>
                </c:pt>
                <c:pt idx="5122">
                  <c:v>1.8860044479370099</c:v>
                </c:pt>
                <c:pt idx="5123">
                  <c:v>1.8670300245285001</c:v>
                </c:pt>
                <c:pt idx="5124">
                  <c:v>1.8593676090240401</c:v>
                </c:pt>
                <c:pt idx="5125">
                  <c:v>1.8706214427948</c:v>
                </c:pt>
                <c:pt idx="5126">
                  <c:v>1.86277592182159</c:v>
                </c:pt>
                <c:pt idx="5127">
                  <c:v>1.8437376022338801</c:v>
                </c:pt>
                <c:pt idx="5128">
                  <c:v>1.8548291921615601</c:v>
                </c:pt>
                <c:pt idx="5129">
                  <c:v>1.8467824459075901</c:v>
                </c:pt>
                <c:pt idx="5130">
                  <c:v>1.85775995254516</c:v>
                </c:pt>
                <c:pt idx="5131">
                  <c:v>1.84953260421752</c:v>
                </c:pt>
                <c:pt idx="5132">
                  <c:v>1.83039438724517</c:v>
                </c:pt>
                <c:pt idx="5133">
                  <c:v>1.84120798110961</c:v>
                </c:pt>
                <c:pt idx="5134">
                  <c:v>1.83278679847717</c:v>
                </c:pt>
                <c:pt idx="5135">
                  <c:v>1.8242707252502399</c:v>
                </c:pt>
                <c:pt idx="5136">
                  <c:v>1.8242707252502399</c:v>
                </c:pt>
                <c:pt idx="5137">
                  <c:v>1.8156611919403001</c:v>
                </c:pt>
                <c:pt idx="5138">
                  <c:v>1.8069591522216799</c:v>
                </c:pt>
                <c:pt idx="5139">
                  <c:v>1.8174080848693801</c:v>
                </c:pt>
                <c:pt idx="5140">
                  <c:v>1.7981665134429901</c:v>
                </c:pt>
                <c:pt idx="5141">
                  <c:v>1.78928422927856</c:v>
                </c:pt>
                <c:pt idx="5142">
                  <c:v>1.7995675802230799</c:v>
                </c:pt>
                <c:pt idx="5143">
                  <c:v>1.7905144691467201</c:v>
                </c:pt>
                <c:pt idx="5144">
                  <c:v>1.8006780147552399</c:v>
                </c:pt>
                <c:pt idx="5145">
                  <c:v>1.7813750505447301</c:v>
                </c:pt>
                <c:pt idx="5146">
                  <c:v>1.77215051651001</c:v>
                </c:pt>
                <c:pt idx="5147">
                  <c:v>1.7821476459503101</c:v>
                </c:pt>
                <c:pt idx="5148">
                  <c:v>1.7727565765380799</c:v>
                </c:pt>
                <c:pt idx="5149">
                  <c:v>1.7534525394439699</c:v>
                </c:pt>
                <c:pt idx="5150">
                  <c:v>1.76328349113464</c:v>
                </c:pt>
                <c:pt idx="5151">
                  <c:v>1.7537304162979099</c:v>
                </c:pt>
                <c:pt idx="5152">
                  <c:v>1.7440984249114899</c:v>
                </c:pt>
                <c:pt idx="5153">
                  <c:v>1.7440984249114899</c:v>
                </c:pt>
                <c:pt idx="5154">
                  <c:v>1.7343896627426101</c:v>
                </c:pt>
                <c:pt idx="5155">
                  <c:v>1.7246054410934399</c:v>
                </c:pt>
                <c:pt idx="5156">
                  <c:v>1.73406553268432</c:v>
                </c:pt>
                <c:pt idx="5157">
                  <c:v>1.7241249084472601</c:v>
                </c:pt>
                <c:pt idx="5158">
                  <c:v>1.7241249084472601</c:v>
                </c:pt>
                <c:pt idx="5159">
                  <c:v>1.71411263942718</c:v>
                </c:pt>
                <c:pt idx="5160">
                  <c:v>1.70403051376342</c:v>
                </c:pt>
                <c:pt idx="5161">
                  <c:v>1.71320140361785</c:v>
                </c:pt>
                <c:pt idx="5162">
                  <c:v>1.69388008117675</c:v>
                </c:pt>
                <c:pt idx="5163">
                  <c:v>1.6836633682250901</c:v>
                </c:pt>
                <c:pt idx="5164">
                  <c:v>1.6926692724227901</c:v>
                </c:pt>
                <c:pt idx="5165">
                  <c:v>1.68230605125427</c:v>
                </c:pt>
                <c:pt idx="5166">
                  <c:v>1.6630386114120399</c:v>
                </c:pt>
                <c:pt idx="5167">
                  <c:v>1.67188012599945</c:v>
                </c:pt>
                <c:pt idx="5168">
                  <c:v>1.6613940000534</c:v>
                </c:pt>
                <c:pt idx="5169">
                  <c:v>1.67011177539825</c:v>
                </c:pt>
                <c:pt idx="5170">
                  <c:v>1.6508492231369001</c:v>
                </c:pt>
                <c:pt idx="5171">
                  <c:v>1.64024806022644</c:v>
                </c:pt>
                <c:pt idx="5172">
                  <c:v>1.6488025188446001</c:v>
                </c:pt>
                <c:pt idx="5173">
                  <c:v>1.6380654573440501</c:v>
                </c:pt>
                <c:pt idx="5174">
                  <c:v>1.62727618217468</c:v>
                </c:pt>
                <c:pt idx="5175">
                  <c:v>1.62727618217468</c:v>
                </c:pt>
                <c:pt idx="5176">
                  <c:v>1.6164368391036901</c:v>
                </c:pt>
                <c:pt idx="5177">
                  <c:v>1.6055493354797301</c:v>
                </c:pt>
                <c:pt idx="5178">
                  <c:v>1.61373746395111</c:v>
                </c:pt>
                <c:pt idx="5179">
                  <c:v>1.59461581707</c:v>
                </c:pt>
                <c:pt idx="5180">
                  <c:v>1.5836385488510101</c:v>
                </c:pt>
                <c:pt idx="5181">
                  <c:v>1.5916666984558101</c:v>
                </c:pt>
                <c:pt idx="5182">
                  <c:v>1.5805683135986299</c:v>
                </c:pt>
                <c:pt idx="5183">
                  <c:v>1.5805683135986299</c:v>
                </c:pt>
                <c:pt idx="5184">
                  <c:v>1.56943106651306</c:v>
                </c:pt>
                <c:pt idx="5185">
                  <c:v>1.5582566261291499</c:v>
                </c:pt>
                <c:pt idx="5186">
                  <c:v>1.5660037994384699</c:v>
                </c:pt>
                <c:pt idx="5187">
                  <c:v>1.5547165870666499</c:v>
                </c:pt>
                <c:pt idx="5188">
                  <c:v>1.53580641746521</c:v>
                </c:pt>
                <c:pt idx="5189">
                  <c:v>1.5433974266052199</c:v>
                </c:pt>
                <c:pt idx="5190">
                  <c:v>1.53204882144928</c:v>
                </c:pt>
                <c:pt idx="5191">
                  <c:v>1.5206727981567301</c:v>
                </c:pt>
                <c:pt idx="5192">
                  <c:v>1.5206727981567301</c:v>
                </c:pt>
                <c:pt idx="5193">
                  <c:v>1.50927197933197</c:v>
                </c:pt>
                <c:pt idx="5194">
                  <c:v>1.4978488683700499</c:v>
                </c:pt>
                <c:pt idx="5195">
                  <c:v>1.50508844852447</c:v>
                </c:pt>
                <c:pt idx="5196">
                  <c:v>1.4864056110382</c:v>
                </c:pt>
                <c:pt idx="5197">
                  <c:v>1.49356961250305</c:v>
                </c:pt>
                <c:pt idx="5198">
                  <c:v>1.48203372955322</c:v>
                </c:pt>
                <c:pt idx="5199">
                  <c:v>1.4704834222793499</c:v>
                </c:pt>
                <c:pt idx="5200">
                  <c:v>1.4774534702301001</c:v>
                </c:pt>
                <c:pt idx="5201">
                  <c:v>1.4589208364486601</c:v>
                </c:pt>
                <c:pt idx="5202">
                  <c:v>1.44734907150268</c:v>
                </c:pt>
                <c:pt idx="5203">
                  <c:v>1.4541716575622501</c:v>
                </c:pt>
                <c:pt idx="5204">
                  <c:v>1.4425199031829801</c:v>
                </c:pt>
                <c:pt idx="5205">
                  <c:v>1.4241869449615401</c:v>
                </c:pt>
                <c:pt idx="5206">
                  <c:v>1.43086457252502</c:v>
                </c:pt>
                <c:pt idx="5207">
                  <c:v>1.4192079305648799</c:v>
                </c:pt>
                <c:pt idx="5208">
                  <c:v>1.42576944828033</c:v>
                </c:pt>
                <c:pt idx="5209">
                  <c:v>1.40755295753479</c:v>
                </c:pt>
                <c:pt idx="5210">
                  <c:v>1.39590227603912</c:v>
                </c:pt>
                <c:pt idx="5211">
                  <c:v>1.40232253074646</c:v>
                </c:pt>
                <c:pt idx="5212">
                  <c:v>1.39060914516449</c:v>
                </c:pt>
                <c:pt idx="5213">
                  <c:v>1.37890601158142</c:v>
                </c:pt>
                <c:pt idx="5214">
                  <c:v>1.37890601158142</c:v>
                </c:pt>
                <c:pt idx="5215">
                  <c:v>1.36721622943878</c:v>
                </c:pt>
                <c:pt idx="5216">
                  <c:v>1.3555424213409399</c:v>
                </c:pt>
                <c:pt idx="5217">
                  <c:v>1.36164379119873</c:v>
                </c:pt>
                <c:pt idx="5218">
                  <c:v>1.3438872098922701</c:v>
                </c:pt>
                <c:pt idx="5219">
                  <c:v>1.3499219417571999</c:v>
                </c:pt>
                <c:pt idx="5220">
                  <c:v>1.33822238445282</c:v>
                </c:pt>
                <c:pt idx="5221">
                  <c:v>1.32654821872711</c:v>
                </c:pt>
                <c:pt idx="5222">
                  <c:v>1.32654821872711</c:v>
                </c:pt>
                <c:pt idx="5223">
                  <c:v>1.31490218639373</c:v>
                </c:pt>
                <c:pt idx="5224">
                  <c:v>1.3032875061035101</c:v>
                </c:pt>
                <c:pt idx="5225">
                  <c:v>1.3090189695358201</c:v>
                </c:pt>
                <c:pt idx="5226">
                  <c:v>1.29737544059753</c:v>
                </c:pt>
                <c:pt idx="5227">
                  <c:v>1.28016340732574</c:v>
                </c:pt>
                <c:pt idx="5228">
                  <c:v>1.2857698202133101</c:v>
                </c:pt>
                <c:pt idx="5229">
                  <c:v>1.2742052078246999</c:v>
                </c:pt>
                <c:pt idx="5230">
                  <c:v>1.27970778942108</c:v>
                </c:pt>
                <c:pt idx="5231">
                  <c:v>1.26268470287323</c:v>
                </c:pt>
                <c:pt idx="5232">
                  <c:v>1.2512114048004099</c:v>
                </c:pt>
                <c:pt idx="5233">
                  <c:v>1.2565941810607899</c:v>
                </c:pt>
                <c:pt idx="5234">
                  <c:v>1.24511265754699</c:v>
                </c:pt>
                <c:pt idx="5235">
                  <c:v>1.22839879989624</c:v>
                </c:pt>
                <c:pt idx="5236">
                  <c:v>1.2336628437042201</c:v>
                </c:pt>
                <c:pt idx="5237">
                  <c:v>1.2222149372100799</c:v>
                </c:pt>
                <c:pt idx="5238">
                  <c:v>1.21077132225036</c:v>
                </c:pt>
                <c:pt idx="5239">
                  <c:v>1.21587479114532</c:v>
                </c:pt>
                <c:pt idx="5240">
                  <c:v>1.19933414459228</c:v>
                </c:pt>
                <c:pt idx="5241">
                  <c:v>1.20437920093536</c:v>
                </c:pt>
                <c:pt idx="5242">
                  <c:v>1.19289314746856</c:v>
                </c:pt>
                <c:pt idx="5243">
                  <c:v>1.18141949176788</c:v>
                </c:pt>
                <c:pt idx="5244">
                  <c:v>1.18141949176788</c:v>
                </c:pt>
                <c:pt idx="5245">
                  <c:v>1.16996026039123</c:v>
                </c:pt>
                <c:pt idx="5246">
                  <c:v>1.15851843357086</c:v>
                </c:pt>
                <c:pt idx="5247">
                  <c:v>1.1632953882217401</c:v>
                </c:pt>
                <c:pt idx="5248">
                  <c:v>1.1470963954925499</c:v>
                </c:pt>
                <c:pt idx="5249">
                  <c:v>1.13569676876068</c:v>
                </c:pt>
                <c:pt idx="5250">
                  <c:v>1.14036428928375</c:v>
                </c:pt>
                <c:pt idx="5251">
                  <c:v>1.1289361715316699</c:v>
                </c:pt>
                <c:pt idx="5252">
                  <c:v>1.11753630638122</c:v>
                </c:pt>
                <c:pt idx="5253">
                  <c:v>1.11753630638122</c:v>
                </c:pt>
                <c:pt idx="5254">
                  <c:v>1.10616779327392</c:v>
                </c:pt>
                <c:pt idx="5255">
                  <c:v>1.1106374263763401</c:v>
                </c:pt>
                <c:pt idx="5256">
                  <c:v>1.0992512702941799</c:v>
                </c:pt>
                <c:pt idx="5257">
                  <c:v>1.08353424072265</c:v>
                </c:pt>
                <c:pt idx="5258">
                  <c:v>1.08790254592895</c:v>
                </c:pt>
                <c:pt idx="5259">
                  <c:v>1.07659363746643</c:v>
                </c:pt>
                <c:pt idx="5260">
                  <c:v>1.0653275251388501</c:v>
                </c:pt>
                <c:pt idx="5261">
                  <c:v>1.06955909729003</c:v>
                </c:pt>
                <c:pt idx="5262">
                  <c:v>1.0541070699691699</c:v>
                </c:pt>
                <c:pt idx="5263">
                  <c:v>1.04293501377105</c:v>
                </c:pt>
                <c:pt idx="5264">
                  <c:v>1.0470719337463299</c:v>
                </c:pt>
                <c:pt idx="5265">
                  <c:v>1.03590500354766</c:v>
                </c:pt>
                <c:pt idx="5266">
                  <c:v>1.03590500354766</c:v>
                </c:pt>
                <c:pt idx="5267">
                  <c:v>1.0247930288314799</c:v>
                </c:pt>
                <c:pt idx="5268">
                  <c:v>1.01373887062072</c:v>
                </c:pt>
                <c:pt idx="5269">
                  <c:v>1.0177034139633101</c:v>
                </c:pt>
                <c:pt idx="5270">
                  <c:v>1.00274550914764</c:v>
                </c:pt>
                <c:pt idx="5271">
                  <c:v>0.991815865039825</c:v>
                </c:pt>
                <c:pt idx="5272">
                  <c:v>0.99569481611251798</c:v>
                </c:pt>
                <c:pt idx="5273">
                  <c:v>0.98479038476944003</c:v>
                </c:pt>
                <c:pt idx="5274">
                  <c:v>0.97395658493042003</c:v>
                </c:pt>
                <c:pt idx="5275">
                  <c:v>0.97395658493042003</c:v>
                </c:pt>
                <c:pt idx="5276">
                  <c:v>0.96319621801376298</c:v>
                </c:pt>
                <c:pt idx="5277">
                  <c:v>0.96691876649856601</c:v>
                </c:pt>
                <c:pt idx="5278">
                  <c:v>0.95619690418243397</c:v>
                </c:pt>
                <c:pt idx="5279">
                  <c:v>0.94190865755081199</c:v>
                </c:pt>
                <c:pt idx="5280">
                  <c:v>0.94555550813674905</c:v>
                </c:pt>
                <c:pt idx="5281">
                  <c:v>0.93499803543090798</c:v>
                </c:pt>
                <c:pt idx="5282">
                  <c:v>0.92452734708786</c:v>
                </c:pt>
                <c:pt idx="5283">
                  <c:v>0.92452734708786</c:v>
                </c:pt>
                <c:pt idx="5284">
                  <c:v>0.91414666175842296</c:v>
                </c:pt>
                <c:pt idx="5285">
                  <c:v>0.90385913848876998</c:v>
                </c:pt>
                <c:pt idx="5286">
                  <c:v>0.90733379125595104</c:v>
                </c:pt>
                <c:pt idx="5287">
                  <c:v>0.89711070060730003</c:v>
                </c:pt>
                <c:pt idx="5288">
                  <c:v>0.89711070060730003</c:v>
                </c:pt>
                <c:pt idx="5289">
                  <c:v>0.88698816299438499</c:v>
                </c:pt>
                <c:pt idx="5290">
                  <c:v>0.87696951627731301</c:v>
                </c:pt>
                <c:pt idx="5291">
                  <c:v>0.88031995296478305</c:v>
                </c:pt>
                <c:pt idx="5292">
                  <c:v>0.86705797910690297</c:v>
                </c:pt>
                <c:pt idx="5293">
                  <c:v>0.85725677013397195</c:v>
                </c:pt>
                <c:pt idx="5294">
                  <c:v>0.86055147647857699</c:v>
                </c:pt>
                <c:pt idx="5295">
                  <c:v>0.85083764791488603</c:v>
                </c:pt>
                <c:pt idx="5296">
                  <c:v>0.83799916505813599</c:v>
                </c:pt>
                <c:pt idx="5297">
                  <c:v>0.841242074966431</c:v>
                </c:pt>
                <c:pt idx="5298">
                  <c:v>0.83176803588867199</c:v>
                </c:pt>
                <c:pt idx="5299">
                  <c:v>0.834958255290985</c:v>
                </c:pt>
                <c:pt idx="5300">
                  <c:v>0.825586438179016</c:v>
                </c:pt>
                <c:pt idx="5301">
                  <c:v>0.81319808959960904</c:v>
                </c:pt>
                <c:pt idx="5302">
                  <c:v>0.81634432077407804</c:v>
                </c:pt>
                <c:pt idx="5303">
                  <c:v>0.80723500251769997</c:v>
                </c:pt>
                <c:pt idx="5304">
                  <c:v>0.79825997352600098</c:v>
                </c:pt>
                <c:pt idx="5305">
                  <c:v>0.79825997352600098</c:v>
                </c:pt>
                <c:pt idx="5306">
                  <c:v>0.78936809301376298</c:v>
                </c:pt>
                <c:pt idx="5307">
                  <c:v>0.78053730726242099</c:v>
                </c:pt>
                <c:pt idx="5308">
                  <c:v>0.78353363275527999</c:v>
                </c:pt>
                <c:pt idx="5309">
                  <c:v>0.77472943067550704</c:v>
                </c:pt>
                <c:pt idx="5310">
                  <c:v>0.77472943067550704</c:v>
                </c:pt>
                <c:pt idx="5311">
                  <c:v>0.76599252223968495</c:v>
                </c:pt>
                <c:pt idx="5312">
                  <c:v>0.75732547044753995</c:v>
                </c:pt>
                <c:pt idx="5313">
                  <c:v>0.76018214225768999</c:v>
                </c:pt>
                <c:pt idx="5314">
                  <c:v>0.74873071908950795</c:v>
                </c:pt>
                <c:pt idx="5315">
                  <c:v>0.74021112918853804</c:v>
                </c:pt>
                <c:pt idx="5316">
                  <c:v>0.74299979209899902</c:v>
                </c:pt>
                <c:pt idx="5317">
                  <c:v>0.73452526330947898</c:v>
                </c:pt>
                <c:pt idx="5318">
                  <c:v>0.723408162593842</c:v>
                </c:pt>
                <c:pt idx="5319">
                  <c:v>0.72613209486007702</c:v>
                </c:pt>
                <c:pt idx="5320">
                  <c:v>0.71782290935516402</c:v>
                </c:pt>
                <c:pt idx="5321">
                  <c:v>0.72048723697662398</c:v>
                </c:pt>
                <c:pt idx="5322">
                  <c:v>0.71223497390747104</c:v>
                </c:pt>
                <c:pt idx="5323">
                  <c:v>0.70146787166595503</c:v>
                </c:pt>
                <c:pt idx="5324">
                  <c:v>0.70407319068908703</c:v>
                </c:pt>
                <c:pt idx="5325">
                  <c:v>0.695964336395264</c:v>
                </c:pt>
                <c:pt idx="5326">
                  <c:v>0.687880039215088</c:v>
                </c:pt>
                <c:pt idx="5327">
                  <c:v>0.687880039215088</c:v>
                </c:pt>
                <c:pt idx="5328">
                  <c:v>0.67982214689254805</c:v>
                </c:pt>
                <c:pt idx="5329">
                  <c:v>0.67179262638091997</c:v>
                </c:pt>
                <c:pt idx="5330">
                  <c:v>0.67420947551727295</c:v>
                </c:pt>
                <c:pt idx="5331">
                  <c:v>0.663793385028839</c:v>
                </c:pt>
                <c:pt idx="5332">
                  <c:v>0.66617196798324596</c:v>
                </c:pt>
                <c:pt idx="5333">
                  <c:v>0.65816736221313499</c:v>
                </c:pt>
                <c:pt idx="5334">
                  <c:v>0.65019756555557295</c:v>
                </c:pt>
                <c:pt idx="5335">
                  <c:v>0.65247279405593905</c:v>
                </c:pt>
                <c:pt idx="5336">
                  <c:v>0.642264723777771</c:v>
                </c:pt>
                <c:pt idx="5337">
                  <c:v>0.63437074422836304</c:v>
                </c:pt>
                <c:pt idx="5338">
                  <c:v>0.63657402992248502</c:v>
                </c:pt>
                <c:pt idx="5339">
                  <c:v>0.62868595123291005</c:v>
                </c:pt>
                <c:pt idx="5340">
                  <c:v>0.618707895278931</c:v>
                </c:pt>
                <c:pt idx="5341">
                  <c:v>0.62084162235259999</c:v>
                </c:pt>
                <c:pt idx="5342">
                  <c:v>0.61304301023483299</c:v>
                </c:pt>
                <c:pt idx="5343">
                  <c:v>0.61511558294296298</c:v>
                </c:pt>
                <c:pt idx="5344">
                  <c:v>0.60529226064681996</c:v>
                </c:pt>
                <c:pt idx="5345">
                  <c:v>0.59759145975112904</c:v>
                </c:pt>
                <c:pt idx="5346">
                  <c:v>0.59959882497787498</c:v>
                </c:pt>
                <c:pt idx="5347">
                  <c:v>0.59191852807998702</c:v>
                </c:pt>
                <c:pt idx="5348">
                  <c:v>0.58429312705993697</c:v>
                </c:pt>
                <c:pt idx="5349">
                  <c:v>0.58429312705993697</c:v>
                </c:pt>
                <c:pt idx="5350">
                  <c:v>0.57672476768493697</c:v>
                </c:pt>
                <c:pt idx="5351">
                  <c:v>0.56921571493148804</c:v>
                </c:pt>
                <c:pt idx="5352">
                  <c:v>0.57107502222061202</c:v>
                </c:pt>
                <c:pt idx="5353">
                  <c:v>0.56176805496215798</c:v>
                </c:pt>
                <c:pt idx="5354">
                  <c:v>0.55438411235809304</c:v>
                </c:pt>
                <c:pt idx="5355">
                  <c:v>0.55618691444396995</c:v>
                </c:pt>
                <c:pt idx="5356">
                  <c:v>0.54884165525436401</c:v>
                </c:pt>
                <c:pt idx="5357">
                  <c:v>0.54884165525436401</c:v>
                </c:pt>
                <c:pt idx="5358">
                  <c:v>0.54156517982482899</c:v>
                </c:pt>
                <c:pt idx="5359">
                  <c:v>0.53435987234115601</c:v>
                </c:pt>
                <c:pt idx="5360">
                  <c:v>0.53605920076370195</c:v>
                </c:pt>
                <c:pt idx="5361">
                  <c:v>0.52890253067016602</c:v>
                </c:pt>
                <c:pt idx="5362">
                  <c:v>0.52017176151275601</c:v>
                </c:pt>
                <c:pt idx="5363">
                  <c:v>0.52182239294052102</c:v>
                </c:pt>
                <c:pt idx="5364">
                  <c:v>0.51482087373733498</c:v>
                </c:pt>
                <c:pt idx="5365">
                  <c:v>0.50790053606033303</c:v>
                </c:pt>
                <c:pt idx="5366">
                  <c:v>0.50790053606033303</c:v>
                </c:pt>
                <c:pt idx="5367">
                  <c:v>0.50106364488601696</c:v>
                </c:pt>
                <c:pt idx="5368">
                  <c:v>0.502624571323395</c:v>
                </c:pt>
                <c:pt idx="5369">
                  <c:v>0.49585279822349498</c:v>
                </c:pt>
                <c:pt idx="5370">
                  <c:v>0.48762854933738697</c:v>
                </c:pt>
                <c:pt idx="5371">
                  <c:v>0.489138394594193</c:v>
                </c:pt>
                <c:pt idx="5372">
                  <c:v>0.482444196939468</c:v>
                </c:pt>
                <c:pt idx="5373">
                  <c:v>0.475771725177765</c:v>
                </c:pt>
                <c:pt idx="5374">
                  <c:v>0.477195024490356</c:v>
                </c:pt>
                <c:pt idx="5375">
                  <c:v>0.46912240982055697</c:v>
                </c:pt>
                <c:pt idx="5376">
                  <c:v>0.46249791979789701</c:v>
                </c:pt>
                <c:pt idx="5377">
                  <c:v>0.463860303163528</c:v>
                </c:pt>
                <c:pt idx="5378">
                  <c:v>0.457232356071472</c:v>
                </c:pt>
                <c:pt idx="5379">
                  <c:v>0.44932934641838101</c:v>
                </c:pt>
                <c:pt idx="5380">
                  <c:v>0.45063272118568398</c:v>
                </c:pt>
                <c:pt idx="5381">
                  <c:v>0.44406303763389599</c:v>
                </c:pt>
                <c:pt idx="5382">
                  <c:v>0.44531509280204801</c:v>
                </c:pt>
                <c:pt idx="5383">
                  <c:v>0.437524855136871</c:v>
                </c:pt>
                <c:pt idx="5384">
                  <c:v>0.43101978302001998</c:v>
                </c:pt>
                <c:pt idx="5385">
                  <c:v>0.43221610784530601</c:v>
                </c:pt>
                <c:pt idx="5386">
                  <c:v>0.42571869492530801</c:v>
                </c:pt>
                <c:pt idx="5387">
                  <c:v>0.41925811767578097</c:v>
                </c:pt>
                <c:pt idx="5388">
                  <c:v>0.41925811767578097</c:v>
                </c:pt>
                <c:pt idx="5389">
                  <c:v>0.41283607482910201</c:v>
                </c:pt>
                <c:pt idx="5390">
                  <c:v>0.40645423531532299</c:v>
                </c:pt>
                <c:pt idx="5391">
                  <c:v>0.40752390027046198</c:v>
                </c:pt>
                <c:pt idx="5392">
                  <c:v>0.40011420845985401</c:v>
                </c:pt>
                <c:pt idx="5393">
                  <c:v>0.401159018278122</c:v>
                </c:pt>
                <c:pt idx="5394">
                  <c:v>0.39483821392059298</c:v>
                </c:pt>
                <c:pt idx="5395">
                  <c:v>0.38856312632560702</c:v>
                </c:pt>
                <c:pt idx="5396">
                  <c:v>0.38856312632560702</c:v>
                </c:pt>
                <c:pt idx="5397">
                  <c:v>0.38233551383018499</c:v>
                </c:pt>
                <c:pt idx="5398">
                  <c:v>0.37615707516670199</c:v>
                </c:pt>
                <c:pt idx="5399">
                  <c:v>0.37708789110183699</c:v>
                </c:pt>
                <c:pt idx="5400">
                  <c:v>0.370938420295715</c:v>
                </c:pt>
                <c:pt idx="5401">
                  <c:v>0.36395457386970498</c:v>
                </c:pt>
                <c:pt idx="5402">
                  <c:v>0.36484217643737799</c:v>
                </c:pt>
                <c:pt idx="5403">
                  <c:v>0.35880088806152299</c:v>
                </c:pt>
                <c:pt idx="5404">
                  <c:v>0.35281628370285001</c:v>
                </c:pt>
                <c:pt idx="5405">
                  <c:v>0.35281628370285001</c:v>
                </c:pt>
                <c:pt idx="5406">
                  <c:v>0.34689024090766901</c:v>
                </c:pt>
                <c:pt idx="5407">
                  <c:v>0.34769862890243503</c:v>
                </c:pt>
                <c:pt idx="5408">
                  <c:v>0.34181413054466198</c:v>
                </c:pt>
                <c:pt idx="5409">
                  <c:v>0.33522078394889798</c:v>
                </c:pt>
                <c:pt idx="5410">
                  <c:v>0.33599230647087103</c:v>
                </c:pt>
                <c:pt idx="5411">
                  <c:v>0.330234974622726</c:v>
                </c:pt>
                <c:pt idx="5412">
                  <c:v>0.32454398274421697</c:v>
                </c:pt>
                <c:pt idx="5413">
                  <c:v>0.32526350021362299</c:v>
                </c:pt>
                <c:pt idx="5414">
                  <c:v>0.318921148777008</c:v>
                </c:pt>
                <c:pt idx="5415">
                  <c:v>0.313368380069733</c:v>
                </c:pt>
                <c:pt idx="5416">
                  <c:v>0.31405645608902</c:v>
                </c:pt>
                <c:pt idx="5417">
                  <c:v>0.30856075882911699</c:v>
                </c:pt>
                <c:pt idx="5418">
                  <c:v>0.30856075882911699</c:v>
                </c:pt>
                <c:pt idx="5419">
                  <c:v>0.303139448165894</c:v>
                </c:pt>
                <c:pt idx="5420">
                  <c:v>0.29779446125030501</c:v>
                </c:pt>
                <c:pt idx="5421">
                  <c:v>0.29842412471771201</c:v>
                </c:pt>
                <c:pt idx="5422">
                  <c:v>0.29252764582634</c:v>
                </c:pt>
                <c:pt idx="5423">
                  <c:v>0.287340998649597</c:v>
                </c:pt>
                <c:pt idx="5424">
                  <c:v>0.28794613480567899</c:v>
                </c:pt>
                <c:pt idx="5425">
                  <c:v>0.28283020853996299</c:v>
                </c:pt>
                <c:pt idx="5426">
                  <c:v>0.27779892086982699</c:v>
                </c:pt>
                <c:pt idx="5427">
                  <c:v>0.27779892086982699</c:v>
                </c:pt>
                <c:pt idx="5428">
                  <c:v>0.27285423874855003</c:v>
                </c:pt>
                <c:pt idx="5429">
                  <c:v>0.27341336011886602</c:v>
                </c:pt>
                <c:pt idx="5430">
                  <c:v>0.26854830980300898</c:v>
                </c:pt>
                <c:pt idx="5431">
                  <c:v>0.26323246955871599</c:v>
                </c:pt>
                <c:pt idx="5432">
                  <c:v>0.263774454593658</c:v>
                </c:pt>
                <c:pt idx="5433">
                  <c:v>0.25909379124641402</c:v>
                </c:pt>
                <c:pt idx="5434">
                  <c:v>0.254508346319199</c:v>
                </c:pt>
                <c:pt idx="5435">
                  <c:v>0.254508346319199</c:v>
                </c:pt>
                <c:pt idx="5436">
                  <c:v>0.25002014636993403</c:v>
                </c:pt>
                <c:pt idx="5437">
                  <c:v>0.245631188154221</c:v>
                </c:pt>
                <c:pt idx="5438">
                  <c:v>0.24613510072231301</c:v>
                </c:pt>
                <c:pt idx="5439">
                  <c:v>0.241833090782166</c:v>
                </c:pt>
                <c:pt idx="5440">
                  <c:v>0.237095147371292</c:v>
                </c:pt>
                <c:pt idx="5441">
                  <c:v>0.23756876587867701</c:v>
                </c:pt>
                <c:pt idx="5442">
                  <c:v>0.233334541320801</c:v>
                </c:pt>
                <c:pt idx="5443">
                  <c:v>0.23377437889576</c:v>
                </c:pt>
                <c:pt idx="5444">
                  <c:v>0.229131549596786</c:v>
                </c:pt>
                <c:pt idx="5445">
                  <c:v>0.22496098279953</c:v>
                </c:pt>
                <c:pt idx="5446">
                  <c:v>0.225363940000534</c:v>
                </c:pt>
                <c:pt idx="5447">
                  <c:v>0.22120906412601499</c:v>
                </c:pt>
                <c:pt idx="5448">
                  <c:v>0.21672171354293801</c:v>
                </c:pt>
                <c:pt idx="5449">
                  <c:v>0.21708928048610701</c:v>
                </c:pt>
                <c:pt idx="5450">
                  <c:v>0.21300582587719</c:v>
                </c:pt>
                <c:pt idx="5451">
                  <c:v>0.20895989239215901</c:v>
                </c:pt>
                <c:pt idx="5452">
                  <c:v>0.209279924631119</c:v>
                </c:pt>
                <c:pt idx="5453">
                  <c:v>0.204952657222748</c:v>
                </c:pt>
                <c:pt idx="5454">
                  <c:v>0.20525649189949</c:v>
                </c:pt>
                <c:pt idx="5455">
                  <c:v>0.20127336680889099</c:v>
                </c:pt>
                <c:pt idx="5456">
                  <c:v>0.19733177125453899</c:v>
                </c:pt>
                <c:pt idx="5457">
                  <c:v>0.19733177125453899</c:v>
                </c:pt>
                <c:pt idx="5458">
                  <c:v>0.193432927131653</c:v>
                </c:pt>
                <c:pt idx="5459">
                  <c:v>0.189578086137772</c:v>
                </c:pt>
                <c:pt idx="5460">
                  <c:v>0.1898083537817</c:v>
                </c:pt>
                <c:pt idx="5461">
                  <c:v>0.18576847016811401</c:v>
                </c:pt>
                <c:pt idx="5462">
                  <c:v>0.182005360722542</c:v>
                </c:pt>
                <c:pt idx="5463">
                  <c:v>0.182207986712456</c:v>
                </c:pt>
                <c:pt idx="5464">
                  <c:v>0.17847941815853099</c:v>
                </c:pt>
                <c:pt idx="5465">
                  <c:v>0.174623638391495</c:v>
                </c:pt>
                <c:pt idx="5466">
                  <c:v>0.17480029165744801</c:v>
                </c:pt>
                <c:pt idx="5467">
                  <c:v>0.17117187380790699</c:v>
                </c:pt>
                <c:pt idx="5468">
                  <c:v>0.17132446169853199</c:v>
                </c:pt>
                <c:pt idx="5469">
                  <c:v>0.167736306786537</c:v>
                </c:pt>
                <c:pt idx="5470">
                  <c:v>0.164072290062904</c:v>
                </c:pt>
                <c:pt idx="5471">
                  <c:v>0.164201870560646</c:v>
                </c:pt>
                <c:pt idx="5472">
                  <c:v>0.16072246432304399</c:v>
                </c:pt>
                <c:pt idx="5473">
                  <c:v>0.157299384474754</c:v>
                </c:pt>
                <c:pt idx="5474">
                  <c:v>0.157299384474754</c:v>
                </c:pt>
                <c:pt idx="5475">
                  <c:v>0.15393395721912401</c:v>
                </c:pt>
                <c:pt idx="5476">
                  <c:v>0.15062750875949901</c:v>
                </c:pt>
                <c:pt idx="5477">
                  <c:v>0.15070590376853901</c:v>
                </c:pt>
                <c:pt idx="5478">
                  <c:v>0.14738138020038599</c:v>
                </c:pt>
                <c:pt idx="5479">
                  <c:v>0.14745090901851701</c:v>
                </c:pt>
                <c:pt idx="5480">
                  <c:v>0.144258037209511</c:v>
                </c:pt>
                <c:pt idx="5481">
                  <c:v>0.14112862944603</c:v>
                </c:pt>
                <c:pt idx="5482">
                  <c:v>0.141172155737877</c:v>
                </c:pt>
                <c:pt idx="5483">
                  <c:v>0.13806404173374201</c:v>
                </c:pt>
                <c:pt idx="5484">
                  <c:v>0.13506564497947701</c:v>
                </c:pt>
                <c:pt idx="5485">
                  <c:v>0.135095164179802</c:v>
                </c:pt>
                <c:pt idx="5486">
                  <c:v>0.13215802609920499</c:v>
                </c:pt>
                <c:pt idx="5487">
                  <c:v>0.129264757037163</c:v>
                </c:pt>
                <c:pt idx="5488">
                  <c:v>0.129280164837837</c:v>
                </c:pt>
                <c:pt idx="5489">
                  <c:v>0.12642066180705999</c:v>
                </c:pt>
                <c:pt idx="5490">
                  <c:v>0.12357555329799701</c:v>
                </c:pt>
                <c:pt idx="5491">
                  <c:v>0.12357555329799701</c:v>
                </c:pt>
                <c:pt idx="5492">
                  <c:v>0.120745450258255</c:v>
                </c:pt>
                <c:pt idx="5493">
                  <c:v>0.12072559446096399</c:v>
                </c:pt>
                <c:pt idx="5494">
                  <c:v>0.11790275573730501</c:v>
                </c:pt>
                <c:pt idx="5495">
                  <c:v>0.115096345543861</c:v>
                </c:pt>
                <c:pt idx="5496">
                  <c:v>0.115096345543861</c:v>
                </c:pt>
                <c:pt idx="5497">
                  <c:v>0.11230698227882401</c:v>
                </c:pt>
                <c:pt idx="5498">
                  <c:v>0.109535284340382</c:v>
                </c:pt>
                <c:pt idx="5499">
                  <c:v>0.10947500914335299</c:v>
                </c:pt>
                <c:pt idx="5500">
                  <c:v>0.10678187757730501</c:v>
                </c:pt>
                <c:pt idx="5501">
                  <c:v>0.10404739528894399</c:v>
                </c:pt>
                <c:pt idx="5502">
                  <c:v>0.10397252440452601</c:v>
                </c:pt>
                <c:pt idx="5503">
                  <c:v>0.101250618696213</c:v>
                </c:pt>
                <c:pt idx="5504">
                  <c:v>0.101250618696213</c:v>
                </c:pt>
                <c:pt idx="5505">
                  <c:v>9.8549120128155004E-2</c:v>
                </c:pt>
                <c:pt idx="5506">
                  <c:v>9.5868669450282995E-2</c:v>
                </c:pt>
                <c:pt idx="5507">
                  <c:v>9.5765851438046001E-2</c:v>
                </c:pt>
                <c:pt idx="5508">
                  <c:v>9.3100897967814997E-2</c:v>
                </c:pt>
                <c:pt idx="5509">
                  <c:v>9.0573489665984996E-2</c:v>
                </c:pt>
                <c:pt idx="5510">
                  <c:v>9.0458512306213004E-2</c:v>
                </c:pt>
                <c:pt idx="5511">
                  <c:v>8.7839350104331998E-2</c:v>
                </c:pt>
                <c:pt idx="5512">
                  <c:v>8.5244059562682994E-2</c:v>
                </c:pt>
                <c:pt idx="5513">
                  <c:v>8.5244059562682994E-2</c:v>
                </c:pt>
                <c:pt idx="5514">
                  <c:v>8.2673311233520994E-2</c:v>
                </c:pt>
                <c:pt idx="5515">
                  <c:v>8.0127768218516998E-2</c:v>
                </c:pt>
                <c:pt idx="5516">
                  <c:v>7.9984270036220995E-2</c:v>
                </c:pt>
                <c:pt idx="5517">
                  <c:v>7.7608101069926994E-2</c:v>
                </c:pt>
                <c:pt idx="5518">
                  <c:v>7.7459923923015997E-2</c:v>
                </c:pt>
                <c:pt idx="5519">
                  <c:v>7.4962355196475997E-2</c:v>
                </c:pt>
                <c:pt idx="5520">
                  <c:v>7.2492256760596993E-2</c:v>
                </c:pt>
                <c:pt idx="5521">
                  <c:v>7.2328880429267994E-2</c:v>
                </c:pt>
                <c:pt idx="5522">
                  <c:v>7.0050299167633001E-2</c:v>
                </c:pt>
                <c:pt idx="5523">
                  <c:v>6.7637182772160007E-2</c:v>
                </c:pt>
                <c:pt idx="5524">
                  <c:v>6.7466385662556E-2</c:v>
                </c:pt>
                <c:pt idx="5525">
                  <c:v>6.5079443156719E-2</c:v>
                </c:pt>
                <c:pt idx="5526">
                  <c:v>6.2900200486183E-2</c:v>
                </c:pt>
                <c:pt idx="5527">
                  <c:v>6.2722973525524001E-2</c:v>
                </c:pt>
                <c:pt idx="5528">
                  <c:v>6.0397665947676003E-2</c:v>
                </c:pt>
                <c:pt idx="5529">
                  <c:v>6.0211732983588999E-2</c:v>
                </c:pt>
                <c:pt idx="5530">
                  <c:v>5.8104228228331001E-2</c:v>
                </c:pt>
                <c:pt idx="5531">
                  <c:v>5.5843360722065E-2</c:v>
                </c:pt>
                <c:pt idx="5532">
                  <c:v>5.5652786046267E-2</c:v>
                </c:pt>
                <c:pt idx="5533">
                  <c:v>5.3423270583153E-2</c:v>
                </c:pt>
                <c:pt idx="5534">
                  <c:v>5.1228012889624003E-2</c:v>
                </c:pt>
                <c:pt idx="5535">
                  <c:v>5.1228012889624003E-2</c:v>
                </c:pt>
                <c:pt idx="5536">
                  <c:v>4.9067731946707001E-2</c:v>
                </c:pt>
                <c:pt idx="5537">
                  <c:v>4.694315418601E-2</c:v>
                </c:pt>
                <c:pt idx="5538">
                  <c:v>4.6741411089897003E-2</c:v>
                </c:pt>
                <c:pt idx="5539">
                  <c:v>4.4855006039142997E-2</c:v>
                </c:pt>
                <c:pt idx="5540">
                  <c:v>4.4652521610260003E-2</c:v>
                </c:pt>
                <c:pt idx="5541">
                  <c:v>4.2601063847542003E-2</c:v>
                </c:pt>
                <c:pt idx="5542">
                  <c:v>4.0587767958640997E-2</c:v>
                </c:pt>
                <c:pt idx="5543">
                  <c:v>4.0587767958640997E-2</c:v>
                </c:pt>
                <c:pt idx="5544">
                  <c:v>3.8613382726908001E-2</c:v>
                </c:pt>
                <c:pt idx="5545">
                  <c:v>3.6678645759821001E-2</c:v>
                </c:pt>
                <c:pt idx="5546">
                  <c:v>3.6471690982579998E-2</c:v>
                </c:pt>
                <c:pt idx="5547">
                  <c:v>3.4578125923872001E-2</c:v>
                </c:pt>
                <c:pt idx="5548">
                  <c:v>3.2931119203567998E-2</c:v>
                </c:pt>
                <c:pt idx="5549">
                  <c:v>3.2725989818572998E-2</c:v>
                </c:pt>
                <c:pt idx="5550">
                  <c:v>3.0916038900614E-2</c:v>
                </c:pt>
                <c:pt idx="5551">
                  <c:v>2.9149036854506E-2</c:v>
                </c:pt>
                <c:pt idx="5552">
                  <c:v>2.9149036854506E-2</c:v>
                </c:pt>
                <c:pt idx="5553">
                  <c:v>2.7425747364759001E-2</c:v>
                </c:pt>
                <c:pt idx="5554">
                  <c:v>2.7222074568272001E-2</c:v>
                </c:pt>
                <c:pt idx="5555">
                  <c:v>2.5545611977577001E-2</c:v>
                </c:pt>
                <c:pt idx="5556">
                  <c:v>2.4113381281495001E-2</c:v>
                </c:pt>
                <c:pt idx="5557">
                  <c:v>2.3914694786071999E-2</c:v>
                </c:pt>
                <c:pt idx="5558">
                  <c:v>2.2330095991492001E-2</c:v>
                </c:pt>
                <c:pt idx="5559">
                  <c:v>2.0792601630092E-2</c:v>
                </c:pt>
                <c:pt idx="5560">
                  <c:v>2.0597364753485E-2</c:v>
                </c:pt>
                <c:pt idx="5561">
                  <c:v>1.9302994012832999E-2</c:v>
                </c:pt>
                <c:pt idx="5562">
                  <c:v>1.7862062901258E-2</c:v>
                </c:pt>
                <c:pt idx="5563">
                  <c:v>1.7674494534731001E-2</c:v>
                </c:pt>
                <c:pt idx="5564">
                  <c:v>1.6287317499517999E-2</c:v>
                </c:pt>
                <c:pt idx="5565">
                  <c:v>1.6287317499517999E-2</c:v>
                </c:pt>
                <c:pt idx="5566">
                  <c:v>1.495070848614E-2</c:v>
                </c:pt>
                <c:pt idx="5567">
                  <c:v>1.3665471225976999E-2</c:v>
                </c:pt>
                <c:pt idx="5568">
                  <c:v>1.3489853590727E-2</c:v>
                </c:pt>
                <c:pt idx="5569">
                  <c:v>1.2432410381734E-2</c:v>
                </c:pt>
                <c:pt idx="5570">
                  <c:v>1.1252338066696999E-2</c:v>
                </c:pt>
                <c:pt idx="5571">
                  <c:v>1.1087765917182E-2</c:v>
                </c:pt>
                <c:pt idx="5572">
                  <c:v>9.9674826487900006E-3</c:v>
                </c:pt>
                <c:pt idx="5573">
                  <c:v>8.9021297171709996E-3</c:v>
                </c:pt>
                <c:pt idx="5574">
                  <c:v>8.9021297171709996E-3</c:v>
                </c:pt>
                <c:pt idx="5575">
                  <c:v>7.8925304114819995E-3</c:v>
                </c:pt>
                <c:pt idx="5576">
                  <c:v>6.9395112805070002E-3</c:v>
                </c:pt>
                <c:pt idx="5577">
                  <c:v>6.8000894971190001E-3</c:v>
                </c:pt>
                <c:pt idx="5578">
                  <c:v>6.0439030639830001E-3</c:v>
                </c:pt>
                <c:pt idx="5579">
                  <c:v>5.9119137004019998E-3</c:v>
                </c:pt>
                <c:pt idx="5580">
                  <c:v>5.0823050551119997E-3</c:v>
                </c:pt>
                <c:pt idx="5581">
                  <c:v>4.3121026828889996E-3</c:v>
                </c:pt>
                <c:pt idx="5582">
                  <c:v>4.3121026828889996E-3</c:v>
                </c:pt>
                <c:pt idx="5583">
                  <c:v>3.602150594816E-3</c:v>
                </c:pt>
                <c:pt idx="5584">
                  <c:v>2.953296061605E-3</c:v>
                </c:pt>
                <c:pt idx="5585">
                  <c:v>2.8545684181150001E-3</c:v>
                </c:pt>
                <c:pt idx="5586">
                  <c:v>2.2769100032750001E-3</c:v>
                </c:pt>
                <c:pt idx="5587">
                  <c:v>1.8422867869960001E-3</c:v>
                </c:pt>
                <c:pt idx="5588">
                  <c:v>1.76238710992E-3</c:v>
                </c:pt>
                <c:pt idx="5589">
                  <c:v>1.3118601636960001E-3</c:v>
                </c:pt>
                <c:pt idx="5590">
                  <c:v>1.2428119080140001E-3</c:v>
                </c:pt>
                <c:pt idx="5591">
                  <c:v>9.2619349015900005E-4</c:v>
                </c:pt>
                <c:pt idx="5592">
                  <c:v>6.0625484911699999E-4</c:v>
                </c:pt>
                <c:pt idx="5593">
                  <c:v>5.5843219160999998E-4</c:v>
                </c:pt>
                <c:pt idx="5594">
                  <c:v>3.1621681409899999E-4</c:v>
                </c:pt>
                <c:pt idx="5595">
                  <c:v>1.67052407051E-4</c:v>
                </c:pt>
                <c:pt idx="5596">
                  <c:v>1.41819560667E-4</c:v>
                </c:pt>
                <c:pt idx="5597">
                  <c:v>3.6121520678999999E-5</c:v>
                </c:pt>
                <c:pt idx="5598">
                  <c:v>7.4709269999999994E-9</c:v>
                </c:pt>
                <c:pt idx="5826">
                  <c:v>5.3725095E-8</c:v>
                </c:pt>
                <c:pt idx="5827">
                  <c:v>5.3725095E-8</c:v>
                </c:pt>
                <c:pt idx="5828">
                  <c:v>1.9375054761999999E-5</c:v>
                </c:pt>
                <c:pt idx="5829">
                  <c:v>1.2771933688799999E-4</c:v>
                </c:pt>
                <c:pt idx="5830">
                  <c:v>2.38585766056E-4</c:v>
                </c:pt>
                <c:pt idx="5831">
                  <c:v>4.9766065785700002E-4</c:v>
                </c:pt>
                <c:pt idx="5832">
                  <c:v>6.9845147663700005E-4</c:v>
                </c:pt>
                <c:pt idx="5833">
                  <c:v>9.3242630828199995E-4</c:v>
                </c:pt>
                <c:pt idx="5834">
                  <c:v>1.39485404361E-3</c:v>
                </c:pt>
                <c:pt idx="5835">
                  <c:v>1.716458820738E-3</c:v>
                </c:pt>
                <c:pt idx="5836">
                  <c:v>2.0702583715320002E-3</c:v>
                </c:pt>
                <c:pt idx="5837">
                  <c:v>2.7313353493809999E-3</c:v>
                </c:pt>
                <c:pt idx="5838">
                  <c:v>3.1704897992309998E-3</c:v>
                </c:pt>
                <c:pt idx="5839">
                  <c:v>3.6408584564919999E-3</c:v>
                </c:pt>
                <c:pt idx="5840">
                  <c:v>4.4959187507630002E-3</c:v>
                </c:pt>
                <c:pt idx="5841">
                  <c:v>5.0493869930510003E-3</c:v>
                </c:pt>
                <c:pt idx="5842">
                  <c:v>5.633097141981E-3</c:v>
                </c:pt>
                <c:pt idx="5843">
                  <c:v>6.6775125451389999E-3</c:v>
                </c:pt>
                <c:pt idx="5844">
                  <c:v>6.6775125451389999E-3</c:v>
                </c:pt>
                <c:pt idx="5845">
                  <c:v>7.3420861735939997E-3</c:v>
                </c:pt>
                <c:pt idx="5846">
                  <c:v>8.5212392732500006E-3</c:v>
                </c:pt>
                <c:pt idx="5847">
                  <c:v>9.2651182785630001E-3</c:v>
                </c:pt>
                <c:pt idx="5848">
                  <c:v>1.0037616826594001E-2</c:v>
                </c:pt>
                <c:pt idx="5849">
                  <c:v>1.1398230679333E-2</c:v>
                </c:pt>
                <c:pt idx="5850">
                  <c:v>1.2247830629348999E-2</c:v>
                </c:pt>
                <c:pt idx="5851">
                  <c:v>1.3125102967024E-2</c:v>
                </c:pt>
                <c:pt idx="5852">
                  <c:v>1.4662650413811E-2</c:v>
                </c:pt>
                <c:pt idx="5853">
                  <c:v>1.5614840202034E-2</c:v>
                </c:pt>
                <c:pt idx="5854">
                  <c:v>1.6593761742115E-2</c:v>
                </c:pt>
                <c:pt idx="5855">
                  <c:v>1.8303753808141001E-2</c:v>
                </c:pt>
                <c:pt idx="5856">
                  <c:v>1.9355429336429E-2</c:v>
                </c:pt>
                <c:pt idx="5857">
                  <c:v>2.0432904362679E-2</c:v>
                </c:pt>
                <c:pt idx="5858">
                  <c:v>2.2310888394712999E-2</c:v>
                </c:pt>
                <c:pt idx="5859">
                  <c:v>2.3458972573280001E-2</c:v>
                </c:pt>
                <c:pt idx="5860">
                  <c:v>2.4631936103106E-2</c:v>
                </c:pt>
                <c:pt idx="5861">
                  <c:v>2.5456301867962002E-2</c:v>
                </c:pt>
                <c:pt idx="5862">
                  <c:v>2.6673499494791E-2</c:v>
                </c:pt>
                <c:pt idx="5863">
                  <c:v>2.7914945036172999E-2</c:v>
                </c:pt>
                <c:pt idx="5864">
                  <c:v>3.0072674155234999E-2</c:v>
                </c:pt>
                <c:pt idx="5865">
                  <c:v>3.1381119042634999E-2</c:v>
                </c:pt>
                <c:pt idx="5866">
                  <c:v>3.2712906599045001E-2</c:v>
                </c:pt>
                <c:pt idx="5867">
                  <c:v>3.5026688128710001E-2</c:v>
                </c:pt>
                <c:pt idx="5868">
                  <c:v>3.6423381417990001E-2</c:v>
                </c:pt>
                <c:pt idx="5869">
                  <c:v>3.7842515856027999E-2</c:v>
                </c:pt>
                <c:pt idx="5870">
                  <c:v>4.0308035910129998E-2</c:v>
                </c:pt>
                <c:pt idx="5871">
                  <c:v>4.180059209466E-2</c:v>
                </c:pt>
                <c:pt idx="5872">
                  <c:v>4.3343603610992001E-2</c:v>
                </c:pt>
                <c:pt idx="5873">
                  <c:v>4.6104852110146997E-2</c:v>
                </c:pt>
                <c:pt idx="5874">
                  <c:v>4.7790549695491999E-2</c:v>
                </c:pt>
                <c:pt idx="5875">
                  <c:v>5.0805892795323999E-2</c:v>
                </c:pt>
                <c:pt idx="5876">
                  <c:v>5.2631296217442003E-2</c:v>
                </c:pt>
                <c:pt idx="5877">
                  <c:v>5.2631296217442003E-2</c:v>
                </c:pt>
                <c:pt idx="5878">
                  <c:v>5.5896017700434002E-2</c:v>
                </c:pt>
                <c:pt idx="5879">
                  <c:v>5.7858157902956002E-2</c:v>
                </c:pt>
                <c:pt idx="5880">
                  <c:v>5.9866786003113001E-2</c:v>
                </c:pt>
                <c:pt idx="5881">
                  <c:v>6.3463501632213995E-2</c:v>
                </c:pt>
                <c:pt idx="5882">
                  <c:v>6.5604686737061005E-2</c:v>
                </c:pt>
                <c:pt idx="5883">
                  <c:v>6.7790575325489003E-2</c:v>
                </c:pt>
                <c:pt idx="5884">
                  <c:v>7.1710556745528994E-2</c:v>
                </c:pt>
                <c:pt idx="5885">
                  <c:v>7.4024863541126001E-2</c:v>
                </c:pt>
                <c:pt idx="5886">
                  <c:v>7.6382122933864996E-2</c:v>
                </c:pt>
                <c:pt idx="5887">
                  <c:v>8.0616697669029E-2</c:v>
                </c:pt>
                <c:pt idx="5888">
                  <c:v>8.3098269999027002E-2</c:v>
                </c:pt>
                <c:pt idx="5889">
                  <c:v>8.5621044039725994E-2</c:v>
                </c:pt>
                <c:pt idx="5890">
                  <c:v>9.0161651372910004E-2</c:v>
                </c:pt>
                <c:pt idx="5891">
                  <c:v>9.2804670333861999E-2</c:v>
                </c:pt>
                <c:pt idx="5892">
                  <c:v>9.5487169921397996E-2</c:v>
                </c:pt>
                <c:pt idx="5893">
                  <c:v>0.10032529383897799</c:v>
                </c:pt>
                <c:pt idx="5894">
                  <c:v>0.10032529383897799</c:v>
                </c:pt>
                <c:pt idx="5895">
                  <c:v>0.103124015033245</c:v>
                </c:pt>
                <c:pt idx="5896">
                  <c:v>0.10817559063434599</c:v>
                </c:pt>
                <c:pt idx="5897">
                  <c:v>0.111087717115879</c:v>
                </c:pt>
                <c:pt idx="5898">
                  <c:v>0.114036448299885</c:v>
                </c:pt>
                <c:pt idx="5899">
                  <c:v>0.11937102675437899</c:v>
                </c:pt>
                <c:pt idx="5900">
                  <c:v>0.122429199516773</c:v>
                </c:pt>
                <c:pt idx="5901">
                  <c:v>0.125522300601006</c:v>
                </c:pt>
                <c:pt idx="5902">
                  <c:v>0.131165146827698</c:v>
                </c:pt>
                <c:pt idx="5903">
                  <c:v>0.134429141879082</c:v>
                </c:pt>
                <c:pt idx="5904">
                  <c:v>0.137760519981384</c:v>
                </c:pt>
                <c:pt idx="5905">
                  <c:v>0.14387704432010701</c:v>
                </c:pt>
                <c:pt idx="5906">
                  <c:v>0.147399961948395</c:v>
                </c:pt>
                <c:pt idx="5907">
                  <c:v>0.15098762512207001</c:v>
                </c:pt>
                <c:pt idx="5908">
                  <c:v>0.15756620466709101</c:v>
                </c:pt>
                <c:pt idx="5909">
                  <c:v>0.16133926808834101</c:v>
                </c:pt>
                <c:pt idx="5910">
                  <c:v>0.16517446935176799</c:v>
                </c:pt>
                <c:pt idx="5911">
                  <c:v>0.16824811697006201</c:v>
                </c:pt>
                <c:pt idx="5912">
                  <c:v>0.172202304005623</c:v>
                </c:pt>
                <c:pt idx="5913">
                  <c:v>0.176216825842857</c:v>
                </c:pt>
                <c:pt idx="5914">
                  <c:v>0.18356573581695601</c:v>
                </c:pt>
                <c:pt idx="5915">
                  <c:v>0.187755331397057</c:v>
                </c:pt>
                <c:pt idx="5916">
                  <c:v>0.195418581366539</c:v>
                </c:pt>
                <c:pt idx="5917">
                  <c:v>0.199779063463211</c:v>
                </c:pt>
                <c:pt idx="5918">
                  <c:v>0.20419554412365001</c:v>
                </c:pt>
                <c:pt idx="5919">
                  <c:v>0.21227715909480999</c:v>
                </c:pt>
                <c:pt idx="5920">
                  <c:v>0.216858565807343</c:v>
                </c:pt>
                <c:pt idx="5921">
                  <c:v>0.22149343788623799</c:v>
                </c:pt>
                <c:pt idx="5922">
                  <c:v>0.22998103499412501</c:v>
                </c:pt>
                <c:pt idx="5923">
                  <c:v>0.23477496206760401</c:v>
                </c:pt>
                <c:pt idx="5924">
                  <c:v>0.239619851112366</c:v>
                </c:pt>
                <c:pt idx="5925">
                  <c:v>0.248501151800156</c:v>
                </c:pt>
                <c:pt idx="5926">
                  <c:v>0.25349926948547402</c:v>
                </c:pt>
                <c:pt idx="5927">
                  <c:v>0.25349926948547402</c:v>
                </c:pt>
                <c:pt idx="5928">
                  <c:v>0.26266142725944502</c:v>
                </c:pt>
                <c:pt idx="5929">
                  <c:v>0.26780870556831399</c:v>
                </c:pt>
                <c:pt idx="5930">
                  <c:v>0.27300277352333102</c:v>
                </c:pt>
                <c:pt idx="5931">
                  <c:v>0.28253766894340498</c:v>
                </c:pt>
                <c:pt idx="5932">
                  <c:v>0.287875175476074</c:v>
                </c:pt>
                <c:pt idx="5933">
                  <c:v>0.29325702786445601</c:v>
                </c:pt>
                <c:pt idx="5934">
                  <c:v>0.30315271019935602</c:v>
                </c:pt>
                <c:pt idx="5935">
                  <c:v>0.30867230892181402</c:v>
                </c:pt>
                <c:pt idx="5936">
                  <c:v>0.314233928918839</c:v>
                </c:pt>
                <c:pt idx="5937">
                  <c:v>0.32447847723960899</c:v>
                </c:pt>
                <c:pt idx="5938">
                  <c:v>0.33017221093177801</c:v>
                </c:pt>
                <c:pt idx="5939">
                  <c:v>0.34066531062126199</c:v>
                </c:pt>
                <c:pt idx="5940">
                  <c:v>0.34648725390434298</c:v>
                </c:pt>
                <c:pt idx="5941">
                  <c:v>0.35234719514846802</c:v>
                </c:pt>
                <c:pt idx="5942">
                  <c:v>0.363168925046921</c:v>
                </c:pt>
                <c:pt idx="5943">
                  <c:v>0.363168925046921</c:v>
                </c:pt>
                <c:pt idx="5944">
                  <c:v>0.36915156245231601</c:v>
                </c:pt>
                <c:pt idx="5945">
                  <c:v>0.38020718097686801</c:v>
                </c:pt>
                <c:pt idx="5946">
                  <c:v>0.38630867004394498</c:v>
                </c:pt>
                <c:pt idx="5947">
                  <c:v>0.39244422316551197</c:v>
                </c:pt>
                <c:pt idx="5948">
                  <c:v>0.403808563947678</c:v>
                </c:pt>
                <c:pt idx="5949">
                  <c:v>0.41005757451057401</c:v>
                </c:pt>
                <c:pt idx="5950">
                  <c:v>0.41633829474449202</c:v>
                </c:pt>
                <c:pt idx="5951">
                  <c:v>0.42800003290176403</c:v>
                </c:pt>
                <c:pt idx="5952">
                  <c:v>0.43438887596130399</c:v>
                </c:pt>
                <c:pt idx="5953">
                  <c:v>0.44080716371536299</c:v>
                </c:pt>
                <c:pt idx="5954">
                  <c:v>0.45275503396987898</c:v>
                </c:pt>
                <c:pt idx="5955">
                  <c:v>0.45927616953849798</c:v>
                </c:pt>
                <c:pt idx="5956">
                  <c:v>0.465824484825134</c:v>
                </c:pt>
                <c:pt idx="5957">
                  <c:v>0.47804737091064498</c:v>
                </c:pt>
                <c:pt idx="5958">
                  <c:v>0.48469325900077798</c:v>
                </c:pt>
                <c:pt idx="5959">
                  <c:v>0.49039557576179499</c:v>
                </c:pt>
                <c:pt idx="5960">
                  <c:v>0.49711123108863797</c:v>
                </c:pt>
                <c:pt idx="5961">
                  <c:v>0.50385105609893799</c:v>
                </c:pt>
                <c:pt idx="5962">
                  <c:v>0.51645821332931496</c:v>
                </c:pt>
                <c:pt idx="5963">
                  <c:v>0.52328830957412698</c:v>
                </c:pt>
                <c:pt idx="5964">
                  <c:v>0.530140399932861</c:v>
                </c:pt>
                <c:pt idx="5965">
                  <c:v>0.54299569129943803</c:v>
                </c:pt>
                <c:pt idx="5966">
                  <c:v>0.54993295669555697</c:v>
                </c:pt>
                <c:pt idx="5967">
                  <c:v>0.55689007043838501</c:v>
                </c:pt>
                <c:pt idx="5968">
                  <c:v>0.56998264789581299</c:v>
                </c:pt>
                <c:pt idx="5969">
                  <c:v>0.57701992988586404</c:v>
                </c:pt>
                <c:pt idx="5970">
                  <c:v>0.58407485485076904</c:v>
                </c:pt>
                <c:pt idx="5971">
                  <c:v>0.59739422798156705</c:v>
                </c:pt>
                <c:pt idx="5972">
                  <c:v>0.60452431440353405</c:v>
                </c:pt>
                <c:pt idx="5973">
                  <c:v>0.61167007684707597</c:v>
                </c:pt>
                <c:pt idx="5974">
                  <c:v>0.62520557641982999</c:v>
                </c:pt>
                <c:pt idx="5975">
                  <c:v>0.62520557641982999</c:v>
                </c:pt>
                <c:pt idx="5976">
                  <c:v>0.63242155313491799</c:v>
                </c:pt>
                <c:pt idx="5977">
                  <c:v>0.64610958099365201</c:v>
                </c:pt>
                <c:pt idx="5978">
                  <c:v>0.653392314910889</c:v>
                </c:pt>
                <c:pt idx="5979">
                  <c:v>0.66068720817565896</c:v>
                </c:pt>
                <c:pt idx="5980">
                  <c:v>0.67457342147827104</c:v>
                </c:pt>
                <c:pt idx="5981">
                  <c:v>0.68193030357360795</c:v>
                </c:pt>
                <c:pt idx="5982">
                  <c:v>0.695956110954285</c:v>
                </c:pt>
                <c:pt idx="5983">
                  <c:v>0.70337146520614602</c:v>
                </c:pt>
                <c:pt idx="5984">
                  <c:v>0.71079564094543501</c:v>
                </c:pt>
                <c:pt idx="5985">
                  <c:v>0.72500205039978005</c:v>
                </c:pt>
                <c:pt idx="5986">
                  <c:v>0.732480049133301</c:v>
                </c:pt>
                <c:pt idx="5987">
                  <c:v>0.73996472358703602</c:v>
                </c:pt>
                <c:pt idx="5988">
                  <c:v>0.754341721534729</c:v>
                </c:pt>
                <c:pt idx="5989">
                  <c:v>0.76187562942504905</c:v>
                </c:pt>
                <c:pt idx="5990">
                  <c:v>0.76941430568695102</c:v>
                </c:pt>
                <c:pt idx="5991">
                  <c:v>0.77637213468551602</c:v>
                </c:pt>
                <c:pt idx="5992">
                  <c:v>0.78395193815231301</c:v>
                </c:pt>
                <c:pt idx="5993">
                  <c:v>0.79153519868850697</c:v>
                </c:pt>
                <c:pt idx="5994">
                  <c:v>0.80618524551391602</c:v>
                </c:pt>
                <c:pt idx="5995">
                  <c:v>0.81380981206893899</c:v>
                </c:pt>
                <c:pt idx="5996">
                  <c:v>0.82143592834472701</c:v>
                </c:pt>
                <c:pt idx="5997">
                  <c:v>0.83622974157333396</c:v>
                </c:pt>
                <c:pt idx="5998">
                  <c:v>0.84389269351959195</c:v>
                </c:pt>
                <c:pt idx="5999">
                  <c:v>0.85155522823333696</c:v>
                </c:pt>
                <c:pt idx="6000">
                  <c:v>0.86648321151733398</c:v>
                </c:pt>
                <c:pt idx="6001">
                  <c:v>0.87417817115783703</c:v>
                </c:pt>
                <c:pt idx="6002">
                  <c:v>0.88919931650161699</c:v>
                </c:pt>
                <c:pt idx="6003">
                  <c:v>0.89692348241805997</c:v>
                </c:pt>
                <c:pt idx="6004">
                  <c:v>0.90464425086975098</c:v>
                </c:pt>
                <c:pt idx="6005">
                  <c:v>0.919783174991608</c:v>
                </c:pt>
                <c:pt idx="6006">
                  <c:v>0.919783174991608</c:v>
                </c:pt>
                <c:pt idx="6007">
                  <c:v>0.92752879858017001</c:v>
                </c:pt>
                <c:pt idx="6008">
                  <c:v>0.9427490234375</c:v>
                </c:pt>
                <c:pt idx="6009">
                  <c:v>0.95051646232605003</c:v>
                </c:pt>
                <c:pt idx="6010">
                  <c:v>0.95827740430831898</c:v>
                </c:pt>
                <c:pt idx="6011">
                  <c:v>0.97360056638717696</c:v>
                </c:pt>
                <c:pt idx="6012">
                  <c:v>0.98139601945877097</c:v>
                </c:pt>
                <c:pt idx="6013">
                  <c:v>0.98920303583145097</c:v>
                </c:pt>
                <c:pt idx="6014">
                  <c:v>1.0047703981399501</c:v>
                </c:pt>
                <c:pt idx="6015">
                  <c:v>1.0126541852951001</c:v>
                </c:pt>
                <c:pt idx="6016">
                  <c:v>1.02054691314697</c:v>
                </c:pt>
                <c:pt idx="6017">
                  <c:v>1.0363806486129701</c:v>
                </c:pt>
                <c:pt idx="6018">
                  <c:v>1.04434394836425</c:v>
                </c:pt>
                <c:pt idx="6019">
                  <c:v>1.05231392383575</c:v>
                </c:pt>
                <c:pt idx="6020">
                  <c:v>1.0684006214141799</c:v>
                </c:pt>
                <c:pt idx="6021">
                  <c:v>1.0764350891113199</c:v>
                </c:pt>
                <c:pt idx="6022">
                  <c:v>1.0846139192581099</c:v>
                </c:pt>
                <c:pt idx="6023">
                  <c:v>1.0927056074142401</c:v>
                </c:pt>
                <c:pt idx="6024">
                  <c:v>1.1008002758026101</c:v>
                </c:pt>
                <c:pt idx="6025">
                  <c:v>1.11725485324859</c:v>
                </c:pt>
                <c:pt idx="6026">
                  <c:v>1.1254301071166899</c:v>
                </c:pt>
                <c:pt idx="6027">
                  <c:v>1.13362300395965</c:v>
                </c:pt>
                <c:pt idx="6028">
                  <c:v>1.15045797824859</c:v>
                </c:pt>
                <c:pt idx="6029">
                  <c:v>1.15875780582428</c:v>
                </c:pt>
                <c:pt idx="6030">
                  <c:v>1.1670719385146999</c:v>
                </c:pt>
                <c:pt idx="6031">
                  <c:v>1.1842888593673699</c:v>
                </c:pt>
                <c:pt idx="6032">
                  <c:v>1.1927021741867001</c:v>
                </c:pt>
                <c:pt idx="6033">
                  <c:v>1.20112693309783</c:v>
                </c:pt>
                <c:pt idx="6034">
                  <c:v>1.2187087535858101</c:v>
                </c:pt>
                <c:pt idx="6035">
                  <c:v>1.2272250652313199</c:v>
                </c:pt>
                <c:pt idx="6036">
                  <c:v>1.2357497215271001</c:v>
                </c:pt>
                <c:pt idx="6037">
                  <c:v>1.25367999076843</c:v>
                </c:pt>
                <c:pt idx="6038">
                  <c:v>1.25367999076843</c:v>
                </c:pt>
                <c:pt idx="6039">
                  <c:v>1.2622888088226301</c:v>
                </c:pt>
                <c:pt idx="6040">
                  <c:v>1.2804771661758401</c:v>
                </c:pt>
                <c:pt idx="6041">
                  <c:v>1.2891650199890099</c:v>
                </c:pt>
                <c:pt idx="6042">
                  <c:v>1.2978558540344201</c:v>
                </c:pt>
                <c:pt idx="6043">
                  <c:v>1.3163641691207799</c:v>
                </c:pt>
                <c:pt idx="6044">
                  <c:v>1.3251268863677901</c:v>
                </c:pt>
                <c:pt idx="6045">
                  <c:v>1.34387254714965</c:v>
                </c:pt>
                <c:pt idx="6046">
                  <c:v>1.3527016639709399</c:v>
                </c:pt>
                <c:pt idx="6047">
                  <c:v>1.36152899265289</c:v>
                </c:pt>
                <c:pt idx="6048">
                  <c:v>1.3805667161941499</c:v>
                </c:pt>
                <c:pt idx="6049">
                  <c:v>1.38945341110229</c:v>
                </c:pt>
                <c:pt idx="6050">
                  <c:v>1.3983354568481401</c:v>
                </c:pt>
                <c:pt idx="6051">
                  <c:v>1.4176493883132899</c:v>
                </c:pt>
                <c:pt idx="6052">
                  <c:v>1.4265837669372501</c:v>
                </c:pt>
                <c:pt idx="6053">
                  <c:v>1.4355106353759699</c:v>
                </c:pt>
                <c:pt idx="6054">
                  <c:v>1.4461030960082999</c:v>
                </c:pt>
                <c:pt idx="6055">
                  <c:v>1.4550850391387899</c:v>
                </c:pt>
                <c:pt idx="6056">
                  <c:v>1.4640573263168299</c:v>
                </c:pt>
                <c:pt idx="6057">
                  <c:v>1.48382592201232</c:v>
                </c:pt>
                <c:pt idx="6058">
                  <c:v>1.4928388595580999</c:v>
                </c:pt>
                <c:pt idx="6059">
                  <c:v>1.5018395185470499</c:v>
                </c:pt>
                <c:pt idx="6060">
                  <c:v>1.5218420028686499</c:v>
                </c:pt>
                <c:pt idx="6061">
                  <c:v>1.5308765172958301</c:v>
                </c:pt>
                <c:pt idx="6062">
                  <c:v>1.53989601135253</c:v>
                </c:pt>
                <c:pt idx="6063">
                  <c:v>1.5601171255111601</c:v>
                </c:pt>
                <c:pt idx="6064">
                  <c:v>1.56916379928588</c:v>
                </c:pt>
                <c:pt idx="6065">
                  <c:v>1.58954858779907</c:v>
                </c:pt>
                <c:pt idx="6066">
                  <c:v>1.5986188650131199</c:v>
                </c:pt>
                <c:pt idx="6067">
                  <c:v>1.60767138004303</c:v>
                </c:pt>
                <c:pt idx="6068">
                  <c:v>1.62830793857574</c:v>
                </c:pt>
                <c:pt idx="6069">
                  <c:v>1.63739013671875</c:v>
                </c:pt>
                <c:pt idx="6070">
                  <c:v>1.63739013671875</c:v>
                </c:pt>
                <c:pt idx="6071">
                  <c:v>1.6582512855529701</c:v>
                </c:pt>
                <c:pt idx="6072">
                  <c:v>1.66735756397247</c:v>
                </c:pt>
                <c:pt idx="6073">
                  <c:v>1.67644143104553</c:v>
                </c:pt>
                <c:pt idx="6074">
                  <c:v>1.69760942459106</c:v>
                </c:pt>
                <c:pt idx="6075">
                  <c:v>1.7067813873291</c:v>
                </c:pt>
                <c:pt idx="6076">
                  <c:v>1.71596574783325</c:v>
                </c:pt>
                <c:pt idx="6077">
                  <c:v>1.73768305778503</c:v>
                </c:pt>
                <c:pt idx="6078">
                  <c:v>1.74698626995086</c:v>
                </c:pt>
                <c:pt idx="6079">
                  <c:v>1.75629746913909</c:v>
                </c:pt>
                <c:pt idx="6080">
                  <c:v>1.7785459756851201</c:v>
                </c:pt>
                <c:pt idx="6081">
                  <c:v>1.78796517848968</c:v>
                </c:pt>
                <c:pt idx="6082">
                  <c:v>1.7973885536193801</c:v>
                </c:pt>
                <c:pt idx="6083">
                  <c:v>1.8201431035995399</c:v>
                </c:pt>
                <c:pt idx="6084">
                  <c:v>1.8296637535095199</c:v>
                </c:pt>
                <c:pt idx="6085">
                  <c:v>1.83918452262878</c:v>
                </c:pt>
                <c:pt idx="6086">
                  <c:v>1.85280978679657</c:v>
                </c:pt>
                <c:pt idx="6087">
                  <c:v>1.86242079734802</c:v>
                </c:pt>
                <c:pt idx="6088">
                  <c:v>1.8859447240829399</c:v>
                </c:pt>
                <c:pt idx="6089">
                  <c:v>1.8956383466720499</c:v>
                </c:pt>
                <c:pt idx="6090">
                  <c:v>1.9053262472152701</c:v>
                </c:pt>
                <c:pt idx="6091">
                  <c:v>1.9292960166931099</c:v>
                </c:pt>
                <c:pt idx="6092">
                  <c:v>1.9390562772750799</c:v>
                </c:pt>
                <c:pt idx="6093">
                  <c:v>1.9488068819046001</c:v>
                </c:pt>
                <c:pt idx="6094">
                  <c:v>1.97319889068603</c:v>
                </c:pt>
                <c:pt idx="6095">
                  <c:v>1.9830119609832699</c:v>
                </c:pt>
                <c:pt idx="6096">
                  <c:v>1.9928113222122099</c:v>
                </c:pt>
                <c:pt idx="6097">
                  <c:v>2.0176019668579102</c:v>
                </c:pt>
                <c:pt idx="6098">
                  <c:v>2.02745413780212</c:v>
                </c:pt>
                <c:pt idx="6099">
                  <c:v>2.0372886657714799</c:v>
                </c:pt>
                <c:pt idx="6100">
                  <c:v>2.0624549388885498</c:v>
                </c:pt>
                <c:pt idx="6101">
                  <c:v>2.07233262062072</c:v>
                </c:pt>
                <c:pt idx="6102">
                  <c:v>2.07233262062072</c:v>
                </c:pt>
                <c:pt idx="6103">
                  <c:v>2.09779453277587</c:v>
                </c:pt>
                <c:pt idx="6104">
                  <c:v>2.1077082157135001</c:v>
                </c:pt>
                <c:pt idx="6105">
                  <c:v>2.1175982952117902</c:v>
                </c:pt>
                <c:pt idx="6106">
                  <c:v>2.1433959007263099</c:v>
                </c:pt>
                <c:pt idx="6107">
                  <c:v>2.1533126831054599</c:v>
                </c:pt>
                <c:pt idx="6108">
                  <c:v>2.1793766021728498</c:v>
                </c:pt>
                <c:pt idx="6109">
                  <c:v>2.1893131732940598</c:v>
                </c:pt>
                <c:pt idx="6110">
                  <c:v>2.1992199420928902</c:v>
                </c:pt>
                <c:pt idx="6111">
                  <c:v>2.22558116912841</c:v>
                </c:pt>
                <c:pt idx="6112">
                  <c:v>2.2354986667632999</c:v>
                </c:pt>
                <c:pt idx="6113">
                  <c:v>2.24538254737854</c:v>
                </c:pt>
                <c:pt idx="6114">
                  <c:v>2.2720191478729199</c:v>
                </c:pt>
                <c:pt idx="6115">
                  <c:v>2.2819049358367902</c:v>
                </c:pt>
                <c:pt idx="6116">
                  <c:v>2.29175400733947</c:v>
                </c:pt>
                <c:pt idx="6117">
                  <c:v>2.3186442852020201</c:v>
                </c:pt>
                <c:pt idx="6118">
                  <c:v>2.3186442852020201</c:v>
                </c:pt>
                <c:pt idx="6119">
                  <c:v>2.32848620414733</c:v>
                </c:pt>
                <c:pt idx="6120">
                  <c:v>2.3555824756622301</c:v>
                </c:pt>
                <c:pt idx="6121">
                  <c:v>2.3654110431671098</c:v>
                </c:pt>
                <c:pt idx="6122">
                  <c:v>2.3751971721649099</c:v>
                </c:pt>
                <c:pt idx="6123">
                  <c:v>2.4025104045867902</c:v>
                </c:pt>
                <c:pt idx="6124">
                  <c:v>2.4122745990753098</c:v>
                </c:pt>
                <c:pt idx="6125">
                  <c:v>2.42199254035949</c:v>
                </c:pt>
                <c:pt idx="6126">
                  <c:v>2.44950246810913</c:v>
                </c:pt>
                <c:pt idx="6127">
                  <c:v>2.4591901302337602</c:v>
                </c:pt>
                <c:pt idx="6128">
                  <c:v>2.46882891654968</c:v>
                </c:pt>
                <c:pt idx="6129">
                  <c:v>2.4965147972106898</c:v>
                </c:pt>
                <c:pt idx="6130">
                  <c:v>2.5061147212982098</c:v>
                </c:pt>
                <c:pt idx="6131">
                  <c:v>2.5339488983154301</c:v>
                </c:pt>
                <c:pt idx="6132">
                  <c:v>2.5435042381286599</c:v>
                </c:pt>
                <c:pt idx="6133">
                  <c:v>2.55300569534301</c:v>
                </c:pt>
                <c:pt idx="6134">
                  <c:v>2.5714759826660099</c:v>
                </c:pt>
                <c:pt idx="6135">
                  <c:v>2.5809810161590501</c:v>
                </c:pt>
                <c:pt idx="6136">
                  <c:v>2.5904295444488499</c:v>
                </c:pt>
                <c:pt idx="6137">
                  <c:v>2.6185274124145499</c:v>
                </c:pt>
                <c:pt idx="6138">
                  <c:v>2.62791752815246</c:v>
                </c:pt>
                <c:pt idx="6139">
                  <c:v>2.6372485160827601</c:v>
                </c:pt>
                <c:pt idx="6140">
                  <c:v>2.6654536724090501</c:v>
                </c:pt>
                <c:pt idx="6141">
                  <c:v>2.6747181415557799</c:v>
                </c:pt>
                <c:pt idx="6142">
                  <c:v>2.6839210987090998</c:v>
                </c:pt>
                <c:pt idx="6143">
                  <c:v>2.7122137546539302</c:v>
                </c:pt>
                <c:pt idx="6144">
                  <c:v>2.72134232521057</c:v>
                </c:pt>
                <c:pt idx="6145">
                  <c:v>2.7304065227508501</c:v>
                </c:pt>
                <c:pt idx="6146">
                  <c:v>2.7587685585021902</c:v>
                </c:pt>
                <c:pt idx="6147">
                  <c:v>2.7677512168884202</c:v>
                </c:pt>
                <c:pt idx="6148">
                  <c:v>2.7766666412353498</c:v>
                </c:pt>
                <c:pt idx="6149">
                  <c:v>2.8050789833068799</c:v>
                </c:pt>
                <c:pt idx="6150">
                  <c:v>2.8050789833068799</c:v>
                </c:pt>
                <c:pt idx="6151">
                  <c:v>2.8335702419281001</c:v>
                </c:pt>
                <c:pt idx="6152">
                  <c:v>2.84237456321716</c:v>
                </c:pt>
                <c:pt idx="6153">
                  <c:v>2.8511073589324898</c:v>
                </c:pt>
                <c:pt idx="6154">
                  <c:v>2.8796217441558798</c:v>
                </c:pt>
                <c:pt idx="6155">
                  <c:v>2.8882555961608798</c:v>
                </c:pt>
                <c:pt idx="6156">
                  <c:v>2.8968155384063698</c:v>
                </c:pt>
                <c:pt idx="6157">
                  <c:v>2.9253361225128098</c:v>
                </c:pt>
                <c:pt idx="6158">
                  <c:v>2.9337899684906001</c:v>
                </c:pt>
                <c:pt idx="6159">
                  <c:v>2.9421677589416499</c:v>
                </c:pt>
                <c:pt idx="6160">
                  <c:v>2.9706764221191402</c:v>
                </c:pt>
                <c:pt idx="6161">
                  <c:v>2.9789414405822701</c:v>
                </c:pt>
                <c:pt idx="6162">
                  <c:v>2.9871277809143</c:v>
                </c:pt>
                <c:pt idx="6163">
                  <c:v>3.0156075954437198</c:v>
                </c:pt>
                <c:pt idx="6164">
                  <c:v>3.0236744880676198</c:v>
                </c:pt>
                <c:pt idx="6165">
                  <c:v>3.0236744880676198</c:v>
                </c:pt>
                <c:pt idx="6166">
                  <c:v>3.05215191841125</c:v>
                </c:pt>
                <c:pt idx="6167">
                  <c:v>3.0600945949554399</c:v>
                </c:pt>
                <c:pt idx="6168">
                  <c:v>3.0679545402526802</c:v>
                </c:pt>
                <c:pt idx="6169">
                  <c:v>3.09637379646301</c:v>
                </c:pt>
                <c:pt idx="6170">
                  <c:v>3.1041030883789</c:v>
                </c:pt>
                <c:pt idx="6171">
                  <c:v>3.1324982643127401</c:v>
                </c:pt>
                <c:pt idx="6172">
                  <c:v>3.14009261131286</c:v>
                </c:pt>
                <c:pt idx="6173">
                  <c:v>3.14760041236877</c:v>
                </c:pt>
                <c:pt idx="6174">
                  <c:v>3.17590904235839</c:v>
                </c:pt>
                <c:pt idx="6175">
                  <c:v>3.1832754611968901</c:v>
                </c:pt>
                <c:pt idx="6176">
                  <c:v>3.1905539035797101</c:v>
                </c:pt>
                <c:pt idx="6177">
                  <c:v>3.2187595367431601</c:v>
                </c:pt>
                <c:pt idx="6178">
                  <c:v>3.22589087486267</c:v>
                </c:pt>
                <c:pt idx="6179">
                  <c:v>3.23293113708496</c:v>
                </c:pt>
                <c:pt idx="6180">
                  <c:v>3.2610192298889098</c:v>
                </c:pt>
                <c:pt idx="6181">
                  <c:v>3.2610192298889098</c:v>
                </c:pt>
                <c:pt idx="6182">
                  <c:v>3.2679064273834202</c:v>
                </c:pt>
                <c:pt idx="6183">
                  <c:v>3.29592585563659</c:v>
                </c:pt>
                <c:pt idx="6184">
                  <c:v>3.3026561737060498</c:v>
                </c:pt>
                <c:pt idx="6185">
                  <c:v>3.30929255485534</c:v>
                </c:pt>
                <c:pt idx="6186">
                  <c:v>3.3371675014495801</c:v>
                </c:pt>
                <c:pt idx="6187">
                  <c:v>3.3436415195464999</c:v>
                </c:pt>
                <c:pt idx="6188">
                  <c:v>3.3500194549560498</c:v>
                </c:pt>
                <c:pt idx="6189">
                  <c:v>3.37773537635803</c:v>
                </c:pt>
                <c:pt idx="6190">
                  <c:v>3.3839452266693102</c:v>
                </c:pt>
                <c:pt idx="6191">
                  <c:v>3.3900575637817298</c:v>
                </c:pt>
                <c:pt idx="6192">
                  <c:v>3.4175996780395499</c:v>
                </c:pt>
                <c:pt idx="6193">
                  <c:v>3.4235389232635498</c:v>
                </c:pt>
                <c:pt idx="6194">
                  <c:v>3.4509711265563898</c:v>
                </c:pt>
                <c:pt idx="6195">
                  <c:v>3.4567334651946999</c:v>
                </c:pt>
                <c:pt idx="6196">
                  <c:v>3.4623951911926198</c:v>
                </c:pt>
                <c:pt idx="6197">
                  <c:v>3.48404788970947</c:v>
                </c:pt>
                <c:pt idx="6198">
                  <c:v>3.4896292686462398</c:v>
                </c:pt>
                <c:pt idx="6199">
                  <c:v>3.4951093196868901</c:v>
                </c:pt>
                <c:pt idx="6200">
                  <c:v>3.5222151279449401</c:v>
                </c:pt>
                <c:pt idx="6201">
                  <c:v>3.5275092124938898</c:v>
                </c:pt>
                <c:pt idx="6202">
                  <c:v>3.5327003002166699</c:v>
                </c:pt>
                <c:pt idx="6203">
                  <c:v>3.5595841407775799</c:v>
                </c:pt>
                <c:pt idx="6204">
                  <c:v>3.5645847320556601</c:v>
                </c:pt>
                <c:pt idx="6205">
                  <c:v>3.5694806575775102</c:v>
                </c:pt>
                <c:pt idx="6206">
                  <c:v>3.59612965583801</c:v>
                </c:pt>
                <c:pt idx="6207">
                  <c:v>3.6008307933807302</c:v>
                </c:pt>
                <c:pt idx="6208">
                  <c:v>3.6054260730743399</c:v>
                </c:pt>
                <c:pt idx="6209">
                  <c:v>3.6318273544311501</c:v>
                </c:pt>
                <c:pt idx="6210">
                  <c:v>3.6362233161926198</c:v>
                </c:pt>
                <c:pt idx="6211">
                  <c:v>3.6405117511749201</c:v>
                </c:pt>
                <c:pt idx="6212">
                  <c:v>3.66665291786193</c:v>
                </c:pt>
                <c:pt idx="6213">
                  <c:v>3.66665291786193</c:v>
                </c:pt>
                <c:pt idx="6214">
                  <c:v>3.69271636009216</c:v>
                </c:pt>
                <c:pt idx="6215">
                  <c:v>3.69670438766479</c:v>
                </c:pt>
                <c:pt idx="6216">
                  <c:v>3.7005832195281898</c:v>
                </c:pt>
                <c:pt idx="6217">
                  <c:v>3.72636818885803</c:v>
                </c:pt>
                <c:pt idx="6218">
                  <c:v>3.73003721237182</c:v>
                </c:pt>
                <c:pt idx="6219">
                  <c:v>3.7335956096649099</c:v>
                </c:pt>
                <c:pt idx="6220">
                  <c:v>3.7590904235839799</c:v>
                </c:pt>
                <c:pt idx="6221">
                  <c:v>3.76243567466735</c:v>
                </c:pt>
                <c:pt idx="6222">
                  <c:v>3.7656693458557098</c:v>
                </c:pt>
                <c:pt idx="6223">
                  <c:v>3.7908620834350502</c:v>
                </c:pt>
                <c:pt idx="6224">
                  <c:v>3.7938785552978498</c:v>
                </c:pt>
                <c:pt idx="6225">
                  <c:v>3.7967822551727202</c:v>
                </c:pt>
                <c:pt idx="6226">
                  <c:v>3.82166194915771</c:v>
                </c:pt>
                <c:pt idx="6227">
                  <c:v>3.8243455886840798</c:v>
                </c:pt>
                <c:pt idx="6228">
                  <c:v>3.82691502571106</c:v>
                </c:pt>
                <c:pt idx="6229">
                  <c:v>3.8490107059478702</c:v>
                </c:pt>
                <c:pt idx="6230">
                  <c:v>3.8514707088470401</c:v>
                </c:pt>
                <c:pt idx="6231">
                  <c:v>3.8538167476653999</c:v>
                </c:pt>
                <c:pt idx="6232">
                  <c:v>3.8781499862670898</c:v>
                </c:pt>
                <c:pt idx="6233">
                  <c:v>3.8802692890167201</c:v>
                </c:pt>
                <c:pt idx="6234">
                  <c:v>3.88227343559265</c:v>
                </c:pt>
                <c:pt idx="6235">
                  <c:v>3.9062645435333199</c:v>
                </c:pt>
                <c:pt idx="6236">
                  <c:v>3.9080388545989901</c:v>
                </c:pt>
                <c:pt idx="6237">
                  <c:v>3.9317936897277801</c:v>
                </c:pt>
                <c:pt idx="6238">
                  <c:v>3.9333364963531401</c:v>
                </c:pt>
                <c:pt idx="6239">
                  <c:v>3.9347622394561701</c:v>
                </c:pt>
                <c:pt idx="6240">
                  <c:v>3.95815706253051</c:v>
                </c:pt>
                <c:pt idx="6241">
                  <c:v>3.9593482017517001</c:v>
                </c:pt>
                <c:pt idx="6242">
                  <c:v>3.9604220390319802</c:v>
                </c:pt>
                <c:pt idx="6243">
                  <c:v>3.98344755172729</c:v>
                </c:pt>
                <c:pt idx="6244">
                  <c:v>3.9842839241027801</c:v>
                </c:pt>
                <c:pt idx="6245">
                  <c:v>3.9842839241027801</c:v>
                </c:pt>
                <c:pt idx="6246">
                  <c:v>4.0070524215698198</c:v>
                </c:pt>
                <c:pt idx="6247">
                  <c:v>4.0076494216918901</c:v>
                </c:pt>
                <c:pt idx="6248">
                  <c:v>4.0081281661987296</c:v>
                </c:pt>
                <c:pt idx="6249">
                  <c:v>4.0305113792419398</c:v>
                </c:pt>
                <c:pt idx="6250">
                  <c:v>4.0307474136352504</c:v>
                </c:pt>
                <c:pt idx="6251">
                  <c:v>4.0308651924133301</c:v>
                </c:pt>
                <c:pt idx="6252">
                  <c:v>4.0528540611267001</c:v>
                </c:pt>
                <c:pt idx="6253">
                  <c:v>4.0527276992797798</c:v>
                </c:pt>
                <c:pt idx="6254">
                  <c:v>4.0524821281433097</c:v>
                </c:pt>
                <c:pt idx="6255">
                  <c:v>4.0740680694579998</c:v>
                </c:pt>
                <c:pt idx="6256">
                  <c:v>4.0735759735107404</c:v>
                </c:pt>
                <c:pt idx="6257">
                  <c:v>4.0948796272277797</c:v>
                </c:pt>
                <c:pt idx="6258">
                  <c:v>4.0941395759582502</c:v>
                </c:pt>
                <c:pt idx="6259">
                  <c:v>4.0932798385620099</c:v>
                </c:pt>
                <c:pt idx="6260">
                  <c:v>4.1141667366027797</c:v>
                </c:pt>
                <c:pt idx="6261">
                  <c:v>4.1141667366027797</c:v>
                </c:pt>
                <c:pt idx="6262">
                  <c:v>4.1130571365356401</c:v>
                </c:pt>
                <c:pt idx="6263">
                  <c:v>4.1336503028869602</c:v>
                </c:pt>
                <c:pt idx="6264">
                  <c:v>4.1322894096374503</c:v>
                </c:pt>
                <c:pt idx="6265">
                  <c:v>4.1308078765869096</c:v>
                </c:pt>
                <c:pt idx="6266">
                  <c:v>4.1509718894958496</c:v>
                </c:pt>
                <c:pt idx="6267">
                  <c:v>4.1492371559143004</c:v>
                </c:pt>
                <c:pt idx="6268">
                  <c:v>4.1473827362060502</c:v>
                </c:pt>
                <c:pt idx="6269">
                  <c:v>4.1671085357665998</c:v>
                </c:pt>
                <c:pt idx="6270">
                  <c:v>4.1649994850158603</c:v>
                </c:pt>
                <c:pt idx="6271">
                  <c:v>4.1627702713012704</c:v>
                </c:pt>
                <c:pt idx="6272">
                  <c:v>4.1820521354675302</c:v>
                </c:pt>
                <c:pt idx="6273">
                  <c:v>4.1795668601989702</c:v>
                </c:pt>
                <c:pt idx="6274">
                  <c:v>4.1769614219665501</c:v>
                </c:pt>
                <c:pt idx="6275">
                  <c:v>4.1957926750183097</c:v>
                </c:pt>
                <c:pt idx="6276">
                  <c:v>4.1929302215576101</c:v>
                </c:pt>
                <c:pt idx="6277">
                  <c:v>4.2144417762756303</c:v>
                </c:pt>
                <c:pt idx="6278">
                  <c:v>4.21144199371337</c:v>
                </c:pt>
                <c:pt idx="6279">
                  <c:v>4.2083220481872496</c:v>
                </c:pt>
                <c:pt idx="6280">
                  <c:v>4.2265110015869096</c:v>
                </c:pt>
                <c:pt idx="6281">
                  <c:v>4.2231326103210396</c:v>
                </c:pt>
                <c:pt idx="6282">
                  <c:v>4.2196331024169904</c:v>
                </c:pt>
                <c:pt idx="6283">
                  <c:v>4.2373557090759197</c:v>
                </c:pt>
                <c:pt idx="6284">
                  <c:v>4.23359775543212</c:v>
                </c:pt>
                <c:pt idx="6285">
                  <c:v>4.2297196388244602</c:v>
                </c:pt>
                <c:pt idx="6286">
                  <c:v>4.2469701766967702</c:v>
                </c:pt>
                <c:pt idx="6287">
                  <c:v>4.2428321838378897</c:v>
                </c:pt>
                <c:pt idx="6288">
                  <c:v>4.2385740280151296</c:v>
                </c:pt>
                <c:pt idx="6289">
                  <c:v>4.2553482055664</c:v>
                </c:pt>
                <c:pt idx="6290">
                  <c:v>4.2508301734924299</c:v>
                </c:pt>
                <c:pt idx="6291">
                  <c:v>4.2461924552917401</c:v>
                </c:pt>
                <c:pt idx="6292">
                  <c:v>4.2624850273132298</c:v>
                </c:pt>
                <c:pt idx="6293">
                  <c:v>4.2624850273132298</c:v>
                </c:pt>
                <c:pt idx="6294">
                  <c:v>4.2575869560241699</c:v>
                </c:pt>
                <c:pt idx="6295">
                  <c:v>4.2735357284545898</c:v>
                </c:pt>
                <c:pt idx="6296">
                  <c:v>4.2683763504028303</c:v>
                </c:pt>
                <c:pt idx="6297">
                  <c:v>4.2630982398986799</c:v>
                </c:pt>
                <c:pt idx="6298">
                  <c:v>4.2785577774047798</c:v>
                </c:pt>
                <c:pt idx="6299">
                  <c:v>4.2730183601379297</c:v>
                </c:pt>
                <c:pt idx="6300">
                  <c:v>4.2881278991699201</c:v>
                </c:pt>
                <c:pt idx="6301">
                  <c:v>4.28232669830322</c:v>
                </c:pt>
                <c:pt idx="6302">
                  <c:v>4.2764091491699201</c:v>
                </c:pt>
                <c:pt idx="6303">
                  <c:v>4.2910208702087402</c:v>
                </c:pt>
                <c:pt idx="6304">
                  <c:v>4.2848415374755797</c:v>
                </c:pt>
                <c:pt idx="6305">
                  <c:v>4.2785458564758301</c:v>
                </c:pt>
                <c:pt idx="6306">
                  <c:v>4.2926573753356898</c:v>
                </c:pt>
                <c:pt idx="6307">
                  <c:v>4.2861003875732404</c:v>
                </c:pt>
                <c:pt idx="6308">
                  <c:v>4.2794280052184996</c:v>
                </c:pt>
                <c:pt idx="6309">
                  <c:v>4.2998528480529803</c:v>
                </c:pt>
                <c:pt idx="6310">
                  <c:v>4.2930350303649902</c:v>
                </c:pt>
                <c:pt idx="6311">
                  <c:v>4.2861027717590297</c:v>
                </c:pt>
                <c:pt idx="6312">
                  <c:v>4.2993488311767498</c:v>
                </c:pt>
                <c:pt idx="6313">
                  <c:v>4.2921557426452601</c:v>
                </c:pt>
                <c:pt idx="6314">
                  <c:v>4.2848482131957999</c:v>
                </c:pt>
                <c:pt idx="6315">
                  <c:v>4.29758501052856</c:v>
                </c:pt>
                <c:pt idx="6316">
                  <c:v>4.2900180816650302</c:v>
                </c:pt>
                <c:pt idx="6317">
                  <c:v>4.2823381423950204</c:v>
                </c:pt>
                <c:pt idx="6318">
                  <c:v>4.2945632934570304</c:v>
                </c:pt>
                <c:pt idx="6319">
                  <c:v>4.2866239547729403</c:v>
                </c:pt>
                <c:pt idx="6320">
                  <c:v>4.2785730361938397</c:v>
                </c:pt>
                <c:pt idx="6321">
                  <c:v>4.2902846336364702</c:v>
                </c:pt>
                <c:pt idx="6322">
                  <c:v>4.2819762229919398</c:v>
                </c:pt>
                <c:pt idx="6323">
                  <c:v>4.2933182716369602</c:v>
                </c:pt>
                <c:pt idx="6324">
                  <c:v>4.2847528457641602</c:v>
                </c:pt>
                <c:pt idx="6325">
                  <c:v>4.2847528457641602</c:v>
                </c:pt>
                <c:pt idx="6326">
                  <c:v>4.2957229614257804</c:v>
                </c:pt>
                <c:pt idx="6327">
                  <c:v>4.2869014739990199</c:v>
                </c:pt>
                <c:pt idx="6328">
                  <c:v>4.27797079086303</c:v>
                </c:pt>
                <c:pt idx="6329">
                  <c:v>4.2884221076965297</c:v>
                </c:pt>
                <c:pt idx="6330">
                  <c:v>4.2792363166809002</c:v>
                </c:pt>
                <c:pt idx="6331">
                  <c:v>4.2699422836303702</c:v>
                </c:pt>
                <c:pt idx="6332">
                  <c:v>4.2798738479614196</c:v>
                </c:pt>
                <c:pt idx="6333">
                  <c:v>4.2703266143798801</c:v>
                </c:pt>
                <c:pt idx="6334">
                  <c:v>4.2606720924377397</c:v>
                </c:pt>
                <c:pt idx="6335">
                  <c:v>4.2700834274291903</c:v>
                </c:pt>
                <c:pt idx="6336">
                  <c:v>4.2601780891418404</c:v>
                </c:pt>
                <c:pt idx="6337">
                  <c:v>4.2501668930053702</c:v>
                </c:pt>
                <c:pt idx="6338">
                  <c:v>4.2590570449829102</c:v>
                </c:pt>
                <c:pt idx="6339">
                  <c:v>4.24879646301269</c:v>
                </c:pt>
                <c:pt idx="6340">
                  <c:v>4.2384319305419904</c:v>
                </c:pt>
                <c:pt idx="6341">
                  <c:v>4.2573099136352504</c:v>
                </c:pt>
                <c:pt idx="6342">
                  <c:v>4.2468008995056099</c:v>
                </c:pt>
                <c:pt idx="6343">
                  <c:v>4.2361888885498002</c:v>
                </c:pt>
                <c:pt idx="6344">
                  <c:v>4.2441806793212802</c:v>
                </c:pt>
                <c:pt idx="6345">
                  <c:v>4.2333226203918404</c:v>
                </c:pt>
                <c:pt idx="6346">
                  <c:v>4.2223629951476997</c:v>
                </c:pt>
                <c:pt idx="6347">
                  <c:v>4.2298336029052699</c:v>
                </c:pt>
                <c:pt idx="6348">
                  <c:v>4.2186303138732901</c:v>
                </c:pt>
                <c:pt idx="6349">
                  <c:v>4.2257227897643999</c:v>
                </c:pt>
                <c:pt idx="6350">
                  <c:v>4.2142777442932102</c:v>
                </c:pt>
                <c:pt idx="6351">
                  <c:v>4.2027335166931099</c:v>
                </c:pt>
                <c:pt idx="6352">
                  <c:v>4.2093052864074698</c:v>
                </c:pt>
                <c:pt idx="6353">
                  <c:v>4.1975216865539497</c:v>
                </c:pt>
                <c:pt idx="6354">
                  <c:v>4.1856408119201598</c:v>
                </c:pt>
                <c:pt idx="6355">
                  <c:v>4.1916937828063903</c:v>
                </c:pt>
                <c:pt idx="6356">
                  <c:v>4.1795763969421298</c:v>
                </c:pt>
                <c:pt idx="6357">
                  <c:v>4.1795763969421298</c:v>
                </c:pt>
                <c:pt idx="6358">
                  <c:v>4.1852507591247496</c:v>
                </c:pt>
                <c:pt idx="6359">
                  <c:v>4.1728982925415004</c:v>
                </c:pt>
                <c:pt idx="6360">
                  <c:v>4.1604518890380797</c:v>
                </c:pt>
                <c:pt idx="6361">
                  <c:v>4.16560935974121</c:v>
                </c:pt>
                <c:pt idx="6362">
                  <c:v>4.1529312133789</c:v>
                </c:pt>
                <c:pt idx="6363">
                  <c:v>4.1401610374450604</c:v>
                </c:pt>
                <c:pt idx="6364">
                  <c:v>4.1448030471801696</c:v>
                </c:pt>
                <c:pt idx="6365">
                  <c:v>4.1318039894104004</c:v>
                </c:pt>
                <c:pt idx="6366">
                  <c:v>4.1187152862548801</c:v>
                </c:pt>
                <c:pt idx="6367">
                  <c:v>4.1228446960449201</c:v>
                </c:pt>
                <c:pt idx="6368">
                  <c:v>4.1095299720764098</c:v>
                </c:pt>
                <c:pt idx="6369">
                  <c:v>4.0961284637451101</c:v>
                </c:pt>
                <c:pt idx="6370">
                  <c:v>4.0997471809387198</c:v>
                </c:pt>
                <c:pt idx="6371">
                  <c:v>4.0861229896545401</c:v>
                </c:pt>
                <c:pt idx="6372">
                  <c:v>4.0893692970275799</c:v>
                </c:pt>
                <c:pt idx="6373">
                  <c:v>4.0893692970275799</c:v>
                </c:pt>
                <c:pt idx="6374">
                  <c:v>4.0755252838134703</c:v>
                </c:pt>
                <c:pt idx="6375">
                  <c:v>4.0783987045287997</c:v>
                </c:pt>
                <c:pt idx="6376">
                  <c:v>4.0643372535705504</c:v>
                </c:pt>
                <c:pt idx="6377">
                  <c:v>4.0501937866210902</c:v>
                </c:pt>
                <c:pt idx="6378">
                  <c:v>4.0525631904601997</c:v>
                </c:pt>
                <c:pt idx="6379">
                  <c:v>4.0382061004638601</c:v>
                </c:pt>
                <c:pt idx="6380">
                  <c:v>4.0237689018249503</c:v>
                </c:pt>
                <c:pt idx="6381">
                  <c:v>4.0256381034851003</c:v>
                </c:pt>
                <c:pt idx="6382">
                  <c:v>4.0109910964965803</c:v>
                </c:pt>
                <c:pt idx="6383">
                  <c:v>3.9962668418884202</c:v>
                </c:pt>
                <c:pt idx="6384">
                  <c:v>3.9976396560668901</c:v>
                </c:pt>
                <c:pt idx="6385">
                  <c:v>3.9827094078063898</c:v>
                </c:pt>
                <c:pt idx="6386">
                  <c:v>3.9677045345306401</c:v>
                </c:pt>
                <c:pt idx="6387">
                  <c:v>3.9685850143432599</c:v>
                </c:pt>
                <c:pt idx="6388">
                  <c:v>3.95337915420532</c:v>
                </c:pt>
                <c:pt idx="6389">
                  <c:v>3.95337915420532</c:v>
                </c:pt>
                <c:pt idx="6390">
                  <c:v>3.95389723777771</c:v>
                </c:pt>
                <c:pt idx="6391">
                  <c:v>3.93849301338195</c:v>
                </c:pt>
                <c:pt idx="6392">
                  <c:v>3.9230179786682098</c:v>
                </c:pt>
                <c:pt idx="6393">
                  <c:v>3.92305135726928</c:v>
                </c:pt>
                <c:pt idx="6394">
                  <c:v>3.9073827266693102</c:v>
                </c:pt>
                <c:pt idx="6395">
                  <c:v>3.8916459083557098</c:v>
                </c:pt>
                <c:pt idx="6396">
                  <c:v>3.8911993503570499</c:v>
                </c:pt>
                <c:pt idx="6397">
                  <c:v>3.8752734661102202</c:v>
                </c:pt>
                <c:pt idx="6398">
                  <c:v>3.8744733333587602</c:v>
                </c:pt>
                <c:pt idx="6399">
                  <c:v>3.8583617210388099</c:v>
                </c:pt>
                <c:pt idx="6400">
                  <c:v>3.8421864509582502</c:v>
                </c:pt>
                <c:pt idx="6401">
                  <c:v>3.8409149646759002</c:v>
                </c:pt>
                <c:pt idx="6402">
                  <c:v>3.8245589733123699</c:v>
                </c:pt>
                <c:pt idx="6403">
                  <c:v>3.8081424236297599</c:v>
                </c:pt>
                <c:pt idx="6404">
                  <c:v>3.8064057826995801</c:v>
                </c:pt>
                <c:pt idx="6405">
                  <c:v>3.8064057826995801</c:v>
                </c:pt>
                <c:pt idx="6406">
                  <c:v>3.7898135185241699</c:v>
                </c:pt>
                <c:pt idx="6407">
                  <c:v>3.7877323627471902</c:v>
                </c:pt>
                <c:pt idx="6408">
                  <c:v>3.7709679603576598</c:v>
                </c:pt>
                <c:pt idx="6409">
                  <c:v>3.7541480064392001</c:v>
                </c:pt>
                <c:pt idx="6410">
                  <c:v>3.7516114711761399</c:v>
                </c:pt>
                <c:pt idx="6411">
                  <c:v>3.73462462425231</c:v>
                </c:pt>
                <c:pt idx="6412">
                  <c:v>3.71758532524108</c:v>
                </c:pt>
                <c:pt idx="6413">
                  <c:v>3.7146003246307302</c:v>
                </c:pt>
                <c:pt idx="6414">
                  <c:v>3.6973998546600302</c:v>
                </c:pt>
                <c:pt idx="6415">
                  <c:v>3.6801493167877202</c:v>
                </c:pt>
                <c:pt idx="6416">
                  <c:v>3.6767232418060298</c:v>
                </c:pt>
                <c:pt idx="6417">
                  <c:v>3.6593177318572998</c:v>
                </c:pt>
                <c:pt idx="6418">
                  <c:v>3.6418652534484801</c:v>
                </c:pt>
                <c:pt idx="6419">
                  <c:v>3.6380052566528298</c:v>
                </c:pt>
                <c:pt idx="6420">
                  <c:v>3.6204037666320801</c:v>
                </c:pt>
                <c:pt idx="6421">
                  <c:v>3.6027588844299299</c:v>
                </c:pt>
                <c:pt idx="6422">
                  <c:v>3.6162195205688401</c:v>
                </c:pt>
                <c:pt idx="6423">
                  <c:v>3.5984723567962602</c:v>
                </c:pt>
                <c:pt idx="6424">
                  <c:v>3.5939667224884002</c:v>
                </c:pt>
                <c:pt idx="6425">
                  <c:v>3.57607817649841</c:v>
                </c:pt>
                <c:pt idx="6426">
                  <c:v>3.55815076828002</c:v>
                </c:pt>
                <c:pt idx="6427">
                  <c:v>3.55322909355163</c:v>
                </c:pt>
                <c:pt idx="6428">
                  <c:v>3.53516626358032</c:v>
                </c:pt>
                <c:pt idx="6429">
                  <c:v>3.51706862449646</c:v>
                </c:pt>
                <c:pt idx="6430">
                  <c:v>3.5117387771606401</c:v>
                </c:pt>
                <c:pt idx="6431">
                  <c:v>3.4935116767883301</c:v>
                </c:pt>
                <c:pt idx="6432">
                  <c:v>3.4752533435821502</c:v>
                </c:pt>
                <c:pt idx="6433">
                  <c:v>3.4695241451263401</c:v>
                </c:pt>
                <c:pt idx="6434">
                  <c:v>3.4511430263519198</c:v>
                </c:pt>
                <c:pt idx="6435">
                  <c:v>3.4327337741851802</c:v>
                </c:pt>
                <c:pt idx="6436">
                  <c:v>3.42661428451538</c:v>
                </c:pt>
                <c:pt idx="6437">
                  <c:v>3.4080893993377601</c:v>
                </c:pt>
                <c:pt idx="6438">
                  <c:v>3.4080893993377601</c:v>
                </c:pt>
                <c:pt idx="6439">
                  <c:v>3.4016749858856201</c:v>
                </c:pt>
                <c:pt idx="6440">
                  <c:v>3.3830389976501398</c:v>
                </c:pt>
                <c:pt idx="6441">
                  <c:v>3.3643813133239702</c:v>
                </c:pt>
                <c:pt idx="6442">
                  <c:v>3.3575916290283199</c:v>
                </c:pt>
                <c:pt idx="6443">
                  <c:v>3.3388292789459202</c:v>
                </c:pt>
                <c:pt idx="6444">
                  <c:v>3.3200492858886701</c:v>
                </c:pt>
                <c:pt idx="6445">
                  <c:v>3.31289386749267</c:v>
                </c:pt>
                <c:pt idx="6446">
                  <c:v>3.29401659965515</c:v>
                </c:pt>
                <c:pt idx="6447">
                  <c:v>3.2751247882843</c:v>
                </c:pt>
                <c:pt idx="6448">
                  <c:v>3.2676143646240199</c:v>
                </c:pt>
                <c:pt idx="6449">
                  <c:v>3.2486329078674299</c:v>
                </c:pt>
                <c:pt idx="6450">
                  <c:v>3.24085140228271</c:v>
                </c:pt>
                <c:pt idx="6451">
                  <c:v>3.2217853069305402</c:v>
                </c:pt>
                <c:pt idx="6452">
                  <c:v>3.2027113437652499</c:v>
                </c:pt>
                <c:pt idx="6453">
                  <c:v>3.1945915222167902</c:v>
                </c:pt>
                <c:pt idx="6454">
                  <c:v>3.1945915222167902</c:v>
                </c:pt>
                <c:pt idx="6455">
                  <c:v>3.1754403114318799</c:v>
                </c:pt>
                <c:pt idx="6456">
                  <c:v>3.1670615673065101</c:v>
                </c:pt>
                <c:pt idx="6457">
                  <c:v>3.1478381156921298</c:v>
                </c:pt>
                <c:pt idx="6458">
                  <c:v>3.1286132335662802</c:v>
                </c:pt>
                <c:pt idx="6459">
                  <c:v>3.1199147701263401</c:v>
                </c:pt>
                <c:pt idx="6460">
                  <c:v>3.10062575340271</c:v>
                </c:pt>
                <c:pt idx="6461">
                  <c:v>3.0813398361206001</c:v>
                </c:pt>
                <c:pt idx="6462">
                  <c:v>3.07233238220214</c:v>
                </c:pt>
                <c:pt idx="6463">
                  <c:v>3.0529899597167902</c:v>
                </c:pt>
                <c:pt idx="6464">
                  <c:v>3.0336549282073899</c:v>
                </c:pt>
                <c:pt idx="6465">
                  <c:v>3.0243506431579501</c:v>
                </c:pt>
                <c:pt idx="6466">
                  <c:v>3.0049674510955802</c:v>
                </c:pt>
                <c:pt idx="6467">
                  <c:v>2.98559522628784</c:v>
                </c:pt>
                <c:pt idx="6468">
                  <c:v>2.9760060310363698</c:v>
                </c:pt>
                <c:pt idx="6469">
                  <c:v>2.9565944671630802</c:v>
                </c:pt>
                <c:pt idx="6470">
                  <c:v>2.9565944671630802</c:v>
                </c:pt>
                <c:pt idx="6471">
                  <c:v>2.9467821121215798</c:v>
                </c:pt>
                <c:pt idx="6472">
                  <c:v>2.9273362159728999</c:v>
                </c:pt>
                <c:pt idx="6473">
                  <c:v>2.9173071384429901</c:v>
                </c:pt>
                <c:pt idx="6474">
                  <c:v>2.8978323936462398</c:v>
                </c:pt>
                <c:pt idx="6475">
                  <c:v>2.8783793449401802</c:v>
                </c:pt>
                <c:pt idx="6476">
                  <c:v>2.8680946826934801</c:v>
                </c:pt>
                <c:pt idx="6477">
                  <c:v>2.8486213684082</c:v>
                </c:pt>
                <c:pt idx="6478">
                  <c:v>2.8291745185852002</c:v>
                </c:pt>
                <c:pt idx="6479">
                  <c:v>2.8186466693878098</c:v>
                </c:pt>
                <c:pt idx="6480">
                  <c:v>2.7991886138915998</c:v>
                </c:pt>
                <c:pt idx="6481">
                  <c:v>2.7797613143920898</c:v>
                </c:pt>
                <c:pt idx="6482">
                  <c:v>2.7690038681030198</c:v>
                </c:pt>
                <c:pt idx="6483">
                  <c:v>2.7495744228363002</c:v>
                </c:pt>
                <c:pt idx="6484">
                  <c:v>2.73018026351928</c:v>
                </c:pt>
                <c:pt idx="6485">
                  <c:v>2.7192068099975502</c:v>
                </c:pt>
                <c:pt idx="6486">
                  <c:v>2.7192068099975502</c:v>
                </c:pt>
                <c:pt idx="6487">
                  <c:v>2.6998198032379102</c:v>
                </c:pt>
                <c:pt idx="6488">
                  <c:v>2.6886711120605402</c:v>
                </c:pt>
                <c:pt idx="6489">
                  <c:v>2.6692969799041699</c:v>
                </c:pt>
                <c:pt idx="6490">
                  <c:v>2.6499662399291899</c:v>
                </c:pt>
                <c:pt idx="6491">
                  <c:v>2.6386251449584899</c:v>
                </c:pt>
                <c:pt idx="6492">
                  <c:v>2.6193168163299498</c:v>
                </c:pt>
                <c:pt idx="6493">
                  <c:v>2.6000502109527499</c:v>
                </c:pt>
                <c:pt idx="6494">
                  <c:v>2.5885250568389799</c:v>
                </c:pt>
                <c:pt idx="6495">
                  <c:v>2.56925272941589</c:v>
                </c:pt>
                <c:pt idx="6496">
                  <c:v>2.5500016212463299</c:v>
                </c:pt>
                <c:pt idx="6497">
                  <c:v>2.5382945537567099</c:v>
                </c:pt>
                <c:pt idx="6498">
                  <c:v>2.5190441608428902</c:v>
                </c:pt>
                <c:pt idx="6499">
                  <c:v>2.5071871280670099</c:v>
                </c:pt>
                <c:pt idx="6500">
                  <c:v>2.48794269561767</c:v>
                </c:pt>
                <c:pt idx="6501">
                  <c:v>2.4687266349792401</c:v>
                </c:pt>
                <c:pt idx="6502">
                  <c:v>2.47594165802002</c:v>
                </c:pt>
                <c:pt idx="6503">
                  <c:v>2.4567096233367902</c:v>
                </c:pt>
                <c:pt idx="6504">
                  <c:v>2.4375078678131099</c:v>
                </c:pt>
                <c:pt idx="6505">
                  <c:v>2.4253563880920401</c:v>
                </c:pt>
                <c:pt idx="6506">
                  <c:v>2.4061751365661599</c:v>
                </c:pt>
                <c:pt idx="6507">
                  <c:v>2.3870291709899898</c:v>
                </c:pt>
                <c:pt idx="6508">
                  <c:v>2.37474012374877</c:v>
                </c:pt>
                <c:pt idx="6509">
                  <c:v>2.3556230068206698</c:v>
                </c:pt>
                <c:pt idx="6510">
                  <c:v>2.3365452289581299</c:v>
                </c:pt>
                <c:pt idx="6511">
                  <c:v>2.3241331577300999</c:v>
                </c:pt>
                <c:pt idx="6512">
                  <c:v>2.30509328842163</c:v>
                </c:pt>
                <c:pt idx="6513">
                  <c:v>2.2860972881317099</c:v>
                </c:pt>
                <c:pt idx="6514">
                  <c:v>2.27357578277587</c:v>
                </c:pt>
                <c:pt idx="6515">
                  <c:v>2.25462651252746</c:v>
                </c:pt>
                <c:pt idx="6516">
                  <c:v>2.2357254028320299</c:v>
                </c:pt>
                <c:pt idx="6517">
                  <c:v>2.2231090068817099</c:v>
                </c:pt>
                <c:pt idx="6518">
                  <c:v>2.2231090068817099</c:v>
                </c:pt>
                <c:pt idx="6519">
                  <c:v>2.2042639255523602</c:v>
                </c:pt>
                <c:pt idx="6520">
                  <c:v>2.1915578842163002</c:v>
                </c:pt>
                <c:pt idx="6521">
                  <c:v>2.17277479171752</c:v>
                </c:pt>
                <c:pt idx="6522">
                  <c:v>2.15404772758483</c:v>
                </c:pt>
                <c:pt idx="6523">
                  <c:v>2.1412715911865199</c:v>
                </c:pt>
                <c:pt idx="6524">
                  <c:v>2.1226155757903999</c:v>
                </c:pt>
                <c:pt idx="6525">
                  <c:v>2.1097676753997798</c:v>
                </c:pt>
                <c:pt idx="6526">
                  <c:v>2.0911891460418701</c:v>
                </c:pt>
                <c:pt idx="6527">
                  <c:v>2.0726742744445801</c:v>
                </c:pt>
                <c:pt idx="6528">
                  <c:v>2.05978178977966</c:v>
                </c:pt>
                <c:pt idx="6529">
                  <c:v>2.0413541793823198</c:v>
                </c:pt>
                <c:pt idx="6530">
                  <c:v>2.02299499511718</c:v>
                </c:pt>
                <c:pt idx="6531">
                  <c:v>2.0100734233856201</c:v>
                </c:pt>
                <c:pt idx="6532">
                  <c:v>1.99181079864502</c:v>
                </c:pt>
                <c:pt idx="6533">
                  <c:v>1.97362160682678</c:v>
                </c:pt>
                <c:pt idx="6534">
                  <c:v>1.9788460731506301</c:v>
                </c:pt>
                <c:pt idx="6535">
                  <c:v>1.96068692207336</c:v>
                </c:pt>
                <c:pt idx="6536">
                  <c:v>1.9426040649414</c:v>
                </c:pt>
                <c:pt idx="6537">
                  <c:v>1.92963719367981</c:v>
                </c:pt>
                <c:pt idx="6538">
                  <c:v>1.9116674661636299</c:v>
                </c:pt>
                <c:pt idx="6539">
                  <c:v>1.8937792778015099</c:v>
                </c:pt>
                <c:pt idx="6540">
                  <c:v>1.88082647323608</c:v>
                </c:pt>
                <c:pt idx="6541">
                  <c:v>1.8630613088607699</c:v>
                </c:pt>
                <c:pt idx="6542">
                  <c:v>1.84538269042968</c:v>
                </c:pt>
                <c:pt idx="6543">
                  <c:v>1.8324602842330899</c:v>
                </c:pt>
                <c:pt idx="6544">
                  <c:v>1.814915060997</c:v>
                </c:pt>
                <c:pt idx="6545">
                  <c:v>1.7974611520767201</c:v>
                </c:pt>
                <c:pt idx="6546">
                  <c:v>1.78458607196807</c:v>
                </c:pt>
                <c:pt idx="6547">
                  <c:v>1.7672601938247601</c:v>
                </c:pt>
                <c:pt idx="6548">
                  <c:v>1.7499959468841499</c:v>
                </c:pt>
                <c:pt idx="6549">
                  <c:v>1.7371590137481601</c:v>
                </c:pt>
                <c:pt idx="6550">
                  <c:v>1.7200003862380899</c:v>
                </c:pt>
                <c:pt idx="6551">
                  <c:v>1.7242819070816</c:v>
                </c:pt>
                <c:pt idx="6552">
                  <c:v>1.7071679830551101</c:v>
                </c:pt>
                <c:pt idx="6553">
                  <c:v>1.6901211738586399</c:v>
                </c:pt>
                <c:pt idx="6554">
                  <c:v>1.67730045318603</c:v>
                </c:pt>
                <c:pt idx="6555">
                  <c:v>1.6603714227676301</c:v>
                </c:pt>
                <c:pt idx="6556">
                  <c:v>1.6435139179229701</c:v>
                </c:pt>
                <c:pt idx="6557">
                  <c:v>1.63076484203338</c:v>
                </c:pt>
                <c:pt idx="6558">
                  <c:v>1.6140342950820901</c:v>
                </c:pt>
                <c:pt idx="6559">
                  <c:v>1.59737968444824</c:v>
                </c:pt>
                <c:pt idx="6560">
                  <c:v>1.58471775054931</c:v>
                </c:pt>
                <c:pt idx="6561">
                  <c:v>1.56819903850555</c:v>
                </c:pt>
                <c:pt idx="6562">
                  <c:v>1.5517607927322301</c:v>
                </c:pt>
                <c:pt idx="6563">
                  <c:v>1.53920173645019</c:v>
                </c:pt>
                <c:pt idx="6564">
                  <c:v>1.5229089260101301</c:v>
                </c:pt>
                <c:pt idx="6565">
                  <c:v>1.5067007541656401</c:v>
                </c:pt>
                <c:pt idx="6566">
                  <c:v>1.4942605495452801</c:v>
                </c:pt>
                <c:pt idx="6567">
                  <c:v>1.4942605495452801</c:v>
                </c:pt>
                <c:pt idx="6568">
                  <c:v>1.4782072305679299</c:v>
                </c:pt>
                <c:pt idx="6569">
                  <c:v>1.46583032608032</c:v>
                </c:pt>
                <c:pt idx="6570">
                  <c:v>1.4499379396438601</c:v>
                </c:pt>
                <c:pt idx="6571">
                  <c:v>1.43413841724395</c:v>
                </c:pt>
                <c:pt idx="6572">
                  <c:v>1.42190778255462</c:v>
                </c:pt>
                <c:pt idx="6573">
                  <c:v>1.40627896785736</c:v>
                </c:pt>
                <c:pt idx="6574">
                  <c:v>1.39413118362426</c:v>
                </c:pt>
                <c:pt idx="6575">
                  <c:v>1.37867951393127</c:v>
                </c:pt>
                <c:pt idx="6576">
                  <c:v>1.3633283376693699</c:v>
                </c:pt>
                <c:pt idx="6577">
                  <c:v>1.3513551950454701</c:v>
                </c:pt>
                <c:pt idx="6578">
                  <c:v>1.3361910581588701</c:v>
                </c:pt>
                <c:pt idx="6579">
                  <c:v>1.3211320638656601</c:v>
                </c:pt>
                <c:pt idx="6580">
                  <c:v>1.3093503713607699</c:v>
                </c:pt>
                <c:pt idx="6581">
                  <c:v>1.29448843002319</c:v>
                </c:pt>
                <c:pt idx="6582">
                  <c:v>1.27973639965057</c:v>
                </c:pt>
                <c:pt idx="6583">
                  <c:v>1.28282165527343</c:v>
                </c:pt>
                <c:pt idx="6584">
                  <c:v>1.2681633234023999</c:v>
                </c:pt>
                <c:pt idx="6585">
                  <c:v>1.25361835956573</c:v>
                </c:pt>
                <c:pt idx="6586">
                  <c:v>1.24217224121093</c:v>
                </c:pt>
                <c:pt idx="6587">
                  <c:v>1.2278411388397199</c:v>
                </c:pt>
                <c:pt idx="6588">
                  <c:v>1.21362817287445</c:v>
                </c:pt>
                <c:pt idx="6589">
                  <c:v>1.20242035388946</c:v>
                </c:pt>
                <c:pt idx="6590">
                  <c:v>1.18843138217926</c:v>
                </c:pt>
                <c:pt idx="6591">
                  <c:v>1.17456555366516</c:v>
                </c:pt>
                <c:pt idx="6592">
                  <c:v>1.16361379623413</c:v>
                </c:pt>
                <c:pt idx="6593">
                  <c:v>1.1499823331832799</c:v>
                </c:pt>
                <c:pt idx="6594">
                  <c:v>1.13647902011871</c:v>
                </c:pt>
                <c:pt idx="6595">
                  <c:v>1.1258013248443599</c:v>
                </c:pt>
                <c:pt idx="6596">
                  <c:v>1.11254274845123</c:v>
                </c:pt>
                <c:pt idx="6597">
                  <c:v>1.0994173288345299</c:v>
                </c:pt>
                <c:pt idx="6598">
                  <c:v>1.0890319347381501</c:v>
                </c:pt>
                <c:pt idx="6599">
                  <c:v>1.0890319347381501</c:v>
                </c:pt>
                <c:pt idx="6600">
                  <c:v>1.0787099599838199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7E8-48FB-912A-27A5277566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73756032"/>
        <c:axId val="1373754368"/>
      </c:scatterChart>
      <c:valAx>
        <c:axId val="1676033728"/>
        <c:scaling>
          <c:orientation val="minMax"/>
          <c:max val="8600"/>
          <c:min val="1600"/>
        </c:scaling>
        <c:delete val="0"/>
        <c:axPos val="b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0400"/>
        <c:crosses val="autoZero"/>
        <c:crossBetween val="midCat"/>
      </c:valAx>
      <c:valAx>
        <c:axId val="1676030400"/>
        <c:scaling>
          <c:orientation val="minMax"/>
          <c:min val="0"/>
        </c:scaling>
        <c:delete val="0"/>
        <c:axPos val="l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3728"/>
        <c:crosses val="autoZero"/>
        <c:crossBetween val="midCat"/>
      </c:valAx>
      <c:valAx>
        <c:axId val="1373754368"/>
        <c:scaling>
          <c:orientation val="minMax"/>
          <c:min val="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373756032"/>
        <c:crosses val="max"/>
        <c:crossBetween val="midCat"/>
      </c:valAx>
      <c:valAx>
        <c:axId val="137375603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3737543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atin typeface="LM Roman 10" panose="00000500000000000000" pitchFamily="50" charset="0"/>
        </a:defRPr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tx1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B8AF11CE-AC20-4587-ACAF-D5EA5E05B14C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AEE8-4EFC-9F81-E71DBF8946DA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7CF3726B-8664-496C-A333-A4A82F49A3DB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AEE8-4EFC-9F81-E71DBF8946DA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29793589-3175-4CA2-8793-C4749B5FFD09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AEE8-4EFC-9F81-E71DBF8946DA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1BC0A611-66CB-41A6-9554-DE10C46B8F5F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AEE8-4EFC-9F81-E71DBF8946DA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6E30C837-D0A0-48A3-9C55-78A1926580B9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AEE8-4EFC-9F81-E71DBF8946DA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961A378B-74F9-4D5A-B513-E1B16BBB6479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AEE8-4EFC-9F81-E71DBF8946DA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BCD47505-2570-4B3A-B0DD-B7A3A1F4FBC5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AEE8-4EFC-9F81-E71DBF8946DA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9C3D33D8-7BD1-4276-894C-5B113682472E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AEE8-4EFC-9F81-E71DBF8946DA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7C695891-FBBD-4053-96B8-2BCCC4746601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AEE8-4EFC-9F81-E71DBF8946DA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C3E977AC-7E49-42A9-A787-DF9FB33B7E22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AEE8-4EFC-9F81-E71DBF8946DA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020C9555-C22B-4AB9-B88E-B7685CFC708C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AEE8-4EFC-9F81-E71DBF8946DA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85468EAE-E736-4B5B-94EC-F6A1B6ABE7D4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AEE8-4EFC-9F81-E71DBF8946DA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CFBB8C70-3CFE-4759-9EA0-74C3C5B64DB8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AEE8-4EFC-9F81-E71DBF8946DA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4936C5B7-669B-431A-A523-252F9D7C3167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0-AEE8-4EFC-9F81-E71DBF8946DA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5F800E5E-7E20-491B-9C54-EFF95AB1A1D4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1-AEE8-4EFC-9F81-E71DBF8946DA}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415435E0-0B59-4FFB-9A90-A2A52B3D47E2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2-AEE8-4EFC-9F81-E71DBF8946DA}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D7797F2F-1F8C-4E44-87C5-5251A4EF2404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3-AEE8-4EFC-9F81-E71DBF8946DA}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882F4980-A510-494B-A42B-5FC1594C7971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4-AEE8-4EFC-9F81-E71DBF8946DA}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C0FBB0E9-9C5D-4CD0-8D6D-03A4348BD240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AEE8-4EFC-9F81-E71DBF8946DA}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C979C973-EC7A-4885-9DEB-5660A089F8E7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6-AEE8-4EFC-9F81-E71DBF8946DA}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38B0DD15-8E0F-46BF-B977-6832ED603B0D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7-AEE8-4EFC-9F81-E71DBF8946DA}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E09B10F8-ED11-433C-94F7-5D38A24C81C9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8-AEE8-4EFC-9F81-E71DBF8946DA}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AD9496E4-3343-43AC-BF41-65C150BD36A9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9-AEE8-4EFC-9F81-E71DBF8946DA}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21BCD6C1-2800-4246-B8A0-9F7A70F48C62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A-AEE8-4EFC-9F81-E71DBF8946DA}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7DF01E18-EA78-42A5-B9E3-5D3227F00D97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B-AEE8-4EFC-9F81-E71DBF8946DA}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07F2B28D-EB43-4DBD-9EC3-6B8C69D1655A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C-AEE8-4EFC-9F81-E71DBF8946DA}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B746B1B4-FE3F-43DC-B8B0-DD9022A70629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D-AEE8-4EFC-9F81-E71DBF8946DA}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BB4BE9A7-9BA2-43B6-95C2-EA97071DF666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E-AEE8-4EFC-9F81-E71DBF8946DA}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D8D32F38-EDB4-49EA-BEFE-288DA68A65A2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F-AEE8-4EFC-9F81-E71DBF8946DA}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A7984BA3-15B0-4082-A8EB-E3B0A928B606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0-AEE8-4EFC-9F81-E71DBF8946DA}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B6C5FDA7-D1ED-448B-B535-BD5329C5F66A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1-AEE8-4EFC-9F81-E71DBF8946DA}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6366A409-4BE9-4B83-8683-244C68E0D78C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2-AEE8-4EFC-9F81-E71DBF8946DA}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9003075D-9652-4F28-BDAF-A250C38BCC7F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3-AEE8-4EFC-9F81-E71DBF8946DA}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CE3123E2-0D40-4D4D-9EAC-40575FDBCC77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4-AEE8-4EFC-9F81-E71DBF8946D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M Roman 10" panose="00000500000000000000" pitchFamily="50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xVal>
            <c:numRef>
              <c:f>N_analysis!$B$2:$B$35</c:f>
              <c:numCache>
                <c:formatCode>0</c:formatCode>
                <c:ptCount val="34"/>
                <c:pt idx="0">
                  <c:v>1800</c:v>
                </c:pt>
                <c:pt idx="1">
                  <c:v>2000</c:v>
                </c:pt>
                <c:pt idx="2">
                  <c:v>2200</c:v>
                </c:pt>
                <c:pt idx="3">
                  <c:v>2400</c:v>
                </c:pt>
                <c:pt idx="4">
                  <c:v>2600</c:v>
                </c:pt>
                <c:pt idx="5">
                  <c:v>2800</c:v>
                </c:pt>
                <c:pt idx="6">
                  <c:v>3000</c:v>
                </c:pt>
                <c:pt idx="7">
                  <c:v>3200</c:v>
                </c:pt>
                <c:pt idx="8">
                  <c:v>3400</c:v>
                </c:pt>
                <c:pt idx="9">
                  <c:v>3600</c:v>
                </c:pt>
                <c:pt idx="10">
                  <c:v>3800</c:v>
                </c:pt>
                <c:pt idx="11">
                  <c:v>4000</c:v>
                </c:pt>
                <c:pt idx="12">
                  <c:v>4200</c:v>
                </c:pt>
                <c:pt idx="13">
                  <c:v>4400</c:v>
                </c:pt>
                <c:pt idx="14">
                  <c:v>4600</c:v>
                </c:pt>
                <c:pt idx="15">
                  <c:v>4800</c:v>
                </c:pt>
                <c:pt idx="16">
                  <c:v>5000</c:v>
                </c:pt>
                <c:pt idx="17">
                  <c:v>5200</c:v>
                </c:pt>
                <c:pt idx="18">
                  <c:v>5400</c:v>
                </c:pt>
                <c:pt idx="19">
                  <c:v>5600</c:v>
                </c:pt>
                <c:pt idx="20">
                  <c:v>5800</c:v>
                </c:pt>
                <c:pt idx="21">
                  <c:v>6000</c:v>
                </c:pt>
                <c:pt idx="22">
                  <c:v>6200</c:v>
                </c:pt>
                <c:pt idx="23">
                  <c:v>6400</c:v>
                </c:pt>
                <c:pt idx="24">
                  <c:v>6600</c:v>
                </c:pt>
                <c:pt idx="25">
                  <c:v>6800</c:v>
                </c:pt>
                <c:pt idx="26">
                  <c:v>7000</c:v>
                </c:pt>
                <c:pt idx="27">
                  <c:v>7200</c:v>
                </c:pt>
                <c:pt idx="28">
                  <c:v>7400</c:v>
                </c:pt>
                <c:pt idx="29">
                  <c:v>7600</c:v>
                </c:pt>
                <c:pt idx="30">
                  <c:v>7800</c:v>
                </c:pt>
                <c:pt idx="31">
                  <c:v>8000</c:v>
                </c:pt>
                <c:pt idx="32">
                  <c:v>8200</c:v>
                </c:pt>
                <c:pt idx="33">
                  <c:v>8400</c:v>
                </c:pt>
              </c:numCache>
            </c:numRef>
          </c:xVal>
          <c:yVal>
            <c:numRef>
              <c:f>N_analysis!$G$2:$G$35</c:f>
              <c:numCache>
                <c:formatCode>0</c:formatCode>
                <c:ptCount val="34"/>
                <c:pt idx="0">
                  <c:v>23.5</c:v>
                </c:pt>
                <c:pt idx="1">
                  <c:v>19.3333333333333</c:v>
                </c:pt>
                <c:pt idx="2">
                  <c:v>13.5</c:v>
                </c:pt>
                <c:pt idx="3">
                  <c:v>18</c:v>
                </c:pt>
                <c:pt idx="4">
                  <c:v>11.5</c:v>
                </c:pt>
                <c:pt idx="5">
                  <c:v>17.75</c:v>
                </c:pt>
                <c:pt idx="6">
                  <c:v>15.25</c:v>
                </c:pt>
                <c:pt idx="7">
                  <c:v>15</c:v>
                </c:pt>
                <c:pt idx="8">
                  <c:v>14</c:v>
                </c:pt>
                <c:pt idx="9">
                  <c:v>19.25</c:v>
                </c:pt>
                <c:pt idx="10">
                  <c:v>16</c:v>
                </c:pt>
                <c:pt idx="11">
                  <c:v>22.25</c:v>
                </c:pt>
                <c:pt idx="12">
                  <c:v>24.25</c:v>
                </c:pt>
                <c:pt idx="13">
                  <c:v>18.75</c:v>
                </c:pt>
                <c:pt idx="14">
                  <c:v>23</c:v>
                </c:pt>
                <c:pt idx="15">
                  <c:v>18.5</c:v>
                </c:pt>
                <c:pt idx="16">
                  <c:v>19</c:v>
                </c:pt>
                <c:pt idx="17">
                  <c:v>16.25</c:v>
                </c:pt>
                <c:pt idx="18">
                  <c:v>14</c:v>
                </c:pt>
                <c:pt idx="19">
                  <c:v>13.25</c:v>
                </c:pt>
                <c:pt idx="20">
                  <c:v>10</c:v>
                </c:pt>
                <c:pt idx="21">
                  <c:v>11.5</c:v>
                </c:pt>
                <c:pt idx="22">
                  <c:v>11</c:v>
                </c:pt>
                <c:pt idx="23">
                  <c:v>10</c:v>
                </c:pt>
                <c:pt idx="24">
                  <c:v>8</c:v>
                </c:pt>
                <c:pt idx="25">
                  <c:v>10.75</c:v>
                </c:pt>
                <c:pt idx="26">
                  <c:v>5.25</c:v>
                </c:pt>
                <c:pt idx="27">
                  <c:v>14</c:v>
                </c:pt>
                <c:pt idx="28">
                  <c:v>25.5</c:v>
                </c:pt>
                <c:pt idx="29">
                  <c:v>14.25</c:v>
                </c:pt>
                <c:pt idx="30">
                  <c:v>16</c:v>
                </c:pt>
                <c:pt idx="31">
                  <c:v>11.5</c:v>
                </c:pt>
                <c:pt idx="32">
                  <c:v>12</c:v>
                </c:pt>
                <c:pt idx="33">
                  <c:v>13.25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N_analysis!$A$2:$A$36</c15:f>
                <c15:dlblRangeCache>
                  <c:ptCount val="35"/>
                  <c:pt idx="0">
                    <c:v>0</c:v>
                  </c:pt>
                  <c:pt idx="1">
                    <c:v>1</c:v>
                  </c:pt>
                  <c:pt idx="2">
                    <c:v>2</c:v>
                  </c:pt>
                  <c:pt idx="3">
                    <c:v>3</c:v>
                  </c:pt>
                  <c:pt idx="4">
                    <c:v>4</c:v>
                  </c:pt>
                  <c:pt idx="5">
                    <c:v>5</c:v>
                  </c:pt>
                  <c:pt idx="6">
                    <c:v>6</c:v>
                  </c:pt>
                  <c:pt idx="7">
                    <c:v>7</c:v>
                  </c:pt>
                  <c:pt idx="8">
                    <c:v>8</c:v>
                  </c:pt>
                  <c:pt idx="9">
                    <c:v>9</c:v>
                  </c:pt>
                  <c:pt idx="10">
                    <c:v>10</c:v>
                  </c:pt>
                  <c:pt idx="11">
                    <c:v>11</c:v>
                  </c:pt>
                  <c:pt idx="12">
                    <c:v>12</c:v>
                  </c:pt>
                  <c:pt idx="13">
                    <c:v>13</c:v>
                  </c:pt>
                  <c:pt idx="14">
                    <c:v>14</c:v>
                  </c:pt>
                  <c:pt idx="15">
                    <c:v>15</c:v>
                  </c:pt>
                  <c:pt idx="16">
                    <c:v>16</c:v>
                  </c:pt>
                  <c:pt idx="17">
                    <c:v>17</c:v>
                  </c:pt>
                  <c:pt idx="18">
                    <c:v>18</c:v>
                  </c:pt>
                  <c:pt idx="19">
                    <c:v>19</c:v>
                  </c:pt>
                  <c:pt idx="20">
                    <c:v>20</c:v>
                  </c:pt>
                  <c:pt idx="21">
                    <c:v>21</c:v>
                  </c:pt>
                  <c:pt idx="22">
                    <c:v>22</c:v>
                  </c:pt>
                  <c:pt idx="23">
                    <c:v>23</c:v>
                  </c:pt>
                  <c:pt idx="24">
                    <c:v>24</c:v>
                  </c:pt>
                  <c:pt idx="25">
                    <c:v>25</c:v>
                  </c:pt>
                  <c:pt idx="26">
                    <c:v>26</c:v>
                  </c:pt>
                  <c:pt idx="27">
                    <c:v>27</c:v>
                  </c:pt>
                  <c:pt idx="28">
                    <c:v>28</c:v>
                  </c:pt>
                  <c:pt idx="29">
                    <c:v>29</c:v>
                  </c:pt>
                  <c:pt idx="30">
                    <c:v>30</c:v>
                  </c:pt>
                  <c:pt idx="31">
                    <c:v>31</c:v>
                  </c:pt>
                  <c:pt idx="32">
                    <c:v>32</c:v>
                  </c:pt>
                  <c:pt idx="33">
                    <c:v>33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AEE8-4EFC-9F81-E71DBF8946D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676033728"/>
        <c:axId val="1676030400"/>
      </c:scatterChart>
      <c:scatterChart>
        <c:scatterStyle val="lineMarker"/>
        <c:varyColors val="0"/>
        <c:ser>
          <c:idx val="3"/>
          <c:order val="1"/>
          <c:spPr>
            <a:ln w="635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N_analysis!$U$2:$U$6602</c:f>
              <c:numCache>
                <c:formatCode>General</c:formatCode>
                <c:ptCount val="6601"/>
                <c:pt idx="0">
                  <c:v>1800</c:v>
                </c:pt>
                <c:pt idx="1">
                  <c:v>1801</c:v>
                </c:pt>
                <c:pt idx="2">
                  <c:v>1802</c:v>
                </c:pt>
                <c:pt idx="3">
                  <c:v>1803</c:v>
                </c:pt>
                <c:pt idx="4">
                  <c:v>1804</c:v>
                </c:pt>
                <c:pt idx="5">
                  <c:v>1805</c:v>
                </c:pt>
                <c:pt idx="6">
                  <c:v>1806</c:v>
                </c:pt>
                <c:pt idx="7">
                  <c:v>1807</c:v>
                </c:pt>
                <c:pt idx="8">
                  <c:v>1808</c:v>
                </c:pt>
                <c:pt idx="9">
                  <c:v>1809</c:v>
                </c:pt>
                <c:pt idx="10">
                  <c:v>1810</c:v>
                </c:pt>
                <c:pt idx="11">
                  <c:v>1811</c:v>
                </c:pt>
                <c:pt idx="12">
                  <c:v>1812</c:v>
                </c:pt>
                <c:pt idx="13">
                  <c:v>1813</c:v>
                </c:pt>
                <c:pt idx="14">
                  <c:v>1814</c:v>
                </c:pt>
                <c:pt idx="15">
                  <c:v>1815</c:v>
                </c:pt>
                <c:pt idx="16">
                  <c:v>1816</c:v>
                </c:pt>
                <c:pt idx="17">
                  <c:v>1817</c:v>
                </c:pt>
                <c:pt idx="18">
                  <c:v>1818</c:v>
                </c:pt>
                <c:pt idx="19">
                  <c:v>1819</c:v>
                </c:pt>
                <c:pt idx="20">
                  <c:v>1820</c:v>
                </c:pt>
                <c:pt idx="21">
                  <c:v>1821</c:v>
                </c:pt>
                <c:pt idx="22">
                  <c:v>1822</c:v>
                </c:pt>
                <c:pt idx="23">
                  <c:v>1823</c:v>
                </c:pt>
                <c:pt idx="24">
                  <c:v>1824</c:v>
                </c:pt>
                <c:pt idx="25">
                  <c:v>1825</c:v>
                </c:pt>
                <c:pt idx="26">
                  <c:v>1826</c:v>
                </c:pt>
                <c:pt idx="27">
                  <c:v>1827</c:v>
                </c:pt>
                <c:pt idx="28">
                  <c:v>1828</c:v>
                </c:pt>
                <c:pt idx="29">
                  <c:v>1829</c:v>
                </c:pt>
                <c:pt idx="30">
                  <c:v>1830</c:v>
                </c:pt>
                <c:pt idx="31">
                  <c:v>1831</c:v>
                </c:pt>
                <c:pt idx="32">
                  <c:v>1832</c:v>
                </c:pt>
                <c:pt idx="33">
                  <c:v>1833</c:v>
                </c:pt>
                <c:pt idx="34">
                  <c:v>1834</c:v>
                </c:pt>
                <c:pt idx="35">
                  <c:v>1835</c:v>
                </c:pt>
                <c:pt idx="36">
                  <c:v>1836</c:v>
                </c:pt>
                <c:pt idx="37">
                  <c:v>1837</c:v>
                </c:pt>
                <c:pt idx="38">
                  <c:v>1838</c:v>
                </c:pt>
                <c:pt idx="39">
                  <c:v>1839</c:v>
                </c:pt>
                <c:pt idx="40">
                  <c:v>1840</c:v>
                </c:pt>
                <c:pt idx="41">
                  <c:v>1841</c:v>
                </c:pt>
                <c:pt idx="42">
                  <c:v>1842</c:v>
                </c:pt>
                <c:pt idx="43">
                  <c:v>1843</c:v>
                </c:pt>
                <c:pt idx="44">
                  <c:v>1844</c:v>
                </c:pt>
                <c:pt idx="45">
                  <c:v>1845</c:v>
                </c:pt>
                <c:pt idx="46">
                  <c:v>1846</c:v>
                </c:pt>
                <c:pt idx="47">
                  <c:v>1847</c:v>
                </c:pt>
                <c:pt idx="48">
                  <c:v>1848</c:v>
                </c:pt>
                <c:pt idx="49">
                  <c:v>1849</c:v>
                </c:pt>
                <c:pt idx="50">
                  <c:v>1850</c:v>
                </c:pt>
                <c:pt idx="51">
                  <c:v>1851</c:v>
                </c:pt>
                <c:pt idx="52">
                  <c:v>1852</c:v>
                </c:pt>
                <c:pt idx="53">
                  <c:v>1853</c:v>
                </c:pt>
                <c:pt idx="54">
                  <c:v>1854</c:v>
                </c:pt>
                <c:pt idx="55">
                  <c:v>1855</c:v>
                </c:pt>
                <c:pt idx="56">
                  <c:v>1856</c:v>
                </c:pt>
                <c:pt idx="57">
                  <c:v>1857</c:v>
                </c:pt>
                <c:pt idx="58">
                  <c:v>1858</c:v>
                </c:pt>
                <c:pt idx="59">
                  <c:v>1859</c:v>
                </c:pt>
                <c:pt idx="60">
                  <c:v>1860</c:v>
                </c:pt>
                <c:pt idx="61">
                  <c:v>1861</c:v>
                </c:pt>
                <c:pt idx="62">
                  <c:v>1862</c:v>
                </c:pt>
                <c:pt idx="63">
                  <c:v>1863</c:v>
                </c:pt>
                <c:pt idx="64">
                  <c:v>1864</c:v>
                </c:pt>
                <c:pt idx="65">
                  <c:v>1865</c:v>
                </c:pt>
                <c:pt idx="66">
                  <c:v>1866</c:v>
                </c:pt>
                <c:pt idx="67">
                  <c:v>1867</c:v>
                </c:pt>
                <c:pt idx="68">
                  <c:v>1868</c:v>
                </c:pt>
                <c:pt idx="69">
                  <c:v>1869</c:v>
                </c:pt>
                <c:pt idx="70">
                  <c:v>1870</c:v>
                </c:pt>
                <c:pt idx="71">
                  <c:v>1871</c:v>
                </c:pt>
                <c:pt idx="72">
                  <c:v>1872</c:v>
                </c:pt>
                <c:pt idx="73">
                  <c:v>1873</c:v>
                </c:pt>
                <c:pt idx="74">
                  <c:v>1874</c:v>
                </c:pt>
                <c:pt idx="75">
                  <c:v>1875</c:v>
                </c:pt>
                <c:pt idx="76">
                  <c:v>1876</c:v>
                </c:pt>
                <c:pt idx="77">
                  <c:v>1877</c:v>
                </c:pt>
                <c:pt idx="78">
                  <c:v>1878</c:v>
                </c:pt>
                <c:pt idx="79">
                  <c:v>1879</c:v>
                </c:pt>
                <c:pt idx="80">
                  <c:v>1880</c:v>
                </c:pt>
                <c:pt idx="81">
                  <c:v>1881</c:v>
                </c:pt>
                <c:pt idx="82">
                  <c:v>1882</c:v>
                </c:pt>
                <c:pt idx="83">
                  <c:v>1883</c:v>
                </c:pt>
                <c:pt idx="84">
                  <c:v>1884</c:v>
                </c:pt>
                <c:pt idx="85">
                  <c:v>1885</c:v>
                </c:pt>
                <c:pt idx="86">
                  <c:v>1886</c:v>
                </c:pt>
                <c:pt idx="87">
                  <c:v>1887</c:v>
                </c:pt>
                <c:pt idx="88">
                  <c:v>1888</c:v>
                </c:pt>
                <c:pt idx="89">
                  <c:v>1889</c:v>
                </c:pt>
                <c:pt idx="90">
                  <c:v>1890</c:v>
                </c:pt>
                <c:pt idx="91">
                  <c:v>1891</c:v>
                </c:pt>
                <c:pt idx="92">
                  <c:v>1892</c:v>
                </c:pt>
                <c:pt idx="93">
                  <c:v>1893</c:v>
                </c:pt>
                <c:pt idx="94">
                  <c:v>1894</c:v>
                </c:pt>
                <c:pt idx="95">
                  <c:v>1895</c:v>
                </c:pt>
                <c:pt idx="96">
                  <c:v>1896</c:v>
                </c:pt>
                <c:pt idx="97">
                  <c:v>1897</c:v>
                </c:pt>
                <c:pt idx="98">
                  <c:v>1898</c:v>
                </c:pt>
                <c:pt idx="99">
                  <c:v>1899</c:v>
                </c:pt>
                <c:pt idx="100">
                  <c:v>1900</c:v>
                </c:pt>
                <c:pt idx="101">
                  <c:v>1901</c:v>
                </c:pt>
                <c:pt idx="102">
                  <c:v>1902</c:v>
                </c:pt>
                <c:pt idx="103">
                  <c:v>1903</c:v>
                </c:pt>
                <c:pt idx="104">
                  <c:v>1904</c:v>
                </c:pt>
                <c:pt idx="105">
                  <c:v>1905</c:v>
                </c:pt>
                <c:pt idx="106">
                  <c:v>1906</c:v>
                </c:pt>
                <c:pt idx="107">
                  <c:v>1907</c:v>
                </c:pt>
                <c:pt idx="108">
                  <c:v>1908</c:v>
                </c:pt>
                <c:pt idx="109">
                  <c:v>1909</c:v>
                </c:pt>
                <c:pt idx="110">
                  <c:v>1910</c:v>
                </c:pt>
                <c:pt idx="111">
                  <c:v>1911</c:v>
                </c:pt>
                <c:pt idx="112">
                  <c:v>1912</c:v>
                </c:pt>
                <c:pt idx="113">
                  <c:v>1913</c:v>
                </c:pt>
                <c:pt idx="114">
                  <c:v>1914</c:v>
                </c:pt>
                <c:pt idx="115">
                  <c:v>1915</c:v>
                </c:pt>
                <c:pt idx="116">
                  <c:v>1916</c:v>
                </c:pt>
                <c:pt idx="117">
                  <c:v>1917</c:v>
                </c:pt>
                <c:pt idx="118">
                  <c:v>1918</c:v>
                </c:pt>
                <c:pt idx="119">
                  <c:v>1919</c:v>
                </c:pt>
                <c:pt idx="120">
                  <c:v>1920</c:v>
                </c:pt>
                <c:pt idx="121">
                  <c:v>1921</c:v>
                </c:pt>
                <c:pt idx="122">
                  <c:v>1922</c:v>
                </c:pt>
                <c:pt idx="123">
                  <c:v>1923</c:v>
                </c:pt>
                <c:pt idx="124">
                  <c:v>1924</c:v>
                </c:pt>
                <c:pt idx="125">
                  <c:v>1925</c:v>
                </c:pt>
                <c:pt idx="126">
                  <c:v>1926</c:v>
                </c:pt>
                <c:pt idx="127">
                  <c:v>1927</c:v>
                </c:pt>
                <c:pt idx="128">
                  <c:v>1928</c:v>
                </c:pt>
                <c:pt idx="129">
                  <c:v>1929</c:v>
                </c:pt>
                <c:pt idx="130">
                  <c:v>1930</c:v>
                </c:pt>
                <c:pt idx="131">
                  <c:v>1931</c:v>
                </c:pt>
                <c:pt idx="132">
                  <c:v>1932</c:v>
                </c:pt>
                <c:pt idx="133">
                  <c:v>1933</c:v>
                </c:pt>
                <c:pt idx="134">
                  <c:v>1934</c:v>
                </c:pt>
                <c:pt idx="135">
                  <c:v>1935</c:v>
                </c:pt>
                <c:pt idx="136">
                  <c:v>1936</c:v>
                </c:pt>
                <c:pt idx="137">
                  <c:v>1937</c:v>
                </c:pt>
                <c:pt idx="138">
                  <c:v>1938</c:v>
                </c:pt>
                <c:pt idx="139">
                  <c:v>1939</c:v>
                </c:pt>
                <c:pt idx="140">
                  <c:v>1940</c:v>
                </c:pt>
                <c:pt idx="141">
                  <c:v>1941</c:v>
                </c:pt>
                <c:pt idx="142">
                  <c:v>1942</c:v>
                </c:pt>
                <c:pt idx="143">
                  <c:v>1943</c:v>
                </c:pt>
                <c:pt idx="144">
                  <c:v>1944</c:v>
                </c:pt>
                <c:pt idx="145">
                  <c:v>1945</c:v>
                </c:pt>
                <c:pt idx="146">
                  <c:v>1946</c:v>
                </c:pt>
                <c:pt idx="147">
                  <c:v>1947</c:v>
                </c:pt>
                <c:pt idx="148">
                  <c:v>1948</c:v>
                </c:pt>
                <c:pt idx="149">
                  <c:v>1949</c:v>
                </c:pt>
                <c:pt idx="150">
                  <c:v>1950</c:v>
                </c:pt>
                <c:pt idx="151">
                  <c:v>1951</c:v>
                </c:pt>
                <c:pt idx="152">
                  <c:v>1952</c:v>
                </c:pt>
                <c:pt idx="153">
                  <c:v>1953</c:v>
                </c:pt>
                <c:pt idx="154">
                  <c:v>1954</c:v>
                </c:pt>
                <c:pt idx="155">
                  <c:v>1955</c:v>
                </c:pt>
                <c:pt idx="156">
                  <c:v>1956</c:v>
                </c:pt>
                <c:pt idx="157">
                  <c:v>1957</c:v>
                </c:pt>
                <c:pt idx="158">
                  <c:v>1958</c:v>
                </c:pt>
                <c:pt idx="159">
                  <c:v>1959</c:v>
                </c:pt>
                <c:pt idx="160">
                  <c:v>1960</c:v>
                </c:pt>
                <c:pt idx="161">
                  <c:v>1961</c:v>
                </c:pt>
                <c:pt idx="162">
                  <c:v>1962</c:v>
                </c:pt>
                <c:pt idx="163">
                  <c:v>1963</c:v>
                </c:pt>
                <c:pt idx="164">
                  <c:v>1964</c:v>
                </c:pt>
                <c:pt idx="165">
                  <c:v>1965</c:v>
                </c:pt>
                <c:pt idx="166">
                  <c:v>1966</c:v>
                </c:pt>
                <c:pt idx="167">
                  <c:v>1967</c:v>
                </c:pt>
                <c:pt idx="168">
                  <c:v>1968</c:v>
                </c:pt>
                <c:pt idx="169">
                  <c:v>1969</c:v>
                </c:pt>
                <c:pt idx="170">
                  <c:v>1970</c:v>
                </c:pt>
                <c:pt idx="171">
                  <c:v>1971</c:v>
                </c:pt>
                <c:pt idx="172">
                  <c:v>1972</c:v>
                </c:pt>
                <c:pt idx="173">
                  <c:v>1973</c:v>
                </c:pt>
                <c:pt idx="174">
                  <c:v>1974</c:v>
                </c:pt>
                <c:pt idx="175">
                  <c:v>1975</c:v>
                </c:pt>
                <c:pt idx="176">
                  <c:v>1976</c:v>
                </c:pt>
                <c:pt idx="177">
                  <c:v>1977</c:v>
                </c:pt>
                <c:pt idx="178">
                  <c:v>1978</c:v>
                </c:pt>
                <c:pt idx="179">
                  <c:v>1979</c:v>
                </c:pt>
                <c:pt idx="180">
                  <c:v>1980</c:v>
                </c:pt>
                <c:pt idx="181">
                  <c:v>1981</c:v>
                </c:pt>
                <c:pt idx="182">
                  <c:v>1982</c:v>
                </c:pt>
                <c:pt idx="183">
                  <c:v>1983</c:v>
                </c:pt>
                <c:pt idx="184">
                  <c:v>1984</c:v>
                </c:pt>
                <c:pt idx="185">
                  <c:v>1985</c:v>
                </c:pt>
                <c:pt idx="186">
                  <c:v>1986</c:v>
                </c:pt>
                <c:pt idx="187">
                  <c:v>1987</c:v>
                </c:pt>
                <c:pt idx="188">
                  <c:v>1988</c:v>
                </c:pt>
                <c:pt idx="189">
                  <c:v>1989</c:v>
                </c:pt>
                <c:pt idx="190">
                  <c:v>1990</c:v>
                </c:pt>
                <c:pt idx="191">
                  <c:v>1991</c:v>
                </c:pt>
                <c:pt idx="192">
                  <c:v>1992</c:v>
                </c:pt>
                <c:pt idx="193">
                  <c:v>1993</c:v>
                </c:pt>
                <c:pt idx="194">
                  <c:v>1994</c:v>
                </c:pt>
                <c:pt idx="195">
                  <c:v>1995</c:v>
                </c:pt>
                <c:pt idx="196">
                  <c:v>1996</c:v>
                </c:pt>
                <c:pt idx="197">
                  <c:v>1997</c:v>
                </c:pt>
                <c:pt idx="198">
                  <c:v>1998</c:v>
                </c:pt>
                <c:pt idx="199">
                  <c:v>1999</c:v>
                </c:pt>
                <c:pt idx="200">
                  <c:v>2000</c:v>
                </c:pt>
                <c:pt idx="201">
                  <c:v>2001</c:v>
                </c:pt>
                <c:pt idx="202">
                  <c:v>2002</c:v>
                </c:pt>
                <c:pt idx="203">
                  <c:v>2003</c:v>
                </c:pt>
                <c:pt idx="204">
                  <c:v>2004</c:v>
                </c:pt>
                <c:pt idx="205">
                  <c:v>2005</c:v>
                </c:pt>
                <c:pt idx="206">
                  <c:v>2006</c:v>
                </c:pt>
                <c:pt idx="207">
                  <c:v>2007</c:v>
                </c:pt>
                <c:pt idx="208">
                  <c:v>2008</c:v>
                </c:pt>
                <c:pt idx="209">
                  <c:v>2009</c:v>
                </c:pt>
                <c:pt idx="210">
                  <c:v>2010</c:v>
                </c:pt>
                <c:pt idx="211">
                  <c:v>2011</c:v>
                </c:pt>
                <c:pt idx="212">
                  <c:v>2012</c:v>
                </c:pt>
                <c:pt idx="213">
                  <c:v>2013</c:v>
                </c:pt>
                <c:pt idx="214">
                  <c:v>2014</c:v>
                </c:pt>
                <c:pt idx="215">
                  <c:v>2015</c:v>
                </c:pt>
                <c:pt idx="216">
                  <c:v>2016</c:v>
                </c:pt>
                <c:pt idx="217">
                  <c:v>2017</c:v>
                </c:pt>
                <c:pt idx="218">
                  <c:v>2018</c:v>
                </c:pt>
                <c:pt idx="219">
                  <c:v>2019</c:v>
                </c:pt>
                <c:pt idx="220">
                  <c:v>2020</c:v>
                </c:pt>
                <c:pt idx="221">
                  <c:v>2021</c:v>
                </c:pt>
                <c:pt idx="222">
                  <c:v>2022</c:v>
                </c:pt>
                <c:pt idx="223">
                  <c:v>2023</c:v>
                </c:pt>
                <c:pt idx="224">
                  <c:v>2024</c:v>
                </c:pt>
                <c:pt idx="225">
                  <c:v>2025</c:v>
                </c:pt>
                <c:pt idx="226">
                  <c:v>2026</c:v>
                </c:pt>
                <c:pt idx="227">
                  <c:v>2027</c:v>
                </c:pt>
                <c:pt idx="228">
                  <c:v>2028</c:v>
                </c:pt>
                <c:pt idx="229">
                  <c:v>2029</c:v>
                </c:pt>
                <c:pt idx="230">
                  <c:v>2030</c:v>
                </c:pt>
                <c:pt idx="231">
                  <c:v>2031</c:v>
                </c:pt>
                <c:pt idx="232">
                  <c:v>2032</c:v>
                </c:pt>
                <c:pt idx="233">
                  <c:v>2033</c:v>
                </c:pt>
                <c:pt idx="234">
                  <c:v>2034</c:v>
                </c:pt>
                <c:pt idx="235">
                  <c:v>2035</c:v>
                </c:pt>
                <c:pt idx="236">
                  <c:v>2036</c:v>
                </c:pt>
                <c:pt idx="237">
                  <c:v>2037</c:v>
                </c:pt>
                <c:pt idx="238">
                  <c:v>2038</c:v>
                </c:pt>
                <c:pt idx="239">
                  <c:v>2039</c:v>
                </c:pt>
                <c:pt idx="240">
                  <c:v>2040</c:v>
                </c:pt>
                <c:pt idx="241">
                  <c:v>2041</c:v>
                </c:pt>
                <c:pt idx="242">
                  <c:v>2042</c:v>
                </c:pt>
                <c:pt idx="243">
                  <c:v>2043</c:v>
                </c:pt>
                <c:pt idx="244">
                  <c:v>2044</c:v>
                </c:pt>
                <c:pt idx="245">
                  <c:v>2045</c:v>
                </c:pt>
                <c:pt idx="246">
                  <c:v>2046</c:v>
                </c:pt>
                <c:pt idx="247">
                  <c:v>2047</c:v>
                </c:pt>
                <c:pt idx="248">
                  <c:v>2048</c:v>
                </c:pt>
                <c:pt idx="249">
                  <c:v>2049</c:v>
                </c:pt>
                <c:pt idx="250">
                  <c:v>2050</c:v>
                </c:pt>
                <c:pt idx="251">
                  <c:v>2051</c:v>
                </c:pt>
                <c:pt idx="252">
                  <c:v>2052</c:v>
                </c:pt>
                <c:pt idx="253">
                  <c:v>2053</c:v>
                </c:pt>
                <c:pt idx="254">
                  <c:v>2054</c:v>
                </c:pt>
                <c:pt idx="255">
                  <c:v>2055</c:v>
                </c:pt>
                <c:pt idx="256">
                  <c:v>2056</c:v>
                </c:pt>
                <c:pt idx="257">
                  <c:v>2057</c:v>
                </c:pt>
                <c:pt idx="258">
                  <c:v>2058</c:v>
                </c:pt>
                <c:pt idx="259">
                  <c:v>2059</c:v>
                </c:pt>
                <c:pt idx="260">
                  <c:v>2060</c:v>
                </c:pt>
                <c:pt idx="261">
                  <c:v>2061</c:v>
                </c:pt>
                <c:pt idx="262">
                  <c:v>2062</c:v>
                </c:pt>
                <c:pt idx="263">
                  <c:v>2063</c:v>
                </c:pt>
                <c:pt idx="264">
                  <c:v>2064</c:v>
                </c:pt>
                <c:pt idx="265">
                  <c:v>2065</c:v>
                </c:pt>
                <c:pt idx="266">
                  <c:v>2066</c:v>
                </c:pt>
                <c:pt idx="267">
                  <c:v>2067</c:v>
                </c:pt>
                <c:pt idx="268">
                  <c:v>2068</c:v>
                </c:pt>
                <c:pt idx="269">
                  <c:v>2069</c:v>
                </c:pt>
                <c:pt idx="270">
                  <c:v>2070</c:v>
                </c:pt>
                <c:pt idx="271">
                  <c:v>2071</c:v>
                </c:pt>
                <c:pt idx="272">
                  <c:v>2072</c:v>
                </c:pt>
                <c:pt idx="273">
                  <c:v>2073</c:v>
                </c:pt>
                <c:pt idx="274">
                  <c:v>2074</c:v>
                </c:pt>
                <c:pt idx="275">
                  <c:v>2075</c:v>
                </c:pt>
                <c:pt idx="276">
                  <c:v>2076</c:v>
                </c:pt>
                <c:pt idx="277">
                  <c:v>2077</c:v>
                </c:pt>
                <c:pt idx="278">
                  <c:v>2078</c:v>
                </c:pt>
                <c:pt idx="279">
                  <c:v>2079</c:v>
                </c:pt>
                <c:pt idx="280">
                  <c:v>2080</c:v>
                </c:pt>
                <c:pt idx="281">
                  <c:v>2081</c:v>
                </c:pt>
                <c:pt idx="282">
                  <c:v>2082</c:v>
                </c:pt>
                <c:pt idx="283">
                  <c:v>2083</c:v>
                </c:pt>
                <c:pt idx="284">
                  <c:v>2084</c:v>
                </c:pt>
                <c:pt idx="285">
                  <c:v>2085</c:v>
                </c:pt>
                <c:pt idx="286">
                  <c:v>2086</c:v>
                </c:pt>
                <c:pt idx="287">
                  <c:v>2087</c:v>
                </c:pt>
                <c:pt idx="288">
                  <c:v>2088</c:v>
                </c:pt>
                <c:pt idx="289">
                  <c:v>2089</c:v>
                </c:pt>
                <c:pt idx="290">
                  <c:v>2090</c:v>
                </c:pt>
                <c:pt idx="291">
                  <c:v>2091</c:v>
                </c:pt>
                <c:pt idx="292">
                  <c:v>2092</c:v>
                </c:pt>
                <c:pt idx="293">
                  <c:v>2093</c:v>
                </c:pt>
                <c:pt idx="294">
                  <c:v>2094</c:v>
                </c:pt>
                <c:pt idx="295">
                  <c:v>2095</c:v>
                </c:pt>
                <c:pt idx="296">
                  <c:v>2096</c:v>
                </c:pt>
                <c:pt idx="297">
                  <c:v>2097</c:v>
                </c:pt>
                <c:pt idx="298">
                  <c:v>2098</c:v>
                </c:pt>
                <c:pt idx="299">
                  <c:v>2099</c:v>
                </c:pt>
                <c:pt idx="300">
                  <c:v>2100</c:v>
                </c:pt>
                <c:pt idx="301">
                  <c:v>2101</c:v>
                </c:pt>
                <c:pt idx="302">
                  <c:v>2102</c:v>
                </c:pt>
                <c:pt idx="303">
                  <c:v>2103</c:v>
                </c:pt>
                <c:pt idx="304">
                  <c:v>2104</c:v>
                </c:pt>
                <c:pt idx="305">
                  <c:v>2105</c:v>
                </c:pt>
                <c:pt idx="306">
                  <c:v>2106</c:v>
                </c:pt>
                <c:pt idx="307">
                  <c:v>2107</c:v>
                </c:pt>
                <c:pt idx="308">
                  <c:v>2108</c:v>
                </c:pt>
                <c:pt idx="309">
                  <c:v>2109</c:v>
                </c:pt>
                <c:pt idx="310">
                  <c:v>2110</c:v>
                </c:pt>
                <c:pt idx="311">
                  <c:v>2111</c:v>
                </c:pt>
                <c:pt idx="312">
                  <c:v>2112</c:v>
                </c:pt>
                <c:pt idx="313">
                  <c:v>2113</c:v>
                </c:pt>
                <c:pt idx="314">
                  <c:v>2114</c:v>
                </c:pt>
                <c:pt idx="315">
                  <c:v>2115</c:v>
                </c:pt>
                <c:pt idx="316">
                  <c:v>2116</c:v>
                </c:pt>
                <c:pt idx="317">
                  <c:v>2117</c:v>
                </c:pt>
                <c:pt idx="318">
                  <c:v>2118</c:v>
                </c:pt>
                <c:pt idx="319">
                  <c:v>2119</c:v>
                </c:pt>
                <c:pt idx="320">
                  <c:v>2120</c:v>
                </c:pt>
                <c:pt idx="321">
                  <c:v>2121</c:v>
                </c:pt>
                <c:pt idx="322">
                  <c:v>2122</c:v>
                </c:pt>
                <c:pt idx="323">
                  <c:v>2123</c:v>
                </c:pt>
                <c:pt idx="324">
                  <c:v>2124</c:v>
                </c:pt>
                <c:pt idx="325">
                  <c:v>2125</c:v>
                </c:pt>
                <c:pt idx="326">
                  <c:v>2126</c:v>
                </c:pt>
                <c:pt idx="327">
                  <c:v>2127</c:v>
                </c:pt>
                <c:pt idx="328">
                  <c:v>2128</c:v>
                </c:pt>
                <c:pt idx="329">
                  <c:v>2129</c:v>
                </c:pt>
                <c:pt idx="330">
                  <c:v>2130</c:v>
                </c:pt>
                <c:pt idx="331">
                  <c:v>2131</c:v>
                </c:pt>
                <c:pt idx="332">
                  <c:v>2132</c:v>
                </c:pt>
                <c:pt idx="333">
                  <c:v>2133</c:v>
                </c:pt>
                <c:pt idx="334">
                  <c:v>2134</c:v>
                </c:pt>
                <c:pt idx="335">
                  <c:v>2135</c:v>
                </c:pt>
                <c:pt idx="336">
                  <c:v>2136</c:v>
                </c:pt>
                <c:pt idx="337">
                  <c:v>2137</c:v>
                </c:pt>
                <c:pt idx="338">
                  <c:v>2138</c:v>
                </c:pt>
                <c:pt idx="339">
                  <c:v>2139</c:v>
                </c:pt>
                <c:pt idx="340">
                  <c:v>2140</c:v>
                </c:pt>
                <c:pt idx="341">
                  <c:v>2141</c:v>
                </c:pt>
                <c:pt idx="342">
                  <c:v>2142</c:v>
                </c:pt>
                <c:pt idx="343">
                  <c:v>2143</c:v>
                </c:pt>
                <c:pt idx="344">
                  <c:v>2144</c:v>
                </c:pt>
                <c:pt idx="345">
                  <c:v>2145</c:v>
                </c:pt>
                <c:pt idx="346">
                  <c:v>2146</c:v>
                </c:pt>
                <c:pt idx="347">
                  <c:v>2147</c:v>
                </c:pt>
                <c:pt idx="348">
                  <c:v>2148</c:v>
                </c:pt>
                <c:pt idx="349">
                  <c:v>2149</c:v>
                </c:pt>
                <c:pt idx="350">
                  <c:v>2150</c:v>
                </c:pt>
                <c:pt idx="351">
                  <c:v>2151</c:v>
                </c:pt>
                <c:pt idx="352">
                  <c:v>2152</c:v>
                </c:pt>
                <c:pt idx="353">
                  <c:v>2153</c:v>
                </c:pt>
                <c:pt idx="354">
                  <c:v>2154</c:v>
                </c:pt>
                <c:pt idx="355">
                  <c:v>2155</c:v>
                </c:pt>
                <c:pt idx="356">
                  <c:v>2156</c:v>
                </c:pt>
                <c:pt idx="357">
                  <c:v>2157</c:v>
                </c:pt>
                <c:pt idx="358">
                  <c:v>2158</c:v>
                </c:pt>
                <c:pt idx="359">
                  <c:v>2159</c:v>
                </c:pt>
                <c:pt idx="360">
                  <c:v>2160</c:v>
                </c:pt>
                <c:pt idx="361">
                  <c:v>2161</c:v>
                </c:pt>
                <c:pt idx="362">
                  <c:v>2162</c:v>
                </c:pt>
                <c:pt idx="363">
                  <c:v>2163</c:v>
                </c:pt>
                <c:pt idx="364">
                  <c:v>2164</c:v>
                </c:pt>
                <c:pt idx="365">
                  <c:v>2165</c:v>
                </c:pt>
                <c:pt idx="366">
                  <c:v>2166</c:v>
                </c:pt>
                <c:pt idx="367">
                  <c:v>2167</c:v>
                </c:pt>
                <c:pt idx="368">
                  <c:v>2168</c:v>
                </c:pt>
                <c:pt idx="369">
                  <c:v>2169</c:v>
                </c:pt>
                <c:pt idx="370">
                  <c:v>2170</c:v>
                </c:pt>
                <c:pt idx="371">
                  <c:v>2171</c:v>
                </c:pt>
                <c:pt idx="372">
                  <c:v>2172</c:v>
                </c:pt>
                <c:pt idx="373">
                  <c:v>2173</c:v>
                </c:pt>
                <c:pt idx="374">
                  <c:v>2174</c:v>
                </c:pt>
                <c:pt idx="375">
                  <c:v>2175</c:v>
                </c:pt>
                <c:pt idx="376">
                  <c:v>2176</c:v>
                </c:pt>
                <c:pt idx="377">
                  <c:v>2177</c:v>
                </c:pt>
                <c:pt idx="378">
                  <c:v>2178</c:v>
                </c:pt>
                <c:pt idx="379">
                  <c:v>2179</c:v>
                </c:pt>
                <c:pt idx="380">
                  <c:v>2180</c:v>
                </c:pt>
                <c:pt idx="381">
                  <c:v>2181</c:v>
                </c:pt>
                <c:pt idx="382">
                  <c:v>2182</c:v>
                </c:pt>
                <c:pt idx="383">
                  <c:v>2183</c:v>
                </c:pt>
                <c:pt idx="384">
                  <c:v>2184</c:v>
                </c:pt>
                <c:pt idx="385">
                  <c:v>2185</c:v>
                </c:pt>
                <c:pt idx="386">
                  <c:v>2186</c:v>
                </c:pt>
                <c:pt idx="387">
                  <c:v>2187</c:v>
                </c:pt>
                <c:pt idx="388">
                  <c:v>2188</c:v>
                </c:pt>
                <c:pt idx="389">
                  <c:v>2189</c:v>
                </c:pt>
                <c:pt idx="390">
                  <c:v>2190</c:v>
                </c:pt>
                <c:pt idx="391">
                  <c:v>2191</c:v>
                </c:pt>
                <c:pt idx="392">
                  <c:v>2192</c:v>
                </c:pt>
                <c:pt idx="393">
                  <c:v>2193</c:v>
                </c:pt>
                <c:pt idx="394">
                  <c:v>2194</c:v>
                </c:pt>
                <c:pt idx="395">
                  <c:v>2195</c:v>
                </c:pt>
                <c:pt idx="396">
                  <c:v>2196</c:v>
                </c:pt>
                <c:pt idx="397">
                  <c:v>2197</c:v>
                </c:pt>
                <c:pt idx="398">
                  <c:v>2198</c:v>
                </c:pt>
                <c:pt idx="399">
                  <c:v>2199</c:v>
                </c:pt>
                <c:pt idx="400">
                  <c:v>2200</c:v>
                </c:pt>
                <c:pt idx="401">
                  <c:v>2201</c:v>
                </c:pt>
                <c:pt idx="402">
                  <c:v>2202</c:v>
                </c:pt>
                <c:pt idx="403">
                  <c:v>2203</c:v>
                </c:pt>
                <c:pt idx="404">
                  <c:v>2204</c:v>
                </c:pt>
                <c:pt idx="405">
                  <c:v>2205</c:v>
                </c:pt>
                <c:pt idx="406">
                  <c:v>2206</c:v>
                </c:pt>
                <c:pt idx="407">
                  <c:v>2207</c:v>
                </c:pt>
                <c:pt idx="408">
                  <c:v>2208</c:v>
                </c:pt>
                <c:pt idx="409">
                  <c:v>2209</c:v>
                </c:pt>
                <c:pt idx="410">
                  <c:v>2210</c:v>
                </c:pt>
                <c:pt idx="411">
                  <c:v>2211</c:v>
                </c:pt>
                <c:pt idx="412">
                  <c:v>2212</c:v>
                </c:pt>
                <c:pt idx="413">
                  <c:v>2213</c:v>
                </c:pt>
                <c:pt idx="414">
                  <c:v>2214</c:v>
                </c:pt>
                <c:pt idx="415">
                  <c:v>2215</c:v>
                </c:pt>
                <c:pt idx="416">
                  <c:v>2216</c:v>
                </c:pt>
                <c:pt idx="417">
                  <c:v>2217</c:v>
                </c:pt>
                <c:pt idx="418">
                  <c:v>2218</c:v>
                </c:pt>
                <c:pt idx="419">
                  <c:v>2219</c:v>
                </c:pt>
                <c:pt idx="420">
                  <c:v>2220</c:v>
                </c:pt>
                <c:pt idx="421">
                  <c:v>2221</c:v>
                </c:pt>
                <c:pt idx="422">
                  <c:v>2222</c:v>
                </c:pt>
                <c:pt idx="423">
                  <c:v>2223</c:v>
                </c:pt>
                <c:pt idx="424">
                  <c:v>2224</c:v>
                </c:pt>
                <c:pt idx="425">
                  <c:v>2225</c:v>
                </c:pt>
                <c:pt idx="426">
                  <c:v>2226</c:v>
                </c:pt>
                <c:pt idx="427">
                  <c:v>2227</c:v>
                </c:pt>
                <c:pt idx="428">
                  <c:v>2228</c:v>
                </c:pt>
                <c:pt idx="429">
                  <c:v>2229</c:v>
                </c:pt>
                <c:pt idx="430">
                  <c:v>2230</c:v>
                </c:pt>
                <c:pt idx="431">
                  <c:v>2231</c:v>
                </c:pt>
                <c:pt idx="432">
                  <c:v>2232</c:v>
                </c:pt>
                <c:pt idx="433">
                  <c:v>2233</c:v>
                </c:pt>
                <c:pt idx="434">
                  <c:v>2234</c:v>
                </c:pt>
                <c:pt idx="435">
                  <c:v>2235</c:v>
                </c:pt>
                <c:pt idx="436">
                  <c:v>2236</c:v>
                </c:pt>
                <c:pt idx="437">
                  <c:v>2237</c:v>
                </c:pt>
                <c:pt idx="438">
                  <c:v>2238</c:v>
                </c:pt>
                <c:pt idx="439">
                  <c:v>2239</c:v>
                </c:pt>
                <c:pt idx="440">
                  <c:v>2240</c:v>
                </c:pt>
                <c:pt idx="441">
                  <c:v>2241</c:v>
                </c:pt>
                <c:pt idx="442">
                  <c:v>2242</c:v>
                </c:pt>
                <c:pt idx="443">
                  <c:v>2243</c:v>
                </c:pt>
                <c:pt idx="444">
                  <c:v>2244</c:v>
                </c:pt>
                <c:pt idx="445">
                  <c:v>2245</c:v>
                </c:pt>
                <c:pt idx="446">
                  <c:v>2246</c:v>
                </c:pt>
                <c:pt idx="447">
                  <c:v>2247</c:v>
                </c:pt>
                <c:pt idx="448">
                  <c:v>2248</c:v>
                </c:pt>
                <c:pt idx="449">
                  <c:v>2249</c:v>
                </c:pt>
                <c:pt idx="450">
                  <c:v>2250</c:v>
                </c:pt>
                <c:pt idx="451">
                  <c:v>2251</c:v>
                </c:pt>
                <c:pt idx="452">
                  <c:v>2252</c:v>
                </c:pt>
                <c:pt idx="453">
                  <c:v>2253</c:v>
                </c:pt>
                <c:pt idx="454">
                  <c:v>2254</c:v>
                </c:pt>
                <c:pt idx="455">
                  <c:v>2255</c:v>
                </c:pt>
                <c:pt idx="456">
                  <c:v>2256</c:v>
                </c:pt>
                <c:pt idx="457">
                  <c:v>2257</c:v>
                </c:pt>
                <c:pt idx="458">
                  <c:v>2258</c:v>
                </c:pt>
                <c:pt idx="459">
                  <c:v>2259</c:v>
                </c:pt>
                <c:pt idx="460">
                  <c:v>2260</c:v>
                </c:pt>
                <c:pt idx="461">
                  <c:v>2261</c:v>
                </c:pt>
                <c:pt idx="462">
                  <c:v>2262</c:v>
                </c:pt>
                <c:pt idx="463">
                  <c:v>2263</c:v>
                </c:pt>
                <c:pt idx="464">
                  <c:v>2264</c:v>
                </c:pt>
                <c:pt idx="465">
                  <c:v>2265</c:v>
                </c:pt>
                <c:pt idx="466">
                  <c:v>2266</c:v>
                </c:pt>
                <c:pt idx="467">
                  <c:v>2267</c:v>
                </c:pt>
                <c:pt idx="468">
                  <c:v>2268</c:v>
                </c:pt>
                <c:pt idx="469">
                  <c:v>2269</c:v>
                </c:pt>
                <c:pt idx="470">
                  <c:v>2270</c:v>
                </c:pt>
                <c:pt idx="471">
                  <c:v>2271</c:v>
                </c:pt>
                <c:pt idx="472">
                  <c:v>2272</c:v>
                </c:pt>
                <c:pt idx="473">
                  <c:v>2273</c:v>
                </c:pt>
                <c:pt idx="474">
                  <c:v>2274</c:v>
                </c:pt>
                <c:pt idx="475">
                  <c:v>2275</c:v>
                </c:pt>
                <c:pt idx="476">
                  <c:v>2276</c:v>
                </c:pt>
                <c:pt idx="477">
                  <c:v>2277</c:v>
                </c:pt>
                <c:pt idx="478">
                  <c:v>2278</c:v>
                </c:pt>
                <c:pt idx="479">
                  <c:v>2279</c:v>
                </c:pt>
                <c:pt idx="480">
                  <c:v>2280</c:v>
                </c:pt>
                <c:pt idx="481">
                  <c:v>2281</c:v>
                </c:pt>
                <c:pt idx="482">
                  <c:v>2282</c:v>
                </c:pt>
                <c:pt idx="483">
                  <c:v>2283</c:v>
                </c:pt>
                <c:pt idx="484">
                  <c:v>2284</c:v>
                </c:pt>
                <c:pt idx="485">
                  <c:v>2285</c:v>
                </c:pt>
                <c:pt idx="486">
                  <c:v>2286</c:v>
                </c:pt>
                <c:pt idx="487">
                  <c:v>2287</c:v>
                </c:pt>
                <c:pt idx="488">
                  <c:v>2288</c:v>
                </c:pt>
                <c:pt idx="489">
                  <c:v>2289</c:v>
                </c:pt>
                <c:pt idx="490">
                  <c:v>2290</c:v>
                </c:pt>
                <c:pt idx="491">
                  <c:v>2291</c:v>
                </c:pt>
                <c:pt idx="492">
                  <c:v>2292</c:v>
                </c:pt>
                <c:pt idx="493">
                  <c:v>2293</c:v>
                </c:pt>
                <c:pt idx="494">
                  <c:v>2294</c:v>
                </c:pt>
                <c:pt idx="495">
                  <c:v>2295</c:v>
                </c:pt>
                <c:pt idx="496">
                  <c:v>2296</c:v>
                </c:pt>
                <c:pt idx="497">
                  <c:v>2297</c:v>
                </c:pt>
                <c:pt idx="498">
                  <c:v>2298</c:v>
                </c:pt>
                <c:pt idx="499">
                  <c:v>2299</c:v>
                </c:pt>
                <c:pt idx="500">
                  <c:v>2300</c:v>
                </c:pt>
                <c:pt idx="501">
                  <c:v>2301</c:v>
                </c:pt>
                <c:pt idx="502">
                  <c:v>2302</c:v>
                </c:pt>
                <c:pt idx="503">
                  <c:v>2303</c:v>
                </c:pt>
                <c:pt idx="504">
                  <c:v>2304</c:v>
                </c:pt>
                <c:pt idx="505">
                  <c:v>2305</c:v>
                </c:pt>
                <c:pt idx="506">
                  <c:v>2306</c:v>
                </c:pt>
                <c:pt idx="507">
                  <c:v>2307</c:v>
                </c:pt>
                <c:pt idx="508">
                  <c:v>2308</c:v>
                </c:pt>
                <c:pt idx="509">
                  <c:v>2309</c:v>
                </c:pt>
                <c:pt idx="510">
                  <c:v>2310</c:v>
                </c:pt>
                <c:pt idx="511">
                  <c:v>2311</c:v>
                </c:pt>
                <c:pt idx="512">
                  <c:v>2312</c:v>
                </c:pt>
                <c:pt idx="513">
                  <c:v>2313</c:v>
                </c:pt>
                <c:pt idx="514">
                  <c:v>2314</c:v>
                </c:pt>
                <c:pt idx="515">
                  <c:v>2315</c:v>
                </c:pt>
                <c:pt idx="516">
                  <c:v>2316</c:v>
                </c:pt>
                <c:pt idx="517">
                  <c:v>2317</c:v>
                </c:pt>
                <c:pt idx="518">
                  <c:v>2318</c:v>
                </c:pt>
                <c:pt idx="519">
                  <c:v>2319</c:v>
                </c:pt>
                <c:pt idx="520">
                  <c:v>2320</c:v>
                </c:pt>
                <c:pt idx="521">
                  <c:v>2321</c:v>
                </c:pt>
                <c:pt idx="522">
                  <c:v>2322</c:v>
                </c:pt>
                <c:pt idx="523">
                  <c:v>2323</c:v>
                </c:pt>
                <c:pt idx="524">
                  <c:v>2324</c:v>
                </c:pt>
                <c:pt idx="525">
                  <c:v>2325</c:v>
                </c:pt>
                <c:pt idx="526">
                  <c:v>2326</c:v>
                </c:pt>
                <c:pt idx="527">
                  <c:v>2327</c:v>
                </c:pt>
                <c:pt idx="528">
                  <c:v>2328</c:v>
                </c:pt>
                <c:pt idx="529">
                  <c:v>2329</c:v>
                </c:pt>
                <c:pt idx="530">
                  <c:v>2330</c:v>
                </c:pt>
                <c:pt idx="531">
                  <c:v>2331</c:v>
                </c:pt>
                <c:pt idx="532">
                  <c:v>2332</c:v>
                </c:pt>
                <c:pt idx="533">
                  <c:v>2333</c:v>
                </c:pt>
                <c:pt idx="534">
                  <c:v>2334</c:v>
                </c:pt>
                <c:pt idx="535">
                  <c:v>2335</c:v>
                </c:pt>
                <c:pt idx="536">
                  <c:v>2336</c:v>
                </c:pt>
                <c:pt idx="537">
                  <c:v>2337</c:v>
                </c:pt>
                <c:pt idx="538">
                  <c:v>2338</c:v>
                </c:pt>
                <c:pt idx="539">
                  <c:v>2339</c:v>
                </c:pt>
                <c:pt idx="540">
                  <c:v>2340</c:v>
                </c:pt>
                <c:pt idx="541">
                  <c:v>2341</c:v>
                </c:pt>
                <c:pt idx="542">
                  <c:v>2342</c:v>
                </c:pt>
                <c:pt idx="543">
                  <c:v>2343</c:v>
                </c:pt>
                <c:pt idx="544">
                  <c:v>2344</c:v>
                </c:pt>
                <c:pt idx="545">
                  <c:v>2345</c:v>
                </c:pt>
                <c:pt idx="546">
                  <c:v>2346</c:v>
                </c:pt>
                <c:pt idx="547">
                  <c:v>2347</c:v>
                </c:pt>
                <c:pt idx="548">
                  <c:v>2348</c:v>
                </c:pt>
                <c:pt idx="549">
                  <c:v>2349</c:v>
                </c:pt>
                <c:pt idx="550">
                  <c:v>2350</c:v>
                </c:pt>
                <c:pt idx="551">
                  <c:v>2351</c:v>
                </c:pt>
                <c:pt idx="552">
                  <c:v>2352</c:v>
                </c:pt>
                <c:pt idx="553">
                  <c:v>2353</c:v>
                </c:pt>
                <c:pt idx="554">
                  <c:v>2354</c:v>
                </c:pt>
                <c:pt idx="555">
                  <c:v>2355</c:v>
                </c:pt>
                <c:pt idx="556">
                  <c:v>2356</c:v>
                </c:pt>
                <c:pt idx="557">
                  <c:v>2357</c:v>
                </c:pt>
                <c:pt idx="558">
                  <c:v>2358</c:v>
                </c:pt>
                <c:pt idx="559">
                  <c:v>2359</c:v>
                </c:pt>
                <c:pt idx="560">
                  <c:v>2360</c:v>
                </c:pt>
                <c:pt idx="561">
                  <c:v>2361</c:v>
                </c:pt>
                <c:pt idx="562">
                  <c:v>2362</c:v>
                </c:pt>
                <c:pt idx="563">
                  <c:v>2363</c:v>
                </c:pt>
                <c:pt idx="564">
                  <c:v>2364</c:v>
                </c:pt>
                <c:pt idx="565">
                  <c:v>2365</c:v>
                </c:pt>
                <c:pt idx="566">
                  <c:v>2366</c:v>
                </c:pt>
                <c:pt idx="567">
                  <c:v>2367</c:v>
                </c:pt>
                <c:pt idx="568">
                  <c:v>2368</c:v>
                </c:pt>
                <c:pt idx="569">
                  <c:v>2369</c:v>
                </c:pt>
                <c:pt idx="570">
                  <c:v>2370</c:v>
                </c:pt>
                <c:pt idx="571">
                  <c:v>2371</c:v>
                </c:pt>
                <c:pt idx="572">
                  <c:v>2372</c:v>
                </c:pt>
                <c:pt idx="573">
                  <c:v>2373</c:v>
                </c:pt>
                <c:pt idx="574">
                  <c:v>2374</c:v>
                </c:pt>
                <c:pt idx="575">
                  <c:v>2375</c:v>
                </c:pt>
                <c:pt idx="576">
                  <c:v>2376</c:v>
                </c:pt>
                <c:pt idx="577">
                  <c:v>2377</c:v>
                </c:pt>
                <c:pt idx="578">
                  <c:v>2378</c:v>
                </c:pt>
                <c:pt idx="579">
                  <c:v>2379</c:v>
                </c:pt>
                <c:pt idx="580">
                  <c:v>2380</c:v>
                </c:pt>
                <c:pt idx="581">
                  <c:v>2381</c:v>
                </c:pt>
                <c:pt idx="582">
                  <c:v>2382</c:v>
                </c:pt>
                <c:pt idx="583">
                  <c:v>2383</c:v>
                </c:pt>
                <c:pt idx="584">
                  <c:v>2384</c:v>
                </c:pt>
                <c:pt idx="585">
                  <c:v>2385</c:v>
                </c:pt>
                <c:pt idx="586">
                  <c:v>2386</c:v>
                </c:pt>
                <c:pt idx="587">
                  <c:v>2387</c:v>
                </c:pt>
                <c:pt idx="588">
                  <c:v>2388</c:v>
                </c:pt>
                <c:pt idx="589">
                  <c:v>2389</c:v>
                </c:pt>
                <c:pt idx="590">
                  <c:v>2390</c:v>
                </c:pt>
                <c:pt idx="591">
                  <c:v>2391</c:v>
                </c:pt>
                <c:pt idx="592">
                  <c:v>2392</c:v>
                </c:pt>
                <c:pt idx="593">
                  <c:v>2393</c:v>
                </c:pt>
                <c:pt idx="594">
                  <c:v>2394</c:v>
                </c:pt>
                <c:pt idx="595">
                  <c:v>2395</c:v>
                </c:pt>
                <c:pt idx="596">
                  <c:v>2396</c:v>
                </c:pt>
                <c:pt idx="597">
                  <c:v>2397</c:v>
                </c:pt>
                <c:pt idx="598">
                  <c:v>2398</c:v>
                </c:pt>
                <c:pt idx="599">
                  <c:v>2399</c:v>
                </c:pt>
                <c:pt idx="600">
                  <c:v>2400</c:v>
                </c:pt>
                <c:pt idx="601">
                  <c:v>2401</c:v>
                </c:pt>
                <c:pt idx="602">
                  <c:v>2402</c:v>
                </c:pt>
                <c:pt idx="603">
                  <c:v>2403</c:v>
                </c:pt>
                <c:pt idx="604">
                  <c:v>2404</c:v>
                </c:pt>
                <c:pt idx="605">
                  <c:v>2405</c:v>
                </c:pt>
                <c:pt idx="606">
                  <c:v>2406</c:v>
                </c:pt>
                <c:pt idx="607">
                  <c:v>2407</c:v>
                </c:pt>
                <c:pt idx="608">
                  <c:v>2408</c:v>
                </c:pt>
                <c:pt idx="609">
                  <c:v>2409</c:v>
                </c:pt>
                <c:pt idx="610">
                  <c:v>2410</c:v>
                </c:pt>
                <c:pt idx="611">
                  <c:v>2411</c:v>
                </c:pt>
                <c:pt idx="612">
                  <c:v>2412</c:v>
                </c:pt>
                <c:pt idx="613">
                  <c:v>2413</c:v>
                </c:pt>
                <c:pt idx="614">
                  <c:v>2414</c:v>
                </c:pt>
                <c:pt idx="615">
                  <c:v>2415</c:v>
                </c:pt>
                <c:pt idx="616">
                  <c:v>2416</c:v>
                </c:pt>
                <c:pt idx="617">
                  <c:v>2417</c:v>
                </c:pt>
                <c:pt idx="618">
                  <c:v>2418</c:v>
                </c:pt>
                <c:pt idx="619">
                  <c:v>2419</c:v>
                </c:pt>
                <c:pt idx="620">
                  <c:v>2420</c:v>
                </c:pt>
                <c:pt idx="621">
                  <c:v>2421</c:v>
                </c:pt>
                <c:pt idx="622">
                  <c:v>2422</c:v>
                </c:pt>
                <c:pt idx="623">
                  <c:v>2423</c:v>
                </c:pt>
                <c:pt idx="624">
                  <c:v>2424</c:v>
                </c:pt>
                <c:pt idx="625">
                  <c:v>2425</c:v>
                </c:pt>
                <c:pt idx="626">
                  <c:v>2426</c:v>
                </c:pt>
                <c:pt idx="627">
                  <c:v>2427</c:v>
                </c:pt>
                <c:pt idx="628">
                  <c:v>2428</c:v>
                </c:pt>
                <c:pt idx="629">
                  <c:v>2429</c:v>
                </c:pt>
                <c:pt idx="630">
                  <c:v>2430</c:v>
                </c:pt>
                <c:pt idx="631">
                  <c:v>2431</c:v>
                </c:pt>
                <c:pt idx="632">
                  <c:v>2432</c:v>
                </c:pt>
                <c:pt idx="633">
                  <c:v>2433</c:v>
                </c:pt>
                <c:pt idx="634">
                  <c:v>2434</c:v>
                </c:pt>
                <c:pt idx="635">
                  <c:v>2435</c:v>
                </c:pt>
                <c:pt idx="636">
                  <c:v>2436</c:v>
                </c:pt>
                <c:pt idx="637">
                  <c:v>2437</c:v>
                </c:pt>
                <c:pt idx="638">
                  <c:v>2438</c:v>
                </c:pt>
                <c:pt idx="639">
                  <c:v>2439</c:v>
                </c:pt>
                <c:pt idx="640">
                  <c:v>2440</c:v>
                </c:pt>
                <c:pt idx="641">
                  <c:v>2441</c:v>
                </c:pt>
                <c:pt idx="642">
                  <c:v>2442</c:v>
                </c:pt>
                <c:pt idx="643">
                  <c:v>2443</c:v>
                </c:pt>
                <c:pt idx="644">
                  <c:v>2444</c:v>
                </c:pt>
                <c:pt idx="645">
                  <c:v>2445</c:v>
                </c:pt>
                <c:pt idx="646">
                  <c:v>2446</c:v>
                </c:pt>
                <c:pt idx="647">
                  <c:v>2447</c:v>
                </c:pt>
                <c:pt idx="648">
                  <c:v>2448</c:v>
                </c:pt>
                <c:pt idx="649">
                  <c:v>2449</c:v>
                </c:pt>
                <c:pt idx="650">
                  <c:v>2450</c:v>
                </c:pt>
                <c:pt idx="651">
                  <c:v>2451</c:v>
                </c:pt>
                <c:pt idx="652">
                  <c:v>2452</c:v>
                </c:pt>
                <c:pt idx="653">
                  <c:v>2453</c:v>
                </c:pt>
                <c:pt idx="654">
                  <c:v>2454</c:v>
                </c:pt>
                <c:pt idx="655">
                  <c:v>2455</c:v>
                </c:pt>
                <c:pt idx="656">
                  <c:v>2456</c:v>
                </c:pt>
                <c:pt idx="657">
                  <c:v>2457</c:v>
                </c:pt>
                <c:pt idx="658">
                  <c:v>2458</c:v>
                </c:pt>
                <c:pt idx="659">
                  <c:v>2459</c:v>
                </c:pt>
                <c:pt idx="660">
                  <c:v>2460</c:v>
                </c:pt>
                <c:pt idx="661">
                  <c:v>2461</c:v>
                </c:pt>
                <c:pt idx="662">
                  <c:v>2462</c:v>
                </c:pt>
                <c:pt idx="663">
                  <c:v>2463</c:v>
                </c:pt>
                <c:pt idx="664">
                  <c:v>2464</c:v>
                </c:pt>
                <c:pt idx="665">
                  <c:v>2465</c:v>
                </c:pt>
                <c:pt idx="666">
                  <c:v>2466</c:v>
                </c:pt>
                <c:pt idx="667">
                  <c:v>2467</c:v>
                </c:pt>
                <c:pt idx="668">
                  <c:v>2468</c:v>
                </c:pt>
                <c:pt idx="669">
                  <c:v>2469</c:v>
                </c:pt>
                <c:pt idx="670">
                  <c:v>2470</c:v>
                </c:pt>
                <c:pt idx="671">
                  <c:v>2471</c:v>
                </c:pt>
                <c:pt idx="672">
                  <c:v>2472</c:v>
                </c:pt>
                <c:pt idx="673">
                  <c:v>2473</c:v>
                </c:pt>
                <c:pt idx="674">
                  <c:v>2474</c:v>
                </c:pt>
                <c:pt idx="675">
                  <c:v>2475</c:v>
                </c:pt>
                <c:pt idx="676">
                  <c:v>2476</c:v>
                </c:pt>
                <c:pt idx="677">
                  <c:v>2477</c:v>
                </c:pt>
                <c:pt idx="678">
                  <c:v>2478</c:v>
                </c:pt>
                <c:pt idx="679">
                  <c:v>2479</c:v>
                </c:pt>
                <c:pt idx="680">
                  <c:v>2480</c:v>
                </c:pt>
                <c:pt idx="681">
                  <c:v>2481</c:v>
                </c:pt>
                <c:pt idx="682">
                  <c:v>2482</c:v>
                </c:pt>
                <c:pt idx="683">
                  <c:v>2483</c:v>
                </c:pt>
                <c:pt idx="684">
                  <c:v>2484</c:v>
                </c:pt>
                <c:pt idx="685">
                  <c:v>2485</c:v>
                </c:pt>
                <c:pt idx="686">
                  <c:v>2486</c:v>
                </c:pt>
                <c:pt idx="687">
                  <c:v>2487</c:v>
                </c:pt>
                <c:pt idx="688">
                  <c:v>2488</c:v>
                </c:pt>
                <c:pt idx="689">
                  <c:v>2489</c:v>
                </c:pt>
                <c:pt idx="690">
                  <c:v>2490</c:v>
                </c:pt>
                <c:pt idx="691">
                  <c:v>2491</c:v>
                </c:pt>
                <c:pt idx="692">
                  <c:v>2492</c:v>
                </c:pt>
                <c:pt idx="693">
                  <c:v>2493</c:v>
                </c:pt>
                <c:pt idx="694">
                  <c:v>2494</c:v>
                </c:pt>
                <c:pt idx="695">
                  <c:v>2495</c:v>
                </c:pt>
                <c:pt idx="696">
                  <c:v>2496</c:v>
                </c:pt>
                <c:pt idx="697">
                  <c:v>2497</c:v>
                </c:pt>
                <c:pt idx="698">
                  <c:v>2498</c:v>
                </c:pt>
                <c:pt idx="699">
                  <c:v>2499</c:v>
                </c:pt>
                <c:pt idx="700">
                  <c:v>2500</c:v>
                </c:pt>
                <c:pt idx="701">
                  <c:v>2501</c:v>
                </c:pt>
                <c:pt idx="702">
                  <c:v>2502</c:v>
                </c:pt>
                <c:pt idx="703">
                  <c:v>2503</c:v>
                </c:pt>
                <c:pt idx="704">
                  <c:v>2504</c:v>
                </c:pt>
                <c:pt idx="705">
                  <c:v>2505</c:v>
                </c:pt>
                <c:pt idx="706">
                  <c:v>2506</c:v>
                </c:pt>
                <c:pt idx="707">
                  <c:v>2507</c:v>
                </c:pt>
                <c:pt idx="708">
                  <c:v>2508</c:v>
                </c:pt>
                <c:pt idx="709">
                  <c:v>2509</c:v>
                </c:pt>
                <c:pt idx="710">
                  <c:v>2510</c:v>
                </c:pt>
                <c:pt idx="711">
                  <c:v>2511</c:v>
                </c:pt>
                <c:pt idx="712">
                  <c:v>2512</c:v>
                </c:pt>
                <c:pt idx="713">
                  <c:v>2513</c:v>
                </c:pt>
                <c:pt idx="714">
                  <c:v>2514</c:v>
                </c:pt>
                <c:pt idx="715">
                  <c:v>2515</c:v>
                </c:pt>
                <c:pt idx="716">
                  <c:v>2516</c:v>
                </c:pt>
                <c:pt idx="717">
                  <c:v>2517</c:v>
                </c:pt>
                <c:pt idx="718">
                  <c:v>2518</c:v>
                </c:pt>
                <c:pt idx="719">
                  <c:v>2519</c:v>
                </c:pt>
                <c:pt idx="720">
                  <c:v>2520</c:v>
                </c:pt>
                <c:pt idx="721">
                  <c:v>2521</c:v>
                </c:pt>
                <c:pt idx="722">
                  <c:v>2522</c:v>
                </c:pt>
                <c:pt idx="723">
                  <c:v>2523</c:v>
                </c:pt>
                <c:pt idx="724">
                  <c:v>2524</c:v>
                </c:pt>
                <c:pt idx="725">
                  <c:v>2525</c:v>
                </c:pt>
                <c:pt idx="726">
                  <c:v>2526</c:v>
                </c:pt>
                <c:pt idx="727">
                  <c:v>2527</c:v>
                </c:pt>
                <c:pt idx="728">
                  <c:v>2528</c:v>
                </c:pt>
                <c:pt idx="729">
                  <c:v>2529</c:v>
                </c:pt>
                <c:pt idx="730">
                  <c:v>2530</c:v>
                </c:pt>
                <c:pt idx="731">
                  <c:v>2531</c:v>
                </c:pt>
                <c:pt idx="732">
                  <c:v>2532</c:v>
                </c:pt>
                <c:pt idx="733">
                  <c:v>2533</c:v>
                </c:pt>
                <c:pt idx="734">
                  <c:v>2534</c:v>
                </c:pt>
                <c:pt idx="735">
                  <c:v>2535</c:v>
                </c:pt>
                <c:pt idx="736">
                  <c:v>2536</c:v>
                </c:pt>
                <c:pt idx="737">
                  <c:v>2537</c:v>
                </c:pt>
                <c:pt idx="738">
                  <c:v>2538</c:v>
                </c:pt>
                <c:pt idx="739">
                  <c:v>2539</c:v>
                </c:pt>
                <c:pt idx="740">
                  <c:v>2540</c:v>
                </c:pt>
                <c:pt idx="741">
                  <c:v>2541</c:v>
                </c:pt>
                <c:pt idx="742">
                  <c:v>2542</c:v>
                </c:pt>
                <c:pt idx="743">
                  <c:v>2543</c:v>
                </c:pt>
                <c:pt idx="744">
                  <c:v>2544</c:v>
                </c:pt>
                <c:pt idx="745">
                  <c:v>2545</c:v>
                </c:pt>
                <c:pt idx="746">
                  <c:v>2546</c:v>
                </c:pt>
                <c:pt idx="747">
                  <c:v>2547</c:v>
                </c:pt>
                <c:pt idx="748">
                  <c:v>2548</c:v>
                </c:pt>
                <c:pt idx="749">
                  <c:v>2549</c:v>
                </c:pt>
                <c:pt idx="750">
                  <c:v>2550</c:v>
                </c:pt>
                <c:pt idx="751">
                  <c:v>2551</c:v>
                </c:pt>
                <c:pt idx="752">
                  <c:v>2552</c:v>
                </c:pt>
                <c:pt idx="753">
                  <c:v>2553</c:v>
                </c:pt>
                <c:pt idx="754">
                  <c:v>2554</c:v>
                </c:pt>
                <c:pt idx="755">
                  <c:v>2555</c:v>
                </c:pt>
                <c:pt idx="756">
                  <c:v>2556</c:v>
                </c:pt>
                <c:pt idx="757">
                  <c:v>2557</c:v>
                </c:pt>
                <c:pt idx="758">
                  <c:v>2558</c:v>
                </c:pt>
                <c:pt idx="759">
                  <c:v>2559</c:v>
                </c:pt>
                <c:pt idx="760">
                  <c:v>2560</c:v>
                </c:pt>
                <c:pt idx="761">
                  <c:v>2561</c:v>
                </c:pt>
                <c:pt idx="762">
                  <c:v>2562</c:v>
                </c:pt>
                <c:pt idx="763">
                  <c:v>2563</c:v>
                </c:pt>
                <c:pt idx="764">
                  <c:v>2564</c:v>
                </c:pt>
                <c:pt idx="765">
                  <c:v>2565</c:v>
                </c:pt>
                <c:pt idx="766">
                  <c:v>2566</c:v>
                </c:pt>
                <c:pt idx="767">
                  <c:v>2567</c:v>
                </c:pt>
                <c:pt idx="768">
                  <c:v>2568</c:v>
                </c:pt>
                <c:pt idx="769">
                  <c:v>2569</c:v>
                </c:pt>
                <c:pt idx="770">
                  <c:v>2570</c:v>
                </c:pt>
                <c:pt idx="771">
                  <c:v>2571</c:v>
                </c:pt>
                <c:pt idx="772">
                  <c:v>2572</c:v>
                </c:pt>
                <c:pt idx="773">
                  <c:v>2573</c:v>
                </c:pt>
                <c:pt idx="774">
                  <c:v>2574</c:v>
                </c:pt>
                <c:pt idx="775">
                  <c:v>2575</c:v>
                </c:pt>
                <c:pt idx="776">
                  <c:v>2576</c:v>
                </c:pt>
                <c:pt idx="777">
                  <c:v>2577</c:v>
                </c:pt>
                <c:pt idx="778">
                  <c:v>2578</c:v>
                </c:pt>
                <c:pt idx="779">
                  <c:v>2579</c:v>
                </c:pt>
                <c:pt idx="780">
                  <c:v>2580</c:v>
                </c:pt>
                <c:pt idx="781">
                  <c:v>2581</c:v>
                </c:pt>
                <c:pt idx="782">
                  <c:v>2582</c:v>
                </c:pt>
                <c:pt idx="783">
                  <c:v>2583</c:v>
                </c:pt>
                <c:pt idx="784">
                  <c:v>2584</c:v>
                </c:pt>
                <c:pt idx="785">
                  <c:v>2585</c:v>
                </c:pt>
                <c:pt idx="786">
                  <c:v>2586</c:v>
                </c:pt>
                <c:pt idx="787">
                  <c:v>2587</c:v>
                </c:pt>
                <c:pt idx="788">
                  <c:v>2588</c:v>
                </c:pt>
                <c:pt idx="789">
                  <c:v>2589</c:v>
                </c:pt>
                <c:pt idx="790">
                  <c:v>2590</c:v>
                </c:pt>
                <c:pt idx="791">
                  <c:v>2591</c:v>
                </c:pt>
                <c:pt idx="792">
                  <c:v>2592</c:v>
                </c:pt>
                <c:pt idx="793">
                  <c:v>2593</c:v>
                </c:pt>
                <c:pt idx="794">
                  <c:v>2594</c:v>
                </c:pt>
                <c:pt idx="795">
                  <c:v>2595</c:v>
                </c:pt>
                <c:pt idx="796">
                  <c:v>2596</c:v>
                </c:pt>
                <c:pt idx="797">
                  <c:v>2597</c:v>
                </c:pt>
                <c:pt idx="798">
                  <c:v>2598</c:v>
                </c:pt>
                <c:pt idx="799">
                  <c:v>2599</c:v>
                </c:pt>
                <c:pt idx="800">
                  <c:v>2600</c:v>
                </c:pt>
                <c:pt idx="801">
                  <c:v>2601</c:v>
                </c:pt>
                <c:pt idx="802">
                  <c:v>2602</c:v>
                </c:pt>
                <c:pt idx="803">
                  <c:v>2603</c:v>
                </c:pt>
                <c:pt idx="804">
                  <c:v>2604</c:v>
                </c:pt>
                <c:pt idx="805">
                  <c:v>2605</c:v>
                </c:pt>
                <c:pt idx="806">
                  <c:v>2606</c:v>
                </c:pt>
                <c:pt idx="807">
                  <c:v>2607</c:v>
                </c:pt>
                <c:pt idx="808">
                  <c:v>2608</c:v>
                </c:pt>
                <c:pt idx="809">
                  <c:v>2609</c:v>
                </c:pt>
                <c:pt idx="810">
                  <c:v>2610</c:v>
                </c:pt>
                <c:pt idx="811">
                  <c:v>2611</c:v>
                </c:pt>
                <c:pt idx="812">
                  <c:v>2612</c:v>
                </c:pt>
                <c:pt idx="813">
                  <c:v>2613</c:v>
                </c:pt>
                <c:pt idx="814">
                  <c:v>2614</c:v>
                </c:pt>
                <c:pt idx="815">
                  <c:v>2615</c:v>
                </c:pt>
                <c:pt idx="816">
                  <c:v>2616</c:v>
                </c:pt>
                <c:pt idx="817">
                  <c:v>2617</c:v>
                </c:pt>
                <c:pt idx="818">
                  <c:v>2618</c:v>
                </c:pt>
                <c:pt idx="819">
                  <c:v>2619</c:v>
                </c:pt>
                <c:pt idx="820">
                  <c:v>2620</c:v>
                </c:pt>
                <c:pt idx="821">
                  <c:v>2621</c:v>
                </c:pt>
                <c:pt idx="822">
                  <c:v>2622</c:v>
                </c:pt>
                <c:pt idx="823">
                  <c:v>2623</c:v>
                </c:pt>
                <c:pt idx="824">
                  <c:v>2624</c:v>
                </c:pt>
                <c:pt idx="825">
                  <c:v>2625</c:v>
                </c:pt>
                <c:pt idx="826">
                  <c:v>2626</c:v>
                </c:pt>
                <c:pt idx="827">
                  <c:v>2627</c:v>
                </c:pt>
                <c:pt idx="828">
                  <c:v>2628</c:v>
                </c:pt>
                <c:pt idx="829">
                  <c:v>2629</c:v>
                </c:pt>
                <c:pt idx="830">
                  <c:v>2630</c:v>
                </c:pt>
                <c:pt idx="831">
                  <c:v>2631</c:v>
                </c:pt>
                <c:pt idx="832">
                  <c:v>2632</c:v>
                </c:pt>
                <c:pt idx="833">
                  <c:v>2633</c:v>
                </c:pt>
                <c:pt idx="834">
                  <c:v>2634</c:v>
                </c:pt>
                <c:pt idx="835">
                  <c:v>2635</c:v>
                </c:pt>
                <c:pt idx="836">
                  <c:v>2636</c:v>
                </c:pt>
                <c:pt idx="837">
                  <c:v>2637</c:v>
                </c:pt>
                <c:pt idx="838">
                  <c:v>2638</c:v>
                </c:pt>
                <c:pt idx="839">
                  <c:v>2639</c:v>
                </c:pt>
                <c:pt idx="840">
                  <c:v>2640</c:v>
                </c:pt>
                <c:pt idx="841">
                  <c:v>2641</c:v>
                </c:pt>
                <c:pt idx="842">
                  <c:v>2642</c:v>
                </c:pt>
                <c:pt idx="843">
                  <c:v>2643</c:v>
                </c:pt>
                <c:pt idx="844">
                  <c:v>2644</c:v>
                </c:pt>
                <c:pt idx="845">
                  <c:v>2645</c:v>
                </c:pt>
                <c:pt idx="846">
                  <c:v>2646</c:v>
                </c:pt>
                <c:pt idx="847">
                  <c:v>2647</c:v>
                </c:pt>
                <c:pt idx="848">
                  <c:v>2648</c:v>
                </c:pt>
                <c:pt idx="849">
                  <c:v>2649</c:v>
                </c:pt>
                <c:pt idx="850">
                  <c:v>2650</c:v>
                </c:pt>
                <c:pt idx="851">
                  <c:v>2651</c:v>
                </c:pt>
                <c:pt idx="852">
                  <c:v>2652</c:v>
                </c:pt>
                <c:pt idx="853">
                  <c:v>2653</c:v>
                </c:pt>
                <c:pt idx="854">
                  <c:v>2654</c:v>
                </c:pt>
                <c:pt idx="855">
                  <c:v>2655</c:v>
                </c:pt>
                <c:pt idx="856">
                  <c:v>2656</c:v>
                </c:pt>
                <c:pt idx="857">
                  <c:v>2657</c:v>
                </c:pt>
                <c:pt idx="858">
                  <c:v>2658</c:v>
                </c:pt>
                <c:pt idx="859">
                  <c:v>2659</c:v>
                </c:pt>
                <c:pt idx="860">
                  <c:v>2660</c:v>
                </c:pt>
                <c:pt idx="861">
                  <c:v>2661</c:v>
                </c:pt>
                <c:pt idx="862">
                  <c:v>2662</c:v>
                </c:pt>
                <c:pt idx="863">
                  <c:v>2663</c:v>
                </c:pt>
                <c:pt idx="864">
                  <c:v>2664</c:v>
                </c:pt>
                <c:pt idx="865">
                  <c:v>2665</c:v>
                </c:pt>
                <c:pt idx="866">
                  <c:v>2666</c:v>
                </c:pt>
                <c:pt idx="867">
                  <c:v>2667</c:v>
                </c:pt>
                <c:pt idx="868">
                  <c:v>2668</c:v>
                </c:pt>
                <c:pt idx="869">
                  <c:v>2669</c:v>
                </c:pt>
                <c:pt idx="870">
                  <c:v>2670</c:v>
                </c:pt>
                <c:pt idx="871">
                  <c:v>2671</c:v>
                </c:pt>
                <c:pt idx="872">
                  <c:v>2672</c:v>
                </c:pt>
                <c:pt idx="873">
                  <c:v>2673</c:v>
                </c:pt>
                <c:pt idx="874">
                  <c:v>2674</c:v>
                </c:pt>
                <c:pt idx="875">
                  <c:v>2675</c:v>
                </c:pt>
                <c:pt idx="876">
                  <c:v>2676</c:v>
                </c:pt>
                <c:pt idx="877">
                  <c:v>2677</c:v>
                </c:pt>
                <c:pt idx="878">
                  <c:v>2678</c:v>
                </c:pt>
                <c:pt idx="879">
                  <c:v>2679</c:v>
                </c:pt>
                <c:pt idx="880">
                  <c:v>2680</c:v>
                </c:pt>
                <c:pt idx="881">
                  <c:v>2681</c:v>
                </c:pt>
                <c:pt idx="882">
                  <c:v>2682</c:v>
                </c:pt>
                <c:pt idx="883">
                  <c:v>2683</c:v>
                </c:pt>
                <c:pt idx="884">
                  <c:v>2684</c:v>
                </c:pt>
                <c:pt idx="885">
                  <c:v>2685</c:v>
                </c:pt>
                <c:pt idx="886">
                  <c:v>2686</c:v>
                </c:pt>
                <c:pt idx="887">
                  <c:v>2687</c:v>
                </c:pt>
                <c:pt idx="888">
                  <c:v>2688</c:v>
                </c:pt>
                <c:pt idx="889">
                  <c:v>2689</c:v>
                </c:pt>
                <c:pt idx="890">
                  <c:v>2690</c:v>
                </c:pt>
                <c:pt idx="891">
                  <c:v>2691</c:v>
                </c:pt>
                <c:pt idx="892">
                  <c:v>2692</c:v>
                </c:pt>
                <c:pt idx="893">
                  <c:v>2693</c:v>
                </c:pt>
                <c:pt idx="894">
                  <c:v>2694</c:v>
                </c:pt>
                <c:pt idx="895">
                  <c:v>2695</c:v>
                </c:pt>
                <c:pt idx="896">
                  <c:v>2696</c:v>
                </c:pt>
                <c:pt idx="897">
                  <c:v>2697</c:v>
                </c:pt>
                <c:pt idx="898">
                  <c:v>2698</c:v>
                </c:pt>
                <c:pt idx="899">
                  <c:v>2699</c:v>
                </c:pt>
                <c:pt idx="900">
                  <c:v>2700</c:v>
                </c:pt>
                <c:pt idx="901">
                  <c:v>2701</c:v>
                </c:pt>
                <c:pt idx="902">
                  <c:v>2702</c:v>
                </c:pt>
                <c:pt idx="903">
                  <c:v>2703</c:v>
                </c:pt>
                <c:pt idx="904">
                  <c:v>2704</c:v>
                </c:pt>
                <c:pt idx="905">
                  <c:v>2705</c:v>
                </c:pt>
                <c:pt idx="906">
                  <c:v>2706</c:v>
                </c:pt>
                <c:pt idx="907">
                  <c:v>2707</c:v>
                </c:pt>
                <c:pt idx="908">
                  <c:v>2708</c:v>
                </c:pt>
                <c:pt idx="909">
                  <c:v>2709</c:v>
                </c:pt>
                <c:pt idx="910">
                  <c:v>2710</c:v>
                </c:pt>
                <c:pt idx="911">
                  <c:v>2711</c:v>
                </c:pt>
                <c:pt idx="912">
                  <c:v>2712</c:v>
                </c:pt>
                <c:pt idx="913">
                  <c:v>2713</c:v>
                </c:pt>
                <c:pt idx="914">
                  <c:v>2714</c:v>
                </c:pt>
                <c:pt idx="915">
                  <c:v>2715</c:v>
                </c:pt>
                <c:pt idx="916">
                  <c:v>2716</c:v>
                </c:pt>
                <c:pt idx="917">
                  <c:v>2717</c:v>
                </c:pt>
                <c:pt idx="918">
                  <c:v>2718</c:v>
                </c:pt>
                <c:pt idx="919">
                  <c:v>2719</c:v>
                </c:pt>
                <c:pt idx="920">
                  <c:v>2720</c:v>
                </c:pt>
                <c:pt idx="921">
                  <c:v>2721</c:v>
                </c:pt>
                <c:pt idx="922">
                  <c:v>2722</c:v>
                </c:pt>
                <c:pt idx="923">
                  <c:v>2723</c:v>
                </c:pt>
                <c:pt idx="924">
                  <c:v>2724</c:v>
                </c:pt>
                <c:pt idx="925">
                  <c:v>2725</c:v>
                </c:pt>
                <c:pt idx="926">
                  <c:v>2726</c:v>
                </c:pt>
                <c:pt idx="927">
                  <c:v>2727</c:v>
                </c:pt>
                <c:pt idx="928">
                  <c:v>2728</c:v>
                </c:pt>
                <c:pt idx="929">
                  <c:v>2729</c:v>
                </c:pt>
                <c:pt idx="930">
                  <c:v>2730</c:v>
                </c:pt>
                <c:pt idx="931">
                  <c:v>2731</c:v>
                </c:pt>
                <c:pt idx="932">
                  <c:v>2732</c:v>
                </c:pt>
                <c:pt idx="933">
                  <c:v>2733</c:v>
                </c:pt>
                <c:pt idx="934">
                  <c:v>2734</c:v>
                </c:pt>
                <c:pt idx="935">
                  <c:v>2735</c:v>
                </c:pt>
                <c:pt idx="936">
                  <c:v>2736</c:v>
                </c:pt>
                <c:pt idx="937">
                  <c:v>2737</c:v>
                </c:pt>
                <c:pt idx="938">
                  <c:v>2738</c:v>
                </c:pt>
                <c:pt idx="939">
                  <c:v>2739</c:v>
                </c:pt>
                <c:pt idx="940">
                  <c:v>2740</c:v>
                </c:pt>
                <c:pt idx="941">
                  <c:v>2741</c:v>
                </c:pt>
                <c:pt idx="942">
                  <c:v>2742</c:v>
                </c:pt>
                <c:pt idx="943">
                  <c:v>2743</c:v>
                </c:pt>
                <c:pt idx="944">
                  <c:v>2744</c:v>
                </c:pt>
                <c:pt idx="945">
                  <c:v>2745</c:v>
                </c:pt>
                <c:pt idx="946">
                  <c:v>2746</c:v>
                </c:pt>
                <c:pt idx="947">
                  <c:v>2747</c:v>
                </c:pt>
                <c:pt idx="948">
                  <c:v>2748</c:v>
                </c:pt>
                <c:pt idx="949">
                  <c:v>2749</c:v>
                </c:pt>
                <c:pt idx="950">
                  <c:v>2750</c:v>
                </c:pt>
                <c:pt idx="951">
                  <c:v>2751</c:v>
                </c:pt>
                <c:pt idx="952">
                  <c:v>2752</c:v>
                </c:pt>
                <c:pt idx="953">
                  <c:v>2753</c:v>
                </c:pt>
                <c:pt idx="954">
                  <c:v>2754</c:v>
                </c:pt>
                <c:pt idx="955">
                  <c:v>2755</c:v>
                </c:pt>
                <c:pt idx="956">
                  <c:v>2756</c:v>
                </c:pt>
                <c:pt idx="957">
                  <c:v>2757</c:v>
                </c:pt>
                <c:pt idx="958">
                  <c:v>2758</c:v>
                </c:pt>
                <c:pt idx="959">
                  <c:v>2759</c:v>
                </c:pt>
                <c:pt idx="960">
                  <c:v>2760</c:v>
                </c:pt>
                <c:pt idx="961">
                  <c:v>2761</c:v>
                </c:pt>
                <c:pt idx="962">
                  <c:v>2762</c:v>
                </c:pt>
                <c:pt idx="963">
                  <c:v>2763</c:v>
                </c:pt>
                <c:pt idx="964">
                  <c:v>2764</c:v>
                </c:pt>
                <c:pt idx="965">
                  <c:v>2765</c:v>
                </c:pt>
                <c:pt idx="966">
                  <c:v>2766</c:v>
                </c:pt>
                <c:pt idx="967">
                  <c:v>2767</c:v>
                </c:pt>
                <c:pt idx="968">
                  <c:v>2768</c:v>
                </c:pt>
                <c:pt idx="969">
                  <c:v>2769</c:v>
                </c:pt>
                <c:pt idx="970">
                  <c:v>2770</c:v>
                </c:pt>
                <c:pt idx="971">
                  <c:v>2771</c:v>
                </c:pt>
                <c:pt idx="972">
                  <c:v>2772</c:v>
                </c:pt>
                <c:pt idx="973">
                  <c:v>2773</c:v>
                </c:pt>
                <c:pt idx="974">
                  <c:v>2774</c:v>
                </c:pt>
                <c:pt idx="975">
                  <c:v>2775</c:v>
                </c:pt>
                <c:pt idx="976">
                  <c:v>2776</c:v>
                </c:pt>
                <c:pt idx="977">
                  <c:v>2777</c:v>
                </c:pt>
                <c:pt idx="978">
                  <c:v>2778</c:v>
                </c:pt>
                <c:pt idx="979">
                  <c:v>2779</c:v>
                </c:pt>
                <c:pt idx="980">
                  <c:v>2780</c:v>
                </c:pt>
                <c:pt idx="981">
                  <c:v>2781</c:v>
                </c:pt>
                <c:pt idx="982">
                  <c:v>2782</c:v>
                </c:pt>
                <c:pt idx="983">
                  <c:v>2783</c:v>
                </c:pt>
                <c:pt idx="984">
                  <c:v>2784</c:v>
                </c:pt>
                <c:pt idx="985">
                  <c:v>2785</c:v>
                </c:pt>
                <c:pt idx="986">
                  <c:v>2786</c:v>
                </c:pt>
                <c:pt idx="987">
                  <c:v>2787</c:v>
                </c:pt>
                <c:pt idx="988">
                  <c:v>2788</c:v>
                </c:pt>
                <c:pt idx="989">
                  <c:v>2789</c:v>
                </c:pt>
                <c:pt idx="990">
                  <c:v>2790</c:v>
                </c:pt>
                <c:pt idx="991">
                  <c:v>2791</c:v>
                </c:pt>
                <c:pt idx="992">
                  <c:v>2792</c:v>
                </c:pt>
                <c:pt idx="993">
                  <c:v>2793</c:v>
                </c:pt>
                <c:pt idx="994">
                  <c:v>2794</c:v>
                </c:pt>
                <c:pt idx="995">
                  <c:v>2795</c:v>
                </c:pt>
                <c:pt idx="996">
                  <c:v>2796</c:v>
                </c:pt>
                <c:pt idx="997">
                  <c:v>2797</c:v>
                </c:pt>
                <c:pt idx="998">
                  <c:v>2798</c:v>
                </c:pt>
                <c:pt idx="999">
                  <c:v>2799</c:v>
                </c:pt>
                <c:pt idx="1000">
                  <c:v>2800</c:v>
                </c:pt>
                <c:pt idx="1001">
                  <c:v>2801</c:v>
                </c:pt>
                <c:pt idx="1002">
                  <c:v>2802</c:v>
                </c:pt>
                <c:pt idx="1003">
                  <c:v>2803</c:v>
                </c:pt>
                <c:pt idx="1004">
                  <c:v>2804</c:v>
                </c:pt>
                <c:pt idx="1005">
                  <c:v>2805</c:v>
                </c:pt>
                <c:pt idx="1006">
                  <c:v>2806</c:v>
                </c:pt>
                <c:pt idx="1007">
                  <c:v>2807</c:v>
                </c:pt>
                <c:pt idx="1008">
                  <c:v>2808</c:v>
                </c:pt>
                <c:pt idx="1009">
                  <c:v>2809</c:v>
                </c:pt>
                <c:pt idx="1010">
                  <c:v>2810</c:v>
                </c:pt>
                <c:pt idx="1011">
                  <c:v>2811</c:v>
                </c:pt>
                <c:pt idx="1012">
                  <c:v>2812</c:v>
                </c:pt>
                <c:pt idx="1013">
                  <c:v>2813</c:v>
                </c:pt>
                <c:pt idx="1014">
                  <c:v>2814</c:v>
                </c:pt>
                <c:pt idx="1015">
                  <c:v>2815</c:v>
                </c:pt>
                <c:pt idx="1016">
                  <c:v>2816</c:v>
                </c:pt>
                <c:pt idx="1017">
                  <c:v>2817</c:v>
                </c:pt>
                <c:pt idx="1018">
                  <c:v>2818</c:v>
                </c:pt>
                <c:pt idx="1019">
                  <c:v>2819</c:v>
                </c:pt>
                <c:pt idx="1020">
                  <c:v>2820</c:v>
                </c:pt>
                <c:pt idx="1021">
                  <c:v>2821</c:v>
                </c:pt>
                <c:pt idx="1022">
                  <c:v>2822</c:v>
                </c:pt>
                <c:pt idx="1023">
                  <c:v>2823</c:v>
                </c:pt>
                <c:pt idx="1024">
                  <c:v>2824</c:v>
                </c:pt>
                <c:pt idx="1025">
                  <c:v>2825</c:v>
                </c:pt>
                <c:pt idx="1026">
                  <c:v>2826</c:v>
                </c:pt>
                <c:pt idx="1027">
                  <c:v>2827</c:v>
                </c:pt>
                <c:pt idx="1028">
                  <c:v>2828</c:v>
                </c:pt>
                <c:pt idx="1029">
                  <c:v>2829</c:v>
                </c:pt>
                <c:pt idx="1030">
                  <c:v>2830</c:v>
                </c:pt>
                <c:pt idx="1031">
                  <c:v>2831</c:v>
                </c:pt>
                <c:pt idx="1032">
                  <c:v>2832</c:v>
                </c:pt>
                <c:pt idx="1033">
                  <c:v>2833</c:v>
                </c:pt>
                <c:pt idx="1034">
                  <c:v>2834</c:v>
                </c:pt>
                <c:pt idx="1035">
                  <c:v>2835</c:v>
                </c:pt>
                <c:pt idx="1036">
                  <c:v>2836</c:v>
                </c:pt>
                <c:pt idx="1037">
                  <c:v>2837</c:v>
                </c:pt>
                <c:pt idx="1038">
                  <c:v>2838</c:v>
                </c:pt>
                <c:pt idx="1039">
                  <c:v>2839</c:v>
                </c:pt>
                <c:pt idx="1040">
                  <c:v>2840</c:v>
                </c:pt>
                <c:pt idx="1041">
                  <c:v>2841</c:v>
                </c:pt>
                <c:pt idx="1042">
                  <c:v>2842</c:v>
                </c:pt>
                <c:pt idx="1043">
                  <c:v>2843</c:v>
                </c:pt>
                <c:pt idx="1044">
                  <c:v>2844</c:v>
                </c:pt>
                <c:pt idx="1045">
                  <c:v>2845</c:v>
                </c:pt>
                <c:pt idx="1046">
                  <c:v>2846</c:v>
                </c:pt>
                <c:pt idx="1047">
                  <c:v>2847</c:v>
                </c:pt>
                <c:pt idx="1048">
                  <c:v>2848</c:v>
                </c:pt>
                <c:pt idx="1049">
                  <c:v>2849</c:v>
                </c:pt>
                <c:pt idx="1050">
                  <c:v>2850</c:v>
                </c:pt>
                <c:pt idx="1051">
                  <c:v>2851</c:v>
                </c:pt>
                <c:pt idx="1052">
                  <c:v>2852</c:v>
                </c:pt>
                <c:pt idx="1053">
                  <c:v>2853</c:v>
                </c:pt>
                <c:pt idx="1054">
                  <c:v>2854</c:v>
                </c:pt>
                <c:pt idx="1055">
                  <c:v>2855</c:v>
                </c:pt>
                <c:pt idx="1056">
                  <c:v>2856</c:v>
                </c:pt>
                <c:pt idx="1057">
                  <c:v>2857</c:v>
                </c:pt>
                <c:pt idx="1058">
                  <c:v>2858</c:v>
                </c:pt>
                <c:pt idx="1059">
                  <c:v>2859</c:v>
                </c:pt>
                <c:pt idx="1060">
                  <c:v>2860</c:v>
                </c:pt>
                <c:pt idx="1061">
                  <c:v>2861</c:v>
                </c:pt>
                <c:pt idx="1062">
                  <c:v>2862</c:v>
                </c:pt>
                <c:pt idx="1063">
                  <c:v>2863</c:v>
                </c:pt>
                <c:pt idx="1064">
                  <c:v>2864</c:v>
                </c:pt>
                <c:pt idx="1065">
                  <c:v>2865</c:v>
                </c:pt>
                <c:pt idx="1066">
                  <c:v>2866</c:v>
                </c:pt>
                <c:pt idx="1067">
                  <c:v>2867</c:v>
                </c:pt>
                <c:pt idx="1068">
                  <c:v>2868</c:v>
                </c:pt>
                <c:pt idx="1069">
                  <c:v>2869</c:v>
                </c:pt>
                <c:pt idx="1070">
                  <c:v>2870</c:v>
                </c:pt>
                <c:pt idx="1071">
                  <c:v>2871</c:v>
                </c:pt>
                <c:pt idx="1072">
                  <c:v>2872</c:v>
                </c:pt>
                <c:pt idx="1073">
                  <c:v>2873</c:v>
                </c:pt>
                <c:pt idx="1074">
                  <c:v>2874</c:v>
                </c:pt>
                <c:pt idx="1075">
                  <c:v>2875</c:v>
                </c:pt>
                <c:pt idx="1076">
                  <c:v>2876</c:v>
                </c:pt>
                <c:pt idx="1077">
                  <c:v>2877</c:v>
                </c:pt>
                <c:pt idx="1078">
                  <c:v>2878</c:v>
                </c:pt>
                <c:pt idx="1079">
                  <c:v>2879</c:v>
                </c:pt>
                <c:pt idx="1080">
                  <c:v>2880</c:v>
                </c:pt>
                <c:pt idx="1081">
                  <c:v>2881</c:v>
                </c:pt>
                <c:pt idx="1082">
                  <c:v>2882</c:v>
                </c:pt>
                <c:pt idx="1083">
                  <c:v>2883</c:v>
                </c:pt>
                <c:pt idx="1084">
                  <c:v>2884</c:v>
                </c:pt>
                <c:pt idx="1085">
                  <c:v>2885</c:v>
                </c:pt>
                <c:pt idx="1086">
                  <c:v>2886</c:v>
                </c:pt>
                <c:pt idx="1087">
                  <c:v>2887</c:v>
                </c:pt>
                <c:pt idx="1088">
                  <c:v>2888</c:v>
                </c:pt>
                <c:pt idx="1089">
                  <c:v>2889</c:v>
                </c:pt>
                <c:pt idx="1090">
                  <c:v>2890</c:v>
                </c:pt>
                <c:pt idx="1091">
                  <c:v>2891</c:v>
                </c:pt>
                <c:pt idx="1092">
                  <c:v>2892</c:v>
                </c:pt>
                <c:pt idx="1093">
                  <c:v>2893</c:v>
                </c:pt>
                <c:pt idx="1094">
                  <c:v>2894</c:v>
                </c:pt>
                <c:pt idx="1095">
                  <c:v>2895</c:v>
                </c:pt>
                <c:pt idx="1096">
                  <c:v>2896</c:v>
                </c:pt>
                <c:pt idx="1097">
                  <c:v>2897</c:v>
                </c:pt>
                <c:pt idx="1098">
                  <c:v>2898</c:v>
                </c:pt>
                <c:pt idx="1099">
                  <c:v>2899</c:v>
                </c:pt>
                <c:pt idx="1100">
                  <c:v>2900</c:v>
                </c:pt>
                <c:pt idx="1101">
                  <c:v>2901</c:v>
                </c:pt>
                <c:pt idx="1102">
                  <c:v>2902</c:v>
                </c:pt>
                <c:pt idx="1103">
                  <c:v>2903</c:v>
                </c:pt>
                <c:pt idx="1104">
                  <c:v>2904</c:v>
                </c:pt>
                <c:pt idx="1105">
                  <c:v>2905</c:v>
                </c:pt>
                <c:pt idx="1106">
                  <c:v>2906</c:v>
                </c:pt>
                <c:pt idx="1107">
                  <c:v>2907</c:v>
                </c:pt>
                <c:pt idx="1108">
                  <c:v>2908</c:v>
                </c:pt>
                <c:pt idx="1109">
                  <c:v>2909</c:v>
                </c:pt>
                <c:pt idx="1110">
                  <c:v>2910</c:v>
                </c:pt>
                <c:pt idx="1111">
                  <c:v>2911</c:v>
                </c:pt>
                <c:pt idx="1112">
                  <c:v>2912</c:v>
                </c:pt>
                <c:pt idx="1113">
                  <c:v>2913</c:v>
                </c:pt>
                <c:pt idx="1114">
                  <c:v>2914</c:v>
                </c:pt>
                <c:pt idx="1115">
                  <c:v>2915</c:v>
                </c:pt>
                <c:pt idx="1116">
                  <c:v>2916</c:v>
                </c:pt>
                <c:pt idx="1117">
                  <c:v>2917</c:v>
                </c:pt>
                <c:pt idx="1118">
                  <c:v>2918</c:v>
                </c:pt>
                <c:pt idx="1119">
                  <c:v>2919</c:v>
                </c:pt>
                <c:pt idx="1120">
                  <c:v>2920</c:v>
                </c:pt>
                <c:pt idx="1121">
                  <c:v>2921</c:v>
                </c:pt>
                <c:pt idx="1122">
                  <c:v>2922</c:v>
                </c:pt>
                <c:pt idx="1123">
                  <c:v>2923</c:v>
                </c:pt>
                <c:pt idx="1124">
                  <c:v>2924</c:v>
                </c:pt>
                <c:pt idx="1125">
                  <c:v>2925</c:v>
                </c:pt>
                <c:pt idx="1126">
                  <c:v>2926</c:v>
                </c:pt>
                <c:pt idx="1127">
                  <c:v>2927</c:v>
                </c:pt>
                <c:pt idx="1128">
                  <c:v>2928</c:v>
                </c:pt>
                <c:pt idx="1129">
                  <c:v>2929</c:v>
                </c:pt>
                <c:pt idx="1130">
                  <c:v>2930</c:v>
                </c:pt>
                <c:pt idx="1131">
                  <c:v>2931</c:v>
                </c:pt>
                <c:pt idx="1132">
                  <c:v>2932</c:v>
                </c:pt>
                <c:pt idx="1133">
                  <c:v>2933</c:v>
                </c:pt>
                <c:pt idx="1134">
                  <c:v>2934</c:v>
                </c:pt>
                <c:pt idx="1135">
                  <c:v>2935</c:v>
                </c:pt>
                <c:pt idx="1136">
                  <c:v>2936</c:v>
                </c:pt>
                <c:pt idx="1137">
                  <c:v>2937</c:v>
                </c:pt>
                <c:pt idx="1138">
                  <c:v>2938</c:v>
                </c:pt>
                <c:pt idx="1139">
                  <c:v>2939</c:v>
                </c:pt>
                <c:pt idx="1140">
                  <c:v>2940</c:v>
                </c:pt>
                <c:pt idx="1141">
                  <c:v>2941</c:v>
                </c:pt>
                <c:pt idx="1142">
                  <c:v>2942</c:v>
                </c:pt>
                <c:pt idx="1143">
                  <c:v>2943</c:v>
                </c:pt>
                <c:pt idx="1144">
                  <c:v>2944</c:v>
                </c:pt>
                <c:pt idx="1145">
                  <c:v>2945</c:v>
                </c:pt>
                <c:pt idx="1146">
                  <c:v>2946</c:v>
                </c:pt>
                <c:pt idx="1147">
                  <c:v>2947</c:v>
                </c:pt>
                <c:pt idx="1148">
                  <c:v>2948</c:v>
                </c:pt>
                <c:pt idx="1149">
                  <c:v>2949</c:v>
                </c:pt>
                <c:pt idx="1150">
                  <c:v>2950</c:v>
                </c:pt>
                <c:pt idx="1151">
                  <c:v>2951</c:v>
                </c:pt>
                <c:pt idx="1152">
                  <c:v>2952</c:v>
                </c:pt>
                <c:pt idx="1153">
                  <c:v>2953</c:v>
                </c:pt>
                <c:pt idx="1154">
                  <c:v>2954</c:v>
                </c:pt>
                <c:pt idx="1155">
                  <c:v>2955</c:v>
                </c:pt>
                <c:pt idx="1156">
                  <c:v>2956</c:v>
                </c:pt>
                <c:pt idx="1157">
                  <c:v>2957</c:v>
                </c:pt>
                <c:pt idx="1158">
                  <c:v>2958</c:v>
                </c:pt>
                <c:pt idx="1159">
                  <c:v>2959</c:v>
                </c:pt>
                <c:pt idx="1160">
                  <c:v>2960</c:v>
                </c:pt>
                <c:pt idx="1161">
                  <c:v>2961</c:v>
                </c:pt>
                <c:pt idx="1162">
                  <c:v>2962</c:v>
                </c:pt>
                <c:pt idx="1163">
                  <c:v>2963</c:v>
                </c:pt>
                <c:pt idx="1164">
                  <c:v>2964</c:v>
                </c:pt>
                <c:pt idx="1165">
                  <c:v>2965</c:v>
                </c:pt>
                <c:pt idx="1166">
                  <c:v>2966</c:v>
                </c:pt>
                <c:pt idx="1167">
                  <c:v>2967</c:v>
                </c:pt>
                <c:pt idx="1168">
                  <c:v>2968</c:v>
                </c:pt>
                <c:pt idx="1169">
                  <c:v>2969</c:v>
                </c:pt>
                <c:pt idx="1170">
                  <c:v>2970</c:v>
                </c:pt>
                <c:pt idx="1171">
                  <c:v>2971</c:v>
                </c:pt>
                <c:pt idx="1172">
                  <c:v>2972</c:v>
                </c:pt>
                <c:pt idx="1173">
                  <c:v>2973</c:v>
                </c:pt>
                <c:pt idx="1174">
                  <c:v>2974</c:v>
                </c:pt>
                <c:pt idx="1175">
                  <c:v>2975</c:v>
                </c:pt>
                <c:pt idx="1176">
                  <c:v>2976</c:v>
                </c:pt>
                <c:pt idx="1177">
                  <c:v>2977</c:v>
                </c:pt>
                <c:pt idx="1178">
                  <c:v>2978</c:v>
                </c:pt>
                <c:pt idx="1179">
                  <c:v>2979</c:v>
                </c:pt>
                <c:pt idx="1180">
                  <c:v>2980</c:v>
                </c:pt>
                <c:pt idx="1181">
                  <c:v>2981</c:v>
                </c:pt>
                <c:pt idx="1182">
                  <c:v>2982</c:v>
                </c:pt>
                <c:pt idx="1183">
                  <c:v>2983</c:v>
                </c:pt>
                <c:pt idx="1184">
                  <c:v>2984</c:v>
                </c:pt>
                <c:pt idx="1185">
                  <c:v>2985</c:v>
                </c:pt>
                <c:pt idx="1186">
                  <c:v>2986</c:v>
                </c:pt>
                <c:pt idx="1187">
                  <c:v>2987</c:v>
                </c:pt>
                <c:pt idx="1188">
                  <c:v>2988</c:v>
                </c:pt>
                <c:pt idx="1189">
                  <c:v>2989</c:v>
                </c:pt>
                <c:pt idx="1190">
                  <c:v>2990</c:v>
                </c:pt>
                <c:pt idx="1191">
                  <c:v>2991</c:v>
                </c:pt>
                <c:pt idx="1192">
                  <c:v>2992</c:v>
                </c:pt>
                <c:pt idx="1193">
                  <c:v>2993</c:v>
                </c:pt>
                <c:pt idx="1194">
                  <c:v>2994</c:v>
                </c:pt>
                <c:pt idx="1195">
                  <c:v>2995</c:v>
                </c:pt>
                <c:pt idx="1196">
                  <c:v>2996</c:v>
                </c:pt>
                <c:pt idx="1197">
                  <c:v>2997</c:v>
                </c:pt>
                <c:pt idx="1198">
                  <c:v>2998</c:v>
                </c:pt>
                <c:pt idx="1199">
                  <c:v>2999</c:v>
                </c:pt>
                <c:pt idx="1200">
                  <c:v>3000</c:v>
                </c:pt>
                <c:pt idx="1201">
                  <c:v>3001</c:v>
                </c:pt>
                <c:pt idx="1202">
                  <c:v>3002</c:v>
                </c:pt>
                <c:pt idx="1203">
                  <c:v>3003</c:v>
                </c:pt>
                <c:pt idx="1204">
                  <c:v>3004</c:v>
                </c:pt>
                <c:pt idx="1205">
                  <c:v>3005</c:v>
                </c:pt>
                <c:pt idx="1206">
                  <c:v>3006</c:v>
                </c:pt>
                <c:pt idx="1207">
                  <c:v>3007</c:v>
                </c:pt>
                <c:pt idx="1208">
                  <c:v>3008</c:v>
                </c:pt>
                <c:pt idx="1209">
                  <c:v>3009</c:v>
                </c:pt>
                <c:pt idx="1210">
                  <c:v>3010</c:v>
                </c:pt>
                <c:pt idx="1211">
                  <c:v>3011</c:v>
                </c:pt>
                <c:pt idx="1212">
                  <c:v>3012</c:v>
                </c:pt>
                <c:pt idx="1213">
                  <c:v>3013</c:v>
                </c:pt>
                <c:pt idx="1214">
                  <c:v>3014</c:v>
                </c:pt>
                <c:pt idx="1215">
                  <c:v>3015</c:v>
                </c:pt>
                <c:pt idx="1216">
                  <c:v>3016</c:v>
                </c:pt>
                <c:pt idx="1217">
                  <c:v>3017</c:v>
                </c:pt>
                <c:pt idx="1218">
                  <c:v>3018</c:v>
                </c:pt>
                <c:pt idx="1219">
                  <c:v>3019</c:v>
                </c:pt>
                <c:pt idx="1220">
                  <c:v>3020</c:v>
                </c:pt>
                <c:pt idx="1221">
                  <c:v>3021</c:v>
                </c:pt>
                <c:pt idx="1222">
                  <c:v>3022</c:v>
                </c:pt>
                <c:pt idx="1223">
                  <c:v>3023</c:v>
                </c:pt>
                <c:pt idx="1224">
                  <c:v>3024</c:v>
                </c:pt>
                <c:pt idx="1225">
                  <c:v>3025</c:v>
                </c:pt>
                <c:pt idx="1226">
                  <c:v>3026</c:v>
                </c:pt>
                <c:pt idx="1227">
                  <c:v>3027</c:v>
                </c:pt>
                <c:pt idx="1228">
                  <c:v>3028</c:v>
                </c:pt>
                <c:pt idx="1229">
                  <c:v>3029</c:v>
                </c:pt>
                <c:pt idx="1230">
                  <c:v>3030</c:v>
                </c:pt>
                <c:pt idx="1231">
                  <c:v>3031</c:v>
                </c:pt>
                <c:pt idx="1232">
                  <c:v>3032</c:v>
                </c:pt>
                <c:pt idx="1233">
                  <c:v>3033</c:v>
                </c:pt>
                <c:pt idx="1234">
                  <c:v>3034</c:v>
                </c:pt>
                <c:pt idx="1235">
                  <c:v>3035</c:v>
                </c:pt>
                <c:pt idx="1236">
                  <c:v>3036</c:v>
                </c:pt>
                <c:pt idx="1237">
                  <c:v>3037</c:v>
                </c:pt>
                <c:pt idx="1238">
                  <c:v>3038</c:v>
                </c:pt>
                <c:pt idx="1239">
                  <c:v>3039</c:v>
                </c:pt>
                <c:pt idx="1240">
                  <c:v>3040</c:v>
                </c:pt>
                <c:pt idx="1241">
                  <c:v>3041</c:v>
                </c:pt>
                <c:pt idx="1242">
                  <c:v>3042</c:v>
                </c:pt>
                <c:pt idx="1243">
                  <c:v>3043</c:v>
                </c:pt>
                <c:pt idx="1244">
                  <c:v>3044</c:v>
                </c:pt>
                <c:pt idx="1245">
                  <c:v>3045</c:v>
                </c:pt>
                <c:pt idx="1246">
                  <c:v>3046</c:v>
                </c:pt>
                <c:pt idx="1247">
                  <c:v>3047</c:v>
                </c:pt>
                <c:pt idx="1248">
                  <c:v>3048</c:v>
                </c:pt>
                <c:pt idx="1249">
                  <c:v>3049</c:v>
                </c:pt>
                <c:pt idx="1250">
                  <c:v>3050</c:v>
                </c:pt>
                <c:pt idx="1251">
                  <c:v>3051</c:v>
                </c:pt>
                <c:pt idx="1252">
                  <c:v>3052</c:v>
                </c:pt>
                <c:pt idx="1253">
                  <c:v>3053</c:v>
                </c:pt>
                <c:pt idx="1254">
                  <c:v>3054</c:v>
                </c:pt>
                <c:pt idx="1255">
                  <c:v>3055</c:v>
                </c:pt>
                <c:pt idx="1256">
                  <c:v>3056</c:v>
                </c:pt>
                <c:pt idx="1257">
                  <c:v>3057</c:v>
                </c:pt>
                <c:pt idx="1258">
                  <c:v>3058</c:v>
                </c:pt>
                <c:pt idx="1259">
                  <c:v>3059</c:v>
                </c:pt>
                <c:pt idx="1260">
                  <c:v>3060</c:v>
                </c:pt>
                <c:pt idx="1261">
                  <c:v>3061</c:v>
                </c:pt>
                <c:pt idx="1262">
                  <c:v>3062</c:v>
                </c:pt>
                <c:pt idx="1263">
                  <c:v>3063</c:v>
                </c:pt>
                <c:pt idx="1264">
                  <c:v>3064</c:v>
                </c:pt>
                <c:pt idx="1265">
                  <c:v>3065</c:v>
                </c:pt>
                <c:pt idx="1266">
                  <c:v>3066</c:v>
                </c:pt>
                <c:pt idx="1267">
                  <c:v>3067</c:v>
                </c:pt>
                <c:pt idx="1268">
                  <c:v>3068</c:v>
                </c:pt>
                <c:pt idx="1269">
                  <c:v>3069</c:v>
                </c:pt>
                <c:pt idx="1270">
                  <c:v>3070</c:v>
                </c:pt>
                <c:pt idx="1271">
                  <c:v>3071</c:v>
                </c:pt>
                <c:pt idx="1272">
                  <c:v>3072</c:v>
                </c:pt>
                <c:pt idx="1273">
                  <c:v>3073</c:v>
                </c:pt>
                <c:pt idx="1274">
                  <c:v>3074</c:v>
                </c:pt>
                <c:pt idx="1275">
                  <c:v>3075</c:v>
                </c:pt>
                <c:pt idx="1276">
                  <c:v>3076</c:v>
                </c:pt>
                <c:pt idx="1277">
                  <c:v>3077</c:v>
                </c:pt>
                <c:pt idx="1278">
                  <c:v>3078</c:v>
                </c:pt>
                <c:pt idx="1279">
                  <c:v>3079</c:v>
                </c:pt>
                <c:pt idx="1280">
                  <c:v>3080</c:v>
                </c:pt>
                <c:pt idx="1281">
                  <c:v>3081</c:v>
                </c:pt>
                <c:pt idx="1282">
                  <c:v>3082</c:v>
                </c:pt>
                <c:pt idx="1283">
                  <c:v>3083</c:v>
                </c:pt>
                <c:pt idx="1284">
                  <c:v>3084</c:v>
                </c:pt>
                <c:pt idx="1285">
                  <c:v>3085</c:v>
                </c:pt>
                <c:pt idx="1286">
                  <c:v>3086</c:v>
                </c:pt>
                <c:pt idx="1287">
                  <c:v>3087</c:v>
                </c:pt>
                <c:pt idx="1288">
                  <c:v>3088</c:v>
                </c:pt>
                <c:pt idx="1289">
                  <c:v>3089</c:v>
                </c:pt>
                <c:pt idx="1290">
                  <c:v>3090</c:v>
                </c:pt>
                <c:pt idx="1291">
                  <c:v>3091</c:v>
                </c:pt>
                <c:pt idx="1292">
                  <c:v>3092</c:v>
                </c:pt>
                <c:pt idx="1293">
                  <c:v>3093</c:v>
                </c:pt>
                <c:pt idx="1294">
                  <c:v>3094</c:v>
                </c:pt>
                <c:pt idx="1295">
                  <c:v>3095</c:v>
                </c:pt>
                <c:pt idx="1296">
                  <c:v>3096</c:v>
                </c:pt>
                <c:pt idx="1297">
                  <c:v>3097</c:v>
                </c:pt>
                <c:pt idx="1298">
                  <c:v>3098</c:v>
                </c:pt>
                <c:pt idx="1299">
                  <c:v>3099</c:v>
                </c:pt>
                <c:pt idx="1300">
                  <c:v>3100</c:v>
                </c:pt>
                <c:pt idx="1301">
                  <c:v>3101</c:v>
                </c:pt>
                <c:pt idx="1302">
                  <c:v>3102</c:v>
                </c:pt>
                <c:pt idx="1303">
                  <c:v>3103</c:v>
                </c:pt>
                <c:pt idx="1304">
                  <c:v>3104</c:v>
                </c:pt>
                <c:pt idx="1305">
                  <c:v>3105</c:v>
                </c:pt>
                <c:pt idx="1306">
                  <c:v>3106</c:v>
                </c:pt>
                <c:pt idx="1307">
                  <c:v>3107</c:v>
                </c:pt>
                <c:pt idx="1308">
                  <c:v>3108</c:v>
                </c:pt>
                <c:pt idx="1309">
                  <c:v>3109</c:v>
                </c:pt>
                <c:pt idx="1310">
                  <c:v>3110</c:v>
                </c:pt>
                <c:pt idx="1311">
                  <c:v>3111</c:v>
                </c:pt>
                <c:pt idx="1312">
                  <c:v>3112</c:v>
                </c:pt>
                <c:pt idx="1313">
                  <c:v>3113</c:v>
                </c:pt>
                <c:pt idx="1314">
                  <c:v>3114</c:v>
                </c:pt>
                <c:pt idx="1315">
                  <c:v>3115</c:v>
                </c:pt>
                <c:pt idx="1316">
                  <c:v>3116</c:v>
                </c:pt>
                <c:pt idx="1317">
                  <c:v>3117</c:v>
                </c:pt>
                <c:pt idx="1318">
                  <c:v>3118</c:v>
                </c:pt>
                <c:pt idx="1319">
                  <c:v>3119</c:v>
                </c:pt>
                <c:pt idx="1320">
                  <c:v>3120</c:v>
                </c:pt>
                <c:pt idx="1321">
                  <c:v>3121</c:v>
                </c:pt>
                <c:pt idx="1322">
                  <c:v>3122</c:v>
                </c:pt>
                <c:pt idx="1323">
                  <c:v>3123</c:v>
                </c:pt>
                <c:pt idx="1324">
                  <c:v>3124</c:v>
                </c:pt>
                <c:pt idx="1325">
                  <c:v>3125</c:v>
                </c:pt>
                <c:pt idx="1326">
                  <c:v>3126</c:v>
                </c:pt>
                <c:pt idx="1327">
                  <c:v>3127</c:v>
                </c:pt>
                <c:pt idx="1328">
                  <c:v>3128</c:v>
                </c:pt>
                <c:pt idx="1329">
                  <c:v>3129</c:v>
                </c:pt>
                <c:pt idx="1330">
                  <c:v>3130</c:v>
                </c:pt>
                <c:pt idx="1331">
                  <c:v>3131</c:v>
                </c:pt>
                <c:pt idx="1332">
                  <c:v>3132</c:v>
                </c:pt>
                <c:pt idx="1333">
                  <c:v>3133</c:v>
                </c:pt>
                <c:pt idx="1334">
                  <c:v>3134</c:v>
                </c:pt>
                <c:pt idx="1335">
                  <c:v>3135</c:v>
                </c:pt>
                <c:pt idx="1336">
                  <c:v>3136</c:v>
                </c:pt>
                <c:pt idx="1337">
                  <c:v>3137</c:v>
                </c:pt>
                <c:pt idx="1338">
                  <c:v>3138</c:v>
                </c:pt>
                <c:pt idx="1339">
                  <c:v>3139</c:v>
                </c:pt>
                <c:pt idx="1340">
                  <c:v>3140</c:v>
                </c:pt>
                <c:pt idx="1341">
                  <c:v>3141</c:v>
                </c:pt>
                <c:pt idx="1342">
                  <c:v>3142</c:v>
                </c:pt>
                <c:pt idx="1343">
                  <c:v>3143</c:v>
                </c:pt>
                <c:pt idx="1344">
                  <c:v>3144</c:v>
                </c:pt>
                <c:pt idx="1345">
                  <c:v>3145</c:v>
                </c:pt>
                <c:pt idx="1346">
                  <c:v>3146</c:v>
                </c:pt>
                <c:pt idx="1347">
                  <c:v>3147</c:v>
                </c:pt>
                <c:pt idx="1348">
                  <c:v>3148</c:v>
                </c:pt>
                <c:pt idx="1349">
                  <c:v>3149</c:v>
                </c:pt>
                <c:pt idx="1350">
                  <c:v>3150</c:v>
                </c:pt>
                <c:pt idx="1351">
                  <c:v>3151</c:v>
                </c:pt>
                <c:pt idx="1352">
                  <c:v>3152</c:v>
                </c:pt>
                <c:pt idx="1353">
                  <c:v>3153</c:v>
                </c:pt>
                <c:pt idx="1354">
                  <c:v>3154</c:v>
                </c:pt>
                <c:pt idx="1355">
                  <c:v>3155</c:v>
                </c:pt>
                <c:pt idx="1356">
                  <c:v>3156</c:v>
                </c:pt>
                <c:pt idx="1357">
                  <c:v>3157</c:v>
                </c:pt>
                <c:pt idx="1358">
                  <c:v>3158</c:v>
                </c:pt>
                <c:pt idx="1359">
                  <c:v>3159</c:v>
                </c:pt>
                <c:pt idx="1360">
                  <c:v>3160</c:v>
                </c:pt>
                <c:pt idx="1361">
                  <c:v>3161</c:v>
                </c:pt>
                <c:pt idx="1362">
                  <c:v>3162</c:v>
                </c:pt>
                <c:pt idx="1363">
                  <c:v>3163</c:v>
                </c:pt>
                <c:pt idx="1364">
                  <c:v>3164</c:v>
                </c:pt>
                <c:pt idx="1365">
                  <c:v>3165</c:v>
                </c:pt>
                <c:pt idx="1366">
                  <c:v>3166</c:v>
                </c:pt>
                <c:pt idx="1367">
                  <c:v>3167</c:v>
                </c:pt>
                <c:pt idx="1368">
                  <c:v>3168</c:v>
                </c:pt>
                <c:pt idx="1369">
                  <c:v>3169</c:v>
                </c:pt>
                <c:pt idx="1370">
                  <c:v>3170</c:v>
                </c:pt>
                <c:pt idx="1371">
                  <c:v>3171</c:v>
                </c:pt>
                <c:pt idx="1372">
                  <c:v>3172</c:v>
                </c:pt>
                <c:pt idx="1373">
                  <c:v>3173</c:v>
                </c:pt>
                <c:pt idx="1374">
                  <c:v>3174</c:v>
                </c:pt>
                <c:pt idx="1375">
                  <c:v>3175</c:v>
                </c:pt>
                <c:pt idx="1376">
                  <c:v>3176</c:v>
                </c:pt>
                <c:pt idx="1377">
                  <c:v>3177</c:v>
                </c:pt>
                <c:pt idx="1378">
                  <c:v>3178</c:v>
                </c:pt>
                <c:pt idx="1379">
                  <c:v>3179</c:v>
                </c:pt>
                <c:pt idx="1380">
                  <c:v>3180</c:v>
                </c:pt>
                <c:pt idx="1381">
                  <c:v>3181</c:v>
                </c:pt>
                <c:pt idx="1382">
                  <c:v>3182</c:v>
                </c:pt>
                <c:pt idx="1383">
                  <c:v>3183</c:v>
                </c:pt>
                <c:pt idx="1384">
                  <c:v>3184</c:v>
                </c:pt>
                <c:pt idx="1385">
                  <c:v>3185</c:v>
                </c:pt>
                <c:pt idx="1386">
                  <c:v>3186</c:v>
                </c:pt>
                <c:pt idx="1387">
                  <c:v>3187</c:v>
                </c:pt>
                <c:pt idx="1388">
                  <c:v>3188</c:v>
                </c:pt>
                <c:pt idx="1389">
                  <c:v>3189</c:v>
                </c:pt>
                <c:pt idx="1390">
                  <c:v>3190</c:v>
                </c:pt>
                <c:pt idx="1391">
                  <c:v>3191</c:v>
                </c:pt>
                <c:pt idx="1392">
                  <c:v>3192</c:v>
                </c:pt>
                <c:pt idx="1393">
                  <c:v>3193</c:v>
                </c:pt>
                <c:pt idx="1394">
                  <c:v>3194</c:v>
                </c:pt>
                <c:pt idx="1395">
                  <c:v>3195</c:v>
                </c:pt>
                <c:pt idx="1396">
                  <c:v>3196</c:v>
                </c:pt>
                <c:pt idx="1397">
                  <c:v>3197</c:v>
                </c:pt>
                <c:pt idx="1398">
                  <c:v>3198</c:v>
                </c:pt>
                <c:pt idx="1399">
                  <c:v>3199</c:v>
                </c:pt>
                <c:pt idx="1400">
                  <c:v>3200</c:v>
                </c:pt>
                <c:pt idx="1401">
                  <c:v>3201</c:v>
                </c:pt>
                <c:pt idx="1402">
                  <c:v>3202</c:v>
                </c:pt>
                <c:pt idx="1403">
                  <c:v>3203</c:v>
                </c:pt>
                <c:pt idx="1404">
                  <c:v>3204</c:v>
                </c:pt>
                <c:pt idx="1405">
                  <c:v>3205</c:v>
                </c:pt>
                <c:pt idx="1406">
                  <c:v>3206</c:v>
                </c:pt>
                <c:pt idx="1407">
                  <c:v>3207</c:v>
                </c:pt>
                <c:pt idx="1408">
                  <c:v>3208</c:v>
                </c:pt>
                <c:pt idx="1409">
                  <c:v>3209</c:v>
                </c:pt>
                <c:pt idx="1410">
                  <c:v>3210</c:v>
                </c:pt>
                <c:pt idx="1411">
                  <c:v>3211</c:v>
                </c:pt>
                <c:pt idx="1412">
                  <c:v>3212</c:v>
                </c:pt>
                <c:pt idx="1413">
                  <c:v>3213</c:v>
                </c:pt>
                <c:pt idx="1414">
                  <c:v>3214</c:v>
                </c:pt>
                <c:pt idx="1415">
                  <c:v>3215</c:v>
                </c:pt>
                <c:pt idx="1416">
                  <c:v>3216</c:v>
                </c:pt>
                <c:pt idx="1417">
                  <c:v>3217</c:v>
                </c:pt>
                <c:pt idx="1418">
                  <c:v>3218</c:v>
                </c:pt>
                <c:pt idx="1419">
                  <c:v>3219</c:v>
                </c:pt>
                <c:pt idx="1420">
                  <c:v>3220</c:v>
                </c:pt>
                <c:pt idx="1421">
                  <c:v>3221</c:v>
                </c:pt>
                <c:pt idx="1422">
                  <c:v>3222</c:v>
                </c:pt>
                <c:pt idx="1423">
                  <c:v>3223</c:v>
                </c:pt>
                <c:pt idx="1424">
                  <c:v>3224</c:v>
                </c:pt>
                <c:pt idx="1425">
                  <c:v>3225</c:v>
                </c:pt>
                <c:pt idx="1426">
                  <c:v>3226</c:v>
                </c:pt>
                <c:pt idx="1427">
                  <c:v>3227</c:v>
                </c:pt>
                <c:pt idx="1428">
                  <c:v>3228</c:v>
                </c:pt>
                <c:pt idx="1429">
                  <c:v>3229</c:v>
                </c:pt>
                <c:pt idx="1430">
                  <c:v>3230</c:v>
                </c:pt>
                <c:pt idx="1431">
                  <c:v>3231</c:v>
                </c:pt>
                <c:pt idx="1432">
                  <c:v>3232</c:v>
                </c:pt>
                <c:pt idx="1433">
                  <c:v>3233</c:v>
                </c:pt>
                <c:pt idx="1434">
                  <c:v>3234</c:v>
                </c:pt>
                <c:pt idx="1435">
                  <c:v>3235</c:v>
                </c:pt>
                <c:pt idx="1436">
                  <c:v>3236</c:v>
                </c:pt>
                <c:pt idx="1437">
                  <c:v>3237</c:v>
                </c:pt>
                <c:pt idx="1438">
                  <c:v>3238</c:v>
                </c:pt>
                <c:pt idx="1439">
                  <c:v>3239</c:v>
                </c:pt>
                <c:pt idx="1440">
                  <c:v>3240</c:v>
                </c:pt>
                <c:pt idx="1441">
                  <c:v>3241</c:v>
                </c:pt>
                <c:pt idx="1442">
                  <c:v>3242</c:v>
                </c:pt>
                <c:pt idx="1443">
                  <c:v>3243</c:v>
                </c:pt>
                <c:pt idx="1444">
                  <c:v>3244</c:v>
                </c:pt>
                <c:pt idx="1445">
                  <c:v>3245</c:v>
                </c:pt>
                <c:pt idx="1446">
                  <c:v>3246</c:v>
                </c:pt>
                <c:pt idx="1447">
                  <c:v>3247</c:v>
                </c:pt>
                <c:pt idx="1448">
                  <c:v>3248</c:v>
                </c:pt>
                <c:pt idx="1449">
                  <c:v>3249</c:v>
                </c:pt>
                <c:pt idx="1450">
                  <c:v>3250</c:v>
                </c:pt>
                <c:pt idx="1451">
                  <c:v>3251</c:v>
                </c:pt>
                <c:pt idx="1452">
                  <c:v>3252</c:v>
                </c:pt>
                <c:pt idx="1453">
                  <c:v>3253</c:v>
                </c:pt>
                <c:pt idx="1454">
                  <c:v>3254</c:v>
                </c:pt>
                <c:pt idx="1455">
                  <c:v>3255</c:v>
                </c:pt>
                <c:pt idx="1456">
                  <c:v>3256</c:v>
                </c:pt>
                <c:pt idx="1457">
                  <c:v>3257</c:v>
                </c:pt>
                <c:pt idx="1458">
                  <c:v>3258</c:v>
                </c:pt>
                <c:pt idx="1459">
                  <c:v>3259</c:v>
                </c:pt>
                <c:pt idx="1460">
                  <c:v>3260</c:v>
                </c:pt>
                <c:pt idx="1461">
                  <c:v>3261</c:v>
                </c:pt>
                <c:pt idx="1462">
                  <c:v>3262</c:v>
                </c:pt>
                <c:pt idx="1463">
                  <c:v>3263</c:v>
                </c:pt>
                <c:pt idx="1464">
                  <c:v>3264</c:v>
                </c:pt>
                <c:pt idx="1465">
                  <c:v>3265</c:v>
                </c:pt>
                <c:pt idx="1466">
                  <c:v>3266</c:v>
                </c:pt>
                <c:pt idx="1467">
                  <c:v>3267</c:v>
                </c:pt>
                <c:pt idx="1468">
                  <c:v>3268</c:v>
                </c:pt>
                <c:pt idx="1469">
                  <c:v>3269</c:v>
                </c:pt>
                <c:pt idx="1470">
                  <c:v>3270</c:v>
                </c:pt>
                <c:pt idx="1471">
                  <c:v>3271</c:v>
                </c:pt>
                <c:pt idx="1472">
                  <c:v>3272</c:v>
                </c:pt>
                <c:pt idx="1473">
                  <c:v>3273</c:v>
                </c:pt>
                <c:pt idx="1474">
                  <c:v>3274</c:v>
                </c:pt>
                <c:pt idx="1475">
                  <c:v>3275</c:v>
                </c:pt>
                <c:pt idx="1476">
                  <c:v>3276</c:v>
                </c:pt>
                <c:pt idx="1477">
                  <c:v>3277</c:v>
                </c:pt>
                <c:pt idx="1478">
                  <c:v>3278</c:v>
                </c:pt>
                <c:pt idx="1479">
                  <c:v>3279</c:v>
                </c:pt>
                <c:pt idx="1480">
                  <c:v>3280</c:v>
                </c:pt>
                <c:pt idx="1481">
                  <c:v>3281</c:v>
                </c:pt>
                <c:pt idx="1482">
                  <c:v>3282</c:v>
                </c:pt>
                <c:pt idx="1483">
                  <c:v>3283</c:v>
                </c:pt>
                <c:pt idx="1484">
                  <c:v>3284</c:v>
                </c:pt>
                <c:pt idx="1485">
                  <c:v>3285</c:v>
                </c:pt>
                <c:pt idx="1486">
                  <c:v>3286</c:v>
                </c:pt>
                <c:pt idx="1487">
                  <c:v>3287</c:v>
                </c:pt>
                <c:pt idx="1488">
                  <c:v>3288</c:v>
                </c:pt>
                <c:pt idx="1489">
                  <c:v>3289</c:v>
                </c:pt>
                <c:pt idx="1490">
                  <c:v>3290</c:v>
                </c:pt>
                <c:pt idx="1491">
                  <c:v>3291</c:v>
                </c:pt>
                <c:pt idx="1492">
                  <c:v>3292</c:v>
                </c:pt>
                <c:pt idx="1493">
                  <c:v>3293</c:v>
                </c:pt>
                <c:pt idx="1494">
                  <c:v>3294</c:v>
                </c:pt>
                <c:pt idx="1495">
                  <c:v>3295</c:v>
                </c:pt>
                <c:pt idx="1496">
                  <c:v>3296</c:v>
                </c:pt>
                <c:pt idx="1497">
                  <c:v>3297</c:v>
                </c:pt>
                <c:pt idx="1498">
                  <c:v>3298</c:v>
                </c:pt>
                <c:pt idx="1499">
                  <c:v>3299</c:v>
                </c:pt>
                <c:pt idx="1500">
                  <c:v>3300</c:v>
                </c:pt>
                <c:pt idx="1501">
                  <c:v>3301</c:v>
                </c:pt>
                <c:pt idx="1502">
                  <c:v>3302</c:v>
                </c:pt>
                <c:pt idx="1503">
                  <c:v>3303</c:v>
                </c:pt>
                <c:pt idx="1504">
                  <c:v>3304</c:v>
                </c:pt>
                <c:pt idx="1505">
                  <c:v>3305</c:v>
                </c:pt>
                <c:pt idx="1506">
                  <c:v>3306</c:v>
                </c:pt>
                <c:pt idx="1507">
                  <c:v>3307</c:v>
                </c:pt>
                <c:pt idx="1508">
                  <c:v>3308</c:v>
                </c:pt>
                <c:pt idx="1509">
                  <c:v>3309</c:v>
                </c:pt>
                <c:pt idx="1510">
                  <c:v>3310</c:v>
                </c:pt>
                <c:pt idx="1511">
                  <c:v>3311</c:v>
                </c:pt>
                <c:pt idx="1512">
                  <c:v>3312</c:v>
                </c:pt>
                <c:pt idx="1513">
                  <c:v>3313</c:v>
                </c:pt>
                <c:pt idx="1514">
                  <c:v>3314</c:v>
                </c:pt>
                <c:pt idx="1515">
                  <c:v>3315</c:v>
                </c:pt>
                <c:pt idx="1516">
                  <c:v>3316</c:v>
                </c:pt>
                <c:pt idx="1517">
                  <c:v>3317</c:v>
                </c:pt>
                <c:pt idx="1518">
                  <c:v>3318</c:v>
                </c:pt>
                <c:pt idx="1519">
                  <c:v>3319</c:v>
                </c:pt>
                <c:pt idx="1520">
                  <c:v>3320</c:v>
                </c:pt>
                <c:pt idx="1521">
                  <c:v>3321</c:v>
                </c:pt>
                <c:pt idx="1522">
                  <c:v>3322</c:v>
                </c:pt>
                <c:pt idx="1523">
                  <c:v>3323</c:v>
                </c:pt>
                <c:pt idx="1524">
                  <c:v>3324</c:v>
                </c:pt>
                <c:pt idx="1525">
                  <c:v>3325</c:v>
                </c:pt>
                <c:pt idx="1526">
                  <c:v>3326</c:v>
                </c:pt>
                <c:pt idx="1527">
                  <c:v>3327</c:v>
                </c:pt>
                <c:pt idx="1528">
                  <c:v>3328</c:v>
                </c:pt>
                <c:pt idx="1529">
                  <c:v>3329</c:v>
                </c:pt>
                <c:pt idx="1530">
                  <c:v>3330</c:v>
                </c:pt>
                <c:pt idx="1531">
                  <c:v>3331</c:v>
                </c:pt>
                <c:pt idx="1532">
                  <c:v>3332</c:v>
                </c:pt>
                <c:pt idx="1533">
                  <c:v>3333</c:v>
                </c:pt>
                <c:pt idx="1534">
                  <c:v>3334</c:v>
                </c:pt>
                <c:pt idx="1535">
                  <c:v>3335</c:v>
                </c:pt>
                <c:pt idx="1536">
                  <c:v>3336</c:v>
                </c:pt>
                <c:pt idx="1537">
                  <c:v>3337</c:v>
                </c:pt>
                <c:pt idx="1538">
                  <c:v>3338</c:v>
                </c:pt>
                <c:pt idx="1539">
                  <c:v>3339</c:v>
                </c:pt>
                <c:pt idx="1540">
                  <c:v>3340</c:v>
                </c:pt>
                <c:pt idx="1541">
                  <c:v>3341</c:v>
                </c:pt>
                <c:pt idx="1542">
                  <c:v>3342</c:v>
                </c:pt>
                <c:pt idx="1543">
                  <c:v>3343</c:v>
                </c:pt>
                <c:pt idx="1544">
                  <c:v>3344</c:v>
                </c:pt>
                <c:pt idx="1545">
                  <c:v>3345</c:v>
                </c:pt>
                <c:pt idx="1546">
                  <c:v>3346</c:v>
                </c:pt>
                <c:pt idx="1547">
                  <c:v>3347</c:v>
                </c:pt>
                <c:pt idx="1548">
                  <c:v>3348</c:v>
                </c:pt>
                <c:pt idx="1549">
                  <c:v>3349</c:v>
                </c:pt>
                <c:pt idx="1550">
                  <c:v>3350</c:v>
                </c:pt>
                <c:pt idx="1551">
                  <c:v>3351</c:v>
                </c:pt>
                <c:pt idx="1552">
                  <c:v>3352</c:v>
                </c:pt>
                <c:pt idx="1553">
                  <c:v>3353</c:v>
                </c:pt>
                <c:pt idx="1554">
                  <c:v>3354</c:v>
                </c:pt>
                <c:pt idx="1555">
                  <c:v>3355</c:v>
                </c:pt>
                <c:pt idx="1556">
                  <c:v>3356</c:v>
                </c:pt>
                <c:pt idx="1557">
                  <c:v>3357</c:v>
                </c:pt>
                <c:pt idx="1558">
                  <c:v>3358</c:v>
                </c:pt>
                <c:pt idx="1559">
                  <c:v>3359</c:v>
                </c:pt>
                <c:pt idx="1560">
                  <c:v>3360</c:v>
                </c:pt>
                <c:pt idx="1561">
                  <c:v>3361</c:v>
                </c:pt>
                <c:pt idx="1562">
                  <c:v>3362</c:v>
                </c:pt>
                <c:pt idx="1563">
                  <c:v>3363</c:v>
                </c:pt>
                <c:pt idx="1564">
                  <c:v>3364</c:v>
                </c:pt>
                <c:pt idx="1565">
                  <c:v>3365</c:v>
                </c:pt>
                <c:pt idx="1566">
                  <c:v>3366</c:v>
                </c:pt>
                <c:pt idx="1567">
                  <c:v>3367</c:v>
                </c:pt>
                <c:pt idx="1568">
                  <c:v>3368</c:v>
                </c:pt>
                <c:pt idx="1569">
                  <c:v>3369</c:v>
                </c:pt>
                <c:pt idx="1570">
                  <c:v>3370</c:v>
                </c:pt>
                <c:pt idx="1571">
                  <c:v>3371</c:v>
                </c:pt>
                <c:pt idx="1572">
                  <c:v>3372</c:v>
                </c:pt>
                <c:pt idx="1573">
                  <c:v>3373</c:v>
                </c:pt>
                <c:pt idx="1574">
                  <c:v>3374</c:v>
                </c:pt>
                <c:pt idx="1575">
                  <c:v>3375</c:v>
                </c:pt>
                <c:pt idx="1576">
                  <c:v>3376</c:v>
                </c:pt>
                <c:pt idx="1577">
                  <c:v>3377</c:v>
                </c:pt>
                <c:pt idx="1578">
                  <c:v>3378</c:v>
                </c:pt>
                <c:pt idx="1579">
                  <c:v>3379</c:v>
                </c:pt>
                <c:pt idx="1580">
                  <c:v>3380</c:v>
                </c:pt>
                <c:pt idx="1581">
                  <c:v>3381</c:v>
                </c:pt>
                <c:pt idx="1582">
                  <c:v>3382</c:v>
                </c:pt>
                <c:pt idx="1583">
                  <c:v>3383</c:v>
                </c:pt>
                <c:pt idx="1584">
                  <c:v>3384</c:v>
                </c:pt>
                <c:pt idx="1585">
                  <c:v>3385</c:v>
                </c:pt>
                <c:pt idx="1586">
                  <c:v>3386</c:v>
                </c:pt>
                <c:pt idx="1587">
                  <c:v>3387</c:v>
                </c:pt>
                <c:pt idx="1588">
                  <c:v>3388</c:v>
                </c:pt>
                <c:pt idx="1589">
                  <c:v>3389</c:v>
                </c:pt>
                <c:pt idx="1590">
                  <c:v>3390</c:v>
                </c:pt>
                <c:pt idx="1591">
                  <c:v>3391</c:v>
                </c:pt>
                <c:pt idx="1592">
                  <c:v>3392</c:v>
                </c:pt>
                <c:pt idx="1593">
                  <c:v>3393</c:v>
                </c:pt>
                <c:pt idx="1594">
                  <c:v>3394</c:v>
                </c:pt>
                <c:pt idx="1595">
                  <c:v>3395</c:v>
                </c:pt>
                <c:pt idx="1596">
                  <c:v>3396</c:v>
                </c:pt>
                <c:pt idx="1597">
                  <c:v>3397</c:v>
                </c:pt>
                <c:pt idx="1598">
                  <c:v>3398</c:v>
                </c:pt>
                <c:pt idx="1599">
                  <c:v>3399</c:v>
                </c:pt>
                <c:pt idx="1600">
                  <c:v>3400</c:v>
                </c:pt>
                <c:pt idx="1601">
                  <c:v>3401</c:v>
                </c:pt>
                <c:pt idx="1602">
                  <c:v>3402</c:v>
                </c:pt>
                <c:pt idx="1603">
                  <c:v>3403</c:v>
                </c:pt>
                <c:pt idx="1604">
                  <c:v>3404</c:v>
                </c:pt>
                <c:pt idx="1605">
                  <c:v>3405</c:v>
                </c:pt>
                <c:pt idx="1606">
                  <c:v>3406</c:v>
                </c:pt>
                <c:pt idx="1607">
                  <c:v>3407</c:v>
                </c:pt>
                <c:pt idx="1608">
                  <c:v>3408</c:v>
                </c:pt>
                <c:pt idx="1609">
                  <c:v>3409</c:v>
                </c:pt>
                <c:pt idx="1610">
                  <c:v>3410</c:v>
                </c:pt>
                <c:pt idx="1611">
                  <c:v>3411</c:v>
                </c:pt>
                <c:pt idx="1612">
                  <c:v>3412</c:v>
                </c:pt>
                <c:pt idx="1613">
                  <c:v>3413</c:v>
                </c:pt>
                <c:pt idx="1614">
                  <c:v>3414</c:v>
                </c:pt>
                <c:pt idx="1615">
                  <c:v>3415</c:v>
                </c:pt>
                <c:pt idx="1616">
                  <c:v>3416</c:v>
                </c:pt>
                <c:pt idx="1617">
                  <c:v>3417</c:v>
                </c:pt>
                <c:pt idx="1618">
                  <c:v>3418</c:v>
                </c:pt>
                <c:pt idx="1619">
                  <c:v>3419</c:v>
                </c:pt>
                <c:pt idx="1620">
                  <c:v>3420</c:v>
                </c:pt>
                <c:pt idx="1621">
                  <c:v>3421</c:v>
                </c:pt>
                <c:pt idx="1622">
                  <c:v>3422</c:v>
                </c:pt>
                <c:pt idx="1623">
                  <c:v>3423</c:v>
                </c:pt>
                <c:pt idx="1624">
                  <c:v>3424</c:v>
                </c:pt>
                <c:pt idx="1625">
                  <c:v>3425</c:v>
                </c:pt>
                <c:pt idx="1626">
                  <c:v>3426</c:v>
                </c:pt>
                <c:pt idx="1627">
                  <c:v>3427</c:v>
                </c:pt>
                <c:pt idx="1628">
                  <c:v>3428</c:v>
                </c:pt>
                <c:pt idx="1629">
                  <c:v>3429</c:v>
                </c:pt>
                <c:pt idx="1630">
                  <c:v>3430</c:v>
                </c:pt>
                <c:pt idx="1631">
                  <c:v>3431</c:v>
                </c:pt>
                <c:pt idx="1632">
                  <c:v>3432</c:v>
                </c:pt>
                <c:pt idx="1633">
                  <c:v>3433</c:v>
                </c:pt>
                <c:pt idx="1634">
                  <c:v>3434</c:v>
                </c:pt>
                <c:pt idx="1635">
                  <c:v>3435</c:v>
                </c:pt>
                <c:pt idx="1636">
                  <c:v>3436</c:v>
                </c:pt>
                <c:pt idx="1637">
                  <c:v>3437</c:v>
                </c:pt>
                <c:pt idx="1638">
                  <c:v>3438</c:v>
                </c:pt>
                <c:pt idx="1639">
                  <c:v>3439</c:v>
                </c:pt>
                <c:pt idx="1640">
                  <c:v>3440</c:v>
                </c:pt>
                <c:pt idx="1641">
                  <c:v>3441</c:v>
                </c:pt>
                <c:pt idx="1642">
                  <c:v>3442</c:v>
                </c:pt>
                <c:pt idx="1643">
                  <c:v>3443</c:v>
                </c:pt>
                <c:pt idx="1644">
                  <c:v>3444</c:v>
                </c:pt>
                <c:pt idx="1645">
                  <c:v>3445</c:v>
                </c:pt>
                <c:pt idx="1646">
                  <c:v>3446</c:v>
                </c:pt>
                <c:pt idx="1647">
                  <c:v>3447</c:v>
                </c:pt>
                <c:pt idx="1648">
                  <c:v>3448</c:v>
                </c:pt>
                <c:pt idx="1649">
                  <c:v>3449</c:v>
                </c:pt>
                <c:pt idx="1650">
                  <c:v>3450</c:v>
                </c:pt>
                <c:pt idx="1651">
                  <c:v>3451</c:v>
                </c:pt>
                <c:pt idx="1652">
                  <c:v>3452</c:v>
                </c:pt>
                <c:pt idx="1653">
                  <c:v>3453</c:v>
                </c:pt>
                <c:pt idx="1654">
                  <c:v>3454</c:v>
                </c:pt>
                <c:pt idx="1655">
                  <c:v>3455</c:v>
                </c:pt>
                <c:pt idx="1656">
                  <c:v>3456</c:v>
                </c:pt>
                <c:pt idx="1657">
                  <c:v>3457</c:v>
                </c:pt>
                <c:pt idx="1658">
                  <c:v>3458</c:v>
                </c:pt>
                <c:pt idx="1659">
                  <c:v>3459</c:v>
                </c:pt>
                <c:pt idx="1660">
                  <c:v>3460</c:v>
                </c:pt>
                <c:pt idx="1661">
                  <c:v>3461</c:v>
                </c:pt>
                <c:pt idx="1662">
                  <c:v>3462</c:v>
                </c:pt>
                <c:pt idx="1663">
                  <c:v>3463</c:v>
                </c:pt>
                <c:pt idx="1664">
                  <c:v>3464</c:v>
                </c:pt>
                <c:pt idx="1665">
                  <c:v>3465</c:v>
                </c:pt>
                <c:pt idx="1666">
                  <c:v>3466</c:v>
                </c:pt>
                <c:pt idx="1667">
                  <c:v>3467</c:v>
                </c:pt>
                <c:pt idx="1668">
                  <c:v>3468</c:v>
                </c:pt>
                <c:pt idx="1669">
                  <c:v>3469</c:v>
                </c:pt>
                <c:pt idx="1670">
                  <c:v>3470</c:v>
                </c:pt>
                <c:pt idx="1671">
                  <c:v>3471</c:v>
                </c:pt>
                <c:pt idx="1672">
                  <c:v>3472</c:v>
                </c:pt>
                <c:pt idx="1673">
                  <c:v>3473</c:v>
                </c:pt>
                <c:pt idx="1674">
                  <c:v>3474</c:v>
                </c:pt>
                <c:pt idx="1675">
                  <c:v>3475</c:v>
                </c:pt>
                <c:pt idx="1676">
                  <c:v>3476</c:v>
                </c:pt>
                <c:pt idx="1677">
                  <c:v>3477</c:v>
                </c:pt>
                <c:pt idx="1678">
                  <c:v>3478</c:v>
                </c:pt>
                <c:pt idx="1679">
                  <c:v>3479</c:v>
                </c:pt>
                <c:pt idx="1680">
                  <c:v>3480</c:v>
                </c:pt>
                <c:pt idx="1681">
                  <c:v>3481</c:v>
                </c:pt>
                <c:pt idx="1682">
                  <c:v>3482</c:v>
                </c:pt>
                <c:pt idx="1683">
                  <c:v>3483</c:v>
                </c:pt>
                <c:pt idx="1684">
                  <c:v>3484</c:v>
                </c:pt>
                <c:pt idx="1685">
                  <c:v>3485</c:v>
                </c:pt>
                <c:pt idx="1686">
                  <c:v>3486</c:v>
                </c:pt>
                <c:pt idx="1687">
                  <c:v>3487</c:v>
                </c:pt>
                <c:pt idx="1688">
                  <c:v>3488</c:v>
                </c:pt>
                <c:pt idx="1689">
                  <c:v>3489</c:v>
                </c:pt>
                <c:pt idx="1690">
                  <c:v>3490</c:v>
                </c:pt>
                <c:pt idx="1691">
                  <c:v>3491</c:v>
                </c:pt>
                <c:pt idx="1692">
                  <c:v>3492</c:v>
                </c:pt>
                <c:pt idx="1693">
                  <c:v>3493</c:v>
                </c:pt>
                <c:pt idx="1694">
                  <c:v>3494</c:v>
                </c:pt>
                <c:pt idx="1695">
                  <c:v>3495</c:v>
                </c:pt>
                <c:pt idx="1696">
                  <c:v>3496</c:v>
                </c:pt>
                <c:pt idx="1697">
                  <c:v>3497</c:v>
                </c:pt>
                <c:pt idx="1698">
                  <c:v>3498</c:v>
                </c:pt>
                <c:pt idx="1699">
                  <c:v>3499</c:v>
                </c:pt>
                <c:pt idx="1700">
                  <c:v>3500</c:v>
                </c:pt>
                <c:pt idx="1701">
                  <c:v>3501</c:v>
                </c:pt>
                <c:pt idx="1702">
                  <c:v>3502</c:v>
                </c:pt>
                <c:pt idx="1703">
                  <c:v>3503</c:v>
                </c:pt>
                <c:pt idx="1704">
                  <c:v>3504</c:v>
                </c:pt>
                <c:pt idx="1705">
                  <c:v>3505</c:v>
                </c:pt>
                <c:pt idx="1706">
                  <c:v>3506</c:v>
                </c:pt>
                <c:pt idx="1707">
                  <c:v>3507</c:v>
                </c:pt>
                <c:pt idx="1708">
                  <c:v>3508</c:v>
                </c:pt>
                <c:pt idx="1709">
                  <c:v>3509</c:v>
                </c:pt>
                <c:pt idx="1710">
                  <c:v>3510</c:v>
                </c:pt>
                <c:pt idx="1711">
                  <c:v>3511</c:v>
                </c:pt>
                <c:pt idx="1712">
                  <c:v>3512</c:v>
                </c:pt>
                <c:pt idx="1713">
                  <c:v>3513</c:v>
                </c:pt>
                <c:pt idx="1714">
                  <c:v>3514</c:v>
                </c:pt>
                <c:pt idx="1715">
                  <c:v>3515</c:v>
                </c:pt>
                <c:pt idx="1716">
                  <c:v>3516</c:v>
                </c:pt>
                <c:pt idx="1717">
                  <c:v>3517</c:v>
                </c:pt>
                <c:pt idx="1718">
                  <c:v>3518</c:v>
                </c:pt>
                <c:pt idx="1719">
                  <c:v>3519</c:v>
                </c:pt>
                <c:pt idx="1720">
                  <c:v>3520</c:v>
                </c:pt>
                <c:pt idx="1721">
                  <c:v>3521</c:v>
                </c:pt>
                <c:pt idx="1722">
                  <c:v>3522</c:v>
                </c:pt>
                <c:pt idx="1723">
                  <c:v>3523</c:v>
                </c:pt>
                <c:pt idx="1724">
                  <c:v>3524</c:v>
                </c:pt>
                <c:pt idx="1725">
                  <c:v>3525</c:v>
                </c:pt>
                <c:pt idx="1726">
                  <c:v>3526</c:v>
                </c:pt>
                <c:pt idx="1727">
                  <c:v>3527</c:v>
                </c:pt>
                <c:pt idx="1728">
                  <c:v>3528</c:v>
                </c:pt>
                <c:pt idx="1729">
                  <c:v>3529</c:v>
                </c:pt>
                <c:pt idx="1730">
                  <c:v>3530</c:v>
                </c:pt>
                <c:pt idx="1731">
                  <c:v>3531</c:v>
                </c:pt>
                <c:pt idx="1732">
                  <c:v>3532</c:v>
                </c:pt>
                <c:pt idx="1733">
                  <c:v>3533</c:v>
                </c:pt>
                <c:pt idx="1734">
                  <c:v>3534</c:v>
                </c:pt>
                <c:pt idx="1735">
                  <c:v>3535</c:v>
                </c:pt>
                <c:pt idx="1736">
                  <c:v>3536</c:v>
                </c:pt>
                <c:pt idx="1737">
                  <c:v>3537</c:v>
                </c:pt>
                <c:pt idx="1738">
                  <c:v>3538</c:v>
                </c:pt>
                <c:pt idx="1739">
                  <c:v>3539</c:v>
                </c:pt>
                <c:pt idx="1740">
                  <c:v>3540</c:v>
                </c:pt>
                <c:pt idx="1741">
                  <c:v>3541</c:v>
                </c:pt>
                <c:pt idx="1742">
                  <c:v>3542</c:v>
                </c:pt>
                <c:pt idx="1743">
                  <c:v>3543</c:v>
                </c:pt>
                <c:pt idx="1744">
                  <c:v>3544</c:v>
                </c:pt>
                <c:pt idx="1745">
                  <c:v>3545</c:v>
                </c:pt>
                <c:pt idx="1746">
                  <c:v>3546</c:v>
                </c:pt>
                <c:pt idx="1747">
                  <c:v>3547</c:v>
                </c:pt>
                <c:pt idx="1748">
                  <c:v>3548</c:v>
                </c:pt>
                <c:pt idx="1749">
                  <c:v>3549</c:v>
                </c:pt>
                <c:pt idx="1750">
                  <c:v>3550</c:v>
                </c:pt>
                <c:pt idx="1751">
                  <c:v>3551</c:v>
                </c:pt>
                <c:pt idx="1752">
                  <c:v>3552</c:v>
                </c:pt>
                <c:pt idx="1753">
                  <c:v>3553</c:v>
                </c:pt>
                <c:pt idx="1754">
                  <c:v>3554</c:v>
                </c:pt>
                <c:pt idx="1755">
                  <c:v>3555</c:v>
                </c:pt>
                <c:pt idx="1756">
                  <c:v>3556</c:v>
                </c:pt>
                <c:pt idx="1757">
                  <c:v>3557</c:v>
                </c:pt>
                <c:pt idx="1758">
                  <c:v>3558</c:v>
                </c:pt>
                <c:pt idx="1759">
                  <c:v>3559</c:v>
                </c:pt>
                <c:pt idx="1760">
                  <c:v>3560</c:v>
                </c:pt>
                <c:pt idx="1761">
                  <c:v>3561</c:v>
                </c:pt>
                <c:pt idx="1762">
                  <c:v>3562</c:v>
                </c:pt>
                <c:pt idx="1763">
                  <c:v>3563</c:v>
                </c:pt>
                <c:pt idx="1764">
                  <c:v>3564</c:v>
                </c:pt>
                <c:pt idx="1765">
                  <c:v>3565</c:v>
                </c:pt>
                <c:pt idx="1766">
                  <c:v>3566</c:v>
                </c:pt>
                <c:pt idx="1767">
                  <c:v>3567</c:v>
                </c:pt>
                <c:pt idx="1768">
                  <c:v>3568</c:v>
                </c:pt>
                <c:pt idx="1769">
                  <c:v>3569</c:v>
                </c:pt>
                <c:pt idx="1770">
                  <c:v>3570</c:v>
                </c:pt>
                <c:pt idx="1771">
                  <c:v>3571</c:v>
                </c:pt>
                <c:pt idx="1772">
                  <c:v>3572</c:v>
                </c:pt>
                <c:pt idx="1773">
                  <c:v>3573</c:v>
                </c:pt>
                <c:pt idx="1774">
                  <c:v>3574</c:v>
                </c:pt>
                <c:pt idx="1775">
                  <c:v>3575</c:v>
                </c:pt>
                <c:pt idx="1776">
                  <c:v>3576</c:v>
                </c:pt>
                <c:pt idx="1777">
                  <c:v>3577</c:v>
                </c:pt>
                <c:pt idx="1778">
                  <c:v>3578</c:v>
                </c:pt>
                <c:pt idx="1779">
                  <c:v>3579</c:v>
                </c:pt>
                <c:pt idx="1780">
                  <c:v>3580</c:v>
                </c:pt>
                <c:pt idx="1781">
                  <c:v>3581</c:v>
                </c:pt>
                <c:pt idx="1782">
                  <c:v>3582</c:v>
                </c:pt>
                <c:pt idx="1783">
                  <c:v>3583</c:v>
                </c:pt>
                <c:pt idx="1784">
                  <c:v>3584</c:v>
                </c:pt>
                <c:pt idx="1785">
                  <c:v>3585</c:v>
                </c:pt>
                <c:pt idx="1786">
                  <c:v>3586</c:v>
                </c:pt>
                <c:pt idx="1787">
                  <c:v>3587</c:v>
                </c:pt>
                <c:pt idx="1788">
                  <c:v>3588</c:v>
                </c:pt>
                <c:pt idx="1789">
                  <c:v>3589</c:v>
                </c:pt>
                <c:pt idx="1790">
                  <c:v>3590</c:v>
                </c:pt>
                <c:pt idx="1791">
                  <c:v>3591</c:v>
                </c:pt>
                <c:pt idx="1792">
                  <c:v>3592</c:v>
                </c:pt>
                <c:pt idx="1793">
                  <c:v>3593</c:v>
                </c:pt>
                <c:pt idx="1794">
                  <c:v>3594</c:v>
                </c:pt>
                <c:pt idx="1795">
                  <c:v>3595</c:v>
                </c:pt>
                <c:pt idx="1796">
                  <c:v>3596</c:v>
                </c:pt>
                <c:pt idx="1797">
                  <c:v>3597</c:v>
                </c:pt>
                <c:pt idx="1798">
                  <c:v>3598</c:v>
                </c:pt>
                <c:pt idx="1799">
                  <c:v>3599</c:v>
                </c:pt>
                <c:pt idx="1800">
                  <c:v>3600</c:v>
                </c:pt>
                <c:pt idx="1801">
                  <c:v>3601</c:v>
                </c:pt>
                <c:pt idx="1802">
                  <c:v>3602</c:v>
                </c:pt>
                <c:pt idx="1803">
                  <c:v>3603</c:v>
                </c:pt>
                <c:pt idx="1804">
                  <c:v>3604</c:v>
                </c:pt>
                <c:pt idx="1805">
                  <c:v>3605</c:v>
                </c:pt>
                <c:pt idx="1806">
                  <c:v>3606</c:v>
                </c:pt>
                <c:pt idx="1807">
                  <c:v>3607</c:v>
                </c:pt>
                <c:pt idx="1808">
                  <c:v>3608</c:v>
                </c:pt>
                <c:pt idx="1809">
                  <c:v>3609</c:v>
                </c:pt>
                <c:pt idx="1810">
                  <c:v>3610</c:v>
                </c:pt>
                <c:pt idx="1811">
                  <c:v>3611</c:v>
                </c:pt>
                <c:pt idx="1812">
                  <c:v>3612</c:v>
                </c:pt>
                <c:pt idx="1813">
                  <c:v>3613</c:v>
                </c:pt>
                <c:pt idx="1814">
                  <c:v>3614</c:v>
                </c:pt>
                <c:pt idx="1815">
                  <c:v>3615</c:v>
                </c:pt>
                <c:pt idx="1816">
                  <c:v>3616</c:v>
                </c:pt>
                <c:pt idx="1817">
                  <c:v>3617</c:v>
                </c:pt>
                <c:pt idx="1818">
                  <c:v>3618</c:v>
                </c:pt>
                <c:pt idx="1819">
                  <c:v>3619</c:v>
                </c:pt>
                <c:pt idx="1820">
                  <c:v>3620</c:v>
                </c:pt>
                <c:pt idx="1821">
                  <c:v>3621</c:v>
                </c:pt>
                <c:pt idx="1822">
                  <c:v>3622</c:v>
                </c:pt>
                <c:pt idx="1823">
                  <c:v>3623</c:v>
                </c:pt>
                <c:pt idx="1824">
                  <c:v>3624</c:v>
                </c:pt>
                <c:pt idx="1825">
                  <c:v>3625</c:v>
                </c:pt>
                <c:pt idx="1826">
                  <c:v>3626</c:v>
                </c:pt>
                <c:pt idx="1827">
                  <c:v>3627</c:v>
                </c:pt>
                <c:pt idx="1828">
                  <c:v>3628</c:v>
                </c:pt>
                <c:pt idx="1829">
                  <c:v>3629</c:v>
                </c:pt>
                <c:pt idx="1830">
                  <c:v>3630</c:v>
                </c:pt>
                <c:pt idx="1831">
                  <c:v>3631</c:v>
                </c:pt>
                <c:pt idx="1832">
                  <c:v>3632</c:v>
                </c:pt>
                <c:pt idx="1833">
                  <c:v>3633</c:v>
                </c:pt>
                <c:pt idx="1834">
                  <c:v>3634</c:v>
                </c:pt>
                <c:pt idx="1835">
                  <c:v>3635</c:v>
                </c:pt>
                <c:pt idx="1836">
                  <c:v>3636</c:v>
                </c:pt>
                <c:pt idx="1837">
                  <c:v>3637</c:v>
                </c:pt>
                <c:pt idx="1838">
                  <c:v>3638</c:v>
                </c:pt>
                <c:pt idx="1839">
                  <c:v>3639</c:v>
                </c:pt>
                <c:pt idx="1840">
                  <c:v>3640</c:v>
                </c:pt>
                <c:pt idx="1841">
                  <c:v>3641</c:v>
                </c:pt>
                <c:pt idx="1842">
                  <c:v>3642</c:v>
                </c:pt>
                <c:pt idx="1843">
                  <c:v>3643</c:v>
                </c:pt>
                <c:pt idx="1844">
                  <c:v>3644</c:v>
                </c:pt>
                <c:pt idx="1845">
                  <c:v>3645</c:v>
                </c:pt>
                <c:pt idx="1846">
                  <c:v>3646</c:v>
                </c:pt>
                <c:pt idx="1847">
                  <c:v>3647</c:v>
                </c:pt>
                <c:pt idx="1848">
                  <c:v>3648</c:v>
                </c:pt>
                <c:pt idx="1849">
                  <c:v>3649</c:v>
                </c:pt>
                <c:pt idx="1850">
                  <c:v>3650</c:v>
                </c:pt>
                <c:pt idx="1851">
                  <c:v>3651</c:v>
                </c:pt>
                <c:pt idx="1852">
                  <c:v>3652</c:v>
                </c:pt>
                <c:pt idx="1853">
                  <c:v>3653</c:v>
                </c:pt>
                <c:pt idx="1854">
                  <c:v>3654</c:v>
                </c:pt>
                <c:pt idx="1855">
                  <c:v>3655</c:v>
                </c:pt>
                <c:pt idx="1856">
                  <c:v>3656</c:v>
                </c:pt>
                <c:pt idx="1857">
                  <c:v>3657</c:v>
                </c:pt>
                <c:pt idx="1858">
                  <c:v>3658</c:v>
                </c:pt>
                <c:pt idx="1859">
                  <c:v>3659</c:v>
                </c:pt>
                <c:pt idx="1860">
                  <c:v>3660</c:v>
                </c:pt>
                <c:pt idx="1861">
                  <c:v>3661</c:v>
                </c:pt>
                <c:pt idx="1862">
                  <c:v>3662</c:v>
                </c:pt>
                <c:pt idx="1863">
                  <c:v>3663</c:v>
                </c:pt>
                <c:pt idx="1864">
                  <c:v>3664</c:v>
                </c:pt>
                <c:pt idx="1865">
                  <c:v>3665</c:v>
                </c:pt>
                <c:pt idx="1866">
                  <c:v>3666</c:v>
                </c:pt>
                <c:pt idx="1867">
                  <c:v>3667</c:v>
                </c:pt>
                <c:pt idx="1868">
                  <c:v>3668</c:v>
                </c:pt>
                <c:pt idx="1869">
                  <c:v>3669</c:v>
                </c:pt>
                <c:pt idx="1870">
                  <c:v>3670</c:v>
                </c:pt>
                <c:pt idx="1871">
                  <c:v>3671</c:v>
                </c:pt>
                <c:pt idx="1872">
                  <c:v>3672</c:v>
                </c:pt>
                <c:pt idx="1873">
                  <c:v>3673</c:v>
                </c:pt>
                <c:pt idx="1874">
                  <c:v>3674</c:v>
                </c:pt>
                <c:pt idx="1875">
                  <c:v>3675</c:v>
                </c:pt>
                <c:pt idx="1876">
                  <c:v>3676</c:v>
                </c:pt>
                <c:pt idx="1877">
                  <c:v>3677</c:v>
                </c:pt>
                <c:pt idx="1878">
                  <c:v>3678</c:v>
                </c:pt>
                <c:pt idx="1879">
                  <c:v>3679</c:v>
                </c:pt>
                <c:pt idx="1880">
                  <c:v>3680</c:v>
                </c:pt>
                <c:pt idx="1881">
                  <c:v>3681</c:v>
                </c:pt>
                <c:pt idx="1882">
                  <c:v>3682</c:v>
                </c:pt>
                <c:pt idx="1883">
                  <c:v>3683</c:v>
                </c:pt>
                <c:pt idx="1884">
                  <c:v>3684</c:v>
                </c:pt>
                <c:pt idx="1885">
                  <c:v>3685</c:v>
                </c:pt>
                <c:pt idx="1886">
                  <c:v>3686</c:v>
                </c:pt>
                <c:pt idx="1887">
                  <c:v>3687</c:v>
                </c:pt>
                <c:pt idx="1888">
                  <c:v>3688</c:v>
                </c:pt>
                <c:pt idx="1889">
                  <c:v>3689</c:v>
                </c:pt>
                <c:pt idx="1890">
                  <c:v>3690</c:v>
                </c:pt>
                <c:pt idx="1891">
                  <c:v>3691</c:v>
                </c:pt>
                <c:pt idx="1892">
                  <c:v>3692</c:v>
                </c:pt>
                <c:pt idx="1893">
                  <c:v>3693</c:v>
                </c:pt>
                <c:pt idx="1894">
                  <c:v>3694</c:v>
                </c:pt>
                <c:pt idx="1895">
                  <c:v>3695</c:v>
                </c:pt>
                <c:pt idx="1896">
                  <c:v>3696</c:v>
                </c:pt>
                <c:pt idx="1897">
                  <c:v>3697</c:v>
                </c:pt>
                <c:pt idx="1898">
                  <c:v>3698</c:v>
                </c:pt>
                <c:pt idx="1899">
                  <c:v>3699</c:v>
                </c:pt>
                <c:pt idx="1900">
                  <c:v>3700</c:v>
                </c:pt>
                <c:pt idx="1901">
                  <c:v>3701</c:v>
                </c:pt>
                <c:pt idx="1902">
                  <c:v>3702</c:v>
                </c:pt>
                <c:pt idx="1903">
                  <c:v>3703</c:v>
                </c:pt>
                <c:pt idx="1904">
                  <c:v>3704</c:v>
                </c:pt>
                <c:pt idx="1905">
                  <c:v>3705</c:v>
                </c:pt>
                <c:pt idx="1906">
                  <c:v>3706</c:v>
                </c:pt>
                <c:pt idx="1907">
                  <c:v>3707</c:v>
                </c:pt>
                <c:pt idx="1908">
                  <c:v>3708</c:v>
                </c:pt>
                <c:pt idx="1909">
                  <c:v>3709</c:v>
                </c:pt>
                <c:pt idx="1910">
                  <c:v>3710</c:v>
                </c:pt>
                <c:pt idx="1911">
                  <c:v>3711</c:v>
                </c:pt>
                <c:pt idx="1912">
                  <c:v>3712</c:v>
                </c:pt>
                <c:pt idx="1913">
                  <c:v>3713</c:v>
                </c:pt>
                <c:pt idx="1914">
                  <c:v>3714</c:v>
                </c:pt>
                <c:pt idx="1915">
                  <c:v>3715</c:v>
                </c:pt>
                <c:pt idx="1916">
                  <c:v>3716</c:v>
                </c:pt>
                <c:pt idx="1917">
                  <c:v>3717</c:v>
                </c:pt>
                <c:pt idx="1918">
                  <c:v>3718</c:v>
                </c:pt>
                <c:pt idx="1919">
                  <c:v>3719</c:v>
                </c:pt>
                <c:pt idx="1920">
                  <c:v>3720</c:v>
                </c:pt>
                <c:pt idx="1921">
                  <c:v>3721</c:v>
                </c:pt>
                <c:pt idx="1922">
                  <c:v>3722</c:v>
                </c:pt>
                <c:pt idx="1923">
                  <c:v>3723</c:v>
                </c:pt>
                <c:pt idx="1924">
                  <c:v>3724</c:v>
                </c:pt>
                <c:pt idx="1925">
                  <c:v>3725</c:v>
                </c:pt>
                <c:pt idx="1926">
                  <c:v>3726</c:v>
                </c:pt>
                <c:pt idx="1927">
                  <c:v>3727</c:v>
                </c:pt>
                <c:pt idx="1928">
                  <c:v>3728</c:v>
                </c:pt>
                <c:pt idx="1929">
                  <c:v>3729</c:v>
                </c:pt>
                <c:pt idx="1930">
                  <c:v>3730</c:v>
                </c:pt>
                <c:pt idx="1931">
                  <c:v>3731</c:v>
                </c:pt>
                <c:pt idx="1932">
                  <c:v>3732</c:v>
                </c:pt>
                <c:pt idx="1933">
                  <c:v>3733</c:v>
                </c:pt>
                <c:pt idx="1934">
                  <c:v>3734</c:v>
                </c:pt>
                <c:pt idx="1935">
                  <c:v>3735</c:v>
                </c:pt>
                <c:pt idx="1936">
                  <c:v>3736</c:v>
                </c:pt>
                <c:pt idx="1937">
                  <c:v>3737</c:v>
                </c:pt>
                <c:pt idx="1938">
                  <c:v>3738</c:v>
                </c:pt>
                <c:pt idx="1939">
                  <c:v>3739</c:v>
                </c:pt>
                <c:pt idx="1940">
                  <c:v>3740</c:v>
                </c:pt>
                <c:pt idx="1941">
                  <c:v>3741</c:v>
                </c:pt>
                <c:pt idx="1942">
                  <c:v>3742</c:v>
                </c:pt>
                <c:pt idx="1943">
                  <c:v>3743</c:v>
                </c:pt>
                <c:pt idx="1944">
                  <c:v>3744</c:v>
                </c:pt>
                <c:pt idx="1945">
                  <c:v>3745</c:v>
                </c:pt>
                <c:pt idx="1946">
                  <c:v>3746</c:v>
                </c:pt>
                <c:pt idx="1947">
                  <c:v>3747</c:v>
                </c:pt>
                <c:pt idx="1948">
                  <c:v>3748</c:v>
                </c:pt>
                <c:pt idx="1949">
                  <c:v>3749</c:v>
                </c:pt>
                <c:pt idx="1950">
                  <c:v>3750</c:v>
                </c:pt>
                <c:pt idx="1951">
                  <c:v>3751</c:v>
                </c:pt>
                <c:pt idx="1952">
                  <c:v>3752</c:v>
                </c:pt>
                <c:pt idx="1953">
                  <c:v>3753</c:v>
                </c:pt>
                <c:pt idx="1954">
                  <c:v>3754</c:v>
                </c:pt>
                <c:pt idx="1955">
                  <c:v>3755</c:v>
                </c:pt>
                <c:pt idx="1956">
                  <c:v>3756</c:v>
                </c:pt>
                <c:pt idx="1957">
                  <c:v>3757</c:v>
                </c:pt>
                <c:pt idx="1958">
                  <c:v>3758</c:v>
                </c:pt>
                <c:pt idx="1959">
                  <c:v>3759</c:v>
                </c:pt>
                <c:pt idx="1960">
                  <c:v>3760</c:v>
                </c:pt>
                <c:pt idx="1961">
                  <c:v>3761</c:v>
                </c:pt>
                <c:pt idx="1962">
                  <c:v>3762</c:v>
                </c:pt>
                <c:pt idx="1963">
                  <c:v>3763</c:v>
                </c:pt>
                <c:pt idx="1964">
                  <c:v>3764</c:v>
                </c:pt>
                <c:pt idx="1965">
                  <c:v>3765</c:v>
                </c:pt>
                <c:pt idx="1966">
                  <c:v>3766</c:v>
                </c:pt>
                <c:pt idx="1967">
                  <c:v>3767</c:v>
                </c:pt>
                <c:pt idx="1968">
                  <c:v>3768</c:v>
                </c:pt>
                <c:pt idx="1969">
                  <c:v>3769</c:v>
                </c:pt>
                <c:pt idx="1970">
                  <c:v>3770</c:v>
                </c:pt>
                <c:pt idx="1971">
                  <c:v>3771</c:v>
                </c:pt>
                <c:pt idx="1972">
                  <c:v>3772</c:v>
                </c:pt>
                <c:pt idx="1973">
                  <c:v>3773</c:v>
                </c:pt>
                <c:pt idx="1974">
                  <c:v>3774</c:v>
                </c:pt>
                <c:pt idx="1975">
                  <c:v>3775</c:v>
                </c:pt>
                <c:pt idx="1976">
                  <c:v>3776</c:v>
                </c:pt>
                <c:pt idx="1977">
                  <c:v>3777</c:v>
                </c:pt>
                <c:pt idx="1978">
                  <c:v>3778</c:v>
                </c:pt>
                <c:pt idx="1979">
                  <c:v>3779</c:v>
                </c:pt>
                <c:pt idx="1980">
                  <c:v>3780</c:v>
                </c:pt>
                <c:pt idx="1981">
                  <c:v>3781</c:v>
                </c:pt>
                <c:pt idx="1982">
                  <c:v>3782</c:v>
                </c:pt>
                <c:pt idx="1983">
                  <c:v>3783</c:v>
                </c:pt>
                <c:pt idx="1984">
                  <c:v>3784</c:v>
                </c:pt>
                <c:pt idx="1985">
                  <c:v>3785</c:v>
                </c:pt>
                <c:pt idx="1986">
                  <c:v>3786</c:v>
                </c:pt>
                <c:pt idx="1987">
                  <c:v>3787</c:v>
                </c:pt>
                <c:pt idx="1988">
                  <c:v>3788</c:v>
                </c:pt>
                <c:pt idx="1989">
                  <c:v>3789</c:v>
                </c:pt>
                <c:pt idx="1990">
                  <c:v>3790</c:v>
                </c:pt>
                <c:pt idx="1991">
                  <c:v>3791</c:v>
                </c:pt>
                <c:pt idx="1992">
                  <c:v>3792</c:v>
                </c:pt>
                <c:pt idx="1993">
                  <c:v>3793</c:v>
                </c:pt>
                <c:pt idx="1994">
                  <c:v>3794</c:v>
                </c:pt>
                <c:pt idx="1995">
                  <c:v>3795</c:v>
                </c:pt>
                <c:pt idx="1996">
                  <c:v>3796</c:v>
                </c:pt>
                <c:pt idx="1997">
                  <c:v>3797</c:v>
                </c:pt>
                <c:pt idx="1998">
                  <c:v>3798</c:v>
                </c:pt>
                <c:pt idx="1999">
                  <c:v>3799</c:v>
                </c:pt>
                <c:pt idx="2000">
                  <c:v>3800</c:v>
                </c:pt>
                <c:pt idx="2001">
                  <c:v>3801</c:v>
                </c:pt>
                <c:pt idx="2002">
                  <c:v>3802</c:v>
                </c:pt>
                <c:pt idx="2003">
                  <c:v>3803</c:v>
                </c:pt>
                <c:pt idx="2004">
                  <c:v>3804</c:v>
                </c:pt>
                <c:pt idx="2005">
                  <c:v>3805</c:v>
                </c:pt>
                <c:pt idx="2006">
                  <c:v>3806</c:v>
                </c:pt>
                <c:pt idx="2007">
                  <c:v>3807</c:v>
                </c:pt>
                <c:pt idx="2008">
                  <c:v>3808</c:v>
                </c:pt>
                <c:pt idx="2009">
                  <c:v>3809</c:v>
                </c:pt>
                <c:pt idx="2010">
                  <c:v>3810</c:v>
                </c:pt>
                <c:pt idx="2011">
                  <c:v>3811</c:v>
                </c:pt>
                <c:pt idx="2012">
                  <c:v>3812</c:v>
                </c:pt>
                <c:pt idx="2013">
                  <c:v>3813</c:v>
                </c:pt>
                <c:pt idx="2014">
                  <c:v>3814</c:v>
                </c:pt>
                <c:pt idx="2015">
                  <c:v>3815</c:v>
                </c:pt>
                <c:pt idx="2016">
                  <c:v>3816</c:v>
                </c:pt>
                <c:pt idx="2017">
                  <c:v>3817</c:v>
                </c:pt>
                <c:pt idx="2018">
                  <c:v>3818</c:v>
                </c:pt>
                <c:pt idx="2019">
                  <c:v>3819</c:v>
                </c:pt>
                <c:pt idx="2020">
                  <c:v>3820</c:v>
                </c:pt>
                <c:pt idx="2021">
                  <c:v>3821</c:v>
                </c:pt>
                <c:pt idx="2022">
                  <c:v>3822</c:v>
                </c:pt>
                <c:pt idx="2023">
                  <c:v>3823</c:v>
                </c:pt>
                <c:pt idx="2024">
                  <c:v>3824</c:v>
                </c:pt>
                <c:pt idx="2025">
                  <c:v>3825</c:v>
                </c:pt>
                <c:pt idx="2026">
                  <c:v>3826</c:v>
                </c:pt>
                <c:pt idx="2027">
                  <c:v>3827</c:v>
                </c:pt>
                <c:pt idx="2028">
                  <c:v>3828</c:v>
                </c:pt>
                <c:pt idx="2029">
                  <c:v>3829</c:v>
                </c:pt>
                <c:pt idx="2030">
                  <c:v>3830</c:v>
                </c:pt>
                <c:pt idx="2031">
                  <c:v>3831</c:v>
                </c:pt>
                <c:pt idx="2032">
                  <c:v>3832</c:v>
                </c:pt>
                <c:pt idx="2033">
                  <c:v>3833</c:v>
                </c:pt>
                <c:pt idx="2034">
                  <c:v>3834</c:v>
                </c:pt>
                <c:pt idx="2035">
                  <c:v>3835</c:v>
                </c:pt>
                <c:pt idx="2036">
                  <c:v>3836</c:v>
                </c:pt>
                <c:pt idx="2037">
                  <c:v>3837</c:v>
                </c:pt>
                <c:pt idx="2038">
                  <c:v>3838</c:v>
                </c:pt>
                <c:pt idx="2039">
                  <c:v>3839</c:v>
                </c:pt>
                <c:pt idx="2040">
                  <c:v>3840</c:v>
                </c:pt>
                <c:pt idx="2041">
                  <c:v>3841</c:v>
                </c:pt>
                <c:pt idx="2042">
                  <c:v>3842</c:v>
                </c:pt>
                <c:pt idx="2043">
                  <c:v>3843</c:v>
                </c:pt>
                <c:pt idx="2044">
                  <c:v>3844</c:v>
                </c:pt>
                <c:pt idx="2045">
                  <c:v>3845</c:v>
                </c:pt>
                <c:pt idx="2046">
                  <c:v>3846</c:v>
                </c:pt>
                <c:pt idx="2047">
                  <c:v>3847</c:v>
                </c:pt>
                <c:pt idx="2048">
                  <c:v>3848</c:v>
                </c:pt>
                <c:pt idx="2049">
                  <c:v>3849</c:v>
                </c:pt>
                <c:pt idx="2050">
                  <c:v>3850</c:v>
                </c:pt>
                <c:pt idx="2051">
                  <c:v>3851</c:v>
                </c:pt>
                <c:pt idx="2052">
                  <c:v>3852</c:v>
                </c:pt>
                <c:pt idx="2053">
                  <c:v>3853</c:v>
                </c:pt>
                <c:pt idx="2054">
                  <c:v>3854</c:v>
                </c:pt>
                <c:pt idx="2055">
                  <c:v>3855</c:v>
                </c:pt>
                <c:pt idx="2056">
                  <c:v>3856</c:v>
                </c:pt>
                <c:pt idx="2057">
                  <c:v>3857</c:v>
                </c:pt>
                <c:pt idx="2058">
                  <c:v>3858</c:v>
                </c:pt>
                <c:pt idx="2059">
                  <c:v>3859</c:v>
                </c:pt>
                <c:pt idx="2060">
                  <c:v>3860</c:v>
                </c:pt>
                <c:pt idx="2061">
                  <c:v>3861</c:v>
                </c:pt>
                <c:pt idx="2062">
                  <c:v>3862</c:v>
                </c:pt>
                <c:pt idx="2063">
                  <c:v>3863</c:v>
                </c:pt>
                <c:pt idx="2064">
                  <c:v>3864</c:v>
                </c:pt>
                <c:pt idx="2065">
                  <c:v>3865</c:v>
                </c:pt>
                <c:pt idx="2066">
                  <c:v>3866</c:v>
                </c:pt>
                <c:pt idx="2067">
                  <c:v>3867</c:v>
                </c:pt>
                <c:pt idx="2068">
                  <c:v>3868</c:v>
                </c:pt>
                <c:pt idx="2069">
                  <c:v>3869</c:v>
                </c:pt>
                <c:pt idx="2070">
                  <c:v>3870</c:v>
                </c:pt>
                <c:pt idx="2071">
                  <c:v>3871</c:v>
                </c:pt>
                <c:pt idx="2072">
                  <c:v>3872</c:v>
                </c:pt>
                <c:pt idx="2073">
                  <c:v>3873</c:v>
                </c:pt>
                <c:pt idx="2074">
                  <c:v>3874</c:v>
                </c:pt>
                <c:pt idx="2075">
                  <c:v>3875</c:v>
                </c:pt>
                <c:pt idx="2076">
                  <c:v>3876</c:v>
                </c:pt>
                <c:pt idx="2077">
                  <c:v>3877</c:v>
                </c:pt>
                <c:pt idx="2078">
                  <c:v>3878</c:v>
                </c:pt>
                <c:pt idx="2079">
                  <c:v>3879</c:v>
                </c:pt>
                <c:pt idx="2080">
                  <c:v>3880</c:v>
                </c:pt>
                <c:pt idx="2081">
                  <c:v>3881</c:v>
                </c:pt>
                <c:pt idx="2082">
                  <c:v>3882</c:v>
                </c:pt>
                <c:pt idx="2083">
                  <c:v>3883</c:v>
                </c:pt>
                <c:pt idx="2084">
                  <c:v>3884</c:v>
                </c:pt>
                <c:pt idx="2085">
                  <c:v>3885</c:v>
                </c:pt>
                <c:pt idx="2086">
                  <c:v>3886</c:v>
                </c:pt>
                <c:pt idx="2087">
                  <c:v>3887</c:v>
                </c:pt>
                <c:pt idx="2088">
                  <c:v>3888</c:v>
                </c:pt>
                <c:pt idx="2089">
                  <c:v>3889</c:v>
                </c:pt>
                <c:pt idx="2090">
                  <c:v>3890</c:v>
                </c:pt>
                <c:pt idx="2091">
                  <c:v>3891</c:v>
                </c:pt>
                <c:pt idx="2092">
                  <c:v>3892</c:v>
                </c:pt>
                <c:pt idx="2093">
                  <c:v>3893</c:v>
                </c:pt>
                <c:pt idx="2094">
                  <c:v>3894</c:v>
                </c:pt>
                <c:pt idx="2095">
                  <c:v>3895</c:v>
                </c:pt>
                <c:pt idx="2096">
                  <c:v>3896</c:v>
                </c:pt>
                <c:pt idx="2097">
                  <c:v>3897</c:v>
                </c:pt>
                <c:pt idx="2098">
                  <c:v>3898</c:v>
                </c:pt>
                <c:pt idx="2099">
                  <c:v>3899</c:v>
                </c:pt>
                <c:pt idx="2100">
                  <c:v>3900</c:v>
                </c:pt>
                <c:pt idx="2101">
                  <c:v>3901</c:v>
                </c:pt>
                <c:pt idx="2102">
                  <c:v>3902</c:v>
                </c:pt>
                <c:pt idx="2103">
                  <c:v>3903</c:v>
                </c:pt>
                <c:pt idx="2104">
                  <c:v>3904</c:v>
                </c:pt>
                <c:pt idx="2105">
                  <c:v>3905</c:v>
                </c:pt>
                <c:pt idx="2106">
                  <c:v>3906</c:v>
                </c:pt>
                <c:pt idx="2107">
                  <c:v>3907</c:v>
                </c:pt>
                <c:pt idx="2108">
                  <c:v>3908</c:v>
                </c:pt>
                <c:pt idx="2109">
                  <c:v>3909</c:v>
                </c:pt>
                <c:pt idx="2110">
                  <c:v>3910</c:v>
                </c:pt>
                <c:pt idx="2111">
                  <c:v>3911</c:v>
                </c:pt>
                <c:pt idx="2112">
                  <c:v>3912</c:v>
                </c:pt>
                <c:pt idx="2113">
                  <c:v>3913</c:v>
                </c:pt>
                <c:pt idx="2114">
                  <c:v>3914</c:v>
                </c:pt>
                <c:pt idx="2115">
                  <c:v>3915</c:v>
                </c:pt>
                <c:pt idx="2116">
                  <c:v>3916</c:v>
                </c:pt>
                <c:pt idx="2117">
                  <c:v>3917</c:v>
                </c:pt>
                <c:pt idx="2118">
                  <c:v>3918</c:v>
                </c:pt>
                <c:pt idx="2119">
                  <c:v>3919</c:v>
                </c:pt>
                <c:pt idx="2120">
                  <c:v>3920</c:v>
                </c:pt>
                <c:pt idx="2121">
                  <c:v>3921</c:v>
                </c:pt>
                <c:pt idx="2122">
                  <c:v>3922</c:v>
                </c:pt>
                <c:pt idx="2123">
                  <c:v>3923</c:v>
                </c:pt>
                <c:pt idx="2124">
                  <c:v>3924</c:v>
                </c:pt>
                <c:pt idx="2125">
                  <c:v>3925</c:v>
                </c:pt>
                <c:pt idx="2126">
                  <c:v>3926</c:v>
                </c:pt>
                <c:pt idx="2127">
                  <c:v>3927</c:v>
                </c:pt>
                <c:pt idx="2128">
                  <c:v>3928</c:v>
                </c:pt>
                <c:pt idx="2129">
                  <c:v>3929</c:v>
                </c:pt>
                <c:pt idx="2130">
                  <c:v>3930</c:v>
                </c:pt>
                <c:pt idx="2131">
                  <c:v>3931</c:v>
                </c:pt>
                <c:pt idx="2132">
                  <c:v>3932</c:v>
                </c:pt>
                <c:pt idx="2133">
                  <c:v>3933</c:v>
                </c:pt>
                <c:pt idx="2134">
                  <c:v>3934</c:v>
                </c:pt>
                <c:pt idx="2135">
                  <c:v>3935</c:v>
                </c:pt>
                <c:pt idx="2136">
                  <c:v>3936</c:v>
                </c:pt>
                <c:pt idx="2137">
                  <c:v>3937</c:v>
                </c:pt>
                <c:pt idx="2138">
                  <c:v>3938</c:v>
                </c:pt>
                <c:pt idx="2139">
                  <c:v>3939</c:v>
                </c:pt>
                <c:pt idx="2140">
                  <c:v>3940</c:v>
                </c:pt>
                <c:pt idx="2141">
                  <c:v>3941</c:v>
                </c:pt>
                <c:pt idx="2142">
                  <c:v>3942</c:v>
                </c:pt>
                <c:pt idx="2143">
                  <c:v>3943</c:v>
                </c:pt>
                <c:pt idx="2144">
                  <c:v>3944</c:v>
                </c:pt>
                <c:pt idx="2145">
                  <c:v>3945</c:v>
                </c:pt>
                <c:pt idx="2146">
                  <c:v>3946</c:v>
                </c:pt>
                <c:pt idx="2147">
                  <c:v>3947</c:v>
                </c:pt>
                <c:pt idx="2148">
                  <c:v>3948</c:v>
                </c:pt>
                <c:pt idx="2149">
                  <c:v>3949</c:v>
                </c:pt>
                <c:pt idx="2150">
                  <c:v>3950</c:v>
                </c:pt>
                <c:pt idx="2151">
                  <c:v>3951</c:v>
                </c:pt>
                <c:pt idx="2152">
                  <c:v>3952</c:v>
                </c:pt>
                <c:pt idx="2153">
                  <c:v>3953</c:v>
                </c:pt>
                <c:pt idx="2154">
                  <c:v>3954</c:v>
                </c:pt>
                <c:pt idx="2155">
                  <c:v>3955</c:v>
                </c:pt>
                <c:pt idx="2156">
                  <c:v>3956</c:v>
                </c:pt>
                <c:pt idx="2157">
                  <c:v>3957</c:v>
                </c:pt>
                <c:pt idx="2158">
                  <c:v>3958</c:v>
                </c:pt>
                <c:pt idx="2159">
                  <c:v>3959</c:v>
                </c:pt>
                <c:pt idx="2160">
                  <c:v>3960</c:v>
                </c:pt>
                <c:pt idx="2161">
                  <c:v>3961</c:v>
                </c:pt>
                <c:pt idx="2162">
                  <c:v>3962</c:v>
                </c:pt>
                <c:pt idx="2163">
                  <c:v>3963</c:v>
                </c:pt>
                <c:pt idx="2164">
                  <c:v>3964</c:v>
                </c:pt>
                <c:pt idx="2165">
                  <c:v>3965</c:v>
                </c:pt>
                <c:pt idx="2166">
                  <c:v>3966</c:v>
                </c:pt>
                <c:pt idx="2167">
                  <c:v>3967</c:v>
                </c:pt>
                <c:pt idx="2168">
                  <c:v>3968</c:v>
                </c:pt>
                <c:pt idx="2169">
                  <c:v>3969</c:v>
                </c:pt>
                <c:pt idx="2170">
                  <c:v>3970</c:v>
                </c:pt>
                <c:pt idx="2171">
                  <c:v>3971</c:v>
                </c:pt>
                <c:pt idx="2172">
                  <c:v>3972</c:v>
                </c:pt>
                <c:pt idx="2173">
                  <c:v>3973</c:v>
                </c:pt>
                <c:pt idx="2174">
                  <c:v>3974</c:v>
                </c:pt>
                <c:pt idx="2175">
                  <c:v>3975</c:v>
                </c:pt>
                <c:pt idx="2176">
                  <c:v>3976</c:v>
                </c:pt>
                <c:pt idx="2177">
                  <c:v>3977</c:v>
                </c:pt>
                <c:pt idx="2178">
                  <c:v>3978</c:v>
                </c:pt>
                <c:pt idx="2179">
                  <c:v>3979</c:v>
                </c:pt>
                <c:pt idx="2180">
                  <c:v>3980</c:v>
                </c:pt>
                <c:pt idx="2181">
                  <c:v>3981</c:v>
                </c:pt>
                <c:pt idx="2182">
                  <c:v>3982</c:v>
                </c:pt>
                <c:pt idx="2183">
                  <c:v>3983</c:v>
                </c:pt>
                <c:pt idx="2184">
                  <c:v>3984</c:v>
                </c:pt>
                <c:pt idx="2185">
                  <c:v>3985</c:v>
                </c:pt>
                <c:pt idx="2186">
                  <c:v>3986</c:v>
                </c:pt>
                <c:pt idx="2187">
                  <c:v>3987</c:v>
                </c:pt>
                <c:pt idx="2188">
                  <c:v>3988</c:v>
                </c:pt>
                <c:pt idx="2189">
                  <c:v>3989</c:v>
                </c:pt>
                <c:pt idx="2190">
                  <c:v>3990</c:v>
                </c:pt>
                <c:pt idx="2191">
                  <c:v>3991</c:v>
                </c:pt>
                <c:pt idx="2192">
                  <c:v>3992</c:v>
                </c:pt>
                <c:pt idx="2193">
                  <c:v>3993</c:v>
                </c:pt>
                <c:pt idx="2194">
                  <c:v>3994</c:v>
                </c:pt>
                <c:pt idx="2195">
                  <c:v>3995</c:v>
                </c:pt>
                <c:pt idx="2196">
                  <c:v>3996</c:v>
                </c:pt>
                <c:pt idx="2197">
                  <c:v>3997</c:v>
                </c:pt>
                <c:pt idx="2198">
                  <c:v>3998</c:v>
                </c:pt>
                <c:pt idx="2199">
                  <c:v>3999</c:v>
                </c:pt>
                <c:pt idx="2200">
                  <c:v>4000</c:v>
                </c:pt>
                <c:pt idx="2201">
                  <c:v>4001</c:v>
                </c:pt>
                <c:pt idx="2202">
                  <c:v>4002</c:v>
                </c:pt>
                <c:pt idx="2203">
                  <c:v>4003</c:v>
                </c:pt>
                <c:pt idx="2204">
                  <c:v>4004</c:v>
                </c:pt>
                <c:pt idx="2205">
                  <c:v>4005</c:v>
                </c:pt>
                <c:pt idx="2206">
                  <c:v>4006</c:v>
                </c:pt>
                <c:pt idx="2207">
                  <c:v>4007</c:v>
                </c:pt>
                <c:pt idx="2208">
                  <c:v>4008</c:v>
                </c:pt>
                <c:pt idx="2209">
                  <c:v>4009</c:v>
                </c:pt>
                <c:pt idx="2210">
                  <c:v>4010</c:v>
                </c:pt>
                <c:pt idx="2211">
                  <c:v>4011</c:v>
                </c:pt>
                <c:pt idx="2212">
                  <c:v>4012</c:v>
                </c:pt>
                <c:pt idx="2213">
                  <c:v>4013</c:v>
                </c:pt>
                <c:pt idx="2214">
                  <c:v>4014</c:v>
                </c:pt>
                <c:pt idx="2215">
                  <c:v>4015</c:v>
                </c:pt>
                <c:pt idx="2216">
                  <c:v>4016</c:v>
                </c:pt>
                <c:pt idx="2217">
                  <c:v>4017</c:v>
                </c:pt>
                <c:pt idx="2218">
                  <c:v>4018</c:v>
                </c:pt>
                <c:pt idx="2219">
                  <c:v>4019</c:v>
                </c:pt>
                <c:pt idx="2220">
                  <c:v>4020</c:v>
                </c:pt>
                <c:pt idx="2221">
                  <c:v>4021</c:v>
                </c:pt>
                <c:pt idx="2222">
                  <c:v>4022</c:v>
                </c:pt>
                <c:pt idx="2223">
                  <c:v>4023</c:v>
                </c:pt>
                <c:pt idx="2224">
                  <c:v>4024</c:v>
                </c:pt>
                <c:pt idx="2225">
                  <c:v>4025</c:v>
                </c:pt>
                <c:pt idx="2226">
                  <c:v>4026</c:v>
                </c:pt>
                <c:pt idx="2227">
                  <c:v>4027</c:v>
                </c:pt>
                <c:pt idx="2228">
                  <c:v>4028</c:v>
                </c:pt>
                <c:pt idx="2229">
                  <c:v>4029</c:v>
                </c:pt>
                <c:pt idx="2230">
                  <c:v>4030</c:v>
                </c:pt>
                <c:pt idx="2231">
                  <c:v>4031</c:v>
                </c:pt>
                <c:pt idx="2232">
                  <c:v>4032</c:v>
                </c:pt>
                <c:pt idx="2233">
                  <c:v>4033</c:v>
                </c:pt>
                <c:pt idx="2234">
                  <c:v>4034</c:v>
                </c:pt>
                <c:pt idx="2235">
                  <c:v>4035</c:v>
                </c:pt>
                <c:pt idx="2236">
                  <c:v>4036</c:v>
                </c:pt>
                <c:pt idx="2237">
                  <c:v>4037</c:v>
                </c:pt>
                <c:pt idx="2238">
                  <c:v>4038</c:v>
                </c:pt>
                <c:pt idx="2239">
                  <c:v>4039</c:v>
                </c:pt>
                <c:pt idx="2240">
                  <c:v>4040</c:v>
                </c:pt>
                <c:pt idx="2241">
                  <c:v>4041</c:v>
                </c:pt>
                <c:pt idx="2242">
                  <c:v>4042</c:v>
                </c:pt>
                <c:pt idx="2243">
                  <c:v>4043</c:v>
                </c:pt>
                <c:pt idx="2244">
                  <c:v>4044</c:v>
                </c:pt>
                <c:pt idx="2245">
                  <c:v>4045</c:v>
                </c:pt>
                <c:pt idx="2246">
                  <c:v>4046</c:v>
                </c:pt>
                <c:pt idx="2247">
                  <c:v>4047</c:v>
                </c:pt>
                <c:pt idx="2248">
                  <c:v>4048</c:v>
                </c:pt>
                <c:pt idx="2249">
                  <c:v>4049</c:v>
                </c:pt>
                <c:pt idx="2250">
                  <c:v>4050</c:v>
                </c:pt>
                <c:pt idx="2251">
                  <c:v>4051</c:v>
                </c:pt>
                <c:pt idx="2252">
                  <c:v>4052</c:v>
                </c:pt>
                <c:pt idx="2253">
                  <c:v>4053</c:v>
                </c:pt>
                <c:pt idx="2254">
                  <c:v>4054</c:v>
                </c:pt>
                <c:pt idx="2255">
                  <c:v>4055</c:v>
                </c:pt>
                <c:pt idx="2256">
                  <c:v>4056</c:v>
                </c:pt>
                <c:pt idx="2257">
                  <c:v>4057</c:v>
                </c:pt>
                <c:pt idx="2258">
                  <c:v>4058</c:v>
                </c:pt>
                <c:pt idx="2259">
                  <c:v>4059</c:v>
                </c:pt>
                <c:pt idx="2260">
                  <c:v>4060</c:v>
                </c:pt>
                <c:pt idx="2261">
                  <c:v>4061</c:v>
                </c:pt>
                <c:pt idx="2262">
                  <c:v>4062</c:v>
                </c:pt>
                <c:pt idx="2263">
                  <c:v>4063</c:v>
                </c:pt>
                <c:pt idx="2264">
                  <c:v>4064</c:v>
                </c:pt>
                <c:pt idx="2265">
                  <c:v>4065</c:v>
                </c:pt>
                <c:pt idx="2266">
                  <c:v>4066</c:v>
                </c:pt>
                <c:pt idx="2267">
                  <c:v>4067</c:v>
                </c:pt>
                <c:pt idx="2268">
                  <c:v>4068</c:v>
                </c:pt>
                <c:pt idx="2269">
                  <c:v>4069</c:v>
                </c:pt>
                <c:pt idx="2270">
                  <c:v>4070</c:v>
                </c:pt>
                <c:pt idx="2271">
                  <c:v>4071</c:v>
                </c:pt>
                <c:pt idx="2272">
                  <c:v>4072</c:v>
                </c:pt>
                <c:pt idx="2273">
                  <c:v>4073</c:v>
                </c:pt>
                <c:pt idx="2274">
                  <c:v>4074</c:v>
                </c:pt>
                <c:pt idx="2275">
                  <c:v>4075</c:v>
                </c:pt>
                <c:pt idx="2276">
                  <c:v>4076</c:v>
                </c:pt>
                <c:pt idx="2277">
                  <c:v>4077</c:v>
                </c:pt>
                <c:pt idx="2278">
                  <c:v>4078</c:v>
                </c:pt>
                <c:pt idx="2279">
                  <c:v>4079</c:v>
                </c:pt>
                <c:pt idx="2280">
                  <c:v>4080</c:v>
                </c:pt>
                <c:pt idx="2281">
                  <c:v>4081</c:v>
                </c:pt>
                <c:pt idx="2282">
                  <c:v>4082</c:v>
                </c:pt>
                <c:pt idx="2283">
                  <c:v>4083</c:v>
                </c:pt>
                <c:pt idx="2284">
                  <c:v>4084</c:v>
                </c:pt>
                <c:pt idx="2285">
                  <c:v>4085</c:v>
                </c:pt>
                <c:pt idx="2286">
                  <c:v>4086</c:v>
                </c:pt>
                <c:pt idx="2287">
                  <c:v>4087</c:v>
                </c:pt>
                <c:pt idx="2288">
                  <c:v>4088</c:v>
                </c:pt>
                <c:pt idx="2289">
                  <c:v>4089</c:v>
                </c:pt>
                <c:pt idx="2290">
                  <c:v>4090</c:v>
                </c:pt>
                <c:pt idx="2291">
                  <c:v>4091</c:v>
                </c:pt>
                <c:pt idx="2292">
                  <c:v>4092</c:v>
                </c:pt>
                <c:pt idx="2293">
                  <c:v>4093</c:v>
                </c:pt>
                <c:pt idx="2294">
                  <c:v>4094</c:v>
                </c:pt>
                <c:pt idx="2295">
                  <c:v>4095</c:v>
                </c:pt>
                <c:pt idx="2296">
                  <c:v>4096</c:v>
                </c:pt>
                <c:pt idx="2297">
                  <c:v>4097</c:v>
                </c:pt>
                <c:pt idx="2298">
                  <c:v>4098</c:v>
                </c:pt>
                <c:pt idx="2299">
                  <c:v>4099</c:v>
                </c:pt>
                <c:pt idx="2300">
                  <c:v>4100</c:v>
                </c:pt>
                <c:pt idx="2301">
                  <c:v>4101</c:v>
                </c:pt>
                <c:pt idx="2302">
                  <c:v>4102</c:v>
                </c:pt>
                <c:pt idx="2303">
                  <c:v>4103</c:v>
                </c:pt>
                <c:pt idx="2304">
                  <c:v>4104</c:v>
                </c:pt>
                <c:pt idx="2305">
                  <c:v>4105</c:v>
                </c:pt>
                <c:pt idx="2306">
                  <c:v>4106</c:v>
                </c:pt>
                <c:pt idx="2307">
                  <c:v>4107</c:v>
                </c:pt>
                <c:pt idx="2308">
                  <c:v>4108</c:v>
                </c:pt>
                <c:pt idx="2309">
                  <c:v>4109</c:v>
                </c:pt>
                <c:pt idx="2310">
                  <c:v>4110</c:v>
                </c:pt>
                <c:pt idx="2311">
                  <c:v>4111</c:v>
                </c:pt>
                <c:pt idx="2312">
                  <c:v>4112</c:v>
                </c:pt>
                <c:pt idx="2313">
                  <c:v>4113</c:v>
                </c:pt>
                <c:pt idx="2314">
                  <c:v>4114</c:v>
                </c:pt>
                <c:pt idx="2315">
                  <c:v>4115</c:v>
                </c:pt>
                <c:pt idx="2316">
                  <c:v>4116</c:v>
                </c:pt>
                <c:pt idx="2317">
                  <c:v>4117</c:v>
                </c:pt>
                <c:pt idx="2318">
                  <c:v>4118</c:v>
                </c:pt>
                <c:pt idx="2319">
                  <c:v>4119</c:v>
                </c:pt>
                <c:pt idx="2320">
                  <c:v>4120</c:v>
                </c:pt>
                <c:pt idx="2321">
                  <c:v>4121</c:v>
                </c:pt>
                <c:pt idx="2322">
                  <c:v>4122</c:v>
                </c:pt>
                <c:pt idx="2323">
                  <c:v>4123</c:v>
                </c:pt>
                <c:pt idx="2324">
                  <c:v>4124</c:v>
                </c:pt>
                <c:pt idx="2325">
                  <c:v>4125</c:v>
                </c:pt>
                <c:pt idx="2326">
                  <c:v>4126</c:v>
                </c:pt>
                <c:pt idx="2327">
                  <c:v>4127</c:v>
                </c:pt>
                <c:pt idx="2328">
                  <c:v>4128</c:v>
                </c:pt>
                <c:pt idx="2329">
                  <c:v>4129</c:v>
                </c:pt>
                <c:pt idx="2330">
                  <c:v>4130</c:v>
                </c:pt>
                <c:pt idx="2331">
                  <c:v>4131</c:v>
                </c:pt>
                <c:pt idx="2332">
                  <c:v>4132</c:v>
                </c:pt>
                <c:pt idx="2333">
                  <c:v>4133</c:v>
                </c:pt>
                <c:pt idx="2334">
                  <c:v>4134</c:v>
                </c:pt>
                <c:pt idx="2335">
                  <c:v>4135</c:v>
                </c:pt>
                <c:pt idx="2336">
                  <c:v>4136</c:v>
                </c:pt>
                <c:pt idx="2337">
                  <c:v>4137</c:v>
                </c:pt>
                <c:pt idx="2338">
                  <c:v>4138</c:v>
                </c:pt>
                <c:pt idx="2339">
                  <c:v>4139</c:v>
                </c:pt>
                <c:pt idx="2340">
                  <c:v>4140</c:v>
                </c:pt>
                <c:pt idx="2341">
                  <c:v>4141</c:v>
                </c:pt>
                <c:pt idx="2342">
                  <c:v>4142</c:v>
                </c:pt>
                <c:pt idx="2343">
                  <c:v>4143</c:v>
                </c:pt>
                <c:pt idx="2344">
                  <c:v>4144</c:v>
                </c:pt>
                <c:pt idx="2345">
                  <c:v>4145</c:v>
                </c:pt>
                <c:pt idx="2346">
                  <c:v>4146</c:v>
                </c:pt>
                <c:pt idx="2347">
                  <c:v>4147</c:v>
                </c:pt>
                <c:pt idx="2348">
                  <c:v>4148</c:v>
                </c:pt>
                <c:pt idx="2349">
                  <c:v>4149</c:v>
                </c:pt>
                <c:pt idx="2350">
                  <c:v>4150</c:v>
                </c:pt>
                <c:pt idx="2351">
                  <c:v>4151</c:v>
                </c:pt>
                <c:pt idx="2352">
                  <c:v>4152</c:v>
                </c:pt>
                <c:pt idx="2353">
                  <c:v>4153</c:v>
                </c:pt>
                <c:pt idx="2354">
                  <c:v>4154</c:v>
                </c:pt>
                <c:pt idx="2355">
                  <c:v>4155</c:v>
                </c:pt>
                <c:pt idx="2356">
                  <c:v>4156</c:v>
                </c:pt>
                <c:pt idx="2357">
                  <c:v>4157</c:v>
                </c:pt>
                <c:pt idx="2358">
                  <c:v>4158</c:v>
                </c:pt>
                <c:pt idx="2359">
                  <c:v>4159</c:v>
                </c:pt>
                <c:pt idx="2360">
                  <c:v>4160</c:v>
                </c:pt>
                <c:pt idx="2361">
                  <c:v>4161</c:v>
                </c:pt>
                <c:pt idx="2362">
                  <c:v>4162</c:v>
                </c:pt>
                <c:pt idx="2363">
                  <c:v>4163</c:v>
                </c:pt>
                <c:pt idx="2364">
                  <c:v>4164</c:v>
                </c:pt>
                <c:pt idx="2365">
                  <c:v>4165</c:v>
                </c:pt>
                <c:pt idx="2366">
                  <c:v>4166</c:v>
                </c:pt>
                <c:pt idx="2367">
                  <c:v>4167</c:v>
                </c:pt>
                <c:pt idx="2368">
                  <c:v>4168</c:v>
                </c:pt>
                <c:pt idx="2369">
                  <c:v>4169</c:v>
                </c:pt>
                <c:pt idx="2370">
                  <c:v>4170</c:v>
                </c:pt>
                <c:pt idx="2371">
                  <c:v>4171</c:v>
                </c:pt>
                <c:pt idx="2372">
                  <c:v>4172</c:v>
                </c:pt>
                <c:pt idx="2373">
                  <c:v>4173</c:v>
                </c:pt>
                <c:pt idx="2374">
                  <c:v>4174</c:v>
                </c:pt>
                <c:pt idx="2375">
                  <c:v>4175</c:v>
                </c:pt>
                <c:pt idx="2376">
                  <c:v>4176</c:v>
                </c:pt>
                <c:pt idx="2377">
                  <c:v>4177</c:v>
                </c:pt>
                <c:pt idx="2378">
                  <c:v>4178</c:v>
                </c:pt>
                <c:pt idx="2379">
                  <c:v>4179</c:v>
                </c:pt>
                <c:pt idx="2380">
                  <c:v>4180</c:v>
                </c:pt>
                <c:pt idx="2381">
                  <c:v>4181</c:v>
                </c:pt>
                <c:pt idx="2382">
                  <c:v>4182</c:v>
                </c:pt>
                <c:pt idx="2383">
                  <c:v>4183</c:v>
                </c:pt>
                <c:pt idx="2384">
                  <c:v>4184</c:v>
                </c:pt>
                <c:pt idx="2385">
                  <c:v>4185</c:v>
                </c:pt>
                <c:pt idx="2386">
                  <c:v>4186</c:v>
                </c:pt>
                <c:pt idx="2387">
                  <c:v>4187</c:v>
                </c:pt>
                <c:pt idx="2388">
                  <c:v>4188</c:v>
                </c:pt>
                <c:pt idx="2389">
                  <c:v>4189</c:v>
                </c:pt>
                <c:pt idx="2390">
                  <c:v>4190</c:v>
                </c:pt>
                <c:pt idx="2391">
                  <c:v>4191</c:v>
                </c:pt>
                <c:pt idx="2392">
                  <c:v>4192</c:v>
                </c:pt>
                <c:pt idx="2393">
                  <c:v>4193</c:v>
                </c:pt>
                <c:pt idx="2394">
                  <c:v>4194</c:v>
                </c:pt>
                <c:pt idx="2395">
                  <c:v>4195</c:v>
                </c:pt>
                <c:pt idx="2396">
                  <c:v>4196</c:v>
                </c:pt>
                <c:pt idx="2397">
                  <c:v>4197</c:v>
                </c:pt>
                <c:pt idx="2398">
                  <c:v>4198</c:v>
                </c:pt>
                <c:pt idx="2399">
                  <c:v>4199</c:v>
                </c:pt>
                <c:pt idx="2400">
                  <c:v>4200</c:v>
                </c:pt>
                <c:pt idx="2401">
                  <c:v>4201</c:v>
                </c:pt>
                <c:pt idx="2402">
                  <c:v>4202</c:v>
                </c:pt>
                <c:pt idx="2403">
                  <c:v>4203</c:v>
                </c:pt>
                <c:pt idx="2404">
                  <c:v>4204</c:v>
                </c:pt>
                <c:pt idx="2405">
                  <c:v>4205</c:v>
                </c:pt>
                <c:pt idx="2406">
                  <c:v>4206</c:v>
                </c:pt>
                <c:pt idx="2407">
                  <c:v>4207</c:v>
                </c:pt>
                <c:pt idx="2408">
                  <c:v>4208</c:v>
                </c:pt>
                <c:pt idx="2409">
                  <c:v>4209</c:v>
                </c:pt>
                <c:pt idx="2410">
                  <c:v>4210</c:v>
                </c:pt>
                <c:pt idx="2411">
                  <c:v>4211</c:v>
                </c:pt>
                <c:pt idx="2412">
                  <c:v>4212</c:v>
                </c:pt>
                <c:pt idx="2413">
                  <c:v>4213</c:v>
                </c:pt>
                <c:pt idx="2414">
                  <c:v>4214</c:v>
                </c:pt>
                <c:pt idx="2415">
                  <c:v>4215</c:v>
                </c:pt>
                <c:pt idx="2416">
                  <c:v>4216</c:v>
                </c:pt>
                <c:pt idx="2417">
                  <c:v>4217</c:v>
                </c:pt>
                <c:pt idx="2418">
                  <c:v>4218</c:v>
                </c:pt>
                <c:pt idx="2419">
                  <c:v>4219</c:v>
                </c:pt>
                <c:pt idx="2420">
                  <c:v>4220</c:v>
                </c:pt>
                <c:pt idx="2421">
                  <c:v>4221</c:v>
                </c:pt>
                <c:pt idx="2422">
                  <c:v>4222</c:v>
                </c:pt>
                <c:pt idx="2423">
                  <c:v>4223</c:v>
                </c:pt>
                <c:pt idx="2424">
                  <c:v>4224</c:v>
                </c:pt>
                <c:pt idx="2425">
                  <c:v>4225</c:v>
                </c:pt>
                <c:pt idx="2426">
                  <c:v>4226</c:v>
                </c:pt>
                <c:pt idx="2427">
                  <c:v>4227</c:v>
                </c:pt>
                <c:pt idx="2428">
                  <c:v>4228</c:v>
                </c:pt>
                <c:pt idx="2429">
                  <c:v>4229</c:v>
                </c:pt>
                <c:pt idx="2430">
                  <c:v>4230</c:v>
                </c:pt>
                <c:pt idx="2431">
                  <c:v>4231</c:v>
                </c:pt>
                <c:pt idx="2432">
                  <c:v>4232</c:v>
                </c:pt>
                <c:pt idx="2433">
                  <c:v>4233</c:v>
                </c:pt>
                <c:pt idx="2434">
                  <c:v>4234</c:v>
                </c:pt>
                <c:pt idx="2435">
                  <c:v>4235</c:v>
                </c:pt>
                <c:pt idx="2436">
                  <c:v>4236</c:v>
                </c:pt>
                <c:pt idx="2437">
                  <c:v>4237</c:v>
                </c:pt>
                <c:pt idx="2438">
                  <c:v>4238</c:v>
                </c:pt>
                <c:pt idx="2439">
                  <c:v>4239</c:v>
                </c:pt>
                <c:pt idx="2440">
                  <c:v>4240</c:v>
                </c:pt>
                <c:pt idx="2441">
                  <c:v>4241</c:v>
                </c:pt>
                <c:pt idx="2442">
                  <c:v>4242</c:v>
                </c:pt>
                <c:pt idx="2443">
                  <c:v>4243</c:v>
                </c:pt>
                <c:pt idx="2444">
                  <c:v>4244</c:v>
                </c:pt>
                <c:pt idx="2445">
                  <c:v>4245</c:v>
                </c:pt>
                <c:pt idx="2446">
                  <c:v>4246</c:v>
                </c:pt>
                <c:pt idx="2447">
                  <c:v>4247</c:v>
                </c:pt>
                <c:pt idx="2448">
                  <c:v>4248</c:v>
                </c:pt>
                <c:pt idx="2449">
                  <c:v>4249</c:v>
                </c:pt>
                <c:pt idx="2450">
                  <c:v>4250</c:v>
                </c:pt>
                <c:pt idx="2451">
                  <c:v>4251</c:v>
                </c:pt>
                <c:pt idx="2452">
                  <c:v>4252</c:v>
                </c:pt>
                <c:pt idx="2453">
                  <c:v>4253</c:v>
                </c:pt>
                <c:pt idx="2454">
                  <c:v>4254</c:v>
                </c:pt>
                <c:pt idx="2455">
                  <c:v>4255</c:v>
                </c:pt>
                <c:pt idx="2456">
                  <c:v>4256</c:v>
                </c:pt>
                <c:pt idx="2457">
                  <c:v>4257</c:v>
                </c:pt>
                <c:pt idx="2458">
                  <c:v>4258</c:v>
                </c:pt>
                <c:pt idx="2459">
                  <c:v>4259</c:v>
                </c:pt>
                <c:pt idx="2460">
                  <c:v>4260</c:v>
                </c:pt>
                <c:pt idx="2461">
                  <c:v>4261</c:v>
                </c:pt>
                <c:pt idx="2462">
                  <c:v>4262</c:v>
                </c:pt>
                <c:pt idx="2463">
                  <c:v>4263</c:v>
                </c:pt>
                <c:pt idx="2464">
                  <c:v>4264</c:v>
                </c:pt>
                <c:pt idx="2465">
                  <c:v>4265</c:v>
                </c:pt>
                <c:pt idx="2466">
                  <c:v>4266</c:v>
                </c:pt>
                <c:pt idx="2467">
                  <c:v>4267</c:v>
                </c:pt>
                <c:pt idx="2468">
                  <c:v>4268</c:v>
                </c:pt>
                <c:pt idx="2469">
                  <c:v>4269</c:v>
                </c:pt>
                <c:pt idx="2470">
                  <c:v>4270</c:v>
                </c:pt>
                <c:pt idx="2471">
                  <c:v>4271</c:v>
                </c:pt>
                <c:pt idx="2472">
                  <c:v>4272</c:v>
                </c:pt>
                <c:pt idx="2473">
                  <c:v>4273</c:v>
                </c:pt>
                <c:pt idx="2474">
                  <c:v>4274</c:v>
                </c:pt>
                <c:pt idx="2475">
                  <c:v>4275</c:v>
                </c:pt>
                <c:pt idx="2476">
                  <c:v>4276</c:v>
                </c:pt>
                <c:pt idx="2477">
                  <c:v>4277</c:v>
                </c:pt>
                <c:pt idx="2478">
                  <c:v>4278</c:v>
                </c:pt>
                <c:pt idx="2479">
                  <c:v>4279</c:v>
                </c:pt>
                <c:pt idx="2480">
                  <c:v>4280</c:v>
                </c:pt>
                <c:pt idx="2481">
                  <c:v>4281</c:v>
                </c:pt>
                <c:pt idx="2482">
                  <c:v>4282</c:v>
                </c:pt>
                <c:pt idx="2483">
                  <c:v>4283</c:v>
                </c:pt>
                <c:pt idx="2484">
                  <c:v>4284</c:v>
                </c:pt>
                <c:pt idx="2485">
                  <c:v>4285</c:v>
                </c:pt>
                <c:pt idx="2486">
                  <c:v>4286</c:v>
                </c:pt>
                <c:pt idx="2487">
                  <c:v>4287</c:v>
                </c:pt>
                <c:pt idx="2488">
                  <c:v>4288</c:v>
                </c:pt>
                <c:pt idx="2489">
                  <c:v>4289</c:v>
                </c:pt>
                <c:pt idx="2490">
                  <c:v>4290</c:v>
                </c:pt>
                <c:pt idx="2491">
                  <c:v>4291</c:v>
                </c:pt>
                <c:pt idx="2492">
                  <c:v>4292</c:v>
                </c:pt>
                <c:pt idx="2493">
                  <c:v>4293</c:v>
                </c:pt>
                <c:pt idx="2494">
                  <c:v>4294</c:v>
                </c:pt>
                <c:pt idx="2495">
                  <c:v>4295</c:v>
                </c:pt>
                <c:pt idx="2496">
                  <c:v>4296</c:v>
                </c:pt>
                <c:pt idx="2497">
                  <c:v>4297</c:v>
                </c:pt>
                <c:pt idx="2498">
                  <c:v>4298</c:v>
                </c:pt>
                <c:pt idx="2499">
                  <c:v>4299</c:v>
                </c:pt>
                <c:pt idx="2500">
                  <c:v>4300</c:v>
                </c:pt>
                <c:pt idx="2501">
                  <c:v>4301</c:v>
                </c:pt>
                <c:pt idx="2502">
                  <c:v>4302</c:v>
                </c:pt>
                <c:pt idx="2503">
                  <c:v>4303</c:v>
                </c:pt>
                <c:pt idx="2504">
                  <c:v>4304</c:v>
                </c:pt>
                <c:pt idx="2505">
                  <c:v>4305</c:v>
                </c:pt>
                <c:pt idx="2506">
                  <c:v>4306</c:v>
                </c:pt>
                <c:pt idx="2507">
                  <c:v>4307</c:v>
                </c:pt>
                <c:pt idx="2508">
                  <c:v>4308</c:v>
                </c:pt>
                <c:pt idx="2509">
                  <c:v>4309</c:v>
                </c:pt>
                <c:pt idx="2510">
                  <c:v>4310</c:v>
                </c:pt>
                <c:pt idx="2511">
                  <c:v>4311</c:v>
                </c:pt>
                <c:pt idx="2512">
                  <c:v>4312</c:v>
                </c:pt>
                <c:pt idx="2513">
                  <c:v>4313</c:v>
                </c:pt>
                <c:pt idx="2514">
                  <c:v>4314</c:v>
                </c:pt>
                <c:pt idx="2515">
                  <c:v>4315</c:v>
                </c:pt>
                <c:pt idx="2516">
                  <c:v>4316</c:v>
                </c:pt>
                <c:pt idx="2517">
                  <c:v>4317</c:v>
                </c:pt>
                <c:pt idx="2518">
                  <c:v>4318</c:v>
                </c:pt>
                <c:pt idx="2519">
                  <c:v>4319</c:v>
                </c:pt>
                <c:pt idx="2520">
                  <c:v>4320</c:v>
                </c:pt>
                <c:pt idx="2521">
                  <c:v>4321</c:v>
                </c:pt>
                <c:pt idx="2522">
                  <c:v>4322</c:v>
                </c:pt>
                <c:pt idx="2523">
                  <c:v>4323</c:v>
                </c:pt>
                <c:pt idx="2524">
                  <c:v>4324</c:v>
                </c:pt>
                <c:pt idx="2525">
                  <c:v>4325</c:v>
                </c:pt>
                <c:pt idx="2526">
                  <c:v>4326</c:v>
                </c:pt>
                <c:pt idx="2527">
                  <c:v>4327</c:v>
                </c:pt>
                <c:pt idx="2528">
                  <c:v>4328</c:v>
                </c:pt>
                <c:pt idx="2529">
                  <c:v>4329</c:v>
                </c:pt>
                <c:pt idx="2530">
                  <c:v>4330</c:v>
                </c:pt>
                <c:pt idx="2531">
                  <c:v>4331</c:v>
                </c:pt>
                <c:pt idx="2532">
                  <c:v>4332</c:v>
                </c:pt>
                <c:pt idx="2533">
                  <c:v>4333</c:v>
                </c:pt>
                <c:pt idx="2534">
                  <c:v>4334</c:v>
                </c:pt>
                <c:pt idx="2535">
                  <c:v>4335</c:v>
                </c:pt>
                <c:pt idx="2536">
                  <c:v>4336</c:v>
                </c:pt>
                <c:pt idx="2537">
                  <c:v>4337</c:v>
                </c:pt>
                <c:pt idx="2538">
                  <c:v>4338</c:v>
                </c:pt>
                <c:pt idx="2539">
                  <c:v>4339</c:v>
                </c:pt>
                <c:pt idx="2540">
                  <c:v>4340</c:v>
                </c:pt>
                <c:pt idx="2541">
                  <c:v>4341</c:v>
                </c:pt>
                <c:pt idx="2542">
                  <c:v>4342</c:v>
                </c:pt>
                <c:pt idx="2543">
                  <c:v>4343</c:v>
                </c:pt>
                <c:pt idx="2544">
                  <c:v>4344</c:v>
                </c:pt>
                <c:pt idx="2545">
                  <c:v>4345</c:v>
                </c:pt>
                <c:pt idx="2546">
                  <c:v>4346</c:v>
                </c:pt>
                <c:pt idx="2547">
                  <c:v>4347</c:v>
                </c:pt>
                <c:pt idx="2548">
                  <c:v>4348</c:v>
                </c:pt>
                <c:pt idx="2549">
                  <c:v>4349</c:v>
                </c:pt>
                <c:pt idx="2550">
                  <c:v>4350</c:v>
                </c:pt>
                <c:pt idx="2551">
                  <c:v>4351</c:v>
                </c:pt>
                <c:pt idx="2552">
                  <c:v>4352</c:v>
                </c:pt>
                <c:pt idx="2553">
                  <c:v>4353</c:v>
                </c:pt>
                <c:pt idx="2554">
                  <c:v>4354</c:v>
                </c:pt>
                <c:pt idx="2555">
                  <c:v>4355</c:v>
                </c:pt>
                <c:pt idx="2556">
                  <c:v>4356</c:v>
                </c:pt>
                <c:pt idx="2557">
                  <c:v>4357</c:v>
                </c:pt>
                <c:pt idx="2558">
                  <c:v>4358</c:v>
                </c:pt>
                <c:pt idx="2559">
                  <c:v>4359</c:v>
                </c:pt>
                <c:pt idx="2560">
                  <c:v>4360</c:v>
                </c:pt>
                <c:pt idx="2561">
                  <c:v>4361</c:v>
                </c:pt>
                <c:pt idx="2562">
                  <c:v>4362</c:v>
                </c:pt>
                <c:pt idx="2563">
                  <c:v>4363</c:v>
                </c:pt>
                <c:pt idx="2564">
                  <c:v>4364</c:v>
                </c:pt>
                <c:pt idx="2565">
                  <c:v>4365</c:v>
                </c:pt>
                <c:pt idx="2566">
                  <c:v>4366</c:v>
                </c:pt>
                <c:pt idx="2567">
                  <c:v>4367</c:v>
                </c:pt>
                <c:pt idx="2568">
                  <c:v>4368</c:v>
                </c:pt>
                <c:pt idx="2569">
                  <c:v>4369</c:v>
                </c:pt>
                <c:pt idx="2570">
                  <c:v>4370</c:v>
                </c:pt>
                <c:pt idx="2571">
                  <c:v>4371</c:v>
                </c:pt>
                <c:pt idx="2572">
                  <c:v>4372</c:v>
                </c:pt>
                <c:pt idx="2573">
                  <c:v>4373</c:v>
                </c:pt>
                <c:pt idx="2574">
                  <c:v>4374</c:v>
                </c:pt>
                <c:pt idx="2575">
                  <c:v>4375</c:v>
                </c:pt>
                <c:pt idx="2576">
                  <c:v>4376</c:v>
                </c:pt>
                <c:pt idx="2577">
                  <c:v>4377</c:v>
                </c:pt>
                <c:pt idx="2578">
                  <c:v>4378</c:v>
                </c:pt>
                <c:pt idx="2579">
                  <c:v>4379</c:v>
                </c:pt>
                <c:pt idx="2580">
                  <c:v>4380</c:v>
                </c:pt>
                <c:pt idx="2581">
                  <c:v>4381</c:v>
                </c:pt>
                <c:pt idx="2582">
                  <c:v>4382</c:v>
                </c:pt>
                <c:pt idx="2583">
                  <c:v>4383</c:v>
                </c:pt>
                <c:pt idx="2584">
                  <c:v>4384</c:v>
                </c:pt>
                <c:pt idx="2585">
                  <c:v>4385</c:v>
                </c:pt>
                <c:pt idx="2586">
                  <c:v>4386</c:v>
                </c:pt>
                <c:pt idx="2587">
                  <c:v>4387</c:v>
                </c:pt>
                <c:pt idx="2588">
                  <c:v>4388</c:v>
                </c:pt>
                <c:pt idx="2589">
                  <c:v>4389</c:v>
                </c:pt>
                <c:pt idx="2590">
                  <c:v>4390</c:v>
                </c:pt>
                <c:pt idx="2591">
                  <c:v>4391</c:v>
                </c:pt>
                <c:pt idx="2592">
                  <c:v>4392</c:v>
                </c:pt>
                <c:pt idx="2593">
                  <c:v>4393</c:v>
                </c:pt>
                <c:pt idx="2594">
                  <c:v>4394</c:v>
                </c:pt>
                <c:pt idx="2595">
                  <c:v>4395</c:v>
                </c:pt>
                <c:pt idx="2596">
                  <c:v>4396</c:v>
                </c:pt>
                <c:pt idx="2597">
                  <c:v>4397</c:v>
                </c:pt>
                <c:pt idx="2598">
                  <c:v>4398</c:v>
                </c:pt>
                <c:pt idx="2599">
                  <c:v>4399</c:v>
                </c:pt>
                <c:pt idx="2600">
                  <c:v>4400</c:v>
                </c:pt>
                <c:pt idx="2601">
                  <c:v>4401</c:v>
                </c:pt>
                <c:pt idx="2602">
                  <c:v>4402</c:v>
                </c:pt>
                <c:pt idx="2603">
                  <c:v>4403</c:v>
                </c:pt>
                <c:pt idx="2604">
                  <c:v>4404</c:v>
                </c:pt>
                <c:pt idx="2605">
                  <c:v>4405</c:v>
                </c:pt>
                <c:pt idx="2606">
                  <c:v>4406</c:v>
                </c:pt>
                <c:pt idx="2607">
                  <c:v>4407</c:v>
                </c:pt>
                <c:pt idx="2608">
                  <c:v>4408</c:v>
                </c:pt>
                <c:pt idx="2609">
                  <c:v>4409</c:v>
                </c:pt>
                <c:pt idx="2610">
                  <c:v>4410</c:v>
                </c:pt>
                <c:pt idx="2611">
                  <c:v>4411</c:v>
                </c:pt>
                <c:pt idx="2612">
                  <c:v>4412</c:v>
                </c:pt>
                <c:pt idx="2613">
                  <c:v>4413</c:v>
                </c:pt>
                <c:pt idx="2614">
                  <c:v>4414</c:v>
                </c:pt>
                <c:pt idx="2615">
                  <c:v>4415</c:v>
                </c:pt>
                <c:pt idx="2616">
                  <c:v>4416</c:v>
                </c:pt>
                <c:pt idx="2617">
                  <c:v>4417</c:v>
                </c:pt>
                <c:pt idx="2618">
                  <c:v>4418</c:v>
                </c:pt>
                <c:pt idx="2619">
                  <c:v>4419</c:v>
                </c:pt>
                <c:pt idx="2620">
                  <c:v>4420</c:v>
                </c:pt>
                <c:pt idx="2621">
                  <c:v>4421</c:v>
                </c:pt>
                <c:pt idx="2622">
                  <c:v>4422</c:v>
                </c:pt>
                <c:pt idx="2623">
                  <c:v>4423</c:v>
                </c:pt>
                <c:pt idx="2624">
                  <c:v>4424</c:v>
                </c:pt>
                <c:pt idx="2625">
                  <c:v>4425</c:v>
                </c:pt>
                <c:pt idx="2626">
                  <c:v>4426</c:v>
                </c:pt>
                <c:pt idx="2627">
                  <c:v>4427</c:v>
                </c:pt>
                <c:pt idx="2628">
                  <c:v>4428</c:v>
                </c:pt>
                <c:pt idx="2629">
                  <c:v>4429</c:v>
                </c:pt>
                <c:pt idx="2630">
                  <c:v>4430</c:v>
                </c:pt>
                <c:pt idx="2631">
                  <c:v>4431</c:v>
                </c:pt>
                <c:pt idx="2632">
                  <c:v>4432</c:v>
                </c:pt>
                <c:pt idx="2633">
                  <c:v>4433</c:v>
                </c:pt>
                <c:pt idx="2634">
                  <c:v>4434</c:v>
                </c:pt>
                <c:pt idx="2635">
                  <c:v>4435</c:v>
                </c:pt>
                <c:pt idx="2636">
                  <c:v>4436</c:v>
                </c:pt>
                <c:pt idx="2637">
                  <c:v>4437</c:v>
                </c:pt>
                <c:pt idx="2638">
                  <c:v>4438</c:v>
                </c:pt>
                <c:pt idx="2639">
                  <c:v>4439</c:v>
                </c:pt>
                <c:pt idx="2640">
                  <c:v>4440</c:v>
                </c:pt>
                <c:pt idx="2641">
                  <c:v>4441</c:v>
                </c:pt>
                <c:pt idx="2642">
                  <c:v>4442</c:v>
                </c:pt>
                <c:pt idx="2643">
                  <c:v>4443</c:v>
                </c:pt>
                <c:pt idx="2644">
                  <c:v>4444</c:v>
                </c:pt>
                <c:pt idx="2645">
                  <c:v>4445</c:v>
                </c:pt>
                <c:pt idx="2646">
                  <c:v>4446</c:v>
                </c:pt>
                <c:pt idx="2647">
                  <c:v>4447</c:v>
                </c:pt>
                <c:pt idx="2648">
                  <c:v>4448</c:v>
                </c:pt>
                <c:pt idx="2649">
                  <c:v>4449</c:v>
                </c:pt>
                <c:pt idx="2650">
                  <c:v>4450</c:v>
                </c:pt>
                <c:pt idx="2651">
                  <c:v>4451</c:v>
                </c:pt>
                <c:pt idx="2652">
                  <c:v>4452</c:v>
                </c:pt>
                <c:pt idx="2653">
                  <c:v>4453</c:v>
                </c:pt>
                <c:pt idx="2654">
                  <c:v>4454</c:v>
                </c:pt>
                <c:pt idx="2655">
                  <c:v>4455</c:v>
                </c:pt>
                <c:pt idx="2656">
                  <c:v>4456</c:v>
                </c:pt>
                <c:pt idx="2657">
                  <c:v>4457</c:v>
                </c:pt>
                <c:pt idx="2658">
                  <c:v>4458</c:v>
                </c:pt>
                <c:pt idx="2659">
                  <c:v>4459</c:v>
                </c:pt>
                <c:pt idx="2660">
                  <c:v>4460</c:v>
                </c:pt>
                <c:pt idx="2661">
                  <c:v>4461</c:v>
                </c:pt>
                <c:pt idx="2662">
                  <c:v>4462</c:v>
                </c:pt>
                <c:pt idx="2663">
                  <c:v>4463</c:v>
                </c:pt>
                <c:pt idx="2664">
                  <c:v>4464</c:v>
                </c:pt>
                <c:pt idx="2665">
                  <c:v>4465</c:v>
                </c:pt>
                <c:pt idx="2666">
                  <c:v>4466</c:v>
                </c:pt>
                <c:pt idx="2667">
                  <c:v>4467</c:v>
                </c:pt>
                <c:pt idx="2668">
                  <c:v>4468</c:v>
                </c:pt>
                <c:pt idx="2669">
                  <c:v>4469</c:v>
                </c:pt>
                <c:pt idx="2670">
                  <c:v>4470</c:v>
                </c:pt>
                <c:pt idx="2671">
                  <c:v>4471</c:v>
                </c:pt>
                <c:pt idx="2672">
                  <c:v>4472</c:v>
                </c:pt>
                <c:pt idx="2673">
                  <c:v>4473</c:v>
                </c:pt>
                <c:pt idx="2674">
                  <c:v>4474</c:v>
                </c:pt>
                <c:pt idx="2675">
                  <c:v>4475</c:v>
                </c:pt>
                <c:pt idx="2676">
                  <c:v>4476</c:v>
                </c:pt>
                <c:pt idx="2677">
                  <c:v>4477</c:v>
                </c:pt>
                <c:pt idx="2678">
                  <c:v>4478</c:v>
                </c:pt>
                <c:pt idx="2679">
                  <c:v>4479</c:v>
                </c:pt>
                <c:pt idx="2680">
                  <c:v>4480</c:v>
                </c:pt>
                <c:pt idx="2681">
                  <c:v>4481</c:v>
                </c:pt>
                <c:pt idx="2682">
                  <c:v>4482</c:v>
                </c:pt>
                <c:pt idx="2683">
                  <c:v>4483</c:v>
                </c:pt>
                <c:pt idx="2684">
                  <c:v>4484</c:v>
                </c:pt>
                <c:pt idx="2685">
                  <c:v>4485</c:v>
                </c:pt>
                <c:pt idx="2686">
                  <c:v>4486</c:v>
                </c:pt>
                <c:pt idx="2687">
                  <c:v>4487</c:v>
                </c:pt>
                <c:pt idx="2688">
                  <c:v>4488</c:v>
                </c:pt>
                <c:pt idx="2689">
                  <c:v>4489</c:v>
                </c:pt>
                <c:pt idx="2690">
                  <c:v>4490</c:v>
                </c:pt>
                <c:pt idx="2691">
                  <c:v>4491</c:v>
                </c:pt>
                <c:pt idx="2692">
                  <c:v>4492</c:v>
                </c:pt>
                <c:pt idx="2693">
                  <c:v>4493</c:v>
                </c:pt>
                <c:pt idx="2694">
                  <c:v>4494</c:v>
                </c:pt>
                <c:pt idx="2695">
                  <c:v>4495</c:v>
                </c:pt>
                <c:pt idx="2696">
                  <c:v>4496</c:v>
                </c:pt>
                <c:pt idx="2697">
                  <c:v>4497</c:v>
                </c:pt>
                <c:pt idx="2698">
                  <c:v>4498</c:v>
                </c:pt>
                <c:pt idx="2699">
                  <c:v>4499</c:v>
                </c:pt>
                <c:pt idx="2700">
                  <c:v>4500</c:v>
                </c:pt>
                <c:pt idx="2701">
                  <c:v>4501</c:v>
                </c:pt>
                <c:pt idx="2702">
                  <c:v>4502</c:v>
                </c:pt>
                <c:pt idx="2703">
                  <c:v>4503</c:v>
                </c:pt>
                <c:pt idx="2704">
                  <c:v>4504</c:v>
                </c:pt>
                <c:pt idx="2705">
                  <c:v>4505</c:v>
                </c:pt>
                <c:pt idx="2706">
                  <c:v>4506</c:v>
                </c:pt>
                <c:pt idx="2707">
                  <c:v>4507</c:v>
                </c:pt>
                <c:pt idx="2708">
                  <c:v>4508</c:v>
                </c:pt>
                <c:pt idx="2709">
                  <c:v>4509</c:v>
                </c:pt>
                <c:pt idx="2710">
                  <c:v>4510</c:v>
                </c:pt>
                <c:pt idx="2711">
                  <c:v>4511</c:v>
                </c:pt>
                <c:pt idx="2712">
                  <c:v>4512</c:v>
                </c:pt>
                <c:pt idx="2713">
                  <c:v>4513</c:v>
                </c:pt>
                <c:pt idx="2714">
                  <c:v>4514</c:v>
                </c:pt>
                <c:pt idx="2715">
                  <c:v>4515</c:v>
                </c:pt>
                <c:pt idx="2716">
                  <c:v>4516</c:v>
                </c:pt>
                <c:pt idx="2717">
                  <c:v>4517</c:v>
                </c:pt>
                <c:pt idx="2718">
                  <c:v>4518</c:v>
                </c:pt>
                <c:pt idx="2719">
                  <c:v>4519</c:v>
                </c:pt>
                <c:pt idx="2720">
                  <c:v>4520</c:v>
                </c:pt>
                <c:pt idx="2721">
                  <c:v>4521</c:v>
                </c:pt>
                <c:pt idx="2722">
                  <c:v>4522</c:v>
                </c:pt>
                <c:pt idx="2723">
                  <c:v>4523</c:v>
                </c:pt>
                <c:pt idx="2724">
                  <c:v>4524</c:v>
                </c:pt>
                <c:pt idx="2725">
                  <c:v>4525</c:v>
                </c:pt>
                <c:pt idx="2726">
                  <c:v>4526</c:v>
                </c:pt>
                <c:pt idx="2727">
                  <c:v>4527</c:v>
                </c:pt>
                <c:pt idx="2728">
                  <c:v>4528</c:v>
                </c:pt>
                <c:pt idx="2729">
                  <c:v>4529</c:v>
                </c:pt>
                <c:pt idx="2730">
                  <c:v>4530</c:v>
                </c:pt>
                <c:pt idx="2731">
                  <c:v>4531</c:v>
                </c:pt>
                <c:pt idx="2732">
                  <c:v>4532</c:v>
                </c:pt>
                <c:pt idx="2733">
                  <c:v>4533</c:v>
                </c:pt>
                <c:pt idx="2734">
                  <c:v>4534</c:v>
                </c:pt>
                <c:pt idx="2735">
                  <c:v>4535</c:v>
                </c:pt>
                <c:pt idx="2736">
                  <c:v>4536</c:v>
                </c:pt>
                <c:pt idx="2737">
                  <c:v>4537</c:v>
                </c:pt>
                <c:pt idx="2738">
                  <c:v>4538</c:v>
                </c:pt>
                <c:pt idx="2739">
                  <c:v>4539</c:v>
                </c:pt>
                <c:pt idx="2740">
                  <c:v>4540</c:v>
                </c:pt>
                <c:pt idx="2741">
                  <c:v>4541</c:v>
                </c:pt>
                <c:pt idx="2742">
                  <c:v>4542</c:v>
                </c:pt>
                <c:pt idx="2743">
                  <c:v>4543</c:v>
                </c:pt>
                <c:pt idx="2744">
                  <c:v>4544</c:v>
                </c:pt>
                <c:pt idx="2745">
                  <c:v>4545</c:v>
                </c:pt>
                <c:pt idx="2746">
                  <c:v>4546</c:v>
                </c:pt>
                <c:pt idx="2747">
                  <c:v>4547</c:v>
                </c:pt>
                <c:pt idx="2748">
                  <c:v>4548</c:v>
                </c:pt>
                <c:pt idx="2749">
                  <c:v>4549</c:v>
                </c:pt>
                <c:pt idx="2750">
                  <c:v>4550</c:v>
                </c:pt>
                <c:pt idx="2751">
                  <c:v>4551</c:v>
                </c:pt>
                <c:pt idx="2752">
                  <c:v>4552</c:v>
                </c:pt>
                <c:pt idx="2753">
                  <c:v>4553</c:v>
                </c:pt>
                <c:pt idx="2754">
                  <c:v>4554</c:v>
                </c:pt>
                <c:pt idx="2755">
                  <c:v>4555</c:v>
                </c:pt>
                <c:pt idx="2756">
                  <c:v>4556</c:v>
                </c:pt>
                <c:pt idx="2757">
                  <c:v>4557</c:v>
                </c:pt>
                <c:pt idx="2758">
                  <c:v>4558</c:v>
                </c:pt>
                <c:pt idx="2759">
                  <c:v>4559</c:v>
                </c:pt>
                <c:pt idx="2760">
                  <c:v>4560</c:v>
                </c:pt>
                <c:pt idx="2761">
                  <c:v>4561</c:v>
                </c:pt>
                <c:pt idx="2762">
                  <c:v>4562</c:v>
                </c:pt>
                <c:pt idx="2763">
                  <c:v>4563</c:v>
                </c:pt>
                <c:pt idx="2764">
                  <c:v>4564</c:v>
                </c:pt>
                <c:pt idx="2765">
                  <c:v>4565</c:v>
                </c:pt>
                <c:pt idx="2766">
                  <c:v>4566</c:v>
                </c:pt>
                <c:pt idx="2767">
                  <c:v>4567</c:v>
                </c:pt>
                <c:pt idx="2768">
                  <c:v>4568</c:v>
                </c:pt>
                <c:pt idx="2769">
                  <c:v>4569</c:v>
                </c:pt>
                <c:pt idx="2770">
                  <c:v>4570</c:v>
                </c:pt>
                <c:pt idx="2771">
                  <c:v>4571</c:v>
                </c:pt>
                <c:pt idx="2772">
                  <c:v>4572</c:v>
                </c:pt>
                <c:pt idx="2773">
                  <c:v>4573</c:v>
                </c:pt>
                <c:pt idx="2774">
                  <c:v>4574</c:v>
                </c:pt>
                <c:pt idx="2775">
                  <c:v>4575</c:v>
                </c:pt>
                <c:pt idx="2776">
                  <c:v>4576</c:v>
                </c:pt>
                <c:pt idx="2777">
                  <c:v>4577</c:v>
                </c:pt>
                <c:pt idx="2778">
                  <c:v>4578</c:v>
                </c:pt>
                <c:pt idx="2779">
                  <c:v>4579</c:v>
                </c:pt>
                <c:pt idx="2780">
                  <c:v>4580</c:v>
                </c:pt>
                <c:pt idx="2781">
                  <c:v>4581</c:v>
                </c:pt>
                <c:pt idx="2782">
                  <c:v>4582</c:v>
                </c:pt>
                <c:pt idx="2783">
                  <c:v>4583</c:v>
                </c:pt>
                <c:pt idx="2784">
                  <c:v>4584</c:v>
                </c:pt>
                <c:pt idx="2785">
                  <c:v>4585</c:v>
                </c:pt>
                <c:pt idx="2786">
                  <c:v>4586</c:v>
                </c:pt>
                <c:pt idx="2787">
                  <c:v>4587</c:v>
                </c:pt>
                <c:pt idx="2788">
                  <c:v>4588</c:v>
                </c:pt>
                <c:pt idx="2789">
                  <c:v>4589</c:v>
                </c:pt>
                <c:pt idx="2790">
                  <c:v>4590</c:v>
                </c:pt>
                <c:pt idx="2791">
                  <c:v>4591</c:v>
                </c:pt>
                <c:pt idx="2792">
                  <c:v>4592</c:v>
                </c:pt>
                <c:pt idx="2793">
                  <c:v>4593</c:v>
                </c:pt>
                <c:pt idx="2794">
                  <c:v>4594</c:v>
                </c:pt>
                <c:pt idx="2795">
                  <c:v>4595</c:v>
                </c:pt>
                <c:pt idx="2796">
                  <c:v>4596</c:v>
                </c:pt>
                <c:pt idx="2797">
                  <c:v>4597</c:v>
                </c:pt>
                <c:pt idx="2798">
                  <c:v>4598</c:v>
                </c:pt>
                <c:pt idx="2799">
                  <c:v>4599</c:v>
                </c:pt>
                <c:pt idx="2800">
                  <c:v>4600</c:v>
                </c:pt>
                <c:pt idx="2801">
                  <c:v>4601</c:v>
                </c:pt>
                <c:pt idx="2802">
                  <c:v>4602</c:v>
                </c:pt>
                <c:pt idx="2803">
                  <c:v>4603</c:v>
                </c:pt>
                <c:pt idx="2804">
                  <c:v>4604</c:v>
                </c:pt>
                <c:pt idx="2805">
                  <c:v>4605</c:v>
                </c:pt>
                <c:pt idx="2806">
                  <c:v>4606</c:v>
                </c:pt>
                <c:pt idx="2807">
                  <c:v>4607</c:v>
                </c:pt>
                <c:pt idx="2808">
                  <c:v>4608</c:v>
                </c:pt>
                <c:pt idx="2809">
                  <c:v>4609</c:v>
                </c:pt>
                <c:pt idx="2810">
                  <c:v>4610</c:v>
                </c:pt>
                <c:pt idx="2811">
                  <c:v>4611</c:v>
                </c:pt>
                <c:pt idx="2812">
                  <c:v>4612</c:v>
                </c:pt>
                <c:pt idx="2813">
                  <c:v>4613</c:v>
                </c:pt>
                <c:pt idx="2814">
                  <c:v>4614</c:v>
                </c:pt>
                <c:pt idx="2815">
                  <c:v>4615</c:v>
                </c:pt>
                <c:pt idx="2816">
                  <c:v>4616</c:v>
                </c:pt>
                <c:pt idx="2817">
                  <c:v>4617</c:v>
                </c:pt>
                <c:pt idx="2818">
                  <c:v>4618</c:v>
                </c:pt>
                <c:pt idx="2819">
                  <c:v>4619</c:v>
                </c:pt>
                <c:pt idx="2820">
                  <c:v>4620</c:v>
                </c:pt>
                <c:pt idx="2821">
                  <c:v>4621</c:v>
                </c:pt>
                <c:pt idx="2822">
                  <c:v>4622</c:v>
                </c:pt>
                <c:pt idx="2823">
                  <c:v>4623</c:v>
                </c:pt>
                <c:pt idx="2824">
                  <c:v>4624</c:v>
                </c:pt>
                <c:pt idx="2825">
                  <c:v>4625</c:v>
                </c:pt>
                <c:pt idx="2826">
                  <c:v>4626</c:v>
                </c:pt>
                <c:pt idx="2827">
                  <c:v>4627</c:v>
                </c:pt>
                <c:pt idx="2828">
                  <c:v>4628</c:v>
                </c:pt>
                <c:pt idx="2829">
                  <c:v>4629</c:v>
                </c:pt>
                <c:pt idx="2830">
                  <c:v>4630</c:v>
                </c:pt>
                <c:pt idx="2831">
                  <c:v>4631</c:v>
                </c:pt>
                <c:pt idx="2832">
                  <c:v>4632</c:v>
                </c:pt>
                <c:pt idx="2833">
                  <c:v>4633</c:v>
                </c:pt>
                <c:pt idx="2834">
                  <c:v>4634</c:v>
                </c:pt>
                <c:pt idx="2835">
                  <c:v>4635</c:v>
                </c:pt>
                <c:pt idx="2836">
                  <c:v>4636</c:v>
                </c:pt>
                <c:pt idx="2837">
                  <c:v>4637</c:v>
                </c:pt>
                <c:pt idx="2838">
                  <c:v>4638</c:v>
                </c:pt>
                <c:pt idx="2839">
                  <c:v>4639</c:v>
                </c:pt>
                <c:pt idx="2840">
                  <c:v>4640</c:v>
                </c:pt>
                <c:pt idx="2841">
                  <c:v>4641</c:v>
                </c:pt>
                <c:pt idx="2842">
                  <c:v>4642</c:v>
                </c:pt>
                <c:pt idx="2843">
                  <c:v>4643</c:v>
                </c:pt>
                <c:pt idx="2844">
                  <c:v>4644</c:v>
                </c:pt>
                <c:pt idx="2845">
                  <c:v>4645</c:v>
                </c:pt>
                <c:pt idx="2846">
                  <c:v>4646</c:v>
                </c:pt>
                <c:pt idx="2847">
                  <c:v>4647</c:v>
                </c:pt>
                <c:pt idx="2848">
                  <c:v>4648</c:v>
                </c:pt>
                <c:pt idx="2849">
                  <c:v>4649</c:v>
                </c:pt>
                <c:pt idx="2850">
                  <c:v>4650</c:v>
                </c:pt>
                <c:pt idx="2851">
                  <c:v>4651</c:v>
                </c:pt>
                <c:pt idx="2852">
                  <c:v>4652</c:v>
                </c:pt>
                <c:pt idx="2853">
                  <c:v>4653</c:v>
                </c:pt>
                <c:pt idx="2854">
                  <c:v>4654</c:v>
                </c:pt>
                <c:pt idx="2855">
                  <c:v>4655</c:v>
                </c:pt>
                <c:pt idx="2856">
                  <c:v>4656</c:v>
                </c:pt>
                <c:pt idx="2857">
                  <c:v>4657</c:v>
                </c:pt>
                <c:pt idx="2858">
                  <c:v>4658</c:v>
                </c:pt>
                <c:pt idx="2859">
                  <c:v>4659</c:v>
                </c:pt>
                <c:pt idx="2860">
                  <c:v>4660</c:v>
                </c:pt>
                <c:pt idx="2861">
                  <c:v>4661</c:v>
                </c:pt>
                <c:pt idx="2862">
                  <c:v>4662</c:v>
                </c:pt>
                <c:pt idx="2863">
                  <c:v>4663</c:v>
                </c:pt>
                <c:pt idx="2864">
                  <c:v>4664</c:v>
                </c:pt>
                <c:pt idx="2865">
                  <c:v>4665</c:v>
                </c:pt>
                <c:pt idx="2866">
                  <c:v>4666</c:v>
                </c:pt>
                <c:pt idx="2867">
                  <c:v>4667</c:v>
                </c:pt>
                <c:pt idx="2868">
                  <c:v>4668</c:v>
                </c:pt>
                <c:pt idx="2869">
                  <c:v>4669</c:v>
                </c:pt>
                <c:pt idx="2870">
                  <c:v>4670</c:v>
                </c:pt>
                <c:pt idx="2871">
                  <c:v>4671</c:v>
                </c:pt>
                <c:pt idx="2872">
                  <c:v>4672</c:v>
                </c:pt>
                <c:pt idx="2873">
                  <c:v>4673</c:v>
                </c:pt>
                <c:pt idx="2874">
                  <c:v>4674</c:v>
                </c:pt>
                <c:pt idx="2875">
                  <c:v>4675</c:v>
                </c:pt>
                <c:pt idx="2876">
                  <c:v>4676</c:v>
                </c:pt>
                <c:pt idx="2877">
                  <c:v>4677</c:v>
                </c:pt>
                <c:pt idx="2878">
                  <c:v>4678</c:v>
                </c:pt>
                <c:pt idx="2879">
                  <c:v>4679</c:v>
                </c:pt>
                <c:pt idx="2880">
                  <c:v>4680</c:v>
                </c:pt>
                <c:pt idx="2881">
                  <c:v>4681</c:v>
                </c:pt>
                <c:pt idx="2882">
                  <c:v>4682</c:v>
                </c:pt>
                <c:pt idx="2883">
                  <c:v>4683</c:v>
                </c:pt>
                <c:pt idx="2884">
                  <c:v>4684</c:v>
                </c:pt>
                <c:pt idx="2885">
                  <c:v>4685</c:v>
                </c:pt>
                <c:pt idx="2886">
                  <c:v>4686</c:v>
                </c:pt>
                <c:pt idx="2887">
                  <c:v>4687</c:v>
                </c:pt>
                <c:pt idx="2888">
                  <c:v>4688</c:v>
                </c:pt>
                <c:pt idx="2889">
                  <c:v>4689</c:v>
                </c:pt>
                <c:pt idx="2890">
                  <c:v>4690</c:v>
                </c:pt>
                <c:pt idx="2891">
                  <c:v>4691</c:v>
                </c:pt>
                <c:pt idx="2892">
                  <c:v>4692</c:v>
                </c:pt>
                <c:pt idx="2893">
                  <c:v>4693</c:v>
                </c:pt>
                <c:pt idx="2894">
                  <c:v>4694</c:v>
                </c:pt>
                <c:pt idx="2895">
                  <c:v>4695</c:v>
                </c:pt>
                <c:pt idx="2896">
                  <c:v>4696</c:v>
                </c:pt>
                <c:pt idx="2897">
                  <c:v>4697</c:v>
                </c:pt>
                <c:pt idx="2898">
                  <c:v>4698</c:v>
                </c:pt>
                <c:pt idx="2899">
                  <c:v>4699</c:v>
                </c:pt>
                <c:pt idx="2900">
                  <c:v>4700</c:v>
                </c:pt>
                <c:pt idx="2901">
                  <c:v>4701</c:v>
                </c:pt>
                <c:pt idx="2902">
                  <c:v>4702</c:v>
                </c:pt>
                <c:pt idx="2903">
                  <c:v>4703</c:v>
                </c:pt>
                <c:pt idx="2904">
                  <c:v>4704</c:v>
                </c:pt>
                <c:pt idx="2905">
                  <c:v>4705</c:v>
                </c:pt>
                <c:pt idx="2906">
                  <c:v>4706</c:v>
                </c:pt>
                <c:pt idx="2907">
                  <c:v>4707</c:v>
                </c:pt>
                <c:pt idx="2908">
                  <c:v>4708</c:v>
                </c:pt>
                <c:pt idx="2909">
                  <c:v>4709</c:v>
                </c:pt>
                <c:pt idx="2910">
                  <c:v>4710</c:v>
                </c:pt>
                <c:pt idx="2911">
                  <c:v>4711</c:v>
                </c:pt>
                <c:pt idx="2912">
                  <c:v>4712</c:v>
                </c:pt>
                <c:pt idx="2913">
                  <c:v>4713</c:v>
                </c:pt>
                <c:pt idx="2914">
                  <c:v>4714</c:v>
                </c:pt>
                <c:pt idx="2915">
                  <c:v>4715</c:v>
                </c:pt>
                <c:pt idx="2916">
                  <c:v>4716</c:v>
                </c:pt>
                <c:pt idx="2917">
                  <c:v>4717</c:v>
                </c:pt>
                <c:pt idx="2918">
                  <c:v>4718</c:v>
                </c:pt>
                <c:pt idx="2919">
                  <c:v>4719</c:v>
                </c:pt>
                <c:pt idx="2920">
                  <c:v>4720</c:v>
                </c:pt>
                <c:pt idx="2921">
                  <c:v>4721</c:v>
                </c:pt>
                <c:pt idx="2922">
                  <c:v>4722</c:v>
                </c:pt>
                <c:pt idx="2923">
                  <c:v>4723</c:v>
                </c:pt>
                <c:pt idx="2924">
                  <c:v>4724</c:v>
                </c:pt>
                <c:pt idx="2925">
                  <c:v>4725</c:v>
                </c:pt>
                <c:pt idx="2926">
                  <c:v>4726</c:v>
                </c:pt>
                <c:pt idx="2927">
                  <c:v>4727</c:v>
                </c:pt>
                <c:pt idx="2928">
                  <c:v>4728</c:v>
                </c:pt>
                <c:pt idx="2929">
                  <c:v>4729</c:v>
                </c:pt>
                <c:pt idx="2930">
                  <c:v>4730</c:v>
                </c:pt>
                <c:pt idx="2931">
                  <c:v>4731</c:v>
                </c:pt>
                <c:pt idx="2932">
                  <c:v>4732</c:v>
                </c:pt>
                <c:pt idx="2933">
                  <c:v>4733</c:v>
                </c:pt>
                <c:pt idx="2934">
                  <c:v>4734</c:v>
                </c:pt>
                <c:pt idx="2935">
                  <c:v>4735</c:v>
                </c:pt>
                <c:pt idx="2936">
                  <c:v>4736</c:v>
                </c:pt>
                <c:pt idx="2937">
                  <c:v>4737</c:v>
                </c:pt>
                <c:pt idx="2938">
                  <c:v>4738</c:v>
                </c:pt>
                <c:pt idx="2939">
                  <c:v>4739</c:v>
                </c:pt>
                <c:pt idx="2940">
                  <c:v>4740</c:v>
                </c:pt>
                <c:pt idx="2941">
                  <c:v>4741</c:v>
                </c:pt>
                <c:pt idx="2942">
                  <c:v>4742</c:v>
                </c:pt>
                <c:pt idx="2943">
                  <c:v>4743</c:v>
                </c:pt>
                <c:pt idx="2944">
                  <c:v>4744</c:v>
                </c:pt>
                <c:pt idx="2945">
                  <c:v>4745</c:v>
                </c:pt>
                <c:pt idx="2946">
                  <c:v>4746</c:v>
                </c:pt>
                <c:pt idx="2947">
                  <c:v>4747</c:v>
                </c:pt>
                <c:pt idx="2948">
                  <c:v>4748</c:v>
                </c:pt>
                <c:pt idx="2949">
                  <c:v>4749</c:v>
                </c:pt>
                <c:pt idx="2950">
                  <c:v>4750</c:v>
                </c:pt>
                <c:pt idx="2951">
                  <c:v>4751</c:v>
                </c:pt>
                <c:pt idx="2952">
                  <c:v>4752</c:v>
                </c:pt>
                <c:pt idx="2953">
                  <c:v>4753</c:v>
                </c:pt>
                <c:pt idx="2954">
                  <c:v>4754</c:v>
                </c:pt>
                <c:pt idx="2955">
                  <c:v>4755</c:v>
                </c:pt>
                <c:pt idx="2956">
                  <c:v>4756</c:v>
                </c:pt>
                <c:pt idx="2957">
                  <c:v>4757</c:v>
                </c:pt>
                <c:pt idx="2958">
                  <c:v>4758</c:v>
                </c:pt>
                <c:pt idx="2959">
                  <c:v>4759</c:v>
                </c:pt>
                <c:pt idx="2960">
                  <c:v>4760</c:v>
                </c:pt>
                <c:pt idx="2961">
                  <c:v>4761</c:v>
                </c:pt>
                <c:pt idx="2962">
                  <c:v>4762</c:v>
                </c:pt>
                <c:pt idx="2963">
                  <c:v>4763</c:v>
                </c:pt>
                <c:pt idx="2964">
                  <c:v>4764</c:v>
                </c:pt>
                <c:pt idx="2965">
                  <c:v>4765</c:v>
                </c:pt>
                <c:pt idx="2966">
                  <c:v>4766</c:v>
                </c:pt>
                <c:pt idx="2967">
                  <c:v>4767</c:v>
                </c:pt>
                <c:pt idx="2968">
                  <c:v>4768</c:v>
                </c:pt>
                <c:pt idx="2969">
                  <c:v>4769</c:v>
                </c:pt>
                <c:pt idx="2970">
                  <c:v>4770</c:v>
                </c:pt>
                <c:pt idx="2971">
                  <c:v>4771</c:v>
                </c:pt>
                <c:pt idx="2972">
                  <c:v>4772</c:v>
                </c:pt>
                <c:pt idx="2973">
                  <c:v>4773</c:v>
                </c:pt>
                <c:pt idx="2974">
                  <c:v>4774</c:v>
                </c:pt>
                <c:pt idx="2975">
                  <c:v>4775</c:v>
                </c:pt>
                <c:pt idx="2976">
                  <c:v>4776</c:v>
                </c:pt>
                <c:pt idx="2977">
                  <c:v>4777</c:v>
                </c:pt>
                <c:pt idx="2978">
                  <c:v>4778</c:v>
                </c:pt>
                <c:pt idx="2979">
                  <c:v>4779</c:v>
                </c:pt>
                <c:pt idx="2980">
                  <c:v>4780</c:v>
                </c:pt>
                <c:pt idx="2981">
                  <c:v>4781</c:v>
                </c:pt>
                <c:pt idx="2982">
                  <c:v>4782</c:v>
                </c:pt>
                <c:pt idx="2983">
                  <c:v>4783</c:v>
                </c:pt>
                <c:pt idx="2984">
                  <c:v>4784</c:v>
                </c:pt>
                <c:pt idx="2985">
                  <c:v>4785</c:v>
                </c:pt>
                <c:pt idx="2986">
                  <c:v>4786</c:v>
                </c:pt>
                <c:pt idx="2987">
                  <c:v>4787</c:v>
                </c:pt>
                <c:pt idx="2988">
                  <c:v>4788</c:v>
                </c:pt>
                <c:pt idx="2989">
                  <c:v>4789</c:v>
                </c:pt>
                <c:pt idx="2990">
                  <c:v>4790</c:v>
                </c:pt>
                <c:pt idx="2991">
                  <c:v>4791</c:v>
                </c:pt>
                <c:pt idx="2992">
                  <c:v>4792</c:v>
                </c:pt>
                <c:pt idx="2993">
                  <c:v>4793</c:v>
                </c:pt>
                <c:pt idx="2994">
                  <c:v>4794</c:v>
                </c:pt>
                <c:pt idx="2995">
                  <c:v>4795</c:v>
                </c:pt>
                <c:pt idx="2996">
                  <c:v>4796</c:v>
                </c:pt>
                <c:pt idx="2997">
                  <c:v>4797</c:v>
                </c:pt>
                <c:pt idx="2998">
                  <c:v>4798</c:v>
                </c:pt>
                <c:pt idx="2999">
                  <c:v>4799</c:v>
                </c:pt>
                <c:pt idx="3000">
                  <c:v>4800</c:v>
                </c:pt>
                <c:pt idx="3001">
                  <c:v>4801</c:v>
                </c:pt>
                <c:pt idx="3002">
                  <c:v>4802</c:v>
                </c:pt>
                <c:pt idx="3003">
                  <c:v>4803</c:v>
                </c:pt>
                <c:pt idx="3004">
                  <c:v>4804</c:v>
                </c:pt>
                <c:pt idx="3005">
                  <c:v>4805</c:v>
                </c:pt>
                <c:pt idx="3006">
                  <c:v>4806</c:v>
                </c:pt>
                <c:pt idx="3007">
                  <c:v>4807</c:v>
                </c:pt>
                <c:pt idx="3008">
                  <c:v>4808</c:v>
                </c:pt>
                <c:pt idx="3009">
                  <c:v>4809</c:v>
                </c:pt>
                <c:pt idx="3010">
                  <c:v>4810</c:v>
                </c:pt>
                <c:pt idx="3011">
                  <c:v>4811</c:v>
                </c:pt>
                <c:pt idx="3012">
                  <c:v>4812</c:v>
                </c:pt>
                <c:pt idx="3013">
                  <c:v>4813</c:v>
                </c:pt>
                <c:pt idx="3014">
                  <c:v>4814</c:v>
                </c:pt>
                <c:pt idx="3015">
                  <c:v>4815</c:v>
                </c:pt>
                <c:pt idx="3016">
                  <c:v>4816</c:v>
                </c:pt>
                <c:pt idx="3017">
                  <c:v>4817</c:v>
                </c:pt>
                <c:pt idx="3018">
                  <c:v>4818</c:v>
                </c:pt>
                <c:pt idx="3019">
                  <c:v>4819</c:v>
                </c:pt>
                <c:pt idx="3020">
                  <c:v>4820</c:v>
                </c:pt>
                <c:pt idx="3021">
                  <c:v>4821</c:v>
                </c:pt>
                <c:pt idx="3022">
                  <c:v>4822</c:v>
                </c:pt>
                <c:pt idx="3023">
                  <c:v>4823</c:v>
                </c:pt>
                <c:pt idx="3024">
                  <c:v>4824</c:v>
                </c:pt>
                <c:pt idx="3025">
                  <c:v>4825</c:v>
                </c:pt>
                <c:pt idx="3026">
                  <c:v>4826</c:v>
                </c:pt>
                <c:pt idx="3027">
                  <c:v>4827</c:v>
                </c:pt>
                <c:pt idx="3028">
                  <c:v>4828</c:v>
                </c:pt>
                <c:pt idx="3029">
                  <c:v>4829</c:v>
                </c:pt>
                <c:pt idx="3030">
                  <c:v>4830</c:v>
                </c:pt>
                <c:pt idx="3031">
                  <c:v>4831</c:v>
                </c:pt>
                <c:pt idx="3032">
                  <c:v>4832</c:v>
                </c:pt>
                <c:pt idx="3033">
                  <c:v>4833</c:v>
                </c:pt>
                <c:pt idx="3034">
                  <c:v>4834</c:v>
                </c:pt>
                <c:pt idx="3035">
                  <c:v>4835</c:v>
                </c:pt>
                <c:pt idx="3036">
                  <c:v>4836</c:v>
                </c:pt>
                <c:pt idx="3037">
                  <c:v>4837</c:v>
                </c:pt>
                <c:pt idx="3038">
                  <c:v>4838</c:v>
                </c:pt>
                <c:pt idx="3039">
                  <c:v>4839</c:v>
                </c:pt>
                <c:pt idx="3040">
                  <c:v>4840</c:v>
                </c:pt>
                <c:pt idx="3041">
                  <c:v>4841</c:v>
                </c:pt>
                <c:pt idx="3042">
                  <c:v>4842</c:v>
                </c:pt>
                <c:pt idx="3043">
                  <c:v>4843</c:v>
                </c:pt>
                <c:pt idx="3044">
                  <c:v>4844</c:v>
                </c:pt>
                <c:pt idx="3045">
                  <c:v>4845</c:v>
                </c:pt>
                <c:pt idx="3046">
                  <c:v>4846</c:v>
                </c:pt>
                <c:pt idx="3047">
                  <c:v>4847</c:v>
                </c:pt>
                <c:pt idx="3048">
                  <c:v>4848</c:v>
                </c:pt>
                <c:pt idx="3049">
                  <c:v>4849</c:v>
                </c:pt>
                <c:pt idx="3050">
                  <c:v>4850</c:v>
                </c:pt>
                <c:pt idx="3051">
                  <c:v>4851</c:v>
                </c:pt>
                <c:pt idx="3052">
                  <c:v>4852</c:v>
                </c:pt>
                <c:pt idx="3053">
                  <c:v>4853</c:v>
                </c:pt>
                <c:pt idx="3054">
                  <c:v>4854</c:v>
                </c:pt>
                <c:pt idx="3055">
                  <c:v>4855</c:v>
                </c:pt>
                <c:pt idx="3056">
                  <c:v>4856</c:v>
                </c:pt>
                <c:pt idx="3057">
                  <c:v>4857</c:v>
                </c:pt>
                <c:pt idx="3058">
                  <c:v>4858</c:v>
                </c:pt>
                <c:pt idx="3059">
                  <c:v>4859</c:v>
                </c:pt>
                <c:pt idx="3060">
                  <c:v>4860</c:v>
                </c:pt>
                <c:pt idx="3061">
                  <c:v>4861</c:v>
                </c:pt>
                <c:pt idx="3062">
                  <c:v>4862</c:v>
                </c:pt>
                <c:pt idx="3063">
                  <c:v>4863</c:v>
                </c:pt>
                <c:pt idx="3064">
                  <c:v>4864</c:v>
                </c:pt>
                <c:pt idx="3065">
                  <c:v>4865</c:v>
                </c:pt>
                <c:pt idx="3066">
                  <c:v>4866</c:v>
                </c:pt>
                <c:pt idx="3067">
                  <c:v>4867</c:v>
                </c:pt>
                <c:pt idx="3068">
                  <c:v>4868</c:v>
                </c:pt>
                <c:pt idx="3069">
                  <c:v>4869</c:v>
                </c:pt>
                <c:pt idx="3070">
                  <c:v>4870</c:v>
                </c:pt>
                <c:pt idx="3071">
                  <c:v>4871</c:v>
                </c:pt>
                <c:pt idx="3072">
                  <c:v>4872</c:v>
                </c:pt>
                <c:pt idx="3073">
                  <c:v>4873</c:v>
                </c:pt>
                <c:pt idx="3074">
                  <c:v>4874</c:v>
                </c:pt>
                <c:pt idx="3075">
                  <c:v>4875</c:v>
                </c:pt>
                <c:pt idx="3076">
                  <c:v>4876</c:v>
                </c:pt>
                <c:pt idx="3077">
                  <c:v>4877</c:v>
                </c:pt>
                <c:pt idx="3078">
                  <c:v>4878</c:v>
                </c:pt>
                <c:pt idx="3079">
                  <c:v>4879</c:v>
                </c:pt>
                <c:pt idx="3080">
                  <c:v>4880</c:v>
                </c:pt>
                <c:pt idx="3081">
                  <c:v>4881</c:v>
                </c:pt>
                <c:pt idx="3082">
                  <c:v>4882</c:v>
                </c:pt>
                <c:pt idx="3083">
                  <c:v>4883</c:v>
                </c:pt>
                <c:pt idx="3084">
                  <c:v>4884</c:v>
                </c:pt>
                <c:pt idx="3085">
                  <c:v>4885</c:v>
                </c:pt>
                <c:pt idx="3086">
                  <c:v>4886</c:v>
                </c:pt>
                <c:pt idx="3087">
                  <c:v>4887</c:v>
                </c:pt>
                <c:pt idx="3088">
                  <c:v>4888</c:v>
                </c:pt>
                <c:pt idx="3089">
                  <c:v>4889</c:v>
                </c:pt>
                <c:pt idx="3090">
                  <c:v>4890</c:v>
                </c:pt>
                <c:pt idx="3091">
                  <c:v>4891</c:v>
                </c:pt>
                <c:pt idx="3092">
                  <c:v>4892</c:v>
                </c:pt>
                <c:pt idx="3093">
                  <c:v>4893</c:v>
                </c:pt>
                <c:pt idx="3094">
                  <c:v>4894</c:v>
                </c:pt>
                <c:pt idx="3095">
                  <c:v>4895</c:v>
                </c:pt>
                <c:pt idx="3096">
                  <c:v>4896</c:v>
                </c:pt>
                <c:pt idx="3097">
                  <c:v>4897</c:v>
                </c:pt>
                <c:pt idx="3098">
                  <c:v>4898</c:v>
                </c:pt>
                <c:pt idx="3099">
                  <c:v>4899</c:v>
                </c:pt>
                <c:pt idx="3100">
                  <c:v>4900</c:v>
                </c:pt>
                <c:pt idx="3101">
                  <c:v>4901</c:v>
                </c:pt>
                <c:pt idx="3102">
                  <c:v>4902</c:v>
                </c:pt>
                <c:pt idx="3103">
                  <c:v>4903</c:v>
                </c:pt>
                <c:pt idx="3104">
                  <c:v>4904</c:v>
                </c:pt>
                <c:pt idx="3105">
                  <c:v>4905</c:v>
                </c:pt>
                <c:pt idx="3106">
                  <c:v>4906</c:v>
                </c:pt>
                <c:pt idx="3107">
                  <c:v>4907</c:v>
                </c:pt>
                <c:pt idx="3108">
                  <c:v>4908</c:v>
                </c:pt>
                <c:pt idx="3109">
                  <c:v>4909</c:v>
                </c:pt>
                <c:pt idx="3110">
                  <c:v>4910</c:v>
                </c:pt>
                <c:pt idx="3111">
                  <c:v>4911</c:v>
                </c:pt>
                <c:pt idx="3112">
                  <c:v>4912</c:v>
                </c:pt>
                <c:pt idx="3113">
                  <c:v>4913</c:v>
                </c:pt>
                <c:pt idx="3114">
                  <c:v>4914</c:v>
                </c:pt>
                <c:pt idx="3115">
                  <c:v>4915</c:v>
                </c:pt>
                <c:pt idx="3116">
                  <c:v>4916</c:v>
                </c:pt>
                <c:pt idx="3117">
                  <c:v>4917</c:v>
                </c:pt>
                <c:pt idx="3118">
                  <c:v>4918</c:v>
                </c:pt>
                <c:pt idx="3119">
                  <c:v>4919</c:v>
                </c:pt>
                <c:pt idx="3120">
                  <c:v>4920</c:v>
                </c:pt>
                <c:pt idx="3121">
                  <c:v>4921</c:v>
                </c:pt>
                <c:pt idx="3122">
                  <c:v>4922</c:v>
                </c:pt>
                <c:pt idx="3123">
                  <c:v>4923</c:v>
                </c:pt>
                <c:pt idx="3124">
                  <c:v>4924</c:v>
                </c:pt>
                <c:pt idx="3125">
                  <c:v>4925</c:v>
                </c:pt>
                <c:pt idx="3126">
                  <c:v>4926</c:v>
                </c:pt>
                <c:pt idx="3127">
                  <c:v>4927</c:v>
                </c:pt>
                <c:pt idx="3128">
                  <c:v>4928</c:v>
                </c:pt>
                <c:pt idx="3129">
                  <c:v>4929</c:v>
                </c:pt>
                <c:pt idx="3130">
                  <c:v>4930</c:v>
                </c:pt>
                <c:pt idx="3131">
                  <c:v>4931</c:v>
                </c:pt>
                <c:pt idx="3132">
                  <c:v>4932</c:v>
                </c:pt>
                <c:pt idx="3133">
                  <c:v>4933</c:v>
                </c:pt>
                <c:pt idx="3134">
                  <c:v>4934</c:v>
                </c:pt>
                <c:pt idx="3135">
                  <c:v>4935</c:v>
                </c:pt>
                <c:pt idx="3136">
                  <c:v>4936</c:v>
                </c:pt>
                <c:pt idx="3137">
                  <c:v>4937</c:v>
                </c:pt>
                <c:pt idx="3138">
                  <c:v>4938</c:v>
                </c:pt>
                <c:pt idx="3139">
                  <c:v>4939</c:v>
                </c:pt>
                <c:pt idx="3140">
                  <c:v>4940</c:v>
                </c:pt>
                <c:pt idx="3141">
                  <c:v>4941</c:v>
                </c:pt>
                <c:pt idx="3142">
                  <c:v>4942</c:v>
                </c:pt>
                <c:pt idx="3143">
                  <c:v>4943</c:v>
                </c:pt>
                <c:pt idx="3144">
                  <c:v>4944</c:v>
                </c:pt>
                <c:pt idx="3145">
                  <c:v>4945</c:v>
                </c:pt>
                <c:pt idx="3146">
                  <c:v>4946</c:v>
                </c:pt>
                <c:pt idx="3147">
                  <c:v>4947</c:v>
                </c:pt>
                <c:pt idx="3148">
                  <c:v>4948</c:v>
                </c:pt>
                <c:pt idx="3149">
                  <c:v>4949</c:v>
                </c:pt>
                <c:pt idx="3150">
                  <c:v>4950</c:v>
                </c:pt>
                <c:pt idx="3151">
                  <c:v>4951</c:v>
                </c:pt>
                <c:pt idx="3152">
                  <c:v>4952</c:v>
                </c:pt>
                <c:pt idx="3153">
                  <c:v>4953</c:v>
                </c:pt>
                <c:pt idx="3154">
                  <c:v>4954</c:v>
                </c:pt>
                <c:pt idx="3155">
                  <c:v>4955</c:v>
                </c:pt>
                <c:pt idx="3156">
                  <c:v>4956</c:v>
                </c:pt>
                <c:pt idx="3157">
                  <c:v>4957</c:v>
                </c:pt>
                <c:pt idx="3158">
                  <c:v>4958</c:v>
                </c:pt>
                <c:pt idx="3159">
                  <c:v>4959</c:v>
                </c:pt>
                <c:pt idx="3160">
                  <c:v>4960</c:v>
                </c:pt>
                <c:pt idx="3161">
                  <c:v>4961</c:v>
                </c:pt>
                <c:pt idx="3162">
                  <c:v>4962</c:v>
                </c:pt>
                <c:pt idx="3163">
                  <c:v>4963</c:v>
                </c:pt>
                <c:pt idx="3164">
                  <c:v>4964</c:v>
                </c:pt>
                <c:pt idx="3165">
                  <c:v>4965</c:v>
                </c:pt>
                <c:pt idx="3166">
                  <c:v>4966</c:v>
                </c:pt>
                <c:pt idx="3167">
                  <c:v>4967</c:v>
                </c:pt>
                <c:pt idx="3168">
                  <c:v>4968</c:v>
                </c:pt>
                <c:pt idx="3169">
                  <c:v>4969</c:v>
                </c:pt>
                <c:pt idx="3170">
                  <c:v>4970</c:v>
                </c:pt>
                <c:pt idx="3171">
                  <c:v>4971</c:v>
                </c:pt>
                <c:pt idx="3172">
                  <c:v>4972</c:v>
                </c:pt>
                <c:pt idx="3173">
                  <c:v>4973</c:v>
                </c:pt>
                <c:pt idx="3174">
                  <c:v>4974</c:v>
                </c:pt>
                <c:pt idx="3175">
                  <c:v>4975</c:v>
                </c:pt>
                <c:pt idx="3176">
                  <c:v>4976</c:v>
                </c:pt>
                <c:pt idx="3177">
                  <c:v>4977</c:v>
                </c:pt>
                <c:pt idx="3178">
                  <c:v>4978</c:v>
                </c:pt>
                <c:pt idx="3179">
                  <c:v>4979</c:v>
                </c:pt>
                <c:pt idx="3180">
                  <c:v>4980</c:v>
                </c:pt>
                <c:pt idx="3181">
                  <c:v>4981</c:v>
                </c:pt>
                <c:pt idx="3182">
                  <c:v>4982</c:v>
                </c:pt>
                <c:pt idx="3183">
                  <c:v>4983</c:v>
                </c:pt>
                <c:pt idx="3184">
                  <c:v>4984</c:v>
                </c:pt>
                <c:pt idx="3185">
                  <c:v>4985</c:v>
                </c:pt>
                <c:pt idx="3186">
                  <c:v>4986</c:v>
                </c:pt>
                <c:pt idx="3187">
                  <c:v>4987</c:v>
                </c:pt>
                <c:pt idx="3188">
                  <c:v>4988</c:v>
                </c:pt>
                <c:pt idx="3189">
                  <c:v>4989</c:v>
                </c:pt>
                <c:pt idx="3190">
                  <c:v>4990</c:v>
                </c:pt>
                <c:pt idx="3191">
                  <c:v>4991</c:v>
                </c:pt>
                <c:pt idx="3192">
                  <c:v>4992</c:v>
                </c:pt>
                <c:pt idx="3193">
                  <c:v>4993</c:v>
                </c:pt>
                <c:pt idx="3194">
                  <c:v>4994</c:v>
                </c:pt>
                <c:pt idx="3195">
                  <c:v>4995</c:v>
                </c:pt>
                <c:pt idx="3196">
                  <c:v>4996</c:v>
                </c:pt>
                <c:pt idx="3197">
                  <c:v>4997</c:v>
                </c:pt>
                <c:pt idx="3198">
                  <c:v>4998</c:v>
                </c:pt>
                <c:pt idx="3199">
                  <c:v>4999</c:v>
                </c:pt>
                <c:pt idx="3200">
                  <c:v>5000</c:v>
                </c:pt>
                <c:pt idx="3201">
                  <c:v>5001</c:v>
                </c:pt>
                <c:pt idx="3202">
                  <c:v>5002</c:v>
                </c:pt>
                <c:pt idx="3203">
                  <c:v>5003</c:v>
                </c:pt>
                <c:pt idx="3204">
                  <c:v>5004</c:v>
                </c:pt>
                <c:pt idx="3205">
                  <c:v>5005</c:v>
                </c:pt>
                <c:pt idx="3206">
                  <c:v>5006</c:v>
                </c:pt>
                <c:pt idx="3207">
                  <c:v>5007</c:v>
                </c:pt>
                <c:pt idx="3208">
                  <c:v>5008</c:v>
                </c:pt>
                <c:pt idx="3209">
                  <c:v>5009</c:v>
                </c:pt>
                <c:pt idx="3210">
                  <c:v>5010</c:v>
                </c:pt>
                <c:pt idx="3211">
                  <c:v>5011</c:v>
                </c:pt>
                <c:pt idx="3212">
                  <c:v>5012</c:v>
                </c:pt>
                <c:pt idx="3213">
                  <c:v>5013</c:v>
                </c:pt>
                <c:pt idx="3214">
                  <c:v>5014</c:v>
                </c:pt>
                <c:pt idx="3215">
                  <c:v>5015</c:v>
                </c:pt>
                <c:pt idx="3216">
                  <c:v>5016</c:v>
                </c:pt>
                <c:pt idx="3217">
                  <c:v>5017</c:v>
                </c:pt>
                <c:pt idx="3218">
                  <c:v>5018</c:v>
                </c:pt>
                <c:pt idx="3219">
                  <c:v>5019</c:v>
                </c:pt>
                <c:pt idx="3220">
                  <c:v>5020</c:v>
                </c:pt>
                <c:pt idx="3221">
                  <c:v>5021</c:v>
                </c:pt>
                <c:pt idx="3222">
                  <c:v>5022</c:v>
                </c:pt>
                <c:pt idx="3223">
                  <c:v>5023</c:v>
                </c:pt>
                <c:pt idx="3224">
                  <c:v>5024</c:v>
                </c:pt>
                <c:pt idx="3225">
                  <c:v>5025</c:v>
                </c:pt>
                <c:pt idx="3226">
                  <c:v>5026</c:v>
                </c:pt>
                <c:pt idx="3227">
                  <c:v>5027</c:v>
                </c:pt>
                <c:pt idx="3228">
                  <c:v>5028</c:v>
                </c:pt>
                <c:pt idx="3229">
                  <c:v>5029</c:v>
                </c:pt>
                <c:pt idx="3230">
                  <c:v>5030</c:v>
                </c:pt>
                <c:pt idx="3231">
                  <c:v>5031</c:v>
                </c:pt>
                <c:pt idx="3232">
                  <c:v>5032</c:v>
                </c:pt>
                <c:pt idx="3233">
                  <c:v>5033</c:v>
                </c:pt>
                <c:pt idx="3234">
                  <c:v>5034</c:v>
                </c:pt>
                <c:pt idx="3235">
                  <c:v>5035</c:v>
                </c:pt>
                <c:pt idx="3236">
                  <c:v>5036</c:v>
                </c:pt>
                <c:pt idx="3237">
                  <c:v>5037</c:v>
                </c:pt>
                <c:pt idx="3238">
                  <c:v>5038</c:v>
                </c:pt>
                <c:pt idx="3239">
                  <c:v>5039</c:v>
                </c:pt>
                <c:pt idx="3240">
                  <c:v>5040</c:v>
                </c:pt>
                <c:pt idx="3241">
                  <c:v>5041</c:v>
                </c:pt>
                <c:pt idx="3242">
                  <c:v>5042</c:v>
                </c:pt>
                <c:pt idx="3243">
                  <c:v>5043</c:v>
                </c:pt>
                <c:pt idx="3244">
                  <c:v>5044</c:v>
                </c:pt>
                <c:pt idx="3245">
                  <c:v>5045</c:v>
                </c:pt>
                <c:pt idx="3246">
                  <c:v>5046</c:v>
                </c:pt>
                <c:pt idx="3247">
                  <c:v>5047</c:v>
                </c:pt>
                <c:pt idx="3248">
                  <c:v>5048</c:v>
                </c:pt>
                <c:pt idx="3249">
                  <c:v>5049</c:v>
                </c:pt>
                <c:pt idx="3250">
                  <c:v>5050</c:v>
                </c:pt>
                <c:pt idx="3251">
                  <c:v>5051</c:v>
                </c:pt>
                <c:pt idx="3252">
                  <c:v>5052</c:v>
                </c:pt>
                <c:pt idx="3253">
                  <c:v>5053</c:v>
                </c:pt>
                <c:pt idx="3254">
                  <c:v>5054</c:v>
                </c:pt>
                <c:pt idx="3255">
                  <c:v>5055</c:v>
                </c:pt>
                <c:pt idx="3256">
                  <c:v>5056</c:v>
                </c:pt>
                <c:pt idx="3257">
                  <c:v>5057</c:v>
                </c:pt>
                <c:pt idx="3258">
                  <c:v>5058</c:v>
                </c:pt>
                <c:pt idx="3259">
                  <c:v>5059</c:v>
                </c:pt>
                <c:pt idx="3260">
                  <c:v>5060</c:v>
                </c:pt>
                <c:pt idx="3261">
                  <c:v>5061</c:v>
                </c:pt>
                <c:pt idx="3262">
                  <c:v>5062</c:v>
                </c:pt>
                <c:pt idx="3263">
                  <c:v>5063</c:v>
                </c:pt>
                <c:pt idx="3264">
                  <c:v>5064</c:v>
                </c:pt>
                <c:pt idx="3265">
                  <c:v>5065</c:v>
                </c:pt>
                <c:pt idx="3266">
                  <c:v>5066</c:v>
                </c:pt>
                <c:pt idx="3267">
                  <c:v>5067</c:v>
                </c:pt>
                <c:pt idx="3268">
                  <c:v>5068</c:v>
                </c:pt>
                <c:pt idx="3269">
                  <c:v>5069</c:v>
                </c:pt>
                <c:pt idx="3270">
                  <c:v>5070</c:v>
                </c:pt>
                <c:pt idx="3271">
                  <c:v>5071</c:v>
                </c:pt>
                <c:pt idx="3272">
                  <c:v>5072</c:v>
                </c:pt>
                <c:pt idx="3273">
                  <c:v>5073</c:v>
                </c:pt>
                <c:pt idx="3274">
                  <c:v>5074</c:v>
                </c:pt>
                <c:pt idx="3275">
                  <c:v>5075</c:v>
                </c:pt>
                <c:pt idx="3276">
                  <c:v>5076</c:v>
                </c:pt>
                <c:pt idx="3277">
                  <c:v>5077</c:v>
                </c:pt>
                <c:pt idx="3278">
                  <c:v>5078</c:v>
                </c:pt>
                <c:pt idx="3279">
                  <c:v>5079</c:v>
                </c:pt>
                <c:pt idx="3280">
                  <c:v>5080</c:v>
                </c:pt>
                <c:pt idx="3281">
                  <c:v>5081</c:v>
                </c:pt>
                <c:pt idx="3282">
                  <c:v>5082</c:v>
                </c:pt>
                <c:pt idx="3283">
                  <c:v>5083</c:v>
                </c:pt>
                <c:pt idx="3284">
                  <c:v>5084</c:v>
                </c:pt>
                <c:pt idx="3285">
                  <c:v>5085</c:v>
                </c:pt>
                <c:pt idx="3286">
                  <c:v>5086</c:v>
                </c:pt>
                <c:pt idx="3287">
                  <c:v>5087</c:v>
                </c:pt>
                <c:pt idx="3288">
                  <c:v>5088</c:v>
                </c:pt>
                <c:pt idx="3289">
                  <c:v>5089</c:v>
                </c:pt>
                <c:pt idx="3290">
                  <c:v>5090</c:v>
                </c:pt>
                <c:pt idx="3291">
                  <c:v>5091</c:v>
                </c:pt>
                <c:pt idx="3292">
                  <c:v>5092</c:v>
                </c:pt>
                <c:pt idx="3293">
                  <c:v>5093</c:v>
                </c:pt>
                <c:pt idx="3294">
                  <c:v>5094</c:v>
                </c:pt>
                <c:pt idx="3295">
                  <c:v>5095</c:v>
                </c:pt>
                <c:pt idx="3296">
                  <c:v>5096</c:v>
                </c:pt>
                <c:pt idx="3297">
                  <c:v>5097</c:v>
                </c:pt>
                <c:pt idx="3298">
                  <c:v>5098</c:v>
                </c:pt>
                <c:pt idx="3299">
                  <c:v>5099</c:v>
                </c:pt>
                <c:pt idx="3300">
                  <c:v>5100</c:v>
                </c:pt>
                <c:pt idx="3301">
                  <c:v>5101</c:v>
                </c:pt>
                <c:pt idx="3302">
                  <c:v>5102</c:v>
                </c:pt>
                <c:pt idx="3303">
                  <c:v>5103</c:v>
                </c:pt>
                <c:pt idx="3304">
                  <c:v>5104</c:v>
                </c:pt>
                <c:pt idx="3305">
                  <c:v>5105</c:v>
                </c:pt>
                <c:pt idx="3306">
                  <c:v>5106</c:v>
                </c:pt>
                <c:pt idx="3307">
                  <c:v>5107</c:v>
                </c:pt>
                <c:pt idx="3308">
                  <c:v>5108</c:v>
                </c:pt>
                <c:pt idx="3309">
                  <c:v>5109</c:v>
                </c:pt>
                <c:pt idx="3310">
                  <c:v>5110</c:v>
                </c:pt>
                <c:pt idx="3311">
                  <c:v>5111</c:v>
                </c:pt>
                <c:pt idx="3312">
                  <c:v>5112</c:v>
                </c:pt>
                <c:pt idx="3313">
                  <c:v>5113</c:v>
                </c:pt>
                <c:pt idx="3314">
                  <c:v>5114</c:v>
                </c:pt>
                <c:pt idx="3315">
                  <c:v>5115</c:v>
                </c:pt>
                <c:pt idx="3316">
                  <c:v>5116</c:v>
                </c:pt>
                <c:pt idx="3317">
                  <c:v>5117</c:v>
                </c:pt>
                <c:pt idx="3318">
                  <c:v>5118</c:v>
                </c:pt>
                <c:pt idx="3319">
                  <c:v>5119</c:v>
                </c:pt>
                <c:pt idx="3320">
                  <c:v>5120</c:v>
                </c:pt>
                <c:pt idx="3321">
                  <c:v>5121</c:v>
                </c:pt>
                <c:pt idx="3322">
                  <c:v>5122</c:v>
                </c:pt>
                <c:pt idx="3323">
                  <c:v>5123</c:v>
                </c:pt>
                <c:pt idx="3324">
                  <c:v>5124</c:v>
                </c:pt>
                <c:pt idx="3325">
                  <c:v>5125</c:v>
                </c:pt>
                <c:pt idx="3326">
                  <c:v>5126</c:v>
                </c:pt>
                <c:pt idx="3327">
                  <c:v>5127</c:v>
                </c:pt>
                <c:pt idx="3328">
                  <c:v>5128</c:v>
                </c:pt>
                <c:pt idx="3329">
                  <c:v>5129</c:v>
                </c:pt>
                <c:pt idx="3330">
                  <c:v>5130</c:v>
                </c:pt>
                <c:pt idx="3331">
                  <c:v>5131</c:v>
                </c:pt>
                <c:pt idx="3332">
                  <c:v>5132</c:v>
                </c:pt>
                <c:pt idx="3333">
                  <c:v>5133</c:v>
                </c:pt>
                <c:pt idx="3334">
                  <c:v>5134</c:v>
                </c:pt>
                <c:pt idx="3335">
                  <c:v>5135</c:v>
                </c:pt>
                <c:pt idx="3336">
                  <c:v>5136</c:v>
                </c:pt>
                <c:pt idx="3337">
                  <c:v>5137</c:v>
                </c:pt>
                <c:pt idx="3338">
                  <c:v>5138</c:v>
                </c:pt>
                <c:pt idx="3339">
                  <c:v>5139</c:v>
                </c:pt>
                <c:pt idx="3340">
                  <c:v>5140</c:v>
                </c:pt>
                <c:pt idx="3341">
                  <c:v>5141</c:v>
                </c:pt>
                <c:pt idx="3342">
                  <c:v>5142</c:v>
                </c:pt>
                <c:pt idx="3343">
                  <c:v>5143</c:v>
                </c:pt>
                <c:pt idx="3344">
                  <c:v>5144</c:v>
                </c:pt>
                <c:pt idx="3345">
                  <c:v>5145</c:v>
                </c:pt>
                <c:pt idx="3346">
                  <c:v>5146</c:v>
                </c:pt>
                <c:pt idx="3347">
                  <c:v>5147</c:v>
                </c:pt>
                <c:pt idx="3348">
                  <c:v>5148</c:v>
                </c:pt>
                <c:pt idx="3349">
                  <c:v>5149</c:v>
                </c:pt>
                <c:pt idx="3350">
                  <c:v>5150</c:v>
                </c:pt>
                <c:pt idx="3351">
                  <c:v>5151</c:v>
                </c:pt>
                <c:pt idx="3352">
                  <c:v>5152</c:v>
                </c:pt>
                <c:pt idx="3353">
                  <c:v>5153</c:v>
                </c:pt>
                <c:pt idx="3354">
                  <c:v>5154</c:v>
                </c:pt>
                <c:pt idx="3355">
                  <c:v>5155</c:v>
                </c:pt>
                <c:pt idx="3356">
                  <c:v>5156</c:v>
                </c:pt>
                <c:pt idx="3357">
                  <c:v>5157</c:v>
                </c:pt>
                <c:pt idx="3358">
                  <c:v>5158</c:v>
                </c:pt>
                <c:pt idx="3359">
                  <c:v>5159</c:v>
                </c:pt>
                <c:pt idx="3360">
                  <c:v>5160</c:v>
                </c:pt>
                <c:pt idx="3361">
                  <c:v>5161</c:v>
                </c:pt>
                <c:pt idx="3362">
                  <c:v>5162</c:v>
                </c:pt>
                <c:pt idx="3363">
                  <c:v>5163</c:v>
                </c:pt>
                <c:pt idx="3364">
                  <c:v>5164</c:v>
                </c:pt>
                <c:pt idx="3365">
                  <c:v>5165</c:v>
                </c:pt>
                <c:pt idx="3366">
                  <c:v>5166</c:v>
                </c:pt>
                <c:pt idx="3367">
                  <c:v>5167</c:v>
                </c:pt>
                <c:pt idx="3368">
                  <c:v>5168</c:v>
                </c:pt>
                <c:pt idx="3369">
                  <c:v>5169</c:v>
                </c:pt>
                <c:pt idx="3370">
                  <c:v>5170</c:v>
                </c:pt>
                <c:pt idx="3371">
                  <c:v>5171</c:v>
                </c:pt>
                <c:pt idx="3372">
                  <c:v>5172</c:v>
                </c:pt>
                <c:pt idx="3373">
                  <c:v>5173</c:v>
                </c:pt>
                <c:pt idx="3374">
                  <c:v>5174</c:v>
                </c:pt>
                <c:pt idx="3375">
                  <c:v>5175</c:v>
                </c:pt>
                <c:pt idx="3376">
                  <c:v>5176</c:v>
                </c:pt>
                <c:pt idx="3377">
                  <c:v>5177</c:v>
                </c:pt>
                <c:pt idx="3378">
                  <c:v>5178</c:v>
                </c:pt>
                <c:pt idx="3379">
                  <c:v>5179</c:v>
                </c:pt>
                <c:pt idx="3380">
                  <c:v>5180</c:v>
                </c:pt>
                <c:pt idx="3381">
                  <c:v>5181</c:v>
                </c:pt>
                <c:pt idx="3382">
                  <c:v>5182</c:v>
                </c:pt>
                <c:pt idx="3383">
                  <c:v>5183</c:v>
                </c:pt>
                <c:pt idx="3384">
                  <c:v>5184</c:v>
                </c:pt>
                <c:pt idx="3385">
                  <c:v>5185</c:v>
                </c:pt>
                <c:pt idx="3386">
                  <c:v>5186</c:v>
                </c:pt>
                <c:pt idx="3387">
                  <c:v>5187</c:v>
                </c:pt>
                <c:pt idx="3388">
                  <c:v>5188</c:v>
                </c:pt>
                <c:pt idx="3389">
                  <c:v>5189</c:v>
                </c:pt>
                <c:pt idx="3390">
                  <c:v>5190</c:v>
                </c:pt>
                <c:pt idx="3391">
                  <c:v>5191</c:v>
                </c:pt>
                <c:pt idx="3392">
                  <c:v>5192</c:v>
                </c:pt>
                <c:pt idx="3393">
                  <c:v>5193</c:v>
                </c:pt>
                <c:pt idx="3394">
                  <c:v>5194</c:v>
                </c:pt>
                <c:pt idx="3395">
                  <c:v>5195</c:v>
                </c:pt>
                <c:pt idx="3396">
                  <c:v>5196</c:v>
                </c:pt>
                <c:pt idx="3397">
                  <c:v>5197</c:v>
                </c:pt>
                <c:pt idx="3398">
                  <c:v>5198</c:v>
                </c:pt>
                <c:pt idx="3399">
                  <c:v>5199</c:v>
                </c:pt>
                <c:pt idx="3400">
                  <c:v>5200</c:v>
                </c:pt>
                <c:pt idx="3401">
                  <c:v>5201</c:v>
                </c:pt>
                <c:pt idx="3402">
                  <c:v>5202</c:v>
                </c:pt>
                <c:pt idx="3403">
                  <c:v>5203</c:v>
                </c:pt>
                <c:pt idx="3404">
                  <c:v>5204</c:v>
                </c:pt>
                <c:pt idx="3405">
                  <c:v>5205</c:v>
                </c:pt>
                <c:pt idx="3406">
                  <c:v>5206</c:v>
                </c:pt>
                <c:pt idx="3407">
                  <c:v>5207</c:v>
                </c:pt>
                <c:pt idx="3408">
                  <c:v>5208</c:v>
                </c:pt>
                <c:pt idx="3409">
                  <c:v>5209</c:v>
                </c:pt>
                <c:pt idx="3410">
                  <c:v>5210</c:v>
                </c:pt>
                <c:pt idx="3411">
                  <c:v>5211</c:v>
                </c:pt>
                <c:pt idx="3412">
                  <c:v>5212</c:v>
                </c:pt>
                <c:pt idx="3413">
                  <c:v>5213</c:v>
                </c:pt>
                <c:pt idx="3414">
                  <c:v>5214</c:v>
                </c:pt>
                <c:pt idx="3415">
                  <c:v>5215</c:v>
                </c:pt>
                <c:pt idx="3416">
                  <c:v>5216</c:v>
                </c:pt>
                <c:pt idx="3417">
                  <c:v>5217</c:v>
                </c:pt>
                <c:pt idx="3418">
                  <c:v>5218</c:v>
                </c:pt>
                <c:pt idx="3419">
                  <c:v>5219</c:v>
                </c:pt>
                <c:pt idx="3420">
                  <c:v>5220</c:v>
                </c:pt>
                <c:pt idx="3421">
                  <c:v>5221</c:v>
                </c:pt>
                <c:pt idx="3422">
                  <c:v>5222</c:v>
                </c:pt>
                <c:pt idx="3423">
                  <c:v>5223</c:v>
                </c:pt>
                <c:pt idx="3424">
                  <c:v>5224</c:v>
                </c:pt>
                <c:pt idx="3425">
                  <c:v>5225</c:v>
                </c:pt>
                <c:pt idx="3426">
                  <c:v>5226</c:v>
                </c:pt>
                <c:pt idx="3427">
                  <c:v>5227</c:v>
                </c:pt>
                <c:pt idx="3428">
                  <c:v>5228</c:v>
                </c:pt>
                <c:pt idx="3429">
                  <c:v>5229</c:v>
                </c:pt>
                <c:pt idx="3430">
                  <c:v>5230</c:v>
                </c:pt>
                <c:pt idx="3431">
                  <c:v>5231</c:v>
                </c:pt>
                <c:pt idx="3432">
                  <c:v>5232</c:v>
                </c:pt>
                <c:pt idx="3433">
                  <c:v>5233</c:v>
                </c:pt>
                <c:pt idx="3434">
                  <c:v>5234</c:v>
                </c:pt>
                <c:pt idx="3435">
                  <c:v>5235</c:v>
                </c:pt>
                <c:pt idx="3436">
                  <c:v>5236</c:v>
                </c:pt>
                <c:pt idx="3437">
                  <c:v>5237</c:v>
                </c:pt>
                <c:pt idx="3438">
                  <c:v>5238</c:v>
                </c:pt>
                <c:pt idx="3439">
                  <c:v>5239</c:v>
                </c:pt>
                <c:pt idx="3440">
                  <c:v>5240</c:v>
                </c:pt>
                <c:pt idx="3441">
                  <c:v>5241</c:v>
                </c:pt>
                <c:pt idx="3442">
                  <c:v>5242</c:v>
                </c:pt>
                <c:pt idx="3443">
                  <c:v>5243</c:v>
                </c:pt>
                <c:pt idx="3444">
                  <c:v>5244</c:v>
                </c:pt>
                <c:pt idx="3445">
                  <c:v>5245</c:v>
                </c:pt>
                <c:pt idx="3446">
                  <c:v>5246</c:v>
                </c:pt>
                <c:pt idx="3447">
                  <c:v>5247</c:v>
                </c:pt>
                <c:pt idx="3448">
                  <c:v>5248</c:v>
                </c:pt>
                <c:pt idx="3449">
                  <c:v>5249</c:v>
                </c:pt>
                <c:pt idx="3450">
                  <c:v>5250</c:v>
                </c:pt>
                <c:pt idx="3451">
                  <c:v>5251</c:v>
                </c:pt>
                <c:pt idx="3452">
                  <c:v>5252</c:v>
                </c:pt>
                <c:pt idx="3453">
                  <c:v>5253</c:v>
                </c:pt>
                <c:pt idx="3454">
                  <c:v>5254</c:v>
                </c:pt>
                <c:pt idx="3455">
                  <c:v>5255</c:v>
                </c:pt>
                <c:pt idx="3456">
                  <c:v>5256</c:v>
                </c:pt>
                <c:pt idx="3457">
                  <c:v>5257</c:v>
                </c:pt>
                <c:pt idx="3458">
                  <c:v>5258</c:v>
                </c:pt>
                <c:pt idx="3459">
                  <c:v>5259</c:v>
                </c:pt>
                <c:pt idx="3460">
                  <c:v>5260</c:v>
                </c:pt>
                <c:pt idx="3461">
                  <c:v>5261</c:v>
                </c:pt>
                <c:pt idx="3462">
                  <c:v>5262</c:v>
                </c:pt>
                <c:pt idx="3463">
                  <c:v>5263</c:v>
                </c:pt>
                <c:pt idx="3464">
                  <c:v>5264</c:v>
                </c:pt>
                <c:pt idx="3465">
                  <c:v>5265</c:v>
                </c:pt>
                <c:pt idx="3466">
                  <c:v>5266</c:v>
                </c:pt>
                <c:pt idx="3467">
                  <c:v>5267</c:v>
                </c:pt>
                <c:pt idx="3468">
                  <c:v>5268</c:v>
                </c:pt>
                <c:pt idx="3469">
                  <c:v>5269</c:v>
                </c:pt>
                <c:pt idx="3470">
                  <c:v>5270</c:v>
                </c:pt>
                <c:pt idx="3471">
                  <c:v>5271</c:v>
                </c:pt>
                <c:pt idx="3472">
                  <c:v>5272</c:v>
                </c:pt>
                <c:pt idx="3473">
                  <c:v>5273</c:v>
                </c:pt>
                <c:pt idx="3474">
                  <c:v>5274</c:v>
                </c:pt>
                <c:pt idx="3475">
                  <c:v>5275</c:v>
                </c:pt>
                <c:pt idx="3476">
                  <c:v>5276</c:v>
                </c:pt>
                <c:pt idx="3477">
                  <c:v>5277</c:v>
                </c:pt>
                <c:pt idx="3478">
                  <c:v>5278</c:v>
                </c:pt>
                <c:pt idx="3479">
                  <c:v>5279</c:v>
                </c:pt>
                <c:pt idx="3480">
                  <c:v>5280</c:v>
                </c:pt>
                <c:pt idx="3481">
                  <c:v>5281</c:v>
                </c:pt>
                <c:pt idx="3482">
                  <c:v>5282</c:v>
                </c:pt>
                <c:pt idx="3483">
                  <c:v>5283</c:v>
                </c:pt>
                <c:pt idx="3484">
                  <c:v>5284</c:v>
                </c:pt>
                <c:pt idx="3485">
                  <c:v>5285</c:v>
                </c:pt>
                <c:pt idx="3486">
                  <c:v>5286</c:v>
                </c:pt>
                <c:pt idx="3487">
                  <c:v>5287</c:v>
                </c:pt>
                <c:pt idx="3488">
                  <c:v>5288</c:v>
                </c:pt>
                <c:pt idx="3489">
                  <c:v>5289</c:v>
                </c:pt>
                <c:pt idx="3490">
                  <c:v>5290</c:v>
                </c:pt>
                <c:pt idx="3491">
                  <c:v>5291</c:v>
                </c:pt>
                <c:pt idx="3492">
                  <c:v>5292</c:v>
                </c:pt>
                <c:pt idx="3493">
                  <c:v>5293</c:v>
                </c:pt>
                <c:pt idx="3494">
                  <c:v>5294</c:v>
                </c:pt>
                <c:pt idx="3495">
                  <c:v>5295</c:v>
                </c:pt>
                <c:pt idx="3496">
                  <c:v>5296</c:v>
                </c:pt>
                <c:pt idx="3497">
                  <c:v>5297</c:v>
                </c:pt>
                <c:pt idx="3498">
                  <c:v>5298</c:v>
                </c:pt>
                <c:pt idx="3499">
                  <c:v>5299</c:v>
                </c:pt>
                <c:pt idx="3500">
                  <c:v>5300</c:v>
                </c:pt>
                <c:pt idx="3501">
                  <c:v>5301</c:v>
                </c:pt>
                <c:pt idx="3502">
                  <c:v>5302</c:v>
                </c:pt>
                <c:pt idx="3503">
                  <c:v>5303</c:v>
                </c:pt>
                <c:pt idx="3504">
                  <c:v>5304</c:v>
                </c:pt>
                <c:pt idx="3505">
                  <c:v>5305</c:v>
                </c:pt>
                <c:pt idx="3506">
                  <c:v>5306</c:v>
                </c:pt>
                <c:pt idx="3507">
                  <c:v>5307</c:v>
                </c:pt>
                <c:pt idx="3508">
                  <c:v>5308</c:v>
                </c:pt>
                <c:pt idx="3509">
                  <c:v>5309</c:v>
                </c:pt>
                <c:pt idx="3510">
                  <c:v>5310</c:v>
                </c:pt>
                <c:pt idx="3511">
                  <c:v>5311</c:v>
                </c:pt>
                <c:pt idx="3512">
                  <c:v>5312</c:v>
                </c:pt>
                <c:pt idx="3513">
                  <c:v>5313</c:v>
                </c:pt>
                <c:pt idx="3514">
                  <c:v>5314</c:v>
                </c:pt>
                <c:pt idx="3515">
                  <c:v>5315</c:v>
                </c:pt>
                <c:pt idx="3516">
                  <c:v>5316</c:v>
                </c:pt>
                <c:pt idx="3517">
                  <c:v>5317</c:v>
                </c:pt>
                <c:pt idx="3518">
                  <c:v>5318</c:v>
                </c:pt>
                <c:pt idx="3519">
                  <c:v>5319</c:v>
                </c:pt>
                <c:pt idx="3520">
                  <c:v>5320</c:v>
                </c:pt>
                <c:pt idx="3521">
                  <c:v>5321</c:v>
                </c:pt>
                <c:pt idx="3522">
                  <c:v>5322</c:v>
                </c:pt>
                <c:pt idx="3523">
                  <c:v>5323</c:v>
                </c:pt>
                <c:pt idx="3524">
                  <c:v>5324</c:v>
                </c:pt>
                <c:pt idx="3525">
                  <c:v>5325</c:v>
                </c:pt>
                <c:pt idx="3526">
                  <c:v>5326</c:v>
                </c:pt>
                <c:pt idx="3527">
                  <c:v>5327</c:v>
                </c:pt>
                <c:pt idx="3528">
                  <c:v>5328</c:v>
                </c:pt>
                <c:pt idx="3529">
                  <c:v>5329</c:v>
                </c:pt>
                <c:pt idx="3530">
                  <c:v>5330</c:v>
                </c:pt>
                <c:pt idx="3531">
                  <c:v>5331</c:v>
                </c:pt>
                <c:pt idx="3532">
                  <c:v>5332</c:v>
                </c:pt>
                <c:pt idx="3533">
                  <c:v>5333</c:v>
                </c:pt>
                <c:pt idx="3534">
                  <c:v>5334</c:v>
                </c:pt>
                <c:pt idx="3535">
                  <c:v>5335</c:v>
                </c:pt>
                <c:pt idx="3536">
                  <c:v>5336</c:v>
                </c:pt>
                <c:pt idx="3537">
                  <c:v>5337</c:v>
                </c:pt>
                <c:pt idx="3538">
                  <c:v>5338</c:v>
                </c:pt>
                <c:pt idx="3539">
                  <c:v>5339</c:v>
                </c:pt>
                <c:pt idx="3540">
                  <c:v>5340</c:v>
                </c:pt>
                <c:pt idx="3541">
                  <c:v>5341</c:v>
                </c:pt>
                <c:pt idx="3542">
                  <c:v>5342</c:v>
                </c:pt>
                <c:pt idx="3543">
                  <c:v>5343</c:v>
                </c:pt>
                <c:pt idx="3544">
                  <c:v>5344</c:v>
                </c:pt>
                <c:pt idx="3545">
                  <c:v>5345</c:v>
                </c:pt>
                <c:pt idx="3546">
                  <c:v>5346</c:v>
                </c:pt>
                <c:pt idx="3547">
                  <c:v>5347</c:v>
                </c:pt>
                <c:pt idx="3548">
                  <c:v>5348</c:v>
                </c:pt>
                <c:pt idx="3549">
                  <c:v>5349</c:v>
                </c:pt>
                <c:pt idx="3550">
                  <c:v>5350</c:v>
                </c:pt>
                <c:pt idx="3551">
                  <c:v>5351</c:v>
                </c:pt>
                <c:pt idx="3552">
                  <c:v>5352</c:v>
                </c:pt>
                <c:pt idx="3553">
                  <c:v>5353</c:v>
                </c:pt>
                <c:pt idx="3554">
                  <c:v>5354</c:v>
                </c:pt>
                <c:pt idx="3555">
                  <c:v>5355</c:v>
                </c:pt>
                <c:pt idx="3556">
                  <c:v>5356</c:v>
                </c:pt>
                <c:pt idx="3557">
                  <c:v>5357</c:v>
                </c:pt>
                <c:pt idx="3558">
                  <c:v>5358</c:v>
                </c:pt>
                <c:pt idx="3559">
                  <c:v>5359</c:v>
                </c:pt>
                <c:pt idx="3560">
                  <c:v>5360</c:v>
                </c:pt>
                <c:pt idx="3561">
                  <c:v>5361</c:v>
                </c:pt>
                <c:pt idx="3562">
                  <c:v>5362</c:v>
                </c:pt>
                <c:pt idx="3563">
                  <c:v>5363</c:v>
                </c:pt>
                <c:pt idx="3564">
                  <c:v>5364</c:v>
                </c:pt>
                <c:pt idx="3565">
                  <c:v>5365</c:v>
                </c:pt>
                <c:pt idx="3566">
                  <c:v>5366</c:v>
                </c:pt>
                <c:pt idx="3567">
                  <c:v>5367</c:v>
                </c:pt>
                <c:pt idx="3568">
                  <c:v>5368</c:v>
                </c:pt>
                <c:pt idx="3569">
                  <c:v>5369</c:v>
                </c:pt>
                <c:pt idx="3570">
                  <c:v>5370</c:v>
                </c:pt>
                <c:pt idx="3571">
                  <c:v>5371</c:v>
                </c:pt>
                <c:pt idx="3572">
                  <c:v>5372</c:v>
                </c:pt>
                <c:pt idx="3573">
                  <c:v>5373</c:v>
                </c:pt>
                <c:pt idx="3574">
                  <c:v>5374</c:v>
                </c:pt>
                <c:pt idx="3575">
                  <c:v>5375</c:v>
                </c:pt>
                <c:pt idx="3576">
                  <c:v>5376</c:v>
                </c:pt>
                <c:pt idx="3577">
                  <c:v>5377</c:v>
                </c:pt>
                <c:pt idx="3578">
                  <c:v>5378</c:v>
                </c:pt>
                <c:pt idx="3579">
                  <c:v>5379</c:v>
                </c:pt>
                <c:pt idx="3580">
                  <c:v>5380</c:v>
                </c:pt>
                <c:pt idx="3581">
                  <c:v>5381</c:v>
                </c:pt>
                <c:pt idx="3582">
                  <c:v>5382</c:v>
                </c:pt>
                <c:pt idx="3583">
                  <c:v>5383</c:v>
                </c:pt>
                <c:pt idx="3584">
                  <c:v>5384</c:v>
                </c:pt>
                <c:pt idx="3585">
                  <c:v>5385</c:v>
                </c:pt>
                <c:pt idx="3586">
                  <c:v>5386</c:v>
                </c:pt>
                <c:pt idx="3587">
                  <c:v>5387</c:v>
                </c:pt>
                <c:pt idx="3588">
                  <c:v>5388</c:v>
                </c:pt>
                <c:pt idx="3589">
                  <c:v>5389</c:v>
                </c:pt>
                <c:pt idx="3590">
                  <c:v>5390</c:v>
                </c:pt>
                <c:pt idx="3591">
                  <c:v>5391</c:v>
                </c:pt>
                <c:pt idx="3592">
                  <c:v>5392</c:v>
                </c:pt>
                <c:pt idx="3593">
                  <c:v>5393</c:v>
                </c:pt>
                <c:pt idx="3594">
                  <c:v>5394</c:v>
                </c:pt>
                <c:pt idx="3595">
                  <c:v>5395</c:v>
                </c:pt>
                <c:pt idx="3596">
                  <c:v>5396</c:v>
                </c:pt>
                <c:pt idx="3597">
                  <c:v>5397</c:v>
                </c:pt>
                <c:pt idx="3598">
                  <c:v>5398</c:v>
                </c:pt>
                <c:pt idx="3599">
                  <c:v>5399</c:v>
                </c:pt>
                <c:pt idx="3600">
                  <c:v>5400</c:v>
                </c:pt>
                <c:pt idx="3601">
                  <c:v>5401</c:v>
                </c:pt>
                <c:pt idx="3602">
                  <c:v>5402</c:v>
                </c:pt>
                <c:pt idx="3603">
                  <c:v>5403</c:v>
                </c:pt>
                <c:pt idx="3604">
                  <c:v>5404</c:v>
                </c:pt>
                <c:pt idx="3605">
                  <c:v>5405</c:v>
                </c:pt>
                <c:pt idx="3606">
                  <c:v>5406</c:v>
                </c:pt>
                <c:pt idx="3607">
                  <c:v>5407</c:v>
                </c:pt>
                <c:pt idx="3608">
                  <c:v>5408</c:v>
                </c:pt>
                <c:pt idx="3609">
                  <c:v>5409</c:v>
                </c:pt>
                <c:pt idx="3610">
                  <c:v>5410</c:v>
                </c:pt>
                <c:pt idx="3611">
                  <c:v>5411</c:v>
                </c:pt>
                <c:pt idx="3612">
                  <c:v>5412</c:v>
                </c:pt>
                <c:pt idx="3613">
                  <c:v>5413</c:v>
                </c:pt>
                <c:pt idx="3614">
                  <c:v>5414</c:v>
                </c:pt>
                <c:pt idx="3615">
                  <c:v>5415</c:v>
                </c:pt>
                <c:pt idx="3616">
                  <c:v>5416</c:v>
                </c:pt>
                <c:pt idx="3617">
                  <c:v>5417</c:v>
                </c:pt>
                <c:pt idx="3618">
                  <c:v>5418</c:v>
                </c:pt>
                <c:pt idx="3619">
                  <c:v>5419</c:v>
                </c:pt>
                <c:pt idx="3620">
                  <c:v>5420</c:v>
                </c:pt>
                <c:pt idx="3621">
                  <c:v>5421</c:v>
                </c:pt>
                <c:pt idx="3622">
                  <c:v>5422</c:v>
                </c:pt>
                <c:pt idx="3623">
                  <c:v>5423</c:v>
                </c:pt>
                <c:pt idx="3624">
                  <c:v>5424</c:v>
                </c:pt>
                <c:pt idx="3625">
                  <c:v>5425</c:v>
                </c:pt>
                <c:pt idx="3626">
                  <c:v>5426</c:v>
                </c:pt>
                <c:pt idx="3627">
                  <c:v>5427</c:v>
                </c:pt>
                <c:pt idx="3628">
                  <c:v>5428</c:v>
                </c:pt>
                <c:pt idx="3629">
                  <c:v>5429</c:v>
                </c:pt>
                <c:pt idx="3630">
                  <c:v>5430</c:v>
                </c:pt>
                <c:pt idx="3631">
                  <c:v>5431</c:v>
                </c:pt>
                <c:pt idx="3632">
                  <c:v>5432</c:v>
                </c:pt>
                <c:pt idx="3633">
                  <c:v>5433</c:v>
                </c:pt>
                <c:pt idx="3634">
                  <c:v>5434</c:v>
                </c:pt>
                <c:pt idx="3635">
                  <c:v>5435</c:v>
                </c:pt>
                <c:pt idx="3636">
                  <c:v>5436</c:v>
                </c:pt>
                <c:pt idx="3637">
                  <c:v>5437</c:v>
                </c:pt>
                <c:pt idx="3638">
                  <c:v>5438</c:v>
                </c:pt>
                <c:pt idx="3639">
                  <c:v>5439</c:v>
                </c:pt>
                <c:pt idx="3640">
                  <c:v>5440</c:v>
                </c:pt>
                <c:pt idx="3641">
                  <c:v>5441</c:v>
                </c:pt>
                <c:pt idx="3642">
                  <c:v>5442</c:v>
                </c:pt>
                <c:pt idx="3643">
                  <c:v>5443</c:v>
                </c:pt>
                <c:pt idx="3644">
                  <c:v>5444</c:v>
                </c:pt>
                <c:pt idx="3645">
                  <c:v>5445</c:v>
                </c:pt>
                <c:pt idx="3646">
                  <c:v>5446</c:v>
                </c:pt>
                <c:pt idx="3647">
                  <c:v>5447</c:v>
                </c:pt>
                <c:pt idx="3648">
                  <c:v>5448</c:v>
                </c:pt>
                <c:pt idx="3649">
                  <c:v>5449</c:v>
                </c:pt>
                <c:pt idx="3650">
                  <c:v>5450</c:v>
                </c:pt>
                <c:pt idx="3651">
                  <c:v>5451</c:v>
                </c:pt>
                <c:pt idx="3652">
                  <c:v>5452</c:v>
                </c:pt>
                <c:pt idx="3653">
                  <c:v>5453</c:v>
                </c:pt>
                <c:pt idx="3654">
                  <c:v>5454</c:v>
                </c:pt>
                <c:pt idx="3655">
                  <c:v>5455</c:v>
                </c:pt>
                <c:pt idx="3656">
                  <c:v>5456</c:v>
                </c:pt>
                <c:pt idx="3657">
                  <c:v>5457</c:v>
                </c:pt>
                <c:pt idx="3658">
                  <c:v>5458</c:v>
                </c:pt>
                <c:pt idx="3659">
                  <c:v>5459</c:v>
                </c:pt>
                <c:pt idx="3660">
                  <c:v>5460</c:v>
                </c:pt>
                <c:pt idx="3661">
                  <c:v>5461</c:v>
                </c:pt>
                <c:pt idx="3662">
                  <c:v>5462</c:v>
                </c:pt>
                <c:pt idx="3663">
                  <c:v>5463</c:v>
                </c:pt>
                <c:pt idx="3664">
                  <c:v>5464</c:v>
                </c:pt>
                <c:pt idx="3665">
                  <c:v>5465</c:v>
                </c:pt>
                <c:pt idx="3666">
                  <c:v>5466</c:v>
                </c:pt>
                <c:pt idx="3667">
                  <c:v>5467</c:v>
                </c:pt>
                <c:pt idx="3668">
                  <c:v>5468</c:v>
                </c:pt>
                <c:pt idx="3669">
                  <c:v>5469</c:v>
                </c:pt>
                <c:pt idx="3670">
                  <c:v>5470</c:v>
                </c:pt>
                <c:pt idx="3671">
                  <c:v>5471</c:v>
                </c:pt>
                <c:pt idx="3672">
                  <c:v>5472</c:v>
                </c:pt>
                <c:pt idx="3673">
                  <c:v>5473</c:v>
                </c:pt>
                <c:pt idx="3674">
                  <c:v>5474</c:v>
                </c:pt>
                <c:pt idx="3675">
                  <c:v>5475</c:v>
                </c:pt>
                <c:pt idx="3676">
                  <c:v>5476</c:v>
                </c:pt>
                <c:pt idx="3677">
                  <c:v>5477</c:v>
                </c:pt>
                <c:pt idx="3678">
                  <c:v>5478</c:v>
                </c:pt>
                <c:pt idx="3679">
                  <c:v>5479</c:v>
                </c:pt>
                <c:pt idx="3680">
                  <c:v>5480</c:v>
                </c:pt>
                <c:pt idx="3681">
                  <c:v>5481</c:v>
                </c:pt>
                <c:pt idx="3682">
                  <c:v>5482</c:v>
                </c:pt>
                <c:pt idx="3683">
                  <c:v>5483</c:v>
                </c:pt>
                <c:pt idx="3684">
                  <c:v>5484</c:v>
                </c:pt>
                <c:pt idx="3685">
                  <c:v>5485</c:v>
                </c:pt>
                <c:pt idx="3686">
                  <c:v>5486</c:v>
                </c:pt>
                <c:pt idx="3687">
                  <c:v>5487</c:v>
                </c:pt>
                <c:pt idx="3688">
                  <c:v>5488</c:v>
                </c:pt>
                <c:pt idx="3689">
                  <c:v>5489</c:v>
                </c:pt>
                <c:pt idx="3690">
                  <c:v>5490</c:v>
                </c:pt>
                <c:pt idx="3691">
                  <c:v>5491</c:v>
                </c:pt>
                <c:pt idx="3692">
                  <c:v>5492</c:v>
                </c:pt>
                <c:pt idx="3693">
                  <c:v>5493</c:v>
                </c:pt>
                <c:pt idx="3694">
                  <c:v>5494</c:v>
                </c:pt>
                <c:pt idx="3695">
                  <c:v>5495</c:v>
                </c:pt>
                <c:pt idx="3696">
                  <c:v>5496</c:v>
                </c:pt>
                <c:pt idx="3697">
                  <c:v>5497</c:v>
                </c:pt>
                <c:pt idx="3698">
                  <c:v>5498</c:v>
                </c:pt>
                <c:pt idx="3699">
                  <c:v>5499</c:v>
                </c:pt>
                <c:pt idx="3700">
                  <c:v>5500</c:v>
                </c:pt>
                <c:pt idx="3701">
                  <c:v>5501</c:v>
                </c:pt>
                <c:pt idx="3702">
                  <c:v>5502</c:v>
                </c:pt>
                <c:pt idx="3703">
                  <c:v>5503</c:v>
                </c:pt>
                <c:pt idx="3704">
                  <c:v>5504</c:v>
                </c:pt>
                <c:pt idx="3705">
                  <c:v>5505</c:v>
                </c:pt>
                <c:pt idx="3706">
                  <c:v>5506</c:v>
                </c:pt>
                <c:pt idx="3707">
                  <c:v>5507</c:v>
                </c:pt>
                <c:pt idx="3708">
                  <c:v>5508</c:v>
                </c:pt>
                <c:pt idx="3709">
                  <c:v>5509</c:v>
                </c:pt>
                <c:pt idx="3710">
                  <c:v>5510</c:v>
                </c:pt>
                <c:pt idx="3711">
                  <c:v>5511</c:v>
                </c:pt>
                <c:pt idx="3712">
                  <c:v>5512</c:v>
                </c:pt>
                <c:pt idx="3713">
                  <c:v>5513</c:v>
                </c:pt>
                <c:pt idx="3714">
                  <c:v>5514</c:v>
                </c:pt>
                <c:pt idx="3715">
                  <c:v>5515</c:v>
                </c:pt>
                <c:pt idx="3716">
                  <c:v>5516</c:v>
                </c:pt>
                <c:pt idx="3717">
                  <c:v>5517</c:v>
                </c:pt>
                <c:pt idx="3718">
                  <c:v>5518</c:v>
                </c:pt>
                <c:pt idx="3719">
                  <c:v>5519</c:v>
                </c:pt>
                <c:pt idx="3720">
                  <c:v>5520</c:v>
                </c:pt>
                <c:pt idx="3721">
                  <c:v>5521</c:v>
                </c:pt>
                <c:pt idx="3722">
                  <c:v>5522</c:v>
                </c:pt>
                <c:pt idx="3723">
                  <c:v>5523</c:v>
                </c:pt>
                <c:pt idx="3724">
                  <c:v>5524</c:v>
                </c:pt>
                <c:pt idx="3725">
                  <c:v>5525</c:v>
                </c:pt>
                <c:pt idx="3726">
                  <c:v>5526</c:v>
                </c:pt>
                <c:pt idx="3727">
                  <c:v>5527</c:v>
                </c:pt>
                <c:pt idx="3728">
                  <c:v>5528</c:v>
                </c:pt>
                <c:pt idx="3729">
                  <c:v>5529</c:v>
                </c:pt>
                <c:pt idx="3730">
                  <c:v>5530</c:v>
                </c:pt>
                <c:pt idx="3731">
                  <c:v>5531</c:v>
                </c:pt>
                <c:pt idx="3732">
                  <c:v>5532</c:v>
                </c:pt>
                <c:pt idx="3733">
                  <c:v>5533</c:v>
                </c:pt>
                <c:pt idx="3734">
                  <c:v>5534</c:v>
                </c:pt>
                <c:pt idx="3735">
                  <c:v>5535</c:v>
                </c:pt>
                <c:pt idx="3736">
                  <c:v>5536</c:v>
                </c:pt>
                <c:pt idx="3737">
                  <c:v>5537</c:v>
                </c:pt>
                <c:pt idx="3738">
                  <c:v>5538</c:v>
                </c:pt>
                <c:pt idx="3739">
                  <c:v>5539</c:v>
                </c:pt>
                <c:pt idx="3740">
                  <c:v>5540</c:v>
                </c:pt>
                <c:pt idx="3741">
                  <c:v>5541</c:v>
                </c:pt>
                <c:pt idx="3742">
                  <c:v>5542</c:v>
                </c:pt>
                <c:pt idx="3743">
                  <c:v>5543</c:v>
                </c:pt>
                <c:pt idx="3744">
                  <c:v>5544</c:v>
                </c:pt>
                <c:pt idx="3745">
                  <c:v>5545</c:v>
                </c:pt>
                <c:pt idx="3746">
                  <c:v>5546</c:v>
                </c:pt>
                <c:pt idx="3747">
                  <c:v>5547</c:v>
                </c:pt>
                <c:pt idx="3748">
                  <c:v>5548</c:v>
                </c:pt>
                <c:pt idx="3749">
                  <c:v>5549</c:v>
                </c:pt>
                <c:pt idx="3750">
                  <c:v>5550</c:v>
                </c:pt>
                <c:pt idx="3751">
                  <c:v>5551</c:v>
                </c:pt>
                <c:pt idx="3752">
                  <c:v>5552</c:v>
                </c:pt>
                <c:pt idx="3753">
                  <c:v>5553</c:v>
                </c:pt>
                <c:pt idx="3754">
                  <c:v>5554</c:v>
                </c:pt>
                <c:pt idx="3755">
                  <c:v>5555</c:v>
                </c:pt>
                <c:pt idx="3756">
                  <c:v>5556</c:v>
                </c:pt>
                <c:pt idx="3757">
                  <c:v>5557</c:v>
                </c:pt>
                <c:pt idx="3758">
                  <c:v>5558</c:v>
                </c:pt>
                <c:pt idx="3759">
                  <c:v>5559</c:v>
                </c:pt>
                <c:pt idx="3760">
                  <c:v>5560</c:v>
                </c:pt>
                <c:pt idx="3761">
                  <c:v>5561</c:v>
                </c:pt>
                <c:pt idx="3762">
                  <c:v>5562</c:v>
                </c:pt>
                <c:pt idx="3763">
                  <c:v>5563</c:v>
                </c:pt>
                <c:pt idx="3764">
                  <c:v>5564</c:v>
                </c:pt>
                <c:pt idx="3765">
                  <c:v>5565</c:v>
                </c:pt>
                <c:pt idx="3766">
                  <c:v>5566</c:v>
                </c:pt>
                <c:pt idx="3767">
                  <c:v>5567</c:v>
                </c:pt>
                <c:pt idx="3768">
                  <c:v>5568</c:v>
                </c:pt>
                <c:pt idx="3769">
                  <c:v>5569</c:v>
                </c:pt>
                <c:pt idx="3770">
                  <c:v>5570</c:v>
                </c:pt>
                <c:pt idx="3771">
                  <c:v>5571</c:v>
                </c:pt>
                <c:pt idx="3772">
                  <c:v>5572</c:v>
                </c:pt>
                <c:pt idx="3773">
                  <c:v>5573</c:v>
                </c:pt>
                <c:pt idx="3774">
                  <c:v>5574</c:v>
                </c:pt>
                <c:pt idx="3775">
                  <c:v>5575</c:v>
                </c:pt>
                <c:pt idx="3776">
                  <c:v>5576</c:v>
                </c:pt>
                <c:pt idx="3777">
                  <c:v>5577</c:v>
                </c:pt>
                <c:pt idx="3778">
                  <c:v>5578</c:v>
                </c:pt>
                <c:pt idx="3779">
                  <c:v>5579</c:v>
                </c:pt>
                <c:pt idx="3780">
                  <c:v>5580</c:v>
                </c:pt>
                <c:pt idx="3781">
                  <c:v>5581</c:v>
                </c:pt>
                <c:pt idx="3782">
                  <c:v>5582</c:v>
                </c:pt>
                <c:pt idx="3783">
                  <c:v>5583</c:v>
                </c:pt>
                <c:pt idx="3784">
                  <c:v>5584</c:v>
                </c:pt>
                <c:pt idx="3785">
                  <c:v>5585</c:v>
                </c:pt>
                <c:pt idx="3786">
                  <c:v>5586</c:v>
                </c:pt>
                <c:pt idx="3787">
                  <c:v>5587</c:v>
                </c:pt>
                <c:pt idx="3788">
                  <c:v>5588</c:v>
                </c:pt>
                <c:pt idx="3789">
                  <c:v>5589</c:v>
                </c:pt>
                <c:pt idx="3790">
                  <c:v>5590</c:v>
                </c:pt>
                <c:pt idx="3791">
                  <c:v>5591</c:v>
                </c:pt>
                <c:pt idx="3792">
                  <c:v>5592</c:v>
                </c:pt>
                <c:pt idx="3793">
                  <c:v>5593</c:v>
                </c:pt>
                <c:pt idx="3794">
                  <c:v>5594</c:v>
                </c:pt>
                <c:pt idx="3795">
                  <c:v>5595</c:v>
                </c:pt>
                <c:pt idx="3796">
                  <c:v>5596</c:v>
                </c:pt>
                <c:pt idx="3797">
                  <c:v>5597</c:v>
                </c:pt>
                <c:pt idx="3798">
                  <c:v>5598</c:v>
                </c:pt>
                <c:pt idx="3799">
                  <c:v>5599</c:v>
                </c:pt>
                <c:pt idx="3800">
                  <c:v>5600</c:v>
                </c:pt>
                <c:pt idx="3801">
                  <c:v>5601</c:v>
                </c:pt>
                <c:pt idx="3802">
                  <c:v>5602</c:v>
                </c:pt>
                <c:pt idx="3803">
                  <c:v>5603</c:v>
                </c:pt>
                <c:pt idx="3804">
                  <c:v>5604</c:v>
                </c:pt>
                <c:pt idx="3805">
                  <c:v>5605</c:v>
                </c:pt>
                <c:pt idx="3806">
                  <c:v>5606</c:v>
                </c:pt>
                <c:pt idx="3807">
                  <c:v>5607</c:v>
                </c:pt>
                <c:pt idx="3808">
                  <c:v>5608</c:v>
                </c:pt>
                <c:pt idx="3809">
                  <c:v>5609</c:v>
                </c:pt>
                <c:pt idx="3810">
                  <c:v>5610</c:v>
                </c:pt>
                <c:pt idx="3811">
                  <c:v>5611</c:v>
                </c:pt>
                <c:pt idx="3812">
                  <c:v>5612</c:v>
                </c:pt>
                <c:pt idx="3813">
                  <c:v>5613</c:v>
                </c:pt>
                <c:pt idx="3814">
                  <c:v>5614</c:v>
                </c:pt>
                <c:pt idx="3815">
                  <c:v>5615</c:v>
                </c:pt>
                <c:pt idx="3816">
                  <c:v>5616</c:v>
                </c:pt>
                <c:pt idx="3817">
                  <c:v>5617</c:v>
                </c:pt>
                <c:pt idx="3818">
                  <c:v>5618</c:v>
                </c:pt>
                <c:pt idx="3819">
                  <c:v>5619</c:v>
                </c:pt>
                <c:pt idx="3820">
                  <c:v>5620</c:v>
                </c:pt>
                <c:pt idx="3821">
                  <c:v>5621</c:v>
                </c:pt>
                <c:pt idx="3822">
                  <c:v>5622</c:v>
                </c:pt>
                <c:pt idx="3823">
                  <c:v>5623</c:v>
                </c:pt>
                <c:pt idx="3824">
                  <c:v>5624</c:v>
                </c:pt>
                <c:pt idx="3825">
                  <c:v>5625</c:v>
                </c:pt>
                <c:pt idx="3826">
                  <c:v>5626</c:v>
                </c:pt>
                <c:pt idx="3827">
                  <c:v>5627</c:v>
                </c:pt>
                <c:pt idx="3828">
                  <c:v>5628</c:v>
                </c:pt>
                <c:pt idx="3829">
                  <c:v>5629</c:v>
                </c:pt>
                <c:pt idx="3830">
                  <c:v>5630</c:v>
                </c:pt>
                <c:pt idx="3831">
                  <c:v>5631</c:v>
                </c:pt>
                <c:pt idx="3832">
                  <c:v>5632</c:v>
                </c:pt>
                <c:pt idx="3833">
                  <c:v>5633</c:v>
                </c:pt>
                <c:pt idx="3834">
                  <c:v>5634</c:v>
                </c:pt>
                <c:pt idx="3835">
                  <c:v>5635</c:v>
                </c:pt>
                <c:pt idx="3836">
                  <c:v>5636</c:v>
                </c:pt>
                <c:pt idx="3837">
                  <c:v>5637</c:v>
                </c:pt>
                <c:pt idx="3838">
                  <c:v>5638</c:v>
                </c:pt>
                <c:pt idx="3839">
                  <c:v>5639</c:v>
                </c:pt>
                <c:pt idx="3840">
                  <c:v>5640</c:v>
                </c:pt>
                <c:pt idx="3841">
                  <c:v>5641</c:v>
                </c:pt>
                <c:pt idx="3842">
                  <c:v>5642</c:v>
                </c:pt>
                <c:pt idx="3843">
                  <c:v>5643</c:v>
                </c:pt>
                <c:pt idx="3844">
                  <c:v>5644</c:v>
                </c:pt>
                <c:pt idx="3845">
                  <c:v>5645</c:v>
                </c:pt>
                <c:pt idx="3846">
                  <c:v>5646</c:v>
                </c:pt>
                <c:pt idx="3847">
                  <c:v>5647</c:v>
                </c:pt>
                <c:pt idx="3848">
                  <c:v>5648</c:v>
                </c:pt>
                <c:pt idx="3849">
                  <c:v>5649</c:v>
                </c:pt>
                <c:pt idx="3850">
                  <c:v>5650</c:v>
                </c:pt>
                <c:pt idx="3851">
                  <c:v>5651</c:v>
                </c:pt>
                <c:pt idx="3852">
                  <c:v>5652</c:v>
                </c:pt>
                <c:pt idx="3853">
                  <c:v>5653</c:v>
                </c:pt>
                <c:pt idx="3854">
                  <c:v>5654</c:v>
                </c:pt>
                <c:pt idx="3855">
                  <c:v>5655</c:v>
                </c:pt>
                <c:pt idx="3856">
                  <c:v>5656</c:v>
                </c:pt>
                <c:pt idx="3857">
                  <c:v>5657</c:v>
                </c:pt>
                <c:pt idx="3858">
                  <c:v>5658</c:v>
                </c:pt>
                <c:pt idx="3859">
                  <c:v>5659</c:v>
                </c:pt>
                <c:pt idx="3860">
                  <c:v>5660</c:v>
                </c:pt>
                <c:pt idx="3861">
                  <c:v>5661</c:v>
                </c:pt>
                <c:pt idx="3862">
                  <c:v>5662</c:v>
                </c:pt>
                <c:pt idx="3863">
                  <c:v>5663</c:v>
                </c:pt>
                <c:pt idx="3864">
                  <c:v>5664</c:v>
                </c:pt>
                <c:pt idx="3865">
                  <c:v>5665</c:v>
                </c:pt>
                <c:pt idx="3866">
                  <c:v>5666</c:v>
                </c:pt>
                <c:pt idx="3867">
                  <c:v>5667</c:v>
                </c:pt>
                <c:pt idx="3868">
                  <c:v>5668</c:v>
                </c:pt>
                <c:pt idx="3869">
                  <c:v>5669</c:v>
                </c:pt>
                <c:pt idx="3870">
                  <c:v>5670</c:v>
                </c:pt>
                <c:pt idx="3871">
                  <c:v>5671</c:v>
                </c:pt>
                <c:pt idx="3872">
                  <c:v>5672</c:v>
                </c:pt>
                <c:pt idx="3873">
                  <c:v>5673</c:v>
                </c:pt>
                <c:pt idx="3874">
                  <c:v>5674</c:v>
                </c:pt>
                <c:pt idx="3875">
                  <c:v>5675</c:v>
                </c:pt>
                <c:pt idx="3876">
                  <c:v>5676</c:v>
                </c:pt>
                <c:pt idx="3877">
                  <c:v>5677</c:v>
                </c:pt>
                <c:pt idx="3878">
                  <c:v>5678</c:v>
                </c:pt>
                <c:pt idx="3879">
                  <c:v>5679</c:v>
                </c:pt>
                <c:pt idx="3880">
                  <c:v>5680</c:v>
                </c:pt>
                <c:pt idx="3881">
                  <c:v>5681</c:v>
                </c:pt>
                <c:pt idx="3882">
                  <c:v>5682</c:v>
                </c:pt>
                <c:pt idx="3883">
                  <c:v>5683</c:v>
                </c:pt>
                <c:pt idx="3884">
                  <c:v>5684</c:v>
                </c:pt>
                <c:pt idx="3885">
                  <c:v>5685</c:v>
                </c:pt>
                <c:pt idx="3886">
                  <c:v>5686</c:v>
                </c:pt>
                <c:pt idx="3887">
                  <c:v>5687</c:v>
                </c:pt>
                <c:pt idx="3888">
                  <c:v>5688</c:v>
                </c:pt>
                <c:pt idx="3889">
                  <c:v>5689</c:v>
                </c:pt>
                <c:pt idx="3890">
                  <c:v>5690</c:v>
                </c:pt>
                <c:pt idx="3891">
                  <c:v>5691</c:v>
                </c:pt>
                <c:pt idx="3892">
                  <c:v>5692</c:v>
                </c:pt>
                <c:pt idx="3893">
                  <c:v>5693</c:v>
                </c:pt>
                <c:pt idx="3894">
                  <c:v>5694</c:v>
                </c:pt>
                <c:pt idx="3895">
                  <c:v>5695</c:v>
                </c:pt>
                <c:pt idx="3896">
                  <c:v>5696</c:v>
                </c:pt>
                <c:pt idx="3897">
                  <c:v>5697</c:v>
                </c:pt>
                <c:pt idx="3898">
                  <c:v>5698</c:v>
                </c:pt>
                <c:pt idx="3899">
                  <c:v>5699</c:v>
                </c:pt>
                <c:pt idx="3900">
                  <c:v>5700</c:v>
                </c:pt>
                <c:pt idx="3901">
                  <c:v>5701</c:v>
                </c:pt>
                <c:pt idx="3902">
                  <c:v>5702</c:v>
                </c:pt>
                <c:pt idx="3903">
                  <c:v>5703</c:v>
                </c:pt>
                <c:pt idx="3904">
                  <c:v>5704</c:v>
                </c:pt>
                <c:pt idx="3905">
                  <c:v>5705</c:v>
                </c:pt>
                <c:pt idx="3906">
                  <c:v>5706</c:v>
                </c:pt>
                <c:pt idx="3907">
                  <c:v>5707</c:v>
                </c:pt>
                <c:pt idx="3908">
                  <c:v>5708</c:v>
                </c:pt>
                <c:pt idx="3909">
                  <c:v>5709</c:v>
                </c:pt>
                <c:pt idx="3910">
                  <c:v>5710</c:v>
                </c:pt>
                <c:pt idx="3911">
                  <c:v>5711</c:v>
                </c:pt>
                <c:pt idx="3912">
                  <c:v>5712</c:v>
                </c:pt>
                <c:pt idx="3913">
                  <c:v>5713</c:v>
                </c:pt>
                <c:pt idx="3914">
                  <c:v>5714</c:v>
                </c:pt>
                <c:pt idx="3915">
                  <c:v>5715</c:v>
                </c:pt>
                <c:pt idx="3916">
                  <c:v>5716</c:v>
                </c:pt>
                <c:pt idx="3917">
                  <c:v>5717</c:v>
                </c:pt>
                <c:pt idx="3918">
                  <c:v>5718</c:v>
                </c:pt>
                <c:pt idx="3919">
                  <c:v>5719</c:v>
                </c:pt>
                <c:pt idx="3920">
                  <c:v>5720</c:v>
                </c:pt>
                <c:pt idx="3921">
                  <c:v>5721</c:v>
                </c:pt>
                <c:pt idx="3922">
                  <c:v>5722</c:v>
                </c:pt>
                <c:pt idx="3923">
                  <c:v>5723</c:v>
                </c:pt>
                <c:pt idx="3924">
                  <c:v>5724</c:v>
                </c:pt>
                <c:pt idx="3925">
                  <c:v>5725</c:v>
                </c:pt>
                <c:pt idx="3926">
                  <c:v>5726</c:v>
                </c:pt>
                <c:pt idx="3927">
                  <c:v>5727</c:v>
                </c:pt>
                <c:pt idx="3928">
                  <c:v>5728</c:v>
                </c:pt>
                <c:pt idx="3929">
                  <c:v>5729</c:v>
                </c:pt>
                <c:pt idx="3930">
                  <c:v>5730</c:v>
                </c:pt>
                <c:pt idx="3931">
                  <c:v>5731</c:v>
                </c:pt>
                <c:pt idx="3932">
                  <c:v>5732</c:v>
                </c:pt>
                <c:pt idx="3933">
                  <c:v>5733</c:v>
                </c:pt>
                <c:pt idx="3934">
                  <c:v>5734</c:v>
                </c:pt>
                <c:pt idx="3935">
                  <c:v>5735</c:v>
                </c:pt>
                <c:pt idx="3936">
                  <c:v>5736</c:v>
                </c:pt>
                <c:pt idx="3937">
                  <c:v>5737</c:v>
                </c:pt>
                <c:pt idx="3938">
                  <c:v>5738</c:v>
                </c:pt>
                <c:pt idx="3939">
                  <c:v>5739</c:v>
                </c:pt>
                <c:pt idx="3940">
                  <c:v>5740</c:v>
                </c:pt>
                <c:pt idx="3941">
                  <c:v>5741</c:v>
                </c:pt>
                <c:pt idx="3942">
                  <c:v>5742</c:v>
                </c:pt>
                <c:pt idx="3943">
                  <c:v>5743</c:v>
                </c:pt>
                <c:pt idx="3944">
                  <c:v>5744</c:v>
                </c:pt>
                <c:pt idx="3945">
                  <c:v>5745</c:v>
                </c:pt>
                <c:pt idx="3946">
                  <c:v>5746</c:v>
                </c:pt>
                <c:pt idx="3947">
                  <c:v>5747</c:v>
                </c:pt>
                <c:pt idx="3948">
                  <c:v>5748</c:v>
                </c:pt>
                <c:pt idx="3949">
                  <c:v>5749</c:v>
                </c:pt>
                <c:pt idx="3950">
                  <c:v>5750</c:v>
                </c:pt>
                <c:pt idx="3951">
                  <c:v>5751</c:v>
                </c:pt>
                <c:pt idx="3952">
                  <c:v>5752</c:v>
                </c:pt>
                <c:pt idx="3953">
                  <c:v>5753</c:v>
                </c:pt>
                <c:pt idx="3954">
                  <c:v>5754</c:v>
                </c:pt>
                <c:pt idx="3955">
                  <c:v>5755</c:v>
                </c:pt>
                <c:pt idx="3956">
                  <c:v>5756</c:v>
                </c:pt>
                <c:pt idx="3957">
                  <c:v>5757</c:v>
                </c:pt>
                <c:pt idx="3958">
                  <c:v>5758</c:v>
                </c:pt>
                <c:pt idx="3959">
                  <c:v>5759</c:v>
                </c:pt>
                <c:pt idx="3960">
                  <c:v>5760</c:v>
                </c:pt>
                <c:pt idx="3961">
                  <c:v>5761</c:v>
                </c:pt>
                <c:pt idx="3962">
                  <c:v>5762</c:v>
                </c:pt>
                <c:pt idx="3963">
                  <c:v>5763</c:v>
                </c:pt>
                <c:pt idx="3964">
                  <c:v>5764</c:v>
                </c:pt>
                <c:pt idx="3965">
                  <c:v>5765</c:v>
                </c:pt>
                <c:pt idx="3966">
                  <c:v>5766</c:v>
                </c:pt>
                <c:pt idx="3967">
                  <c:v>5767</c:v>
                </c:pt>
                <c:pt idx="3968">
                  <c:v>5768</c:v>
                </c:pt>
                <c:pt idx="3969">
                  <c:v>5769</c:v>
                </c:pt>
                <c:pt idx="3970">
                  <c:v>5770</c:v>
                </c:pt>
                <c:pt idx="3971">
                  <c:v>5771</c:v>
                </c:pt>
                <c:pt idx="3972">
                  <c:v>5772</c:v>
                </c:pt>
                <c:pt idx="3973">
                  <c:v>5773</c:v>
                </c:pt>
                <c:pt idx="3974">
                  <c:v>5774</c:v>
                </c:pt>
                <c:pt idx="3975">
                  <c:v>5775</c:v>
                </c:pt>
                <c:pt idx="3976">
                  <c:v>5776</c:v>
                </c:pt>
                <c:pt idx="3977">
                  <c:v>5777</c:v>
                </c:pt>
                <c:pt idx="3978">
                  <c:v>5778</c:v>
                </c:pt>
                <c:pt idx="3979">
                  <c:v>5779</c:v>
                </c:pt>
                <c:pt idx="3980">
                  <c:v>5780</c:v>
                </c:pt>
                <c:pt idx="3981">
                  <c:v>5781</c:v>
                </c:pt>
                <c:pt idx="3982">
                  <c:v>5782</c:v>
                </c:pt>
                <c:pt idx="3983">
                  <c:v>5783</c:v>
                </c:pt>
                <c:pt idx="3984">
                  <c:v>5784</c:v>
                </c:pt>
                <c:pt idx="3985">
                  <c:v>5785</c:v>
                </c:pt>
                <c:pt idx="3986">
                  <c:v>5786</c:v>
                </c:pt>
                <c:pt idx="3987">
                  <c:v>5787</c:v>
                </c:pt>
                <c:pt idx="3988">
                  <c:v>5788</c:v>
                </c:pt>
                <c:pt idx="3989">
                  <c:v>5789</c:v>
                </c:pt>
                <c:pt idx="3990">
                  <c:v>5790</c:v>
                </c:pt>
                <c:pt idx="3991">
                  <c:v>5791</c:v>
                </c:pt>
                <c:pt idx="3992">
                  <c:v>5792</c:v>
                </c:pt>
                <c:pt idx="3993">
                  <c:v>5793</c:v>
                </c:pt>
                <c:pt idx="3994">
                  <c:v>5794</c:v>
                </c:pt>
                <c:pt idx="3995">
                  <c:v>5795</c:v>
                </c:pt>
                <c:pt idx="3996">
                  <c:v>5796</c:v>
                </c:pt>
                <c:pt idx="3997">
                  <c:v>5797</c:v>
                </c:pt>
                <c:pt idx="3998">
                  <c:v>5798</c:v>
                </c:pt>
                <c:pt idx="3999">
                  <c:v>5799</c:v>
                </c:pt>
                <c:pt idx="4000">
                  <c:v>5800</c:v>
                </c:pt>
                <c:pt idx="4001">
                  <c:v>5801</c:v>
                </c:pt>
                <c:pt idx="4002">
                  <c:v>5802</c:v>
                </c:pt>
                <c:pt idx="4003">
                  <c:v>5803</c:v>
                </c:pt>
                <c:pt idx="4004">
                  <c:v>5804</c:v>
                </c:pt>
                <c:pt idx="4005">
                  <c:v>5805</c:v>
                </c:pt>
                <c:pt idx="4006">
                  <c:v>5806</c:v>
                </c:pt>
                <c:pt idx="4007">
                  <c:v>5807</c:v>
                </c:pt>
                <c:pt idx="4008">
                  <c:v>5808</c:v>
                </c:pt>
                <c:pt idx="4009">
                  <c:v>5809</c:v>
                </c:pt>
                <c:pt idx="4010">
                  <c:v>5810</c:v>
                </c:pt>
                <c:pt idx="4011">
                  <c:v>5811</c:v>
                </c:pt>
                <c:pt idx="4012">
                  <c:v>5812</c:v>
                </c:pt>
                <c:pt idx="4013">
                  <c:v>5813</c:v>
                </c:pt>
                <c:pt idx="4014">
                  <c:v>5814</c:v>
                </c:pt>
                <c:pt idx="4015">
                  <c:v>5815</c:v>
                </c:pt>
                <c:pt idx="4016">
                  <c:v>5816</c:v>
                </c:pt>
                <c:pt idx="4017">
                  <c:v>5817</c:v>
                </c:pt>
                <c:pt idx="4018">
                  <c:v>5818</c:v>
                </c:pt>
                <c:pt idx="4019">
                  <c:v>5819</c:v>
                </c:pt>
                <c:pt idx="4020">
                  <c:v>5820</c:v>
                </c:pt>
                <c:pt idx="4021">
                  <c:v>5821</c:v>
                </c:pt>
                <c:pt idx="4022">
                  <c:v>5822</c:v>
                </c:pt>
                <c:pt idx="4023">
                  <c:v>5823</c:v>
                </c:pt>
                <c:pt idx="4024">
                  <c:v>5824</c:v>
                </c:pt>
                <c:pt idx="4025">
                  <c:v>5825</c:v>
                </c:pt>
                <c:pt idx="4026">
                  <c:v>5826</c:v>
                </c:pt>
                <c:pt idx="4027">
                  <c:v>5827</c:v>
                </c:pt>
                <c:pt idx="4028">
                  <c:v>5828</c:v>
                </c:pt>
                <c:pt idx="4029">
                  <c:v>5829</c:v>
                </c:pt>
                <c:pt idx="4030">
                  <c:v>5830</c:v>
                </c:pt>
                <c:pt idx="4031">
                  <c:v>5831</c:v>
                </c:pt>
                <c:pt idx="4032">
                  <c:v>5832</c:v>
                </c:pt>
                <c:pt idx="4033">
                  <c:v>5833</c:v>
                </c:pt>
                <c:pt idx="4034">
                  <c:v>5834</c:v>
                </c:pt>
                <c:pt idx="4035">
                  <c:v>5835</c:v>
                </c:pt>
                <c:pt idx="4036">
                  <c:v>5836</c:v>
                </c:pt>
                <c:pt idx="4037">
                  <c:v>5837</c:v>
                </c:pt>
                <c:pt idx="4038">
                  <c:v>5838</c:v>
                </c:pt>
                <c:pt idx="4039">
                  <c:v>5839</c:v>
                </c:pt>
                <c:pt idx="4040">
                  <c:v>5840</c:v>
                </c:pt>
                <c:pt idx="4041">
                  <c:v>5841</c:v>
                </c:pt>
                <c:pt idx="4042">
                  <c:v>5842</c:v>
                </c:pt>
                <c:pt idx="4043">
                  <c:v>5843</c:v>
                </c:pt>
                <c:pt idx="4044">
                  <c:v>5844</c:v>
                </c:pt>
                <c:pt idx="4045">
                  <c:v>5845</c:v>
                </c:pt>
                <c:pt idx="4046">
                  <c:v>5846</c:v>
                </c:pt>
                <c:pt idx="4047">
                  <c:v>5847</c:v>
                </c:pt>
                <c:pt idx="4048">
                  <c:v>5848</c:v>
                </c:pt>
                <c:pt idx="4049">
                  <c:v>5849</c:v>
                </c:pt>
                <c:pt idx="4050">
                  <c:v>5850</c:v>
                </c:pt>
                <c:pt idx="4051">
                  <c:v>5851</c:v>
                </c:pt>
                <c:pt idx="4052">
                  <c:v>5852</c:v>
                </c:pt>
                <c:pt idx="4053">
                  <c:v>5853</c:v>
                </c:pt>
                <c:pt idx="4054">
                  <c:v>5854</c:v>
                </c:pt>
                <c:pt idx="4055">
                  <c:v>5855</c:v>
                </c:pt>
                <c:pt idx="4056">
                  <c:v>5856</c:v>
                </c:pt>
                <c:pt idx="4057">
                  <c:v>5857</c:v>
                </c:pt>
                <c:pt idx="4058">
                  <c:v>5858</c:v>
                </c:pt>
                <c:pt idx="4059">
                  <c:v>5859</c:v>
                </c:pt>
                <c:pt idx="4060">
                  <c:v>5860</c:v>
                </c:pt>
                <c:pt idx="4061">
                  <c:v>5861</c:v>
                </c:pt>
                <c:pt idx="4062">
                  <c:v>5862</c:v>
                </c:pt>
                <c:pt idx="4063">
                  <c:v>5863</c:v>
                </c:pt>
                <c:pt idx="4064">
                  <c:v>5864</c:v>
                </c:pt>
                <c:pt idx="4065">
                  <c:v>5865</c:v>
                </c:pt>
                <c:pt idx="4066">
                  <c:v>5866</c:v>
                </c:pt>
                <c:pt idx="4067">
                  <c:v>5867</c:v>
                </c:pt>
                <c:pt idx="4068">
                  <c:v>5868</c:v>
                </c:pt>
                <c:pt idx="4069">
                  <c:v>5869</c:v>
                </c:pt>
                <c:pt idx="4070">
                  <c:v>5870</c:v>
                </c:pt>
                <c:pt idx="4071">
                  <c:v>5871</c:v>
                </c:pt>
                <c:pt idx="4072">
                  <c:v>5872</c:v>
                </c:pt>
                <c:pt idx="4073">
                  <c:v>5873</c:v>
                </c:pt>
                <c:pt idx="4074">
                  <c:v>5874</c:v>
                </c:pt>
                <c:pt idx="4075">
                  <c:v>5875</c:v>
                </c:pt>
                <c:pt idx="4076">
                  <c:v>5876</c:v>
                </c:pt>
                <c:pt idx="4077">
                  <c:v>5877</c:v>
                </c:pt>
                <c:pt idx="4078">
                  <c:v>5878</c:v>
                </c:pt>
                <c:pt idx="4079">
                  <c:v>5879</c:v>
                </c:pt>
                <c:pt idx="4080">
                  <c:v>5880</c:v>
                </c:pt>
                <c:pt idx="4081">
                  <c:v>5881</c:v>
                </c:pt>
                <c:pt idx="4082">
                  <c:v>5882</c:v>
                </c:pt>
                <c:pt idx="4083">
                  <c:v>5883</c:v>
                </c:pt>
                <c:pt idx="4084">
                  <c:v>5884</c:v>
                </c:pt>
                <c:pt idx="4085">
                  <c:v>5885</c:v>
                </c:pt>
                <c:pt idx="4086">
                  <c:v>5886</c:v>
                </c:pt>
                <c:pt idx="4087">
                  <c:v>5887</c:v>
                </c:pt>
                <c:pt idx="4088">
                  <c:v>5888</c:v>
                </c:pt>
                <c:pt idx="4089">
                  <c:v>5889</c:v>
                </c:pt>
                <c:pt idx="4090">
                  <c:v>5890</c:v>
                </c:pt>
                <c:pt idx="4091">
                  <c:v>5891</c:v>
                </c:pt>
                <c:pt idx="4092">
                  <c:v>5892</c:v>
                </c:pt>
                <c:pt idx="4093">
                  <c:v>5893</c:v>
                </c:pt>
                <c:pt idx="4094">
                  <c:v>5894</c:v>
                </c:pt>
                <c:pt idx="4095">
                  <c:v>5895</c:v>
                </c:pt>
                <c:pt idx="4096">
                  <c:v>5896</c:v>
                </c:pt>
                <c:pt idx="4097">
                  <c:v>5897</c:v>
                </c:pt>
                <c:pt idx="4098">
                  <c:v>5898</c:v>
                </c:pt>
                <c:pt idx="4099">
                  <c:v>5899</c:v>
                </c:pt>
                <c:pt idx="4100">
                  <c:v>5900</c:v>
                </c:pt>
                <c:pt idx="4101">
                  <c:v>5901</c:v>
                </c:pt>
                <c:pt idx="4102">
                  <c:v>5902</c:v>
                </c:pt>
                <c:pt idx="4103">
                  <c:v>5903</c:v>
                </c:pt>
                <c:pt idx="4104">
                  <c:v>5904</c:v>
                </c:pt>
                <c:pt idx="4105">
                  <c:v>5905</c:v>
                </c:pt>
                <c:pt idx="4106">
                  <c:v>5906</c:v>
                </c:pt>
                <c:pt idx="4107">
                  <c:v>5907</c:v>
                </c:pt>
                <c:pt idx="4108">
                  <c:v>5908</c:v>
                </c:pt>
                <c:pt idx="4109">
                  <c:v>5909</c:v>
                </c:pt>
                <c:pt idx="4110">
                  <c:v>5910</c:v>
                </c:pt>
                <c:pt idx="4111">
                  <c:v>5911</c:v>
                </c:pt>
                <c:pt idx="4112">
                  <c:v>5912</c:v>
                </c:pt>
                <c:pt idx="4113">
                  <c:v>5913</c:v>
                </c:pt>
                <c:pt idx="4114">
                  <c:v>5914</c:v>
                </c:pt>
                <c:pt idx="4115">
                  <c:v>5915</c:v>
                </c:pt>
                <c:pt idx="4116">
                  <c:v>5916</c:v>
                </c:pt>
                <c:pt idx="4117">
                  <c:v>5917</c:v>
                </c:pt>
                <c:pt idx="4118">
                  <c:v>5918</c:v>
                </c:pt>
                <c:pt idx="4119">
                  <c:v>5919</c:v>
                </c:pt>
                <c:pt idx="4120">
                  <c:v>5920</c:v>
                </c:pt>
                <c:pt idx="4121">
                  <c:v>5921</c:v>
                </c:pt>
                <c:pt idx="4122">
                  <c:v>5922</c:v>
                </c:pt>
                <c:pt idx="4123">
                  <c:v>5923</c:v>
                </c:pt>
                <c:pt idx="4124">
                  <c:v>5924</c:v>
                </c:pt>
                <c:pt idx="4125">
                  <c:v>5925</c:v>
                </c:pt>
                <c:pt idx="4126">
                  <c:v>5926</c:v>
                </c:pt>
                <c:pt idx="4127">
                  <c:v>5927</c:v>
                </c:pt>
                <c:pt idx="4128">
                  <c:v>5928</c:v>
                </c:pt>
                <c:pt idx="4129">
                  <c:v>5929</c:v>
                </c:pt>
                <c:pt idx="4130">
                  <c:v>5930</c:v>
                </c:pt>
                <c:pt idx="4131">
                  <c:v>5931</c:v>
                </c:pt>
                <c:pt idx="4132">
                  <c:v>5932</c:v>
                </c:pt>
                <c:pt idx="4133">
                  <c:v>5933</c:v>
                </c:pt>
                <c:pt idx="4134">
                  <c:v>5934</c:v>
                </c:pt>
                <c:pt idx="4135">
                  <c:v>5935</c:v>
                </c:pt>
                <c:pt idx="4136">
                  <c:v>5936</c:v>
                </c:pt>
                <c:pt idx="4137">
                  <c:v>5937</c:v>
                </c:pt>
                <c:pt idx="4138">
                  <c:v>5938</c:v>
                </c:pt>
                <c:pt idx="4139">
                  <c:v>5939</c:v>
                </c:pt>
                <c:pt idx="4140">
                  <c:v>5940</c:v>
                </c:pt>
                <c:pt idx="4141">
                  <c:v>5941</c:v>
                </c:pt>
                <c:pt idx="4142">
                  <c:v>5942</c:v>
                </c:pt>
                <c:pt idx="4143">
                  <c:v>5943</c:v>
                </c:pt>
                <c:pt idx="4144">
                  <c:v>5944</c:v>
                </c:pt>
                <c:pt idx="4145">
                  <c:v>5945</c:v>
                </c:pt>
                <c:pt idx="4146">
                  <c:v>5946</c:v>
                </c:pt>
                <c:pt idx="4147">
                  <c:v>5947</c:v>
                </c:pt>
                <c:pt idx="4148">
                  <c:v>5948</c:v>
                </c:pt>
                <c:pt idx="4149">
                  <c:v>5949</c:v>
                </c:pt>
                <c:pt idx="4150">
                  <c:v>5950</c:v>
                </c:pt>
                <c:pt idx="4151">
                  <c:v>5951</c:v>
                </c:pt>
                <c:pt idx="4152">
                  <c:v>5952</c:v>
                </c:pt>
                <c:pt idx="4153">
                  <c:v>5953</c:v>
                </c:pt>
                <c:pt idx="4154">
                  <c:v>5954</c:v>
                </c:pt>
                <c:pt idx="4155">
                  <c:v>5955</c:v>
                </c:pt>
                <c:pt idx="4156">
                  <c:v>5956</c:v>
                </c:pt>
                <c:pt idx="4157">
                  <c:v>5957</c:v>
                </c:pt>
                <c:pt idx="4158">
                  <c:v>5958</c:v>
                </c:pt>
                <c:pt idx="4159">
                  <c:v>5959</c:v>
                </c:pt>
                <c:pt idx="4160">
                  <c:v>5960</c:v>
                </c:pt>
                <c:pt idx="4161">
                  <c:v>5961</c:v>
                </c:pt>
                <c:pt idx="4162">
                  <c:v>5962</c:v>
                </c:pt>
                <c:pt idx="4163">
                  <c:v>5963</c:v>
                </c:pt>
                <c:pt idx="4164">
                  <c:v>5964</c:v>
                </c:pt>
                <c:pt idx="4165">
                  <c:v>5965</c:v>
                </c:pt>
                <c:pt idx="4166">
                  <c:v>5966</c:v>
                </c:pt>
                <c:pt idx="4167">
                  <c:v>5967</c:v>
                </c:pt>
                <c:pt idx="4168">
                  <c:v>5968</c:v>
                </c:pt>
                <c:pt idx="4169">
                  <c:v>5969</c:v>
                </c:pt>
                <c:pt idx="4170">
                  <c:v>5970</c:v>
                </c:pt>
                <c:pt idx="4171">
                  <c:v>5971</c:v>
                </c:pt>
                <c:pt idx="4172">
                  <c:v>5972</c:v>
                </c:pt>
                <c:pt idx="4173">
                  <c:v>5973</c:v>
                </c:pt>
                <c:pt idx="4174">
                  <c:v>5974</c:v>
                </c:pt>
                <c:pt idx="4175">
                  <c:v>5975</c:v>
                </c:pt>
                <c:pt idx="4176">
                  <c:v>5976</c:v>
                </c:pt>
                <c:pt idx="4177">
                  <c:v>5977</c:v>
                </c:pt>
                <c:pt idx="4178">
                  <c:v>5978</c:v>
                </c:pt>
                <c:pt idx="4179">
                  <c:v>5979</c:v>
                </c:pt>
                <c:pt idx="4180">
                  <c:v>5980</c:v>
                </c:pt>
                <c:pt idx="4181">
                  <c:v>5981</c:v>
                </c:pt>
                <c:pt idx="4182">
                  <c:v>5982</c:v>
                </c:pt>
                <c:pt idx="4183">
                  <c:v>5983</c:v>
                </c:pt>
                <c:pt idx="4184">
                  <c:v>5984</c:v>
                </c:pt>
                <c:pt idx="4185">
                  <c:v>5985</c:v>
                </c:pt>
                <c:pt idx="4186">
                  <c:v>5986</c:v>
                </c:pt>
                <c:pt idx="4187">
                  <c:v>5987</c:v>
                </c:pt>
                <c:pt idx="4188">
                  <c:v>5988</c:v>
                </c:pt>
                <c:pt idx="4189">
                  <c:v>5989</c:v>
                </c:pt>
                <c:pt idx="4190">
                  <c:v>5990</c:v>
                </c:pt>
                <c:pt idx="4191">
                  <c:v>5991</c:v>
                </c:pt>
                <c:pt idx="4192">
                  <c:v>5992</c:v>
                </c:pt>
                <c:pt idx="4193">
                  <c:v>5993</c:v>
                </c:pt>
                <c:pt idx="4194">
                  <c:v>5994</c:v>
                </c:pt>
                <c:pt idx="4195">
                  <c:v>5995</c:v>
                </c:pt>
                <c:pt idx="4196">
                  <c:v>5996</c:v>
                </c:pt>
                <c:pt idx="4197">
                  <c:v>5997</c:v>
                </c:pt>
                <c:pt idx="4198">
                  <c:v>5998</c:v>
                </c:pt>
                <c:pt idx="4199">
                  <c:v>5999</c:v>
                </c:pt>
                <c:pt idx="4200">
                  <c:v>6000</c:v>
                </c:pt>
                <c:pt idx="4201">
                  <c:v>6001</c:v>
                </c:pt>
                <c:pt idx="4202">
                  <c:v>6002</c:v>
                </c:pt>
                <c:pt idx="4203">
                  <c:v>6003</c:v>
                </c:pt>
                <c:pt idx="4204">
                  <c:v>6004</c:v>
                </c:pt>
                <c:pt idx="4205">
                  <c:v>6005</c:v>
                </c:pt>
                <c:pt idx="4206">
                  <c:v>6006</c:v>
                </c:pt>
                <c:pt idx="4207">
                  <c:v>6007</c:v>
                </c:pt>
                <c:pt idx="4208">
                  <c:v>6008</c:v>
                </c:pt>
                <c:pt idx="4209">
                  <c:v>6009</c:v>
                </c:pt>
                <c:pt idx="4210">
                  <c:v>6010</c:v>
                </c:pt>
                <c:pt idx="4211">
                  <c:v>6011</c:v>
                </c:pt>
                <c:pt idx="4212">
                  <c:v>6012</c:v>
                </c:pt>
                <c:pt idx="4213">
                  <c:v>6013</c:v>
                </c:pt>
                <c:pt idx="4214">
                  <c:v>6014</c:v>
                </c:pt>
                <c:pt idx="4215">
                  <c:v>6015</c:v>
                </c:pt>
                <c:pt idx="4216">
                  <c:v>6016</c:v>
                </c:pt>
                <c:pt idx="4217">
                  <c:v>6017</c:v>
                </c:pt>
                <c:pt idx="4218">
                  <c:v>6018</c:v>
                </c:pt>
                <c:pt idx="4219">
                  <c:v>6019</c:v>
                </c:pt>
                <c:pt idx="4220">
                  <c:v>6020</c:v>
                </c:pt>
                <c:pt idx="4221">
                  <c:v>6021</c:v>
                </c:pt>
                <c:pt idx="4222">
                  <c:v>6022</c:v>
                </c:pt>
                <c:pt idx="4223">
                  <c:v>6023</c:v>
                </c:pt>
                <c:pt idx="4224">
                  <c:v>6024</c:v>
                </c:pt>
                <c:pt idx="4225">
                  <c:v>6025</c:v>
                </c:pt>
                <c:pt idx="4226">
                  <c:v>6026</c:v>
                </c:pt>
                <c:pt idx="4227">
                  <c:v>6027</c:v>
                </c:pt>
                <c:pt idx="4228">
                  <c:v>6028</c:v>
                </c:pt>
                <c:pt idx="4229">
                  <c:v>6029</c:v>
                </c:pt>
                <c:pt idx="4230">
                  <c:v>6030</c:v>
                </c:pt>
                <c:pt idx="4231">
                  <c:v>6031</c:v>
                </c:pt>
                <c:pt idx="4232">
                  <c:v>6032</c:v>
                </c:pt>
                <c:pt idx="4233">
                  <c:v>6033</c:v>
                </c:pt>
                <c:pt idx="4234">
                  <c:v>6034</c:v>
                </c:pt>
                <c:pt idx="4235">
                  <c:v>6035</c:v>
                </c:pt>
                <c:pt idx="4236">
                  <c:v>6036</c:v>
                </c:pt>
                <c:pt idx="4237">
                  <c:v>6037</c:v>
                </c:pt>
                <c:pt idx="4238">
                  <c:v>6038</c:v>
                </c:pt>
                <c:pt idx="4239">
                  <c:v>6039</c:v>
                </c:pt>
                <c:pt idx="4240">
                  <c:v>6040</c:v>
                </c:pt>
                <c:pt idx="4241">
                  <c:v>6041</c:v>
                </c:pt>
                <c:pt idx="4242">
                  <c:v>6042</c:v>
                </c:pt>
                <c:pt idx="4243">
                  <c:v>6043</c:v>
                </c:pt>
                <c:pt idx="4244">
                  <c:v>6044</c:v>
                </c:pt>
                <c:pt idx="4245">
                  <c:v>6045</c:v>
                </c:pt>
                <c:pt idx="4246">
                  <c:v>6046</c:v>
                </c:pt>
                <c:pt idx="4247">
                  <c:v>6047</c:v>
                </c:pt>
                <c:pt idx="4248">
                  <c:v>6048</c:v>
                </c:pt>
                <c:pt idx="4249">
                  <c:v>6049</c:v>
                </c:pt>
                <c:pt idx="4250">
                  <c:v>6050</c:v>
                </c:pt>
                <c:pt idx="4251">
                  <c:v>6051</c:v>
                </c:pt>
                <c:pt idx="4252">
                  <c:v>6052</c:v>
                </c:pt>
                <c:pt idx="4253">
                  <c:v>6053</c:v>
                </c:pt>
                <c:pt idx="4254">
                  <c:v>6054</c:v>
                </c:pt>
                <c:pt idx="4255">
                  <c:v>6055</c:v>
                </c:pt>
                <c:pt idx="4256">
                  <c:v>6056</c:v>
                </c:pt>
                <c:pt idx="4257">
                  <c:v>6057</c:v>
                </c:pt>
                <c:pt idx="4258">
                  <c:v>6058</c:v>
                </c:pt>
                <c:pt idx="4259">
                  <c:v>6059</c:v>
                </c:pt>
                <c:pt idx="4260">
                  <c:v>6060</c:v>
                </c:pt>
                <c:pt idx="4261">
                  <c:v>6061</c:v>
                </c:pt>
                <c:pt idx="4262">
                  <c:v>6062</c:v>
                </c:pt>
                <c:pt idx="4263">
                  <c:v>6063</c:v>
                </c:pt>
                <c:pt idx="4264">
                  <c:v>6064</c:v>
                </c:pt>
                <c:pt idx="4265">
                  <c:v>6065</c:v>
                </c:pt>
                <c:pt idx="4266">
                  <c:v>6066</c:v>
                </c:pt>
                <c:pt idx="4267">
                  <c:v>6067</c:v>
                </c:pt>
                <c:pt idx="4268">
                  <c:v>6068</c:v>
                </c:pt>
                <c:pt idx="4269">
                  <c:v>6069</c:v>
                </c:pt>
                <c:pt idx="4270">
                  <c:v>6070</c:v>
                </c:pt>
                <c:pt idx="4271">
                  <c:v>6071</c:v>
                </c:pt>
                <c:pt idx="4272">
                  <c:v>6072</c:v>
                </c:pt>
                <c:pt idx="4273">
                  <c:v>6073</c:v>
                </c:pt>
                <c:pt idx="4274">
                  <c:v>6074</c:v>
                </c:pt>
                <c:pt idx="4275">
                  <c:v>6075</c:v>
                </c:pt>
                <c:pt idx="4276">
                  <c:v>6076</c:v>
                </c:pt>
                <c:pt idx="4277">
                  <c:v>6077</c:v>
                </c:pt>
                <c:pt idx="4278">
                  <c:v>6078</c:v>
                </c:pt>
                <c:pt idx="4279">
                  <c:v>6079</c:v>
                </c:pt>
                <c:pt idx="4280">
                  <c:v>6080</c:v>
                </c:pt>
                <c:pt idx="4281">
                  <c:v>6081</c:v>
                </c:pt>
                <c:pt idx="4282">
                  <c:v>6082</c:v>
                </c:pt>
                <c:pt idx="4283">
                  <c:v>6083</c:v>
                </c:pt>
                <c:pt idx="4284">
                  <c:v>6084</c:v>
                </c:pt>
                <c:pt idx="4285">
                  <c:v>6085</c:v>
                </c:pt>
                <c:pt idx="4286">
                  <c:v>6086</c:v>
                </c:pt>
                <c:pt idx="4287">
                  <c:v>6087</c:v>
                </c:pt>
                <c:pt idx="4288">
                  <c:v>6088</c:v>
                </c:pt>
                <c:pt idx="4289">
                  <c:v>6089</c:v>
                </c:pt>
                <c:pt idx="4290">
                  <c:v>6090</c:v>
                </c:pt>
                <c:pt idx="4291">
                  <c:v>6091</c:v>
                </c:pt>
                <c:pt idx="4292">
                  <c:v>6092</c:v>
                </c:pt>
                <c:pt idx="4293">
                  <c:v>6093</c:v>
                </c:pt>
                <c:pt idx="4294">
                  <c:v>6094</c:v>
                </c:pt>
                <c:pt idx="4295">
                  <c:v>6095</c:v>
                </c:pt>
                <c:pt idx="4296">
                  <c:v>6096</c:v>
                </c:pt>
                <c:pt idx="4297">
                  <c:v>6097</c:v>
                </c:pt>
                <c:pt idx="4298">
                  <c:v>6098</c:v>
                </c:pt>
                <c:pt idx="4299">
                  <c:v>6099</c:v>
                </c:pt>
                <c:pt idx="4300">
                  <c:v>6100</c:v>
                </c:pt>
                <c:pt idx="4301">
                  <c:v>6101</c:v>
                </c:pt>
                <c:pt idx="4302">
                  <c:v>6102</c:v>
                </c:pt>
                <c:pt idx="4303">
                  <c:v>6103</c:v>
                </c:pt>
                <c:pt idx="4304">
                  <c:v>6104</c:v>
                </c:pt>
                <c:pt idx="4305">
                  <c:v>6105</c:v>
                </c:pt>
                <c:pt idx="4306">
                  <c:v>6106</c:v>
                </c:pt>
                <c:pt idx="4307">
                  <c:v>6107</c:v>
                </c:pt>
                <c:pt idx="4308">
                  <c:v>6108</c:v>
                </c:pt>
                <c:pt idx="4309">
                  <c:v>6109</c:v>
                </c:pt>
                <c:pt idx="4310">
                  <c:v>6110</c:v>
                </c:pt>
                <c:pt idx="4311">
                  <c:v>6111</c:v>
                </c:pt>
                <c:pt idx="4312">
                  <c:v>6112</c:v>
                </c:pt>
                <c:pt idx="4313">
                  <c:v>6113</c:v>
                </c:pt>
                <c:pt idx="4314">
                  <c:v>6114</c:v>
                </c:pt>
                <c:pt idx="4315">
                  <c:v>6115</c:v>
                </c:pt>
                <c:pt idx="4316">
                  <c:v>6116</c:v>
                </c:pt>
                <c:pt idx="4317">
                  <c:v>6117</c:v>
                </c:pt>
                <c:pt idx="4318">
                  <c:v>6118</c:v>
                </c:pt>
                <c:pt idx="4319">
                  <c:v>6119</c:v>
                </c:pt>
                <c:pt idx="4320">
                  <c:v>6120</c:v>
                </c:pt>
                <c:pt idx="4321">
                  <c:v>6121</c:v>
                </c:pt>
                <c:pt idx="4322">
                  <c:v>6122</c:v>
                </c:pt>
                <c:pt idx="4323">
                  <c:v>6123</c:v>
                </c:pt>
                <c:pt idx="4324">
                  <c:v>6124</c:v>
                </c:pt>
                <c:pt idx="4325">
                  <c:v>6125</c:v>
                </c:pt>
                <c:pt idx="4326">
                  <c:v>6126</c:v>
                </c:pt>
                <c:pt idx="4327">
                  <c:v>6127</c:v>
                </c:pt>
                <c:pt idx="4328">
                  <c:v>6128</c:v>
                </c:pt>
                <c:pt idx="4329">
                  <c:v>6129</c:v>
                </c:pt>
                <c:pt idx="4330">
                  <c:v>6130</c:v>
                </c:pt>
                <c:pt idx="4331">
                  <c:v>6131</c:v>
                </c:pt>
                <c:pt idx="4332">
                  <c:v>6132</c:v>
                </c:pt>
                <c:pt idx="4333">
                  <c:v>6133</c:v>
                </c:pt>
                <c:pt idx="4334">
                  <c:v>6134</c:v>
                </c:pt>
                <c:pt idx="4335">
                  <c:v>6135</c:v>
                </c:pt>
                <c:pt idx="4336">
                  <c:v>6136</c:v>
                </c:pt>
                <c:pt idx="4337">
                  <c:v>6137</c:v>
                </c:pt>
                <c:pt idx="4338">
                  <c:v>6138</c:v>
                </c:pt>
                <c:pt idx="4339">
                  <c:v>6139</c:v>
                </c:pt>
                <c:pt idx="4340">
                  <c:v>6140</c:v>
                </c:pt>
                <c:pt idx="4341">
                  <c:v>6141</c:v>
                </c:pt>
                <c:pt idx="4342">
                  <c:v>6142</c:v>
                </c:pt>
                <c:pt idx="4343">
                  <c:v>6143</c:v>
                </c:pt>
                <c:pt idx="4344">
                  <c:v>6144</c:v>
                </c:pt>
                <c:pt idx="4345">
                  <c:v>6145</c:v>
                </c:pt>
                <c:pt idx="4346">
                  <c:v>6146</c:v>
                </c:pt>
                <c:pt idx="4347">
                  <c:v>6147</c:v>
                </c:pt>
                <c:pt idx="4348">
                  <c:v>6148</c:v>
                </c:pt>
                <c:pt idx="4349">
                  <c:v>6149</c:v>
                </c:pt>
                <c:pt idx="4350">
                  <c:v>6150</c:v>
                </c:pt>
                <c:pt idx="4351">
                  <c:v>6151</c:v>
                </c:pt>
                <c:pt idx="4352">
                  <c:v>6152</c:v>
                </c:pt>
                <c:pt idx="4353">
                  <c:v>6153</c:v>
                </c:pt>
                <c:pt idx="4354">
                  <c:v>6154</c:v>
                </c:pt>
                <c:pt idx="4355">
                  <c:v>6155</c:v>
                </c:pt>
                <c:pt idx="4356">
                  <c:v>6156</c:v>
                </c:pt>
                <c:pt idx="4357">
                  <c:v>6157</c:v>
                </c:pt>
                <c:pt idx="4358">
                  <c:v>6158</c:v>
                </c:pt>
                <c:pt idx="4359">
                  <c:v>6159</c:v>
                </c:pt>
                <c:pt idx="4360">
                  <c:v>6160</c:v>
                </c:pt>
                <c:pt idx="4361">
                  <c:v>6161</c:v>
                </c:pt>
                <c:pt idx="4362">
                  <c:v>6162</c:v>
                </c:pt>
                <c:pt idx="4363">
                  <c:v>6163</c:v>
                </c:pt>
                <c:pt idx="4364">
                  <c:v>6164</c:v>
                </c:pt>
                <c:pt idx="4365">
                  <c:v>6165</c:v>
                </c:pt>
                <c:pt idx="4366">
                  <c:v>6166</c:v>
                </c:pt>
                <c:pt idx="4367">
                  <c:v>6167</c:v>
                </c:pt>
                <c:pt idx="4368">
                  <c:v>6168</c:v>
                </c:pt>
                <c:pt idx="4369">
                  <c:v>6169</c:v>
                </c:pt>
                <c:pt idx="4370">
                  <c:v>6170</c:v>
                </c:pt>
                <c:pt idx="4371">
                  <c:v>6171</c:v>
                </c:pt>
                <c:pt idx="4372">
                  <c:v>6172</c:v>
                </c:pt>
                <c:pt idx="4373">
                  <c:v>6173</c:v>
                </c:pt>
                <c:pt idx="4374">
                  <c:v>6174</c:v>
                </c:pt>
                <c:pt idx="4375">
                  <c:v>6175</c:v>
                </c:pt>
                <c:pt idx="4376">
                  <c:v>6176</c:v>
                </c:pt>
                <c:pt idx="4377">
                  <c:v>6177</c:v>
                </c:pt>
                <c:pt idx="4378">
                  <c:v>6178</c:v>
                </c:pt>
                <c:pt idx="4379">
                  <c:v>6179</c:v>
                </c:pt>
                <c:pt idx="4380">
                  <c:v>6180</c:v>
                </c:pt>
                <c:pt idx="4381">
                  <c:v>6181</c:v>
                </c:pt>
                <c:pt idx="4382">
                  <c:v>6182</c:v>
                </c:pt>
                <c:pt idx="4383">
                  <c:v>6183</c:v>
                </c:pt>
                <c:pt idx="4384">
                  <c:v>6184</c:v>
                </c:pt>
                <c:pt idx="4385">
                  <c:v>6185</c:v>
                </c:pt>
                <c:pt idx="4386">
                  <c:v>6186</c:v>
                </c:pt>
                <c:pt idx="4387">
                  <c:v>6187</c:v>
                </c:pt>
                <c:pt idx="4388">
                  <c:v>6188</c:v>
                </c:pt>
                <c:pt idx="4389">
                  <c:v>6189</c:v>
                </c:pt>
                <c:pt idx="4390">
                  <c:v>6190</c:v>
                </c:pt>
                <c:pt idx="4391">
                  <c:v>6191</c:v>
                </c:pt>
                <c:pt idx="4392">
                  <c:v>6192</c:v>
                </c:pt>
                <c:pt idx="4393">
                  <c:v>6193</c:v>
                </c:pt>
                <c:pt idx="4394">
                  <c:v>6194</c:v>
                </c:pt>
                <c:pt idx="4395">
                  <c:v>6195</c:v>
                </c:pt>
                <c:pt idx="4396">
                  <c:v>6196</c:v>
                </c:pt>
                <c:pt idx="4397">
                  <c:v>6197</c:v>
                </c:pt>
                <c:pt idx="4398">
                  <c:v>6198</c:v>
                </c:pt>
                <c:pt idx="4399">
                  <c:v>6199</c:v>
                </c:pt>
                <c:pt idx="4400">
                  <c:v>6200</c:v>
                </c:pt>
                <c:pt idx="4401">
                  <c:v>6201</c:v>
                </c:pt>
                <c:pt idx="4402">
                  <c:v>6202</c:v>
                </c:pt>
                <c:pt idx="4403">
                  <c:v>6203</c:v>
                </c:pt>
                <c:pt idx="4404">
                  <c:v>6204</c:v>
                </c:pt>
                <c:pt idx="4405">
                  <c:v>6205</c:v>
                </c:pt>
                <c:pt idx="4406">
                  <c:v>6206</c:v>
                </c:pt>
                <c:pt idx="4407">
                  <c:v>6207</c:v>
                </c:pt>
                <c:pt idx="4408">
                  <c:v>6208</c:v>
                </c:pt>
                <c:pt idx="4409">
                  <c:v>6209</c:v>
                </c:pt>
                <c:pt idx="4410">
                  <c:v>6210</c:v>
                </c:pt>
                <c:pt idx="4411">
                  <c:v>6211</c:v>
                </c:pt>
                <c:pt idx="4412">
                  <c:v>6212</c:v>
                </c:pt>
                <c:pt idx="4413">
                  <c:v>6213</c:v>
                </c:pt>
                <c:pt idx="4414">
                  <c:v>6214</c:v>
                </c:pt>
                <c:pt idx="4415">
                  <c:v>6215</c:v>
                </c:pt>
                <c:pt idx="4416">
                  <c:v>6216</c:v>
                </c:pt>
                <c:pt idx="4417">
                  <c:v>6217</c:v>
                </c:pt>
                <c:pt idx="4418">
                  <c:v>6218</c:v>
                </c:pt>
                <c:pt idx="4419">
                  <c:v>6219</c:v>
                </c:pt>
                <c:pt idx="4420">
                  <c:v>6220</c:v>
                </c:pt>
                <c:pt idx="4421">
                  <c:v>6221</c:v>
                </c:pt>
                <c:pt idx="4422">
                  <c:v>6222</c:v>
                </c:pt>
                <c:pt idx="4423">
                  <c:v>6223</c:v>
                </c:pt>
                <c:pt idx="4424">
                  <c:v>6224</c:v>
                </c:pt>
                <c:pt idx="4425">
                  <c:v>6225</c:v>
                </c:pt>
                <c:pt idx="4426">
                  <c:v>6226</c:v>
                </c:pt>
                <c:pt idx="4427">
                  <c:v>6227</c:v>
                </c:pt>
                <c:pt idx="4428">
                  <c:v>6228</c:v>
                </c:pt>
                <c:pt idx="4429">
                  <c:v>6229</c:v>
                </c:pt>
                <c:pt idx="4430">
                  <c:v>6230</c:v>
                </c:pt>
                <c:pt idx="4431">
                  <c:v>6231</c:v>
                </c:pt>
                <c:pt idx="4432">
                  <c:v>6232</c:v>
                </c:pt>
                <c:pt idx="4433">
                  <c:v>6233</c:v>
                </c:pt>
                <c:pt idx="4434">
                  <c:v>6234</c:v>
                </c:pt>
                <c:pt idx="4435">
                  <c:v>6235</c:v>
                </c:pt>
                <c:pt idx="4436">
                  <c:v>6236</c:v>
                </c:pt>
                <c:pt idx="4437">
                  <c:v>6237</c:v>
                </c:pt>
                <c:pt idx="4438">
                  <c:v>6238</c:v>
                </c:pt>
                <c:pt idx="4439">
                  <c:v>6239</c:v>
                </c:pt>
                <c:pt idx="4440">
                  <c:v>6240</c:v>
                </c:pt>
                <c:pt idx="4441">
                  <c:v>6241</c:v>
                </c:pt>
                <c:pt idx="4442">
                  <c:v>6242</c:v>
                </c:pt>
                <c:pt idx="4443">
                  <c:v>6243</c:v>
                </c:pt>
                <c:pt idx="4444">
                  <c:v>6244</c:v>
                </c:pt>
                <c:pt idx="4445">
                  <c:v>6245</c:v>
                </c:pt>
                <c:pt idx="4446">
                  <c:v>6246</c:v>
                </c:pt>
                <c:pt idx="4447">
                  <c:v>6247</c:v>
                </c:pt>
                <c:pt idx="4448">
                  <c:v>6248</c:v>
                </c:pt>
                <c:pt idx="4449">
                  <c:v>6249</c:v>
                </c:pt>
                <c:pt idx="4450">
                  <c:v>6250</c:v>
                </c:pt>
                <c:pt idx="4451">
                  <c:v>6251</c:v>
                </c:pt>
                <c:pt idx="4452">
                  <c:v>6252</c:v>
                </c:pt>
                <c:pt idx="4453">
                  <c:v>6253</c:v>
                </c:pt>
                <c:pt idx="4454">
                  <c:v>6254</c:v>
                </c:pt>
                <c:pt idx="4455">
                  <c:v>6255</c:v>
                </c:pt>
                <c:pt idx="4456">
                  <c:v>6256</c:v>
                </c:pt>
                <c:pt idx="4457">
                  <c:v>6257</c:v>
                </c:pt>
                <c:pt idx="4458">
                  <c:v>6258</c:v>
                </c:pt>
                <c:pt idx="4459">
                  <c:v>6259</c:v>
                </c:pt>
                <c:pt idx="4460">
                  <c:v>6260</c:v>
                </c:pt>
                <c:pt idx="4461">
                  <c:v>6261</c:v>
                </c:pt>
                <c:pt idx="4462">
                  <c:v>6262</c:v>
                </c:pt>
                <c:pt idx="4463">
                  <c:v>6263</c:v>
                </c:pt>
                <c:pt idx="4464">
                  <c:v>6264</c:v>
                </c:pt>
                <c:pt idx="4465">
                  <c:v>6265</c:v>
                </c:pt>
                <c:pt idx="4466">
                  <c:v>6266</c:v>
                </c:pt>
                <c:pt idx="4467">
                  <c:v>6267</c:v>
                </c:pt>
                <c:pt idx="4468">
                  <c:v>6268</c:v>
                </c:pt>
                <c:pt idx="4469">
                  <c:v>6269</c:v>
                </c:pt>
                <c:pt idx="4470">
                  <c:v>6270</c:v>
                </c:pt>
                <c:pt idx="4471">
                  <c:v>6271</c:v>
                </c:pt>
                <c:pt idx="4472">
                  <c:v>6272</c:v>
                </c:pt>
                <c:pt idx="4473">
                  <c:v>6273</c:v>
                </c:pt>
                <c:pt idx="4474">
                  <c:v>6274</c:v>
                </c:pt>
                <c:pt idx="4475">
                  <c:v>6275</c:v>
                </c:pt>
                <c:pt idx="4476">
                  <c:v>6276</c:v>
                </c:pt>
                <c:pt idx="4477">
                  <c:v>6277</c:v>
                </c:pt>
                <c:pt idx="4478">
                  <c:v>6278</c:v>
                </c:pt>
                <c:pt idx="4479">
                  <c:v>6279</c:v>
                </c:pt>
                <c:pt idx="4480">
                  <c:v>6280</c:v>
                </c:pt>
                <c:pt idx="4481">
                  <c:v>6281</c:v>
                </c:pt>
                <c:pt idx="4482">
                  <c:v>6282</c:v>
                </c:pt>
                <c:pt idx="4483">
                  <c:v>6283</c:v>
                </c:pt>
                <c:pt idx="4484">
                  <c:v>6284</c:v>
                </c:pt>
                <c:pt idx="4485">
                  <c:v>6285</c:v>
                </c:pt>
                <c:pt idx="4486">
                  <c:v>6286</c:v>
                </c:pt>
                <c:pt idx="4487">
                  <c:v>6287</c:v>
                </c:pt>
                <c:pt idx="4488">
                  <c:v>6288</c:v>
                </c:pt>
                <c:pt idx="4489">
                  <c:v>6289</c:v>
                </c:pt>
                <c:pt idx="4490">
                  <c:v>6290</c:v>
                </c:pt>
                <c:pt idx="4491">
                  <c:v>6291</c:v>
                </c:pt>
                <c:pt idx="4492">
                  <c:v>6292</c:v>
                </c:pt>
                <c:pt idx="4493">
                  <c:v>6293</c:v>
                </c:pt>
                <c:pt idx="4494">
                  <c:v>6294</c:v>
                </c:pt>
                <c:pt idx="4495">
                  <c:v>6295</c:v>
                </c:pt>
                <c:pt idx="4496">
                  <c:v>6296</c:v>
                </c:pt>
                <c:pt idx="4497">
                  <c:v>6297</c:v>
                </c:pt>
                <c:pt idx="4498">
                  <c:v>6298</c:v>
                </c:pt>
                <c:pt idx="4499">
                  <c:v>6299</c:v>
                </c:pt>
                <c:pt idx="4500">
                  <c:v>6300</c:v>
                </c:pt>
                <c:pt idx="4501">
                  <c:v>6301</c:v>
                </c:pt>
                <c:pt idx="4502">
                  <c:v>6302</c:v>
                </c:pt>
                <c:pt idx="4503">
                  <c:v>6303</c:v>
                </c:pt>
                <c:pt idx="4504">
                  <c:v>6304</c:v>
                </c:pt>
                <c:pt idx="4505">
                  <c:v>6305</c:v>
                </c:pt>
                <c:pt idx="4506">
                  <c:v>6306</c:v>
                </c:pt>
                <c:pt idx="4507">
                  <c:v>6307</c:v>
                </c:pt>
                <c:pt idx="4508">
                  <c:v>6308</c:v>
                </c:pt>
                <c:pt idx="4509">
                  <c:v>6309</c:v>
                </c:pt>
                <c:pt idx="4510">
                  <c:v>6310</c:v>
                </c:pt>
                <c:pt idx="4511">
                  <c:v>6311</c:v>
                </c:pt>
                <c:pt idx="4512">
                  <c:v>6312</c:v>
                </c:pt>
                <c:pt idx="4513">
                  <c:v>6313</c:v>
                </c:pt>
                <c:pt idx="4514">
                  <c:v>6314</c:v>
                </c:pt>
                <c:pt idx="4515">
                  <c:v>6315</c:v>
                </c:pt>
                <c:pt idx="4516">
                  <c:v>6316</c:v>
                </c:pt>
                <c:pt idx="4517">
                  <c:v>6317</c:v>
                </c:pt>
                <c:pt idx="4518">
                  <c:v>6318</c:v>
                </c:pt>
                <c:pt idx="4519">
                  <c:v>6319</c:v>
                </c:pt>
                <c:pt idx="4520">
                  <c:v>6320</c:v>
                </c:pt>
                <c:pt idx="4521">
                  <c:v>6321</c:v>
                </c:pt>
                <c:pt idx="4522">
                  <c:v>6322</c:v>
                </c:pt>
                <c:pt idx="4523">
                  <c:v>6323</c:v>
                </c:pt>
                <c:pt idx="4524">
                  <c:v>6324</c:v>
                </c:pt>
                <c:pt idx="4525">
                  <c:v>6325</c:v>
                </c:pt>
                <c:pt idx="4526">
                  <c:v>6326</c:v>
                </c:pt>
                <c:pt idx="4527">
                  <c:v>6327</c:v>
                </c:pt>
                <c:pt idx="4528">
                  <c:v>6328</c:v>
                </c:pt>
                <c:pt idx="4529">
                  <c:v>6329</c:v>
                </c:pt>
                <c:pt idx="4530">
                  <c:v>6330</c:v>
                </c:pt>
                <c:pt idx="4531">
                  <c:v>6331</c:v>
                </c:pt>
                <c:pt idx="4532">
                  <c:v>6332</c:v>
                </c:pt>
                <c:pt idx="4533">
                  <c:v>6333</c:v>
                </c:pt>
                <c:pt idx="4534">
                  <c:v>6334</c:v>
                </c:pt>
                <c:pt idx="4535">
                  <c:v>6335</c:v>
                </c:pt>
                <c:pt idx="4536">
                  <c:v>6336</c:v>
                </c:pt>
                <c:pt idx="4537">
                  <c:v>6337</c:v>
                </c:pt>
                <c:pt idx="4538">
                  <c:v>6338</c:v>
                </c:pt>
                <c:pt idx="4539">
                  <c:v>6339</c:v>
                </c:pt>
                <c:pt idx="4540">
                  <c:v>6340</c:v>
                </c:pt>
                <c:pt idx="4541">
                  <c:v>6341</c:v>
                </c:pt>
                <c:pt idx="4542">
                  <c:v>6342</c:v>
                </c:pt>
                <c:pt idx="4543">
                  <c:v>6343</c:v>
                </c:pt>
                <c:pt idx="4544">
                  <c:v>6344</c:v>
                </c:pt>
                <c:pt idx="4545">
                  <c:v>6345</c:v>
                </c:pt>
                <c:pt idx="4546">
                  <c:v>6346</c:v>
                </c:pt>
                <c:pt idx="4547">
                  <c:v>6347</c:v>
                </c:pt>
                <c:pt idx="4548">
                  <c:v>6348</c:v>
                </c:pt>
                <c:pt idx="4549">
                  <c:v>6349</c:v>
                </c:pt>
                <c:pt idx="4550">
                  <c:v>6350</c:v>
                </c:pt>
                <c:pt idx="4551">
                  <c:v>6351</c:v>
                </c:pt>
                <c:pt idx="4552">
                  <c:v>6352</c:v>
                </c:pt>
                <c:pt idx="4553">
                  <c:v>6353</c:v>
                </c:pt>
                <c:pt idx="4554">
                  <c:v>6354</c:v>
                </c:pt>
                <c:pt idx="4555">
                  <c:v>6355</c:v>
                </c:pt>
                <c:pt idx="4556">
                  <c:v>6356</c:v>
                </c:pt>
                <c:pt idx="4557">
                  <c:v>6357</c:v>
                </c:pt>
                <c:pt idx="4558">
                  <c:v>6358</c:v>
                </c:pt>
                <c:pt idx="4559">
                  <c:v>6359</c:v>
                </c:pt>
                <c:pt idx="4560">
                  <c:v>6360</c:v>
                </c:pt>
                <c:pt idx="4561">
                  <c:v>6361</c:v>
                </c:pt>
                <c:pt idx="4562">
                  <c:v>6362</c:v>
                </c:pt>
                <c:pt idx="4563">
                  <c:v>6363</c:v>
                </c:pt>
                <c:pt idx="4564">
                  <c:v>6364</c:v>
                </c:pt>
                <c:pt idx="4565">
                  <c:v>6365</c:v>
                </c:pt>
                <c:pt idx="4566">
                  <c:v>6366</c:v>
                </c:pt>
                <c:pt idx="4567">
                  <c:v>6367</c:v>
                </c:pt>
                <c:pt idx="4568">
                  <c:v>6368</c:v>
                </c:pt>
                <c:pt idx="4569">
                  <c:v>6369</c:v>
                </c:pt>
                <c:pt idx="4570">
                  <c:v>6370</c:v>
                </c:pt>
                <c:pt idx="4571">
                  <c:v>6371</c:v>
                </c:pt>
                <c:pt idx="4572">
                  <c:v>6372</c:v>
                </c:pt>
                <c:pt idx="4573">
                  <c:v>6373</c:v>
                </c:pt>
                <c:pt idx="4574">
                  <c:v>6374</c:v>
                </c:pt>
                <c:pt idx="4575">
                  <c:v>6375</c:v>
                </c:pt>
                <c:pt idx="4576">
                  <c:v>6376</c:v>
                </c:pt>
                <c:pt idx="4577">
                  <c:v>6377</c:v>
                </c:pt>
                <c:pt idx="4578">
                  <c:v>6378</c:v>
                </c:pt>
                <c:pt idx="4579">
                  <c:v>6379</c:v>
                </c:pt>
                <c:pt idx="4580">
                  <c:v>6380</c:v>
                </c:pt>
                <c:pt idx="4581">
                  <c:v>6381</c:v>
                </c:pt>
                <c:pt idx="4582">
                  <c:v>6382</c:v>
                </c:pt>
                <c:pt idx="4583">
                  <c:v>6383</c:v>
                </c:pt>
                <c:pt idx="4584">
                  <c:v>6384</c:v>
                </c:pt>
                <c:pt idx="4585">
                  <c:v>6385</c:v>
                </c:pt>
                <c:pt idx="4586">
                  <c:v>6386</c:v>
                </c:pt>
                <c:pt idx="4587">
                  <c:v>6387</c:v>
                </c:pt>
                <c:pt idx="4588">
                  <c:v>6388</c:v>
                </c:pt>
                <c:pt idx="4589">
                  <c:v>6389</c:v>
                </c:pt>
                <c:pt idx="4590">
                  <c:v>6390</c:v>
                </c:pt>
                <c:pt idx="4591">
                  <c:v>6391</c:v>
                </c:pt>
                <c:pt idx="4592">
                  <c:v>6392</c:v>
                </c:pt>
                <c:pt idx="4593">
                  <c:v>6393</c:v>
                </c:pt>
                <c:pt idx="4594">
                  <c:v>6394</c:v>
                </c:pt>
                <c:pt idx="4595">
                  <c:v>6395</c:v>
                </c:pt>
                <c:pt idx="4596">
                  <c:v>6396</c:v>
                </c:pt>
                <c:pt idx="4597">
                  <c:v>6397</c:v>
                </c:pt>
                <c:pt idx="4598">
                  <c:v>6398</c:v>
                </c:pt>
                <c:pt idx="4599">
                  <c:v>6399</c:v>
                </c:pt>
                <c:pt idx="4600">
                  <c:v>6400</c:v>
                </c:pt>
                <c:pt idx="4601">
                  <c:v>6401</c:v>
                </c:pt>
                <c:pt idx="4602">
                  <c:v>6402</c:v>
                </c:pt>
                <c:pt idx="4603">
                  <c:v>6403</c:v>
                </c:pt>
                <c:pt idx="4604">
                  <c:v>6404</c:v>
                </c:pt>
                <c:pt idx="4605">
                  <c:v>6405</c:v>
                </c:pt>
                <c:pt idx="4606">
                  <c:v>6406</c:v>
                </c:pt>
                <c:pt idx="4607">
                  <c:v>6407</c:v>
                </c:pt>
                <c:pt idx="4608">
                  <c:v>6408</c:v>
                </c:pt>
                <c:pt idx="4609">
                  <c:v>6409</c:v>
                </c:pt>
                <c:pt idx="4610">
                  <c:v>6410</c:v>
                </c:pt>
                <c:pt idx="4611">
                  <c:v>6411</c:v>
                </c:pt>
                <c:pt idx="4612">
                  <c:v>6412</c:v>
                </c:pt>
                <c:pt idx="4613">
                  <c:v>6413</c:v>
                </c:pt>
                <c:pt idx="4614">
                  <c:v>6414</c:v>
                </c:pt>
                <c:pt idx="4615">
                  <c:v>6415</c:v>
                </c:pt>
                <c:pt idx="4616">
                  <c:v>6416</c:v>
                </c:pt>
                <c:pt idx="4617">
                  <c:v>6417</c:v>
                </c:pt>
                <c:pt idx="4618">
                  <c:v>6418</c:v>
                </c:pt>
                <c:pt idx="4619">
                  <c:v>6419</c:v>
                </c:pt>
                <c:pt idx="4620">
                  <c:v>6420</c:v>
                </c:pt>
                <c:pt idx="4621">
                  <c:v>6421</c:v>
                </c:pt>
                <c:pt idx="4622">
                  <c:v>6422</c:v>
                </c:pt>
                <c:pt idx="4623">
                  <c:v>6423</c:v>
                </c:pt>
                <c:pt idx="4624">
                  <c:v>6424</c:v>
                </c:pt>
                <c:pt idx="4625">
                  <c:v>6425</c:v>
                </c:pt>
                <c:pt idx="4626">
                  <c:v>6426</c:v>
                </c:pt>
                <c:pt idx="4627">
                  <c:v>6427</c:v>
                </c:pt>
                <c:pt idx="4628">
                  <c:v>6428</c:v>
                </c:pt>
                <c:pt idx="4629">
                  <c:v>6429</c:v>
                </c:pt>
                <c:pt idx="4630">
                  <c:v>6430</c:v>
                </c:pt>
                <c:pt idx="4631">
                  <c:v>6431</c:v>
                </c:pt>
                <c:pt idx="4632">
                  <c:v>6432</c:v>
                </c:pt>
                <c:pt idx="4633">
                  <c:v>6433</c:v>
                </c:pt>
                <c:pt idx="4634">
                  <c:v>6434</c:v>
                </c:pt>
                <c:pt idx="4635">
                  <c:v>6435</c:v>
                </c:pt>
                <c:pt idx="4636">
                  <c:v>6436</c:v>
                </c:pt>
                <c:pt idx="4637">
                  <c:v>6437</c:v>
                </c:pt>
                <c:pt idx="4638">
                  <c:v>6438</c:v>
                </c:pt>
                <c:pt idx="4639">
                  <c:v>6439</c:v>
                </c:pt>
                <c:pt idx="4640">
                  <c:v>6440</c:v>
                </c:pt>
                <c:pt idx="4641">
                  <c:v>6441</c:v>
                </c:pt>
                <c:pt idx="4642">
                  <c:v>6442</c:v>
                </c:pt>
                <c:pt idx="4643">
                  <c:v>6443</c:v>
                </c:pt>
                <c:pt idx="4644">
                  <c:v>6444</c:v>
                </c:pt>
                <c:pt idx="4645">
                  <c:v>6445</c:v>
                </c:pt>
                <c:pt idx="4646">
                  <c:v>6446</c:v>
                </c:pt>
                <c:pt idx="4647">
                  <c:v>6447</c:v>
                </c:pt>
                <c:pt idx="4648">
                  <c:v>6448</c:v>
                </c:pt>
                <c:pt idx="4649">
                  <c:v>6449</c:v>
                </c:pt>
                <c:pt idx="4650">
                  <c:v>6450</c:v>
                </c:pt>
                <c:pt idx="4651">
                  <c:v>6451</c:v>
                </c:pt>
                <c:pt idx="4652">
                  <c:v>6452</c:v>
                </c:pt>
                <c:pt idx="4653">
                  <c:v>6453</c:v>
                </c:pt>
                <c:pt idx="4654">
                  <c:v>6454</c:v>
                </c:pt>
                <c:pt idx="4655">
                  <c:v>6455</c:v>
                </c:pt>
                <c:pt idx="4656">
                  <c:v>6456</c:v>
                </c:pt>
                <c:pt idx="4657">
                  <c:v>6457</c:v>
                </c:pt>
                <c:pt idx="4658">
                  <c:v>6458</c:v>
                </c:pt>
                <c:pt idx="4659">
                  <c:v>6459</c:v>
                </c:pt>
                <c:pt idx="4660">
                  <c:v>6460</c:v>
                </c:pt>
                <c:pt idx="4661">
                  <c:v>6461</c:v>
                </c:pt>
                <c:pt idx="4662">
                  <c:v>6462</c:v>
                </c:pt>
                <c:pt idx="4663">
                  <c:v>6463</c:v>
                </c:pt>
                <c:pt idx="4664">
                  <c:v>6464</c:v>
                </c:pt>
                <c:pt idx="4665">
                  <c:v>6465</c:v>
                </c:pt>
                <c:pt idx="4666">
                  <c:v>6466</c:v>
                </c:pt>
                <c:pt idx="4667">
                  <c:v>6467</c:v>
                </c:pt>
                <c:pt idx="4668">
                  <c:v>6468</c:v>
                </c:pt>
                <c:pt idx="4669">
                  <c:v>6469</c:v>
                </c:pt>
                <c:pt idx="4670">
                  <c:v>6470</c:v>
                </c:pt>
                <c:pt idx="4671">
                  <c:v>6471</c:v>
                </c:pt>
                <c:pt idx="4672">
                  <c:v>6472</c:v>
                </c:pt>
                <c:pt idx="4673">
                  <c:v>6473</c:v>
                </c:pt>
                <c:pt idx="4674">
                  <c:v>6474</c:v>
                </c:pt>
                <c:pt idx="4675">
                  <c:v>6475</c:v>
                </c:pt>
                <c:pt idx="4676">
                  <c:v>6476</c:v>
                </c:pt>
                <c:pt idx="4677">
                  <c:v>6477</c:v>
                </c:pt>
                <c:pt idx="4678">
                  <c:v>6478</c:v>
                </c:pt>
                <c:pt idx="4679">
                  <c:v>6479</c:v>
                </c:pt>
                <c:pt idx="4680">
                  <c:v>6480</c:v>
                </c:pt>
                <c:pt idx="4681">
                  <c:v>6481</c:v>
                </c:pt>
                <c:pt idx="4682">
                  <c:v>6482</c:v>
                </c:pt>
                <c:pt idx="4683">
                  <c:v>6483</c:v>
                </c:pt>
                <c:pt idx="4684">
                  <c:v>6484</c:v>
                </c:pt>
                <c:pt idx="4685">
                  <c:v>6485</c:v>
                </c:pt>
                <c:pt idx="4686">
                  <c:v>6486</c:v>
                </c:pt>
                <c:pt idx="4687">
                  <c:v>6487</c:v>
                </c:pt>
                <c:pt idx="4688">
                  <c:v>6488</c:v>
                </c:pt>
                <c:pt idx="4689">
                  <c:v>6489</c:v>
                </c:pt>
                <c:pt idx="4690">
                  <c:v>6490</c:v>
                </c:pt>
                <c:pt idx="4691">
                  <c:v>6491</c:v>
                </c:pt>
                <c:pt idx="4692">
                  <c:v>6492</c:v>
                </c:pt>
                <c:pt idx="4693">
                  <c:v>6493</c:v>
                </c:pt>
                <c:pt idx="4694">
                  <c:v>6494</c:v>
                </c:pt>
                <c:pt idx="4695">
                  <c:v>6495</c:v>
                </c:pt>
                <c:pt idx="4696">
                  <c:v>6496</c:v>
                </c:pt>
                <c:pt idx="4697">
                  <c:v>6497</c:v>
                </c:pt>
                <c:pt idx="4698">
                  <c:v>6498</c:v>
                </c:pt>
                <c:pt idx="4699">
                  <c:v>6499</c:v>
                </c:pt>
                <c:pt idx="4700">
                  <c:v>6500</c:v>
                </c:pt>
                <c:pt idx="4701">
                  <c:v>6501</c:v>
                </c:pt>
                <c:pt idx="4702">
                  <c:v>6502</c:v>
                </c:pt>
                <c:pt idx="4703">
                  <c:v>6503</c:v>
                </c:pt>
                <c:pt idx="4704">
                  <c:v>6504</c:v>
                </c:pt>
                <c:pt idx="4705">
                  <c:v>6505</c:v>
                </c:pt>
                <c:pt idx="4706">
                  <c:v>6506</c:v>
                </c:pt>
                <c:pt idx="4707">
                  <c:v>6507</c:v>
                </c:pt>
                <c:pt idx="4708">
                  <c:v>6508</c:v>
                </c:pt>
                <c:pt idx="4709">
                  <c:v>6509</c:v>
                </c:pt>
                <c:pt idx="4710">
                  <c:v>6510</c:v>
                </c:pt>
                <c:pt idx="4711">
                  <c:v>6511</c:v>
                </c:pt>
                <c:pt idx="4712">
                  <c:v>6512</c:v>
                </c:pt>
                <c:pt idx="4713">
                  <c:v>6513</c:v>
                </c:pt>
                <c:pt idx="4714">
                  <c:v>6514</c:v>
                </c:pt>
                <c:pt idx="4715">
                  <c:v>6515</c:v>
                </c:pt>
                <c:pt idx="4716">
                  <c:v>6516</c:v>
                </c:pt>
                <c:pt idx="4717">
                  <c:v>6517</c:v>
                </c:pt>
                <c:pt idx="4718">
                  <c:v>6518</c:v>
                </c:pt>
                <c:pt idx="4719">
                  <c:v>6519</c:v>
                </c:pt>
                <c:pt idx="4720">
                  <c:v>6520</c:v>
                </c:pt>
                <c:pt idx="4721">
                  <c:v>6521</c:v>
                </c:pt>
                <c:pt idx="4722">
                  <c:v>6522</c:v>
                </c:pt>
                <c:pt idx="4723">
                  <c:v>6523</c:v>
                </c:pt>
                <c:pt idx="4724">
                  <c:v>6524</c:v>
                </c:pt>
                <c:pt idx="4725">
                  <c:v>6525</c:v>
                </c:pt>
                <c:pt idx="4726">
                  <c:v>6526</c:v>
                </c:pt>
                <c:pt idx="4727">
                  <c:v>6527</c:v>
                </c:pt>
                <c:pt idx="4728">
                  <c:v>6528</c:v>
                </c:pt>
                <c:pt idx="4729">
                  <c:v>6529</c:v>
                </c:pt>
                <c:pt idx="4730">
                  <c:v>6530</c:v>
                </c:pt>
                <c:pt idx="4731">
                  <c:v>6531</c:v>
                </c:pt>
                <c:pt idx="4732">
                  <c:v>6532</c:v>
                </c:pt>
                <c:pt idx="4733">
                  <c:v>6533</c:v>
                </c:pt>
                <c:pt idx="4734">
                  <c:v>6534</c:v>
                </c:pt>
                <c:pt idx="4735">
                  <c:v>6535</c:v>
                </c:pt>
                <c:pt idx="4736">
                  <c:v>6536</c:v>
                </c:pt>
                <c:pt idx="4737">
                  <c:v>6537</c:v>
                </c:pt>
                <c:pt idx="4738">
                  <c:v>6538</c:v>
                </c:pt>
                <c:pt idx="4739">
                  <c:v>6539</c:v>
                </c:pt>
                <c:pt idx="4740">
                  <c:v>6540</c:v>
                </c:pt>
                <c:pt idx="4741">
                  <c:v>6541</c:v>
                </c:pt>
                <c:pt idx="4742">
                  <c:v>6542</c:v>
                </c:pt>
                <c:pt idx="4743">
                  <c:v>6543</c:v>
                </c:pt>
                <c:pt idx="4744">
                  <c:v>6544</c:v>
                </c:pt>
                <c:pt idx="4745">
                  <c:v>6545</c:v>
                </c:pt>
                <c:pt idx="4746">
                  <c:v>6546</c:v>
                </c:pt>
                <c:pt idx="4747">
                  <c:v>6547</c:v>
                </c:pt>
                <c:pt idx="4748">
                  <c:v>6548</c:v>
                </c:pt>
                <c:pt idx="4749">
                  <c:v>6549</c:v>
                </c:pt>
                <c:pt idx="4750">
                  <c:v>6550</c:v>
                </c:pt>
                <c:pt idx="4751">
                  <c:v>6551</c:v>
                </c:pt>
                <c:pt idx="4752">
                  <c:v>6552</c:v>
                </c:pt>
                <c:pt idx="4753">
                  <c:v>6553</c:v>
                </c:pt>
                <c:pt idx="4754">
                  <c:v>6554</c:v>
                </c:pt>
                <c:pt idx="4755">
                  <c:v>6555</c:v>
                </c:pt>
                <c:pt idx="4756">
                  <c:v>6556</c:v>
                </c:pt>
                <c:pt idx="4757">
                  <c:v>6557</c:v>
                </c:pt>
                <c:pt idx="4758">
                  <c:v>6558</c:v>
                </c:pt>
                <c:pt idx="4759">
                  <c:v>6559</c:v>
                </c:pt>
                <c:pt idx="4760">
                  <c:v>6560</c:v>
                </c:pt>
                <c:pt idx="4761">
                  <c:v>6561</c:v>
                </c:pt>
                <c:pt idx="4762">
                  <c:v>6562</c:v>
                </c:pt>
                <c:pt idx="4763">
                  <c:v>6563</c:v>
                </c:pt>
                <c:pt idx="4764">
                  <c:v>6564</c:v>
                </c:pt>
                <c:pt idx="4765">
                  <c:v>6565</c:v>
                </c:pt>
                <c:pt idx="4766">
                  <c:v>6566</c:v>
                </c:pt>
                <c:pt idx="4767">
                  <c:v>6567</c:v>
                </c:pt>
                <c:pt idx="4768">
                  <c:v>6568</c:v>
                </c:pt>
                <c:pt idx="4769">
                  <c:v>6569</c:v>
                </c:pt>
                <c:pt idx="4770">
                  <c:v>6570</c:v>
                </c:pt>
                <c:pt idx="4771">
                  <c:v>6571</c:v>
                </c:pt>
                <c:pt idx="4772">
                  <c:v>6572</c:v>
                </c:pt>
                <c:pt idx="4773">
                  <c:v>6573</c:v>
                </c:pt>
                <c:pt idx="4774">
                  <c:v>6574</c:v>
                </c:pt>
                <c:pt idx="4775">
                  <c:v>6575</c:v>
                </c:pt>
                <c:pt idx="4776">
                  <c:v>6576</c:v>
                </c:pt>
                <c:pt idx="4777">
                  <c:v>6577</c:v>
                </c:pt>
                <c:pt idx="4778">
                  <c:v>6578</c:v>
                </c:pt>
                <c:pt idx="4779">
                  <c:v>6579</c:v>
                </c:pt>
                <c:pt idx="4780">
                  <c:v>6580</c:v>
                </c:pt>
                <c:pt idx="4781">
                  <c:v>6581</c:v>
                </c:pt>
                <c:pt idx="4782">
                  <c:v>6582</c:v>
                </c:pt>
                <c:pt idx="4783">
                  <c:v>6583</c:v>
                </c:pt>
                <c:pt idx="4784">
                  <c:v>6584</c:v>
                </c:pt>
                <c:pt idx="4785">
                  <c:v>6585</c:v>
                </c:pt>
                <c:pt idx="4786">
                  <c:v>6586</c:v>
                </c:pt>
                <c:pt idx="4787">
                  <c:v>6587</c:v>
                </c:pt>
                <c:pt idx="4788">
                  <c:v>6588</c:v>
                </c:pt>
                <c:pt idx="4789">
                  <c:v>6589</c:v>
                </c:pt>
                <c:pt idx="4790">
                  <c:v>6590</c:v>
                </c:pt>
                <c:pt idx="4791">
                  <c:v>6591</c:v>
                </c:pt>
                <c:pt idx="4792">
                  <c:v>6592</c:v>
                </c:pt>
                <c:pt idx="4793">
                  <c:v>6593</c:v>
                </c:pt>
                <c:pt idx="4794">
                  <c:v>6594</c:v>
                </c:pt>
                <c:pt idx="4795">
                  <c:v>6595</c:v>
                </c:pt>
                <c:pt idx="4796">
                  <c:v>6596</c:v>
                </c:pt>
                <c:pt idx="4797">
                  <c:v>6597</c:v>
                </c:pt>
                <c:pt idx="4798">
                  <c:v>6598</c:v>
                </c:pt>
                <c:pt idx="4799">
                  <c:v>6599</c:v>
                </c:pt>
                <c:pt idx="4800">
                  <c:v>6600</c:v>
                </c:pt>
                <c:pt idx="4801">
                  <c:v>6601</c:v>
                </c:pt>
                <c:pt idx="4802">
                  <c:v>6602</c:v>
                </c:pt>
                <c:pt idx="4803">
                  <c:v>6603</c:v>
                </c:pt>
                <c:pt idx="4804">
                  <c:v>6604</c:v>
                </c:pt>
                <c:pt idx="4805">
                  <c:v>6605</c:v>
                </c:pt>
                <c:pt idx="4806">
                  <c:v>6606</c:v>
                </c:pt>
                <c:pt idx="4807">
                  <c:v>6607</c:v>
                </c:pt>
                <c:pt idx="4808">
                  <c:v>6608</c:v>
                </c:pt>
                <c:pt idx="4809">
                  <c:v>6609</c:v>
                </c:pt>
                <c:pt idx="4810">
                  <c:v>6610</c:v>
                </c:pt>
                <c:pt idx="4811">
                  <c:v>6611</c:v>
                </c:pt>
                <c:pt idx="4812">
                  <c:v>6612</c:v>
                </c:pt>
                <c:pt idx="4813">
                  <c:v>6613</c:v>
                </c:pt>
                <c:pt idx="4814">
                  <c:v>6614</c:v>
                </c:pt>
                <c:pt idx="4815">
                  <c:v>6615</c:v>
                </c:pt>
                <c:pt idx="4816">
                  <c:v>6616</c:v>
                </c:pt>
                <c:pt idx="4817">
                  <c:v>6617</c:v>
                </c:pt>
                <c:pt idx="4818">
                  <c:v>6618</c:v>
                </c:pt>
                <c:pt idx="4819">
                  <c:v>6619</c:v>
                </c:pt>
                <c:pt idx="4820">
                  <c:v>6620</c:v>
                </c:pt>
                <c:pt idx="4821">
                  <c:v>6621</c:v>
                </c:pt>
                <c:pt idx="4822">
                  <c:v>6622</c:v>
                </c:pt>
                <c:pt idx="4823">
                  <c:v>6623</c:v>
                </c:pt>
                <c:pt idx="4824">
                  <c:v>6624</c:v>
                </c:pt>
                <c:pt idx="4825">
                  <c:v>6625</c:v>
                </c:pt>
                <c:pt idx="4826">
                  <c:v>6626</c:v>
                </c:pt>
                <c:pt idx="4827">
                  <c:v>6627</c:v>
                </c:pt>
                <c:pt idx="4828">
                  <c:v>6628</c:v>
                </c:pt>
                <c:pt idx="4829">
                  <c:v>6629</c:v>
                </c:pt>
                <c:pt idx="4830">
                  <c:v>6630</c:v>
                </c:pt>
                <c:pt idx="4831">
                  <c:v>6631</c:v>
                </c:pt>
                <c:pt idx="4832">
                  <c:v>6632</c:v>
                </c:pt>
                <c:pt idx="4833">
                  <c:v>6633</c:v>
                </c:pt>
                <c:pt idx="4834">
                  <c:v>6634</c:v>
                </c:pt>
                <c:pt idx="4835">
                  <c:v>6635</c:v>
                </c:pt>
                <c:pt idx="4836">
                  <c:v>6636</c:v>
                </c:pt>
                <c:pt idx="4837">
                  <c:v>6637</c:v>
                </c:pt>
                <c:pt idx="4838">
                  <c:v>6638</c:v>
                </c:pt>
                <c:pt idx="4839">
                  <c:v>6639</c:v>
                </c:pt>
                <c:pt idx="4840">
                  <c:v>6640</c:v>
                </c:pt>
                <c:pt idx="4841">
                  <c:v>6641</c:v>
                </c:pt>
                <c:pt idx="4842">
                  <c:v>6642</c:v>
                </c:pt>
                <c:pt idx="4843">
                  <c:v>6643</c:v>
                </c:pt>
                <c:pt idx="4844">
                  <c:v>6644</c:v>
                </c:pt>
                <c:pt idx="4845">
                  <c:v>6645</c:v>
                </c:pt>
                <c:pt idx="4846">
                  <c:v>6646</c:v>
                </c:pt>
                <c:pt idx="4847">
                  <c:v>6647</c:v>
                </c:pt>
                <c:pt idx="4848">
                  <c:v>6648</c:v>
                </c:pt>
                <c:pt idx="4849">
                  <c:v>6649</c:v>
                </c:pt>
                <c:pt idx="4850">
                  <c:v>6650</c:v>
                </c:pt>
                <c:pt idx="4851">
                  <c:v>6651</c:v>
                </c:pt>
                <c:pt idx="4852">
                  <c:v>6652</c:v>
                </c:pt>
                <c:pt idx="4853">
                  <c:v>6653</c:v>
                </c:pt>
                <c:pt idx="4854">
                  <c:v>6654</c:v>
                </c:pt>
                <c:pt idx="4855">
                  <c:v>6655</c:v>
                </c:pt>
                <c:pt idx="4856">
                  <c:v>6656</c:v>
                </c:pt>
                <c:pt idx="4857">
                  <c:v>6657</c:v>
                </c:pt>
                <c:pt idx="4858">
                  <c:v>6658</c:v>
                </c:pt>
                <c:pt idx="4859">
                  <c:v>6659</c:v>
                </c:pt>
                <c:pt idx="4860">
                  <c:v>6660</c:v>
                </c:pt>
                <c:pt idx="4861">
                  <c:v>6661</c:v>
                </c:pt>
                <c:pt idx="4862">
                  <c:v>6662</c:v>
                </c:pt>
                <c:pt idx="4863">
                  <c:v>6663</c:v>
                </c:pt>
                <c:pt idx="4864">
                  <c:v>6664</c:v>
                </c:pt>
                <c:pt idx="4865">
                  <c:v>6665</c:v>
                </c:pt>
                <c:pt idx="4866">
                  <c:v>6666</c:v>
                </c:pt>
                <c:pt idx="4867">
                  <c:v>6667</c:v>
                </c:pt>
                <c:pt idx="4868">
                  <c:v>6668</c:v>
                </c:pt>
                <c:pt idx="4869">
                  <c:v>6669</c:v>
                </c:pt>
                <c:pt idx="4870">
                  <c:v>6670</c:v>
                </c:pt>
                <c:pt idx="4871">
                  <c:v>6671</c:v>
                </c:pt>
                <c:pt idx="4872">
                  <c:v>6672</c:v>
                </c:pt>
                <c:pt idx="4873">
                  <c:v>6673</c:v>
                </c:pt>
                <c:pt idx="4874">
                  <c:v>6674</c:v>
                </c:pt>
                <c:pt idx="4875">
                  <c:v>6675</c:v>
                </c:pt>
                <c:pt idx="4876">
                  <c:v>6676</c:v>
                </c:pt>
                <c:pt idx="4877">
                  <c:v>6677</c:v>
                </c:pt>
                <c:pt idx="4878">
                  <c:v>6678</c:v>
                </c:pt>
                <c:pt idx="4879">
                  <c:v>6679</c:v>
                </c:pt>
                <c:pt idx="4880">
                  <c:v>6680</c:v>
                </c:pt>
                <c:pt idx="4881">
                  <c:v>6681</c:v>
                </c:pt>
                <c:pt idx="4882">
                  <c:v>6682</c:v>
                </c:pt>
                <c:pt idx="4883">
                  <c:v>6683</c:v>
                </c:pt>
                <c:pt idx="4884">
                  <c:v>6684</c:v>
                </c:pt>
                <c:pt idx="4885">
                  <c:v>6685</c:v>
                </c:pt>
                <c:pt idx="4886">
                  <c:v>6686</c:v>
                </c:pt>
                <c:pt idx="4887">
                  <c:v>6687</c:v>
                </c:pt>
                <c:pt idx="4888">
                  <c:v>6688</c:v>
                </c:pt>
                <c:pt idx="4889">
                  <c:v>6689</c:v>
                </c:pt>
                <c:pt idx="4890">
                  <c:v>6690</c:v>
                </c:pt>
                <c:pt idx="4891">
                  <c:v>6691</c:v>
                </c:pt>
                <c:pt idx="4892">
                  <c:v>6692</c:v>
                </c:pt>
                <c:pt idx="4893">
                  <c:v>6693</c:v>
                </c:pt>
                <c:pt idx="4894">
                  <c:v>6694</c:v>
                </c:pt>
                <c:pt idx="4895">
                  <c:v>6695</c:v>
                </c:pt>
                <c:pt idx="4896">
                  <c:v>6696</c:v>
                </c:pt>
                <c:pt idx="4897">
                  <c:v>6697</c:v>
                </c:pt>
                <c:pt idx="4898">
                  <c:v>6698</c:v>
                </c:pt>
                <c:pt idx="4899">
                  <c:v>6699</c:v>
                </c:pt>
                <c:pt idx="4900">
                  <c:v>6700</c:v>
                </c:pt>
                <c:pt idx="4901">
                  <c:v>6701</c:v>
                </c:pt>
                <c:pt idx="4902">
                  <c:v>6702</c:v>
                </c:pt>
                <c:pt idx="4903">
                  <c:v>6703</c:v>
                </c:pt>
                <c:pt idx="4904">
                  <c:v>6704</c:v>
                </c:pt>
                <c:pt idx="4905">
                  <c:v>6705</c:v>
                </c:pt>
                <c:pt idx="4906">
                  <c:v>6706</c:v>
                </c:pt>
                <c:pt idx="4907">
                  <c:v>6707</c:v>
                </c:pt>
                <c:pt idx="4908">
                  <c:v>6708</c:v>
                </c:pt>
                <c:pt idx="4909">
                  <c:v>6709</c:v>
                </c:pt>
                <c:pt idx="4910">
                  <c:v>6710</c:v>
                </c:pt>
                <c:pt idx="4911">
                  <c:v>6711</c:v>
                </c:pt>
                <c:pt idx="4912">
                  <c:v>6712</c:v>
                </c:pt>
                <c:pt idx="4913">
                  <c:v>6713</c:v>
                </c:pt>
                <c:pt idx="4914">
                  <c:v>6714</c:v>
                </c:pt>
                <c:pt idx="4915">
                  <c:v>6715</c:v>
                </c:pt>
                <c:pt idx="4916">
                  <c:v>6716</c:v>
                </c:pt>
                <c:pt idx="4917">
                  <c:v>6717</c:v>
                </c:pt>
                <c:pt idx="4918">
                  <c:v>6718</c:v>
                </c:pt>
                <c:pt idx="4919">
                  <c:v>6719</c:v>
                </c:pt>
                <c:pt idx="4920">
                  <c:v>6720</c:v>
                </c:pt>
                <c:pt idx="4921">
                  <c:v>6721</c:v>
                </c:pt>
                <c:pt idx="4922">
                  <c:v>6722</c:v>
                </c:pt>
                <c:pt idx="4923">
                  <c:v>6723</c:v>
                </c:pt>
                <c:pt idx="4924">
                  <c:v>6724</c:v>
                </c:pt>
                <c:pt idx="4925">
                  <c:v>6725</c:v>
                </c:pt>
                <c:pt idx="4926">
                  <c:v>6726</c:v>
                </c:pt>
                <c:pt idx="4927">
                  <c:v>6727</c:v>
                </c:pt>
                <c:pt idx="4928">
                  <c:v>6728</c:v>
                </c:pt>
                <c:pt idx="4929">
                  <c:v>6729</c:v>
                </c:pt>
                <c:pt idx="4930">
                  <c:v>6730</c:v>
                </c:pt>
                <c:pt idx="4931">
                  <c:v>6731</c:v>
                </c:pt>
                <c:pt idx="4932">
                  <c:v>6732</c:v>
                </c:pt>
                <c:pt idx="4933">
                  <c:v>6733</c:v>
                </c:pt>
                <c:pt idx="4934">
                  <c:v>6734</c:v>
                </c:pt>
                <c:pt idx="4935">
                  <c:v>6735</c:v>
                </c:pt>
                <c:pt idx="4936">
                  <c:v>6736</c:v>
                </c:pt>
                <c:pt idx="4937">
                  <c:v>6737</c:v>
                </c:pt>
                <c:pt idx="4938">
                  <c:v>6738</c:v>
                </c:pt>
                <c:pt idx="4939">
                  <c:v>6739</c:v>
                </c:pt>
                <c:pt idx="4940">
                  <c:v>6740</c:v>
                </c:pt>
                <c:pt idx="4941">
                  <c:v>6741</c:v>
                </c:pt>
                <c:pt idx="4942">
                  <c:v>6742</c:v>
                </c:pt>
                <c:pt idx="4943">
                  <c:v>6743</c:v>
                </c:pt>
                <c:pt idx="4944">
                  <c:v>6744</c:v>
                </c:pt>
                <c:pt idx="4945">
                  <c:v>6745</c:v>
                </c:pt>
                <c:pt idx="4946">
                  <c:v>6746</c:v>
                </c:pt>
                <c:pt idx="4947">
                  <c:v>6747</c:v>
                </c:pt>
                <c:pt idx="4948">
                  <c:v>6748</c:v>
                </c:pt>
                <c:pt idx="4949">
                  <c:v>6749</c:v>
                </c:pt>
                <c:pt idx="4950">
                  <c:v>6750</c:v>
                </c:pt>
                <c:pt idx="4951">
                  <c:v>6751</c:v>
                </c:pt>
                <c:pt idx="4952">
                  <c:v>6752</c:v>
                </c:pt>
                <c:pt idx="4953">
                  <c:v>6753</c:v>
                </c:pt>
                <c:pt idx="4954">
                  <c:v>6754</c:v>
                </c:pt>
                <c:pt idx="4955">
                  <c:v>6755</c:v>
                </c:pt>
                <c:pt idx="4956">
                  <c:v>6756</c:v>
                </c:pt>
                <c:pt idx="4957">
                  <c:v>6757</c:v>
                </c:pt>
                <c:pt idx="4958">
                  <c:v>6758</c:v>
                </c:pt>
                <c:pt idx="4959">
                  <c:v>6759</c:v>
                </c:pt>
                <c:pt idx="4960">
                  <c:v>6760</c:v>
                </c:pt>
                <c:pt idx="4961">
                  <c:v>6761</c:v>
                </c:pt>
                <c:pt idx="4962">
                  <c:v>6762</c:v>
                </c:pt>
                <c:pt idx="4963">
                  <c:v>6763</c:v>
                </c:pt>
                <c:pt idx="4964">
                  <c:v>6764</c:v>
                </c:pt>
                <c:pt idx="4965">
                  <c:v>6765</c:v>
                </c:pt>
                <c:pt idx="4966">
                  <c:v>6766</c:v>
                </c:pt>
                <c:pt idx="4967">
                  <c:v>6767</c:v>
                </c:pt>
                <c:pt idx="4968">
                  <c:v>6768</c:v>
                </c:pt>
                <c:pt idx="4969">
                  <c:v>6769</c:v>
                </c:pt>
                <c:pt idx="4970">
                  <c:v>6770</c:v>
                </c:pt>
                <c:pt idx="4971">
                  <c:v>6771</c:v>
                </c:pt>
                <c:pt idx="4972">
                  <c:v>6772</c:v>
                </c:pt>
                <c:pt idx="4973">
                  <c:v>6773</c:v>
                </c:pt>
                <c:pt idx="4974">
                  <c:v>6774</c:v>
                </c:pt>
                <c:pt idx="4975">
                  <c:v>6775</c:v>
                </c:pt>
                <c:pt idx="4976">
                  <c:v>6776</c:v>
                </c:pt>
                <c:pt idx="4977">
                  <c:v>6777</c:v>
                </c:pt>
                <c:pt idx="4978">
                  <c:v>6778</c:v>
                </c:pt>
                <c:pt idx="4979">
                  <c:v>6779</c:v>
                </c:pt>
                <c:pt idx="4980">
                  <c:v>6780</c:v>
                </c:pt>
                <c:pt idx="4981">
                  <c:v>6781</c:v>
                </c:pt>
                <c:pt idx="4982">
                  <c:v>6782</c:v>
                </c:pt>
                <c:pt idx="4983">
                  <c:v>6783</c:v>
                </c:pt>
                <c:pt idx="4984">
                  <c:v>6784</c:v>
                </c:pt>
                <c:pt idx="4985">
                  <c:v>6785</c:v>
                </c:pt>
                <c:pt idx="4986">
                  <c:v>6786</c:v>
                </c:pt>
                <c:pt idx="4987">
                  <c:v>6787</c:v>
                </c:pt>
                <c:pt idx="4988">
                  <c:v>6788</c:v>
                </c:pt>
                <c:pt idx="4989">
                  <c:v>6789</c:v>
                </c:pt>
                <c:pt idx="4990">
                  <c:v>6790</c:v>
                </c:pt>
                <c:pt idx="4991">
                  <c:v>6791</c:v>
                </c:pt>
                <c:pt idx="4992">
                  <c:v>6792</c:v>
                </c:pt>
                <c:pt idx="4993">
                  <c:v>6793</c:v>
                </c:pt>
                <c:pt idx="4994">
                  <c:v>6794</c:v>
                </c:pt>
                <c:pt idx="4995">
                  <c:v>6795</c:v>
                </c:pt>
                <c:pt idx="4996">
                  <c:v>6796</c:v>
                </c:pt>
                <c:pt idx="4997">
                  <c:v>6797</c:v>
                </c:pt>
                <c:pt idx="4998">
                  <c:v>6798</c:v>
                </c:pt>
                <c:pt idx="4999">
                  <c:v>6799</c:v>
                </c:pt>
                <c:pt idx="5000">
                  <c:v>6800</c:v>
                </c:pt>
                <c:pt idx="5001">
                  <c:v>6801</c:v>
                </c:pt>
                <c:pt idx="5002">
                  <c:v>6802</c:v>
                </c:pt>
                <c:pt idx="5003">
                  <c:v>6803</c:v>
                </c:pt>
                <c:pt idx="5004">
                  <c:v>6804</c:v>
                </c:pt>
                <c:pt idx="5005">
                  <c:v>6805</c:v>
                </c:pt>
                <c:pt idx="5006">
                  <c:v>6806</c:v>
                </c:pt>
                <c:pt idx="5007">
                  <c:v>6807</c:v>
                </c:pt>
                <c:pt idx="5008">
                  <c:v>6808</c:v>
                </c:pt>
                <c:pt idx="5009">
                  <c:v>6809</c:v>
                </c:pt>
                <c:pt idx="5010">
                  <c:v>6810</c:v>
                </c:pt>
                <c:pt idx="5011">
                  <c:v>6811</c:v>
                </c:pt>
                <c:pt idx="5012">
                  <c:v>6812</c:v>
                </c:pt>
                <c:pt idx="5013">
                  <c:v>6813</c:v>
                </c:pt>
                <c:pt idx="5014">
                  <c:v>6814</c:v>
                </c:pt>
                <c:pt idx="5015">
                  <c:v>6815</c:v>
                </c:pt>
                <c:pt idx="5016">
                  <c:v>6816</c:v>
                </c:pt>
                <c:pt idx="5017">
                  <c:v>6817</c:v>
                </c:pt>
                <c:pt idx="5018">
                  <c:v>6818</c:v>
                </c:pt>
                <c:pt idx="5019">
                  <c:v>6819</c:v>
                </c:pt>
                <c:pt idx="5020">
                  <c:v>6820</c:v>
                </c:pt>
                <c:pt idx="5021">
                  <c:v>6821</c:v>
                </c:pt>
                <c:pt idx="5022">
                  <c:v>6822</c:v>
                </c:pt>
                <c:pt idx="5023">
                  <c:v>6823</c:v>
                </c:pt>
                <c:pt idx="5024">
                  <c:v>6824</c:v>
                </c:pt>
                <c:pt idx="5025">
                  <c:v>6825</c:v>
                </c:pt>
                <c:pt idx="5026">
                  <c:v>6826</c:v>
                </c:pt>
                <c:pt idx="5027">
                  <c:v>6827</c:v>
                </c:pt>
                <c:pt idx="5028">
                  <c:v>6828</c:v>
                </c:pt>
                <c:pt idx="5029">
                  <c:v>6829</c:v>
                </c:pt>
                <c:pt idx="5030">
                  <c:v>6830</c:v>
                </c:pt>
                <c:pt idx="5031">
                  <c:v>6831</c:v>
                </c:pt>
                <c:pt idx="5032">
                  <c:v>6832</c:v>
                </c:pt>
                <c:pt idx="5033">
                  <c:v>6833</c:v>
                </c:pt>
                <c:pt idx="5034">
                  <c:v>6834</c:v>
                </c:pt>
                <c:pt idx="5035">
                  <c:v>6835</c:v>
                </c:pt>
                <c:pt idx="5036">
                  <c:v>6836</c:v>
                </c:pt>
                <c:pt idx="5037">
                  <c:v>6837</c:v>
                </c:pt>
                <c:pt idx="5038">
                  <c:v>6838</c:v>
                </c:pt>
                <c:pt idx="5039">
                  <c:v>6839</c:v>
                </c:pt>
                <c:pt idx="5040">
                  <c:v>6840</c:v>
                </c:pt>
                <c:pt idx="5041">
                  <c:v>6841</c:v>
                </c:pt>
                <c:pt idx="5042">
                  <c:v>6842</c:v>
                </c:pt>
                <c:pt idx="5043">
                  <c:v>6843</c:v>
                </c:pt>
                <c:pt idx="5044">
                  <c:v>6844</c:v>
                </c:pt>
                <c:pt idx="5045">
                  <c:v>6845</c:v>
                </c:pt>
                <c:pt idx="5046">
                  <c:v>6846</c:v>
                </c:pt>
                <c:pt idx="5047">
                  <c:v>6847</c:v>
                </c:pt>
                <c:pt idx="5048">
                  <c:v>6848</c:v>
                </c:pt>
                <c:pt idx="5049">
                  <c:v>6849</c:v>
                </c:pt>
                <c:pt idx="5050">
                  <c:v>6850</c:v>
                </c:pt>
                <c:pt idx="5051">
                  <c:v>6851</c:v>
                </c:pt>
                <c:pt idx="5052">
                  <c:v>6852</c:v>
                </c:pt>
                <c:pt idx="5053">
                  <c:v>6853</c:v>
                </c:pt>
                <c:pt idx="5054">
                  <c:v>6854</c:v>
                </c:pt>
                <c:pt idx="5055">
                  <c:v>6855</c:v>
                </c:pt>
                <c:pt idx="5056">
                  <c:v>6856</c:v>
                </c:pt>
                <c:pt idx="5057">
                  <c:v>6857</c:v>
                </c:pt>
                <c:pt idx="5058">
                  <c:v>6858</c:v>
                </c:pt>
                <c:pt idx="5059">
                  <c:v>6859</c:v>
                </c:pt>
                <c:pt idx="5060">
                  <c:v>6860</c:v>
                </c:pt>
                <c:pt idx="5061">
                  <c:v>6861</c:v>
                </c:pt>
                <c:pt idx="5062">
                  <c:v>6862</c:v>
                </c:pt>
                <c:pt idx="5063">
                  <c:v>6863</c:v>
                </c:pt>
                <c:pt idx="5064">
                  <c:v>6864</c:v>
                </c:pt>
                <c:pt idx="5065">
                  <c:v>6865</c:v>
                </c:pt>
                <c:pt idx="5066">
                  <c:v>6866</c:v>
                </c:pt>
                <c:pt idx="5067">
                  <c:v>6867</c:v>
                </c:pt>
                <c:pt idx="5068">
                  <c:v>6868</c:v>
                </c:pt>
                <c:pt idx="5069">
                  <c:v>6869</c:v>
                </c:pt>
                <c:pt idx="5070">
                  <c:v>6870</c:v>
                </c:pt>
                <c:pt idx="5071">
                  <c:v>6871</c:v>
                </c:pt>
                <c:pt idx="5072">
                  <c:v>6872</c:v>
                </c:pt>
                <c:pt idx="5073">
                  <c:v>6873</c:v>
                </c:pt>
                <c:pt idx="5074">
                  <c:v>6874</c:v>
                </c:pt>
                <c:pt idx="5075">
                  <c:v>6875</c:v>
                </c:pt>
                <c:pt idx="5076">
                  <c:v>6876</c:v>
                </c:pt>
                <c:pt idx="5077">
                  <c:v>6877</c:v>
                </c:pt>
                <c:pt idx="5078">
                  <c:v>6878</c:v>
                </c:pt>
                <c:pt idx="5079">
                  <c:v>6879</c:v>
                </c:pt>
                <c:pt idx="5080">
                  <c:v>6880</c:v>
                </c:pt>
                <c:pt idx="5081">
                  <c:v>6881</c:v>
                </c:pt>
                <c:pt idx="5082">
                  <c:v>6882</c:v>
                </c:pt>
                <c:pt idx="5083">
                  <c:v>6883</c:v>
                </c:pt>
                <c:pt idx="5084">
                  <c:v>6884</c:v>
                </c:pt>
                <c:pt idx="5085">
                  <c:v>6885</c:v>
                </c:pt>
                <c:pt idx="5086">
                  <c:v>6886</c:v>
                </c:pt>
                <c:pt idx="5087">
                  <c:v>6887</c:v>
                </c:pt>
                <c:pt idx="5088">
                  <c:v>6888</c:v>
                </c:pt>
                <c:pt idx="5089">
                  <c:v>6889</c:v>
                </c:pt>
                <c:pt idx="5090">
                  <c:v>6890</c:v>
                </c:pt>
                <c:pt idx="5091">
                  <c:v>6891</c:v>
                </c:pt>
                <c:pt idx="5092">
                  <c:v>6892</c:v>
                </c:pt>
                <c:pt idx="5093">
                  <c:v>6893</c:v>
                </c:pt>
                <c:pt idx="5094">
                  <c:v>6894</c:v>
                </c:pt>
                <c:pt idx="5095">
                  <c:v>6895</c:v>
                </c:pt>
                <c:pt idx="5096">
                  <c:v>6896</c:v>
                </c:pt>
                <c:pt idx="5097">
                  <c:v>6897</c:v>
                </c:pt>
                <c:pt idx="5098">
                  <c:v>6898</c:v>
                </c:pt>
                <c:pt idx="5099">
                  <c:v>6899</c:v>
                </c:pt>
                <c:pt idx="5100">
                  <c:v>6900</c:v>
                </c:pt>
                <c:pt idx="5101">
                  <c:v>6901</c:v>
                </c:pt>
                <c:pt idx="5102">
                  <c:v>6902</c:v>
                </c:pt>
                <c:pt idx="5103">
                  <c:v>6903</c:v>
                </c:pt>
                <c:pt idx="5104">
                  <c:v>6904</c:v>
                </c:pt>
                <c:pt idx="5105">
                  <c:v>6905</c:v>
                </c:pt>
                <c:pt idx="5106">
                  <c:v>6906</c:v>
                </c:pt>
                <c:pt idx="5107">
                  <c:v>6907</c:v>
                </c:pt>
                <c:pt idx="5108">
                  <c:v>6908</c:v>
                </c:pt>
                <c:pt idx="5109">
                  <c:v>6909</c:v>
                </c:pt>
                <c:pt idx="5110">
                  <c:v>6910</c:v>
                </c:pt>
                <c:pt idx="5111">
                  <c:v>6911</c:v>
                </c:pt>
                <c:pt idx="5112">
                  <c:v>6912</c:v>
                </c:pt>
                <c:pt idx="5113">
                  <c:v>6913</c:v>
                </c:pt>
                <c:pt idx="5114">
                  <c:v>6914</c:v>
                </c:pt>
                <c:pt idx="5115">
                  <c:v>6915</c:v>
                </c:pt>
                <c:pt idx="5116">
                  <c:v>6916</c:v>
                </c:pt>
                <c:pt idx="5117">
                  <c:v>6917</c:v>
                </c:pt>
                <c:pt idx="5118">
                  <c:v>6918</c:v>
                </c:pt>
                <c:pt idx="5119">
                  <c:v>6919</c:v>
                </c:pt>
                <c:pt idx="5120">
                  <c:v>6920</c:v>
                </c:pt>
                <c:pt idx="5121">
                  <c:v>6921</c:v>
                </c:pt>
                <c:pt idx="5122">
                  <c:v>6922</c:v>
                </c:pt>
                <c:pt idx="5123">
                  <c:v>6923</c:v>
                </c:pt>
                <c:pt idx="5124">
                  <c:v>6924</c:v>
                </c:pt>
                <c:pt idx="5125">
                  <c:v>6925</c:v>
                </c:pt>
                <c:pt idx="5126">
                  <c:v>6926</c:v>
                </c:pt>
                <c:pt idx="5127">
                  <c:v>6927</c:v>
                </c:pt>
                <c:pt idx="5128">
                  <c:v>6928</c:v>
                </c:pt>
                <c:pt idx="5129">
                  <c:v>6929</c:v>
                </c:pt>
                <c:pt idx="5130">
                  <c:v>6930</c:v>
                </c:pt>
                <c:pt idx="5131">
                  <c:v>6931</c:v>
                </c:pt>
                <c:pt idx="5132">
                  <c:v>6932</c:v>
                </c:pt>
                <c:pt idx="5133">
                  <c:v>6933</c:v>
                </c:pt>
                <c:pt idx="5134">
                  <c:v>6934</c:v>
                </c:pt>
                <c:pt idx="5135">
                  <c:v>6935</c:v>
                </c:pt>
                <c:pt idx="5136">
                  <c:v>6936</c:v>
                </c:pt>
                <c:pt idx="5137">
                  <c:v>6937</c:v>
                </c:pt>
                <c:pt idx="5138">
                  <c:v>6938</c:v>
                </c:pt>
                <c:pt idx="5139">
                  <c:v>6939</c:v>
                </c:pt>
                <c:pt idx="5140">
                  <c:v>6940</c:v>
                </c:pt>
                <c:pt idx="5141">
                  <c:v>6941</c:v>
                </c:pt>
                <c:pt idx="5142">
                  <c:v>6942</c:v>
                </c:pt>
                <c:pt idx="5143">
                  <c:v>6943</c:v>
                </c:pt>
                <c:pt idx="5144">
                  <c:v>6944</c:v>
                </c:pt>
                <c:pt idx="5145">
                  <c:v>6945</c:v>
                </c:pt>
                <c:pt idx="5146">
                  <c:v>6946</c:v>
                </c:pt>
                <c:pt idx="5147">
                  <c:v>6947</c:v>
                </c:pt>
                <c:pt idx="5148">
                  <c:v>6948</c:v>
                </c:pt>
                <c:pt idx="5149">
                  <c:v>6949</c:v>
                </c:pt>
                <c:pt idx="5150">
                  <c:v>6950</c:v>
                </c:pt>
                <c:pt idx="5151">
                  <c:v>6951</c:v>
                </c:pt>
                <c:pt idx="5152">
                  <c:v>6952</c:v>
                </c:pt>
                <c:pt idx="5153">
                  <c:v>6953</c:v>
                </c:pt>
                <c:pt idx="5154">
                  <c:v>6954</c:v>
                </c:pt>
                <c:pt idx="5155">
                  <c:v>6955</c:v>
                </c:pt>
                <c:pt idx="5156">
                  <c:v>6956</c:v>
                </c:pt>
                <c:pt idx="5157">
                  <c:v>6957</c:v>
                </c:pt>
                <c:pt idx="5158">
                  <c:v>6958</c:v>
                </c:pt>
                <c:pt idx="5159">
                  <c:v>6959</c:v>
                </c:pt>
                <c:pt idx="5160">
                  <c:v>6960</c:v>
                </c:pt>
                <c:pt idx="5161">
                  <c:v>6961</c:v>
                </c:pt>
                <c:pt idx="5162">
                  <c:v>6962</c:v>
                </c:pt>
                <c:pt idx="5163">
                  <c:v>6963</c:v>
                </c:pt>
                <c:pt idx="5164">
                  <c:v>6964</c:v>
                </c:pt>
                <c:pt idx="5165">
                  <c:v>6965</c:v>
                </c:pt>
                <c:pt idx="5166">
                  <c:v>6966</c:v>
                </c:pt>
                <c:pt idx="5167">
                  <c:v>6967</c:v>
                </c:pt>
                <c:pt idx="5168">
                  <c:v>6968</c:v>
                </c:pt>
                <c:pt idx="5169">
                  <c:v>6969</c:v>
                </c:pt>
                <c:pt idx="5170">
                  <c:v>6970</c:v>
                </c:pt>
                <c:pt idx="5171">
                  <c:v>6971</c:v>
                </c:pt>
                <c:pt idx="5172">
                  <c:v>6972</c:v>
                </c:pt>
                <c:pt idx="5173">
                  <c:v>6973</c:v>
                </c:pt>
                <c:pt idx="5174">
                  <c:v>6974</c:v>
                </c:pt>
                <c:pt idx="5175">
                  <c:v>6975</c:v>
                </c:pt>
                <c:pt idx="5176">
                  <c:v>6976</c:v>
                </c:pt>
                <c:pt idx="5177">
                  <c:v>6977</c:v>
                </c:pt>
                <c:pt idx="5178">
                  <c:v>6978</c:v>
                </c:pt>
                <c:pt idx="5179">
                  <c:v>6979</c:v>
                </c:pt>
                <c:pt idx="5180">
                  <c:v>6980</c:v>
                </c:pt>
                <c:pt idx="5181">
                  <c:v>6981</c:v>
                </c:pt>
                <c:pt idx="5182">
                  <c:v>6982</c:v>
                </c:pt>
                <c:pt idx="5183">
                  <c:v>6983</c:v>
                </c:pt>
                <c:pt idx="5184">
                  <c:v>6984</c:v>
                </c:pt>
                <c:pt idx="5185">
                  <c:v>6985</c:v>
                </c:pt>
                <c:pt idx="5186">
                  <c:v>6986</c:v>
                </c:pt>
                <c:pt idx="5187">
                  <c:v>6987</c:v>
                </c:pt>
                <c:pt idx="5188">
                  <c:v>6988</c:v>
                </c:pt>
                <c:pt idx="5189">
                  <c:v>6989</c:v>
                </c:pt>
                <c:pt idx="5190">
                  <c:v>6990</c:v>
                </c:pt>
                <c:pt idx="5191">
                  <c:v>6991</c:v>
                </c:pt>
                <c:pt idx="5192">
                  <c:v>6992</c:v>
                </c:pt>
                <c:pt idx="5193">
                  <c:v>6993</c:v>
                </c:pt>
                <c:pt idx="5194">
                  <c:v>6994</c:v>
                </c:pt>
                <c:pt idx="5195">
                  <c:v>6995</c:v>
                </c:pt>
                <c:pt idx="5196">
                  <c:v>6996</c:v>
                </c:pt>
                <c:pt idx="5197">
                  <c:v>6997</c:v>
                </c:pt>
                <c:pt idx="5198">
                  <c:v>6998</c:v>
                </c:pt>
                <c:pt idx="5199">
                  <c:v>6999</c:v>
                </c:pt>
                <c:pt idx="5200">
                  <c:v>7000</c:v>
                </c:pt>
                <c:pt idx="5201">
                  <c:v>7001</c:v>
                </c:pt>
                <c:pt idx="5202">
                  <c:v>7002</c:v>
                </c:pt>
                <c:pt idx="5203">
                  <c:v>7003</c:v>
                </c:pt>
                <c:pt idx="5204">
                  <c:v>7004</c:v>
                </c:pt>
                <c:pt idx="5205">
                  <c:v>7005</c:v>
                </c:pt>
                <c:pt idx="5206">
                  <c:v>7006</c:v>
                </c:pt>
                <c:pt idx="5207">
                  <c:v>7007</c:v>
                </c:pt>
                <c:pt idx="5208">
                  <c:v>7008</c:v>
                </c:pt>
                <c:pt idx="5209">
                  <c:v>7009</c:v>
                </c:pt>
                <c:pt idx="5210">
                  <c:v>7010</c:v>
                </c:pt>
                <c:pt idx="5211">
                  <c:v>7011</c:v>
                </c:pt>
                <c:pt idx="5212">
                  <c:v>7012</c:v>
                </c:pt>
                <c:pt idx="5213">
                  <c:v>7013</c:v>
                </c:pt>
                <c:pt idx="5214">
                  <c:v>7014</c:v>
                </c:pt>
                <c:pt idx="5215">
                  <c:v>7015</c:v>
                </c:pt>
                <c:pt idx="5216">
                  <c:v>7016</c:v>
                </c:pt>
                <c:pt idx="5217">
                  <c:v>7017</c:v>
                </c:pt>
                <c:pt idx="5218">
                  <c:v>7018</c:v>
                </c:pt>
                <c:pt idx="5219">
                  <c:v>7019</c:v>
                </c:pt>
                <c:pt idx="5220">
                  <c:v>7020</c:v>
                </c:pt>
                <c:pt idx="5221">
                  <c:v>7021</c:v>
                </c:pt>
                <c:pt idx="5222">
                  <c:v>7022</c:v>
                </c:pt>
                <c:pt idx="5223">
                  <c:v>7023</c:v>
                </c:pt>
                <c:pt idx="5224">
                  <c:v>7024</c:v>
                </c:pt>
                <c:pt idx="5225">
                  <c:v>7025</c:v>
                </c:pt>
                <c:pt idx="5226">
                  <c:v>7026</c:v>
                </c:pt>
                <c:pt idx="5227">
                  <c:v>7027</c:v>
                </c:pt>
                <c:pt idx="5228">
                  <c:v>7028</c:v>
                </c:pt>
                <c:pt idx="5229">
                  <c:v>7029</c:v>
                </c:pt>
                <c:pt idx="5230">
                  <c:v>7030</c:v>
                </c:pt>
                <c:pt idx="5231">
                  <c:v>7031</c:v>
                </c:pt>
                <c:pt idx="5232">
                  <c:v>7032</c:v>
                </c:pt>
                <c:pt idx="5233">
                  <c:v>7033</c:v>
                </c:pt>
                <c:pt idx="5234">
                  <c:v>7034</c:v>
                </c:pt>
                <c:pt idx="5235">
                  <c:v>7035</c:v>
                </c:pt>
                <c:pt idx="5236">
                  <c:v>7036</c:v>
                </c:pt>
                <c:pt idx="5237">
                  <c:v>7037</c:v>
                </c:pt>
                <c:pt idx="5238">
                  <c:v>7038</c:v>
                </c:pt>
                <c:pt idx="5239">
                  <c:v>7039</c:v>
                </c:pt>
                <c:pt idx="5240">
                  <c:v>7040</c:v>
                </c:pt>
                <c:pt idx="5241">
                  <c:v>7041</c:v>
                </c:pt>
                <c:pt idx="5242">
                  <c:v>7042</c:v>
                </c:pt>
                <c:pt idx="5243">
                  <c:v>7043</c:v>
                </c:pt>
                <c:pt idx="5244">
                  <c:v>7044</c:v>
                </c:pt>
                <c:pt idx="5245">
                  <c:v>7045</c:v>
                </c:pt>
                <c:pt idx="5246">
                  <c:v>7046</c:v>
                </c:pt>
                <c:pt idx="5247">
                  <c:v>7047</c:v>
                </c:pt>
                <c:pt idx="5248">
                  <c:v>7048</c:v>
                </c:pt>
                <c:pt idx="5249">
                  <c:v>7049</c:v>
                </c:pt>
                <c:pt idx="5250">
                  <c:v>7050</c:v>
                </c:pt>
                <c:pt idx="5251">
                  <c:v>7051</c:v>
                </c:pt>
                <c:pt idx="5252">
                  <c:v>7052</c:v>
                </c:pt>
                <c:pt idx="5253">
                  <c:v>7053</c:v>
                </c:pt>
                <c:pt idx="5254">
                  <c:v>7054</c:v>
                </c:pt>
                <c:pt idx="5255">
                  <c:v>7055</c:v>
                </c:pt>
                <c:pt idx="5256">
                  <c:v>7056</c:v>
                </c:pt>
                <c:pt idx="5257">
                  <c:v>7057</c:v>
                </c:pt>
                <c:pt idx="5258">
                  <c:v>7058</c:v>
                </c:pt>
                <c:pt idx="5259">
                  <c:v>7059</c:v>
                </c:pt>
                <c:pt idx="5260">
                  <c:v>7060</c:v>
                </c:pt>
                <c:pt idx="5261">
                  <c:v>7061</c:v>
                </c:pt>
                <c:pt idx="5262">
                  <c:v>7062</c:v>
                </c:pt>
                <c:pt idx="5263">
                  <c:v>7063</c:v>
                </c:pt>
                <c:pt idx="5264">
                  <c:v>7064</c:v>
                </c:pt>
                <c:pt idx="5265">
                  <c:v>7065</c:v>
                </c:pt>
                <c:pt idx="5266">
                  <c:v>7066</c:v>
                </c:pt>
                <c:pt idx="5267">
                  <c:v>7067</c:v>
                </c:pt>
                <c:pt idx="5268">
                  <c:v>7068</c:v>
                </c:pt>
                <c:pt idx="5269">
                  <c:v>7069</c:v>
                </c:pt>
                <c:pt idx="5270">
                  <c:v>7070</c:v>
                </c:pt>
                <c:pt idx="5271">
                  <c:v>7071</c:v>
                </c:pt>
                <c:pt idx="5272">
                  <c:v>7072</c:v>
                </c:pt>
                <c:pt idx="5273">
                  <c:v>7073</c:v>
                </c:pt>
                <c:pt idx="5274">
                  <c:v>7074</c:v>
                </c:pt>
                <c:pt idx="5275">
                  <c:v>7075</c:v>
                </c:pt>
                <c:pt idx="5276">
                  <c:v>7076</c:v>
                </c:pt>
                <c:pt idx="5277">
                  <c:v>7077</c:v>
                </c:pt>
                <c:pt idx="5278">
                  <c:v>7078</c:v>
                </c:pt>
                <c:pt idx="5279">
                  <c:v>7079</c:v>
                </c:pt>
                <c:pt idx="5280">
                  <c:v>7080</c:v>
                </c:pt>
                <c:pt idx="5281">
                  <c:v>7081</c:v>
                </c:pt>
                <c:pt idx="5282">
                  <c:v>7082</c:v>
                </c:pt>
                <c:pt idx="5283">
                  <c:v>7083</c:v>
                </c:pt>
                <c:pt idx="5284">
                  <c:v>7084</c:v>
                </c:pt>
                <c:pt idx="5285">
                  <c:v>7085</c:v>
                </c:pt>
                <c:pt idx="5286">
                  <c:v>7086</c:v>
                </c:pt>
                <c:pt idx="5287">
                  <c:v>7087</c:v>
                </c:pt>
                <c:pt idx="5288">
                  <c:v>7088</c:v>
                </c:pt>
                <c:pt idx="5289">
                  <c:v>7089</c:v>
                </c:pt>
                <c:pt idx="5290">
                  <c:v>7090</c:v>
                </c:pt>
                <c:pt idx="5291">
                  <c:v>7091</c:v>
                </c:pt>
                <c:pt idx="5292">
                  <c:v>7092</c:v>
                </c:pt>
                <c:pt idx="5293">
                  <c:v>7093</c:v>
                </c:pt>
                <c:pt idx="5294">
                  <c:v>7094</c:v>
                </c:pt>
                <c:pt idx="5295">
                  <c:v>7095</c:v>
                </c:pt>
                <c:pt idx="5296">
                  <c:v>7096</c:v>
                </c:pt>
                <c:pt idx="5297">
                  <c:v>7097</c:v>
                </c:pt>
                <c:pt idx="5298">
                  <c:v>7098</c:v>
                </c:pt>
                <c:pt idx="5299">
                  <c:v>7099</c:v>
                </c:pt>
                <c:pt idx="5300">
                  <c:v>7100</c:v>
                </c:pt>
                <c:pt idx="5301">
                  <c:v>7101</c:v>
                </c:pt>
                <c:pt idx="5302">
                  <c:v>7102</c:v>
                </c:pt>
                <c:pt idx="5303">
                  <c:v>7103</c:v>
                </c:pt>
                <c:pt idx="5304">
                  <c:v>7104</c:v>
                </c:pt>
                <c:pt idx="5305">
                  <c:v>7105</c:v>
                </c:pt>
                <c:pt idx="5306">
                  <c:v>7106</c:v>
                </c:pt>
                <c:pt idx="5307">
                  <c:v>7107</c:v>
                </c:pt>
                <c:pt idx="5308">
                  <c:v>7108</c:v>
                </c:pt>
                <c:pt idx="5309">
                  <c:v>7109</c:v>
                </c:pt>
                <c:pt idx="5310">
                  <c:v>7110</c:v>
                </c:pt>
                <c:pt idx="5311">
                  <c:v>7111</c:v>
                </c:pt>
                <c:pt idx="5312">
                  <c:v>7112</c:v>
                </c:pt>
                <c:pt idx="5313">
                  <c:v>7113</c:v>
                </c:pt>
                <c:pt idx="5314">
                  <c:v>7114</c:v>
                </c:pt>
                <c:pt idx="5315">
                  <c:v>7115</c:v>
                </c:pt>
                <c:pt idx="5316">
                  <c:v>7116</c:v>
                </c:pt>
                <c:pt idx="5317">
                  <c:v>7117</c:v>
                </c:pt>
                <c:pt idx="5318">
                  <c:v>7118</c:v>
                </c:pt>
                <c:pt idx="5319">
                  <c:v>7119</c:v>
                </c:pt>
                <c:pt idx="5320">
                  <c:v>7120</c:v>
                </c:pt>
                <c:pt idx="5321">
                  <c:v>7121</c:v>
                </c:pt>
                <c:pt idx="5322">
                  <c:v>7122</c:v>
                </c:pt>
                <c:pt idx="5323">
                  <c:v>7123</c:v>
                </c:pt>
                <c:pt idx="5324">
                  <c:v>7124</c:v>
                </c:pt>
                <c:pt idx="5325">
                  <c:v>7125</c:v>
                </c:pt>
                <c:pt idx="5326">
                  <c:v>7126</c:v>
                </c:pt>
                <c:pt idx="5327">
                  <c:v>7127</c:v>
                </c:pt>
                <c:pt idx="5328">
                  <c:v>7128</c:v>
                </c:pt>
                <c:pt idx="5329">
                  <c:v>7129</c:v>
                </c:pt>
                <c:pt idx="5330">
                  <c:v>7130</c:v>
                </c:pt>
                <c:pt idx="5331">
                  <c:v>7131</c:v>
                </c:pt>
                <c:pt idx="5332">
                  <c:v>7132</c:v>
                </c:pt>
                <c:pt idx="5333">
                  <c:v>7133</c:v>
                </c:pt>
                <c:pt idx="5334">
                  <c:v>7134</c:v>
                </c:pt>
                <c:pt idx="5335">
                  <c:v>7135</c:v>
                </c:pt>
                <c:pt idx="5336">
                  <c:v>7136</c:v>
                </c:pt>
                <c:pt idx="5337">
                  <c:v>7137</c:v>
                </c:pt>
                <c:pt idx="5338">
                  <c:v>7138</c:v>
                </c:pt>
                <c:pt idx="5339">
                  <c:v>7139</c:v>
                </c:pt>
                <c:pt idx="5340">
                  <c:v>7140</c:v>
                </c:pt>
                <c:pt idx="5341">
                  <c:v>7141</c:v>
                </c:pt>
                <c:pt idx="5342">
                  <c:v>7142</c:v>
                </c:pt>
                <c:pt idx="5343">
                  <c:v>7143</c:v>
                </c:pt>
                <c:pt idx="5344">
                  <c:v>7144</c:v>
                </c:pt>
                <c:pt idx="5345">
                  <c:v>7145</c:v>
                </c:pt>
                <c:pt idx="5346">
                  <c:v>7146</c:v>
                </c:pt>
                <c:pt idx="5347">
                  <c:v>7147</c:v>
                </c:pt>
                <c:pt idx="5348">
                  <c:v>7148</c:v>
                </c:pt>
                <c:pt idx="5349">
                  <c:v>7149</c:v>
                </c:pt>
                <c:pt idx="5350">
                  <c:v>7150</c:v>
                </c:pt>
                <c:pt idx="5351">
                  <c:v>7151</c:v>
                </c:pt>
                <c:pt idx="5352">
                  <c:v>7152</c:v>
                </c:pt>
                <c:pt idx="5353">
                  <c:v>7153</c:v>
                </c:pt>
                <c:pt idx="5354">
                  <c:v>7154</c:v>
                </c:pt>
                <c:pt idx="5355">
                  <c:v>7155</c:v>
                </c:pt>
                <c:pt idx="5356">
                  <c:v>7156</c:v>
                </c:pt>
                <c:pt idx="5357">
                  <c:v>7157</c:v>
                </c:pt>
                <c:pt idx="5358">
                  <c:v>7158</c:v>
                </c:pt>
                <c:pt idx="5359">
                  <c:v>7159</c:v>
                </c:pt>
                <c:pt idx="5360">
                  <c:v>7160</c:v>
                </c:pt>
                <c:pt idx="5361">
                  <c:v>7161</c:v>
                </c:pt>
                <c:pt idx="5362">
                  <c:v>7162</c:v>
                </c:pt>
                <c:pt idx="5363">
                  <c:v>7163</c:v>
                </c:pt>
                <c:pt idx="5364">
                  <c:v>7164</c:v>
                </c:pt>
                <c:pt idx="5365">
                  <c:v>7165</c:v>
                </c:pt>
                <c:pt idx="5366">
                  <c:v>7166</c:v>
                </c:pt>
                <c:pt idx="5367">
                  <c:v>7167</c:v>
                </c:pt>
                <c:pt idx="5368">
                  <c:v>7168</c:v>
                </c:pt>
                <c:pt idx="5369">
                  <c:v>7169</c:v>
                </c:pt>
                <c:pt idx="5370">
                  <c:v>7170</c:v>
                </c:pt>
                <c:pt idx="5371">
                  <c:v>7171</c:v>
                </c:pt>
                <c:pt idx="5372">
                  <c:v>7172</c:v>
                </c:pt>
                <c:pt idx="5373">
                  <c:v>7173</c:v>
                </c:pt>
                <c:pt idx="5374">
                  <c:v>7174</c:v>
                </c:pt>
                <c:pt idx="5375">
                  <c:v>7175</c:v>
                </c:pt>
                <c:pt idx="5376">
                  <c:v>7176</c:v>
                </c:pt>
                <c:pt idx="5377">
                  <c:v>7177</c:v>
                </c:pt>
                <c:pt idx="5378">
                  <c:v>7178</c:v>
                </c:pt>
                <c:pt idx="5379">
                  <c:v>7179</c:v>
                </c:pt>
                <c:pt idx="5380">
                  <c:v>7180</c:v>
                </c:pt>
                <c:pt idx="5381">
                  <c:v>7181</c:v>
                </c:pt>
                <c:pt idx="5382">
                  <c:v>7182</c:v>
                </c:pt>
                <c:pt idx="5383">
                  <c:v>7183</c:v>
                </c:pt>
                <c:pt idx="5384">
                  <c:v>7184</c:v>
                </c:pt>
                <c:pt idx="5385">
                  <c:v>7185</c:v>
                </c:pt>
                <c:pt idx="5386">
                  <c:v>7186</c:v>
                </c:pt>
                <c:pt idx="5387">
                  <c:v>7187</c:v>
                </c:pt>
                <c:pt idx="5388">
                  <c:v>7188</c:v>
                </c:pt>
                <c:pt idx="5389">
                  <c:v>7189</c:v>
                </c:pt>
                <c:pt idx="5390">
                  <c:v>7190</c:v>
                </c:pt>
                <c:pt idx="5391">
                  <c:v>7191</c:v>
                </c:pt>
                <c:pt idx="5392">
                  <c:v>7192</c:v>
                </c:pt>
                <c:pt idx="5393">
                  <c:v>7193</c:v>
                </c:pt>
                <c:pt idx="5394">
                  <c:v>7194</c:v>
                </c:pt>
                <c:pt idx="5395">
                  <c:v>7195</c:v>
                </c:pt>
                <c:pt idx="5396">
                  <c:v>7196</c:v>
                </c:pt>
                <c:pt idx="5397">
                  <c:v>7197</c:v>
                </c:pt>
                <c:pt idx="5398">
                  <c:v>7198</c:v>
                </c:pt>
                <c:pt idx="5399">
                  <c:v>7199</c:v>
                </c:pt>
                <c:pt idx="5400">
                  <c:v>7200</c:v>
                </c:pt>
                <c:pt idx="5401">
                  <c:v>7201</c:v>
                </c:pt>
                <c:pt idx="5402">
                  <c:v>7202</c:v>
                </c:pt>
                <c:pt idx="5403">
                  <c:v>7203</c:v>
                </c:pt>
                <c:pt idx="5404">
                  <c:v>7204</c:v>
                </c:pt>
                <c:pt idx="5405">
                  <c:v>7205</c:v>
                </c:pt>
                <c:pt idx="5406">
                  <c:v>7206</c:v>
                </c:pt>
                <c:pt idx="5407">
                  <c:v>7207</c:v>
                </c:pt>
                <c:pt idx="5408">
                  <c:v>7208</c:v>
                </c:pt>
                <c:pt idx="5409">
                  <c:v>7209</c:v>
                </c:pt>
                <c:pt idx="5410">
                  <c:v>7210</c:v>
                </c:pt>
                <c:pt idx="5411">
                  <c:v>7211</c:v>
                </c:pt>
                <c:pt idx="5412">
                  <c:v>7212</c:v>
                </c:pt>
                <c:pt idx="5413">
                  <c:v>7213</c:v>
                </c:pt>
                <c:pt idx="5414">
                  <c:v>7214</c:v>
                </c:pt>
                <c:pt idx="5415">
                  <c:v>7215</c:v>
                </c:pt>
                <c:pt idx="5416">
                  <c:v>7216</c:v>
                </c:pt>
                <c:pt idx="5417">
                  <c:v>7217</c:v>
                </c:pt>
                <c:pt idx="5418">
                  <c:v>7218</c:v>
                </c:pt>
                <c:pt idx="5419">
                  <c:v>7219</c:v>
                </c:pt>
                <c:pt idx="5420">
                  <c:v>7220</c:v>
                </c:pt>
                <c:pt idx="5421">
                  <c:v>7221</c:v>
                </c:pt>
                <c:pt idx="5422">
                  <c:v>7222</c:v>
                </c:pt>
                <c:pt idx="5423">
                  <c:v>7223</c:v>
                </c:pt>
                <c:pt idx="5424">
                  <c:v>7224</c:v>
                </c:pt>
                <c:pt idx="5425">
                  <c:v>7225</c:v>
                </c:pt>
                <c:pt idx="5426">
                  <c:v>7226</c:v>
                </c:pt>
                <c:pt idx="5427">
                  <c:v>7227</c:v>
                </c:pt>
                <c:pt idx="5428">
                  <c:v>7228</c:v>
                </c:pt>
                <c:pt idx="5429">
                  <c:v>7229</c:v>
                </c:pt>
                <c:pt idx="5430">
                  <c:v>7230</c:v>
                </c:pt>
                <c:pt idx="5431">
                  <c:v>7231</c:v>
                </c:pt>
                <c:pt idx="5432">
                  <c:v>7232</c:v>
                </c:pt>
                <c:pt idx="5433">
                  <c:v>7233</c:v>
                </c:pt>
                <c:pt idx="5434">
                  <c:v>7234</c:v>
                </c:pt>
                <c:pt idx="5435">
                  <c:v>7235</c:v>
                </c:pt>
                <c:pt idx="5436">
                  <c:v>7236</c:v>
                </c:pt>
                <c:pt idx="5437">
                  <c:v>7237</c:v>
                </c:pt>
                <c:pt idx="5438">
                  <c:v>7238</c:v>
                </c:pt>
                <c:pt idx="5439">
                  <c:v>7239</c:v>
                </c:pt>
                <c:pt idx="5440">
                  <c:v>7240</c:v>
                </c:pt>
                <c:pt idx="5441">
                  <c:v>7241</c:v>
                </c:pt>
                <c:pt idx="5442">
                  <c:v>7242</c:v>
                </c:pt>
                <c:pt idx="5443">
                  <c:v>7243</c:v>
                </c:pt>
                <c:pt idx="5444">
                  <c:v>7244</c:v>
                </c:pt>
                <c:pt idx="5445">
                  <c:v>7245</c:v>
                </c:pt>
                <c:pt idx="5446">
                  <c:v>7246</c:v>
                </c:pt>
                <c:pt idx="5447">
                  <c:v>7247</c:v>
                </c:pt>
                <c:pt idx="5448">
                  <c:v>7248</c:v>
                </c:pt>
                <c:pt idx="5449">
                  <c:v>7249</c:v>
                </c:pt>
                <c:pt idx="5450">
                  <c:v>7250</c:v>
                </c:pt>
                <c:pt idx="5451">
                  <c:v>7251</c:v>
                </c:pt>
                <c:pt idx="5452">
                  <c:v>7252</c:v>
                </c:pt>
                <c:pt idx="5453">
                  <c:v>7253</c:v>
                </c:pt>
                <c:pt idx="5454">
                  <c:v>7254</c:v>
                </c:pt>
                <c:pt idx="5455">
                  <c:v>7255</c:v>
                </c:pt>
                <c:pt idx="5456">
                  <c:v>7256</c:v>
                </c:pt>
                <c:pt idx="5457">
                  <c:v>7257</c:v>
                </c:pt>
                <c:pt idx="5458">
                  <c:v>7258</c:v>
                </c:pt>
                <c:pt idx="5459">
                  <c:v>7259</c:v>
                </c:pt>
                <c:pt idx="5460">
                  <c:v>7260</c:v>
                </c:pt>
                <c:pt idx="5461">
                  <c:v>7261</c:v>
                </c:pt>
                <c:pt idx="5462">
                  <c:v>7262</c:v>
                </c:pt>
                <c:pt idx="5463">
                  <c:v>7263</c:v>
                </c:pt>
                <c:pt idx="5464">
                  <c:v>7264</c:v>
                </c:pt>
                <c:pt idx="5465">
                  <c:v>7265</c:v>
                </c:pt>
                <c:pt idx="5466">
                  <c:v>7266</c:v>
                </c:pt>
                <c:pt idx="5467">
                  <c:v>7267</c:v>
                </c:pt>
                <c:pt idx="5468">
                  <c:v>7268</c:v>
                </c:pt>
                <c:pt idx="5469">
                  <c:v>7269</c:v>
                </c:pt>
                <c:pt idx="5470">
                  <c:v>7270</c:v>
                </c:pt>
                <c:pt idx="5471">
                  <c:v>7271</c:v>
                </c:pt>
                <c:pt idx="5472">
                  <c:v>7272</c:v>
                </c:pt>
                <c:pt idx="5473">
                  <c:v>7273</c:v>
                </c:pt>
                <c:pt idx="5474">
                  <c:v>7274</c:v>
                </c:pt>
                <c:pt idx="5475">
                  <c:v>7275</c:v>
                </c:pt>
                <c:pt idx="5476">
                  <c:v>7276</c:v>
                </c:pt>
                <c:pt idx="5477">
                  <c:v>7277</c:v>
                </c:pt>
                <c:pt idx="5478">
                  <c:v>7278</c:v>
                </c:pt>
                <c:pt idx="5479">
                  <c:v>7279</c:v>
                </c:pt>
                <c:pt idx="5480">
                  <c:v>7280</c:v>
                </c:pt>
                <c:pt idx="5481">
                  <c:v>7281</c:v>
                </c:pt>
                <c:pt idx="5482">
                  <c:v>7282</c:v>
                </c:pt>
                <c:pt idx="5483">
                  <c:v>7283</c:v>
                </c:pt>
                <c:pt idx="5484">
                  <c:v>7284</c:v>
                </c:pt>
                <c:pt idx="5485">
                  <c:v>7285</c:v>
                </c:pt>
                <c:pt idx="5486">
                  <c:v>7286</c:v>
                </c:pt>
                <c:pt idx="5487">
                  <c:v>7287</c:v>
                </c:pt>
                <c:pt idx="5488">
                  <c:v>7288</c:v>
                </c:pt>
                <c:pt idx="5489">
                  <c:v>7289</c:v>
                </c:pt>
                <c:pt idx="5490">
                  <c:v>7290</c:v>
                </c:pt>
                <c:pt idx="5491">
                  <c:v>7291</c:v>
                </c:pt>
                <c:pt idx="5492">
                  <c:v>7292</c:v>
                </c:pt>
                <c:pt idx="5493">
                  <c:v>7293</c:v>
                </c:pt>
                <c:pt idx="5494">
                  <c:v>7294</c:v>
                </c:pt>
                <c:pt idx="5495">
                  <c:v>7295</c:v>
                </c:pt>
                <c:pt idx="5496">
                  <c:v>7296</c:v>
                </c:pt>
                <c:pt idx="5497">
                  <c:v>7297</c:v>
                </c:pt>
                <c:pt idx="5498">
                  <c:v>7298</c:v>
                </c:pt>
                <c:pt idx="5499">
                  <c:v>7299</c:v>
                </c:pt>
                <c:pt idx="5500">
                  <c:v>7300</c:v>
                </c:pt>
                <c:pt idx="5501">
                  <c:v>7301</c:v>
                </c:pt>
                <c:pt idx="5502">
                  <c:v>7302</c:v>
                </c:pt>
                <c:pt idx="5503">
                  <c:v>7303</c:v>
                </c:pt>
                <c:pt idx="5504">
                  <c:v>7304</c:v>
                </c:pt>
                <c:pt idx="5505">
                  <c:v>7305</c:v>
                </c:pt>
                <c:pt idx="5506">
                  <c:v>7306</c:v>
                </c:pt>
                <c:pt idx="5507">
                  <c:v>7307</c:v>
                </c:pt>
                <c:pt idx="5508">
                  <c:v>7308</c:v>
                </c:pt>
                <c:pt idx="5509">
                  <c:v>7309</c:v>
                </c:pt>
                <c:pt idx="5510">
                  <c:v>7310</c:v>
                </c:pt>
                <c:pt idx="5511">
                  <c:v>7311</c:v>
                </c:pt>
                <c:pt idx="5512">
                  <c:v>7312</c:v>
                </c:pt>
                <c:pt idx="5513">
                  <c:v>7313</c:v>
                </c:pt>
                <c:pt idx="5514">
                  <c:v>7314</c:v>
                </c:pt>
                <c:pt idx="5515">
                  <c:v>7315</c:v>
                </c:pt>
                <c:pt idx="5516">
                  <c:v>7316</c:v>
                </c:pt>
                <c:pt idx="5517">
                  <c:v>7317</c:v>
                </c:pt>
                <c:pt idx="5518">
                  <c:v>7318</c:v>
                </c:pt>
                <c:pt idx="5519">
                  <c:v>7319</c:v>
                </c:pt>
                <c:pt idx="5520">
                  <c:v>7320</c:v>
                </c:pt>
                <c:pt idx="5521">
                  <c:v>7321</c:v>
                </c:pt>
                <c:pt idx="5522">
                  <c:v>7322</c:v>
                </c:pt>
                <c:pt idx="5523">
                  <c:v>7323</c:v>
                </c:pt>
                <c:pt idx="5524">
                  <c:v>7324</c:v>
                </c:pt>
                <c:pt idx="5525">
                  <c:v>7325</c:v>
                </c:pt>
                <c:pt idx="5526">
                  <c:v>7326</c:v>
                </c:pt>
                <c:pt idx="5527">
                  <c:v>7327</c:v>
                </c:pt>
                <c:pt idx="5528">
                  <c:v>7328</c:v>
                </c:pt>
                <c:pt idx="5529">
                  <c:v>7329</c:v>
                </c:pt>
                <c:pt idx="5530">
                  <c:v>7330</c:v>
                </c:pt>
                <c:pt idx="5531">
                  <c:v>7331</c:v>
                </c:pt>
                <c:pt idx="5532">
                  <c:v>7332</c:v>
                </c:pt>
                <c:pt idx="5533">
                  <c:v>7333</c:v>
                </c:pt>
                <c:pt idx="5534">
                  <c:v>7334</c:v>
                </c:pt>
                <c:pt idx="5535">
                  <c:v>7335</c:v>
                </c:pt>
                <c:pt idx="5536">
                  <c:v>7336</c:v>
                </c:pt>
                <c:pt idx="5537">
                  <c:v>7337</c:v>
                </c:pt>
                <c:pt idx="5538">
                  <c:v>7338</c:v>
                </c:pt>
                <c:pt idx="5539">
                  <c:v>7339</c:v>
                </c:pt>
                <c:pt idx="5540">
                  <c:v>7340</c:v>
                </c:pt>
                <c:pt idx="5541">
                  <c:v>7341</c:v>
                </c:pt>
                <c:pt idx="5542">
                  <c:v>7342</c:v>
                </c:pt>
                <c:pt idx="5543">
                  <c:v>7343</c:v>
                </c:pt>
                <c:pt idx="5544">
                  <c:v>7344</c:v>
                </c:pt>
                <c:pt idx="5545">
                  <c:v>7345</c:v>
                </c:pt>
                <c:pt idx="5546">
                  <c:v>7346</c:v>
                </c:pt>
                <c:pt idx="5547">
                  <c:v>7347</c:v>
                </c:pt>
                <c:pt idx="5548">
                  <c:v>7348</c:v>
                </c:pt>
                <c:pt idx="5549">
                  <c:v>7349</c:v>
                </c:pt>
                <c:pt idx="5550">
                  <c:v>7350</c:v>
                </c:pt>
                <c:pt idx="5551">
                  <c:v>7351</c:v>
                </c:pt>
                <c:pt idx="5552">
                  <c:v>7352</c:v>
                </c:pt>
                <c:pt idx="5553">
                  <c:v>7353</c:v>
                </c:pt>
                <c:pt idx="5554">
                  <c:v>7354</c:v>
                </c:pt>
                <c:pt idx="5555">
                  <c:v>7355</c:v>
                </c:pt>
                <c:pt idx="5556">
                  <c:v>7356</c:v>
                </c:pt>
                <c:pt idx="5557">
                  <c:v>7357</c:v>
                </c:pt>
                <c:pt idx="5558">
                  <c:v>7358</c:v>
                </c:pt>
                <c:pt idx="5559">
                  <c:v>7359</c:v>
                </c:pt>
                <c:pt idx="5560">
                  <c:v>7360</c:v>
                </c:pt>
                <c:pt idx="5561">
                  <c:v>7361</c:v>
                </c:pt>
                <c:pt idx="5562">
                  <c:v>7362</c:v>
                </c:pt>
                <c:pt idx="5563">
                  <c:v>7363</c:v>
                </c:pt>
                <c:pt idx="5564">
                  <c:v>7364</c:v>
                </c:pt>
                <c:pt idx="5565">
                  <c:v>7365</c:v>
                </c:pt>
                <c:pt idx="5566">
                  <c:v>7366</c:v>
                </c:pt>
                <c:pt idx="5567">
                  <c:v>7367</c:v>
                </c:pt>
                <c:pt idx="5568">
                  <c:v>7368</c:v>
                </c:pt>
                <c:pt idx="5569">
                  <c:v>7369</c:v>
                </c:pt>
                <c:pt idx="5570">
                  <c:v>7370</c:v>
                </c:pt>
                <c:pt idx="5571">
                  <c:v>7371</c:v>
                </c:pt>
                <c:pt idx="5572">
                  <c:v>7372</c:v>
                </c:pt>
                <c:pt idx="5573">
                  <c:v>7373</c:v>
                </c:pt>
                <c:pt idx="5574">
                  <c:v>7374</c:v>
                </c:pt>
                <c:pt idx="5575">
                  <c:v>7375</c:v>
                </c:pt>
                <c:pt idx="5576">
                  <c:v>7376</c:v>
                </c:pt>
                <c:pt idx="5577">
                  <c:v>7377</c:v>
                </c:pt>
                <c:pt idx="5578">
                  <c:v>7378</c:v>
                </c:pt>
                <c:pt idx="5579">
                  <c:v>7379</c:v>
                </c:pt>
                <c:pt idx="5580">
                  <c:v>7380</c:v>
                </c:pt>
                <c:pt idx="5581">
                  <c:v>7381</c:v>
                </c:pt>
                <c:pt idx="5582">
                  <c:v>7382</c:v>
                </c:pt>
                <c:pt idx="5583">
                  <c:v>7383</c:v>
                </c:pt>
                <c:pt idx="5584">
                  <c:v>7384</c:v>
                </c:pt>
                <c:pt idx="5585">
                  <c:v>7385</c:v>
                </c:pt>
                <c:pt idx="5586">
                  <c:v>7386</c:v>
                </c:pt>
                <c:pt idx="5587">
                  <c:v>7387</c:v>
                </c:pt>
                <c:pt idx="5588">
                  <c:v>7388</c:v>
                </c:pt>
                <c:pt idx="5589">
                  <c:v>7389</c:v>
                </c:pt>
                <c:pt idx="5590">
                  <c:v>7390</c:v>
                </c:pt>
                <c:pt idx="5591">
                  <c:v>7391</c:v>
                </c:pt>
                <c:pt idx="5592">
                  <c:v>7392</c:v>
                </c:pt>
                <c:pt idx="5593">
                  <c:v>7393</c:v>
                </c:pt>
                <c:pt idx="5594">
                  <c:v>7394</c:v>
                </c:pt>
                <c:pt idx="5595">
                  <c:v>7395</c:v>
                </c:pt>
                <c:pt idx="5596">
                  <c:v>7396</c:v>
                </c:pt>
                <c:pt idx="5597">
                  <c:v>7397</c:v>
                </c:pt>
                <c:pt idx="5598">
                  <c:v>7398</c:v>
                </c:pt>
                <c:pt idx="5599">
                  <c:v>7399</c:v>
                </c:pt>
                <c:pt idx="5600">
                  <c:v>7400</c:v>
                </c:pt>
                <c:pt idx="5601">
                  <c:v>7401</c:v>
                </c:pt>
                <c:pt idx="5602">
                  <c:v>7402</c:v>
                </c:pt>
                <c:pt idx="5603">
                  <c:v>7403</c:v>
                </c:pt>
                <c:pt idx="5604">
                  <c:v>7404</c:v>
                </c:pt>
                <c:pt idx="5605">
                  <c:v>7405</c:v>
                </c:pt>
                <c:pt idx="5606">
                  <c:v>7406</c:v>
                </c:pt>
                <c:pt idx="5607">
                  <c:v>7407</c:v>
                </c:pt>
                <c:pt idx="5608">
                  <c:v>7408</c:v>
                </c:pt>
                <c:pt idx="5609">
                  <c:v>7409</c:v>
                </c:pt>
                <c:pt idx="5610">
                  <c:v>7410</c:v>
                </c:pt>
                <c:pt idx="5611">
                  <c:v>7411</c:v>
                </c:pt>
                <c:pt idx="5612">
                  <c:v>7412</c:v>
                </c:pt>
                <c:pt idx="5613">
                  <c:v>7413</c:v>
                </c:pt>
                <c:pt idx="5614">
                  <c:v>7414</c:v>
                </c:pt>
                <c:pt idx="5615">
                  <c:v>7415</c:v>
                </c:pt>
                <c:pt idx="5616">
                  <c:v>7416</c:v>
                </c:pt>
                <c:pt idx="5617">
                  <c:v>7417</c:v>
                </c:pt>
                <c:pt idx="5618">
                  <c:v>7418</c:v>
                </c:pt>
                <c:pt idx="5619">
                  <c:v>7419</c:v>
                </c:pt>
                <c:pt idx="5620">
                  <c:v>7420</c:v>
                </c:pt>
                <c:pt idx="5621">
                  <c:v>7421</c:v>
                </c:pt>
                <c:pt idx="5622">
                  <c:v>7422</c:v>
                </c:pt>
                <c:pt idx="5623">
                  <c:v>7423</c:v>
                </c:pt>
                <c:pt idx="5624">
                  <c:v>7424</c:v>
                </c:pt>
                <c:pt idx="5625">
                  <c:v>7425</c:v>
                </c:pt>
                <c:pt idx="5626">
                  <c:v>7426</c:v>
                </c:pt>
                <c:pt idx="5627">
                  <c:v>7427</c:v>
                </c:pt>
                <c:pt idx="5628">
                  <c:v>7428</c:v>
                </c:pt>
                <c:pt idx="5629">
                  <c:v>7429</c:v>
                </c:pt>
                <c:pt idx="5630">
                  <c:v>7430</c:v>
                </c:pt>
                <c:pt idx="5631">
                  <c:v>7431</c:v>
                </c:pt>
                <c:pt idx="5632">
                  <c:v>7432</c:v>
                </c:pt>
                <c:pt idx="5633">
                  <c:v>7433</c:v>
                </c:pt>
                <c:pt idx="5634">
                  <c:v>7434</c:v>
                </c:pt>
                <c:pt idx="5635">
                  <c:v>7435</c:v>
                </c:pt>
                <c:pt idx="5636">
                  <c:v>7436</c:v>
                </c:pt>
                <c:pt idx="5637">
                  <c:v>7437</c:v>
                </c:pt>
                <c:pt idx="5638">
                  <c:v>7438</c:v>
                </c:pt>
                <c:pt idx="5639">
                  <c:v>7439</c:v>
                </c:pt>
                <c:pt idx="5640">
                  <c:v>7440</c:v>
                </c:pt>
                <c:pt idx="5641">
                  <c:v>7441</c:v>
                </c:pt>
                <c:pt idx="5642">
                  <c:v>7442</c:v>
                </c:pt>
                <c:pt idx="5643">
                  <c:v>7443</c:v>
                </c:pt>
                <c:pt idx="5644">
                  <c:v>7444</c:v>
                </c:pt>
                <c:pt idx="5645">
                  <c:v>7445</c:v>
                </c:pt>
                <c:pt idx="5646">
                  <c:v>7446</c:v>
                </c:pt>
                <c:pt idx="5647">
                  <c:v>7447</c:v>
                </c:pt>
                <c:pt idx="5648">
                  <c:v>7448</c:v>
                </c:pt>
                <c:pt idx="5649">
                  <c:v>7449</c:v>
                </c:pt>
                <c:pt idx="5650">
                  <c:v>7450</c:v>
                </c:pt>
                <c:pt idx="5651">
                  <c:v>7451</c:v>
                </c:pt>
                <c:pt idx="5652">
                  <c:v>7452</c:v>
                </c:pt>
                <c:pt idx="5653">
                  <c:v>7453</c:v>
                </c:pt>
                <c:pt idx="5654">
                  <c:v>7454</c:v>
                </c:pt>
                <c:pt idx="5655">
                  <c:v>7455</c:v>
                </c:pt>
                <c:pt idx="5656">
                  <c:v>7456</c:v>
                </c:pt>
                <c:pt idx="5657">
                  <c:v>7457</c:v>
                </c:pt>
                <c:pt idx="5658">
                  <c:v>7458</c:v>
                </c:pt>
                <c:pt idx="5659">
                  <c:v>7459</c:v>
                </c:pt>
                <c:pt idx="5660">
                  <c:v>7460</c:v>
                </c:pt>
                <c:pt idx="5661">
                  <c:v>7461</c:v>
                </c:pt>
                <c:pt idx="5662">
                  <c:v>7462</c:v>
                </c:pt>
                <c:pt idx="5663">
                  <c:v>7463</c:v>
                </c:pt>
                <c:pt idx="5664">
                  <c:v>7464</c:v>
                </c:pt>
                <c:pt idx="5665">
                  <c:v>7465</c:v>
                </c:pt>
                <c:pt idx="5666">
                  <c:v>7466</c:v>
                </c:pt>
                <c:pt idx="5667">
                  <c:v>7467</c:v>
                </c:pt>
                <c:pt idx="5668">
                  <c:v>7468</c:v>
                </c:pt>
                <c:pt idx="5669">
                  <c:v>7469</c:v>
                </c:pt>
                <c:pt idx="5670">
                  <c:v>7470</c:v>
                </c:pt>
                <c:pt idx="5671">
                  <c:v>7471</c:v>
                </c:pt>
                <c:pt idx="5672">
                  <c:v>7472</c:v>
                </c:pt>
                <c:pt idx="5673">
                  <c:v>7473</c:v>
                </c:pt>
                <c:pt idx="5674">
                  <c:v>7474</c:v>
                </c:pt>
                <c:pt idx="5675">
                  <c:v>7475</c:v>
                </c:pt>
                <c:pt idx="5676">
                  <c:v>7476</c:v>
                </c:pt>
                <c:pt idx="5677">
                  <c:v>7477</c:v>
                </c:pt>
                <c:pt idx="5678">
                  <c:v>7478</c:v>
                </c:pt>
                <c:pt idx="5679">
                  <c:v>7479</c:v>
                </c:pt>
                <c:pt idx="5680">
                  <c:v>7480</c:v>
                </c:pt>
                <c:pt idx="5681">
                  <c:v>7481</c:v>
                </c:pt>
                <c:pt idx="5682">
                  <c:v>7482</c:v>
                </c:pt>
                <c:pt idx="5683">
                  <c:v>7483</c:v>
                </c:pt>
                <c:pt idx="5684">
                  <c:v>7484</c:v>
                </c:pt>
                <c:pt idx="5685">
                  <c:v>7485</c:v>
                </c:pt>
                <c:pt idx="5686">
                  <c:v>7486</c:v>
                </c:pt>
                <c:pt idx="5687">
                  <c:v>7487</c:v>
                </c:pt>
                <c:pt idx="5688">
                  <c:v>7488</c:v>
                </c:pt>
                <c:pt idx="5689">
                  <c:v>7489</c:v>
                </c:pt>
                <c:pt idx="5690">
                  <c:v>7490</c:v>
                </c:pt>
                <c:pt idx="5691">
                  <c:v>7491</c:v>
                </c:pt>
                <c:pt idx="5692">
                  <c:v>7492</c:v>
                </c:pt>
                <c:pt idx="5693">
                  <c:v>7493</c:v>
                </c:pt>
                <c:pt idx="5694">
                  <c:v>7494</c:v>
                </c:pt>
                <c:pt idx="5695">
                  <c:v>7495</c:v>
                </c:pt>
                <c:pt idx="5696">
                  <c:v>7496</c:v>
                </c:pt>
                <c:pt idx="5697">
                  <c:v>7497</c:v>
                </c:pt>
                <c:pt idx="5698">
                  <c:v>7498</c:v>
                </c:pt>
                <c:pt idx="5699">
                  <c:v>7499</c:v>
                </c:pt>
                <c:pt idx="5700">
                  <c:v>7500</c:v>
                </c:pt>
                <c:pt idx="5701">
                  <c:v>7501</c:v>
                </c:pt>
                <c:pt idx="5702">
                  <c:v>7502</c:v>
                </c:pt>
                <c:pt idx="5703">
                  <c:v>7503</c:v>
                </c:pt>
                <c:pt idx="5704">
                  <c:v>7504</c:v>
                </c:pt>
                <c:pt idx="5705">
                  <c:v>7505</c:v>
                </c:pt>
                <c:pt idx="5706">
                  <c:v>7506</c:v>
                </c:pt>
                <c:pt idx="5707">
                  <c:v>7507</c:v>
                </c:pt>
                <c:pt idx="5708">
                  <c:v>7508</c:v>
                </c:pt>
                <c:pt idx="5709">
                  <c:v>7509</c:v>
                </c:pt>
                <c:pt idx="5710">
                  <c:v>7510</c:v>
                </c:pt>
                <c:pt idx="5711">
                  <c:v>7511</c:v>
                </c:pt>
                <c:pt idx="5712">
                  <c:v>7512</c:v>
                </c:pt>
                <c:pt idx="5713">
                  <c:v>7513</c:v>
                </c:pt>
                <c:pt idx="5714">
                  <c:v>7514</c:v>
                </c:pt>
                <c:pt idx="5715">
                  <c:v>7515</c:v>
                </c:pt>
                <c:pt idx="5716">
                  <c:v>7516</c:v>
                </c:pt>
                <c:pt idx="5717">
                  <c:v>7517</c:v>
                </c:pt>
                <c:pt idx="5718">
                  <c:v>7518</c:v>
                </c:pt>
                <c:pt idx="5719">
                  <c:v>7519</c:v>
                </c:pt>
                <c:pt idx="5720">
                  <c:v>7520</c:v>
                </c:pt>
                <c:pt idx="5721">
                  <c:v>7521</c:v>
                </c:pt>
                <c:pt idx="5722">
                  <c:v>7522</c:v>
                </c:pt>
                <c:pt idx="5723">
                  <c:v>7523</c:v>
                </c:pt>
                <c:pt idx="5724">
                  <c:v>7524</c:v>
                </c:pt>
                <c:pt idx="5725">
                  <c:v>7525</c:v>
                </c:pt>
                <c:pt idx="5726">
                  <c:v>7526</c:v>
                </c:pt>
                <c:pt idx="5727">
                  <c:v>7527</c:v>
                </c:pt>
                <c:pt idx="5728">
                  <c:v>7528</c:v>
                </c:pt>
                <c:pt idx="5729">
                  <c:v>7529</c:v>
                </c:pt>
                <c:pt idx="5730">
                  <c:v>7530</c:v>
                </c:pt>
                <c:pt idx="5731">
                  <c:v>7531</c:v>
                </c:pt>
                <c:pt idx="5732">
                  <c:v>7532</c:v>
                </c:pt>
                <c:pt idx="5733">
                  <c:v>7533</c:v>
                </c:pt>
                <c:pt idx="5734">
                  <c:v>7534</c:v>
                </c:pt>
                <c:pt idx="5735">
                  <c:v>7535</c:v>
                </c:pt>
                <c:pt idx="5736">
                  <c:v>7536</c:v>
                </c:pt>
                <c:pt idx="5737">
                  <c:v>7537</c:v>
                </c:pt>
                <c:pt idx="5738">
                  <c:v>7538</c:v>
                </c:pt>
                <c:pt idx="5739">
                  <c:v>7539</c:v>
                </c:pt>
                <c:pt idx="5740">
                  <c:v>7540</c:v>
                </c:pt>
                <c:pt idx="5741">
                  <c:v>7541</c:v>
                </c:pt>
                <c:pt idx="5742">
                  <c:v>7542</c:v>
                </c:pt>
                <c:pt idx="5743">
                  <c:v>7543</c:v>
                </c:pt>
                <c:pt idx="5744">
                  <c:v>7544</c:v>
                </c:pt>
                <c:pt idx="5745">
                  <c:v>7545</c:v>
                </c:pt>
                <c:pt idx="5746">
                  <c:v>7546</c:v>
                </c:pt>
                <c:pt idx="5747">
                  <c:v>7547</c:v>
                </c:pt>
                <c:pt idx="5748">
                  <c:v>7548</c:v>
                </c:pt>
                <c:pt idx="5749">
                  <c:v>7549</c:v>
                </c:pt>
                <c:pt idx="5750">
                  <c:v>7550</c:v>
                </c:pt>
                <c:pt idx="5751">
                  <c:v>7551</c:v>
                </c:pt>
                <c:pt idx="5752">
                  <c:v>7552</c:v>
                </c:pt>
                <c:pt idx="5753">
                  <c:v>7553</c:v>
                </c:pt>
                <c:pt idx="5754">
                  <c:v>7554</c:v>
                </c:pt>
                <c:pt idx="5755">
                  <c:v>7555</c:v>
                </c:pt>
                <c:pt idx="5756">
                  <c:v>7556</c:v>
                </c:pt>
                <c:pt idx="5757">
                  <c:v>7557</c:v>
                </c:pt>
                <c:pt idx="5758">
                  <c:v>7558</c:v>
                </c:pt>
                <c:pt idx="5759">
                  <c:v>7559</c:v>
                </c:pt>
                <c:pt idx="5760">
                  <c:v>7560</c:v>
                </c:pt>
                <c:pt idx="5761">
                  <c:v>7561</c:v>
                </c:pt>
                <c:pt idx="5762">
                  <c:v>7562</c:v>
                </c:pt>
                <c:pt idx="5763">
                  <c:v>7563</c:v>
                </c:pt>
                <c:pt idx="5764">
                  <c:v>7564</c:v>
                </c:pt>
                <c:pt idx="5765">
                  <c:v>7565</c:v>
                </c:pt>
                <c:pt idx="5766">
                  <c:v>7566</c:v>
                </c:pt>
                <c:pt idx="5767">
                  <c:v>7567</c:v>
                </c:pt>
                <c:pt idx="5768">
                  <c:v>7568</c:v>
                </c:pt>
                <c:pt idx="5769">
                  <c:v>7569</c:v>
                </c:pt>
                <c:pt idx="5770">
                  <c:v>7570</c:v>
                </c:pt>
                <c:pt idx="5771">
                  <c:v>7571</c:v>
                </c:pt>
                <c:pt idx="5772">
                  <c:v>7572</c:v>
                </c:pt>
                <c:pt idx="5773">
                  <c:v>7573</c:v>
                </c:pt>
                <c:pt idx="5774">
                  <c:v>7574</c:v>
                </c:pt>
                <c:pt idx="5775">
                  <c:v>7575</c:v>
                </c:pt>
                <c:pt idx="5776">
                  <c:v>7576</c:v>
                </c:pt>
                <c:pt idx="5777">
                  <c:v>7577</c:v>
                </c:pt>
                <c:pt idx="5778">
                  <c:v>7578</c:v>
                </c:pt>
                <c:pt idx="5779">
                  <c:v>7579</c:v>
                </c:pt>
                <c:pt idx="5780">
                  <c:v>7580</c:v>
                </c:pt>
                <c:pt idx="5781">
                  <c:v>7581</c:v>
                </c:pt>
                <c:pt idx="5782">
                  <c:v>7582</c:v>
                </c:pt>
                <c:pt idx="5783">
                  <c:v>7583</c:v>
                </c:pt>
                <c:pt idx="5784">
                  <c:v>7584</c:v>
                </c:pt>
                <c:pt idx="5785">
                  <c:v>7585</c:v>
                </c:pt>
                <c:pt idx="5786">
                  <c:v>7586</c:v>
                </c:pt>
                <c:pt idx="5787">
                  <c:v>7587</c:v>
                </c:pt>
                <c:pt idx="5788">
                  <c:v>7588</c:v>
                </c:pt>
                <c:pt idx="5789">
                  <c:v>7589</c:v>
                </c:pt>
                <c:pt idx="5790">
                  <c:v>7590</c:v>
                </c:pt>
                <c:pt idx="5791">
                  <c:v>7591</c:v>
                </c:pt>
                <c:pt idx="5792">
                  <c:v>7592</c:v>
                </c:pt>
                <c:pt idx="5793">
                  <c:v>7593</c:v>
                </c:pt>
                <c:pt idx="5794">
                  <c:v>7594</c:v>
                </c:pt>
                <c:pt idx="5795">
                  <c:v>7595</c:v>
                </c:pt>
                <c:pt idx="5796">
                  <c:v>7596</c:v>
                </c:pt>
                <c:pt idx="5797">
                  <c:v>7597</c:v>
                </c:pt>
                <c:pt idx="5798">
                  <c:v>7598</c:v>
                </c:pt>
                <c:pt idx="5799">
                  <c:v>7599</c:v>
                </c:pt>
                <c:pt idx="5800">
                  <c:v>7600</c:v>
                </c:pt>
                <c:pt idx="5801">
                  <c:v>7601</c:v>
                </c:pt>
                <c:pt idx="5802">
                  <c:v>7602</c:v>
                </c:pt>
                <c:pt idx="5803">
                  <c:v>7603</c:v>
                </c:pt>
                <c:pt idx="5804">
                  <c:v>7604</c:v>
                </c:pt>
                <c:pt idx="5805">
                  <c:v>7605</c:v>
                </c:pt>
                <c:pt idx="5806">
                  <c:v>7606</c:v>
                </c:pt>
                <c:pt idx="5807">
                  <c:v>7607</c:v>
                </c:pt>
                <c:pt idx="5808">
                  <c:v>7608</c:v>
                </c:pt>
                <c:pt idx="5809">
                  <c:v>7609</c:v>
                </c:pt>
                <c:pt idx="5810">
                  <c:v>7610</c:v>
                </c:pt>
                <c:pt idx="5811">
                  <c:v>7611</c:v>
                </c:pt>
                <c:pt idx="5812">
                  <c:v>7612</c:v>
                </c:pt>
                <c:pt idx="5813">
                  <c:v>7613</c:v>
                </c:pt>
                <c:pt idx="5814">
                  <c:v>7614</c:v>
                </c:pt>
                <c:pt idx="5815">
                  <c:v>7615</c:v>
                </c:pt>
                <c:pt idx="5816">
                  <c:v>7616</c:v>
                </c:pt>
                <c:pt idx="5817">
                  <c:v>7617</c:v>
                </c:pt>
                <c:pt idx="5818">
                  <c:v>7618</c:v>
                </c:pt>
                <c:pt idx="5819">
                  <c:v>7619</c:v>
                </c:pt>
                <c:pt idx="5820">
                  <c:v>7620</c:v>
                </c:pt>
                <c:pt idx="5821">
                  <c:v>7621</c:v>
                </c:pt>
                <c:pt idx="5822">
                  <c:v>7622</c:v>
                </c:pt>
                <c:pt idx="5823">
                  <c:v>7623</c:v>
                </c:pt>
                <c:pt idx="5824">
                  <c:v>7624</c:v>
                </c:pt>
                <c:pt idx="5825">
                  <c:v>7625</c:v>
                </c:pt>
                <c:pt idx="5826">
                  <c:v>7626</c:v>
                </c:pt>
                <c:pt idx="5827">
                  <c:v>7627</c:v>
                </c:pt>
                <c:pt idx="5828">
                  <c:v>7628</c:v>
                </c:pt>
                <c:pt idx="5829">
                  <c:v>7629</c:v>
                </c:pt>
                <c:pt idx="5830">
                  <c:v>7630</c:v>
                </c:pt>
                <c:pt idx="5831">
                  <c:v>7631</c:v>
                </c:pt>
                <c:pt idx="5832">
                  <c:v>7632</c:v>
                </c:pt>
                <c:pt idx="5833">
                  <c:v>7633</c:v>
                </c:pt>
                <c:pt idx="5834">
                  <c:v>7634</c:v>
                </c:pt>
                <c:pt idx="5835">
                  <c:v>7635</c:v>
                </c:pt>
                <c:pt idx="5836">
                  <c:v>7636</c:v>
                </c:pt>
                <c:pt idx="5837">
                  <c:v>7637</c:v>
                </c:pt>
                <c:pt idx="5838">
                  <c:v>7638</c:v>
                </c:pt>
                <c:pt idx="5839">
                  <c:v>7639</c:v>
                </c:pt>
                <c:pt idx="5840">
                  <c:v>7640</c:v>
                </c:pt>
                <c:pt idx="5841">
                  <c:v>7641</c:v>
                </c:pt>
                <c:pt idx="5842">
                  <c:v>7642</c:v>
                </c:pt>
                <c:pt idx="5843">
                  <c:v>7643</c:v>
                </c:pt>
                <c:pt idx="5844">
                  <c:v>7644</c:v>
                </c:pt>
                <c:pt idx="5845">
                  <c:v>7645</c:v>
                </c:pt>
                <c:pt idx="5846">
                  <c:v>7646</c:v>
                </c:pt>
                <c:pt idx="5847">
                  <c:v>7647</c:v>
                </c:pt>
                <c:pt idx="5848">
                  <c:v>7648</c:v>
                </c:pt>
                <c:pt idx="5849">
                  <c:v>7649</c:v>
                </c:pt>
                <c:pt idx="5850">
                  <c:v>7650</c:v>
                </c:pt>
                <c:pt idx="5851">
                  <c:v>7651</c:v>
                </c:pt>
                <c:pt idx="5852">
                  <c:v>7652</c:v>
                </c:pt>
                <c:pt idx="5853">
                  <c:v>7653</c:v>
                </c:pt>
                <c:pt idx="5854">
                  <c:v>7654</c:v>
                </c:pt>
                <c:pt idx="5855">
                  <c:v>7655</c:v>
                </c:pt>
                <c:pt idx="5856">
                  <c:v>7656</c:v>
                </c:pt>
                <c:pt idx="5857">
                  <c:v>7657</c:v>
                </c:pt>
                <c:pt idx="5858">
                  <c:v>7658</c:v>
                </c:pt>
                <c:pt idx="5859">
                  <c:v>7659</c:v>
                </c:pt>
                <c:pt idx="5860">
                  <c:v>7660</c:v>
                </c:pt>
                <c:pt idx="5861">
                  <c:v>7661</c:v>
                </c:pt>
                <c:pt idx="5862">
                  <c:v>7662</c:v>
                </c:pt>
                <c:pt idx="5863">
                  <c:v>7663</c:v>
                </c:pt>
                <c:pt idx="5864">
                  <c:v>7664</c:v>
                </c:pt>
                <c:pt idx="5865">
                  <c:v>7665</c:v>
                </c:pt>
                <c:pt idx="5866">
                  <c:v>7666</c:v>
                </c:pt>
                <c:pt idx="5867">
                  <c:v>7667</c:v>
                </c:pt>
                <c:pt idx="5868">
                  <c:v>7668</c:v>
                </c:pt>
                <c:pt idx="5869">
                  <c:v>7669</c:v>
                </c:pt>
                <c:pt idx="5870">
                  <c:v>7670</c:v>
                </c:pt>
                <c:pt idx="5871">
                  <c:v>7671</c:v>
                </c:pt>
                <c:pt idx="5872">
                  <c:v>7672</c:v>
                </c:pt>
                <c:pt idx="5873">
                  <c:v>7673</c:v>
                </c:pt>
                <c:pt idx="5874">
                  <c:v>7674</c:v>
                </c:pt>
                <c:pt idx="5875">
                  <c:v>7675</c:v>
                </c:pt>
                <c:pt idx="5876">
                  <c:v>7676</c:v>
                </c:pt>
                <c:pt idx="5877">
                  <c:v>7677</c:v>
                </c:pt>
                <c:pt idx="5878">
                  <c:v>7678</c:v>
                </c:pt>
                <c:pt idx="5879">
                  <c:v>7679</c:v>
                </c:pt>
                <c:pt idx="5880">
                  <c:v>7680</c:v>
                </c:pt>
                <c:pt idx="5881">
                  <c:v>7681</c:v>
                </c:pt>
                <c:pt idx="5882">
                  <c:v>7682</c:v>
                </c:pt>
                <c:pt idx="5883">
                  <c:v>7683</c:v>
                </c:pt>
                <c:pt idx="5884">
                  <c:v>7684</c:v>
                </c:pt>
                <c:pt idx="5885">
                  <c:v>7685</c:v>
                </c:pt>
                <c:pt idx="5886">
                  <c:v>7686</c:v>
                </c:pt>
                <c:pt idx="5887">
                  <c:v>7687</c:v>
                </c:pt>
                <c:pt idx="5888">
                  <c:v>7688</c:v>
                </c:pt>
                <c:pt idx="5889">
                  <c:v>7689</c:v>
                </c:pt>
                <c:pt idx="5890">
                  <c:v>7690</c:v>
                </c:pt>
                <c:pt idx="5891">
                  <c:v>7691</c:v>
                </c:pt>
                <c:pt idx="5892">
                  <c:v>7692</c:v>
                </c:pt>
                <c:pt idx="5893">
                  <c:v>7693</c:v>
                </c:pt>
                <c:pt idx="5894">
                  <c:v>7694</c:v>
                </c:pt>
                <c:pt idx="5895">
                  <c:v>7695</c:v>
                </c:pt>
                <c:pt idx="5896">
                  <c:v>7696</c:v>
                </c:pt>
                <c:pt idx="5897">
                  <c:v>7697</c:v>
                </c:pt>
                <c:pt idx="5898">
                  <c:v>7698</c:v>
                </c:pt>
                <c:pt idx="5899">
                  <c:v>7699</c:v>
                </c:pt>
                <c:pt idx="5900">
                  <c:v>7700</c:v>
                </c:pt>
                <c:pt idx="5901">
                  <c:v>7701</c:v>
                </c:pt>
                <c:pt idx="5902">
                  <c:v>7702</c:v>
                </c:pt>
                <c:pt idx="5903">
                  <c:v>7703</c:v>
                </c:pt>
                <c:pt idx="5904">
                  <c:v>7704</c:v>
                </c:pt>
                <c:pt idx="5905">
                  <c:v>7705</c:v>
                </c:pt>
                <c:pt idx="5906">
                  <c:v>7706</c:v>
                </c:pt>
                <c:pt idx="5907">
                  <c:v>7707</c:v>
                </c:pt>
                <c:pt idx="5908">
                  <c:v>7708</c:v>
                </c:pt>
                <c:pt idx="5909">
                  <c:v>7709</c:v>
                </c:pt>
                <c:pt idx="5910">
                  <c:v>7710</c:v>
                </c:pt>
                <c:pt idx="5911">
                  <c:v>7711</c:v>
                </c:pt>
                <c:pt idx="5912">
                  <c:v>7712</c:v>
                </c:pt>
                <c:pt idx="5913">
                  <c:v>7713</c:v>
                </c:pt>
                <c:pt idx="5914">
                  <c:v>7714</c:v>
                </c:pt>
                <c:pt idx="5915">
                  <c:v>7715</c:v>
                </c:pt>
                <c:pt idx="5916">
                  <c:v>7716</c:v>
                </c:pt>
                <c:pt idx="5917">
                  <c:v>7717</c:v>
                </c:pt>
                <c:pt idx="5918">
                  <c:v>7718</c:v>
                </c:pt>
                <c:pt idx="5919">
                  <c:v>7719</c:v>
                </c:pt>
                <c:pt idx="5920">
                  <c:v>7720</c:v>
                </c:pt>
                <c:pt idx="5921">
                  <c:v>7721</c:v>
                </c:pt>
                <c:pt idx="5922">
                  <c:v>7722</c:v>
                </c:pt>
                <c:pt idx="5923">
                  <c:v>7723</c:v>
                </c:pt>
                <c:pt idx="5924">
                  <c:v>7724</c:v>
                </c:pt>
                <c:pt idx="5925">
                  <c:v>7725</c:v>
                </c:pt>
                <c:pt idx="5926">
                  <c:v>7726</c:v>
                </c:pt>
                <c:pt idx="5927">
                  <c:v>7727</c:v>
                </c:pt>
                <c:pt idx="5928">
                  <c:v>7728</c:v>
                </c:pt>
                <c:pt idx="5929">
                  <c:v>7729</c:v>
                </c:pt>
                <c:pt idx="5930">
                  <c:v>7730</c:v>
                </c:pt>
                <c:pt idx="5931">
                  <c:v>7731</c:v>
                </c:pt>
                <c:pt idx="5932">
                  <c:v>7732</c:v>
                </c:pt>
                <c:pt idx="5933">
                  <c:v>7733</c:v>
                </c:pt>
                <c:pt idx="5934">
                  <c:v>7734</c:v>
                </c:pt>
                <c:pt idx="5935">
                  <c:v>7735</c:v>
                </c:pt>
                <c:pt idx="5936">
                  <c:v>7736</c:v>
                </c:pt>
                <c:pt idx="5937">
                  <c:v>7737</c:v>
                </c:pt>
                <c:pt idx="5938">
                  <c:v>7738</c:v>
                </c:pt>
                <c:pt idx="5939">
                  <c:v>7739</c:v>
                </c:pt>
                <c:pt idx="5940">
                  <c:v>7740</c:v>
                </c:pt>
                <c:pt idx="5941">
                  <c:v>7741</c:v>
                </c:pt>
                <c:pt idx="5942">
                  <c:v>7742</c:v>
                </c:pt>
                <c:pt idx="5943">
                  <c:v>7743</c:v>
                </c:pt>
                <c:pt idx="5944">
                  <c:v>7744</c:v>
                </c:pt>
                <c:pt idx="5945">
                  <c:v>7745</c:v>
                </c:pt>
                <c:pt idx="5946">
                  <c:v>7746</c:v>
                </c:pt>
                <c:pt idx="5947">
                  <c:v>7747</c:v>
                </c:pt>
                <c:pt idx="5948">
                  <c:v>7748</c:v>
                </c:pt>
                <c:pt idx="5949">
                  <c:v>7749</c:v>
                </c:pt>
                <c:pt idx="5950">
                  <c:v>7750</c:v>
                </c:pt>
                <c:pt idx="5951">
                  <c:v>7751</c:v>
                </c:pt>
                <c:pt idx="5952">
                  <c:v>7752</c:v>
                </c:pt>
                <c:pt idx="5953">
                  <c:v>7753</c:v>
                </c:pt>
                <c:pt idx="5954">
                  <c:v>7754</c:v>
                </c:pt>
                <c:pt idx="5955">
                  <c:v>7755</c:v>
                </c:pt>
                <c:pt idx="5956">
                  <c:v>7756</c:v>
                </c:pt>
                <c:pt idx="5957">
                  <c:v>7757</c:v>
                </c:pt>
                <c:pt idx="5958">
                  <c:v>7758</c:v>
                </c:pt>
                <c:pt idx="5959">
                  <c:v>7759</c:v>
                </c:pt>
                <c:pt idx="5960">
                  <c:v>7760</c:v>
                </c:pt>
                <c:pt idx="5961">
                  <c:v>7761</c:v>
                </c:pt>
                <c:pt idx="5962">
                  <c:v>7762</c:v>
                </c:pt>
                <c:pt idx="5963">
                  <c:v>7763</c:v>
                </c:pt>
                <c:pt idx="5964">
                  <c:v>7764</c:v>
                </c:pt>
                <c:pt idx="5965">
                  <c:v>7765</c:v>
                </c:pt>
                <c:pt idx="5966">
                  <c:v>7766</c:v>
                </c:pt>
                <c:pt idx="5967">
                  <c:v>7767</c:v>
                </c:pt>
                <c:pt idx="5968">
                  <c:v>7768</c:v>
                </c:pt>
                <c:pt idx="5969">
                  <c:v>7769</c:v>
                </c:pt>
                <c:pt idx="5970">
                  <c:v>7770</c:v>
                </c:pt>
                <c:pt idx="5971">
                  <c:v>7771</c:v>
                </c:pt>
                <c:pt idx="5972">
                  <c:v>7772</c:v>
                </c:pt>
                <c:pt idx="5973">
                  <c:v>7773</c:v>
                </c:pt>
                <c:pt idx="5974">
                  <c:v>7774</c:v>
                </c:pt>
                <c:pt idx="5975">
                  <c:v>7775</c:v>
                </c:pt>
                <c:pt idx="5976">
                  <c:v>7776</c:v>
                </c:pt>
                <c:pt idx="5977">
                  <c:v>7777</c:v>
                </c:pt>
                <c:pt idx="5978">
                  <c:v>7778</c:v>
                </c:pt>
                <c:pt idx="5979">
                  <c:v>7779</c:v>
                </c:pt>
                <c:pt idx="5980">
                  <c:v>7780</c:v>
                </c:pt>
                <c:pt idx="5981">
                  <c:v>7781</c:v>
                </c:pt>
                <c:pt idx="5982">
                  <c:v>7782</c:v>
                </c:pt>
                <c:pt idx="5983">
                  <c:v>7783</c:v>
                </c:pt>
                <c:pt idx="5984">
                  <c:v>7784</c:v>
                </c:pt>
                <c:pt idx="5985">
                  <c:v>7785</c:v>
                </c:pt>
                <c:pt idx="5986">
                  <c:v>7786</c:v>
                </c:pt>
                <c:pt idx="5987">
                  <c:v>7787</c:v>
                </c:pt>
                <c:pt idx="5988">
                  <c:v>7788</c:v>
                </c:pt>
                <c:pt idx="5989">
                  <c:v>7789</c:v>
                </c:pt>
                <c:pt idx="5990">
                  <c:v>7790</c:v>
                </c:pt>
                <c:pt idx="5991">
                  <c:v>7791</c:v>
                </c:pt>
                <c:pt idx="5992">
                  <c:v>7792</c:v>
                </c:pt>
                <c:pt idx="5993">
                  <c:v>7793</c:v>
                </c:pt>
                <c:pt idx="5994">
                  <c:v>7794</c:v>
                </c:pt>
                <c:pt idx="5995">
                  <c:v>7795</c:v>
                </c:pt>
                <c:pt idx="5996">
                  <c:v>7796</c:v>
                </c:pt>
                <c:pt idx="5997">
                  <c:v>7797</c:v>
                </c:pt>
                <c:pt idx="5998">
                  <c:v>7798</c:v>
                </c:pt>
                <c:pt idx="5999">
                  <c:v>7799</c:v>
                </c:pt>
                <c:pt idx="6000">
                  <c:v>7800</c:v>
                </c:pt>
                <c:pt idx="6001">
                  <c:v>7801</c:v>
                </c:pt>
                <c:pt idx="6002">
                  <c:v>7802</c:v>
                </c:pt>
                <c:pt idx="6003">
                  <c:v>7803</c:v>
                </c:pt>
                <c:pt idx="6004">
                  <c:v>7804</c:v>
                </c:pt>
                <c:pt idx="6005">
                  <c:v>7805</c:v>
                </c:pt>
                <c:pt idx="6006">
                  <c:v>7806</c:v>
                </c:pt>
                <c:pt idx="6007">
                  <c:v>7807</c:v>
                </c:pt>
                <c:pt idx="6008">
                  <c:v>7808</c:v>
                </c:pt>
                <c:pt idx="6009">
                  <c:v>7809</c:v>
                </c:pt>
                <c:pt idx="6010">
                  <c:v>7810</c:v>
                </c:pt>
                <c:pt idx="6011">
                  <c:v>7811</c:v>
                </c:pt>
                <c:pt idx="6012">
                  <c:v>7812</c:v>
                </c:pt>
                <c:pt idx="6013">
                  <c:v>7813</c:v>
                </c:pt>
                <c:pt idx="6014">
                  <c:v>7814</c:v>
                </c:pt>
                <c:pt idx="6015">
                  <c:v>7815</c:v>
                </c:pt>
                <c:pt idx="6016">
                  <c:v>7816</c:v>
                </c:pt>
                <c:pt idx="6017">
                  <c:v>7817</c:v>
                </c:pt>
                <c:pt idx="6018">
                  <c:v>7818</c:v>
                </c:pt>
                <c:pt idx="6019">
                  <c:v>7819</c:v>
                </c:pt>
                <c:pt idx="6020">
                  <c:v>7820</c:v>
                </c:pt>
                <c:pt idx="6021">
                  <c:v>7821</c:v>
                </c:pt>
                <c:pt idx="6022">
                  <c:v>7822</c:v>
                </c:pt>
                <c:pt idx="6023">
                  <c:v>7823</c:v>
                </c:pt>
                <c:pt idx="6024">
                  <c:v>7824</c:v>
                </c:pt>
                <c:pt idx="6025">
                  <c:v>7825</c:v>
                </c:pt>
                <c:pt idx="6026">
                  <c:v>7826</c:v>
                </c:pt>
                <c:pt idx="6027">
                  <c:v>7827</c:v>
                </c:pt>
                <c:pt idx="6028">
                  <c:v>7828</c:v>
                </c:pt>
                <c:pt idx="6029">
                  <c:v>7829</c:v>
                </c:pt>
                <c:pt idx="6030">
                  <c:v>7830</c:v>
                </c:pt>
                <c:pt idx="6031">
                  <c:v>7831</c:v>
                </c:pt>
                <c:pt idx="6032">
                  <c:v>7832</c:v>
                </c:pt>
                <c:pt idx="6033">
                  <c:v>7833</c:v>
                </c:pt>
                <c:pt idx="6034">
                  <c:v>7834</c:v>
                </c:pt>
                <c:pt idx="6035">
                  <c:v>7835</c:v>
                </c:pt>
                <c:pt idx="6036">
                  <c:v>7836</c:v>
                </c:pt>
                <c:pt idx="6037">
                  <c:v>7837</c:v>
                </c:pt>
                <c:pt idx="6038">
                  <c:v>7838</c:v>
                </c:pt>
                <c:pt idx="6039">
                  <c:v>7839</c:v>
                </c:pt>
                <c:pt idx="6040">
                  <c:v>7840</c:v>
                </c:pt>
                <c:pt idx="6041">
                  <c:v>7841</c:v>
                </c:pt>
                <c:pt idx="6042">
                  <c:v>7842</c:v>
                </c:pt>
                <c:pt idx="6043">
                  <c:v>7843</c:v>
                </c:pt>
                <c:pt idx="6044">
                  <c:v>7844</c:v>
                </c:pt>
                <c:pt idx="6045">
                  <c:v>7845</c:v>
                </c:pt>
                <c:pt idx="6046">
                  <c:v>7846</c:v>
                </c:pt>
                <c:pt idx="6047">
                  <c:v>7847</c:v>
                </c:pt>
                <c:pt idx="6048">
                  <c:v>7848</c:v>
                </c:pt>
                <c:pt idx="6049">
                  <c:v>7849</c:v>
                </c:pt>
                <c:pt idx="6050">
                  <c:v>7850</c:v>
                </c:pt>
                <c:pt idx="6051">
                  <c:v>7851</c:v>
                </c:pt>
                <c:pt idx="6052">
                  <c:v>7852</c:v>
                </c:pt>
                <c:pt idx="6053">
                  <c:v>7853</c:v>
                </c:pt>
                <c:pt idx="6054">
                  <c:v>7854</c:v>
                </c:pt>
                <c:pt idx="6055">
                  <c:v>7855</c:v>
                </c:pt>
                <c:pt idx="6056">
                  <c:v>7856</c:v>
                </c:pt>
                <c:pt idx="6057">
                  <c:v>7857</c:v>
                </c:pt>
                <c:pt idx="6058">
                  <c:v>7858</c:v>
                </c:pt>
                <c:pt idx="6059">
                  <c:v>7859</c:v>
                </c:pt>
                <c:pt idx="6060">
                  <c:v>7860</c:v>
                </c:pt>
                <c:pt idx="6061">
                  <c:v>7861</c:v>
                </c:pt>
                <c:pt idx="6062">
                  <c:v>7862</c:v>
                </c:pt>
                <c:pt idx="6063">
                  <c:v>7863</c:v>
                </c:pt>
                <c:pt idx="6064">
                  <c:v>7864</c:v>
                </c:pt>
                <c:pt idx="6065">
                  <c:v>7865</c:v>
                </c:pt>
                <c:pt idx="6066">
                  <c:v>7866</c:v>
                </c:pt>
                <c:pt idx="6067">
                  <c:v>7867</c:v>
                </c:pt>
                <c:pt idx="6068">
                  <c:v>7868</c:v>
                </c:pt>
                <c:pt idx="6069">
                  <c:v>7869</c:v>
                </c:pt>
                <c:pt idx="6070">
                  <c:v>7870</c:v>
                </c:pt>
                <c:pt idx="6071">
                  <c:v>7871</c:v>
                </c:pt>
                <c:pt idx="6072">
                  <c:v>7872</c:v>
                </c:pt>
                <c:pt idx="6073">
                  <c:v>7873</c:v>
                </c:pt>
                <c:pt idx="6074">
                  <c:v>7874</c:v>
                </c:pt>
                <c:pt idx="6075">
                  <c:v>7875</c:v>
                </c:pt>
                <c:pt idx="6076">
                  <c:v>7876</c:v>
                </c:pt>
                <c:pt idx="6077">
                  <c:v>7877</c:v>
                </c:pt>
                <c:pt idx="6078">
                  <c:v>7878</c:v>
                </c:pt>
                <c:pt idx="6079">
                  <c:v>7879</c:v>
                </c:pt>
                <c:pt idx="6080">
                  <c:v>7880</c:v>
                </c:pt>
                <c:pt idx="6081">
                  <c:v>7881</c:v>
                </c:pt>
                <c:pt idx="6082">
                  <c:v>7882</c:v>
                </c:pt>
                <c:pt idx="6083">
                  <c:v>7883</c:v>
                </c:pt>
                <c:pt idx="6084">
                  <c:v>7884</c:v>
                </c:pt>
                <c:pt idx="6085">
                  <c:v>7885</c:v>
                </c:pt>
                <c:pt idx="6086">
                  <c:v>7886</c:v>
                </c:pt>
                <c:pt idx="6087">
                  <c:v>7887</c:v>
                </c:pt>
                <c:pt idx="6088">
                  <c:v>7888</c:v>
                </c:pt>
                <c:pt idx="6089">
                  <c:v>7889</c:v>
                </c:pt>
                <c:pt idx="6090">
                  <c:v>7890</c:v>
                </c:pt>
                <c:pt idx="6091">
                  <c:v>7891</c:v>
                </c:pt>
                <c:pt idx="6092">
                  <c:v>7892</c:v>
                </c:pt>
                <c:pt idx="6093">
                  <c:v>7893</c:v>
                </c:pt>
                <c:pt idx="6094">
                  <c:v>7894</c:v>
                </c:pt>
                <c:pt idx="6095">
                  <c:v>7895</c:v>
                </c:pt>
                <c:pt idx="6096">
                  <c:v>7896</c:v>
                </c:pt>
                <c:pt idx="6097">
                  <c:v>7897</c:v>
                </c:pt>
                <c:pt idx="6098">
                  <c:v>7898</c:v>
                </c:pt>
                <c:pt idx="6099">
                  <c:v>7899</c:v>
                </c:pt>
                <c:pt idx="6100">
                  <c:v>7900</c:v>
                </c:pt>
                <c:pt idx="6101">
                  <c:v>7901</c:v>
                </c:pt>
                <c:pt idx="6102">
                  <c:v>7902</c:v>
                </c:pt>
                <c:pt idx="6103">
                  <c:v>7903</c:v>
                </c:pt>
                <c:pt idx="6104">
                  <c:v>7904</c:v>
                </c:pt>
                <c:pt idx="6105">
                  <c:v>7905</c:v>
                </c:pt>
                <c:pt idx="6106">
                  <c:v>7906</c:v>
                </c:pt>
                <c:pt idx="6107">
                  <c:v>7907</c:v>
                </c:pt>
                <c:pt idx="6108">
                  <c:v>7908</c:v>
                </c:pt>
                <c:pt idx="6109">
                  <c:v>7909</c:v>
                </c:pt>
                <c:pt idx="6110">
                  <c:v>7910</c:v>
                </c:pt>
                <c:pt idx="6111">
                  <c:v>7911</c:v>
                </c:pt>
                <c:pt idx="6112">
                  <c:v>7912</c:v>
                </c:pt>
                <c:pt idx="6113">
                  <c:v>7913</c:v>
                </c:pt>
                <c:pt idx="6114">
                  <c:v>7914</c:v>
                </c:pt>
                <c:pt idx="6115">
                  <c:v>7915</c:v>
                </c:pt>
                <c:pt idx="6116">
                  <c:v>7916</c:v>
                </c:pt>
                <c:pt idx="6117">
                  <c:v>7917</c:v>
                </c:pt>
                <c:pt idx="6118">
                  <c:v>7918</c:v>
                </c:pt>
                <c:pt idx="6119">
                  <c:v>7919</c:v>
                </c:pt>
                <c:pt idx="6120">
                  <c:v>7920</c:v>
                </c:pt>
                <c:pt idx="6121">
                  <c:v>7921</c:v>
                </c:pt>
                <c:pt idx="6122">
                  <c:v>7922</c:v>
                </c:pt>
                <c:pt idx="6123">
                  <c:v>7923</c:v>
                </c:pt>
                <c:pt idx="6124">
                  <c:v>7924</c:v>
                </c:pt>
                <c:pt idx="6125">
                  <c:v>7925</c:v>
                </c:pt>
                <c:pt idx="6126">
                  <c:v>7926</c:v>
                </c:pt>
                <c:pt idx="6127">
                  <c:v>7927</c:v>
                </c:pt>
                <c:pt idx="6128">
                  <c:v>7928</c:v>
                </c:pt>
                <c:pt idx="6129">
                  <c:v>7929</c:v>
                </c:pt>
                <c:pt idx="6130">
                  <c:v>7930</c:v>
                </c:pt>
                <c:pt idx="6131">
                  <c:v>7931</c:v>
                </c:pt>
                <c:pt idx="6132">
                  <c:v>7932</c:v>
                </c:pt>
                <c:pt idx="6133">
                  <c:v>7933</c:v>
                </c:pt>
                <c:pt idx="6134">
                  <c:v>7934</c:v>
                </c:pt>
                <c:pt idx="6135">
                  <c:v>7935</c:v>
                </c:pt>
                <c:pt idx="6136">
                  <c:v>7936</c:v>
                </c:pt>
                <c:pt idx="6137">
                  <c:v>7937</c:v>
                </c:pt>
                <c:pt idx="6138">
                  <c:v>7938</c:v>
                </c:pt>
                <c:pt idx="6139">
                  <c:v>7939</c:v>
                </c:pt>
                <c:pt idx="6140">
                  <c:v>7940</c:v>
                </c:pt>
                <c:pt idx="6141">
                  <c:v>7941</c:v>
                </c:pt>
                <c:pt idx="6142">
                  <c:v>7942</c:v>
                </c:pt>
                <c:pt idx="6143">
                  <c:v>7943</c:v>
                </c:pt>
                <c:pt idx="6144">
                  <c:v>7944</c:v>
                </c:pt>
                <c:pt idx="6145">
                  <c:v>7945</c:v>
                </c:pt>
                <c:pt idx="6146">
                  <c:v>7946</c:v>
                </c:pt>
                <c:pt idx="6147">
                  <c:v>7947</c:v>
                </c:pt>
                <c:pt idx="6148">
                  <c:v>7948</c:v>
                </c:pt>
                <c:pt idx="6149">
                  <c:v>7949</c:v>
                </c:pt>
                <c:pt idx="6150">
                  <c:v>7950</c:v>
                </c:pt>
                <c:pt idx="6151">
                  <c:v>7951</c:v>
                </c:pt>
                <c:pt idx="6152">
                  <c:v>7952</c:v>
                </c:pt>
                <c:pt idx="6153">
                  <c:v>7953</c:v>
                </c:pt>
                <c:pt idx="6154">
                  <c:v>7954</c:v>
                </c:pt>
                <c:pt idx="6155">
                  <c:v>7955</c:v>
                </c:pt>
                <c:pt idx="6156">
                  <c:v>7956</c:v>
                </c:pt>
                <c:pt idx="6157">
                  <c:v>7957</c:v>
                </c:pt>
                <c:pt idx="6158">
                  <c:v>7958</c:v>
                </c:pt>
                <c:pt idx="6159">
                  <c:v>7959</c:v>
                </c:pt>
                <c:pt idx="6160">
                  <c:v>7960</c:v>
                </c:pt>
                <c:pt idx="6161">
                  <c:v>7961</c:v>
                </c:pt>
                <c:pt idx="6162">
                  <c:v>7962</c:v>
                </c:pt>
                <c:pt idx="6163">
                  <c:v>7963</c:v>
                </c:pt>
                <c:pt idx="6164">
                  <c:v>7964</c:v>
                </c:pt>
                <c:pt idx="6165">
                  <c:v>7965</c:v>
                </c:pt>
                <c:pt idx="6166">
                  <c:v>7966</c:v>
                </c:pt>
                <c:pt idx="6167">
                  <c:v>7967</c:v>
                </c:pt>
                <c:pt idx="6168">
                  <c:v>7968</c:v>
                </c:pt>
                <c:pt idx="6169">
                  <c:v>7969</c:v>
                </c:pt>
                <c:pt idx="6170">
                  <c:v>7970</c:v>
                </c:pt>
                <c:pt idx="6171">
                  <c:v>7971</c:v>
                </c:pt>
                <c:pt idx="6172">
                  <c:v>7972</c:v>
                </c:pt>
                <c:pt idx="6173">
                  <c:v>7973</c:v>
                </c:pt>
                <c:pt idx="6174">
                  <c:v>7974</c:v>
                </c:pt>
                <c:pt idx="6175">
                  <c:v>7975</c:v>
                </c:pt>
                <c:pt idx="6176">
                  <c:v>7976</c:v>
                </c:pt>
                <c:pt idx="6177">
                  <c:v>7977</c:v>
                </c:pt>
                <c:pt idx="6178">
                  <c:v>7978</c:v>
                </c:pt>
                <c:pt idx="6179">
                  <c:v>7979</c:v>
                </c:pt>
                <c:pt idx="6180">
                  <c:v>7980</c:v>
                </c:pt>
                <c:pt idx="6181">
                  <c:v>7981</c:v>
                </c:pt>
                <c:pt idx="6182">
                  <c:v>7982</c:v>
                </c:pt>
                <c:pt idx="6183">
                  <c:v>7983</c:v>
                </c:pt>
                <c:pt idx="6184">
                  <c:v>7984</c:v>
                </c:pt>
                <c:pt idx="6185">
                  <c:v>7985</c:v>
                </c:pt>
                <c:pt idx="6186">
                  <c:v>7986</c:v>
                </c:pt>
                <c:pt idx="6187">
                  <c:v>7987</c:v>
                </c:pt>
                <c:pt idx="6188">
                  <c:v>7988</c:v>
                </c:pt>
                <c:pt idx="6189">
                  <c:v>7989</c:v>
                </c:pt>
                <c:pt idx="6190">
                  <c:v>7990</c:v>
                </c:pt>
                <c:pt idx="6191">
                  <c:v>7991</c:v>
                </c:pt>
                <c:pt idx="6192">
                  <c:v>7992</c:v>
                </c:pt>
                <c:pt idx="6193">
                  <c:v>7993</c:v>
                </c:pt>
                <c:pt idx="6194">
                  <c:v>7994</c:v>
                </c:pt>
                <c:pt idx="6195">
                  <c:v>7995</c:v>
                </c:pt>
                <c:pt idx="6196">
                  <c:v>7996</c:v>
                </c:pt>
                <c:pt idx="6197">
                  <c:v>7997</c:v>
                </c:pt>
                <c:pt idx="6198">
                  <c:v>7998</c:v>
                </c:pt>
                <c:pt idx="6199">
                  <c:v>7999</c:v>
                </c:pt>
                <c:pt idx="6200">
                  <c:v>8000</c:v>
                </c:pt>
                <c:pt idx="6201">
                  <c:v>8001</c:v>
                </c:pt>
                <c:pt idx="6202">
                  <c:v>8002</c:v>
                </c:pt>
                <c:pt idx="6203">
                  <c:v>8003</c:v>
                </c:pt>
                <c:pt idx="6204">
                  <c:v>8004</c:v>
                </c:pt>
                <c:pt idx="6205">
                  <c:v>8005</c:v>
                </c:pt>
                <c:pt idx="6206">
                  <c:v>8006</c:v>
                </c:pt>
                <c:pt idx="6207">
                  <c:v>8007</c:v>
                </c:pt>
                <c:pt idx="6208">
                  <c:v>8008</c:v>
                </c:pt>
                <c:pt idx="6209">
                  <c:v>8009</c:v>
                </c:pt>
                <c:pt idx="6210">
                  <c:v>8010</c:v>
                </c:pt>
                <c:pt idx="6211">
                  <c:v>8011</c:v>
                </c:pt>
                <c:pt idx="6212">
                  <c:v>8012</c:v>
                </c:pt>
                <c:pt idx="6213">
                  <c:v>8013</c:v>
                </c:pt>
                <c:pt idx="6214">
                  <c:v>8014</c:v>
                </c:pt>
                <c:pt idx="6215">
                  <c:v>8015</c:v>
                </c:pt>
                <c:pt idx="6216">
                  <c:v>8016</c:v>
                </c:pt>
                <c:pt idx="6217">
                  <c:v>8017</c:v>
                </c:pt>
                <c:pt idx="6218">
                  <c:v>8018</c:v>
                </c:pt>
                <c:pt idx="6219">
                  <c:v>8019</c:v>
                </c:pt>
                <c:pt idx="6220">
                  <c:v>8020</c:v>
                </c:pt>
                <c:pt idx="6221">
                  <c:v>8021</c:v>
                </c:pt>
                <c:pt idx="6222">
                  <c:v>8022</c:v>
                </c:pt>
                <c:pt idx="6223">
                  <c:v>8023</c:v>
                </c:pt>
                <c:pt idx="6224">
                  <c:v>8024</c:v>
                </c:pt>
                <c:pt idx="6225">
                  <c:v>8025</c:v>
                </c:pt>
                <c:pt idx="6226">
                  <c:v>8026</c:v>
                </c:pt>
                <c:pt idx="6227">
                  <c:v>8027</c:v>
                </c:pt>
                <c:pt idx="6228">
                  <c:v>8028</c:v>
                </c:pt>
                <c:pt idx="6229">
                  <c:v>8029</c:v>
                </c:pt>
                <c:pt idx="6230">
                  <c:v>8030</c:v>
                </c:pt>
                <c:pt idx="6231">
                  <c:v>8031</c:v>
                </c:pt>
                <c:pt idx="6232">
                  <c:v>8032</c:v>
                </c:pt>
                <c:pt idx="6233">
                  <c:v>8033</c:v>
                </c:pt>
                <c:pt idx="6234">
                  <c:v>8034</c:v>
                </c:pt>
                <c:pt idx="6235">
                  <c:v>8035</c:v>
                </c:pt>
                <c:pt idx="6236">
                  <c:v>8036</c:v>
                </c:pt>
                <c:pt idx="6237">
                  <c:v>8037</c:v>
                </c:pt>
                <c:pt idx="6238">
                  <c:v>8038</c:v>
                </c:pt>
                <c:pt idx="6239">
                  <c:v>8039</c:v>
                </c:pt>
                <c:pt idx="6240">
                  <c:v>8040</c:v>
                </c:pt>
                <c:pt idx="6241">
                  <c:v>8041</c:v>
                </c:pt>
                <c:pt idx="6242">
                  <c:v>8042</c:v>
                </c:pt>
                <c:pt idx="6243">
                  <c:v>8043</c:v>
                </c:pt>
                <c:pt idx="6244">
                  <c:v>8044</c:v>
                </c:pt>
                <c:pt idx="6245">
                  <c:v>8045</c:v>
                </c:pt>
                <c:pt idx="6246">
                  <c:v>8046</c:v>
                </c:pt>
                <c:pt idx="6247">
                  <c:v>8047</c:v>
                </c:pt>
                <c:pt idx="6248">
                  <c:v>8048</c:v>
                </c:pt>
                <c:pt idx="6249">
                  <c:v>8049</c:v>
                </c:pt>
                <c:pt idx="6250">
                  <c:v>8050</c:v>
                </c:pt>
                <c:pt idx="6251">
                  <c:v>8051</c:v>
                </c:pt>
                <c:pt idx="6252">
                  <c:v>8052</c:v>
                </c:pt>
                <c:pt idx="6253">
                  <c:v>8053</c:v>
                </c:pt>
                <c:pt idx="6254">
                  <c:v>8054</c:v>
                </c:pt>
                <c:pt idx="6255">
                  <c:v>8055</c:v>
                </c:pt>
                <c:pt idx="6256">
                  <c:v>8056</c:v>
                </c:pt>
                <c:pt idx="6257">
                  <c:v>8057</c:v>
                </c:pt>
                <c:pt idx="6258">
                  <c:v>8058</c:v>
                </c:pt>
                <c:pt idx="6259">
                  <c:v>8059</c:v>
                </c:pt>
                <c:pt idx="6260">
                  <c:v>8060</c:v>
                </c:pt>
                <c:pt idx="6261">
                  <c:v>8061</c:v>
                </c:pt>
                <c:pt idx="6262">
                  <c:v>8062</c:v>
                </c:pt>
                <c:pt idx="6263">
                  <c:v>8063</c:v>
                </c:pt>
                <c:pt idx="6264">
                  <c:v>8064</c:v>
                </c:pt>
                <c:pt idx="6265">
                  <c:v>8065</c:v>
                </c:pt>
                <c:pt idx="6266">
                  <c:v>8066</c:v>
                </c:pt>
                <c:pt idx="6267">
                  <c:v>8067</c:v>
                </c:pt>
                <c:pt idx="6268">
                  <c:v>8068</c:v>
                </c:pt>
                <c:pt idx="6269">
                  <c:v>8069</c:v>
                </c:pt>
                <c:pt idx="6270">
                  <c:v>8070</c:v>
                </c:pt>
                <c:pt idx="6271">
                  <c:v>8071</c:v>
                </c:pt>
                <c:pt idx="6272">
                  <c:v>8072</c:v>
                </c:pt>
                <c:pt idx="6273">
                  <c:v>8073</c:v>
                </c:pt>
                <c:pt idx="6274">
                  <c:v>8074</c:v>
                </c:pt>
                <c:pt idx="6275">
                  <c:v>8075</c:v>
                </c:pt>
                <c:pt idx="6276">
                  <c:v>8076</c:v>
                </c:pt>
                <c:pt idx="6277">
                  <c:v>8077</c:v>
                </c:pt>
                <c:pt idx="6278">
                  <c:v>8078</c:v>
                </c:pt>
                <c:pt idx="6279">
                  <c:v>8079</c:v>
                </c:pt>
                <c:pt idx="6280">
                  <c:v>8080</c:v>
                </c:pt>
                <c:pt idx="6281">
                  <c:v>8081</c:v>
                </c:pt>
                <c:pt idx="6282">
                  <c:v>8082</c:v>
                </c:pt>
                <c:pt idx="6283">
                  <c:v>8083</c:v>
                </c:pt>
                <c:pt idx="6284">
                  <c:v>8084</c:v>
                </c:pt>
                <c:pt idx="6285">
                  <c:v>8085</c:v>
                </c:pt>
                <c:pt idx="6286">
                  <c:v>8086</c:v>
                </c:pt>
                <c:pt idx="6287">
                  <c:v>8087</c:v>
                </c:pt>
                <c:pt idx="6288">
                  <c:v>8088</c:v>
                </c:pt>
                <c:pt idx="6289">
                  <c:v>8089</c:v>
                </c:pt>
                <c:pt idx="6290">
                  <c:v>8090</c:v>
                </c:pt>
                <c:pt idx="6291">
                  <c:v>8091</c:v>
                </c:pt>
                <c:pt idx="6292">
                  <c:v>8092</c:v>
                </c:pt>
                <c:pt idx="6293">
                  <c:v>8093</c:v>
                </c:pt>
                <c:pt idx="6294">
                  <c:v>8094</c:v>
                </c:pt>
                <c:pt idx="6295">
                  <c:v>8095</c:v>
                </c:pt>
                <c:pt idx="6296">
                  <c:v>8096</c:v>
                </c:pt>
                <c:pt idx="6297">
                  <c:v>8097</c:v>
                </c:pt>
                <c:pt idx="6298">
                  <c:v>8098</c:v>
                </c:pt>
                <c:pt idx="6299">
                  <c:v>8099</c:v>
                </c:pt>
                <c:pt idx="6300">
                  <c:v>8100</c:v>
                </c:pt>
                <c:pt idx="6301">
                  <c:v>8101</c:v>
                </c:pt>
                <c:pt idx="6302">
                  <c:v>8102</c:v>
                </c:pt>
                <c:pt idx="6303">
                  <c:v>8103</c:v>
                </c:pt>
                <c:pt idx="6304">
                  <c:v>8104</c:v>
                </c:pt>
                <c:pt idx="6305">
                  <c:v>8105</c:v>
                </c:pt>
                <c:pt idx="6306">
                  <c:v>8106</c:v>
                </c:pt>
                <c:pt idx="6307">
                  <c:v>8107</c:v>
                </c:pt>
                <c:pt idx="6308">
                  <c:v>8108</c:v>
                </c:pt>
                <c:pt idx="6309">
                  <c:v>8109</c:v>
                </c:pt>
                <c:pt idx="6310">
                  <c:v>8110</c:v>
                </c:pt>
                <c:pt idx="6311">
                  <c:v>8111</c:v>
                </c:pt>
                <c:pt idx="6312">
                  <c:v>8112</c:v>
                </c:pt>
                <c:pt idx="6313">
                  <c:v>8113</c:v>
                </c:pt>
                <c:pt idx="6314">
                  <c:v>8114</c:v>
                </c:pt>
                <c:pt idx="6315">
                  <c:v>8115</c:v>
                </c:pt>
                <c:pt idx="6316">
                  <c:v>8116</c:v>
                </c:pt>
                <c:pt idx="6317">
                  <c:v>8117</c:v>
                </c:pt>
                <c:pt idx="6318">
                  <c:v>8118</c:v>
                </c:pt>
                <c:pt idx="6319">
                  <c:v>8119</c:v>
                </c:pt>
                <c:pt idx="6320">
                  <c:v>8120</c:v>
                </c:pt>
                <c:pt idx="6321">
                  <c:v>8121</c:v>
                </c:pt>
                <c:pt idx="6322">
                  <c:v>8122</c:v>
                </c:pt>
                <c:pt idx="6323">
                  <c:v>8123</c:v>
                </c:pt>
                <c:pt idx="6324">
                  <c:v>8124</c:v>
                </c:pt>
                <c:pt idx="6325">
                  <c:v>8125</c:v>
                </c:pt>
                <c:pt idx="6326">
                  <c:v>8126</c:v>
                </c:pt>
                <c:pt idx="6327">
                  <c:v>8127</c:v>
                </c:pt>
                <c:pt idx="6328">
                  <c:v>8128</c:v>
                </c:pt>
                <c:pt idx="6329">
                  <c:v>8129</c:v>
                </c:pt>
                <c:pt idx="6330">
                  <c:v>8130</c:v>
                </c:pt>
                <c:pt idx="6331">
                  <c:v>8131</c:v>
                </c:pt>
                <c:pt idx="6332">
                  <c:v>8132</c:v>
                </c:pt>
                <c:pt idx="6333">
                  <c:v>8133</c:v>
                </c:pt>
                <c:pt idx="6334">
                  <c:v>8134</c:v>
                </c:pt>
                <c:pt idx="6335">
                  <c:v>8135</c:v>
                </c:pt>
                <c:pt idx="6336">
                  <c:v>8136</c:v>
                </c:pt>
                <c:pt idx="6337">
                  <c:v>8137</c:v>
                </c:pt>
                <c:pt idx="6338">
                  <c:v>8138</c:v>
                </c:pt>
                <c:pt idx="6339">
                  <c:v>8139</c:v>
                </c:pt>
                <c:pt idx="6340">
                  <c:v>8140</c:v>
                </c:pt>
                <c:pt idx="6341">
                  <c:v>8141</c:v>
                </c:pt>
                <c:pt idx="6342">
                  <c:v>8142</c:v>
                </c:pt>
                <c:pt idx="6343">
                  <c:v>8143</c:v>
                </c:pt>
                <c:pt idx="6344">
                  <c:v>8144</c:v>
                </c:pt>
                <c:pt idx="6345">
                  <c:v>8145</c:v>
                </c:pt>
                <c:pt idx="6346">
                  <c:v>8146</c:v>
                </c:pt>
                <c:pt idx="6347">
                  <c:v>8147</c:v>
                </c:pt>
                <c:pt idx="6348">
                  <c:v>8148</c:v>
                </c:pt>
                <c:pt idx="6349">
                  <c:v>8149</c:v>
                </c:pt>
                <c:pt idx="6350">
                  <c:v>8150</c:v>
                </c:pt>
                <c:pt idx="6351">
                  <c:v>8151</c:v>
                </c:pt>
                <c:pt idx="6352">
                  <c:v>8152</c:v>
                </c:pt>
                <c:pt idx="6353">
                  <c:v>8153</c:v>
                </c:pt>
                <c:pt idx="6354">
                  <c:v>8154</c:v>
                </c:pt>
                <c:pt idx="6355">
                  <c:v>8155</c:v>
                </c:pt>
                <c:pt idx="6356">
                  <c:v>8156</c:v>
                </c:pt>
                <c:pt idx="6357">
                  <c:v>8157</c:v>
                </c:pt>
                <c:pt idx="6358">
                  <c:v>8158</c:v>
                </c:pt>
                <c:pt idx="6359">
                  <c:v>8159</c:v>
                </c:pt>
                <c:pt idx="6360">
                  <c:v>8160</c:v>
                </c:pt>
                <c:pt idx="6361">
                  <c:v>8161</c:v>
                </c:pt>
                <c:pt idx="6362">
                  <c:v>8162</c:v>
                </c:pt>
                <c:pt idx="6363">
                  <c:v>8163</c:v>
                </c:pt>
                <c:pt idx="6364">
                  <c:v>8164</c:v>
                </c:pt>
                <c:pt idx="6365">
                  <c:v>8165</c:v>
                </c:pt>
                <c:pt idx="6366">
                  <c:v>8166</c:v>
                </c:pt>
                <c:pt idx="6367">
                  <c:v>8167</c:v>
                </c:pt>
                <c:pt idx="6368">
                  <c:v>8168</c:v>
                </c:pt>
                <c:pt idx="6369">
                  <c:v>8169</c:v>
                </c:pt>
                <c:pt idx="6370">
                  <c:v>8170</c:v>
                </c:pt>
                <c:pt idx="6371">
                  <c:v>8171</c:v>
                </c:pt>
                <c:pt idx="6372">
                  <c:v>8172</c:v>
                </c:pt>
                <c:pt idx="6373">
                  <c:v>8173</c:v>
                </c:pt>
                <c:pt idx="6374">
                  <c:v>8174</c:v>
                </c:pt>
                <c:pt idx="6375">
                  <c:v>8175</c:v>
                </c:pt>
                <c:pt idx="6376">
                  <c:v>8176</c:v>
                </c:pt>
                <c:pt idx="6377">
                  <c:v>8177</c:v>
                </c:pt>
                <c:pt idx="6378">
                  <c:v>8178</c:v>
                </c:pt>
                <c:pt idx="6379">
                  <c:v>8179</c:v>
                </c:pt>
                <c:pt idx="6380">
                  <c:v>8180</c:v>
                </c:pt>
                <c:pt idx="6381">
                  <c:v>8181</c:v>
                </c:pt>
                <c:pt idx="6382">
                  <c:v>8182</c:v>
                </c:pt>
                <c:pt idx="6383">
                  <c:v>8183</c:v>
                </c:pt>
                <c:pt idx="6384">
                  <c:v>8184</c:v>
                </c:pt>
                <c:pt idx="6385">
                  <c:v>8185</c:v>
                </c:pt>
                <c:pt idx="6386">
                  <c:v>8186</c:v>
                </c:pt>
                <c:pt idx="6387">
                  <c:v>8187</c:v>
                </c:pt>
                <c:pt idx="6388">
                  <c:v>8188</c:v>
                </c:pt>
                <c:pt idx="6389">
                  <c:v>8189</c:v>
                </c:pt>
                <c:pt idx="6390">
                  <c:v>8190</c:v>
                </c:pt>
                <c:pt idx="6391">
                  <c:v>8191</c:v>
                </c:pt>
                <c:pt idx="6392">
                  <c:v>8192</c:v>
                </c:pt>
                <c:pt idx="6393">
                  <c:v>8193</c:v>
                </c:pt>
                <c:pt idx="6394">
                  <c:v>8194</c:v>
                </c:pt>
                <c:pt idx="6395">
                  <c:v>8195</c:v>
                </c:pt>
                <c:pt idx="6396">
                  <c:v>8196</c:v>
                </c:pt>
                <c:pt idx="6397">
                  <c:v>8197</c:v>
                </c:pt>
                <c:pt idx="6398">
                  <c:v>8198</c:v>
                </c:pt>
                <c:pt idx="6399">
                  <c:v>8199</c:v>
                </c:pt>
                <c:pt idx="6400">
                  <c:v>8200</c:v>
                </c:pt>
                <c:pt idx="6401">
                  <c:v>8201</c:v>
                </c:pt>
                <c:pt idx="6402">
                  <c:v>8202</c:v>
                </c:pt>
                <c:pt idx="6403">
                  <c:v>8203</c:v>
                </c:pt>
                <c:pt idx="6404">
                  <c:v>8204</c:v>
                </c:pt>
                <c:pt idx="6405">
                  <c:v>8205</c:v>
                </c:pt>
                <c:pt idx="6406">
                  <c:v>8206</c:v>
                </c:pt>
                <c:pt idx="6407">
                  <c:v>8207</c:v>
                </c:pt>
                <c:pt idx="6408">
                  <c:v>8208</c:v>
                </c:pt>
                <c:pt idx="6409">
                  <c:v>8209</c:v>
                </c:pt>
                <c:pt idx="6410">
                  <c:v>8210</c:v>
                </c:pt>
                <c:pt idx="6411">
                  <c:v>8211</c:v>
                </c:pt>
                <c:pt idx="6412">
                  <c:v>8212</c:v>
                </c:pt>
                <c:pt idx="6413">
                  <c:v>8213</c:v>
                </c:pt>
                <c:pt idx="6414">
                  <c:v>8214</c:v>
                </c:pt>
                <c:pt idx="6415">
                  <c:v>8215</c:v>
                </c:pt>
                <c:pt idx="6416">
                  <c:v>8216</c:v>
                </c:pt>
                <c:pt idx="6417">
                  <c:v>8217</c:v>
                </c:pt>
                <c:pt idx="6418">
                  <c:v>8218</c:v>
                </c:pt>
                <c:pt idx="6419">
                  <c:v>8219</c:v>
                </c:pt>
                <c:pt idx="6420">
                  <c:v>8220</c:v>
                </c:pt>
                <c:pt idx="6421">
                  <c:v>8221</c:v>
                </c:pt>
                <c:pt idx="6422">
                  <c:v>8222</c:v>
                </c:pt>
                <c:pt idx="6423">
                  <c:v>8223</c:v>
                </c:pt>
                <c:pt idx="6424">
                  <c:v>8224</c:v>
                </c:pt>
                <c:pt idx="6425">
                  <c:v>8225</c:v>
                </c:pt>
                <c:pt idx="6426">
                  <c:v>8226</c:v>
                </c:pt>
                <c:pt idx="6427">
                  <c:v>8227</c:v>
                </c:pt>
                <c:pt idx="6428">
                  <c:v>8228</c:v>
                </c:pt>
                <c:pt idx="6429">
                  <c:v>8229</c:v>
                </c:pt>
                <c:pt idx="6430">
                  <c:v>8230</c:v>
                </c:pt>
                <c:pt idx="6431">
                  <c:v>8231</c:v>
                </c:pt>
                <c:pt idx="6432">
                  <c:v>8232</c:v>
                </c:pt>
                <c:pt idx="6433">
                  <c:v>8233</c:v>
                </c:pt>
                <c:pt idx="6434">
                  <c:v>8234</c:v>
                </c:pt>
                <c:pt idx="6435">
                  <c:v>8235</c:v>
                </c:pt>
                <c:pt idx="6436">
                  <c:v>8236</c:v>
                </c:pt>
                <c:pt idx="6437">
                  <c:v>8237</c:v>
                </c:pt>
                <c:pt idx="6438">
                  <c:v>8238</c:v>
                </c:pt>
                <c:pt idx="6439">
                  <c:v>8239</c:v>
                </c:pt>
                <c:pt idx="6440">
                  <c:v>8240</c:v>
                </c:pt>
                <c:pt idx="6441">
                  <c:v>8241</c:v>
                </c:pt>
                <c:pt idx="6442">
                  <c:v>8242</c:v>
                </c:pt>
                <c:pt idx="6443">
                  <c:v>8243</c:v>
                </c:pt>
                <c:pt idx="6444">
                  <c:v>8244</c:v>
                </c:pt>
                <c:pt idx="6445">
                  <c:v>8245</c:v>
                </c:pt>
                <c:pt idx="6446">
                  <c:v>8246</c:v>
                </c:pt>
                <c:pt idx="6447">
                  <c:v>8247</c:v>
                </c:pt>
                <c:pt idx="6448">
                  <c:v>8248</c:v>
                </c:pt>
                <c:pt idx="6449">
                  <c:v>8249</c:v>
                </c:pt>
                <c:pt idx="6450">
                  <c:v>8250</c:v>
                </c:pt>
                <c:pt idx="6451">
                  <c:v>8251</c:v>
                </c:pt>
                <c:pt idx="6452">
                  <c:v>8252</c:v>
                </c:pt>
                <c:pt idx="6453">
                  <c:v>8253</c:v>
                </c:pt>
                <c:pt idx="6454">
                  <c:v>8254</c:v>
                </c:pt>
                <c:pt idx="6455">
                  <c:v>8255</c:v>
                </c:pt>
                <c:pt idx="6456">
                  <c:v>8256</c:v>
                </c:pt>
                <c:pt idx="6457">
                  <c:v>8257</c:v>
                </c:pt>
                <c:pt idx="6458">
                  <c:v>8258</c:v>
                </c:pt>
                <c:pt idx="6459">
                  <c:v>8259</c:v>
                </c:pt>
                <c:pt idx="6460">
                  <c:v>8260</c:v>
                </c:pt>
                <c:pt idx="6461">
                  <c:v>8261</c:v>
                </c:pt>
                <c:pt idx="6462">
                  <c:v>8262</c:v>
                </c:pt>
                <c:pt idx="6463">
                  <c:v>8263</c:v>
                </c:pt>
                <c:pt idx="6464">
                  <c:v>8264</c:v>
                </c:pt>
                <c:pt idx="6465">
                  <c:v>8265</c:v>
                </c:pt>
                <c:pt idx="6466">
                  <c:v>8266</c:v>
                </c:pt>
                <c:pt idx="6467">
                  <c:v>8267</c:v>
                </c:pt>
                <c:pt idx="6468">
                  <c:v>8268</c:v>
                </c:pt>
                <c:pt idx="6469">
                  <c:v>8269</c:v>
                </c:pt>
                <c:pt idx="6470">
                  <c:v>8270</c:v>
                </c:pt>
                <c:pt idx="6471">
                  <c:v>8271</c:v>
                </c:pt>
                <c:pt idx="6472">
                  <c:v>8272</c:v>
                </c:pt>
                <c:pt idx="6473">
                  <c:v>8273</c:v>
                </c:pt>
                <c:pt idx="6474">
                  <c:v>8274</c:v>
                </c:pt>
                <c:pt idx="6475">
                  <c:v>8275</c:v>
                </c:pt>
                <c:pt idx="6476">
                  <c:v>8276</c:v>
                </c:pt>
                <c:pt idx="6477">
                  <c:v>8277</c:v>
                </c:pt>
                <c:pt idx="6478">
                  <c:v>8278</c:v>
                </c:pt>
                <c:pt idx="6479">
                  <c:v>8279</c:v>
                </c:pt>
                <c:pt idx="6480">
                  <c:v>8280</c:v>
                </c:pt>
                <c:pt idx="6481">
                  <c:v>8281</c:v>
                </c:pt>
                <c:pt idx="6482">
                  <c:v>8282</c:v>
                </c:pt>
                <c:pt idx="6483">
                  <c:v>8283</c:v>
                </c:pt>
                <c:pt idx="6484">
                  <c:v>8284</c:v>
                </c:pt>
                <c:pt idx="6485">
                  <c:v>8285</c:v>
                </c:pt>
                <c:pt idx="6486">
                  <c:v>8286</c:v>
                </c:pt>
                <c:pt idx="6487">
                  <c:v>8287</c:v>
                </c:pt>
                <c:pt idx="6488">
                  <c:v>8288</c:v>
                </c:pt>
                <c:pt idx="6489">
                  <c:v>8289</c:v>
                </c:pt>
                <c:pt idx="6490">
                  <c:v>8290</c:v>
                </c:pt>
                <c:pt idx="6491">
                  <c:v>8291</c:v>
                </c:pt>
                <c:pt idx="6492">
                  <c:v>8292</c:v>
                </c:pt>
                <c:pt idx="6493">
                  <c:v>8293</c:v>
                </c:pt>
                <c:pt idx="6494">
                  <c:v>8294</c:v>
                </c:pt>
                <c:pt idx="6495">
                  <c:v>8295</c:v>
                </c:pt>
                <c:pt idx="6496">
                  <c:v>8296</c:v>
                </c:pt>
                <c:pt idx="6497">
                  <c:v>8297</c:v>
                </c:pt>
                <c:pt idx="6498">
                  <c:v>8298</c:v>
                </c:pt>
                <c:pt idx="6499">
                  <c:v>8299</c:v>
                </c:pt>
                <c:pt idx="6500">
                  <c:v>8300</c:v>
                </c:pt>
                <c:pt idx="6501">
                  <c:v>8301</c:v>
                </c:pt>
                <c:pt idx="6502">
                  <c:v>8302</c:v>
                </c:pt>
                <c:pt idx="6503">
                  <c:v>8303</c:v>
                </c:pt>
                <c:pt idx="6504">
                  <c:v>8304</c:v>
                </c:pt>
                <c:pt idx="6505">
                  <c:v>8305</c:v>
                </c:pt>
                <c:pt idx="6506">
                  <c:v>8306</c:v>
                </c:pt>
                <c:pt idx="6507">
                  <c:v>8307</c:v>
                </c:pt>
                <c:pt idx="6508">
                  <c:v>8308</c:v>
                </c:pt>
                <c:pt idx="6509">
                  <c:v>8309</c:v>
                </c:pt>
                <c:pt idx="6510">
                  <c:v>8310</c:v>
                </c:pt>
                <c:pt idx="6511">
                  <c:v>8311</c:v>
                </c:pt>
                <c:pt idx="6512">
                  <c:v>8312</c:v>
                </c:pt>
                <c:pt idx="6513">
                  <c:v>8313</c:v>
                </c:pt>
                <c:pt idx="6514">
                  <c:v>8314</c:v>
                </c:pt>
                <c:pt idx="6515">
                  <c:v>8315</c:v>
                </c:pt>
                <c:pt idx="6516">
                  <c:v>8316</c:v>
                </c:pt>
                <c:pt idx="6517">
                  <c:v>8317</c:v>
                </c:pt>
                <c:pt idx="6518">
                  <c:v>8318</c:v>
                </c:pt>
                <c:pt idx="6519">
                  <c:v>8319</c:v>
                </c:pt>
                <c:pt idx="6520">
                  <c:v>8320</c:v>
                </c:pt>
                <c:pt idx="6521">
                  <c:v>8321</c:v>
                </c:pt>
                <c:pt idx="6522">
                  <c:v>8322</c:v>
                </c:pt>
                <c:pt idx="6523">
                  <c:v>8323</c:v>
                </c:pt>
                <c:pt idx="6524">
                  <c:v>8324</c:v>
                </c:pt>
                <c:pt idx="6525">
                  <c:v>8325</c:v>
                </c:pt>
                <c:pt idx="6526">
                  <c:v>8326</c:v>
                </c:pt>
                <c:pt idx="6527">
                  <c:v>8327</c:v>
                </c:pt>
                <c:pt idx="6528">
                  <c:v>8328</c:v>
                </c:pt>
                <c:pt idx="6529">
                  <c:v>8329</c:v>
                </c:pt>
                <c:pt idx="6530">
                  <c:v>8330</c:v>
                </c:pt>
                <c:pt idx="6531">
                  <c:v>8331</c:v>
                </c:pt>
                <c:pt idx="6532">
                  <c:v>8332</c:v>
                </c:pt>
                <c:pt idx="6533">
                  <c:v>8333</c:v>
                </c:pt>
                <c:pt idx="6534">
                  <c:v>8334</c:v>
                </c:pt>
                <c:pt idx="6535">
                  <c:v>8335</c:v>
                </c:pt>
                <c:pt idx="6536">
                  <c:v>8336</c:v>
                </c:pt>
                <c:pt idx="6537">
                  <c:v>8337</c:v>
                </c:pt>
                <c:pt idx="6538">
                  <c:v>8338</c:v>
                </c:pt>
                <c:pt idx="6539">
                  <c:v>8339</c:v>
                </c:pt>
                <c:pt idx="6540">
                  <c:v>8340</c:v>
                </c:pt>
                <c:pt idx="6541">
                  <c:v>8341</c:v>
                </c:pt>
                <c:pt idx="6542">
                  <c:v>8342</c:v>
                </c:pt>
                <c:pt idx="6543">
                  <c:v>8343</c:v>
                </c:pt>
                <c:pt idx="6544">
                  <c:v>8344</c:v>
                </c:pt>
                <c:pt idx="6545">
                  <c:v>8345</c:v>
                </c:pt>
                <c:pt idx="6546">
                  <c:v>8346</c:v>
                </c:pt>
                <c:pt idx="6547">
                  <c:v>8347</c:v>
                </c:pt>
                <c:pt idx="6548">
                  <c:v>8348</c:v>
                </c:pt>
                <c:pt idx="6549">
                  <c:v>8349</c:v>
                </c:pt>
                <c:pt idx="6550">
                  <c:v>8350</c:v>
                </c:pt>
                <c:pt idx="6551">
                  <c:v>8351</c:v>
                </c:pt>
                <c:pt idx="6552">
                  <c:v>8352</c:v>
                </c:pt>
                <c:pt idx="6553">
                  <c:v>8353</c:v>
                </c:pt>
                <c:pt idx="6554">
                  <c:v>8354</c:v>
                </c:pt>
                <c:pt idx="6555">
                  <c:v>8355</c:v>
                </c:pt>
                <c:pt idx="6556">
                  <c:v>8356</c:v>
                </c:pt>
                <c:pt idx="6557">
                  <c:v>8357</c:v>
                </c:pt>
                <c:pt idx="6558">
                  <c:v>8358</c:v>
                </c:pt>
                <c:pt idx="6559">
                  <c:v>8359</c:v>
                </c:pt>
                <c:pt idx="6560">
                  <c:v>8360</c:v>
                </c:pt>
                <c:pt idx="6561">
                  <c:v>8361</c:v>
                </c:pt>
                <c:pt idx="6562">
                  <c:v>8362</c:v>
                </c:pt>
                <c:pt idx="6563">
                  <c:v>8363</c:v>
                </c:pt>
                <c:pt idx="6564">
                  <c:v>8364</c:v>
                </c:pt>
                <c:pt idx="6565">
                  <c:v>8365</c:v>
                </c:pt>
                <c:pt idx="6566">
                  <c:v>8366</c:v>
                </c:pt>
                <c:pt idx="6567">
                  <c:v>8367</c:v>
                </c:pt>
                <c:pt idx="6568">
                  <c:v>8368</c:v>
                </c:pt>
                <c:pt idx="6569">
                  <c:v>8369</c:v>
                </c:pt>
                <c:pt idx="6570">
                  <c:v>8370</c:v>
                </c:pt>
                <c:pt idx="6571">
                  <c:v>8371</c:v>
                </c:pt>
                <c:pt idx="6572">
                  <c:v>8372</c:v>
                </c:pt>
                <c:pt idx="6573">
                  <c:v>8373</c:v>
                </c:pt>
                <c:pt idx="6574">
                  <c:v>8374</c:v>
                </c:pt>
                <c:pt idx="6575">
                  <c:v>8375</c:v>
                </c:pt>
                <c:pt idx="6576">
                  <c:v>8376</c:v>
                </c:pt>
                <c:pt idx="6577">
                  <c:v>8377</c:v>
                </c:pt>
                <c:pt idx="6578">
                  <c:v>8378</c:v>
                </c:pt>
                <c:pt idx="6579">
                  <c:v>8379</c:v>
                </c:pt>
                <c:pt idx="6580">
                  <c:v>8380</c:v>
                </c:pt>
                <c:pt idx="6581">
                  <c:v>8381</c:v>
                </c:pt>
                <c:pt idx="6582">
                  <c:v>8382</c:v>
                </c:pt>
                <c:pt idx="6583">
                  <c:v>8383</c:v>
                </c:pt>
                <c:pt idx="6584">
                  <c:v>8384</c:v>
                </c:pt>
                <c:pt idx="6585">
                  <c:v>8385</c:v>
                </c:pt>
                <c:pt idx="6586">
                  <c:v>8386</c:v>
                </c:pt>
                <c:pt idx="6587">
                  <c:v>8387</c:v>
                </c:pt>
                <c:pt idx="6588">
                  <c:v>8388</c:v>
                </c:pt>
                <c:pt idx="6589">
                  <c:v>8389</c:v>
                </c:pt>
                <c:pt idx="6590">
                  <c:v>8390</c:v>
                </c:pt>
                <c:pt idx="6591">
                  <c:v>8391</c:v>
                </c:pt>
                <c:pt idx="6592">
                  <c:v>8392</c:v>
                </c:pt>
                <c:pt idx="6593">
                  <c:v>8393</c:v>
                </c:pt>
                <c:pt idx="6594">
                  <c:v>8394</c:v>
                </c:pt>
                <c:pt idx="6595">
                  <c:v>8395</c:v>
                </c:pt>
                <c:pt idx="6596">
                  <c:v>8396</c:v>
                </c:pt>
                <c:pt idx="6597">
                  <c:v>8397</c:v>
                </c:pt>
                <c:pt idx="6598">
                  <c:v>8398</c:v>
                </c:pt>
                <c:pt idx="6599">
                  <c:v>8399</c:v>
                </c:pt>
                <c:pt idx="6600">
                  <c:v>8400</c:v>
                </c:pt>
              </c:numCache>
            </c:numRef>
          </c:xVal>
          <c:yVal>
            <c:numRef>
              <c:f>N_analysis!$Y$2:$Y$6602</c:f>
              <c:numCache>
                <c:formatCode>General</c:formatCode>
                <c:ptCount val="6601"/>
                <c:pt idx="0">
                  <c:v>21500</c:v>
                </c:pt>
                <c:pt idx="1">
                  <c:v>21500</c:v>
                </c:pt>
                <c:pt idx="2">
                  <c:v>21500</c:v>
                </c:pt>
                <c:pt idx="3">
                  <c:v>21500</c:v>
                </c:pt>
                <c:pt idx="4">
                  <c:v>21500</c:v>
                </c:pt>
                <c:pt idx="5">
                  <c:v>21500</c:v>
                </c:pt>
                <c:pt idx="6">
                  <c:v>21500</c:v>
                </c:pt>
                <c:pt idx="7">
                  <c:v>21500</c:v>
                </c:pt>
                <c:pt idx="8">
                  <c:v>21500</c:v>
                </c:pt>
                <c:pt idx="9">
                  <c:v>21500</c:v>
                </c:pt>
                <c:pt idx="10">
                  <c:v>21500</c:v>
                </c:pt>
                <c:pt idx="11">
                  <c:v>21500</c:v>
                </c:pt>
                <c:pt idx="12">
                  <c:v>21500</c:v>
                </c:pt>
                <c:pt idx="13">
                  <c:v>21500</c:v>
                </c:pt>
                <c:pt idx="14">
                  <c:v>21500</c:v>
                </c:pt>
                <c:pt idx="15">
                  <c:v>21500</c:v>
                </c:pt>
                <c:pt idx="16">
                  <c:v>21500</c:v>
                </c:pt>
                <c:pt idx="17">
                  <c:v>21500</c:v>
                </c:pt>
                <c:pt idx="18">
                  <c:v>21500</c:v>
                </c:pt>
                <c:pt idx="19">
                  <c:v>21500</c:v>
                </c:pt>
                <c:pt idx="20">
                  <c:v>21500</c:v>
                </c:pt>
                <c:pt idx="21">
                  <c:v>21500</c:v>
                </c:pt>
                <c:pt idx="22">
                  <c:v>21500</c:v>
                </c:pt>
                <c:pt idx="23">
                  <c:v>21500</c:v>
                </c:pt>
                <c:pt idx="24">
                  <c:v>21500</c:v>
                </c:pt>
                <c:pt idx="25">
                  <c:v>21500</c:v>
                </c:pt>
                <c:pt idx="26">
                  <c:v>21500</c:v>
                </c:pt>
                <c:pt idx="27">
                  <c:v>21500</c:v>
                </c:pt>
                <c:pt idx="28">
                  <c:v>21500</c:v>
                </c:pt>
                <c:pt idx="29">
                  <c:v>21500</c:v>
                </c:pt>
                <c:pt idx="30">
                  <c:v>21500</c:v>
                </c:pt>
                <c:pt idx="31">
                  <c:v>21500</c:v>
                </c:pt>
                <c:pt idx="32">
                  <c:v>21500</c:v>
                </c:pt>
                <c:pt idx="33">
                  <c:v>21500</c:v>
                </c:pt>
                <c:pt idx="34">
                  <c:v>21500</c:v>
                </c:pt>
                <c:pt idx="35">
                  <c:v>21500</c:v>
                </c:pt>
                <c:pt idx="36">
                  <c:v>21500</c:v>
                </c:pt>
                <c:pt idx="37">
                  <c:v>21500</c:v>
                </c:pt>
                <c:pt idx="38">
                  <c:v>21500</c:v>
                </c:pt>
                <c:pt idx="39">
                  <c:v>21500</c:v>
                </c:pt>
                <c:pt idx="40">
                  <c:v>21500</c:v>
                </c:pt>
                <c:pt idx="41">
                  <c:v>21500</c:v>
                </c:pt>
                <c:pt idx="42">
                  <c:v>21500</c:v>
                </c:pt>
                <c:pt idx="43">
                  <c:v>21500</c:v>
                </c:pt>
                <c:pt idx="44">
                  <c:v>21500</c:v>
                </c:pt>
                <c:pt idx="45">
                  <c:v>21500</c:v>
                </c:pt>
                <c:pt idx="46">
                  <c:v>21500</c:v>
                </c:pt>
                <c:pt idx="47">
                  <c:v>21500</c:v>
                </c:pt>
                <c:pt idx="48">
                  <c:v>21500</c:v>
                </c:pt>
                <c:pt idx="49">
                  <c:v>21500</c:v>
                </c:pt>
                <c:pt idx="50">
                  <c:v>21500</c:v>
                </c:pt>
                <c:pt idx="51">
                  <c:v>21500</c:v>
                </c:pt>
                <c:pt idx="52">
                  <c:v>21500</c:v>
                </c:pt>
                <c:pt idx="53">
                  <c:v>21500</c:v>
                </c:pt>
                <c:pt idx="54">
                  <c:v>21500</c:v>
                </c:pt>
                <c:pt idx="55">
                  <c:v>21500</c:v>
                </c:pt>
                <c:pt idx="56">
                  <c:v>21500</c:v>
                </c:pt>
                <c:pt idx="57">
                  <c:v>21500</c:v>
                </c:pt>
                <c:pt idx="58">
                  <c:v>21500</c:v>
                </c:pt>
                <c:pt idx="59">
                  <c:v>21500</c:v>
                </c:pt>
                <c:pt idx="60">
                  <c:v>21500</c:v>
                </c:pt>
                <c:pt idx="61">
                  <c:v>21500</c:v>
                </c:pt>
                <c:pt idx="62">
                  <c:v>21500</c:v>
                </c:pt>
                <c:pt idx="63">
                  <c:v>21500</c:v>
                </c:pt>
                <c:pt idx="64">
                  <c:v>21500</c:v>
                </c:pt>
                <c:pt idx="65">
                  <c:v>21500</c:v>
                </c:pt>
                <c:pt idx="66">
                  <c:v>21500</c:v>
                </c:pt>
                <c:pt idx="67">
                  <c:v>21500</c:v>
                </c:pt>
                <c:pt idx="68">
                  <c:v>21500</c:v>
                </c:pt>
                <c:pt idx="69">
                  <c:v>21500</c:v>
                </c:pt>
                <c:pt idx="70">
                  <c:v>21500</c:v>
                </c:pt>
                <c:pt idx="71">
                  <c:v>21500</c:v>
                </c:pt>
                <c:pt idx="72">
                  <c:v>21500</c:v>
                </c:pt>
                <c:pt idx="73">
                  <c:v>21500</c:v>
                </c:pt>
                <c:pt idx="74">
                  <c:v>21500</c:v>
                </c:pt>
                <c:pt idx="75">
                  <c:v>21500</c:v>
                </c:pt>
                <c:pt idx="76">
                  <c:v>21500</c:v>
                </c:pt>
                <c:pt idx="77">
                  <c:v>21500</c:v>
                </c:pt>
                <c:pt idx="78">
                  <c:v>21500</c:v>
                </c:pt>
                <c:pt idx="79">
                  <c:v>21500</c:v>
                </c:pt>
                <c:pt idx="80">
                  <c:v>21500</c:v>
                </c:pt>
                <c:pt idx="81">
                  <c:v>21500</c:v>
                </c:pt>
                <c:pt idx="82">
                  <c:v>21500</c:v>
                </c:pt>
                <c:pt idx="83">
                  <c:v>21500</c:v>
                </c:pt>
                <c:pt idx="84">
                  <c:v>21500</c:v>
                </c:pt>
                <c:pt idx="85">
                  <c:v>21500</c:v>
                </c:pt>
                <c:pt idx="86">
                  <c:v>21500</c:v>
                </c:pt>
                <c:pt idx="87">
                  <c:v>21500</c:v>
                </c:pt>
                <c:pt idx="88">
                  <c:v>21500</c:v>
                </c:pt>
                <c:pt idx="89">
                  <c:v>21500</c:v>
                </c:pt>
                <c:pt idx="90">
                  <c:v>21500</c:v>
                </c:pt>
                <c:pt idx="91">
                  <c:v>21500</c:v>
                </c:pt>
                <c:pt idx="92">
                  <c:v>21500</c:v>
                </c:pt>
                <c:pt idx="93">
                  <c:v>21500</c:v>
                </c:pt>
                <c:pt idx="94">
                  <c:v>21500</c:v>
                </c:pt>
                <c:pt idx="95">
                  <c:v>21500</c:v>
                </c:pt>
                <c:pt idx="96">
                  <c:v>21500</c:v>
                </c:pt>
                <c:pt idx="97">
                  <c:v>21500</c:v>
                </c:pt>
                <c:pt idx="98">
                  <c:v>21500</c:v>
                </c:pt>
                <c:pt idx="99">
                  <c:v>21500</c:v>
                </c:pt>
                <c:pt idx="100">
                  <c:v>21500</c:v>
                </c:pt>
                <c:pt idx="101">
                  <c:v>21500</c:v>
                </c:pt>
                <c:pt idx="102">
                  <c:v>21500</c:v>
                </c:pt>
                <c:pt idx="103">
                  <c:v>21500</c:v>
                </c:pt>
                <c:pt idx="104">
                  <c:v>21500</c:v>
                </c:pt>
                <c:pt idx="105">
                  <c:v>21500</c:v>
                </c:pt>
                <c:pt idx="106">
                  <c:v>21500</c:v>
                </c:pt>
                <c:pt idx="107">
                  <c:v>21500</c:v>
                </c:pt>
                <c:pt idx="108">
                  <c:v>21500</c:v>
                </c:pt>
                <c:pt idx="109">
                  <c:v>21500</c:v>
                </c:pt>
                <c:pt idx="110">
                  <c:v>21500</c:v>
                </c:pt>
                <c:pt idx="111">
                  <c:v>21500</c:v>
                </c:pt>
                <c:pt idx="112">
                  <c:v>21500</c:v>
                </c:pt>
                <c:pt idx="113">
                  <c:v>21666.667000000001</c:v>
                </c:pt>
                <c:pt idx="114">
                  <c:v>21666.667000000001</c:v>
                </c:pt>
                <c:pt idx="115">
                  <c:v>21666.667000000001</c:v>
                </c:pt>
                <c:pt idx="116">
                  <c:v>21666.667000000001</c:v>
                </c:pt>
                <c:pt idx="117">
                  <c:v>21666.667000000001</c:v>
                </c:pt>
                <c:pt idx="118">
                  <c:v>21666.667000000001</c:v>
                </c:pt>
                <c:pt idx="119">
                  <c:v>21666.667000000001</c:v>
                </c:pt>
                <c:pt idx="120">
                  <c:v>21666.667000000001</c:v>
                </c:pt>
                <c:pt idx="121">
                  <c:v>21666.667000000001</c:v>
                </c:pt>
                <c:pt idx="122">
                  <c:v>21666.667000000001</c:v>
                </c:pt>
                <c:pt idx="123">
                  <c:v>21666.667000000001</c:v>
                </c:pt>
                <c:pt idx="124">
                  <c:v>21666.667000000001</c:v>
                </c:pt>
                <c:pt idx="125">
                  <c:v>21666.667000000001</c:v>
                </c:pt>
                <c:pt idx="126">
                  <c:v>21666.667000000001</c:v>
                </c:pt>
                <c:pt idx="127">
                  <c:v>21666.667000000001</c:v>
                </c:pt>
                <c:pt idx="128">
                  <c:v>21666.667000000001</c:v>
                </c:pt>
                <c:pt idx="129">
                  <c:v>21666.667000000001</c:v>
                </c:pt>
                <c:pt idx="130">
                  <c:v>21666.667000000001</c:v>
                </c:pt>
                <c:pt idx="131">
                  <c:v>21666.667000000001</c:v>
                </c:pt>
                <c:pt idx="132">
                  <c:v>21666.667000000001</c:v>
                </c:pt>
                <c:pt idx="133">
                  <c:v>21666.667000000001</c:v>
                </c:pt>
                <c:pt idx="134">
                  <c:v>21666.667000000001</c:v>
                </c:pt>
                <c:pt idx="135">
                  <c:v>21666.667000000001</c:v>
                </c:pt>
                <c:pt idx="136">
                  <c:v>21666.667000000001</c:v>
                </c:pt>
                <c:pt idx="137">
                  <c:v>21666.667000000001</c:v>
                </c:pt>
                <c:pt idx="138">
                  <c:v>21666.667000000001</c:v>
                </c:pt>
                <c:pt idx="139">
                  <c:v>21666.667000000001</c:v>
                </c:pt>
                <c:pt idx="140">
                  <c:v>21666.667000000001</c:v>
                </c:pt>
                <c:pt idx="141">
                  <c:v>21666.667000000001</c:v>
                </c:pt>
                <c:pt idx="142">
                  <c:v>21666.667000000001</c:v>
                </c:pt>
                <c:pt idx="143">
                  <c:v>21666.667000000001</c:v>
                </c:pt>
                <c:pt idx="144">
                  <c:v>21666.667000000001</c:v>
                </c:pt>
                <c:pt idx="145">
                  <c:v>21666.667000000001</c:v>
                </c:pt>
                <c:pt idx="146">
                  <c:v>21666.667000000001</c:v>
                </c:pt>
                <c:pt idx="147">
                  <c:v>21666.667000000001</c:v>
                </c:pt>
                <c:pt idx="148">
                  <c:v>21666.667000000001</c:v>
                </c:pt>
                <c:pt idx="149">
                  <c:v>21666.667000000001</c:v>
                </c:pt>
                <c:pt idx="150">
                  <c:v>21666.667000000001</c:v>
                </c:pt>
                <c:pt idx="151">
                  <c:v>21666.667000000001</c:v>
                </c:pt>
                <c:pt idx="152">
                  <c:v>21666.667000000001</c:v>
                </c:pt>
                <c:pt idx="153">
                  <c:v>21500</c:v>
                </c:pt>
                <c:pt idx="154">
                  <c:v>21500</c:v>
                </c:pt>
                <c:pt idx="155">
                  <c:v>21500</c:v>
                </c:pt>
                <c:pt idx="156">
                  <c:v>21500</c:v>
                </c:pt>
                <c:pt idx="157">
                  <c:v>21500</c:v>
                </c:pt>
                <c:pt idx="158">
                  <c:v>21500</c:v>
                </c:pt>
                <c:pt idx="159">
                  <c:v>21500</c:v>
                </c:pt>
                <c:pt idx="160">
                  <c:v>21500</c:v>
                </c:pt>
                <c:pt idx="161">
                  <c:v>21500</c:v>
                </c:pt>
                <c:pt idx="162">
                  <c:v>21500</c:v>
                </c:pt>
                <c:pt idx="163">
                  <c:v>21500</c:v>
                </c:pt>
                <c:pt idx="164">
                  <c:v>20833.332999999999</c:v>
                </c:pt>
                <c:pt idx="165">
                  <c:v>20833.332999999999</c:v>
                </c:pt>
                <c:pt idx="166">
                  <c:v>20833.332999999999</c:v>
                </c:pt>
                <c:pt idx="167">
                  <c:v>20833.332999999999</c:v>
                </c:pt>
                <c:pt idx="168">
                  <c:v>20833.332999999999</c:v>
                </c:pt>
                <c:pt idx="169">
                  <c:v>20833.332999999999</c:v>
                </c:pt>
                <c:pt idx="170">
                  <c:v>20833.332999999999</c:v>
                </c:pt>
                <c:pt idx="171">
                  <c:v>20833.332999999999</c:v>
                </c:pt>
                <c:pt idx="172">
                  <c:v>20833.332999999999</c:v>
                </c:pt>
                <c:pt idx="173">
                  <c:v>20833.332999999999</c:v>
                </c:pt>
                <c:pt idx="174">
                  <c:v>20833.332999999999</c:v>
                </c:pt>
                <c:pt idx="175">
                  <c:v>20833.332999999999</c:v>
                </c:pt>
                <c:pt idx="176">
                  <c:v>20833.332999999999</c:v>
                </c:pt>
                <c:pt idx="177">
                  <c:v>20833.332999999999</c:v>
                </c:pt>
                <c:pt idx="178">
                  <c:v>20833.332999999999</c:v>
                </c:pt>
                <c:pt idx="179">
                  <c:v>20833.332999999999</c:v>
                </c:pt>
                <c:pt idx="180">
                  <c:v>20833.332999999999</c:v>
                </c:pt>
                <c:pt idx="181">
                  <c:v>20833.332999999999</c:v>
                </c:pt>
                <c:pt idx="182">
                  <c:v>20833.332999999999</c:v>
                </c:pt>
                <c:pt idx="183">
                  <c:v>20833.332999999999</c:v>
                </c:pt>
                <c:pt idx="184">
                  <c:v>20833.332999999999</c:v>
                </c:pt>
                <c:pt idx="185">
                  <c:v>20833.332999999999</c:v>
                </c:pt>
                <c:pt idx="186">
                  <c:v>20833.332999999999</c:v>
                </c:pt>
                <c:pt idx="187">
                  <c:v>20833.332999999999</c:v>
                </c:pt>
                <c:pt idx="188">
                  <c:v>20833.332999999999</c:v>
                </c:pt>
                <c:pt idx="189">
                  <c:v>20833.332999999999</c:v>
                </c:pt>
                <c:pt idx="190">
                  <c:v>20833.332999999999</c:v>
                </c:pt>
                <c:pt idx="191">
                  <c:v>20833.332999999999</c:v>
                </c:pt>
                <c:pt idx="192">
                  <c:v>20833.332999999999</c:v>
                </c:pt>
                <c:pt idx="193">
                  <c:v>20833.332999999999</c:v>
                </c:pt>
                <c:pt idx="194">
                  <c:v>20833.332999999999</c:v>
                </c:pt>
                <c:pt idx="195">
                  <c:v>20833.332999999999</c:v>
                </c:pt>
                <c:pt idx="196">
                  <c:v>20833.332999999999</c:v>
                </c:pt>
                <c:pt idx="197">
                  <c:v>20833.332999999999</c:v>
                </c:pt>
                <c:pt idx="198">
                  <c:v>20833.332999999999</c:v>
                </c:pt>
                <c:pt idx="199">
                  <c:v>20833.332999999999</c:v>
                </c:pt>
                <c:pt idx="200">
                  <c:v>20833.332999999999</c:v>
                </c:pt>
                <c:pt idx="201">
                  <c:v>20833.332999999999</c:v>
                </c:pt>
                <c:pt idx="202">
                  <c:v>20833.332999999999</c:v>
                </c:pt>
                <c:pt idx="203">
                  <c:v>20833.332999999999</c:v>
                </c:pt>
                <c:pt idx="204">
                  <c:v>20750</c:v>
                </c:pt>
                <c:pt idx="205">
                  <c:v>20750</c:v>
                </c:pt>
                <c:pt idx="206">
                  <c:v>20750</c:v>
                </c:pt>
                <c:pt idx="207">
                  <c:v>20750</c:v>
                </c:pt>
                <c:pt idx="208">
                  <c:v>20750</c:v>
                </c:pt>
                <c:pt idx="209">
                  <c:v>20750</c:v>
                </c:pt>
                <c:pt idx="210">
                  <c:v>20750</c:v>
                </c:pt>
                <c:pt idx="211">
                  <c:v>20750</c:v>
                </c:pt>
                <c:pt idx="212">
                  <c:v>20750</c:v>
                </c:pt>
                <c:pt idx="213">
                  <c:v>20750</c:v>
                </c:pt>
                <c:pt idx="214">
                  <c:v>20750</c:v>
                </c:pt>
                <c:pt idx="215">
                  <c:v>20750</c:v>
                </c:pt>
                <c:pt idx="216">
                  <c:v>20750</c:v>
                </c:pt>
                <c:pt idx="217">
                  <c:v>20750</c:v>
                </c:pt>
                <c:pt idx="218">
                  <c:v>20750</c:v>
                </c:pt>
                <c:pt idx="219">
                  <c:v>20750</c:v>
                </c:pt>
                <c:pt idx="220">
                  <c:v>20750</c:v>
                </c:pt>
                <c:pt idx="221">
                  <c:v>20750</c:v>
                </c:pt>
                <c:pt idx="222">
                  <c:v>20750</c:v>
                </c:pt>
                <c:pt idx="223">
                  <c:v>20750</c:v>
                </c:pt>
                <c:pt idx="224">
                  <c:v>20750</c:v>
                </c:pt>
                <c:pt idx="225">
                  <c:v>20750</c:v>
                </c:pt>
                <c:pt idx="226">
                  <c:v>20750</c:v>
                </c:pt>
                <c:pt idx="227">
                  <c:v>20750</c:v>
                </c:pt>
                <c:pt idx="228">
                  <c:v>20750</c:v>
                </c:pt>
                <c:pt idx="229">
                  <c:v>20750</c:v>
                </c:pt>
                <c:pt idx="230">
                  <c:v>20750</c:v>
                </c:pt>
                <c:pt idx="231">
                  <c:v>20750</c:v>
                </c:pt>
                <c:pt idx="232">
                  <c:v>20750</c:v>
                </c:pt>
                <c:pt idx="233">
                  <c:v>20750</c:v>
                </c:pt>
                <c:pt idx="234">
                  <c:v>20750</c:v>
                </c:pt>
                <c:pt idx="235">
                  <c:v>20750</c:v>
                </c:pt>
                <c:pt idx="236">
                  <c:v>20750</c:v>
                </c:pt>
                <c:pt idx="237">
                  <c:v>20750</c:v>
                </c:pt>
                <c:pt idx="238">
                  <c:v>20750</c:v>
                </c:pt>
                <c:pt idx="239">
                  <c:v>20750</c:v>
                </c:pt>
                <c:pt idx="240">
                  <c:v>20750</c:v>
                </c:pt>
                <c:pt idx="241">
                  <c:v>20750</c:v>
                </c:pt>
                <c:pt idx="242">
                  <c:v>20750</c:v>
                </c:pt>
                <c:pt idx="243">
                  <c:v>24680</c:v>
                </c:pt>
                <c:pt idx="244">
                  <c:v>24680</c:v>
                </c:pt>
                <c:pt idx="245">
                  <c:v>24680</c:v>
                </c:pt>
                <c:pt idx="246">
                  <c:v>24680</c:v>
                </c:pt>
                <c:pt idx="247">
                  <c:v>24680</c:v>
                </c:pt>
                <c:pt idx="248">
                  <c:v>24680</c:v>
                </c:pt>
                <c:pt idx="249">
                  <c:v>24680</c:v>
                </c:pt>
                <c:pt idx="250">
                  <c:v>24680</c:v>
                </c:pt>
                <c:pt idx="251">
                  <c:v>24680</c:v>
                </c:pt>
                <c:pt idx="252">
                  <c:v>24680</c:v>
                </c:pt>
                <c:pt idx="253">
                  <c:v>24680</c:v>
                </c:pt>
                <c:pt idx="254">
                  <c:v>24680</c:v>
                </c:pt>
                <c:pt idx="255">
                  <c:v>24680</c:v>
                </c:pt>
                <c:pt idx="256">
                  <c:v>24680</c:v>
                </c:pt>
                <c:pt idx="257">
                  <c:v>24680</c:v>
                </c:pt>
                <c:pt idx="258">
                  <c:v>24680</c:v>
                </c:pt>
                <c:pt idx="259">
                  <c:v>24680</c:v>
                </c:pt>
                <c:pt idx="260">
                  <c:v>24680</c:v>
                </c:pt>
                <c:pt idx="261">
                  <c:v>24680</c:v>
                </c:pt>
                <c:pt idx="262">
                  <c:v>24680</c:v>
                </c:pt>
                <c:pt idx="263">
                  <c:v>24680</c:v>
                </c:pt>
                <c:pt idx="264">
                  <c:v>24680</c:v>
                </c:pt>
                <c:pt idx="265">
                  <c:v>24680</c:v>
                </c:pt>
                <c:pt idx="266">
                  <c:v>24680</c:v>
                </c:pt>
                <c:pt idx="267">
                  <c:v>24680</c:v>
                </c:pt>
                <c:pt idx="268">
                  <c:v>24680</c:v>
                </c:pt>
                <c:pt idx="269">
                  <c:v>24680</c:v>
                </c:pt>
                <c:pt idx="270">
                  <c:v>24680</c:v>
                </c:pt>
                <c:pt idx="271">
                  <c:v>24680</c:v>
                </c:pt>
                <c:pt idx="272">
                  <c:v>24680</c:v>
                </c:pt>
                <c:pt idx="273">
                  <c:v>24680</c:v>
                </c:pt>
                <c:pt idx="274">
                  <c:v>24680</c:v>
                </c:pt>
                <c:pt idx="275">
                  <c:v>24680</c:v>
                </c:pt>
                <c:pt idx="276">
                  <c:v>24680</c:v>
                </c:pt>
                <c:pt idx="277">
                  <c:v>24680</c:v>
                </c:pt>
                <c:pt idx="278">
                  <c:v>24680</c:v>
                </c:pt>
                <c:pt idx="279">
                  <c:v>24680</c:v>
                </c:pt>
                <c:pt idx="280">
                  <c:v>24680</c:v>
                </c:pt>
                <c:pt idx="281">
                  <c:v>24680</c:v>
                </c:pt>
                <c:pt idx="282">
                  <c:v>24680</c:v>
                </c:pt>
                <c:pt idx="283">
                  <c:v>27270</c:v>
                </c:pt>
                <c:pt idx="284">
                  <c:v>27270</c:v>
                </c:pt>
                <c:pt idx="285">
                  <c:v>27270</c:v>
                </c:pt>
                <c:pt idx="286">
                  <c:v>27270</c:v>
                </c:pt>
                <c:pt idx="287">
                  <c:v>27270</c:v>
                </c:pt>
                <c:pt idx="288">
                  <c:v>27270</c:v>
                </c:pt>
                <c:pt idx="289">
                  <c:v>27270</c:v>
                </c:pt>
                <c:pt idx="290">
                  <c:v>27270</c:v>
                </c:pt>
                <c:pt idx="291">
                  <c:v>27270</c:v>
                </c:pt>
                <c:pt idx="292">
                  <c:v>27270</c:v>
                </c:pt>
                <c:pt idx="293">
                  <c:v>27270</c:v>
                </c:pt>
                <c:pt idx="294">
                  <c:v>27270</c:v>
                </c:pt>
                <c:pt idx="295">
                  <c:v>39060</c:v>
                </c:pt>
                <c:pt idx="296">
                  <c:v>39060</c:v>
                </c:pt>
                <c:pt idx="297">
                  <c:v>39060</c:v>
                </c:pt>
                <c:pt idx="298">
                  <c:v>39060</c:v>
                </c:pt>
                <c:pt idx="299">
                  <c:v>39060</c:v>
                </c:pt>
                <c:pt idx="300">
                  <c:v>39060</c:v>
                </c:pt>
                <c:pt idx="301">
                  <c:v>39060</c:v>
                </c:pt>
                <c:pt idx="302">
                  <c:v>39060</c:v>
                </c:pt>
                <c:pt idx="303">
                  <c:v>39060</c:v>
                </c:pt>
                <c:pt idx="304">
                  <c:v>39060</c:v>
                </c:pt>
                <c:pt idx="305">
                  <c:v>39060</c:v>
                </c:pt>
                <c:pt idx="306">
                  <c:v>39060</c:v>
                </c:pt>
                <c:pt idx="307">
                  <c:v>39060</c:v>
                </c:pt>
                <c:pt idx="308">
                  <c:v>39060</c:v>
                </c:pt>
                <c:pt idx="309">
                  <c:v>39060</c:v>
                </c:pt>
                <c:pt idx="310">
                  <c:v>39060</c:v>
                </c:pt>
                <c:pt idx="311">
                  <c:v>39060</c:v>
                </c:pt>
                <c:pt idx="312">
                  <c:v>39060</c:v>
                </c:pt>
                <c:pt idx="313">
                  <c:v>39060</c:v>
                </c:pt>
                <c:pt idx="314">
                  <c:v>39060</c:v>
                </c:pt>
                <c:pt idx="315">
                  <c:v>39060</c:v>
                </c:pt>
                <c:pt idx="316">
                  <c:v>39060</c:v>
                </c:pt>
                <c:pt idx="317">
                  <c:v>39060</c:v>
                </c:pt>
                <c:pt idx="318">
                  <c:v>39060</c:v>
                </c:pt>
                <c:pt idx="319">
                  <c:v>39060</c:v>
                </c:pt>
                <c:pt idx="320">
                  <c:v>39060</c:v>
                </c:pt>
                <c:pt idx="321">
                  <c:v>39060</c:v>
                </c:pt>
                <c:pt idx="322">
                  <c:v>39060</c:v>
                </c:pt>
                <c:pt idx="323">
                  <c:v>39060</c:v>
                </c:pt>
                <c:pt idx="324">
                  <c:v>39060</c:v>
                </c:pt>
                <c:pt idx="325">
                  <c:v>39060</c:v>
                </c:pt>
                <c:pt idx="326">
                  <c:v>39060</c:v>
                </c:pt>
                <c:pt idx="327">
                  <c:v>39060</c:v>
                </c:pt>
                <c:pt idx="328">
                  <c:v>39060</c:v>
                </c:pt>
                <c:pt idx="329">
                  <c:v>39060</c:v>
                </c:pt>
                <c:pt idx="330">
                  <c:v>39060</c:v>
                </c:pt>
                <c:pt idx="331">
                  <c:v>39060</c:v>
                </c:pt>
                <c:pt idx="332">
                  <c:v>39060</c:v>
                </c:pt>
                <c:pt idx="333">
                  <c:v>39060</c:v>
                </c:pt>
                <c:pt idx="334">
                  <c:v>39060</c:v>
                </c:pt>
                <c:pt idx="335">
                  <c:v>50850</c:v>
                </c:pt>
                <c:pt idx="336">
                  <c:v>50850</c:v>
                </c:pt>
                <c:pt idx="337">
                  <c:v>50850</c:v>
                </c:pt>
                <c:pt idx="338">
                  <c:v>50850</c:v>
                </c:pt>
                <c:pt idx="339">
                  <c:v>50850</c:v>
                </c:pt>
                <c:pt idx="340">
                  <c:v>50850</c:v>
                </c:pt>
                <c:pt idx="341">
                  <c:v>50850</c:v>
                </c:pt>
                <c:pt idx="342">
                  <c:v>50850</c:v>
                </c:pt>
                <c:pt idx="343">
                  <c:v>50850</c:v>
                </c:pt>
                <c:pt idx="344">
                  <c:v>50850</c:v>
                </c:pt>
                <c:pt idx="345">
                  <c:v>50850</c:v>
                </c:pt>
                <c:pt idx="346">
                  <c:v>50850</c:v>
                </c:pt>
                <c:pt idx="347">
                  <c:v>50850</c:v>
                </c:pt>
                <c:pt idx="348">
                  <c:v>50850</c:v>
                </c:pt>
                <c:pt idx="349">
                  <c:v>50850</c:v>
                </c:pt>
                <c:pt idx="350">
                  <c:v>50850</c:v>
                </c:pt>
                <c:pt idx="351">
                  <c:v>50850</c:v>
                </c:pt>
                <c:pt idx="352">
                  <c:v>50850</c:v>
                </c:pt>
                <c:pt idx="353">
                  <c:v>50850</c:v>
                </c:pt>
                <c:pt idx="354">
                  <c:v>50850</c:v>
                </c:pt>
                <c:pt idx="355">
                  <c:v>50850</c:v>
                </c:pt>
                <c:pt idx="356">
                  <c:v>44746.667000000001</c:v>
                </c:pt>
                <c:pt idx="357">
                  <c:v>44746.667000000001</c:v>
                </c:pt>
                <c:pt idx="358">
                  <c:v>44746.667000000001</c:v>
                </c:pt>
                <c:pt idx="359">
                  <c:v>44746.667000000001</c:v>
                </c:pt>
                <c:pt idx="360">
                  <c:v>44746.667000000001</c:v>
                </c:pt>
                <c:pt idx="361">
                  <c:v>44746.667000000001</c:v>
                </c:pt>
                <c:pt idx="362">
                  <c:v>44746.667000000001</c:v>
                </c:pt>
                <c:pt idx="363">
                  <c:v>44746.667000000001</c:v>
                </c:pt>
                <c:pt idx="364">
                  <c:v>44746.667000000001</c:v>
                </c:pt>
                <c:pt idx="365">
                  <c:v>44746.667000000001</c:v>
                </c:pt>
                <c:pt idx="366">
                  <c:v>44746.667000000001</c:v>
                </c:pt>
                <c:pt idx="367">
                  <c:v>44746.667000000001</c:v>
                </c:pt>
                <c:pt idx="368">
                  <c:v>44746.667000000001</c:v>
                </c:pt>
                <c:pt idx="369">
                  <c:v>44746.667000000001</c:v>
                </c:pt>
                <c:pt idx="370">
                  <c:v>44746.667000000001</c:v>
                </c:pt>
                <c:pt idx="371">
                  <c:v>44746.667000000001</c:v>
                </c:pt>
                <c:pt idx="372">
                  <c:v>44746.667000000001</c:v>
                </c:pt>
                <c:pt idx="373">
                  <c:v>44746.667000000001</c:v>
                </c:pt>
                <c:pt idx="374">
                  <c:v>44746.667000000001</c:v>
                </c:pt>
                <c:pt idx="375">
                  <c:v>44746.667000000001</c:v>
                </c:pt>
                <c:pt idx="376">
                  <c:v>44746.667000000001</c:v>
                </c:pt>
                <c:pt idx="377">
                  <c:v>44746.667000000001</c:v>
                </c:pt>
                <c:pt idx="378">
                  <c:v>44746.667000000001</c:v>
                </c:pt>
                <c:pt idx="379">
                  <c:v>44746.667000000001</c:v>
                </c:pt>
                <c:pt idx="380">
                  <c:v>44746.667000000001</c:v>
                </c:pt>
                <c:pt idx="381">
                  <c:v>44746.667000000001</c:v>
                </c:pt>
                <c:pt idx="382">
                  <c:v>44746.667000000001</c:v>
                </c:pt>
                <c:pt idx="383">
                  <c:v>44746.667000000001</c:v>
                </c:pt>
                <c:pt idx="384">
                  <c:v>44746.667000000001</c:v>
                </c:pt>
                <c:pt idx="385">
                  <c:v>44746.667000000001</c:v>
                </c:pt>
                <c:pt idx="386">
                  <c:v>44746.667000000001</c:v>
                </c:pt>
                <c:pt idx="387">
                  <c:v>44746.667000000001</c:v>
                </c:pt>
                <c:pt idx="388">
                  <c:v>44746.667000000001</c:v>
                </c:pt>
                <c:pt idx="389">
                  <c:v>44746.667000000001</c:v>
                </c:pt>
                <c:pt idx="390">
                  <c:v>44746.667000000001</c:v>
                </c:pt>
                <c:pt idx="391">
                  <c:v>44746.667000000001</c:v>
                </c:pt>
                <c:pt idx="392">
                  <c:v>44746.667000000001</c:v>
                </c:pt>
                <c:pt idx="393">
                  <c:v>44746.667000000001</c:v>
                </c:pt>
                <c:pt idx="394">
                  <c:v>44746.667000000001</c:v>
                </c:pt>
                <c:pt idx="395">
                  <c:v>44746.667000000001</c:v>
                </c:pt>
                <c:pt idx="396">
                  <c:v>50850</c:v>
                </c:pt>
                <c:pt idx="397">
                  <c:v>50850</c:v>
                </c:pt>
                <c:pt idx="398">
                  <c:v>50850</c:v>
                </c:pt>
                <c:pt idx="399">
                  <c:v>50850</c:v>
                </c:pt>
                <c:pt idx="400">
                  <c:v>50850</c:v>
                </c:pt>
                <c:pt idx="401">
                  <c:v>50850</c:v>
                </c:pt>
                <c:pt idx="402">
                  <c:v>50850</c:v>
                </c:pt>
                <c:pt idx="403">
                  <c:v>50850</c:v>
                </c:pt>
                <c:pt idx="404">
                  <c:v>50850</c:v>
                </c:pt>
                <c:pt idx="405">
                  <c:v>50850</c:v>
                </c:pt>
                <c:pt idx="406">
                  <c:v>50850</c:v>
                </c:pt>
                <c:pt idx="407">
                  <c:v>50850</c:v>
                </c:pt>
                <c:pt idx="408">
                  <c:v>50850</c:v>
                </c:pt>
                <c:pt idx="409">
                  <c:v>50850</c:v>
                </c:pt>
                <c:pt idx="410">
                  <c:v>50850</c:v>
                </c:pt>
                <c:pt idx="411">
                  <c:v>50850</c:v>
                </c:pt>
                <c:pt idx="412">
                  <c:v>50850</c:v>
                </c:pt>
                <c:pt idx="413">
                  <c:v>50850</c:v>
                </c:pt>
                <c:pt idx="414">
                  <c:v>50850</c:v>
                </c:pt>
                <c:pt idx="415">
                  <c:v>50850</c:v>
                </c:pt>
                <c:pt idx="416">
                  <c:v>50850</c:v>
                </c:pt>
                <c:pt idx="417">
                  <c:v>50850</c:v>
                </c:pt>
                <c:pt idx="418">
                  <c:v>50850</c:v>
                </c:pt>
                <c:pt idx="419">
                  <c:v>50850</c:v>
                </c:pt>
                <c:pt idx="420">
                  <c:v>50850</c:v>
                </c:pt>
                <c:pt idx="421">
                  <c:v>50850</c:v>
                </c:pt>
                <c:pt idx="422">
                  <c:v>50850</c:v>
                </c:pt>
                <c:pt idx="423">
                  <c:v>50850</c:v>
                </c:pt>
                <c:pt idx="424">
                  <c:v>50850</c:v>
                </c:pt>
                <c:pt idx="425">
                  <c:v>50850</c:v>
                </c:pt>
                <c:pt idx="426">
                  <c:v>50850</c:v>
                </c:pt>
                <c:pt idx="427">
                  <c:v>50850</c:v>
                </c:pt>
                <c:pt idx="428">
                  <c:v>50850</c:v>
                </c:pt>
                <c:pt idx="429">
                  <c:v>50850</c:v>
                </c:pt>
                <c:pt idx="430">
                  <c:v>50850</c:v>
                </c:pt>
                <c:pt idx="431">
                  <c:v>50850</c:v>
                </c:pt>
                <c:pt idx="432">
                  <c:v>50850</c:v>
                </c:pt>
                <c:pt idx="433">
                  <c:v>50850</c:v>
                </c:pt>
                <c:pt idx="434">
                  <c:v>50850</c:v>
                </c:pt>
                <c:pt idx="435">
                  <c:v>50850</c:v>
                </c:pt>
                <c:pt idx="436">
                  <c:v>50850</c:v>
                </c:pt>
                <c:pt idx="437">
                  <c:v>50850</c:v>
                </c:pt>
                <c:pt idx="438">
                  <c:v>50850</c:v>
                </c:pt>
                <c:pt idx="439">
                  <c:v>50850</c:v>
                </c:pt>
                <c:pt idx="440">
                  <c:v>50850</c:v>
                </c:pt>
                <c:pt idx="441">
                  <c:v>50850</c:v>
                </c:pt>
                <c:pt idx="442">
                  <c:v>50850</c:v>
                </c:pt>
                <c:pt idx="443">
                  <c:v>50850</c:v>
                </c:pt>
                <c:pt idx="444">
                  <c:v>50850</c:v>
                </c:pt>
                <c:pt idx="445">
                  <c:v>50850</c:v>
                </c:pt>
                <c:pt idx="446">
                  <c:v>50850</c:v>
                </c:pt>
                <c:pt idx="447">
                  <c:v>39110</c:v>
                </c:pt>
                <c:pt idx="448">
                  <c:v>39110</c:v>
                </c:pt>
                <c:pt idx="449">
                  <c:v>39110</c:v>
                </c:pt>
                <c:pt idx="450">
                  <c:v>39110</c:v>
                </c:pt>
                <c:pt idx="451">
                  <c:v>39110</c:v>
                </c:pt>
                <c:pt idx="452">
                  <c:v>39110</c:v>
                </c:pt>
                <c:pt idx="453">
                  <c:v>39110</c:v>
                </c:pt>
                <c:pt idx="454">
                  <c:v>39110</c:v>
                </c:pt>
                <c:pt idx="455">
                  <c:v>39110</c:v>
                </c:pt>
                <c:pt idx="456">
                  <c:v>39110</c:v>
                </c:pt>
                <c:pt idx="457">
                  <c:v>39110</c:v>
                </c:pt>
                <c:pt idx="458">
                  <c:v>39110</c:v>
                </c:pt>
                <c:pt idx="459">
                  <c:v>39110</c:v>
                </c:pt>
                <c:pt idx="460">
                  <c:v>39110</c:v>
                </c:pt>
                <c:pt idx="461">
                  <c:v>39110</c:v>
                </c:pt>
                <c:pt idx="462">
                  <c:v>39110</c:v>
                </c:pt>
                <c:pt idx="463">
                  <c:v>39110</c:v>
                </c:pt>
                <c:pt idx="464">
                  <c:v>39110</c:v>
                </c:pt>
                <c:pt idx="465">
                  <c:v>39110</c:v>
                </c:pt>
                <c:pt idx="466">
                  <c:v>39110</c:v>
                </c:pt>
                <c:pt idx="467">
                  <c:v>39110</c:v>
                </c:pt>
                <c:pt idx="468">
                  <c:v>39110</c:v>
                </c:pt>
                <c:pt idx="469">
                  <c:v>39110</c:v>
                </c:pt>
                <c:pt idx="470">
                  <c:v>39110</c:v>
                </c:pt>
                <c:pt idx="471">
                  <c:v>39110</c:v>
                </c:pt>
                <c:pt idx="472">
                  <c:v>39110</c:v>
                </c:pt>
                <c:pt idx="473">
                  <c:v>39110</c:v>
                </c:pt>
                <c:pt idx="474">
                  <c:v>39110</c:v>
                </c:pt>
                <c:pt idx="475">
                  <c:v>39110</c:v>
                </c:pt>
                <c:pt idx="476">
                  <c:v>39110</c:v>
                </c:pt>
                <c:pt idx="477">
                  <c:v>39110</c:v>
                </c:pt>
                <c:pt idx="478">
                  <c:v>39110</c:v>
                </c:pt>
                <c:pt idx="479">
                  <c:v>39110</c:v>
                </c:pt>
                <c:pt idx="480">
                  <c:v>39110</c:v>
                </c:pt>
                <c:pt idx="481">
                  <c:v>39110</c:v>
                </c:pt>
                <c:pt idx="482">
                  <c:v>39110</c:v>
                </c:pt>
                <c:pt idx="483">
                  <c:v>39110</c:v>
                </c:pt>
                <c:pt idx="484">
                  <c:v>39110</c:v>
                </c:pt>
                <c:pt idx="485">
                  <c:v>39110</c:v>
                </c:pt>
                <c:pt idx="486">
                  <c:v>39110</c:v>
                </c:pt>
                <c:pt idx="487">
                  <c:v>42395</c:v>
                </c:pt>
                <c:pt idx="488">
                  <c:v>42395</c:v>
                </c:pt>
                <c:pt idx="489">
                  <c:v>42395</c:v>
                </c:pt>
                <c:pt idx="490">
                  <c:v>42395</c:v>
                </c:pt>
                <c:pt idx="491">
                  <c:v>42395</c:v>
                </c:pt>
                <c:pt idx="492">
                  <c:v>42395</c:v>
                </c:pt>
                <c:pt idx="493">
                  <c:v>42395</c:v>
                </c:pt>
                <c:pt idx="494">
                  <c:v>42395</c:v>
                </c:pt>
                <c:pt idx="495">
                  <c:v>42395</c:v>
                </c:pt>
                <c:pt idx="496">
                  <c:v>42395</c:v>
                </c:pt>
                <c:pt idx="497">
                  <c:v>42395</c:v>
                </c:pt>
                <c:pt idx="498">
                  <c:v>42395</c:v>
                </c:pt>
                <c:pt idx="499">
                  <c:v>42395</c:v>
                </c:pt>
                <c:pt idx="500">
                  <c:v>42395</c:v>
                </c:pt>
                <c:pt idx="501">
                  <c:v>42395</c:v>
                </c:pt>
                <c:pt idx="502">
                  <c:v>42395</c:v>
                </c:pt>
                <c:pt idx="503">
                  <c:v>42395</c:v>
                </c:pt>
                <c:pt idx="504">
                  <c:v>42395</c:v>
                </c:pt>
                <c:pt idx="505">
                  <c:v>42395</c:v>
                </c:pt>
                <c:pt idx="506">
                  <c:v>42395</c:v>
                </c:pt>
                <c:pt idx="507">
                  <c:v>42395</c:v>
                </c:pt>
                <c:pt idx="508">
                  <c:v>42395</c:v>
                </c:pt>
                <c:pt idx="509">
                  <c:v>42395</c:v>
                </c:pt>
                <c:pt idx="510">
                  <c:v>42395</c:v>
                </c:pt>
                <c:pt idx="511">
                  <c:v>42395</c:v>
                </c:pt>
                <c:pt idx="512">
                  <c:v>42395</c:v>
                </c:pt>
                <c:pt idx="513">
                  <c:v>42395</c:v>
                </c:pt>
                <c:pt idx="514">
                  <c:v>42395</c:v>
                </c:pt>
                <c:pt idx="515">
                  <c:v>42395</c:v>
                </c:pt>
                <c:pt idx="516">
                  <c:v>42395</c:v>
                </c:pt>
                <c:pt idx="517">
                  <c:v>42395</c:v>
                </c:pt>
                <c:pt idx="518">
                  <c:v>42395</c:v>
                </c:pt>
                <c:pt idx="519">
                  <c:v>42395</c:v>
                </c:pt>
                <c:pt idx="520">
                  <c:v>42395</c:v>
                </c:pt>
                <c:pt idx="521">
                  <c:v>42395</c:v>
                </c:pt>
                <c:pt idx="522">
                  <c:v>42395</c:v>
                </c:pt>
                <c:pt idx="523">
                  <c:v>42395</c:v>
                </c:pt>
                <c:pt idx="524">
                  <c:v>42395</c:v>
                </c:pt>
                <c:pt idx="525">
                  <c:v>42395</c:v>
                </c:pt>
                <c:pt idx="526">
                  <c:v>42395</c:v>
                </c:pt>
                <c:pt idx="527">
                  <c:v>42395</c:v>
                </c:pt>
                <c:pt idx="528">
                  <c:v>42395</c:v>
                </c:pt>
                <c:pt idx="529">
                  <c:v>42395</c:v>
                </c:pt>
                <c:pt idx="530">
                  <c:v>42395</c:v>
                </c:pt>
                <c:pt idx="531">
                  <c:v>42395</c:v>
                </c:pt>
                <c:pt idx="532">
                  <c:v>42395</c:v>
                </c:pt>
                <c:pt idx="533">
                  <c:v>42395</c:v>
                </c:pt>
                <c:pt idx="534">
                  <c:v>42395</c:v>
                </c:pt>
                <c:pt idx="535">
                  <c:v>42395</c:v>
                </c:pt>
                <c:pt idx="536">
                  <c:v>42395</c:v>
                </c:pt>
                <c:pt idx="537">
                  <c:v>42395</c:v>
                </c:pt>
                <c:pt idx="538">
                  <c:v>42395</c:v>
                </c:pt>
                <c:pt idx="539">
                  <c:v>42395</c:v>
                </c:pt>
                <c:pt idx="540">
                  <c:v>42395</c:v>
                </c:pt>
                <c:pt idx="541">
                  <c:v>42395</c:v>
                </c:pt>
                <c:pt idx="542">
                  <c:v>42395</c:v>
                </c:pt>
                <c:pt idx="543">
                  <c:v>42395</c:v>
                </c:pt>
                <c:pt idx="544">
                  <c:v>42395</c:v>
                </c:pt>
                <c:pt idx="545">
                  <c:v>36150</c:v>
                </c:pt>
                <c:pt idx="546">
                  <c:v>36150</c:v>
                </c:pt>
                <c:pt idx="547">
                  <c:v>36150</c:v>
                </c:pt>
                <c:pt idx="548">
                  <c:v>36150</c:v>
                </c:pt>
                <c:pt idx="549">
                  <c:v>36150</c:v>
                </c:pt>
                <c:pt idx="550">
                  <c:v>36150</c:v>
                </c:pt>
                <c:pt idx="551">
                  <c:v>36150</c:v>
                </c:pt>
                <c:pt idx="552">
                  <c:v>36150</c:v>
                </c:pt>
                <c:pt idx="553">
                  <c:v>36150</c:v>
                </c:pt>
                <c:pt idx="554">
                  <c:v>36150</c:v>
                </c:pt>
                <c:pt idx="555">
                  <c:v>36150</c:v>
                </c:pt>
                <c:pt idx="556">
                  <c:v>36150</c:v>
                </c:pt>
                <c:pt idx="557">
                  <c:v>36150</c:v>
                </c:pt>
                <c:pt idx="558">
                  <c:v>36150</c:v>
                </c:pt>
                <c:pt idx="559">
                  <c:v>36150</c:v>
                </c:pt>
                <c:pt idx="560">
                  <c:v>36150</c:v>
                </c:pt>
                <c:pt idx="561">
                  <c:v>36150</c:v>
                </c:pt>
                <c:pt idx="562">
                  <c:v>36150</c:v>
                </c:pt>
                <c:pt idx="563">
                  <c:v>36150</c:v>
                </c:pt>
                <c:pt idx="564">
                  <c:v>36150</c:v>
                </c:pt>
                <c:pt idx="565">
                  <c:v>36150</c:v>
                </c:pt>
                <c:pt idx="566">
                  <c:v>36150</c:v>
                </c:pt>
                <c:pt idx="567">
                  <c:v>36150</c:v>
                </c:pt>
                <c:pt idx="568">
                  <c:v>36150</c:v>
                </c:pt>
                <c:pt idx="569">
                  <c:v>36150</c:v>
                </c:pt>
                <c:pt idx="570">
                  <c:v>36150</c:v>
                </c:pt>
                <c:pt idx="571">
                  <c:v>36150</c:v>
                </c:pt>
                <c:pt idx="572">
                  <c:v>36150</c:v>
                </c:pt>
                <c:pt idx="573">
                  <c:v>36150</c:v>
                </c:pt>
                <c:pt idx="574">
                  <c:v>36150</c:v>
                </c:pt>
                <c:pt idx="575">
                  <c:v>36150</c:v>
                </c:pt>
                <c:pt idx="576">
                  <c:v>36150</c:v>
                </c:pt>
                <c:pt idx="577">
                  <c:v>36150</c:v>
                </c:pt>
                <c:pt idx="578">
                  <c:v>36150</c:v>
                </c:pt>
                <c:pt idx="579">
                  <c:v>36150</c:v>
                </c:pt>
                <c:pt idx="580">
                  <c:v>36150</c:v>
                </c:pt>
                <c:pt idx="581">
                  <c:v>36150</c:v>
                </c:pt>
                <c:pt idx="582">
                  <c:v>36150</c:v>
                </c:pt>
                <c:pt idx="583">
                  <c:v>36150</c:v>
                </c:pt>
                <c:pt idx="584">
                  <c:v>36150</c:v>
                </c:pt>
                <c:pt idx="585">
                  <c:v>46410</c:v>
                </c:pt>
                <c:pt idx="586">
                  <c:v>46410</c:v>
                </c:pt>
                <c:pt idx="587">
                  <c:v>46410</c:v>
                </c:pt>
                <c:pt idx="588">
                  <c:v>46410</c:v>
                </c:pt>
                <c:pt idx="589">
                  <c:v>46410</c:v>
                </c:pt>
                <c:pt idx="590">
                  <c:v>46410</c:v>
                </c:pt>
                <c:pt idx="591">
                  <c:v>46410</c:v>
                </c:pt>
                <c:pt idx="592">
                  <c:v>46410</c:v>
                </c:pt>
                <c:pt idx="593">
                  <c:v>46410</c:v>
                </c:pt>
                <c:pt idx="594">
                  <c:v>46410</c:v>
                </c:pt>
                <c:pt idx="595">
                  <c:v>46410</c:v>
                </c:pt>
                <c:pt idx="596">
                  <c:v>46410</c:v>
                </c:pt>
                <c:pt idx="597">
                  <c:v>46410</c:v>
                </c:pt>
                <c:pt idx="598">
                  <c:v>46410</c:v>
                </c:pt>
                <c:pt idx="599">
                  <c:v>46410</c:v>
                </c:pt>
                <c:pt idx="600">
                  <c:v>46410</c:v>
                </c:pt>
                <c:pt idx="601">
                  <c:v>46410</c:v>
                </c:pt>
                <c:pt idx="602">
                  <c:v>46410</c:v>
                </c:pt>
                <c:pt idx="603">
                  <c:v>46410</c:v>
                </c:pt>
                <c:pt idx="604">
                  <c:v>46410</c:v>
                </c:pt>
                <c:pt idx="605">
                  <c:v>46410</c:v>
                </c:pt>
                <c:pt idx="606">
                  <c:v>46410</c:v>
                </c:pt>
                <c:pt idx="607">
                  <c:v>46410</c:v>
                </c:pt>
                <c:pt idx="608">
                  <c:v>46410</c:v>
                </c:pt>
                <c:pt idx="609">
                  <c:v>46410</c:v>
                </c:pt>
                <c:pt idx="610">
                  <c:v>46410</c:v>
                </c:pt>
                <c:pt idx="611">
                  <c:v>46410</c:v>
                </c:pt>
                <c:pt idx="612">
                  <c:v>46410</c:v>
                </c:pt>
                <c:pt idx="613">
                  <c:v>46410</c:v>
                </c:pt>
                <c:pt idx="614">
                  <c:v>46410</c:v>
                </c:pt>
                <c:pt idx="615">
                  <c:v>46410</c:v>
                </c:pt>
                <c:pt idx="616">
                  <c:v>46410</c:v>
                </c:pt>
                <c:pt idx="617">
                  <c:v>46410</c:v>
                </c:pt>
                <c:pt idx="618">
                  <c:v>46410</c:v>
                </c:pt>
                <c:pt idx="619">
                  <c:v>46410</c:v>
                </c:pt>
                <c:pt idx="620">
                  <c:v>46410</c:v>
                </c:pt>
                <c:pt idx="621">
                  <c:v>46410</c:v>
                </c:pt>
                <c:pt idx="622">
                  <c:v>46410</c:v>
                </c:pt>
                <c:pt idx="623">
                  <c:v>46410</c:v>
                </c:pt>
                <c:pt idx="624">
                  <c:v>46410</c:v>
                </c:pt>
                <c:pt idx="625">
                  <c:v>46410</c:v>
                </c:pt>
                <c:pt idx="626">
                  <c:v>46410</c:v>
                </c:pt>
                <c:pt idx="627">
                  <c:v>46410</c:v>
                </c:pt>
                <c:pt idx="628">
                  <c:v>46410</c:v>
                </c:pt>
                <c:pt idx="629">
                  <c:v>46410</c:v>
                </c:pt>
                <c:pt idx="630">
                  <c:v>46410</c:v>
                </c:pt>
                <c:pt idx="631">
                  <c:v>46410</c:v>
                </c:pt>
                <c:pt idx="632">
                  <c:v>46410</c:v>
                </c:pt>
                <c:pt idx="633">
                  <c:v>46410</c:v>
                </c:pt>
                <c:pt idx="634">
                  <c:v>38826.667000000001</c:v>
                </c:pt>
                <c:pt idx="635">
                  <c:v>38826.667000000001</c:v>
                </c:pt>
                <c:pt idx="636">
                  <c:v>38826.667000000001</c:v>
                </c:pt>
                <c:pt idx="637">
                  <c:v>38826.667000000001</c:v>
                </c:pt>
                <c:pt idx="638">
                  <c:v>38826.667000000001</c:v>
                </c:pt>
                <c:pt idx="639">
                  <c:v>38826.667000000001</c:v>
                </c:pt>
                <c:pt idx="640">
                  <c:v>38826.667000000001</c:v>
                </c:pt>
                <c:pt idx="641">
                  <c:v>38826.667000000001</c:v>
                </c:pt>
                <c:pt idx="642">
                  <c:v>38826.667000000001</c:v>
                </c:pt>
                <c:pt idx="643">
                  <c:v>38826.667000000001</c:v>
                </c:pt>
                <c:pt idx="644">
                  <c:v>38826.667000000001</c:v>
                </c:pt>
                <c:pt idx="645">
                  <c:v>38826.667000000001</c:v>
                </c:pt>
                <c:pt idx="646">
                  <c:v>38826.667000000001</c:v>
                </c:pt>
                <c:pt idx="647">
                  <c:v>38826.667000000001</c:v>
                </c:pt>
                <c:pt idx="648">
                  <c:v>38826.667000000001</c:v>
                </c:pt>
                <c:pt idx="649">
                  <c:v>38826.667000000001</c:v>
                </c:pt>
                <c:pt idx="650">
                  <c:v>38826.667000000001</c:v>
                </c:pt>
                <c:pt idx="651">
                  <c:v>38826.667000000001</c:v>
                </c:pt>
                <c:pt idx="652">
                  <c:v>38826.667000000001</c:v>
                </c:pt>
                <c:pt idx="653">
                  <c:v>38826.667000000001</c:v>
                </c:pt>
                <c:pt idx="654">
                  <c:v>38826.667000000001</c:v>
                </c:pt>
                <c:pt idx="655">
                  <c:v>38826.667000000001</c:v>
                </c:pt>
                <c:pt idx="656">
                  <c:v>38826.667000000001</c:v>
                </c:pt>
                <c:pt idx="657">
                  <c:v>38826.667000000001</c:v>
                </c:pt>
                <c:pt idx="658">
                  <c:v>38826.667000000001</c:v>
                </c:pt>
                <c:pt idx="659">
                  <c:v>38826.667000000001</c:v>
                </c:pt>
                <c:pt idx="660">
                  <c:v>38826.667000000001</c:v>
                </c:pt>
                <c:pt idx="661">
                  <c:v>38826.667000000001</c:v>
                </c:pt>
                <c:pt idx="662">
                  <c:v>38826.667000000001</c:v>
                </c:pt>
                <c:pt idx="663">
                  <c:v>38826.667000000001</c:v>
                </c:pt>
                <c:pt idx="664">
                  <c:v>38826.667000000001</c:v>
                </c:pt>
                <c:pt idx="665">
                  <c:v>38826.667000000001</c:v>
                </c:pt>
                <c:pt idx="666">
                  <c:v>38826.667000000001</c:v>
                </c:pt>
                <c:pt idx="667">
                  <c:v>38826.667000000001</c:v>
                </c:pt>
                <c:pt idx="668">
                  <c:v>38826.667000000001</c:v>
                </c:pt>
                <c:pt idx="669">
                  <c:v>38826.667000000001</c:v>
                </c:pt>
                <c:pt idx="670">
                  <c:v>38826.667000000001</c:v>
                </c:pt>
                <c:pt idx="671">
                  <c:v>38826.667000000001</c:v>
                </c:pt>
                <c:pt idx="672">
                  <c:v>38826.667000000001</c:v>
                </c:pt>
                <c:pt idx="673">
                  <c:v>38826.667000000001</c:v>
                </c:pt>
                <c:pt idx="674">
                  <c:v>46410</c:v>
                </c:pt>
                <c:pt idx="675">
                  <c:v>46410</c:v>
                </c:pt>
                <c:pt idx="676">
                  <c:v>46410</c:v>
                </c:pt>
                <c:pt idx="677">
                  <c:v>46410</c:v>
                </c:pt>
                <c:pt idx="678">
                  <c:v>46410</c:v>
                </c:pt>
                <c:pt idx="679">
                  <c:v>46410</c:v>
                </c:pt>
                <c:pt idx="680">
                  <c:v>46410</c:v>
                </c:pt>
                <c:pt idx="681">
                  <c:v>46410</c:v>
                </c:pt>
                <c:pt idx="682">
                  <c:v>46410</c:v>
                </c:pt>
                <c:pt idx="683">
                  <c:v>46410</c:v>
                </c:pt>
                <c:pt idx="684">
                  <c:v>46410</c:v>
                </c:pt>
                <c:pt idx="685">
                  <c:v>46410</c:v>
                </c:pt>
                <c:pt idx="686">
                  <c:v>46410</c:v>
                </c:pt>
                <c:pt idx="687">
                  <c:v>46410</c:v>
                </c:pt>
                <c:pt idx="688">
                  <c:v>46410</c:v>
                </c:pt>
                <c:pt idx="689">
                  <c:v>46410</c:v>
                </c:pt>
                <c:pt idx="690">
                  <c:v>46410</c:v>
                </c:pt>
                <c:pt idx="691">
                  <c:v>46410</c:v>
                </c:pt>
                <c:pt idx="692">
                  <c:v>46410</c:v>
                </c:pt>
                <c:pt idx="693">
                  <c:v>46410</c:v>
                </c:pt>
                <c:pt idx="694">
                  <c:v>46410</c:v>
                </c:pt>
                <c:pt idx="695">
                  <c:v>46410</c:v>
                </c:pt>
                <c:pt idx="696">
                  <c:v>46410</c:v>
                </c:pt>
                <c:pt idx="697">
                  <c:v>46410</c:v>
                </c:pt>
                <c:pt idx="698">
                  <c:v>46410</c:v>
                </c:pt>
                <c:pt idx="699">
                  <c:v>46410</c:v>
                </c:pt>
                <c:pt idx="700">
                  <c:v>46410</c:v>
                </c:pt>
                <c:pt idx="701">
                  <c:v>46410</c:v>
                </c:pt>
                <c:pt idx="702">
                  <c:v>46410</c:v>
                </c:pt>
                <c:pt idx="703">
                  <c:v>46410</c:v>
                </c:pt>
                <c:pt idx="704">
                  <c:v>46410</c:v>
                </c:pt>
                <c:pt idx="705">
                  <c:v>46410</c:v>
                </c:pt>
                <c:pt idx="706">
                  <c:v>46410</c:v>
                </c:pt>
                <c:pt idx="707">
                  <c:v>46410</c:v>
                </c:pt>
                <c:pt idx="708">
                  <c:v>46410</c:v>
                </c:pt>
                <c:pt idx="709">
                  <c:v>46410</c:v>
                </c:pt>
                <c:pt idx="710">
                  <c:v>46410</c:v>
                </c:pt>
                <c:pt idx="711">
                  <c:v>46410</c:v>
                </c:pt>
                <c:pt idx="712">
                  <c:v>46410</c:v>
                </c:pt>
                <c:pt idx="713">
                  <c:v>46410</c:v>
                </c:pt>
                <c:pt idx="714">
                  <c:v>46410</c:v>
                </c:pt>
                <c:pt idx="715">
                  <c:v>46410</c:v>
                </c:pt>
                <c:pt idx="716">
                  <c:v>46410</c:v>
                </c:pt>
                <c:pt idx="717">
                  <c:v>46410</c:v>
                </c:pt>
                <c:pt idx="718">
                  <c:v>46410</c:v>
                </c:pt>
                <c:pt idx="719">
                  <c:v>46410</c:v>
                </c:pt>
                <c:pt idx="720">
                  <c:v>46410</c:v>
                </c:pt>
                <c:pt idx="721">
                  <c:v>46410</c:v>
                </c:pt>
                <c:pt idx="722">
                  <c:v>46410</c:v>
                </c:pt>
                <c:pt idx="723">
                  <c:v>46410</c:v>
                </c:pt>
                <c:pt idx="724">
                  <c:v>46410</c:v>
                </c:pt>
                <c:pt idx="725">
                  <c:v>46410</c:v>
                </c:pt>
                <c:pt idx="726">
                  <c:v>46410</c:v>
                </c:pt>
                <c:pt idx="727">
                  <c:v>46410</c:v>
                </c:pt>
                <c:pt idx="728">
                  <c:v>46410</c:v>
                </c:pt>
                <c:pt idx="729">
                  <c:v>46410</c:v>
                </c:pt>
                <c:pt idx="730">
                  <c:v>46410</c:v>
                </c:pt>
                <c:pt idx="731">
                  <c:v>46410</c:v>
                </c:pt>
                <c:pt idx="732">
                  <c:v>46410</c:v>
                </c:pt>
                <c:pt idx="733">
                  <c:v>46410</c:v>
                </c:pt>
                <c:pt idx="734">
                  <c:v>46410</c:v>
                </c:pt>
                <c:pt idx="735">
                  <c:v>46410</c:v>
                </c:pt>
                <c:pt idx="736">
                  <c:v>46410</c:v>
                </c:pt>
                <c:pt idx="737">
                  <c:v>46410</c:v>
                </c:pt>
                <c:pt idx="738">
                  <c:v>46410</c:v>
                </c:pt>
                <c:pt idx="739">
                  <c:v>46410</c:v>
                </c:pt>
                <c:pt idx="740">
                  <c:v>46410</c:v>
                </c:pt>
                <c:pt idx="741">
                  <c:v>46410</c:v>
                </c:pt>
                <c:pt idx="742">
                  <c:v>46410</c:v>
                </c:pt>
                <c:pt idx="743">
                  <c:v>46410</c:v>
                </c:pt>
                <c:pt idx="744">
                  <c:v>46410</c:v>
                </c:pt>
                <c:pt idx="745">
                  <c:v>46410</c:v>
                </c:pt>
                <c:pt idx="746">
                  <c:v>46410</c:v>
                </c:pt>
                <c:pt idx="747">
                  <c:v>46410</c:v>
                </c:pt>
                <c:pt idx="748">
                  <c:v>46410</c:v>
                </c:pt>
                <c:pt idx="749">
                  <c:v>46410</c:v>
                </c:pt>
                <c:pt idx="750">
                  <c:v>46410</c:v>
                </c:pt>
                <c:pt idx="751">
                  <c:v>46410</c:v>
                </c:pt>
                <c:pt idx="752">
                  <c:v>46410</c:v>
                </c:pt>
                <c:pt idx="753">
                  <c:v>46410</c:v>
                </c:pt>
                <c:pt idx="754">
                  <c:v>46410</c:v>
                </c:pt>
                <c:pt idx="755">
                  <c:v>46410</c:v>
                </c:pt>
                <c:pt idx="756">
                  <c:v>46410</c:v>
                </c:pt>
                <c:pt idx="757">
                  <c:v>46410</c:v>
                </c:pt>
                <c:pt idx="758">
                  <c:v>46410</c:v>
                </c:pt>
                <c:pt idx="759">
                  <c:v>46410</c:v>
                </c:pt>
                <c:pt idx="760">
                  <c:v>46410</c:v>
                </c:pt>
                <c:pt idx="761">
                  <c:v>46410</c:v>
                </c:pt>
                <c:pt idx="762">
                  <c:v>46410</c:v>
                </c:pt>
                <c:pt idx="763">
                  <c:v>46410</c:v>
                </c:pt>
                <c:pt idx="764">
                  <c:v>46410</c:v>
                </c:pt>
                <c:pt idx="765">
                  <c:v>38826.667000000001</c:v>
                </c:pt>
                <c:pt idx="766">
                  <c:v>38826.667000000001</c:v>
                </c:pt>
                <c:pt idx="767">
                  <c:v>38826.667000000001</c:v>
                </c:pt>
                <c:pt idx="768">
                  <c:v>38826.667000000001</c:v>
                </c:pt>
                <c:pt idx="769">
                  <c:v>38826.667000000001</c:v>
                </c:pt>
                <c:pt idx="770">
                  <c:v>38826.667000000001</c:v>
                </c:pt>
                <c:pt idx="771">
                  <c:v>38826.667000000001</c:v>
                </c:pt>
                <c:pt idx="772">
                  <c:v>38826.667000000001</c:v>
                </c:pt>
                <c:pt idx="773">
                  <c:v>38826.667000000001</c:v>
                </c:pt>
                <c:pt idx="774">
                  <c:v>38826.667000000001</c:v>
                </c:pt>
                <c:pt idx="775">
                  <c:v>38826.667000000001</c:v>
                </c:pt>
                <c:pt idx="776">
                  <c:v>38826.667000000001</c:v>
                </c:pt>
                <c:pt idx="777">
                  <c:v>38826.667000000001</c:v>
                </c:pt>
                <c:pt idx="778">
                  <c:v>38826.667000000001</c:v>
                </c:pt>
                <c:pt idx="779">
                  <c:v>38826.667000000001</c:v>
                </c:pt>
                <c:pt idx="780">
                  <c:v>38826.667000000001</c:v>
                </c:pt>
                <c:pt idx="781">
                  <c:v>38826.667000000001</c:v>
                </c:pt>
                <c:pt idx="782">
                  <c:v>38826.667000000001</c:v>
                </c:pt>
                <c:pt idx="783">
                  <c:v>38826.667000000001</c:v>
                </c:pt>
                <c:pt idx="784">
                  <c:v>38826.667000000001</c:v>
                </c:pt>
                <c:pt idx="785">
                  <c:v>38826.667000000001</c:v>
                </c:pt>
                <c:pt idx="786">
                  <c:v>38826.667000000001</c:v>
                </c:pt>
                <c:pt idx="787">
                  <c:v>38826.667000000001</c:v>
                </c:pt>
                <c:pt idx="788">
                  <c:v>38826.667000000001</c:v>
                </c:pt>
                <c:pt idx="789">
                  <c:v>38826.667000000001</c:v>
                </c:pt>
                <c:pt idx="790">
                  <c:v>38826.667000000001</c:v>
                </c:pt>
                <c:pt idx="791">
                  <c:v>38826.667000000001</c:v>
                </c:pt>
                <c:pt idx="792">
                  <c:v>38826.667000000001</c:v>
                </c:pt>
                <c:pt idx="793">
                  <c:v>35035</c:v>
                </c:pt>
                <c:pt idx="794">
                  <c:v>35035</c:v>
                </c:pt>
                <c:pt idx="795">
                  <c:v>35035</c:v>
                </c:pt>
                <c:pt idx="796">
                  <c:v>35035</c:v>
                </c:pt>
                <c:pt idx="797">
                  <c:v>35035</c:v>
                </c:pt>
                <c:pt idx="798">
                  <c:v>35035</c:v>
                </c:pt>
                <c:pt idx="799">
                  <c:v>35035</c:v>
                </c:pt>
                <c:pt idx="800">
                  <c:v>35035</c:v>
                </c:pt>
                <c:pt idx="801">
                  <c:v>35035</c:v>
                </c:pt>
                <c:pt idx="802">
                  <c:v>35035</c:v>
                </c:pt>
                <c:pt idx="803">
                  <c:v>35035</c:v>
                </c:pt>
                <c:pt idx="804">
                  <c:v>35035</c:v>
                </c:pt>
                <c:pt idx="805">
                  <c:v>38826.667000000001</c:v>
                </c:pt>
                <c:pt idx="806">
                  <c:v>38826.667000000001</c:v>
                </c:pt>
                <c:pt idx="807">
                  <c:v>38826.667000000001</c:v>
                </c:pt>
                <c:pt idx="808">
                  <c:v>38826.667000000001</c:v>
                </c:pt>
                <c:pt idx="809">
                  <c:v>38826.667000000001</c:v>
                </c:pt>
                <c:pt idx="810">
                  <c:v>38826.667000000001</c:v>
                </c:pt>
                <c:pt idx="811">
                  <c:v>38826.667000000001</c:v>
                </c:pt>
                <c:pt idx="812">
                  <c:v>38826.667000000001</c:v>
                </c:pt>
                <c:pt idx="813">
                  <c:v>38826.667000000001</c:v>
                </c:pt>
                <c:pt idx="814">
                  <c:v>38826.667000000001</c:v>
                </c:pt>
                <c:pt idx="815">
                  <c:v>38826.667000000001</c:v>
                </c:pt>
                <c:pt idx="816">
                  <c:v>38826.667000000001</c:v>
                </c:pt>
                <c:pt idx="817">
                  <c:v>38826.667000000001</c:v>
                </c:pt>
                <c:pt idx="818">
                  <c:v>38826.667000000001</c:v>
                </c:pt>
                <c:pt idx="819">
                  <c:v>38826.667000000001</c:v>
                </c:pt>
                <c:pt idx="820">
                  <c:v>38826.667000000001</c:v>
                </c:pt>
                <c:pt idx="821">
                  <c:v>38826.667000000001</c:v>
                </c:pt>
                <c:pt idx="822">
                  <c:v>38826.667000000001</c:v>
                </c:pt>
                <c:pt idx="823">
                  <c:v>38826.667000000001</c:v>
                </c:pt>
                <c:pt idx="824">
                  <c:v>38826.667000000001</c:v>
                </c:pt>
                <c:pt idx="825">
                  <c:v>38826.667000000001</c:v>
                </c:pt>
                <c:pt idx="826">
                  <c:v>38826.667000000001</c:v>
                </c:pt>
                <c:pt idx="827">
                  <c:v>38826.667000000001</c:v>
                </c:pt>
                <c:pt idx="828">
                  <c:v>38826.667000000001</c:v>
                </c:pt>
                <c:pt idx="829">
                  <c:v>38826.667000000001</c:v>
                </c:pt>
                <c:pt idx="830">
                  <c:v>38826.667000000001</c:v>
                </c:pt>
                <c:pt idx="831">
                  <c:v>38826.667000000001</c:v>
                </c:pt>
                <c:pt idx="832">
                  <c:v>38826.667000000001</c:v>
                </c:pt>
                <c:pt idx="833">
                  <c:v>46410</c:v>
                </c:pt>
                <c:pt idx="834">
                  <c:v>46410</c:v>
                </c:pt>
                <c:pt idx="835">
                  <c:v>46410</c:v>
                </c:pt>
                <c:pt idx="836">
                  <c:v>46410</c:v>
                </c:pt>
                <c:pt idx="837">
                  <c:v>46410</c:v>
                </c:pt>
                <c:pt idx="838">
                  <c:v>46410</c:v>
                </c:pt>
                <c:pt idx="839">
                  <c:v>46410</c:v>
                </c:pt>
                <c:pt idx="840">
                  <c:v>46410</c:v>
                </c:pt>
                <c:pt idx="841">
                  <c:v>46410</c:v>
                </c:pt>
                <c:pt idx="842">
                  <c:v>46410</c:v>
                </c:pt>
                <c:pt idx="843">
                  <c:v>46410</c:v>
                </c:pt>
                <c:pt idx="844">
                  <c:v>46410</c:v>
                </c:pt>
                <c:pt idx="845">
                  <c:v>46410</c:v>
                </c:pt>
                <c:pt idx="846">
                  <c:v>46410</c:v>
                </c:pt>
                <c:pt idx="847">
                  <c:v>46410</c:v>
                </c:pt>
                <c:pt idx="848">
                  <c:v>46410</c:v>
                </c:pt>
                <c:pt idx="849">
                  <c:v>46410</c:v>
                </c:pt>
                <c:pt idx="850">
                  <c:v>46410</c:v>
                </c:pt>
                <c:pt idx="851">
                  <c:v>46410</c:v>
                </c:pt>
                <c:pt idx="852">
                  <c:v>46410</c:v>
                </c:pt>
                <c:pt idx="853">
                  <c:v>46410</c:v>
                </c:pt>
                <c:pt idx="854">
                  <c:v>46410</c:v>
                </c:pt>
                <c:pt idx="855">
                  <c:v>46410</c:v>
                </c:pt>
                <c:pt idx="856">
                  <c:v>46410</c:v>
                </c:pt>
                <c:pt idx="857">
                  <c:v>46410</c:v>
                </c:pt>
                <c:pt idx="858">
                  <c:v>46410</c:v>
                </c:pt>
                <c:pt idx="859">
                  <c:v>46410</c:v>
                </c:pt>
                <c:pt idx="860">
                  <c:v>46410</c:v>
                </c:pt>
                <c:pt idx="861">
                  <c:v>46410</c:v>
                </c:pt>
                <c:pt idx="862">
                  <c:v>46410</c:v>
                </c:pt>
                <c:pt idx="863">
                  <c:v>46410</c:v>
                </c:pt>
                <c:pt idx="864">
                  <c:v>31045</c:v>
                </c:pt>
                <c:pt idx="865">
                  <c:v>31045</c:v>
                </c:pt>
                <c:pt idx="866">
                  <c:v>31045</c:v>
                </c:pt>
                <c:pt idx="867">
                  <c:v>31045</c:v>
                </c:pt>
                <c:pt idx="868">
                  <c:v>31045</c:v>
                </c:pt>
                <c:pt idx="869">
                  <c:v>31045</c:v>
                </c:pt>
                <c:pt idx="870">
                  <c:v>31045</c:v>
                </c:pt>
                <c:pt idx="871">
                  <c:v>31045</c:v>
                </c:pt>
                <c:pt idx="872">
                  <c:v>31045</c:v>
                </c:pt>
                <c:pt idx="873">
                  <c:v>31045</c:v>
                </c:pt>
                <c:pt idx="874">
                  <c:v>31045</c:v>
                </c:pt>
                <c:pt idx="875">
                  <c:v>31045</c:v>
                </c:pt>
                <c:pt idx="876">
                  <c:v>31045</c:v>
                </c:pt>
                <c:pt idx="877">
                  <c:v>31045</c:v>
                </c:pt>
                <c:pt idx="878">
                  <c:v>31045</c:v>
                </c:pt>
                <c:pt idx="879">
                  <c:v>31045</c:v>
                </c:pt>
                <c:pt idx="880">
                  <c:v>31045</c:v>
                </c:pt>
                <c:pt idx="881">
                  <c:v>31045</c:v>
                </c:pt>
                <c:pt idx="882">
                  <c:v>31045</c:v>
                </c:pt>
                <c:pt idx="883">
                  <c:v>31045</c:v>
                </c:pt>
                <c:pt idx="884">
                  <c:v>31045</c:v>
                </c:pt>
                <c:pt idx="885">
                  <c:v>31045</c:v>
                </c:pt>
                <c:pt idx="886">
                  <c:v>31045</c:v>
                </c:pt>
                <c:pt idx="887">
                  <c:v>31045</c:v>
                </c:pt>
                <c:pt idx="888">
                  <c:v>31045</c:v>
                </c:pt>
                <c:pt idx="889">
                  <c:v>31045</c:v>
                </c:pt>
                <c:pt idx="890">
                  <c:v>31045</c:v>
                </c:pt>
                <c:pt idx="891">
                  <c:v>31045</c:v>
                </c:pt>
                <c:pt idx="892">
                  <c:v>31045</c:v>
                </c:pt>
                <c:pt idx="893">
                  <c:v>31045</c:v>
                </c:pt>
                <c:pt idx="894">
                  <c:v>31045</c:v>
                </c:pt>
                <c:pt idx="895">
                  <c:v>31045</c:v>
                </c:pt>
                <c:pt idx="896">
                  <c:v>31045</c:v>
                </c:pt>
                <c:pt idx="897">
                  <c:v>31045</c:v>
                </c:pt>
                <c:pt idx="898">
                  <c:v>31045</c:v>
                </c:pt>
                <c:pt idx="899">
                  <c:v>31045</c:v>
                </c:pt>
                <c:pt idx="900">
                  <c:v>31045</c:v>
                </c:pt>
                <c:pt idx="901">
                  <c:v>31045</c:v>
                </c:pt>
                <c:pt idx="902">
                  <c:v>31045</c:v>
                </c:pt>
                <c:pt idx="903">
                  <c:v>31045</c:v>
                </c:pt>
                <c:pt idx="904">
                  <c:v>15680</c:v>
                </c:pt>
                <c:pt idx="905">
                  <c:v>15680</c:v>
                </c:pt>
                <c:pt idx="906">
                  <c:v>15680</c:v>
                </c:pt>
                <c:pt idx="907">
                  <c:v>15680</c:v>
                </c:pt>
                <c:pt idx="908">
                  <c:v>15680</c:v>
                </c:pt>
                <c:pt idx="909">
                  <c:v>15680</c:v>
                </c:pt>
                <c:pt idx="910">
                  <c:v>15680</c:v>
                </c:pt>
                <c:pt idx="911">
                  <c:v>15680</c:v>
                </c:pt>
                <c:pt idx="912">
                  <c:v>15680</c:v>
                </c:pt>
                <c:pt idx="913">
                  <c:v>15680</c:v>
                </c:pt>
                <c:pt idx="914">
                  <c:v>15680</c:v>
                </c:pt>
                <c:pt idx="915">
                  <c:v>15680</c:v>
                </c:pt>
                <c:pt idx="916">
                  <c:v>15680</c:v>
                </c:pt>
                <c:pt idx="917">
                  <c:v>15680</c:v>
                </c:pt>
                <c:pt idx="918">
                  <c:v>15680</c:v>
                </c:pt>
                <c:pt idx="919">
                  <c:v>15680</c:v>
                </c:pt>
                <c:pt idx="920">
                  <c:v>15680</c:v>
                </c:pt>
                <c:pt idx="921">
                  <c:v>15680</c:v>
                </c:pt>
                <c:pt idx="922">
                  <c:v>15680</c:v>
                </c:pt>
                <c:pt idx="923">
                  <c:v>15680</c:v>
                </c:pt>
                <c:pt idx="924">
                  <c:v>15680</c:v>
                </c:pt>
                <c:pt idx="925">
                  <c:v>15680</c:v>
                </c:pt>
                <c:pt idx="926">
                  <c:v>15680</c:v>
                </c:pt>
                <c:pt idx="927">
                  <c:v>15680</c:v>
                </c:pt>
                <c:pt idx="928">
                  <c:v>15680</c:v>
                </c:pt>
                <c:pt idx="929">
                  <c:v>15680</c:v>
                </c:pt>
                <c:pt idx="930">
                  <c:v>15680</c:v>
                </c:pt>
                <c:pt idx="931">
                  <c:v>15680</c:v>
                </c:pt>
                <c:pt idx="932">
                  <c:v>15680</c:v>
                </c:pt>
                <c:pt idx="933">
                  <c:v>15680</c:v>
                </c:pt>
                <c:pt idx="934">
                  <c:v>15680</c:v>
                </c:pt>
                <c:pt idx="935">
                  <c:v>15680</c:v>
                </c:pt>
                <c:pt idx="936">
                  <c:v>15680</c:v>
                </c:pt>
                <c:pt idx="937">
                  <c:v>15680</c:v>
                </c:pt>
                <c:pt idx="938">
                  <c:v>15680</c:v>
                </c:pt>
                <c:pt idx="939">
                  <c:v>15680</c:v>
                </c:pt>
                <c:pt idx="940">
                  <c:v>15680</c:v>
                </c:pt>
                <c:pt idx="941">
                  <c:v>15170</c:v>
                </c:pt>
                <c:pt idx="942">
                  <c:v>15170</c:v>
                </c:pt>
                <c:pt idx="943">
                  <c:v>15170</c:v>
                </c:pt>
                <c:pt idx="944">
                  <c:v>15170</c:v>
                </c:pt>
                <c:pt idx="945">
                  <c:v>15170</c:v>
                </c:pt>
                <c:pt idx="946">
                  <c:v>15170</c:v>
                </c:pt>
                <c:pt idx="947">
                  <c:v>15170</c:v>
                </c:pt>
                <c:pt idx="948">
                  <c:v>15170</c:v>
                </c:pt>
                <c:pt idx="949">
                  <c:v>15170</c:v>
                </c:pt>
                <c:pt idx="950">
                  <c:v>15170</c:v>
                </c:pt>
                <c:pt idx="951">
                  <c:v>15170</c:v>
                </c:pt>
                <c:pt idx="952">
                  <c:v>15170</c:v>
                </c:pt>
                <c:pt idx="953">
                  <c:v>15170</c:v>
                </c:pt>
                <c:pt idx="954">
                  <c:v>15170</c:v>
                </c:pt>
                <c:pt idx="955">
                  <c:v>15170</c:v>
                </c:pt>
                <c:pt idx="956">
                  <c:v>15170</c:v>
                </c:pt>
                <c:pt idx="957">
                  <c:v>15170</c:v>
                </c:pt>
                <c:pt idx="958">
                  <c:v>15170</c:v>
                </c:pt>
                <c:pt idx="959">
                  <c:v>15170</c:v>
                </c:pt>
                <c:pt idx="960">
                  <c:v>15170</c:v>
                </c:pt>
                <c:pt idx="961">
                  <c:v>15170</c:v>
                </c:pt>
                <c:pt idx="962">
                  <c:v>15170</c:v>
                </c:pt>
                <c:pt idx="963">
                  <c:v>15170</c:v>
                </c:pt>
                <c:pt idx="964">
                  <c:v>15170</c:v>
                </c:pt>
                <c:pt idx="965">
                  <c:v>15170</c:v>
                </c:pt>
                <c:pt idx="966">
                  <c:v>15170</c:v>
                </c:pt>
                <c:pt idx="967">
                  <c:v>15170</c:v>
                </c:pt>
                <c:pt idx="968">
                  <c:v>15170</c:v>
                </c:pt>
                <c:pt idx="969">
                  <c:v>15170</c:v>
                </c:pt>
                <c:pt idx="970">
                  <c:v>15170</c:v>
                </c:pt>
                <c:pt idx="971">
                  <c:v>15170</c:v>
                </c:pt>
                <c:pt idx="972">
                  <c:v>15170</c:v>
                </c:pt>
                <c:pt idx="973">
                  <c:v>15170</c:v>
                </c:pt>
                <c:pt idx="974">
                  <c:v>15170</c:v>
                </c:pt>
                <c:pt idx="975">
                  <c:v>15170</c:v>
                </c:pt>
                <c:pt idx="976">
                  <c:v>15170</c:v>
                </c:pt>
                <c:pt idx="977">
                  <c:v>15170</c:v>
                </c:pt>
                <c:pt idx="978">
                  <c:v>15170</c:v>
                </c:pt>
                <c:pt idx="979">
                  <c:v>15170</c:v>
                </c:pt>
                <c:pt idx="980">
                  <c:v>15170</c:v>
                </c:pt>
                <c:pt idx="981">
                  <c:v>15680</c:v>
                </c:pt>
                <c:pt idx="982">
                  <c:v>15680</c:v>
                </c:pt>
                <c:pt idx="983">
                  <c:v>15680</c:v>
                </c:pt>
                <c:pt idx="984">
                  <c:v>15680</c:v>
                </c:pt>
                <c:pt idx="985">
                  <c:v>15680</c:v>
                </c:pt>
                <c:pt idx="986">
                  <c:v>15680</c:v>
                </c:pt>
                <c:pt idx="987">
                  <c:v>15680</c:v>
                </c:pt>
                <c:pt idx="988">
                  <c:v>16190</c:v>
                </c:pt>
                <c:pt idx="989">
                  <c:v>16190</c:v>
                </c:pt>
                <c:pt idx="990">
                  <c:v>16190</c:v>
                </c:pt>
                <c:pt idx="991">
                  <c:v>16190</c:v>
                </c:pt>
                <c:pt idx="992">
                  <c:v>16190</c:v>
                </c:pt>
                <c:pt idx="993">
                  <c:v>16190</c:v>
                </c:pt>
                <c:pt idx="994">
                  <c:v>16190</c:v>
                </c:pt>
                <c:pt idx="995">
                  <c:v>16190</c:v>
                </c:pt>
                <c:pt idx="996">
                  <c:v>16190</c:v>
                </c:pt>
                <c:pt idx="997">
                  <c:v>16190</c:v>
                </c:pt>
                <c:pt idx="998">
                  <c:v>16190</c:v>
                </c:pt>
                <c:pt idx="999">
                  <c:v>16190</c:v>
                </c:pt>
                <c:pt idx="1000">
                  <c:v>16190</c:v>
                </c:pt>
                <c:pt idx="1001">
                  <c:v>16190</c:v>
                </c:pt>
                <c:pt idx="1002">
                  <c:v>16190</c:v>
                </c:pt>
                <c:pt idx="1003">
                  <c:v>16190</c:v>
                </c:pt>
                <c:pt idx="1004">
                  <c:v>16190</c:v>
                </c:pt>
                <c:pt idx="1005">
                  <c:v>16190</c:v>
                </c:pt>
                <c:pt idx="1006">
                  <c:v>16190</c:v>
                </c:pt>
                <c:pt idx="1007">
                  <c:v>16190</c:v>
                </c:pt>
                <c:pt idx="1008">
                  <c:v>16190</c:v>
                </c:pt>
                <c:pt idx="1009">
                  <c:v>16190</c:v>
                </c:pt>
                <c:pt idx="1010">
                  <c:v>16190</c:v>
                </c:pt>
                <c:pt idx="1011">
                  <c:v>16190</c:v>
                </c:pt>
                <c:pt idx="1012">
                  <c:v>16190</c:v>
                </c:pt>
                <c:pt idx="1013">
                  <c:v>16190</c:v>
                </c:pt>
                <c:pt idx="1014">
                  <c:v>16190</c:v>
                </c:pt>
                <c:pt idx="1015">
                  <c:v>16190</c:v>
                </c:pt>
                <c:pt idx="1016">
                  <c:v>16190</c:v>
                </c:pt>
                <c:pt idx="1017">
                  <c:v>16190</c:v>
                </c:pt>
                <c:pt idx="1018">
                  <c:v>16190</c:v>
                </c:pt>
                <c:pt idx="1019">
                  <c:v>16190</c:v>
                </c:pt>
                <c:pt idx="1020">
                  <c:v>16190</c:v>
                </c:pt>
                <c:pt idx="1021">
                  <c:v>16190</c:v>
                </c:pt>
                <c:pt idx="1022">
                  <c:v>16190</c:v>
                </c:pt>
                <c:pt idx="1023">
                  <c:v>16190</c:v>
                </c:pt>
                <c:pt idx="1024">
                  <c:v>16190</c:v>
                </c:pt>
                <c:pt idx="1025">
                  <c:v>16190</c:v>
                </c:pt>
                <c:pt idx="1026">
                  <c:v>16190</c:v>
                </c:pt>
                <c:pt idx="1027">
                  <c:v>16190</c:v>
                </c:pt>
                <c:pt idx="1028">
                  <c:v>15680</c:v>
                </c:pt>
                <c:pt idx="1029">
                  <c:v>15680</c:v>
                </c:pt>
                <c:pt idx="1030">
                  <c:v>15680</c:v>
                </c:pt>
                <c:pt idx="1031">
                  <c:v>15680</c:v>
                </c:pt>
                <c:pt idx="1032">
                  <c:v>15680</c:v>
                </c:pt>
                <c:pt idx="1033">
                  <c:v>15680</c:v>
                </c:pt>
                <c:pt idx="1034">
                  <c:v>15680</c:v>
                </c:pt>
                <c:pt idx="1035">
                  <c:v>15680</c:v>
                </c:pt>
                <c:pt idx="1036">
                  <c:v>15680</c:v>
                </c:pt>
                <c:pt idx="1037">
                  <c:v>15680</c:v>
                </c:pt>
                <c:pt idx="1038">
                  <c:v>15680</c:v>
                </c:pt>
                <c:pt idx="1039">
                  <c:v>15680</c:v>
                </c:pt>
                <c:pt idx="1040">
                  <c:v>15680</c:v>
                </c:pt>
                <c:pt idx="1041">
                  <c:v>15680</c:v>
                </c:pt>
                <c:pt idx="1042">
                  <c:v>15680</c:v>
                </c:pt>
                <c:pt idx="1043">
                  <c:v>15680</c:v>
                </c:pt>
                <c:pt idx="1044">
                  <c:v>15680</c:v>
                </c:pt>
                <c:pt idx="1045">
                  <c:v>15680</c:v>
                </c:pt>
                <c:pt idx="1046">
                  <c:v>15680</c:v>
                </c:pt>
                <c:pt idx="1047">
                  <c:v>15680</c:v>
                </c:pt>
                <c:pt idx="1048">
                  <c:v>15680</c:v>
                </c:pt>
                <c:pt idx="1049">
                  <c:v>15680</c:v>
                </c:pt>
                <c:pt idx="1050">
                  <c:v>15680</c:v>
                </c:pt>
                <c:pt idx="1051">
                  <c:v>15680</c:v>
                </c:pt>
                <c:pt idx="1052">
                  <c:v>15680</c:v>
                </c:pt>
                <c:pt idx="1053">
                  <c:v>15680</c:v>
                </c:pt>
                <c:pt idx="1054">
                  <c:v>15680</c:v>
                </c:pt>
                <c:pt idx="1055">
                  <c:v>15680</c:v>
                </c:pt>
                <c:pt idx="1056">
                  <c:v>15680</c:v>
                </c:pt>
                <c:pt idx="1057">
                  <c:v>15680</c:v>
                </c:pt>
                <c:pt idx="1058">
                  <c:v>15680</c:v>
                </c:pt>
                <c:pt idx="1059">
                  <c:v>15680</c:v>
                </c:pt>
                <c:pt idx="1060">
                  <c:v>15680</c:v>
                </c:pt>
                <c:pt idx="1061">
                  <c:v>15680</c:v>
                </c:pt>
                <c:pt idx="1062">
                  <c:v>15680</c:v>
                </c:pt>
                <c:pt idx="1063">
                  <c:v>15680</c:v>
                </c:pt>
                <c:pt idx="1064">
                  <c:v>15680</c:v>
                </c:pt>
                <c:pt idx="1065">
                  <c:v>15680</c:v>
                </c:pt>
                <c:pt idx="1066">
                  <c:v>15680</c:v>
                </c:pt>
                <c:pt idx="1067">
                  <c:v>15680</c:v>
                </c:pt>
                <c:pt idx="1068">
                  <c:v>15680</c:v>
                </c:pt>
                <c:pt idx="1069">
                  <c:v>15680</c:v>
                </c:pt>
                <c:pt idx="1070">
                  <c:v>15680</c:v>
                </c:pt>
                <c:pt idx="1071">
                  <c:v>15680</c:v>
                </c:pt>
                <c:pt idx="1072">
                  <c:v>15680</c:v>
                </c:pt>
                <c:pt idx="1073">
                  <c:v>15680</c:v>
                </c:pt>
                <c:pt idx="1074">
                  <c:v>15680</c:v>
                </c:pt>
                <c:pt idx="1075">
                  <c:v>15680</c:v>
                </c:pt>
                <c:pt idx="1076">
                  <c:v>15680</c:v>
                </c:pt>
                <c:pt idx="1077">
                  <c:v>15680</c:v>
                </c:pt>
                <c:pt idx="1078">
                  <c:v>15680</c:v>
                </c:pt>
                <c:pt idx="1079">
                  <c:v>15680</c:v>
                </c:pt>
                <c:pt idx="1080">
                  <c:v>15680</c:v>
                </c:pt>
                <c:pt idx="1081">
                  <c:v>15680</c:v>
                </c:pt>
                <c:pt idx="1082">
                  <c:v>15680</c:v>
                </c:pt>
                <c:pt idx="1083">
                  <c:v>15680</c:v>
                </c:pt>
                <c:pt idx="1084">
                  <c:v>15680</c:v>
                </c:pt>
                <c:pt idx="1085">
                  <c:v>15680</c:v>
                </c:pt>
                <c:pt idx="1086">
                  <c:v>15680</c:v>
                </c:pt>
                <c:pt idx="1087">
                  <c:v>15680</c:v>
                </c:pt>
                <c:pt idx="1088">
                  <c:v>15680</c:v>
                </c:pt>
                <c:pt idx="1089">
                  <c:v>15680</c:v>
                </c:pt>
                <c:pt idx="1090">
                  <c:v>15680</c:v>
                </c:pt>
                <c:pt idx="1091">
                  <c:v>15680</c:v>
                </c:pt>
                <c:pt idx="1092">
                  <c:v>16700</c:v>
                </c:pt>
                <c:pt idx="1093">
                  <c:v>16975</c:v>
                </c:pt>
                <c:pt idx="1094">
                  <c:v>16975</c:v>
                </c:pt>
                <c:pt idx="1095">
                  <c:v>16975</c:v>
                </c:pt>
                <c:pt idx="1096">
                  <c:v>16975</c:v>
                </c:pt>
                <c:pt idx="1097">
                  <c:v>16975</c:v>
                </c:pt>
                <c:pt idx="1098">
                  <c:v>16975</c:v>
                </c:pt>
                <c:pt idx="1099">
                  <c:v>16975</c:v>
                </c:pt>
                <c:pt idx="1100">
                  <c:v>16975</c:v>
                </c:pt>
                <c:pt idx="1101">
                  <c:v>16975</c:v>
                </c:pt>
                <c:pt idx="1102">
                  <c:v>16975</c:v>
                </c:pt>
                <c:pt idx="1103">
                  <c:v>16975</c:v>
                </c:pt>
                <c:pt idx="1104">
                  <c:v>16975</c:v>
                </c:pt>
                <c:pt idx="1105">
                  <c:v>16975</c:v>
                </c:pt>
                <c:pt idx="1106">
                  <c:v>16975</c:v>
                </c:pt>
                <c:pt idx="1107">
                  <c:v>16975</c:v>
                </c:pt>
                <c:pt idx="1108">
                  <c:v>16975</c:v>
                </c:pt>
                <c:pt idx="1109">
                  <c:v>16975</c:v>
                </c:pt>
                <c:pt idx="1110">
                  <c:v>16975</c:v>
                </c:pt>
                <c:pt idx="1111">
                  <c:v>16975</c:v>
                </c:pt>
                <c:pt idx="1112">
                  <c:v>16975</c:v>
                </c:pt>
                <c:pt idx="1113">
                  <c:v>16975</c:v>
                </c:pt>
                <c:pt idx="1114">
                  <c:v>16975</c:v>
                </c:pt>
                <c:pt idx="1115">
                  <c:v>16975</c:v>
                </c:pt>
                <c:pt idx="1116">
                  <c:v>16975</c:v>
                </c:pt>
                <c:pt idx="1117">
                  <c:v>16975</c:v>
                </c:pt>
                <c:pt idx="1118">
                  <c:v>16975</c:v>
                </c:pt>
                <c:pt idx="1119">
                  <c:v>16975</c:v>
                </c:pt>
                <c:pt idx="1120">
                  <c:v>16975</c:v>
                </c:pt>
                <c:pt idx="1121">
                  <c:v>16975</c:v>
                </c:pt>
                <c:pt idx="1122">
                  <c:v>16975</c:v>
                </c:pt>
                <c:pt idx="1123">
                  <c:v>16975</c:v>
                </c:pt>
                <c:pt idx="1124">
                  <c:v>16975</c:v>
                </c:pt>
                <c:pt idx="1125">
                  <c:v>16975</c:v>
                </c:pt>
                <c:pt idx="1126">
                  <c:v>16975</c:v>
                </c:pt>
                <c:pt idx="1127">
                  <c:v>16975</c:v>
                </c:pt>
                <c:pt idx="1128">
                  <c:v>16975</c:v>
                </c:pt>
                <c:pt idx="1129">
                  <c:v>16975</c:v>
                </c:pt>
                <c:pt idx="1130">
                  <c:v>16975</c:v>
                </c:pt>
                <c:pt idx="1131">
                  <c:v>16975</c:v>
                </c:pt>
                <c:pt idx="1132">
                  <c:v>16975</c:v>
                </c:pt>
                <c:pt idx="1133">
                  <c:v>16896.667000000001</c:v>
                </c:pt>
                <c:pt idx="1134">
                  <c:v>18270</c:v>
                </c:pt>
                <c:pt idx="1135">
                  <c:v>18270</c:v>
                </c:pt>
                <c:pt idx="1136">
                  <c:v>18270</c:v>
                </c:pt>
                <c:pt idx="1137">
                  <c:v>18270</c:v>
                </c:pt>
                <c:pt idx="1138">
                  <c:v>18270</c:v>
                </c:pt>
                <c:pt idx="1139">
                  <c:v>18270</c:v>
                </c:pt>
                <c:pt idx="1140">
                  <c:v>18270</c:v>
                </c:pt>
                <c:pt idx="1141">
                  <c:v>18270</c:v>
                </c:pt>
                <c:pt idx="1142">
                  <c:v>18270</c:v>
                </c:pt>
                <c:pt idx="1143">
                  <c:v>18270</c:v>
                </c:pt>
                <c:pt idx="1144">
                  <c:v>18270</c:v>
                </c:pt>
                <c:pt idx="1145">
                  <c:v>18270</c:v>
                </c:pt>
                <c:pt idx="1146">
                  <c:v>18270</c:v>
                </c:pt>
                <c:pt idx="1147">
                  <c:v>18270</c:v>
                </c:pt>
                <c:pt idx="1148">
                  <c:v>18270</c:v>
                </c:pt>
                <c:pt idx="1149">
                  <c:v>18270</c:v>
                </c:pt>
                <c:pt idx="1150">
                  <c:v>18270</c:v>
                </c:pt>
                <c:pt idx="1151">
                  <c:v>18270</c:v>
                </c:pt>
                <c:pt idx="1152">
                  <c:v>18270</c:v>
                </c:pt>
                <c:pt idx="1153">
                  <c:v>18270</c:v>
                </c:pt>
                <c:pt idx="1154">
                  <c:v>18270</c:v>
                </c:pt>
                <c:pt idx="1155">
                  <c:v>18270</c:v>
                </c:pt>
                <c:pt idx="1156">
                  <c:v>18270</c:v>
                </c:pt>
                <c:pt idx="1157">
                  <c:v>18270</c:v>
                </c:pt>
                <c:pt idx="1158">
                  <c:v>18270</c:v>
                </c:pt>
                <c:pt idx="1159">
                  <c:v>18270</c:v>
                </c:pt>
                <c:pt idx="1160">
                  <c:v>18270</c:v>
                </c:pt>
                <c:pt idx="1161">
                  <c:v>18270</c:v>
                </c:pt>
                <c:pt idx="1162">
                  <c:v>18270</c:v>
                </c:pt>
                <c:pt idx="1163">
                  <c:v>18426.667000000001</c:v>
                </c:pt>
                <c:pt idx="1164">
                  <c:v>18426.667000000001</c:v>
                </c:pt>
                <c:pt idx="1165">
                  <c:v>18426.667000000001</c:v>
                </c:pt>
                <c:pt idx="1166">
                  <c:v>18426.667000000001</c:v>
                </c:pt>
                <c:pt idx="1167">
                  <c:v>18426.667000000001</c:v>
                </c:pt>
                <c:pt idx="1168">
                  <c:v>18426.667000000001</c:v>
                </c:pt>
                <c:pt idx="1169">
                  <c:v>18426.667000000001</c:v>
                </c:pt>
                <c:pt idx="1170">
                  <c:v>18426.667000000001</c:v>
                </c:pt>
                <c:pt idx="1171">
                  <c:v>18426.667000000001</c:v>
                </c:pt>
                <c:pt idx="1172">
                  <c:v>18426.667000000001</c:v>
                </c:pt>
                <c:pt idx="1173">
                  <c:v>18426.667000000001</c:v>
                </c:pt>
                <c:pt idx="1174">
                  <c:v>18426.667000000001</c:v>
                </c:pt>
                <c:pt idx="1175">
                  <c:v>18426.667000000001</c:v>
                </c:pt>
                <c:pt idx="1176">
                  <c:v>18426.667000000001</c:v>
                </c:pt>
                <c:pt idx="1177">
                  <c:v>18426.667000000001</c:v>
                </c:pt>
                <c:pt idx="1178">
                  <c:v>18426.667000000001</c:v>
                </c:pt>
                <c:pt idx="1179">
                  <c:v>18426.667000000001</c:v>
                </c:pt>
                <c:pt idx="1180">
                  <c:v>18270</c:v>
                </c:pt>
                <c:pt idx="1181">
                  <c:v>18270</c:v>
                </c:pt>
                <c:pt idx="1182">
                  <c:v>18270</c:v>
                </c:pt>
                <c:pt idx="1183">
                  <c:v>18270</c:v>
                </c:pt>
                <c:pt idx="1184">
                  <c:v>18270</c:v>
                </c:pt>
                <c:pt idx="1185">
                  <c:v>18270</c:v>
                </c:pt>
                <c:pt idx="1186">
                  <c:v>18270</c:v>
                </c:pt>
                <c:pt idx="1187">
                  <c:v>18270</c:v>
                </c:pt>
                <c:pt idx="1188">
                  <c:v>18270</c:v>
                </c:pt>
                <c:pt idx="1189">
                  <c:v>18270</c:v>
                </c:pt>
                <c:pt idx="1190">
                  <c:v>18270</c:v>
                </c:pt>
                <c:pt idx="1191">
                  <c:v>18270</c:v>
                </c:pt>
                <c:pt idx="1192">
                  <c:v>18270</c:v>
                </c:pt>
                <c:pt idx="1193">
                  <c:v>18270</c:v>
                </c:pt>
                <c:pt idx="1194">
                  <c:v>18270</c:v>
                </c:pt>
                <c:pt idx="1195">
                  <c:v>18270</c:v>
                </c:pt>
                <c:pt idx="1196">
                  <c:v>18270</c:v>
                </c:pt>
                <c:pt idx="1197">
                  <c:v>18270</c:v>
                </c:pt>
                <c:pt idx="1198">
                  <c:v>18270</c:v>
                </c:pt>
                <c:pt idx="1199">
                  <c:v>18270</c:v>
                </c:pt>
                <c:pt idx="1200">
                  <c:v>18270</c:v>
                </c:pt>
                <c:pt idx="1201">
                  <c:v>18270</c:v>
                </c:pt>
                <c:pt idx="1202">
                  <c:v>18270</c:v>
                </c:pt>
                <c:pt idx="1203">
                  <c:v>18113.332999999999</c:v>
                </c:pt>
                <c:pt idx="1204">
                  <c:v>18113.332999999999</c:v>
                </c:pt>
                <c:pt idx="1205">
                  <c:v>18113.332999999999</c:v>
                </c:pt>
                <c:pt idx="1206">
                  <c:v>18113.332999999999</c:v>
                </c:pt>
                <c:pt idx="1207">
                  <c:v>18113.332999999999</c:v>
                </c:pt>
                <c:pt idx="1208">
                  <c:v>18113.332999999999</c:v>
                </c:pt>
                <c:pt idx="1209">
                  <c:v>18113.332999999999</c:v>
                </c:pt>
                <c:pt idx="1210">
                  <c:v>18113.332999999999</c:v>
                </c:pt>
                <c:pt idx="1211">
                  <c:v>18113.332999999999</c:v>
                </c:pt>
                <c:pt idx="1212">
                  <c:v>18113.332999999999</c:v>
                </c:pt>
                <c:pt idx="1213">
                  <c:v>18113.332999999999</c:v>
                </c:pt>
                <c:pt idx="1214">
                  <c:v>18113.332999999999</c:v>
                </c:pt>
                <c:pt idx="1215">
                  <c:v>18113.332999999999</c:v>
                </c:pt>
                <c:pt idx="1216">
                  <c:v>18113.332999999999</c:v>
                </c:pt>
                <c:pt idx="1217">
                  <c:v>18113.332999999999</c:v>
                </c:pt>
                <c:pt idx="1218">
                  <c:v>18113.332999999999</c:v>
                </c:pt>
                <c:pt idx="1219">
                  <c:v>18113.332999999999</c:v>
                </c:pt>
                <c:pt idx="1220">
                  <c:v>18270</c:v>
                </c:pt>
                <c:pt idx="1221">
                  <c:v>18270</c:v>
                </c:pt>
                <c:pt idx="1222">
                  <c:v>18270</c:v>
                </c:pt>
                <c:pt idx="1223">
                  <c:v>18270</c:v>
                </c:pt>
                <c:pt idx="1224">
                  <c:v>17927.5</c:v>
                </c:pt>
                <c:pt idx="1225">
                  <c:v>17927.5</c:v>
                </c:pt>
                <c:pt idx="1226">
                  <c:v>17927.5</c:v>
                </c:pt>
                <c:pt idx="1227">
                  <c:v>17927.5</c:v>
                </c:pt>
                <c:pt idx="1228">
                  <c:v>17927.5</c:v>
                </c:pt>
                <c:pt idx="1229">
                  <c:v>17927.5</c:v>
                </c:pt>
                <c:pt idx="1230">
                  <c:v>17927.5</c:v>
                </c:pt>
                <c:pt idx="1231">
                  <c:v>17927.5</c:v>
                </c:pt>
                <c:pt idx="1232">
                  <c:v>17927.5</c:v>
                </c:pt>
                <c:pt idx="1233">
                  <c:v>17927.5</c:v>
                </c:pt>
                <c:pt idx="1234">
                  <c:v>17927.5</c:v>
                </c:pt>
                <c:pt idx="1235">
                  <c:v>17927.5</c:v>
                </c:pt>
                <c:pt idx="1236">
                  <c:v>17927.5</c:v>
                </c:pt>
                <c:pt idx="1237">
                  <c:v>17927.5</c:v>
                </c:pt>
                <c:pt idx="1238">
                  <c:v>17927.5</c:v>
                </c:pt>
                <c:pt idx="1239">
                  <c:v>17927.5</c:v>
                </c:pt>
                <c:pt idx="1240">
                  <c:v>17927.5</c:v>
                </c:pt>
                <c:pt idx="1241">
                  <c:v>17927.5</c:v>
                </c:pt>
                <c:pt idx="1242">
                  <c:v>17927.5</c:v>
                </c:pt>
                <c:pt idx="1243">
                  <c:v>17927.5</c:v>
                </c:pt>
                <c:pt idx="1244">
                  <c:v>17927.5</c:v>
                </c:pt>
                <c:pt idx="1245">
                  <c:v>17927.5</c:v>
                </c:pt>
                <c:pt idx="1246">
                  <c:v>17927.5</c:v>
                </c:pt>
                <c:pt idx="1247">
                  <c:v>17927.5</c:v>
                </c:pt>
                <c:pt idx="1248">
                  <c:v>17927.5</c:v>
                </c:pt>
                <c:pt idx="1249">
                  <c:v>17927.5</c:v>
                </c:pt>
                <c:pt idx="1250">
                  <c:v>17927.5</c:v>
                </c:pt>
                <c:pt idx="1251">
                  <c:v>17927.5</c:v>
                </c:pt>
                <c:pt idx="1252">
                  <c:v>17927.5</c:v>
                </c:pt>
                <c:pt idx="1253">
                  <c:v>17927.5</c:v>
                </c:pt>
                <c:pt idx="1254">
                  <c:v>17927.5</c:v>
                </c:pt>
                <c:pt idx="1255">
                  <c:v>17927.5</c:v>
                </c:pt>
                <c:pt idx="1256">
                  <c:v>17927.5</c:v>
                </c:pt>
                <c:pt idx="1257">
                  <c:v>17927.5</c:v>
                </c:pt>
                <c:pt idx="1258">
                  <c:v>17927.5</c:v>
                </c:pt>
                <c:pt idx="1259">
                  <c:v>17927.5</c:v>
                </c:pt>
                <c:pt idx="1260">
                  <c:v>17927.5</c:v>
                </c:pt>
                <c:pt idx="1261">
                  <c:v>17927.5</c:v>
                </c:pt>
                <c:pt idx="1262">
                  <c:v>17927.5</c:v>
                </c:pt>
                <c:pt idx="1263">
                  <c:v>17927.5</c:v>
                </c:pt>
                <c:pt idx="1264">
                  <c:v>17585</c:v>
                </c:pt>
                <c:pt idx="1265">
                  <c:v>17585</c:v>
                </c:pt>
                <c:pt idx="1266">
                  <c:v>17585</c:v>
                </c:pt>
                <c:pt idx="1267">
                  <c:v>17585</c:v>
                </c:pt>
                <c:pt idx="1268">
                  <c:v>17585</c:v>
                </c:pt>
                <c:pt idx="1269">
                  <c:v>17585</c:v>
                </c:pt>
                <c:pt idx="1270">
                  <c:v>17585</c:v>
                </c:pt>
                <c:pt idx="1271">
                  <c:v>17585</c:v>
                </c:pt>
                <c:pt idx="1272">
                  <c:v>17585</c:v>
                </c:pt>
                <c:pt idx="1273">
                  <c:v>17585</c:v>
                </c:pt>
                <c:pt idx="1274">
                  <c:v>17585</c:v>
                </c:pt>
                <c:pt idx="1275">
                  <c:v>17585</c:v>
                </c:pt>
                <c:pt idx="1276">
                  <c:v>17585</c:v>
                </c:pt>
                <c:pt idx="1277">
                  <c:v>17585</c:v>
                </c:pt>
                <c:pt idx="1278">
                  <c:v>17585</c:v>
                </c:pt>
                <c:pt idx="1279">
                  <c:v>17585</c:v>
                </c:pt>
                <c:pt idx="1280">
                  <c:v>17585</c:v>
                </c:pt>
                <c:pt idx="1281">
                  <c:v>17585</c:v>
                </c:pt>
                <c:pt idx="1282">
                  <c:v>17927.5</c:v>
                </c:pt>
                <c:pt idx="1283">
                  <c:v>17927.5</c:v>
                </c:pt>
                <c:pt idx="1284">
                  <c:v>17927.5</c:v>
                </c:pt>
                <c:pt idx="1285">
                  <c:v>17927.5</c:v>
                </c:pt>
                <c:pt idx="1286">
                  <c:v>17927.5</c:v>
                </c:pt>
                <c:pt idx="1287">
                  <c:v>17927.5</c:v>
                </c:pt>
                <c:pt idx="1288">
                  <c:v>17927.5</c:v>
                </c:pt>
                <c:pt idx="1289">
                  <c:v>17927.5</c:v>
                </c:pt>
                <c:pt idx="1290">
                  <c:v>17927.5</c:v>
                </c:pt>
                <c:pt idx="1291">
                  <c:v>17927.5</c:v>
                </c:pt>
                <c:pt idx="1292">
                  <c:v>17927.5</c:v>
                </c:pt>
                <c:pt idx="1293">
                  <c:v>17927.5</c:v>
                </c:pt>
                <c:pt idx="1294">
                  <c:v>17927.5</c:v>
                </c:pt>
                <c:pt idx="1295">
                  <c:v>17927.5</c:v>
                </c:pt>
                <c:pt idx="1296">
                  <c:v>17927.5</c:v>
                </c:pt>
                <c:pt idx="1297">
                  <c:v>17927.5</c:v>
                </c:pt>
                <c:pt idx="1298">
                  <c:v>17927.5</c:v>
                </c:pt>
                <c:pt idx="1299">
                  <c:v>17927.5</c:v>
                </c:pt>
                <c:pt idx="1300">
                  <c:v>17927.5</c:v>
                </c:pt>
                <c:pt idx="1301">
                  <c:v>17927.5</c:v>
                </c:pt>
                <c:pt idx="1302">
                  <c:v>17927.5</c:v>
                </c:pt>
                <c:pt idx="1303">
                  <c:v>17927.5</c:v>
                </c:pt>
                <c:pt idx="1304">
                  <c:v>17927.5</c:v>
                </c:pt>
                <c:pt idx="1305">
                  <c:v>17927.5</c:v>
                </c:pt>
                <c:pt idx="1306">
                  <c:v>17927.5</c:v>
                </c:pt>
                <c:pt idx="1307">
                  <c:v>17927.5</c:v>
                </c:pt>
                <c:pt idx="1308">
                  <c:v>17927.5</c:v>
                </c:pt>
                <c:pt idx="1309">
                  <c:v>17927.5</c:v>
                </c:pt>
                <c:pt idx="1310">
                  <c:v>17927.5</c:v>
                </c:pt>
                <c:pt idx="1311">
                  <c:v>17927.5</c:v>
                </c:pt>
                <c:pt idx="1312">
                  <c:v>17927.5</c:v>
                </c:pt>
                <c:pt idx="1313">
                  <c:v>17927.5</c:v>
                </c:pt>
                <c:pt idx="1314">
                  <c:v>17927.5</c:v>
                </c:pt>
                <c:pt idx="1315">
                  <c:v>17927.5</c:v>
                </c:pt>
                <c:pt idx="1316">
                  <c:v>17927.5</c:v>
                </c:pt>
                <c:pt idx="1317">
                  <c:v>17927.5</c:v>
                </c:pt>
                <c:pt idx="1318">
                  <c:v>17927.5</c:v>
                </c:pt>
                <c:pt idx="1319">
                  <c:v>17927.5</c:v>
                </c:pt>
                <c:pt idx="1320">
                  <c:v>17927.5</c:v>
                </c:pt>
                <c:pt idx="1321">
                  <c:v>17927.5</c:v>
                </c:pt>
                <c:pt idx="1322">
                  <c:v>17970</c:v>
                </c:pt>
                <c:pt idx="1323">
                  <c:v>18113.332999999999</c:v>
                </c:pt>
                <c:pt idx="1324">
                  <c:v>18113.332999999999</c:v>
                </c:pt>
                <c:pt idx="1325">
                  <c:v>18113.332999999999</c:v>
                </c:pt>
                <c:pt idx="1326">
                  <c:v>18113.332999999999</c:v>
                </c:pt>
                <c:pt idx="1327">
                  <c:v>18113.332999999999</c:v>
                </c:pt>
                <c:pt idx="1328">
                  <c:v>18113.332999999999</c:v>
                </c:pt>
                <c:pt idx="1329">
                  <c:v>18113.332999999999</c:v>
                </c:pt>
                <c:pt idx="1330">
                  <c:v>18113.332999999999</c:v>
                </c:pt>
                <c:pt idx="1331">
                  <c:v>18113.332999999999</c:v>
                </c:pt>
                <c:pt idx="1332">
                  <c:v>18113.332999999999</c:v>
                </c:pt>
                <c:pt idx="1333">
                  <c:v>18113.332999999999</c:v>
                </c:pt>
                <c:pt idx="1334">
                  <c:v>18113.332999999999</c:v>
                </c:pt>
                <c:pt idx="1335">
                  <c:v>18113.332999999999</c:v>
                </c:pt>
                <c:pt idx="1336">
                  <c:v>18113.332999999999</c:v>
                </c:pt>
                <c:pt idx="1337">
                  <c:v>18113.332999999999</c:v>
                </c:pt>
                <c:pt idx="1338">
                  <c:v>18113.332999999999</c:v>
                </c:pt>
                <c:pt idx="1339">
                  <c:v>18113.332999999999</c:v>
                </c:pt>
                <c:pt idx="1340">
                  <c:v>18113.332999999999</c:v>
                </c:pt>
                <c:pt idx="1341">
                  <c:v>18113.332999999999</c:v>
                </c:pt>
                <c:pt idx="1342">
                  <c:v>18113.332999999999</c:v>
                </c:pt>
                <c:pt idx="1343">
                  <c:v>18113.332999999999</c:v>
                </c:pt>
                <c:pt idx="1344">
                  <c:v>18113.332999999999</c:v>
                </c:pt>
                <c:pt idx="1345">
                  <c:v>18113.332999999999</c:v>
                </c:pt>
                <c:pt idx="1346">
                  <c:v>18113.332999999999</c:v>
                </c:pt>
                <c:pt idx="1347">
                  <c:v>18113.332999999999</c:v>
                </c:pt>
                <c:pt idx="1348">
                  <c:v>18113.332999999999</c:v>
                </c:pt>
                <c:pt idx="1349">
                  <c:v>18113.332999999999</c:v>
                </c:pt>
                <c:pt idx="1350">
                  <c:v>18113.332999999999</c:v>
                </c:pt>
                <c:pt idx="1351">
                  <c:v>18113.332999999999</c:v>
                </c:pt>
                <c:pt idx="1352">
                  <c:v>18113.332999999999</c:v>
                </c:pt>
                <c:pt idx="1353">
                  <c:v>18113.332999999999</c:v>
                </c:pt>
                <c:pt idx="1354">
                  <c:v>18113.332999999999</c:v>
                </c:pt>
                <c:pt idx="1355">
                  <c:v>18113.332999999999</c:v>
                </c:pt>
                <c:pt idx="1356">
                  <c:v>18113.332999999999</c:v>
                </c:pt>
                <c:pt idx="1357">
                  <c:v>18113.332999999999</c:v>
                </c:pt>
                <c:pt idx="1358">
                  <c:v>18113.332999999999</c:v>
                </c:pt>
                <c:pt idx="1359">
                  <c:v>17685</c:v>
                </c:pt>
                <c:pt idx="1360">
                  <c:v>17685</c:v>
                </c:pt>
                <c:pt idx="1361">
                  <c:v>17685</c:v>
                </c:pt>
                <c:pt idx="1362">
                  <c:v>17685</c:v>
                </c:pt>
                <c:pt idx="1363">
                  <c:v>17646.667000000001</c:v>
                </c:pt>
                <c:pt idx="1364">
                  <c:v>17646.667000000001</c:v>
                </c:pt>
                <c:pt idx="1365">
                  <c:v>17646.667000000001</c:v>
                </c:pt>
                <c:pt idx="1366">
                  <c:v>17646.667000000001</c:v>
                </c:pt>
                <c:pt idx="1367">
                  <c:v>17646.667000000001</c:v>
                </c:pt>
                <c:pt idx="1368">
                  <c:v>17646.667000000001</c:v>
                </c:pt>
                <c:pt idx="1369">
                  <c:v>17685</c:v>
                </c:pt>
                <c:pt idx="1370">
                  <c:v>17685</c:v>
                </c:pt>
                <c:pt idx="1371">
                  <c:v>17685</c:v>
                </c:pt>
                <c:pt idx="1372">
                  <c:v>17685</c:v>
                </c:pt>
                <c:pt idx="1373">
                  <c:v>17685</c:v>
                </c:pt>
                <c:pt idx="1374">
                  <c:v>17685</c:v>
                </c:pt>
                <c:pt idx="1375">
                  <c:v>17685</c:v>
                </c:pt>
                <c:pt idx="1376">
                  <c:v>17685</c:v>
                </c:pt>
                <c:pt idx="1377">
                  <c:v>17685</c:v>
                </c:pt>
                <c:pt idx="1378">
                  <c:v>17685</c:v>
                </c:pt>
                <c:pt idx="1379">
                  <c:v>17685</c:v>
                </c:pt>
                <c:pt idx="1380">
                  <c:v>17685</c:v>
                </c:pt>
                <c:pt idx="1381">
                  <c:v>17685</c:v>
                </c:pt>
                <c:pt idx="1382">
                  <c:v>17685</c:v>
                </c:pt>
                <c:pt idx="1383">
                  <c:v>17685</c:v>
                </c:pt>
                <c:pt idx="1384">
                  <c:v>17685</c:v>
                </c:pt>
                <c:pt idx="1385">
                  <c:v>17685</c:v>
                </c:pt>
                <c:pt idx="1386">
                  <c:v>17685</c:v>
                </c:pt>
                <c:pt idx="1387">
                  <c:v>17685</c:v>
                </c:pt>
                <c:pt idx="1388">
                  <c:v>17685</c:v>
                </c:pt>
                <c:pt idx="1389">
                  <c:v>17685</c:v>
                </c:pt>
                <c:pt idx="1390">
                  <c:v>17685</c:v>
                </c:pt>
                <c:pt idx="1391">
                  <c:v>17685</c:v>
                </c:pt>
                <c:pt idx="1392">
                  <c:v>17685</c:v>
                </c:pt>
                <c:pt idx="1393">
                  <c:v>17685</c:v>
                </c:pt>
                <c:pt idx="1394">
                  <c:v>17685</c:v>
                </c:pt>
                <c:pt idx="1395">
                  <c:v>17685</c:v>
                </c:pt>
                <c:pt idx="1396">
                  <c:v>17685</c:v>
                </c:pt>
                <c:pt idx="1397">
                  <c:v>17685</c:v>
                </c:pt>
                <c:pt idx="1398">
                  <c:v>17685</c:v>
                </c:pt>
                <c:pt idx="1399">
                  <c:v>17685</c:v>
                </c:pt>
                <c:pt idx="1400">
                  <c:v>17333.332999999999</c:v>
                </c:pt>
                <c:pt idx="1401">
                  <c:v>17333.332999999999</c:v>
                </c:pt>
                <c:pt idx="1402">
                  <c:v>17333.332999999999</c:v>
                </c:pt>
                <c:pt idx="1403">
                  <c:v>17333.332999999999</c:v>
                </c:pt>
                <c:pt idx="1404">
                  <c:v>17333.332999999999</c:v>
                </c:pt>
                <c:pt idx="1405">
                  <c:v>17333.332999999999</c:v>
                </c:pt>
                <c:pt idx="1406">
                  <c:v>17333.332999999999</c:v>
                </c:pt>
                <c:pt idx="1407">
                  <c:v>17333.332999999999</c:v>
                </c:pt>
                <c:pt idx="1408">
                  <c:v>17333.332999999999</c:v>
                </c:pt>
                <c:pt idx="1409">
                  <c:v>17100</c:v>
                </c:pt>
                <c:pt idx="1410">
                  <c:v>17100</c:v>
                </c:pt>
                <c:pt idx="1411">
                  <c:v>17100</c:v>
                </c:pt>
                <c:pt idx="1412">
                  <c:v>17100</c:v>
                </c:pt>
                <c:pt idx="1413">
                  <c:v>17100</c:v>
                </c:pt>
                <c:pt idx="1414">
                  <c:v>17100</c:v>
                </c:pt>
                <c:pt idx="1415">
                  <c:v>17100</c:v>
                </c:pt>
                <c:pt idx="1416">
                  <c:v>17100</c:v>
                </c:pt>
                <c:pt idx="1417">
                  <c:v>17100</c:v>
                </c:pt>
                <c:pt idx="1418">
                  <c:v>17100</c:v>
                </c:pt>
                <c:pt idx="1419">
                  <c:v>17100</c:v>
                </c:pt>
                <c:pt idx="1420">
                  <c:v>17100</c:v>
                </c:pt>
                <c:pt idx="1421">
                  <c:v>17100</c:v>
                </c:pt>
                <c:pt idx="1422">
                  <c:v>17100</c:v>
                </c:pt>
                <c:pt idx="1423">
                  <c:v>17100</c:v>
                </c:pt>
                <c:pt idx="1424">
                  <c:v>17100</c:v>
                </c:pt>
                <c:pt idx="1425">
                  <c:v>17100</c:v>
                </c:pt>
                <c:pt idx="1426">
                  <c:v>17100</c:v>
                </c:pt>
                <c:pt idx="1427">
                  <c:v>17100</c:v>
                </c:pt>
                <c:pt idx="1428">
                  <c:v>17100</c:v>
                </c:pt>
                <c:pt idx="1429">
                  <c:v>17100</c:v>
                </c:pt>
                <c:pt idx="1430">
                  <c:v>17100</c:v>
                </c:pt>
                <c:pt idx="1431">
                  <c:v>17100</c:v>
                </c:pt>
                <c:pt idx="1432">
                  <c:v>17100</c:v>
                </c:pt>
                <c:pt idx="1433">
                  <c:v>17100</c:v>
                </c:pt>
                <c:pt idx="1434">
                  <c:v>17100</c:v>
                </c:pt>
                <c:pt idx="1435">
                  <c:v>17100</c:v>
                </c:pt>
                <c:pt idx="1436">
                  <c:v>34175</c:v>
                </c:pt>
                <c:pt idx="1437">
                  <c:v>34175</c:v>
                </c:pt>
                <c:pt idx="1438">
                  <c:v>34175</c:v>
                </c:pt>
                <c:pt idx="1439">
                  <c:v>34175</c:v>
                </c:pt>
                <c:pt idx="1440">
                  <c:v>34175</c:v>
                </c:pt>
                <c:pt idx="1441">
                  <c:v>34175</c:v>
                </c:pt>
                <c:pt idx="1442">
                  <c:v>34175</c:v>
                </c:pt>
                <c:pt idx="1443">
                  <c:v>34175</c:v>
                </c:pt>
                <c:pt idx="1444">
                  <c:v>34175</c:v>
                </c:pt>
                <c:pt idx="1445">
                  <c:v>34175</c:v>
                </c:pt>
                <c:pt idx="1446">
                  <c:v>34175</c:v>
                </c:pt>
                <c:pt idx="1447">
                  <c:v>34175</c:v>
                </c:pt>
                <c:pt idx="1448">
                  <c:v>34175</c:v>
                </c:pt>
                <c:pt idx="1449">
                  <c:v>34175</c:v>
                </c:pt>
                <c:pt idx="1450">
                  <c:v>34175</c:v>
                </c:pt>
                <c:pt idx="1451">
                  <c:v>34175</c:v>
                </c:pt>
                <c:pt idx="1452">
                  <c:v>34175</c:v>
                </c:pt>
                <c:pt idx="1453">
                  <c:v>34175</c:v>
                </c:pt>
                <c:pt idx="1454">
                  <c:v>34175</c:v>
                </c:pt>
                <c:pt idx="1455">
                  <c:v>34175</c:v>
                </c:pt>
                <c:pt idx="1456">
                  <c:v>34175</c:v>
                </c:pt>
                <c:pt idx="1457">
                  <c:v>34175</c:v>
                </c:pt>
                <c:pt idx="1458">
                  <c:v>34175</c:v>
                </c:pt>
                <c:pt idx="1459">
                  <c:v>34175</c:v>
                </c:pt>
                <c:pt idx="1460">
                  <c:v>34175</c:v>
                </c:pt>
                <c:pt idx="1461">
                  <c:v>34175</c:v>
                </c:pt>
                <c:pt idx="1462">
                  <c:v>34175</c:v>
                </c:pt>
                <c:pt idx="1463">
                  <c:v>34175</c:v>
                </c:pt>
                <c:pt idx="1464">
                  <c:v>34175</c:v>
                </c:pt>
                <c:pt idx="1465">
                  <c:v>34175</c:v>
                </c:pt>
                <c:pt idx="1466">
                  <c:v>34175</c:v>
                </c:pt>
                <c:pt idx="1467">
                  <c:v>34175</c:v>
                </c:pt>
                <c:pt idx="1468">
                  <c:v>34175</c:v>
                </c:pt>
                <c:pt idx="1469">
                  <c:v>34175</c:v>
                </c:pt>
                <c:pt idx="1470">
                  <c:v>34175</c:v>
                </c:pt>
                <c:pt idx="1471">
                  <c:v>34175</c:v>
                </c:pt>
                <c:pt idx="1472">
                  <c:v>34175</c:v>
                </c:pt>
                <c:pt idx="1473">
                  <c:v>34175</c:v>
                </c:pt>
                <c:pt idx="1474">
                  <c:v>34175</c:v>
                </c:pt>
                <c:pt idx="1475">
                  <c:v>34175</c:v>
                </c:pt>
                <c:pt idx="1476">
                  <c:v>51250</c:v>
                </c:pt>
                <c:pt idx="1477">
                  <c:v>51250</c:v>
                </c:pt>
                <c:pt idx="1478">
                  <c:v>51250</c:v>
                </c:pt>
                <c:pt idx="1479">
                  <c:v>51250</c:v>
                </c:pt>
                <c:pt idx="1480">
                  <c:v>51250</c:v>
                </c:pt>
                <c:pt idx="1481">
                  <c:v>51250</c:v>
                </c:pt>
                <c:pt idx="1482">
                  <c:v>51250</c:v>
                </c:pt>
                <c:pt idx="1483">
                  <c:v>51250</c:v>
                </c:pt>
                <c:pt idx="1484">
                  <c:v>51250</c:v>
                </c:pt>
                <c:pt idx="1485">
                  <c:v>51250</c:v>
                </c:pt>
                <c:pt idx="1486">
                  <c:v>51250</c:v>
                </c:pt>
                <c:pt idx="1487">
                  <c:v>51250</c:v>
                </c:pt>
                <c:pt idx="1488">
                  <c:v>51250</c:v>
                </c:pt>
                <c:pt idx="1489">
                  <c:v>51250</c:v>
                </c:pt>
                <c:pt idx="1490">
                  <c:v>51250</c:v>
                </c:pt>
                <c:pt idx="1491">
                  <c:v>51250</c:v>
                </c:pt>
                <c:pt idx="1492">
                  <c:v>51250</c:v>
                </c:pt>
                <c:pt idx="1493">
                  <c:v>51250</c:v>
                </c:pt>
                <c:pt idx="1494">
                  <c:v>51250</c:v>
                </c:pt>
                <c:pt idx="1495">
                  <c:v>51250</c:v>
                </c:pt>
                <c:pt idx="1496">
                  <c:v>51250</c:v>
                </c:pt>
                <c:pt idx="1497">
                  <c:v>51250</c:v>
                </c:pt>
                <c:pt idx="1498">
                  <c:v>51250</c:v>
                </c:pt>
                <c:pt idx="1499">
                  <c:v>51250</c:v>
                </c:pt>
                <c:pt idx="1500">
                  <c:v>51250</c:v>
                </c:pt>
                <c:pt idx="1501">
                  <c:v>51250</c:v>
                </c:pt>
                <c:pt idx="1502">
                  <c:v>51250</c:v>
                </c:pt>
                <c:pt idx="1503">
                  <c:v>51250</c:v>
                </c:pt>
                <c:pt idx="1504">
                  <c:v>51250</c:v>
                </c:pt>
                <c:pt idx="1505">
                  <c:v>51250</c:v>
                </c:pt>
                <c:pt idx="1506">
                  <c:v>51250</c:v>
                </c:pt>
                <c:pt idx="1507">
                  <c:v>51250</c:v>
                </c:pt>
                <c:pt idx="1508">
                  <c:v>51250</c:v>
                </c:pt>
                <c:pt idx="1509">
                  <c:v>51250</c:v>
                </c:pt>
                <c:pt idx="1510">
                  <c:v>51250</c:v>
                </c:pt>
                <c:pt idx="1511">
                  <c:v>51250</c:v>
                </c:pt>
                <c:pt idx="1512">
                  <c:v>51250</c:v>
                </c:pt>
                <c:pt idx="1513">
                  <c:v>51250</c:v>
                </c:pt>
                <c:pt idx="1514">
                  <c:v>51250</c:v>
                </c:pt>
                <c:pt idx="1515">
                  <c:v>51250</c:v>
                </c:pt>
                <c:pt idx="1516">
                  <c:v>51250</c:v>
                </c:pt>
                <c:pt idx="1517">
                  <c:v>51250</c:v>
                </c:pt>
                <c:pt idx="1518">
                  <c:v>51250</c:v>
                </c:pt>
                <c:pt idx="1519">
                  <c:v>51250</c:v>
                </c:pt>
                <c:pt idx="1520">
                  <c:v>51250</c:v>
                </c:pt>
                <c:pt idx="1521">
                  <c:v>51250</c:v>
                </c:pt>
                <c:pt idx="1522">
                  <c:v>51250</c:v>
                </c:pt>
                <c:pt idx="1523">
                  <c:v>51250</c:v>
                </c:pt>
                <c:pt idx="1524">
                  <c:v>51250</c:v>
                </c:pt>
                <c:pt idx="1525">
                  <c:v>51250</c:v>
                </c:pt>
                <c:pt idx="1526">
                  <c:v>51250</c:v>
                </c:pt>
                <c:pt idx="1527">
                  <c:v>51250</c:v>
                </c:pt>
                <c:pt idx="1528">
                  <c:v>51250</c:v>
                </c:pt>
                <c:pt idx="1529">
                  <c:v>51250</c:v>
                </c:pt>
                <c:pt idx="1530">
                  <c:v>51250</c:v>
                </c:pt>
                <c:pt idx="1531">
                  <c:v>51250</c:v>
                </c:pt>
                <c:pt idx="1532">
                  <c:v>51250</c:v>
                </c:pt>
                <c:pt idx="1533">
                  <c:v>51250</c:v>
                </c:pt>
                <c:pt idx="1534">
                  <c:v>51250</c:v>
                </c:pt>
                <c:pt idx="1535">
                  <c:v>51250</c:v>
                </c:pt>
                <c:pt idx="1536">
                  <c:v>51250</c:v>
                </c:pt>
                <c:pt idx="1537">
                  <c:v>51250</c:v>
                </c:pt>
                <c:pt idx="1538">
                  <c:v>51250</c:v>
                </c:pt>
                <c:pt idx="1539">
                  <c:v>51250</c:v>
                </c:pt>
                <c:pt idx="1540">
                  <c:v>51250</c:v>
                </c:pt>
                <c:pt idx="1541">
                  <c:v>51250</c:v>
                </c:pt>
                <c:pt idx="1542">
                  <c:v>51250</c:v>
                </c:pt>
                <c:pt idx="1543">
                  <c:v>51250</c:v>
                </c:pt>
                <c:pt idx="1544">
                  <c:v>51250</c:v>
                </c:pt>
                <c:pt idx="1545">
                  <c:v>51250</c:v>
                </c:pt>
                <c:pt idx="1546">
                  <c:v>51250</c:v>
                </c:pt>
                <c:pt idx="1547">
                  <c:v>51250</c:v>
                </c:pt>
                <c:pt idx="1548">
                  <c:v>51250</c:v>
                </c:pt>
                <c:pt idx="1549">
                  <c:v>51250</c:v>
                </c:pt>
                <c:pt idx="1550">
                  <c:v>51250</c:v>
                </c:pt>
                <c:pt idx="1551">
                  <c:v>51250</c:v>
                </c:pt>
                <c:pt idx="1552">
                  <c:v>51250</c:v>
                </c:pt>
                <c:pt idx="1553">
                  <c:v>51250</c:v>
                </c:pt>
                <c:pt idx="1554">
                  <c:v>51250</c:v>
                </c:pt>
                <c:pt idx="1555">
                  <c:v>51250</c:v>
                </c:pt>
                <c:pt idx="1556">
                  <c:v>51250</c:v>
                </c:pt>
                <c:pt idx="1557">
                  <c:v>51250</c:v>
                </c:pt>
                <c:pt idx="1558">
                  <c:v>51250</c:v>
                </c:pt>
                <c:pt idx="1559">
                  <c:v>51250</c:v>
                </c:pt>
                <c:pt idx="1560">
                  <c:v>51250</c:v>
                </c:pt>
                <c:pt idx="1561">
                  <c:v>51250</c:v>
                </c:pt>
                <c:pt idx="1562">
                  <c:v>51250</c:v>
                </c:pt>
                <c:pt idx="1563">
                  <c:v>51250</c:v>
                </c:pt>
                <c:pt idx="1564">
                  <c:v>51250</c:v>
                </c:pt>
                <c:pt idx="1565">
                  <c:v>51250</c:v>
                </c:pt>
                <c:pt idx="1566">
                  <c:v>51250</c:v>
                </c:pt>
                <c:pt idx="1567">
                  <c:v>51250</c:v>
                </c:pt>
                <c:pt idx="1568">
                  <c:v>51250</c:v>
                </c:pt>
                <c:pt idx="1569">
                  <c:v>51250</c:v>
                </c:pt>
                <c:pt idx="1570">
                  <c:v>51250</c:v>
                </c:pt>
                <c:pt idx="1571">
                  <c:v>51250</c:v>
                </c:pt>
                <c:pt idx="1572">
                  <c:v>51250</c:v>
                </c:pt>
                <c:pt idx="1573">
                  <c:v>51250</c:v>
                </c:pt>
                <c:pt idx="1574">
                  <c:v>51250</c:v>
                </c:pt>
                <c:pt idx="1575">
                  <c:v>51250</c:v>
                </c:pt>
                <c:pt idx="1576">
                  <c:v>63166.667000000001</c:v>
                </c:pt>
                <c:pt idx="1577">
                  <c:v>63166.667000000001</c:v>
                </c:pt>
                <c:pt idx="1578">
                  <c:v>63166.667000000001</c:v>
                </c:pt>
                <c:pt idx="1579">
                  <c:v>63166.667000000001</c:v>
                </c:pt>
                <c:pt idx="1580">
                  <c:v>51250</c:v>
                </c:pt>
                <c:pt idx="1581">
                  <c:v>51250</c:v>
                </c:pt>
                <c:pt idx="1582">
                  <c:v>51250</c:v>
                </c:pt>
                <c:pt idx="1583">
                  <c:v>51250</c:v>
                </c:pt>
                <c:pt idx="1584">
                  <c:v>51250</c:v>
                </c:pt>
                <c:pt idx="1585">
                  <c:v>51250</c:v>
                </c:pt>
                <c:pt idx="1586">
                  <c:v>51250</c:v>
                </c:pt>
                <c:pt idx="1587">
                  <c:v>51250</c:v>
                </c:pt>
                <c:pt idx="1588">
                  <c:v>51250</c:v>
                </c:pt>
                <c:pt idx="1589">
                  <c:v>51250</c:v>
                </c:pt>
                <c:pt idx="1590">
                  <c:v>51250</c:v>
                </c:pt>
                <c:pt idx="1591">
                  <c:v>51250</c:v>
                </c:pt>
                <c:pt idx="1592">
                  <c:v>51250</c:v>
                </c:pt>
                <c:pt idx="1593">
                  <c:v>51250</c:v>
                </c:pt>
                <c:pt idx="1594">
                  <c:v>51250</c:v>
                </c:pt>
                <c:pt idx="1595">
                  <c:v>51250</c:v>
                </c:pt>
                <c:pt idx="1596">
                  <c:v>51250</c:v>
                </c:pt>
                <c:pt idx="1597">
                  <c:v>51250</c:v>
                </c:pt>
                <c:pt idx="1598">
                  <c:v>51250</c:v>
                </c:pt>
                <c:pt idx="1599">
                  <c:v>51250</c:v>
                </c:pt>
                <c:pt idx="1600">
                  <c:v>51250</c:v>
                </c:pt>
                <c:pt idx="1601">
                  <c:v>51250</c:v>
                </c:pt>
                <c:pt idx="1602">
                  <c:v>51250</c:v>
                </c:pt>
                <c:pt idx="1603">
                  <c:v>51250</c:v>
                </c:pt>
                <c:pt idx="1604">
                  <c:v>51250</c:v>
                </c:pt>
                <c:pt idx="1605">
                  <c:v>51250</c:v>
                </c:pt>
                <c:pt idx="1606">
                  <c:v>51250</c:v>
                </c:pt>
                <c:pt idx="1607">
                  <c:v>51250</c:v>
                </c:pt>
                <c:pt idx="1608">
                  <c:v>51250</c:v>
                </c:pt>
                <c:pt idx="1609">
                  <c:v>51250</c:v>
                </c:pt>
                <c:pt idx="1610">
                  <c:v>51250</c:v>
                </c:pt>
                <c:pt idx="1611">
                  <c:v>51250</c:v>
                </c:pt>
                <c:pt idx="1612">
                  <c:v>51250</c:v>
                </c:pt>
                <c:pt idx="1613">
                  <c:v>51250</c:v>
                </c:pt>
                <c:pt idx="1614">
                  <c:v>51250</c:v>
                </c:pt>
                <c:pt idx="1615">
                  <c:v>51250</c:v>
                </c:pt>
                <c:pt idx="1616">
                  <c:v>51250</c:v>
                </c:pt>
                <c:pt idx="1617">
                  <c:v>51250</c:v>
                </c:pt>
                <c:pt idx="1618">
                  <c:v>51250</c:v>
                </c:pt>
                <c:pt idx="1619">
                  <c:v>51250</c:v>
                </c:pt>
                <c:pt idx="1620">
                  <c:v>63166.667000000001</c:v>
                </c:pt>
                <c:pt idx="1621">
                  <c:v>63166.667000000001</c:v>
                </c:pt>
                <c:pt idx="1622">
                  <c:v>63166.667000000001</c:v>
                </c:pt>
                <c:pt idx="1623">
                  <c:v>63166.667000000001</c:v>
                </c:pt>
                <c:pt idx="1624">
                  <c:v>63166.667000000001</c:v>
                </c:pt>
                <c:pt idx="1625">
                  <c:v>63166.667000000001</c:v>
                </c:pt>
                <c:pt idx="1626">
                  <c:v>63166.667000000001</c:v>
                </c:pt>
                <c:pt idx="1627">
                  <c:v>63166.667000000001</c:v>
                </c:pt>
                <c:pt idx="1628">
                  <c:v>63166.667000000001</c:v>
                </c:pt>
                <c:pt idx="1629">
                  <c:v>63166.667000000001</c:v>
                </c:pt>
                <c:pt idx="1630">
                  <c:v>63166.667000000001</c:v>
                </c:pt>
                <c:pt idx="1631">
                  <c:v>63166.667000000001</c:v>
                </c:pt>
                <c:pt idx="1632">
                  <c:v>63166.667000000001</c:v>
                </c:pt>
                <c:pt idx="1633">
                  <c:v>63166.667000000001</c:v>
                </c:pt>
                <c:pt idx="1634">
                  <c:v>63166.667000000001</c:v>
                </c:pt>
                <c:pt idx="1635">
                  <c:v>63166.667000000001</c:v>
                </c:pt>
                <c:pt idx="1636">
                  <c:v>63166.667000000001</c:v>
                </c:pt>
                <c:pt idx="1637">
                  <c:v>63166.667000000001</c:v>
                </c:pt>
                <c:pt idx="1638">
                  <c:v>63166.667000000001</c:v>
                </c:pt>
                <c:pt idx="1639">
                  <c:v>63166.667000000001</c:v>
                </c:pt>
                <c:pt idx="1640">
                  <c:v>63166.667000000001</c:v>
                </c:pt>
                <c:pt idx="1641">
                  <c:v>63166.667000000001</c:v>
                </c:pt>
                <c:pt idx="1642">
                  <c:v>63166.667000000001</c:v>
                </c:pt>
                <c:pt idx="1643">
                  <c:v>63166.667000000001</c:v>
                </c:pt>
                <c:pt idx="1644">
                  <c:v>63166.667000000001</c:v>
                </c:pt>
                <c:pt idx="1645">
                  <c:v>58400</c:v>
                </c:pt>
                <c:pt idx="1646">
                  <c:v>58400</c:v>
                </c:pt>
                <c:pt idx="1647">
                  <c:v>58400</c:v>
                </c:pt>
                <c:pt idx="1648">
                  <c:v>58400</c:v>
                </c:pt>
                <c:pt idx="1649">
                  <c:v>58400</c:v>
                </c:pt>
                <c:pt idx="1650">
                  <c:v>58400</c:v>
                </c:pt>
                <c:pt idx="1651">
                  <c:v>58400</c:v>
                </c:pt>
                <c:pt idx="1652">
                  <c:v>58400</c:v>
                </c:pt>
                <c:pt idx="1653">
                  <c:v>58400</c:v>
                </c:pt>
                <c:pt idx="1654">
                  <c:v>58400</c:v>
                </c:pt>
                <c:pt idx="1655">
                  <c:v>58400</c:v>
                </c:pt>
                <c:pt idx="1656">
                  <c:v>58400</c:v>
                </c:pt>
                <c:pt idx="1657">
                  <c:v>58400</c:v>
                </c:pt>
                <c:pt idx="1658">
                  <c:v>58400</c:v>
                </c:pt>
                <c:pt idx="1659">
                  <c:v>58400</c:v>
                </c:pt>
                <c:pt idx="1660">
                  <c:v>58400</c:v>
                </c:pt>
                <c:pt idx="1661">
                  <c:v>58400</c:v>
                </c:pt>
                <c:pt idx="1662">
                  <c:v>58400</c:v>
                </c:pt>
                <c:pt idx="1663">
                  <c:v>58400</c:v>
                </c:pt>
                <c:pt idx="1664">
                  <c:v>51250</c:v>
                </c:pt>
                <c:pt idx="1665">
                  <c:v>51250</c:v>
                </c:pt>
                <c:pt idx="1666">
                  <c:v>51250</c:v>
                </c:pt>
                <c:pt idx="1667">
                  <c:v>51250</c:v>
                </c:pt>
                <c:pt idx="1668">
                  <c:v>51250</c:v>
                </c:pt>
                <c:pt idx="1669">
                  <c:v>51250</c:v>
                </c:pt>
                <c:pt idx="1670">
                  <c:v>51250</c:v>
                </c:pt>
                <c:pt idx="1671">
                  <c:v>51250</c:v>
                </c:pt>
                <c:pt idx="1672">
                  <c:v>51250</c:v>
                </c:pt>
                <c:pt idx="1673">
                  <c:v>51250</c:v>
                </c:pt>
                <c:pt idx="1674">
                  <c:v>51250</c:v>
                </c:pt>
                <c:pt idx="1675">
                  <c:v>51250</c:v>
                </c:pt>
                <c:pt idx="1676">
                  <c:v>51250</c:v>
                </c:pt>
                <c:pt idx="1677">
                  <c:v>51250</c:v>
                </c:pt>
                <c:pt idx="1678">
                  <c:v>51250</c:v>
                </c:pt>
                <c:pt idx="1679">
                  <c:v>51250</c:v>
                </c:pt>
                <c:pt idx="1680">
                  <c:v>51250</c:v>
                </c:pt>
                <c:pt idx="1681">
                  <c:v>51250</c:v>
                </c:pt>
                <c:pt idx="1682">
                  <c:v>51250</c:v>
                </c:pt>
                <c:pt idx="1683">
                  <c:v>51250</c:v>
                </c:pt>
                <c:pt idx="1684">
                  <c:v>51250</c:v>
                </c:pt>
                <c:pt idx="1685">
                  <c:v>51250</c:v>
                </c:pt>
                <c:pt idx="1686">
                  <c:v>51250</c:v>
                </c:pt>
                <c:pt idx="1687">
                  <c:v>51250</c:v>
                </c:pt>
                <c:pt idx="1688">
                  <c:v>51250</c:v>
                </c:pt>
                <c:pt idx="1689">
                  <c:v>51250</c:v>
                </c:pt>
                <c:pt idx="1690">
                  <c:v>51250</c:v>
                </c:pt>
                <c:pt idx="1691">
                  <c:v>51250</c:v>
                </c:pt>
                <c:pt idx="1692">
                  <c:v>51250</c:v>
                </c:pt>
                <c:pt idx="1693">
                  <c:v>51250</c:v>
                </c:pt>
                <c:pt idx="1694">
                  <c:v>51250</c:v>
                </c:pt>
                <c:pt idx="1695">
                  <c:v>51250</c:v>
                </c:pt>
                <c:pt idx="1696">
                  <c:v>51250</c:v>
                </c:pt>
                <c:pt idx="1697">
                  <c:v>51250</c:v>
                </c:pt>
                <c:pt idx="1698">
                  <c:v>51250</c:v>
                </c:pt>
                <c:pt idx="1699">
                  <c:v>51250</c:v>
                </c:pt>
                <c:pt idx="1700">
                  <c:v>51250</c:v>
                </c:pt>
                <c:pt idx="1701">
                  <c:v>51250</c:v>
                </c:pt>
                <c:pt idx="1702">
                  <c:v>51250</c:v>
                </c:pt>
                <c:pt idx="1703">
                  <c:v>51250</c:v>
                </c:pt>
                <c:pt idx="1704">
                  <c:v>51250</c:v>
                </c:pt>
                <c:pt idx="1705">
                  <c:v>51250</c:v>
                </c:pt>
                <c:pt idx="1706">
                  <c:v>51250</c:v>
                </c:pt>
                <c:pt idx="1707">
                  <c:v>51250</c:v>
                </c:pt>
                <c:pt idx="1708">
                  <c:v>51250</c:v>
                </c:pt>
                <c:pt idx="1709">
                  <c:v>51250</c:v>
                </c:pt>
                <c:pt idx="1710">
                  <c:v>51250</c:v>
                </c:pt>
                <c:pt idx="1711">
                  <c:v>51250</c:v>
                </c:pt>
                <c:pt idx="1712">
                  <c:v>51250</c:v>
                </c:pt>
                <c:pt idx="1713">
                  <c:v>51250</c:v>
                </c:pt>
                <c:pt idx="1714">
                  <c:v>33997.5</c:v>
                </c:pt>
                <c:pt idx="1715">
                  <c:v>33997.5</c:v>
                </c:pt>
                <c:pt idx="1716">
                  <c:v>33997.5</c:v>
                </c:pt>
                <c:pt idx="1717">
                  <c:v>33997.5</c:v>
                </c:pt>
                <c:pt idx="1718">
                  <c:v>33997.5</c:v>
                </c:pt>
                <c:pt idx="1719">
                  <c:v>33997.5</c:v>
                </c:pt>
                <c:pt idx="1720">
                  <c:v>33997.5</c:v>
                </c:pt>
                <c:pt idx="1721">
                  <c:v>33997.5</c:v>
                </c:pt>
                <c:pt idx="1722">
                  <c:v>33997.5</c:v>
                </c:pt>
                <c:pt idx="1723">
                  <c:v>33997.5</c:v>
                </c:pt>
                <c:pt idx="1724">
                  <c:v>33997.5</c:v>
                </c:pt>
                <c:pt idx="1725">
                  <c:v>33997.5</c:v>
                </c:pt>
                <c:pt idx="1726">
                  <c:v>33997.5</c:v>
                </c:pt>
                <c:pt idx="1727">
                  <c:v>33997.5</c:v>
                </c:pt>
                <c:pt idx="1728">
                  <c:v>33997.5</c:v>
                </c:pt>
                <c:pt idx="1729">
                  <c:v>33997.5</c:v>
                </c:pt>
                <c:pt idx="1730">
                  <c:v>33997.5</c:v>
                </c:pt>
                <c:pt idx="1731">
                  <c:v>33997.5</c:v>
                </c:pt>
                <c:pt idx="1732">
                  <c:v>33997.5</c:v>
                </c:pt>
                <c:pt idx="1733">
                  <c:v>33997.5</c:v>
                </c:pt>
                <c:pt idx="1734">
                  <c:v>33997.5</c:v>
                </c:pt>
                <c:pt idx="1735">
                  <c:v>33997.5</c:v>
                </c:pt>
                <c:pt idx="1736">
                  <c:v>33997.5</c:v>
                </c:pt>
                <c:pt idx="1737">
                  <c:v>33997.5</c:v>
                </c:pt>
                <c:pt idx="1738">
                  <c:v>33997.5</c:v>
                </c:pt>
                <c:pt idx="1739">
                  <c:v>33997.5</c:v>
                </c:pt>
                <c:pt idx="1740">
                  <c:v>33997.5</c:v>
                </c:pt>
                <c:pt idx="1741">
                  <c:v>33997.5</c:v>
                </c:pt>
                <c:pt idx="1742">
                  <c:v>33997.5</c:v>
                </c:pt>
                <c:pt idx="1743">
                  <c:v>33997.5</c:v>
                </c:pt>
                <c:pt idx="1744">
                  <c:v>33997.5</c:v>
                </c:pt>
                <c:pt idx="1745">
                  <c:v>33997.5</c:v>
                </c:pt>
                <c:pt idx="1746">
                  <c:v>33997.5</c:v>
                </c:pt>
                <c:pt idx="1747">
                  <c:v>33997.5</c:v>
                </c:pt>
                <c:pt idx="1748">
                  <c:v>33997.5</c:v>
                </c:pt>
                <c:pt idx="1749">
                  <c:v>33997.5</c:v>
                </c:pt>
                <c:pt idx="1750">
                  <c:v>33997.5</c:v>
                </c:pt>
                <c:pt idx="1751">
                  <c:v>33997.5</c:v>
                </c:pt>
                <c:pt idx="1752">
                  <c:v>33997.5</c:v>
                </c:pt>
                <c:pt idx="1753">
                  <c:v>33997.5</c:v>
                </c:pt>
                <c:pt idx="1754">
                  <c:v>16745</c:v>
                </c:pt>
                <c:pt idx="1755">
                  <c:v>16745</c:v>
                </c:pt>
                <c:pt idx="1756">
                  <c:v>16745</c:v>
                </c:pt>
                <c:pt idx="1757">
                  <c:v>16745</c:v>
                </c:pt>
                <c:pt idx="1758">
                  <c:v>16745</c:v>
                </c:pt>
                <c:pt idx="1759">
                  <c:v>16745</c:v>
                </c:pt>
                <c:pt idx="1760">
                  <c:v>16745</c:v>
                </c:pt>
                <c:pt idx="1761">
                  <c:v>16745</c:v>
                </c:pt>
                <c:pt idx="1762">
                  <c:v>16745</c:v>
                </c:pt>
                <c:pt idx="1763">
                  <c:v>16745</c:v>
                </c:pt>
                <c:pt idx="1764">
                  <c:v>16745</c:v>
                </c:pt>
                <c:pt idx="1765">
                  <c:v>16745</c:v>
                </c:pt>
                <c:pt idx="1766">
                  <c:v>16745</c:v>
                </c:pt>
                <c:pt idx="1767">
                  <c:v>16745</c:v>
                </c:pt>
                <c:pt idx="1768">
                  <c:v>16745</c:v>
                </c:pt>
                <c:pt idx="1769">
                  <c:v>16745</c:v>
                </c:pt>
                <c:pt idx="1770">
                  <c:v>16745</c:v>
                </c:pt>
                <c:pt idx="1771">
                  <c:v>16745</c:v>
                </c:pt>
                <c:pt idx="1772">
                  <c:v>16745</c:v>
                </c:pt>
                <c:pt idx="1773">
                  <c:v>16745</c:v>
                </c:pt>
                <c:pt idx="1774">
                  <c:v>16745</c:v>
                </c:pt>
                <c:pt idx="1775">
                  <c:v>16745</c:v>
                </c:pt>
                <c:pt idx="1776">
                  <c:v>16745</c:v>
                </c:pt>
                <c:pt idx="1777">
                  <c:v>16745</c:v>
                </c:pt>
                <c:pt idx="1778">
                  <c:v>16745</c:v>
                </c:pt>
                <c:pt idx="1779">
                  <c:v>16745</c:v>
                </c:pt>
                <c:pt idx="1780">
                  <c:v>16745</c:v>
                </c:pt>
                <c:pt idx="1781">
                  <c:v>16745</c:v>
                </c:pt>
                <c:pt idx="1782">
                  <c:v>16745</c:v>
                </c:pt>
                <c:pt idx="1783">
                  <c:v>16745</c:v>
                </c:pt>
                <c:pt idx="1784">
                  <c:v>16745</c:v>
                </c:pt>
                <c:pt idx="1785">
                  <c:v>16745</c:v>
                </c:pt>
                <c:pt idx="1786">
                  <c:v>16745</c:v>
                </c:pt>
                <c:pt idx="1787">
                  <c:v>16745</c:v>
                </c:pt>
                <c:pt idx="1788">
                  <c:v>16745</c:v>
                </c:pt>
                <c:pt idx="1789">
                  <c:v>16745</c:v>
                </c:pt>
                <c:pt idx="1790">
                  <c:v>16745</c:v>
                </c:pt>
                <c:pt idx="1791">
                  <c:v>16745</c:v>
                </c:pt>
                <c:pt idx="1792">
                  <c:v>16745</c:v>
                </c:pt>
                <c:pt idx="1793">
                  <c:v>16745</c:v>
                </c:pt>
                <c:pt idx="1794">
                  <c:v>16745</c:v>
                </c:pt>
                <c:pt idx="1795">
                  <c:v>16745</c:v>
                </c:pt>
                <c:pt idx="1796">
                  <c:v>16745</c:v>
                </c:pt>
                <c:pt idx="1797">
                  <c:v>16745</c:v>
                </c:pt>
                <c:pt idx="1798">
                  <c:v>16745</c:v>
                </c:pt>
                <c:pt idx="1799">
                  <c:v>16745</c:v>
                </c:pt>
                <c:pt idx="1800">
                  <c:v>16745</c:v>
                </c:pt>
                <c:pt idx="1801">
                  <c:v>16745</c:v>
                </c:pt>
                <c:pt idx="1802">
                  <c:v>16745</c:v>
                </c:pt>
                <c:pt idx="1803">
                  <c:v>16745</c:v>
                </c:pt>
                <c:pt idx="1804">
                  <c:v>16745</c:v>
                </c:pt>
                <c:pt idx="1805">
                  <c:v>16745</c:v>
                </c:pt>
                <c:pt idx="1806">
                  <c:v>16745</c:v>
                </c:pt>
                <c:pt idx="1807">
                  <c:v>16745</c:v>
                </c:pt>
                <c:pt idx="1808">
                  <c:v>16745</c:v>
                </c:pt>
                <c:pt idx="1809">
                  <c:v>16745</c:v>
                </c:pt>
                <c:pt idx="1810">
                  <c:v>16745</c:v>
                </c:pt>
                <c:pt idx="1811">
                  <c:v>16745</c:v>
                </c:pt>
                <c:pt idx="1812">
                  <c:v>16745</c:v>
                </c:pt>
                <c:pt idx="1813">
                  <c:v>16745</c:v>
                </c:pt>
                <c:pt idx="1814">
                  <c:v>16745</c:v>
                </c:pt>
                <c:pt idx="1815">
                  <c:v>16745</c:v>
                </c:pt>
                <c:pt idx="1816">
                  <c:v>16745</c:v>
                </c:pt>
                <c:pt idx="1817">
                  <c:v>16745</c:v>
                </c:pt>
                <c:pt idx="1818">
                  <c:v>16745</c:v>
                </c:pt>
                <c:pt idx="1819">
                  <c:v>16745</c:v>
                </c:pt>
                <c:pt idx="1820">
                  <c:v>16745</c:v>
                </c:pt>
                <c:pt idx="1821">
                  <c:v>16745</c:v>
                </c:pt>
                <c:pt idx="1822">
                  <c:v>16745</c:v>
                </c:pt>
                <c:pt idx="1823">
                  <c:v>16745</c:v>
                </c:pt>
                <c:pt idx="1824">
                  <c:v>16745</c:v>
                </c:pt>
                <c:pt idx="1825">
                  <c:v>16745</c:v>
                </c:pt>
                <c:pt idx="1826">
                  <c:v>16163.333000000001</c:v>
                </c:pt>
                <c:pt idx="1827">
                  <c:v>16163.333000000001</c:v>
                </c:pt>
                <c:pt idx="1828">
                  <c:v>16163.333000000001</c:v>
                </c:pt>
                <c:pt idx="1829">
                  <c:v>16163.333000000001</c:v>
                </c:pt>
                <c:pt idx="1830">
                  <c:v>16163.333000000001</c:v>
                </c:pt>
                <c:pt idx="1831">
                  <c:v>16163.333000000001</c:v>
                </c:pt>
                <c:pt idx="1832">
                  <c:v>16163.333000000001</c:v>
                </c:pt>
                <c:pt idx="1833">
                  <c:v>16163.333000000001</c:v>
                </c:pt>
                <c:pt idx="1834">
                  <c:v>16163.333000000001</c:v>
                </c:pt>
                <c:pt idx="1835">
                  <c:v>16163.333000000001</c:v>
                </c:pt>
                <c:pt idx="1836">
                  <c:v>16163.333000000001</c:v>
                </c:pt>
                <c:pt idx="1837">
                  <c:v>16163.333000000001</c:v>
                </c:pt>
                <c:pt idx="1838">
                  <c:v>16163.333000000001</c:v>
                </c:pt>
                <c:pt idx="1839">
                  <c:v>16163.333000000001</c:v>
                </c:pt>
                <c:pt idx="1840">
                  <c:v>16163.333000000001</c:v>
                </c:pt>
                <c:pt idx="1841">
                  <c:v>16163.333000000001</c:v>
                </c:pt>
                <c:pt idx="1842">
                  <c:v>16163.333000000001</c:v>
                </c:pt>
                <c:pt idx="1843">
                  <c:v>16163.333000000001</c:v>
                </c:pt>
                <c:pt idx="1844">
                  <c:v>16163.333000000001</c:v>
                </c:pt>
                <c:pt idx="1845">
                  <c:v>16163.333000000001</c:v>
                </c:pt>
                <c:pt idx="1846">
                  <c:v>16163.333000000001</c:v>
                </c:pt>
                <c:pt idx="1847">
                  <c:v>16163.333000000001</c:v>
                </c:pt>
                <c:pt idx="1848">
                  <c:v>16163.333000000001</c:v>
                </c:pt>
                <c:pt idx="1849">
                  <c:v>16163.333000000001</c:v>
                </c:pt>
                <c:pt idx="1850">
                  <c:v>16163.333000000001</c:v>
                </c:pt>
                <c:pt idx="1851">
                  <c:v>16163.333000000001</c:v>
                </c:pt>
                <c:pt idx="1852">
                  <c:v>16163.333000000001</c:v>
                </c:pt>
                <c:pt idx="1853">
                  <c:v>16163.333000000001</c:v>
                </c:pt>
                <c:pt idx="1854">
                  <c:v>16163.333000000001</c:v>
                </c:pt>
                <c:pt idx="1855">
                  <c:v>16163.333000000001</c:v>
                </c:pt>
                <c:pt idx="1856">
                  <c:v>16163.333000000001</c:v>
                </c:pt>
                <c:pt idx="1857">
                  <c:v>16163.333000000001</c:v>
                </c:pt>
                <c:pt idx="1858">
                  <c:v>16163.333000000001</c:v>
                </c:pt>
                <c:pt idx="1859">
                  <c:v>16163.333000000001</c:v>
                </c:pt>
                <c:pt idx="1860">
                  <c:v>16163.333000000001</c:v>
                </c:pt>
                <c:pt idx="1861">
                  <c:v>16163.333000000001</c:v>
                </c:pt>
                <c:pt idx="1862">
                  <c:v>16163.333000000001</c:v>
                </c:pt>
                <c:pt idx="1863">
                  <c:v>16163.333000000001</c:v>
                </c:pt>
                <c:pt idx="1864">
                  <c:v>16163.333000000001</c:v>
                </c:pt>
                <c:pt idx="1865">
                  <c:v>16745</c:v>
                </c:pt>
                <c:pt idx="1866">
                  <c:v>16745</c:v>
                </c:pt>
                <c:pt idx="1867">
                  <c:v>16745</c:v>
                </c:pt>
                <c:pt idx="1868">
                  <c:v>16745</c:v>
                </c:pt>
                <c:pt idx="1869">
                  <c:v>16745</c:v>
                </c:pt>
                <c:pt idx="1870">
                  <c:v>16745</c:v>
                </c:pt>
                <c:pt idx="1871">
                  <c:v>16745</c:v>
                </c:pt>
                <c:pt idx="1872">
                  <c:v>16745</c:v>
                </c:pt>
                <c:pt idx="1873">
                  <c:v>16745</c:v>
                </c:pt>
                <c:pt idx="1874">
                  <c:v>16745</c:v>
                </c:pt>
                <c:pt idx="1875">
                  <c:v>16745</c:v>
                </c:pt>
                <c:pt idx="1876">
                  <c:v>16745</c:v>
                </c:pt>
                <c:pt idx="1877">
                  <c:v>16745</c:v>
                </c:pt>
                <c:pt idx="1878">
                  <c:v>16745</c:v>
                </c:pt>
                <c:pt idx="1879">
                  <c:v>16745</c:v>
                </c:pt>
                <c:pt idx="1880">
                  <c:v>16745</c:v>
                </c:pt>
                <c:pt idx="1881">
                  <c:v>16745</c:v>
                </c:pt>
                <c:pt idx="1882">
                  <c:v>16745</c:v>
                </c:pt>
                <c:pt idx="1883">
                  <c:v>16745</c:v>
                </c:pt>
                <c:pt idx="1884">
                  <c:v>16745</c:v>
                </c:pt>
                <c:pt idx="1885">
                  <c:v>16745</c:v>
                </c:pt>
                <c:pt idx="1886">
                  <c:v>16745</c:v>
                </c:pt>
                <c:pt idx="1887">
                  <c:v>16745</c:v>
                </c:pt>
                <c:pt idx="1888">
                  <c:v>16745</c:v>
                </c:pt>
                <c:pt idx="1889">
                  <c:v>16745</c:v>
                </c:pt>
                <c:pt idx="1890">
                  <c:v>16745</c:v>
                </c:pt>
                <c:pt idx="1891">
                  <c:v>16745</c:v>
                </c:pt>
                <c:pt idx="1892">
                  <c:v>16745</c:v>
                </c:pt>
                <c:pt idx="1893">
                  <c:v>16745</c:v>
                </c:pt>
                <c:pt idx="1894">
                  <c:v>16745</c:v>
                </c:pt>
                <c:pt idx="1895">
                  <c:v>16745</c:v>
                </c:pt>
                <c:pt idx="1896">
                  <c:v>16745</c:v>
                </c:pt>
                <c:pt idx="1897">
                  <c:v>16745</c:v>
                </c:pt>
                <c:pt idx="1898">
                  <c:v>16745</c:v>
                </c:pt>
                <c:pt idx="1899">
                  <c:v>16745</c:v>
                </c:pt>
                <c:pt idx="1900">
                  <c:v>16745</c:v>
                </c:pt>
                <c:pt idx="1901">
                  <c:v>16745</c:v>
                </c:pt>
                <c:pt idx="1902">
                  <c:v>16745</c:v>
                </c:pt>
                <c:pt idx="1903">
                  <c:v>16745</c:v>
                </c:pt>
                <c:pt idx="1904">
                  <c:v>16745</c:v>
                </c:pt>
                <c:pt idx="1905">
                  <c:v>16745</c:v>
                </c:pt>
                <c:pt idx="1906">
                  <c:v>16745</c:v>
                </c:pt>
                <c:pt idx="1907">
                  <c:v>16745</c:v>
                </c:pt>
                <c:pt idx="1908">
                  <c:v>16745</c:v>
                </c:pt>
                <c:pt idx="1909">
                  <c:v>16745</c:v>
                </c:pt>
                <c:pt idx="1910">
                  <c:v>16745</c:v>
                </c:pt>
                <c:pt idx="1911">
                  <c:v>16745</c:v>
                </c:pt>
                <c:pt idx="1912">
                  <c:v>16745</c:v>
                </c:pt>
                <c:pt idx="1913">
                  <c:v>16745</c:v>
                </c:pt>
                <c:pt idx="1914">
                  <c:v>16745</c:v>
                </c:pt>
                <c:pt idx="1915">
                  <c:v>16745</c:v>
                </c:pt>
                <c:pt idx="1916">
                  <c:v>16745</c:v>
                </c:pt>
                <c:pt idx="1917">
                  <c:v>16745</c:v>
                </c:pt>
                <c:pt idx="1918">
                  <c:v>16745</c:v>
                </c:pt>
                <c:pt idx="1919">
                  <c:v>16745</c:v>
                </c:pt>
                <c:pt idx="1920">
                  <c:v>16745</c:v>
                </c:pt>
                <c:pt idx="1921">
                  <c:v>16745</c:v>
                </c:pt>
                <c:pt idx="1922">
                  <c:v>16745</c:v>
                </c:pt>
                <c:pt idx="1923">
                  <c:v>16745</c:v>
                </c:pt>
                <c:pt idx="1924">
                  <c:v>16745</c:v>
                </c:pt>
                <c:pt idx="1925">
                  <c:v>16745</c:v>
                </c:pt>
                <c:pt idx="1926">
                  <c:v>16745</c:v>
                </c:pt>
                <c:pt idx="1927">
                  <c:v>16745</c:v>
                </c:pt>
                <c:pt idx="1928">
                  <c:v>16745</c:v>
                </c:pt>
                <c:pt idx="1929">
                  <c:v>16745</c:v>
                </c:pt>
                <c:pt idx="1930">
                  <c:v>16745</c:v>
                </c:pt>
                <c:pt idx="1931">
                  <c:v>16745</c:v>
                </c:pt>
                <c:pt idx="1932">
                  <c:v>16745</c:v>
                </c:pt>
                <c:pt idx="1933">
                  <c:v>16745</c:v>
                </c:pt>
                <c:pt idx="1934">
                  <c:v>16745</c:v>
                </c:pt>
                <c:pt idx="1935">
                  <c:v>16745</c:v>
                </c:pt>
                <c:pt idx="1936">
                  <c:v>16745</c:v>
                </c:pt>
                <c:pt idx="1937">
                  <c:v>16745</c:v>
                </c:pt>
                <c:pt idx="1938">
                  <c:v>16745</c:v>
                </c:pt>
                <c:pt idx="1939">
                  <c:v>16745</c:v>
                </c:pt>
                <c:pt idx="1940">
                  <c:v>16745</c:v>
                </c:pt>
                <c:pt idx="1941">
                  <c:v>16745</c:v>
                </c:pt>
                <c:pt idx="1942">
                  <c:v>16745</c:v>
                </c:pt>
                <c:pt idx="1943">
                  <c:v>16745</c:v>
                </c:pt>
                <c:pt idx="1944">
                  <c:v>16745</c:v>
                </c:pt>
                <c:pt idx="1945">
                  <c:v>16745</c:v>
                </c:pt>
                <c:pt idx="1946">
                  <c:v>16745</c:v>
                </c:pt>
                <c:pt idx="1947">
                  <c:v>16745</c:v>
                </c:pt>
                <c:pt idx="1948">
                  <c:v>16955</c:v>
                </c:pt>
                <c:pt idx="1949">
                  <c:v>16955</c:v>
                </c:pt>
                <c:pt idx="1950">
                  <c:v>16955</c:v>
                </c:pt>
                <c:pt idx="1951">
                  <c:v>16955</c:v>
                </c:pt>
                <c:pt idx="1952">
                  <c:v>16955</c:v>
                </c:pt>
                <c:pt idx="1953">
                  <c:v>16955</c:v>
                </c:pt>
                <c:pt idx="1954">
                  <c:v>16955</c:v>
                </c:pt>
                <c:pt idx="1955">
                  <c:v>16955</c:v>
                </c:pt>
                <c:pt idx="1956">
                  <c:v>16955</c:v>
                </c:pt>
                <c:pt idx="1957">
                  <c:v>16955</c:v>
                </c:pt>
                <c:pt idx="1958">
                  <c:v>16955</c:v>
                </c:pt>
                <c:pt idx="1959">
                  <c:v>16955</c:v>
                </c:pt>
                <c:pt idx="1960">
                  <c:v>16955</c:v>
                </c:pt>
                <c:pt idx="1961">
                  <c:v>16955</c:v>
                </c:pt>
                <c:pt idx="1962">
                  <c:v>16955</c:v>
                </c:pt>
                <c:pt idx="1963">
                  <c:v>16955</c:v>
                </c:pt>
                <c:pt idx="1964">
                  <c:v>16955</c:v>
                </c:pt>
                <c:pt idx="1965">
                  <c:v>16955</c:v>
                </c:pt>
                <c:pt idx="1966">
                  <c:v>16955</c:v>
                </c:pt>
                <c:pt idx="1967">
                  <c:v>16955</c:v>
                </c:pt>
                <c:pt idx="1968">
                  <c:v>16955</c:v>
                </c:pt>
                <c:pt idx="1969">
                  <c:v>16955</c:v>
                </c:pt>
                <c:pt idx="1970">
                  <c:v>16955</c:v>
                </c:pt>
                <c:pt idx="1971">
                  <c:v>16955</c:v>
                </c:pt>
                <c:pt idx="1972">
                  <c:v>16955</c:v>
                </c:pt>
                <c:pt idx="1973">
                  <c:v>16955</c:v>
                </c:pt>
                <c:pt idx="1974">
                  <c:v>16955</c:v>
                </c:pt>
                <c:pt idx="1975">
                  <c:v>16955</c:v>
                </c:pt>
                <c:pt idx="1976">
                  <c:v>16955</c:v>
                </c:pt>
                <c:pt idx="1977">
                  <c:v>16955</c:v>
                </c:pt>
                <c:pt idx="1978">
                  <c:v>16955</c:v>
                </c:pt>
                <c:pt idx="1979">
                  <c:v>16955</c:v>
                </c:pt>
                <c:pt idx="1980">
                  <c:v>16955</c:v>
                </c:pt>
                <c:pt idx="1981">
                  <c:v>16955</c:v>
                </c:pt>
                <c:pt idx="1982">
                  <c:v>16955</c:v>
                </c:pt>
                <c:pt idx="1983">
                  <c:v>16955</c:v>
                </c:pt>
                <c:pt idx="1984">
                  <c:v>16955</c:v>
                </c:pt>
                <c:pt idx="1985">
                  <c:v>16955</c:v>
                </c:pt>
                <c:pt idx="1986">
                  <c:v>16955</c:v>
                </c:pt>
                <c:pt idx="1987">
                  <c:v>16955</c:v>
                </c:pt>
                <c:pt idx="1988">
                  <c:v>17165</c:v>
                </c:pt>
                <c:pt idx="1989">
                  <c:v>17165</c:v>
                </c:pt>
                <c:pt idx="1990">
                  <c:v>17165</c:v>
                </c:pt>
                <c:pt idx="1991">
                  <c:v>17165</c:v>
                </c:pt>
                <c:pt idx="1992">
                  <c:v>17165</c:v>
                </c:pt>
                <c:pt idx="1993">
                  <c:v>17165</c:v>
                </c:pt>
                <c:pt idx="1994">
                  <c:v>17165</c:v>
                </c:pt>
                <c:pt idx="1995">
                  <c:v>17165</c:v>
                </c:pt>
                <c:pt idx="1996">
                  <c:v>17165</c:v>
                </c:pt>
                <c:pt idx="1997">
                  <c:v>17165</c:v>
                </c:pt>
                <c:pt idx="1998">
                  <c:v>17165</c:v>
                </c:pt>
                <c:pt idx="1999">
                  <c:v>17165</c:v>
                </c:pt>
                <c:pt idx="2000">
                  <c:v>17165</c:v>
                </c:pt>
                <c:pt idx="2001">
                  <c:v>17165</c:v>
                </c:pt>
                <c:pt idx="2002">
                  <c:v>17165</c:v>
                </c:pt>
                <c:pt idx="2003">
                  <c:v>17165</c:v>
                </c:pt>
                <c:pt idx="2004">
                  <c:v>17165</c:v>
                </c:pt>
                <c:pt idx="2005">
                  <c:v>17165</c:v>
                </c:pt>
                <c:pt idx="2006">
                  <c:v>17165</c:v>
                </c:pt>
                <c:pt idx="2007">
                  <c:v>17165</c:v>
                </c:pt>
                <c:pt idx="2008">
                  <c:v>17165</c:v>
                </c:pt>
                <c:pt idx="2009">
                  <c:v>17165</c:v>
                </c:pt>
                <c:pt idx="2010">
                  <c:v>17165</c:v>
                </c:pt>
                <c:pt idx="2011">
                  <c:v>17165</c:v>
                </c:pt>
                <c:pt idx="2012">
                  <c:v>17165</c:v>
                </c:pt>
                <c:pt idx="2013">
                  <c:v>17165</c:v>
                </c:pt>
                <c:pt idx="2014">
                  <c:v>17165</c:v>
                </c:pt>
                <c:pt idx="2015">
                  <c:v>17165</c:v>
                </c:pt>
                <c:pt idx="2016">
                  <c:v>17165</c:v>
                </c:pt>
                <c:pt idx="2017">
                  <c:v>17165</c:v>
                </c:pt>
                <c:pt idx="2018">
                  <c:v>17165</c:v>
                </c:pt>
                <c:pt idx="2019">
                  <c:v>17165</c:v>
                </c:pt>
                <c:pt idx="2020">
                  <c:v>17165</c:v>
                </c:pt>
                <c:pt idx="2021">
                  <c:v>17165</c:v>
                </c:pt>
                <c:pt idx="2022">
                  <c:v>17165</c:v>
                </c:pt>
                <c:pt idx="2023">
                  <c:v>17165</c:v>
                </c:pt>
                <c:pt idx="2024">
                  <c:v>17165</c:v>
                </c:pt>
                <c:pt idx="2025">
                  <c:v>17165</c:v>
                </c:pt>
                <c:pt idx="2026">
                  <c:v>17165</c:v>
                </c:pt>
                <c:pt idx="2027">
                  <c:v>17165</c:v>
                </c:pt>
                <c:pt idx="2028">
                  <c:v>17165</c:v>
                </c:pt>
                <c:pt idx="2029">
                  <c:v>17165</c:v>
                </c:pt>
                <c:pt idx="2030">
                  <c:v>17165</c:v>
                </c:pt>
                <c:pt idx="2031">
                  <c:v>17165</c:v>
                </c:pt>
                <c:pt idx="2032">
                  <c:v>17165</c:v>
                </c:pt>
                <c:pt idx="2033">
                  <c:v>17165</c:v>
                </c:pt>
                <c:pt idx="2034">
                  <c:v>17165</c:v>
                </c:pt>
                <c:pt idx="2035">
                  <c:v>17165</c:v>
                </c:pt>
                <c:pt idx="2036">
                  <c:v>17165</c:v>
                </c:pt>
                <c:pt idx="2037">
                  <c:v>17165</c:v>
                </c:pt>
                <c:pt idx="2038">
                  <c:v>17165</c:v>
                </c:pt>
                <c:pt idx="2039">
                  <c:v>17165</c:v>
                </c:pt>
                <c:pt idx="2040">
                  <c:v>17165</c:v>
                </c:pt>
                <c:pt idx="2041">
                  <c:v>17165</c:v>
                </c:pt>
                <c:pt idx="2042">
                  <c:v>17165</c:v>
                </c:pt>
                <c:pt idx="2043">
                  <c:v>17610</c:v>
                </c:pt>
                <c:pt idx="2044">
                  <c:v>17610</c:v>
                </c:pt>
                <c:pt idx="2045">
                  <c:v>17610</c:v>
                </c:pt>
                <c:pt idx="2046">
                  <c:v>17610</c:v>
                </c:pt>
                <c:pt idx="2047">
                  <c:v>17610</c:v>
                </c:pt>
                <c:pt idx="2048">
                  <c:v>17610</c:v>
                </c:pt>
                <c:pt idx="2049">
                  <c:v>16330</c:v>
                </c:pt>
                <c:pt idx="2050">
                  <c:v>16330</c:v>
                </c:pt>
                <c:pt idx="2051">
                  <c:v>16330</c:v>
                </c:pt>
                <c:pt idx="2052">
                  <c:v>16330</c:v>
                </c:pt>
                <c:pt idx="2053">
                  <c:v>16330</c:v>
                </c:pt>
                <c:pt idx="2054">
                  <c:v>16330</c:v>
                </c:pt>
                <c:pt idx="2055">
                  <c:v>16330</c:v>
                </c:pt>
                <c:pt idx="2056">
                  <c:v>16330</c:v>
                </c:pt>
                <c:pt idx="2057">
                  <c:v>16330</c:v>
                </c:pt>
                <c:pt idx="2058">
                  <c:v>16330</c:v>
                </c:pt>
                <c:pt idx="2059">
                  <c:v>16330</c:v>
                </c:pt>
                <c:pt idx="2060">
                  <c:v>16330</c:v>
                </c:pt>
                <c:pt idx="2061">
                  <c:v>16330</c:v>
                </c:pt>
                <c:pt idx="2062">
                  <c:v>16330</c:v>
                </c:pt>
                <c:pt idx="2063">
                  <c:v>16330</c:v>
                </c:pt>
                <c:pt idx="2064">
                  <c:v>16330</c:v>
                </c:pt>
                <c:pt idx="2065">
                  <c:v>16330</c:v>
                </c:pt>
                <c:pt idx="2066">
                  <c:v>16330</c:v>
                </c:pt>
                <c:pt idx="2067">
                  <c:v>16330</c:v>
                </c:pt>
                <c:pt idx="2068">
                  <c:v>16330</c:v>
                </c:pt>
                <c:pt idx="2069">
                  <c:v>16330</c:v>
                </c:pt>
                <c:pt idx="2070">
                  <c:v>16330</c:v>
                </c:pt>
                <c:pt idx="2071">
                  <c:v>16330</c:v>
                </c:pt>
                <c:pt idx="2072">
                  <c:v>16330</c:v>
                </c:pt>
                <c:pt idx="2073">
                  <c:v>16330</c:v>
                </c:pt>
                <c:pt idx="2074">
                  <c:v>16330</c:v>
                </c:pt>
                <c:pt idx="2075">
                  <c:v>16330</c:v>
                </c:pt>
                <c:pt idx="2076">
                  <c:v>16330</c:v>
                </c:pt>
                <c:pt idx="2077">
                  <c:v>16330</c:v>
                </c:pt>
                <c:pt idx="2078">
                  <c:v>16330</c:v>
                </c:pt>
                <c:pt idx="2079">
                  <c:v>16330</c:v>
                </c:pt>
                <c:pt idx="2080">
                  <c:v>16330</c:v>
                </c:pt>
                <c:pt idx="2081">
                  <c:v>16330</c:v>
                </c:pt>
                <c:pt idx="2082">
                  <c:v>14493.333000000001</c:v>
                </c:pt>
                <c:pt idx="2083">
                  <c:v>14493.333000000001</c:v>
                </c:pt>
                <c:pt idx="2084">
                  <c:v>14493.333000000001</c:v>
                </c:pt>
                <c:pt idx="2085">
                  <c:v>14493.333000000001</c:v>
                </c:pt>
                <c:pt idx="2086">
                  <c:v>14493.333000000001</c:v>
                </c:pt>
                <c:pt idx="2087">
                  <c:v>14493.333000000001</c:v>
                </c:pt>
                <c:pt idx="2088">
                  <c:v>14493.333000000001</c:v>
                </c:pt>
                <c:pt idx="2089">
                  <c:v>15495</c:v>
                </c:pt>
                <c:pt idx="2090">
                  <c:v>15495</c:v>
                </c:pt>
                <c:pt idx="2091">
                  <c:v>15495</c:v>
                </c:pt>
                <c:pt idx="2092">
                  <c:v>15495</c:v>
                </c:pt>
                <c:pt idx="2093">
                  <c:v>15495</c:v>
                </c:pt>
                <c:pt idx="2094">
                  <c:v>15495</c:v>
                </c:pt>
                <c:pt idx="2095">
                  <c:v>15495</c:v>
                </c:pt>
                <c:pt idx="2096">
                  <c:v>15495</c:v>
                </c:pt>
                <c:pt idx="2097">
                  <c:v>15495</c:v>
                </c:pt>
                <c:pt idx="2098">
                  <c:v>15495</c:v>
                </c:pt>
                <c:pt idx="2099">
                  <c:v>15495</c:v>
                </c:pt>
                <c:pt idx="2100">
                  <c:v>15495</c:v>
                </c:pt>
                <c:pt idx="2101">
                  <c:v>15495</c:v>
                </c:pt>
                <c:pt idx="2102">
                  <c:v>15495</c:v>
                </c:pt>
                <c:pt idx="2103">
                  <c:v>15495</c:v>
                </c:pt>
                <c:pt idx="2104">
                  <c:v>15495</c:v>
                </c:pt>
                <c:pt idx="2105">
                  <c:v>15495</c:v>
                </c:pt>
                <c:pt idx="2106">
                  <c:v>15495</c:v>
                </c:pt>
                <c:pt idx="2107">
                  <c:v>15495</c:v>
                </c:pt>
                <c:pt idx="2108">
                  <c:v>15495</c:v>
                </c:pt>
                <c:pt idx="2109">
                  <c:v>15495</c:v>
                </c:pt>
                <c:pt idx="2110">
                  <c:v>15495</c:v>
                </c:pt>
                <c:pt idx="2111">
                  <c:v>15495</c:v>
                </c:pt>
                <c:pt idx="2112">
                  <c:v>15495</c:v>
                </c:pt>
                <c:pt idx="2113">
                  <c:v>15495</c:v>
                </c:pt>
                <c:pt idx="2114">
                  <c:v>15495</c:v>
                </c:pt>
                <c:pt idx="2115">
                  <c:v>15495</c:v>
                </c:pt>
                <c:pt idx="2116">
                  <c:v>15495</c:v>
                </c:pt>
                <c:pt idx="2117">
                  <c:v>15495</c:v>
                </c:pt>
                <c:pt idx="2118">
                  <c:v>15495</c:v>
                </c:pt>
                <c:pt idx="2119">
                  <c:v>15495</c:v>
                </c:pt>
                <c:pt idx="2120">
                  <c:v>15495</c:v>
                </c:pt>
                <c:pt idx="2121">
                  <c:v>15495</c:v>
                </c:pt>
                <c:pt idx="2122">
                  <c:v>15495</c:v>
                </c:pt>
                <c:pt idx="2123">
                  <c:v>14493.333000000001</c:v>
                </c:pt>
                <c:pt idx="2124">
                  <c:v>15495</c:v>
                </c:pt>
                <c:pt idx="2125">
                  <c:v>15495</c:v>
                </c:pt>
                <c:pt idx="2126">
                  <c:v>15495</c:v>
                </c:pt>
                <c:pt idx="2127">
                  <c:v>15495</c:v>
                </c:pt>
                <c:pt idx="2128">
                  <c:v>15495</c:v>
                </c:pt>
                <c:pt idx="2129">
                  <c:v>15495</c:v>
                </c:pt>
                <c:pt idx="2130">
                  <c:v>15495</c:v>
                </c:pt>
                <c:pt idx="2131">
                  <c:v>15495</c:v>
                </c:pt>
                <c:pt idx="2132">
                  <c:v>15495</c:v>
                </c:pt>
                <c:pt idx="2133">
                  <c:v>15495</c:v>
                </c:pt>
                <c:pt idx="2134">
                  <c:v>15495</c:v>
                </c:pt>
                <c:pt idx="2135">
                  <c:v>15495</c:v>
                </c:pt>
                <c:pt idx="2136">
                  <c:v>15495</c:v>
                </c:pt>
                <c:pt idx="2137">
                  <c:v>15495</c:v>
                </c:pt>
                <c:pt idx="2138">
                  <c:v>15495</c:v>
                </c:pt>
                <c:pt idx="2139">
                  <c:v>15495</c:v>
                </c:pt>
                <c:pt idx="2140">
                  <c:v>15495</c:v>
                </c:pt>
                <c:pt idx="2141">
                  <c:v>15495</c:v>
                </c:pt>
                <c:pt idx="2142">
                  <c:v>15495</c:v>
                </c:pt>
                <c:pt idx="2143">
                  <c:v>15495</c:v>
                </c:pt>
                <c:pt idx="2144">
                  <c:v>15495</c:v>
                </c:pt>
                <c:pt idx="2145">
                  <c:v>15495</c:v>
                </c:pt>
                <c:pt idx="2146">
                  <c:v>15495</c:v>
                </c:pt>
                <c:pt idx="2147">
                  <c:v>15495</c:v>
                </c:pt>
                <c:pt idx="2148">
                  <c:v>15495</c:v>
                </c:pt>
                <c:pt idx="2149">
                  <c:v>15495</c:v>
                </c:pt>
                <c:pt idx="2150">
                  <c:v>15495</c:v>
                </c:pt>
                <c:pt idx="2151">
                  <c:v>15495</c:v>
                </c:pt>
                <c:pt idx="2152">
                  <c:v>15495</c:v>
                </c:pt>
                <c:pt idx="2153">
                  <c:v>15495</c:v>
                </c:pt>
                <c:pt idx="2154">
                  <c:v>15495</c:v>
                </c:pt>
                <c:pt idx="2155">
                  <c:v>15495</c:v>
                </c:pt>
                <c:pt idx="2156">
                  <c:v>15495</c:v>
                </c:pt>
                <c:pt idx="2157">
                  <c:v>15495</c:v>
                </c:pt>
                <c:pt idx="2158">
                  <c:v>15495</c:v>
                </c:pt>
                <c:pt idx="2159">
                  <c:v>15495</c:v>
                </c:pt>
                <c:pt idx="2160">
                  <c:v>15495</c:v>
                </c:pt>
                <c:pt idx="2161">
                  <c:v>15495</c:v>
                </c:pt>
                <c:pt idx="2162">
                  <c:v>15495</c:v>
                </c:pt>
                <c:pt idx="2163">
                  <c:v>15495</c:v>
                </c:pt>
                <c:pt idx="2164">
                  <c:v>15495</c:v>
                </c:pt>
                <c:pt idx="2165">
                  <c:v>15495</c:v>
                </c:pt>
                <c:pt idx="2166">
                  <c:v>15495</c:v>
                </c:pt>
                <c:pt idx="2167">
                  <c:v>15495</c:v>
                </c:pt>
                <c:pt idx="2168">
                  <c:v>15495</c:v>
                </c:pt>
                <c:pt idx="2169">
                  <c:v>15495</c:v>
                </c:pt>
                <c:pt idx="2170">
                  <c:v>15495</c:v>
                </c:pt>
                <c:pt idx="2171">
                  <c:v>15495</c:v>
                </c:pt>
                <c:pt idx="2172">
                  <c:v>15495</c:v>
                </c:pt>
                <c:pt idx="2173">
                  <c:v>15495</c:v>
                </c:pt>
                <c:pt idx="2174">
                  <c:v>15495</c:v>
                </c:pt>
                <c:pt idx="2175">
                  <c:v>15495</c:v>
                </c:pt>
                <c:pt idx="2176">
                  <c:v>15495</c:v>
                </c:pt>
                <c:pt idx="2177">
                  <c:v>15495</c:v>
                </c:pt>
                <c:pt idx="2178">
                  <c:v>15495</c:v>
                </c:pt>
                <c:pt idx="2179">
                  <c:v>15495</c:v>
                </c:pt>
                <c:pt idx="2180">
                  <c:v>15495</c:v>
                </c:pt>
                <c:pt idx="2181">
                  <c:v>15495</c:v>
                </c:pt>
                <c:pt idx="2182">
                  <c:v>15495</c:v>
                </c:pt>
                <c:pt idx="2183">
                  <c:v>15495</c:v>
                </c:pt>
                <c:pt idx="2184">
                  <c:v>15495</c:v>
                </c:pt>
                <c:pt idx="2185">
                  <c:v>15495</c:v>
                </c:pt>
                <c:pt idx="2186">
                  <c:v>15495</c:v>
                </c:pt>
                <c:pt idx="2187">
                  <c:v>15495</c:v>
                </c:pt>
                <c:pt idx="2188">
                  <c:v>15495</c:v>
                </c:pt>
                <c:pt idx="2189">
                  <c:v>15495</c:v>
                </c:pt>
                <c:pt idx="2190">
                  <c:v>15495</c:v>
                </c:pt>
                <c:pt idx="2191">
                  <c:v>15495</c:v>
                </c:pt>
                <c:pt idx="2192">
                  <c:v>15495</c:v>
                </c:pt>
                <c:pt idx="2193">
                  <c:v>15495</c:v>
                </c:pt>
                <c:pt idx="2194">
                  <c:v>15495</c:v>
                </c:pt>
                <c:pt idx="2195">
                  <c:v>15495</c:v>
                </c:pt>
                <c:pt idx="2196">
                  <c:v>15495</c:v>
                </c:pt>
                <c:pt idx="2197">
                  <c:v>15495</c:v>
                </c:pt>
                <c:pt idx="2198">
                  <c:v>15495</c:v>
                </c:pt>
                <c:pt idx="2199">
                  <c:v>15495</c:v>
                </c:pt>
                <c:pt idx="2200">
                  <c:v>15495</c:v>
                </c:pt>
                <c:pt idx="2201">
                  <c:v>15495</c:v>
                </c:pt>
                <c:pt idx="2202">
                  <c:v>15495</c:v>
                </c:pt>
                <c:pt idx="2203">
                  <c:v>15495</c:v>
                </c:pt>
                <c:pt idx="2204">
                  <c:v>15495</c:v>
                </c:pt>
                <c:pt idx="2205">
                  <c:v>15495</c:v>
                </c:pt>
                <c:pt idx="2206">
                  <c:v>15495</c:v>
                </c:pt>
                <c:pt idx="2207">
                  <c:v>15495</c:v>
                </c:pt>
                <c:pt idx="2208">
                  <c:v>15495</c:v>
                </c:pt>
                <c:pt idx="2209">
                  <c:v>15495</c:v>
                </c:pt>
                <c:pt idx="2210">
                  <c:v>15495</c:v>
                </c:pt>
                <c:pt idx="2211">
                  <c:v>15495</c:v>
                </c:pt>
                <c:pt idx="2212">
                  <c:v>15495</c:v>
                </c:pt>
                <c:pt idx="2213">
                  <c:v>15495</c:v>
                </c:pt>
                <c:pt idx="2214">
                  <c:v>16072.5</c:v>
                </c:pt>
                <c:pt idx="2215">
                  <c:v>16072.5</c:v>
                </c:pt>
                <c:pt idx="2216">
                  <c:v>16072.5</c:v>
                </c:pt>
                <c:pt idx="2217">
                  <c:v>16072.5</c:v>
                </c:pt>
                <c:pt idx="2218">
                  <c:v>16072.5</c:v>
                </c:pt>
                <c:pt idx="2219">
                  <c:v>16072.5</c:v>
                </c:pt>
                <c:pt idx="2220">
                  <c:v>16072.5</c:v>
                </c:pt>
                <c:pt idx="2221">
                  <c:v>16072.5</c:v>
                </c:pt>
                <c:pt idx="2222">
                  <c:v>16072.5</c:v>
                </c:pt>
                <c:pt idx="2223">
                  <c:v>16072.5</c:v>
                </c:pt>
                <c:pt idx="2224">
                  <c:v>16072.5</c:v>
                </c:pt>
                <c:pt idx="2225">
                  <c:v>16072.5</c:v>
                </c:pt>
                <c:pt idx="2226">
                  <c:v>16072.5</c:v>
                </c:pt>
                <c:pt idx="2227">
                  <c:v>16072.5</c:v>
                </c:pt>
                <c:pt idx="2228">
                  <c:v>16072.5</c:v>
                </c:pt>
                <c:pt idx="2229">
                  <c:v>16072.5</c:v>
                </c:pt>
                <c:pt idx="2230">
                  <c:v>16072.5</c:v>
                </c:pt>
                <c:pt idx="2231">
                  <c:v>16072.5</c:v>
                </c:pt>
                <c:pt idx="2232">
                  <c:v>16072.5</c:v>
                </c:pt>
                <c:pt idx="2233">
                  <c:v>16072.5</c:v>
                </c:pt>
                <c:pt idx="2234">
                  <c:v>16072.5</c:v>
                </c:pt>
                <c:pt idx="2235">
                  <c:v>16072.5</c:v>
                </c:pt>
                <c:pt idx="2236">
                  <c:v>16072.5</c:v>
                </c:pt>
                <c:pt idx="2237">
                  <c:v>16072.5</c:v>
                </c:pt>
                <c:pt idx="2238">
                  <c:v>16072.5</c:v>
                </c:pt>
                <c:pt idx="2239">
                  <c:v>16072.5</c:v>
                </c:pt>
                <c:pt idx="2240">
                  <c:v>16072.5</c:v>
                </c:pt>
                <c:pt idx="2241">
                  <c:v>16072.5</c:v>
                </c:pt>
                <c:pt idx="2242">
                  <c:v>16072.5</c:v>
                </c:pt>
                <c:pt idx="2243">
                  <c:v>16072.5</c:v>
                </c:pt>
                <c:pt idx="2244">
                  <c:v>16072.5</c:v>
                </c:pt>
                <c:pt idx="2245">
                  <c:v>16072.5</c:v>
                </c:pt>
                <c:pt idx="2246">
                  <c:v>16072.5</c:v>
                </c:pt>
                <c:pt idx="2247">
                  <c:v>16072.5</c:v>
                </c:pt>
                <c:pt idx="2248">
                  <c:v>16072.5</c:v>
                </c:pt>
                <c:pt idx="2249">
                  <c:v>16072.5</c:v>
                </c:pt>
                <c:pt idx="2250">
                  <c:v>16072.5</c:v>
                </c:pt>
                <c:pt idx="2251">
                  <c:v>16072.5</c:v>
                </c:pt>
                <c:pt idx="2252">
                  <c:v>16072.5</c:v>
                </c:pt>
                <c:pt idx="2253">
                  <c:v>16072.5</c:v>
                </c:pt>
                <c:pt idx="2254">
                  <c:v>16650</c:v>
                </c:pt>
                <c:pt idx="2255">
                  <c:v>16650</c:v>
                </c:pt>
                <c:pt idx="2256">
                  <c:v>16650</c:v>
                </c:pt>
                <c:pt idx="2257">
                  <c:v>16650</c:v>
                </c:pt>
                <c:pt idx="2258">
                  <c:v>16650</c:v>
                </c:pt>
                <c:pt idx="2259">
                  <c:v>16650</c:v>
                </c:pt>
                <c:pt idx="2260">
                  <c:v>16650</c:v>
                </c:pt>
                <c:pt idx="2261">
                  <c:v>16650</c:v>
                </c:pt>
                <c:pt idx="2262">
                  <c:v>16650</c:v>
                </c:pt>
                <c:pt idx="2263">
                  <c:v>16650</c:v>
                </c:pt>
                <c:pt idx="2264">
                  <c:v>16650</c:v>
                </c:pt>
                <c:pt idx="2265">
                  <c:v>16650</c:v>
                </c:pt>
                <c:pt idx="2266">
                  <c:v>16650</c:v>
                </c:pt>
                <c:pt idx="2267">
                  <c:v>16650</c:v>
                </c:pt>
                <c:pt idx="2268">
                  <c:v>16650</c:v>
                </c:pt>
                <c:pt idx="2269">
                  <c:v>16650</c:v>
                </c:pt>
                <c:pt idx="2270">
                  <c:v>16650</c:v>
                </c:pt>
                <c:pt idx="2271">
                  <c:v>16650</c:v>
                </c:pt>
                <c:pt idx="2272">
                  <c:v>16650</c:v>
                </c:pt>
                <c:pt idx="2273">
                  <c:v>16650</c:v>
                </c:pt>
                <c:pt idx="2274">
                  <c:v>16650</c:v>
                </c:pt>
                <c:pt idx="2275">
                  <c:v>16650</c:v>
                </c:pt>
                <c:pt idx="2276">
                  <c:v>16650</c:v>
                </c:pt>
                <c:pt idx="2277">
                  <c:v>16650</c:v>
                </c:pt>
                <c:pt idx="2278">
                  <c:v>16650</c:v>
                </c:pt>
                <c:pt idx="2279">
                  <c:v>16650</c:v>
                </c:pt>
                <c:pt idx="2280">
                  <c:v>16650</c:v>
                </c:pt>
                <c:pt idx="2281">
                  <c:v>16650</c:v>
                </c:pt>
                <c:pt idx="2282">
                  <c:v>16650</c:v>
                </c:pt>
                <c:pt idx="2283">
                  <c:v>16650</c:v>
                </c:pt>
                <c:pt idx="2284">
                  <c:v>16650</c:v>
                </c:pt>
                <c:pt idx="2285">
                  <c:v>16650</c:v>
                </c:pt>
                <c:pt idx="2286">
                  <c:v>16650</c:v>
                </c:pt>
                <c:pt idx="2287">
                  <c:v>16650</c:v>
                </c:pt>
                <c:pt idx="2288">
                  <c:v>16650</c:v>
                </c:pt>
                <c:pt idx="2289">
                  <c:v>16650</c:v>
                </c:pt>
                <c:pt idx="2290">
                  <c:v>16650</c:v>
                </c:pt>
                <c:pt idx="2291">
                  <c:v>16650</c:v>
                </c:pt>
                <c:pt idx="2292">
                  <c:v>16650</c:v>
                </c:pt>
                <c:pt idx="2293">
                  <c:v>16650</c:v>
                </c:pt>
                <c:pt idx="2294">
                  <c:v>16650</c:v>
                </c:pt>
                <c:pt idx="2295">
                  <c:v>15450</c:v>
                </c:pt>
                <c:pt idx="2296">
                  <c:v>15450</c:v>
                </c:pt>
                <c:pt idx="2297">
                  <c:v>15450</c:v>
                </c:pt>
                <c:pt idx="2298">
                  <c:v>15450</c:v>
                </c:pt>
                <c:pt idx="2299">
                  <c:v>15450</c:v>
                </c:pt>
                <c:pt idx="2300">
                  <c:v>15450</c:v>
                </c:pt>
                <c:pt idx="2301">
                  <c:v>15450</c:v>
                </c:pt>
                <c:pt idx="2302">
                  <c:v>15450</c:v>
                </c:pt>
                <c:pt idx="2303">
                  <c:v>15450</c:v>
                </c:pt>
                <c:pt idx="2304">
                  <c:v>15450</c:v>
                </c:pt>
                <c:pt idx="2305">
                  <c:v>15450</c:v>
                </c:pt>
                <c:pt idx="2306">
                  <c:v>15450</c:v>
                </c:pt>
                <c:pt idx="2307">
                  <c:v>15450</c:v>
                </c:pt>
                <c:pt idx="2308">
                  <c:v>15450</c:v>
                </c:pt>
                <c:pt idx="2309">
                  <c:v>15450</c:v>
                </c:pt>
                <c:pt idx="2310">
                  <c:v>15450</c:v>
                </c:pt>
                <c:pt idx="2311">
                  <c:v>15450</c:v>
                </c:pt>
                <c:pt idx="2312">
                  <c:v>15450</c:v>
                </c:pt>
                <c:pt idx="2313">
                  <c:v>15450</c:v>
                </c:pt>
                <c:pt idx="2314">
                  <c:v>15450</c:v>
                </c:pt>
                <c:pt idx="2315">
                  <c:v>15450</c:v>
                </c:pt>
                <c:pt idx="2316">
                  <c:v>15450</c:v>
                </c:pt>
                <c:pt idx="2317">
                  <c:v>15450</c:v>
                </c:pt>
                <c:pt idx="2318">
                  <c:v>15450</c:v>
                </c:pt>
                <c:pt idx="2319">
                  <c:v>15450</c:v>
                </c:pt>
                <c:pt idx="2320">
                  <c:v>15450</c:v>
                </c:pt>
                <c:pt idx="2321">
                  <c:v>15450</c:v>
                </c:pt>
                <c:pt idx="2322">
                  <c:v>15450</c:v>
                </c:pt>
                <c:pt idx="2323">
                  <c:v>15450</c:v>
                </c:pt>
                <c:pt idx="2324">
                  <c:v>15450</c:v>
                </c:pt>
                <c:pt idx="2325">
                  <c:v>15450</c:v>
                </c:pt>
                <c:pt idx="2326">
                  <c:v>15450</c:v>
                </c:pt>
                <c:pt idx="2327">
                  <c:v>15450</c:v>
                </c:pt>
                <c:pt idx="2328">
                  <c:v>15450</c:v>
                </c:pt>
                <c:pt idx="2329">
                  <c:v>15450</c:v>
                </c:pt>
                <c:pt idx="2330">
                  <c:v>15450</c:v>
                </c:pt>
                <c:pt idx="2331">
                  <c:v>15450</c:v>
                </c:pt>
                <c:pt idx="2332">
                  <c:v>15450</c:v>
                </c:pt>
                <c:pt idx="2333">
                  <c:v>15450</c:v>
                </c:pt>
                <c:pt idx="2334">
                  <c:v>16650</c:v>
                </c:pt>
                <c:pt idx="2335">
                  <c:v>16650</c:v>
                </c:pt>
                <c:pt idx="2336">
                  <c:v>16650</c:v>
                </c:pt>
                <c:pt idx="2337">
                  <c:v>16650</c:v>
                </c:pt>
                <c:pt idx="2338">
                  <c:v>16650</c:v>
                </c:pt>
                <c:pt idx="2339">
                  <c:v>16650</c:v>
                </c:pt>
                <c:pt idx="2340">
                  <c:v>16650</c:v>
                </c:pt>
                <c:pt idx="2341">
                  <c:v>16650</c:v>
                </c:pt>
                <c:pt idx="2342">
                  <c:v>16650</c:v>
                </c:pt>
                <c:pt idx="2343">
                  <c:v>16650</c:v>
                </c:pt>
                <c:pt idx="2344">
                  <c:v>16650</c:v>
                </c:pt>
                <c:pt idx="2345">
                  <c:v>16650</c:v>
                </c:pt>
                <c:pt idx="2346">
                  <c:v>16650</c:v>
                </c:pt>
                <c:pt idx="2347">
                  <c:v>16650</c:v>
                </c:pt>
                <c:pt idx="2348">
                  <c:v>16650</c:v>
                </c:pt>
                <c:pt idx="2349">
                  <c:v>16650</c:v>
                </c:pt>
                <c:pt idx="2350">
                  <c:v>16650</c:v>
                </c:pt>
                <c:pt idx="2351">
                  <c:v>16650</c:v>
                </c:pt>
                <c:pt idx="2352">
                  <c:v>16650</c:v>
                </c:pt>
                <c:pt idx="2353">
                  <c:v>16650</c:v>
                </c:pt>
                <c:pt idx="2354">
                  <c:v>16650</c:v>
                </c:pt>
                <c:pt idx="2355">
                  <c:v>16650</c:v>
                </c:pt>
                <c:pt idx="2356">
                  <c:v>16650</c:v>
                </c:pt>
                <c:pt idx="2357">
                  <c:v>16650</c:v>
                </c:pt>
                <c:pt idx="2358">
                  <c:v>16650</c:v>
                </c:pt>
                <c:pt idx="2359">
                  <c:v>16650</c:v>
                </c:pt>
                <c:pt idx="2360">
                  <c:v>16650</c:v>
                </c:pt>
                <c:pt idx="2361">
                  <c:v>16650</c:v>
                </c:pt>
                <c:pt idx="2362">
                  <c:v>16650</c:v>
                </c:pt>
                <c:pt idx="2363">
                  <c:v>16650</c:v>
                </c:pt>
                <c:pt idx="2364">
                  <c:v>16650</c:v>
                </c:pt>
                <c:pt idx="2365">
                  <c:v>16650</c:v>
                </c:pt>
                <c:pt idx="2366">
                  <c:v>16650</c:v>
                </c:pt>
                <c:pt idx="2367">
                  <c:v>16650</c:v>
                </c:pt>
                <c:pt idx="2368">
                  <c:v>16650</c:v>
                </c:pt>
                <c:pt idx="2369">
                  <c:v>16650</c:v>
                </c:pt>
                <c:pt idx="2370">
                  <c:v>16650</c:v>
                </c:pt>
                <c:pt idx="2371">
                  <c:v>16650</c:v>
                </c:pt>
                <c:pt idx="2372">
                  <c:v>16650</c:v>
                </c:pt>
                <c:pt idx="2373">
                  <c:v>16650</c:v>
                </c:pt>
                <c:pt idx="2374">
                  <c:v>16650</c:v>
                </c:pt>
                <c:pt idx="2375">
                  <c:v>16650</c:v>
                </c:pt>
                <c:pt idx="2376">
                  <c:v>16650</c:v>
                </c:pt>
                <c:pt idx="2377">
                  <c:v>16650</c:v>
                </c:pt>
                <c:pt idx="2378">
                  <c:v>16650</c:v>
                </c:pt>
                <c:pt idx="2379">
                  <c:v>16650</c:v>
                </c:pt>
                <c:pt idx="2380">
                  <c:v>16650</c:v>
                </c:pt>
                <c:pt idx="2381">
                  <c:v>16650</c:v>
                </c:pt>
                <c:pt idx="2382">
                  <c:v>16650</c:v>
                </c:pt>
                <c:pt idx="2383">
                  <c:v>16650</c:v>
                </c:pt>
                <c:pt idx="2384">
                  <c:v>16650</c:v>
                </c:pt>
                <c:pt idx="2385">
                  <c:v>16650</c:v>
                </c:pt>
                <c:pt idx="2386">
                  <c:v>16650</c:v>
                </c:pt>
                <c:pt idx="2387">
                  <c:v>16650</c:v>
                </c:pt>
                <c:pt idx="2388">
                  <c:v>16650</c:v>
                </c:pt>
                <c:pt idx="2389">
                  <c:v>16650</c:v>
                </c:pt>
                <c:pt idx="2390">
                  <c:v>16650</c:v>
                </c:pt>
                <c:pt idx="2391">
                  <c:v>16650</c:v>
                </c:pt>
                <c:pt idx="2392">
                  <c:v>16650</c:v>
                </c:pt>
                <c:pt idx="2393">
                  <c:v>16650</c:v>
                </c:pt>
                <c:pt idx="2394">
                  <c:v>16650</c:v>
                </c:pt>
                <c:pt idx="2395">
                  <c:v>16650</c:v>
                </c:pt>
                <c:pt idx="2396">
                  <c:v>16650</c:v>
                </c:pt>
                <c:pt idx="2397">
                  <c:v>16650</c:v>
                </c:pt>
                <c:pt idx="2398">
                  <c:v>16650</c:v>
                </c:pt>
                <c:pt idx="2399">
                  <c:v>16650</c:v>
                </c:pt>
                <c:pt idx="2400">
                  <c:v>16650</c:v>
                </c:pt>
                <c:pt idx="2401">
                  <c:v>16650</c:v>
                </c:pt>
                <c:pt idx="2402">
                  <c:v>16650</c:v>
                </c:pt>
                <c:pt idx="2403">
                  <c:v>16650</c:v>
                </c:pt>
                <c:pt idx="2404">
                  <c:v>16650</c:v>
                </c:pt>
                <c:pt idx="2405">
                  <c:v>16650</c:v>
                </c:pt>
                <c:pt idx="2406">
                  <c:v>16650</c:v>
                </c:pt>
                <c:pt idx="2407">
                  <c:v>16650</c:v>
                </c:pt>
                <c:pt idx="2408">
                  <c:v>16650</c:v>
                </c:pt>
                <c:pt idx="2409">
                  <c:v>16650</c:v>
                </c:pt>
                <c:pt idx="2410">
                  <c:v>16650</c:v>
                </c:pt>
                <c:pt idx="2411">
                  <c:v>16650</c:v>
                </c:pt>
                <c:pt idx="2412">
                  <c:v>16650</c:v>
                </c:pt>
                <c:pt idx="2413">
                  <c:v>16650</c:v>
                </c:pt>
                <c:pt idx="2414">
                  <c:v>16650</c:v>
                </c:pt>
                <c:pt idx="2415">
                  <c:v>16650</c:v>
                </c:pt>
                <c:pt idx="2416">
                  <c:v>16650</c:v>
                </c:pt>
                <c:pt idx="2417">
                  <c:v>16650</c:v>
                </c:pt>
                <c:pt idx="2418">
                  <c:v>16650</c:v>
                </c:pt>
                <c:pt idx="2419">
                  <c:v>16650</c:v>
                </c:pt>
                <c:pt idx="2420">
                  <c:v>16650</c:v>
                </c:pt>
                <c:pt idx="2421">
                  <c:v>16650</c:v>
                </c:pt>
                <c:pt idx="2422">
                  <c:v>16650</c:v>
                </c:pt>
                <c:pt idx="2423">
                  <c:v>16650</c:v>
                </c:pt>
                <c:pt idx="2424">
                  <c:v>16650</c:v>
                </c:pt>
                <c:pt idx="2425">
                  <c:v>16650</c:v>
                </c:pt>
                <c:pt idx="2426">
                  <c:v>16650</c:v>
                </c:pt>
                <c:pt idx="2427">
                  <c:v>16650</c:v>
                </c:pt>
                <c:pt idx="2428">
                  <c:v>16650</c:v>
                </c:pt>
                <c:pt idx="2429">
                  <c:v>16650</c:v>
                </c:pt>
                <c:pt idx="2430">
                  <c:v>16650</c:v>
                </c:pt>
                <c:pt idx="2431">
                  <c:v>16650</c:v>
                </c:pt>
                <c:pt idx="2432">
                  <c:v>16650</c:v>
                </c:pt>
                <c:pt idx="2433">
                  <c:v>16650</c:v>
                </c:pt>
                <c:pt idx="2434">
                  <c:v>16650</c:v>
                </c:pt>
                <c:pt idx="2435">
                  <c:v>16650</c:v>
                </c:pt>
                <c:pt idx="2436">
                  <c:v>16650</c:v>
                </c:pt>
                <c:pt idx="2437">
                  <c:v>16650</c:v>
                </c:pt>
                <c:pt idx="2438">
                  <c:v>16650</c:v>
                </c:pt>
                <c:pt idx="2439">
                  <c:v>16650</c:v>
                </c:pt>
                <c:pt idx="2440">
                  <c:v>16650</c:v>
                </c:pt>
                <c:pt idx="2441">
                  <c:v>16650</c:v>
                </c:pt>
                <c:pt idx="2442">
                  <c:v>16650</c:v>
                </c:pt>
                <c:pt idx="2443">
                  <c:v>16650</c:v>
                </c:pt>
                <c:pt idx="2444">
                  <c:v>16650</c:v>
                </c:pt>
                <c:pt idx="2445">
                  <c:v>16650</c:v>
                </c:pt>
                <c:pt idx="2446">
                  <c:v>16650</c:v>
                </c:pt>
                <c:pt idx="2447">
                  <c:v>16650</c:v>
                </c:pt>
                <c:pt idx="2448">
                  <c:v>16650</c:v>
                </c:pt>
                <c:pt idx="2449">
                  <c:v>16650</c:v>
                </c:pt>
                <c:pt idx="2450">
                  <c:v>16650</c:v>
                </c:pt>
                <c:pt idx="2451">
                  <c:v>16650</c:v>
                </c:pt>
                <c:pt idx="2452">
                  <c:v>16650</c:v>
                </c:pt>
                <c:pt idx="2453">
                  <c:v>16650</c:v>
                </c:pt>
                <c:pt idx="2454">
                  <c:v>16650</c:v>
                </c:pt>
                <c:pt idx="2455">
                  <c:v>16650</c:v>
                </c:pt>
                <c:pt idx="2456">
                  <c:v>16650</c:v>
                </c:pt>
                <c:pt idx="2457">
                  <c:v>16650</c:v>
                </c:pt>
                <c:pt idx="2458">
                  <c:v>16822.5</c:v>
                </c:pt>
                <c:pt idx="2459">
                  <c:v>16822.5</c:v>
                </c:pt>
                <c:pt idx="2460">
                  <c:v>16822.5</c:v>
                </c:pt>
                <c:pt idx="2461">
                  <c:v>16822.5</c:v>
                </c:pt>
                <c:pt idx="2462">
                  <c:v>16822.5</c:v>
                </c:pt>
                <c:pt idx="2463">
                  <c:v>16822.5</c:v>
                </c:pt>
                <c:pt idx="2464">
                  <c:v>16822.5</c:v>
                </c:pt>
                <c:pt idx="2465">
                  <c:v>16822.5</c:v>
                </c:pt>
                <c:pt idx="2466">
                  <c:v>16822.5</c:v>
                </c:pt>
                <c:pt idx="2467">
                  <c:v>16822.5</c:v>
                </c:pt>
                <c:pt idx="2468">
                  <c:v>16822.5</c:v>
                </c:pt>
                <c:pt idx="2469">
                  <c:v>16822.5</c:v>
                </c:pt>
                <c:pt idx="2470">
                  <c:v>16822.5</c:v>
                </c:pt>
                <c:pt idx="2471">
                  <c:v>16822.5</c:v>
                </c:pt>
                <c:pt idx="2472">
                  <c:v>16822.5</c:v>
                </c:pt>
                <c:pt idx="2473">
                  <c:v>16822.5</c:v>
                </c:pt>
                <c:pt idx="2474">
                  <c:v>16822.5</c:v>
                </c:pt>
                <c:pt idx="2475">
                  <c:v>16822.5</c:v>
                </c:pt>
                <c:pt idx="2476">
                  <c:v>16822.5</c:v>
                </c:pt>
                <c:pt idx="2477">
                  <c:v>16822.5</c:v>
                </c:pt>
                <c:pt idx="2478">
                  <c:v>16822.5</c:v>
                </c:pt>
                <c:pt idx="2479">
                  <c:v>16822.5</c:v>
                </c:pt>
                <c:pt idx="2480">
                  <c:v>16822.5</c:v>
                </c:pt>
                <c:pt idx="2481">
                  <c:v>16822.5</c:v>
                </c:pt>
                <c:pt idx="2482">
                  <c:v>16822.5</c:v>
                </c:pt>
                <c:pt idx="2483">
                  <c:v>16822.5</c:v>
                </c:pt>
                <c:pt idx="2484">
                  <c:v>16822.5</c:v>
                </c:pt>
                <c:pt idx="2485">
                  <c:v>16822.5</c:v>
                </c:pt>
                <c:pt idx="2486">
                  <c:v>16822.5</c:v>
                </c:pt>
                <c:pt idx="2487">
                  <c:v>16822.5</c:v>
                </c:pt>
                <c:pt idx="2488">
                  <c:v>16822.5</c:v>
                </c:pt>
                <c:pt idx="2489">
                  <c:v>16822.5</c:v>
                </c:pt>
                <c:pt idx="2490">
                  <c:v>16822.5</c:v>
                </c:pt>
                <c:pt idx="2491">
                  <c:v>16822.5</c:v>
                </c:pt>
                <c:pt idx="2492">
                  <c:v>16822.5</c:v>
                </c:pt>
                <c:pt idx="2493">
                  <c:v>16822.5</c:v>
                </c:pt>
                <c:pt idx="2494">
                  <c:v>16822.5</c:v>
                </c:pt>
                <c:pt idx="2495">
                  <c:v>16822.5</c:v>
                </c:pt>
                <c:pt idx="2496">
                  <c:v>16822.5</c:v>
                </c:pt>
                <c:pt idx="2497">
                  <c:v>18080</c:v>
                </c:pt>
                <c:pt idx="2498">
                  <c:v>16995</c:v>
                </c:pt>
                <c:pt idx="2499">
                  <c:v>16995</c:v>
                </c:pt>
                <c:pt idx="2500">
                  <c:v>16995</c:v>
                </c:pt>
                <c:pt idx="2501">
                  <c:v>16995</c:v>
                </c:pt>
                <c:pt idx="2502">
                  <c:v>16995</c:v>
                </c:pt>
                <c:pt idx="2503">
                  <c:v>16995</c:v>
                </c:pt>
                <c:pt idx="2504">
                  <c:v>16995</c:v>
                </c:pt>
                <c:pt idx="2505">
                  <c:v>16995</c:v>
                </c:pt>
                <c:pt idx="2506">
                  <c:v>16995</c:v>
                </c:pt>
                <c:pt idx="2507">
                  <c:v>16995</c:v>
                </c:pt>
                <c:pt idx="2508">
                  <c:v>16995</c:v>
                </c:pt>
                <c:pt idx="2509">
                  <c:v>16995</c:v>
                </c:pt>
                <c:pt idx="2510">
                  <c:v>16995</c:v>
                </c:pt>
                <c:pt idx="2511">
                  <c:v>16995</c:v>
                </c:pt>
                <c:pt idx="2512">
                  <c:v>16995</c:v>
                </c:pt>
                <c:pt idx="2513">
                  <c:v>16995</c:v>
                </c:pt>
                <c:pt idx="2514">
                  <c:v>16995</c:v>
                </c:pt>
                <c:pt idx="2515">
                  <c:v>16995</c:v>
                </c:pt>
                <c:pt idx="2516">
                  <c:v>16995</c:v>
                </c:pt>
                <c:pt idx="2517">
                  <c:v>16995</c:v>
                </c:pt>
                <c:pt idx="2518">
                  <c:v>16995</c:v>
                </c:pt>
                <c:pt idx="2519">
                  <c:v>16995</c:v>
                </c:pt>
                <c:pt idx="2520">
                  <c:v>16995</c:v>
                </c:pt>
                <c:pt idx="2521">
                  <c:v>16995</c:v>
                </c:pt>
                <c:pt idx="2522">
                  <c:v>16995</c:v>
                </c:pt>
                <c:pt idx="2523">
                  <c:v>16995</c:v>
                </c:pt>
                <c:pt idx="2524">
                  <c:v>16995</c:v>
                </c:pt>
                <c:pt idx="2525">
                  <c:v>16995</c:v>
                </c:pt>
                <c:pt idx="2526">
                  <c:v>16995</c:v>
                </c:pt>
                <c:pt idx="2527">
                  <c:v>16995</c:v>
                </c:pt>
                <c:pt idx="2528">
                  <c:v>16995</c:v>
                </c:pt>
                <c:pt idx="2529">
                  <c:v>16995</c:v>
                </c:pt>
                <c:pt idx="2530">
                  <c:v>16995</c:v>
                </c:pt>
                <c:pt idx="2531">
                  <c:v>16995</c:v>
                </c:pt>
                <c:pt idx="2532">
                  <c:v>16995</c:v>
                </c:pt>
                <c:pt idx="2533">
                  <c:v>16995</c:v>
                </c:pt>
                <c:pt idx="2534">
                  <c:v>16995</c:v>
                </c:pt>
                <c:pt idx="2535">
                  <c:v>16995</c:v>
                </c:pt>
                <c:pt idx="2536">
                  <c:v>16995</c:v>
                </c:pt>
                <c:pt idx="2537">
                  <c:v>16995</c:v>
                </c:pt>
                <c:pt idx="2538">
                  <c:v>16995</c:v>
                </c:pt>
                <c:pt idx="2539">
                  <c:v>16995</c:v>
                </c:pt>
                <c:pt idx="2540">
                  <c:v>16995</c:v>
                </c:pt>
                <c:pt idx="2541">
                  <c:v>16995</c:v>
                </c:pt>
                <c:pt idx="2542">
                  <c:v>16995</c:v>
                </c:pt>
                <c:pt idx="2543">
                  <c:v>16995</c:v>
                </c:pt>
                <c:pt idx="2544">
                  <c:v>16995</c:v>
                </c:pt>
                <c:pt idx="2545">
                  <c:v>16995</c:v>
                </c:pt>
                <c:pt idx="2546">
                  <c:v>16995</c:v>
                </c:pt>
                <c:pt idx="2547">
                  <c:v>16995</c:v>
                </c:pt>
                <c:pt idx="2548">
                  <c:v>16995</c:v>
                </c:pt>
                <c:pt idx="2549">
                  <c:v>16995</c:v>
                </c:pt>
                <c:pt idx="2550">
                  <c:v>16995</c:v>
                </c:pt>
                <c:pt idx="2551">
                  <c:v>16995</c:v>
                </c:pt>
                <c:pt idx="2552">
                  <c:v>16995</c:v>
                </c:pt>
                <c:pt idx="2553">
                  <c:v>16995</c:v>
                </c:pt>
                <c:pt idx="2554">
                  <c:v>16995</c:v>
                </c:pt>
                <c:pt idx="2555">
                  <c:v>16995</c:v>
                </c:pt>
                <c:pt idx="2556">
                  <c:v>16995</c:v>
                </c:pt>
                <c:pt idx="2557">
                  <c:v>16995</c:v>
                </c:pt>
                <c:pt idx="2558">
                  <c:v>16995</c:v>
                </c:pt>
                <c:pt idx="2559">
                  <c:v>16995</c:v>
                </c:pt>
                <c:pt idx="2560">
                  <c:v>16995</c:v>
                </c:pt>
                <c:pt idx="2561">
                  <c:v>16995</c:v>
                </c:pt>
                <c:pt idx="2562">
                  <c:v>16995</c:v>
                </c:pt>
                <c:pt idx="2563">
                  <c:v>16995</c:v>
                </c:pt>
                <c:pt idx="2564">
                  <c:v>16995</c:v>
                </c:pt>
                <c:pt idx="2565">
                  <c:v>16995</c:v>
                </c:pt>
                <c:pt idx="2566">
                  <c:v>16995</c:v>
                </c:pt>
                <c:pt idx="2567">
                  <c:v>16995</c:v>
                </c:pt>
                <c:pt idx="2568">
                  <c:v>16995</c:v>
                </c:pt>
                <c:pt idx="2569">
                  <c:v>16995</c:v>
                </c:pt>
                <c:pt idx="2570">
                  <c:v>16995</c:v>
                </c:pt>
                <c:pt idx="2571">
                  <c:v>16995</c:v>
                </c:pt>
                <c:pt idx="2572">
                  <c:v>16995</c:v>
                </c:pt>
                <c:pt idx="2573">
                  <c:v>16995</c:v>
                </c:pt>
                <c:pt idx="2574">
                  <c:v>16995</c:v>
                </c:pt>
                <c:pt idx="2575">
                  <c:v>16995</c:v>
                </c:pt>
                <c:pt idx="2576">
                  <c:v>16995</c:v>
                </c:pt>
                <c:pt idx="2577">
                  <c:v>16995</c:v>
                </c:pt>
                <c:pt idx="2578">
                  <c:v>16995</c:v>
                </c:pt>
                <c:pt idx="2579">
                  <c:v>16995</c:v>
                </c:pt>
                <c:pt idx="2580">
                  <c:v>16995</c:v>
                </c:pt>
                <c:pt idx="2581">
                  <c:v>16995</c:v>
                </c:pt>
                <c:pt idx="2582">
                  <c:v>16995</c:v>
                </c:pt>
                <c:pt idx="2583">
                  <c:v>16995</c:v>
                </c:pt>
                <c:pt idx="2584">
                  <c:v>16995</c:v>
                </c:pt>
                <c:pt idx="2585">
                  <c:v>16995</c:v>
                </c:pt>
                <c:pt idx="2586">
                  <c:v>16995</c:v>
                </c:pt>
                <c:pt idx="2587">
                  <c:v>16995</c:v>
                </c:pt>
                <c:pt idx="2588">
                  <c:v>16995</c:v>
                </c:pt>
                <c:pt idx="2589">
                  <c:v>16995</c:v>
                </c:pt>
                <c:pt idx="2590">
                  <c:v>16995</c:v>
                </c:pt>
                <c:pt idx="2591">
                  <c:v>16995</c:v>
                </c:pt>
                <c:pt idx="2592">
                  <c:v>16995</c:v>
                </c:pt>
                <c:pt idx="2593">
                  <c:v>16995</c:v>
                </c:pt>
                <c:pt idx="2594">
                  <c:v>16995</c:v>
                </c:pt>
                <c:pt idx="2595">
                  <c:v>16995</c:v>
                </c:pt>
                <c:pt idx="2596">
                  <c:v>16995</c:v>
                </c:pt>
                <c:pt idx="2597">
                  <c:v>16995</c:v>
                </c:pt>
                <c:pt idx="2598">
                  <c:v>16995</c:v>
                </c:pt>
                <c:pt idx="2599">
                  <c:v>16995</c:v>
                </c:pt>
                <c:pt idx="2600">
                  <c:v>16995</c:v>
                </c:pt>
                <c:pt idx="2601">
                  <c:v>16995</c:v>
                </c:pt>
                <c:pt idx="2602">
                  <c:v>16995</c:v>
                </c:pt>
                <c:pt idx="2603">
                  <c:v>16995</c:v>
                </c:pt>
                <c:pt idx="2604">
                  <c:v>16995</c:v>
                </c:pt>
                <c:pt idx="2605">
                  <c:v>16995</c:v>
                </c:pt>
                <c:pt idx="2606">
                  <c:v>16995</c:v>
                </c:pt>
                <c:pt idx="2607">
                  <c:v>16995</c:v>
                </c:pt>
                <c:pt idx="2608">
                  <c:v>16995</c:v>
                </c:pt>
                <c:pt idx="2609">
                  <c:v>16995</c:v>
                </c:pt>
                <c:pt idx="2610">
                  <c:v>16995</c:v>
                </c:pt>
                <c:pt idx="2611">
                  <c:v>16995</c:v>
                </c:pt>
                <c:pt idx="2612">
                  <c:v>16995</c:v>
                </c:pt>
                <c:pt idx="2613">
                  <c:v>16995</c:v>
                </c:pt>
                <c:pt idx="2614">
                  <c:v>16995</c:v>
                </c:pt>
                <c:pt idx="2615">
                  <c:v>16995</c:v>
                </c:pt>
                <c:pt idx="2616">
                  <c:v>16995</c:v>
                </c:pt>
                <c:pt idx="2617">
                  <c:v>16995</c:v>
                </c:pt>
                <c:pt idx="2618">
                  <c:v>16995</c:v>
                </c:pt>
                <c:pt idx="2619">
                  <c:v>16995</c:v>
                </c:pt>
                <c:pt idx="2620">
                  <c:v>16995</c:v>
                </c:pt>
                <c:pt idx="2621">
                  <c:v>16995</c:v>
                </c:pt>
                <c:pt idx="2622">
                  <c:v>16995</c:v>
                </c:pt>
                <c:pt idx="2623">
                  <c:v>16995</c:v>
                </c:pt>
                <c:pt idx="2624">
                  <c:v>16995</c:v>
                </c:pt>
                <c:pt idx="2625">
                  <c:v>16995</c:v>
                </c:pt>
                <c:pt idx="2626">
                  <c:v>16995</c:v>
                </c:pt>
                <c:pt idx="2627">
                  <c:v>16995</c:v>
                </c:pt>
                <c:pt idx="2628">
                  <c:v>16995</c:v>
                </c:pt>
                <c:pt idx="2629">
                  <c:v>16995</c:v>
                </c:pt>
                <c:pt idx="2630">
                  <c:v>16995</c:v>
                </c:pt>
                <c:pt idx="2631">
                  <c:v>16995</c:v>
                </c:pt>
                <c:pt idx="2632">
                  <c:v>16995</c:v>
                </c:pt>
                <c:pt idx="2633">
                  <c:v>16995</c:v>
                </c:pt>
                <c:pt idx="2634">
                  <c:v>16995</c:v>
                </c:pt>
                <c:pt idx="2635">
                  <c:v>16995</c:v>
                </c:pt>
                <c:pt idx="2636">
                  <c:v>16995</c:v>
                </c:pt>
                <c:pt idx="2637">
                  <c:v>16995</c:v>
                </c:pt>
                <c:pt idx="2638">
                  <c:v>16995</c:v>
                </c:pt>
                <c:pt idx="2639">
                  <c:v>16995</c:v>
                </c:pt>
                <c:pt idx="2640">
                  <c:v>16995</c:v>
                </c:pt>
                <c:pt idx="2641">
                  <c:v>16995</c:v>
                </c:pt>
                <c:pt idx="2642">
                  <c:v>16995</c:v>
                </c:pt>
                <c:pt idx="2643">
                  <c:v>16995</c:v>
                </c:pt>
                <c:pt idx="2644">
                  <c:v>16995</c:v>
                </c:pt>
                <c:pt idx="2645">
                  <c:v>16995</c:v>
                </c:pt>
                <c:pt idx="2646">
                  <c:v>16995</c:v>
                </c:pt>
                <c:pt idx="2647">
                  <c:v>16995</c:v>
                </c:pt>
                <c:pt idx="2648">
                  <c:v>16995</c:v>
                </c:pt>
                <c:pt idx="2649">
                  <c:v>16995</c:v>
                </c:pt>
                <c:pt idx="2650">
                  <c:v>16995</c:v>
                </c:pt>
                <c:pt idx="2651">
                  <c:v>16995</c:v>
                </c:pt>
                <c:pt idx="2652">
                  <c:v>16995</c:v>
                </c:pt>
                <c:pt idx="2653">
                  <c:v>16995</c:v>
                </c:pt>
                <c:pt idx="2654">
                  <c:v>16995</c:v>
                </c:pt>
                <c:pt idx="2655">
                  <c:v>16995</c:v>
                </c:pt>
                <c:pt idx="2656">
                  <c:v>16995</c:v>
                </c:pt>
                <c:pt idx="2657">
                  <c:v>16995</c:v>
                </c:pt>
                <c:pt idx="2658">
                  <c:v>16995</c:v>
                </c:pt>
                <c:pt idx="2659">
                  <c:v>16995</c:v>
                </c:pt>
                <c:pt idx="2660">
                  <c:v>16995</c:v>
                </c:pt>
                <c:pt idx="2661">
                  <c:v>16995</c:v>
                </c:pt>
                <c:pt idx="2662">
                  <c:v>16280</c:v>
                </c:pt>
                <c:pt idx="2663">
                  <c:v>16672.5</c:v>
                </c:pt>
                <c:pt idx="2664">
                  <c:v>16672.5</c:v>
                </c:pt>
                <c:pt idx="2665">
                  <c:v>16672.5</c:v>
                </c:pt>
                <c:pt idx="2666">
                  <c:v>16672.5</c:v>
                </c:pt>
                <c:pt idx="2667">
                  <c:v>16672.5</c:v>
                </c:pt>
                <c:pt idx="2668">
                  <c:v>16672.5</c:v>
                </c:pt>
                <c:pt idx="2669">
                  <c:v>16672.5</c:v>
                </c:pt>
                <c:pt idx="2670">
                  <c:v>16672.5</c:v>
                </c:pt>
                <c:pt idx="2671">
                  <c:v>16672.5</c:v>
                </c:pt>
                <c:pt idx="2672">
                  <c:v>16672.5</c:v>
                </c:pt>
                <c:pt idx="2673">
                  <c:v>16672.5</c:v>
                </c:pt>
                <c:pt idx="2674">
                  <c:v>16672.5</c:v>
                </c:pt>
                <c:pt idx="2675">
                  <c:v>16672.5</c:v>
                </c:pt>
                <c:pt idx="2676">
                  <c:v>16672.5</c:v>
                </c:pt>
                <c:pt idx="2677">
                  <c:v>16672.5</c:v>
                </c:pt>
                <c:pt idx="2678">
                  <c:v>16672.5</c:v>
                </c:pt>
                <c:pt idx="2679">
                  <c:v>16672.5</c:v>
                </c:pt>
                <c:pt idx="2680">
                  <c:v>16672.5</c:v>
                </c:pt>
                <c:pt idx="2681">
                  <c:v>16672.5</c:v>
                </c:pt>
                <c:pt idx="2682">
                  <c:v>16672.5</c:v>
                </c:pt>
                <c:pt idx="2683">
                  <c:v>16672.5</c:v>
                </c:pt>
                <c:pt idx="2684">
                  <c:v>16672.5</c:v>
                </c:pt>
                <c:pt idx="2685">
                  <c:v>16672.5</c:v>
                </c:pt>
                <c:pt idx="2686">
                  <c:v>16672.5</c:v>
                </c:pt>
                <c:pt idx="2687">
                  <c:v>16672.5</c:v>
                </c:pt>
                <c:pt idx="2688">
                  <c:v>16672.5</c:v>
                </c:pt>
                <c:pt idx="2689">
                  <c:v>16672.5</c:v>
                </c:pt>
                <c:pt idx="2690">
                  <c:v>16672.5</c:v>
                </c:pt>
                <c:pt idx="2691">
                  <c:v>16672.5</c:v>
                </c:pt>
                <c:pt idx="2692">
                  <c:v>16672.5</c:v>
                </c:pt>
                <c:pt idx="2693">
                  <c:v>16672.5</c:v>
                </c:pt>
                <c:pt idx="2694">
                  <c:v>16672.5</c:v>
                </c:pt>
                <c:pt idx="2695">
                  <c:v>16672.5</c:v>
                </c:pt>
                <c:pt idx="2696">
                  <c:v>16672.5</c:v>
                </c:pt>
                <c:pt idx="2697">
                  <c:v>16672.5</c:v>
                </c:pt>
                <c:pt idx="2698">
                  <c:v>16672.5</c:v>
                </c:pt>
                <c:pt idx="2699">
                  <c:v>16672.5</c:v>
                </c:pt>
                <c:pt idx="2700">
                  <c:v>16672.5</c:v>
                </c:pt>
                <c:pt idx="2701">
                  <c:v>16672.5</c:v>
                </c:pt>
                <c:pt idx="2702">
                  <c:v>16350</c:v>
                </c:pt>
                <c:pt idx="2703">
                  <c:v>16350</c:v>
                </c:pt>
                <c:pt idx="2704">
                  <c:v>16350</c:v>
                </c:pt>
                <c:pt idx="2705">
                  <c:v>16350</c:v>
                </c:pt>
                <c:pt idx="2706">
                  <c:v>16350</c:v>
                </c:pt>
                <c:pt idx="2707">
                  <c:v>16350</c:v>
                </c:pt>
                <c:pt idx="2708">
                  <c:v>16350</c:v>
                </c:pt>
                <c:pt idx="2709">
                  <c:v>16350</c:v>
                </c:pt>
                <c:pt idx="2710">
                  <c:v>16350</c:v>
                </c:pt>
                <c:pt idx="2711">
                  <c:v>16350</c:v>
                </c:pt>
                <c:pt idx="2712">
                  <c:v>16350</c:v>
                </c:pt>
                <c:pt idx="2713">
                  <c:v>16350</c:v>
                </c:pt>
                <c:pt idx="2714">
                  <c:v>16350</c:v>
                </c:pt>
                <c:pt idx="2715">
                  <c:v>16350</c:v>
                </c:pt>
                <c:pt idx="2716">
                  <c:v>16350</c:v>
                </c:pt>
                <c:pt idx="2717">
                  <c:v>16350</c:v>
                </c:pt>
                <c:pt idx="2718">
                  <c:v>16350</c:v>
                </c:pt>
                <c:pt idx="2719">
                  <c:v>16350</c:v>
                </c:pt>
                <c:pt idx="2720">
                  <c:v>16350</c:v>
                </c:pt>
                <c:pt idx="2721">
                  <c:v>16350</c:v>
                </c:pt>
                <c:pt idx="2722">
                  <c:v>16350</c:v>
                </c:pt>
                <c:pt idx="2723">
                  <c:v>16350</c:v>
                </c:pt>
                <c:pt idx="2724">
                  <c:v>16350</c:v>
                </c:pt>
                <c:pt idx="2725">
                  <c:v>16350</c:v>
                </c:pt>
                <c:pt idx="2726">
                  <c:v>16350</c:v>
                </c:pt>
                <c:pt idx="2727">
                  <c:v>16350</c:v>
                </c:pt>
                <c:pt idx="2728">
                  <c:v>16350</c:v>
                </c:pt>
                <c:pt idx="2729">
                  <c:v>16350</c:v>
                </c:pt>
                <c:pt idx="2730">
                  <c:v>16350</c:v>
                </c:pt>
                <c:pt idx="2731">
                  <c:v>16350</c:v>
                </c:pt>
                <c:pt idx="2732">
                  <c:v>16350</c:v>
                </c:pt>
                <c:pt idx="2733">
                  <c:v>16350</c:v>
                </c:pt>
                <c:pt idx="2734">
                  <c:v>16350</c:v>
                </c:pt>
                <c:pt idx="2735">
                  <c:v>16350</c:v>
                </c:pt>
                <c:pt idx="2736">
                  <c:v>16350</c:v>
                </c:pt>
                <c:pt idx="2737">
                  <c:v>16350</c:v>
                </c:pt>
                <c:pt idx="2738">
                  <c:v>16350</c:v>
                </c:pt>
                <c:pt idx="2739">
                  <c:v>16350</c:v>
                </c:pt>
                <c:pt idx="2740">
                  <c:v>16350</c:v>
                </c:pt>
                <c:pt idx="2741">
                  <c:v>16350</c:v>
                </c:pt>
                <c:pt idx="2742">
                  <c:v>16350</c:v>
                </c:pt>
                <c:pt idx="2743">
                  <c:v>16350</c:v>
                </c:pt>
                <c:pt idx="2744">
                  <c:v>16350</c:v>
                </c:pt>
                <c:pt idx="2745">
                  <c:v>16350</c:v>
                </c:pt>
                <c:pt idx="2746">
                  <c:v>16350</c:v>
                </c:pt>
                <c:pt idx="2747">
                  <c:v>16350</c:v>
                </c:pt>
                <c:pt idx="2748">
                  <c:v>16350</c:v>
                </c:pt>
                <c:pt idx="2749">
                  <c:v>16350</c:v>
                </c:pt>
                <c:pt idx="2750">
                  <c:v>16350</c:v>
                </c:pt>
                <c:pt idx="2751">
                  <c:v>16350</c:v>
                </c:pt>
                <c:pt idx="2752">
                  <c:v>16350</c:v>
                </c:pt>
                <c:pt idx="2753">
                  <c:v>16350</c:v>
                </c:pt>
                <c:pt idx="2754">
                  <c:v>16350</c:v>
                </c:pt>
                <c:pt idx="2755">
                  <c:v>16350</c:v>
                </c:pt>
                <c:pt idx="2756">
                  <c:v>16350</c:v>
                </c:pt>
                <c:pt idx="2757">
                  <c:v>16350</c:v>
                </c:pt>
                <c:pt idx="2758">
                  <c:v>16350</c:v>
                </c:pt>
                <c:pt idx="2759">
                  <c:v>16350</c:v>
                </c:pt>
                <c:pt idx="2760">
                  <c:v>16350</c:v>
                </c:pt>
                <c:pt idx="2761">
                  <c:v>16350</c:v>
                </c:pt>
                <c:pt idx="2762">
                  <c:v>16350</c:v>
                </c:pt>
                <c:pt idx="2763">
                  <c:v>16350</c:v>
                </c:pt>
                <c:pt idx="2764">
                  <c:v>16350</c:v>
                </c:pt>
                <c:pt idx="2765">
                  <c:v>16350</c:v>
                </c:pt>
                <c:pt idx="2766">
                  <c:v>16350</c:v>
                </c:pt>
                <c:pt idx="2767">
                  <c:v>16010</c:v>
                </c:pt>
                <c:pt idx="2768">
                  <c:v>16010</c:v>
                </c:pt>
                <c:pt idx="2769">
                  <c:v>16010</c:v>
                </c:pt>
                <c:pt idx="2770">
                  <c:v>16010</c:v>
                </c:pt>
                <c:pt idx="2771">
                  <c:v>16010</c:v>
                </c:pt>
                <c:pt idx="2772">
                  <c:v>16010</c:v>
                </c:pt>
                <c:pt idx="2773">
                  <c:v>16010</c:v>
                </c:pt>
                <c:pt idx="2774">
                  <c:v>16010</c:v>
                </c:pt>
                <c:pt idx="2775">
                  <c:v>16010</c:v>
                </c:pt>
                <c:pt idx="2776">
                  <c:v>16010</c:v>
                </c:pt>
                <c:pt idx="2777">
                  <c:v>16010</c:v>
                </c:pt>
                <c:pt idx="2778">
                  <c:v>16010</c:v>
                </c:pt>
                <c:pt idx="2779">
                  <c:v>16010</c:v>
                </c:pt>
                <c:pt idx="2780">
                  <c:v>16010</c:v>
                </c:pt>
                <c:pt idx="2781">
                  <c:v>16010</c:v>
                </c:pt>
                <c:pt idx="2782">
                  <c:v>16010</c:v>
                </c:pt>
                <c:pt idx="2783">
                  <c:v>16010</c:v>
                </c:pt>
                <c:pt idx="2784">
                  <c:v>16010</c:v>
                </c:pt>
                <c:pt idx="2785">
                  <c:v>16010</c:v>
                </c:pt>
                <c:pt idx="2786">
                  <c:v>16010</c:v>
                </c:pt>
                <c:pt idx="2787">
                  <c:v>16010</c:v>
                </c:pt>
                <c:pt idx="2788">
                  <c:v>16010</c:v>
                </c:pt>
                <c:pt idx="2789">
                  <c:v>16010</c:v>
                </c:pt>
                <c:pt idx="2790">
                  <c:v>16010</c:v>
                </c:pt>
                <c:pt idx="2791">
                  <c:v>16010</c:v>
                </c:pt>
                <c:pt idx="2792">
                  <c:v>16010</c:v>
                </c:pt>
                <c:pt idx="2793">
                  <c:v>16010</c:v>
                </c:pt>
                <c:pt idx="2794">
                  <c:v>16010</c:v>
                </c:pt>
                <c:pt idx="2795">
                  <c:v>16010</c:v>
                </c:pt>
                <c:pt idx="2796">
                  <c:v>16010</c:v>
                </c:pt>
                <c:pt idx="2797">
                  <c:v>16010</c:v>
                </c:pt>
                <c:pt idx="2798">
                  <c:v>16010</c:v>
                </c:pt>
                <c:pt idx="2799">
                  <c:v>16010</c:v>
                </c:pt>
                <c:pt idx="2800">
                  <c:v>16010</c:v>
                </c:pt>
                <c:pt idx="2801">
                  <c:v>16010</c:v>
                </c:pt>
                <c:pt idx="2802">
                  <c:v>16010</c:v>
                </c:pt>
                <c:pt idx="2803">
                  <c:v>16010</c:v>
                </c:pt>
                <c:pt idx="2804">
                  <c:v>16010</c:v>
                </c:pt>
                <c:pt idx="2805">
                  <c:v>16010</c:v>
                </c:pt>
                <c:pt idx="2806">
                  <c:v>16010</c:v>
                </c:pt>
                <c:pt idx="2807">
                  <c:v>15670</c:v>
                </c:pt>
                <c:pt idx="2808">
                  <c:v>15670</c:v>
                </c:pt>
                <c:pt idx="2809">
                  <c:v>15670</c:v>
                </c:pt>
                <c:pt idx="2810">
                  <c:v>15670</c:v>
                </c:pt>
                <c:pt idx="2811">
                  <c:v>15670</c:v>
                </c:pt>
                <c:pt idx="2812">
                  <c:v>15670</c:v>
                </c:pt>
                <c:pt idx="2813">
                  <c:v>15670</c:v>
                </c:pt>
                <c:pt idx="2814">
                  <c:v>15670</c:v>
                </c:pt>
                <c:pt idx="2815">
                  <c:v>15670</c:v>
                </c:pt>
                <c:pt idx="2816">
                  <c:v>15670</c:v>
                </c:pt>
                <c:pt idx="2817">
                  <c:v>15670</c:v>
                </c:pt>
                <c:pt idx="2818">
                  <c:v>15670</c:v>
                </c:pt>
                <c:pt idx="2819">
                  <c:v>15670</c:v>
                </c:pt>
                <c:pt idx="2820">
                  <c:v>15670</c:v>
                </c:pt>
                <c:pt idx="2821">
                  <c:v>15670</c:v>
                </c:pt>
                <c:pt idx="2822">
                  <c:v>15670</c:v>
                </c:pt>
                <c:pt idx="2823">
                  <c:v>15670</c:v>
                </c:pt>
                <c:pt idx="2824">
                  <c:v>15670</c:v>
                </c:pt>
                <c:pt idx="2825">
                  <c:v>15670</c:v>
                </c:pt>
                <c:pt idx="2826">
                  <c:v>15670</c:v>
                </c:pt>
                <c:pt idx="2827">
                  <c:v>15670</c:v>
                </c:pt>
                <c:pt idx="2828">
                  <c:v>15670</c:v>
                </c:pt>
                <c:pt idx="2829">
                  <c:v>15670</c:v>
                </c:pt>
                <c:pt idx="2830">
                  <c:v>15670</c:v>
                </c:pt>
                <c:pt idx="2831">
                  <c:v>15670</c:v>
                </c:pt>
                <c:pt idx="2832">
                  <c:v>15670</c:v>
                </c:pt>
                <c:pt idx="2833">
                  <c:v>15670</c:v>
                </c:pt>
                <c:pt idx="2834">
                  <c:v>15670</c:v>
                </c:pt>
                <c:pt idx="2835">
                  <c:v>15670</c:v>
                </c:pt>
                <c:pt idx="2836">
                  <c:v>15670</c:v>
                </c:pt>
                <c:pt idx="2837">
                  <c:v>15670</c:v>
                </c:pt>
                <c:pt idx="2838">
                  <c:v>15670</c:v>
                </c:pt>
                <c:pt idx="2839">
                  <c:v>15670</c:v>
                </c:pt>
                <c:pt idx="2840">
                  <c:v>15670</c:v>
                </c:pt>
                <c:pt idx="2841">
                  <c:v>15670</c:v>
                </c:pt>
                <c:pt idx="2842">
                  <c:v>15670</c:v>
                </c:pt>
                <c:pt idx="2843">
                  <c:v>15670</c:v>
                </c:pt>
                <c:pt idx="2844">
                  <c:v>15670</c:v>
                </c:pt>
                <c:pt idx="2845">
                  <c:v>15670</c:v>
                </c:pt>
                <c:pt idx="2846">
                  <c:v>15670</c:v>
                </c:pt>
                <c:pt idx="2847">
                  <c:v>15670</c:v>
                </c:pt>
                <c:pt idx="2848">
                  <c:v>15670</c:v>
                </c:pt>
                <c:pt idx="2849">
                  <c:v>15670</c:v>
                </c:pt>
                <c:pt idx="2850">
                  <c:v>15670</c:v>
                </c:pt>
                <c:pt idx="2851">
                  <c:v>15670</c:v>
                </c:pt>
                <c:pt idx="2852">
                  <c:v>15670</c:v>
                </c:pt>
                <c:pt idx="2853">
                  <c:v>15670</c:v>
                </c:pt>
                <c:pt idx="2854">
                  <c:v>15670</c:v>
                </c:pt>
                <c:pt idx="2855">
                  <c:v>15670</c:v>
                </c:pt>
                <c:pt idx="2856">
                  <c:v>15670</c:v>
                </c:pt>
                <c:pt idx="2857">
                  <c:v>15670</c:v>
                </c:pt>
                <c:pt idx="2858">
                  <c:v>15670</c:v>
                </c:pt>
                <c:pt idx="2859">
                  <c:v>15670</c:v>
                </c:pt>
                <c:pt idx="2860">
                  <c:v>15670</c:v>
                </c:pt>
                <c:pt idx="2861">
                  <c:v>15670</c:v>
                </c:pt>
                <c:pt idx="2862">
                  <c:v>15670</c:v>
                </c:pt>
                <c:pt idx="2863">
                  <c:v>15670</c:v>
                </c:pt>
                <c:pt idx="2864">
                  <c:v>15670</c:v>
                </c:pt>
                <c:pt idx="2865">
                  <c:v>15670</c:v>
                </c:pt>
                <c:pt idx="2866">
                  <c:v>15670</c:v>
                </c:pt>
                <c:pt idx="2867">
                  <c:v>15670</c:v>
                </c:pt>
                <c:pt idx="2868">
                  <c:v>15670</c:v>
                </c:pt>
                <c:pt idx="2869">
                  <c:v>15670</c:v>
                </c:pt>
                <c:pt idx="2870">
                  <c:v>15670</c:v>
                </c:pt>
                <c:pt idx="2871">
                  <c:v>15396.666999999999</c:v>
                </c:pt>
                <c:pt idx="2872">
                  <c:v>15670</c:v>
                </c:pt>
                <c:pt idx="2873">
                  <c:v>15670</c:v>
                </c:pt>
                <c:pt idx="2874">
                  <c:v>15670</c:v>
                </c:pt>
                <c:pt idx="2875">
                  <c:v>15670</c:v>
                </c:pt>
                <c:pt idx="2876">
                  <c:v>15670</c:v>
                </c:pt>
                <c:pt idx="2877">
                  <c:v>15670</c:v>
                </c:pt>
                <c:pt idx="2878">
                  <c:v>15670</c:v>
                </c:pt>
                <c:pt idx="2879">
                  <c:v>15670</c:v>
                </c:pt>
                <c:pt idx="2880">
                  <c:v>15670</c:v>
                </c:pt>
                <c:pt idx="2881">
                  <c:v>15670</c:v>
                </c:pt>
                <c:pt idx="2882">
                  <c:v>15670</c:v>
                </c:pt>
                <c:pt idx="2883">
                  <c:v>15670</c:v>
                </c:pt>
                <c:pt idx="2884">
                  <c:v>15670</c:v>
                </c:pt>
                <c:pt idx="2885">
                  <c:v>15670</c:v>
                </c:pt>
                <c:pt idx="2886">
                  <c:v>15670</c:v>
                </c:pt>
                <c:pt idx="2887">
                  <c:v>15670</c:v>
                </c:pt>
                <c:pt idx="2888">
                  <c:v>15670</c:v>
                </c:pt>
                <c:pt idx="2889">
                  <c:v>15670</c:v>
                </c:pt>
                <c:pt idx="2890">
                  <c:v>15670</c:v>
                </c:pt>
                <c:pt idx="2891">
                  <c:v>15670</c:v>
                </c:pt>
                <c:pt idx="2892">
                  <c:v>15670</c:v>
                </c:pt>
                <c:pt idx="2893">
                  <c:v>15670</c:v>
                </c:pt>
                <c:pt idx="2894">
                  <c:v>15670</c:v>
                </c:pt>
                <c:pt idx="2895">
                  <c:v>15670</c:v>
                </c:pt>
                <c:pt idx="2896">
                  <c:v>15670</c:v>
                </c:pt>
                <c:pt idx="2897">
                  <c:v>15670</c:v>
                </c:pt>
                <c:pt idx="2898">
                  <c:v>15670</c:v>
                </c:pt>
                <c:pt idx="2899">
                  <c:v>15670</c:v>
                </c:pt>
                <c:pt idx="2900">
                  <c:v>15670</c:v>
                </c:pt>
                <c:pt idx="2901">
                  <c:v>15670</c:v>
                </c:pt>
                <c:pt idx="2902">
                  <c:v>15670</c:v>
                </c:pt>
                <c:pt idx="2903">
                  <c:v>15670</c:v>
                </c:pt>
                <c:pt idx="2904">
                  <c:v>15670</c:v>
                </c:pt>
                <c:pt idx="2905">
                  <c:v>15670</c:v>
                </c:pt>
                <c:pt idx="2906">
                  <c:v>15670</c:v>
                </c:pt>
                <c:pt idx="2907">
                  <c:v>15670</c:v>
                </c:pt>
                <c:pt idx="2908">
                  <c:v>15670</c:v>
                </c:pt>
                <c:pt idx="2909">
                  <c:v>15670</c:v>
                </c:pt>
                <c:pt idx="2910">
                  <c:v>15670</c:v>
                </c:pt>
                <c:pt idx="2911">
                  <c:v>15670</c:v>
                </c:pt>
                <c:pt idx="2912">
                  <c:v>15670</c:v>
                </c:pt>
                <c:pt idx="2913">
                  <c:v>15670</c:v>
                </c:pt>
                <c:pt idx="2914">
                  <c:v>15670</c:v>
                </c:pt>
                <c:pt idx="2915">
                  <c:v>15670</c:v>
                </c:pt>
                <c:pt idx="2916">
                  <c:v>15670</c:v>
                </c:pt>
                <c:pt idx="2917">
                  <c:v>15670</c:v>
                </c:pt>
                <c:pt idx="2918">
                  <c:v>15670</c:v>
                </c:pt>
                <c:pt idx="2919">
                  <c:v>15670</c:v>
                </c:pt>
                <c:pt idx="2920">
                  <c:v>15670</c:v>
                </c:pt>
                <c:pt idx="2921">
                  <c:v>15670</c:v>
                </c:pt>
                <c:pt idx="2922">
                  <c:v>15670</c:v>
                </c:pt>
                <c:pt idx="2923">
                  <c:v>15670</c:v>
                </c:pt>
                <c:pt idx="2924">
                  <c:v>15670</c:v>
                </c:pt>
                <c:pt idx="2925">
                  <c:v>15670</c:v>
                </c:pt>
                <c:pt idx="2926">
                  <c:v>15670</c:v>
                </c:pt>
                <c:pt idx="2927">
                  <c:v>15670</c:v>
                </c:pt>
                <c:pt idx="2928">
                  <c:v>15670</c:v>
                </c:pt>
                <c:pt idx="2929">
                  <c:v>15670</c:v>
                </c:pt>
                <c:pt idx="2930">
                  <c:v>15670</c:v>
                </c:pt>
                <c:pt idx="2931">
                  <c:v>15670</c:v>
                </c:pt>
                <c:pt idx="2932">
                  <c:v>15670</c:v>
                </c:pt>
                <c:pt idx="2933">
                  <c:v>15670</c:v>
                </c:pt>
                <c:pt idx="2934">
                  <c:v>15670</c:v>
                </c:pt>
                <c:pt idx="2935">
                  <c:v>15670</c:v>
                </c:pt>
                <c:pt idx="2936">
                  <c:v>15670</c:v>
                </c:pt>
                <c:pt idx="2937">
                  <c:v>15670</c:v>
                </c:pt>
                <c:pt idx="2938">
                  <c:v>15670</c:v>
                </c:pt>
                <c:pt idx="2939">
                  <c:v>15670</c:v>
                </c:pt>
                <c:pt idx="2940">
                  <c:v>15670</c:v>
                </c:pt>
                <c:pt idx="2941">
                  <c:v>15670</c:v>
                </c:pt>
                <c:pt idx="2942">
                  <c:v>15670</c:v>
                </c:pt>
                <c:pt idx="2943">
                  <c:v>15670</c:v>
                </c:pt>
                <c:pt idx="2944">
                  <c:v>15670</c:v>
                </c:pt>
                <c:pt idx="2945">
                  <c:v>15670</c:v>
                </c:pt>
                <c:pt idx="2946">
                  <c:v>15670</c:v>
                </c:pt>
                <c:pt idx="2947">
                  <c:v>15670</c:v>
                </c:pt>
                <c:pt idx="2948">
                  <c:v>15670</c:v>
                </c:pt>
                <c:pt idx="2949">
                  <c:v>15670</c:v>
                </c:pt>
                <c:pt idx="2950">
                  <c:v>15670</c:v>
                </c:pt>
                <c:pt idx="2951">
                  <c:v>15670</c:v>
                </c:pt>
                <c:pt idx="2952">
                  <c:v>15670</c:v>
                </c:pt>
                <c:pt idx="2953">
                  <c:v>15670</c:v>
                </c:pt>
                <c:pt idx="2954">
                  <c:v>15670</c:v>
                </c:pt>
                <c:pt idx="2955">
                  <c:v>15670</c:v>
                </c:pt>
                <c:pt idx="2956">
                  <c:v>15670</c:v>
                </c:pt>
                <c:pt idx="2957">
                  <c:v>15670</c:v>
                </c:pt>
                <c:pt idx="2958">
                  <c:v>15670</c:v>
                </c:pt>
                <c:pt idx="2959">
                  <c:v>15670</c:v>
                </c:pt>
                <c:pt idx="2960">
                  <c:v>15670</c:v>
                </c:pt>
                <c:pt idx="2961">
                  <c:v>15670</c:v>
                </c:pt>
                <c:pt idx="2962">
                  <c:v>15670</c:v>
                </c:pt>
                <c:pt idx="2963">
                  <c:v>15670</c:v>
                </c:pt>
                <c:pt idx="2964">
                  <c:v>15670</c:v>
                </c:pt>
                <c:pt idx="2965">
                  <c:v>15670</c:v>
                </c:pt>
                <c:pt idx="2966">
                  <c:v>15670</c:v>
                </c:pt>
                <c:pt idx="2967">
                  <c:v>17166.667000000001</c:v>
                </c:pt>
                <c:pt idx="2968">
                  <c:v>16850</c:v>
                </c:pt>
                <c:pt idx="2969">
                  <c:v>16850</c:v>
                </c:pt>
                <c:pt idx="2970">
                  <c:v>16850</c:v>
                </c:pt>
                <c:pt idx="2971">
                  <c:v>16850</c:v>
                </c:pt>
                <c:pt idx="2972">
                  <c:v>16850</c:v>
                </c:pt>
                <c:pt idx="2973">
                  <c:v>16850</c:v>
                </c:pt>
                <c:pt idx="2974">
                  <c:v>16850</c:v>
                </c:pt>
                <c:pt idx="2975">
                  <c:v>16850</c:v>
                </c:pt>
                <c:pt idx="2976">
                  <c:v>16850</c:v>
                </c:pt>
                <c:pt idx="2977">
                  <c:v>16850</c:v>
                </c:pt>
                <c:pt idx="2978">
                  <c:v>16850</c:v>
                </c:pt>
                <c:pt idx="2979">
                  <c:v>16850</c:v>
                </c:pt>
                <c:pt idx="2980">
                  <c:v>16850</c:v>
                </c:pt>
                <c:pt idx="2981">
                  <c:v>16850</c:v>
                </c:pt>
                <c:pt idx="2982">
                  <c:v>16850</c:v>
                </c:pt>
                <c:pt idx="2983">
                  <c:v>16850</c:v>
                </c:pt>
                <c:pt idx="2984">
                  <c:v>16850</c:v>
                </c:pt>
                <c:pt idx="2985">
                  <c:v>16850</c:v>
                </c:pt>
                <c:pt idx="2986">
                  <c:v>16850</c:v>
                </c:pt>
                <c:pt idx="2987">
                  <c:v>16850</c:v>
                </c:pt>
                <c:pt idx="2988">
                  <c:v>16660</c:v>
                </c:pt>
                <c:pt idx="2989">
                  <c:v>16660</c:v>
                </c:pt>
                <c:pt idx="2990">
                  <c:v>16660</c:v>
                </c:pt>
                <c:pt idx="2991">
                  <c:v>16660</c:v>
                </c:pt>
                <c:pt idx="2992">
                  <c:v>16660</c:v>
                </c:pt>
                <c:pt idx="2993">
                  <c:v>16660</c:v>
                </c:pt>
                <c:pt idx="2994">
                  <c:v>16660</c:v>
                </c:pt>
                <c:pt idx="2995">
                  <c:v>16660</c:v>
                </c:pt>
                <c:pt idx="2996">
                  <c:v>16660</c:v>
                </c:pt>
                <c:pt idx="2997">
                  <c:v>16660</c:v>
                </c:pt>
                <c:pt idx="2998">
                  <c:v>16660</c:v>
                </c:pt>
                <c:pt idx="2999">
                  <c:v>16660</c:v>
                </c:pt>
                <c:pt idx="3000">
                  <c:v>16660</c:v>
                </c:pt>
                <c:pt idx="3001">
                  <c:v>16660</c:v>
                </c:pt>
                <c:pt idx="3002">
                  <c:v>16660</c:v>
                </c:pt>
                <c:pt idx="3003">
                  <c:v>16660</c:v>
                </c:pt>
                <c:pt idx="3004">
                  <c:v>16660</c:v>
                </c:pt>
                <c:pt idx="3005">
                  <c:v>16660</c:v>
                </c:pt>
                <c:pt idx="3006">
                  <c:v>16660</c:v>
                </c:pt>
                <c:pt idx="3007">
                  <c:v>17320</c:v>
                </c:pt>
                <c:pt idx="3008">
                  <c:v>17320</c:v>
                </c:pt>
                <c:pt idx="3009">
                  <c:v>17320</c:v>
                </c:pt>
                <c:pt idx="3010">
                  <c:v>17320</c:v>
                </c:pt>
                <c:pt idx="3011">
                  <c:v>17320</c:v>
                </c:pt>
                <c:pt idx="3012">
                  <c:v>17320</c:v>
                </c:pt>
                <c:pt idx="3013">
                  <c:v>17320</c:v>
                </c:pt>
                <c:pt idx="3014">
                  <c:v>17320</c:v>
                </c:pt>
                <c:pt idx="3015">
                  <c:v>17320</c:v>
                </c:pt>
                <c:pt idx="3016">
                  <c:v>17320</c:v>
                </c:pt>
                <c:pt idx="3017">
                  <c:v>17320</c:v>
                </c:pt>
                <c:pt idx="3018">
                  <c:v>17320</c:v>
                </c:pt>
                <c:pt idx="3019">
                  <c:v>17320</c:v>
                </c:pt>
                <c:pt idx="3020">
                  <c:v>17320</c:v>
                </c:pt>
                <c:pt idx="3021">
                  <c:v>17320</c:v>
                </c:pt>
                <c:pt idx="3022">
                  <c:v>17320</c:v>
                </c:pt>
                <c:pt idx="3023">
                  <c:v>17320</c:v>
                </c:pt>
                <c:pt idx="3024">
                  <c:v>17320</c:v>
                </c:pt>
                <c:pt idx="3025">
                  <c:v>17320</c:v>
                </c:pt>
                <c:pt idx="3026">
                  <c:v>17320</c:v>
                </c:pt>
                <c:pt idx="3027">
                  <c:v>17320</c:v>
                </c:pt>
                <c:pt idx="3028">
                  <c:v>17320</c:v>
                </c:pt>
                <c:pt idx="3029">
                  <c:v>17320</c:v>
                </c:pt>
                <c:pt idx="3030">
                  <c:v>17320</c:v>
                </c:pt>
                <c:pt idx="3031">
                  <c:v>17320</c:v>
                </c:pt>
                <c:pt idx="3032">
                  <c:v>17320</c:v>
                </c:pt>
                <c:pt idx="3033">
                  <c:v>17320</c:v>
                </c:pt>
                <c:pt idx="3034">
                  <c:v>17320</c:v>
                </c:pt>
                <c:pt idx="3035">
                  <c:v>17320</c:v>
                </c:pt>
                <c:pt idx="3036">
                  <c:v>18030</c:v>
                </c:pt>
                <c:pt idx="3037">
                  <c:v>18030</c:v>
                </c:pt>
                <c:pt idx="3038">
                  <c:v>18030</c:v>
                </c:pt>
                <c:pt idx="3039">
                  <c:v>18030</c:v>
                </c:pt>
                <c:pt idx="3040">
                  <c:v>18030</c:v>
                </c:pt>
                <c:pt idx="3041">
                  <c:v>18030</c:v>
                </c:pt>
                <c:pt idx="3042">
                  <c:v>18740</c:v>
                </c:pt>
                <c:pt idx="3043">
                  <c:v>18740</c:v>
                </c:pt>
                <c:pt idx="3044">
                  <c:v>18740</c:v>
                </c:pt>
                <c:pt idx="3045">
                  <c:v>18740</c:v>
                </c:pt>
                <c:pt idx="3046">
                  <c:v>18740</c:v>
                </c:pt>
                <c:pt idx="3047">
                  <c:v>18740</c:v>
                </c:pt>
                <c:pt idx="3048">
                  <c:v>18740</c:v>
                </c:pt>
                <c:pt idx="3049">
                  <c:v>18740</c:v>
                </c:pt>
                <c:pt idx="3050">
                  <c:v>18740</c:v>
                </c:pt>
                <c:pt idx="3051">
                  <c:v>18740</c:v>
                </c:pt>
                <c:pt idx="3052">
                  <c:v>18740</c:v>
                </c:pt>
                <c:pt idx="3053">
                  <c:v>18740</c:v>
                </c:pt>
                <c:pt idx="3054">
                  <c:v>18740</c:v>
                </c:pt>
                <c:pt idx="3055">
                  <c:v>18740</c:v>
                </c:pt>
                <c:pt idx="3056">
                  <c:v>18740</c:v>
                </c:pt>
                <c:pt idx="3057">
                  <c:v>18740</c:v>
                </c:pt>
                <c:pt idx="3058">
                  <c:v>18740</c:v>
                </c:pt>
                <c:pt idx="3059">
                  <c:v>18740</c:v>
                </c:pt>
                <c:pt idx="3060">
                  <c:v>18740</c:v>
                </c:pt>
                <c:pt idx="3061">
                  <c:v>18740</c:v>
                </c:pt>
                <c:pt idx="3062">
                  <c:v>18740</c:v>
                </c:pt>
                <c:pt idx="3063">
                  <c:v>18740</c:v>
                </c:pt>
                <c:pt idx="3064">
                  <c:v>18740</c:v>
                </c:pt>
                <c:pt idx="3065">
                  <c:v>18740</c:v>
                </c:pt>
                <c:pt idx="3066">
                  <c:v>18740</c:v>
                </c:pt>
                <c:pt idx="3067">
                  <c:v>18740</c:v>
                </c:pt>
                <c:pt idx="3068">
                  <c:v>18740</c:v>
                </c:pt>
                <c:pt idx="3069">
                  <c:v>18740</c:v>
                </c:pt>
                <c:pt idx="3070">
                  <c:v>18740</c:v>
                </c:pt>
                <c:pt idx="3071">
                  <c:v>18740</c:v>
                </c:pt>
                <c:pt idx="3072">
                  <c:v>18740</c:v>
                </c:pt>
                <c:pt idx="3073">
                  <c:v>18740</c:v>
                </c:pt>
                <c:pt idx="3074">
                  <c:v>18740</c:v>
                </c:pt>
                <c:pt idx="3075">
                  <c:v>18740</c:v>
                </c:pt>
                <c:pt idx="3076">
                  <c:v>19942</c:v>
                </c:pt>
                <c:pt idx="3077">
                  <c:v>19942</c:v>
                </c:pt>
                <c:pt idx="3078">
                  <c:v>19942</c:v>
                </c:pt>
                <c:pt idx="3079">
                  <c:v>19942</c:v>
                </c:pt>
                <c:pt idx="3080">
                  <c:v>19942</c:v>
                </c:pt>
                <c:pt idx="3081">
                  <c:v>19942</c:v>
                </c:pt>
                <c:pt idx="3082">
                  <c:v>19942</c:v>
                </c:pt>
                <c:pt idx="3083">
                  <c:v>19942</c:v>
                </c:pt>
                <c:pt idx="3084">
                  <c:v>19942</c:v>
                </c:pt>
                <c:pt idx="3085">
                  <c:v>19942</c:v>
                </c:pt>
                <c:pt idx="3086">
                  <c:v>19942</c:v>
                </c:pt>
                <c:pt idx="3087">
                  <c:v>19942</c:v>
                </c:pt>
                <c:pt idx="3088">
                  <c:v>19887.5</c:v>
                </c:pt>
                <c:pt idx="3089">
                  <c:v>19887.5</c:v>
                </c:pt>
                <c:pt idx="3090">
                  <c:v>19887.5</c:v>
                </c:pt>
                <c:pt idx="3091">
                  <c:v>19887.5</c:v>
                </c:pt>
                <c:pt idx="3092">
                  <c:v>19887.5</c:v>
                </c:pt>
                <c:pt idx="3093">
                  <c:v>19887.5</c:v>
                </c:pt>
                <c:pt idx="3094">
                  <c:v>19887.5</c:v>
                </c:pt>
                <c:pt idx="3095">
                  <c:v>19887.5</c:v>
                </c:pt>
                <c:pt idx="3096">
                  <c:v>19887.5</c:v>
                </c:pt>
                <c:pt idx="3097">
                  <c:v>19887.5</c:v>
                </c:pt>
                <c:pt idx="3098">
                  <c:v>19887.5</c:v>
                </c:pt>
                <c:pt idx="3099">
                  <c:v>19887.5</c:v>
                </c:pt>
                <c:pt idx="3100">
                  <c:v>19887.5</c:v>
                </c:pt>
                <c:pt idx="3101">
                  <c:v>19887.5</c:v>
                </c:pt>
                <c:pt idx="3102">
                  <c:v>19887.5</c:v>
                </c:pt>
                <c:pt idx="3103">
                  <c:v>19887.5</c:v>
                </c:pt>
                <c:pt idx="3104">
                  <c:v>19887.5</c:v>
                </c:pt>
                <c:pt idx="3105">
                  <c:v>19887.5</c:v>
                </c:pt>
                <c:pt idx="3106">
                  <c:v>19887.5</c:v>
                </c:pt>
                <c:pt idx="3107">
                  <c:v>19887.5</c:v>
                </c:pt>
                <c:pt idx="3108">
                  <c:v>19887.5</c:v>
                </c:pt>
                <c:pt idx="3109">
                  <c:v>19887.5</c:v>
                </c:pt>
                <c:pt idx="3110">
                  <c:v>19887.5</c:v>
                </c:pt>
                <c:pt idx="3111">
                  <c:v>19887.5</c:v>
                </c:pt>
                <c:pt idx="3112">
                  <c:v>19887.5</c:v>
                </c:pt>
                <c:pt idx="3113">
                  <c:v>19887.5</c:v>
                </c:pt>
                <c:pt idx="3114">
                  <c:v>19887.5</c:v>
                </c:pt>
                <c:pt idx="3115">
                  <c:v>21216.667000000001</c:v>
                </c:pt>
                <c:pt idx="3116">
                  <c:v>21216.667000000001</c:v>
                </c:pt>
                <c:pt idx="3117">
                  <c:v>21216.667000000001</c:v>
                </c:pt>
                <c:pt idx="3118">
                  <c:v>21745</c:v>
                </c:pt>
                <c:pt idx="3119">
                  <c:v>21745</c:v>
                </c:pt>
                <c:pt idx="3120">
                  <c:v>21745</c:v>
                </c:pt>
                <c:pt idx="3121">
                  <c:v>21745</c:v>
                </c:pt>
                <c:pt idx="3122">
                  <c:v>21745</c:v>
                </c:pt>
                <c:pt idx="3123">
                  <c:v>21745</c:v>
                </c:pt>
                <c:pt idx="3124">
                  <c:v>21745</c:v>
                </c:pt>
                <c:pt idx="3125">
                  <c:v>21745</c:v>
                </c:pt>
                <c:pt idx="3126">
                  <c:v>21745</c:v>
                </c:pt>
                <c:pt idx="3127">
                  <c:v>21745</c:v>
                </c:pt>
                <c:pt idx="3128">
                  <c:v>21745</c:v>
                </c:pt>
                <c:pt idx="3129">
                  <c:v>21745</c:v>
                </c:pt>
                <c:pt idx="3130">
                  <c:v>21745</c:v>
                </c:pt>
                <c:pt idx="3131">
                  <c:v>21745</c:v>
                </c:pt>
                <c:pt idx="3132">
                  <c:v>21745</c:v>
                </c:pt>
                <c:pt idx="3133">
                  <c:v>21745</c:v>
                </c:pt>
                <c:pt idx="3134">
                  <c:v>21745</c:v>
                </c:pt>
                <c:pt idx="3135">
                  <c:v>21745</c:v>
                </c:pt>
                <c:pt idx="3136">
                  <c:v>21745</c:v>
                </c:pt>
                <c:pt idx="3137">
                  <c:v>21745</c:v>
                </c:pt>
                <c:pt idx="3138">
                  <c:v>21745</c:v>
                </c:pt>
                <c:pt idx="3139">
                  <c:v>21745</c:v>
                </c:pt>
                <c:pt idx="3140">
                  <c:v>21745</c:v>
                </c:pt>
                <c:pt idx="3141">
                  <c:v>21745</c:v>
                </c:pt>
                <c:pt idx="3142">
                  <c:v>21745</c:v>
                </c:pt>
                <c:pt idx="3143">
                  <c:v>21745</c:v>
                </c:pt>
                <c:pt idx="3144">
                  <c:v>21745</c:v>
                </c:pt>
                <c:pt idx="3145">
                  <c:v>21745</c:v>
                </c:pt>
                <c:pt idx="3146">
                  <c:v>21745</c:v>
                </c:pt>
                <c:pt idx="3147">
                  <c:v>21745</c:v>
                </c:pt>
                <c:pt idx="3148">
                  <c:v>21745</c:v>
                </c:pt>
                <c:pt idx="3149">
                  <c:v>21745</c:v>
                </c:pt>
                <c:pt idx="3150">
                  <c:v>21745</c:v>
                </c:pt>
                <c:pt idx="3151">
                  <c:v>21745</c:v>
                </c:pt>
                <c:pt idx="3152">
                  <c:v>21745</c:v>
                </c:pt>
                <c:pt idx="3153">
                  <c:v>21745</c:v>
                </c:pt>
                <c:pt idx="3154">
                  <c:v>21745</c:v>
                </c:pt>
                <c:pt idx="3155">
                  <c:v>21745</c:v>
                </c:pt>
                <c:pt idx="3156">
                  <c:v>21745</c:v>
                </c:pt>
                <c:pt idx="3157">
                  <c:v>21745</c:v>
                </c:pt>
                <c:pt idx="3158">
                  <c:v>21745</c:v>
                </c:pt>
                <c:pt idx="3159">
                  <c:v>21745</c:v>
                </c:pt>
                <c:pt idx="3160">
                  <c:v>21745</c:v>
                </c:pt>
                <c:pt idx="3161">
                  <c:v>21745</c:v>
                </c:pt>
                <c:pt idx="3162">
                  <c:v>21745</c:v>
                </c:pt>
                <c:pt idx="3163">
                  <c:v>21745</c:v>
                </c:pt>
                <c:pt idx="3164">
                  <c:v>21745</c:v>
                </c:pt>
                <c:pt idx="3165">
                  <c:v>21745</c:v>
                </c:pt>
                <c:pt idx="3166">
                  <c:v>21745</c:v>
                </c:pt>
                <c:pt idx="3167">
                  <c:v>21745</c:v>
                </c:pt>
                <c:pt idx="3168">
                  <c:v>21745</c:v>
                </c:pt>
                <c:pt idx="3169">
                  <c:v>21745</c:v>
                </c:pt>
                <c:pt idx="3170">
                  <c:v>21745</c:v>
                </c:pt>
                <c:pt idx="3171">
                  <c:v>21745</c:v>
                </c:pt>
                <c:pt idx="3172">
                  <c:v>21745</c:v>
                </c:pt>
                <c:pt idx="3173">
                  <c:v>21745</c:v>
                </c:pt>
                <c:pt idx="3174">
                  <c:v>21745</c:v>
                </c:pt>
                <c:pt idx="3175">
                  <c:v>21745</c:v>
                </c:pt>
                <c:pt idx="3176">
                  <c:v>21745</c:v>
                </c:pt>
                <c:pt idx="3177">
                  <c:v>21745</c:v>
                </c:pt>
                <c:pt idx="3178">
                  <c:v>21745</c:v>
                </c:pt>
                <c:pt idx="3179">
                  <c:v>21745</c:v>
                </c:pt>
                <c:pt idx="3180">
                  <c:v>21745</c:v>
                </c:pt>
                <c:pt idx="3181">
                  <c:v>21745</c:v>
                </c:pt>
                <c:pt idx="3182">
                  <c:v>21745</c:v>
                </c:pt>
                <c:pt idx="3183">
                  <c:v>21745</c:v>
                </c:pt>
                <c:pt idx="3184">
                  <c:v>21745</c:v>
                </c:pt>
                <c:pt idx="3185">
                  <c:v>21745</c:v>
                </c:pt>
                <c:pt idx="3186">
                  <c:v>21745</c:v>
                </c:pt>
                <c:pt idx="3187">
                  <c:v>21745</c:v>
                </c:pt>
                <c:pt idx="3188">
                  <c:v>21745</c:v>
                </c:pt>
                <c:pt idx="3189">
                  <c:v>21745</c:v>
                </c:pt>
                <c:pt idx="3190">
                  <c:v>21745</c:v>
                </c:pt>
                <c:pt idx="3191">
                  <c:v>21047.5</c:v>
                </c:pt>
                <c:pt idx="3192">
                  <c:v>21047.5</c:v>
                </c:pt>
                <c:pt idx="3193">
                  <c:v>21047.5</c:v>
                </c:pt>
                <c:pt idx="3194">
                  <c:v>21047.5</c:v>
                </c:pt>
                <c:pt idx="3195">
                  <c:v>21047.5</c:v>
                </c:pt>
                <c:pt idx="3196">
                  <c:v>21047.5</c:v>
                </c:pt>
                <c:pt idx="3197">
                  <c:v>21047.5</c:v>
                </c:pt>
                <c:pt idx="3198">
                  <c:v>21047.5</c:v>
                </c:pt>
                <c:pt idx="3199">
                  <c:v>21047.5</c:v>
                </c:pt>
                <c:pt idx="3200">
                  <c:v>21047.5</c:v>
                </c:pt>
                <c:pt idx="3201">
                  <c:v>21047.5</c:v>
                </c:pt>
                <c:pt idx="3202">
                  <c:v>21047.5</c:v>
                </c:pt>
                <c:pt idx="3203">
                  <c:v>21047.5</c:v>
                </c:pt>
                <c:pt idx="3204">
                  <c:v>21047.5</c:v>
                </c:pt>
                <c:pt idx="3205">
                  <c:v>21047.5</c:v>
                </c:pt>
                <c:pt idx="3206">
                  <c:v>21047.5</c:v>
                </c:pt>
                <c:pt idx="3207">
                  <c:v>21047.5</c:v>
                </c:pt>
                <c:pt idx="3208">
                  <c:v>21047.5</c:v>
                </c:pt>
                <c:pt idx="3209">
                  <c:v>21047.5</c:v>
                </c:pt>
                <c:pt idx="3210">
                  <c:v>21047.5</c:v>
                </c:pt>
                <c:pt idx="3211">
                  <c:v>21047.5</c:v>
                </c:pt>
                <c:pt idx="3212">
                  <c:v>21047.5</c:v>
                </c:pt>
                <c:pt idx="3213">
                  <c:v>21047.5</c:v>
                </c:pt>
                <c:pt idx="3214">
                  <c:v>21047.5</c:v>
                </c:pt>
                <c:pt idx="3215">
                  <c:v>21047.5</c:v>
                </c:pt>
                <c:pt idx="3216">
                  <c:v>21047.5</c:v>
                </c:pt>
                <c:pt idx="3217">
                  <c:v>21047.5</c:v>
                </c:pt>
                <c:pt idx="3218">
                  <c:v>21047.5</c:v>
                </c:pt>
                <c:pt idx="3219">
                  <c:v>21047.5</c:v>
                </c:pt>
                <c:pt idx="3220">
                  <c:v>21047.5</c:v>
                </c:pt>
                <c:pt idx="3221">
                  <c:v>21047.5</c:v>
                </c:pt>
                <c:pt idx="3222">
                  <c:v>21047.5</c:v>
                </c:pt>
                <c:pt idx="3223">
                  <c:v>21047.5</c:v>
                </c:pt>
                <c:pt idx="3224">
                  <c:v>21047.5</c:v>
                </c:pt>
                <c:pt idx="3225">
                  <c:v>21047.5</c:v>
                </c:pt>
                <c:pt idx="3226">
                  <c:v>21047.5</c:v>
                </c:pt>
                <c:pt idx="3227">
                  <c:v>21047.5</c:v>
                </c:pt>
                <c:pt idx="3228">
                  <c:v>21047.5</c:v>
                </c:pt>
                <c:pt idx="3229">
                  <c:v>21047.5</c:v>
                </c:pt>
                <c:pt idx="3230">
                  <c:v>21047.5</c:v>
                </c:pt>
                <c:pt idx="3231">
                  <c:v>20350</c:v>
                </c:pt>
                <c:pt idx="3232">
                  <c:v>20350</c:v>
                </c:pt>
                <c:pt idx="3233">
                  <c:v>20350</c:v>
                </c:pt>
                <c:pt idx="3234">
                  <c:v>20350</c:v>
                </c:pt>
                <c:pt idx="3235">
                  <c:v>20350</c:v>
                </c:pt>
                <c:pt idx="3236">
                  <c:v>20350</c:v>
                </c:pt>
                <c:pt idx="3237">
                  <c:v>20350</c:v>
                </c:pt>
                <c:pt idx="3238">
                  <c:v>20350</c:v>
                </c:pt>
                <c:pt idx="3239">
                  <c:v>20350</c:v>
                </c:pt>
                <c:pt idx="3240">
                  <c:v>20350</c:v>
                </c:pt>
                <c:pt idx="3241">
                  <c:v>20350</c:v>
                </c:pt>
                <c:pt idx="3242">
                  <c:v>20350</c:v>
                </c:pt>
                <c:pt idx="3243">
                  <c:v>20350</c:v>
                </c:pt>
                <c:pt idx="3244">
                  <c:v>20350</c:v>
                </c:pt>
                <c:pt idx="3245">
                  <c:v>20350</c:v>
                </c:pt>
                <c:pt idx="3246">
                  <c:v>20350</c:v>
                </c:pt>
                <c:pt idx="3247">
                  <c:v>20350</c:v>
                </c:pt>
                <c:pt idx="3248">
                  <c:v>20350</c:v>
                </c:pt>
                <c:pt idx="3249">
                  <c:v>20350</c:v>
                </c:pt>
                <c:pt idx="3250">
                  <c:v>20350</c:v>
                </c:pt>
                <c:pt idx="3251">
                  <c:v>20350</c:v>
                </c:pt>
                <c:pt idx="3252">
                  <c:v>20350</c:v>
                </c:pt>
                <c:pt idx="3253">
                  <c:v>20350</c:v>
                </c:pt>
                <c:pt idx="3254">
                  <c:v>20350</c:v>
                </c:pt>
                <c:pt idx="3255">
                  <c:v>20350</c:v>
                </c:pt>
                <c:pt idx="3256">
                  <c:v>20350</c:v>
                </c:pt>
                <c:pt idx="3257">
                  <c:v>20350</c:v>
                </c:pt>
                <c:pt idx="3258">
                  <c:v>20350</c:v>
                </c:pt>
                <c:pt idx="3259">
                  <c:v>20350</c:v>
                </c:pt>
                <c:pt idx="3260">
                  <c:v>20350</c:v>
                </c:pt>
                <c:pt idx="3261">
                  <c:v>20350</c:v>
                </c:pt>
                <c:pt idx="3262">
                  <c:v>20350</c:v>
                </c:pt>
                <c:pt idx="3263">
                  <c:v>20350</c:v>
                </c:pt>
                <c:pt idx="3264">
                  <c:v>20350</c:v>
                </c:pt>
                <c:pt idx="3265">
                  <c:v>20350</c:v>
                </c:pt>
                <c:pt idx="3266">
                  <c:v>20350</c:v>
                </c:pt>
                <c:pt idx="3267">
                  <c:v>20350</c:v>
                </c:pt>
                <c:pt idx="3268">
                  <c:v>20350</c:v>
                </c:pt>
                <c:pt idx="3269">
                  <c:v>20350</c:v>
                </c:pt>
                <c:pt idx="3270">
                  <c:v>20350</c:v>
                </c:pt>
                <c:pt idx="3271">
                  <c:v>20350</c:v>
                </c:pt>
                <c:pt idx="3272">
                  <c:v>20350</c:v>
                </c:pt>
                <c:pt idx="3273">
                  <c:v>20350</c:v>
                </c:pt>
                <c:pt idx="3274">
                  <c:v>20350</c:v>
                </c:pt>
                <c:pt idx="3275">
                  <c:v>20350</c:v>
                </c:pt>
                <c:pt idx="3276">
                  <c:v>20350</c:v>
                </c:pt>
                <c:pt idx="3277">
                  <c:v>20350</c:v>
                </c:pt>
                <c:pt idx="3278">
                  <c:v>20350</c:v>
                </c:pt>
                <c:pt idx="3279">
                  <c:v>20350</c:v>
                </c:pt>
                <c:pt idx="3280">
                  <c:v>20350</c:v>
                </c:pt>
                <c:pt idx="3281">
                  <c:v>20350</c:v>
                </c:pt>
                <c:pt idx="3282">
                  <c:v>20350</c:v>
                </c:pt>
                <c:pt idx="3283">
                  <c:v>20350</c:v>
                </c:pt>
                <c:pt idx="3284">
                  <c:v>20350</c:v>
                </c:pt>
                <c:pt idx="3285">
                  <c:v>20350</c:v>
                </c:pt>
                <c:pt idx="3286">
                  <c:v>20350</c:v>
                </c:pt>
                <c:pt idx="3287">
                  <c:v>20350</c:v>
                </c:pt>
                <c:pt idx="3288">
                  <c:v>20350</c:v>
                </c:pt>
                <c:pt idx="3289">
                  <c:v>20350</c:v>
                </c:pt>
                <c:pt idx="3290">
                  <c:v>20350</c:v>
                </c:pt>
                <c:pt idx="3291">
                  <c:v>20350</c:v>
                </c:pt>
                <c:pt idx="3292">
                  <c:v>20350</c:v>
                </c:pt>
                <c:pt idx="3293">
                  <c:v>20350</c:v>
                </c:pt>
                <c:pt idx="3294">
                  <c:v>20350</c:v>
                </c:pt>
                <c:pt idx="3295">
                  <c:v>20350</c:v>
                </c:pt>
                <c:pt idx="3296">
                  <c:v>20350</c:v>
                </c:pt>
                <c:pt idx="3297">
                  <c:v>20350</c:v>
                </c:pt>
                <c:pt idx="3298">
                  <c:v>20350</c:v>
                </c:pt>
                <c:pt idx="3299">
                  <c:v>20350</c:v>
                </c:pt>
                <c:pt idx="3300">
                  <c:v>20350</c:v>
                </c:pt>
                <c:pt idx="3301">
                  <c:v>20350</c:v>
                </c:pt>
                <c:pt idx="3302">
                  <c:v>20350</c:v>
                </c:pt>
                <c:pt idx="3303">
                  <c:v>20350</c:v>
                </c:pt>
                <c:pt idx="3304">
                  <c:v>20350</c:v>
                </c:pt>
                <c:pt idx="3305">
                  <c:v>20350</c:v>
                </c:pt>
                <c:pt idx="3306">
                  <c:v>20350</c:v>
                </c:pt>
                <c:pt idx="3307">
                  <c:v>20350</c:v>
                </c:pt>
                <c:pt idx="3308">
                  <c:v>20350</c:v>
                </c:pt>
                <c:pt idx="3309">
                  <c:v>20350</c:v>
                </c:pt>
                <c:pt idx="3310">
                  <c:v>20350</c:v>
                </c:pt>
                <c:pt idx="3311">
                  <c:v>20350</c:v>
                </c:pt>
                <c:pt idx="3312">
                  <c:v>20350</c:v>
                </c:pt>
                <c:pt idx="3313">
                  <c:v>20350</c:v>
                </c:pt>
                <c:pt idx="3314">
                  <c:v>20350</c:v>
                </c:pt>
                <c:pt idx="3315">
                  <c:v>20350</c:v>
                </c:pt>
                <c:pt idx="3316">
                  <c:v>20350</c:v>
                </c:pt>
                <c:pt idx="3317">
                  <c:v>20350</c:v>
                </c:pt>
                <c:pt idx="3318">
                  <c:v>20175</c:v>
                </c:pt>
                <c:pt idx="3319">
                  <c:v>20175</c:v>
                </c:pt>
                <c:pt idx="3320">
                  <c:v>20175</c:v>
                </c:pt>
                <c:pt idx="3321">
                  <c:v>20175</c:v>
                </c:pt>
                <c:pt idx="3322">
                  <c:v>20175</c:v>
                </c:pt>
                <c:pt idx="3323">
                  <c:v>20175</c:v>
                </c:pt>
                <c:pt idx="3324">
                  <c:v>20175</c:v>
                </c:pt>
                <c:pt idx="3325">
                  <c:v>20175</c:v>
                </c:pt>
                <c:pt idx="3326">
                  <c:v>20175</c:v>
                </c:pt>
                <c:pt idx="3327">
                  <c:v>20175</c:v>
                </c:pt>
                <c:pt idx="3328">
                  <c:v>20175</c:v>
                </c:pt>
                <c:pt idx="3329">
                  <c:v>20175</c:v>
                </c:pt>
                <c:pt idx="3330">
                  <c:v>20175</c:v>
                </c:pt>
                <c:pt idx="3331">
                  <c:v>20175</c:v>
                </c:pt>
                <c:pt idx="3332">
                  <c:v>20175</c:v>
                </c:pt>
                <c:pt idx="3333">
                  <c:v>20175</c:v>
                </c:pt>
                <c:pt idx="3334">
                  <c:v>20175</c:v>
                </c:pt>
                <c:pt idx="3335">
                  <c:v>20175</c:v>
                </c:pt>
                <c:pt idx="3336">
                  <c:v>20175</c:v>
                </c:pt>
                <c:pt idx="3337">
                  <c:v>20175</c:v>
                </c:pt>
                <c:pt idx="3338">
                  <c:v>20175</c:v>
                </c:pt>
                <c:pt idx="3339">
                  <c:v>20175</c:v>
                </c:pt>
                <c:pt idx="3340">
                  <c:v>20175</c:v>
                </c:pt>
                <c:pt idx="3341">
                  <c:v>20175</c:v>
                </c:pt>
                <c:pt idx="3342">
                  <c:v>20175</c:v>
                </c:pt>
                <c:pt idx="3343">
                  <c:v>20175</c:v>
                </c:pt>
                <c:pt idx="3344">
                  <c:v>20175</c:v>
                </c:pt>
                <c:pt idx="3345">
                  <c:v>20175</c:v>
                </c:pt>
                <c:pt idx="3346">
                  <c:v>20175</c:v>
                </c:pt>
                <c:pt idx="3347">
                  <c:v>20175</c:v>
                </c:pt>
                <c:pt idx="3348">
                  <c:v>20175</c:v>
                </c:pt>
                <c:pt idx="3349">
                  <c:v>20175</c:v>
                </c:pt>
                <c:pt idx="3350">
                  <c:v>20175</c:v>
                </c:pt>
                <c:pt idx="3351">
                  <c:v>20175</c:v>
                </c:pt>
                <c:pt idx="3352">
                  <c:v>20175</c:v>
                </c:pt>
                <c:pt idx="3353">
                  <c:v>20175</c:v>
                </c:pt>
                <c:pt idx="3354">
                  <c:v>20175</c:v>
                </c:pt>
                <c:pt idx="3355">
                  <c:v>20175</c:v>
                </c:pt>
                <c:pt idx="3356">
                  <c:v>20175</c:v>
                </c:pt>
                <c:pt idx="3357">
                  <c:v>20175</c:v>
                </c:pt>
                <c:pt idx="3358">
                  <c:v>20000</c:v>
                </c:pt>
                <c:pt idx="3359">
                  <c:v>20000</c:v>
                </c:pt>
                <c:pt idx="3360">
                  <c:v>20000</c:v>
                </c:pt>
                <c:pt idx="3361">
                  <c:v>20000</c:v>
                </c:pt>
                <c:pt idx="3362">
                  <c:v>20000</c:v>
                </c:pt>
                <c:pt idx="3363">
                  <c:v>20000</c:v>
                </c:pt>
                <c:pt idx="3364">
                  <c:v>20000</c:v>
                </c:pt>
                <c:pt idx="3365">
                  <c:v>20000</c:v>
                </c:pt>
                <c:pt idx="3366">
                  <c:v>20000</c:v>
                </c:pt>
                <c:pt idx="3367">
                  <c:v>20000</c:v>
                </c:pt>
                <c:pt idx="3368">
                  <c:v>20000</c:v>
                </c:pt>
                <c:pt idx="3369">
                  <c:v>20000</c:v>
                </c:pt>
                <c:pt idx="3370">
                  <c:v>20000</c:v>
                </c:pt>
                <c:pt idx="3371">
                  <c:v>20000</c:v>
                </c:pt>
                <c:pt idx="3372">
                  <c:v>20000</c:v>
                </c:pt>
                <c:pt idx="3373">
                  <c:v>20000</c:v>
                </c:pt>
                <c:pt idx="3374">
                  <c:v>20000</c:v>
                </c:pt>
                <c:pt idx="3375">
                  <c:v>20000</c:v>
                </c:pt>
                <c:pt idx="3376">
                  <c:v>20000</c:v>
                </c:pt>
                <c:pt idx="3377">
                  <c:v>20000</c:v>
                </c:pt>
                <c:pt idx="3378">
                  <c:v>20000</c:v>
                </c:pt>
                <c:pt idx="3379">
                  <c:v>20000</c:v>
                </c:pt>
                <c:pt idx="3380">
                  <c:v>20000</c:v>
                </c:pt>
                <c:pt idx="3381">
                  <c:v>20000</c:v>
                </c:pt>
                <c:pt idx="3382">
                  <c:v>20000</c:v>
                </c:pt>
                <c:pt idx="3383">
                  <c:v>20000</c:v>
                </c:pt>
                <c:pt idx="3384">
                  <c:v>20000</c:v>
                </c:pt>
                <c:pt idx="3385">
                  <c:v>20000</c:v>
                </c:pt>
                <c:pt idx="3386">
                  <c:v>20000</c:v>
                </c:pt>
                <c:pt idx="3387">
                  <c:v>20000</c:v>
                </c:pt>
                <c:pt idx="3388">
                  <c:v>20000</c:v>
                </c:pt>
                <c:pt idx="3389">
                  <c:v>20000</c:v>
                </c:pt>
                <c:pt idx="3390">
                  <c:v>20000</c:v>
                </c:pt>
                <c:pt idx="3391">
                  <c:v>20000</c:v>
                </c:pt>
                <c:pt idx="3392">
                  <c:v>20000</c:v>
                </c:pt>
                <c:pt idx="3393">
                  <c:v>20000</c:v>
                </c:pt>
                <c:pt idx="3394">
                  <c:v>20000</c:v>
                </c:pt>
                <c:pt idx="3395">
                  <c:v>20000</c:v>
                </c:pt>
                <c:pt idx="3396">
                  <c:v>20000</c:v>
                </c:pt>
                <c:pt idx="3397">
                  <c:v>20000</c:v>
                </c:pt>
                <c:pt idx="3398">
                  <c:v>20000</c:v>
                </c:pt>
                <c:pt idx="3399">
                  <c:v>20000</c:v>
                </c:pt>
                <c:pt idx="3400">
                  <c:v>20000</c:v>
                </c:pt>
                <c:pt idx="3401">
                  <c:v>20000</c:v>
                </c:pt>
                <c:pt idx="3402">
                  <c:v>20000</c:v>
                </c:pt>
                <c:pt idx="3403">
                  <c:v>20000</c:v>
                </c:pt>
                <c:pt idx="3404">
                  <c:v>20000</c:v>
                </c:pt>
                <c:pt idx="3405">
                  <c:v>20000</c:v>
                </c:pt>
                <c:pt idx="3406">
                  <c:v>20000</c:v>
                </c:pt>
                <c:pt idx="3407">
                  <c:v>20000</c:v>
                </c:pt>
                <c:pt idx="3408">
                  <c:v>20000</c:v>
                </c:pt>
                <c:pt idx="3409">
                  <c:v>20000</c:v>
                </c:pt>
                <c:pt idx="3410">
                  <c:v>20000</c:v>
                </c:pt>
                <c:pt idx="3411">
                  <c:v>20000</c:v>
                </c:pt>
                <c:pt idx="3412">
                  <c:v>20000</c:v>
                </c:pt>
                <c:pt idx="3413">
                  <c:v>20000</c:v>
                </c:pt>
                <c:pt idx="3414">
                  <c:v>20000</c:v>
                </c:pt>
                <c:pt idx="3415">
                  <c:v>20000</c:v>
                </c:pt>
                <c:pt idx="3416">
                  <c:v>20000</c:v>
                </c:pt>
                <c:pt idx="3417">
                  <c:v>20000</c:v>
                </c:pt>
                <c:pt idx="3418">
                  <c:v>20000</c:v>
                </c:pt>
                <c:pt idx="3419">
                  <c:v>20000</c:v>
                </c:pt>
                <c:pt idx="3420">
                  <c:v>20000</c:v>
                </c:pt>
                <c:pt idx="3421">
                  <c:v>20000</c:v>
                </c:pt>
                <c:pt idx="3422">
                  <c:v>20000</c:v>
                </c:pt>
                <c:pt idx="3423">
                  <c:v>20000</c:v>
                </c:pt>
                <c:pt idx="3424">
                  <c:v>20000</c:v>
                </c:pt>
                <c:pt idx="3425">
                  <c:v>20000</c:v>
                </c:pt>
                <c:pt idx="3426">
                  <c:v>20000</c:v>
                </c:pt>
                <c:pt idx="3427">
                  <c:v>20000</c:v>
                </c:pt>
                <c:pt idx="3428">
                  <c:v>20000</c:v>
                </c:pt>
                <c:pt idx="3429">
                  <c:v>20000</c:v>
                </c:pt>
                <c:pt idx="3430">
                  <c:v>20000</c:v>
                </c:pt>
                <c:pt idx="3431">
                  <c:v>20000</c:v>
                </c:pt>
                <c:pt idx="3432">
                  <c:v>20000</c:v>
                </c:pt>
                <c:pt idx="3433">
                  <c:v>20000</c:v>
                </c:pt>
                <c:pt idx="3434">
                  <c:v>20000</c:v>
                </c:pt>
                <c:pt idx="3435">
                  <c:v>20000</c:v>
                </c:pt>
                <c:pt idx="3436">
                  <c:v>20000</c:v>
                </c:pt>
                <c:pt idx="3437">
                  <c:v>20000</c:v>
                </c:pt>
                <c:pt idx="3438">
                  <c:v>20000</c:v>
                </c:pt>
                <c:pt idx="3439">
                  <c:v>20000</c:v>
                </c:pt>
                <c:pt idx="3440">
                  <c:v>20000</c:v>
                </c:pt>
                <c:pt idx="3441">
                  <c:v>20000</c:v>
                </c:pt>
                <c:pt idx="3442">
                  <c:v>20000</c:v>
                </c:pt>
                <c:pt idx="3443">
                  <c:v>20000</c:v>
                </c:pt>
                <c:pt idx="3444">
                  <c:v>20000</c:v>
                </c:pt>
                <c:pt idx="3445">
                  <c:v>20000</c:v>
                </c:pt>
                <c:pt idx="3446">
                  <c:v>20000</c:v>
                </c:pt>
                <c:pt idx="3447">
                  <c:v>20000</c:v>
                </c:pt>
                <c:pt idx="3448">
                  <c:v>20000</c:v>
                </c:pt>
                <c:pt idx="3449">
                  <c:v>20000</c:v>
                </c:pt>
                <c:pt idx="3450">
                  <c:v>20000</c:v>
                </c:pt>
                <c:pt idx="3451">
                  <c:v>20000</c:v>
                </c:pt>
                <c:pt idx="3452">
                  <c:v>20000</c:v>
                </c:pt>
                <c:pt idx="3453">
                  <c:v>20000</c:v>
                </c:pt>
                <c:pt idx="3454">
                  <c:v>20000</c:v>
                </c:pt>
                <c:pt idx="3455">
                  <c:v>20000</c:v>
                </c:pt>
                <c:pt idx="3456">
                  <c:v>20000</c:v>
                </c:pt>
                <c:pt idx="3457">
                  <c:v>20000</c:v>
                </c:pt>
                <c:pt idx="3458">
                  <c:v>20000</c:v>
                </c:pt>
                <c:pt idx="3459">
                  <c:v>20000</c:v>
                </c:pt>
                <c:pt idx="3460">
                  <c:v>20000</c:v>
                </c:pt>
                <c:pt idx="3461">
                  <c:v>20000</c:v>
                </c:pt>
                <c:pt idx="3462">
                  <c:v>20000</c:v>
                </c:pt>
                <c:pt idx="3463">
                  <c:v>20000</c:v>
                </c:pt>
                <c:pt idx="3464">
                  <c:v>20000</c:v>
                </c:pt>
                <c:pt idx="3465">
                  <c:v>20000</c:v>
                </c:pt>
                <c:pt idx="3466">
                  <c:v>20000</c:v>
                </c:pt>
                <c:pt idx="3467">
                  <c:v>20000</c:v>
                </c:pt>
                <c:pt idx="3468">
                  <c:v>20000</c:v>
                </c:pt>
                <c:pt idx="3469">
                  <c:v>21333.332999999999</c:v>
                </c:pt>
                <c:pt idx="3470">
                  <c:v>22400</c:v>
                </c:pt>
                <c:pt idx="3471">
                  <c:v>22400</c:v>
                </c:pt>
                <c:pt idx="3472">
                  <c:v>22400</c:v>
                </c:pt>
                <c:pt idx="3473">
                  <c:v>22400</c:v>
                </c:pt>
                <c:pt idx="3474">
                  <c:v>22400</c:v>
                </c:pt>
                <c:pt idx="3475">
                  <c:v>22400</c:v>
                </c:pt>
                <c:pt idx="3476">
                  <c:v>22400</c:v>
                </c:pt>
                <c:pt idx="3477">
                  <c:v>22400</c:v>
                </c:pt>
                <c:pt idx="3478">
                  <c:v>22400</c:v>
                </c:pt>
                <c:pt idx="3479">
                  <c:v>22400</c:v>
                </c:pt>
                <c:pt idx="3480">
                  <c:v>22400</c:v>
                </c:pt>
                <c:pt idx="3481">
                  <c:v>22400</c:v>
                </c:pt>
                <c:pt idx="3482">
                  <c:v>22400</c:v>
                </c:pt>
                <c:pt idx="3483">
                  <c:v>22400</c:v>
                </c:pt>
                <c:pt idx="3484">
                  <c:v>22400</c:v>
                </c:pt>
                <c:pt idx="3485">
                  <c:v>22400</c:v>
                </c:pt>
                <c:pt idx="3486">
                  <c:v>22400</c:v>
                </c:pt>
                <c:pt idx="3487">
                  <c:v>22400</c:v>
                </c:pt>
                <c:pt idx="3488">
                  <c:v>22400</c:v>
                </c:pt>
                <c:pt idx="3489">
                  <c:v>22400</c:v>
                </c:pt>
                <c:pt idx="3490">
                  <c:v>22400</c:v>
                </c:pt>
                <c:pt idx="3491">
                  <c:v>22400</c:v>
                </c:pt>
                <c:pt idx="3492">
                  <c:v>22400</c:v>
                </c:pt>
                <c:pt idx="3493">
                  <c:v>22400</c:v>
                </c:pt>
                <c:pt idx="3494">
                  <c:v>22400</c:v>
                </c:pt>
                <c:pt idx="3495">
                  <c:v>22400</c:v>
                </c:pt>
                <c:pt idx="3496">
                  <c:v>22400</c:v>
                </c:pt>
                <c:pt idx="3497">
                  <c:v>22400</c:v>
                </c:pt>
                <c:pt idx="3498">
                  <c:v>22400</c:v>
                </c:pt>
                <c:pt idx="3499">
                  <c:v>22400</c:v>
                </c:pt>
                <c:pt idx="3500">
                  <c:v>22400</c:v>
                </c:pt>
                <c:pt idx="3501">
                  <c:v>22400</c:v>
                </c:pt>
                <c:pt idx="3502">
                  <c:v>22400</c:v>
                </c:pt>
                <c:pt idx="3503">
                  <c:v>22400</c:v>
                </c:pt>
                <c:pt idx="3504">
                  <c:v>22400</c:v>
                </c:pt>
                <c:pt idx="3505">
                  <c:v>22400</c:v>
                </c:pt>
                <c:pt idx="3506">
                  <c:v>22400</c:v>
                </c:pt>
                <c:pt idx="3507">
                  <c:v>22400</c:v>
                </c:pt>
                <c:pt idx="3508">
                  <c:v>22400</c:v>
                </c:pt>
                <c:pt idx="3509">
                  <c:v>23000</c:v>
                </c:pt>
                <c:pt idx="3510">
                  <c:v>23000</c:v>
                </c:pt>
                <c:pt idx="3511">
                  <c:v>23000</c:v>
                </c:pt>
                <c:pt idx="3512">
                  <c:v>23000</c:v>
                </c:pt>
                <c:pt idx="3513">
                  <c:v>23000</c:v>
                </c:pt>
                <c:pt idx="3514">
                  <c:v>24000</c:v>
                </c:pt>
                <c:pt idx="3515">
                  <c:v>24000</c:v>
                </c:pt>
                <c:pt idx="3516">
                  <c:v>24000</c:v>
                </c:pt>
                <c:pt idx="3517">
                  <c:v>24000</c:v>
                </c:pt>
                <c:pt idx="3518">
                  <c:v>24000</c:v>
                </c:pt>
                <c:pt idx="3519">
                  <c:v>24000</c:v>
                </c:pt>
                <c:pt idx="3520">
                  <c:v>24000</c:v>
                </c:pt>
                <c:pt idx="3521">
                  <c:v>24000</c:v>
                </c:pt>
                <c:pt idx="3522">
                  <c:v>24000</c:v>
                </c:pt>
                <c:pt idx="3523">
                  <c:v>24000</c:v>
                </c:pt>
                <c:pt idx="3524">
                  <c:v>24000</c:v>
                </c:pt>
                <c:pt idx="3525">
                  <c:v>24000</c:v>
                </c:pt>
                <c:pt idx="3526">
                  <c:v>24000</c:v>
                </c:pt>
                <c:pt idx="3527">
                  <c:v>24000</c:v>
                </c:pt>
                <c:pt idx="3528">
                  <c:v>24000</c:v>
                </c:pt>
                <c:pt idx="3529">
                  <c:v>24000</c:v>
                </c:pt>
                <c:pt idx="3530">
                  <c:v>24000</c:v>
                </c:pt>
                <c:pt idx="3531">
                  <c:v>24000</c:v>
                </c:pt>
                <c:pt idx="3532">
                  <c:v>24000</c:v>
                </c:pt>
                <c:pt idx="3533">
                  <c:v>24000</c:v>
                </c:pt>
                <c:pt idx="3534">
                  <c:v>24000</c:v>
                </c:pt>
                <c:pt idx="3535">
                  <c:v>24000</c:v>
                </c:pt>
                <c:pt idx="3536">
                  <c:v>24000</c:v>
                </c:pt>
                <c:pt idx="3537">
                  <c:v>24000</c:v>
                </c:pt>
                <c:pt idx="3538">
                  <c:v>24000</c:v>
                </c:pt>
                <c:pt idx="3539">
                  <c:v>24000</c:v>
                </c:pt>
                <c:pt idx="3540">
                  <c:v>24000</c:v>
                </c:pt>
                <c:pt idx="3541">
                  <c:v>24000</c:v>
                </c:pt>
                <c:pt idx="3542">
                  <c:v>24000</c:v>
                </c:pt>
                <c:pt idx="3543">
                  <c:v>24000</c:v>
                </c:pt>
                <c:pt idx="3544">
                  <c:v>24000</c:v>
                </c:pt>
                <c:pt idx="3545">
                  <c:v>24000</c:v>
                </c:pt>
                <c:pt idx="3546">
                  <c:v>24000</c:v>
                </c:pt>
                <c:pt idx="3547">
                  <c:v>24000</c:v>
                </c:pt>
                <c:pt idx="3548">
                  <c:v>24000</c:v>
                </c:pt>
                <c:pt idx="3549">
                  <c:v>24000</c:v>
                </c:pt>
                <c:pt idx="3550">
                  <c:v>24000</c:v>
                </c:pt>
                <c:pt idx="3551">
                  <c:v>24000</c:v>
                </c:pt>
                <c:pt idx="3552">
                  <c:v>24000</c:v>
                </c:pt>
                <c:pt idx="3553">
                  <c:v>24000</c:v>
                </c:pt>
                <c:pt idx="3554">
                  <c:v>24000</c:v>
                </c:pt>
                <c:pt idx="3555">
                  <c:v>24000</c:v>
                </c:pt>
                <c:pt idx="3556">
                  <c:v>24000</c:v>
                </c:pt>
                <c:pt idx="3557">
                  <c:v>24000</c:v>
                </c:pt>
                <c:pt idx="3558">
                  <c:v>24000</c:v>
                </c:pt>
                <c:pt idx="3559">
                  <c:v>24000</c:v>
                </c:pt>
                <c:pt idx="3560">
                  <c:v>24000</c:v>
                </c:pt>
                <c:pt idx="3561">
                  <c:v>24000</c:v>
                </c:pt>
                <c:pt idx="3562">
                  <c:v>24000</c:v>
                </c:pt>
                <c:pt idx="3563">
                  <c:v>24000</c:v>
                </c:pt>
                <c:pt idx="3564">
                  <c:v>24000</c:v>
                </c:pt>
                <c:pt idx="3565">
                  <c:v>24000</c:v>
                </c:pt>
                <c:pt idx="3566">
                  <c:v>24000</c:v>
                </c:pt>
                <c:pt idx="3567">
                  <c:v>24000</c:v>
                </c:pt>
                <c:pt idx="3568">
                  <c:v>24000</c:v>
                </c:pt>
                <c:pt idx="3569">
                  <c:v>24000</c:v>
                </c:pt>
                <c:pt idx="3570">
                  <c:v>24000</c:v>
                </c:pt>
                <c:pt idx="3571">
                  <c:v>24000</c:v>
                </c:pt>
                <c:pt idx="3572">
                  <c:v>24000</c:v>
                </c:pt>
                <c:pt idx="3573">
                  <c:v>24000</c:v>
                </c:pt>
                <c:pt idx="3574">
                  <c:v>24000</c:v>
                </c:pt>
                <c:pt idx="3575">
                  <c:v>24000</c:v>
                </c:pt>
                <c:pt idx="3576">
                  <c:v>24000</c:v>
                </c:pt>
                <c:pt idx="3577">
                  <c:v>24000</c:v>
                </c:pt>
                <c:pt idx="3578">
                  <c:v>24000</c:v>
                </c:pt>
                <c:pt idx="3579">
                  <c:v>24000</c:v>
                </c:pt>
                <c:pt idx="3580">
                  <c:v>24000</c:v>
                </c:pt>
                <c:pt idx="3581">
                  <c:v>24000</c:v>
                </c:pt>
                <c:pt idx="3582">
                  <c:v>24000</c:v>
                </c:pt>
                <c:pt idx="3583">
                  <c:v>24000</c:v>
                </c:pt>
                <c:pt idx="3584">
                  <c:v>24000</c:v>
                </c:pt>
                <c:pt idx="3585">
                  <c:v>24000</c:v>
                </c:pt>
                <c:pt idx="3586">
                  <c:v>24000</c:v>
                </c:pt>
                <c:pt idx="3587">
                  <c:v>24000</c:v>
                </c:pt>
                <c:pt idx="3588">
                  <c:v>22083.332999999999</c:v>
                </c:pt>
                <c:pt idx="3589">
                  <c:v>22083.332999999999</c:v>
                </c:pt>
                <c:pt idx="3590">
                  <c:v>22083.332999999999</c:v>
                </c:pt>
                <c:pt idx="3591">
                  <c:v>22083.332999999999</c:v>
                </c:pt>
                <c:pt idx="3592">
                  <c:v>22083.332999999999</c:v>
                </c:pt>
                <c:pt idx="3593">
                  <c:v>22083.332999999999</c:v>
                </c:pt>
                <c:pt idx="3594">
                  <c:v>22083.332999999999</c:v>
                </c:pt>
                <c:pt idx="3595">
                  <c:v>22062.5</c:v>
                </c:pt>
                <c:pt idx="3596">
                  <c:v>22062.5</c:v>
                </c:pt>
                <c:pt idx="3597">
                  <c:v>22062.5</c:v>
                </c:pt>
                <c:pt idx="3598">
                  <c:v>22083.332999999999</c:v>
                </c:pt>
                <c:pt idx="3599">
                  <c:v>22083.332999999999</c:v>
                </c:pt>
                <c:pt idx="3600">
                  <c:v>22083.332999999999</c:v>
                </c:pt>
                <c:pt idx="3601">
                  <c:v>22083.332999999999</c:v>
                </c:pt>
                <c:pt idx="3602">
                  <c:v>22083.332999999999</c:v>
                </c:pt>
                <c:pt idx="3603">
                  <c:v>22083.332999999999</c:v>
                </c:pt>
                <c:pt idx="3604">
                  <c:v>21125</c:v>
                </c:pt>
                <c:pt idx="3605">
                  <c:v>21125</c:v>
                </c:pt>
                <c:pt idx="3606">
                  <c:v>21125</c:v>
                </c:pt>
                <c:pt idx="3607">
                  <c:v>21125</c:v>
                </c:pt>
                <c:pt idx="3608">
                  <c:v>21125</c:v>
                </c:pt>
                <c:pt idx="3609">
                  <c:v>21125</c:v>
                </c:pt>
                <c:pt idx="3610">
                  <c:v>21125</c:v>
                </c:pt>
                <c:pt idx="3611">
                  <c:v>21125</c:v>
                </c:pt>
                <c:pt idx="3612">
                  <c:v>22083.332999999999</c:v>
                </c:pt>
                <c:pt idx="3613">
                  <c:v>22083.332999999999</c:v>
                </c:pt>
                <c:pt idx="3614">
                  <c:v>22083.332999999999</c:v>
                </c:pt>
                <c:pt idx="3615">
                  <c:v>22083.332999999999</c:v>
                </c:pt>
                <c:pt idx="3616">
                  <c:v>22083.332999999999</c:v>
                </c:pt>
                <c:pt idx="3617">
                  <c:v>22083.332999999999</c:v>
                </c:pt>
                <c:pt idx="3618">
                  <c:v>22083.332999999999</c:v>
                </c:pt>
                <c:pt idx="3619">
                  <c:v>22083.332999999999</c:v>
                </c:pt>
                <c:pt idx="3620">
                  <c:v>22083.332999999999</c:v>
                </c:pt>
                <c:pt idx="3621">
                  <c:v>22083.332999999999</c:v>
                </c:pt>
                <c:pt idx="3622">
                  <c:v>22083.332999999999</c:v>
                </c:pt>
                <c:pt idx="3623">
                  <c:v>22083.332999999999</c:v>
                </c:pt>
                <c:pt idx="3624">
                  <c:v>22083.332999999999</c:v>
                </c:pt>
                <c:pt idx="3625">
                  <c:v>22083.332999999999</c:v>
                </c:pt>
                <c:pt idx="3626">
                  <c:v>22083.332999999999</c:v>
                </c:pt>
                <c:pt idx="3627">
                  <c:v>22083.332999999999</c:v>
                </c:pt>
                <c:pt idx="3628">
                  <c:v>22198</c:v>
                </c:pt>
                <c:pt idx="3629">
                  <c:v>22198</c:v>
                </c:pt>
                <c:pt idx="3630">
                  <c:v>22198</c:v>
                </c:pt>
                <c:pt idx="3631">
                  <c:v>22198</c:v>
                </c:pt>
                <c:pt idx="3632">
                  <c:v>22198</c:v>
                </c:pt>
                <c:pt idx="3633">
                  <c:v>22198</c:v>
                </c:pt>
                <c:pt idx="3634">
                  <c:v>22198</c:v>
                </c:pt>
                <c:pt idx="3635">
                  <c:v>22198</c:v>
                </c:pt>
                <c:pt idx="3636">
                  <c:v>22198</c:v>
                </c:pt>
                <c:pt idx="3637">
                  <c:v>22198</c:v>
                </c:pt>
                <c:pt idx="3638">
                  <c:v>22198</c:v>
                </c:pt>
                <c:pt idx="3639">
                  <c:v>22198</c:v>
                </c:pt>
                <c:pt idx="3640">
                  <c:v>22198</c:v>
                </c:pt>
                <c:pt idx="3641">
                  <c:v>22198</c:v>
                </c:pt>
                <c:pt idx="3642">
                  <c:v>22198</c:v>
                </c:pt>
                <c:pt idx="3643">
                  <c:v>22198</c:v>
                </c:pt>
                <c:pt idx="3644">
                  <c:v>22198</c:v>
                </c:pt>
                <c:pt idx="3645">
                  <c:v>22198</c:v>
                </c:pt>
                <c:pt idx="3646">
                  <c:v>22198</c:v>
                </c:pt>
                <c:pt idx="3647">
                  <c:v>22198</c:v>
                </c:pt>
                <c:pt idx="3648">
                  <c:v>22198</c:v>
                </c:pt>
                <c:pt idx="3649">
                  <c:v>22198</c:v>
                </c:pt>
                <c:pt idx="3650">
                  <c:v>22198</c:v>
                </c:pt>
                <c:pt idx="3651">
                  <c:v>22198</c:v>
                </c:pt>
                <c:pt idx="3652">
                  <c:v>22198</c:v>
                </c:pt>
                <c:pt idx="3653">
                  <c:v>22198</c:v>
                </c:pt>
                <c:pt idx="3654">
                  <c:v>22198</c:v>
                </c:pt>
                <c:pt idx="3655">
                  <c:v>22198</c:v>
                </c:pt>
                <c:pt idx="3656">
                  <c:v>22198</c:v>
                </c:pt>
                <c:pt idx="3657">
                  <c:v>22198</c:v>
                </c:pt>
                <c:pt idx="3658">
                  <c:v>22198</c:v>
                </c:pt>
                <c:pt idx="3659">
                  <c:v>22198</c:v>
                </c:pt>
                <c:pt idx="3660">
                  <c:v>22198</c:v>
                </c:pt>
                <c:pt idx="3661">
                  <c:v>22198</c:v>
                </c:pt>
                <c:pt idx="3662">
                  <c:v>20996.667000000001</c:v>
                </c:pt>
                <c:pt idx="3663">
                  <c:v>20996.667000000001</c:v>
                </c:pt>
                <c:pt idx="3664">
                  <c:v>20996.667000000001</c:v>
                </c:pt>
                <c:pt idx="3665">
                  <c:v>20996.667000000001</c:v>
                </c:pt>
                <c:pt idx="3666">
                  <c:v>20996.667000000001</c:v>
                </c:pt>
                <c:pt idx="3667">
                  <c:v>20996.667000000001</c:v>
                </c:pt>
                <c:pt idx="3668">
                  <c:v>20996.667000000001</c:v>
                </c:pt>
                <c:pt idx="3669">
                  <c:v>20996.667000000001</c:v>
                </c:pt>
                <c:pt idx="3670">
                  <c:v>20996.667000000001</c:v>
                </c:pt>
                <c:pt idx="3671">
                  <c:v>20996.667000000001</c:v>
                </c:pt>
                <c:pt idx="3672">
                  <c:v>20996.667000000001</c:v>
                </c:pt>
                <c:pt idx="3673">
                  <c:v>20996.667000000001</c:v>
                </c:pt>
                <c:pt idx="3674">
                  <c:v>20996.667000000001</c:v>
                </c:pt>
                <c:pt idx="3675">
                  <c:v>20996.667000000001</c:v>
                </c:pt>
                <c:pt idx="3676">
                  <c:v>20996.667000000001</c:v>
                </c:pt>
                <c:pt idx="3677">
                  <c:v>20996.667000000001</c:v>
                </c:pt>
                <c:pt idx="3678">
                  <c:v>20996.667000000001</c:v>
                </c:pt>
                <c:pt idx="3679">
                  <c:v>20996.667000000001</c:v>
                </c:pt>
                <c:pt idx="3680">
                  <c:v>20996.667000000001</c:v>
                </c:pt>
                <c:pt idx="3681">
                  <c:v>20996.667000000001</c:v>
                </c:pt>
                <c:pt idx="3682">
                  <c:v>20996.667000000001</c:v>
                </c:pt>
                <c:pt idx="3683">
                  <c:v>20996.667000000001</c:v>
                </c:pt>
                <c:pt idx="3684">
                  <c:v>20996.667000000001</c:v>
                </c:pt>
                <c:pt idx="3685">
                  <c:v>20996.667000000001</c:v>
                </c:pt>
                <c:pt idx="3686">
                  <c:v>20996.667000000001</c:v>
                </c:pt>
                <c:pt idx="3687">
                  <c:v>20996.667000000001</c:v>
                </c:pt>
                <c:pt idx="3688">
                  <c:v>20996.667000000001</c:v>
                </c:pt>
                <c:pt idx="3689">
                  <c:v>20996.667000000001</c:v>
                </c:pt>
                <c:pt idx="3690">
                  <c:v>20996.667000000001</c:v>
                </c:pt>
                <c:pt idx="3691">
                  <c:v>20996.667000000001</c:v>
                </c:pt>
                <c:pt idx="3692">
                  <c:v>20996.667000000001</c:v>
                </c:pt>
                <c:pt idx="3693">
                  <c:v>20996.667000000001</c:v>
                </c:pt>
                <c:pt idx="3694">
                  <c:v>20996.667000000001</c:v>
                </c:pt>
                <c:pt idx="3695">
                  <c:v>20996.667000000001</c:v>
                </c:pt>
                <c:pt idx="3696">
                  <c:v>20996.667000000001</c:v>
                </c:pt>
                <c:pt idx="3697">
                  <c:v>20996.667000000001</c:v>
                </c:pt>
                <c:pt idx="3698">
                  <c:v>20996.667000000001</c:v>
                </c:pt>
                <c:pt idx="3699">
                  <c:v>20996.667000000001</c:v>
                </c:pt>
                <c:pt idx="3700">
                  <c:v>20996.667000000001</c:v>
                </c:pt>
                <c:pt idx="3701">
                  <c:v>20996.667000000001</c:v>
                </c:pt>
                <c:pt idx="3702">
                  <c:v>20996.667000000001</c:v>
                </c:pt>
                <c:pt idx="3703">
                  <c:v>20996.667000000001</c:v>
                </c:pt>
                <c:pt idx="3704">
                  <c:v>22370</c:v>
                </c:pt>
                <c:pt idx="3705">
                  <c:v>22370</c:v>
                </c:pt>
                <c:pt idx="3706">
                  <c:v>22370</c:v>
                </c:pt>
                <c:pt idx="3707">
                  <c:v>22370</c:v>
                </c:pt>
                <c:pt idx="3708">
                  <c:v>22370</c:v>
                </c:pt>
                <c:pt idx="3709">
                  <c:v>22370</c:v>
                </c:pt>
                <c:pt idx="3710">
                  <c:v>22370</c:v>
                </c:pt>
                <c:pt idx="3711">
                  <c:v>22370</c:v>
                </c:pt>
                <c:pt idx="3712">
                  <c:v>22370</c:v>
                </c:pt>
                <c:pt idx="3713">
                  <c:v>22370</c:v>
                </c:pt>
                <c:pt idx="3714">
                  <c:v>22370</c:v>
                </c:pt>
                <c:pt idx="3715">
                  <c:v>22370</c:v>
                </c:pt>
                <c:pt idx="3716">
                  <c:v>22370</c:v>
                </c:pt>
                <c:pt idx="3717">
                  <c:v>22370</c:v>
                </c:pt>
                <c:pt idx="3718">
                  <c:v>22370</c:v>
                </c:pt>
                <c:pt idx="3719">
                  <c:v>22370</c:v>
                </c:pt>
                <c:pt idx="3720">
                  <c:v>22370</c:v>
                </c:pt>
                <c:pt idx="3721">
                  <c:v>22370</c:v>
                </c:pt>
                <c:pt idx="3722">
                  <c:v>22370</c:v>
                </c:pt>
                <c:pt idx="3723">
                  <c:v>22370</c:v>
                </c:pt>
                <c:pt idx="3724">
                  <c:v>22370</c:v>
                </c:pt>
                <c:pt idx="3725">
                  <c:v>22370</c:v>
                </c:pt>
                <c:pt idx="3726">
                  <c:v>22370</c:v>
                </c:pt>
                <c:pt idx="3727">
                  <c:v>22370</c:v>
                </c:pt>
                <c:pt idx="3728">
                  <c:v>22370</c:v>
                </c:pt>
                <c:pt idx="3729">
                  <c:v>22370</c:v>
                </c:pt>
                <c:pt idx="3730">
                  <c:v>22370</c:v>
                </c:pt>
                <c:pt idx="3731">
                  <c:v>22370</c:v>
                </c:pt>
                <c:pt idx="3732">
                  <c:v>22370</c:v>
                </c:pt>
                <c:pt idx="3733">
                  <c:v>22370</c:v>
                </c:pt>
                <c:pt idx="3734">
                  <c:v>22370</c:v>
                </c:pt>
                <c:pt idx="3735">
                  <c:v>22370</c:v>
                </c:pt>
                <c:pt idx="3736">
                  <c:v>22370</c:v>
                </c:pt>
                <c:pt idx="3737">
                  <c:v>22370</c:v>
                </c:pt>
                <c:pt idx="3738">
                  <c:v>22370</c:v>
                </c:pt>
                <c:pt idx="3739">
                  <c:v>22370</c:v>
                </c:pt>
                <c:pt idx="3740">
                  <c:v>22370</c:v>
                </c:pt>
                <c:pt idx="3741">
                  <c:v>22370</c:v>
                </c:pt>
                <c:pt idx="3742">
                  <c:v>22370</c:v>
                </c:pt>
                <c:pt idx="3743">
                  <c:v>22370</c:v>
                </c:pt>
                <c:pt idx="3744">
                  <c:v>22370</c:v>
                </c:pt>
                <c:pt idx="3745">
                  <c:v>22370</c:v>
                </c:pt>
                <c:pt idx="3746">
                  <c:v>22370</c:v>
                </c:pt>
                <c:pt idx="3747">
                  <c:v>22370</c:v>
                </c:pt>
                <c:pt idx="3748">
                  <c:v>22370</c:v>
                </c:pt>
                <c:pt idx="3749">
                  <c:v>22370</c:v>
                </c:pt>
                <c:pt idx="3750">
                  <c:v>22370</c:v>
                </c:pt>
                <c:pt idx="3751">
                  <c:v>22370</c:v>
                </c:pt>
                <c:pt idx="3752">
                  <c:v>22370</c:v>
                </c:pt>
                <c:pt idx="3753">
                  <c:v>22370</c:v>
                </c:pt>
                <c:pt idx="3754">
                  <c:v>22370</c:v>
                </c:pt>
                <c:pt idx="3755">
                  <c:v>20580</c:v>
                </c:pt>
                <c:pt idx="3756">
                  <c:v>20580</c:v>
                </c:pt>
                <c:pt idx="3757">
                  <c:v>20580</c:v>
                </c:pt>
                <c:pt idx="3758">
                  <c:v>20580</c:v>
                </c:pt>
                <c:pt idx="3759">
                  <c:v>20580</c:v>
                </c:pt>
                <c:pt idx="3760">
                  <c:v>20580</c:v>
                </c:pt>
                <c:pt idx="3761">
                  <c:v>20580</c:v>
                </c:pt>
                <c:pt idx="3762">
                  <c:v>20580</c:v>
                </c:pt>
                <c:pt idx="3763">
                  <c:v>20580</c:v>
                </c:pt>
                <c:pt idx="3764">
                  <c:v>20580</c:v>
                </c:pt>
                <c:pt idx="3765">
                  <c:v>20580</c:v>
                </c:pt>
                <c:pt idx="3766">
                  <c:v>20580</c:v>
                </c:pt>
                <c:pt idx="3767">
                  <c:v>20580</c:v>
                </c:pt>
                <c:pt idx="3768">
                  <c:v>20580</c:v>
                </c:pt>
                <c:pt idx="3769">
                  <c:v>20580</c:v>
                </c:pt>
                <c:pt idx="3770">
                  <c:v>20580</c:v>
                </c:pt>
                <c:pt idx="3771">
                  <c:v>20580</c:v>
                </c:pt>
                <c:pt idx="3772">
                  <c:v>20580</c:v>
                </c:pt>
                <c:pt idx="3773">
                  <c:v>20580</c:v>
                </c:pt>
                <c:pt idx="3774">
                  <c:v>20580</c:v>
                </c:pt>
                <c:pt idx="3775">
                  <c:v>20580</c:v>
                </c:pt>
                <c:pt idx="3776">
                  <c:v>20580</c:v>
                </c:pt>
                <c:pt idx="3777">
                  <c:v>20580</c:v>
                </c:pt>
                <c:pt idx="3778">
                  <c:v>20580</c:v>
                </c:pt>
                <c:pt idx="3779">
                  <c:v>20580</c:v>
                </c:pt>
                <c:pt idx="3780">
                  <c:v>20580</c:v>
                </c:pt>
                <c:pt idx="3781">
                  <c:v>20580</c:v>
                </c:pt>
                <c:pt idx="3782">
                  <c:v>20580</c:v>
                </c:pt>
                <c:pt idx="3783">
                  <c:v>20580</c:v>
                </c:pt>
                <c:pt idx="3784">
                  <c:v>20580</c:v>
                </c:pt>
                <c:pt idx="3785">
                  <c:v>20580</c:v>
                </c:pt>
                <c:pt idx="3786">
                  <c:v>20580</c:v>
                </c:pt>
                <c:pt idx="3787">
                  <c:v>20580</c:v>
                </c:pt>
                <c:pt idx="3788">
                  <c:v>20580</c:v>
                </c:pt>
                <c:pt idx="3789">
                  <c:v>20580</c:v>
                </c:pt>
                <c:pt idx="3790">
                  <c:v>20580</c:v>
                </c:pt>
                <c:pt idx="3791">
                  <c:v>22435</c:v>
                </c:pt>
                <c:pt idx="3792">
                  <c:v>22435</c:v>
                </c:pt>
                <c:pt idx="3793">
                  <c:v>22435</c:v>
                </c:pt>
                <c:pt idx="3794">
                  <c:v>22435</c:v>
                </c:pt>
                <c:pt idx="3795">
                  <c:v>24246.667000000001</c:v>
                </c:pt>
                <c:pt idx="3796">
                  <c:v>24246.667000000001</c:v>
                </c:pt>
                <c:pt idx="3797">
                  <c:v>24246.667000000001</c:v>
                </c:pt>
                <c:pt idx="3798">
                  <c:v>24246.667000000001</c:v>
                </c:pt>
                <c:pt idx="3799">
                  <c:v>24246.667000000001</c:v>
                </c:pt>
                <c:pt idx="3800">
                  <c:v>24246.667000000001</c:v>
                </c:pt>
                <c:pt idx="3801">
                  <c:v>24246.667000000001</c:v>
                </c:pt>
                <c:pt idx="3802">
                  <c:v>24246.667000000001</c:v>
                </c:pt>
                <c:pt idx="3803">
                  <c:v>24246.667000000001</c:v>
                </c:pt>
                <c:pt idx="3804">
                  <c:v>24246.667000000001</c:v>
                </c:pt>
                <c:pt idx="3805">
                  <c:v>24246.667000000001</c:v>
                </c:pt>
                <c:pt idx="3806">
                  <c:v>24246.667000000001</c:v>
                </c:pt>
                <c:pt idx="3807">
                  <c:v>24246.667000000001</c:v>
                </c:pt>
                <c:pt idx="3808">
                  <c:v>24246.667000000001</c:v>
                </c:pt>
                <c:pt idx="3809">
                  <c:v>24246.667000000001</c:v>
                </c:pt>
                <c:pt idx="3810">
                  <c:v>24246.667000000001</c:v>
                </c:pt>
                <c:pt idx="3811">
                  <c:v>24246.667000000001</c:v>
                </c:pt>
                <c:pt idx="3812">
                  <c:v>24246.667000000001</c:v>
                </c:pt>
                <c:pt idx="3813">
                  <c:v>24246.667000000001</c:v>
                </c:pt>
                <c:pt idx="3814">
                  <c:v>24246.667000000001</c:v>
                </c:pt>
                <c:pt idx="3815">
                  <c:v>24246.667000000001</c:v>
                </c:pt>
                <c:pt idx="3816">
                  <c:v>24246.667000000001</c:v>
                </c:pt>
                <c:pt idx="3817">
                  <c:v>24246.667000000001</c:v>
                </c:pt>
                <c:pt idx="3818">
                  <c:v>24246.667000000001</c:v>
                </c:pt>
                <c:pt idx="3819">
                  <c:v>24246.667000000001</c:v>
                </c:pt>
                <c:pt idx="3820">
                  <c:v>24246.667000000001</c:v>
                </c:pt>
                <c:pt idx="3821">
                  <c:v>24246.667000000001</c:v>
                </c:pt>
                <c:pt idx="3822">
                  <c:v>24246.667000000001</c:v>
                </c:pt>
                <c:pt idx="3823">
                  <c:v>24246.667000000001</c:v>
                </c:pt>
                <c:pt idx="3824">
                  <c:v>24246.667000000001</c:v>
                </c:pt>
                <c:pt idx="3825">
                  <c:v>24246.667000000001</c:v>
                </c:pt>
                <c:pt idx="3826">
                  <c:v>25185</c:v>
                </c:pt>
                <c:pt idx="3827">
                  <c:v>25185</c:v>
                </c:pt>
                <c:pt idx="3828">
                  <c:v>25185</c:v>
                </c:pt>
                <c:pt idx="3829">
                  <c:v>25185</c:v>
                </c:pt>
                <c:pt idx="3830">
                  <c:v>25185</c:v>
                </c:pt>
                <c:pt idx="3831">
                  <c:v>25185</c:v>
                </c:pt>
                <c:pt idx="3832">
                  <c:v>25185</c:v>
                </c:pt>
                <c:pt idx="3833">
                  <c:v>25185</c:v>
                </c:pt>
                <c:pt idx="3834">
                  <c:v>25185</c:v>
                </c:pt>
                <c:pt idx="3835">
                  <c:v>25185</c:v>
                </c:pt>
                <c:pt idx="3836">
                  <c:v>25185</c:v>
                </c:pt>
                <c:pt idx="3837">
                  <c:v>25185</c:v>
                </c:pt>
                <c:pt idx="3838">
                  <c:v>25185</c:v>
                </c:pt>
                <c:pt idx="3839">
                  <c:v>25185</c:v>
                </c:pt>
                <c:pt idx="3840">
                  <c:v>25185</c:v>
                </c:pt>
                <c:pt idx="3841">
                  <c:v>25185</c:v>
                </c:pt>
                <c:pt idx="3842">
                  <c:v>25185</c:v>
                </c:pt>
                <c:pt idx="3843">
                  <c:v>25185</c:v>
                </c:pt>
                <c:pt idx="3844">
                  <c:v>25185</c:v>
                </c:pt>
                <c:pt idx="3845">
                  <c:v>25185</c:v>
                </c:pt>
                <c:pt idx="3846">
                  <c:v>25185</c:v>
                </c:pt>
                <c:pt idx="3847">
                  <c:v>25185</c:v>
                </c:pt>
                <c:pt idx="3848">
                  <c:v>25185</c:v>
                </c:pt>
                <c:pt idx="3849">
                  <c:v>25185</c:v>
                </c:pt>
                <c:pt idx="3850">
                  <c:v>25185</c:v>
                </c:pt>
                <c:pt idx="3851">
                  <c:v>25185</c:v>
                </c:pt>
                <c:pt idx="3852">
                  <c:v>25185</c:v>
                </c:pt>
                <c:pt idx="3853">
                  <c:v>25185</c:v>
                </c:pt>
                <c:pt idx="3854">
                  <c:v>25185</c:v>
                </c:pt>
                <c:pt idx="3855">
                  <c:v>25185</c:v>
                </c:pt>
                <c:pt idx="3856">
                  <c:v>25185</c:v>
                </c:pt>
                <c:pt idx="3857">
                  <c:v>25185</c:v>
                </c:pt>
                <c:pt idx="3858">
                  <c:v>27913.332999999999</c:v>
                </c:pt>
                <c:pt idx="3859">
                  <c:v>27913.332999999999</c:v>
                </c:pt>
                <c:pt idx="3860">
                  <c:v>27913.332999999999</c:v>
                </c:pt>
                <c:pt idx="3861">
                  <c:v>27913.332999999999</c:v>
                </c:pt>
                <c:pt idx="3862">
                  <c:v>27913.332999999999</c:v>
                </c:pt>
                <c:pt idx="3863">
                  <c:v>27913.332999999999</c:v>
                </c:pt>
                <c:pt idx="3864">
                  <c:v>27913.332999999999</c:v>
                </c:pt>
                <c:pt idx="3865">
                  <c:v>27913.332999999999</c:v>
                </c:pt>
                <c:pt idx="3866">
                  <c:v>28000</c:v>
                </c:pt>
                <c:pt idx="3867">
                  <c:v>28000</c:v>
                </c:pt>
                <c:pt idx="3868">
                  <c:v>28000</c:v>
                </c:pt>
                <c:pt idx="3869">
                  <c:v>28000</c:v>
                </c:pt>
                <c:pt idx="3870">
                  <c:v>28000</c:v>
                </c:pt>
                <c:pt idx="3871">
                  <c:v>28000</c:v>
                </c:pt>
                <c:pt idx="3872">
                  <c:v>28000</c:v>
                </c:pt>
                <c:pt idx="3873">
                  <c:v>28000</c:v>
                </c:pt>
                <c:pt idx="3874">
                  <c:v>28000</c:v>
                </c:pt>
                <c:pt idx="3875">
                  <c:v>28000</c:v>
                </c:pt>
                <c:pt idx="3876">
                  <c:v>28000</c:v>
                </c:pt>
                <c:pt idx="3877">
                  <c:v>28000</c:v>
                </c:pt>
                <c:pt idx="3878">
                  <c:v>28143.332999999999</c:v>
                </c:pt>
                <c:pt idx="3879">
                  <c:v>28143.332999999999</c:v>
                </c:pt>
                <c:pt idx="3880">
                  <c:v>28143.332999999999</c:v>
                </c:pt>
                <c:pt idx="3881">
                  <c:v>28143.332999999999</c:v>
                </c:pt>
                <c:pt idx="3882">
                  <c:v>28143.332999999999</c:v>
                </c:pt>
                <c:pt idx="3883">
                  <c:v>28143.332999999999</c:v>
                </c:pt>
                <c:pt idx="3884">
                  <c:v>28143.332999999999</c:v>
                </c:pt>
                <c:pt idx="3885">
                  <c:v>28143.332999999999</c:v>
                </c:pt>
                <c:pt idx="3886">
                  <c:v>28143.332999999999</c:v>
                </c:pt>
                <c:pt idx="3887">
                  <c:v>28143.332999999999</c:v>
                </c:pt>
                <c:pt idx="3888">
                  <c:v>28143.332999999999</c:v>
                </c:pt>
                <c:pt idx="3889">
                  <c:v>28143.332999999999</c:v>
                </c:pt>
                <c:pt idx="3890">
                  <c:v>28143.332999999999</c:v>
                </c:pt>
                <c:pt idx="3891">
                  <c:v>28143.332999999999</c:v>
                </c:pt>
                <c:pt idx="3892">
                  <c:v>28143.332999999999</c:v>
                </c:pt>
                <c:pt idx="3893">
                  <c:v>28143.332999999999</c:v>
                </c:pt>
                <c:pt idx="3894">
                  <c:v>28143.332999999999</c:v>
                </c:pt>
                <c:pt idx="3895">
                  <c:v>28143.332999999999</c:v>
                </c:pt>
                <c:pt idx="3896">
                  <c:v>28143.332999999999</c:v>
                </c:pt>
                <c:pt idx="3897">
                  <c:v>28143.332999999999</c:v>
                </c:pt>
                <c:pt idx="3898">
                  <c:v>28143.332999999999</c:v>
                </c:pt>
                <c:pt idx="3899">
                  <c:v>28143.332999999999</c:v>
                </c:pt>
                <c:pt idx="3900">
                  <c:v>28143.332999999999</c:v>
                </c:pt>
                <c:pt idx="3901">
                  <c:v>28143.332999999999</c:v>
                </c:pt>
                <c:pt idx="3902">
                  <c:v>28143.332999999999</c:v>
                </c:pt>
                <c:pt idx="3903">
                  <c:v>28143.332999999999</c:v>
                </c:pt>
                <c:pt idx="3904">
                  <c:v>28143.332999999999</c:v>
                </c:pt>
                <c:pt idx="3905">
                  <c:v>28143.332999999999</c:v>
                </c:pt>
                <c:pt idx="3906">
                  <c:v>28143.332999999999</c:v>
                </c:pt>
                <c:pt idx="3907">
                  <c:v>28143.332999999999</c:v>
                </c:pt>
                <c:pt idx="3908">
                  <c:v>28143.332999999999</c:v>
                </c:pt>
                <c:pt idx="3909">
                  <c:v>28143.332999999999</c:v>
                </c:pt>
                <c:pt idx="3910">
                  <c:v>28143.332999999999</c:v>
                </c:pt>
                <c:pt idx="3911">
                  <c:v>28143.332999999999</c:v>
                </c:pt>
                <c:pt idx="3912">
                  <c:v>28143.332999999999</c:v>
                </c:pt>
                <c:pt idx="3913">
                  <c:v>28143.332999999999</c:v>
                </c:pt>
                <c:pt idx="3914">
                  <c:v>28143.332999999999</c:v>
                </c:pt>
                <c:pt idx="3915">
                  <c:v>28143.332999999999</c:v>
                </c:pt>
                <c:pt idx="3916">
                  <c:v>28143.332999999999</c:v>
                </c:pt>
                <c:pt idx="3917">
                  <c:v>28143.332999999999</c:v>
                </c:pt>
                <c:pt idx="3918">
                  <c:v>28143.332999999999</c:v>
                </c:pt>
                <c:pt idx="3919">
                  <c:v>28215</c:v>
                </c:pt>
                <c:pt idx="3920">
                  <c:v>28215</c:v>
                </c:pt>
                <c:pt idx="3921">
                  <c:v>28215</c:v>
                </c:pt>
                <c:pt idx="3922">
                  <c:v>28215</c:v>
                </c:pt>
                <c:pt idx="3923">
                  <c:v>28215</c:v>
                </c:pt>
                <c:pt idx="3924">
                  <c:v>28215</c:v>
                </c:pt>
                <c:pt idx="3925">
                  <c:v>28215</c:v>
                </c:pt>
                <c:pt idx="3926">
                  <c:v>28215</c:v>
                </c:pt>
                <c:pt idx="3927">
                  <c:v>28215</c:v>
                </c:pt>
                <c:pt idx="3928">
                  <c:v>28215</c:v>
                </c:pt>
                <c:pt idx="3929">
                  <c:v>28215</c:v>
                </c:pt>
                <c:pt idx="3930">
                  <c:v>28215</c:v>
                </c:pt>
                <c:pt idx="3931">
                  <c:v>28215</c:v>
                </c:pt>
                <c:pt idx="3932">
                  <c:v>28215</c:v>
                </c:pt>
                <c:pt idx="3933">
                  <c:v>28215</c:v>
                </c:pt>
                <c:pt idx="3934">
                  <c:v>28215</c:v>
                </c:pt>
                <c:pt idx="3935">
                  <c:v>28215</c:v>
                </c:pt>
                <c:pt idx="3936">
                  <c:v>28215</c:v>
                </c:pt>
                <c:pt idx="3937">
                  <c:v>28215</c:v>
                </c:pt>
                <c:pt idx="3938">
                  <c:v>28215</c:v>
                </c:pt>
                <c:pt idx="3939">
                  <c:v>28215</c:v>
                </c:pt>
                <c:pt idx="3940">
                  <c:v>28215</c:v>
                </c:pt>
                <c:pt idx="3941">
                  <c:v>28215</c:v>
                </c:pt>
                <c:pt idx="3942">
                  <c:v>28215</c:v>
                </c:pt>
                <c:pt idx="3943">
                  <c:v>28215</c:v>
                </c:pt>
                <c:pt idx="3944">
                  <c:v>28215</c:v>
                </c:pt>
                <c:pt idx="3945">
                  <c:v>28215</c:v>
                </c:pt>
                <c:pt idx="3946">
                  <c:v>28215</c:v>
                </c:pt>
                <c:pt idx="3947">
                  <c:v>28215</c:v>
                </c:pt>
                <c:pt idx="3948">
                  <c:v>28215</c:v>
                </c:pt>
                <c:pt idx="3949">
                  <c:v>28215</c:v>
                </c:pt>
                <c:pt idx="3950">
                  <c:v>28215</c:v>
                </c:pt>
                <c:pt idx="3951">
                  <c:v>28215</c:v>
                </c:pt>
                <c:pt idx="3952">
                  <c:v>28215</c:v>
                </c:pt>
                <c:pt idx="3953">
                  <c:v>28215</c:v>
                </c:pt>
                <c:pt idx="3954">
                  <c:v>28215</c:v>
                </c:pt>
                <c:pt idx="3955">
                  <c:v>28215</c:v>
                </c:pt>
                <c:pt idx="3956">
                  <c:v>28215</c:v>
                </c:pt>
                <c:pt idx="3957">
                  <c:v>28215</c:v>
                </c:pt>
                <c:pt idx="3958">
                  <c:v>28215</c:v>
                </c:pt>
                <c:pt idx="3959">
                  <c:v>28215</c:v>
                </c:pt>
                <c:pt idx="3960">
                  <c:v>28215</c:v>
                </c:pt>
                <c:pt idx="3961">
                  <c:v>28215</c:v>
                </c:pt>
                <c:pt idx="3962">
                  <c:v>28215</c:v>
                </c:pt>
                <c:pt idx="3963">
                  <c:v>28215</c:v>
                </c:pt>
                <c:pt idx="3964">
                  <c:v>28215</c:v>
                </c:pt>
                <c:pt idx="3965">
                  <c:v>28215</c:v>
                </c:pt>
                <c:pt idx="3966">
                  <c:v>28215</c:v>
                </c:pt>
                <c:pt idx="3967">
                  <c:v>28215</c:v>
                </c:pt>
                <c:pt idx="3968">
                  <c:v>28215</c:v>
                </c:pt>
                <c:pt idx="3969">
                  <c:v>28215</c:v>
                </c:pt>
                <c:pt idx="3970">
                  <c:v>28215</c:v>
                </c:pt>
                <c:pt idx="3971">
                  <c:v>28215</c:v>
                </c:pt>
                <c:pt idx="3972">
                  <c:v>28215</c:v>
                </c:pt>
                <c:pt idx="3973">
                  <c:v>28215</c:v>
                </c:pt>
                <c:pt idx="3974">
                  <c:v>28215</c:v>
                </c:pt>
                <c:pt idx="3975">
                  <c:v>28215</c:v>
                </c:pt>
                <c:pt idx="3976">
                  <c:v>28215</c:v>
                </c:pt>
                <c:pt idx="3977">
                  <c:v>28215</c:v>
                </c:pt>
                <c:pt idx="3978">
                  <c:v>26250</c:v>
                </c:pt>
                <c:pt idx="3979">
                  <c:v>26250</c:v>
                </c:pt>
                <c:pt idx="3980">
                  <c:v>24678</c:v>
                </c:pt>
                <c:pt idx="3981">
                  <c:v>24678</c:v>
                </c:pt>
                <c:pt idx="3982">
                  <c:v>24678</c:v>
                </c:pt>
                <c:pt idx="3983">
                  <c:v>24678</c:v>
                </c:pt>
                <c:pt idx="3984">
                  <c:v>24678</c:v>
                </c:pt>
                <c:pt idx="3985">
                  <c:v>24678</c:v>
                </c:pt>
                <c:pt idx="3986">
                  <c:v>24678</c:v>
                </c:pt>
                <c:pt idx="3987">
                  <c:v>24678</c:v>
                </c:pt>
                <c:pt idx="3988">
                  <c:v>24678</c:v>
                </c:pt>
                <c:pt idx="3989">
                  <c:v>24678</c:v>
                </c:pt>
                <c:pt idx="3990">
                  <c:v>24678</c:v>
                </c:pt>
                <c:pt idx="3991">
                  <c:v>24678</c:v>
                </c:pt>
                <c:pt idx="3992">
                  <c:v>24678</c:v>
                </c:pt>
                <c:pt idx="3993">
                  <c:v>24678</c:v>
                </c:pt>
                <c:pt idx="3994">
                  <c:v>24678</c:v>
                </c:pt>
                <c:pt idx="3995">
                  <c:v>24678</c:v>
                </c:pt>
                <c:pt idx="3996">
                  <c:v>24678</c:v>
                </c:pt>
                <c:pt idx="3997">
                  <c:v>24678</c:v>
                </c:pt>
                <c:pt idx="3998">
                  <c:v>24678</c:v>
                </c:pt>
                <c:pt idx="3999">
                  <c:v>24678</c:v>
                </c:pt>
                <c:pt idx="4000">
                  <c:v>24678</c:v>
                </c:pt>
                <c:pt idx="4001">
                  <c:v>24678</c:v>
                </c:pt>
                <c:pt idx="4002">
                  <c:v>24678</c:v>
                </c:pt>
                <c:pt idx="4003">
                  <c:v>24678</c:v>
                </c:pt>
                <c:pt idx="4004">
                  <c:v>24678</c:v>
                </c:pt>
                <c:pt idx="4005">
                  <c:v>24678</c:v>
                </c:pt>
                <c:pt idx="4006">
                  <c:v>24678</c:v>
                </c:pt>
                <c:pt idx="4007">
                  <c:v>24678</c:v>
                </c:pt>
                <c:pt idx="4008">
                  <c:v>24678</c:v>
                </c:pt>
                <c:pt idx="4009">
                  <c:v>24678</c:v>
                </c:pt>
                <c:pt idx="4010">
                  <c:v>24678</c:v>
                </c:pt>
                <c:pt idx="4011">
                  <c:v>24678</c:v>
                </c:pt>
                <c:pt idx="4012">
                  <c:v>24678</c:v>
                </c:pt>
                <c:pt idx="4013">
                  <c:v>24678</c:v>
                </c:pt>
                <c:pt idx="4014">
                  <c:v>24678</c:v>
                </c:pt>
                <c:pt idx="4015">
                  <c:v>24678</c:v>
                </c:pt>
                <c:pt idx="4016">
                  <c:v>24678</c:v>
                </c:pt>
                <c:pt idx="4017">
                  <c:v>24678</c:v>
                </c:pt>
                <c:pt idx="4018">
                  <c:v>24678</c:v>
                </c:pt>
                <c:pt idx="4019">
                  <c:v>24678</c:v>
                </c:pt>
                <c:pt idx="4020">
                  <c:v>22320</c:v>
                </c:pt>
                <c:pt idx="4021">
                  <c:v>22320</c:v>
                </c:pt>
                <c:pt idx="4022">
                  <c:v>22320</c:v>
                </c:pt>
                <c:pt idx="4023">
                  <c:v>22320</c:v>
                </c:pt>
                <c:pt idx="4024">
                  <c:v>22320</c:v>
                </c:pt>
                <c:pt idx="4025">
                  <c:v>22320</c:v>
                </c:pt>
                <c:pt idx="4026">
                  <c:v>22320</c:v>
                </c:pt>
                <c:pt idx="4027">
                  <c:v>22320</c:v>
                </c:pt>
                <c:pt idx="4028">
                  <c:v>22320</c:v>
                </c:pt>
                <c:pt idx="4029">
                  <c:v>22320</c:v>
                </c:pt>
                <c:pt idx="4030">
                  <c:v>22320</c:v>
                </c:pt>
                <c:pt idx="4031">
                  <c:v>22320</c:v>
                </c:pt>
                <c:pt idx="4032">
                  <c:v>22320</c:v>
                </c:pt>
                <c:pt idx="4033">
                  <c:v>22320</c:v>
                </c:pt>
                <c:pt idx="4034">
                  <c:v>22320</c:v>
                </c:pt>
                <c:pt idx="4035">
                  <c:v>22320</c:v>
                </c:pt>
                <c:pt idx="4036">
                  <c:v>22320</c:v>
                </c:pt>
                <c:pt idx="4037">
                  <c:v>22320</c:v>
                </c:pt>
                <c:pt idx="4038">
                  <c:v>22320</c:v>
                </c:pt>
                <c:pt idx="4039">
                  <c:v>22320</c:v>
                </c:pt>
                <c:pt idx="4040">
                  <c:v>22320</c:v>
                </c:pt>
                <c:pt idx="4041">
                  <c:v>22320</c:v>
                </c:pt>
                <c:pt idx="4042">
                  <c:v>22320</c:v>
                </c:pt>
                <c:pt idx="4043">
                  <c:v>22320</c:v>
                </c:pt>
                <c:pt idx="4044">
                  <c:v>22320</c:v>
                </c:pt>
                <c:pt idx="4045">
                  <c:v>22320</c:v>
                </c:pt>
                <c:pt idx="4046">
                  <c:v>22320</c:v>
                </c:pt>
                <c:pt idx="4047">
                  <c:v>22320</c:v>
                </c:pt>
                <c:pt idx="4048">
                  <c:v>22320</c:v>
                </c:pt>
                <c:pt idx="4049">
                  <c:v>22320</c:v>
                </c:pt>
                <c:pt idx="4050">
                  <c:v>22320</c:v>
                </c:pt>
                <c:pt idx="4051">
                  <c:v>22320</c:v>
                </c:pt>
                <c:pt idx="4052">
                  <c:v>22320</c:v>
                </c:pt>
                <c:pt idx="4053">
                  <c:v>22320</c:v>
                </c:pt>
                <c:pt idx="4054">
                  <c:v>22320</c:v>
                </c:pt>
                <c:pt idx="4055">
                  <c:v>22320</c:v>
                </c:pt>
                <c:pt idx="4056">
                  <c:v>22320</c:v>
                </c:pt>
                <c:pt idx="4057">
                  <c:v>22320</c:v>
                </c:pt>
                <c:pt idx="4058">
                  <c:v>22320</c:v>
                </c:pt>
                <c:pt idx="4059">
                  <c:v>22320</c:v>
                </c:pt>
                <c:pt idx="4060">
                  <c:v>22320</c:v>
                </c:pt>
                <c:pt idx="4061">
                  <c:v>22320</c:v>
                </c:pt>
                <c:pt idx="4062">
                  <c:v>22320</c:v>
                </c:pt>
                <c:pt idx="4063">
                  <c:v>22320</c:v>
                </c:pt>
                <c:pt idx="4064">
                  <c:v>22320</c:v>
                </c:pt>
                <c:pt idx="4065">
                  <c:v>22320</c:v>
                </c:pt>
                <c:pt idx="4066">
                  <c:v>22320</c:v>
                </c:pt>
                <c:pt idx="4067">
                  <c:v>22320</c:v>
                </c:pt>
                <c:pt idx="4068">
                  <c:v>22320</c:v>
                </c:pt>
                <c:pt idx="4069">
                  <c:v>22320</c:v>
                </c:pt>
                <c:pt idx="4070">
                  <c:v>22320</c:v>
                </c:pt>
                <c:pt idx="4071">
                  <c:v>22320</c:v>
                </c:pt>
                <c:pt idx="4072">
                  <c:v>22320</c:v>
                </c:pt>
                <c:pt idx="4073">
                  <c:v>22320</c:v>
                </c:pt>
                <c:pt idx="4074">
                  <c:v>22320</c:v>
                </c:pt>
                <c:pt idx="4075">
                  <c:v>22320</c:v>
                </c:pt>
                <c:pt idx="4076">
                  <c:v>22320</c:v>
                </c:pt>
                <c:pt idx="4077">
                  <c:v>22320</c:v>
                </c:pt>
                <c:pt idx="4078">
                  <c:v>22320</c:v>
                </c:pt>
                <c:pt idx="4079">
                  <c:v>22320</c:v>
                </c:pt>
                <c:pt idx="4080">
                  <c:v>22320</c:v>
                </c:pt>
                <c:pt idx="4081">
                  <c:v>22320</c:v>
                </c:pt>
                <c:pt idx="4082">
                  <c:v>22320</c:v>
                </c:pt>
                <c:pt idx="4083">
                  <c:v>22320</c:v>
                </c:pt>
                <c:pt idx="4084">
                  <c:v>22320</c:v>
                </c:pt>
                <c:pt idx="4085">
                  <c:v>22320</c:v>
                </c:pt>
                <c:pt idx="4086">
                  <c:v>22320</c:v>
                </c:pt>
                <c:pt idx="4087">
                  <c:v>22320</c:v>
                </c:pt>
                <c:pt idx="4088">
                  <c:v>19783.332999999999</c:v>
                </c:pt>
                <c:pt idx="4089">
                  <c:v>19783.332999999999</c:v>
                </c:pt>
                <c:pt idx="4090">
                  <c:v>19783.332999999999</c:v>
                </c:pt>
                <c:pt idx="4091">
                  <c:v>19783.332999999999</c:v>
                </c:pt>
                <c:pt idx="4092">
                  <c:v>19337.5</c:v>
                </c:pt>
                <c:pt idx="4093">
                  <c:v>19570</c:v>
                </c:pt>
                <c:pt idx="4094">
                  <c:v>19570</c:v>
                </c:pt>
                <c:pt idx="4095">
                  <c:v>19570</c:v>
                </c:pt>
                <c:pt idx="4096">
                  <c:v>19570</c:v>
                </c:pt>
                <c:pt idx="4097">
                  <c:v>19570</c:v>
                </c:pt>
                <c:pt idx="4098">
                  <c:v>19570</c:v>
                </c:pt>
                <c:pt idx="4099">
                  <c:v>19570</c:v>
                </c:pt>
                <c:pt idx="4100">
                  <c:v>19570</c:v>
                </c:pt>
                <c:pt idx="4101">
                  <c:v>19570</c:v>
                </c:pt>
                <c:pt idx="4102">
                  <c:v>19570</c:v>
                </c:pt>
                <c:pt idx="4103">
                  <c:v>19570</c:v>
                </c:pt>
                <c:pt idx="4104">
                  <c:v>19570</c:v>
                </c:pt>
                <c:pt idx="4105">
                  <c:v>19570</c:v>
                </c:pt>
                <c:pt idx="4106">
                  <c:v>19570</c:v>
                </c:pt>
                <c:pt idx="4107">
                  <c:v>19570</c:v>
                </c:pt>
                <c:pt idx="4108">
                  <c:v>19570</c:v>
                </c:pt>
                <c:pt idx="4109">
                  <c:v>19570</c:v>
                </c:pt>
                <c:pt idx="4110">
                  <c:v>19570</c:v>
                </c:pt>
                <c:pt idx="4111">
                  <c:v>19570</c:v>
                </c:pt>
                <c:pt idx="4112">
                  <c:v>19570</c:v>
                </c:pt>
                <c:pt idx="4113">
                  <c:v>19570</c:v>
                </c:pt>
                <c:pt idx="4114">
                  <c:v>19570</c:v>
                </c:pt>
                <c:pt idx="4115">
                  <c:v>19570</c:v>
                </c:pt>
                <c:pt idx="4116">
                  <c:v>19570</c:v>
                </c:pt>
                <c:pt idx="4117">
                  <c:v>19570</c:v>
                </c:pt>
                <c:pt idx="4118">
                  <c:v>19570</c:v>
                </c:pt>
                <c:pt idx="4119">
                  <c:v>19570</c:v>
                </c:pt>
                <c:pt idx="4120">
                  <c:v>19570</c:v>
                </c:pt>
                <c:pt idx="4121">
                  <c:v>19570</c:v>
                </c:pt>
                <c:pt idx="4122">
                  <c:v>19570</c:v>
                </c:pt>
                <c:pt idx="4123">
                  <c:v>19570</c:v>
                </c:pt>
                <c:pt idx="4124">
                  <c:v>19570</c:v>
                </c:pt>
                <c:pt idx="4125">
                  <c:v>19570</c:v>
                </c:pt>
                <c:pt idx="4126">
                  <c:v>19570</c:v>
                </c:pt>
                <c:pt idx="4127">
                  <c:v>19570</c:v>
                </c:pt>
                <c:pt idx="4128">
                  <c:v>19570</c:v>
                </c:pt>
                <c:pt idx="4129">
                  <c:v>19570</c:v>
                </c:pt>
                <c:pt idx="4130">
                  <c:v>19570</c:v>
                </c:pt>
                <c:pt idx="4131">
                  <c:v>19570</c:v>
                </c:pt>
                <c:pt idx="4132">
                  <c:v>19570</c:v>
                </c:pt>
                <c:pt idx="4133">
                  <c:v>17736.667000000001</c:v>
                </c:pt>
                <c:pt idx="4134">
                  <c:v>17736.667000000001</c:v>
                </c:pt>
                <c:pt idx="4135">
                  <c:v>17736.667000000001</c:v>
                </c:pt>
                <c:pt idx="4136">
                  <c:v>17736.667000000001</c:v>
                </c:pt>
                <c:pt idx="4137">
                  <c:v>17736.667000000001</c:v>
                </c:pt>
                <c:pt idx="4138">
                  <c:v>17736.667000000001</c:v>
                </c:pt>
                <c:pt idx="4139">
                  <c:v>17736.667000000001</c:v>
                </c:pt>
                <c:pt idx="4140">
                  <c:v>17736.667000000001</c:v>
                </c:pt>
                <c:pt idx="4141">
                  <c:v>17736.667000000001</c:v>
                </c:pt>
                <c:pt idx="4142">
                  <c:v>19250</c:v>
                </c:pt>
                <c:pt idx="4143">
                  <c:v>19250</c:v>
                </c:pt>
                <c:pt idx="4144">
                  <c:v>19250</c:v>
                </c:pt>
                <c:pt idx="4145">
                  <c:v>19250</c:v>
                </c:pt>
                <c:pt idx="4146">
                  <c:v>19250</c:v>
                </c:pt>
                <c:pt idx="4147">
                  <c:v>19250</c:v>
                </c:pt>
                <c:pt idx="4148">
                  <c:v>19250</c:v>
                </c:pt>
                <c:pt idx="4149">
                  <c:v>19250</c:v>
                </c:pt>
                <c:pt idx="4150">
                  <c:v>19250</c:v>
                </c:pt>
                <c:pt idx="4151">
                  <c:v>19250</c:v>
                </c:pt>
                <c:pt idx="4152">
                  <c:v>19250</c:v>
                </c:pt>
                <c:pt idx="4153">
                  <c:v>19250</c:v>
                </c:pt>
                <c:pt idx="4154">
                  <c:v>19250</c:v>
                </c:pt>
                <c:pt idx="4155">
                  <c:v>19250</c:v>
                </c:pt>
                <c:pt idx="4156">
                  <c:v>19250</c:v>
                </c:pt>
                <c:pt idx="4157">
                  <c:v>19250</c:v>
                </c:pt>
                <c:pt idx="4158">
                  <c:v>19250</c:v>
                </c:pt>
                <c:pt idx="4159">
                  <c:v>19250</c:v>
                </c:pt>
                <c:pt idx="4160">
                  <c:v>19250</c:v>
                </c:pt>
                <c:pt idx="4161">
                  <c:v>19250</c:v>
                </c:pt>
                <c:pt idx="4162">
                  <c:v>19250</c:v>
                </c:pt>
                <c:pt idx="4163">
                  <c:v>19250</c:v>
                </c:pt>
                <c:pt idx="4164">
                  <c:v>19250</c:v>
                </c:pt>
                <c:pt idx="4165">
                  <c:v>19250</c:v>
                </c:pt>
                <c:pt idx="4166">
                  <c:v>19250</c:v>
                </c:pt>
                <c:pt idx="4167">
                  <c:v>19250</c:v>
                </c:pt>
                <c:pt idx="4168">
                  <c:v>19250</c:v>
                </c:pt>
                <c:pt idx="4169">
                  <c:v>19250</c:v>
                </c:pt>
                <c:pt idx="4170">
                  <c:v>19250</c:v>
                </c:pt>
                <c:pt idx="4171">
                  <c:v>19250</c:v>
                </c:pt>
                <c:pt idx="4172">
                  <c:v>19250</c:v>
                </c:pt>
                <c:pt idx="4173">
                  <c:v>19250</c:v>
                </c:pt>
                <c:pt idx="4174">
                  <c:v>19250</c:v>
                </c:pt>
                <c:pt idx="4175">
                  <c:v>19250</c:v>
                </c:pt>
                <c:pt idx="4176">
                  <c:v>19250</c:v>
                </c:pt>
                <c:pt idx="4177">
                  <c:v>19250</c:v>
                </c:pt>
                <c:pt idx="4178">
                  <c:v>19250</c:v>
                </c:pt>
                <c:pt idx="4179">
                  <c:v>19250</c:v>
                </c:pt>
                <c:pt idx="4180">
                  <c:v>19250</c:v>
                </c:pt>
                <c:pt idx="4181">
                  <c:v>19250</c:v>
                </c:pt>
                <c:pt idx="4182">
                  <c:v>19250</c:v>
                </c:pt>
                <c:pt idx="4183">
                  <c:v>19250</c:v>
                </c:pt>
                <c:pt idx="4184">
                  <c:v>19250</c:v>
                </c:pt>
                <c:pt idx="4185">
                  <c:v>19250</c:v>
                </c:pt>
                <c:pt idx="4186">
                  <c:v>19250</c:v>
                </c:pt>
                <c:pt idx="4187">
                  <c:v>19250</c:v>
                </c:pt>
                <c:pt idx="4188">
                  <c:v>19250</c:v>
                </c:pt>
                <c:pt idx="4189">
                  <c:v>19250</c:v>
                </c:pt>
                <c:pt idx="4190">
                  <c:v>19250</c:v>
                </c:pt>
                <c:pt idx="4191">
                  <c:v>19250</c:v>
                </c:pt>
                <c:pt idx="4192">
                  <c:v>19250</c:v>
                </c:pt>
                <c:pt idx="4193">
                  <c:v>19250</c:v>
                </c:pt>
                <c:pt idx="4194">
                  <c:v>19250</c:v>
                </c:pt>
                <c:pt idx="4195">
                  <c:v>19250</c:v>
                </c:pt>
                <c:pt idx="4196">
                  <c:v>19250</c:v>
                </c:pt>
                <c:pt idx="4197">
                  <c:v>19250</c:v>
                </c:pt>
                <c:pt idx="4198">
                  <c:v>19250</c:v>
                </c:pt>
                <c:pt idx="4199">
                  <c:v>19250</c:v>
                </c:pt>
                <c:pt idx="4200">
                  <c:v>19250</c:v>
                </c:pt>
                <c:pt idx="4201">
                  <c:v>19250</c:v>
                </c:pt>
                <c:pt idx="4202">
                  <c:v>19250</c:v>
                </c:pt>
                <c:pt idx="4203">
                  <c:v>19250</c:v>
                </c:pt>
                <c:pt idx="4204">
                  <c:v>19250</c:v>
                </c:pt>
                <c:pt idx="4205">
                  <c:v>19250</c:v>
                </c:pt>
                <c:pt idx="4206">
                  <c:v>19250</c:v>
                </c:pt>
                <c:pt idx="4207">
                  <c:v>19250</c:v>
                </c:pt>
                <c:pt idx="4208">
                  <c:v>19250</c:v>
                </c:pt>
                <c:pt idx="4209">
                  <c:v>19250</c:v>
                </c:pt>
                <c:pt idx="4210">
                  <c:v>19250</c:v>
                </c:pt>
                <c:pt idx="4211">
                  <c:v>19250</c:v>
                </c:pt>
                <c:pt idx="4212">
                  <c:v>19250</c:v>
                </c:pt>
                <c:pt idx="4213">
                  <c:v>19250</c:v>
                </c:pt>
                <c:pt idx="4214">
                  <c:v>19250</c:v>
                </c:pt>
                <c:pt idx="4215">
                  <c:v>19250</c:v>
                </c:pt>
                <c:pt idx="4216">
                  <c:v>19250</c:v>
                </c:pt>
                <c:pt idx="4217">
                  <c:v>19250</c:v>
                </c:pt>
                <c:pt idx="4218">
                  <c:v>19250</c:v>
                </c:pt>
                <c:pt idx="4219">
                  <c:v>19250</c:v>
                </c:pt>
                <c:pt idx="4220">
                  <c:v>19250</c:v>
                </c:pt>
                <c:pt idx="4221">
                  <c:v>18275</c:v>
                </c:pt>
                <c:pt idx="4222">
                  <c:v>18275</c:v>
                </c:pt>
                <c:pt idx="4223">
                  <c:v>18275</c:v>
                </c:pt>
                <c:pt idx="4224">
                  <c:v>18275</c:v>
                </c:pt>
                <c:pt idx="4225">
                  <c:v>18275</c:v>
                </c:pt>
                <c:pt idx="4226">
                  <c:v>18275</c:v>
                </c:pt>
                <c:pt idx="4227">
                  <c:v>18275</c:v>
                </c:pt>
                <c:pt idx="4228">
                  <c:v>18275</c:v>
                </c:pt>
                <c:pt idx="4229">
                  <c:v>18275</c:v>
                </c:pt>
                <c:pt idx="4230">
                  <c:v>18275</c:v>
                </c:pt>
                <c:pt idx="4231">
                  <c:v>18275</c:v>
                </c:pt>
                <c:pt idx="4232">
                  <c:v>18275</c:v>
                </c:pt>
                <c:pt idx="4233">
                  <c:v>18275</c:v>
                </c:pt>
                <c:pt idx="4234">
                  <c:v>18275</c:v>
                </c:pt>
                <c:pt idx="4235">
                  <c:v>18275</c:v>
                </c:pt>
                <c:pt idx="4236">
                  <c:v>18275</c:v>
                </c:pt>
                <c:pt idx="4237">
                  <c:v>18275</c:v>
                </c:pt>
                <c:pt idx="4238">
                  <c:v>18275</c:v>
                </c:pt>
                <c:pt idx="4239">
                  <c:v>18275</c:v>
                </c:pt>
                <c:pt idx="4240">
                  <c:v>18275</c:v>
                </c:pt>
                <c:pt idx="4241">
                  <c:v>18275</c:v>
                </c:pt>
                <c:pt idx="4242">
                  <c:v>18275</c:v>
                </c:pt>
                <c:pt idx="4243">
                  <c:v>18275</c:v>
                </c:pt>
                <c:pt idx="4244">
                  <c:v>18275</c:v>
                </c:pt>
                <c:pt idx="4245">
                  <c:v>18275</c:v>
                </c:pt>
                <c:pt idx="4246">
                  <c:v>18275</c:v>
                </c:pt>
                <c:pt idx="4247">
                  <c:v>18275</c:v>
                </c:pt>
                <c:pt idx="4248">
                  <c:v>18275</c:v>
                </c:pt>
                <c:pt idx="4249">
                  <c:v>18275</c:v>
                </c:pt>
                <c:pt idx="4250">
                  <c:v>18275</c:v>
                </c:pt>
                <c:pt idx="4251">
                  <c:v>18275</c:v>
                </c:pt>
                <c:pt idx="4252">
                  <c:v>18275</c:v>
                </c:pt>
                <c:pt idx="4253">
                  <c:v>18275</c:v>
                </c:pt>
                <c:pt idx="4254">
                  <c:v>18275</c:v>
                </c:pt>
                <c:pt idx="4255">
                  <c:v>18275</c:v>
                </c:pt>
                <c:pt idx="4256">
                  <c:v>18275</c:v>
                </c:pt>
                <c:pt idx="4257">
                  <c:v>18275</c:v>
                </c:pt>
                <c:pt idx="4258">
                  <c:v>18275</c:v>
                </c:pt>
                <c:pt idx="4259">
                  <c:v>18275</c:v>
                </c:pt>
                <c:pt idx="4260">
                  <c:v>18275</c:v>
                </c:pt>
                <c:pt idx="4261">
                  <c:v>17300</c:v>
                </c:pt>
                <c:pt idx="4262">
                  <c:v>17300</c:v>
                </c:pt>
                <c:pt idx="4263">
                  <c:v>17300</c:v>
                </c:pt>
                <c:pt idx="4264">
                  <c:v>17300</c:v>
                </c:pt>
                <c:pt idx="4265">
                  <c:v>17300</c:v>
                </c:pt>
                <c:pt idx="4266">
                  <c:v>17300</c:v>
                </c:pt>
                <c:pt idx="4267">
                  <c:v>17300</c:v>
                </c:pt>
                <c:pt idx="4268">
                  <c:v>17300</c:v>
                </c:pt>
                <c:pt idx="4269">
                  <c:v>17300</c:v>
                </c:pt>
                <c:pt idx="4270">
                  <c:v>17300</c:v>
                </c:pt>
                <c:pt idx="4271">
                  <c:v>17300</c:v>
                </c:pt>
                <c:pt idx="4272">
                  <c:v>17300</c:v>
                </c:pt>
                <c:pt idx="4273">
                  <c:v>17300</c:v>
                </c:pt>
                <c:pt idx="4274">
                  <c:v>17300</c:v>
                </c:pt>
                <c:pt idx="4275">
                  <c:v>17300</c:v>
                </c:pt>
                <c:pt idx="4276">
                  <c:v>17300</c:v>
                </c:pt>
                <c:pt idx="4277">
                  <c:v>17300</c:v>
                </c:pt>
                <c:pt idx="4278">
                  <c:v>17300</c:v>
                </c:pt>
                <c:pt idx="4279">
                  <c:v>17300</c:v>
                </c:pt>
                <c:pt idx="4280">
                  <c:v>17300</c:v>
                </c:pt>
                <c:pt idx="4281">
                  <c:v>17300</c:v>
                </c:pt>
                <c:pt idx="4282">
                  <c:v>17300</c:v>
                </c:pt>
                <c:pt idx="4283">
                  <c:v>17300</c:v>
                </c:pt>
                <c:pt idx="4284">
                  <c:v>17300</c:v>
                </c:pt>
                <c:pt idx="4285">
                  <c:v>17300</c:v>
                </c:pt>
                <c:pt idx="4286">
                  <c:v>17300</c:v>
                </c:pt>
                <c:pt idx="4287">
                  <c:v>17300</c:v>
                </c:pt>
                <c:pt idx="4288">
                  <c:v>17300</c:v>
                </c:pt>
                <c:pt idx="4289">
                  <c:v>17300</c:v>
                </c:pt>
                <c:pt idx="4290">
                  <c:v>17300</c:v>
                </c:pt>
                <c:pt idx="4291">
                  <c:v>17300</c:v>
                </c:pt>
                <c:pt idx="4292">
                  <c:v>17300</c:v>
                </c:pt>
                <c:pt idx="4293">
                  <c:v>17300</c:v>
                </c:pt>
                <c:pt idx="4294">
                  <c:v>17300</c:v>
                </c:pt>
                <c:pt idx="4295">
                  <c:v>17300</c:v>
                </c:pt>
                <c:pt idx="4296">
                  <c:v>17300</c:v>
                </c:pt>
                <c:pt idx="4297">
                  <c:v>17300</c:v>
                </c:pt>
                <c:pt idx="4298">
                  <c:v>17300</c:v>
                </c:pt>
                <c:pt idx="4299">
                  <c:v>17300</c:v>
                </c:pt>
                <c:pt idx="4300">
                  <c:v>17300</c:v>
                </c:pt>
                <c:pt idx="4301">
                  <c:v>17300</c:v>
                </c:pt>
                <c:pt idx="4302">
                  <c:v>17300</c:v>
                </c:pt>
                <c:pt idx="4303">
                  <c:v>17300</c:v>
                </c:pt>
                <c:pt idx="4304">
                  <c:v>17300</c:v>
                </c:pt>
                <c:pt idx="4305">
                  <c:v>17300</c:v>
                </c:pt>
                <c:pt idx="4306">
                  <c:v>17300</c:v>
                </c:pt>
                <c:pt idx="4307">
                  <c:v>17300</c:v>
                </c:pt>
                <c:pt idx="4308">
                  <c:v>17300</c:v>
                </c:pt>
                <c:pt idx="4309">
                  <c:v>17300</c:v>
                </c:pt>
                <c:pt idx="4310">
                  <c:v>17300</c:v>
                </c:pt>
                <c:pt idx="4311">
                  <c:v>17300</c:v>
                </c:pt>
                <c:pt idx="4312">
                  <c:v>17300</c:v>
                </c:pt>
                <c:pt idx="4313">
                  <c:v>17300</c:v>
                </c:pt>
                <c:pt idx="4314">
                  <c:v>17300</c:v>
                </c:pt>
                <c:pt idx="4315">
                  <c:v>17300</c:v>
                </c:pt>
                <c:pt idx="4316">
                  <c:v>17300</c:v>
                </c:pt>
                <c:pt idx="4317">
                  <c:v>17300</c:v>
                </c:pt>
                <c:pt idx="4318">
                  <c:v>17300</c:v>
                </c:pt>
                <c:pt idx="4319">
                  <c:v>17300</c:v>
                </c:pt>
                <c:pt idx="4320">
                  <c:v>17300</c:v>
                </c:pt>
                <c:pt idx="4321">
                  <c:v>17300</c:v>
                </c:pt>
                <c:pt idx="4322">
                  <c:v>17300</c:v>
                </c:pt>
                <c:pt idx="4323">
                  <c:v>17300</c:v>
                </c:pt>
                <c:pt idx="4324">
                  <c:v>17300</c:v>
                </c:pt>
                <c:pt idx="4325">
                  <c:v>17300</c:v>
                </c:pt>
                <c:pt idx="4326">
                  <c:v>17300</c:v>
                </c:pt>
                <c:pt idx="4327">
                  <c:v>17300</c:v>
                </c:pt>
                <c:pt idx="4328">
                  <c:v>17300</c:v>
                </c:pt>
                <c:pt idx="4329">
                  <c:v>17300</c:v>
                </c:pt>
                <c:pt idx="4330">
                  <c:v>17300</c:v>
                </c:pt>
                <c:pt idx="4331">
                  <c:v>17300</c:v>
                </c:pt>
                <c:pt idx="4332">
                  <c:v>17300</c:v>
                </c:pt>
                <c:pt idx="4333">
                  <c:v>17300</c:v>
                </c:pt>
                <c:pt idx="4334">
                  <c:v>17300</c:v>
                </c:pt>
                <c:pt idx="4335">
                  <c:v>17300</c:v>
                </c:pt>
                <c:pt idx="4336">
                  <c:v>17300</c:v>
                </c:pt>
                <c:pt idx="4337">
                  <c:v>17383.332999999999</c:v>
                </c:pt>
                <c:pt idx="4338">
                  <c:v>17383.332999999999</c:v>
                </c:pt>
                <c:pt idx="4339">
                  <c:v>17383.332999999999</c:v>
                </c:pt>
                <c:pt idx="4340">
                  <c:v>17383.332999999999</c:v>
                </c:pt>
                <c:pt idx="4341">
                  <c:v>17383.332999999999</c:v>
                </c:pt>
                <c:pt idx="4342">
                  <c:v>17383.332999999999</c:v>
                </c:pt>
                <c:pt idx="4343">
                  <c:v>17383.332999999999</c:v>
                </c:pt>
                <c:pt idx="4344">
                  <c:v>17383.332999999999</c:v>
                </c:pt>
                <c:pt idx="4345">
                  <c:v>17383.332999999999</c:v>
                </c:pt>
                <c:pt idx="4346">
                  <c:v>17383.332999999999</c:v>
                </c:pt>
                <c:pt idx="4347">
                  <c:v>17383.332999999999</c:v>
                </c:pt>
                <c:pt idx="4348">
                  <c:v>16450</c:v>
                </c:pt>
                <c:pt idx="4349">
                  <c:v>16450</c:v>
                </c:pt>
                <c:pt idx="4350">
                  <c:v>16450</c:v>
                </c:pt>
                <c:pt idx="4351">
                  <c:v>16450</c:v>
                </c:pt>
                <c:pt idx="4352">
                  <c:v>16450</c:v>
                </c:pt>
                <c:pt idx="4353">
                  <c:v>16450</c:v>
                </c:pt>
                <c:pt idx="4354">
                  <c:v>16450</c:v>
                </c:pt>
                <c:pt idx="4355">
                  <c:v>16450</c:v>
                </c:pt>
                <c:pt idx="4356">
                  <c:v>16450</c:v>
                </c:pt>
                <c:pt idx="4357">
                  <c:v>16450</c:v>
                </c:pt>
                <c:pt idx="4358">
                  <c:v>16450</c:v>
                </c:pt>
                <c:pt idx="4359">
                  <c:v>16450</c:v>
                </c:pt>
                <c:pt idx="4360">
                  <c:v>16450</c:v>
                </c:pt>
                <c:pt idx="4361">
                  <c:v>16450</c:v>
                </c:pt>
                <c:pt idx="4362">
                  <c:v>16450</c:v>
                </c:pt>
                <c:pt idx="4363">
                  <c:v>16450</c:v>
                </c:pt>
                <c:pt idx="4364">
                  <c:v>16450</c:v>
                </c:pt>
                <c:pt idx="4365">
                  <c:v>16166.666999999999</c:v>
                </c:pt>
                <c:pt idx="4366">
                  <c:v>16166.666999999999</c:v>
                </c:pt>
                <c:pt idx="4367">
                  <c:v>17425</c:v>
                </c:pt>
                <c:pt idx="4368">
                  <c:v>17425</c:v>
                </c:pt>
                <c:pt idx="4369">
                  <c:v>17425</c:v>
                </c:pt>
                <c:pt idx="4370">
                  <c:v>17425</c:v>
                </c:pt>
                <c:pt idx="4371">
                  <c:v>17425</c:v>
                </c:pt>
                <c:pt idx="4372">
                  <c:v>17425</c:v>
                </c:pt>
                <c:pt idx="4373">
                  <c:v>17425</c:v>
                </c:pt>
                <c:pt idx="4374">
                  <c:v>17425</c:v>
                </c:pt>
                <c:pt idx="4375">
                  <c:v>17425</c:v>
                </c:pt>
                <c:pt idx="4376">
                  <c:v>17425</c:v>
                </c:pt>
                <c:pt idx="4377">
                  <c:v>17550</c:v>
                </c:pt>
                <c:pt idx="4378">
                  <c:v>17550</c:v>
                </c:pt>
                <c:pt idx="4379">
                  <c:v>17550</c:v>
                </c:pt>
                <c:pt idx="4380">
                  <c:v>17550</c:v>
                </c:pt>
                <c:pt idx="4381">
                  <c:v>17550</c:v>
                </c:pt>
                <c:pt idx="4382">
                  <c:v>17550</c:v>
                </c:pt>
                <c:pt idx="4383">
                  <c:v>17550</c:v>
                </c:pt>
                <c:pt idx="4384">
                  <c:v>17550</c:v>
                </c:pt>
                <c:pt idx="4385">
                  <c:v>17550</c:v>
                </c:pt>
                <c:pt idx="4386">
                  <c:v>17550</c:v>
                </c:pt>
                <c:pt idx="4387">
                  <c:v>17550</c:v>
                </c:pt>
                <c:pt idx="4388">
                  <c:v>17550</c:v>
                </c:pt>
                <c:pt idx="4389">
                  <c:v>17550</c:v>
                </c:pt>
                <c:pt idx="4390">
                  <c:v>17550</c:v>
                </c:pt>
                <c:pt idx="4391">
                  <c:v>17550</c:v>
                </c:pt>
                <c:pt idx="4392">
                  <c:v>17550</c:v>
                </c:pt>
                <c:pt idx="4393">
                  <c:v>17550</c:v>
                </c:pt>
                <c:pt idx="4394">
                  <c:v>17550</c:v>
                </c:pt>
                <c:pt idx="4395">
                  <c:v>17550</c:v>
                </c:pt>
                <c:pt idx="4396">
                  <c:v>17550</c:v>
                </c:pt>
                <c:pt idx="4397">
                  <c:v>17550</c:v>
                </c:pt>
                <c:pt idx="4398">
                  <c:v>17550</c:v>
                </c:pt>
                <c:pt idx="4399">
                  <c:v>17550</c:v>
                </c:pt>
                <c:pt idx="4400">
                  <c:v>17550</c:v>
                </c:pt>
                <c:pt idx="4401">
                  <c:v>17550</c:v>
                </c:pt>
                <c:pt idx="4402">
                  <c:v>17550</c:v>
                </c:pt>
                <c:pt idx="4403">
                  <c:v>17550</c:v>
                </c:pt>
                <c:pt idx="4404">
                  <c:v>17550</c:v>
                </c:pt>
                <c:pt idx="4405">
                  <c:v>17550</c:v>
                </c:pt>
                <c:pt idx="4406">
                  <c:v>17550</c:v>
                </c:pt>
                <c:pt idx="4407">
                  <c:v>17550</c:v>
                </c:pt>
                <c:pt idx="4408">
                  <c:v>17550</c:v>
                </c:pt>
                <c:pt idx="4409">
                  <c:v>17550</c:v>
                </c:pt>
                <c:pt idx="4410">
                  <c:v>17550</c:v>
                </c:pt>
                <c:pt idx="4411">
                  <c:v>17550</c:v>
                </c:pt>
                <c:pt idx="4412">
                  <c:v>17550</c:v>
                </c:pt>
                <c:pt idx="4413">
                  <c:v>17550</c:v>
                </c:pt>
                <c:pt idx="4414">
                  <c:v>17550</c:v>
                </c:pt>
                <c:pt idx="4415">
                  <c:v>17550</c:v>
                </c:pt>
                <c:pt idx="4416">
                  <c:v>17550</c:v>
                </c:pt>
                <c:pt idx="4417">
                  <c:v>17550</c:v>
                </c:pt>
                <c:pt idx="4418">
                  <c:v>17550</c:v>
                </c:pt>
                <c:pt idx="4419">
                  <c:v>17550</c:v>
                </c:pt>
                <c:pt idx="4420">
                  <c:v>17550</c:v>
                </c:pt>
                <c:pt idx="4421">
                  <c:v>17550</c:v>
                </c:pt>
                <c:pt idx="4422">
                  <c:v>17550</c:v>
                </c:pt>
                <c:pt idx="4423">
                  <c:v>17550</c:v>
                </c:pt>
                <c:pt idx="4424">
                  <c:v>17550</c:v>
                </c:pt>
                <c:pt idx="4425">
                  <c:v>17550</c:v>
                </c:pt>
                <c:pt idx="4426">
                  <c:v>17550</c:v>
                </c:pt>
                <c:pt idx="4427">
                  <c:v>17550</c:v>
                </c:pt>
                <c:pt idx="4428">
                  <c:v>17550</c:v>
                </c:pt>
                <c:pt idx="4429">
                  <c:v>17550</c:v>
                </c:pt>
                <c:pt idx="4430">
                  <c:v>17550</c:v>
                </c:pt>
                <c:pt idx="4431">
                  <c:v>17550</c:v>
                </c:pt>
                <c:pt idx="4432">
                  <c:v>17550</c:v>
                </c:pt>
                <c:pt idx="4433">
                  <c:v>17550</c:v>
                </c:pt>
                <c:pt idx="4434">
                  <c:v>17550</c:v>
                </c:pt>
                <c:pt idx="4435">
                  <c:v>17550</c:v>
                </c:pt>
                <c:pt idx="4436">
                  <c:v>30980</c:v>
                </c:pt>
                <c:pt idx="4437">
                  <c:v>30980</c:v>
                </c:pt>
                <c:pt idx="4438">
                  <c:v>30980</c:v>
                </c:pt>
                <c:pt idx="4439">
                  <c:v>30980</c:v>
                </c:pt>
                <c:pt idx="4440">
                  <c:v>30980</c:v>
                </c:pt>
                <c:pt idx="4441">
                  <c:v>30980</c:v>
                </c:pt>
                <c:pt idx="4442">
                  <c:v>30980</c:v>
                </c:pt>
                <c:pt idx="4443">
                  <c:v>30980</c:v>
                </c:pt>
                <c:pt idx="4444">
                  <c:v>30980</c:v>
                </c:pt>
                <c:pt idx="4445">
                  <c:v>30980</c:v>
                </c:pt>
                <c:pt idx="4446">
                  <c:v>30980</c:v>
                </c:pt>
                <c:pt idx="4447">
                  <c:v>30980</c:v>
                </c:pt>
                <c:pt idx="4448">
                  <c:v>30980</c:v>
                </c:pt>
                <c:pt idx="4449">
                  <c:v>30980</c:v>
                </c:pt>
                <c:pt idx="4450">
                  <c:v>30980</c:v>
                </c:pt>
                <c:pt idx="4451">
                  <c:v>30980</c:v>
                </c:pt>
                <c:pt idx="4452">
                  <c:v>30980</c:v>
                </c:pt>
                <c:pt idx="4453">
                  <c:v>30980</c:v>
                </c:pt>
                <c:pt idx="4454">
                  <c:v>30980</c:v>
                </c:pt>
                <c:pt idx="4455">
                  <c:v>26986.667000000001</c:v>
                </c:pt>
                <c:pt idx="4456">
                  <c:v>26986.667000000001</c:v>
                </c:pt>
                <c:pt idx="4457">
                  <c:v>26986.667000000001</c:v>
                </c:pt>
                <c:pt idx="4458">
                  <c:v>24990</c:v>
                </c:pt>
                <c:pt idx="4459">
                  <c:v>24990</c:v>
                </c:pt>
                <c:pt idx="4460">
                  <c:v>24990</c:v>
                </c:pt>
                <c:pt idx="4461">
                  <c:v>24990</c:v>
                </c:pt>
                <c:pt idx="4462">
                  <c:v>24990</c:v>
                </c:pt>
                <c:pt idx="4463">
                  <c:v>24990</c:v>
                </c:pt>
                <c:pt idx="4464">
                  <c:v>24990</c:v>
                </c:pt>
                <c:pt idx="4465">
                  <c:v>24990</c:v>
                </c:pt>
                <c:pt idx="4466">
                  <c:v>24990</c:v>
                </c:pt>
                <c:pt idx="4467">
                  <c:v>24990</c:v>
                </c:pt>
                <c:pt idx="4468">
                  <c:v>24990</c:v>
                </c:pt>
                <c:pt idx="4469">
                  <c:v>24990</c:v>
                </c:pt>
                <c:pt idx="4470">
                  <c:v>24990</c:v>
                </c:pt>
                <c:pt idx="4471">
                  <c:v>24990</c:v>
                </c:pt>
                <c:pt idx="4472">
                  <c:v>24990</c:v>
                </c:pt>
                <c:pt idx="4473">
                  <c:v>24990</c:v>
                </c:pt>
                <c:pt idx="4474">
                  <c:v>24990</c:v>
                </c:pt>
                <c:pt idx="4475">
                  <c:v>24990</c:v>
                </c:pt>
                <c:pt idx="4476">
                  <c:v>24990</c:v>
                </c:pt>
                <c:pt idx="4477">
                  <c:v>24990</c:v>
                </c:pt>
                <c:pt idx="4478">
                  <c:v>24990</c:v>
                </c:pt>
                <c:pt idx="4479">
                  <c:v>24990</c:v>
                </c:pt>
                <c:pt idx="4480">
                  <c:v>24990</c:v>
                </c:pt>
                <c:pt idx="4481">
                  <c:v>24990</c:v>
                </c:pt>
                <c:pt idx="4482">
                  <c:v>24990</c:v>
                </c:pt>
                <c:pt idx="4483">
                  <c:v>24990</c:v>
                </c:pt>
                <c:pt idx="4484">
                  <c:v>24990</c:v>
                </c:pt>
                <c:pt idx="4485">
                  <c:v>24990</c:v>
                </c:pt>
                <c:pt idx="4486">
                  <c:v>24990</c:v>
                </c:pt>
                <c:pt idx="4487">
                  <c:v>24990</c:v>
                </c:pt>
                <c:pt idx="4488">
                  <c:v>24990</c:v>
                </c:pt>
                <c:pt idx="4489">
                  <c:v>24990</c:v>
                </c:pt>
                <c:pt idx="4490">
                  <c:v>24990</c:v>
                </c:pt>
                <c:pt idx="4491">
                  <c:v>24990</c:v>
                </c:pt>
                <c:pt idx="4492">
                  <c:v>24990</c:v>
                </c:pt>
                <c:pt idx="4493">
                  <c:v>24990</c:v>
                </c:pt>
                <c:pt idx="4494">
                  <c:v>24990</c:v>
                </c:pt>
                <c:pt idx="4495">
                  <c:v>24990</c:v>
                </c:pt>
                <c:pt idx="4496">
                  <c:v>24990</c:v>
                </c:pt>
                <c:pt idx="4497">
                  <c:v>24990</c:v>
                </c:pt>
                <c:pt idx="4498">
                  <c:v>24990</c:v>
                </c:pt>
                <c:pt idx="4499">
                  <c:v>24990</c:v>
                </c:pt>
                <c:pt idx="4500">
                  <c:v>24990</c:v>
                </c:pt>
                <c:pt idx="4501">
                  <c:v>24990</c:v>
                </c:pt>
                <c:pt idx="4502">
                  <c:v>24990</c:v>
                </c:pt>
                <c:pt idx="4503">
                  <c:v>24990</c:v>
                </c:pt>
                <c:pt idx="4504">
                  <c:v>19000</c:v>
                </c:pt>
                <c:pt idx="4505">
                  <c:v>19000</c:v>
                </c:pt>
                <c:pt idx="4506">
                  <c:v>19000</c:v>
                </c:pt>
                <c:pt idx="4507">
                  <c:v>19000</c:v>
                </c:pt>
                <c:pt idx="4508">
                  <c:v>19000</c:v>
                </c:pt>
                <c:pt idx="4509">
                  <c:v>19000</c:v>
                </c:pt>
                <c:pt idx="4510">
                  <c:v>19000</c:v>
                </c:pt>
                <c:pt idx="4511">
                  <c:v>19000</c:v>
                </c:pt>
                <c:pt idx="4512">
                  <c:v>19000</c:v>
                </c:pt>
                <c:pt idx="4513">
                  <c:v>19000</c:v>
                </c:pt>
                <c:pt idx="4514">
                  <c:v>19000</c:v>
                </c:pt>
                <c:pt idx="4515">
                  <c:v>19000</c:v>
                </c:pt>
                <c:pt idx="4516">
                  <c:v>19000</c:v>
                </c:pt>
                <c:pt idx="4517">
                  <c:v>19000</c:v>
                </c:pt>
                <c:pt idx="4518">
                  <c:v>19000</c:v>
                </c:pt>
                <c:pt idx="4519">
                  <c:v>19000</c:v>
                </c:pt>
                <c:pt idx="4520">
                  <c:v>19000</c:v>
                </c:pt>
                <c:pt idx="4521">
                  <c:v>19000</c:v>
                </c:pt>
                <c:pt idx="4522">
                  <c:v>19000</c:v>
                </c:pt>
                <c:pt idx="4523">
                  <c:v>19000</c:v>
                </c:pt>
                <c:pt idx="4524">
                  <c:v>19000</c:v>
                </c:pt>
                <c:pt idx="4525">
                  <c:v>19000</c:v>
                </c:pt>
                <c:pt idx="4526">
                  <c:v>19000</c:v>
                </c:pt>
                <c:pt idx="4527">
                  <c:v>19000</c:v>
                </c:pt>
                <c:pt idx="4528">
                  <c:v>19000</c:v>
                </c:pt>
                <c:pt idx="4529">
                  <c:v>19000</c:v>
                </c:pt>
                <c:pt idx="4530">
                  <c:v>19000</c:v>
                </c:pt>
                <c:pt idx="4531">
                  <c:v>19000</c:v>
                </c:pt>
                <c:pt idx="4532">
                  <c:v>19000</c:v>
                </c:pt>
                <c:pt idx="4533">
                  <c:v>19000</c:v>
                </c:pt>
                <c:pt idx="4534">
                  <c:v>19000</c:v>
                </c:pt>
                <c:pt idx="4535">
                  <c:v>19000</c:v>
                </c:pt>
                <c:pt idx="4536">
                  <c:v>19000</c:v>
                </c:pt>
                <c:pt idx="4537">
                  <c:v>19000</c:v>
                </c:pt>
                <c:pt idx="4538">
                  <c:v>19000</c:v>
                </c:pt>
                <c:pt idx="4539">
                  <c:v>19000</c:v>
                </c:pt>
                <c:pt idx="4540">
                  <c:v>19000</c:v>
                </c:pt>
                <c:pt idx="4541">
                  <c:v>19000</c:v>
                </c:pt>
                <c:pt idx="4542">
                  <c:v>19000</c:v>
                </c:pt>
                <c:pt idx="4543">
                  <c:v>19000</c:v>
                </c:pt>
                <c:pt idx="4544">
                  <c:v>19000</c:v>
                </c:pt>
                <c:pt idx="4545">
                  <c:v>19000</c:v>
                </c:pt>
                <c:pt idx="4546">
                  <c:v>19000</c:v>
                </c:pt>
                <c:pt idx="4547">
                  <c:v>19000</c:v>
                </c:pt>
                <c:pt idx="4548">
                  <c:v>19000</c:v>
                </c:pt>
                <c:pt idx="4549">
                  <c:v>19000</c:v>
                </c:pt>
                <c:pt idx="4550">
                  <c:v>19000</c:v>
                </c:pt>
                <c:pt idx="4551">
                  <c:v>19000</c:v>
                </c:pt>
                <c:pt idx="4552">
                  <c:v>19000</c:v>
                </c:pt>
                <c:pt idx="4553">
                  <c:v>19000</c:v>
                </c:pt>
                <c:pt idx="4554">
                  <c:v>19000</c:v>
                </c:pt>
                <c:pt idx="4555">
                  <c:v>19000</c:v>
                </c:pt>
                <c:pt idx="4556">
                  <c:v>19000</c:v>
                </c:pt>
                <c:pt idx="4557">
                  <c:v>19000</c:v>
                </c:pt>
                <c:pt idx="4558">
                  <c:v>19000</c:v>
                </c:pt>
                <c:pt idx="4559">
                  <c:v>19000</c:v>
                </c:pt>
                <c:pt idx="4560">
                  <c:v>19000</c:v>
                </c:pt>
                <c:pt idx="4561">
                  <c:v>19000</c:v>
                </c:pt>
                <c:pt idx="4562">
                  <c:v>19000</c:v>
                </c:pt>
                <c:pt idx="4563">
                  <c:v>19000</c:v>
                </c:pt>
                <c:pt idx="4564">
                  <c:v>19000</c:v>
                </c:pt>
                <c:pt idx="4565">
                  <c:v>19000</c:v>
                </c:pt>
                <c:pt idx="4566">
                  <c:v>19000</c:v>
                </c:pt>
                <c:pt idx="4567">
                  <c:v>19000</c:v>
                </c:pt>
                <c:pt idx="4568">
                  <c:v>19000</c:v>
                </c:pt>
                <c:pt idx="4569">
                  <c:v>19000</c:v>
                </c:pt>
                <c:pt idx="4570">
                  <c:v>19000</c:v>
                </c:pt>
                <c:pt idx="4571">
                  <c:v>19000</c:v>
                </c:pt>
                <c:pt idx="4572">
                  <c:v>19000</c:v>
                </c:pt>
                <c:pt idx="4573">
                  <c:v>19000</c:v>
                </c:pt>
                <c:pt idx="4574">
                  <c:v>19000</c:v>
                </c:pt>
                <c:pt idx="4575">
                  <c:v>19000</c:v>
                </c:pt>
                <c:pt idx="4576">
                  <c:v>19000</c:v>
                </c:pt>
                <c:pt idx="4577">
                  <c:v>19000</c:v>
                </c:pt>
                <c:pt idx="4578">
                  <c:v>19000</c:v>
                </c:pt>
                <c:pt idx="4579">
                  <c:v>19000</c:v>
                </c:pt>
                <c:pt idx="4580">
                  <c:v>19000</c:v>
                </c:pt>
                <c:pt idx="4581">
                  <c:v>19000</c:v>
                </c:pt>
                <c:pt idx="4582">
                  <c:v>19000</c:v>
                </c:pt>
                <c:pt idx="4583">
                  <c:v>19000</c:v>
                </c:pt>
                <c:pt idx="4584">
                  <c:v>19000</c:v>
                </c:pt>
                <c:pt idx="4585">
                  <c:v>19000</c:v>
                </c:pt>
                <c:pt idx="4586">
                  <c:v>19000</c:v>
                </c:pt>
                <c:pt idx="4587">
                  <c:v>19000</c:v>
                </c:pt>
                <c:pt idx="4588">
                  <c:v>19000</c:v>
                </c:pt>
                <c:pt idx="4589">
                  <c:v>19000</c:v>
                </c:pt>
                <c:pt idx="4590">
                  <c:v>19000</c:v>
                </c:pt>
                <c:pt idx="4591">
                  <c:v>19000</c:v>
                </c:pt>
                <c:pt idx="4592">
                  <c:v>23300</c:v>
                </c:pt>
                <c:pt idx="4593">
                  <c:v>23300</c:v>
                </c:pt>
                <c:pt idx="4594">
                  <c:v>23300</c:v>
                </c:pt>
                <c:pt idx="4595">
                  <c:v>23300</c:v>
                </c:pt>
                <c:pt idx="4596">
                  <c:v>23300</c:v>
                </c:pt>
                <c:pt idx="4597">
                  <c:v>23300</c:v>
                </c:pt>
                <c:pt idx="4598">
                  <c:v>23300</c:v>
                </c:pt>
                <c:pt idx="4599">
                  <c:v>23300</c:v>
                </c:pt>
                <c:pt idx="4600">
                  <c:v>23300</c:v>
                </c:pt>
                <c:pt idx="4601">
                  <c:v>23300</c:v>
                </c:pt>
                <c:pt idx="4602">
                  <c:v>23300</c:v>
                </c:pt>
                <c:pt idx="4603">
                  <c:v>23300</c:v>
                </c:pt>
                <c:pt idx="4604">
                  <c:v>23300</c:v>
                </c:pt>
                <c:pt idx="4605">
                  <c:v>23300</c:v>
                </c:pt>
                <c:pt idx="4606">
                  <c:v>23300</c:v>
                </c:pt>
                <c:pt idx="4607">
                  <c:v>23300</c:v>
                </c:pt>
                <c:pt idx="4608">
                  <c:v>23300</c:v>
                </c:pt>
                <c:pt idx="4609">
                  <c:v>23300</c:v>
                </c:pt>
                <c:pt idx="4610">
                  <c:v>23300</c:v>
                </c:pt>
                <c:pt idx="4611">
                  <c:v>23300</c:v>
                </c:pt>
                <c:pt idx="4612">
                  <c:v>23300</c:v>
                </c:pt>
                <c:pt idx="4613">
                  <c:v>23300</c:v>
                </c:pt>
                <c:pt idx="4614">
                  <c:v>23300</c:v>
                </c:pt>
                <c:pt idx="4615">
                  <c:v>23300</c:v>
                </c:pt>
                <c:pt idx="4616">
                  <c:v>23300</c:v>
                </c:pt>
                <c:pt idx="4617">
                  <c:v>23300</c:v>
                </c:pt>
                <c:pt idx="4618">
                  <c:v>23300</c:v>
                </c:pt>
                <c:pt idx="4619">
                  <c:v>23300</c:v>
                </c:pt>
                <c:pt idx="4620">
                  <c:v>23300</c:v>
                </c:pt>
                <c:pt idx="4621">
                  <c:v>23300</c:v>
                </c:pt>
                <c:pt idx="4622">
                  <c:v>23300</c:v>
                </c:pt>
                <c:pt idx="4623">
                  <c:v>23300</c:v>
                </c:pt>
                <c:pt idx="4624">
                  <c:v>23300</c:v>
                </c:pt>
                <c:pt idx="4625">
                  <c:v>23300</c:v>
                </c:pt>
                <c:pt idx="4626">
                  <c:v>23300</c:v>
                </c:pt>
                <c:pt idx="4627">
                  <c:v>23300</c:v>
                </c:pt>
                <c:pt idx="4628">
                  <c:v>23300</c:v>
                </c:pt>
                <c:pt idx="4629">
                  <c:v>23300</c:v>
                </c:pt>
                <c:pt idx="4630">
                  <c:v>23300</c:v>
                </c:pt>
                <c:pt idx="4631">
                  <c:v>23300</c:v>
                </c:pt>
                <c:pt idx="4632">
                  <c:v>27600</c:v>
                </c:pt>
                <c:pt idx="4633">
                  <c:v>27600</c:v>
                </c:pt>
                <c:pt idx="4634">
                  <c:v>27600</c:v>
                </c:pt>
                <c:pt idx="4635">
                  <c:v>27600</c:v>
                </c:pt>
                <c:pt idx="4636">
                  <c:v>27600</c:v>
                </c:pt>
                <c:pt idx="4637">
                  <c:v>27600</c:v>
                </c:pt>
                <c:pt idx="4638">
                  <c:v>27600</c:v>
                </c:pt>
                <c:pt idx="4639">
                  <c:v>27600</c:v>
                </c:pt>
                <c:pt idx="4640">
                  <c:v>27600</c:v>
                </c:pt>
                <c:pt idx="4641">
                  <c:v>27600</c:v>
                </c:pt>
                <c:pt idx="4642">
                  <c:v>27600</c:v>
                </c:pt>
                <c:pt idx="4643">
                  <c:v>27600</c:v>
                </c:pt>
                <c:pt idx="4644">
                  <c:v>27600</c:v>
                </c:pt>
                <c:pt idx="4645">
                  <c:v>27600</c:v>
                </c:pt>
                <c:pt idx="4646">
                  <c:v>27600</c:v>
                </c:pt>
                <c:pt idx="4647">
                  <c:v>27600</c:v>
                </c:pt>
                <c:pt idx="4648">
                  <c:v>27600</c:v>
                </c:pt>
                <c:pt idx="4649">
                  <c:v>27600</c:v>
                </c:pt>
                <c:pt idx="4650">
                  <c:v>27600</c:v>
                </c:pt>
                <c:pt idx="4651">
                  <c:v>27600</c:v>
                </c:pt>
                <c:pt idx="4652">
                  <c:v>27600</c:v>
                </c:pt>
                <c:pt idx="4653">
                  <c:v>27600</c:v>
                </c:pt>
                <c:pt idx="4654">
                  <c:v>27600</c:v>
                </c:pt>
                <c:pt idx="4655">
                  <c:v>27600</c:v>
                </c:pt>
                <c:pt idx="4656">
                  <c:v>27600</c:v>
                </c:pt>
                <c:pt idx="4657">
                  <c:v>27600</c:v>
                </c:pt>
                <c:pt idx="4658">
                  <c:v>27600</c:v>
                </c:pt>
                <c:pt idx="4659">
                  <c:v>27600</c:v>
                </c:pt>
                <c:pt idx="4660">
                  <c:v>27600</c:v>
                </c:pt>
                <c:pt idx="4661">
                  <c:v>27600</c:v>
                </c:pt>
                <c:pt idx="4662">
                  <c:v>27600</c:v>
                </c:pt>
                <c:pt idx="4663">
                  <c:v>27600</c:v>
                </c:pt>
                <c:pt idx="4664">
                  <c:v>27600</c:v>
                </c:pt>
                <c:pt idx="4665">
                  <c:v>27600</c:v>
                </c:pt>
                <c:pt idx="4666">
                  <c:v>27600</c:v>
                </c:pt>
                <c:pt idx="4667">
                  <c:v>27600</c:v>
                </c:pt>
                <c:pt idx="4668">
                  <c:v>27600</c:v>
                </c:pt>
                <c:pt idx="4669">
                  <c:v>27600</c:v>
                </c:pt>
                <c:pt idx="4670">
                  <c:v>27600</c:v>
                </c:pt>
                <c:pt idx="4671">
                  <c:v>27600</c:v>
                </c:pt>
                <c:pt idx="4672">
                  <c:v>27600</c:v>
                </c:pt>
                <c:pt idx="4673">
                  <c:v>27600</c:v>
                </c:pt>
                <c:pt idx="4674">
                  <c:v>27600</c:v>
                </c:pt>
                <c:pt idx="4675">
                  <c:v>27600</c:v>
                </c:pt>
                <c:pt idx="4676">
                  <c:v>27600</c:v>
                </c:pt>
                <c:pt idx="4677">
                  <c:v>27600</c:v>
                </c:pt>
                <c:pt idx="4678">
                  <c:v>27600</c:v>
                </c:pt>
                <c:pt idx="4679">
                  <c:v>27600</c:v>
                </c:pt>
                <c:pt idx="4680">
                  <c:v>27600</c:v>
                </c:pt>
                <c:pt idx="4681">
                  <c:v>27600</c:v>
                </c:pt>
                <c:pt idx="4682">
                  <c:v>27600</c:v>
                </c:pt>
                <c:pt idx="4683">
                  <c:v>27600</c:v>
                </c:pt>
                <c:pt idx="4684">
                  <c:v>27600</c:v>
                </c:pt>
                <c:pt idx="4685">
                  <c:v>27600</c:v>
                </c:pt>
                <c:pt idx="4686">
                  <c:v>27600</c:v>
                </c:pt>
                <c:pt idx="4687">
                  <c:v>27600</c:v>
                </c:pt>
                <c:pt idx="4688">
                  <c:v>27600</c:v>
                </c:pt>
                <c:pt idx="4689">
                  <c:v>27600</c:v>
                </c:pt>
                <c:pt idx="4690">
                  <c:v>27600</c:v>
                </c:pt>
                <c:pt idx="4691">
                  <c:v>27600</c:v>
                </c:pt>
                <c:pt idx="4692">
                  <c:v>27600</c:v>
                </c:pt>
                <c:pt idx="4693">
                  <c:v>27600</c:v>
                </c:pt>
                <c:pt idx="4694">
                  <c:v>27600</c:v>
                </c:pt>
                <c:pt idx="4695">
                  <c:v>27600</c:v>
                </c:pt>
                <c:pt idx="4696">
                  <c:v>27600</c:v>
                </c:pt>
                <c:pt idx="4697">
                  <c:v>27600</c:v>
                </c:pt>
                <c:pt idx="4698">
                  <c:v>27600</c:v>
                </c:pt>
                <c:pt idx="4699">
                  <c:v>27600</c:v>
                </c:pt>
                <c:pt idx="4700">
                  <c:v>27600</c:v>
                </c:pt>
                <c:pt idx="4701">
                  <c:v>27600</c:v>
                </c:pt>
                <c:pt idx="4702">
                  <c:v>27600</c:v>
                </c:pt>
                <c:pt idx="4703">
                  <c:v>27600</c:v>
                </c:pt>
                <c:pt idx="4704">
                  <c:v>27600</c:v>
                </c:pt>
                <c:pt idx="4705">
                  <c:v>27600</c:v>
                </c:pt>
                <c:pt idx="4706">
                  <c:v>27600</c:v>
                </c:pt>
                <c:pt idx="4707">
                  <c:v>27600</c:v>
                </c:pt>
                <c:pt idx="4708">
                  <c:v>27600</c:v>
                </c:pt>
                <c:pt idx="4709">
                  <c:v>27600</c:v>
                </c:pt>
                <c:pt idx="4710">
                  <c:v>27600</c:v>
                </c:pt>
                <c:pt idx="4711">
                  <c:v>27600</c:v>
                </c:pt>
                <c:pt idx="4712">
                  <c:v>25360</c:v>
                </c:pt>
                <c:pt idx="4713">
                  <c:v>25360</c:v>
                </c:pt>
                <c:pt idx="4714">
                  <c:v>25360</c:v>
                </c:pt>
                <c:pt idx="4715">
                  <c:v>25360</c:v>
                </c:pt>
                <c:pt idx="4716">
                  <c:v>25360</c:v>
                </c:pt>
                <c:pt idx="4717">
                  <c:v>25360</c:v>
                </c:pt>
                <c:pt idx="4718">
                  <c:v>25360</c:v>
                </c:pt>
                <c:pt idx="4719">
                  <c:v>25360</c:v>
                </c:pt>
                <c:pt idx="4720">
                  <c:v>25360</c:v>
                </c:pt>
                <c:pt idx="4721">
                  <c:v>25360</c:v>
                </c:pt>
                <c:pt idx="4722">
                  <c:v>25360</c:v>
                </c:pt>
                <c:pt idx="4723">
                  <c:v>25360</c:v>
                </c:pt>
                <c:pt idx="4724">
                  <c:v>25360</c:v>
                </c:pt>
                <c:pt idx="4725">
                  <c:v>25360</c:v>
                </c:pt>
                <c:pt idx="4726">
                  <c:v>25360</c:v>
                </c:pt>
                <c:pt idx="4727">
                  <c:v>25360</c:v>
                </c:pt>
                <c:pt idx="4728">
                  <c:v>25360</c:v>
                </c:pt>
                <c:pt idx="4729">
                  <c:v>25360</c:v>
                </c:pt>
                <c:pt idx="4730">
                  <c:v>25360</c:v>
                </c:pt>
                <c:pt idx="4731">
                  <c:v>25360</c:v>
                </c:pt>
                <c:pt idx="4732">
                  <c:v>25360</c:v>
                </c:pt>
                <c:pt idx="4733">
                  <c:v>25360</c:v>
                </c:pt>
                <c:pt idx="4734">
                  <c:v>25360</c:v>
                </c:pt>
                <c:pt idx="4735">
                  <c:v>25360</c:v>
                </c:pt>
                <c:pt idx="4736">
                  <c:v>25360</c:v>
                </c:pt>
                <c:pt idx="4737">
                  <c:v>25360</c:v>
                </c:pt>
                <c:pt idx="4738">
                  <c:v>25360</c:v>
                </c:pt>
                <c:pt idx="4739">
                  <c:v>25360</c:v>
                </c:pt>
                <c:pt idx="4740">
                  <c:v>25360</c:v>
                </c:pt>
                <c:pt idx="4741">
                  <c:v>25360</c:v>
                </c:pt>
                <c:pt idx="4742">
                  <c:v>25360</c:v>
                </c:pt>
                <c:pt idx="4743">
                  <c:v>25360</c:v>
                </c:pt>
                <c:pt idx="4744">
                  <c:v>25360</c:v>
                </c:pt>
                <c:pt idx="4745">
                  <c:v>25360</c:v>
                </c:pt>
                <c:pt idx="4746">
                  <c:v>25360</c:v>
                </c:pt>
                <c:pt idx="4747">
                  <c:v>25360</c:v>
                </c:pt>
                <c:pt idx="4748">
                  <c:v>25360</c:v>
                </c:pt>
                <c:pt idx="4749">
                  <c:v>25360</c:v>
                </c:pt>
                <c:pt idx="4750">
                  <c:v>25360</c:v>
                </c:pt>
                <c:pt idx="4751">
                  <c:v>25360</c:v>
                </c:pt>
                <c:pt idx="4752">
                  <c:v>23120</c:v>
                </c:pt>
                <c:pt idx="4753">
                  <c:v>23120</c:v>
                </c:pt>
                <c:pt idx="4754">
                  <c:v>23120</c:v>
                </c:pt>
                <c:pt idx="4755">
                  <c:v>23120</c:v>
                </c:pt>
                <c:pt idx="4756">
                  <c:v>23120</c:v>
                </c:pt>
                <c:pt idx="4757">
                  <c:v>23120</c:v>
                </c:pt>
                <c:pt idx="4758">
                  <c:v>23120</c:v>
                </c:pt>
                <c:pt idx="4759">
                  <c:v>23120</c:v>
                </c:pt>
                <c:pt idx="4760">
                  <c:v>23120</c:v>
                </c:pt>
                <c:pt idx="4761">
                  <c:v>23120</c:v>
                </c:pt>
                <c:pt idx="4762">
                  <c:v>23120</c:v>
                </c:pt>
                <c:pt idx="4763">
                  <c:v>23120</c:v>
                </c:pt>
                <c:pt idx="4764">
                  <c:v>23120</c:v>
                </c:pt>
                <c:pt idx="4765">
                  <c:v>23120</c:v>
                </c:pt>
                <c:pt idx="4766">
                  <c:v>23120</c:v>
                </c:pt>
                <c:pt idx="4767">
                  <c:v>23120</c:v>
                </c:pt>
                <c:pt idx="4768">
                  <c:v>23120</c:v>
                </c:pt>
                <c:pt idx="4769">
                  <c:v>23120</c:v>
                </c:pt>
                <c:pt idx="4770">
                  <c:v>23120</c:v>
                </c:pt>
                <c:pt idx="4771">
                  <c:v>23120</c:v>
                </c:pt>
                <c:pt idx="4772">
                  <c:v>23120</c:v>
                </c:pt>
                <c:pt idx="4773">
                  <c:v>23120</c:v>
                </c:pt>
                <c:pt idx="4774">
                  <c:v>23120</c:v>
                </c:pt>
                <c:pt idx="4775">
                  <c:v>23120</c:v>
                </c:pt>
                <c:pt idx="4776">
                  <c:v>23120</c:v>
                </c:pt>
                <c:pt idx="4777">
                  <c:v>23120</c:v>
                </c:pt>
                <c:pt idx="4778">
                  <c:v>23120</c:v>
                </c:pt>
                <c:pt idx="4779">
                  <c:v>23120</c:v>
                </c:pt>
                <c:pt idx="4780">
                  <c:v>23120</c:v>
                </c:pt>
                <c:pt idx="4781">
                  <c:v>23120</c:v>
                </c:pt>
                <c:pt idx="4782">
                  <c:v>23120</c:v>
                </c:pt>
                <c:pt idx="4783">
                  <c:v>23120</c:v>
                </c:pt>
                <c:pt idx="4784">
                  <c:v>23120</c:v>
                </c:pt>
                <c:pt idx="4785">
                  <c:v>23120</c:v>
                </c:pt>
                <c:pt idx="4786">
                  <c:v>23120</c:v>
                </c:pt>
                <c:pt idx="4787">
                  <c:v>23120</c:v>
                </c:pt>
                <c:pt idx="4788">
                  <c:v>23120</c:v>
                </c:pt>
                <c:pt idx="4789">
                  <c:v>23120</c:v>
                </c:pt>
                <c:pt idx="4790">
                  <c:v>23120</c:v>
                </c:pt>
                <c:pt idx="4791">
                  <c:v>23120</c:v>
                </c:pt>
                <c:pt idx="4792">
                  <c:v>23120</c:v>
                </c:pt>
                <c:pt idx="4793">
                  <c:v>23120</c:v>
                </c:pt>
                <c:pt idx="4794">
                  <c:v>23120</c:v>
                </c:pt>
                <c:pt idx="4795">
                  <c:v>23120</c:v>
                </c:pt>
                <c:pt idx="4796">
                  <c:v>23120</c:v>
                </c:pt>
                <c:pt idx="4797">
                  <c:v>23120</c:v>
                </c:pt>
                <c:pt idx="4798">
                  <c:v>23120</c:v>
                </c:pt>
                <c:pt idx="4799">
                  <c:v>23120</c:v>
                </c:pt>
                <c:pt idx="4800">
                  <c:v>23120</c:v>
                </c:pt>
                <c:pt idx="4801">
                  <c:v>23120</c:v>
                </c:pt>
                <c:pt idx="4802">
                  <c:v>23120</c:v>
                </c:pt>
                <c:pt idx="4803">
                  <c:v>23120</c:v>
                </c:pt>
                <c:pt idx="4804">
                  <c:v>23120</c:v>
                </c:pt>
                <c:pt idx="4805">
                  <c:v>23120</c:v>
                </c:pt>
                <c:pt idx="4806">
                  <c:v>23120</c:v>
                </c:pt>
                <c:pt idx="4807">
                  <c:v>23120</c:v>
                </c:pt>
                <c:pt idx="4808">
                  <c:v>23120</c:v>
                </c:pt>
                <c:pt idx="4809">
                  <c:v>23120</c:v>
                </c:pt>
                <c:pt idx="4810">
                  <c:v>23120</c:v>
                </c:pt>
                <c:pt idx="4811">
                  <c:v>23120</c:v>
                </c:pt>
                <c:pt idx="4812">
                  <c:v>23120</c:v>
                </c:pt>
                <c:pt idx="4813">
                  <c:v>23120</c:v>
                </c:pt>
                <c:pt idx="4814">
                  <c:v>23120</c:v>
                </c:pt>
                <c:pt idx="4815">
                  <c:v>23120</c:v>
                </c:pt>
                <c:pt idx="4816">
                  <c:v>23120</c:v>
                </c:pt>
                <c:pt idx="4817">
                  <c:v>23120</c:v>
                </c:pt>
                <c:pt idx="4818">
                  <c:v>23120</c:v>
                </c:pt>
                <c:pt idx="4819">
                  <c:v>23120</c:v>
                </c:pt>
                <c:pt idx="4820">
                  <c:v>23120</c:v>
                </c:pt>
                <c:pt idx="4821">
                  <c:v>23120</c:v>
                </c:pt>
                <c:pt idx="4822">
                  <c:v>23120</c:v>
                </c:pt>
                <c:pt idx="4823">
                  <c:v>23120</c:v>
                </c:pt>
                <c:pt idx="4824">
                  <c:v>23120</c:v>
                </c:pt>
                <c:pt idx="4825">
                  <c:v>23120</c:v>
                </c:pt>
                <c:pt idx="4826">
                  <c:v>23120</c:v>
                </c:pt>
                <c:pt idx="4827">
                  <c:v>23120</c:v>
                </c:pt>
                <c:pt idx="4828">
                  <c:v>23120</c:v>
                </c:pt>
                <c:pt idx="4829">
                  <c:v>23120</c:v>
                </c:pt>
                <c:pt idx="4830">
                  <c:v>23697.5</c:v>
                </c:pt>
                <c:pt idx="4831">
                  <c:v>23697.5</c:v>
                </c:pt>
                <c:pt idx="4832">
                  <c:v>23697.5</c:v>
                </c:pt>
                <c:pt idx="4833">
                  <c:v>23697.5</c:v>
                </c:pt>
                <c:pt idx="4834">
                  <c:v>23697.5</c:v>
                </c:pt>
                <c:pt idx="4835">
                  <c:v>23697.5</c:v>
                </c:pt>
                <c:pt idx="4836">
                  <c:v>23697.5</c:v>
                </c:pt>
                <c:pt idx="4837">
                  <c:v>23697.5</c:v>
                </c:pt>
                <c:pt idx="4838">
                  <c:v>23697.5</c:v>
                </c:pt>
                <c:pt idx="4839">
                  <c:v>23697.5</c:v>
                </c:pt>
                <c:pt idx="4840">
                  <c:v>23697.5</c:v>
                </c:pt>
                <c:pt idx="4841">
                  <c:v>23697.5</c:v>
                </c:pt>
                <c:pt idx="4842">
                  <c:v>23697.5</c:v>
                </c:pt>
                <c:pt idx="4843">
                  <c:v>23697.5</c:v>
                </c:pt>
                <c:pt idx="4844">
                  <c:v>23697.5</c:v>
                </c:pt>
                <c:pt idx="4845">
                  <c:v>23697.5</c:v>
                </c:pt>
                <c:pt idx="4846">
                  <c:v>23697.5</c:v>
                </c:pt>
                <c:pt idx="4847">
                  <c:v>23697.5</c:v>
                </c:pt>
                <c:pt idx="4848">
                  <c:v>23697.5</c:v>
                </c:pt>
                <c:pt idx="4849">
                  <c:v>23697.5</c:v>
                </c:pt>
                <c:pt idx="4850">
                  <c:v>23697.5</c:v>
                </c:pt>
                <c:pt idx="4851">
                  <c:v>23697.5</c:v>
                </c:pt>
                <c:pt idx="4852">
                  <c:v>23697.5</c:v>
                </c:pt>
                <c:pt idx="4853">
                  <c:v>23697.5</c:v>
                </c:pt>
                <c:pt idx="4854">
                  <c:v>23697.5</c:v>
                </c:pt>
                <c:pt idx="4855">
                  <c:v>23697.5</c:v>
                </c:pt>
                <c:pt idx="4856">
                  <c:v>23697.5</c:v>
                </c:pt>
                <c:pt idx="4857">
                  <c:v>23697.5</c:v>
                </c:pt>
                <c:pt idx="4858">
                  <c:v>23697.5</c:v>
                </c:pt>
                <c:pt idx="4859">
                  <c:v>23697.5</c:v>
                </c:pt>
                <c:pt idx="4860">
                  <c:v>23697.5</c:v>
                </c:pt>
                <c:pt idx="4861">
                  <c:v>23697.5</c:v>
                </c:pt>
                <c:pt idx="4862">
                  <c:v>23697.5</c:v>
                </c:pt>
                <c:pt idx="4863">
                  <c:v>23697.5</c:v>
                </c:pt>
                <c:pt idx="4864">
                  <c:v>23697.5</c:v>
                </c:pt>
                <c:pt idx="4865">
                  <c:v>23697.5</c:v>
                </c:pt>
                <c:pt idx="4866">
                  <c:v>23697.5</c:v>
                </c:pt>
                <c:pt idx="4867">
                  <c:v>23697.5</c:v>
                </c:pt>
                <c:pt idx="4868">
                  <c:v>23697.5</c:v>
                </c:pt>
                <c:pt idx="4869">
                  <c:v>23697.5</c:v>
                </c:pt>
                <c:pt idx="4870">
                  <c:v>24275</c:v>
                </c:pt>
                <c:pt idx="4871">
                  <c:v>24275</c:v>
                </c:pt>
                <c:pt idx="4872">
                  <c:v>24275</c:v>
                </c:pt>
                <c:pt idx="4873">
                  <c:v>24275</c:v>
                </c:pt>
                <c:pt idx="4874">
                  <c:v>24275</c:v>
                </c:pt>
                <c:pt idx="4875">
                  <c:v>24275</c:v>
                </c:pt>
                <c:pt idx="4876">
                  <c:v>24275</c:v>
                </c:pt>
                <c:pt idx="4877">
                  <c:v>24275</c:v>
                </c:pt>
                <c:pt idx="4878">
                  <c:v>24275</c:v>
                </c:pt>
                <c:pt idx="4879">
                  <c:v>24275</c:v>
                </c:pt>
                <c:pt idx="4880">
                  <c:v>24275</c:v>
                </c:pt>
                <c:pt idx="4881">
                  <c:v>24275</c:v>
                </c:pt>
                <c:pt idx="4882">
                  <c:v>24275</c:v>
                </c:pt>
                <c:pt idx="4883">
                  <c:v>24275</c:v>
                </c:pt>
                <c:pt idx="4884">
                  <c:v>24275</c:v>
                </c:pt>
                <c:pt idx="4885">
                  <c:v>24275</c:v>
                </c:pt>
                <c:pt idx="4886">
                  <c:v>24275</c:v>
                </c:pt>
                <c:pt idx="4887">
                  <c:v>24275</c:v>
                </c:pt>
                <c:pt idx="4888">
                  <c:v>24275</c:v>
                </c:pt>
                <c:pt idx="4889">
                  <c:v>24275</c:v>
                </c:pt>
                <c:pt idx="4890">
                  <c:v>24275</c:v>
                </c:pt>
                <c:pt idx="4891">
                  <c:v>24275</c:v>
                </c:pt>
                <c:pt idx="4892">
                  <c:v>24275</c:v>
                </c:pt>
                <c:pt idx="4893">
                  <c:v>24275</c:v>
                </c:pt>
                <c:pt idx="4894">
                  <c:v>24275</c:v>
                </c:pt>
                <c:pt idx="4895">
                  <c:v>24275</c:v>
                </c:pt>
                <c:pt idx="4896">
                  <c:v>24275</c:v>
                </c:pt>
                <c:pt idx="4897">
                  <c:v>24275</c:v>
                </c:pt>
                <c:pt idx="4898">
                  <c:v>24275</c:v>
                </c:pt>
                <c:pt idx="4899">
                  <c:v>24275</c:v>
                </c:pt>
                <c:pt idx="4900">
                  <c:v>24275</c:v>
                </c:pt>
                <c:pt idx="4901">
                  <c:v>24275</c:v>
                </c:pt>
                <c:pt idx="4902">
                  <c:v>24275</c:v>
                </c:pt>
                <c:pt idx="4903">
                  <c:v>24275</c:v>
                </c:pt>
                <c:pt idx="4904">
                  <c:v>24275</c:v>
                </c:pt>
                <c:pt idx="4905">
                  <c:v>24275</c:v>
                </c:pt>
                <c:pt idx="4906">
                  <c:v>24275</c:v>
                </c:pt>
                <c:pt idx="4907">
                  <c:v>24275</c:v>
                </c:pt>
                <c:pt idx="4908">
                  <c:v>24275</c:v>
                </c:pt>
                <c:pt idx="4909">
                  <c:v>24275</c:v>
                </c:pt>
                <c:pt idx="4910">
                  <c:v>24275</c:v>
                </c:pt>
                <c:pt idx="4911">
                  <c:v>24275</c:v>
                </c:pt>
                <c:pt idx="4912">
                  <c:v>24275</c:v>
                </c:pt>
                <c:pt idx="4913">
                  <c:v>24275</c:v>
                </c:pt>
                <c:pt idx="4914">
                  <c:v>24275</c:v>
                </c:pt>
                <c:pt idx="4915">
                  <c:v>24275</c:v>
                </c:pt>
                <c:pt idx="4916">
                  <c:v>24275</c:v>
                </c:pt>
                <c:pt idx="4917">
                  <c:v>24275</c:v>
                </c:pt>
                <c:pt idx="4918">
                  <c:v>24275</c:v>
                </c:pt>
                <c:pt idx="4919">
                  <c:v>24275</c:v>
                </c:pt>
                <c:pt idx="4920">
                  <c:v>24275</c:v>
                </c:pt>
                <c:pt idx="4921">
                  <c:v>24275</c:v>
                </c:pt>
                <c:pt idx="4922">
                  <c:v>24275</c:v>
                </c:pt>
                <c:pt idx="4923">
                  <c:v>24275</c:v>
                </c:pt>
                <c:pt idx="4924">
                  <c:v>24275</c:v>
                </c:pt>
                <c:pt idx="4925">
                  <c:v>24275</c:v>
                </c:pt>
                <c:pt idx="4926">
                  <c:v>24275</c:v>
                </c:pt>
                <c:pt idx="4927">
                  <c:v>24275</c:v>
                </c:pt>
                <c:pt idx="4928">
                  <c:v>24275</c:v>
                </c:pt>
                <c:pt idx="4929">
                  <c:v>24275</c:v>
                </c:pt>
                <c:pt idx="4930">
                  <c:v>24275</c:v>
                </c:pt>
                <c:pt idx="4931">
                  <c:v>24275</c:v>
                </c:pt>
                <c:pt idx="4932">
                  <c:v>24275</c:v>
                </c:pt>
                <c:pt idx="4933">
                  <c:v>24275</c:v>
                </c:pt>
                <c:pt idx="4934">
                  <c:v>24275</c:v>
                </c:pt>
                <c:pt idx="4935">
                  <c:v>24275</c:v>
                </c:pt>
                <c:pt idx="4936">
                  <c:v>24275</c:v>
                </c:pt>
                <c:pt idx="4937">
                  <c:v>24275</c:v>
                </c:pt>
                <c:pt idx="4938">
                  <c:v>24275</c:v>
                </c:pt>
                <c:pt idx="4939">
                  <c:v>24275</c:v>
                </c:pt>
                <c:pt idx="4940">
                  <c:v>24275</c:v>
                </c:pt>
                <c:pt idx="4941">
                  <c:v>24275</c:v>
                </c:pt>
                <c:pt idx="4942">
                  <c:v>24275</c:v>
                </c:pt>
                <c:pt idx="4943">
                  <c:v>24275</c:v>
                </c:pt>
                <c:pt idx="4944">
                  <c:v>24275</c:v>
                </c:pt>
                <c:pt idx="4945">
                  <c:v>24275</c:v>
                </c:pt>
                <c:pt idx="4946">
                  <c:v>24275</c:v>
                </c:pt>
                <c:pt idx="4947">
                  <c:v>24275</c:v>
                </c:pt>
                <c:pt idx="4948">
                  <c:v>24275</c:v>
                </c:pt>
                <c:pt idx="4949">
                  <c:v>24275</c:v>
                </c:pt>
                <c:pt idx="4950">
                  <c:v>24275</c:v>
                </c:pt>
                <c:pt idx="4951">
                  <c:v>24275</c:v>
                </c:pt>
                <c:pt idx="4952">
                  <c:v>24275</c:v>
                </c:pt>
                <c:pt idx="4953">
                  <c:v>24275</c:v>
                </c:pt>
                <c:pt idx="4954">
                  <c:v>24275</c:v>
                </c:pt>
                <c:pt idx="4955">
                  <c:v>24275</c:v>
                </c:pt>
                <c:pt idx="4956">
                  <c:v>24275</c:v>
                </c:pt>
                <c:pt idx="4957">
                  <c:v>24275</c:v>
                </c:pt>
                <c:pt idx="4958">
                  <c:v>23145</c:v>
                </c:pt>
                <c:pt idx="4959">
                  <c:v>23145</c:v>
                </c:pt>
                <c:pt idx="4960">
                  <c:v>23145</c:v>
                </c:pt>
                <c:pt idx="4961">
                  <c:v>23145</c:v>
                </c:pt>
                <c:pt idx="4962">
                  <c:v>23145</c:v>
                </c:pt>
                <c:pt idx="4963">
                  <c:v>23145</c:v>
                </c:pt>
                <c:pt idx="4964">
                  <c:v>23145</c:v>
                </c:pt>
                <c:pt idx="4965">
                  <c:v>23145</c:v>
                </c:pt>
                <c:pt idx="4966">
                  <c:v>23145</c:v>
                </c:pt>
                <c:pt idx="4967">
                  <c:v>23145</c:v>
                </c:pt>
                <c:pt idx="4968">
                  <c:v>23145</c:v>
                </c:pt>
                <c:pt idx="4969">
                  <c:v>23145</c:v>
                </c:pt>
                <c:pt idx="4970">
                  <c:v>23145</c:v>
                </c:pt>
                <c:pt idx="4971">
                  <c:v>23145</c:v>
                </c:pt>
                <c:pt idx="4972">
                  <c:v>23145</c:v>
                </c:pt>
                <c:pt idx="4973">
                  <c:v>23145</c:v>
                </c:pt>
                <c:pt idx="4974">
                  <c:v>23145</c:v>
                </c:pt>
                <c:pt idx="4975">
                  <c:v>23145</c:v>
                </c:pt>
                <c:pt idx="4976">
                  <c:v>23145</c:v>
                </c:pt>
                <c:pt idx="4977">
                  <c:v>23145</c:v>
                </c:pt>
                <c:pt idx="4978">
                  <c:v>23145</c:v>
                </c:pt>
                <c:pt idx="4979">
                  <c:v>23145</c:v>
                </c:pt>
                <c:pt idx="4980">
                  <c:v>23145</c:v>
                </c:pt>
                <c:pt idx="4981">
                  <c:v>23145</c:v>
                </c:pt>
                <c:pt idx="4982">
                  <c:v>23145</c:v>
                </c:pt>
                <c:pt idx="4983">
                  <c:v>23145</c:v>
                </c:pt>
                <c:pt idx="4984">
                  <c:v>23145</c:v>
                </c:pt>
                <c:pt idx="4985">
                  <c:v>23145</c:v>
                </c:pt>
                <c:pt idx="4986">
                  <c:v>23145</c:v>
                </c:pt>
                <c:pt idx="4987">
                  <c:v>23145</c:v>
                </c:pt>
                <c:pt idx="4988">
                  <c:v>23145</c:v>
                </c:pt>
                <c:pt idx="4989">
                  <c:v>23145</c:v>
                </c:pt>
                <c:pt idx="4990">
                  <c:v>23145</c:v>
                </c:pt>
                <c:pt idx="4991">
                  <c:v>23145</c:v>
                </c:pt>
                <c:pt idx="4992">
                  <c:v>23145</c:v>
                </c:pt>
                <c:pt idx="4993">
                  <c:v>23145</c:v>
                </c:pt>
                <c:pt idx="4994">
                  <c:v>23145</c:v>
                </c:pt>
                <c:pt idx="4995">
                  <c:v>23145</c:v>
                </c:pt>
                <c:pt idx="4996">
                  <c:v>23145</c:v>
                </c:pt>
                <c:pt idx="4997">
                  <c:v>23145</c:v>
                </c:pt>
                <c:pt idx="4998">
                  <c:v>22015</c:v>
                </c:pt>
                <c:pt idx="4999">
                  <c:v>22015</c:v>
                </c:pt>
                <c:pt idx="5000">
                  <c:v>22015</c:v>
                </c:pt>
                <c:pt idx="5001">
                  <c:v>22015</c:v>
                </c:pt>
                <c:pt idx="5002">
                  <c:v>22015</c:v>
                </c:pt>
                <c:pt idx="5003">
                  <c:v>22015</c:v>
                </c:pt>
                <c:pt idx="5004">
                  <c:v>22015</c:v>
                </c:pt>
                <c:pt idx="5005">
                  <c:v>22015</c:v>
                </c:pt>
                <c:pt idx="5006">
                  <c:v>22015</c:v>
                </c:pt>
                <c:pt idx="5007">
                  <c:v>22015</c:v>
                </c:pt>
                <c:pt idx="5008">
                  <c:v>22015</c:v>
                </c:pt>
                <c:pt idx="5009">
                  <c:v>22015</c:v>
                </c:pt>
                <c:pt idx="5010">
                  <c:v>22015</c:v>
                </c:pt>
                <c:pt idx="5011">
                  <c:v>22015</c:v>
                </c:pt>
                <c:pt idx="5012">
                  <c:v>22015</c:v>
                </c:pt>
                <c:pt idx="5013">
                  <c:v>22015</c:v>
                </c:pt>
                <c:pt idx="5014">
                  <c:v>22015</c:v>
                </c:pt>
                <c:pt idx="5015">
                  <c:v>22015</c:v>
                </c:pt>
                <c:pt idx="5016">
                  <c:v>22015</c:v>
                </c:pt>
                <c:pt idx="5017">
                  <c:v>22015</c:v>
                </c:pt>
                <c:pt idx="5018">
                  <c:v>22015</c:v>
                </c:pt>
                <c:pt idx="5019">
                  <c:v>22015</c:v>
                </c:pt>
                <c:pt idx="5020">
                  <c:v>22015</c:v>
                </c:pt>
                <c:pt idx="5021">
                  <c:v>22015</c:v>
                </c:pt>
                <c:pt idx="5022">
                  <c:v>22015</c:v>
                </c:pt>
                <c:pt idx="5023">
                  <c:v>22015</c:v>
                </c:pt>
                <c:pt idx="5024">
                  <c:v>22015</c:v>
                </c:pt>
                <c:pt idx="5025">
                  <c:v>22015</c:v>
                </c:pt>
                <c:pt idx="5026">
                  <c:v>22015</c:v>
                </c:pt>
                <c:pt idx="5027">
                  <c:v>22015</c:v>
                </c:pt>
                <c:pt idx="5028">
                  <c:v>22015</c:v>
                </c:pt>
                <c:pt idx="5029">
                  <c:v>22015</c:v>
                </c:pt>
                <c:pt idx="5030">
                  <c:v>22015</c:v>
                </c:pt>
                <c:pt idx="5031">
                  <c:v>22015</c:v>
                </c:pt>
                <c:pt idx="5032">
                  <c:v>22015</c:v>
                </c:pt>
                <c:pt idx="5033">
                  <c:v>22015</c:v>
                </c:pt>
                <c:pt idx="5034">
                  <c:v>22015</c:v>
                </c:pt>
                <c:pt idx="5035">
                  <c:v>22015</c:v>
                </c:pt>
                <c:pt idx="5036">
                  <c:v>22015</c:v>
                </c:pt>
                <c:pt idx="5037">
                  <c:v>22015</c:v>
                </c:pt>
                <c:pt idx="5038">
                  <c:v>22015</c:v>
                </c:pt>
                <c:pt idx="5039">
                  <c:v>22015</c:v>
                </c:pt>
                <c:pt idx="5040">
                  <c:v>22015</c:v>
                </c:pt>
                <c:pt idx="5041">
                  <c:v>22015</c:v>
                </c:pt>
                <c:pt idx="5042">
                  <c:v>22015</c:v>
                </c:pt>
                <c:pt idx="5043">
                  <c:v>22015</c:v>
                </c:pt>
                <c:pt idx="5044">
                  <c:v>22015</c:v>
                </c:pt>
                <c:pt idx="5045">
                  <c:v>22015</c:v>
                </c:pt>
                <c:pt idx="5046">
                  <c:v>22015</c:v>
                </c:pt>
                <c:pt idx="5047">
                  <c:v>22015</c:v>
                </c:pt>
                <c:pt idx="5048">
                  <c:v>22015</c:v>
                </c:pt>
                <c:pt idx="5049">
                  <c:v>22015</c:v>
                </c:pt>
                <c:pt idx="5050">
                  <c:v>22015</c:v>
                </c:pt>
                <c:pt idx="5051">
                  <c:v>22015</c:v>
                </c:pt>
                <c:pt idx="5052">
                  <c:v>22015</c:v>
                </c:pt>
                <c:pt idx="5053">
                  <c:v>22015</c:v>
                </c:pt>
                <c:pt idx="5054">
                  <c:v>22015</c:v>
                </c:pt>
                <c:pt idx="5055">
                  <c:v>22015</c:v>
                </c:pt>
                <c:pt idx="5056">
                  <c:v>22015</c:v>
                </c:pt>
                <c:pt idx="5057">
                  <c:v>22015</c:v>
                </c:pt>
                <c:pt idx="5058">
                  <c:v>22015</c:v>
                </c:pt>
                <c:pt idx="5059">
                  <c:v>22015</c:v>
                </c:pt>
                <c:pt idx="5060">
                  <c:v>22015</c:v>
                </c:pt>
                <c:pt idx="5061">
                  <c:v>22015</c:v>
                </c:pt>
                <c:pt idx="5062">
                  <c:v>22015</c:v>
                </c:pt>
                <c:pt idx="5063">
                  <c:v>22015</c:v>
                </c:pt>
                <c:pt idx="5064">
                  <c:v>22015</c:v>
                </c:pt>
                <c:pt idx="5065">
                  <c:v>22015</c:v>
                </c:pt>
                <c:pt idx="5066">
                  <c:v>22015</c:v>
                </c:pt>
                <c:pt idx="5067">
                  <c:v>22015</c:v>
                </c:pt>
                <c:pt idx="5068">
                  <c:v>22015</c:v>
                </c:pt>
                <c:pt idx="5069">
                  <c:v>22015</c:v>
                </c:pt>
                <c:pt idx="5070">
                  <c:v>22015</c:v>
                </c:pt>
                <c:pt idx="5071">
                  <c:v>22015</c:v>
                </c:pt>
                <c:pt idx="5072">
                  <c:v>22015</c:v>
                </c:pt>
                <c:pt idx="5073">
                  <c:v>22015</c:v>
                </c:pt>
                <c:pt idx="5074">
                  <c:v>22015</c:v>
                </c:pt>
                <c:pt idx="5075">
                  <c:v>22015</c:v>
                </c:pt>
                <c:pt idx="5076">
                  <c:v>22015</c:v>
                </c:pt>
                <c:pt idx="5077">
                  <c:v>22015</c:v>
                </c:pt>
                <c:pt idx="5078">
                  <c:v>22015</c:v>
                </c:pt>
                <c:pt idx="5079">
                  <c:v>22015</c:v>
                </c:pt>
                <c:pt idx="5080">
                  <c:v>22015</c:v>
                </c:pt>
                <c:pt idx="5081">
                  <c:v>22015</c:v>
                </c:pt>
                <c:pt idx="5082">
                  <c:v>22015</c:v>
                </c:pt>
                <c:pt idx="5083">
                  <c:v>22015</c:v>
                </c:pt>
                <c:pt idx="5084">
                  <c:v>22015</c:v>
                </c:pt>
                <c:pt idx="5085">
                  <c:v>20007.5</c:v>
                </c:pt>
                <c:pt idx="5086">
                  <c:v>20007.5</c:v>
                </c:pt>
                <c:pt idx="5087">
                  <c:v>20007.5</c:v>
                </c:pt>
                <c:pt idx="5088">
                  <c:v>20007.5</c:v>
                </c:pt>
                <c:pt idx="5089">
                  <c:v>20007.5</c:v>
                </c:pt>
                <c:pt idx="5090">
                  <c:v>20007.5</c:v>
                </c:pt>
                <c:pt idx="5091">
                  <c:v>20007.5</c:v>
                </c:pt>
                <c:pt idx="5092">
                  <c:v>20007.5</c:v>
                </c:pt>
                <c:pt idx="5093">
                  <c:v>20007.5</c:v>
                </c:pt>
                <c:pt idx="5094">
                  <c:v>20007.5</c:v>
                </c:pt>
                <c:pt idx="5095">
                  <c:v>20007.5</c:v>
                </c:pt>
                <c:pt idx="5096">
                  <c:v>20007.5</c:v>
                </c:pt>
                <c:pt idx="5097">
                  <c:v>20007.5</c:v>
                </c:pt>
                <c:pt idx="5098">
                  <c:v>20007.5</c:v>
                </c:pt>
                <c:pt idx="5099">
                  <c:v>20007.5</c:v>
                </c:pt>
                <c:pt idx="5100">
                  <c:v>20007.5</c:v>
                </c:pt>
                <c:pt idx="5101">
                  <c:v>20007.5</c:v>
                </c:pt>
                <c:pt idx="5102">
                  <c:v>20007.5</c:v>
                </c:pt>
                <c:pt idx="5103">
                  <c:v>20007.5</c:v>
                </c:pt>
                <c:pt idx="5104">
                  <c:v>20007.5</c:v>
                </c:pt>
                <c:pt idx="5105">
                  <c:v>20007.5</c:v>
                </c:pt>
                <c:pt idx="5106">
                  <c:v>20007.5</c:v>
                </c:pt>
                <c:pt idx="5107">
                  <c:v>20007.5</c:v>
                </c:pt>
                <c:pt idx="5108">
                  <c:v>20007.5</c:v>
                </c:pt>
                <c:pt idx="5109">
                  <c:v>20007.5</c:v>
                </c:pt>
                <c:pt idx="5110">
                  <c:v>20007.5</c:v>
                </c:pt>
                <c:pt idx="5111">
                  <c:v>20007.5</c:v>
                </c:pt>
                <c:pt idx="5112">
                  <c:v>20007.5</c:v>
                </c:pt>
                <c:pt idx="5113">
                  <c:v>20007.5</c:v>
                </c:pt>
                <c:pt idx="5114">
                  <c:v>20007.5</c:v>
                </c:pt>
                <c:pt idx="5115">
                  <c:v>20007.5</c:v>
                </c:pt>
                <c:pt idx="5116">
                  <c:v>20007.5</c:v>
                </c:pt>
                <c:pt idx="5117">
                  <c:v>20007.5</c:v>
                </c:pt>
                <c:pt idx="5118">
                  <c:v>20007.5</c:v>
                </c:pt>
                <c:pt idx="5119">
                  <c:v>20007.5</c:v>
                </c:pt>
                <c:pt idx="5120">
                  <c:v>20007.5</c:v>
                </c:pt>
                <c:pt idx="5121">
                  <c:v>20007.5</c:v>
                </c:pt>
                <c:pt idx="5122">
                  <c:v>20007.5</c:v>
                </c:pt>
                <c:pt idx="5123">
                  <c:v>20007.5</c:v>
                </c:pt>
                <c:pt idx="5124">
                  <c:v>20007.5</c:v>
                </c:pt>
                <c:pt idx="5125">
                  <c:v>18000</c:v>
                </c:pt>
                <c:pt idx="5126">
                  <c:v>18000</c:v>
                </c:pt>
                <c:pt idx="5127">
                  <c:v>18000</c:v>
                </c:pt>
                <c:pt idx="5128">
                  <c:v>18000</c:v>
                </c:pt>
                <c:pt idx="5129">
                  <c:v>18000</c:v>
                </c:pt>
                <c:pt idx="5130">
                  <c:v>18000</c:v>
                </c:pt>
                <c:pt idx="5131">
                  <c:v>18000</c:v>
                </c:pt>
                <c:pt idx="5132">
                  <c:v>18000</c:v>
                </c:pt>
                <c:pt idx="5133">
                  <c:v>18000</c:v>
                </c:pt>
                <c:pt idx="5134">
                  <c:v>18000</c:v>
                </c:pt>
                <c:pt idx="5135">
                  <c:v>18000</c:v>
                </c:pt>
                <c:pt idx="5136">
                  <c:v>18000</c:v>
                </c:pt>
                <c:pt idx="5137">
                  <c:v>18000</c:v>
                </c:pt>
                <c:pt idx="5138">
                  <c:v>18000</c:v>
                </c:pt>
                <c:pt idx="5139">
                  <c:v>18000</c:v>
                </c:pt>
                <c:pt idx="5140">
                  <c:v>18000</c:v>
                </c:pt>
                <c:pt idx="5141">
                  <c:v>18000</c:v>
                </c:pt>
                <c:pt idx="5142">
                  <c:v>18000</c:v>
                </c:pt>
                <c:pt idx="5143">
                  <c:v>18000</c:v>
                </c:pt>
                <c:pt idx="5144">
                  <c:v>18000</c:v>
                </c:pt>
                <c:pt idx="5145">
                  <c:v>18000</c:v>
                </c:pt>
                <c:pt idx="5146">
                  <c:v>18000</c:v>
                </c:pt>
                <c:pt idx="5147">
                  <c:v>18000</c:v>
                </c:pt>
                <c:pt idx="5148">
                  <c:v>18000</c:v>
                </c:pt>
                <c:pt idx="5149">
                  <c:v>18000</c:v>
                </c:pt>
                <c:pt idx="5150">
                  <c:v>18000</c:v>
                </c:pt>
                <c:pt idx="5151">
                  <c:v>18000</c:v>
                </c:pt>
                <c:pt idx="5152">
                  <c:v>18000</c:v>
                </c:pt>
                <c:pt idx="5153">
                  <c:v>18000</c:v>
                </c:pt>
                <c:pt idx="5154">
                  <c:v>18000</c:v>
                </c:pt>
                <c:pt idx="5155">
                  <c:v>18000</c:v>
                </c:pt>
                <c:pt idx="5156">
                  <c:v>18000</c:v>
                </c:pt>
                <c:pt idx="5157">
                  <c:v>18000</c:v>
                </c:pt>
                <c:pt idx="5158">
                  <c:v>18000</c:v>
                </c:pt>
                <c:pt idx="5159">
                  <c:v>18000</c:v>
                </c:pt>
                <c:pt idx="5160">
                  <c:v>18000</c:v>
                </c:pt>
                <c:pt idx="5161">
                  <c:v>18000</c:v>
                </c:pt>
                <c:pt idx="5162">
                  <c:v>18000</c:v>
                </c:pt>
                <c:pt idx="5163">
                  <c:v>18000</c:v>
                </c:pt>
                <c:pt idx="5164">
                  <c:v>18000</c:v>
                </c:pt>
                <c:pt idx="5165">
                  <c:v>18000</c:v>
                </c:pt>
                <c:pt idx="5166">
                  <c:v>18000</c:v>
                </c:pt>
                <c:pt idx="5167">
                  <c:v>18000</c:v>
                </c:pt>
                <c:pt idx="5168">
                  <c:v>18000</c:v>
                </c:pt>
                <c:pt idx="5169">
                  <c:v>18000</c:v>
                </c:pt>
                <c:pt idx="5170">
                  <c:v>18000</c:v>
                </c:pt>
                <c:pt idx="5171">
                  <c:v>18000</c:v>
                </c:pt>
                <c:pt idx="5172">
                  <c:v>18000</c:v>
                </c:pt>
                <c:pt idx="5173">
                  <c:v>18000</c:v>
                </c:pt>
                <c:pt idx="5174">
                  <c:v>18000</c:v>
                </c:pt>
                <c:pt idx="5175">
                  <c:v>18000</c:v>
                </c:pt>
                <c:pt idx="5176">
                  <c:v>18000</c:v>
                </c:pt>
                <c:pt idx="5177">
                  <c:v>18000</c:v>
                </c:pt>
                <c:pt idx="5178">
                  <c:v>18000</c:v>
                </c:pt>
                <c:pt idx="5179">
                  <c:v>18000</c:v>
                </c:pt>
                <c:pt idx="5180">
                  <c:v>18000</c:v>
                </c:pt>
                <c:pt idx="5181">
                  <c:v>18000</c:v>
                </c:pt>
                <c:pt idx="5182">
                  <c:v>18000</c:v>
                </c:pt>
                <c:pt idx="5183">
                  <c:v>18000</c:v>
                </c:pt>
                <c:pt idx="5184">
                  <c:v>18000</c:v>
                </c:pt>
                <c:pt idx="5185">
                  <c:v>18000</c:v>
                </c:pt>
                <c:pt idx="5186">
                  <c:v>18000</c:v>
                </c:pt>
                <c:pt idx="5187">
                  <c:v>18000</c:v>
                </c:pt>
                <c:pt idx="5188">
                  <c:v>18000</c:v>
                </c:pt>
                <c:pt idx="5189">
                  <c:v>18000</c:v>
                </c:pt>
                <c:pt idx="5190">
                  <c:v>18000</c:v>
                </c:pt>
                <c:pt idx="5191">
                  <c:v>18000</c:v>
                </c:pt>
                <c:pt idx="5192">
                  <c:v>18000</c:v>
                </c:pt>
                <c:pt idx="5193">
                  <c:v>18000</c:v>
                </c:pt>
                <c:pt idx="5194">
                  <c:v>18000</c:v>
                </c:pt>
                <c:pt idx="5195">
                  <c:v>18000</c:v>
                </c:pt>
                <c:pt idx="5196">
                  <c:v>18000</c:v>
                </c:pt>
                <c:pt idx="5197">
                  <c:v>18000</c:v>
                </c:pt>
                <c:pt idx="5198">
                  <c:v>18000</c:v>
                </c:pt>
                <c:pt idx="5199">
                  <c:v>18000</c:v>
                </c:pt>
                <c:pt idx="5200">
                  <c:v>18000</c:v>
                </c:pt>
                <c:pt idx="5201">
                  <c:v>18000</c:v>
                </c:pt>
                <c:pt idx="5202">
                  <c:v>18500</c:v>
                </c:pt>
                <c:pt idx="5203">
                  <c:v>18500</c:v>
                </c:pt>
                <c:pt idx="5204">
                  <c:v>18500</c:v>
                </c:pt>
                <c:pt idx="5205">
                  <c:v>18500</c:v>
                </c:pt>
                <c:pt idx="5206">
                  <c:v>18500</c:v>
                </c:pt>
                <c:pt idx="5207">
                  <c:v>18500</c:v>
                </c:pt>
                <c:pt idx="5208">
                  <c:v>18500</c:v>
                </c:pt>
                <c:pt idx="5209">
                  <c:v>18500</c:v>
                </c:pt>
                <c:pt idx="5210">
                  <c:v>18500</c:v>
                </c:pt>
                <c:pt idx="5211">
                  <c:v>18500</c:v>
                </c:pt>
                <c:pt idx="5212">
                  <c:v>18500</c:v>
                </c:pt>
                <c:pt idx="5213">
                  <c:v>18500</c:v>
                </c:pt>
                <c:pt idx="5214">
                  <c:v>18500</c:v>
                </c:pt>
                <c:pt idx="5215">
                  <c:v>18500</c:v>
                </c:pt>
                <c:pt idx="5216">
                  <c:v>18500</c:v>
                </c:pt>
                <c:pt idx="5217">
                  <c:v>18500</c:v>
                </c:pt>
                <c:pt idx="5218">
                  <c:v>18500</c:v>
                </c:pt>
                <c:pt idx="5219">
                  <c:v>18500</c:v>
                </c:pt>
                <c:pt idx="5220">
                  <c:v>18500</c:v>
                </c:pt>
                <c:pt idx="5221">
                  <c:v>18500</c:v>
                </c:pt>
                <c:pt idx="5222">
                  <c:v>18500</c:v>
                </c:pt>
                <c:pt idx="5223">
                  <c:v>18500</c:v>
                </c:pt>
                <c:pt idx="5224">
                  <c:v>18500</c:v>
                </c:pt>
                <c:pt idx="5225">
                  <c:v>18500</c:v>
                </c:pt>
                <c:pt idx="5226">
                  <c:v>18500</c:v>
                </c:pt>
                <c:pt idx="5227">
                  <c:v>18500</c:v>
                </c:pt>
                <c:pt idx="5228">
                  <c:v>18500</c:v>
                </c:pt>
                <c:pt idx="5229">
                  <c:v>18500</c:v>
                </c:pt>
                <c:pt idx="5230">
                  <c:v>18500</c:v>
                </c:pt>
                <c:pt idx="5231">
                  <c:v>18500</c:v>
                </c:pt>
                <c:pt idx="5232">
                  <c:v>18500</c:v>
                </c:pt>
                <c:pt idx="5233">
                  <c:v>18500</c:v>
                </c:pt>
                <c:pt idx="5234">
                  <c:v>18500</c:v>
                </c:pt>
                <c:pt idx="5235">
                  <c:v>18500</c:v>
                </c:pt>
                <c:pt idx="5236">
                  <c:v>18500</c:v>
                </c:pt>
                <c:pt idx="5237">
                  <c:v>18500</c:v>
                </c:pt>
                <c:pt idx="5238">
                  <c:v>18500</c:v>
                </c:pt>
                <c:pt idx="5239">
                  <c:v>18500</c:v>
                </c:pt>
                <c:pt idx="5240">
                  <c:v>18500</c:v>
                </c:pt>
                <c:pt idx="5241">
                  <c:v>18500</c:v>
                </c:pt>
                <c:pt idx="5242">
                  <c:v>19000</c:v>
                </c:pt>
                <c:pt idx="5243">
                  <c:v>19000</c:v>
                </c:pt>
                <c:pt idx="5244">
                  <c:v>19000</c:v>
                </c:pt>
                <c:pt idx="5245">
                  <c:v>19000</c:v>
                </c:pt>
                <c:pt idx="5246">
                  <c:v>19000</c:v>
                </c:pt>
                <c:pt idx="5247">
                  <c:v>19000</c:v>
                </c:pt>
                <c:pt idx="5248">
                  <c:v>19000</c:v>
                </c:pt>
                <c:pt idx="5249">
                  <c:v>19000</c:v>
                </c:pt>
                <c:pt idx="5250">
                  <c:v>19000</c:v>
                </c:pt>
                <c:pt idx="5251">
                  <c:v>19000</c:v>
                </c:pt>
                <c:pt idx="5252">
                  <c:v>19000</c:v>
                </c:pt>
                <c:pt idx="5253">
                  <c:v>19000</c:v>
                </c:pt>
                <c:pt idx="5254">
                  <c:v>19000</c:v>
                </c:pt>
                <c:pt idx="5255">
                  <c:v>19000</c:v>
                </c:pt>
                <c:pt idx="5256">
                  <c:v>19000</c:v>
                </c:pt>
                <c:pt idx="5257">
                  <c:v>19000</c:v>
                </c:pt>
                <c:pt idx="5258">
                  <c:v>19000</c:v>
                </c:pt>
                <c:pt idx="5259">
                  <c:v>19000</c:v>
                </c:pt>
                <c:pt idx="5260">
                  <c:v>19000</c:v>
                </c:pt>
                <c:pt idx="5261">
                  <c:v>19000</c:v>
                </c:pt>
                <c:pt idx="5262">
                  <c:v>19000</c:v>
                </c:pt>
                <c:pt idx="5263">
                  <c:v>19000</c:v>
                </c:pt>
                <c:pt idx="5264">
                  <c:v>19000</c:v>
                </c:pt>
                <c:pt idx="5265">
                  <c:v>19000</c:v>
                </c:pt>
                <c:pt idx="5266">
                  <c:v>19000</c:v>
                </c:pt>
                <c:pt idx="5267">
                  <c:v>19000</c:v>
                </c:pt>
                <c:pt idx="5268">
                  <c:v>19000</c:v>
                </c:pt>
                <c:pt idx="5269">
                  <c:v>19000</c:v>
                </c:pt>
                <c:pt idx="5270">
                  <c:v>19000</c:v>
                </c:pt>
                <c:pt idx="5271">
                  <c:v>19000</c:v>
                </c:pt>
                <c:pt idx="5272">
                  <c:v>19000</c:v>
                </c:pt>
                <c:pt idx="5273">
                  <c:v>19000</c:v>
                </c:pt>
                <c:pt idx="5274">
                  <c:v>19000</c:v>
                </c:pt>
                <c:pt idx="5275">
                  <c:v>19000</c:v>
                </c:pt>
                <c:pt idx="5276">
                  <c:v>19000</c:v>
                </c:pt>
                <c:pt idx="5277">
                  <c:v>19000</c:v>
                </c:pt>
                <c:pt idx="5278">
                  <c:v>19000</c:v>
                </c:pt>
                <c:pt idx="5279">
                  <c:v>19000</c:v>
                </c:pt>
                <c:pt idx="5280">
                  <c:v>19000</c:v>
                </c:pt>
                <c:pt idx="5281">
                  <c:v>19000</c:v>
                </c:pt>
                <c:pt idx="5282">
                  <c:v>19000</c:v>
                </c:pt>
                <c:pt idx="5283">
                  <c:v>19000</c:v>
                </c:pt>
                <c:pt idx="5284">
                  <c:v>19000</c:v>
                </c:pt>
                <c:pt idx="5285">
                  <c:v>19000</c:v>
                </c:pt>
                <c:pt idx="5286">
                  <c:v>19000</c:v>
                </c:pt>
                <c:pt idx="5287">
                  <c:v>19000</c:v>
                </c:pt>
                <c:pt idx="5288">
                  <c:v>19000</c:v>
                </c:pt>
                <c:pt idx="5289">
                  <c:v>19000</c:v>
                </c:pt>
                <c:pt idx="5290">
                  <c:v>19000</c:v>
                </c:pt>
                <c:pt idx="5291">
                  <c:v>19000</c:v>
                </c:pt>
                <c:pt idx="5292">
                  <c:v>19000</c:v>
                </c:pt>
                <c:pt idx="5293">
                  <c:v>19000</c:v>
                </c:pt>
                <c:pt idx="5294">
                  <c:v>19000</c:v>
                </c:pt>
                <c:pt idx="5295">
                  <c:v>19000</c:v>
                </c:pt>
                <c:pt idx="5296">
                  <c:v>19000</c:v>
                </c:pt>
                <c:pt idx="5297">
                  <c:v>19000</c:v>
                </c:pt>
                <c:pt idx="5298">
                  <c:v>19000</c:v>
                </c:pt>
                <c:pt idx="5299">
                  <c:v>19000</c:v>
                </c:pt>
                <c:pt idx="5300">
                  <c:v>19000</c:v>
                </c:pt>
                <c:pt idx="5301">
                  <c:v>19000</c:v>
                </c:pt>
                <c:pt idx="5302">
                  <c:v>19000</c:v>
                </c:pt>
                <c:pt idx="5303">
                  <c:v>19000</c:v>
                </c:pt>
                <c:pt idx="5304">
                  <c:v>19000</c:v>
                </c:pt>
                <c:pt idx="5305">
                  <c:v>19000</c:v>
                </c:pt>
                <c:pt idx="5306">
                  <c:v>19000</c:v>
                </c:pt>
                <c:pt idx="5307">
                  <c:v>19000</c:v>
                </c:pt>
                <c:pt idx="5308">
                  <c:v>19000</c:v>
                </c:pt>
                <c:pt idx="5309">
                  <c:v>19000</c:v>
                </c:pt>
                <c:pt idx="5310">
                  <c:v>19000</c:v>
                </c:pt>
                <c:pt idx="5311">
                  <c:v>19000</c:v>
                </c:pt>
                <c:pt idx="5312">
                  <c:v>19000</c:v>
                </c:pt>
                <c:pt idx="5313">
                  <c:v>19000</c:v>
                </c:pt>
                <c:pt idx="5314">
                  <c:v>19000</c:v>
                </c:pt>
                <c:pt idx="5315">
                  <c:v>19000</c:v>
                </c:pt>
                <c:pt idx="5316">
                  <c:v>19000</c:v>
                </c:pt>
                <c:pt idx="5317">
                  <c:v>19000</c:v>
                </c:pt>
                <c:pt idx="5318">
                  <c:v>19000</c:v>
                </c:pt>
                <c:pt idx="5319">
                  <c:v>19000</c:v>
                </c:pt>
                <c:pt idx="5320">
                  <c:v>19000</c:v>
                </c:pt>
                <c:pt idx="5321">
                  <c:v>19000</c:v>
                </c:pt>
                <c:pt idx="5322">
                  <c:v>23225</c:v>
                </c:pt>
                <c:pt idx="5323">
                  <c:v>23225</c:v>
                </c:pt>
                <c:pt idx="5324">
                  <c:v>23225</c:v>
                </c:pt>
                <c:pt idx="5325">
                  <c:v>23225</c:v>
                </c:pt>
                <c:pt idx="5326">
                  <c:v>23225</c:v>
                </c:pt>
                <c:pt idx="5327">
                  <c:v>23225</c:v>
                </c:pt>
                <c:pt idx="5328">
                  <c:v>23225</c:v>
                </c:pt>
                <c:pt idx="5329">
                  <c:v>23225</c:v>
                </c:pt>
                <c:pt idx="5330">
                  <c:v>23225</c:v>
                </c:pt>
                <c:pt idx="5331">
                  <c:v>23225</c:v>
                </c:pt>
                <c:pt idx="5332">
                  <c:v>23225</c:v>
                </c:pt>
                <c:pt idx="5333">
                  <c:v>23225</c:v>
                </c:pt>
                <c:pt idx="5334">
                  <c:v>23225</c:v>
                </c:pt>
                <c:pt idx="5335">
                  <c:v>23225</c:v>
                </c:pt>
                <c:pt idx="5336">
                  <c:v>23225</c:v>
                </c:pt>
                <c:pt idx="5337">
                  <c:v>23225</c:v>
                </c:pt>
                <c:pt idx="5338">
                  <c:v>23225</c:v>
                </c:pt>
                <c:pt idx="5339">
                  <c:v>23225</c:v>
                </c:pt>
                <c:pt idx="5340">
                  <c:v>23225</c:v>
                </c:pt>
                <c:pt idx="5341">
                  <c:v>23225</c:v>
                </c:pt>
                <c:pt idx="5342">
                  <c:v>23225</c:v>
                </c:pt>
                <c:pt idx="5343">
                  <c:v>23225</c:v>
                </c:pt>
                <c:pt idx="5344">
                  <c:v>23225</c:v>
                </c:pt>
                <c:pt idx="5345">
                  <c:v>23225</c:v>
                </c:pt>
                <c:pt idx="5346">
                  <c:v>23225</c:v>
                </c:pt>
                <c:pt idx="5347">
                  <c:v>23225</c:v>
                </c:pt>
                <c:pt idx="5348">
                  <c:v>23225</c:v>
                </c:pt>
                <c:pt idx="5349">
                  <c:v>23225</c:v>
                </c:pt>
                <c:pt idx="5350">
                  <c:v>23225</c:v>
                </c:pt>
                <c:pt idx="5351">
                  <c:v>23225</c:v>
                </c:pt>
                <c:pt idx="5352">
                  <c:v>23225</c:v>
                </c:pt>
                <c:pt idx="5353">
                  <c:v>23225</c:v>
                </c:pt>
                <c:pt idx="5354">
                  <c:v>23225</c:v>
                </c:pt>
                <c:pt idx="5355">
                  <c:v>23225</c:v>
                </c:pt>
                <c:pt idx="5356">
                  <c:v>23225</c:v>
                </c:pt>
                <c:pt idx="5357">
                  <c:v>23225</c:v>
                </c:pt>
                <c:pt idx="5358">
                  <c:v>23225</c:v>
                </c:pt>
                <c:pt idx="5359">
                  <c:v>23225</c:v>
                </c:pt>
                <c:pt idx="5360">
                  <c:v>23225</c:v>
                </c:pt>
                <c:pt idx="5361">
                  <c:v>23225</c:v>
                </c:pt>
                <c:pt idx="5362">
                  <c:v>27450</c:v>
                </c:pt>
                <c:pt idx="5363">
                  <c:v>27450</c:v>
                </c:pt>
                <c:pt idx="5364">
                  <c:v>27450</c:v>
                </c:pt>
                <c:pt idx="5365">
                  <c:v>27450</c:v>
                </c:pt>
                <c:pt idx="5366">
                  <c:v>27450</c:v>
                </c:pt>
                <c:pt idx="5367">
                  <c:v>27450</c:v>
                </c:pt>
                <c:pt idx="5368">
                  <c:v>27450</c:v>
                </c:pt>
                <c:pt idx="5369">
                  <c:v>27450</c:v>
                </c:pt>
                <c:pt idx="5370">
                  <c:v>27450</c:v>
                </c:pt>
                <c:pt idx="5371">
                  <c:v>27450</c:v>
                </c:pt>
                <c:pt idx="5372">
                  <c:v>27450</c:v>
                </c:pt>
                <c:pt idx="5373">
                  <c:v>27450</c:v>
                </c:pt>
                <c:pt idx="5374">
                  <c:v>27450</c:v>
                </c:pt>
                <c:pt idx="5375">
                  <c:v>27450</c:v>
                </c:pt>
                <c:pt idx="5376">
                  <c:v>27450</c:v>
                </c:pt>
                <c:pt idx="5377">
                  <c:v>27450</c:v>
                </c:pt>
                <c:pt idx="5378">
                  <c:v>27450</c:v>
                </c:pt>
                <c:pt idx="5379">
                  <c:v>27450</c:v>
                </c:pt>
                <c:pt idx="5380">
                  <c:v>27450</c:v>
                </c:pt>
                <c:pt idx="5381">
                  <c:v>27450</c:v>
                </c:pt>
                <c:pt idx="5382">
                  <c:v>27450</c:v>
                </c:pt>
                <c:pt idx="5383">
                  <c:v>27450</c:v>
                </c:pt>
                <c:pt idx="5384">
                  <c:v>27450</c:v>
                </c:pt>
                <c:pt idx="5385">
                  <c:v>27450</c:v>
                </c:pt>
                <c:pt idx="5386">
                  <c:v>27450</c:v>
                </c:pt>
                <c:pt idx="5387">
                  <c:v>27450</c:v>
                </c:pt>
                <c:pt idx="5388">
                  <c:v>27450</c:v>
                </c:pt>
                <c:pt idx="5389">
                  <c:v>27450</c:v>
                </c:pt>
                <c:pt idx="5390">
                  <c:v>27450</c:v>
                </c:pt>
                <c:pt idx="5391">
                  <c:v>27450</c:v>
                </c:pt>
                <c:pt idx="5392">
                  <c:v>27450</c:v>
                </c:pt>
                <c:pt idx="5393">
                  <c:v>27450</c:v>
                </c:pt>
                <c:pt idx="5394">
                  <c:v>27450</c:v>
                </c:pt>
                <c:pt idx="5395">
                  <c:v>27450</c:v>
                </c:pt>
                <c:pt idx="5396">
                  <c:v>27450</c:v>
                </c:pt>
                <c:pt idx="5397">
                  <c:v>27450</c:v>
                </c:pt>
                <c:pt idx="5398">
                  <c:v>27450</c:v>
                </c:pt>
                <c:pt idx="5399">
                  <c:v>27450</c:v>
                </c:pt>
                <c:pt idx="5400">
                  <c:v>27450</c:v>
                </c:pt>
                <c:pt idx="5401">
                  <c:v>27450</c:v>
                </c:pt>
                <c:pt idx="5402">
                  <c:v>27450</c:v>
                </c:pt>
                <c:pt idx="5403">
                  <c:v>27450</c:v>
                </c:pt>
                <c:pt idx="5404">
                  <c:v>27450</c:v>
                </c:pt>
                <c:pt idx="5405">
                  <c:v>27450</c:v>
                </c:pt>
                <c:pt idx="5406">
                  <c:v>27450</c:v>
                </c:pt>
                <c:pt idx="5407">
                  <c:v>27450</c:v>
                </c:pt>
                <c:pt idx="5408">
                  <c:v>27450</c:v>
                </c:pt>
                <c:pt idx="5409">
                  <c:v>27450</c:v>
                </c:pt>
                <c:pt idx="5410">
                  <c:v>27450</c:v>
                </c:pt>
                <c:pt idx="5411">
                  <c:v>27450</c:v>
                </c:pt>
                <c:pt idx="5412">
                  <c:v>27450</c:v>
                </c:pt>
                <c:pt idx="5413">
                  <c:v>27450</c:v>
                </c:pt>
                <c:pt idx="5414">
                  <c:v>27450</c:v>
                </c:pt>
                <c:pt idx="5415">
                  <c:v>27450</c:v>
                </c:pt>
                <c:pt idx="5416">
                  <c:v>27450</c:v>
                </c:pt>
                <c:pt idx="5417">
                  <c:v>27450</c:v>
                </c:pt>
                <c:pt idx="5418">
                  <c:v>27450</c:v>
                </c:pt>
                <c:pt idx="5419">
                  <c:v>27450</c:v>
                </c:pt>
                <c:pt idx="5420">
                  <c:v>27450</c:v>
                </c:pt>
                <c:pt idx="5421">
                  <c:v>27450</c:v>
                </c:pt>
                <c:pt idx="5422">
                  <c:v>27450</c:v>
                </c:pt>
                <c:pt idx="5423">
                  <c:v>27450</c:v>
                </c:pt>
                <c:pt idx="5424">
                  <c:v>27450</c:v>
                </c:pt>
                <c:pt idx="5425">
                  <c:v>27450</c:v>
                </c:pt>
                <c:pt idx="5426">
                  <c:v>27450</c:v>
                </c:pt>
                <c:pt idx="5427">
                  <c:v>27450</c:v>
                </c:pt>
                <c:pt idx="5428">
                  <c:v>27450</c:v>
                </c:pt>
                <c:pt idx="5429">
                  <c:v>27450</c:v>
                </c:pt>
                <c:pt idx="5430">
                  <c:v>27450</c:v>
                </c:pt>
                <c:pt idx="5431">
                  <c:v>27450</c:v>
                </c:pt>
                <c:pt idx="5432">
                  <c:v>27450</c:v>
                </c:pt>
                <c:pt idx="5433">
                  <c:v>27450</c:v>
                </c:pt>
                <c:pt idx="5434">
                  <c:v>27450</c:v>
                </c:pt>
                <c:pt idx="5435">
                  <c:v>27450</c:v>
                </c:pt>
                <c:pt idx="5436">
                  <c:v>27450</c:v>
                </c:pt>
                <c:pt idx="5437">
                  <c:v>27450</c:v>
                </c:pt>
                <c:pt idx="5438">
                  <c:v>27450</c:v>
                </c:pt>
                <c:pt idx="5439">
                  <c:v>27450</c:v>
                </c:pt>
                <c:pt idx="5440">
                  <c:v>23016.667000000001</c:v>
                </c:pt>
                <c:pt idx="5441">
                  <c:v>23016.667000000001</c:v>
                </c:pt>
                <c:pt idx="5442">
                  <c:v>23016.667000000001</c:v>
                </c:pt>
                <c:pt idx="5443">
                  <c:v>23016.667000000001</c:v>
                </c:pt>
                <c:pt idx="5444">
                  <c:v>23016.667000000001</c:v>
                </c:pt>
                <c:pt idx="5445">
                  <c:v>23016.667000000001</c:v>
                </c:pt>
                <c:pt idx="5446">
                  <c:v>23016.667000000001</c:v>
                </c:pt>
                <c:pt idx="5447">
                  <c:v>23016.667000000001</c:v>
                </c:pt>
                <c:pt idx="5448">
                  <c:v>23016.667000000001</c:v>
                </c:pt>
                <c:pt idx="5449">
                  <c:v>23016.667000000001</c:v>
                </c:pt>
                <c:pt idx="5450">
                  <c:v>23016.667000000001</c:v>
                </c:pt>
                <c:pt idx="5451">
                  <c:v>23016.667000000001</c:v>
                </c:pt>
                <c:pt idx="5452">
                  <c:v>23016.667000000001</c:v>
                </c:pt>
                <c:pt idx="5453">
                  <c:v>23016.667000000001</c:v>
                </c:pt>
                <c:pt idx="5454">
                  <c:v>23016.667000000001</c:v>
                </c:pt>
                <c:pt idx="5455">
                  <c:v>23016.667000000001</c:v>
                </c:pt>
                <c:pt idx="5456">
                  <c:v>23016.667000000001</c:v>
                </c:pt>
                <c:pt idx="5457">
                  <c:v>23016.667000000001</c:v>
                </c:pt>
                <c:pt idx="5458">
                  <c:v>23016.667000000001</c:v>
                </c:pt>
                <c:pt idx="5459">
                  <c:v>23016.667000000001</c:v>
                </c:pt>
                <c:pt idx="5460">
                  <c:v>21810</c:v>
                </c:pt>
                <c:pt idx="5461">
                  <c:v>21810</c:v>
                </c:pt>
                <c:pt idx="5462">
                  <c:v>21810</c:v>
                </c:pt>
                <c:pt idx="5463">
                  <c:v>21810</c:v>
                </c:pt>
                <c:pt idx="5464">
                  <c:v>21810</c:v>
                </c:pt>
                <c:pt idx="5465">
                  <c:v>21810</c:v>
                </c:pt>
                <c:pt idx="5466">
                  <c:v>21810</c:v>
                </c:pt>
                <c:pt idx="5467">
                  <c:v>21810</c:v>
                </c:pt>
                <c:pt idx="5468">
                  <c:v>21810</c:v>
                </c:pt>
                <c:pt idx="5469">
                  <c:v>21810</c:v>
                </c:pt>
                <c:pt idx="5470">
                  <c:v>21810</c:v>
                </c:pt>
                <c:pt idx="5471">
                  <c:v>21810</c:v>
                </c:pt>
                <c:pt idx="5472">
                  <c:v>21810</c:v>
                </c:pt>
                <c:pt idx="5473">
                  <c:v>21810</c:v>
                </c:pt>
                <c:pt idx="5474">
                  <c:v>21810</c:v>
                </c:pt>
                <c:pt idx="5475">
                  <c:v>21810</c:v>
                </c:pt>
                <c:pt idx="5476">
                  <c:v>21810</c:v>
                </c:pt>
                <c:pt idx="5477">
                  <c:v>21810</c:v>
                </c:pt>
                <c:pt idx="5478">
                  <c:v>21810</c:v>
                </c:pt>
                <c:pt idx="5479">
                  <c:v>21810</c:v>
                </c:pt>
                <c:pt idx="5480">
                  <c:v>18050</c:v>
                </c:pt>
                <c:pt idx="5481">
                  <c:v>18050</c:v>
                </c:pt>
                <c:pt idx="5482">
                  <c:v>18050</c:v>
                </c:pt>
                <c:pt idx="5483">
                  <c:v>18050</c:v>
                </c:pt>
                <c:pt idx="5484">
                  <c:v>18050</c:v>
                </c:pt>
                <c:pt idx="5485">
                  <c:v>18050</c:v>
                </c:pt>
                <c:pt idx="5486">
                  <c:v>18050</c:v>
                </c:pt>
                <c:pt idx="5487">
                  <c:v>18050</c:v>
                </c:pt>
                <c:pt idx="5488">
                  <c:v>18050</c:v>
                </c:pt>
                <c:pt idx="5489">
                  <c:v>18050</c:v>
                </c:pt>
                <c:pt idx="5490">
                  <c:v>18050</c:v>
                </c:pt>
                <c:pt idx="5491">
                  <c:v>18050</c:v>
                </c:pt>
                <c:pt idx="5492">
                  <c:v>18050</c:v>
                </c:pt>
                <c:pt idx="5493">
                  <c:v>18050</c:v>
                </c:pt>
                <c:pt idx="5494">
                  <c:v>18050</c:v>
                </c:pt>
                <c:pt idx="5495">
                  <c:v>18050</c:v>
                </c:pt>
                <c:pt idx="5496">
                  <c:v>18050</c:v>
                </c:pt>
                <c:pt idx="5497">
                  <c:v>18050</c:v>
                </c:pt>
                <c:pt idx="5498">
                  <c:v>18050</c:v>
                </c:pt>
                <c:pt idx="5499">
                  <c:v>18050</c:v>
                </c:pt>
                <c:pt idx="5500">
                  <c:v>20000</c:v>
                </c:pt>
                <c:pt idx="5501">
                  <c:v>20000</c:v>
                </c:pt>
                <c:pt idx="5502">
                  <c:v>20000</c:v>
                </c:pt>
                <c:pt idx="5503">
                  <c:v>20000</c:v>
                </c:pt>
                <c:pt idx="5504">
                  <c:v>20000</c:v>
                </c:pt>
                <c:pt idx="5505">
                  <c:v>20000</c:v>
                </c:pt>
                <c:pt idx="5506">
                  <c:v>20000</c:v>
                </c:pt>
                <c:pt idx="5507">
                  <c:v>20000</c:v>
                </c:pt>
                <c:pt idx="5508">
                  <c:v>20000</c:v>
                </c:pt>
                <c:pt idx="5509">
                  <c:v>20000</c:v>
                </c:pt>
                <c:pt idx="5510">
                  <c:v>20000</c:v>
                </c:pt>
                <c:pt idx="5511">
                  <c:v>20000</c:v>
                </c:pt>
                <c:pt idx="5512">
                  <c:v>20000</c:v>
                </c:pt>
                <c:pt idx="5513">
                  <c:v>20000</c:v>
                </c:pt>
                <c:pt idx="5514">
                  <c:v>20000</c:v>
                </c:pt>
                <c:pt idx="5515">
                  <c:v>20000</c:v>
                </c:pt>
                <c:pt idx="5516">
                  <c:v>20000</c:v>
                </c:pt>
                <c:pt idx="5517">
                  <c:v>20000</c:v>
                </c:pt>
                <c:pt idx="5518">
                  <c:v>20000</c:v>
                </c:pt>
                <c:pt idx="5519">
                  <c:v>20000</c:v>
                </c:pt>
                <c:pt idx="5520">
                  <c:v>20000</c:v>
                </c:pt>
                <c:pt idx="5521">
                  <c:v>20000</c:v>
                </c:pt>
                <c:pt idx="5522">
                  <c:v>20000</c:v>
                </c:pt>
                <c:pt idx="5523">
                  <c:v>20000</c:v>
                </c:pt>
                <c:pt idx="5524">
                  <c:v>20000</c:v>
                </c:pt>
                <c:pt idx="5525">
                  <c:v>20000</c:v>
                </c:pt>
                <c:pt idx="5526">
                  <c:v>20000</c:v>
                </c:pt>
                <c:pt idx="5527">
                  <c:v>20000</c:v>
                </c:pt>
                <c:pt idx="5528">
                  <c:v>20000</c:v>
                </c:pt>
                <c:pt idx="5529">
                  <c:v>20000</c:v>
                </c:pt>
                <c:pt idx="5530">
                  <c:v>20000</c:v>
                </c:pt>
                <c:pt idx="5531">
                  <c:v>20000</c:v>
                </c:pt>
                <c:pt idx="5532">
                  <c:v>20000</c:v>
                </c:pt>
                <c:pt idx="5533">
                  <c:v>20000</c:v>
                </c:pt>
                <c:pt idx="5534">
                  <c:v>20000</c:v>
                </c:pt>
                <c:pt idx="5535">
                  <c:v>20000</c:v>
                </c:pt>
                <c:pt idx="5536">
                  <c:v>20000</c:v>
                </c:pt>
                <c:pt idx="5537">
                  <c:v>20000</c:v>
                </c:pt>
                <c:pt idx="5538">
                  <c:v>20000</c:v>
                </c:pt>
                <c:pt idx="5539">
                  <c:v>20000</c:v>
                </c:pt>
                <c:pt idx="5540">
                  <c:v>20000</c:v>
                </c:pt>
                <c:pt idx="5541">
                  <c:v>20000</c:v>
                </c:pt>
                <c:pt idx="5542">
                  <c:v>20000</c:v>
                </c:pt>
                <c:pt idx="5543">
                  <c:v>20000</c:v>
                </c:pt>
                <c:pt idx="5544">
                  <c:v>20000</c:v>
                </c:pt>
                <c:pt idx="5545">
                  <c:v>20000</c:v>
                </c:pt>
                <c:pt idx="5546">
                  <c:v>20000</c:v>
                </c:pt>
                <c:pt idx="5547">
                  <c:v>20000</c:v>
                </c:pt>
                <c:pt idx="5548">
                  <c:v>20000</c:v>
                </c:pt>
                <c:pt idx="5549">
                  <c:v>20000</c:v>
                </c:pt>
                <c:pt idx="5550">
                  <c:v>20000</c:v>
                </c:pt>
                <c:pt idx="5551">
                  <c:v>20000</c:v>
                </c:pt>
                <c:pt idx="5552">
                  <c:v>20000</c:v>
                </c:pt>
                <c:pt idx="5553">
                  <c:v>20000</c:v>
                </c:pt>
                <c:pt idx="5554">
                  <c:v>20000</c:v>
                </c:pt>
                <c:pt idx="5555">
                  <c:v>20000</c:v>
                </c:pt>
                <c:pt idx="5556">
                  <c:v>20000</c:v>
                </c:pt>
                <c:pt idx="5557">
                  <c:v>20000</c:v>
                </c:pt>
                <c:pt idx="5558">
                  <c:v>20000</c:v>
                </c:pt>
                <c:pt idx="5559">
                  <c:v>20000</c:v>
                </c:pt>
                <c:pt idx="5560">
                  <c:v>20000</c:v>
                </c:pt>
                <c:pt idx="5561">
                  <c:v>20000</c:v>
                </c:pt>
                <c:pt idx="5562">
                  <c:v>20000</c:v>
                </c:pt>
                <c:pt idx="5563">
                  <c:v>20000</c:v>
                </c:pt>
                <c:pt idx="5564">
                  <c:v>20000</c:v>
                </c:pt>
                <c:pt idx="5565">
                  <c:v>20000</c:v>
                </c:pt>
                <c:pt idx="5566">
                  <c:v>20000</c:v>
                </c:pt>
                <c:pt idx="5567">
                  <c:v>20000</c:v>
                </c:pt>
                <c:pt idx="5568">
                  <c:v>20000</c:v>
                </c:pt>
                <c:pt idx="5569">
                  <c:v>21952.5</c:v>
                </c:pt>
                <c:pt idx="5570">
                  <c:v>21952.5</c:v>
                </c:pt>
                <c:pt idx="5571">
                  <c:v>21952.5</c:v>
                </c:pt>
                <c:pt idx="5572">
                  <c:v>21952.5</c:v>
                </c:pt>
                <c:pt idx="5573">
                  <c:v>21952.5</c:v>
                </c:pt>
                <c:pt idx="5574">
                  <c:v>21952.5</c:v>
                </c:pt>
                <c:pt idx="5575">
                  <c:v>21952.5</c:v>
                </c:pt>
                <c:pt idx="5576">
                  <c:v>21952.5</c:v>
                </c:pt>
                <c:pt idx="5577">
                  <c:v>21952.5</c:v>
                </c:pt>
                <c:pt idx="5578">
                  <c:v>21952.5</c:v>
                </c:pt>
                <c:pt idx="5579">
                  <c:v>21952.5</c:v>
                </c:pt>
                <c:pt idx="5580">
                  <c:v>21952.5</c:v>
                </c:pt>
                <c:pt idx="5581">
                  <c:v>21952.5</c:v>
                </c:pt>
                <c:pt idx="5582">
                  <c:v>21952.5</c:v>
                </c:pt>
                <c:pt idx="5583">
                  <c:v>21952.5</c:v>
                </c:pt>
                <c:pt idx="5584">
                  <c:v>21952.5</c:v>
                </c:pt>
                <c:pt idx="5585">
                  <c:v>21952.5</c:v>
                </c:pt>
                <c:pt idx="5586">
                  <c:v>21952.5</c:v>
                </c:pt>
                <c:pt idx="5587">
                  <c:v>21952.5</c:v>
                </c:pt>
                <c:pt idx="5588">
                  <c:v>21952.5</c:v>
                </c:pt>
                <c:pt idx="5589">
                  <c:v>21952.5</c:v>
                </c:pt>
                <c:pt idx="5590">
                  <c:v>21952.5</c:v>
                </c:pt>
                <c:pt idx="5591">
                  <c:v>21952.5</c:v>
                </c:pt>
                <c:pt idx="5592">
                  <c:v>21952.5</c:v>
                </c:pt>
                <c:pt idx="5593">
                  <c:v>21952.5</c:v>
                </c:pt>
                <c:pt idx="5594">
                  <c:v>21952.5</c:v>
                </c:pt>
                <c:pt idx="5595">
                  <c:v>21952.5</c:v>
                </c:pt>
                <c:pt idx="5596">
                  <c:v>21952.5</c:v>
                </c:pt>
                <c:pt idx="5597">
                  <c:v>21952.5</c:v>
                </c:pt>
                <c:pt idx="5598">
                  <c:v>21952.5</c:v>
                </c:pt>
                <c:pt idx="5599">
                  <c:v>21952.5</c:v>
                </c:pt>
                <c:pt idx="5600">
                  <c:v>21952.5</c:v>
                </c:pt>
                <c:pt idx="5601">
                  <c:v>21952.5</c:v>
                </c:pt>
                <c:pt idx="5602">
                  <c:v>21952.5</c:v>
                </c:pt>
                <c:pt idx="5603">
                  <c:v>21952.5</c:v>
                </c:pt>
                <c:pt idx="5604">
                  <c:v>21952.5</c:v>
                </c:pt>
                <c:pt idx="5605">
                  <c:v>21952.5</c:v>
                </c:pt>
                <c:pt idx="5606">
                  <c:v>21952.5</c:v>
                </c:pt>
                <c:pt idx="5607">
                  <c:v>21952.5</c:v>
                </c:pt>
                <c:pt idx="5608">
                  <c:v>21952.5</c:v>
                </c:pt>
                <c:pt idx="5609">
                  <c:v>23905</c:v>
                </c:pt>
                <c:pt idx="5610">
                  <c:v>23905</c:v>
                </c:pt>
                <c:pt idx="5611">
                  <c:v>23905</c:v>
                </c:pt>
                <c:pt idx="5612">
                  <c:v>23905</c:v>
                </c:pt>
                <c:pt idx="5613">
                  <c:v>23905</c:v>
                </c:pt>
                <c:pt idx="5614">
                  <c:v>23905</c:v>
                </c:pt>
                <c:pt idx="5615">
                  <c:v>23905</c:v>
                </c:pt>
                <c:pt idx="5616">
                  <c:v>23905</c:v>
                </c:pt>
                <c:pt idx="5617">
                  <c:v>23905</c:v>
                </c:pt>
                <c:pt idx="5618">
                  <c:v>23905</c:v>
                </c:pt>
                <c:pt idx="5619">
                  <c:v>23905</c:v>
                </c:pt>
                <c:pt idx="5620">
                  <c:v>23905</c:v>
                </c:pt>
                <c:pt idx="5621">
                  <c:v>23905</c:v>
                </c:pt>
                <c:pt idx="5622">
                  <c:v>23905</c:v>
                </c:pt>
                <c:pt idx="5623">
                  <c:v>23905</c:v>
                </c:pt>
                <c:pt idx="5624">
                  <c:v>23905</c:v>
                </c:pt>
                <c:pt idx="5625">
                  <c:v>23905</c:v>
                </c:pt>
                <c:pt idx="5626">
                  <c:v>23905</c:v>
                </c:pt>
                <c:pt idx="5627">
                  <c:v>23905</c:v>
                </c:pt>
                <c:pt idx="5628">
                  <c:v>23905</c:v>
                </c:pt>
                <c:pt idx="5629">
                  <c:v>23905</c:v>
                </c:pt>
                <c:pt idx="5630">
                  <c:v>23905</c:v>
                </c:pt>
                <c:pt idx="5631">
                  <c:v>23905</c:v>
                </c:pt>
                <c:pt idx="5632">
                  <c:v>23905</c:v>
                </c:pt>
                <c:pt idx="5633">
                  <c:v>21903.332999999999</c:v>
                </c:pt>
                <c:pt idx="5634">
                  <c:v>21903.332999999999</c:v>
                </c:pt>
                <c:pt idx="5635">
                  <c:v>21903.332999999999</c:v>
                </c:pt>
                <c:pt idx="5636">
                  <c:v>21903.332999999999</c:v>
                </c:pt>
                <c:pt idx="5637">
                  <c:v>21903.332999999999</c:v>
                </c:pt>
                <c:pt idx="5638">
                  <c:v>21903.332999999999</c:v>
                </c:pt>
                <c:pt idx="5639">
                  <c:v>21903.332999999999</c:v>
                </c:pt>
                <c:pt idx="5640">
                  <c:v>21903.332999999999</c:v>
                </c:pt>
                <c:pt idx="5641">
                  <c:v>21903.332999999999</c:v>
                </c:pt>
                <c:pt idx="5642">
                  <c:v>21903.332999999999</c:v>
                </c:pt>
                <c:pt idx="5643">
                  <c:v>21903.332999999999</c:v>
                </c:pt>
                <c:pt idx="5644">
                  <c:v>21903.332999999999</c:v>
                </c:pt>
                <c:pt idx="5645">
                  <c:v>21903.332999999999</c:v>
                </c:pt>
                <c:pt idx="5646">
                  <c:v>21903.332999999999</c:v>
                </c:pt>
                <c:pt idx="5647">
                  <c:v>21903.332999999999</c:v>
                </c:pt>
                <c:pt idx="5648">
                  <c:v>21903.332999999999</c:v>
                </c:pt>
                <c:pt idx="5649">
                  <c:v>21903.332999999999</c:v>
                </c:pt>
                <c:pt idx="5650">
                  <c:v>21903.332999999999</c:v>
                </c:pt>
                <c:pt idx="5651">
                  <c:v>21903.332999999999</c:v>
                </c:pt>
                <c:pt idx="5652">
                  <c:v>21903.332999999999</c:v>
                </c:pt>
                <c:pt idx="5653">
                  <c:v>21903.332999999999</c:v>
                </c:pt>
                <c:pt idx="5654">
                  <c:v>21903.332999999999</c:v>
                </c:pt>
                <c:pt idx="5655">
                  <c:v>21903.332999999999</c:v>
                </c:pt>
                <c:pt idx="5656">
                  <c:v>21903.332999999999</c:v>
                </c:pt>
                <c:pt idx="5657">
                  <c:v>21903.332999999999</c:v>
                </c:pt>
                <c:pt idx="5658">
                  <c:v>21903.332999999999</c:v>
                </c:pt>
                <c:pt idx="5659">
                  <c:v>21903.332999999999</c:v>
                </c:pt>
                <c:pt idx="5660">
                  <c:v>21903.332999999999</c:v>
                </c:pt>
                <c:pt idx="5661">
                  <c:v>21903.332999999999</c:v>
                </c:pt>
                <c:pt idx="5662">
                  <c:v>21903.332999999999</c:v>
                </c:pt>
                <c:pt idx="5663">
                  <c:v>21903.332999999999</c:v>
                </c:pt>
                <c:pt idx="5664">
                  <c:v>21903.332999999999</c:v>
                </c:pt>
                <c:pt idx="5665">
                  <c:v>21903.332999999999</c:v>
                </c:pt>
                <c:pt idx="5666">
                  <c:v>21903.332999999999</c:v>
                </c:pt>
                <c:pt idx="5667">
                  <c:v>21903.332999999999</c:v>
                </c:pt>
                <c:pt idx="5668">
                  <c:v>21903.332999999999</c:v>
                </c:pt>
                <c:pt idx="5669">
                  <c:v>21903.332999999999</c:v>
                </c:pt>
                <c:pt idx="5670">
                  <c:v>21903.332999999999</c:v>
                </c:pt>
                <c:pt idx="5671">
                  <c:v>21903.332999999999</c:v>
                </c:pt>
                <c:pt idx="5672">
                  <c:v>21903.332999999999</c:v>
                </c:pt>
                <c:pt idx="5673">
                  <c:v>20855</c:v>
                </c:pt>
                <c:pt idx="5674">
                  <c:v>20855</c:v>
                </c:pt>
                <c:pt idx="5675">
                  <c:v>20855</c:v>
                </c:pt>
                <c:pt idx="5676">
                  <c:v>20855</c:v>
                </c:pt>
                <c:pt idx="5677">
                  <c:v>20855</c:v>
                </c:pt>
                <c:pt idx="5678">
                  <c:v>20855</c:v>
                </c:pt>
                <c:pt idx="5679">
                  <c:v>20855</c:v>
                </c:pt>
                <c:pt idx="5680">
                  <c:v>20855</c:v>
                </c:pt>
                <c:pt idx="5681">
                  <c:v>20855</c:v>
                </c:pt>
                <c:pt idx="5682">
                  <c:v>20855</c:v>
                </c:pt>
                <c:pt idx="5683">
                  <c:v>20855</c:v>
                </c:pt>
                <c:pt idx="5684">
                  <c:v>20855</c:v>
                </c:pt>
                <c:pt idx="5685">
                  <c:v>20855</c:v>
                </c:pt>
                <c:pt idx="5686">
                  <c:v>20855</c:v>
                </c:pt>
                <c:pt idx="5687">
                  <c:v>20855</c:v>
                </c:pt>
                <c:pt idx="5688">
                  <c:v>20855</c:v>
                </c:pt>
                <c:pt idx="5689">
                  <c:v>21840</c:v>
                </c:pt>
                <c:pt idx="5690">
                  <c:v>21840</c:v>
                </c:pt>
                <c:pt idx="5691">
                  <c:v>21840</c:v>
                </c:pt>
                <c:pt idx="5692">
                  <c:v>21840</c:v>
                </c:pt>
                <c:pt idx="5693">
                  <c:v>21840</c:v>
                </c:pt>
                <c:pt idx="5694">
                  <c:v>21840</c:v>
                </c:pt>
                <c:pt idx="5695">
                  <c:v>21840</c:v>
                </c:pt>
                <c:pt idx="5696">
                  <c:v>21840</c:v>
                </c:pt>
                <c:pt idx="5697">
                  <c:v>21840</c:v>
                </c:pt>
                <c:pt idx="5698">
                  <c:v>21840</c:v>
                </c:pt>
                <c:pt idx="5699">
                  <c:v>21840</c:v>
                </c:pt>
                <c:pt idx="5700">
                  <c:v>21840</c:v>
                </c:pt>
                <c:pt idx="5701">
                  <c:v>21840</c:v>
                </c:pt>
                <c:pt idx="5702">
                  <c:v>21840</c:v>
                </c:pt>
                <c:pt idx="5703">
                  <c:v>21840</c:v>
                </c:pt>
                <c:pt idx="5704">
                  <c:v>21840</c:v>
                </c:pt>
                <c:pt idx="5705">
                  <c:v>21840</c:v>
                </c:pt>
                <c:pt idx="5706">
                  <c:v>21840</c:v>
                </c:pt>
                <c:pt idx="5707">
                  <c:v>21840</c:v>
                </c:pt>
                <c:pt idx="5708">
                  <c:v>21840</c:v>
                </c:pt>
                <c:pt idx="5709">
                  <c:v>21840</c:v>
                </c:pt>
                <c:pt idx="5710">
                  <c:v>21840</c:v>
                </c:pt>
                <c:pt idx="5711">
                  <c:v>21840</c:v>
                </c:pt>
                <c:pt idx="5712">
                  <c:v>21840</c:v>
                </c:pt>
                <c:pt idx="5713">
                  <c:v>21840</c:v>
                </c:pt>
                <c:pt idx="5714">
                  <c:v>21840</c:v>
                </c:pt>
                <c:pt idx="5715">
                  <c:v>21840</c:v>
                </c:pt>
                <c:pt idx="5716">
                  <c:v>21840</c:v>
                </c:pt>
                <c:pt idx="5717">
                  <c:v>21840</c:v>
                </c:pt>
                <c:pt idx="5718">
                  <c:v>21840</c:v>
                </c:pt>
                <c:pt idx="5719">
                  <c:v>21840</c:v>
                </c:pt>
                <c:pt idx="5720">
                  <c:v>21840</c:v>
                </c:pt>
                <c:pt idx="5721">
                  <c:v>21840</c:v>
                </c:pt>
                <c:pt idx="5722">
                  <c:v>21840</c:v>
                </c:pt>
                <c:pt idx="5723">
                  <c:v>21840</c:v>
                </c:pt>
                <c:pt idx="5724">
                  <c:v>21840</c:v>
                </c:pt>
                <c:pt idx="5725">
                  <c:v>21840</c:v>
                </c:pt>
                <c:pt idx="5726">
                  <c:v>21840</c:v>
                </c:pt>
                <c:pt idx="5727">
                  <c:v>21840</c:v>
                </c:pt>
                <c:pt idx="5728">
                  <c:v>21840</c:v>
                </c:pt>
                <c:pt idx="5729">
                  <c:v>21840</c:v>
                </c:pt>
                <c:pt idx="5730">
                  <c:v>21840</c:v>
                </c:pt>
                <c:pt idx="5731">
                  <c:v>21840</c:v>
                </c:pt>
                <c:pt idx="5732">
                  <c:v>20855</c:v>
                </c:pt>
                <c:pt idx="5733">
                  <c:v>20855</c:v>
                </c:pt>
                <c:pt idx="5734">
                  <c:v>20855</c:v>
                </c:pt>
                <c:pt idx="5735">
                  <c:v>20855</c:v>
                </c:pt>
                <c:pt idx="5736">
                  <c:v>20855</c:v>
                </c:pt>
                <c:pt idx="5737">
                  <c:v>20855</c:v>
                </c:pt>
                <c:pt idx="5738">
                  <c:v>20855</c:v>
                </c:pt>
                <c:pt idx="5739">
                  <c:v>20855</c:v>
                </c:pt>
                <c:pt idx="5740">
                  <c:v>20855</c:v>
                </c:pt>
                <c:pt idx="5741">
                  <c:v>20855</c:v>
                </c:pt>
                <c:pt idx="5742">
                  <c:v>20855</c:v>
                </c:pt>
                <c:pt idx="5743">
                  <c:v>20855</c:v>
                </c:pt>
                <c:pt idx="5744">
                  <c:v>20855</c:v>
                </c:pt>
                <c:pt idx="5745">
                  <c:v>20855</c:v>
                </c:pt>
                <c:pt idx="5746">
                  <c:v>20855</c:v>
                </c:pt>
                <c:pt idx="5747">
                  <c:v>20855</c:v>
                </c:pt>
                <c:pt idx="5748">
                  <c:v>20855</c:v>
                </c:pt>
                <c:pt idx="5749">
                  <c:v>20855</c:v>
                </c:pt>
                <c:pt idx="5750">
                  <c:v>20855</c:v>
                </c:pt>
                <c:pt idx="5751">
                  <c:v>19870</c:v>
                </c:pt>
                <c:pt idx="5752">
                  <c:v>19870</c:v>
                </c:pt>
                <c:pt idx="5753">
                  <c:v>19870</c:v>
                </c:pt>
                <c:pt idx="5754">
                  <c:v>19870</c:v>
                </c:pt>
                <c:pt idx="5755">
                  <c:v>19870</c:v>
                </c:pt>
                <c:pt idx="5756">
                  <c:v>19870</c:v>
                </c:pt>
                <c:pt idx="5757">
                  <c:v>19870</c:v>
                </c:pt>
                <c:pt idx="5758">
                  <c:v>19870</c:v>
                </c:pt>
                <c:pt idx="5759">
                  <c:v>19870</c:v>
                </c:pt>
                <c:pt idx="5760">
                  <c:v>19870</c:v>
                </c:pt>
                <c:pt idx="5761">
                  <c:v>19870</c:v>
                </c:pt>
                <c:pt idx="5762">
                  <c:v>19870</c:v>
                </c:pt>
                <c:pt idx="5763">
                  <c:v>19870</c:v>
                </c:pt>
                <c:pt idx="5764">
                  <c:v>19870</c:v>
                </c:pt>
                <c:pt idx="5765">
                  <c:v>19870</c:v>
                </c:pt>
                <c:pt idx="5766">
                  <c:v>19870</c:v>
                </c:pt>
                <c:pt idx="5767">
                  <c:v>19870</c:v>
                </c:pt>
                <c:pt idx="5768">
                  <c:v>19870</c:v>
                </c:pt>
                <c:pt idx="5769">
                  <c:v>19870</c:v>
                </c:pt>
                <c:pt idx="5770">
                  <c:v>19870</c:v>
                </c:pt>
                <c:pt idx="5771">
                  <c:v>19870</c:v>
                </c:pt>
                <c:pt idx="5772">
                  <c:v>19870</c:v>
                </c:pt>
                <c:pt idx="5773">
                  <c:v>19870</c:v>
                </c:pt>
                <c:pt idx="5774">
                  <c:v>19870</c:v>
                </c:pt>
                <c:pt idx="5775">
                  <c:v>19177.5</c:v>
                </c:pt>
                <c:pt idx="5776">
                  <c:v>19177.5</c:v>
                </c:pt>
                <c:pt idx="5777">
                  <c:v>19177.5</c:v>
                </c:pt>
                <c:pt idx="5778">
                  <c:v>19177.5</c:v>
                </c:pt>
                <c:pt idx="5779">
                  <c:v>19177.5</c:v>
                </c:pt>
                <c:pt idx="5780">
                  <c:v>19177.5</c:v>
                </c:pt>
                <c:pt idx="5781">
                  <c:v>19177.5</c:v>
                </c:pt>
                <c:pt idx="5782">
                  <c:v>19177.5</c:v>
                </c:pt>
                <c:pt idx="5783">
                  <c:v>19177.5</c:v>
                </c:pt>
                <c:pt idx="5784">
                  <c:v>19177.5</c:v>
                </c:pt>
                <c:pt idx="5785">
                  <c:v>19177.5</c:v>
                </c:pt>
                <c:pt idx="5786">
                  <c:v>19177.5</c:v>
                </c:pt>
                <c:pt idx="5787">
                  <c:v>19177.5</c:v>
                </c:pt>
                <c:pt idx="5788">
                  <c:v>19177.5</c:v>
                </c:pt>
                <c:pt idx="5789">
                  <c:v>19177.5</c:v>
                </c:pt>
                <c:pt idx="5790">
                  <c:v>19177.5</c:v>
                </c:pt>
                <c:pt idx="5791">
                  <c:v>19603.332999999999</c:v>
                </c:pt>
                <c:pt idx="5792">
                  <c:v>19603.332999999999</c:v>
                </c:pt>
                <c:pt idx="5793">
                  <c:v>19603.332999999999</c:v>
                </c:pt>
                <c:pt idx="5794">
                  <c:v>19603.332999999999</c:v>
                </c:pt>
                <c:pt idx="5795">
                  <c:v>19603.332999999999</c:v>
                </c:pt>
                <c:pt idx="5796">
                  <c:v>19603.332999999999</c:v>
                </c:pt>
                <c:pt idx="5797">
                  <c:v>19603.332999999999</c:v>
                </c:pt>
                <c:pt idx="5798">
                  <c:v>19603.332999999999</c:v>
                </c:pt>
                <c:pt idx="5799">
                  <c:v>19603.332999999999</c:v>
                </c:pt>
                <c:pt idx="5800">
                  <c:v>19603.332999999999</c:v>
                </c:pt>
                <c:pt idx="5801">
                  <c:v>19603.332999999999</c:v>
                </c:pt>
                <c:pt idx="5802">
                  <c:v>19603.332999999999</c:v>
                </c:pt>
                <c:pt idx="5803">
                  <c:v>19603.332999999999</c:v>
                </c:pt>
                <c:pt idx="5804">
                  <c:v>19603.332999999999</c:v>
                </c:pt>
                <c:pt idx="5805">
                  <c:v>19603.332999999999</c:v>
                </c:pt>
                <c:pt idx="5806">
                  <c:v>19603.332999999999</c:v>
                </c:pt>
                <c:pt idx="5807">
                  <c:v>19603.332999999999</c:v>
                </c:pt>
                <c:pt idx="5808">
                  <c:v>19603.332999999999</c:v>
                </c:pt>
                <c:pt idx="5809">
                  <c:v>19603.332999999999</c:v>
                </c:pt>
                <c:pt idx="5810">
                  <c:v>19603.332999999999</c:v>
                </c:pt>
                <c:pt idx="5811">
                  <c:v>19603.332999999999</c:v>
                </c:pt>
                <c:pt idx="5812">
                  <c:v>19603.332999999999</c:v>
                </c:pt>
                <c:pt idx="5813">
                  <c:v>19603.332999999999</c:v>
                </c:pt>
                <c:pt idx="5814">
                  <c:v>19603.332999999999</c:v>
                </c:pt>
                <c:pt idx="5815">
                  <c:v>19603.332999999999</c:v>
                </c:pt>
                <c:pt idx="5816">
                  <c:v>19603.332999999999</c:v>
                </c:pt>
                <c:pt idx="5817">
                  <c:v>17500</c:v>
                </c:pt>
                <c:pt idx="5818">
                  <c:v>17500</c:v>
                </c:pt>
                <c:pt idx="5819">
                  <c:v>17500</c:v>
                </c:pt>
                <c:pt idx="5820">
                  <c:v>17500</c:v>
                </c:pt>
                <c:pt idx="5821">
                  <c:v>17500</c:v>
                </c:pt>
                <c:pt idx="5822">
                  <c:v>17500</c:v>
                </c:pt>
                <c:pt idx="5823">
                  <c:v>17500</c:v>
                </c:pt>
                <c:pt idx="5824">
                  <c:v>17500</c:v>
                </c:pt>
                <c:pt idx="5825">
                  <c:v>17500</c:v>
                </c:pt>
                <c:pt idx="5826">
                  <c:v>17500</c:v>
                </c:pt>
                <c:pt idx="5827">
                  <c:v>17500</c:v>
                </c:pt>
                <c:pt idx="5828">
                  <c:v>17500</c:v>
                </c:pt>
                <c:pt idx="5829">
                  <c:v>17500</c:v>
                </c:pt>
                <c:pt idx="5830">
                  <c:v>17500</c:v>
                </c:pt>
                <c:pt idx="5831">
                  <c:v>17500</c:v>
                </c:pt>
                <c:pt idx="5832">
                  <c:v>17500</c:v>
                </c:pt>
                <c:pt idx="5833">
                  <c:v>17500</c:v>
                </c:pt>
                <c:pt idx="5834">
                  <c:v>17500</c:v>
                </c:pt>
                <c:pt idx="5835">
                  <c:v>17500</c:v>
                </c:pt>
                <c:pt idx="5836">
                  <c:v>17500</c:v>
                </c:pt>
                <c:pt idx="5837">
                  <c:v>17500</c:v>
                </c:pt>
                <c:pt idx="5838">
                  <c:v>17500</c:v>
                </c:pt>
                <c:pt idx="5839">
                  <c:v>17500</c:v>
                </c:pt>
                <c:pt idx="5840">
                  <c:v>17500</c:v>
                </c:pt>
                <c:pt idx="5841">
                  <c:v>17500</c:v>
                </c:pt>
                <c:pt idx="5842">
                  <c:v>17500</c:v>
                </c:pt>
                <c:pt idx="5843">
                  <c:v>17500</c:v>
                </c:pt>
                <c:pt idx="5844">
                  <c:v>17500</c:v>
                </c:pt>
                <c:pt idx="5845">
                  <c:v>17500</c:v>
                </c:pt>
                <c:pt idx="5846">
                  <c:v>17500</c:v>
                </c:pt>
                <c:pt idx="5847">
                  <c:v>17500</c:v>
                </c:pt>
                <c:pt idx="5848">
                  <c:v>17500</c:v>
                </c:pt>
                <c:pt idx="5849">
                  <c:v>17500</c:v>
                </c:pt>
                <c:pt idx="5850">
                  <c:v>17633.332999999999</c:v>
                </c:pt>
                <c:pt idx="5851">
                  <c:v>17633.332999999999</c:v>
                </c:pt>
                <c:pt idx="5852">
                  <c:v>17700</c:v>
                </c:pt>
                <c:pt idx="5853">
                  <c:v>17700</c:v>
                </c:pt>
                <c:pt idx="5854">
                  <c:v>17700</c:v>
                </c:pt>
                <c:pt idx="5855">
                  <c:v>17700</c:v>
                </c:pt>
                <c:pt idx="5856">
                  <c:v>17700</c:v>
                </c:pt>
                <c:pt idx="5857">
                  <c:v>17700</c:v>
                </c:pt>
                <c:pt idx="5858">
                  <c:v>17700</c:v>
                </c:pt>
                <c:pt idx="5859">
                  <c:v>17700</c:v>
                </c:pt>
                <c:pt idx="5860">
                  <c:v>17700</c:v>
                </c:pt>
                <c:pt idx="5861">
                  <c:v>17700</c:v>
                </c:pt>
                <c:pt idx="5862">
                  <c:v>17700</c:v>
                </c:pt>
                <c:pt idx="5863">
                  <c:v>17700</c:v>
                </c:pt>
                <c:pt idx="5864">
                  <c:v>17700</c:v>
                </c:pt>
                <c:pt idx="5865">
                  <c:v>17700</c:v>
                </c:pt>
                <c:pt idx="5866">
                  <c:v>17700</c:v>
                </c:pt>
                <c:pt idx="5867">
                  <c:v>17700</c:v>
                </c:pt>
                <c:pt idx="5868">
                  <c:v>17700</c:v>
                </c:pt>
                <c:pt idx="5869">
                  <c:v>17700</c:v>
                </c:pt>
                <c:pt idx="5870">
                  <c:v>17700</c:v>
                </c:pt>
                <c:pt idx="5871">
                  <c:v>17700</c:v>
                </c:pt>
                <c:pt idx="5872">
                  <c:v>17700</c:v>
                </c:pt>
                <c:pt idx="5873">
                  <c:v>17700</c:v>
                </c:pt>
                <c:pt idx="5874">
                  <c:v>17700</c:v>
                </c:pt>
                <c:pt idx="5875">
                  <c:v>17700</c:v>
                </c:pt>
                <c:pt idx="5876">
                  <c:v>17700</c:v>
                </c:pt>
                <c:pt idx="5877">
                  <c:v>17700</c:v>
                </c:pt>
                <c:pt idx="5878">
                  <c:v>17700</c:v>
                </c:pt>
                <c:pt idx="5879">
                  <c:v>17700</c:v>
                </c:pt>
                <c:pt idx="5880">
                  <c:v>17700</c:v>
                </c:pt>
                <c:pt idx="5881">
                  <c:v>17700</c:v>
                </c:pt>
                <c:pt idx="5882">
                  <c:v>17700</c:v>
                </c:pt>
                <c:pt idx="5883">
                  <c:v>17700</c:v>
                </c:pt>
                <c:pt idx="5884">
                  <c:v>17700</c:v>
                </c:pt>
                <c:pt idx="5885">
                  <c:v>17700</c:v>
                </c:pt>
                <c:pt idx="5886">
                  <c:v>17700</c:v>
                </c:pt>
                <c:pt idx="5887">
                  <c:v>17700</c:v>
                </c:pt>
                <c:pt idx="5888">
                  <c:v>17700</c:v>
                </c:pt>
                <c:pt idx="5889">
                  <c:v>17700</c:v>
                </c:pt>
                <c:pt idx="5890">
                  <c:v>17700</c:v>
                </c:pt>
                <c:pt idx="5891">
                  <c:v>17900</c:v>
                </c:pt>
                <c:pt idx="5892">
                  <c:v>17900</c:v>
                </c:pt>
                <c:pt idx="5893">
                  <c:v>17900</c:v>
                </c:pt>
                <c:pt idx="5894">
                  <c:v>17900</c:v>
                </c:pt>
                <c:pt idx="5895">
                  <c:v>17900</c:v>
                </c:pt>
                <c:pt idx="5896">
                  <c:v>17900</c:v>
                </c:pt>
                <c:pt idx="5897">
                  <c:v>17900</c:v>
                </c:pt>
                <c:pt idx="5898">
                  <c:v>17900</c:v>
                </c:pt>
                <c:pt idx="5899">
                  <c:v>17900</c:v>
                </c:pt>
                <c:pt idx="5900">
                  <c:v>17900</c:v>
                </c:pt>
                <c:pt idx="5901">
                  <c:v>17900</c:v>
                </c:pt>
                <c:pt idx="5902">
                  <c:v>17900</c:v>
                </c:pt>
                <c:pt idx="5903">
                  <c:v>17900</c:v>
                </c:pt>
                <c:pt idx="5904">
                  <c:v>17900</c:v>
                </c:pt>
                <c:pt idx="5905">
                  <c:v>17900</c:v>
                </c:pt>
                <c:pt idx="5906">
                  <c:v>17900</c:v>
                </c:pt>
                <c:pt idx="5907">
                  <c:v>17900</c:v>
                </c:pt>
                <c:pt idx="5908">
                  <c:v>17900</c:v>
                </c:pt>
                <c:pt idx="5909">
                  <c:v>17900</c:v>
                </c:pt>
                <c:pt idx="5910">
                  <c:v>17900</c:v>
                </c:pt>
                <c:pt idx="5911">
                  <c:v>17900</c:v>
                </c:pt>
                <c:pt idx="5912">
                  <c:v>17900</c:v>
                </c:pt>
                <c:pt idx="5913">
                  <c:v>17900</c:v>
                </c:pt>
                <c:pt idx="5914">
                  <c:v>17900</c:v>
                </c:pt>
                <c:pt idx="5915">
                  <c:v>17900</c:v>
                </c:pt>
                <c:pt idx="5916">
                  <c:v>17900</c:v>
                </c:pt>
                <c:pt idx="5917">
                  <c:v>17900</c:v>
                </c:pt>
                <c:pt idx="5918">
                  <c:v>17900</c:v>
                </c:pt>
                <c:pt idx="5919">
                  <c:v>17900</c:v>
                </c:pt>
                <c:pt idx="5920">
                  <c:v>17900</c:v>
                </c:pt>
                <c:pt idx="5921">
                  <c:v>17900</c:v>
                </c:pt>
                <c:pt idx="5922">
                  <c:v>17900</c:v>
                </c:pt>
                <c:pt idx="5923">
                  <c:v>17900</c:v>
                </c:pt>
                <c:pt idx="5924">
                  <c:v>17900</c:v>
                </c:pt>
                <c:pt idx="5925">
                  <c:v>17900</c:v>
                </c:pt>
                <c:pt idx="5926">
                  <c:v>17900</c:v>
                </c:pt>
                <c:pt idx="5927">
                  <c:v>17900</c:v>
                </c:pt>
                <c:pt idx="5928">
                  <c:v>17900</c:v>
                </c:pt>
                <c:pt idx="5929">
                  <c:v>17900</c:v>
                </c:pt>
                <c:pt idx="5930">
                  <c:v>17900</c:v>
                </c:pt>
                <c:pt idx="5931">
                  <c:v>17900</c:v>
                </c:pt>
                <c:pt idx="5932">
                  <c:v>17900</c:v>
                </c:pt>
                <c:pt idx="5933">
                  <c:v>17900</c:v>
                </c:pt>
                <c:pt idx="5934">
                  <c:v>17900</c:v>
                </c:pt>
                <c:pt idx="5935">
                  <c:v>17900</c:v>
                </c:pt>
                <c:pt idx="5936">
                  <c:v>17900</c:v>
                </c:pt>
                <c:pt idx="5937">
                  <c:v>17900</c:v>
                </c:pt>
                <c:pt idx="5938">
                  <c:v>17900</c:v>
                </c:pt>
                <c:pt idx="5939">
                  <c:v>17900</c:v>
                </c:pt>
                <c:pt idx="5940">
                  <c:v>17900</c:v>
                </c:pt>
                <c:pt idx="5941">
                  <c:v>17900</c:v>
                </c:pt>
                <c:pt idx="5942">
                  <c:v>17900</c:v>
                </c:pt>
                <c:pt idx="5943">
                  <c:v>17900</c:v>
                </c:pt>
                <c:pt idx="5944">
                  <c:v>17900</c:v>
                </c:pt>
                <c:pt idx="5945">
                  <c:v>17900</c:v>
                </c:pt>
                <c:pt idx="5946">
                  <c:v>17900</c:v>
                </c:pt>
                <c:pt idx="5947">
                  <c:v>17900</c:v>
                </c:pt>
                <c:pt idx="5948">
                  <c:v>17900</c:v>
                </c:pt>
                <c:pt idx="5949">
                  <c:v>17900</c:v>
                </c:pt>
                <c:pt idx="5950">
                  <c:v>17900</c:v>
                </c:pt>
                <c:pt idx="5951">
                  <c:v>17900</c:v>
                </c:pt>
                <c:pt idx="5952">
                  <c:v>17900</c:v>
                </c:pt>
                <c:pt idx="5953">
                  <c:v>17900</c:v>
                </c:pt>
                <c:pt idx="5954">
                  <c:v>17900</c:v>
                </c:pt>
                <c:pt idx="5955">
                  <c:v>17900</c:v>
                </c:pt>
                <c:pt idx="5956">
                  <c:v>17900</c:v>
                </c:pt>
                <c:pt idx="5957">
                  <c:v>17900</c:v>
                </c:pt>
                <c:pt idx="5958">
                  <c:v>17900</c:v>
                </c:pt>
                <c:pt idx="5959">
                  <c:v>17900</c:v>
                </c:pt>
                <c:pt idx="5960">
                  <c:v>17900</c:v>
                </c:pt>
                <c:pt idx="5961">
                  <c:v>17900</c:v>
                </c:pt>
                <c:pt idx="5962">
                  <c:v>17900</c:v>
                </c:pt>
                <c:pt idx="5963">
                  <c:v>17900</c:v>
                </c:pt>
                <c:pt idx="5964">
                  <c:v>17900</c:v>
                </c:pt>
                <c:pt idx="5965">
                  <c:v>17900</c:v>
                </c:pt>
                <c:pt idx="5966">
                  <c:v>17900</c:v>
                </c:pt>
                <c:pt idx="5967">
                  <c:v>17900</c:v>
                </c:pt>
                <c:pt idx="5968">
                  <c:v>17900</c:v>
                </c:pt>
                <c:pt idx="5969">
                  <c:v>17900</c:v>
                </c:pt>
                <c:pt idx="5970">
                  <c:v>17900</c:v>
                </c:pt>
                <c:pt idx="5971">
                  <c:v>17900</c:v>
                </c:pt>
                <c:pt idx="5972">
                  <c:v>17900</c:v>
                </c:pt>
                <c:pt idx="5973">
                  <c:v>17900</c:v>
                </c:pt>
                <c:pt idx="5974">
                  <c:v>17900</c:v>
                </c:pt>
                <c:pt idx="5975">
                  <c:v>17900</c:v>
                </c:pt>
                <c:pt idx="5976">
                  <c:v>17900</c:v>
                </c:pt>
                <c:pt idx="5977">
                  <c:v>17900</c:v>
                </c:pt>
                <c:pt idx="5978">
                  <c:v>17900</c:v>
                </c:pt>
                <c:pt idx="5979">
                  <c:v>17900</c:v>
                </c:pt>
                <c:pt idx="5980">
                  <c:v>17900</c:v>
                </c:pt>
                <c:pt idx="5981">
                  <c:v>17900</c:v>
                </c:pt>
                <c:pt idx="5982">
                  <c:v>17900</c:v>
                </c:pt>
                <c:pt idx="5983">
                  <c:v>17900</c:v>
                </c:pt>
                <c:pt idx="5984">
                  <c:v>17900</c:v>
                </c:pt>
                <c:pt idx="5985">
                  <c:v>17900</c:v>
                </c:pt>
                <c:pt idx="5986">
                  <c:v>17900</c:v>
                </c:pt>
                <c:pt idx="5987">
                  <c:v>17900</c:v>
                </c:pt>
                <c:pt idx="5988">
                  <c:v>17900</c:v>
                </c:pt>
                <c:pt idx="5989">
                  <c:v>17900</c:v>
                </c:pt>
                <c:pt idx="5990">
                  <c:v>17900</c:v>
                </c:pt>
                <c:pt idx="5991">
                  <c:v>17900</c:v>
                </c:pt>
                <c:pt idx="5992">
                  <c:v>17900</c:v>
                </c:pt>
                <c:pt idx="5993">
                  <c:v>17900</c:v>
                </c:pt>
                <c:pt idx="5994">
                  <c:v>17900</c:v>
                </c:pt>
                <c:pt idx="5995">
                  <c:v>17900</c:v>
                </c:pt>
                <c:pt idx="5996">
                  <c:v>17900</c:v>
                </c:pt>
                <c:pt idx="5997">
                  <c:v>17900</c:v>
                </c:pt>
                <c:pt idx="5998">
                  <c:v>17900</c:v>
                </c:pt>
                <c:pt idx="5999">
                  <c:v>17900</c:v>
                </c:pt>
                <c:pt idx="6000">
                  <c:v>17900</c:v>
                </c:pt>
                <c:pt idx="6001">
                  <c:v>17900</c:v>
                </c:pt>
                <c:pt idx="6002">
                  <c:v>17900</c:v>
                </c:pt>
                <c:pt idx="6003">
                  <c:v>17900</c:v>
                </c:pt>
                <c:pt idx="6004">
                  <c:v>17900</c:v>
                </c:pt>
                <c:pt idx="6005">
                  <c:v>17900</c:v>
                </c:pt>
                <c:pt idx="6006">
                  <c:v>17900</c:v>
                </c:pt>
                <c:pt idx="6007">
                  <c:v>17900</c:v>
                </c:pt>
                <c:pt idx="6008">
                  <c:v>17900</c:v>
                </c:pt>
                <c:pt idx="6009">
                  <c:v>17900</c:v>
                </c:pt>
                <c:pt idx="6010">
                  <c:v>17900</c:v>
                </c:pt>
                <c:pt idx="6011">
                  <c:v>17900</c:v>
                </c:pt>
                <c:pt idx="6012">
                  <c:v>17900</c:v>
                </c:pt>
                <c:pt idx="6013">
                  <c:v>17900</c:v>
                </c:pt>
                <c:pt idx="6014">
                  <c:v>17900</c:v>
                </c:pt>
                <c:pt idx="6015">
                  <c:v>17900</c:v>
                </c:pt>
                <c:pt idx="6016">
                  <c:v>17900</c:v>
                </c:pt>
                <c:pt idx="6017">
                  <c:v>17900</c:v>
                </c:pt>
                <c:pt idx="6018">
                  <c:v>17900</c:v>
                </c:pt>
                <c:pt idx="6019">
                  <c:v>17900</c:v>
                </c:pt>
                <c:pt idx="6020">
                  <c:v>17900</c:v>
                </c:pt>
                <c:pt idx="6021">
                  <c:v>17900</c:v>
                </c:pt>
                <c:pt idx="6022">
                  <c:v>17900</c:v>
                </c:pt>
                <c:pt idx="6023">
                  <c:v>17900</c:v>
                </c:pt>
                <c:pt idx="6024">
                  <c:v>17900</c:v>
                </c:pt>
                <c:pt idx="6025">
                  <c:v>17900</c:v>
                </c:pt>
                <c:pt idx="6026">
                  <c:v>17900</c:v>
                </c:pt>
                <c:pt idx="6027">
                  <c:v>17900</c:v>
                </c:pt>
                <c:pt idx="6028">
                  <c:v>17900</c:v>
                </c:pt>
                <c:pt idx="6029">
                  <c:v>17900</c:v>
                </c:pt>
                <c:pt idx="6030">
                  <c:v>17900</c:v>
                </c:pt>
                <c:pt idx="6031">
                  <c:v>17900</c:v>
                </c:pt>
                <c:pt idx="6032">
                  <c:v>17900</c:v>
                </c:pt>
                <c:pt idx="6033">
                  <c:v>17900</c:v>
                </c:pt>
                <c:pt idx="6034">
                  <c:v>17900</c:v>
                </c:pt>
                <c:pt idx="6035">
                  <c:v>17900</c:v>
                </c:pt>
                <c:pt idx="6036">
                  <c:v>17900</c:v>
                </c:pt>
                <c:pt idx="6037">
                  <c:v>17900</c:v>
                </c:pt>
                <c:pt idx="6038">
                  <c:v>17900</c:v>
                </c:pt>
                <c:pt idx="6039">
                  <c:v>17900</c:v>
                </c:pt>
                <c:pt idx="6040">
                  <c:v>17900</c:v>
                </c:pt>
                <c:pt idx="6041">
                  <c:v>17900</c:v>
                </c:pt>
                <c:pt idx="6042">
                  <c:v>17900</c:v>
                </c:pt>
                <c:pt idx="6043">
                  <c:v>17900</c:v>
                </c:pt>
                <c:pt idx="6044">
                  <c:v>17900</c:v>
                </c:pt>
                <c:pt idx="6045">
                  <c:v>17900</c:v>
                </c:pt>
                <c:pt idx="6046">
                  <c:v>17900</c:v>
                </c:pt>
                <c:pt idx="6047">
                  <c:v>17900</c:v>
                </c:pt>
                <c:pt idx="6048">
                  <c:v>17900</c:v>
                </c:pt>
                <c:pt idx="6049">
                  <c:v>17900</c:v>
                </c:pt>
                <c:pt idx="6050">
                  <c:v>17900</c:v>
                </c:pt>
                <c:pt idx="6051">
                  <c:v>17900</c:v>
                </c:pt>
                <c:pt idx="6052">
                  <c:v>17900</c:v>
                </c:pt>
                <c:pt idx="6053">
                  <c:v>17900</c:v>
                </c:pt>
                <c:pt idx="6054">
                  <c:v>17900</c:v>
                </c:pt>
                <c:pt idx="6055">
                  <c:v>17900</c:v>
                </c:pt>
                <c:pt idx="6056">
                  <c:v>17900</c:v>
                </c:pt>
                <c:pt idx="6057">
                  <c:v>17900</c:v>
                </c:pt>
                <c:pt idx="6058">
                  <c:v>17900</c:v>
                </c:pt>
                <c:pt idx="6059">
                  <c:v>17900</c:v>
                </c:pt>
                <c:pt idx="6060">
                  <c:v>17900</c:v>
                </c:pt>
                <c:pt idx="6061">
                  <c:v>17900</c:v>
                </c:pt>
                <c:pt idx="6062">
                  <c:v>17900</c:v>
                </c:pt>
                <c:pt idx="6063">
                  <c:v>17900</c:v>
                </c:pt>
                <c:pt idx="6064">
                  <c:v>17900</c:v>
                </c:pt>
                <c:pt idx="6065">
                  <c:v>17900</c:v>
                </c:pt>
                <c:pt idx="6066">
                  <c:v>17900</c:v>
                </c:pt>
                <c:pt idx="6067">
                  <c:v>17900</c:v>
                </c:pt>
                <c:pt idx="6068">
                  <c:v>17900</c:v>
                </c:pt>
                <c:pt idx="6069">
                  <c:v>17900</c:v>
                </c:pt>
                <c:pt idx="6070">
                  <c:v>17900</c:v>
                </c:pt>
                <c:pt idx="6071">
                  <c:v>17900</c:v>
                </c:pt>
                <c:pt idx="6072">
                  <c:v>17900</c:v>
                </c:pt>
                <c:pt idx="6073">
                  <c:v>17900</c:v>
                </c:pt>
                <c:pt idx="6074">
                  <c:v>17900</c:v>
                </c:pt>
                <c:pt idx="6075">
                  <c:v>17900</c:v>
                </c:pt>
                <c:pt idx="6076">
                  <c:v>17900</c:v>
                </c:pt>
                <c:pt idx="6077">
                  <c:v>17900</c:v>
                </c:pt>
                <c:pt idx="6078">
                  <c:v>17900</c:v>
                </c:pt>
                <c:pt idx="6079">
                  <c:v>17900</c:v>
                </c:pt>
                <c:pt idx="6080">
                  <c:v>17900</c:v>
                </c:pt>
                <c:pt idx="6081">
                  <c:v>17900</c:v>
                </c:pt>
                <c:pt idx="6082">
                  <c:v>17900</c:v>
                </c:pt>
                <c:pt idx="6083">
                  <c:v>17900</c:v>
                </c:pt>
                <c:pt idx="6084">
                  <c:v>17900</c:v>
                </c:pt>
                <c:pt idx="6085">
                  <c:v>17900</c:v>
                </c:pt>
                <c:pt idx="6086">
                  <c:v>17900</c:v>
                </c:pt>
                <c:pt idx="6087">
                  <c:v>17900</c:v>
                </c:pt>
                <c:pt idx="6088">
                  <c:v>17900</c:v>
                </c:pt>
                <c:pt idx="6089">
                  <c:v>17900</c:v>
                </c:pt>
                <c:pt idx="6090">
                  <c:v>17900</c:v>
                </c:pt>
                <c:pt idx="6091">
                  <c:v>17900</c:v>
                </c:pt>
                <c:pt idx="6092">
                  <c:v>17900</c:v>
                </c:pt>
                <c:pt idx="6093">
                  <c:v>17900</c:v>
                </c:pt>
                <c:pt idx="6094">
                  <c:v>17900</c:v>
                </c:pt>
                <c:pt idx="6095">
                  <c:v>17900</c:v>
                </c:pt>
                <c:pt idx="6096">
                  <c:v>17900</c:v>
                </c:pt>
                <c:pt idx="6097">
                  <c:v>17900</c:v>
                </c:pt>
                <c:pt idx="6098">
                  <c:v>17900</c:v>
                </c:pt>
                <c:pt idx="6099">
                  <c:v>17900</c:v>
                </c:pt>
                <c:pt idx="6100">
                  <c:v>17900</c:v>
                </c:pt>
                <c:pt idx="6101">
                  <c:v>17900</c:v>
                </c:pt>
                <c:pt idx="6102">
                  <c:v>17900</c:v>
                </c:pt>
                <c:pt idx="6103">
                  <c:v>17900</c:v>
                </c:pt>
                <c:pt idx="6104">
                  <c:v>17900</c:v>
                </c:pt>
                <c:pt idx="6105">
                  <c:v>17900</c:v>
                </c:pt>
                <c:pt idx="6106">
                  <c:v>17900</c:v>
                </c:pt>
                <c:pt idx="6107">
                  <c:v>17900</c:v>
                </c:pt>
                <c:pt idx="6108">
                  <c:v>17900</c:v>
                </c:pt>
                <c:pt idx="6109">
                  <c:v>17900</c:v>
                </c:pt>
                <c:pt idx="6110">
                  <c:v>17900</c:v>
                </c:pt>
                <c:pt idx="6111">
                  <c:v>17900</c:v>
                </c:pt>
                <c:pt idx="6112">
                  <c:v>17900</c:v>
                </c:pt>
                <c:pt idx="6113">
                  <c:v>17900</c:v>
                </c:pt>
                <c:pt idx="6114">
                  <c:v>17900</c:v>
                </c:pt>
                <c:pt idx="6115">
                  <c:v>17900</c:v>
                </c:pt>
                <c:pt idx="6116">
                  <c:v>17900</c:v>
                </c:pt>
                <c:pt idx="6117">
                  <c:v>17900</c:v>
                </c:pt>
                <c:pt idx="6118">
                  <c:v>17900</c:v>
                </c:pt>
                <c:pt idx="6119">
                  <c:v>17900</c:v>
                </c:pt>
                <c:pt idx="6120">
                  <c:v>17900</c:v>
                </c:pt>
                <c:pt idx="6121">
                  <c:v>17900</c:v>
                </c:pt>
                <c:pt idx="6122">
                  <c:v>17900</c:v>
                </c:pt>
                <c:pt idx="6123">
                  <c:v>17900</c:v>
                </c:pt>
                <c:pt idx="6124">
                  <c:v>17900</c:v>
                </c:pt>
                <c:pt idx="6125">
                  <c:v>17900</c:v>
                </c:pt>
                <c:pt idx="6126">
                  <c:v>17900</c:v>
                </c:pt>
                <c:pt idx="6127">
                  <c:v>17900</c:v>
                </c:pt>
                <c:pt idx="6128">
                  <c:v>17900</c:v>
                </c:pt>
                <c:pt idx="6129">
                  <c:v>17900</c:v>
                </c:pt>
                <c:pt idx="6130">
                  <c:v>17900</c:v>
                </c:pt>
                <c:pt idx="6131">
                  <c:v>17900</c:v>
                </c:pt>
                <c:pt idx="6132">
                  <c:v>17900</c:v>
                </c:pt>
                <c:pt idx="6133">
                  <c:v>17900</c:v>
                </c:pt>
                <c:pt idx="6134">
                  <c:v>17900</c:v>
                </c:pt>
                <c:pt idx="6135">
                  <c:v>17900</c:v>
                </c:pt>
                <c:pt idx="6136">
                  <c:v>17900</c:v>
                </c:pt>
                <c:pt idx="6137">
                  <c:v>17900</c:v>
                </c:pt>
                <c:pt idx="6138">
                  <c:v>17900</c:v>
                </c:pt>
                <c:pt idx="6139">
                  <c:v>17900</c:v>
                </c:pt>
                <c:pt idx="6140">
                  <c:v>17900</c:v>
                </c:pt>
                <c:pt idx="6141">
                  <c:v>17900</c:v>
                </c:pt>
                <c:pt idx="6142">
                  <c:v>17900</c:v>
                </c:pt>
                <c:pt idx="6143">
                  <c:v>17900</c:v>
                </c:pt>
                <c:pt idx="6144">
                  <c:v>17900</c:v>
                </c:pt>
                <c:pt idx="6145">
                  <c:v>17900</c:v>
                </c:pt>
                <c:pt idx="6146">
                  <c:v>17900</c:v>
                </c:pt>
                <c:pt idx="6147">
                  <c:v>17900</c:v>
                </c:pt>
                <c:pt idx="6148">
                  <c:v>17900</c:v>
                </c:pt>
                <c:pt idx="6149">
                  <c:v>17900</c:v>
                </c:pt>
                <c:pt idx="6150">
                  <c:v>17900</c:v>
                </c:pt>
                <c:pt idx="6151">
                  <c:v>17900</c:v>
                </c:pt>
                <c:pt idx="6152">
                  <c:v>17900</c:v>
                </c:pt>
                <c:pt idx="6153">
                  <c:v>17900</c:v>
                </c:pt>
                <c:pt idx="6154">
                  <c:v>17900</c:v>
                </c:pt>
                <c:pt idx="6155">
                  <c:v>17900</c:v>
                </c:pt>
                <c:pt idx="6156">
                  <c:v>17900</c:v>
                </c:pt>
                <c:pt idx="6157">
                  <c:v>17900</c:v>
                </c:pt>
                <c:pt idx="6158">
                  <c:v>17900</c:v>
                </c:pt>
                <c:pt idx="6159">
                  <c:v>17900</c:v>
                </c:pt>
                <c:pt idx="6160">
                  <c:v>17900</c:v>
                </c:pt>
                <c:pt idx="6161">
                  <c:v>17900</c:v>
                </c:pt>
                <c:pt idx="6162">
                  <c:v>17900</c:v>
                </c:pt>
                <c:pt idx="6163">
                  <c:v>17900</c:v>
                </c:pt>
                <c:pt idx="6164">
                  <c:v>17900</c:v>
                </c:pt>
                <c:pt idx="6165">
                  <c:v>17900</c:v>
                </c:pt>
                <c:pt idx="6166">
                  <c:v>17900</c:v>
                </c:pt>
                <c:pt idx="6167">
                  <c:v>17900</c:v>
                </c:pt>
                <c:pt idx="6168">
                  <c:v>17900</c:v>
                </c:pt>
                <c:pt idx="6169">
                  <c:v>17900</c:v>
                </c:pt>
                <c:pt idx="6170">
                  <c:v>17900</c:v>
                </c:pt>
                <c:pt idx="6171">
                  <c:v>17900</c:v>
                </c:pt>
                <c:pt idx="6172">
                  <c:v>17900</c:v>
                </c:pt>
                <c:pt idx="6173">
                  <c:v>17900</c:v>
                </c:pt>
                <c:pt idx="6174">
                  <c:v>17900</c:v>
                </c:pt>
                <c:pt idx="6175">
                  <c:v>17900</c:v>
                </c:pt>
                <c:pt idx="6176">
                  <c:v>17900</c:v>
                </c:pt>
                <c:pt idx="6177">
                  <c:v>17900</c:v>
                </c:pt>
                <c:pt idx="6178">
                  <c:v>17900</c:v>
                </c:pt>
                <c:pt idx="6179">
                  <c:v>17900</c:v>
                </c:pt>
                <c:pt idx="6180">
                  <c:v>17900</c:v>
                </c:pt>
                <c:pt idx="6181">
                  <c:v>17900</c:v>
                </c:pt>
                <c:pt idx="6182">
                  <c:v>17900</c:v>
                </c:pt>
                <c:pt idx="6183">
                  <c:v>17900</c:v>
                </c:pt>
                <c:pt idx="6184">
                  <c:v>17900</c:v>
                </c:pt>
                <c:pt idx="6185">
                  <c:v>17900</c:v>
                </c:pt>
                <c:pt idx="6186">
                  <c:v>17900</c:v>
                </c:pt>
                <c:pt idx="6187">
                  <c:v>17900</c:v>
                </c:pt>
                <c:pt idx="6188">
                  <c:v>17900</c:v>
                </c:pt>
                <c:pt idx="6189">
                  <c:v>17900</c:v>
                </c:pt>
                <c:pt idx="6190">
                  <c:v>17900</c:v>
                </c:pt>
                <c:pt idx="6191">
                  <c:v>17900</c:v>
                </c:pt>
                <c:pt idx="6192">
                  <c:v>17900</c:v>
                </c:pt>
                <c:pt idx="6193">
                  <c:v>17900</c:v>
                </c:pt>
                <c:pt idx="6194">
                  <c:v>17900</c:v>
                </c:pt>
                <c:pt idx="6195">
                  <c:v>17900</c:v>
                </c:pt>
                <c:pt idx="6196">
                  <c:v>17900</c:v>
                </c:pt>
                <c:pt idx="6197">
                  <c:v>17900</c:v>
                </c:pt>
                <c:pt idx="6198">
                  <c:v>17900</c:v>
                </c:pt>
                <c:pt idx="6199">
                  <c:v>17900</c:v>
                </c:pt>
                <c:pt idx="6200">
                  <c:v>17900</c:v>
                </c:pt>
                <c:pt idx="6201">
                  <c:v>17900</c:v>
                </c:pt>
                <c:pt idx="6202">
                  <c:v>17900</c:v>
                </c:pt>
                <c:pt idx="6203">
                  <c:v>17900</c:v>
                </c:pt>
                <c:pt idx="6204">
                  <c:v>17900</c:v>
                </c:pt>
                <c:pt idx="6205">
                  <c:v>17900</c:v>
                </c:pt>
                <c:pt idx="6206">
                  <c:v>17900</c:v>
                </c:pt>
                <c:pt idx="6207">
                  <c:v>17900</c:v>
                </c:pt>
                <c:pt idx="6208">
                  <c:v>17900</c:v>
                </c:pt>
                <c:pt idx="6209">
                  <c:v>17900</c:v>
                </c:pt>
                <c:pt idx="6210">
                  <c:v>17900</c:v>
                </c:pt>
                <c:pt idx="6211">
                  <c:v>17900</c:v>
                </c:pt>
                <c:pt idx="6212">
                  <c:v>17900</c:v>
                </c:pt>
                <c:pt idx="6213">
                  <c:v>17900</c:v>
                </c:pt>
                <c:pt idx="6214">
                  <c:v>17900</c:v>
                </c:pt>
                <c:pt idx="6215">
                  <c:v>17900</c:v>
                </c:pt>
                <c:pt idx="6216">
                  <c:v>17900</c:v>
                </c:pt>
                <c:pt idx="6217">
                  <c:v>17900</c:v>
                </c:pt>
                <c:pt idx="6218">
                  <c:v>17900</c:v>
                </c:pt>
                <c:pt idx="6219">
                  <c:v>17900</c:v>
                </c:pt>
                <c:pt idx="6220">
                  <c:v>17900</c:v>
                </c:pt>
                <c:pt idx="6221">
                  <c:v>17900</c:v>
                </c:pt>
                <c:pt idx="6222">
                  <c:v>17900</c:v>
                </c:pt>
                <c:pt idx="6223">
                  <c:v>17900</c:v>
                </c:pt>
                <c:pt idx="6224">
                  <c:v>17900</c:v>
                </c:pt>
                <c:pt idx="6225">
                  <c:v>17900</c:v>
                </c:pt>
                <c:pt idx="6226">
                  <c:v>17900</c:v>
                </c:pt>
                <c:pt idx="6227">
                  <c:v>17900</c:v>
                </c:pt>
                <c:pt idx="6228">
                  <c:v>17900</c:v>
                </c:pt>
                <c:pt idx="6229">
                  <c:v>17900</c:v>
                </c:pt>
                <c:pt idx="6230">
                  <c:v>17900</c:v>
                </c:pt>
                <c:pt idx="6231">
                  <c:v>17900</c:v>
                </c:pt>
                <c:pt idx="6232">
                  <c:v>17900</c:v>
                </c:pt>
                <c:pt idx="6233">
                  <c:v>17900</c:v>
                </c:pt>
                <c:pt idx="6234">
                  <c:v>17900</c:v>
                </c:pt>
                <c:pt idx="6235">
                  <c:v>17900</c:v>
                </c:pt>
                <c:pt idx="6236">
                  <c:v>17900</c:v>
                </c:pt>
                <c:pt idx="6237">
                  <c:v>17900</c:v>
                </c:pt>
                <c:pt idx="6238">
                  <c:v>17900</c:v>
                </c:pt>
                <c:pt idx="6239">
                  <c:v>17900</c:v>
                </c:pt>
                <c:pt idx="6240">
                  <c:v>17900</c:v>
                </c:pt>
                <c:pt idx="6241">
                  <c:v>17900</c:v>
                </c:pt>
                <c:pt idx="6242">
                  <c:v>17900</c:v>
                </c:pt>
                <c:pt idx="6243">
                  <c:v>17900</c:v>
                </c:pt>
                <c:pt idx="6244">
                  <c:v>17900</c:v>
                </c:pt>
                <c:pt idx="6245">
                  <c:v>17900</c:v>
                </c:pt>
                <c:pt idx="6246">
                  <c:v>17900</c:v>
                </c:pt>
                <c:pt idx="6247">
                  <c:v>17900</c:v>
                </c:pt>
                <c:pt idx="6248">
                  <c:v>17900</c:v>
                </c:pt>
                <c:pt idx="6249">
                  <c:v>17900</c:v>
                </c:pt>
                <c:pt idx="6250">
                  <c:v>17900</c:v>
                </c:pt>
                <c:pt idx="6251">
                  <c:v>17900</c:v>
                </c:pt>
                <c:pt idx="6252">
                  <c:v>17900</c:v>
                </c:pt>
                <c:pt idx="6253">
                  <c:v>17900</c:v>
                </c:pt>
                <c:pt idx="6254">
                  <c:v>17900</c:v>
                </c:pt>
                <c:pt idx="6255">
                  <c:v>17900</c:v>
                </c:pt>
                <c:pt idx="6256">
                  <c:v>17900</c:v>
                </c:pt>
                <c:pt idx="6257">
                  <c:v>17900</c:v>
                </c:pt>
                <c:pt idx="6258">
                  <c:v>17900</c:v>
                </c:pt>
                <c:pt idx="6259">
                  <c:v>17900</c:v>
                </c:pt>
                <c:pt idx="6260">
                  <c:v>17900</c:v>
                </c:pt>
                <c:pt idx="6261">
                  <c:v>17900</c:v>
                </c:pt>
                <c:pt idx="6262">
                  <c:v>17900</c:v>
                </c:pt>
                <c:pt idx="6263">
                  <c:v>17900</c:v>
                </c:pt>
                <c:pt idx="6264">
                  <c:v>17900</c:v>
                </c:pt>
                <c:pt idx="6265">
                  <c:v>17900</c:v>
                </c:pt>
                <c:pt idx="6266">
                  <c:v>17900</c:v>
                </c:pt>
                <c:pt idx="6267">
                  <c:v>17900</c:v>
                </c:pt>
                <c:pt idx="6268">
                  <c:v>17900</c:v>
                </c:pt>
                <c:pt idx="6269">
                  <c:v>17900</c:v>
                </c:pt>
                <c:pt idx="6270">
                  <c:v>17900</c:v>
                </c:pt>
                <c:pt idx="6271">
                  <c:v>17900</c:v>
                </c:pt>
                <c:pt idx="6272">
                  <c:v>17900</c:v>
                </c:pt>
                <c:pt idx="6273">
                  <c:v>17900</c:v>
                </c:pt>
                <c:pt idx="6274">
                  <c:v>17900</c:v>
                </c:pt>
                <c:pt idx="6275">
                  <c:v>17900</c:v>
                </c:pt>
                <c:pt idx="6276">
                  <c:v>17900</c:v>
                </c:pt>
                <c:pt idx="6277">
                  <c:v>17900</c:v>
                </c:pt>
                <c:pt idx="6278">
                  <c:v>17900</c:v>
                </c:pt>
                <c:pt idx="6279">
                  <c:v>17900</c:v>
                </c:pt>
                <c:pt idx="6280">
                  <c:v>17900</c:v>
                </c:pt>
                <c:pt idx="6281">
                  <c:v>17900</c:v>
                </c:pt>
                <c:pt idx="6282">
                  <c:v>17900</c:v>
                </c:pt>
                <c:pt idx="6283">
                  <c:v>17900</c:v>
                </c:pt>
                <c:pt idx="6284">
                  <c:v>17900</c:v>
                </c:pt>
                <c:pt idx="6285">
                  <c:v>17900</c:v>
                </c:pt>
                <c:pt idx="6286">
                  <c:v>17900</c:v>
                </c:pt>
                <c:pt idx="6287">
                  <c:v>17900</c:v>
                </c:pt>
                <c:pt idx="6288">
                  <c:v>17900</c:v>
                </c:pt>
                <c:pt idx="6289">
                  <c:v>17900</c:v>
                </c:pt>
                <c:pt idx="6290">
                  <c:v>17900</c:v>
                </c:pt>
                <c:pt idx="6291">
                  <c:v>17900</c:v>
                </c:pt>
                <c:pt idx="6292">
                  <c:v>17900</c:v>
                </c:pt>
                <c:pt idx="6293">
                  <c:v>17900</c:v>
                </c:pt>
                <c:pt idx="6294">
                  <c:v>17900</c:v>
                </c:pt>
                <c:pt idx="6295">
                  <c:v>17900</c:v>
                </c:pt>
                <c:pt idx="6296">
                  <c:v>17900</c:v>
                </c:pt>
                <c:pt idx="6297">
                  <c:v>17900</c:v>
                </c:pt>
                <c:pt idx="6298">
                  <c:v>17900</c:v>
                </c:pt>
                <c:pt idx="6299">
                  <c:v>17900</c:v>
                </c:pt>
                <c:pt idx="6300">
                  <c:v>17900</c:v>
                </c:pt>
                <c:pt idx="6301">
                  <c:v>17900</c:v>
                </c:pt>
                <c:pt idx="6302">
                  <c:v>17900</c:v>
                </c:pt>
                <c:pt idx="6303">
                  <c:v>17900</c:v>
                </c:pt>
                <c:pt idx="6304">
                  <c:v>17900</c:v>
                </c:pt>
                <c:pt idx="6305">
                  <c:v>17900</c:v>
                </c:pt>
                <c:pt idx="6306">
                  <c:v>17900</c:v>
                </c:pt>
                <c:pt idx="6307">
                  <c:v>17900</c:v>
                </c:pt>
                <c:pt idx="6308">
                  <c:v>17900</c:v>
                </c:pt>
                <c:pt idx="6309">
                  <c:v>17900</c:v>
                </c:pt>
                <c:pt idx="6310">
                  <c:v>17900</c:v>
                </c:pt>
                <c:pt idx="6311">
                  <c:v>17900</c:v>
                </c:pt>
                <c:pt idx="6312">
                  <c:v>17900</c:v>
                </c:pt>
                <c:pt idx="6313">
                  <c:v>17900</c:v>
                </c:pt>
                <c:pt idx="6314">
                  <c:v>17900</c:v>
                </c:pt>
                <c:pt idx="6315">
                  <c:v>17900</c:v>
                </c:pt>
                <c:pt idx="6316">
                  <c:v>17900</c:v>
                </c:pt>
                <c:pt idx="6317">
                  <c:v>17900</c:v>
                </c:pt>
                <c:pt idx="6318">
                  <c:v>17900</c:v>
                </c:pt>
                <c:pt idx="6319">
                  <c:v>17900</c:v>
                </c:pt>
                <c:pt idx="6320">
                  <c:v>17900</c:v>
                </c:pt>
                <c:pt idx="6321">
                  <c:v>17900</c:v>
                </c:pt>
                <c:pt idx="6322">
                  <c:v>17900</c:v>
                </c:pt>
                <c:pt idx="6323">
                  <c:v>17900</c:v>
                </c:pt>
                <c:pt idx="6324">
                  <c:v>17900</c:v>
                </c:pt>
                <c:pt idx="6325">
                  <c:v>17900</c:v>
                </c:pt>
                <c:pt idx="6326">
                  <c:v>17900</c:v>
                </c:pt>
                <c:pt idx="6327">
                  <c:v>17900</c:v>
                </c:pt>
                <c:pt idx="6328">
                  <c:v>17900</c:v>
                </c:pt>
                <c:pt idx="6329">
                  <c:v>17900</c:v>
                </c:pt>
                <c:pt idx="6330">
                  <c:v>17900</c:v>
                </c:pt>
                <c:pt idx="6331">
                  <c:v>17900</c:v>
                </c:pt>
                <c:pt idx="6332">
                  <c:v>17900</c:v>
                </c:pt>
                <c:pt idx="6333">
                  <c:v>17900</c:v>
                </c:pt>
                <c:pt idx="6334">
                  <c:v>17900</c:v>
                </c:pt>
                <c:pt idx="6335">
                  <c:v>17900</c:v>
                </c:pt>
                <c:pt idx="6336">
                  <c:v>17900</c:v>
                </c:pt>
                <c:pt idx="6337">
                  <c:v>17900</c:v>
                </c:pt>
                <c:pt idx="6338">
                  <c:v>17900</c:v>
                </c:pt>
                <c:pt idx="6339">
                  <c:v>17900</c:v>
                </c:pt>
                <c:pt idx="6340">
                  <c:v>17900</c:v>
                </c:pt>
                <c:pt idx="6341">
                  <c:v>17900</c:v>
                </c:pt>
                <c:pt idx="6342">
                  <c:v>17900</c:v>
                </c:pt>
                <c:pt idx="6343">
                  <c:v>17900</c:v>
                </c:pt>
                <c:pt idx="6344">
                  <c:v>17900</c:v>
                </c:pt>
                <c:pt idx="6345">
                  <c:v>17900</c:v>
                </c:pt>
                <c:pt idx="6346">
                  <c:v>17900</c:v>
                </c:pt>
                <c:pt idx="6347">
                  <c:v>17900</c:v>
                </c:pt>
                <c:pt idx="6348">
                  <c:v>17900</c:v>
                </c:pt>
                <c:pt idx="6349">
                  <c:v>17900</c:v>
                </c:pt>
                <c:pt idx="6350">
                  <c:v>17900</c:v>
                </c:pt>
                <c:pt idx="6351">
                  <c:v>17900</c:v>
                </c:pt>
                <c:pt idx="6352">
                  <c:v>17900</c:v>
                </c:pt>
                <c:pt idx="6353">
                  <c:v>17900</c:v>
                </c:pt>
                <c:pt idx="6354">
                  <c:v>17900</c:v>
                </c:pt>
                <c:pt idx="6355">
                  <c:v>17900</c:v>
                </c:pt>
                <c:pt idx="6356">
                  <c:v>17900</c:v>
                </c:pt>
                <c:pt idx="6357">
                  <c:v>17900</c:v>
                </c:pt>
                <c:pt idx="6358">
                  <c:v>17900</c:v>
                </c:pt>
                <c:pt idx="6359">
                  <c:v>17900</c:v>
                </c:pt>
                <c:pt idx="6360">
                  <c:v>17900</c:v>
                </c:pt>
                <c:pt idx="6361">
                  <c:v>17900</c:v>
                </c:pt>
                <c:pt idx="6362">
                  <c:v>17900</c:v>
                </c:pt>
                <c:pt idx="6363">
                  <c:v>17900</c:v>
                </c:pt>
                <c:pt idx="6364">
                  <c:v>17900</c:v>
                </c:pt>
                <c:pt idx="6365">
                  <c:v>17900</c:v>
                </c:pt>
                <c:pt idx="6366">
                  <c:v>17900</c:v>
                </c:pt>
                <c:pt idx="6367">
                  <c:v>17900</c:v>
                </c:pt>
                <c:pt idx="6368">
                  <c:v>17900</c:v>
                </c:pt>
                <c:pt idx="6369">
                  <c:v>17900</c:v>
                </c:pt>
                <c:pt idx="6370">
                  <c:v>17900</c:v>
                </c:pt>
                <c:pt idx="6371">
                  <c:v>17900</c:v>
                </c:pt>
                <c:pt idx="6372">
                  <c:v>17900</c:v>
                </c:pt>
                <c:pt idx="6373">
                  <c:v>17900</c:v>
                </c:pt>
                <c:pt idx="6374">
                  <c:v>17900</c:v>
                </c:pt>
                <c:pt idx="6375">
                  <c:v>17900</c:v>
                </c:pt>
                <c:pt idx="6376">
                  <c:v>17900</c:v>
                </c:pt>
                <c:pt idx="6377">
                  <c:v>17900</c:v>
                </c:pt>
                <c:pt idx="6378">
                  <c:v>17900</c:v>
                </c:pt>
                <c:pt idx="6379">
                  <c:v>17900</c:v>
                </c:pt>
                <c:pt idx="6380">
                  <c:v>17900</c:v>
                </c:pt>
                <c:pt idx="6381">
                  <c:v>17900</c:v>
                </c:pt>
                <c:pt idx="6382">
                  <c:v>17900</c:v>
                </c:pt>
                <c:pt idx="6383">
                  <c:v>17900</c:v>
                </c:pt>
                <c:pt idx="6384">
                  <c:v>17900</c:v>
                </c:pt>
                <c:pt idx="6385">
                  <c:v>17900</c:v>
                </c:pt>
                <c:pt idx="6386">
                  <c:v>17900</c:v>
                </c:pt>
                <c:pt idx="6387">
                  <c:v>17900</c:v>
                </c:pt>
                <c:pt idx="6388">
                  <c:v>17900</c:v>
                </c:pt>
                <c:pt idx="6389">
                  <c:v>17900</c:v>
                </c:pt>
                <c:pt idx="6390">
                  <c:v>17900</c:v>
                </c:pt>
                <c:pt idx="6391">
                  <c:v>17900</c:v>
                </c:pt>
                <c:pt idx="6392">
                  <c:v>17900</c:v>
                </c:pt>
                <c:pt idx="6393">
                  <c:v>17900</c:v>
                </c:pt>
                <c:pt idx="6394">
                  <c:v>17900</c:v>
                </c:pt>
                <c:pt idx="6395">
                  <c:v>17900</c:v>
                </c:pt>
                <c:pt idx="6396">
                  <c:v>17900</c:v>
                </c:pt>
                <c:pt idx="6397">
                  <c:v>17900</c:v>
                </c:pt>
                <c:pt idx="6398">
                  <c:v>17900</c:v>
                </c:pt>
                <c:pt idx="6399">
                  <c:v>17900</c:v>
                </c:pt>
                <c:pt idx="6400">
                  <c:v>17900</c:v>
                </c:pt>
                <c:pt idx="6401">
                  <c:v>17900</c:v>
                </c:pt>
                <c:pt idx="6402">
                  <c:v>17900</c:v>
                </c:pt>
                <c:pt idx="6403">
                  <c:v>17900</c:v>
                </c:pt>
                <c:pt idx="6404">
                  <c:v>17900</c:v>
                </c:pt>
                <c:pt idx="6405">
                  <c:v>17900</c:v>
                </c:pt>
                <c:pt idx="6406">
                  <c:v>17900</c:v>
                </c:pt>
                <c:pt idx="6407">
                  <c:v>17900</c:v>
                </c:pt>
                <c:pt idx="6408">
                  <c:v>17900</c:v>
                </c:pt>
                <c:pt idx="6409">
                  <c:v>17900</c:v>
                </c:pt>
                <c:pt idx="6410">
                  <c:v>17900</c:v>
                </c:pt>
                <c:pt idx="6411">
                  <c:v>17900</c:v>
                </c:pt>
                <c:pt idx="6412">
                  <c:v>17900</c:v>
                </c:pt>
                <c:pt idx="6413">
                  <c:v>17900</c:v>
                </c:pt>
                <c:pt idx="6414">
                  <c:v>17900</c:v>
                </c:pt>
                <c:pt idx="6415">
                  <c:v>17900</c:v>
                </c:pt>
                <c:pt idx="6416">
                  <c:v>17900</c:v>
                </c:pt>
                <c:pt idx="6417">
                  <c:v>17900</c:v>
                </c:pt>
                <c:pt idx="6418">
                  <c:v>17900</c:v>
                </c:pt>
                <c:pt idx="6419">
                  <c:v>17900</c:v>
                </c:pt>
                <c:pt idx="6420">
                  <c:v>17900</c:v>
                </c:pt>
                <c:pt idx="6421">
                  <c:v>17900</c:v>
                </c:pt>
                <c:pt idx="6422">
                  <c:v>17900</c:v>
                </c:pt>
                <c:pt idx="6423">
                  <c:v>17900</c:v>
                </c:pt>
                <c:pt idx="6424">
                  <c:v>17900</c:v>
                </c:pt>
                <c:pt idx="6425">
                  <c:v>17900</c:v>
                </c:pt>
                <c:pt idx="6426">
                  <c:v>17900</c:v>
                </c:pt>
                <c:pt idx="6427">
                  <c:v>17900</c:v>
                </c:pt>
                <c:pt idx="6428">
                  <c:v>17900</c:v>
                </c:pt>
                <c:pt idx="6429">
                  <c:v>17900</c:v>
                </c:pt>
                <c:pt idx="6430">
                  <c:v>17900</c:v>
                </c:pt>
                <c:pt idx="6431">
                  <c:v>17900</c:v>
                </c:pt>
                <c:pt idx="6432">
                  <c:v>17900</c:v>
                </c:pt>
                <c:pt idx="6433">
                  <c:v>17900</c:v>
                </c:pt>
                <c:pt idx="6434">
                  <c:v>17900</c:v>
                </c:pt>
                <c:pt idx="6435">
                  <c:v>17900</c:v>
                </c:pt>
                <c:pt idx="6436">
                  <c:v>17900</c:v>
                </c:pt>
                <c:pt idx="6437">
                  <c:v>17900</c:v>
                </c:pt>
                <c:pt idx="6438">
                  <c:v>17900</c:v>
                </c:pt>
                <c:pt idx="6439">
                  <c:v>17900</c:v>
                </c:pt>
                <c:pt idx="6440">
                  <c:v>17900</c:v>
                </c:pt>
                <c:pt idx="6441">
                  <c:v>17900</c:v>
                </c:pt>
                <c:pt idx="6442">
                  <c:v>17900</c:v>
                </c:pt>
                <c:pt idx="6443">
                  <c:v>17900</c:v>
                </c:pt>
                <c:pt idx="6444">
                  <c:v>17900</c:v>
                </c:pt>
                <c:pt idx="6445">
                  <c:v>17900</c:v>
                </c:pt>
                <c:pt idx="6446">
                  <c:v>17900</c:v>
                </c:pt>
                <c:pt idx="6447">
                  <c:v>17900</c:v>
                </c:pt>
                <c:pt idx="6448">
                  <c:v>17900</c:v>
                </c:pt>
                <c:pt idx="6449">
                  <c:v>17900</c:v>
                </c:pt>
                <c:pt idx="6450">
                  <c:v>17900</c:v>
                </c:pt>
                <c:pt idx="6451">
                  <c:v>17900</c:v>
                </c:pt>
                <c:pt idx="6452">
                  <c:v>17900</c:v>
                </c:pt>
                <c:pt idx="6453">
                  <c:v>17900</c:v>
                </c:pt>
                <c:pt idx="6454">
                  <c:v>17900</c:v>
                </c:pt>
                <c:pt idx="6455">
                  <c:v>17900</c:v>
                </c:pt>
                <c:pt idx="6456">
                  <c:v>17900</c:v>
                </c:pt>
                <c:pt idx="6457">
                  <c:v>17900</c:v>
                </c:pt>
                <c:pt idx="6458">
                  <c:v>17900</c:v>
                </c:pt>
                <c:pt idx="6459">
                  <c:v>17900</c:v>
                </c:pt>
                <c:pt idx="6460">
                  <c:v>17900</c:v>
                </c:pt>
                <c:pt idx="6461">
                  <c:v>17900</c:v>
                </c:pt>
                <c:pt idx="6462">
                  <c:v>17900</c:v>
                </c:pt>
                <c:pt idx="6463">
                  <c:v>17900</c:v>
                </c:pt>
                <c:pt idx="6464">
                  <c:v>17900</c:v>
                </c:pt>
                <c:pt idx="6465">
                  <c:v>17900</c:v>
                </c:pt>
                <c:pt idx="6466">
                  <c:v>17900</c:v>
                </c:pt>
                <c:pt idx="6467">
                  <c:v>17900</c:v>
                </c:pt>
                <c:pt idx="6468">
                  <c:v>17900</c:v>
                </c:pt>
                <c:pt idx="6469">
                  <c:v>17900</c:v>
                </c:pt>
                <c:pt idx="6470">
                  <c:v>17900</c:v>
                </c:pt>
                <c:pt idx="6471">
                  <c:v>17900</c:v>
                </c:pt>
                <c:pt idx="6472">
                  <c:v>17900</c:v>
                </c:pt>
                <c:pt idx="6473">
                  <c:v>17900</c:v>
                </c:pt>
                <c:pt idx="6474">
                  <c:v>17900</c:v>
                </c:pt>
                <c:pt idx="6475">
                  <c:v>17900</c:v>
                </c:pt>
                <c:pt idx="6476">
                  <c:v>17900</c:v>
                </c:pt>
                <c:pt idx="6477">
                  <c:v>17900</c:v>
                </c:pt>
                <c:pt idx="6478">
                  <c:v>17900</c:v>
                </c:pt>
                <c:pt idx="6479">
                  <c:v>17900</c:v>
                </c:pt>
                <c:pt idx="6480">
                  <c:v>17900</c:v>
                </c:pt>
                <c:pt idx="6481">
                  <c:v>17900</c:v>
                </c:pt>
                <c:pt idx="6482">
                  <c:v>17900</c:v>
                </c:pt>
                <c:pt idx="6483">
                  <c:v>17900</c:v>
                </c:pt>
                <c:pt idx="6484">
                  <c:v>17900</c:v>
                </c:pt>
                <c:pt idx="6485">
                  <c:v>17900</c:v>
                </c:pt>
                <c:pt idx="6486">
                  <c:v>17900</c:v>
                </c:pt>
                <c:pt idx="6487">
                  <c:v>17900</c:v>
                </c:pt>
                <c:pt idx="6488">
                  <c:v>17900</c:v>
                </c:pt>
                <c:pt idx="6489">
                  <c:v>17900</c:v>
                </c:pt>
                <c:pt idx="6490">
                  <c:v>17900</c:v>
                </c:pt>
                <c:pt idx="6491">
                  <c:v>17900</c:v>
                </c:pt>
                <c:pt idx="6492">
                  <c:v>17900</c:v>
                </c:pt>
                <c:pt idx="6493">
                  <c:v>17900</c:v>
                </c:pt>
                <c:pt idx="6494">
                  <c:v>17900</c:v>
                </c:pt>
                <c:pt idx="6495">
                  <c:v>17900</c:v>
                </c:pt>
                <c:pt idx="6496">
                  <c:v>17900</c:v>
                </c:pt>
                <c:pt idx="6497">
                  <c:v>17900</c:v>
                </c:pt>
                <c:pt idx="6498">
                  <c:v>17900</c:v>
                </c:pt>
                <c:pt idx="6499">
                  <c:v>17900</c:v>
                </c:pt>
                <c:pt idx="6500">
                  <c:v>17900</c:v>
                </c:pt>
                <c:pt idx="6501">
                  <c:v>17900</c:v>
                </c:pt>
                <c:pt idx="6502">
                  <c:v>17900</c:v>
                </c:pt>
                <c:pt idx="6503">
                  <c:v>17900</c:v>
                </c:pt>
                <c:pt idx="6504">
                  <c:v>17900</c:v>
                </c:pt>
                <c:pt idx="6505">
                  <c:v>17900</c:v>
                </c:pt>
                <c:pt idx="6506">
                  <c:v>17900</c:v>
                </c:pt>
                <c:pt idx="6507">
                  <c:v>17900</c:v>
                </c:pt>
                <c:pt idx="6508">
                  <c:v>17900</c:v>
                </c:pt>
                <c:pt idx="6509">
                  <c:v>17900</c:v>
                </c:pt>
                <c:pt idx="6510">
                  <c:v>17900</c:v>
                </c:pt>
                <c:pt idx="6511">
                  <c:v>17900</c:v>
                </c:pt>
                <c:pt idx="6512">
                  <c:v>17900</c:v>
                </c:pt>
                <c:pt idx="6513">
                  <c:v>17900</c:v>
                </c:pt>
                <c:pt idx="6514">
                  <c:v>17900</c:v>
                </c:pt>
                <c:pt idx="6515">
                  <c:v>17900</c:v>
                </c:pt>
                <c:pt idx="6516">
                  <c:v>17900</c:v>
                </c:pt>
                <c:pt idx="6517">
                  <c:v>17900</c:v>
                </c:pt>
                <c:pt idx="6518">
                  <c:v>17900</c:v>
                </c:pt>
                <c:pt idx="6519">
                  <c:v>17900</c:v>
                </c:pt>
                <c:pt idx="6520">
                  <c:v>17900</c:v>
                </c:pt>
                <c:pt idx="6521">
                  <c:v>17900</c:v>
                </c:pt>
                <c:pt idx="6522">
                  <c:v>17900</c:v>
                </c:pt>
                <c:pt idx="6523">
                  <c:v>17900</c:v>
                </c:pt>
                <c:pt idx="6524">
                  <c:v>17900</c:v>
                </c:pt>
                <c:pt idx="6525">
                  <c:v>17900</c:v>
                </c:pt>
                <c:pt idx="6526">
                  <c:v>17900</c:v>
                </c:pt>
                <c:pt idx="6527">
                  <c:v>17900</c:v>
                </c:pt>
                <c:pt idx="6528">
                  <c:v>17900</c:v>
                </c:pt>
                <c:pt idx="6529">
                  <c:v>17900</c:v>
                </c:pt>
                <c:pt idx="6530">
                  <c:v>17900</c:v>
                </c:pt>
                <c:pt idx="6531">
                  <c:v>17900</c:v>
                </c:pt>
                <c:pt idx="6532">
                  <c:v>17900</c:v>
                </c:pt>
                <c:pt idx="6533">
                  <c:v>17900</c:v>
                </c:pt>
                <c:pt idx="6534">
                  <c:v>17900</c:v>
                </c:pt>
                <c:pt idx="6535">
                  <c:v>17900</c:v>
                </c:pt>
                <c:pt idx="6536">
                  <c:v>17900</c:v>
                </c:pt>
                <c:pt idx="6537">
                  <c:v>17900</c:v>
                </c:pt>
                <c:pt idx="6538">
                  <c:v>17900</c:v>
                </c:pt>
                <c:pt idx="6539">
                  <c:v>17900</c:v>
                </c:pt>
                <c:pt idx="6540">
                  <c:v>17900</c:v>
                </c:pt>
                <c:pt idx="6541">
                  <c:v>17900</c:v>
                </c:pt>
                <c:pt idx="6542">
                  <c:v>17900</c:v>
                </c:pt>
                <c:pt idx="6543">
                  <c:v>17900</c:v>
                </c:pt>
                <c:pt idx="6544">
                  <c:v>17900</c:v>
                </c:pt>
                <c:pt idx="6545">
                  <c:v>17900</c:v>
                </c:pt>
                <c:pt idx="6546">
                  <c:v>17900</c:v>
                </c:pt>
                <c:pt idx="6547">
                  <c:v>17900</c:v>
                </c:pt>
                <c:pt idx="6548">
                  <c:v>17900</c:v>
                </c:pt>
                <c:pt idx="6549">
                  <c:v>17900</c:v>
                </c:pt>
                <c:pt idx="6550">
                  <c:v>17900</c:v>
                </c:pt>
                <c:pt idx="6551">
                  <c:v>17900</c:v>
                </c:pt>
                <c:pt idx="6552">
                  <c:v>17900</c:v>
                </c:pt>
                <c:pt idx="6553">
                  <c:v>17900</c:v>
                </c:pt>
                <c:pt idx="6554">
                  <c:v>17900</c:v>
                </c:pt>
                <c:pt idx="6555">
                  <c:v>17900</c:v>
                </c:pt>
                <c:pt idx="6556">
                  <c:v>17900</c:v>
                </c:pt>
                <c:pt idx="6557">
                  <c:v>17900</c:v>
                </c:pt>
                <c:pt idx="6558">
                  <c:v>17900</c:v>
                </c:pt>
                <c:pt idx="6559">
                  <c:v>17900</c:v>
                </c:pt>
                <c:pt idx="6560">
                  <c:v>17900</c:v>
                </c:pt>
                <c:pt idx="6561">
                  <c:v>17900</c:v>
                </c:pt>
                <c:pt idx="6562">
                  <c:v>17900</c:v>
                </c:pt>
                <c:pt idx="6563">
                  <c:v>17900</c:v>
                </c:pt>
                <c:pt idx="6564">
                  <c:v>17900</c:v>
                </c:pt>
                <c:pt idx="6565">
                  <c:v>17900</c:v>
                </c:pt>
                <c:pt idx="6566">
                  <c:v>17900</c:v>
                </c:pt>
                <c:pt idx="6567">
                  <c:v>17900</c:v>
                </c:pt>
                <c:pt idx="6568">
                  <c:v>17900</c:v>
                </c:pt>
                <c:pt idx="6569">
                  <c:v>17900</c:v>
                </c:pt>
                <c:pt idx="6570">
                  <c:v>17900</c:v>
                </c:pt>
                <c:pt idx="6571">
                  <c:v>17900</c:v>
                </c:pt>
                <c:pt idx="6572">
                  <c:v>17900</c:v>
                </c:pt>
                <c:pt idx="6573">
                  <c:v>17900</c:v>
                </c:pt>
                <c:pt idx="6574">
                  <c:v>17900</c:v>
                </c:pt>
                <c:pt idx="6575">
                  <c:v>17900</c:v>
                </c:pt>
                <c:pt idx="6576">
                  <c:v>17900</c:v>
                </c:pt>
                <c:pt idx="6577">
                  <c:v>17900</c:v>
                </c:pt>
                <c:pt idx="6578">
                  <c:v>17900</c:v>
                </c:pt>
                <c:pt idx="6579">
                  <c:v>17900</c:v>
                </c:pt>
                <c:pt idx="6580">
                  <c:v>17900</c:v>
                </c:pt>
                <c:pt idx="6581">
                  <c:v>17900</c:v>
                </c:pt>
                <c:pt idx="6582">
                  <c:v>17900</c:v>
                </c:pt>
                <c:pt idx="6583">
                  <c:v>17900</c:v>
                </c:pt>
                <c:pt idx="6584">
                  <c:v>17900</c:v>
                </c:pt>
                <c:pt idx="6585">
                  <c:v>17900</c:v>
                </c:pt>
                <c:pt idx="6586">
                  <c:v>17900</c:v>
                </c:pt>
                <c:pt idx="6587">
                  <c:v>17900</c:v>
                </c:pt>
                <c:pt idx="6588">
                  <c:v>17900</c:v>
                </c:pt>
                <c:pt idx="6589">
                  <c:v>17900</c:v>
                </c:pt>
                <c:pt idx="6590">
                  <c:v>17900</c:v>
                </c:pt>
                <c:pt idx="6591">
                  <c:v>17900</c:v>
                </c:pt>
                <c:pt idx="6592">
                  <c:v>17900</c:v>
                </c:pt>
                <c:pt idx="6593">
                  <c:v>17900</c:v>
                </c:pt>
                <c:pt idx="6594">
                  <c:v>17900</c:v>
                </c:pt>
                <c:pt idx="6595">
                  <c:v>17900</c:v>
                </c:pt>
                <c:pt idx="6596">
                  <c:v>17900</c:v>
                </c:pt>
                <c:pt idx="6597">
                  <c:v>17900</c:v>
                </c:pt>
                <c:pt idx="6598">
                  <c:v>17900</c:v>
                </c:pt>
                <c:pt idx="6599">
                  <c:v>17900</c:v>
                </c:pt>
                <c:pt idx="6600">
                  <c:v>17900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EE8-4EFC-9F81-E71DBF8946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31759808"/>
        <c:axId val="1330365360"/>
      </c:scatterChart>
      <c:valAx>
        <c:axId val="1676033728"/>
        <c:scaling>
          <c:orientation val="minMax"/>
          <c:max val="8600"/>
          <c:min val="1600"/>
        </c:scaling>
        <c:delete val="0"/>
        <c:axPos val="b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0400"/>
        <c:crosses val="autoZero"/>
        <c:crossBetween val="midCat"/>
      </c:valAx>
      <c:valAx>
        <c:axId val="1676030400"/>
        <c:scaling>
          <c:orientation val="minMax"/>
          <c:max val="50"/>
          <c:min val="0"/>
        </c:scaling>
        <c:delete val="0"/>
        <c:axPos val="l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3728"/>
        <c:crosses val="autoZero"/>
        <c:crossBetween val="midCat"/>
      </c:valAx>
      <c:valAx>
        <c:axId val="1330365360"/>
        <c:scaling>
          <c:orientation val="minMax"/>
          <c:max val="32500"/>
          <c:min val="1250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031759808"/>
        <c:crosses val="max"/>
        <c:crossBetween val="midCat"/>
      </c:valAx>
      <c:valAx>
        <c:axId val="103175980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3303653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atin typeface="LM Roman 10" panose="00000500000000000000" pitchFamily="50" charset="0"/>
        </a:defRPr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tx1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196F-46F5-BD76-C583FDA75C8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305CBA77-7D13-4764-AB1F-57BBB3AAB6C9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196F-46F5-BD76-C583FDA75C82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1F7F7AC9-C914-486E-A296-D91557AD1906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196F-46F5-BD76-C583FDA75C82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CFE941AB-3EB7-4FAD-A345-D1DD2E14D1E9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196F-46F5-BD76-C583FDA75C82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196F-46F5-BD76-C583FDA75C82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B480C6C3-881D-4C63-A63A-3B06E14D798E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196F-46F5-BD76-C583FDA75C82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633CB05B-C03E-432E-A212-0D651A4E67FE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196F-46F5-BD76-C583FDA75C82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494E87E2-A18B-4E2F-ABF4-FFE0B0E9BC7C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196F-46F5-BD76-C583FDA75C82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7703CE2F-5577-4BCB-9F6B-DED08785EAF1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196F-46F5-BD76-C583FDA75C82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B8EC03B4-04DA-481E-AE8E-EB4A0FA49443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196F-46F5-BD76-C583FDA75C82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A129206E-F486-4DF6-9AB9-E8DCF3E42DA5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196F-46F5-BD76-C583FDA75C82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946C1A57-CDDD-490A-BACD-92748EF92812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196F-46F5-BD76-C583FDA75C82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7E3F7B76-597C-4430-BCB3-467C408476AF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196F-46F5-BD76-C583FDA75C82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356E3A79-C0B4-41F8-BDC4-8B682D9F61FC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0-196F-46F5-BD76-C583FDA75C82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8FF56C4D-A5A6-44B5-ABA3-23DED0CDD008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1-196F-46F5-BD76-C583FDA75C82}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72B85A1F-9689-4088-B969-0761625F352A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2-196F-46F5-BD76-C583FDA75C82}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8F8BE2B7-944B-4F0F-BACA-ED80D0D1473D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3-196F-46F5-BD76-C583FDA75C82}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BA0B772F-4B3D-4890-B6AE-6FBAB914B869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4-196F-46F5-BD76-C583FDA75C82}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E63CC30A-3134-4CA1-9166-5D3D77910195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196F-46F5-BD76-C583FDA75C82}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6-196F-46F5-BD76-C583FDA75C82}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7-196F-46F5-BD76-C583FDA75C82}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BC5445A2-0410-4085-825D-BD6CEBD2F936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8-196F-46F5-BD76-C583FDA75C82}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64C71BCB-3630-4B72-BF83-7496BA6ADA27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9-196F-46F5-BD76-C583FDA75C82}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4AA12251-C26C-498C-8832-CF5ECC62E824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A-196F-46F5-BD76-C583FDA75C82}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A96AB1E3-98BD-46AA-92D2-4693632B831F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B-196F-46F5-BD76-C583FDA75C82}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1F614A96-29F1-4AB8-AE62-BB4F78F24519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C-196F-46F5-BD76-C583FDA75C82}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1338E1BC-ABA3-4E5D-BAAC-9C2A46BFB890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D-196F-46F5-BD76-C583FDA75C82}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58D93303-AD13-45E0-B760-132DB99DF0FC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E-196F-46F5-BD76-C583FDA75C82}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1F06AC51-636C-4D5B-A929-0AF02C192BA5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F-196F-46F5-BD76-C583FDA75C82}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D87D3263-8DC1-47B5-BEA8-38E58670A767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0-196F-46F5-BD76-C583FDA75C82}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0C7A2EB0-40FD-4BE5-8F39-0772AF7498D0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1-196F-46F5-BD76-C583FDA75C82}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56AB22BE-91DA-4FB8-8F71-E0F0315C210C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2-196F-46F5-BD76-C583FDA75C82}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EB776C5D-0799-49CD-9CD2-E3E3BC8E81AD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3-196F-46F5-BD76-C583FDA75C82}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8FF83FCF-F9D0-4EE7-9F3D-5096E7DC06F1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4-196F-46F5-BD76-C583FDA75C82}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8722EC0B-E384-451C-9AC0-FDF7ACE29684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5-196F-46F5-BD76-C583FDA75C8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M Roman 10" panose="00000500000000000000" pitchFamily="50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xVal>
            <c:numRef>
              <c:f>E_analysis!$B$2:$B$36</c:f>
              <c:numCache>
                <c:formatCode>0</c:formatCode>
                <c:ptCount val="35"/>
                <c:pt idx="0">
                  <c:v>200</c:v>
                </c:pt>
                <c:pt idx="1">
                  <c:v>400</c:v>
                </c:pt>
                <c:pt idx="2">
                  <c:v>600</c:v>
                </c:pt>
                <c:pt idx="3">
                  <c:v>800</c:v>
                </c:pt>
                <c:pt idx="4">
                  <c:v>1000</c:v>
                </c:pt>
                <c:pt idx="5">
                  <c:v>1200</c:v>
                </c:pt>
                <c:pt idx="6">
                  <c:v>1400</c:v>
                </c:pt>
                <c:pt idx="7">
                  <c:v>1600</c:v>
                </c:pt>
                <c:pt idx="8">
                  <c:v>1800</c:v>
                </c:pt>
                <c:pt idx="9">
                  <c:v>2000</c:v>
                </c:pt>
                <c:pt idx="10">
                  <c:v>2200</c:v>
                </c:pt>
                <c:pt idx="11">
                  <c:v>2400</c:v>
                </c:pt>
                <c:pt idx="12">
                  <c:v>2600</c:v>
                </c:pt>
                <c:pt idx="13">
                  <c:v>2800</c:v>
                </c:pt>
                <c:pt idx="14">
                  <c:v>3000</c:v>
                </c:pt>
                <c:pt idx="15">
                  <c:v>3200</c:v>
                </c:pt>
                <c:pt idx="16">
                  <c:v>3400</c:v>
                </c:pt>
                <c:pt idx="17">
                  <c:v>3600</c:v>
                </c:pt>
                <c:pt idx="18">
                  <c:v>3800</c:v>
                </c:pt>
                <c:pt idx="19">
                  <c:v>4000</c:v>
                </c:pt>
                <c:pt idx="20">
                  <c:v>4200</c:v>
                </c:pt>
                <c:pt idx="21">
                  <c:v>4400</c:v>
                </c:pt>
                <c:pt idx="22">
                  <c:v>4600</c:v>
                </c:pt>
                <c:pt idx="23">
                  <c:v>4800</c:v>
                </c:pt>
                <c:pt idx="24">
                  <c:v>5000</c:v>
                </c:pt>
                <c:pt idx="25">
                  <c:v>5200</c:v>
                </c:pt>
                <c:pt idx="26">
                  <c:v>5400</c:v>
                </c:pt>
                <c:pt idx="27">
                  <c:v>5600</c:v>
                </c:pt>
                <c:pt idx="28">
                  <c:v>5800</c:v>
                </c:pt>
                <c:pt idx="29">
                  <c:v>6000</c:v>
                </c:pt>
                <c:pt idx="30">
                  <c:v>6200</c:v>
                </c:pt>
                <c:pt idx="31">
                  <c:v>6400</c:v>
                </c:pt>
                <c:pt idx="32">
                  <c:v>6600</c:v>
                </c:pt>
                <c:pt idx="33">
                  <c:v>6800</c:v>
                </c:pt>
                <c:pt idx="34">
                  <c:v>7000</c:v>
                </c:pt>
              </c:numCache>
            </c:numRef>
          </c:xVal>
          <c:yVal>
            <c:numRef>
              <c:f>E_analysis!$G$2:$G$36</c:f>
              <c:numCache>
                <c:formatCode>0</c:formatCode>
                <c:ptCount val="35"/>
                <c:pt idx="0">
                  <c:v>#N/A</c:v>
                </c:pt>
                <c:pt idx="1">
                  <c:v>29</c:v>
                </c:pt>
                <c:pt idx="2">
                  <c:v>25.5</c:v>
                </c:pt>
                <c:pt idx="3">
                  <c:v>32.5</c:v>
                </c:pt>
                <c:pt idx="4">
                  <c:v>#N/A</c:v>
                </c:pt>
                <c:pt idx="5">
                  <c:v>42</c:v>
                </c:pt>
                <c:pt idx="6">
                  <c:v>35</c:v>
                </c:pt>
                <c:pt idx="7">
                  <c:v>35</c:v>
                </c:pt>
                <c:pt idx="8">
                  <c:v>21.75</c:v>
                </c:pt>
                <c:pt idx="9">
                  <c:v>20.75</c:v>
                </c:pt>
                <c:pt idx="10">
                  <c:v>31.5</c:v>
                </c:pt>
                <c:pt idx="11">
                  <c:v>20.25</c:v>
                </c:pt>
                <c:pt idx="12">
                  <c:v>22.5</c:v>
                </c:pt>
                <c:pt idx="13">
                  <c:v>15.75</c:v>
                </c:pt>
                <c:pt idx="14">
                  <c:v>20.25</c:v>
                </c:pt>
                <c:pt idx="15">
                  <c:v>18.75</c:v>
                </c:pt>
                <c:pt idx="16">
                  <c:v>27.75</c:v>
                </c:pt>
                <c:pt idx="17">
                  <c:v>18.5</c:v>
                </c:pt>
                <c:pt idx="18">
                  <c:v>24.5</c:v>
                </c:pt>
                <c:pt idx="19">
                  <c:v>#N/A</c:v>
                </c:pt>
                <c:pt idx="20">
                  <c:v>#N/A</c:v>
                </c:pt>
                <c:pt idx="21">
                  <c:v>29.75</c:v>
                </c:pt>
                <c:pt idx="22">
                  <c:v>25.6666666666666</c:v>
                </c:pt>
                <c:pt idx="23">
                  <c:v>26.3333333333333</c:v>
                </c:pt>
                <c:pt idx="24">
                  <c:v>25.75</c:v>
                </c:pt>
                <c:pt idx="25">
                  <c:v>24.75</c:v>
                </c:pt>
                <c:pt idx="26">
                  <c:v>18.25</c:v>
                </c:pt>
                <c:pt idx="27">
                  <c:v>27.25</c:v>
                </c:pt>
                <c:pt idx="28">
                  <c:v>19.5</c:v>
                </c:pt>
                <c:pt idx="29">
                  <c:v>22.5</c:v>
                </c:pt>
                <c:pt idx="30">
                  <c:v>27</c:v>
                </c:pt>
                <c:pt idx="31">
                  <c:v>28.5</c:v>
                </c:pt>
                <c:pt idx="32">
                  <c:v>19.75</c:v>
                </c:pt>
                <c:pt idx="33">
                  <c:v>16</c:v>
                </c:pt>
                <c:pt idx="34">
                  <c:v>16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E_analysis!$A$2:$A$36</c15:f>
                <c15:dlblRangeCache>
                  <c:ptCount val="35"/>
                  <c:pt idx="0">
                    <c:v>0</c:v>
                  </c:pt>
                  <c:pt idx="1">
                    <c:v>1</c:v>
                  </c:pt>
                  <c:pt idx="2">
                    <c:v>2</c:v>
                  </c:pt>
                  <c:pt idx="3">
                    <c:v>3</c:v>
                  </c:pt>
                  <c:pt idx="4">
                    <c:v>4</c:v>
                  </c:pt>
                  <c:pt idx="5">
                    <c:v>5</c:v>
                  </c:pt>
                  <c:pt idx="6">
                    <c:v>6</c:v>
                  </c:pt>
                  <c:pt idx="7">
                    <c:v>7</c:v>
                  </c:pt>
                  <c:pt idx="8">
                    <c:v>8</c:v>
                  </c:pt>
                  <c:pt idx="9">
                    <c:v>9</c:v>
                  </c:pt>
                  <c:pt idx="10">
                    <c:v>10</c:v>
                  </c:pt>
                  <c:pt idx="11">
                    <c:v>11</c:v>
                  </c:pt>
                  <c:pt idx="12">
                    <c:v>12</c:v>
                  </c:pt>
                  <c:pt idx="13">
                    <c:v>13</c:v>
                  </c:pt>
                  <c:pt idx="14">
                    <c:v>14</c:v>
                  </c:pt>
                  <c:pt idx="15">
                    <c:v>15</c:v>
                  </c:pt>
                  <c:pt idx="16">
                    <c:v>16</c:v>
                  </c:pt>
                  <c:pt idx="17">
                    <c:v>17</c:v>
                  </c:pt>
                  <c:pt idx="18">
                    <c:v>18</c:v>
                  </c:pt>
                  <c:pt idx="19">
                    <c:v>19</c:v>
                  </c:pt>
                  <c:pt idx="20">
                    <c:v>20</c:v>
                  </c:pt>
                  <c:pt idx="21">
                    <c:v>21</c:v>
                  </c:pt>
                  <c:pt idx="22">
                    <c:v>22</c:v>
                  </c:pt>
                  <c:pt idx="23">
                    <c:v>23</c:v>
                  </c:pt>
                  <c:pt idx="24">
                    <c:v>24</c:v>
                  </c:pt>
                  <c:pt idx="25">
                    <c:v>25</c:v>
                  </c:pt>
                  <c:pt idx="26">
                    <c:v>26</c:v>
                  </c:pt>
                  <c:pt idx="27">
                    <c:v>27</c:v>
                  </c:pt>
                  <c:pt idx="28">
                    <c:v>28</c:v>
                  </c:pt>
                  <c:pt idx="29">
                    <c:v>29</c:v>
                  </c:pt>
                  <c:pt idx="30">
                    <c:v>30</c:v>
                  </c:pt>
                  <c:pt idx="31">
                    <c:v>31</c:v>
                  </c:pt>
                  <c:pt idx="32">
                    <c:v>32</c:v>
                  </c:pt>
                  <c:pt idx="33">
                    <c:v>33</c:v>
                  </c:pt>
                  <c:pt idx="34">
                    <c:v>34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196F-46F5-BD76-C583FDA75C82}"/>
            </c:ext>
          </c:extLst>
        </c:ser>
        <c:ser>
          <c:idx val="3"/>
          <c:order val="1"/>
          <c:spPr>
            <a:ln w="635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xVal>
            <c:numRef>
              <c:f>E_analysis!$U$2:$U$6873</c:f>
              <c:numCache>
                <c:formatCode>General</c:formatCode>
                <c:ptCount val="6872"/>
                <c:pt idx="0">
                  <c:v>200</c:v>
                </c:pt>
                <c:pt idx="1">
                  <c:v>201</c:v>
                </c:pt>
                <c:pt idx="2">
                  <c:v>202</c:v>
                </c:pt>
                <c:pt idx="3">
                  <c:v>203</c:v>
                </c:pt>
                <c:pt idx="4">
                  <c:v>204</c:v>
                </c:pt>
                <c:pt idx="5">
                  <c:v>205</c:v>
                </c:pt>
                <c:pt idx="6">
                  <c:v>206</c:v>
                </c:pt>
                <c:pt idx="7">
                  <c:v>207</c:v>
                </c:pt>
                <c:pt idx="8">
                  <c:v>208</c:v>
                </c:pt>
                <c:pt idx="9">
                  <c:v>209</c:v>
                </c:pt>
                <c:pt idx="10">
                  <c:v>210</c:v>
                </c:pt>
                <c:pt idx="11">
                  <c:v>211</c:v>
                </c:pt>
                <c:pt idx="12">
                  <c:v>212</c:v>
                </c:pt>
                <c:pt idx="13">
                  <c:v>213</c:v>
                </c:pt>
                <c:pt idx="14">
                  <c:v>214</c:v>
                </c:pt>
                <c:pt idx="15">
                  <c:v>215</c:v>
                </c:pt>
                <c:pt idx="16">
                  <c:v>216</c:v>
                </c:pt>
                <c:pt idx="17">
                  <c:v>217</c:v>
                </c:pt>
                <c:pt idx="18">
                  <c:v>218</c:v>
                </c:pt>
                <c:pt idx="19">
                  <c:v>219</c:v>
                </c:pt>
                <c:pt idx="20">
                  <c:v>220</c:v>
                </c:pt>
                <c:pt idx="21">
                  <c:v>221</c:v>
                </c:pt>
                <c:pt idx="22">
                  <c:v>222</c:v>
                </c:pt>
                <c:pt idx="23">
                  <c:v>223</c:v>
                </c:pt>
                <c:pt idx="24">
                  <c:v>224</c:v>
                </c:pt>
                <c:pt idx="25">
                  <c:v>225</c:v>
                </c:pt>
                <c:pt idx="26">
                  <c:v>226</c:v>
                </c:pt>
                <c:pt idx="27">
                  <c:v>227</c:v>
                </c:pt>
                <c:pt idx="28">
                  <c:v>228</c:v>
                </c:pt>
                <c:pt idx="29">
                  <c:v>229</c:v>
                </c:pt>
                <c:pt idx="30">
                  <c:v>230</c:v>
                </c:pt>
                <c:pt idx="31">
                  <c:v>231</c:v>
                </c:pt>
                <c:pt idx="32">
                  <c:v>232</c:v>
                </c:pt>
                <c:pt idx="33">
                  <c:v>233</c:v>
                </c:pt>
                <c:pt idx="34">
                  <c:v>234</c:v>
                </c:pt>
                <c:pt idx="35">
                  <c:v>235</c:v>
                </c:pt>
                <c:pt idx="36">
                  <c:v>236</c:v>
                </c:pt>
                <c:pt idx="37">
                  <c:v>237</c:v>
                </c:pt>
                <c:pt idx="38">
                  <c:v>238</c:v>
                </c:pt>
                <c:pt idx="39">
                  <c:v>239</c:v>
                </c:pt>
                <c:pt idx="40">
                  <c:v>240</c:v>
                </c:pt>
                <c:pt idx="41">
                  <c:v>241</c:v>
                </c:pt>
                <c:pt idx="42">
                  <c:v>242</c:v>
                </c:pt>
                <c:pt idx="43">
                  <c:v>243</c:v>
                </c:pt>
                <c:pt idx="44">
                  <c:v>244</c:v>
                </c:pt>
                <c:pt idx="45">
                  <c:v>245</c:v>
                </c:pt>
                <c:pt idx="46">
                  <c:v>246</c:v>
                </c:pt>
                <c:pt idx="47">
                  <c:v>247</c:v>
                </c:pt>
                <c:pt idx="48">
                  <c:v>248</c:v>
                </c:pt>
                <c:pt idx="49">
                  <c:v>249</c:v>
                </c:pt>
                <c:pt idx="50">
                  <c:v>250</c:v>
                </c:pt>
                <c:pt idx="51">
                  <c:v>251</c:v>
                </c:pt>
                <c:pt idx="52">
                  <c:v>252</c:v>
                </c:pt>
                <c:pt idx="53">
                  <c:v>253</c:v>
                </c:pt>
                <c:pt idx="54">
                  <c:v>254</c:v>
                </c:pt>
                <c:pt idx="55">
                  <c:v>255</c:v>
                </c:pt>
                <c:pt idx="56">
                  <c:v>256</c:v>
                </c:pt>
                <c:pt idx="57">
                  <c:v>257</c:v>
                </c:pt>
                <c:pt idx="58">
                  <c:v>258</c:v>
                </c:pt>
                <c:pt idx="59">
                  <c:v>259</c:v>
                </c:pt>
                <c:pt idx="60">
                  <c:v>260</c:v>
                </c:pt>
                <c:pt idx="61">
                  <c:v>261</c:v>
                </c:pt>
                <c:pt idx="62">
                  <c:v>262</c:v>
                </c:pt>
                <c:pt idx="63">
                  <c:v>263</c:v>
                </c:pt>
                <c:pt idx="64">
                  <c:v>264</c:v>
                </c:pt>
                <c:pt idx="65">
                  <c:v>265</c:v>
                </c:pt>
                <c:pt idx="66">
                  <c:v>266</c:v>
                </c:pt>
                <c:pt idx="67">
                  <c:v>267</c:v>
                </c:pt>
                <c:pt idx="68">
                  <c:v>268</c:v>
                </c:pt>
                <c:pt idx="69">
                  <c:v>269</c:v>
                </c:pt>
                <c:pt idx="70">
                  <c:v>270</c:v>
                </c:pt>
                <c:pt idx="71">
                  <c:v>271</c:v>
                </c:pt>
                <c:pt idx="72">
                  <c:v>272</c:v>
                </c:pt>
                <c:pt idx="73">
                  <c:v>273</c:v>
                </c:pt>
                <c:pt idx="74">
                  <c:v>274</c:v>
                </c:pt>
                <c:pt idx="75">
                  <c:v>275</c:v>
                </c:pt>
                <c:pt idx="76">
                  <c:v>276</c:v>
                </c:pt>
                <c:pt idx="77">
                  <c:v>277</c:v>
                </c:pt>
                <c:pt idx="78">
                  <c:v>278</c:v>
                </c:pt>
                <c:pt idx="79">
                  <c:v>279</c:v>
                </c:pt>
                <c:pt idx="80">
                  <c:v>280</c:v>
                </c:pt>
                <c:pt idx="81">
                  <c:v>281</c:v>
                </c:pt>
                <c:pt idx="82">
                  <c:v>282</c:v>
                </c:pt>
                <c:pt idx="83">
                  <c:v>283</c:v>
                </c:pt>
                <c:pt idx="84">
                  <c:v>284</c:v>
                </c:pt>
                <c:pt idx="85">
                  <c:v>285</c:v>
                </c:pt>
                <c:pt idx="86">
                  <c:v>286</c:v>
                </c:pt>
                <c:pt idx="87">
                  <c:v>287</c:v>
                </c:pt>
                <c:pt idx="88">
                  <c:v>288</c:v>
                </c:pt>
                <c:pt idx="89">
                  <c:v>289</c:v>
                </c:pt>
                <c:pt idx="90">
                  <c:v>290</c:v>
                </c:pt>
                <c:pt idx="91">
                  <c:v>291</c:v>
                </c:pt>
                <c:pt idx="92">
                  <c:v>292</c:v>
                </c:pt>
                <c:pt idx="93">
                  <c:v>293</c:v>
                </c:pt>
                <c:pt idx="94">
                  <c:v>294</c:v>
                </c:pt>
                <c:pt idx="95">
                  <c:v>295</c:v>
                </c:pt>
                <c:pt idx="96">
                  <c:v>296</c:v>
                </c:pt>
                <c:pt idx="97">
                  <c:v>297</c:v>
                </c:pt>
                <c:pt idx="98">
                  <c:v>298</c:v>
                </c:pt>
                <c:pt idx="99">
                  <c:v>299</c:v>
                </c:pt>
                <c:pt idx="100">
                  <c:v>300</c:v>
                </c:pt>
                <c:pt idx="101">
                  <c:v>301</c:v>
                </c:pt>
                <c:pt idx="102">
                  <c:v>302</c:v>
                </c:pt>
                <c:pt idx="103">
                  <c:v>303</c:v>
                </c:pt>
                <c:pt idx="104">
                  <c:v>304</c:v>
                </c:pt>
                <c:pt idx="105">
                  <c:v>305</c:v>
                </c:pt>
                <c:pt idx="106">
                  <c:v>306</c:v>
                </c:pt>
                <c:pt idx="107">
                  <c:v>307</c:v>
                </c:pt>
                <c:pt idx="108">
                  <c:v>308</c:v>
                </c:pt>
                <c:pt idx="109">
                  <c:v>309</c:v>
                </c:pt>
                <c:pt idx="110">
                  <c:v>310</c:v>
                </c:pt>
                <c:pt idx="111">
                  <c:v>311</c:v>
                </c:pt>
                <c:pt idx="112">
                  <c:v>312</c:v>
                </c:pt>
                <c:pt idx="113">
                  <c:v>313</c:v>
                </c:pt>
                <c:pt idx="114">
                  <c:v>314</c:v>
                </c:pt>
                <c:pt idx="115">
                  <c:v>315</c:v>
                </c:pt>
                <c:pt idx="116">
                  <c:v>316</c:v>
                </c:pt>
                <c:pt idx="117">
                  <c:v>317</c:v>
                </c:pt>
                <c:pt idx="118">
                  <c:v>318</c:v>
                </c:pt>
                <c:pt idx="119">
                  <c:v>319</c:v>
                </c:pt>
                <c:pt idx="120">
                  <c:v>320</c:v>
                </c:pt>
                <c:pt idx="121">
                  <c:v>321</c:v>
                </c:pt>
                <c:pt idx="122">
                  <c:v>322</c:v>
                </c:pt>
                <c:pt idx="123">
                  <c:v>323</c:v>
                </c:pt>
                <c:pt idx="124">
                  <c:v>324</c:v>
                </c:pt>
                <c:pt idx="125">
                  <c:v>325</c:v>
                </c:pt>
                <c:pt idx="126">
                  <c:v>326</c:v>
                </c:pt>
                <c:pt idx="127">
                  <c:v>327</c:v>
                </c:pt>
                <c:pt idx="128">
                  <c:v>328</c:v>
                </c:pt>
                <c:pt idx="129">
                  <c:v>329</c:v>
                </c:pt>
                <c:pt idx="130">
                  <c:v>330</c:v>
                </c:pt>
                <c:pt idx="131">
                  <c:v>331</c:v>
                </c:pt>
                <c:pt idx="132">
                  <c:v>332</c:v>
                </c:pt>
                <c:pt idx="133">
                  <c:v>333</c:v>
                </c:pt>
                <c:pt idx="134">
                  <c:v>334</c:v>
                </c:pt>
                <c:pt idx="135">
                  <c:v>335</c:v>
                </c:pt>
                <c:pt idx="136">
                  <c:v>336</c:v>
                </c:pt>
                <c:pt idx="137">
                  <c:v>337</c:v>
                </c:pt>
                <c:pt idx="138">
                  <c:v>338</c:v>
                </c:pt>
                <c:pt idx="139">
                  <c:v>339</c:v>
                </c:pt>
                <c:pt idx="140">
                  <c:v>340</c:v>
                </c:pt>
                <c:pt idx="141">
                  <c:v>341</c:v>
                </c:pt>
                <c:pt idx="142">
                  <c:v>342</c:v>
                </c:pt>
                <c:pt idx="143">
                  <c:v>343</c:v>
                </c:pt>
                <c:pt idx="144">
                  <c:v>344</c:v>
                </c:pt>
                <c:pt idx="145">
                  <c:v>345</c:v>
                </c:pt>
                <c:pt idx="146">
                  <c:v>346</c:v>
                </c:pt>
                <c:pt idx="147">
                  <c:v>347</c:v>
                </c:pt>
                <c:pt idx="148">
                  <c:v>348</c:v>
                </c:pt>
                <c:pt idx="149">
                  <c:v>349</c:v>
                </c:pt>
                <c:pt idx="150">
                  <c:v>350</c:v>
                </c:pt>
                <c:pt idx="151">
                  <c:v>351</c:v>
                </c:pt>
                <c:pt idx="152">
                  <c:v>352</c:v>
                </c:pt>
                <c:pt idx="153">
                  <c:v>353</c:v>
                </c:pt>
                <c:pt idx="154">
                  <c:v>354</c:v>
                </c:pt>
                <c:pt idx="155">
                  <c:v>355</c:v>
                </c:pt>
                <c:pt idx="156">
                  <c:v>356</c:v>
                </c:pt>
                <c:pt idx="157">
                  <c:v>357</c:v>
                </c:pt>
                <c:pt idx="158">
                  <c:v>358</c:v>
                </c:pt>
                <c:pt idx="159">
                  <c:v>359</c:v>
                </c:pt>
                <c:pt idx="160">
                  <c:v>360</c:v>
                </c:pt>
                <c:pt idx="161">
                  <c:v>361</c:v>
                </c:pt>
                <c:pt idx="162">
                  <c:v>362</c:v>
                </c:pt>
                <c:pt idx="163">
                  <c:v>363</c:v>
                </c:pt>
                <c:pt idx="164">
                  <c:v>364</c:v>
                </c:pt>
                <c:pt idx="165">
                  <c:v>365</c:v>
                </c:pt>
                <c:pt idx="166">
                  <c:v>366</c:v>
                </c:pt>
                <c:pt idx="167">
                  <c:v>367</c:v>
                </c:pt>
                <c:pt idx="168">
                  <c:v>368</c:v>
                </c:pt>
                <c:pt idx="169">
                  <c:v>369</c:v>
                </c:pt>
                <c:pt idx="170">
                  <c:v>370</c:v>
                </c:pt>
                <c:pt idx="171">
                  <c:v>371</c:v>
                </c:pt>
                <c:pt idx="172">
                  <c:v>372</c:v>
                </c:pt>
                <c:pt idx="173">
                  <c:v>373</c:v>
                </c:pt>
                <c:pt idx="174">
                  <c:v>374</c:v>
                </c:pt>
                <c:pt idx="175">
                  <c:v>375</c:v>
                </c:pt>
                <c:pt idx="176">
                  <c:v>376</c:v>
                </c:pt>
                <c:pt idx="177">
                  <c:v>377</c:v>
                </c:pt>
                <c:pt idx="178">
                  <c:v>378</c:v>
                </c:pt>
                <c:pt idx="179">
                  <c:v>379</c:v>
                </c:pt>
                <c:pt idx="180">
                  <c:v>380</c:v>
                </c:pt>
                <c:pt idx="181">
                  <c:v>381</c:v>
                </c:pt>
                <c:pt idx="182">
                  <c:v>382</c:v>
                </c:pt>
                <c:pt idx="183">
                  <c:v>383</c:v>
                </c:pt>
                <c:pt idx="184">
                  <c:v>384</c:v>
                </c:pt>
                <c:pt idx="185">
                  <c:v>385</c:v>
                </c:pt>
                <c:pt idx="186">
                  <c:v>386</c:v>
                </c:pt>
                <c:pt idx="187">
                  <c:v>387</c:v>
                </c:pt>
                <c:pt idx="188">
                  <c:v>388</c:v>
                </c:pt>
                <c:pt idx="189">
                  <c:v>389</c:v>
                </c:pt>
                <c:pt idx="190">
                  <c:v>390</c:v>
                </c:pt>
                <c:pt idx="191">
                  <c:v>391</c:v>
                </c:pt>
                <c:pt idx="192">
                  <c:v>392</c:v>
                </c:pt>
                <c:pt idx="193">
                  <c:v>393</c:v>
                </c:pt>
                <c:pt idx="194">
                  <c:v>394</c:v>
                </c:pt>
                <c:pt idx="195">
                  <c:v>395</c:v>
                </c:pt>
                <c:pt idx="196">
                  <c:v>396</c:v>
                </c:pt>
                <c:pt idx="197">
                  <c:v>397</c:v>
                </c:pt>
                <c:pt idx="198">
                  <c:v>398</c:v>
                </c:pt>
                <c:pt idx="199">
                  <c:v>399</c:v>
                </c:pt>
                <c:pt idx="200">
                  <c:v>400</c:v>
                </c:pt>
                <c:pt idx="201">
                  <c:v>401</c:v>
                </c:pt>
                <c:pt idx="202">
                  <c:v>402</c:v>
                </c:pt>
                <c:pt idx="203">
                  <c:v>403</c:v>
                </c:pt>
                <c:pt idx="204">
                  <c:v>404</c:v>
                </c:pt>
                <c:pt idx="205">
                  <c:v>405</c:v>
                </c:pt>
                <c:pt idx="206">
                  <c:v>406</c:v>
                </c:pt>
                <c:pt idx="207">
                  <c:v>407</c:v>
                </c:pt>
                <c:pt idx="208">
                  <c:v>408</c:v>
                </c:pt>
                <c:pt idx="209">
                  <c:v>409</c:v>
                </c:pt>
                <c:pt idx="210">
                  <c:v>410</c:v>
                </c:pt>
                <c:pt idx="211">
                  <c:v>411</c:v>
                </c:pt>
                <c:pt idx="212">
                  <c:v>412</c:v>
                </c:pt>
                <c:pt idx="213">
                  <c:v>413</c:v>
                </c:pt>
                <c:pt idx="214">
                  <c:v>414</c:v>
                </c:pt>
                <c:pt idx="215">
                  <c:v>415</c:v>
                </c:pt>
                <c:pt idx="216">
                  <c:v>416</c:v>
                </c:pt>
                <c:pt idx="217">
                  <c:v>417</c:v>
                </c:pt>
                <c:pt idx="218">
                  <c:v>418</c:v>
                </c:pt>
                <c:pt idx="219">
                  <c:v>419</c:v>
                </c:pt>
                <c:pt idx="220">
                  <c:v>420</c:v>
                </c:pt>
                <c:pt idx="221">
                  <c:v>421</c:v>
                </c:pt>
                <c:pt idx="222">
                  <c:v>422</c:v>
                </c:pt>
                <c:pt idx="223">
                  <c:v>423</c:v>
                </c:pt>
                <c:pt idx="224">
                  <c:v>424</c:v>
                </c:pt>
                <c:pt idx="225">
                  <c:v>425</c:v>
                </c:pt>
                <c:pt idx="226">
                  <c:v>426</c:v>
                </c:pt>
                <c:pt idx="227">
                  <c:v>427</c:v>
                </c:pt>
                <c:pt idx="228">
                  <c:v>428</c:v>
                </c:pt>
                <c:pt idx="229">
                  <c:v>429</c:v>
                </c:pt>
                <c:pt idx="230">
                  <c:v>430</c:v>
                </c:pt>
                <c:pt idx="231">
                  <c:v>431</c:v>
                </c:pt>
                <c:pt idx="232">
                  <c:v>432</c:v>
                </c:pt>
                <c:pt idx="233">
                  <c:v>433</c:v>
                </c:pt>
                <c:pt idx="234">
                  <c:v>434</c:v>
                </c:pt>
                <c:pt idx="235">
                  <c:v>435</c:v>
                </c:pt>
                <c:pt idx="236">
                  <c:v>436</c:v>
                </c:pt>
                <c:pt idx="237">
                  <c:v>437</c:v>
                </c:pt>
                <c:pt idx="238">
                  <c:v>438</c:v>
                </c:pt>
                <c:pt idx="239">
                  <c:v>439</c:v>
                </c:pt>
                <c:pt idx="240">
                  <c:v>440</c:v>
                </c:pt>
                <c:pt idx="241">
                  <c:v>441</c:v>
                </c:pt>
                <c:pt idx="242">
                  <c:v>442</c:v>
                </c:pt>
                <c:pt idx="243">
                  <c:v>443</c:v>
                </c:pt>
                <c:pt idx="244">
                  <c:v>444</c:v>
                </c:pt>
                <c:pt idx="245">
                  <c:v>445</c:v>
                </c:pt>
                <c:pt idx="246">
                  <c:v>446</c:v>
                </c:pt>
                <c:pt idx="247">
                  <c:v>447</c:v>
                </c:pt>
                <c:pt idx="248">
                  <c:v>448</c:v>
                </c:pt>
                <c:pt idx="249">
                  <c:v>449</c:v>
                </c:pt>
                <c:pt idx="250">
                  <c:v>450</c:v>
                </c:pt>
                <c:pt idx="251">
                  <c:v>451</c:v>
                </c:pt>
                <c:pt idx="252">
                  <c:v>452</c:v>
                </c:pt>
                <c:pt idx="253">
                  <c:v>453</c:v>
                </c:pt>
                <c:pt idx="254">
                  <c:v>454</c:v>
                </c:pt>
                <c:pt idx="255">
                  <c:v>455</c:v>
                </c:pt>
                <c:pt idx="256">
                  <c:v>456</c:v>
                </c:pt>
                <c:pt idx="257">
                  <c:v>457</c:v>
                </c:pt>
                <c:pt idx="258">
                  <c:v>458</c:v>
                </c:pt>
                <c:pt idx="259">
                  <c:v>459</c:v>
                </c:pt>
                <c:pt idx="260">
                  <c:v>460</c:v>
                </c:pt>
                <c:pt idx="261">
                  <c:v>461</c:v>
                </c:pt>
                <c:pt idx="262">
                  <c:v>462</c:v>
                </c:pt>
                <c:pt idx="263">
                  <c:v>463</c:v>
                </c:pt>
                <c:pt idx="264">
                  <c:v>464</c:v>
                </c:pt>
                <c:pt idx="265">
                  <c:v>465</c:v>
                </c:pt>
                <c:pt idx="266">
                  <c:v>466</c:v>
                </c:pt>
                <c:pt idx="267">
                  <c:v>467</c:v>
                </c:pt>
                <c:pt idx="268">
                  <c:v>468</c:v>
                </c:pt>
                <c:pt idx="269">
                  <c:v>469</c:v>
                </c:pt>
                <c:pt idx="270">
                  <c:v>470</c:v>
                </c:pt>
                <c:pt idx="271">
                  <c:v>471</c:v>
                </c:pt>
                <c:pt idx="272">
                  <c:v>472</c:v>
                </c:pt>
                <c:pt idx="273">
                  <c:v>473</c:v>
                </c:pt>
                <c:pt idx="274">
                  <c:v>474</c:v>
                </c:pt>
                <c:pt idx="275">
                  <c:v>475</c:v>
                </c:pt>
                <c:pt idx="276">
                  <c:v>476</c:v>
                </c:pt>
                <c:pt idx="277">
                  <c:v>477</c:v>
                </c:pt>
                <c:pt idx="278">
                  <c:v>478</c:v>
                </c:pt>
                <c:pt idx="279">
                  <c:v>479</c:v>
                </c:pt>
                <c:pt idx="280">
                  <c:v>480</c:v>
                </c:pt>
                <c:pt idx="281">
                  <c:v>481</c:v>
                </c:pt>
                <c:pt idx="282">
                  <c:v>482</c:v>
                </c:pt>
                <c:pt idx="283">
                  <c:v>483</c:v>
                </c:pt>
                <c:pt idx="284">
                  <c:v>484</c:v>
                </c:pt>
                <c:pt idx="285">
                  <c:v>485</c:v>
                </c:pt>
                <c:pt idx="286">
                  <c:v>486</c:v>
                </c:pt>
                <c:pt idx="287">
                  <c:v>487</c:v>
                </c:pt>
                <c:pt idx="288">
                  <c:v>488</c:v>
                </c:pt>
                <c:pt idx="289">
                  <c:v>489</c:v>
                </c:pt>
                <c:pt idx="290">
                  <c:v>490</c:v>
                </c:pt>
                <c:pt idx="291">
                  <c:v>491</c:v>
                </c:pt>
                <c:pt idx="292">
                  <c:v>492</c:v>
                </c:pt>
                <c:pt idx="293">
                  <c:v>493</c:v>
                </c:pt>
                <c:pt idx="294">
                  <c:v>494</c:v>
                </c:pt>
                <c:pt idx="295">
                  <c:v>495</c:v>
                </c:pt>
                <c:pt idx="296">
                  <c:v>496</c:v>
                </c:pt>
                <c:pt idx="297">
                  <c:v>497</c:v>
                </c:pt>
                <c:pt idx="298">
                  <c:v>498</c:v>
                </c:pt>
                <c:pt idx="299">
                  <c:v>499</c:v>
                </c:pt>
                <c:pt idx="300">
                  <c:v>500</c:v>
                </c:pt>
                <c:pt idx="301">
                  <c:v>501</c:v>
                </c:pt>
                <c:pt idx="302">
                  <c:v>502</c:v>
                </c:pt>
                <c:pt idx="303">
                  <c:v>503</c:v>
                </c:pt>
                <c:pt idx="304">
                  <c:v>504</c:v>
                </c:pt>
                <c:pt idx="305">
                  <c:v>505</c:v>
                </c:pt>
                <c:pt idx="306">
                  <c:v>506</c:v>
                </c:pt>
                <c:pt idx="307">
                  <c:v>507</c:v>
                </c:pt>
                <c:pt idx="308">
                  <c:v>508</c:v>
                </c:pt>
                <c:pt idx="309">
                  <c:v>509</c:v>
                </c:pt>
                <c:pt idx="310">
                  <c:v>510</c:v>
                </c:pt>
                <c:pt idx="311">
                  <c:v>511</c:v>
                </c:pt>
                <c:pt idx="312">
                  <c:v>512</c:v>
                </c:pt>
                <c:pt idx="313">
                  <c:v>513</c:v>
                </c:pt>
                <c:pt idx="314">
                  <c:v>514</c:v>
                </c:pt>
                <c:pt idx="315">
                  <c:v>515</c:v>
                </c:pt>
                <c:pt idx="316">
                  <c:v>516</c:v>
                </c:pt>
                <c:pt idx="317">
                  <c:v>517</c:v>
                </c:pt>
                <c:pt idx="318">
                  <c:v>518</c:v>
                </c:pt>
                <c:pt idx="319">
                  <c:v>519</c:v>
                </c:pt>
                <c:pt idx="320">
                  <c:v>520</c:v>
                </c:pt>
                <c:pt idx="321">
                  <c:v>521</c:v>
                </c:pt>
                <c:pt idx="322">
                  <c:v>522</c:v>
                </c:pt>
                <c:pt idx="323">
                  <c:v>523</c:v>
                </c:pt>
                <c:pt idx="324">
                  <c:v>524</c:v>
                </c:pt>
                <c:pt idx="325">
                  <c:v>525</c:v>
                </c:pt>
                <c:pt idx="326">
                  <c:v>526</c:v>
                </c:pt>
                <c:pt idx="327">
                  <c:v>527</c:v>
                </c:pt>
                <c:pt idx="328">
                  <c:v>528</c:v>
                </c:pt>
                <c:pt idx="329">
                  <c:v>529</c:v>
                </c:pt>
                <c:pt idx="330">
                  <c:v>530</c:v>
                </c:pt>
                <c:pt idx="331">
                  <c:v>531</c:v>
                </c:pt>
                <c:pt idx="332">
                  <c:v>532</c:v>
                </c:pt>
                <c:pt idx="333">
                  <c:v>533</c:v>
                </c:pt>
                <c:pt idx="334">
                  <c:v>534</c:v>
                </c:pt>
                <c:pt idx="335">
                  <c:v>535</c:v>
                </c:pt>
                <c:pt idx="336">
                  <c:v>536</c:v>
                </c:pt>
                <c:pt idx="337">
                  <c:v>537</c:v>
                </c:pt>
                <c:pt idx="338">
                  <c:v>538</c:v>
                </c:pt>
                <c:pt idx="339">
                  <c:v>539</c:v>
                </c:pt>
                <c:pt idx="340">
                  <c:v>540</c:v>
                </c:pt>
                <c:pt idx="341">
                  <c:v>541</c:v>
                </c:pt>
                <c:pt idx="342">
                  <c:v>542</c:v>
                </c:pt>
                <c:pt idx="343">
                  <c:v>543</c:v>
                </c:pt>
                <c:pt idx="344">
                  <c:v>544</c:v>
                </c:pt>
                <c:pt idx="345">
                  <c:v>545</c:v>
                </c:pt>
                <c:pt idx="346">
                  <c:v>546</c:v>
                </c:pt>
                <c:pt idx="347">
                  <c:v>547</c:v>
                </c:pt>
                <c:pt idx="348">
                  <c:v>548</c:v>
                </c:pt>
                <c:pt idx="349">
                  <c:v>549</c:v>
                </c:pt>
                <c:pt idx="350">
                  <c:v>550</c:v>
                </c:pt>
                <c:pt idx="351">
                  <c:v>551</c:v>
                </c:pt>
                <c:pt idx="352">
                  <c:v>552</c:v>
                </c:pt>
                <c:pt idx="353">
                  <c:v>553</c:v>
                </c:pt>
                <c:pt idx="354">
                  <c:v>554</c:v>
                </c:pt>
                <c:pt idx="355">
                  <c:v>555</c:v>
                </c:pt>
                <c:pt idx="356">
                  <c:v>556</c:v>
                </c:pt>
                <c:pt idx="357">
                  <c:v>557</c:v>
                </c:pt>
                <c:pt idx="358">
                  <c:v>558</c:v>
                </c:pt>
                <c:pt idx="359">
                  <c:v>559</c:v>
                </c:pt>
                <c:pt idx="360">
                  <c:v>560</c:v>
                </c:pt>
                <c:pt idx="361">
                  <c:v>561</c:v>
                </c:pt>
                <c:pt idx="362">
                  <c:v>562</c:v>
                </c:pt>
                <c:pt idx="363">
                  <c:v>563</c:v>
                </c:pt>
                <c:pt idx="364">
                  <c:v>564</c:v>
                </c:pt>
                <c:pt idx="365">
                  <c:v>565</c:v>
                </c:pt>
                <c:pt idx="366">
                  <c:v>566</c:v>
                </c:pt>
                <c:pt idx="367">
                  <c:v>567</c:v>
                </c:pt>
                <c:pt idx="368">
                  <c:v>568</c:v>
                </c:pt>
                <c:pt idx="369">
                  <c:v>569</c:v>
                </c:pt>
                <c:pt idx="370">
                  <c:v>570</c:v>
                </c:pt>
                <c:pt idx="371">
                  <c:v>571</c:v>
                </c:pt>
                <c:pt idx="372">
                  <c:v>572</c:v>
                </c:pt>
                <c:pt idx="373">
                  <c:v>573</c:v>
                </c:pt>
                <c:pt idx="374">
                  <c:v>574</c:v>
                </c:pt>
                <c:pt idx="375">
                  <c:v>575</c:v>
                </c:pt>
                <c:pt idx="376">
                  <c:v>576</c:v>
                </c:pt>
                <c:pt idx="377">
                  <c:v>577</c:v>
                </c:pt>
                <c:pt idx="378">
                  <c:v>578</c:v>
                </c:pt>
                <c:pt idx="379">
                  <c:v>579</c:v>
                </c:pt>
                <c:pt idx="380">
                  <c:v>580</c:v>
                </c:pt>
                <c:pt idx="381">
                  <c:v>581</c:v>
                </c:pt>
                <c:pt idx="382">
                  <c:v>582</c:v>
                </c:pt>
                <c:pt idx="383">
                  <c:v>583</c:v>
                </c:pt>
                <c:pt idx="384">
                  <c:v>584</c:v>
                </c:pt>
                <c:pt idx="385">
                  <c:v>585</c:v>
                </c:pt>
                <c:pt idx="386">
                  <c:v>586</c:v>
                </c:pt>
                <c:pt idx="387">
                  <c:v>587</c:v>
                </c:pt>
                <c:pt idx="388">
                  <c:v>588</c:v>
                </c:pt>
                <c:pt idx="389">
                  <c:v>589</c:v>
                </c:pt>
                <c:pt idx="390">
                  <c:v>590</c:v>
                </c:pt>
                <c:pt idx="391">
                  <c:v>591</c:v>
                </c:pt>
                <c:pt idx="392">
                  <c:v>592</c:v>
                </c:pt>
                <c:pt idx="393">
                  <c:v>593</c:v>
                </c:pt>
                <c:pt idx="394">
                  <c:v>594</c:v>
                </c:pt>
                <c:pt idx="395">
                  <c:v>595</c:v>
                </c:pt>
                <c:pt idx="396">
                  <c:v>596</c:v>
                </c:pt>
                <c:pt idx="397">
                  <c:v>597</c:v>
                </c:pt>
                <c:pt idx="398">
                  <c:v>598</c:v>
                </c:pt>
                <c:pt idx="399">
                  <c:v>599</c:v>
                </c:pt>
                <c:pt idx="400">
                  <c:v>600</c:v>
                </c:pt>
                <c:pt idx="401">
                  <c:v>601</c:v>
                </c:pt>
                <c:pt idx="402">
                  <c:v>602</c:v>
                </c:pt>
                <c:pt idx="403">
                  <c:v>603</c:v>
                </c:pt>
                <c:pt idx="404">
                  <c:v>604</c:v>
                </c:pt>
                <c:pt idx="405">
                  <c:v>605</c:v>
                </c:pt>
                <c:pt idx="406">
                  <c:v>606</c:v>
                </c:pt>
                <c:pt idx="407">
                  <c:v>607</c:v>
                </c:pt>
                <c:pt idx="408">
                  <c:v>608</c:v>
                </c:pt>
                <c:pt idx="409">
                  <c:v>609</c:v>
                </c:pt>
                <c:pt idx="410">
                  <c:v>610</c:v>
                </c:pt>
                <c:pt idx="411">
                  <c:v>611</c:v>
                </c:pt>
                <c:pt idx="412">
                  <c:v>612</c:v>
                </c:pt>
                <c:pt idx="413">
                  <c:v>613</c:v>
                </c:pt>
                <c:pt idx="414">
                  <c:v>614</c:v>
                </c:pt>
                <c:pt idx="415">
                  <c:v>615</c:v>
                </c:pt>
                <c:pt idx="416">
                  <c:v>616</c:v>
                </c:pt>
                <c:pt idx="417">
                  <c:v>617</c:v>
                </c:pt>
                <c:pt idx="418">
                  <c:v>618</c:v>
                </c:pt>
                <c:pt idx="419">
                  <c:v>619</c:v>
                </c:pt>
                <c:pt idx="420">
                  <c:v>620</c:v>
                </c:pt>
                <c:pt idx="421">
                  <c:v>621</c:v>
                </c:pt>
                <c:pt idx="422">
                  <c:v>622</c:v>
                </c:pt>
                <c:pt idx="423">
                  <c:v>623</c:v>
                </c:pt>
                <c:pt idx="424">
                  <c:v>624</c:v>
                </c:pt>
                <c:pt idx="425">
                  <c:v>625</c:v>
                </c:pt>
                <c:pt idx="426">
                  <c:v>626</c:v>
                </c:pt>
                <c:pt idx="427">
                  <c:v>627</c:v>
                </c:pt>
                <c:pt idx="428">
                  <c:v>628</c:v>
                </c:pt>
                <c:pt idx="429">
                  <c:v>629</c:v>
                </c:pt>
                <c:pt idx="430">
                  <c:v>630</c:v>
                </c:pt>
                <c:pt idx="431">
                  <c:v>631</c:v>
                </c:pt>
                <c:pt idx="432">
                  <c:v>632</c:v>
                </c:pt>
                <c:pt idx="433">
                  <c:v>633</c:v>
                </c:pt>
                <c:pt idx="434">
                  <c:v>634</c:v>
                </c:pt>
                <c:pt idx="435">
                  <c:v>635</c:v>
                </c:pt>
                <c:pt idx="436">
                  <c:v>636</c:v>
                </c:pt>
                <c:pt idx="437">
                  <c:v>637</c:v>
                </c:pt>
                <c:pt idx="438">
                  <c:v>638</c:v>
                </c:pt>
                <c:pt idx="439">
                  <c:v>639</c:v>
                </c:pt>
                <c:pt idx="440">
                  <c:v>640</c:v>
                </c:pt>
                <c:pt idx="441">
                  <c:v>641</c:v>
                </c:pt>
                <c:pt idx="442">
                  <c:v>642</c:v>
                </c:pt>
                <c:pt idx="443">
                  <c:v>643</c:v>
                </c:pt>
                <c:pt idx="444">
                  <c:v>644</c:v>
                </c:pt>
                <c:pt idx="445">
                  <c:v>645</c:v>
                </c:pt>
                <c:pt idx="446">
                  <c:v>646</c:v>
                </c:pt>
                <c:pt idx="447">
                  <c:v>647</c:v>
                </c:pt>
                <c:pt idx="448">
                  <c:v>648</c:v>
                </c:pt>
                <c:pt idx="449">
                  <c:v>649</c:v>
                </c:pt>
                <c:pt idx="450">
                  <c:v>650</c:v>
                </c:pt>
                <c:pt idx="451">
                  <c:v>651</c:v>
                </c:pt>
                <c:pt idx="452">
                  <c:v>652</c:v>
                </c:pt>
                <c:pt idx="453">
                  <c:v>653</c:v>
                </c:pt>
                <c:pt idx="454">
                  <c:v>654</c:v>
                </c:pt>
                <c:pt idx="455">
                  <c:v>655</c:v>
                </c:pt>
                <c:pt idx="456">
                  <c:v>656</c:v>
                </c:pt>
                <c:pt idx="457">
                  <c:v>657</c:v>
                </c:pt>
                <c:pt idx="458">
                  <c:v>658</c:v>
                </c:pt>
                <c:pt idx="459">
                  <c:v>659</c:v>
                </c:pt>
                <c:pt idx="460">
                  <c:v>660</c:v>
                </c:pt>
                <c:pt idx="461">
                  <c:v>661</c:v>
                </c:pt>
                <c:pt idx="462">
                  <c:v>662</c:v>
                </c:pt>
                <c:pt idx="463">
                  <c:v>663</c:v>
                </c:pt>
                <c:pt idx="464">
                  <c:v>664</c:v>
                </c:pt>
                <c:pt idx="465">
                  <c:v>665</c:v>
                </c:pt>
                <c:pt idx="466">
                  <c:v>666</c:v>
                </c:pt>
                <c:pt idx="467">
                  <c:v>667</c:v>
                </c:pt>
                <c:pt idx="468">
                  <c:v>668</c:v>
                </c:pt>
                <c:pt idx="469">
                  <c:v>669</c:v>
                </c:pt>
                <c:pt idx="470">
                  <c:v>670</c:v>
                </c:pt>
                <c:pt idx="471">
                  <c:v>671</c:v>
                </c:pt>
                <c:pt idx="472">
                  <c:v>672</c:v>
                </c:pt>
                <c:pt idx="473">
                  <c:v>673</c:v>
                </c:pt>
                <c:pt idx="474">
                  <c:v>674</c:v>
                </c:pt>
                <c:pt idx="475">
                  <c:v>675</c:v>
                </c:pt>
                <c:pt idx="476">
                  <c:v>676</c:v>
                </c:pt>
                <c:pt idx="477">
                  <c:v>677</c:v>
                </c:pt>
                <c:pt idx="478">
                  <c:v>678</c:v>
                </c:pt>
                <c:pt idx="479">
                  <c:v>679</c:v>
                </c:pt>
                <c:pt idx="480">
                  <c:v>680</c:v>
                </c:pt>
                <c:pt idx="481">
                  <c:v>681</c:v>
                </c:pt>
                <c:pt idx="482">
                  <c:v>682</c:v>
                </c:pt>
                <c:pt idx="483">
                  <c:v>683</c:v>
                </c:pt>
                <c:pt idx="484">
                  <c:v>684</c:v>
                </c:pt>
                <c:pt idx="485">
                  <c:v>685</c:v>
                </c:pt>
                <c:pt idx="486">
                  <c:v>686</c:v>
                </c:pt>
                <c:pt idx="487">
                  <c:v>687</c:v>
                </c:pt>
                <c:pt idx="488">
                  <c:v>688</c:v>
                </c:pt>
                <c:pt idx="489">
                  <c:v>689</c:v>
                </c:pt>
                <c:pt idx="490">
                  <c:v>690</c:v>
                </c:pt>
                <c:pt idx="491">
                  <c:v>691</c:v>
                </c:pt>
                <c:pt idx="492">
                  <c:v>692</c:v>
                </c:pt>
                <c:pt idx="493">
                  <c:v>693</c:v>
                </c:pt>
                <c:pt idx="494">
                  <c:v>694</c:v>
                </c:pt>
                <c:pt idx="495">
                  <c:v>695</c:v>
                </c:pt>
                <c:pt idx="496">
                  <c:v>696</c:v>
                </c:pt>
                <c:pt idx="497">
                  <c:v>697</c:v>
                </c:pt>
                <c:pt idx="498">
                  <c:v>698</c:v>
                </c:pt>
                <c:pt idx="499">
                  <c:v>699</c:v>
                </c:pt>
                <c:pt idx="500">
                  <c:v>700</c:v>
                </c:pt>
                <c:pt idx="501">
                  <c:v>701</c:v>
                </c:pt>
                <c:pt idx="502">
                  <c:v>702</c:v>
                </c:pt>
                <c:pt idx="503">
                  <c:v>703</c:v>
                </c:pt>
                <c:pt idx="504">
                  <c:v>704</c:v>
                </c:pt>
                <c:pt idx="505">
                  <c:v>705</c:v>
                </c:pt>
                <c:pt idx="506">
                  <c:v>706</c:v>
                </c:pt>
                <c:pt idx="507">
                  <c:v>707</c:v>
                </c:pt>
                <c:pt idx="508">
                  <c:v>708</c:v>
                </c:pt>
                <c:pt idx="509">
                  <c:v>709</c:v>
                </c:pt>
                <c:pt idx="510">
                  <c:v>710</c:v>
                </c:pt>
                <c:pt idx="511">
                  <c:v>711</c:v>
                </c:pt>
                <c:pt idx="512">
                  <c:v>712</c:v>
                </c:pt>
                <c:pt idx="513">
                  <c:v>713</c:v>
                </c:pt>
                <c:pt idx="514">
                  <c:v>714</c:v>
                </c:pt>
                <c:pt idx="515">
                  <c:v>715</c:v>
                </c:pt>
                <c:pt idx="516">
                  <c:v>716</c:v>
                </c:pt>
                <c:pt idx="517">
                  <c:v>717</c:v>
                </c:pt>
                <c:pt idx="518">
                  <c:v>718</c:v>
                </c:pt>
                <c:pt idx="519">
                  <c:v>719</c:v>
                </c:pt>
                <c:pt idx="520">
                  <c:v>720</c:v>
                </c:pt>
                <c:pt idx="521">
                  <c:v>721</c:v>
                </c:pt>
                <c:pt idx="522">
                  <c:v>722</c:v>
                </c:pt>
                <c:pt idx="523">
                  <c:v>723</c:v>
                </c:pt>
                <c:pt idx="524">
                  <c:v>724</c:v>
                </c:pt>
                <c:pt idx="525">
                  <c:v>725</c:v>
                </c:pt>
                <c:pt idx="526">
                  <c:v>726</c:v>
                </c:pt>
                <c:pt idx="527">
                  <c:v>727</c:v>
                </c:pt>
                <c:pt idx="528">
                  <c:v>728</c:v>
                </c:pt>
                <c:pt idx="529">
                  <c:v>729</c:v>
                </c:pt>
                <c:pt idx="530">
                  <c:v>730</c:v>
                </c:pt>
                <c:pt idx="531">
                  <c:v>731</c:v>
                </c:pt>
                <c:pt idx="532">
                  <c:v>732</c:v>
                </c:pt>
                <c:pt idx="533">
                  <c:v>733</c:v>
                </c:pt>
                <c:pt idx="534">
                  <c:v>734</c:v>
                </c:pt>
                <c:pt idx="535">
                  <c:v>735</c:v>
                </c:pt>
                <c:pt idx="536">
                  <c:v>736</c:v>
                </c:pt>
                <c:pt idx="537">
                  <c:v>737</c:v>
                </c:pt>
                <c:pt idx="538">
                  <c:v>738</c:v>
                </c:pt>
                <c:pt idx="539">
                  <c:v>739</c:v>
                </c:pt>
                <c:pt idx="540">
                  <c:v>740</c:v>
                </c:pt>
                <c:pt idx="541">
                  <c:v>741</c:v>
                </c:pt>
                <c:pt idx="542">
                  <c:v>742</c:v>
                </c:pt>
                <c:pt idx="543">
                  <c:v>743</c:v>
                </c:pt>
                <c:pt idx="544">
                  <c:v>744</c:v>
                </c:pt>
                <c:pt idx="545">
                  <c:v>745</c:v>
                </c:pt>
                <c:pt idx="546">
                  <c:v>746</c:v>
                </c:pt>
                <c:pt idx="547">
                  <c:v>747</c:v>
                </c:pt>
                <c:pt idx="548">
                  <c:v>748</c:v>
                </c:pt>
                <c:pt idx="549">
                  <c:v>749</c:v>
                </c:pt>
                <c:pt idx="550">
                  <c:v>750</c:v>
                </c:pt>
                <c:pt idx="551">
                  <c:v>751</c:v>
                </c:pt>
                <c:pt idx="552">
                  <c:v>752</c:v>
                </c:pt>
                <c:pt idx="553">
                  <c:v>753</c:v>
                </c:pt>
                <c:pt idx="554">
                  <c:v>754</c:v>
                </c:pt>
                <c:pt idx="555">
                  <c:v>755</c:v>
                </c:pt>
                <c:pt idx="556">
                  <c:v>756</c:v>
                </c:pt>
                <c:pt idx="557">
                  <c:v>757</c:v>
                </c:pt>
                <c:pt idx="558">
                  <c:v>758</c:v>
                </c:pt>
                <c:pt idx="559">
                  <c:v>759</c:v>
                </c:pt>
                <c:pt idx="560">
                  <c:v>760</c:v>
                </c:pt>
                <c:pt idx="561">
                  <c:v>761</c:v>
                </c:pt>
                <c:pt idx="562">
                  <c:v>762</c:v>
                </c:pt>
                <c:pt idx="563">
                  <c:v>763</c:v>
                </c:pt>
                <c:pt idx="564">
                  <c:v>764</c:v>
                </c:pt>
                <c:pt idx="565">
                  <c:v>765</c:v>
                </c:pt>
                <c:pt idx="566">
                  <c:v>766</c:v>
                </c:pt>
                <c:pt idx="567">
                  <c:v>767</c:v>
                </c:pt>
                <c:pt idx="568">
                  <c:v>768</c:v>
                </c:pt>
                <c:pt idx="569">
                  <c:v>769</c:v>
                </c:pt>
                <c:pt idx="570">
                  <c:v>770</c:v>
                </c:pt>
                <c:pt idx="571">
                  <c:v>771</c:v>
                </c:pt>
                <c:pt idx="572">
                  <c:v>772</c:v>
                </c:pt>
                <c:pt idx="573">
                  <c:v>773</c:v>
                </c:pt>
                <c:pt idx="574">
                  <c:v>774</c:v>
                </c:pt>
                <c:pt idx="575">
                  <c:v>775</c:v>
                </c:pt>
                <c:pt idx="576">
                  <c:v>776</c:v>
                </c:pt>
                <c:pt idx="577">
                  <c:v>777</c:v>
                </c:pt>
                <c:pt idx="578">
                  <c:v>778</c:v>
                </c:pt>
                <c:pt idx="579">
                  <c:v>779</c:v>
                </c:pt>
                <c:pt idx="580">
                  <c:v>780</c:v>
                </c:pt>
                <c:pt idx="581">
                  <c:v>781</c:v>
                </c:pt>
                <c:pt idx="582">
                  <c:v>782</c:v>
                </c:pt>
                <c:pt idx="583">
                  <c:v>783</c:v>
                </c:pt>
                <c:pt idx="584">
                  <c:v>784</c:v>
                </c:pt>
                <c:pt idx="585">
                  <c:v>785</c:v>
                </c:pt>
                <c:pt idx="586">
                  <c:v>786</c:v>
                </c:pt>
                <c:pt idx="587">
                  <c:v>787</c:v>
                </c:pt>
                <c:pt idx="588">
                  <c:v>788</c:v>
                </c:pt>
                <c:pt idx="589">
                  <c:v>789</c:v>
                </c:pt>
                <c:pt idx="590">
                  <c:v>790</c:v>
                </c:pt>
                <c:pt idx="591">
                  <c:v>791</c:v>
                </c:pt>
                <c:pt idx="592">
                  <c:v>792</c:v>
                </c:pt>
                <c:pt idx="593">
                  <c:v>793</c:v>
                </c:pt>
                <c:pt idx="594">
                  <c:v>794</c:v>
                </c:pt>
                <c:pt idx="595">
                  <c:v>795</c:v>
                </c:pt>
                <c:pt idx="596">
                  <c:v>796</c:v>
                </c:pt>
                <c:pt idx="597">
                  <c:v>797</c:v>
                </c:pt>
                <c:pt idx="598">
                  <c:v>798</c:v>
                </c:pt>
                <c:pt idx="599">
                  <c:v>799</c:v>
                </c:pt>
                <c:pt idx="600">
                  <c:v>800</c:v>
                </c:pt>
                <c:pt idx="601">
                  <c:v>801</c:v>
                </c:pt>
                <c:pt idx="602">
                  <c:v>802</c:v>
                </c:pt>
                <c:pt idx="603">
                  <c:v>803</c:v>
                </c:pt>
                <c:pt idx="604">
                  <c:v>804</c:v>
                </c:pt>
                <c:pt idx="605">
                  <c:v>805</c:v>
                </c:pt>
                <c:pt idx="606">
                  <c:v>806</c:v>
                </c:pt>
                <c:pt idx="607">
                  <c:v>807</c:v>
                </c:pt>
                <c:pt idx="608">
                  <c:v>808</c:v>
                </c:pt>
                <c:pt idx="609">
                  <c:v>809</c:v>
                </c:pt>
                <c:pt idx="610">
                  <c:v>810</c:v>
                </c:pt>
                <c:pt idx="611">
                  <c:v>811</c:v>
                </c:pt>
                <c:pt idx="612">
                  <c:v>812</c:v>
                </c:pt>
                <c:pt idx="613">
                  <c:v>813</c:v>
                </c:pt>
                <c:pt idx="614">
                  <c:v>814</c:v>
                </c:pt>
                <c:pt idx="615">
                  <c:v>815</c:v>
                </c:pt>
                <c:pt idx="616">
                  <c:v>816</c:v>
                </c:pt>
                <c:pt idx="617">
                  <c:v>817</c:v>
                </c:pt>
                <c:pt idx="618">
                  <c:v>818</c:v>
                </c:pt>
                <c:pt idx="619">
                  <c:v>819</c:v>
                </c:pt>
                <c:pt idx="620">
                  <c:v>820</c:v>
                </c:pt>
                <c:pt idx="621">
                  <c:v>821</c:v>
                </c:pt>
                <c:pt idx="622">
                  <c:v>822</c:v>
                </c:pt>
                <c:pt idx="623">
                  <c:v>823</c:v>
                </c:pt>
                <c:pt idx="624">
                  <c:v>824</c:v>
                </c:pt>
                <c:pt idx="625">
                  <c:v>825</c:v>
                </c:pt>
                <c:pt idx="626">
                  <c:v>826</c:v>
                </c:pt>
                <c:pt idx="627">
                  <c:v>827</c:v>
                </c:pt>
                <c:pt idx="628">
                  <c:v>828</c:v>
                </c:pt>
                <c:pt idx="629">
                  <c:v>829</c:v>
                </c:pt>
                <c:pt idx="630">
                  <c:v>830</c:v>
                </c:pt>
                <c:pt idx="631">
                  <c:v>831</c:v>
                </c:pt>
                <c:pt idx="632">
                  <c:v>832</c:v>
                </c:pt>
                <c:pt idx="633">
                  <c:v>833</c:v>
                </c:pt>
                <c:pt idx="634">
                  <c:v>834</c:v>
                </c:pt>
                <c:pt idx="635">
                  <c:v>835</c:v>
                </c:pt>
                <c:pt idx="636">
                  <c:v>836</c:v>
                </c:pt>
                <c:pt idx="637">
                  <c:v>837</c:v>
                </c:pt>
                <c:pt idx="638">
                  <c:v>838</c:v>
                </c:pt>
                <c:pt idx="639">
                  <c:v>839</c:v>
                </c:pt>
                <c:pt idx="640">
                  <c:v>840</c:v>
                </c:pt>
                <c:pt idx="641">
                  <c:v>841</c:v>
                </c:pt>
                <c:pt idx="642">
                  <c:v>842</c:v>
                </c:pt>
                <c:pt idx="643">
                  <c:v>843</c:v>
                </c:pt>
                <c:pt idx="644">
                  <c:v>844</c:v>
                </c:pt>
                <c:pt idx="645">
                  <c:v>845</c:v>
                </c:pt>
                <c:pt idx="646">
                  <c:v>846</c:v>
                </c:pt>
                <c:pt idx="647">
                  <c:v>847</c:v>
                </c:pt>
                <c:pt idx="648">
                  <c:v>848</c:v>
                </c:pt>
                <c:pt idx="649">
                  <c:v>849</c:v>
                </c:pt>
                <c:pt idx="650">
                  <c:v>850</c:v>
                </c:pt>
                <c:pt idx="651">
                  <c:v>851</c:v>
                </c:pt>
                <c:pt idx="652">
                  <c:v>852</c:v>
                </c:pt>
                <c:pt idx="653">
                  <c:v>853</c:v>
                </c:pt>
                <c:pt idx="654">
                  <c:v>854</c:v>
                </c:pt>
                <c:pt idx="655">
                  <c:v>855</c:v>
                </c:pt>
                <c:pt idx="656">
                  <c:v>856</c:v>
                </c:pt>
                <c:pt idx="657">
                  <c:v>857</c:v>
                </c:pt>
                <c:pt idx="658">
                  <c:v>858</c:v>
                </c:pt>
                <c:pt idx="659">
                  <c:v>859</c:v>
                </c:pt>
                <c:pt idx="660">
                  <c:v>860</c:v>
                </c:pt>
                <c:pt idx="661">
                  <c:v>861</c:v>
                </c:pt>
                <c:pt idx="662">
                  <c:v>862</c:v>
                </c:pt>
                <c:pt idx="663">
                  <c:v>863</c:v>
                </c:pt>
                <c:pt idx="664">
                  <c:v>864</c:v>
                </c:pt>
                <c:pt idx="665">
                  <c:v>865</c:v>
                </c:pt>
                <c:pt idx="666">
                  <c:v>866</c:v>
                </c:pt>
                <c:pt idx="667">
                  <c:v>867</c:v>
                </c:pt>
                <c:pt idx="668">
                  <c:v>868</c:v>
                </c:pt>
                <c:pt idx="669">
                  <c:v>869</c:v>
                </c:pt>
                <c:pt idx="670">
                  <c:v>870</c:v>
                </c:pt>
                <c:pt idx="671">
                  <c:v>871</c:v>
                </c:pt>
                <c:pt idx="672">
                  <c:v>872</c:v>
                </c:pt>
                <c:pt idx="673">
                  <c:v>873</c:v>
                </c:pt>
                <c:pt idx="674">
                  <c:v>874</c:v>
                </c:pt>
                <c:pt idx="675">
                  <c:v>875</c:v>
                </c:pt>
                <c:pt idx="676">
                  <c:v>876</c:v>
                </c:pt>
                <c:pt idx="677">
                  <c:v>877</c:v>
                </c:pt>
                <c:pt idx="678">
                  <c:v>878</c:v>
                </c:pt>
                <c:pt idx="679">
                  <c:v>879</c:v>
                </c:pt>
                <c:pt idx="680">
                  <c:v>880</c:v>
                </c:pt>
                <c:pt idx="681">
                  <c:v>881</c:v>
                </c:pt>
                <c:pt idx="682">
                  <c:v>882</c:v>
                </c:pt>
                <c:pt idx="683">
                  <c:v>883</c:v>
                </c:pt>
                <c:pt idx="684">
                  <c:v>884</c:v>
                </c:pt>
                <c:pt idx="685">
                  <c:v>885</c:v>
                </c:pt>
                <c:pt idx="686">
                  <c:v>886</c:v>
                </c:pt>
                <c:pt idx="687">
                  <c:v>887</c:v>
                </c:pt>
                <c:pt idx="688">
                  <c:v>888</c:v>
                </c:pt>
                <c:pt idx="689">
                  <c:v>889</c:v>
                </c:pt>
                <c:pt idx="690">
                  <c:v>890</c:v>
                </c:pt>
                <c:pt idx="691">
                  <c:v>891</c:v>
                </c:pt>
                <c:pt idx="692">
                  <c:v>892</c:v>
                </c:pt>
                <c:pt idx="693">
                  <c:v>893</c:v>
                </c:pt>
                <c:pt idx="694">
                  <c:v>894</c:v>
                </c:pt>
                <c:pt idx="695">
                  <c:v>895</c:v>
                </c:pt>
                <c:pt idx="696">
                  <c:v>896</c:v>
                </c:pt>
                <c:pt idx="697">
                  <c:v>897</c:v>
                </c:pt>
                <c:pt idx="698">
                  <c:v>898</c:v>
                </c:pt>
                <c:pt idx="699">
                  <c:v>899</c:v>
                </c:pt>
                <c:pt idx="700">
                  <c:v>900</c:v>
                </c:pt>
                <c:pt idx="701">
                  <c:v>901</c:v>
                </c:pt>
                <c:pt idx="702">
                  <c:v>902</c:v>
                </c:pt>
                <c:pt idx="703">
                  <c:v>903</c:v>
                </c:pt>
                <c:pt idx="704">
                  <c:v>904</c:v>
                </c:pt>
                <c:pt idx="705">
                  <c:v>905</c:v>
                </c:pt>
                <c:pt idx="706">
                  <c:v>906</c:v>
                </c:pt>
                <c:pt idx="707">
                  <c:v>907</c:v>
                </c:pt>
                <c:pt idx="708">
                  <c:v>908</c:v>
                </c:pt>
                <c:pt idx="709">
                  <c:v>909</c:v>
                </c:pt>
                <c:pt idx="710">
                  <c:v>910</c:v>
                </c:pt>
                <c:pt idx="711">
                  <c:v>911</c:v>
                </c:pt>
                <c:pt idx="712">
                  <c:v>912</c:v>
                </c:pt>
                <c:pt idx="713">
                  <c:v>913</c:v>
                </c:pt>
                <c:pt idx="714">
                  <c:v>914</c:v>
                </c:pt>
                <c:pt idx="715">
                  <c:v>915</c:v>
                </c:pt>
                <c:pt idx="716">
                  <c:v>916</c:v>
                </c:pt>
                <c:pt idx="717">
                  <c:v>917</c:v>
                </c:pt>
                <c:pt idx="718">
                  <c:v>918</c:v>
                </c:pt>
                <c:pt idx="719">
                  <c:v>919</c:v>
                </c:pt>
                <c:pt idx="720">
                  <c:v>920</c:v>
                </c:pt>
                <c:pt idx="721">
                  <c:v>921</c:v>
                </c:pt>
                <c:pt idx="722">
                  <c:v>922</c:v>
                </c:pt>
                <c:pt idx="723">
                  <c:v>923</c:v>
                </c:pt>
                <c:pt idx="724">
                  <c:v>924</c:v>
                </c:pt>
                <c:pt idx="725">
                  <c:v>925</c:v>
                </c:pt>
                <c:pt idx="726">
                  <c:v>926</c:v>
                </c:pt>
                <c:pt idx="727">
                  <c:v>927</c:v>
                </c:pt>
                <c:pt idx="728">
                  <c:v>928</c:v>
                </c:pt>
                <c:pt idx="729">
                  <c:v>929</c:v>
                </c:pt>
                <c:pt idx="730">
                  <c:v>930</c:v>
                </c:pt>
                <c:pt idx="731">
                  <c:v>931</c:v>
                </c:pt>
                <c:pt idx="732">
                  <c:v>932</c:v>
                </c:pt>
                <c:pt idx="733">
                  <c:v>933</c:v>
                </c:pt>
                <c:pt idx="734">
                  <c:v>934</c:v>
                </c:pt>
                <c:pt idx="735">
                  <c:v>935</c:v>
                </c:pt>
                <c:pt idx="736">
                  <c:v>936</c:v>
                </c:pt>
                <c:pt idx="737">
                  <c:v>937</c:v>
                </c:pt>
                <c:pt idx="738">
                  <c:v>938</c:v>
                </c:pt>
                <c:pt idx="739">
                  <c:v>939</c:v>
                </c:pt>
                <c:pt idx="740">
                  <c:v>940</c:v>
                </c:pt>
                <c:pt idx="741">
                  <c:v>941</c:v>
                </c:pt>
                <c:pt idx="742">
                  <c:v>942</c:v>
                </c:pt>
                <c:pt idx="743">
                  <c:v>943</c:v>
                </c:pt>
                <c:pt idx="744">
                  <c:v>944</c:v>
                </c:pt>
                <c:pt idx="745">
                  <c:v>945</c:v>
                </c:pt>
                <c:pt idx="746">
                  <c:v>946</c:v>
                </c:pt>
                <c:pt idx="747">
                  <c:v>947</c:v>
                </c:pt>
                <c:pt idx="748">
                  <c:v>948</c:v>
                </c:pt>
                <c:pt idx="749">
                  <c:v>949</c:v>
                </c:pt>
                <c:pt idx="750">
                  <c:v>950</c:v>
                </c:pt>
                <c:pt idx="751">
                  <c:v>951</c:v>
                </c:pt>
                <c:pt idx="752">
                  <c:v>952</c:v>
                </c:pt>
                <c:pt idx="753">
                  <c:v>953</c:v>
                </c:pt>
                <c:pt idx="754">
                  <c:v>954</c:v>
                </c:pt>
                <c:pt idx="755">
                  <c:v>955</c:v>
                </c:pt>
                <c:pt idx="756">
                  <c:v>956</c:v>
                </c:pt>
                <c:pt idx="757">
                  <c:v>957</c:v>
                </c:pt>
                <c:pt idx="758">
                  <c:v>958</c:v>
                </c:pt>
                <c:pt idx="759">
                  <c:v>959</c:v>
                </c:pt>
                <c:pt idx="760">
                  <c:v>960</c:v>
                </c:pt>
                <c:pt idx="761">
                  <c:v>961</c:v>
                </c:pt>
                <c:pt idx="762">
                  <c:v>962</c:v>
                </c:pt>
                <c:pt idx="763">
                  <c:v>963</c:v>
                </c:pt>
                <c:pt idx="764">
                  <c:v>964</c:v>
                </c:pt>
                <c:pt idx="765">
                  <c:v>965</c:v>
                </c:pt>
                <c:pt idx="766">
                  <c:v>966</c:v>
                </c:pt>
                <c:pt idx="767">
                  <c:v>967</c:v>
                </c:pt>
                <c:pt idx="768">
                  <c:v>968</c:v>
                </c:pt>
                <c:pt idx="769">
                  <c:v>969</c:v>
                </c:pt>
                <c:pt idx="770">
                  <c:v>970</c:v>
                </c:pt>
                <c:pt idx="771">
                  <c:v>971</c:v>
                </c:pt>
                <c:pt idx="772">
                  <c:v>972</c:v>
                </c:pt>
                <c:pt idx="773">
                  <c:v>973</c:v>
                </c:pt>
                <c:pt idx="774">
                  <c:v>974</c:v>
                </c:pt>
                <c:pt idx="775">
                  <c:v>975</c:v>
                </c:pt>
                <c:pt idx="776">
                  <c:v>976</c:v>
                </c:pt>
                <c:pt idx="777">
                  <c:v>977</c:v>
                </c:pt>
                <c:pt idx="778">
                  <c:v>978</c:v>
                </c:pt>
                <c:pt idx="779">
                  <c:v>979</c:v>
                </c:pt>
                <c:pt idx="780">
                  <c:v>980</c:v>
                </c:pt>
                <c:pt idx="781">
                  <c:v>981</c:v>
                </c:pt>
                <c:pt idx="782">
                  <c:v>982</c:v>
                </c:pt>
                <c:pt idx="783">
                  <c:v>983</c:v>
                </c:pt>
                <c:pt idx="784">
                  <c:v>984</c:v>
                </c:pt>
                <c:pt idx="785">
                  <c:v>985</c:v>
                </c:pt>
                <c:pt idx="786">
                  <c:v>986</c:v>
                </c:pt>
                <c:pt idx="787">
                  <c:v>987</c:v>
                </c:pt>
                <c:pt idx="788">
                  <c:v>988</c:v>
                </c:pt>
                <c:pt idx="789">
                  <c:v>989</c:v>
                </c:pt>
                <c:pt idx="790">
                  <c:v>990</c:v>
                </c:pt>
                <c:pt idx="791">
                  <c:v>991</c:v>
                </c:pt>
                <c:pt idx="792">
                  <c:v>992</c:v>
                </c:pt>
                <c:pt idx="793">
                  <c:v>993</c:v>
                </c:pt>
                <c:pt idx="794">
                  <c:v>994</c:v>
                </c:pt>
                <c:pt idx="795">
                  <c:v>995</c:v>
                </c:pt>
                <c:pt idx="796">
                  <c:v>996</c:v>
                </c:pt>
                <c:pt idx="797">
                  <c:v>997</c:v>
                </c:pt>
                <c:pt idx="798">
                  <c:v>998</c:v>
                </c:pt>
                <c:pt idx="799">
                  <c:v>999</c:v>
                </c:pt>
                <c:pt idx="800">
                  <c:v>1000</c:v>
                </c:pt>
                <c:pt idx="801">
                  <c:v>1001</c:v>
                </c:pt>
                <c:pt idx="802">
                  <c:v>1002</c:v>
                </c:pt>
                <c:pt idx="803">
                  <c:v>1003</c:v>
                </c:pt>
                <c:pt idx="804">
                  <c:v>1004</c:v>
                </c:pt>
                <c:pt idx="805">
                  <c:v>1005</c:v>
                </c:pt>
                <c:pt idx="806">
                  <c:v>1006</c:v>
                </c:pt>
                <c:pt idx="807">
                  <c:v>1007</c:v>
                </c:pt>
                <c:pt idx="808">
                  <c:v>1008</c:v>
                </c:pt>
                <c:pt idx="809">
                  <c:v>1009</c:v>
                </c:pt>
                <c:pt idx="810">
                  <c:v>1010</c:v>
                </c:pt>
                <c:pt idx="811">
                  <c:v>1011</c:v>
                </c:pt>
                <c:pt idx="812">
                  <c:v>1012</c:v>
                </c:pt>
                <c:pt idx="813">
                  <c:v>1013</c:v>
                </c:pt>
                <c:pt idx="814">
                  <c:v>1014</c:v>
                </c:pt>
                <c:pt idx="815">
                  <c:v>1015</c:v>
                </c:pt>
                <c:pt idx="816">
                  <c:v>1016</c:v>
                </c:pt>
                <c:pt idx="817">
                  <c:v>1017</c:v>
                </c:pt>
                <c:pt idx="818">
                  <c:v>1018</c:v>
                </c:pt>
                <c:pt idx="819">
                  <c:v>1019</c:v>
                </c:pt>
                <c:pt idx="820">
                  <c:v>1020</c:v>
                </c:pt>
                <c:pt idx="821">
                  <c:v>1021</c:v>
                </c:pt>
                <c:pt idx="822">
                  <c:v>1022</c:v>
                </c:pt>
                <c:pt idx="823">
                  <c:v>1023</c:v>
                </c:pt>
                <c:pt idx="824">
                  <c:v>1024</c:v>
                </c:pt>
                <c:pt idx="825">
                  <c:v>1025</c:v>
                </c:pt>
                <c:pt idx="826">
                  <c:v>1026</c:v>
                </c:pt>
                <c:pt idx="827">
                  <c:v>1027</c:v>
                </c:pt>
                <c:pt idx="828">
                  <c:v>1028</c:v>
                </c:pt>
                <c:pt idx="829">
                  <c:v>1029</c:v>
                </c:pt>
                <c:pt idx="830">
                  <c:v>1030</c:v>
                </c:pt>
                <c:pt idx="831">
                  <c:v>1031</c:v>
                </c:pt>
                <c:pt idx="832">
                  <c:v>1032</c:v>
                </c:pt>
                <c:pt idx="833">
                  <c:v>1033</c:v>
                </c:pt>
                <c:pt idx="834">
                  <c:v>1034</c:v>
                </c:pt>
                <c:pt idx="835">
                  <c:v>1035</c:v>
                </c:pt>
                <c:pt idx="836">
                  <c:v>1036</c:v>
                </c:pt>
                <c:pt idx="837">
                  <c:v>1037</c:v>
                </c:pt>
                <c:pt idx="838">
                  <c:v>1038</c:v>
                </c:pt>
                <c:pt idx="839">
                  <c:v>1039</c:v>
                </c:pt>
                <c:pt idx="840">
                  <c:v>1040</c:v>
                </c:pt>
                <c:pt idx="841">
                  <c:v>1041</c:v>
                </c:pt>
                <c:pt idx="842">
                  <c:v>1042</c:v>
                </c:pt>
                <c:pt idx="843">
                  <c:v>1043</c:v>
                </c:pt>
                <c:pt idx="844">
                  <c:v>1044</c:v>
                </c:pt>
                <c:pt idx="845">
                  <c:v>1045</c:v>
                </c:pt>
                <c:pt idx="846">
                  <c:v>1046</c:v>
                </c:pt>
                <c:pt idx="847">
                  <c:v>1047</c:v>
                </c:pt>
                <c:pt idx="848">
                  <c:v>1048</c:v>
                </c:pt>
                <c:pt idx="849">
                  <c:v>1049</c:v>
                </c:pt>
                <c:pt idx="850">
                  <c:v>1050</c:v>
                </c:pt>
                <c:pt idx="851">
                  <c:v>1051</c:v>
                </c:pt>
                <c:pt idx="852">
                  <c:v>1052</c:v>
                </c:pt>
                <c:pt idx="853">
                  <c:v>1053</c:v>
                </c:pt>
                <c:pt idx="854">
                  <c:v>1054</c:v>
                </c:pt>
                <c:pt idx="855">
                  <c:v>1055</c:v>
                </c:pt>
                <c:pt idx="856">
                  <c:v>1056</c:v>
                </c:pt>
                <c:pt idx="857">
                  <c:v>1057</c:v>
                </c:pt>
                <c:pt idx="858">
                  <c:v>1058</c:v>
                </c:pt>
                <c:pt idx="859">
                  <c:v>1059</c:v>
                </c:pt>
                <c:pt idx="860">
                  <c:v>1060</c:v>
                </c:pt>
                <c:pt idx="861">
                  <c:v>1061</c:v>
                </c:pt>
                <c:pt idx="862">
                  <c:v>1062</c:v>
                </c:pt>
                <c:pt idx="863">
                  <c:v>1063</c:v>
                </c:pt>
                <c:pt idx="864">
                  <c:v>1064</c:v>
                </c:pt>
                <c:pt idx="865">
                  <c:v>1065</c:v>
                </c:pt>
                <c:pt idx="866">
                  <c:v>1066</c:v>
                </c:pt>
                <c:pt idx="867">
                  <c:v>1067</c:v>
                </c:pt>
                <c:pt idx="868">
                  <c:v>1068</c:v>
                </c:pt>
                <c:pt idx="869">
                  <c:v>1069</c:v>
                </c:pt>
                <c:pt idx="870">
                  <c:v>1070</c:v>
                </c:pt>
                <c:pt idx="871">
                  <c:v>1071</c:v>
                </c:pt>
                <c:pt idx="872">
                  <c:v>1072</c:v>
                </c:pt>
                <c:pt idx="873">
                  <c:v>1073</c:v>
                </c:pt>
                <c:pt idx="874">
                  <c:v>1074</c:v>
                </c:pt>
                <c:pt idx="875">
                  <c:v>1075</c:v>
                </c:pt>
                <c:pt idx="876">
                  <c:v>1076</c:v>
                </c:pt>
                <c:pt idx="877">
                  <c:v>1077</c:v>
                </c:pt>
                <c:pt idx="878">
                  <c:v>1078</c:v>
                </c:pt>
                <c:pt idx="879">
                  <c:v>1079</c:v>
                </c:pt>
                <c:pt idx="880">
                  <c:v>1080</c:v>
                </c:pt>
                <c:pt idx="881">
                  <c:v>1081</c:v>
                </c:pt>
                <c:pt idx="882">
                  <c:v>1082</c:v>
                </c:pt>
                <c:pt idx="883">
                  <c:v>1083</c:v>
                </c:pt>
                <c:pt idx="884">
                  <c:v>1084</c:v>
                </c:pt>
                <c:pt idx="885">
                  <c:v>1085</c:v>
                </c:pt>
                <c:pt idx="886">
                  <c:v>1086</c:v>
                </c:pt>
                <c:pt idx="887">
                  <c:v>1087</c:v>
                </c:pt>
                <c:pt idx="888">
                  <c:v>1088</c:v>
                </c:pt>
                <c:pt idx="889">
                  <c:v>1089</c:v>
                </c:pt>
                <c:pt idx="890">
                  <c:v>1090</c:v>
                </c:pt>
                <c:pt idx="891">
                  <c:v>1091</c:v>
                </c:pt>
                <c:pt idx="892">
                  <c:v>1092</c:v>
                </c:pt>
                <c:pt idx="893">
                  <c:v>1093</c:v>
                </c:pt>
                <c:pt idx="894">
                  <c:v>1094</c:v>
                </c:pt>
                <c:pt idx="895">
                  <c:v>1095</c:v>
                </c:pt>
                <c:pt idx="896">
                  <c:v>1096</c:v>
                </c:pt>
                <c:pt idx="897">
                  <c:v>1097</c:v>
                </c:pt>
                <c:pt idx="898">
                  <c:v>1098</c:v>
                </c:pt>
                <c:pt idx="899">
                  <c:v>1099</c:v>
                </c:pt>
                <c:pt idx="900">
                  <c:v>1100</c:v>
                </c:pt>
                <c:pt idx="901">
                  <c:v>1101</c:v>
                </c:pt>
                <c:pt idx="902">
                  <c:v>1102</c:v>
                </c:pt>
                <c:pt idx="903">
                  <c:v>1103</c:v>
                </c:pt>
                <c:pt idx="904">
                  <c:v>1104</c:v>
                </c:pt>
                <c:pt idx="905">
                  <c:v>1105</c:v>
                </c:pt>
                <c:pt idx="906">
                  <c:v>1106</c:v>
                </c:pt>
                <c:pt idx="907">
                  <c:v>1107</c:v>
                </c:pt>
                <c:pt idx="908">
                  <c:v>1108</c:v>
                </c:pt>
                <c:pt idx="909">
                  <c:v>1109</c:v>
                </c:pt>
                <c:pt idx="910">
                  <c:v>1110</c:v>
                </c:pt>
                <c:pt idx="911">
                  <c:v>1111</c:v>
                </c:pt>
                <c:pt idx="912">
                  <c:v>1112</c:v>
                </c:pt>
                <c:pt idx="913">
                  <c:v>1113</c:v>
                </c:pt>
                <c:pt idx="914">
                  <c:v>1114</c:v>
                </c:pt>
                <c:pt idx="915">
                  <c:v>1115</c:v>
                </c:pt>
                <c:pt idx="916">
                  <c:v>1116</c:v>
                </c:pt>
                <c:pt idx="917">
                  <c:v>1117</c:v>
                </c:pt>
                <c:pt idx="918">
                  <c:v>1118</c:v>
                </c:pt>
                <c:pt idx="919">
                  <c:v>1119</c:v>
                </c:pt>
                <c:pt idx="920">
                  <c:v>1120</c:v>
                </c:pt>
                <c:pt idx="921">
                  <c:v>1121</c:v>
                </c:pt>
                <c:pt idx="922">
                  <c:v>1122</c:v>
                </c:pt>
                <c:pt idx="923">
                  <c:v>1123</c:v>
                </c:pt>
                <c:pt idx="924">
                  <c:v>1124</c:v>
                </c:pt>
                <c:pt idx="925">
                  <c:v>1125</c:v>
                </c:pt>
                <c:pt idx="926">
                  <c:v>1126</c:v>
                </c:pt>
                <c:pt idx="927">
                  <c:v>1127</c:v>
                </c:pt>
                <c:pt idx="928">
                  <c:v>1128</c:v>
                </c:pt>
                <c:pt idx="929">
                  <c:v>1129</c:v>
                </c:pt>
                <c:pt idx="930">
                  <c:v>1130</c:v>
                </c:pt>
                <c:pt idx="931">
                  <c:v>1131</c:v>
                </c:pt>
                <c:pt idx="932">
                  <c:v>1132</c:v>
                </c:pt>
                <c:pt idx="933">
                  <c:v>1133</c:v>
                </c:pt>
                <c:pt idx="934">
                  <c:v>1134</c:v>
                </c:pt>
                <c:pt idx="935">
                  <c:v>1135</c:v>
                </c:pt>
                <c:pt idx="936">
                  <c:v>1136</c:v>
                </c:pt>
                <c:pt idx="937">
                  <c:v>1137</c:v>
                </c:pt>
                <c:pt idx="938">
                  <c:v>1138</c:v>
                </c:pt>
                <c:pt idx="939">
                  <c:v>1139</c:v>
                </c:pt>
                <c:pt idx="940">
                  <c:v>1140</c:v>
                </c:pt>
                <c:pt idx="941">
                  <c:v>1141</c:v>
                </c:pt>
                <c:pt idx="942">
                  <c:v>1142</c:v>
                </c:pt>
                <c:pt idx="943">
                  <c:v>1143</c:v>
                </c:pt>
                <c:pt idx="944">
                  <c:v>1144</c:v>
                </c:pt>
                <c:pt idx="945">
                  <c:v>1145</c:v>
                </c:pt>
                <c:pt idx="946">
                  <c:v>1146</c:v>
                </c:pt>
                <c:pt idx="947">
                  <c:v>1147</c:v>
                </c:pt>
                <c:pt idx="948">
                  <c:v>1148</c:v>
                </c:pt>
                <c:pt idx="949">
                  <c:v>1149</c:v>
                </c:pt>
                <c:pt idx="950">
                  <c:v>1150</c:v>
                </c:pt>
                <c:pt idx="951">
                  <c:v>1151</c:v>
                </c:pt>
                <c:pt idx="952">
                  <c:v>1152</c:v>
                </c:pt>
                <c:pt idx="953">
                  <c:v>1153</c:v>
                </c:pt>
                <c:pt idx="954">
                  <c:v>1154</c:v>
                </c:pt>
                <c:pt idx="955">
                  <c:v>1155</c:v>
                </c:pt>
                <c:pt idx="956">
                  <c:v>1156</c:v>
                </c:pt>
                <c:pt idx="957">
                  <c:v>1157</c:v>
                </c:pt>
                <c:pt idx="958">
                  <c:v>1158</c:v>
                </c:pt>
                <c:pt idx="959">
                  <c:v>1159</c:v>
                </c:pt>
                <c:pt idx="960">
                  <c:v>1160</c:v>
                </c:pt>
                <c:pt idx="961">
                  <c:v>1161</c:v>
                </c:pt>
                <c:pt idx="962">
                  <c:v>1162</c:v>
                </c:pt>
                <c:pt idx="963">
                  <c:v>1163</c:v>
                </c:pt>
                <c:pt idx="964">
                  <c:v>1164</c:v>
                </c:pt>
                <c:pt idx="965">
                  <c:v>1165</c:v>
                </c:pt>
                <c:pt idx="966">
                  <c:v>1166</c:v>
                </c:pt>
                <c:pt idx="967">
                  <c:v>1167</c:v>
                </c:pt>
                <c:pt idx="968">
                  <c:v>1168</c:v>
                </c:pt>
                <c:pt idx="969">
                  <c:v>1169</c:v>
                </c:pt>
                <c:pt idx="970">
                  <c:v>1170</c:v>
                </c:pt>
                <c:pt idx="971">
                  <c:v>1171</c:v>
                </c:pt>
                <c:pt idx="972">
                  <c:v>1172</c:v>
                </c:pt>
                <c:pt idx="973">
                  <c:v>1173</c:v>
                </c:pt>
                <c:pt idx="974">
                  <c:v>1174</c:v>
                </c:pt>
                <c:pt idx="975">
                  <c:v>1175</c:v>
                </c:pt>
                <c:pt idx="976">
                  <c:v>1176</c:v>
                </c:pt>
                <c:pt idx="977">
                  <c:v>1177</c:v>
                </c:pt>
                <c:pt idx="978">
                  <c:v>1178</c:v>
                </c:pt>
                <c:pt idx="979">
                  <c:v>1179</c:v>
                </c:pt>
                <c:pt idx="980">
                  <c:v>1180</c:v>
                </c:pt>
                <c:pt idx="981">
                  <c:v>1181</c:v>
                </c:pt>
                <c:pt idx="982">
                  <c:v>1182</c:v>
                </c:pt>
                <c:pt idx="983">
                  <c:v>1183</c:v>
                </c:pt>
                <c:pt idx="984">
                  <c:v>1184</c:v>
                </c:pt>
                <c:pt idx="985">
                  <c:v>1185</c:v>
                </c:pt>
                <c:pt idx="986">
                  <c:v>1186</c:v>
                </c:pt>
                <c:pt idx="987">
                  <c:v>1187</c:v>
                </c:pt>
                <c:pt idx="988">
                  <c:v>1188</c:v>
                </c:pt>
                <c:pt idx="989">
                  <c:v>1189</c:v>
                </c:pt>
                <c:pt idx="990">
                  <c:v>1190</c:v>
                </c:pt>
                <c:pt idx="991">
                  <c:v>1191</c:v>
                </c:pt>
                <c:pt idx="992">
                  <c:v>1192</c:v>
                </c:pt>
                <c:pt idx="993">
                  <c:v>1193</c:v>
                </c:pt>
                <c:pt idx="994">
                  <c:v>1194</c:v>
                </c:pt>
                <c:pt idx="995">
                  <c:v>1195</c:v>
                </c:pt>
                <c:pt idx="996">
                  <c:v>1196</c:v>
                </c:pt>
                <c:pt idx="997">
                  <c:v>1197</c:v>
                </c:pt>
                <c:pt idx="998">
                  <c:v>1198</c:v>
                </c:pt>
                <c:pt idx="999">
                  <c:v>1199</c:v>
                </c:pt>
                <c:pt idx="1000">
                  <c:v>1200</c:v>
                </c:pt>
                <c:pt idx="1001">
                  <c:v>1201</c:v>
                </c:pt>
                <c:pt idx="1002">
                  <c:v>1202</c:v>
                </c:pt>
                <c:pt idx="1003">
                  <c:v>1203</c:v>
                </c:pt>
                <c:pt idx="1004">
                  <c:v>1204</c:v>
                </c:pt>
                <c:pt idx="1005">
                  <c:v>1205</c:v>
                </c:pt>
                <c:pt idx="1006">
                  <c:v>1206</c:v>
                </c:pt>
                <c:pt idx="1007">
                  <c:v>1207</c:v>
                </c:pt>
                <c:pt idx="1008">
                  <c:v>1208</c:v>
                </c:pt>
                <c:pt idx="1009">
                  <c:v>1209</c:v>
                </c:pt>
                <c:pt idx="1010">
                  <c:v>1210</c:v>
                </c:pt>
                <c:pt idx="1011">
                  <c:v>1211</c:v>
                </c:pt>
                <c:pt idx="1012">
                  <c:v>1212</c:v>
                </c:pt>
                <c:pt idx="1013">
                  <c:v>1213</c:v>
                </c:pt>
                <c:pt idx="1014">
                  <c:v>1214</c:v>
                </c:pt>
                <c:pt idx="1015">
                  <c:v>1215</c:v>
                </c:pt>
                <c:pt idx="1016">
                  <c:v>1216</c:v>
                </c:pt>
                <c:pt idx="1017">
                  <c:v>1217</c:v>
                </c:pt>
                <c:pt idx="1018">
                  <c:v>1218</c:v>
                </c:pt>
                <c:pt idx="1019">
                  <c:v>1219</c:v>
                </c:pt>
                <c:pt idx="1020">
                  <c:v>1220</c:v>
                </c:pt>
                <c:pt idx="1021">
                  <c:v>1221</c:v>
                </c:pt>
                <c:pt idx="1022">
                  <c:v>1222</c:v>
                </c:pt>
                <c:pt idx="1023">
                  <c:v>1223</c:v>
                </c:pt>
                <c:pt idx="1024">
                  <c:v>1224</c:v>
                </c:pt>
                <c:pt idx="1025">
                  <c:v>1225</c:v>
                </c:pt>
                <c:pt idx="1026">
                  <c:v>1226</c:v>
                </c:pt>
                <c:pt idx="1027">
                  <c:v>1227</c:v>
                </c:pt>
                <c:pt idx="1028">
                  <c:v>1228</c:v>
                </c:pt>
                <c:pt idx="1029">
                  <c:v>1229</c:v>
                </c:pt>
                <c:pt idx="1030">
                  <c:v>1230</c:v>
                </c:pt>
                <c:pt idx="1031">
                  <c:v>1231</c:v>
                </c:pt>
                <c:pt idx="1032">
                  <c:v>1232</c:v>
                </c:pt>
                <c:pt idx="1033">
                  <c:v>1233</c:v>
                </c:pt>
                <c:pt idx="1034">
                  <c:v>1234</c:v>
                </c:pt>
                <c:pt idx="1035">
                  <c:v>1235</c:v>
                </c:pt>
                <c:pt idx="1036">
                  <c:v>1236</c:v>
                </c:pt>
                <c:pt idx="1037">
                  <c:v>1237</c:v>
                </c:pt>
                <c:pt idx="1038">
                  <c:v>1238</c:v>
                </c:pt>
                <c:pt idx="1039">
                  <c:v>1239</c:v>
                </c:pt>
                <c:pt idx="1040">
                  <c:v>1240</c:v>
                </c:pt>
                <c:pt idx="1041">
                  <c:v>1241</c:v>
                </c:pt>
                <c:pt idx="1042">
                  <c:v>1242</c:v>
                </c:pt>
                <c:pt idx="1043">
                  <c:v>1243</c:v>
                </c:pt>
                <c:pt idx="1044">
                  <c:v>1244</c:v>
                </c:pt>
                <c:pt idx="1045">
                  <c:v>1245</c:v>
                </c:pt>
                <c:pt idx="1046">
                  <c:v>1246</c:v>
                </c:pt>
                <c:pt idx="1047">
                  <c:v>1247</c:v>
                </c:pt>
                <c:pt idx="1048">
                  <c:v>1248</c:v>
                </c:pt>
                <c:pt idx="1049">
                  <c:v>1249</c:v>
                </c:pt>
                <c:pt idx="1050">
                  <c:v>1250</c:v>
                </c:pt>
                <c:pt idx="1051">
                  <c:v>1251</c:v>
                </c:pt>
                <c:pt idx="1052">
                  <c:v>1252</c:v>
                </c:pt>
                <c:pt idx="1053">
                  <c:v>1253</c:v>
                </c:pt>
                <c:pt idx="1054">
                  <c:v>1254</c:v>
                </c:pt>
                <c:pt idx="1055">
                  <c:v>1255</c:v>
                </c:pt>
                <c:pt idx="1056">
                  <c:v>1256</c:v>
                </c:pt>
                <c:pt idx="1057">
                  <c:v>1257</c:v>
                </c:pt>
                <c:pt idx="1058">
                  <c:v>1258</c:v>
                </c:pt>
                <c:pt idx="1059">
                  <c:v>1259</c:v>
                </c:pt>
                <c:pt idx="1060">
                  <c:v>1260</c:v>
                </c:pt>
                <c:pt idx="1061">
                  <c:v>1261</c:v>
                </c:pt>
                <c:pt idx="1062">
                  <c:v>1262</c:v>
                </c:pt>
                <c:pt idx="1063">
                  <c:v>1263</c:v>
                </c:pt>
                <c:pt idx="1064">
                  <c:v>1264</c:v>
                </c:pt>
                <c:pt idx="1065">
                  <c:v>1265</c:v>
                </c:pt>
                <c:pt idx="1066">
                  <c:v>1266</c:v>
                </c:pt>
                <c:pt idx="1067">
                  <c:v>1267</c:v>
                </c:pt>
                <c:pt idx="1068">
                  <c:v>1268</c:v>
                </c:pt>
                <c:pt idx="1069">
                  <c:v>1269</c:v>
                </c:pt>
                <c:pt idx="1070">
                  <c:v>1270</c:v>
                </c:pt>
                <c:pt idx="1071">
                  <c:v>1271</c:v>
                </c:pt>
                <c:pt idx="1072">
                  <c:v>1272</c:v>
                </c:pt>
                <c:pt idx="1073">
                  <c:v>1273</c:v>
                </c:pt>
                <c:pt idx="1074">
                  <c:v>1274</c:v>
                </c:pt>
                <c:pt idx="1075">
                  <c:v>1275</c:v>
                </c:pt>
                <c:pt idx="1076">
                  <c:v>1276</c:v>
                </c:pt>
                <c:pt idx="1077">
                  <c:v>1277</c:v>
                </c:pt>
                <c:pt idx="1078">
                  <c:v>1278</c:v>
                </c:pt>
                <c:pt idx="1079">
                  <c:v>1279</c:v>
                </c:pt>
                <c:pt idx="1080">
                  <c:v>1280</c:v>
                </c:pt>
                <c:pt idx="1081">
                  <c:v>1281</c:v>
                </c:pt>
                <c:pt idx="1082">
                  <c:v>1282</c:v>
                </c:pt>
                <c:pt idx="1083">
                  <c:v>1283</c:v>
                </c:pt>
                <c:pt idx="1084">
                  <c:v>1284</c:v>
                </c:pt>
                <c:pt idx="1085">
                  <c:v>1285</c:v>
                </c:pt>
                <c:pt idx="1086">
                  <c:v>1286</c:v>
                </c:pt>
                <c:pt idx="1087">
                  <c:v>1287</c:v>
                </c:pt>
                <c:pt idx="1088">
                  <c:v>1288</c:v>
                </c:pt>
                <c:pt idx="1089">
                  <c:v>1289</c:v>
                </c:pt>
                <c:pt idx="1090">
                  <c:v>1290</c:v>
                </c:pt>
                <c:pt idx="1091">
                  <c:v>1291</c:v>
                </c:pt>
                <c:pt idx="1092">
                  <c:v>1292</c:v>
                </c:pt>
                <c:pt idx="1093">
                  <c:v>1293</c:v>
                </c:pt>
                <c:pt idx="1094">
                  <c:v>1294</c:v>
                </c:pt>
                <c:pt idx="1095">
                  <c:v>1295</c:v>
                </c:pt>
                <c:pt idx="1096">
                  <c:v>1296</c:v>
                </c:pt>
                <c:pt idx="1097">
                  <c:v>1297</c:v>
                </c:pt>
                <c:pt idx="1098">
                  <c:v>1298</c:v>
                </c:pt>
                <c:pt idx="1099">
                  <c:v>1299</c:v>
                </c:pt>
                <c:pt idx="1100">
                  <c:v>1300</c:v>
                </c:pt>
                <c:pt idx="1101">
                  <c:v>1301</c:v>
                </c:pt>
                <c:pt idx="1102">
                  <c:v>1302</c:v>
                </c:pt>
                <c:pt idx="1103">
                  <c:v>1303</c:v>
                </c:pt>
                <c:pt idx="1104">
                  <c:v>1304</c:v>
                </c:pt>
                <c:pt idx="1105">
                  <c:v>1305</c:v>
                </c:pt>
                <c:pt idx="1106">
                  <c:v>1306</c:v>
                </c:pt>
                <c:pt idx="1107">
                  <c:v>1307</c:v>
                </c:pt>
                <c:pt idx="1108">
                  <c:v>1308</c:v>
                </c:pt>
                <c:pt idx="1109">
                  <c:v>1309</c:v>
                </c:pt>
                <c:pt idx="1110">
                  <c:v>1310</c:v>
                </c:pt>
                <c:pt idx="1111">
                  <c:v>1311</c:v>
                </c:pt>
                <c:pt idx="1112">
                  <c:v>1312</c:v>
                </c:pt>
                <c:pt idx="1113">
                  <c:v>1313</c:v>
                </c:pt>
                <c:pt idx="1114">
                  <c:v>1314</c:v>
                </c:pt>
                <c:pt idx="1115">
                  <c:v>1315</c:v>
                </c:pt>
                <c:pt idx="1116">
                  <c:v>1316</c:v>
                </c:pt>
                <c:pt idx="1117">
                  <c:v>1317</c:v>
                </c:pt>
                <c:pt idx="1118">
                  <c:v>1318</c:v>
                </c:pt>
                <c:pt idx="1119">
                  <c:v>1319</c:v>
                </c:pt>
                <c:pt idx="1120">
                  <c:v>1320</c:v>
                </c:pt>
                <c:pt idx="1121">
                  <c:v>1321</c:v>
                </c:pt>
                <c:pt idx="1122">
                  <c:v>1322</c:v>
                </c:pt>
                <c:pt idx="1123">
                  <c:v>1323</c:v>
                </c:pt>
                <c:pt idx="1124">
                  <c:v>1324</c:v>
                </c:pt>
                <c:pt idx="1125">
                  <c:v>1325</c:v>
                </c:pt>
                <c:pt idx="1126">
                  <c:v>1326</c:v>
                </c:pt>
                <c:pt idx="1127">
                  <c:v>1327</c:v>
                </c:pt>
                <c:pt idx="1128">
                  <c:v>1328</c:v>
                </c:pt>
                <c:pt idx="1129">
                  <c:v>1329</c:v>
                </c:pt>
                <c:pt idx="1130">
                  <c:v>1330</c:v>
                </c:pt>
                <c:pt idx="1131">
                  <c:v>1331</c:v>
                </c:pt>
                <c:pt idx="1132">
                  <c:v>1332</c:v>
                </c:pt>
                <c:pt idx="1133">
                  <c:v>1333</c:v>
                </c:pt>
                <c:pt idx="1134">
                  <c:v>1334</c:v>
                </c:pt>
                <c:pt idx="1135">
                  <c:v>1335</c:v>
                </c:pt>
                <c:pt idx="1136">
                  <c:v>1336</c:v>
                </c:pt>
                <c:pt idx="1137">
                  <c:v>1337</c:v>
                </c:pt>
                <c:pt idx="1138">
                  <c:v>1338</c:v>
                </c:pt>
                <c:pt idx="1139">
                  <c:v>1339</c:v>
                </c:pt>
                <c:pt idx="1140">
                  <c:v>1340</c:v>
                </c:pt>
                <c:pt idx="1141">
                  <c:v>1341</c:v>
                </c:pt>
                <c:pt idx="1142">
                  <c:v>1342</c:v>
                </c:pt>
                <c:pt idx="1143">
                  <c:v>1343</c:v>
                </c:pt>
                <c:pt idx="1144">
                  <c:v>1344</c:v>
                </c:pt>
                <c:pt idx="1145">
                  <c:v>1345</c:v>
                </c:pt>
                <c:pt idx="1146">
                  <c:v>1346</c:v>
                </c:pt>
                <c:pt idx="1147">
                  <c:v>1347</c:v>
                </c:pt>
                <c:pt idx="1148">
                  <c:v>1348</c:v>
                </c:pt>
                <c:pt idx="1149">
                  <c:v>1349</c:v>
                </c:pt>
                <c:pt idx="1150">
                  <c:v>1350</c:v>
                </c:pt>
                <c:pt idx="1151">
                  <c:v>1351</c:v>
                </c:pt>
                <c:pt idx="1152">
                  <c:v>1352</c:v>
                </c:pt>
                <c:pt idx="1153">
                  <c:v>1353</c:v>
                </c:pt>
                <c:pt idx="1154">
                  <c:v>1354</c:v>
                </c:pt>
                <c:pt idx="1155">
                  <c:v>1355</c:v>
                </c:pt>
                <c:pt idx="1156">
                  <c:v>1356</c:v>
                </c:pt>
                <c:pt idx="1157">
                  <c:v>1357</c:v>
                </c:pt>
                <c:pt idx="1158">
                  <c:v>1358</c:v>
                </c:pt>
                <c:pt idx="1159">
                  <c:v>1359</c:v>
                </c:pt>
                <c:pt idx="1160">
                  <c:v>1360</c:v>
                </c:pt>
                <c:pt idx="1161">
                  <c:v>1361</c:v>
                </c:pt>
                <c:pt idx="1162">
                  <c:v>1362</c:v>
                </c:pt>
                <c:pt idx="1163">
                  <c:v>1363</c:v>
                </c:pt>
                <c:pt idx="1164">
                  <c:v>1364</c:v>
                </c:pt>
                <c:pt idx="1165">
                  <c:v>1365</c:v>
                </c:pt>
                <c:pt idx="1166">
                  <c:v>1366</c:v>
                </c:pt>
                <c:pt idx="1167">
                  <c:v>1367</c:v>
                </c:pt>
                <c:pt idx="1168">
                  <c:v>1368</c:v>
                </c:pt>
                <c:pt idx="1169">
                  <c:v>1369</c:v>
                </c:pt>
                <c:pt idx="1170">
                  <c:v>1370</c:v>
                </c:pt>
                <c:pt idx="1171">
                  <c:v>1371</c:v>
                </c:pt>
                <c:pt idx="1172">
                  <c:v>1372</c:v>
                </c:pt>
                <c:pt idx="1173">
                  <c:v>1373</c:v>
                </c:pt>
                <c:pt idx="1174">
                  <c:v>1374</c:v>
                </c:pt>
                <c:pt idx="1175">
                  <c:v>1375</c:v>
                </c:pt>
                <c:pt idx="1176">
                  <c:v>1376</c:v>
                </c:pt>
                <c:pt idx="1177">
                  <c:v>1377</c:v>
                </c:pt>
                <c:pt idx="1178">
                  <c:v>1378</c:v>
                </c:pt>
                <c:pt idx="1179">
                  <c:v>1379</c:v>
                </c:pt>
                <c:pt idx="1180">
                  <c:v>1380</c:v>
                </c:pt>
                <c:pt idx="1181">
                  <c:v>1381</c:v>
                </c:pt>
                <c:pt idx="1182">
                  <c:v>1382</c:v>
                </c:pt>
                <c:pt idx="1183">
                  <c:v>1383</c:v>
                </c:pt>
                <c:pt idx="1184">
                  <c:v>1384</c:v>
                </c:pt>
                <c:pt idx="1185">
                  <c:v>1385</c:v>
                </c:pt>
                <c:pt idx="1186">
                  <c:v>1386</c:v>
                </c:pt>
                <c:pt idx="1187">
                  <c:v>1387</c:v>
                </c:pt>
                <c:pt idx="1188">
                  <c:v>1388</c:v>
                </c:pt>
                <c:pt idx="1189">
                  <c:v>1389</c:v>
                </c:pt>
                <c:pt idx="1190">
                  <c:v>1390</c:v>
                </c:pt>
                <c:pt idx="1191">
                  <c:v>1391</c:v>
                </c:pt>
                <c:pt idx="1192">
                  <c:v>1392</c:v>
                </c:pt>
                <c:pt idx="1193">
                  <c:v>1393</c:v>
                </c:pt>
                <c:pt idx="1194">
                  <c:v>1394</c:v>
                </c:pt>
                <c:pt idx="1195">
                  <c:v>1395</c:v>
                </c:pt>
                <c:pt idx="1196">
                  <c:v>1396</c:v>
                </c:pt>
                <c:pt idx="1197">
                  <c:v>1397</c:v>
                </c:pt>
                <c:pt idx="1198">
                  <c:v>1398</c:v>
                </c:pt>
                <c:pt idx="1199">
                  <c:v>1399</c:v>
                </c:pt>
                <c:pt idx="1200">
                  <c:v>1400</c:v>
                </c:pt>
                <c:pt idx="1201">
                  <c:v>1401</c:v>
                </c:pt>
                <c:pt idx="1202">
                  <c:v>1402</c:v>
                </c:pt>
                <c:pt idx="1203">
                  <c:v>1403</c:v>
                </c:pt>
                <c:pt idx="1204">
                  <c:v>1404</c:v>
                </c:pt>
                <c:pt idx="1205">
                  <c:v>1405</c:v>
                </c:pt>
                <c:pt idx="1206">
                  <c:v>1406</c:v>
                </c:pt>
                <c:pt idx="1207">
                  <c:v>1407</c:v>
                </c:pt>
                <c:pt idx="1208">
                  <c:v>1408</c:v>
                </c:pt>
                <c:pt idx="1209">
                  <c:v>1409</c:v>
                </c:pt>
                <c:pt idx="1210">
                  <c:v>1410</c:v>
                </c:pt>
                <c:pt idx="1211">
                  <c:v>1411</c:v>
                </c:pt>
                <c:pt idx="1212">
                  <c:v>1412</c:v>
                </c:pt>
                <c:pt idx="1213">
                  <c:v>1413</c:v>
                </c:pt>
                <c:pt idx="1214">
                  <c:v>1414</c:v>
                </c:pt>
                <c:pt idx="1215">
                  <c:v>1415</c:v>
                </c:pt>
                <c:pt idx="1216">
                  <c:v>1416</c:v>
                </c:pt>
                <c:pt idx="1217">
                  <c:v>1417</c:v>
                </c:pt>
                <c:pt idx="1218">
                  <c:v>1418</c:v>
                </c:pt>
                <c:pt idx="1219">
                  <c:v>1419</c:v>
                </c:pt>
                <c:pt idx="1220">
                  <c:v>1420</c:v>
                </c:pt>
                <c:pt idx="1221">
                  <c:v>1421</c:v>
                </c:pt>
                <c:pt idx="1222">
                  <c:v>1422</c:v>
                </c:pt>
                <c:pt idx="1223">
                  <c:v>1423</c:v>
                </c:pt>
                <c:pt idx="1224">
                  <c:v>1424</c:v>
                </c:pt>
                <c:pt idx="1225">
                  <c:v>1425</c:v>
                </c:pt>
                <c:pt idx="1226">
                  <c:v>1426</c:v>
                </c:pt>
                <c:pt idx="1227">
                  <c:v>1427</c:v>
                </c:pt>
                <c:pt idx="1228">
                  <c:v>1428</c:v>
                </c:pt>
                <c:pt idx="1229">
                  <c:v>1429</c:v>
                </c:pt>
                <c:pt idx="1230">
                  <c:v>1430</c:v>
                </c:pt>
                <c:pt idx="1231">
                  <c:v>1431</c:v>
                </c:pt>
                <c:pt idx="1232">
                  <c:v>1432</c:v>
                </c:pt>
                <c:pt idx="1233">
                  <c:v>1433</c:v>
                </c:pt>
                <c:pt idx="1234">
                  <c:v>1434</c:v>
                </c:pt>
                <c:pt idx="1235">
                  <c:v>1435</c:v>
                </c:pt>
                <c:pt idx="1236">
                  <c:v>1436</c:v>
                </c:pt>
                <c:pt idx="1237">
                  <c:v>1437</c:v>
                </c:pt>
                <c:pt idx="1238">
                  <c:v>1438</c:v>
                </c:pt>
                <c:pt idx="1239">
                  <c:v>1439</c:v>
                </c:pt>
                <c:pt idx="1240">
                  <c:v>1440</c:v>
                </c:pt>
                <c:pt idx="1241">
                  <c:v>1441</c:v>
                </c:pt>
                <c:pt idx="1242">
                  <c:v>1442</c:v>
                </c:pt>
                <c:pt idx="1243">
                  <c:v>1443</c:v>
                </c:pt>
                <c:pt idx="1244">
                  <c:v>1444</c:v>
                </c:pt>
                <c:pt idx="1245">
                  <c:v>1445</c:v>
                </c:pt>
                <c:pt idx="1246">
                  <c:v>1446</c:v>
                </c:pt>
                <c:pt idx="1247">
                  <c:v>1447</c:v>
                </c:pt>
                <c:pt idx="1248">
                  <c:v>1448</c:v>
                </c:pt>
                <c:pt idx="1249">
                  <c:v>1449</c:v>
                </c:pt>
                <c:pt idx="1250">
                  <c:v>1450</c:v>
                </c:pt>
                <c:pt idx="1251">
                  <c:v>1451</c:v>
                </c:pt>
                <c:pt idx="1252">
                  <c:v>1452</c:v>
                </c:pt>
                <c:pt idx="1253">
                  <c:v>1453</c:v>
                </c:pt>
                <c:pt idx="1254">
                  <c:v>1454</c:v>
                </c:pt>
                <c:pt idx="1255">
                  <c:v>1455</c:v>
                </c:pt>
                <c:pt idx="1256">
                  <c:v>1456</c:v>
                </c:pt>
                <c:pt idx="1257">
                  <c:v>1457</c:v>
                </c:pt>
                <c:pt idx="1258">
                  <c:v>1458</c:v>
                </c:pt>
                <c:pt idx="1259">
                  <c:v>1459</c:v>
                </c:pt>
                <c:pt idx="1260">
                  <c:v>1460</c:v>
                </c:pt>
                <c:pt idx="1261">
                  <c:v>1461</c:v>
                </c:pt>
                <c:pt idx="1262">
                  <c:v>1462</c:v>
                </c:pt>
                <c:pt idx="1263">
                  <c:v>1463</c:v>
                </c:pt>
                <c:pt idx="1264">
                  <c:v>1464</c:v>
                </c:pt>
                <c:pt idx="1265">
                  <c:v>1465</c:v>
                </c:pt>
                <c:pt idx="1266">
                  <c:v>1466</c:v>
                </c:pt>
                <c:pt idx="1267">
                  <c:v>1467</c:v>
                </c:pt>
                <c:pt idx="1268">
                  <c:v>1468</c:v>
                </c:pt>
                <c:pt idx="1269">
                  <c:v>1469</c:v>
                </c:pt>
                <c:pt idx="1270">
                  <c:v>1470</c:v>
                </c:pt>
                <c:pt idx="1271">
                  <c:v>1471</c:v>
                </c:pt>
                <c:pt idx="1272">
                  <c:v>1472</c:v>
                </c:pt>
                <c:pt idx="1273">
                  <c:v>1473</c:v>
                </c:pt>
                <c:pt idx="1274">
                  <c:v>1474</c:v>
                </c:pt>
                <c:pt idx="1275">
                  <c:v>1475</c:v>
                </c:pt>
                <c:pt idx="1276">
                  <c:v>1476</c:v>
                </c:pt>
                <c:pt idx="1277">
                  <c:v>1477</c:v>
                </c:pt>
                <c:pt idx="1278">
                  <c:v>1478</c:v>
                </c:pt>
                <c:pt idx="1279">
                  <c:v>1479</c:v>
                </c:pt>
                <c:pt idx="1280">
                  <c:v>1480</c:v>
                </c:pt>
                <c:pt idx="1281">
                  <c:v>1481</c:v>
                </c:pt>
                <c:pt idx="1282">
                  <c:v>1482</c:v>
                </c:pt>
                <c:pt idx="1283">
                  <c:v>1483</c:v>
                </c:pt>
                <c:pt idx="1284">
                  <c:v>1484</c:v>
                </c:pt>
                <c:pt idx="1285">
                  <c:v>1485</c:v>
                </c:pt>
                <c:pt idx="1286">
                  <c:v>1486</c:v>
                </c:pt>
                <c:pt idx="1287">
                  <c:v>1487</c:v>
                </c:pt>
                <c:pt idx="1288">
                  <c:v>1488</c:v>
                </c:pt>
                <c:pt idx="1289">
                  <c:v>1489</c:v>
                </c:pt>
                <c:pt idx="1290">
                  <c:v>1490</c:v>
                </c:pt>
                <c:pt idx="1291">
                  <c:v>1491</c:v>
                </c:pt>
                <c:pt idx="1292">
                  <c:v>1492</c:v>
                </c:pt>
                <c:pt idx="1293">
                  <c:v>1493</c:v>
                </c:pt>
                <c:pt idx="1294">
                  <c:v>1494</c:v>
                </c:pt>
                <c:pt idx="1295">
                  <c:v>1495</c:v>
                </c:pt>
                <c:pt idx="1296">
                  <c:v>1496</c:v>
                </c:pt>
                <c:pt idx="1297">
                  <c:v>1497</c:v>
                </c:pt>
                <c:pt idx="1298">
                  <c:v>1498</c:v>
                </c:pt>
                <c:pt idx="1299">
                  <c:v>1499</c:v>
                </c:pt>
                <c:pt idx="1300">
                  <c:v>1500</c:v>
                </c:pt>
                <c:pt idx="1301">
                  <c:v>1501</c:v>
                </c:pt>
                <c:pt idx="1302">
                  <c:v>1502</c:v>
                </c:pt>
                <c:pt idx="1303">
                  <c:v>1503</c:v>
                </c:pt>
                <c:pt idx="1304">
                  <c:v>1504</c:v>
                </c:pt>
                <c:pt idx="1305">
                  <c:v>1505</c:v>
                </c:pt>
                <c:pt idx="1306">
                  <c:v>1506</c:v>
                </c:pt>
                <c:pt idx="1307">
                  <c:v>1507</c:v>
                </c:pt>
                <c:pt idx="1308">
                  <c:v>1508</c:v>
                </c:pt>
                <c:pt idx="1309">
                  <c:v>1509</c:v>
                </c:pt>
                <c:pt idx="1310">
                  <c:v>1510</c:v>
                </c:pt>
                <c:pt idx="1311">
                  <c:v>1511</c:v>
                </c:pt>
                <c:pt idx="1312">
                  <c:v>1512</c:v>
                </c:pt>
                <c:pt idx="1313">
                  <c:v>1513</c:v>
                </c:pt>
                <c:pt idx="1314">
                  <c:v>1514</c:v>
                </c:pt>
                <c:pt idx="1315">
                  <c:v>1515</c:v>
                </c:pt>
                <c:pt idx="1316">
                  <c:v>1516</c:v>
                </c:pt>
                <c:pt idx="1317">
                  <c:v>1517</c:v>
                </c:pt>
                <c:pt idx="1318">
                  <c:v>1518</c:v>
                </c:pt>
                <c:pt idx="1319">
                  <c:v>1519</c:v>
                </c:pt>
                <c:pt idx="1320">
                  <c:v>1520</c:v>
                </c:pt>
                <c:pt idx="1321">
                  <c:v>1521</c:v>
                </c:pt>
                <c:pt idx="1322">
                  <c:v>1522</c:v>
                </c:pt>
                <c:pt idx="1323">
                  <c:v>1523</c:v>
                </c:pt>
                <c:pt idx="1324">
                  <c:v>1524</c:v>
                </c:pt>
                <c:pt idx="1325">
                  <c:v>1525</c:v>
                </c:pt>
                <c:pt idx="1326">
                  <c:v>1526</c:v>
                </c:pt>
                <c:pt idx="1327">
                  <c:v>1527</c:v>
                </c:pt>
                <c:pt idx="1328">
                  <c:v>1528</c:v>
                </c:pt>
                <c:pt idx="1329">
                  <c:v>1529</c:v>
                </c:pt>
                <c:pt idx="1330">
                  <c:v>1530</c:v>
                </c:pt>
                <c:pt idx="1331">
                  <c:v>1531</c:v>
                </c:pt>
                <c:pt idx="1332">
                  <c:v>1532</c:v>
                </c:pt>
                <c:pt idx="1333">
                  <c:v>1533</c:v>
                </c:pt>
                <c:pt idx="1334">
                  <c:v>1534</c:v>
                </c:pt>
                <c:pt idx="1335">
                  <c:v>1535</c:v>
                </c:pt>
                <c:pt idx="1336">
                  <c:v>1536</c:v>
                </c:pt>
                <c:pt idx="1337">
                  <c:v>1537</c:v>
                </c:pt>
                <c:pt idx="1338">
                  <c:v>1538</c:v>
                </c:pt>
                <c:pt idx="1339">
                  <c:v>1539</c:v>
                </c:pt>
                <c:pt idx="1340">
                  <c:v>1540</c:v>
                </c:pt>
                <c:pt idx="1341">
                  <c:v>1541</c:v>
                </c:pt>
                <c:pt idx="1342">
                  <c:v>1542</c:v>
                </c:pt>
                <c:pt idx="1343">
                  <c:v>1543</c:v>
                </c:pt>
                <c:pt idx="1344">
                  <c:v>1544</c:v>
                </c:pt>
                <c:pt idx="1345">
                  <c:v>1545</c:v>
                </c:pt>
                <c:pt idx="1346">
                  <c:v>1546</c:v>
                </c:pt>
                <c:pt idx="1347">
                  <c:v>1547</c:v>
                </c:pt>
                <c:pt idx="1348">
                  <c:v>1548</c:v>
                </c:pt>
                <c:pt idx="1349">
                  <c:v>1549</c:v>
                </c:pt>
                <c:pt idx="1350">
                  <c:v>1550</c:v>
                </c:pt>
                <c:pt idx="1351">
                  <c:v>1551</c:v>
                </c:pt>
                <c:pt idx="1352">
                  <c:v>1552</c:v>
                </c:pt>
                <c:pt idx="1353">
                  <c:v>1553</c:v>
                </c:pt>
                <c:pt idx="1354">
                  <c:v>1554</c:v>
                </c:pt>
                <c:pt idx="1355">
                  <c:v>1555</c:v>
                </c:pt>
                <c:pt idx="1356">
                  <c:v>1556</c:v>
                </c:pt>
                <c:pt idx="1357">
                  <c:v>1557</c:v>
                </c:pt>
                <c:pt idx="1358">
                  <c:v>1558</c:v>
                </c:pt>
                <c:pt idx="1359">
                  <c:v>1559</c:v>
                </c:pt>
                <c:pt idx="1360">
                  <c:v>1560</c:v>
                </c:pt>
                <c:pt idx="1361">
                  <c:v>1561</c:v>
                </c:pt>
                <c:pt idx="1362">
                  <c:v>1562</c:v>
                </c:pt>
                <c:pt idx="1363">
                  <c:v>1563</c:v>
                </c:pt>
                <c:pt idx="1364">
                  <c:v>1564</c:v>
                </c:pt>
                <c:pt idx="1365">
                  <c:v>1565</c:v>
                </c:pt>
                <c:pt idx="1366">
                  <c:v>1566</c:v>
                </c:pt>
                <c:pt idx="1367">
                  <c:v>1567</c:v>
                </c:pt>
                <c:pt idx="1368">
                  <c:v>1568</c:v>
                </c:pt>
                <c:pt idx="1369">
                  <c:v>1569</c:v>
                </c:pt>
                <c:pt idx="1370">
                  <c:v>1570</c:v>
                </c:pt>
                <c:pt idx="1371">
                  <c:v>1571</c:v>
                </c:pt>
                <c:pt idx="1372">
                  <c:v>1572</c:v>
                </c:pt>
                <c:pt idx="1373">
                  <c:v>1573</c:v>
                </c:pt>
                <c:pt idx="1374">
                  <c:v>1574</c:v>
                </c:pt>
                <c:pt idx="1375">
                  <c:v>1575</c:v>
                </c:pt>
                <c:pt idx="1376">
                  <c:v>1576</c:v>
                </c:pt>
                <c:pt idx="1377">
                  <c:v>1577</c:v>
                </c:pt>
                <c:pt idx="1378">
                  <c:v>1578</c:v>
                </c:pt>
                <c:pt idx="1379">
                  <c:v>1579</c:v>
                </c:pt>
                <c:pt idx="1380">
                  <c:v>1580</c:v>
                </c:pt>
                <c:pt idx="1381">
                  <c:v>1581</c:v>
                </c:pt>
                <c:pt idx="1382">
                  <c:v>1582</c:v>
                </c:pt>
                <c:pt idx="1383">
                  <c:v>1583</c:v>
                </c:pt>
                <c:pt idx="1384">
                  <c:v>1584</c:v>
                </c:pt>
                <c:pt idx="1385">
                  <c:v>1585</c:v>
                </c:pt>
                <c:pt idx="1386">
                  <c:v>1586</c:v>
                </c:pt>
                <c:pt idx="1387">
                  <c:v>1587</c:v>
                </c:pt>
                <c:pt idx="1388">
                  <c:v>1588</c:v>
                </c:pt>
                <c:pt idx="1389">
                  <c:v>1589</c:v>
                </c:pt>
                <c:pt idx="1390">
                  <c:v>1590</c:v>
                </c:pt>
                <c:pt idx="1391">
                  <c:v>1591</c:v>
                </c:pt>
                <c:pt idx="1392">
                  <c:v>1592</c:v>
                </c:pt>
                <c:pt idx="1393">
                  <c:v>1593</c:v>
                </c:pt>
                <c:pt idx="1394">
                  <c:v>1594</c:v>
                </c:pt>
                <c:pt idx="1395">
                  <c:v>1595</c:v>
                </c:pt>
                <c:pt idx="1396">
                  <c:v>1596</c:v>
                </c:pt>
                <c:pt idx="1397">
                  <c:v>1597</c:v>
                </c:pt>
                <c:pt idx="1398">
                  <c:v>1598</c:v>
                </c:pt>
                <c:pt idx="1399">
                  <c:v>1599</c:v>
                </c:pt>
                <c:pt idx="1400">
                  <c:v>1600</c:v>
                </c:pt>
                <c:pt idx="1401">
                  <c:v>1601</c:v>
                </c:pt>
                <c:pt idx="1402">
                  <c:v>1602</c:v>
                </c:pt>
                <c:pt idx="1403">
                  <c:v>1603</c:v>
                </c:pt>
                <c:pt idx="1404">
                  <c:v>1604</c:v>
                </c:pt>
                <c:pt idx="1405">
                  <c:v>1605</c:v>
                </c:pt>
                <c:pt idx="1406">
                  <c:v>1606</c:v>
                </c:pt>
                <c:pt idx="1407">
                  <c:v>1607</c:v>
                </c:pt>
                <c:pt idx="1408">
                  <c:v>1608</c:v>
                </c:pt>
                <c:pt idx="1409">
                  <c:v>1609</c:v>
                </c:pt>
                <c:pt idx="1410">
                  <c:v>1610</c:v>
                </c:pt>
                <c:pt idx="1411">
                  <c:v>1611</c:v>
                </c:pt>
                <c:pt idx="1412">
                  <c:v>1612</c:v>
                </c:pt>
                <c:pt idx="1413">
                  <c:v>1613</c:v>
                </c:pt>
                <c:pt idx="1414">
                  <c:v>1614</c:v>
                </c:pt>
                <c:pt idx="1415">
                  <c:v>1615</c:v>
                </c:pt>
                <c:pt idx="1416">
                  <c:v>1616</c:v>
                </c:pt>
                <c:pt idx="1417">
                  <c:v>1617</c:v>
                </c:pt>
                <c:pt idx="1418">
                  <c:v>1618</c:v>
                </c:pt>
                <c:pt idx="1419">
                  <c:v>1619</c:v>
                </c:pt>
                <c:pt idx="1420">
                  <c:v>1620</c:v>
                </c:pt>
                <c:pt idx="1421">
                  <c:v>1621</c:v>
                </c:pt>
                <c:pt idx="1422">
                  <c:v>1622</c:v>
                </c:pt>
                <c:pt idx="1423">
                  <c:v>1623</c:v>
                </c:pt>
                <c:pt idx="1424">
                  <c:v>1624</c:v>
                </c:pt>
                <c:pt idx="1425">
                  <c:v>1625</c:v>
                </c:pt>
                <c:pt idx="1426">
                  <c:v>1626</c:v>
                </c:pt>
                <c:pt idx="1427">
                  <c:v>1627</c:v>
                </c:pt>
                <c:pt idx="1428">
                  <c:v>1628</c:v>
                </c:pt>
                <c:pt idx="1429">
                  <c:v>1629</c:v>
                </c:pt>
                <c:pt idx="1430">
                  <c:v>1630</c:v>
                </c:pt>
                <c:pt idx="1431">
                  <c:v>1631</c:v>
                </c:pt>
                <c:pt idx="1432">
                  <c:v>1632</c:v>
                </c:pt>
                <c:pt idx="1433">
                  <c:v>1633</c:v>
                </c:pt>
                <c:pt idx="1434">
                  <c:v>1634</c:v>
                </c:pt>
                <c:pt idx="1435">
                  <c:v>1635</c:v>
                </c:pt>
                <c:pt idx="1436">
                  <c:v>1636</c:v>
                </c:pt>
                <c:pt idx="1437">
                  <c:v>1637</c:v>
                </c:pt>
                <c:pt idx="1438">
                  <c:v>1638</c:v>
                </c:pt>
                <c:pt idx="1439">
                  <c:v>1639</c:v>
                </c:pt>
                <c:pt idx="1440">
                  <c:v>1640</c:v>
                </c:pt>
                <c:pt idx="1441">
                  <c:v>1641</c:v>
                </c:pt>
                <c:pt idx="1442">
                  <c:v>1642</c:v>
                </c:pt>
                <c:pt idx="1443">
                  <c:v>1643</c:v>
                </c:pt>
                <c:pt idx="1444">
                  <c:v>1644</c:v>
                </c:pt>
                <c:pt idx="1445">
                  <c:v>1645</c:v>
                </c:pt>
                <c:pt idx="1446">
                  <c:v>1646</c:v>
                </c:pt>
                <c:pt idx="1447">
                  <c:v>1647</c:v>
                </c:pt>
                <c:pt idx="1448">
                  <c:v>1648</c:v>
                </c:pt>
                <c:pt idx="1449">
                  <c:v>1649</c:v>
                </c:pt>
                <c:pt idx="1450">
                  <c:v>1650</c:v>
                </c:pt>
                <c:pt idx="1451">
                  <c:v>1651</c:v>
                </c:pt>
                <c:pt idx="1452">
                  <c:v>1652</c:v>
                </c:pt>
                <c:pt idx="1453">
                  <c:v>1653</c:v>
                </c:pt>
                <c:pt idx="1454">
                  <c:v>1654</c:v>
                </c:pt>
                <c:pt idx="1455">
                  <c:v>1655</c:v>
                </c:pt>
                <c:pt idx="1456">
                  <c:v>1656</c:v>
                </c:pt>
                <c:pt idx="1457">
                  <c:v>1657</c:v>
                </c:pt>
                <c:pt idx="1458">
                  <c:v>1658</c:v>
                </c:pt>
                <c:pt idx="1459">
                  <c:v>1659</c:v>
                </c:pt>
                <c:pt idx="1460">
                  <c:v>1660</c:v>
                </c:pt>
                <c:pt idx="1461">
                  <c:v>1661</c:v>
                </c:pt>
                <c:pt idx="1462">
                  <c:v>1662</c:v>
                </c:pt>
                <c:pt idx="1463">
                  <c:v>1663</c:v>
                </c:pt>
                <c:pt idx="1464">
                  <c:v>1664</c:v>
                </c:pt>
                <c:pt idx="1465">
                  <c:v>1665</c:v>
                </c:pt>
                <c:pt idx="1466">
                  <c:v>1666</c:v>
                </c:pt>
                <c:pt idx="1467">
                  <c:v>1667</c:v>
                </c:pt>
                <c:pt idx="1468">
                  <c:v>1668</c:v>
                </c:pt>
                <c:pt idx="1469">
                  <c:v>1669</c:v>
                </c:pt>
                <c:pt idx="1470">
                  <c:v>1670</c:v>
                </c:pt>
                <c:pt idx="1471">
                  <c:v>1671</c:v>
                </c:pt>
                <c:pt idx="1472">
                  <c:v>1672</c:v>
                </c:pt>
                <c:pt idx="1473">
                  <c:v>1673</c:v>
                </c:pt>
                <c:pt idx="1474">
                  <c:v>1674</c:v>
                </c:pt>
                <c:pt idx="1475">
                  <c:v>1675</c:v>
                </c:pt>
                <c:pt idx="1476">
                  <c:v>1676</c:v>
                </c:pt>
                <c:pt idx="1477">
                  <c:v>1677</c:v>
                </c:pt>
                <c:pt idx="1478">
                  <c:v>1678</c:v>
                </c:pt>
                <c:pt idx="1479">
                  <c:v>1679</c:v>
                </c:pt>
                <c:pt idx="1480">
                  <c:v>1680</c:v>
                </c:pt>
                <c:pt idx="1481">
                  <c:v>1681</c:v>
                </c:pt>
                <c:pt idx="1482">
                  <c:v>1682</c:v>
                </c:pt>
                <c:pt idx="1483">
                  <c:v>1683</c:v>
                </c:pt>
                <c:pt idx="1484">
                  <c:v>1684</c:v>
                </c:pt>
                <c:pt idx="1485">
                  <c:v>1685</c:v>
                </c:pt>
                <c:pt idx="1486">
                  <c:v>1686</c:v>
                </c:pt>
                <c:pt idx="1487">
                  <c:v>1687</c:v>
                </c:pt>
                <c:pt idx="1488">
                  <c:v>1688</c:v>
                </c:pt>
                <c:pt idx="1489">
                  <c:v>1689</c:v>
                </c:pt>
                <c:pt idx="1490">
                  <c:v>1690</c:v>
                </c:pt>
                <c:pt idx="1491">
                  <c:v>1691</c:v>
                </c:pt>
                <c:pt idx="1492">
                  <c:v>1692</c:v>
                </c:pt>
                <c:pt idx="1493">
                  <c:v>1693</c:v>
                </c:pt>
                <c:pt idx="1494">
                  <c:v>1694</c:v>
                </c:pt>
                <c:pt idx="1495">
                  <c:v>1695</c:v>
                </c:pt>
                <c:pt idx="1496">
                  <c:v>1696</c:v>
                </c:pt>
                <c:pt idx="1497">
                  <c:v>1697</c:v>
                </c:pt>
                <c:pt idx="1498">
                  <c:v>1698</c:v>
                </c:pt>
                <c:pt idx="1499">
                  <c:v>1699</c:v>
                </c:pt>
                <c:pt idx="1500">
                  <c:v>1700</c:v>
                </c:pt>
                <c:pt idx="1501">
                  <c:v>1701</c:v>
                </c:pt>
                <c:pt idx="1502">
                  <c:v>1702</c:v>
                </c:pt>
                <c:pt idx="1503">
                  <c:v>1703</c:v>
                </c:pt>
                <c:pt idx="1504">
                  <c:v>1704</c:v>
                </c:pt>
                <c:pt idx="1505">
                  <c:v>1705</c:v>
                </c:pt>
                <c:pt idx="1506">
                  <c:v>1706</c:v>
                </c:pt>
                <c:pt idx="1507">
                  <c:v>1707</c:v>
                </c:pt>
                <c:pt idx="1508">
                  <c:v>1708</c:v>
                </c:pt>
                <c:pt idx="1509">
                  <c:v>1709</c:v>
                </c:pt>
                <c:pt idx="1510">
                  <c:v>1710</c:v>
                </c:pt>
                <c:pt idx="1511">
                  <c:v>1711</c:v>
                </c:pt>
                <c:pt idx="1512">
                  <c:v>1712</c:v>
                </c:pt>
                <c:pt idx="1513">
                  <c:v>1713</c:v>
                </c:pt>
                <c:pt idx="1514">
                  <c:v>1714</c:v>
                </c:pt>
                <c:pt idx="1515">
                  <c:v>1715</c:v>
                </c:pt>
                <c:pt idx="1516">
                  <c:v>1716</c:v>
                </c:pt>
                <c:pt idx="1517">
                  <c:v>1717</c:v>
                </c:pt>
                <c:pt idx="1518">
                  <c:v>1718</c:v>
                </c:pt>
                <c:pt idx="1519">
                  <c:v>1719</c:v>
                </c:pt>
                <c:pt idx="1520">
                  <c:v>1720</c:v>
                </c:pt>
                <c:pt idx="1521">
                  <c:v>1721</c:v>
                </c:pt>
                <c:pt idx="1522">
                  <c:v>1722</c:v>
                </c:pt>
                <c:pt idx="1523">
                  <c:v>1723</c:v>
                </c:pt>
                <c:pt idx="1524">
                  <c:v>1724</c:v>
                </c:pt>
                <c:pt idx="1525">
                  <c:v>1725</c:v>
                </c:pt>
                <c:pt idx="1526">
                  <c:v>1726</c:v>
                </c:pt>
                <c:pt idx="1527">
                  <c:v>1727</c:v>
                </c:pt>
                <c:pt idx="1528">
                  <c:v>1728</c:v>
                </c:pt>
                <c:pt idx="1529">
                  <c:v>1729</c:v>
                </c:pt>
                <c:pt idx="1530">
                  <c:v>1730</c:v>
                </c:pt>
                <c:pt idx="1531">
                  <c:v>1731</c:v>
                </c:pt>
                <c:pt idx="1532">
                  <c:v>1732</c:v>
                </c:pt>
                <c:pt idx="1533">
                  <c:v>1733</c:v>
                </c:pt>
                <c:pt idx="1534">
                  <c:v>1734</c:v>
                </c:pt>
                <c:pt idx="1535">
                  <c:v>1735</c:v>
                </c:pt>
                <c:pt idx="1536">
                  <c:v>1736</c:v>
                </c:pt>
                <c:pt idx="1537">
                  <c:v>1737</c:v>
                </c:pt>
                <c:pt idx="1538">
                  <c:v>1738</c:v>
                </c:pt>
                <c:pt idx="1539">
                  <c:v>1739</c:v>
                </c:pt>
                <c:pt idx="1540">
                  <c:v>1740</c:v>
                </c:pt>
                <c:pt idx="1541">
                  <c:v>1741</c:v>
                </c:pt>
                <c:pt idx="1542">
                  <c:v>1742</c:v>
                </c:pt>
                <c:pt idx="1543">
                  <c:v>1743</c:v>
                </c:pt>
                <c:pt idx="1544">
                  <c:v>1744</c:v>
                </c:pt>
                <c:pt idx="1545">
                  <c:v>1745</c:v>
                </c:pt>
                <c:pt idx="1546">
                  <c:v>1746</c:v>
                </c:pt>
                <c:pt idx="1547">
                  <c:v>1747</c:v>
                </c:pt>
                <c:pt idx="1548">
                  <c:v>1748</c:v>
                </c:pt>
                <c:pt idx="1549">
                  <c:v>1749</c:v>
                </c:pt>
                <c:pt idx="1550">
                  <c:v>1750</c:v>
                </c:pt>
                <c:pt idx="1551">
                  <c:v>1751</c:v>
                </c:pt>
                <c:pt idx="1552">
                  <c:v>1752</c:v>
                </c:pt>
                <c:pt idx="1553">
                  <c:v>1753</c:v>
                </c:pt>
                <c:pt idx="1554">
                  <c:v>1754</c:v>
                </c:pt>
                <c:pt idx="1555">
                  <c:v>1755</c:v>
                </c:pt>
                <c:pt idx="1556">
                  <c:v>1756</c:v>
                </c:pt>
                <c:pt idx="1557">
                  <c:v>1757</c:v>
                </c:pt>
                <c:pt idx="1558">
                  <c:v>1758</c:v>
                </c:pt>
                <c:pt idx="1559">
                  <c:v>1759</c:v>
                </c:pt>
                <c:pt idx="1560">
                  <c:v>1760</c:v>
                </c:pt>
                <c:pt idx="1561">
                  <c:v>1761</c:v>
                </c:pt>
                <c:pt idx="1562">
                  <c:v>1762</c:v>
                </c:pt>
                <c:pt idx="1563">
                  <c:v>1763</c:v>
                </c:pt>
                <c:pt idx="1564">
                  <c:v>1764</c:v>
                </c:pt>
                <c:pt idx="1565">
                  <c:v>1765</c:v>
                </c:pt>
                <c:pt idx="1566">
                  <c:v>1766</c:v>
                </c:pt>
                <c:pt idx="1567">
                  <c:v>1767</c:v>
                </c:pt>
                <c:pt idx="1568">
                  <c:v>1768</c:v>
                </c:pt>
                <c:pt idx="1569">
                  <c:v>1769</c:v>
                </c:pt>
                <c:pt idx="1570">
                  <c:v>1770</c:v>
                </c:pt>
                <c:pt idx="1571">
                  <c:v>1771</c:v>
                </c:pt>
                <c:pt idx="1572">
                  <c:v>1772</c:v>
                </c:pt>
                <c:pt idx="1573">
                  <c:v>1773</c:v>
                </c:pt>
                <c:pt idx="1574">
                  <c:v>1774</c:v>
                </c:pt>
                <c:pt idx="1575">
                  <c:v>1775</c:v>
                </c:pt>
                <c:pt idx="1576">
                  <c:v>1776</c:v>
                </c:pt>
                <c:pt idx="1577">
                  <c:v>1777</c:v>
                </c:pt>
                <c:pt idx="1578">
                  <c:v>1778</c:v>
                </c:pt>
                <c:pt idx="1579">
                  <c:v>1779</c:v>
                </c:pt>
                <c:pt idx="1580">
                  <c:v>1780</c:v>
                </c:pt>
                <c:pt idx="1581">
                  <c:v>1781</c:v>
                </c:pt>
                <c:pt idx="1582">
                  <c:v>1782</c:v>
                </c:pt>
                <c:pt idx="1583">
                  <c:v>1783</c:v>
                </c:pt>
                <c:pt idx="1584">
                  <c:v>1784</c:v>
                </c:pt>
                <c:pt idx="1585">
                  <c:v>1785</c:v>
                </c:pt>
                <c:pt idx="1586">
                  <c:v>1786</c:v>
                </c:pt>
                <c:pt idx="1587">
                  <c:v>1787</c:v>
                </c:pt>
                <c:pt idx="1588">
                  <c:v>1788</c:v>
                </c:pt>
                <c:pt idx="1589">
                  <c:v>1789</c:v>
                </c:pt>
                <c:pt idx="1590">
                  <c:v>1790</c:v>
                </c:pt>
                <c:pt idx="1591">
                  <c:v>1791</c:v>
                </c:pt>
                <c:pt idx="1592">
                  <c:v>1792</c:v>
                </c:pt>
                <c:pt idx="1593">
                  <c:v>1793</c:v>
                </c:pt>
                <c:pt idx="1594">
                  <c:v>1794</c:v>
                </c:pt>
                <c:pt idx="1595">
                  <c:v>1795</c:v>
                </c:pt>
                <c:pt idx="1596">
                  <c:v>1796</c:v>
                </c:pt>
                <c:pt idx="1597">
                  <c:v>1797</c:v>
                </c:pt>
                <c:pt idx="1598">
                  <c:v>1798</c:v>
                </c:pt>
                <c:pt idx="1599">
                  <c:v>1799</c:v>
                </c:pt>
                <c:pt idx="1600">
                  <c:v>1800</c:v>
                </c:pt>
                <c:pt idx="1601">
                  <c:v>1801</c:v>
                </c:pt>
                <c:pt idx="1602">
                  <c:v>1802</c:v>
                </c:pt>
                <c:pt idx="1603">
                  <c:v>1803</c:v>
                </c:pt>
                <c:pt idx="1604">
                  <c:v>1804</c:v>
                </c:pt>
                <c:pt idx="1605">
                  <c:v>1805</c:v>
                </c:pt>
                <c:pt idx="1606">
                  <c:v>1806</c:v>
                </c:pt>
                <c:pt idx="1607">
                  <c:v>1807</c:v>
                </c:pt>
                <c:pt idx="1608">
                  <c:v>1808</c:v>
                </c:pt>
                <c:pt idx="1609">
                  <c:v>1809</c:v>
                </c:pt>
                <c:pt idx="1610">
                  <c:v>1810</c:v>
                </c:pt>
                <c:pt idx="1611">
                  <c:v>1811</c:v>
                </c:pt>
                <c:pt idx="1612">
                  <c:v>1812</c:v>
                </c:pt>
                <c:pt idx="1613">
                  <c:v>1813</c:v>
                </c:pt>
                <c:pt idx="1614">
                  <c:v>1814</c:v>
                </c:pt>
                <c:pt idx="1615">
                  <c:v>1815</c:v>
                </c:pt>
                <c:pt idx="1616">
                  <c:v>1816</c:v>
                </c:pt>
                <c:pt idx="1617">
                  <c:v>1817</c:v>
                </c:pt>
                <c:pt idx="1618">
                  <c:v>1818</c:v>
                </c:pt>
                <c:pt idx="1619">
                  <c:v>1819</c:v>
                </c:pt>
                <c:pt idx="1620">
                  <c:v>1820</c:v>
                </c:pt>
                <c:pt idx="1621">
                  <c:v>1821</c:v>
                </c:pt>
                <c:pt idx="1622">
                  <c:v>1822</c:v>
                </c:pt>
                <c:pt idx="1623">
                  <c:v>1823</c:v>
                </c:pt>
                <c:pt idx="1624">
                  <c:v>1824</c:v>
                </c:pt>
                <c:pt idx="1625">
                  <c:v>1825</c:v>
                </c:pt>
                <c:pt idx="1626">
                  <c:v>1826</c:v>
                </c:pt>
                <c:pt idx="1627">
                  <c:v>1827</c:v>
                </c:pt>
                <c:pt idx="1628">
                  <c:v>1828</c:v>
                </c:pt>
                <c:pt idx="1629">
                  <c:v>1829</c:v>
                </c:pt>
                <c:pt idx="1630">
                  <c:v>1830</c:v>
                </c:pt>
                <c:pt idx="1631">
                  <c:v>1831</c:v>
                </c:pt>
                <c:pt idx="1632">
                  <c:v>1832</c:v>
                </c:pt>
                <c:pt idx="1633">
                  <c:v>1833</c:v>
                </c:pt>
                <c:pt idx="1634">
                  <c:v>1834</c:v>
                </c:pt>
                <c:pt idx="1635">
                  <c:v>1835</c:v>
                </c:pt>
                <c:pt idx="1636">
                  <c:v>1836</c:v>
                </c:pt>
                <c:pt idx="1637">
                  <c:v>1837</c:v>
                </c:pt>
                <c:pt idx="1638">
                  <c:v>1838</c:v>
                </c:pt>
                <c:pt idx="1639">
                  <c:v>1839</c:v>
                </c:pt>
                <c:pt idx="1640">
                  <c:v>1840</c:v>
                </c:pt>
                <c:pt idx="1641">
                  <c:v>1841</c:v>
                </c:pt>
                <c:pt idx="1642">
                  <c:v>1842</c:v>
                </c:pt>
                <c:pt idx="1643">
                  <c:v>1843</c:v>
                </c:pt>
                <c:pt idx="1644">
                  <c:v>1844</c:v>
                </c:pt>
                <c:pt idx="1645">
                  <c:v>1845</c:v>
                </c:pt>
                <c:pt idx="1646">
                  <c:v>1846</c:v>
                </c:pt>
                <c:pt idx="1647">
                  <c:v>1847</c:v>
                </c:pt>
                <c:pt idx="1648">
                  <c:v>1848</c:v>
                </c:pt>
                <c:pt idx="1649">
                  <c:v>1849</c:v>
                </c:pt>
                <c:pt idx="1650">
                  <c:v>1850</c:v>
                </c:pt>
                <c:pt idx="1651">
                  <c:v>1851</c:v>
                </c:pt>
                <c:pt idx="1652">
                  <c:v>1852</c:v>
                </c:pt>
                <c:pt idx="1653">
                  <c:v>1853</c:v>
                </c:pt>
                <c:pt idx="1654">
                  <c:v>1854</c:v>
                </c:pt>
                <c:pt idx="1655">
                  <c:v>1855</c:v>
                </c:pt>
                <c:pt idx="1656">
                  <c:v>1856</c:v>
                </c:pt>
                <c:pt idx="1657">
                  <c:v>1857</c:v>
                </c:pt>
                <c:pt idx="1658">
                  <c:v>1858</c:v>
                </c:pt>
                <c:pt idx="1659">
                  <c:v>1859</c:v>
                </c:pt>
                <c:pt idx="1660">
                  <c:v>1860</c:v>
                </c:pt>
                <c:pt idx="1661">
                  <c:v>1861</c:v>
                </c:pt>
                <c:pt idx="1662">
                  <c:v>1862</c:v>
                </c:pt>
                <c:pt idx="1663">
                  <c:v>1863</c:v>
                </c:pt>
                <c:pt idx="1664">
                  <c:v>1864</c:v>
                </c:pt>
                <c:pt idx="1665">
                  <c:v>1865</c:v>
                </c:pt>
                <c:pt idx="1666">
                  <c:v>1866</c:v>
                </c:pt>
                <c:pt idx="1667">
                  <c:v>1867</c:v>
                </c:pt>
                <c:pt idx="1668">
                  <c:v>1868</c:v>
                </c:pt>
                <c:pt idx="1669">
                  <c:v>1869</c:v>
                </c:pt>
                <c:pt idx="1670">
                  <c:v>1870</c:v>
                </c:pt>
                <c:pt idx="1671">
                  <c:v>1871</c:v>
                </c:pt>
                <c:pt idx="1672">
                  <c:v>1872</c:v>
                </c:pt>
                <c:pt idx="1673">
                  <c:v>1873</c:v>
                </c:pt>
                <c:pt idx="1674">
                  <c:v>1874</c:v>
                </c:pt>
                <c:pt idx="1675">
                  <c:v>1875</c:v>
                </c:pt>
                <c:pt idx="1676">
                  <c:v>1876</c:v>
                </c:pt>
                <c:pt idx="1677">
                  <c:v>1877</c:v>
                </c:pt>
                <c:pt idx="1678">
                  <c:v>1878</c:v>
                </c:pt>
                <c:pt idx="1679">
                  <c:v>1879</c:v>
                </c:pt>
                <c:pt idx="1680">
                  <c:v>1880</c:v>
                </c:pt>
                <c:pt idx="1681">
                  <c:v>1881</c:v>
                </c:pt>
                <c:pt idx="1682">
                  <c:v>1882</c:v>
                </c:pt>
                <c:pt idx="1683">
                  <c:v>1883</c:v>
                </c:pt>
                <c:pt idx="1684">
                  <c:v>1884</c:v>
                </c:pt>
                <c:pt idx="1685">
                  <c:v>1885</c:v>
                </c:pt>
                <c:pt idx="1686">
                  <c:v>1886</c:v>
                </c:pt>
                <c:pt idx="1687">
                  <c:v>1887</c:v>
                </c:pt>
                <c:pt idx="1688">
                  <c:v>1888</c:v>
                </c:pt>
                <c:pt idx="1689">
                  <c:v>1889</c:v>
                </c:pt>
                <c:pt idx="1690">
                  <c:v>1890</c:v>
                </c:pt>
                <c:pt idx="1691">
                  <c:v>1891</c:v>
                </c:pt>
                <c:pt idx="1692">
                  <c:v>1892</c:v>
                </c:pt>
                <c:pt idx="1693">
                  <c:v>1893</c:v>
                </c:pt>
                <c:pt idx="1694">
                  <c:v>1894</c:v>
                </c:pt>
                <c:pt idx="1695">
                  <c:v>1895</c:v>
                </c:pt>
                <c:pt idx="1696">
                  <c:v>1896</c:v>
                </c:pt>
                <c:pt idx="1697">
                  <c:v>1897</c:v>
                </c:pt>
                <c:pt idx="1698">
                  <c:v>1898</c:v>
                </c:pt>
                <c:pt idx="1699">
                  <c:v>1899</c:v>
                </c:pt>
                <c:pt idx="1700">
                  <c:v>1900</c:v>
                </c:pt>
                <c:pt idx="1701">
                  <c:v>1901</c:v>
                </c:pt>
                <c:pt idx="1702">
                  <c:v>1902</c:v>
                </c:pt>
                <c:pt idx="1703">
                  <c:v>1903</c:v>
                </c:pt>
                <c:pt idx="1704">
                  <c:v>1904</c:v>
                </c:pt>
                <c:pt idx="1705">
                  <c:v>1905</c:v>
                </c:pt>
                <c:pt idx="1706">
                  <c:v>1906</c:v>
                </c:pt>
                <c:pt idx="1707">
                  <c:v>1907</c:v>
                </c:pt>
                <c:pt idx="1708">
                  <c:v>1908</c:v>
                </c:pt>
                <c:pt idx="1709">
                  <c:v>1909</c:v>
                </c:pt>
                <c:pt idx="1710">
                  <c:v>1910</c:v>
                </c:pt>
                <c:pt idx="1711">
                  <c:v>1911</c:v>
                </c:pt>
                <c:pt idx="1712">
                  <c:v>1912</c:v>
                </c:pt>
                <c:pt idx="1713">
                  <c:v>1913</c:v>
                </c:pt>
                <c:pt idx="1714">
                  <c:v>1914</c:v>
                </c:pt>
                <c:pt idx="1715">
                  <c:v>1915</c:v>
                </c:pt>
                <c:pt idx="1716">
                  <c:v>1916</c:v>
                </c:pt>
                <c:pt idx="1717">
                  <c:v>1917</c:v>
                </c:pt>
                <c:pt idx="1718">
                  <c:v>1918</c:v>
                </c:pt>
                <c:pt idx="1719">
                  <c:v>1919</c:v>
                </c:pt>
                <c:pt idx="1720">
                  <c:v>1920</c:v>
                </c:pt>
                <c:pt idx="1721">
                  <c:v>1921</c:v>
                </c:pt>
                <c:pt idx="1722">
                  <c:v>1922</c:v>
                </c:pt>
                <c:pt idx="1723">
                  <c:v>1923</c:v>
                </c:pt>
                <c:pt idx="1724">
                  <c:v>1924</c:v>
                </c:pt>
                <c:pt idx="1725">
                  <c:v>1925</c:v>
                </c:pt>
                <c:pt idx="1726">
                  <c:v>1926</c:v>
                </c:pt>
                <c:pt idx="1727">
                  <c:v>1927</c:v>
                </c:pt>
                <c:pt idx="1728">
                  <c:v>1928</c:v>
                </c:pt>
                <c:pt idx="1729">
                  <c:v>1929</c:v>
                </c:pt>
                <c:pt idx="1730">
                  <c:v>1930</c:v>
                </c:pt>
                <c:pt idx="1731">
                  <c:v>1931</c:v>
                </c:pt>
                <c:pt idx="1732">
                  <c:v>1932</c:v>
                </c:pt>
                <c:pt idx="1733">
                  <c:v>1933</c:v>
                </c:pt>
                <c:pt idx="1734">
                  <c:v>1934</c:v>
                </c:pt>
                <c:pt idx="1735">
                  <c:v>1935</c:v>
                </c:pt>
                <c:pt idx="1736">
                  <c:v>1936</c:v>
                </c:pt>
                <c:pt idx="1737">
                  <c:v>1937</c:v>
                </c:pt>
                <c:pt idx="1738">
                  <c:v>1938</c:v>
                </c:pt>
                <c:pt idx="1739">
                  <c:v>1939</c:v>
                </c:pt>
                <c:pt idx="1740">
                  <c:v>1940</c:v>
                </c:pt>
                <c:pt idx="1741">
                  <c:v>1941</c:v>
                </c:pt>
                <c:pt idx="1742">
                  <c:v>1942</c:v>
                </c:pt>
                <c:pt idx="1743">
                  <c:v>1943</c:v>
                </c:pt>
                <c:pt idx="1744">
                  <c:v>1944</c:v>
                </c:pt>
                <c:pt idx="1745">
                  <c:v>1945</c:v>
                </c:pt>
                <c:pt idx="1746">
                  <c:v>1946</c:v>
                </c:pt>
                <c:pt idx="1747">
                  <c:v>1947</c:v>
                </c:pt>
                <c:pt idx="1748">
                  <c:v>1948</c:v>
                </c:pt>
                <c:pt idx="1749">
                  <c:v>1949</c:v>
                </c:pt>
                <c:pt idx="1750">
                  <c:v>1950</c:v>
                </c:pt>
                <c:pt idx="1751">
                  <c:v>1951</c:v>
                </c:pt>
                <c:pt idx="1752">
                  <c:v>1952</c:v>
                </c:pt>
                <c:pt idx="1753">
                  <c:v>1953</c:v>
                </c:pt>
                <c:pt idx="1754">
                  <c:v>1954</c:v>
                </c:pt>
                <c:pt idx="1755">
                  <c:v>1955</c:v>
                </c:pt>
                <c:pt idx="1756">
                  <c:v>1956</c:v>
                </c:pt>
                <c:pt idx="1757">
                  <c:v>1957</c:v>
                </c:pt>
                <c:pt idx="1758">
                  <c:v>1958</c:v>
                </c:pt>
                <c:pt idx="1759">
                  <c:v>1959</c:v>
                </c:pt>
                <c:pt idx="1760">
                  <c:v>1960</c:v>
                </c:pt>
                <c:pt idx="1761">
                  <c:v>1961</c:v>
                </c:pt>
                <c:pt idx="1762">
                  <c:v>1962</c:v>
                </c:pt>
                <c:pt idx="1763">
                  <c:v>1963</c:v>
                </c:pt>
                <c:pt idx="1764">
                  <c:v>1964</c:v>
                </c:pt>
                <c:pt idx="1765">
                  <c:v>1965</c:v>
                </c:pt>
                <c:pt idx="1766">
                  <c:v>1966</c:v>
                </c:pt>
                <c:pt idx="1767">
                  <c:v>1967</c:v>
                </c:pt>
                <c:pt idx="1768">
                  <c:v>1968</c:v>
                </c:pt>
                <c:pt idx="1769">
                  <c:v>1969</c:v>
                </c:pt>
                <c:pt idx="1770">
                  <c:v>1970</c:v>
                </c:pt>
                <c:pt idx="1771">
                  <c:v>1971</c:v>
                </c:pt>
                <c:pt idx="1772">
                  <c:v>1972</c:v>
                </c:pt>
                <c:pt idx="1773">
                  <c:v>1973</c:v>
                </c:pt>
                <c:pt idx="1774">
                  <c:v>1974</c:v>
                </c:pt>
                <c:pt idx="1775">
                  <c:v>1975</c:v>
                </c:pt>
                <c:pt idx="1776">
                  <c:v>1976</c:v>
                </c:pt>
                <c:pt idx="1777">
                  <c:v>1977</c:v>
                </c:pt>
                <c:pt idx="1778">
                  <c:v>1978</c:v>
                </c:pt>
                <c:pt idx="1779">
                  <c:v>1979</c:v>
                </c:pt>
                <c:pt idx="1780">
                  <c:v>1980</c:v>
                </c:pt>
                <c:pt idx="1781">
                  <c:v>1981</c:v>
                </c:pt>
                <c:pt idx="1782">
                  <c:v>1982</c:v>
                </c:pt>
                <c:pt idx="1783">
                  <c:v>1983</c:v>
                </c:pt>
                <c:pt idx="1784">
                  <c:v>1984</c:v>
                </c:pt>
                <c:pt idx="1785">
                  <c:v>1985</c:v>
                </c:pt>
                <c:pt idx="1786">
                  <c:v>1986</c:v>
                </c:pt>
                <c:pt idx="1787">
                  <c:v>1987</c:v>
                </c:pt>
                <c:pt idx="1788">
                  <c:v>1988</c:v>
                </c:pt>
                <c:pt idx="1789">
                  <c:v>1989</c:v>
                </c:pt>
                <c:pt idx="1790">
                  <c:v>1990</c:v>
                </c:pt>
                <c:pt idx="1791">
                  <c:v>1991</c:v>
                </c:pt>
                <c:pt idx="1792">
                  <c:v>1992</c:v>
                </c:pt>
                <c:pt idx="1793">
                  <c:v>1993</c:v>
                </c:pt>
                <c:pt idx="1794">
                  <c:v>1994</c:v>
                </c:pt>
                <c:pt idx="1795">
                  <c:v>1995</c:v>
                </c:pt>
                <c:pt idx="1796">
                  <c:v>1996</c:v>
                </c:pt>
                <c:pt idx="1797">
                  <c:v>1997</c:v>
                </c:pt>
                <c:pt idx="1798">
                  <c:v>1998</c:v>
                </c:pt>
                <c:pt idx="1799">
                  <c:v>1999</c:v>
                </c:pt>
                <c:pt idx="1800">
                  <c:v>2000</c:v>
                </c:pt>
                <c:pt idx="1801">
                  <c:v>2001</c:v>
                </c:pt>
                <c:pt idx="1802">
                  <c:v>2002</c:v>
                </c:pt>
                <c:pt idx="1803">
                  <c:v>2003</c:v>
                </c:pt>
                <c:pt idx="1804">
                  <c:v>2004</c:v>
                </c:pt>
                <c:pt idx="1805">
                  <c:v>2005</c:v>
                </c:pt>
                <c:pt idx="1806">
                  <c:v>2006</c:v>
                </c:pt>
                <c:pt idx="1807">
                  <c:v>2007</c:v>
                </c:pt>
                <c:pt idx="1808">
                  <c:v>2008</c:v>
                </c:pt>
                <c:pt idx="1809">
                  <c:v>2009</c:v>
                </c:pt>
                <c:pt idx="1810">
                  <c:v>2010</c:v>
                </c:pt>
                <c:pt idx="1811">
                  <c:v>2011</c:v>
                </c:pt>
                <c:pt idx="1812">
                  <c:v>2012</c:v>
                </c:pt>
                <c:pt idx="1813">
                  <c:v>2013</c:v>
                </c:pt>
                <c:pt idx="1814">
                  <c:v>2014</c:v>
                </c:pt>
                <c:pt idx="1815">
                  <c:v>2015</c:v>
                </c:pt>
                <c:pt idx="1816">
                  <c:v>2016</c:v>
                </c:pt>
                <c:pt idx="1817">
                  <c:v>2017</c:v>
                </c:pt>
                <c:pt idx="1818">
                  <c:v>2018</c:v>
                </c:pt>
                <c:pt idx="1819">
                  <c:v>2019</c:v>
                </c:pt>
                <c:pt idx="1820">
                  <c:v>2020</c:v>
                </c:pt>
                <c:pt idx="1821">
                  <c:v>2021</c:v>
                </c:pt>
                <c:pt idx="1822">
                  <c:v>2022</c:v>
                </c:pt>
                <c:pt idx="1823">
                  <c:v>2023</c:v>
                </c:pt>
                <c:pt idx="1824">
                  <c:v>2024</c:v>
                </c:pt>
                <c:pt idx="1825">
                  <c:v>2025</c:v>
                </c:pt>
                <c:pt idx="1826">
                  <c:v>2026</c:v>
                </c:pt>
                <c:pt idx="1827">
                  <c:v>2027</c:v>
                </c:pt>
                <c:pt idx="1828">
                  <c:v>2028</c:v>
                </c:pt>
                <c:pt idx="1829">
                  <c:v>2029</c:v>
                </c:pt>
                <c:pt idx="1830">
                  <c:v>2030</c:v>
                </c:pt>
                <c:pt idx="1831">
                  <c:v>2031</c:v>
                </c:pt>
                <c:pt idx="1832">
                  <c:v>2032</c:v>
                </c:pt>
                <c:pt idx="1833">
                  <c:v>2033</c:v>
                </c:pt>
                <c:pt idx="1834">
                  <c:v>2034</c:v>
                </c:pt>
                <c:pt idx="1835">
                  <c:v>2035</c:v>
                </c:pt>
                <c:pt idx="1836">
                  <c:v>2036</c:v>
                </c:pt>
                <c:pt idx="1837">
                  <c:v>2037</c:v>
                </c:pt>
                <c:pt idx="1838">
                  <c:v>2038</c:v>
                </c:pt>
                <c:pt idx="1839">
                  <c:v>2039</c:v>
                </c:pt>
                <c:pt idx="1840">
                  <c:v>2040</c:v>
                </c:pt>
                <c:pt idx="1841">
                  <c:v>2041</c:v>
                </c:pt>
                <c:pt idx="1842">
                  <c:v>2042</c:v>
                </c:pt>
                <c:pt idx="1843">
                  <c:v>2043</c:v>
                </c:pt>
                <c:pt idx="1844">
                  <c:v>2044</c:v>
                </c:pt>
                <c:pt idx="1845">
                  <c:v>2045</c:v>
                </c:pt>
                <c:pt idx="1846">
                  <c:v>2046</c:v>
                </c:pt>
                <c:pt idx="1847">
                  <c:v>2047</c:v>
                </c:pt>
                <c:pt idx="1848">
                  <c:v>2048</c:v>
                </c:pt>
                <c:pt idx="1849">
                  <c:v>2049</c:v>
                </c:pt>
                <c:pt idx="1850">
                  <c:v>2050</c:v>
                </c:pt>
                <c:pt idx="1851">
                  <c:v>2051</c:v>
                </c:pt>
                <c:pt idx="1852">
                  <c:v>2052</c:v>
                </c:pt>
                <c:pt idx="1853">
                  <c:v>2053</c:v>
                </c:pt>
                <c:pt idx="1854">
                  <c:v>2054</c:v>
                </c:pt>
                <c:pt idx="1855">
                  <c:v>2055</c:v>
                </c:pt>
                <c:pt idx="1856">
                  <c:v>2056</c:v>
                </c:pt>
                <c:pt idx="1857">
                  <c:v>2057</c:v>
                </c:pt>
                <c:pt idx="1858">
                  <c:v>2058</c:v>
                </c:pt>
                <c:pt idx="1859">
                  <c:v>2059</c:v>
                </c:pt>
                <c:pt idx="1860">
                  <c:v>2060</c:v>
                </c:pt>
                <c:pt idx="1861">
                  <c:v>2061</c:v>
                </c:pt>
                <c:pt idx="1862">
                  <c:v>2062</c:v>
                </c:pt>
                <c:pt idx="1863">
                  <c:v>2063</c:v>
                </c:pt>
                <c:pt idx="1864">
                  <c:v>2064</c:v>
                </c:pt>
                <c:pt idx="1865">
                  <c:v>2065</c:v>
                </c:pt>
                <c:pt idx="1866">
                  <c:v>2066</c:v>
                </c:pt>
                <c:pt idx="1867">
                  <c:v>2067</c:v>
                </c:pt>
                <c:pt idx="1868">
                  <c:v>2068</c:v>
                </c:pt>
                <c:pt idx="1869">
                  <c:v>2069</c:v>
                </c:pt>
                <c:pt idx="1870">
                  <c:v>2070</c:v>
                </c:pt>
                <c:pt idx="1871">
                  <c:v>2071</c:v>
                </c:pt>
                <c:pt idx="1872">
                  <c:v>2072</c:v>
                </c:pt>
                <c:pt idx="1873">
                  <c:v>2073</c:v>
                </c:pt>
                <c:pt idx="1874">
                  <c:v>2074</c:v>
                </c:pt>
                <c:pt idx="1875">
                  <c:v>2075</c:v>
                </c:pt>
                <c:pt idx="1876">
                  <c:v>2076</c:v>
                </c:pt>
                <c:pt idx="1877">
                  <c:v>2077</c:v>
                </c:pt>
                <c:pt idx="1878">
                  <c:v>2078</c:v>
                </c:pt>
                <c:pt idx="1879">
                  <c:v>2079</c:v>
                </c:pt>
                <c:pt idx="1880">
                  <c:v>2080</c:v>
                </c:pt>
                <c:pt idx="1881">
                  <c:v>2081</c:v>
                </c:pt>
                <c:pt idx="1882">
                  <c:v>2082</c:v>
                </c:pt>
                <c:pt idx="1883">
                  <c:v>2083</c:v>
                </c:pt>
                <c:pt idx="1884">
                  <c:v>2084</c:v>
                </c:pt>
                <c:pt idx="1885">
                  <c:v>2085</c:v>
                </c:pt>
                <c:pt idx="1886">
                  <c:v>2086</c:v>
                </c:pt>
                <c:pt idx="1887">
                  <c:v>2087</c:v>
                </c:pt>
                <c:pt idx="1888">
                  <c:v>2088</c:v>
                </c:pt>
                <c:pt idx="1889">
                  <c:v>2089</c:v>
                </c:pt>
                <c:pt idx="1890">
                  <c:v>2090</c:v>
                </c:pt>
                <c:pt idx="1891">
                  <c:v>2091</c:v>
                </c:pt>
                <c:pt idx="1892">
                  <c:v>2092</c:v>
                </c:pt>
                <c:pt idx="1893">
                  <c:v>2093</c:v>
                </c:pt>
                <c:pt idx="1894">
                  <c:v>2094</c:v>
                </c:pt>
                <c:pt idx="1895">
                  <c:v>2095</c:v>
                </c:pt>
                <c:pt idx="1896">
                  <c:v>2096</c:v>
                </c:pt>
                <c:pt idx="1897">
                  <c:v>2097</c:v>
                </c:pt>
                <c:pt idx="1898">
                  <c:v>2098</c:v>
                </c:pt>
                <c:pt idx="1899">
                  <c:v>2099</c:v>
                </c:pt>
                <c:pt idx="1900">
                  <c:v>2100</c:v>
                </c:pt>
                <c:pt idx="1901">
                  <c:v>2101</c:v>
                </c:pt>
                <c:pt idx="1902">
                  <c:v>2102</c:v>
                </c:pt>
                <c:pt idx="1903">
                  <c:v>2103</c:v>
                </c:pt>
                <c:pt idx="1904">
                  <c:v>2104</c:v>
                </c:pt>
                <c:pt idx="1905">
                  <c:v>2105</c:v>
                </c:pt>
                <c:pt idx="1906">
                  <c:v>2106</c:v>
                </c:pt>
                <c:pt idx="1907">
                  <c:v>2107</c:v>
                </c:pt>
                <c:pt idx="1908">
                  <c:v>2108</c:v>
                </c:pt>
                <c:pt idx="1909">
                  <c:v>2109</c:v>
                </c:pt>
                <c:pt idx="1910">
                  <c:v>2110</c:v>
                </c:pt>
                <c:pt idx="1911">
                  <c:v>2111</c:v>
                </c:pt>
                <c:pt idx="1912">
                  <c:v>2112</c:v>
                </c:pt>
                <c:pt idx="1913">
                  <c:v>2113</c:v>
                </c:pt>
                <c:pt idx="1914">
                  <c:v>2114</c:v>
                </c:pt>
                <c:pt idx="1915">
                  <c:v>2115</c:v>
                </c:pt>
                <c:pt idx="1916">
                  <c:v>2116</c:v>
                </c:pt>
                <c:pt idx="1917">
                  <c:v>2117</c:v>
                </c:pt>
                <c:pt idx="1918">
                  <c:v>2118</c:v>
                </c:pt>
                <c:pt idx="1919">
                  <c:v>2119</c:v>
                </c:pt>
                <c:pt idx="1920">
                  <c:v>2120</c:v>
                </c:pt>
                <c:pt idx="1921">
                  <c:v>2121</c:v>
                </c:pt>
                <c:pt idx="1922">
                  <c:v>2122</c:v>
                </c:pt>
                <c:pt idx="1923">
                  <c:v>2123</c:v>
                </c:pt>
                <c:pt idx="1924">
                  <c:v>2124</c:v>
                </c:pt>
                <c:pt idx="1925">
                  <c:v>2125</c:v>
                </c:pt>
                <c:pt idx="1926">
                  <c:v>2126</c:v>
                </c:pt>
                <c:pt idx="1927">
                  <c:v>2127</c:v>
                </c:pt>
                <c:pt idx="1928">
                  <c:v>2128</c:v>
                </c:pt>
                <c:pt idx="1929">
                  <c:v>2129</c:v>
                </c:pt>
                <c:pt idx="1930">
                  <c:v>2130</c:v>
                </c:pt>
                <c:pt idx="1931">
                  <c:v>2131</c:v>
                </c:pt>
                <c:pt idx="1932">
                  <c:v>2132</c:v>
                </c:pt>
                <c:pt idx="1933">
                  <c:v>2133</c:v>
                </c:pt>
                <c:pt idx="1934">
                  <c:v>2134</c:v>
                </c:pt>
                <c:pt idx="1935">
                  <c:v>2135</c:v>
                </c:pt>
                <c:pt idx="1936">
                  <c:v>2136</c:v>
                </c:pt>
                <c:pt idx="1937">
                  <c:v>2137</c:v>
                </c:pt>
                <c:pt idx="1938">
                  <c:v>2138</c:v>
                </c:pt>
                <c:pt idx="1939">
                  <c:v>2139</c:v>
                </c:pt>
                <c:pt idx="1940">
                  <c:v>2140</c:v>
                </c:pt>
                <c:pt idx="1941">
                  <c:v>2141</c:v>
                </c:pt>
                <c:pt idx="1942">
                  <c:v>2142</c:v>
                </c:pt>
                <c:pt idx="1943">
                  <c:v>2143</c:v>
                </c:pt>
                <c:pt idx="1944">
                  <c:v>2144</c:v>
                </c:pt>
                <c:pt idx="1945">
                  <c:v>2145</c:v>
                </c:pt>
                <c:pt idx="1946">
                  <c:v>2146</c:v>
                </c:pt>
                <c:pt idx="1947">
                  <c:v>2147</c:v>
                </c:pt>
                <c:pt idx="1948">
                  <c:v>2148</c:v>
                </c:pt>
                <c:pt idx="1949">
                  <c:v>2149</c:v>
                </c:pt>
                <c:pt idx="1950">
                  <c:v>2150</c:v>
                </c:pt>
                <c:pt idx="1951">
                  <c:v>2151</c:v>
                </c:pt>
                <c:pt idx="1952">
                  <c:v>2152</c:v>
                </c:pt>
                <c:pt idx="1953">
                  <c:v>2153</c:v>
                </c:pt>
                <c:pt idx="1954">
                  <c:v>2154</c:v>
                </c:pt>
                <c:pt idx="1955">
                  <c:v>2155</c:v>
                </c:pt>
                <c:pt idx="1956">
                  <c:v>2156</c:v>
                </c:pt>
                <c:pt idx="1957">
                  <c:v>2157</c:v>
                </c:pt>
                <c:pt idx="1958">
                  <c:v>2158</c:v>
                </c:pt>
                <c:pt idx="1959">
                  <c:v>2159</c:v>
                </c:pt>
                <c:pt idx="1960">
                  <c:v>2160</c:v>
                </c:pt>
                <c:pt idx="1961">
                  <c:v>2161</c:v>
                </c:pt>
                <c:pt idx="1962">
                  <c:v>2162</c:v>
                </c:pt>
                <c:pt idx="1963">
                  <c:v>2163</c:v>
                </c:pt>
                <c:pt idx="1964">
                  <c:v>2164</c:v>
                </c:pt>
                <c:pt idx="1965">
                  <c:v>2165</c:v>
                </c:pt>
                <c:pt idx="1966">
                  <c:v>2166</c:v>
                </c:pt>
                <c:pt idx="1967">
                  <c:v>2167</c:v>
                </c:pt>
                <c:pt idx="1968">
                  <c:v>2168</c:v>
                </c:pt>
                <c:pt idx="1969">
                  <c:v>2169</c:v>
                </c:pt>
                <c:pt idx="1970">
                  <c:v>2170</c:v>
                </c:pt>
                <c:pt idx="1971">
                  <c:v>2171</c:v>
                </c:pt>
                <c:pt idx="1972">
                  <c:v>2172</c:v>
                </c:pt>
                <c:pt idx="1973">
                  <c:v>2173</c:v>
                </c:pt>
                <c:pt idx="1974">
                  <c:v>2174</c:v>
                </c:pt>
                <c:pt idx="1975">
                  <c:v>2175</c:v>
                </c:pt>
                <c:pt idx="1976">
                  <c:v>2176</c:v>
                </c:pt>
                <c:pt idx="1977">
                  <c:v>2177</c:v>
                </c:pt>
                <c:pt idx="1978">
                  <c:v>2178</c:v>
                </c:pt>
                <c:pt idx="1979">
                  <c:v>2179</c:v>
                </c:pt>
                <c:pt idx="1980">
                  <c:v>2180</c:v>
                </c:pt>
                <c:pt idx="1981">
                  <c:v>2181</c:v>
                </c:pt>
                <c:pt idx="1982">
                  <c:v>2182</c:v>
                </c:pt>
                <c:pt idx="1983">
                  <c:v>2183</c:v>
                </c:pt>
                <c:pt idx="1984">
                  <c:v>2184</c:v>
                </c:pt>
                <c:pt idx="1985">
                  <c:v>2185</c:v>
                </c:pt>
                <c:pt idx="1986">
                  <c:v>2186</c:v>
                </c:pt>
                <c:pt idx="1987">
                  <c:v>2187</c:v>
                </c:pt>
                <c:pt idx="1988">
                  <c:v>2188</c:v>
                </c:pt>
                <c:pt idx="1989">
                  <c:v>2189</c:v>
                </c:pt>
                <c:pt idx="1990">
                  <c:v>2190</c:v>
                </c:pt>
                <c:pt idx="1991">
                  <c:v>2191</c:v>
                </c:pt>
                <c:pt idx="1992">
                  <c:v>2192</c:v>
                </c:pt>
                <c:pt idx="1993">
                  <c:v>2193</c:v>
                </c:pt>
                <c:pt idx="1994">
                  <c:v>2194</c:v>
                </c:pt>
                <c:pt idx="1995">
                  <c:v>2195</c:v>
                </c:pt>
                <c:pt idx="1996">
                  <c:v>2196</c:v>
                </c:pt>
                <c:pt idx="1997">
                  <c:v>2197</c:v>
                </c:pt>
                <c:pt idx="1998">
                  <c:v>2198</c:v>
                </c:pt>
                <c:pt idx="1999">
                  <c:v>2199</c:v>
                </c:pt>
                <c:pt idx="2000">
                  <c:v>2200</c:v>
                </c:pt>
                <c:pt idx="2001">
                  <c:v>2201</c:v>
                </c:pt>
                <c:pt idx="2002">
                  <c:v>2202</c:v>
                </c:pt>
                <c:pt idx="2003">
                  <c:v>2203</c:v>
                </c:pt>
                <c:pt idx="2004">
                  <c:v>2204</c:v>
                </c:pt>
                <c:pt idx="2005">
                  <c:v>2205</c:v>
                </c:pt>
                <c:pt idx="2006">
                  <c:v>2206</c:v>
                </c:pt>
                <c:pt idx="2007">
                  <c:v>2207</c:v>
                </c:pt>
                <c:pt idx="2008">
                  <c:v>2208</c:v>
                </c:pt>
                <c:pt idx="2009">
                  <c:v>2209</c:v>
                </c:pt>
                <c:pt idx="2010">
                  <c:v>2210</c:v>
                </c:pt>
                <c:pt idx="2011">
                  <c:v>2211</c:v>
                </c:pt>
                <c:pt idx="2012">
                  <c:v>2212</c:v>
                </c:pt>
                <c:pt idx="2013">
                  <c:v>2213</c:v>
                </c:pt>
                <c:pt idx="2014">
                  <c:v>2214</c:v>
                </c:pt>
                <c:pt idx="2015">
                  <c:v>2215</c:v>
                </c:pt>
                <c:pt idx="2016">
                  <c:v>2216</c:v>
                </c:pt>
                <c:pt idx="2017">
                  <c:v>2217</c:v>
                </c:pt>
                <c:pt idx="2018">
                  <c:v>2218</c:v>
                </c:pt>
                <c:pt idx="2019">
                  <c:v>2219</c:v>
                </c:pt>
                <c:pt idx="2020">
                  <c:v>2220</c:v>
                </c:pt>
                <c:pt idx="2021">
                  <c:v>2221</c:v>
                </c:pt>
                <c:pt idx="2022">
                  <c:v>2222</c:v>
                </c:pt>
                <c:pt idx="2023">
                  <c:v>2223</c:v>
                </c:pt>
                <c:pt idx="2024">
                  <c:v>2224</c:v>
                </c:pt>
                <c:pt idx="2025">
                  <c:v>2225</c:v>
                </c:pt>
                <c:pt idx="2026">
                  <c:v>2226</c:v>
                </c:pt>
                <c:pt idx="2027">
                  <c:v>2227</c:v>
                </c:pt>
                <c:pt idx="2028">
                  <c:v>2228</c:v>
                </c:pt>
                <c:pt idx="2029">
                  <c:v>2229</c:v>
                </c:pt>
                <c:pt idx="2030">
                  <c:v>2230</c:v>
                </c:pt>
                <c:pt idx="2031">
                  <c:v>2231</c:v>
                </c:pt>
                <c:pt idx="2032">
                  <c:v>2232</c:v>
                </c:pt>
                <c:pt idx="2033">
                  <c:v>2233</c:v>
                </c:pt>
                <c:pt idx="2034">
                  <c:v>2234</c:v>
                </c:pt>
                <c:pt idx="2035">
                  <c:v>2235</c:v>
                </c:pt>
                <c:pt idx="2036">
                  <c:v>2236</c:v>
                </c:pt>
                <c:pt idx="2037">
                  <c:v>2237</c:v>
                </c:pt>
                <c:pt idx="2038">
                  <c:v>2238</c:v>
                </c:pt>
                <c:pt idx="2039">
                  <c:v>2239</c:v>
                </c:pt>
                <c:pt idx="2040">
                  <c:v>2240</c:v>
                </c:pt>
                <c:pt idx="2041">
                  <c:v>2241</c:v>
                </c:pt>
                <c:pt idx="2042">
                  <c:v>2242</c:v>
                </c:pt>
                <c:pt idx="2043">
                  <c:v>2243</c:v>
                </c:pt>
                <c:pt idx="2044">
                  <c:v>2244</c:v>
                </c:pt>
                <c:pt idx="2045">
                  <c:v>2245</c:v>
                </c:pt>
                <c:pt idx="2046">
                  <c:v>2246</c:v>
                </c:pt>
                <c:pt idx="2047">
                  <c:v>2247</c:v>
                </c:pt>
                <c:pt idx="2048">
                  <c:v>2248</c:v>
                </c:pt>
                <c:pt idx="2049">
                  <c:v>2249</c:v>
                </c:pt>
                <c:pt idx="2050">
                  <c:v>2250</c:v>
                </c:pt>
                <c:pt idx="2051">
                  <c:v>2251</c:v>
                </c:pt>
                <c:pt idx="2052">
                  <c:v>2252</c:v>
                </c:pt>
                <c:pt idx="2053">
                  <c:v>2253</c:v>
                </c:pt>
                <c:pt idx="2054">
                  <c:v>2254</c:v>
                </c:pt>
                <c:pt idx="2055">
                  <c:v>2255</c:v>
                </c:pt>
                <c:pt idx="2056">
                  <c:v>2256</c:v>
                </c:pt>
                <c:pt idx="2057">
                  <c:v>2257</c:v>
                </c:pt>
                <c:pt idx="2058">
                  <c:v>2258</c:v>
                </c:pt>
                <c:pt idx="2059">
                  <c:v>2259</c:v>
                </c:pt>
                <c:pt idx="2060">
                  <c:v>2260</c:v>
                </c:pt>
                <c:pt idx="2061">
                  <c:v>2261</c:v>
                </c:pt>
                <c:pt idx="2062">
                  <c:v>2262</c:v>
                </c:pt>
                <c:pt idx="2063">
                  <c:v>2263</c:v>
                </c:pt>
                <c:pt idx="2064">
                  <c:v>2264</c:v>
                </c:pt>
                <c:pt idx="2065">
                  <c:v>2265</c:v>
                </c:pt>
                <c:pt idx="2066">
                  <c:v>2266</c:v>
                </c:pt>
                <c:pt idx="2067">
                  <c:v>2267</c:v>
                </c:pt>
                <c:pt idx="2068">
                  <c:v>2268</c:v>
                </c:pt>
                <c:pt idx="2069">
                  <c:v>2269</c:v>
                </c:pt>
                <c:pt idx="2070">
                  <c:v>2270</c:v>
                </c:pt>
                <c:pt idx="2071">
                  <c:v>2271</c:v>
                </c:pt>
                <c:pt idx="2072">
                  <c:v>2272</c:v>
                </c:pt>
                <c:pt idx="2073">
                  <c:v>2273</c:v>
                </c:pt>
                <c:pt idx="2074">
                  <c:v>2274</c:v>
                </c:pt>
                <c:pt idx="2075">
                  <c:v>2275</c:v>
                </c:pt>
                <c:pt idx="2076">
                  <c:v>2276</c:v>
                </c:pt>
                <c:pt idx="2077">
                  <c:v>2277</c:v>
                </c:pt>
                <c:pt idx="2078">
                  <c:v>2278</c:v>
                </c:pt>
                <c:pt idx="2079">
                  <c:v>2279</c:v>
                </c:pt>
                <c:pt idx="2080">
                  <c:v>2280</c:v>
                </c:pt>
                <c:pt idx="2081">
                  <c:v>2281</c:v>
                </c:pt>
                <c:pt idx="2082">
                  <c:v>2282</c:v>
                </c:pt>
                <c:pt idx="2083">
                  <c:v>2283</c:v>
                </c:pt>
                <c:pt idx="2084">
                  <c:v>2284</c:v>
                </c:pt>
                <c:pt idx="2085">
                  <c:v>2285</c:v>
                </c:pt>
                <c:pt idx="2086">
                  <c:v>2286</c:v>
                </c:pt>
                <c:pt idx="2087">
                  <c:v>2287</c:v>
                </c:pt>
                <c:pt idx="2088">
                  <c:v>2288</c:v>
                </c:pt>
                <c:pt idx="2089">
                  <c:v>2289</c:v>
                </c:pt>
                <c:pt idx="2090">
                  <c:v>2290</c:v>
                </c:pt>
                <c:pt idx="2091">
                  <c:v>2291</c:v>
                </c:pt>
                <c:pt idx="2092">
                  <c:v>2292</c:v>
                </c:pt>
                <c:pt idx="2093">
                  <c:v>2293</c:v>
                </c:pt>
                <c:pt idx="2094">
                  <c:v>2294</c:v>
                </c:pt>
                <c:pt idx="2095">
                  <c:v>2295</c:v>
                </c:pt>
                <c:pt idx="2096">
                  <c:v>2296</c:v>
                </c:pt>
                <c:pt idx="2097">
                  <c:v>2297</c:v>
                </c:pt>
                <c:pt idx="2098">
                  <c:v>2298</c:v>
                </c:pt>
                <c:pt idx="2099">
                  <c:v>2299</c:v>
                </c:pt>
                <c:pt idx="2100">
                  <c:v>2300</c:v>
                </c:pt>
                <c:pt idx="2101">
                  <c:v>2301</c:v>
                </c:pt>
                <c:pt idx="2102">
                  <c:v>2302</c:v>
                </c:pt>
                <c:pt idx="2103">
                  <c:v>2303</c:v>
                </c:pt>
                <c:pt idx="2104">
                  <c:v>2304</c:v>
                </c:pt>
                <c:pt idx="2105">
                  <c:v>2305</c:v>
                </c:pt>
                <c:pt idx="2106">
                  <c:v>2306</c:v>
                </c:pt>
                <c:pt idx="2107">
                  <c:v>2307</c:v>
                </c:pt>
                <c:pt idx="2108">
                  <c:v>2308</c:v>
                </c:pt>
                <c:pt idx="2109">
                  <c:v>2309</c:v>
                </c:pt>
                <c:pt idx="2110">
                  <c:v>2310</c:v>
                </c:pt>
                <c:pt idx="2111">
                  <c:v>2311</c:v>
                </c:pt>
                <c:pt idx="2112">
                  <c:v>2312</c:v>
                </c:pt>
                <c:pt idx="2113">
                  <c:v>2313</c:v>
                </c:pt>
                <c:pt idx="2114">
                  <c:v>2314</c:v>
                </c:pt>
                <c:pt idx="2115">
                  <c:v>2315</c:v>
                </c:pt>
                <c:pt idx="2116">
                  <c:v>2316</c:v>
                </c:pt>
                <c:pt idx="2117">
                  <c:v>2317</c:v>
                </c:pt>
                <c:pt idx="2118">
                  <c:v>2318</c:v>
                </c:pt>
                <c:pt idx="2119">
                  <c:v>2319</c:v>
                </c:pt>
                <c:pt idx="2120">
                  <c:v>2320</c:v>
                </c:pt>
                <c:pt idx="2121">
                  <c:v>2321</c:v>
                </c:pt>
                <c:pt idx="2122">
                  <c:v>2322</c:v>
                </c:pt>
                <c:pt idx="2123">
                  <c:v>2323</c:v>
                </c:pt>
                <c:pt idx="2124">
                  <c:v>2324</c:v>
                </c:pt>
                <c:pt idx="2125">
                  <c:v>2325</c:v>
                </c:pt>
                <c:pt idx="2126">
                  <c:v>2326</c:v>
                </c:pt>
                <c:pt idx="2127">
                  <c:v>2327</c:v>
                </c:pt>
                <c:pt idx="2128">
                  <c:v>2328</c:v>
                </c:pt>
                <c:pt idx="2129">
                  <c:v>2329</c:v>
                </c:pt>
                <c:pt idx="2130">
                  <c:v>2330</c:v>
                </c:pt>
                <c:pt idx="2131">
                  <c:v>2331</c:v>
                </c:pt>
                <c:pt idx="2132">
                  <c:v>2332</c:v>
                </c:pt>
                <c:pt idx="2133">
                  <c:v>2333</c:v>
                </c:pt>
                <c:pt idx="2134">
                  <c:v>2334</c:v>
                </c:pt>
                <c:pt idx="2135">
                  <c:v>2335</c:v>
                </c:pt>
                <c:pt idx="2136">
                  <c:v>2336</c:v>
                </c:pt>
                <c:pt idx="2137">
                  <c:v>2337</c:v>
                </c:pt>
                <c:pt idx="2138">
                  <c:v>2338</c:v>
                </c:pt>
                <c:pt idx="2139">
                  <c:v>2339</c:v>
                </c:pt>
                <c:pt idx="2140">
                  <c:v>2340</c:v>
                </c:pt>
                <c:pt idx="2141">
                  <c:v>2341</c:v>
                </c:pt>
                <c:pt idx="2142">
                  <c:v>2342</c:v>
                </c:pt>
                <c:pt idx="2143">
                  <c:v>2343</c:v>
                </c:pt>
                <c:pt idx="2144">
                  <c:v>2344</c:v>
                </c:pt>
                <c:pt idx="2145">
                  <c:v>2345</c:v>
                </c:pt>
                <c:pt idx="2146">
                  <c:v>2346</c:v>
                </c:pt>
                <c:pt idx="2147">
                  <c:v>2347</c:v>
                </c:pt>
                <c:pt idx="2148">
                  <c:v>2348</c:v>
                </c:pt>
                <c:pt idx="2149">
                  <c:v>2349</c:v>
                </c:pt>
                <c:pt idx="2150">
                  <c:v>2350</c:v>
                </c:pt>
                <c:pt idx="2151">
                  <c:v>2351</c:v>
                </c:pt>
                <c:pt idx="2152">
                  <c:v>2352</c:v>
                </c:pt>
                <c:pt idx="2153">
                  <c:v>2353</c:v>
                </c:pt>
                <c:pt idx="2154">
                  <c:v>2354</c:v>
                </c:pt>
                <c:pt idx="2155">
                  <c:v>2355</c:v>
                </c:pt>
                <c:pt idx="2156">
                  <c:v>2356</c:v>
                </c:pt>
                <c:pt idx="2157">
                  <c:v>2357</c:v>
                </c:pt>
                <c:pt idx="2158">
                  <c:v>2358</c:v>
                </c:pt>
                <c:pt idx="2159">
                  <c:v>2359</c:v>
                </c:pt>
                <c:pt idx="2160">
                  <c:v>2360</c:v>
                </c:pt>
                <c:pt idx="2161">
                  <c:v>2361</c:v>
                </c:pt>
                <c:pt idx="2162">
                  <c:v>2362</c:v>
                </c:pt>
                <c:pt idx="2163">
                  <c:v>2363</c:v>
                </c:pt>
                <c:pt idx="2164">
                  <c:v>2364</c:v>
                </c:pt>
                <c:pt idx="2165">
                  <c:v>2365</c:v>
                </c:pt>
                <c:pt idx="2166">
                  <c:v>2366</c:v>
                </c:pt>
                <c:pt idx="2167">
                  <c:v>2367</c:v>
                </c:pt>
                <c:pt idx="2168">
                  <c:v>2368</c:v>
                </c:pt>
                <c:pt idx="2169">
                  <c:v>2369</c:v>
                </c:pt>
                <c:pt idx="2170">
                  <c:v>2370</c:v>
                </c:pt>
                <c:pt idx="2171">
                  <c:v>2371</c:v>
                </c:pt>
                <c:pt idx="2172">
                  <c:v>2372</c:v>
                </c:pt>
                <c:pt idx="2173">
                  <c:v>2373</c:v>
                </c:pt>
                <c:pt idx="2174">
                  <c:v>2374</c:v>
                </c:pt>
                <c:pt idx="2175">
                  <c:v>2375</c:v>
                </c:pt>
                <c:pt idx="2176">
                  <c:v>2376</c:v>
                </c:pt>
                <c:pt idx="2177">
                  <c:v>2377</c:v>
                </c:pt>
                <c:pt idx="2178">
                  <c:v>2378</c:v>
                </c:pt>
                <c:pt idx="2179">
                  <c:v>2379</c:v>
                </c:pt>
                <c:pt idx="2180">
                  <c:v>2380</c:v>
                </c:pt>
                <c:pt idx="2181">
                  <c:v>2381</c:v>
                </c:pt>
                <c:pt idx="2182">
                  <c:v>2382</c:v>
                </c:pt>
                <c:pt idx="2183">
                  <c:v>2383</c:v>
                </c:pt>
                <c:pt idx="2184">
                  <c:v>2384</c:v>
                </c:pt>
                <c:pt idx="2185">
                  <c:v>2385</c:v>
                </c:pt>
                <c:pt idx="2186">
                  <c:v>2386</c:v>
                </c:pt>
                <c:pt idx="2187">
                  <c:v>2387</c:v>
                </c:pt>
                <c:pt idx="2188">
                  <c:v>2388</c:v>
                </c:pt>
                <c:pt idx="2189">
                  <c:v>2389</c:v>
                </c:pt>
                <c:pt idx="2190">
                  <c:v>2390</c:v>
                </c:pt>
                <c:pt idx="2191">
                  <c:v>2391</c:v>
                </c:pt>
                <c:pt idx="2192">
                  <c:v>2392</c:v>
                </c:pt>
                <c:pt idx="2193">
                  <c:v>2393</c:v>
                </c:pt>
                <c:pt idx="2194">
                  <c:v>2394</c:v>
                </c:pt>
                <c:pt idx="2195">
                  <c:v>2395</c:v>
                </c:pt>
                <c:pt idx="2196">
                  <c:v>2396</c:v>
                </c:pt>
                <c:pt idx="2197">
                  <c:v>2397</c:v>
                </c:pt>
                <c:pt idx="2198">
                  <c:v>2398</c:v>
                </c:pt>
                <c:pt idx="2199">
                  <c:v>2399</c:v>
                </c:pt>
                <c:pt idx="2200">
                  <c:v>2400</c:v>
                </c:pt>
                <c:pt idx="2201">
                  <c:v>2401</c:v>
                </c:pt>
                <c:pt idx="2202">
                  <c:v>2402</c:v>
                </c:pt>
                <c:pt idx="2203">
                  <c:v>2403</c:v>
                </c:pt>
                <c:pt idx="2204">
                  <c:v>2404</c:v>
                </c:pt>
                <c:pt idx="2205">
                  <c:v>2405</c:v>
                </c:pt>
                <c:pt idx="2206">
                  <c:v>2406</c:v>
                </c:pt>
                <c:pt idx="2207">
                  <c:v>2407</c:v>
                </c:pt>
                <c:pt idx="2208">
                  <c:v>2408</c:v>
                </c:pt>
                <c:pt idx="2209">
                  <c:v>2409</c:v>
                </c:pt>
                <c:pt idx="2210">
                  <c:v>2410</c:v>
                </c:pt>
                <c:pt idx="2211">
                  <c:v>2411</c:v>
                </c:pt>
                <c:pt idx="2212">
                  <c:v>2412</c:v>
                </c:pt>
                <c:pt idx="2213">
                  <c:v>2413</c:v>
                </c:pt>
                <c:pt idx="2214">
                  <c:v>2414</c:v>
                </c:pt>
                <c:pt idx="2215">
                  <c:v>2415</c:v>
                </c:pt>
                <c:pt idx="2216">
                  <c:v>2416</c:v>
                </c:pt>
                <c:pt idx="2217">
                  <c:v>2417</c:v>
                </c:pt>
                <c:pt idx="2218">
                  <c:v>2418</c:v>
                </c:pt>
                <c:pt idx="2219">
                  <c:v>2419</c:v>
                </c:pt>
                <c:pt idx="2220">
                  <c:v>2420</c:v>
                </c:pt>
                <c:pt idx="2221">
                  <c:v>2421</c:v>
                </c:pt>
                <c:pt idx="2222">
                  <c:v>2422</c:v>
                </c:pt>
                <c:pt idx="2223">
                  <c:v>2423</c:v>
                </c:pt>
                <c:pt idx="2224">
                  <c:v>2424</c:v>
                </c:pt>
                <c:pt idx="2225">
                  <c:v>2425</c:v>
                </c:pt>
                <c:pt idx="2226">
                  <c:v>2426</c:v>
                </c:pt>
                <c:pt idx="2227">
                  <c:v>2427</c:v>
                </c:pt>
                <c:pt idx="2228">
                  <c:v>2428</c:v>
                </c:pt>
                <c:pt idx="2229">
                  <c:v>2429</c:v>
                </c:pt>
                <c:pt idx="2230">
                  <c:v>2430</c:v>
                </c:pt>
                <c:pt idx="2231">
                  <c:v>2431</c:v>
                </c:pt>
                <c:pt idx="2232">
                  <c:v>2432</c:v>
                </c:pt>
                <c:pt idx="2233">
                  <c:v>2433</c:v>
                </c:pt>
                <c:pt idx="2234">
                  <c:v>2434</c:v>
                </c:pt>
                <c:pt idx="2235">
                  <c:v>2435</c:v>
                </c:pt>
                <c:pt idx="2236">
                  <c:v>2436</c:v>
                </c:pt>
                <c:pt idx="2237">
                  <c:v>2437</c:v>
                </c:pt>
                <c:pt idx="2238">
                  <c:v>2438</c:v>
                </c:pt>
                <c:pt idx="2239">
                  <c:v>2439</c:v>
                </c:pt>
                <c:pt idx="2240">
                  <c:v>2440</c:v>
                </c:pt>
                <c:pt idx="2241">
                  <c:v>2441</c:v>
                </c:pt>
                <c:pt idx="2242">
                  <c:v>2442</c:v>
                </c:pt>
                <c:pt idx="2243">
                  <c:v>2443</c:v>
                </c:pt>
                <c:pt idx="2244">
                  <c:v>2444</c:v>
                </c:pt>
                <c:pt idx="2245">
                  <c:v>2445</c:v>
                </c:pt>
                <c:pt idx="2246">
                  <c:v>2446</c:v>
                </c:pt>
                <c:pt idx="2247">
                  <c:v>2447</c:v>
                </c:pt>
                <c:pt idx="2248">
                  <c:v>2448</c:v>
                </c:pt>
                <c:pt idx="2249">
                  <c:v>2449</c:v>
                </c:pt>
                <c:pt idx="2250">
                  <c:v>2450</c:v>
                </c:pt>
                <c:pt idx="2251">
                  <c:v>2451</c:v>
                </c:pt>
                <c:pt idx="2252">
                  <c:v>2452</c:v>
                </c:pt>
                <c:pt idx="2253">
                  <c:v>2453</c:v>
                </c:pt>
                <c:pt idx="2254">
                  <c:v>2454</c:v>
                </c:pt>
                <c:pt idx="2255">
                  <c:v>2455</c:v>
                </c:pt>
                <c:pt idx="2256">
                  <c:v>2456</c:v>
                </c:pt>
                <c:pt idx="2257">
                  <c:v>2457</c:v>
                </c:pt>
                <c:pt idx="2258">
                  <c:v>2458</c:v>
                </c:pt>
                <c:pt idx="2259">
                  <c:v>2459</c:v>
                </c:pt>
                <c:pt idx="2260">
                  <c:v>2460</c:v>
                </c:pt>
                <c:pt idx="2261">
                  <c:v>2461</c:v>
                </c:pt>
                <c:pt idx="2262">
                  <c:v>2462</c:v>
                </c:pt>
                <c:pt idx="2263">
                  <c:v>2463</c:v>
                </c:pt>
                <c:pt idx="2264">
                  <c:v>2464</c:v>
                </c:pt>
                <c:pt idx="2265">
                  <c:v>2465</c:v>
                </c:pt>
                <c:pt idx="2266">
                  <c:v>2466</c:v>
                </c:pt>
                <c:pt idx="2267">
                  <c:v>2467</c:v>
                </c:pt>
                <c:pt idx="2268">
                  <c:v>2468</c:v>
                </c:pt>
                <c:pt idx="2269">
                  <c:v>2469</c:v>
                </c:pt>
                <c:pt idx="2270">
                  <c:v>2470</c:v>
                </c:pt>
                <c:pt idx="2271">
                  <c:v>2471</c:v>
                </c:pt>
                <c:pt idx="2272">
                  <c:v>2472</c:v>
                </c:pt>
                <c:pt idx="2273">
                  <c:v>2473</c:v>
                </c:pt>
                <c:pt idx="2274">
                  <c:v>2474</c:v>
                </c:pt>
                <c:pt idx="2275">
                  <c:v>2475</c:v>
                </c:pt>
                <c:pt idx="2276">
                  <c:v>2476</c:v>
                </c:pt>
                <c:pt idx="2277">
                  <c:v>2477</c:v>
                </c:pt>
                <c:pt idx="2278">
                  <c:v>2478</c:v>
                </c:pt>
                <c:pt idx="2279">
                  <c:v>2479</c:v>
                </c:pt>
                <c:pt idx="2280">
                  <c:v>2480</c:v>
                </c:pt>
                <c:pt idx="2281">
                  <c:v>2481</c:v>
                </c:pt>
                <c:pt idx="2282">
                  <c:v>2482</c:v>
                </c:pt>
                <c:pt idx="2283">
                  <c:v>2483</c:v>
                </c:pt>
                <c:pt idx="2284">
                  <c:v>2484</c:v>
                </c:pt>
                <c:pt idx="2285">
                  <c:v>2485</c:v>
                </c:pt>
                <c:pt idx="2286">
                  <c:v>2486</c:v>
                </c:pt>
                <c:pt idx="2287">
                  <c:v>2487</c:v>
                </c:pt>
                <c:pt idx="2288">
                  <c:v>2488</c:v>
                </c:pt>
                <c:pt idx="2289">
                  <c:v>2489</c:v>
                </c:pt>
                <c:pt idx="2290">
                  <c:v>2490</c:v>
                </c:pt>
                <c:pt idx="2291">
                  <c:v>2491</c:v>
                </c:pt>
                <c:pt idx="2292">
                  <c:v>2492</c:v>
                </c:pt>
                <c:pt idx="2293">
                  <c:v>2493</c:v>
                </c:pt>
                <c:pt idx="2294">
                  <c:v>2494</c:v>
                </c:pt>
                <c:pt idx="2295">
                  <c:v>2495</c:v>
                </c:pt>
                <c:pt idx="2296">
                  <c:v>2496</c:v>
                </c:pt>
                <c:pt idx="2297">
                  <c:v>2497</c:v>
                </c:pt>
                <c:pt idx="2298">
                  <c:v>2498</c:v>
                </c:pt>
                <c:pt idx="2299">
                  <c:v>2499</c:v>
                </c:pt>
                <c:pt idx="2300">
                  <c:v>2500</c:v>
                </c:pt>
                <c:pt idx="2301">
                  <c:v>2501</c:v>
                </c:pt>
                <c:pt idx="2302">
                  <c:v>2502</c:v>
                </c:pt>
                <c:pt idx="2303">
                  <c:v>2503</c:v>
                </c:pt>
                <c:pt idx="2304">
                  <c:v>2504</c:v>
                </c:pt>
                <c:pt idx="2305">
                  <c:v>2505</c:v>
                </c:pt>
                <c:pt idx="2306">
                  <c:v>2506</c:v>
                </c:pt>
                <c:pt idx="2307">
                  <c:v>2507</c:v>
                </c:pt>
                <c:pt idx="2308">
                  <c:v>2508</c:v>
                </c:pt>
                <c:pt idx="2309">
                  <c:v>2509</c:v>
                </c:pt>
                <c:pt idx="2310">
                  <c:v>2510</c:v>
                </c:pt>
                <c:pt idx="2311">
                  <c:v>2511</c:v>
                </c:pt>
                <c:pt idx="2312">
                  <c:v>2512</c:v>
                </c:pt>
                <c:pt idx="2313">
                  <c:v>2513</c:v>
                </c:pt>
                <c:pt idx="2314">
                  <c:v>2514</c:v>
                </c:pt>
                <c:pt idx="2315">
                  <c:v>2515</c:v>
                </c:pt>
                <c:pt idx="2316">
                  <c:v>2516</c:v>
                </c:pt>
                <c:pt idx="2317">
                  <c:v>2517</c:v>
                </c:pt>
                <c:pt idx="2318">
                  <c:v>2518</c:v>
                </c:pt>
                <c:pt idx="2319">
                  <c:v>2519</c:v>
                </c:pt>
                <c:pt idx="2320">
                  <c:v>2520</c:v>
                </c:pt>
                <c:pt idx="2321">
                  <c:v>2521</c:v>
                </c:pt>
                <c:pt idx="2322">
                  <c:v>2522</c:v>
                </c:pt>
                <c:pt idx="2323">
                  <c:v>2523</c:v>
                </c:pt>
                <c:pt idx="2324">
                  <c:v>2524</c:v>
                </c:pt>
                <c:pt idx="2325">
                  <c:v>2525</c:v>
                </c:pt>
                <c:pt idx="2326">
                  <c:v>2526</c:v>
                </c:pt>
                <c:pt idx="2327">
                  <c:v>2527</c:v>
                </c:pt>
                <c:pt idx="2328">
                  <c:v>2528</c:v>
                </c:pt>
                <c:pt idx="2329">
                  <c:v>2529</c:v>
                </c:pt>
                <c:pt idx="2330">
                  <c:v>2530</c:v>
                </c:pt>
                <c:pt idx="2331">
                  <c:v>2531</c:v>
                </c:pt>
                <c:pt idx="2332">
                  <c:v>2532</c:v>
                </c:pt>
                <c:pt idx="2333">
                  <c:v>2533</c:v>
                </c:pt>
                <c:pt idx="2334">
                  <c:v>2534</c:v>
                </c:pt>
                <c:pt idx="2335">
                  <c:v>2535</c:v>
                </c:pt>
                <c:pt idx="2336">
                  <c:v>2536</c:v>
                </c:pt>
                <c:pt idx="2337">
                  <c:v>2537</c:v>
                </c:pt>
                <c:pt idx="2338">
                  <c:v>2538</c:v>
                </c:pt>
                <c:pt idx="2339">
                  <c:v>2539</c:v>
                </c:pt>
                <c:pt idx="2340">
                  <c:v>2540</c:v>
                </c:pt>
                <c:pt idx="2341">
                  <c:v>2541</c:v>
                </c:pt>
                <c:pt idx="2342">
                  <c:v>2542</c:v>
                </c:pt>
                <c:pt idx="2343">
                  <c:v>2543</c:v>
                </c:pt>
                <c:pt idx="2344">
                  <c:v>2544</c:v>
                </c:pt>
                <c:pt idx="2345">
                  <c:v>2545</c:v>
                </c:pt>
                <c:pt idx="2346">
                  <c:v>2546</c:v>
                </c:pt>
                <c:pt idx="2347">
                  <c:v>2547</c:v>
                </c:pt>
                <c:pt idx="2348">
                  <c:v>2548</c:v>
                </c:pt>
                <c:pt idx="2349">
                  <c:v>2549</c:v>
                </c:pt>
                <c:pt idx="2350">
                  <c:v>2550</c:v>
                </c:pt>
                <c:pt idx="2351">
                  <c:v>2551</c:v>
                </c:pt>
                <c:pt idx="2352">
                  <c:v>2552</c:v>
                </c:pt>
                <c:pt idx="2353">
                  <c:v>2553</c:v>
                </c:pt>
                <c:pt idx="2354">
                  <c:v>2554</c:v>
                </c:pt>
                <c:pt idx="2355">
                  <c:v>2555</c:v>
                </c:pt>
                <c:pt idx="2356">
                  <c:v>2556</c:v>
                </c:pt>
                <c:pt idx="2357">
                  <c:v>2557</c:v>
                </c:pt>
                <c:pt idx="2358">
                  <c:v>2558</c:v>
                </c:pt>
                <c:pt idx="2359">
                  <c:v>2559</c:v>
                </c:pt>
                <c:pt idx="2360">
                  <c:v>2560</c:v>
                </c:pt>
                <c:pt idx="2361">
                  <c:v>2561</c:v>
                </c:pt>
                <c:pt idx="2362">
                  <c:v>2562</c:v>
                </c:pt>
                <c:pt idx="2363">
                  <c:v>2563</c:v>
                </c:pt>
                <c:pt idx="2364">
                  <c:v>2564</c:v>
                </c:pt>
                <c:pt idx="2365">
                  <c:v>2565</c:v>
                </c:pt>
                <c:pt idx="2366">
                  <c:v>2566</c:v>
                </c:pt>
                <c:pt idx="2367">
                  <c:v>2567</c:v>
                </c:pt>
                <c:pt idx="2368">
                  <c:v>2568</c:v>
                </c:pt>
                <c:pt idx="2369">
                  <c:v>2569</c:v>
                </c:pt>
                <c:pt idx="2370">
                  <c:v>2570</c:v>
                </c:pt>
                <c:pt idx="2371">
                  <c:v>2571</c:v>
                </c:pt>
                <c:pt idx="2372">
                  <c:v>2572</c:v>
                </c:pt>
                <c:pt idx="2373">
                  <c:v>2573</c:v>
                </c:pt>
                <c:pt idx="2374">
                  <c:v>2574</c:v>
                </c:pt>
                <c:pt idx="2375">
                  <c:v>2575</c:v>
                </c:pt>
                <c:pt idx="2376">
                  <c:v>2576</c:v>
                </c:pt>
                <c:pt idx="2377">
                  <c:v>2577</c:v>
                </c:pt>
                <c:pt idx="2378">
                  <c:v>2578</c:v>
                </c:pt>
                <c:pt idx="2379">
                  <c:v>2579</c:v>
                </c:pt>
                <c:pt idx="2380">
                  <c:v>2580</c:v>
                </c:pt>
                <c:pt idx="2381">
                  <c:v>2581</c:v>
                </c:pt>
                <c:pt idx="2382">
                  <c:v>2582</c:v>
                </c:pt>
                <c:pt idx="2383">
                  <c:v>2583</c:v>
                </c:pt>
                <c:pt idx="2384">
                  <c:v>2584</c:v>
                </c:pt>
                <c:pt idx="2385">
                  <c:v>2585</c:v>
                </c:pt>
                <c:pt idx="2386">
                  <c:v>2586</c:v>
                </c:pt>
                <c:pt idx="2387">
                  <c:v>2587</c:v>
                </c:pt>
                <c:pt idx="2388">
                  <c:v>2588</c:v>
                </c:pt>
                <c:pt idx="2389">
                  <c:v>2589</c:v>
                </c:pt>
                <c:pt idx="2390">
                  <c:v>2590</c:v>
                </c:pt>
                <c:pt idx="2391">
                  <c:v>2591</c:v>
                </c:pt>
                <c:pt idx="2392">
                  <c:v>2592</c:v>
                </c:pt>
                <c:pt idx="2393">
                  <c:v>2593</c:v>
                </c:pt>
                <c:pt idx="2394">
                  <c:v>2594</c:v>
                </c:pt>
                <c:pt idx="2395">
                  <c:v>2595</c:v>
                </c:pt>
                <c:pt idx="2396">
                  <c:v>2596</c:v>
                </c:pt>
                <c:pt idx="2397">
                  <c:v>2597</c:v>
                </c:pt>
                <c:pt idx="2398">
                  <c:v>2598</c:v>
                </c:pt>
                <c:pt idx="2399">
                  <c:v>2599</c:v>
                </c:pt>
                <c:pt idx="2400">
                  <c:v>2600</c:v>
                </c:pt>
                <c:pt idx="2401">
                  <c:v>2601</c:v>
                </c:pt>
                <c:pt idx="2402">
                  <c:v>2602</c:v>
                </c:pt>
                <c:pt idx="2403">
                  <c:v>2603</c:v>
                </c:pt>
                <c:pt idx="2404">
                  <c:v>2604</c:v>
                </c:pt>
                <c:pt idx="2405">
                  <c:v>2605</c:v>
                </c:pt>
                <c:pt idx="2406">
                  <c:v>2606</c:v>
                </c:pt>
                <c:pt idx="2407">
                  <c:v>2607</c:v>
                </c:pt>
                <c:pt idx="2408">
                  <c:v>2608</c:v>
                </c:pt>
                <c:pt idx="2409">
                  <c:v>2609</c:v>
                </c:pt>
                <c:pt idx="2410">
                  <c:v>2610</c:v>
                </c:pt>
                <c:pt idx="2411">
                  <c:v>2611</c:v>
                </c:pt>
                <c:pt idx="2412">
                  <c:v>2612</c:v>
                </c:pt>
                <c:pt idx="2413">
                  <c:v>2613</c:v>
                </c:pt>
                <c:pt idx="2414">
                  <c:v>2614</c:v>
                </c:pt>
                <c:pt idx="2415">
                  <c:v>2615</c:v>
                </c:pt>
                <c:pt idx="2416">
                  <c:v>2616</c:v>
                </c:pt>
                <c:pt idx="2417">
                  <c:v>2617</c:v>
                </c:pt>
                <c:pt idx="2418">
                  <c:v>2618</c:v>
                </c:pt>
                <c:pt idx="2419">
                  <c:v>2619</c:v>
                </c:pt>
                <c:pt idx="2420">
                  <c:v>2620</c:v>
                </c:pt>
                <c:pt idx="2421">
                  <c:v>2621</c:v>
                </c:pt>
                <c:pt idx="2422">
                  <c:v>2622</c:v>
                </c:pt>
                <c:pt idx="2423">
                  <c:v>2623</c:v>
                </c:pt>
                <c:pt idx="2424">
                  <c:v>2624</c:v>
                </c:pt>
                <c:pt idx="2425">
                  <c:v>2625</c:v>
                </c:pt>
                <c:pt idx="2426">
                  <c:v>2626</c:v>
                </c:pt>
                <c:pt idx="2427">
                  <c:v>2627</c:v>
                </c:pt>
                <c:pt idx="2428">
                  <c:v>2628</c:v>
                </c:pt>
                <c:pt idx="2429">
                  <c:v>2629</c:v>
                </c:pt>
                <c:pt idx="2430">
                  <c:v>2630</c:v>
                </c:pt>
                <c:pt idx="2431">
                  <c:v>2631</c:v>
                </c:pt>
                <c:pt idx="2432">
                  <c:v>2632</c:v>
                </c:pt>
                <c:pt idx="2433">
                  <c:v>2633</c:v>
                </c:pt>
                <c:pt idx="2434">
                  <c:v>2634</c:v>
                </c:pt>
                <c:pt idx="2435">
                  <c:v>2635</c:v>
                </c:pt>
                <c:pt idx="2436">
                  <c:v>2636</c:v>
                </c:pt>
                <c:pt idx="2437">
                  <c:v>2637</c:v>
                </c:pt>
                <c:pt idx="2438">
                  <c:v>2638</c:v>
                </c:pt>
                <c:pt idx="2439">
                  <c:v>2639</c:v>
                </c:pt>
                <c:pt idx="2440">
                  <c:v>2640</c:v>
                </c:pt>
                <c:pt idx="2441">
                  <c:v>2641</c:v>
                </c:pt>
                <c:pt idx="2442">
                  <c:v>2642</c:v>
                </c:pt>
                <c:pt idx="2443">
                  <c:v>2643</c:v>
                </c:pt>
                <c:pt idx="2444">
                  <c:v>2644</c:v>
                </c:pt>
                <c:pt idx="2445">
                  <c:v>2645</c:v>
                </c:pt>
                <c:pt idx="2446">
                  <c:v>2646</c:v>
                </c:pt>
                <c:pt idx="2447">
                  <c:v>2647</c:v>
                </c:pt>
                <c:pt idx="2448">
                  <c:v>2648</c:v>
                </c:pt>
                <c:pt idx="2449">
                  <c:v>2649</c:v>
                </c:pt>
                <c:pt idx="2450">
                  <c:v>2650</c:v>
                </c:pt>
                <c:pt idx="2451">
                  <c:v>2651</c:v>
                </c:pt>
                <c:pt idx="2452">
                  <c:v>2652</c:v>
                </c:pt>
                <c:pt idx="2453">
                  <c:v>2653</c:v>
                </c:pt>
                <c:pt idx="2454">
                  <c:v>2654</c:v>
                </c:pt>
                <c:pt idx="2455">
                  <c:v>2655</c:v>
                </c:pt>
                <c:pt idx="2456">
                  <c:v>2656</c:v>
                </c:pt>
                <c:pt idx="2457">
                  <c:v>2657</c:v>
                </c:pt>
                <c:pt idx="2458">
                  <c:v>2658</c:v>
                </c:pt>
                <c:pt idx="2459">
                  <c:v>2659</c:v>
                </c:pt>
                <c:pt idx="2460">
                  <c:v>2660</c:v>
                </c:pt>
                <c:pt idx="2461">
                  <c:v>2661</c:v>
                </c:pt>
                <c:pt idx="2462">
                  <c:v>2662</c:v>
                </c:pt>
                <c:pt idx="2463">
                  <c:v>2663</c:v>
                </c:pt>
                <c:pt idx="2464">
                  <c:v>2664</c:v>
                </c:pt>
                <c:pt idx="2465">
                  <c:v>2665</c:v>
                </c:pt>
                <c:pt idx="2466">
                  <c:v>2666</c:v>
                </c:pt>
                <c:pt idx="2467">
                  <c:v>2667</c:v>
                </c:pt>
                <c:pt idx="2468">
                  <c:v>2668</c:v>
                </c:pt>
                <c:pt idx="2469">
                  <c:v>2669</c:v>
                </c:pt>
                <c:pt idx="2470">
                  <c:v>2670</c:v>
                </c:pt>
                <c:pt idx="2471">
                  <c:v>2671</c:v>
                </c:pt>
                <c:pt idx="2472">
                  <c:v>2672</c:v>
                </c:pt>
                <c:pt idx="2473">
                  <c:v>2673</c:v>
                </c:pt>
                <c:pt idx="2474">
                  <c:v>2674</c:v>
                </c:pt>
                <c:pt idx="2475">
                  <c:v>2675</c:v>
                </c:pt>
                <c:pt idx="2476">
                  <c:v>2676</c:v>
                </c:pt>
                <c:pt idx="2477">
                  <c:v>2677</c:v>
                </c:pt>
                <c:pt idx="2478">
                  <c:v>2678</c:v>
                </c:pt>
                <c:pt idx="2479">
                  <c:v>2679</c:v>
                </c:pt>
                <c:pt idx="2480">
                  <c:v>2680</c:v>
                </c:pt>
                <c:pt idx="2481">
                  <c:v>2681</c:v>
                </c:pt>
                <c:pt idx="2482">
                  <c:v>2682</c:v>
                </c:pt>
                <c:pt idx="2483">
                  <c:v>2683</c:v>
                </c:pt>
                <c:pt idx="2484">
                  <c:v>2684</c:v>
                </c:pt>
                <c:pt idx="2485">
                  <c:v>2685</c:v>
                </c:pt>
                <c:pt idx="2486">
                  <c:v>2686</c:v>
                </c:pt>
                <c:pt idx="2487">
                  <c:v>2687</c:v>
                </c:pt>
                <c:pt idx="2488">
                  <c:v>2688</c:v>
                </c:pt>
                <c:pt idx="2489">
                  <c:v>2689</c:v>
                </c:pt>
                <c:pt idx="2490">
                  <c:v>2690</c:v>
                </c:pt>
                <c:pt idx="2491">
                  <c:v>2691</c:v>
                </c:pt>
                <c:pt idx="2492">
                  <c:v>2692</c:v>
                </c:pt>
                <c:pt idx="2493">
                  <c:v>2693</c:v>
                </c:pt>
                <c:pt idx="2494">
                  <c:v>2694</c:v>
                </c:pt>
                <c:pt idx="2495">
                  <c:v>2695</c:v>
                </c:pt>
                <c:pt idx="2496">
                  <c:v>2696</c:v>
                </c:pt>
                <c:pt idx="2497">
                  <c:v>2697</c:v>
                </c:pt>
                <c:pt idx="2498">
                  <c:v>2698</c:v>
                </c:pt>
                <c:pt idx="2499">
                  <c:v>2699</c:v>
                </c:pt>
                <c:pt idx="2500">
                  <c:v>2700</c:v>
                </c:pt>
                <c:pt idx="2501">
                  <c:v>2701</c:v>
                </c:pt>
                <c:pt idx="2502">
                  <c:v>2702</c:v>
                </c:pt>
                <c:pt idx="2503">
                  <c:v>2703</c:v>
                </c:pt>
                <c:pt idx="2504">
                  <c:v>2704</c:v>
                </c:pt>
                <c:pt idx="2505">
                  <c:v>2705</c:v>
                </c:pt>
                <c:pt idx="2506">
                  <c:v>2706</c:v>
                </c:pt>
                <c:pt idx="2507">
                  <c:v>2707</c:v>
                </c:pt>
                <c:pt idx="2508">
                  <c:v>2708</c:v>
                </c:pt>
                <c:pt idx="2509">
                  <c:v>2709</c:v>
                </c:pt>
                <c:pt idx="2510">
                  <c:v>2710</c:v>
                </c:pt>
                <c:pt idx="2511">
                  <c:v>2711</c:v>
                </c:pt>
                <c:pt idx="2512">
                  <c:v>2712</c:v>
                </c:pt>
                <c:pt idx="2513">
                  <c:v>2713</c:v>
                </c:pt>
                <c:pt idx="2514">
                  <c:v>2714</c:v>
                </c:pt>
                <c:pt idx="2515">
                  <c:v>2715</c:v>
                </c:pt>
                <c:pt idx="2516">
                  <c:v>2716</c:v>
                </c:pt>
                <c:pt idx="2517">
                  <c:v>2717</c:v>
                </c:pt>
                <c:pt idx="2518">
                  <c:v>2718</c:v>
                </c:pt>
                <c:pt idx="2519">
                  <c:v>2719</c:v>
                </c:pt>
                <c:pt idx="2520">
                  <c:v>2720</c:v>
                </c:pt>
                <c:pt idx="2521">
                  <c:v>2721</c:v>
                </c:pt>
                <c:pt idx="2522">
                  <c:v>2722</c:v>
                </c:pt>
                <c:pt idx="2523">
                  <c:v>2723</c:v>
                </c:pt>
                <c:pt idx="2524">
                  <c:v>2724</c:v>
                </c:pt>
                <c:pt idx="2525">
                  <c:v>2725</c:v>
                </c:pt>
                <c:pt idx="2526">
                  <c:v>2726</c:v>
                </c:pt>
                <c:pt idx="2527">
                  <c:v>2727</c:v>
                </c:pt>
                <c:pt idx="2528">
                  <c:v>2728</c:v>
                </c:pt>
                <c:pt idx="2529">
                  <c:v>2729</c:v>
                </c:pt>
                <c:pt idx="2530">
                  <c:v>2730</c:v>
                </c:pt>
                <c:pt idx="2531">
                  <c:v>2731</c:v>
                </c:pt>
                <c:pt idx="2532">
                  <c:v>2732</c:v>
                </c:pt>
                <c:pt idx="2533">
                  <c:v>2733</c:v>
                </c:pt>
                <c:pt idx="2534">
                  <c:v>2734</c:v>
                </c:pt>
                <c:pt idx="2535">
                  <c:v>2735</c:v>
                </c:pt>
                <c:pt idx="2536">
                  <c:v>2736</c:v>
                </c:pt>
                <c:pt idx="2537">
                  <c:v>2737</c:v>
                </c:pt>
                <c:pt idx="2538">
                  <c:v>2738</c:v>
                </c:pt>
                <c:pt idx="2539">
                  <c:v>2739</c:v>
                </c:pt>
                <c:pt idx="2540">
                  <c:v>2740</c:v>
                </c:pt>
                <c:pt idx="2541">
                  <c:v>2741</c:v>
                </c:pt>
                <c:pt idx="2542">
                  <c:v>2742</c:v>
                </c:pt>
                <c:pt idx="2543">
                  <c:v>2743</c:v>
                </c:pt>
                <c:pt idx="2544">
                  <c:v>2744</c:v>
                </c:pt>
                <c:pt idx="2545">
                  <c:v>2745</c:v>
                </c:pt>
                <c:pt idx="2546">
                  <c:v>2746</c:v>
                </c:pt>
                <c:pt idx="2547">
                  <c:v>2747</c:v>
                </c:pt>
                <c:pt idx="2548">
                  <c:v>2748</c:v>
                </c:pt>
                <c:pt idx="2549">
                  <c:v>2749</c:v>
                </c:pt>
                <c:pt idx="2550">
                  <c:v>2750</c:v>
                </c:pt>
                <c:pt idx="2551">
                  <c:v>2751</c:v>
                </c:pt>
                <c:pt idx="2552">
                  <c:v>2752</c:v>
                </c:pt>
                <c:pt idx="2553">
                  <c:v>2753</c:v>
                </c:pt>
                <c:pt idx="2554">
                  <c:v>2754</c:v>
                </c:pt>
                <c:pt idx="2555">
                  <c:v>2755</c:v>
                </c:pt>
                <c:pt idx="2556">
                  <c:v>2756</c:v>
                </c:pt>
                <c:pt idx="2557">
                  <c:v>2757</c:v>
                </c:pt>
                <c:pt idx="2558">
                  <c:v>2758</c:v>
                </c:pt>
                <c:pt idx="2559">
                  <c:v>2759</c:v>
                </c:pt>
                <c:pt idx="2560">
                  <c:v>2760</c:v>
                </c:pt>
                <c:pt idx="2561">
                  <c:v>2761</c:v>
                </c:pt>
                <c:pt idx="2562">
                  <c:v>2762</c:v>
                </c:pt>
                <c:pt idx="2563">
                  <c:v>2763</c:v>
                </c:pt>
                <c:pt idx="2564">
                  <c:v>2764</c:v>
                </c:pt>
                <c:pt idx="2565">
                  <c:v>2765</c:v>
                </c:pt>
                <c:pt idx="2566">
                  <c:v>2766</c:v>
                </c:pt>
                <c:pt idx="2567">
                  <c:v>2767</c:v>
                </c:pt>
                <c:pt idx="2568">
                  <c:v>2768</c:v>
                </c:pt>
                <c:pt idx="2569">
                  <c:v>2769</c:v>
                </c:pt>
                <c:pt idx="2570">
                  <c:v>2770</c:v>
                </c:pt>
                <c:pt idx="2571">
                  <c:v>2771</c:v>
                </c:pt>
                <c:pt idx="2572">
                  <c:v>2772</c:v>
                </c:pt>
                <c:pt idx="2573">
                  <c:v>2773</c:v>
                </c:pt>
                <c:pt idx="2574">
                  <c:v>2774</c:v>
                </c:pt>
                <c:pt idx="2575">
                  <c:v>2775</c:v>
                </c:pt>
                <c:pt idx="2576">
                  <c:v>2776</c:v>
                </c:pt>
                <c:pt idx="2577">
                  <c:v>2777</c:v>
                </c:pt>
                <c:pt idx="2578">
                  <c:v>2778</c:v>
                </c:pt>
                <c:pt idx="2579">
                  <c:v>2779</c:v>
                </c:pt>
                <c:pt idx="2580">
                  <c:v>2780</c:v>
                </c:pt>
                <c:pt idx="2581">
                  <c:v>2781</c:v>
                </c:pt>
                <c:pt idx="2582">
                  <c:v>2782</c:v>
                </c:pt>
                <c:pt idx="2583">
                  <c:v>2783</c:v>
                </c:pt>
                <c:pt idx="2584">
                  <c:v>2784</c:v>
                </c:pt>
                <c:pt idx="2585">
                  <c:v>2785</c:v>
                </c:pt>
                <c:pt idx="2586">
                  <c:v>2786</c:v>
                </c:pt>
                <c:pt idx="2587">
                  <c:v>2787</c:v>
                </c:pt>
                <c:pt idx="2588">
                  <c:v>2788</c:v>
                </c:pt>
                <c:pt idx="2589">
                  <c:v>2789</c:v>
                </c:pt>
                <c:pt idx="2590">
                  <c:v>2790</c:v>
                </c:pt>
                <c:pt idx="2591">
                  <c:v>2791</c:v>
                </c:pt>
                <c:pt idx="2592">
                  <c:v>2792</c:v>
                </c:pt>
                <c:pt idx="2593">
                  <c:v>2793</c:v>
                </c:pt>
                <c:pt idx="2594">
                  <c:v>2794</c:v>
                </c:pt>
                <c:pt idx="2595">
                  <c:v>2795</c:v>
                </c:pt>
                <c:pt idx="2596">
                  <c:v>2796</c:v>
                </c:pt>
                <c:pt idx="2597">
                  <c:v>2797</c:v>
                </c:pt>
                <c:pt idx="2598">
                  <c:v>2798</c:v>
                </c:pt>
                <c:pt idx="2599">
                  <c:v>2799</c:v>
                </c:pt>
                <c:pt idx="2600">
                  <c:v>2800</c:v>
                </c:pt>
                <c:pt idx="2601">
                  <c:v>2801</c:v>
                </c:pt>
                <c:pt idx="2602">
                  <c:v>2802</c:v>
                </c:pt>
                <c:pt idx="2603">
                  <c:v>2803</c:v>
                </c:pt>
                <c:pt idx="2604">
                  <c:v>2804</c:v>
                </c:pt>
                <c:pt idx="2605">
                  <c:v>2805</c:v>
                </c:pt>
                <c:pt idx="2606">
                  <c:v>2806</c:v>
                </c:pt>
                <c:pt idx="2607">
                  <c:v>2807</c:v>
                </c:pt>
                <c:pt idx="2608">
                  <c:v>2808</c:v>
                </c:pt>
                <c:pt idx="2609">
                  <c:v>2809</c:v>
                </c:pt>
                <c:pt idx="2610">
                  <c:v>2810</c:v>
                </c:pt>
                <c:pt idx="2611">
                  <c:v>2811</c:v>
                </c:pt>
                <c:pt idx="2612">
                  <c:v>2812</c:v>
                </c:pt>
                <c:pt idx="2613">
                  <c:v>2813</c:v>
                </c:pt>
                <c:pt idx="2614">
                  <c:v>2814</c:v>
                </c:pt>
                <c:pt idx="2615">
                  <c:v>2815</c:v>
                </c:pt>
                <c:pt idx="2616">
                  <c:v>2816</c:v>
                </c:pt>
                <c:pt idx="2617">
                  <c:v>2817</c:v>
                </c:pt>
                <c:pt idx="2618">
                  <c:v>2818</c:v>
                </c:pt>
                <c:pt idx="2619">
                  <c:v>2819</c:v>
                </c:pt>
                <c:pt idx="2620">
                  <c:v>2820</c:v>
                </c:pt>
                <c:pt idx="2621">
                  <c:v>2821</c:v>
                </c:pt>
                <c:pt idx="2622">
                  <c:v>2822</c:v>
                </c:pt>
                <c:pt idx="2623">
                  <c:v>2823</c:v>
                </c:pt>
                <c:pt idx="2624">
                  <c:v>2824</c:v>
                </c:pt>
                <c:pt idx="2625">
                  <c:v>2825</c:v>
                </c:pt>
                <c:pt idx="2626">
                  <c:v>2826</c:v>
                </c:pt>
                <c:pt idx="2627">
                  <c:v>2827</c:v>
                </c:pt>
                <c:pt idx="2628">
                  <c:v>2828</c:v>
                </c:pt>
                <c:pt idx="2629">
                  <c:v>2829</c:v>
                </c:pt>
                <c:pt idx="2630">
                  <c:v>2830</c:v>
                </c:pt>
                <c:pt idx="2631">
                  <c:v>2831</c:v>
                </c:pt>
                <c:pt idx="2632">
                  <c:v>2832</c:v>
                </c:pt>
                <c:pt idx="2633">
                  <c:v>2833</c:v>
                </c:pt>
                <c:pt idx="2634">
                  <c:v>2834</c:v>
                </c:pt>
                <c:pt idx="2635">
                  <c:v>2835</c:v>
                </c:pt>
                <c:pt idx="2636">
                  <c:v>2836</c:v>
                </c:pt>
                <c:pt idx="2637">
                  <c:v>2837</c:v>
                </c:pt>
                <c:pt idx="2638">
                  <c:v>2838</c:v>
                </c:pt>
                <c:pt idx="2639">
                  <c:v>2839</c:v>
                </c:pt>
                <c:pt idx="2640">
                  <c:v>2840</c:v>
                </c:pt>
                <c:pt idx="2641">
                  <c:v>2841</c:v>
                </c:pt>
                <c:pt idx="2642">
                  <c:v>2842</c:v>
                </c:pt>
                <c:pt idx="2643">
                  <c:v>2843</c:v>
                </c:pt>
                <c:pt idx="2644">
                  <c:v>2844</c:v>
                </c:pt>
                <c:pt idx="2645">
                  <c:v>2845</c:v>
                </c:pt>
                <c:pt idx="2646">
                  <c:v>2846</c:v>
                </c:pt>
                <c:pt idx="2647">
                  <c:v>2847</c:v>
                </c:pt>
                <c:pt idx="2648">
                  <c:v>2848</c:v>
                </c:pt>
                <c:pt idx="2649">
                  <c:v>2849</c:v>
                </c:pt>
                <c:pt idx="2650">
                  <c:v>2850</c:v>
                </c:pt>
                <c:pt idx="2651">
                  <c:v>2851</c:v>
                </c:pt>
                <c:pt idx="2652">
                  <c:v>2852</c:v>
                </c:pt>
                <c:pt idx="2653">
                  <c:v>2853</c:v>
                </c:pt>
                <c:pt idx="2654">
                  <c:v>2854</c:v>
                </c:pt>
                <c:pt idx="2655">
                  <c:v>2855</c:v>
                </c:pt>
                <c:pt idx="2656">
                  <c:v>2856</c:v>
                </c:pt>
                <c:pt idx="2657">
                  <c:v>2857</c:v>
                </c:pt>
                <c:pt idx="2658">
                  <c:v>2858</c:v>
                </c:pt>
                <c:pt idx="2659">
                  <c:v>2859</c:v>
                </c:pt>
                <c:pt idx="2660">
                  <c:v>2860</c:v>
                </c:pt>
                <c:pt idx="2661">
                  <c:v>2861</c:v>
                </c:pt>
                <c:pt idx="2662">
                  <c:v>2862</c:v>
                </c:pt>
                <c:pt idx="2663">
                  <c:v>2863</c:v>
                </c:pt>
                <c:pt idx="2664">
                  <c:v>2864</c:v>
                </c:pt>
                <c:pt idx="2665">
                  <c:v>2865</c:v>
                </c:pt>
                <c:pt idx="2666">
                  <c:v>2866</c:v>
                </c:pt>
                <c:pt idx="2667">
                  <c:v>2867</c:v>
                </c:pt>
                <c:pt idx="2668">
                  <c:v>2868</c:v>
                </c:pt>
                <c:pt idx="2669">
                  <c:v>2869</c:v>
                </c:pt>
                <c:pt idx="2670">
                  <c:v>2870</c:v>
                </c:pt>
                <c:pt idx="2671">
                  <c:v>2871</c:v>
                </c:pt>
                <c:pt idx="2672">
                  <c:v>2872</c:v>
                </c:pt>
                <c:pt idx="2673">
                  <c:v>2873</c:v>
                </c:pt>
                <c:pt idx="2674">
                  <c:v>2874</c:v>
                </c:pt>
                <c:pt idx="2675">
                  <c:v>2875</c:v>
                </c:pt>
                <c:pt idx="2676">
                  <c:v>2876</c:v>
                </c:pt>
                <c:pt idx="2677">
                  <c:v>2877</c:v>
                </c:pt>
                <c:pt idx="2678">
                  <c:v>2878</c:v>
                </c:pt>
                <c:pt idx="2679">
                  <c:v>2879</c:v>
                </c:pt>
                <c:pt idx="2680">
                  <c:v>2880</c:v>
                </c:pt>
                <c:pt idx="2681">
                  <c:v>2881</c:v>
                </c:pt>
                <c:pt idx="2682">
                  <c:v>2882</c:v>
                </c:pt>
                <c:pt idx="2683">
                  <c:v>2883</c:v>
                </c:pt>
                <c:pt idx="2684">
                  <c:v>2884</c:v>
                </c:pt>
                <c:pt idx="2685">
                  <c:v>2885</c:v>
                </c:pt>
                <c:pt idx="2686">
                  <c:v>2886</c:v>
                </c:pt>
                <c:pt idx="2687">
                  <c:v>2887</c:v>
                </c:pt>
                <c:pt idx="2688">
                  <c:v>2888</c:v>
                </c:pt>
                <c:pt idx="2689">
                  <c:v>2889</c:v>
                </c:pt>
                <c:pt idx="2690">
                  <c:v>2890</c:v>
                </c:pt>
                <c:pt idx="2691">
                  <c:v>2891</c:v>
                </c:pt>
                <c:pt idx="2692">
                  <c:v>2892</c:v>
                </c:pt>
                <c:pt idx="2693">
                  <c:v>2893</c:v>
                </c:pt>
                <c:pt idx="2694">
                  <c:v>2894</c:v>
                </c:pt>
                <c:pt idx="2695">
                  <c:v>2895</c:v>
                </c:pt>
                <c:pt idx="2696">
                  <c:v>2896</c:v>
                </c:pt>
                <c:pt idx="2697">
                  <c:v>2897</c:v>
                </c:pt>
                <c:pt idx="2698">
                  <c:v>2898</c:v>
                </c:pt>
                <c:pt idx="2699">
                  <c:v>2899</c:v>
                </c:pt>
                <c:pt idx="2700">
                  <c:v>2900</c:v>
                </c:pt>
                <c:pt idx="2701">
                  <c:v>2901</c:v>
                </c:pt>
                <c:pt idx="2702">
                  <c:v>2902</c:v>
                </c:pt>
                <c:pt idx="2703">
                  <c:v>2903</c:v>
                </c:pt>
                <c:pt idx="2704">
                  <c:v>2904</c:v>
                </c:pt>
                <c:pt idx="2705">
                  <c:v>2905</c:v>
                </c:pt>
                <c:pt idx="2706">
                  <c:v>2906</c:v>
                </c:pt>
                <c:pt idx="2707">
                  <c:v>2907</c:v>
                </c:pt>
                <c:pt idx="2708">
                  <c:v>2908</c:v>
                </c:pt>
                <c:pt idx="2709">
                  <c:v>2909</c:v>
                </c:pt>
                <c:pt idx="2710">
                  <c:v>2910</c:v>
                </c:pt>
                <c:pt idx="2711">
                  <c:v>2911</c:v>
                </c:pt>
                <c:pt idx="2712">
                  <c:v>2912</c:v>
                </c:pt>
                <c:pt idx="2713">
                  <c:v>2913</c:v>
                </c:pt>
                <c:pt idx="2714">
                  <c:v>2914</c:v>
                </c:pt>
                <c:pt idx="2715">
                  <c:v>2915</c:v>
                </c:pt>
                <c:pt idx="2716">
                  <c:v>2916</c:v>
                </c:pt>
                <c:pt idx="2717">
                  <c:v>2917</c:v>
                </c:pt>
                <c:pt idx="2718">
                  <c:v>2918</c:v>
                </c:pt>
                <c:pt idx="2719">
                  <c:v>2919</c:v>
                </c:pt>
                <c:pt idx="2720">
                  <c:v>2920</c:v>
                </c:pt>
                <c:pt idx="2721">
                  <c:v>2921</c:v>
                </c:pt>
                <c:pt idx="2722">
                  <c:v>2922</c:v>
                </c:pt>
                <c:pt idx="2723">
                  <c:v>2923</c:v>
                </c:pt>
                <c:pt idx="2724">
                  <c:v>2924</c:v>
                </c:pt>
                <c:pt idx="2725">
                  <c:v>2925</c:v>
                </c:pt>
                <c:pt idx="2726">
                  <c:v>2926</c:v>
                </c:pt>
                <c:pt idx="2727">
                  <c:v>2927</c:v>
                </c:pt>
                <c:pt idx="2728">
                  <c:v>2928</c:v>
                </c:pt>
                <c:pt idx="2729">
                  <c:v>2929</c:v>
                </c:pt>
                <c:pt idx="2730">
                  <c:v>2930</c:v>
                </c:pt>
                <c:pt idx="2731">
                  <c:v>2931</c:v>
                </c:pt>
                <c:pt idx="2732">
                  <c:v>2932</c:v>
                </c:pt>
                <c:pt idx="2733">
                  <c:v>2933</c:v>
                </c:pt>
                <c:pt idx="2734">
                  <c:v>2934</c:v>
                </c:pt>
                <c:pt idx="2735">
                  <c:v>2935</c:v>
                </c:pt>
                <c:pt idx="2736">
                  <c:v>2936</c:v>
                </c:pt>
                <c:pt idx="2737">
                  <c:v>2937</c:v>
                </c:pt>
                <c:pt idx="2738">
                  <c:v>2938</c:v>
                </c:pt>
                <c:pt idx="2739">
                  <c:v>2939</c:v>
                </c:pt>
                <c:pt idx="2740">
                  <c:v>2940</c:v>
                </c:pt>
                <c:pt idx="2741">
                  <c:v>2941</c:v>
                </c:pt>
                <c:pt idx="2742">
                  <c:v>2942</c:v>
                </c:pt>
                <c:pt idx="2743">
                  <c:v>2943</c:v>
                </c:pt>
                <c:pt idx="2744">
                  <c:v>2944</c:v>
                </c:pt>
                <c:pt idx="2745">
                  <c:v>2945</c:v>
                </c:pt>
                <c:pt idx="2746">
                  <c:v>2946</c:v>
                </c:pt>
                <c:pt idx="2747">
                  <c:v>2947</c:v>
                </c:pt>
                <c:pt idx="2748">
                  <c:v>2948</c:v>
                </c:pt>
                <c:pt idx="2749">
                  <c:v>2949</c:v>
                </c:pt>
                <c:pt idx="2750">
                  <c:v>2950</c:v>
                </c:pt>
                <c:pt idx="2751">
                  <c:v>2951</c:v>
                </c:pt>
                <c:pt idx="2752">
                  <c:v>2952</c:v>
                </c:pt>
                <c:pt idx="2753">
                  <c:v>2953</c:v>
                </c:pt>
                <c:pt idx="2754">
                  <c:v>2954</c:v>
                </c:pt>
                <c:pt idx="2755">
                  <c:v>2955</c:v>
                </c:pt>
                <c:pt idx="2756">
                  <c:v>2956</c:v>
                </c:pt>
                <c:pt idx="2757">
                  <c:v>2957</c:v>
                </c:pt>
                <c:pt idx="2758">
                  <c:v>2958</c:v>
                </c:pt>
                <c:pt idx="2759">
                  <c:v>2959</c:v>
                </c:pt>
                <c:pt idx="2760">
                  <c:v>2960</c:v>
                </c:pt>
                <c:pt idx="2761">
                  <c:v>2961</c:v>
                </c:pt>
                <c:pt idx="2762">
                  <c:v>2962</c:v>
                </c:pt>
                <c:pt idx="2763">
                  <c:v>2963</c:v>
                </c:pt>
                <c:pt idx="2764">
                  <c:v>2964</c:v>
                </c:pt>
                <c:pt idx="2765">
                  <c:v>2965</c:v>
                </c:pt>
                <c:pt idx="2766">
                  <c:v>2966</c:v>
                </c:pt>
                <c:pt idx="2767">
                  <c:v>2967</c:v>
                </c:pt>
                <c:pt idx="2768">
                  <c:v>2968</c:v>
                </c:pt>
                <c:pt idx="2769">
                  <c:v>2969</c:v>
                </c:pt>
                <c:pt idx="2770">
                  <c:v>2970</c:v>
                </c:pt>
                <c:pt idx="2771">
                  <c:v>2971</c:v>
                </c:pt>
                <c:pt idx="2772">
                  <c:v>2972</c:v>
                </c:pt>
                <c:pt idx="2773">
                  <c:v>2973</c:v>
                </c:pt>
                <c:pt idx="2774">
                  <c:v>2974</c:v>
                </c:pt>
                <c:pt idx="2775">
                  <c:v>2975</c:v>
                </c:pt>
                <c:pt idx="2776">
                  <c:v>2976</c:v>
                </c:pt>
                <c:pt idx="2777">
                  <c:v>2977</c:v>
                </c:pt>
                <c:pt idx="2778">
                  <c:v>2978</c:v>
                </c:pt>
                <c:pt idx="2779">
                  <c:v>2979</c:v>
                </c:pt>
                <c:pt idx="2780">
                  <c:v>2980</c:v>
                </c:pt>
                <c:pt idx="2781">
                  <c:v>2981</c:v>
                </c:pt>
                <c:pt idx="2782">
                  <c:v>2982</c:v>
                </c:pt>
                <c:pt idx="2783">
                  <c:v>2983</c:v>
                </c:pt>
                <c:pt idx="2784">
                  <c:v>2984</c:v>
                </c:pt>
                <c:pt idx="2785">
                  <c:v>2985</c:v>
                </c:pt>
                <c:pt idx="2786">
                  <c:v>2986</c:v>
                </c:pt>
                <c:pt idx="2787">
                  <c:v>2987</c:v>
                </c:pt>
                <c:pt idx="2788">
                  <c:v>2988</c:v>
                </c:pt>
                <c:pt idx="2789">
                  <c:v>2989</c:v>
                </c:pt>
                <c:pt idx="2790">
                  <c:v>2990</c:v>
                </c:pt>
                <c:pt idx="2791">
                  <c:v>2991</c:v>
                </c:pt>
                <c:pt idx="2792">
                  <c:v>2992</c:v>
                </c:pt>
                <c:pt idx="2793">
                  <c:v>2993</c:v>
                </c:pt>
                <c:pt idx="2794">
                  <c:v>2994</c:v>
                </c:pt>
                <c:pt idx="2795">
                  <c:v>2995</c:v>
                </c:pt>
                <c:pt idx="2796">
                  <c:v>2996</c:v>
                </c:pt>
                <c:pt idx="2797">
                  <c:v>2997</c:v>
                </c:pt>
                <c:pt idx="2798">
                  <c:v>2998</c:v>
                </c:pt>
                <c:pt idx="2799">
                  <c:v>2999</c:v>
                </c:pt>
                <c:pt idx="2800">
                  <c:v>3000</c:v>
                </c:pt>
                <c:pt idx="2801">
                  <c:v>3001</c:v>
                </c:pt>
                <c:pt idx="2802">
                  <c:v>3002</c:v>
                </c:pt>
                <c:pt idx="2803">
                  <c:v>3003</c:v>
                </c:pt>
                <c:pt idx="2804">
                  <c:v>3004</c:v>
                </c:pt>
                <c:pt idx="2805">
                  <c:v>3005</c:v>
                </c:pt>
                <c:pt idx="2806">
                  <c:v>3006</c:v>
                </c:pt>
                <c:pt idx="2807">
                  <c:v>3007</c:v>
                </c:pt>
                <c:pt idx="2808">
                  <c:v>3008</c:v>
                </c:pt>
                <c:pt idx="2809">
                  <c:v>3009</c:v>
                </c:pt>
                <c:pt idx="2810">
                  <c:v>3010</c:v>
                </c:pt>
                <c:pt idx="2811">
                  <c:v>3011</c:v>
                </c:pt>
                <c:pt idx="2812">
                  <c:v>3012</c:v>
                </c:pt>
                <c:pt idx="2813">
                  <c:v>3013</c:v>
                </c:pt>
                <c:pt idx="2814">
                  <c:v>3014</c:v>
                </c:pt>
                <c:pt idx="2815">
                  <c:v>3015</c:v>
                </c:pt>
                <c:pt idx="2816">
                  <c:v>3016</c:v>
                </c:pt>
                <c:pt idx="2817">
                  <c:v>3017</c:v>
                </c:pt>
                <c:pt idx="2818">
                  <c:v>3018</c:v>
                </c:pt>
                <c:pt idx="2819">
                  <c:v>3019</c:v>
                </c:pt>
                <c:pt idx="2820">
                  <c:v>3020</c:v>
                </c:pt>
                <c:pt idx="2821">
                  <c:v>3021</c:v>
                </c:pt>
                <c:pt idx="2822">
                  <c:v>3022</c:v>
                </c:pt>
                <c:pt idx="2823">
                  <c:v>3023</c:v>
                </c:pt>
                <c:pt idx="2824">
                  <c:v>3024</c:v>
                </c:pt>
                <c:pt idx="2825">
                  <c:v>3025</c:v>
                </c:pt>
                <c:pt idx="2826">
                  <c:v>3026</c:v>
                </c:pt>
                <c:pt idx="2827">
                  <c:v>3027</c:v>
                </c:pt>
                <c:pt idx="2828">
                  <c:v>3028</c:v>
                </c:pt>
                <c:pt idx="2829">
                  <c:v>3029</c:v>
                </c:pt>
                <c:pt idx="2830">
                  <c:v>3030</c:v>
                </c:pt>
                <c:pt idx="2831">
                  <c:v>3031</c:v>
                </c:pt>
                <c:pt idx="2832">
                  <c:v>3032</c:v>
                </c:pt>
                <c:pt idx="2833">
                  <c:v>3033</c:v>
                </c:pt>
                <c:pt idx="2834">
                  <c:v>3034</c:v>
                </c:pt>
                <c:pt idx="2835">
                  <c:v>3035</c:v>
                </c:pt>
                <c:pt idx="2836">
                  <c:v>3036</c:v>
                </c:pt>
                <c:pt idx="2837">
                  <c:v>3037</c:v>
                </c:pt>
                <c:pt idx="2838">
                  <c:v>3038</c:v>
                </c:pt>
                <c:pt idx="2839">
                  <c:v>3039</c:v>
                </c:pt>
                <c:pt idx="2840">
                  <c:v>3040</c:v>
                </c:pt>
                <c:pt idx="2841">
                  <c:v>3041</c:v>
                </c:pt>
                <c:pt idx="2842">
                  <c:v>3042</c:v>
                </c:pt>
                <c:pt idx="2843">
                  <c:v>3043</c:v>
                </c:pt>
                <c:pt idx="2844">
                  <c:v>3044</c:v>
                </c:pt>
                <c:pt idx="2845">
                  <c:v>3045</c:v>
                </c:pt>
                <c:pt idx="2846">
                  <c:v>3046</c:v>
                </c:pt>
                <c:pt idx="2847">
                  <c:v>3047</c:v>
                </c:pt>
                <c:pt idx="2848">
                  <c:v>3048</c:v>
                </c:pt>
                <c:pt idx="2849">
                  <c:v>3049</c:v>
                </c:pt>
                <c:pt idx="2850">
                  <c:v>3050</c:v>
                </c:pt>
                <c:pt idx="2851">
                  <c:v>3051</c:v>
                </c:pt>
                <c:pt idx="2852">
                  <c:v>3052</c:v>
                </c:pt>
                <c:pt idx="2853">
                  <c:v>3053</c:v>
                </c:pt>
                <c:pt idx="2854">
                  <c:v>3054</c:v>
                </c:pt>
                <c:pt idx="2855">
                  <c:v>3055</c:v>
                </c:pt>
                <c:pt idx="2856">
                  <c:v>3056</c:v>
                </c:pt>
                <c:pt idx="2857">
                  <c:v>3057</c:v>
                </c:pt>
                <c:pt idx="2858">
                  <c:v>3058</c:v>
                </c:pt>
                <c:pt idx="2859">
                  <c:v>3059</c:v>
                </c:pt>
                <c:pt idx="2860">
                  <c:v>3060</c:v>
                </c:pt>
                <c:pt idx="2861">
                  <c:v>3061</c:v>
                </c:pt>
                <c:pt idx="2862">
                  <c:v>3062</c:v>
                </c:pt>
                <c:pt idx="2863">
                  <c:v>3063</c:v>
                </c:pt>
                <c:pt idx="2864">
                  <c:v>3064</c:v>
                </c:pt>
                <c:pt idx="2865">
                  <c:v>3065</c:v>
                </c:pt>
                <c:pt idx="2866">
                  <c:v>3066</c:v>
                </c:pt>
                <c:pt idx="2867">
                  <c:v>3067</c:v>
                </c:pt>
                <c:pt idx="2868">
                  <c:v>3068</c:v>
                </c:pt>
                <c:pt idx="2869">
                  <c:v>3069</c:v>
                </c:pt>
                <c:pt idx="2870">
                  <c:v>3070</c:v>
                </c:pt>
                <c:pt idx="2871">
                  <c:v>3071</c:v>
                </c:pt>
                <c:pt idx="2872">
                  <c:v>3072</c:v>
                </c:pt>
                <c:pt idx="2873">
                  <c:v>3073</c:v>
                </c:pt>
                <c:pt idx="2874">
                  <c:v>3074</c:v>
                </c:pt>
                <c:pt idx="2875">
                  <c:v>3075</c:v>
                </c:pt>
                <c:pt idx="2876">
                  <c:v>3076</c:v>
                </c:pt>
                <c:pt idx="2877">
                  <c:v>3077</c:v>
                </c:pt>
                <c:pt idx="2878">
                  <c:v>3078</c:v>
                </c:pt>
                <c:pt idx="2879">
                  <c:v>3079</c:v>
                </c:pt>
                <c:pt idx="2880">
                  <c:v>3080</c:v>
                </c:pt>
                <c:pt idx="2881">
                  <c:v>3081</c:v>
                </c:pt>
                <c:pt idx="2882">
                  <c:v>3082</c:v>
                </c:pt>
                <c:pt idx="2883">
                  <c:v>3083</c:v>
                </c:pt>
                <c:pt idx="2884">
                  <c:v>3084</c:v>
                </c:pt>
                <c:pt idx="2885">
                  <c:v>3085</c:v>
                </c:pt>
                <c:pt idx="2886">
                  <c:v>3086</c:v>
                </c:pt>
                <c:pt idx="2887">
                  <c:v>3087</c:v>
                </c:pt>
                <c:pt idx="2888">
                  <c:v>3088</c:v>
                </c:pt>
                <c:pt idx="2889">
                  <c:v>3089</c:v>
                </c:pt>
                <c:pt idx="2890">
                  <c:v>3090</c:v>
                </c:pt>
                <c:pt idx="2891">
                  <c:v>3091</c:v>
                </c:pt>
                <c:pt idx="2892">
                  <c:v>3092</c:v>
                </c:pt>
                <c:pt idx="2893">
                  <c:v>3093</c:v>
                </c:pt>
                <c:pt idx="2894">
                  <c:v>3094</c:v>
                </c:pt>
                <c:pt idx="2895">
                  <c:v>3095</c:v>
                </c:pt>
                <c:pt idx="2896">
                  <c:v>3096</c:v>
                </c:pt>
                <c:pt idx="2897">
                  <c:v>3097</c:v>
                </c:pt>
                <c:pt idx="2898">
                  <c:v>3098</c:v>
                </c:pt>
                <c:pt idx="2899">
                  <c:v>3099</c:v>
                </c:pt>
                <c:pt idx="2900">
                  <c:v>3100</c:v>
                </c:pt>
                <c:pt idx="2901">
                  <c:v>3101</c:v>
                </c:pt>
                <c:pt idx="2902">
                  <c:v>3102</c:v>
                </c:pt>
                <c:pt idx="2903">
                  <c:v>3103</c:v>
                </c:pt>
                <c:pt idx="2904">
                  <c:v>3104</c:v>
                </c:pt>
                <c:pt idx="2905">
                  <c:v>3105</c:v>
                </c:pt>
                <c:pt idx="2906">
                  <c:v>3106</c:v>
                </c:pt>
                <c:pt idx="2907">
                  <c:v>3107</c:v>
                </c:pt>
                <c:pt idx="2908">
                  <c:v>3108</c:v>
                </c:pt>
                <c:pt idx="2909">
                  <c:v>3109</c:v>
                </c:pt>
                <c:pt idx="2910">
                  <c:v>3110</c:v>
                </c:pt>
                <c:pt idx="2911">
                  <c:v>3111</c:v>
                </c:pt>
                <c:pt idx="2912">
                  <c:v>3112</c:v>
                </c:pt>
                <c:pt idx="2913">
                  <c:v>3113</c:v>
                </c:pt>
                <c:pt idx="2914">
                  <c:v>3114</c:v>
                </c:pt>
                <c:pt idx="2915">
                  <c:v>3115</c:v>
                </c:pt>
                <c:pt idx="2916">
                  <c:v>3116</c:v>
                </c:pt>
                <c:pt idx="2917">
                  <c:v>3117</c:v>
                </c:pt>
                <c:pt idx="2918">
                  <c:v>3118</c:v>
                </c:pt>
                <c:pt idx="2919">
                  <c:v>3119</c:v>
                </c:pt>
                <c:pt idx="2920">
                  <c:v>3120</c:v>
                </c:pt>
                <c:pt idx="2921">
                  <c:v>3121</c:v>
                </c:pt>
                <c:pt idx="2922">
                  <c:v>3122</c:v>
                </c:pt>
                <c:pt idx="2923">
                  <c:v>3123</c:v>
                </c:pt>
                <c:pt idx="2924">
                  <c:v>3124</c:v>
                </c:pt>
                <c:pt idx="2925">
                  <c:v>3125</c:v>
                </c:pt>
                <c:pt idx="2926">
                  <c:v>3126</c:v>
                </c:pt>
                <c:pt idx="2927">
                  <c:v>3127</c:v>
                </c:pt>
                <c:pt idx="2928">
                  <c:v>3128</c:v>
                </c:pt>
                <c:pt idx="2929">
                  <c:v>3129</c:v>
                </c:pt>
                <c:pt idx="2930">
                  <c:v>3130</c:v>
                </c:pt>
                <c:pt idx="2931">
                  <c:v>3131</c:v>
                </c:pt>
                <c:pt idx="2932">
                  <c:v>3132</c:v>
                </c:pt>
                <c:pt idx="2933">
                  <c:v>3133</c:v>
                </c:pt>
                <c:pt idx="2934">
                  <c:v>3134</c:v>
                </c:pt>
                <c:pt idx="2935">
                  <c:v>3135</c:v>
                </c:pt>
                <c:pt idx="2936">
                  <c:v>3136</c:v>
                </c:pt>
                <c:pt idx="2937">
                  <c:v>3137</c:v>
                </c:pt>
                <c:pt idx="2938">
                  <c:v>3138</c:v>
                </c:pt>
                <c:pt idx="2939">
                  <c:v>3139</c:v>
                </c:pt>
                <c:pt idx="2940">
                  <c:v>3140</c:v>
                </c:pt>
                <c:pt idx="2941">
                  <c:v>3141</c:v>
                </c:pt>
                <c:pt idx="2942">
                  <c:v>3142</c:v>
                </c:pt>
                <c:pt idx="2943">
                  <c:v>3143</c:v>
                </c:pt>
                <c:pt idx="2944">
                  <c:v>3144</c:v>
                </c:pt>
                <c:pt idx="2945">
                  <c:v>3145</c:v>
                </c:pt>
                <c:pt idx="2946">
                  <c:v>3146</c:v>
                </c:pt>
                <c:pt idx="2947">
                  <c:v>3147</c:v>
                </c:pt>
                <c:pt idx="2948">
                  <c:v>3148</c:v>
                </c:pt>
                <c:pt idx="2949">
                  <c:v>3149</c:v>
                </c:pt>
                <c:pt idx="2950">
                  <c:v>3150</c:v>
                </c:pt>
                <c:pt idx="2951">
                  <c:v>3151</c:v>
                </c:pt>
                <c:pt idx="2952">
                  <c:v>3152</c:v>
                </c:pt>
                <c:pt idx="2953">
                  <c:v>3153</c:v>
                </c:pt>
                <c:pt idx="2954">
                  <c:v>3154</c:v>
                </c:pt>
                <c:pt idx="2955">
                  <c:v>3155</c:v>
                </c:pt>
                <c:pt idx="2956">
                  <c:v>3156</c:v>
                </c:pt>
                <c:pt idx="2957">
                  <c:v>3157</c:v>
                </c:pt>
                <c:pt idx="2958">
                  <c:v>3158</c:v>
                </c:pt>
                <c:pt idx="2959">
                  <c:v>3159</c:v>
                </c:pt>
                <c:pt idx="2960">
                  <c:v>3160</c:v>
                </c:pt>
                <c:pt idx="2961">
                  <c:v>3161</c:v>
                </c:pt>
                <c:pt idx="2962">
                  <c:v>3162</c:v>
                </c:pt>
                <c:pt idx="2963">
                  <c:v>3163</c:v>
                </c:pt>
                <c:pt idx="2964">
                  <c:v>3164</c:v>
                </c:pt>
                <c:pt idx="2965">
                  <c:v>3165</c:v>
                </c:pt>
                <c:pt idx="2966">
                  <c:v>3166</c:v>
                </c:pt>
                <c:pt idx="2967">
                  <c:v>3167</c:v>
                </c:pt>
                <c:pt idx="2968">
                  <c:v>3168</c:v>
                </c:pt>
                <c:pt idx="2969">
                  <c:v>3169</c:v>
                </c:pt>
                <c:pt idx="2970">
                  <c:v>3170</c:v>
                </c:pt>
                <c:pt idx="2971">
                  <c:v>3171</c:v>
                </c:pt>
                <c:pt idx="2972">
                  <c:v>3172</c:v>
                </c:pt>
                <c:pt idx="2973">
                  <c:v>3173</c:v>
                </c:pt>
                <c:pt idx="2974">
                  <c:v>3174</c:v>
                </c:pt>
                <c:pt idx="2975">
                  <c:v>3175</c:v>
                </c:pt>
                <c:pt idx="2976">
                  <c:v>3176</c:v>
                </c:pt>
                <c:pt idx="2977">
                  <c:v>3177</c:v>
                </c:pt>
                <c:pt idx="2978">
                  <c:v>3178</c:v>
                </c:pt>
                <c:pt idx="2979">
                  <c:v>3179</c:v>
                </c:pt>
                <c:pt idx="2980">
                  <c:v>3180</c:v>
                </c:pt>
                <c:pt idx="2981">
                  <c:v>3181</c:v>
                </c:pt>
                <c:pt idx="2982">
                  <c:v>3182</c:v>
                </c:pt>
                <c:pt idx="2983">
                  <c:v>3183</c:v>
                </c:pt>
                <c:pt idx="2984">
                  <c:v>3184</c:v>
                </c:pt>
                <c:pt idx="2985">
                  <c:v>3185</c:v>
                </c:pt>
                <c:pt idx="2986">
                  <c:v>3186</c:v>
                </c:pt>
                <c:pt idx="2987">
                  <c:v>3187</c:v>
                </c:pt>
                <c:pt idx="2988">
                  <c:v>3188</c:v>
                </c:pt>
                <c:pt idx="2989">
                  <c:v>3189</c:v>
                </c:pt>
                <c:pt idx="2990">
                  <c:v>3190</c:v>
                </c:pt>
                <c:pt idx="2991">
                  <c:v>3191</c:v>
                </c:pt>
                <c:pt idx="2992">
                  <c:v>3192</c:v>
                </c:pt>
                <c:pt idx="2993">
                  <c:v>3193</c:v>
                </c:pt>
                <c:pt idx="2994">
                  <c:v>3194</c:v>
                </c:pt>
                <c:pt idx="2995">
                  <c:v>3195</c:v>
                </c:pt>
                <c:pt idx="2996">
                  <c:v>3196</c:v>
                </c:pt>
                <c:pt idx="2997">
                  <c:v>3197</c:v>
                </c:pt>
                <c:pt idx="2998">
                  <c:v>3198</c:v>
                </c:pt>
                <c:pt idx="2999">
                  <c:v>3199</c:v>
                </c:pt>
                <c:pt idx="3000">
                  <c:v>3200</c:v>
                </c:pt>
                <c:pt idx="3001">
                  <c:v>3201</c:v>
                </c:pt>
                <c:pt idx="3002">
                  <c:v>3202</c:v>
                </c:pt>
                <c:pt idx="3003">
                  <c:v>3203</c:v>
                </c:pt>
                <c:pt idx="3004">
                  <c:v>3204</c:v>
                </c:pt>
                <c:pt idx="3005">
                  <c:v>3205</c:v>
                </c:pt>
                <c:pt idx="3006">
                  <c:v>3206</c:v>
                </c:pt>
                <c:pt idx="3007">
                  <c:v>3207</c:v>
                </c:pt>
                <c:pt idx="3008">
                  <c:v>3208</c:v>
                </c:pt>
                <c:pt idx="3009">
                  <c:v>3209</c:v>
                </c:pt>
                <c:pt idx="3010">
                  <c:v>3210</c:v>
                </c:pt>
                <c:pt idx="3011">
                  <c:v>3211</c:v>
                </c:pt>
                <c:pt idx="3012">
                  <c:v>3212</c:v>
                </c:pt>
                <c:pt idx="3013">
                  <c:v>3213</c:v>
                </c:pt>
                <c:pt idx="3014">
                  <c:v>3214</c:v>
                </c:pt>
                <c:pt idx="3015">
                  <c:v>3215</c:v>
                </c:pt>
                <c:pt idx="3016">
                  <c:v>3216</c:v>
                </c:pt>
                <c:pt idx="3017">
                  <c:v>3217</c:v>
                </c:pt>
                <c:pt idx="3018">
                  <c:v>3218</c:v>
                </c:pt>
                <c:pt idx="3019">
                  <c:v>3219</c:v>
                </c:pt>
                <c:pt idx="3020">
                  <c:v>3220</c:v>
                </c:pt>
                <c:pt idx="3021">
                  <c:v>3221</c:v>
                </c:pt>
                <c:pt idx="3022">
                  <c:v>3222</c:v>
                </c:pt>
                <c:pt idx="3023">
                  <c:v>3223</c:v>
                </c:pt>
                <c:pt idx="3024">
                  <c:v>3224</c:v>
                </c:pt>
                <c:pt idx="3025">
                  <c:v>3225</c:v>
                </c:pt>
                <c:pt idx="3026">
                  <c:v>3226</c:v>
                </c:pt>
                <c:pt idx="3027">
                  <c:v>3227</c:v>
                </c:pt>
                <c:pt idx="3028">
                  <c:v>3228</c:v>
                </c:pt>
                <c:pt idx="3029">
                  <c:v>3229</c:v>
                </c:pt>
                <c:pt idx="3030">
                  <c:v>3230</c:v>
                </c:pt>
                <c:pt idx="3031">
                  <c:v>3231</c:v>
                </c:pt>
                <c:pt idx="3032">
                  <c:v>3232</c:v>
                </c:pt>
                <c:pt idx="3033">
                  <c:v>3233</c:v>
                </c:pt>
                <c:pt idx="3034">
                  <c:v>3234</c:v>
                </c:pt>
                <c:pt idx="3035">
                  <c:v>3235</c:v>
                </c:pt>
                <c:pt idx="3036">
                  <c:v>3236</c:v>
                </c:pt>
                <c:pt idx="3037">
                  <c:v>3237</c:v>
                </c:pt>
                <c:pt idx="3038">
                  <c:v>3238</c:v>
                </c:pt>
                <c:pt idx="3039">
                  <c:v>3239</c:v>
                </c:pt>
                <c:pt idx="3040">
                  <c:v>3240</c:v>
                </c:pt>
                <c:pt idx="3041">
                  <c:v>3241</c:v>
                </c:pt>
                <c:pt idx="3042">
                  <c:v>3242</c:v>
                </c:pt>
                <c:pt idx="3043">
                  <c:v>3243</c:v>
                </c:pt>
                <c:pt idx="3044">
                  <c:v>3244</c:v>
                </c:pt>
                <c:pt idx="3045">
                  <c:v>3245</c:v>
                </c:pt>
                <c:pt idx="3046">
                  <c:v>3246</c:v>
                </c:pt>
                <c:pt idx="3047">
                  <c:v>3247</c:v>
                </c:pt>
                <c:pt idx="3048">
                  <c:v>3248</c:v>
                </c:pt>
                <c:pt idx="3049">
                  <c:v>3249</c:v>
                </c:pt>
                <c:pt idx="3050">
                  <c:v>3250</c:v>
                </c:pt>
                <c:pt idx="3051">
                  <c:v>3251</c:v>
                </c:pt>
                <c:pt idx="3052">
                  <c:v>3252</c:v>
                </c:pt>
                <c:pt idx="3053">
                  <c:v>3253</c:v>
                </c:pt>
                <c:pt idx="3054">
                  <c:v>3254</c:v>
                </c:pt>
                <c:pt idx="3055">
                  <c:v>3255</c:v>
                </c:pt>
                <c:pt idx="3056">
                  <c:v>3256</c:v>
                </c:pt>
                <c:pt idx="3057">
                  <c:v>3257</c:v>
                </c:pt>
                <c:pt idx="3058">
                  <c:v>3258</c:v>
                </c:pt>
                <c:pt idx="3059">
                  <c:v>3259</c:v>
                </c:pt>
                <c:pt idx="3060">
                  <c:v>3260</c:v>
                </c:pt>
                <c:pt idx="3061">
                  <c:v>3261</c:v>
                </c:pt>
                <c:pt idx="3062">
                  <c:v>3262</c:v>
                </c:pt>
                <c:pt idx="3063">
                  <c:v>3263</c:v>
                </c:pt>
                <c:pt idx="3064">
                  <c:v>3264</c:v>
                </c:pt>
                <c:pt idx="3065">
                  <c:v>3265</c:v>
                </c:pt>
                <c:pt idx="3066">
                  <c:v>3266</c:v>
                </c:pt>
                <c:pt idx="3067">
                  <c:v>3267</c:v>
                </c:pt>
                <c:pt idx="3068">
                  <c:v>3268</c:v>
                </c:pt>
                <c:pt idx="3069">
                  <c:v>3269</c:v>
                </c:pt>
                <c:pt idx="3070">
                  <c:v>3270</c:v>
                </c:pt>
                <c:pt idx="3071">
                  <c:v>3271</c:v>
                </c:pt>
                <c:pt idx="3072">
                  <c:v>3272</c:v>
                </c:pt>
                <c:pt idx="3073">
                  <c:v>3273</c:v>
                </c:pt>
                <c:pt idx="3074">
                  <c:v>3274</c:v>
                </c:pt>
                <c:pt idx="3075">
                  <c:v>3275</c:v>
                </c:pt>
                <c:pt idx="3076">
                  <c:v>3276</c:v>
                </c:pt>
                <c:pt idx="3077">
                  <c:v>3277</c:v>
                </c:pt>
                <c:pt idx="3078">
                  <c:v>3278</c:v>
                </c:pt>
                <c:pt idx="3079">
                  <c:v>3279</c:v>
                </c:pt>
                <c:pt idx="3080">
                  <c:v>3280</c:v>
                </c:pt>
                <c:pt idx="3081">
                  <c:v>3281</c:v>
                </c:pt>
                <c:pt idx="3082">
                  <c:v>3282</c:v>
                </c:pt>
                <c:pt idx="3083">
                  <c:v>3283</c:v>
                </c:pt>
                <c:pt idx="3084">
                  <c:v>3284</c:v>
                </c:pt>
                <c:pt idx="3085">
                  <c:v>3285</c:v>
                </c:pt>
                <c:pt idx="3086">
                  <c:v>3286</c:v>
                </c:pt>
                <c:pt idx="3087">
                  <c:v>3287</c:v>
                </c:pt>
                <c:pt idx="3088">
                  <c:v>3288</c:v>
                </c:pt>
                <c:pt idx="3089">
                  <c:v>3289</c:v>
                </c:pt>
                <c:pt idx="3090">
                  <c:v>3290</c:v>
                </c:pt>
                <c:pt idx="3091">
                  <c:v>3291</c:v>
                </c:pt>
                <c:pt idx="3092">
                  <c:v>3292</c:v>
                </c:pt>
                <c:pt idx="3093">
                  <c:v>3293</c:v>
                </c:pt>
                <c:pt idx="3094">
                  <c:v>3294</c:v>
                </c:pt>
                <c:pt idx="3095">
                  <c:v>3295</c:v>
                </c:pt>
                <c:pt idx="3096">
                  <c:v>3296</c:v>
                </c:pt>
                <c:pt idx="3097">
                  <c:v>3297</c:v>
                </c:pt>
                <c:pt idx="3098">
                  <c:v>3298</c:v>
                </c:pt>
                <c:pt idx="3099">
                  <c:v>3299</c:v>
                </c:pt>
                <c:pt idx="3100">
                  <c:v>3300</c:v>
                </c:pt>
                <c:pt idx="3101">
                  <c:v>3301</c:v>
                </c:pt>
                <c:pt idx="3102">
                  <c:v>3302</c:v>
                </c:pt>
                <c:pt idx="3103">
                  <c:v>3303</c:v>
                </c:pt>
                <c:pt idx="3104">
                  <c:v>3304</c:v>
                </c:pt>
                <c:pt idx="3105">
                  <c:v>3305</c:v>
                </c:pt>
                <c:pt idx="3106">
                  <c:v>3306</c:v>
                </c:pt>
                <c:pt idx="3107">
                  <c:v>3307</c:v>
                </c:pt>
                <c:pt idx="3108">
                  <c:v>3308</c:v>
                </c:pt>
                <c:pt idx="3109">
                  <c:v>3309</c:v>
                </c:pt>
                <c:pt idx="3110">
                  <c:v>3310</c:v>
                </c:pt>
                <c:pt idx="3111">
                  <c:v>3311</c:v>
                </c:pt>
                <c:pt idx="3112">
                  <c:v>3312</c:v>
                </c:pt>
                <c:pt idx="3113">
                  <c:v>3313</c:v>
                </c:pt>
                <c:pt idx="3114">
                  <c:v>3314</c:v>
                </c:pt>
                <c:pt idx="3115">
                  <c:v>3315</c:v>
                </c:pt>
                <c:pt idx="3116">
                  <c:v>3316</c:v>
                </c:pt>
                <c:pt idx="3117">
                  <c:v>3317</c:v>
                </c:pt>
                <c:pt idx="3118">
                  <c:v>3318</c:v>
                </c:pt>
                <c:pt idx="3119">
                  <c:v>3319</c:v>
                </c:pt>
                <c:pt idx="3120">
                  <c:v>3320</c:v>
                </c:pt>
                <c:pt idx="3121">
                  <c:v>3321</c:v>
                </c:pt>
                <c:pt idx="3122">
                  <c:v>3322</c:v>
                </c:pt>
                <c:pt idx="3123">
                  <c:v>3323</c:v>
                </c:pt>
                <c:pt idx="3124">
                  <c:v>3324</c:v>
                </c:pt>
                <c:pt idx="3125">
                  <c:v>3325</c:v>
                </c:pt>
                <c:pt idx="3126">
                  <c:v>3326</c:v>
                </c:pt>
                <c:pt idx="3127">
                  <c:v>3327</c:v>
                </c:pt>
                <c:pt idx="3128">
                  <c:v>3328</c:v>
                </c:pt>
                <c:pt idx="3129">
                  <c:v>3329</c:v>
                </c:pt>
                <c:pt idx="3130">
                  <c:v>3330</c:v>
                </c:pt>
                <c:pt idx="3131">
                  <c:v>3331</c:v>
                </c:pt>
                <c:pt idx="3132">
                  <c:v>3332</c:v>
                </c:pt>
                <c:pt idx="3133">
                  <c:v>3333</c:v>
                </c:pt>
                <c:pt idx="3134">
                  <c:v>3334</c:v>
                </c:pt>
                <c:pt idx="3135">
                  <c:v>3335</c:v>
                </c:pt>
                <c:pt idx="3136">
                  <c:v>3336</c:v>
                </c:pt>
                <c:pt idx="3137">
                  <c:v>3337</c:v>
                </c:pt>
                <c:pt idx="3138">
                  <c:v>3338</c:v>
                </c:pt>
                <c:pt idx="3139">
                  <c:v>3339</c:v>
                </c:pt>
                <c:pt idx="3140">
                  <c:v>3340</c:v>
                </c:pt>
                <c:pt idx="3141">
                  <c:v>3341</c:v>
                </c:pt>
                <c:pt idx="3142">
                  <c:v>3342</c:v>
                </c:pt>
                <c:pt idx="3143">
                  <c:v>3343</c:v>
                </c:pt>
                <c:pt idx="3144">
                  <c:v>3344</c:v>
                </c:pt>
                <c:pt idx="3145">
                  <c:v>3345</c:v>
                </c:pt>
                <c:pt idx="3146">
                  <c:v>3346</c:v>
                </c:pt>
                <c:pt idx="3147">
                  <c:v>3347</c:v>
                </c:pt>
                <c:pt idx="3148">
                  <c:v>3348</c:v>
                </c:pt>
                <c:pt idx="3149">
                  <c:v>3349</c:v>
                </c:pt>
                <c:pt idx="3150">
                  <c:v>3350</c:v>
                </c:pt>
                <c:pt idx="3151">
                  <c:v>3351</c:v>
                </c:pt>
                <c:pt idx="3152">
                  <c:v>3352</c:v>
                </c:pt>
                <c:pt idx="3153">
                  <c:v>3353</c:v>
                </c:pt>
                <c:pt idx="3154">
                  <c:v>3354</c:v>
                </c:pt>
                <c:pt idx="3155">
                  <c:v>3355</c:v>
                </c:pt>
                <c:pt idx="3156">
                  <c:v>3356</c:v>
                </c:pt>
                <c:pt idx="3157">
                  <c:v>3357</c:v>
                </c:pt>
                <c:pt idx="3158">
                  <c:v>3358</c:v>
                </c:pt>
                <c:pt idx="3159">
                  <c:v>3359</c:v>
                </c:pt>
                <c:pt idx="3160">
                  <c:v>3360</c:v>
                </c:pt>
                <c:pt idx="3161">
                  <c:v>3361</c:v>
                </c:pt>
                <c:pt idx="3162">
                  <c:v>3362</c:v>
                </c:pt>
                <c:pt idx="3163">
                  <c:v>3363</c:v>
                </c:pt>
                <c:pt idx="3164">
                  <c:v>3364</c:v>
                </c:pt>
                <c:pt idx="3165">
                  <c:v>3365</c:v>
                </c:pt>
                <c:pt idx="3166">
                  <c:v>3366</c:v>
                </c:pt>
                <c:pt idx="3167">
                  <c:v>3367</c:v>
                </c:pt>
                <c:pt idx="3168">
                  <c:v>3368</c:v>
                </c:pt>
                <c:pt idx="3169">
                  <c:v>3369</c:v>
                </c:pt>
                <c:pt idx="3170">
                  <c:v>3370</c:v>
                </c:pt>
                <c:pt idx="3171">
                  <c:v>3371</c:v>
                </c:pt>
                <c:pt idx="3172">
                  <c:v>3372</c:v>
                </c:pt>
                <c:pt idx="3173">
                  <c:v>3373</c:v>
                </c:pt>
                <c:pt idx="3174">
                  <c:v>3374</c:v>
                </c:pt>
                <c:pt idx="3175">
                  <c:v>3375</c:v>
                </c:pt>
                <c:pt idx="3176">
                  <c:v>3376</c:v>
                </c:pt>
                <c:pt idx="3177">
                  <c:v>3377</c:v>
                </c:pt>
                <c:pt idx="3178">
                  <c:v>3378</c:v>
                </c:pt>
                <c:pt idx="3179">
                  <c:v>3379</c:v>
                </c:pt>
                <c:pt idx="3180">
                  <c:v>3380</c:v>
                </c:pt>
                <c:pt idx="3181">
                  <c:v>3381</c:v>
                </c:pt>
                <c:pt idx="3182">
                  <c:v>3382</c:v>
                </c:pt>
                <c:pt idx="3183">
                  <c:v>3383</c:v>
                </c:pt>
                <c:pt idx="3184">
                  <c:v>3384</c:v>
                </c:pt>
                <c:pt idx="3185">
                  <c:v>3385</c:v>
                </c:pt>
                <c:pt idx="3186">
                  <c:v>3386</c:v>
                </c:pt>
                <c:pt idx="3187">
                  <c:v>3387</c:v>
                </c:pt>
                <c:pt idx="3188">
                  <c:v>3388</c:v>
                </c:pt>
                <c:pt idx="3189">
                  <c:v>3389</c:v>
                </c:pt>
                <c:pt idx="3190">
                  <c:v>3390</c:v>
                </c:pt>
                <c:pt idx="3191">
                  <c:v>3391</c:v>
                </c:pt>
                <c:pt idx="3192">
                  <c:v>3392</c:v>
                </c:pt>
                <c:pt idx="3193">
                  <c:v>3393</c:v>
                </c:pt>
                <c:pt idx="3194">
                  <c:v>3394</c:v>
                </c:pt>
                <c:pt idx="3195">
                  <c:v>3395</c:v>
                </c:pt>
                <c:pt idx="3196">
                  <c:v>3396</c:v>
                </c:pt>
                <c:pt idx="3197">
                  <c:v>3397</c:v>
                </c:pt>
                <c:pt idx="3198">
                  <c:v>3398</c:v>
                </c:pt>
                <c:pt idx="3199">
                  <c:v>3399</c:v>
                </c:pt>
                <c:pt idx="3200">
                  <c:v>3400</c:v>
                </c:pt>
                <c:pt idx="3201">
                  <c:v>3401</c:v>
                </c:pt>
                <c:pt idx="3202">
                  <c:v>3402</c:v>
                </c:pt>
                <c:pt idx="3203">
                  <c:v>3403</c:v>
                </c:pt>
                <c:pt idx="3204">
                  <c:v>3404</c:v>
                </c:pt>
                <c:pt idx="3205">
                  <c:v>3405</c:v>
                </c:pt>
                <c:pt idx="3206">
                  <c:v>3406</c:v>
                </c:pt>
                <c:pt idx="3207">
                  <c:v>3407</c:v>
                </c:pt>
                <c:pt idx="3208">
                  <c:v>3408</c:v>
                </c:pt>
                <c:pt idx="3209">
                  <c:v>3409</c:v>
                </c:pt>
                <c:pt idx="3210">
                  <c:v>3410</c:v>
                </c:pt>
                <c:pt idx="3211">
                  <c:v>3411</c:v>
                </c:pt>
                <c:pt idx="3212">
                  <c:v>3412</c:v>
                </c:pt>
                <c:pt idx="3213">
                  <c:v>3413</c:v>
                </c:pt>
                <c:pt idx="3214">
                  <c:v>3414</c:v>
                </c:pt>
                <c:pt idx="3215">
                  <c:v>3415</c:v>
                </c:pt>
                <c:pt idx="3216">
                  <c:v>3416</c:v>
                </c:pt>
                <c:pt idx="3217">
                  <c:v>3417</c:v>
                </c:pt>
                <c:pt idx="3218">
                  <c:v>3418</c:v>
                </c:pt>
                <c:pt idx="3219">
                  <c:v>3419</c:v>
                </c:pt>
                <c:pt idx="3220">
                  <c:v>3420</c:v>
                </c:pt>
                <c:pt idx="3221">
                  <c:v>3421</c:v>
                </c:pt>
                <c:pt idx="3222">
                  <c:v>3422</c:v>
                </c:pt>
                <c:pt idx="3223">
                  <c:v>3423</c:v>
                </c:pt>
                <c:pt idx="3224">
                  <c:v>3424</c:v>
                </c:pt>
                <c:pt idx="3225">
                  <c:v>3425</c:v>
                </c:pt>
                <c:pt idx="3226">
                  <c:v>3426</c:v>
                </c:pt>
                <c:pt idx="3227">
                  <c:v>3427</c:v>
                </c:pt>
                <c:pt idx="3228">
                  <c:v>3428</c:v>
                </c:pt>
                <c:pt idx="3229">
                  <c:v>3429</c:v>
                </c:pt>
                <c:pt idx="3230">
                  <c:v>3430</c:v>
                </c:pt>
                <c:pt idx="3231">
                  <c:v>3431</c:v>
                </c:pt>
                <c:pt idx="3232">
                  <c:v>3432</c:v>
                </c:pt>
                <c:pt idx="3233">
                  <c:v>3433</c:v>
                </c:pt>
                <c:pt idx="3234">
                  <c:v>3434</c:v>
                </c:pt>
                <c:pt idx="3235">
                  <c:v>3435</c:v>
                </c:pt>
                <c:pt idx="3236">
                  <c:v>3436</c:v>
                </c:pt>
                <c:pt idx="3237">
                  <c:v>3437</c:v>
                </c:pt>
                <c:pt idx="3238">
                  <c:v>3438</c:v>
                </c:pt>
                <c:pt idx="3239">
                  <c:v>3439</c:v>
                </c:pt>
                <c:pt idx="3240">
                  <c:v>3440</c:v>
                </c:pt>
                <c:pt idx="3241">
                  <c:v>3441</c:v>
                </c:pt>
                <c:pt idx="3242">
                  <c:v>3442</c:v>
                </c:pt>
                <c:pt idx="3243">
                  <c:v>3443</c:v>
                </c:pt>
                <c:pt idx="3244">
                  <c:v>3444</c:v>
                </c:pt>
                <c:pt idx="3245">
                  <c:v>3445</c:v>
                </c:pt>
                <c:pt idx="3246">
                  <c:v>3446</c:v>
                </c:pt>
                <c:pt idx="3247">
                  <c:v>3447</c:v>
                </c:pt>
                <c:pt idx="3248">
                  <c:v>3448</c:v>
                </c:pt>
                <c:pt idx="3249">
                  <c:v>3449</c:v>
                </c:pt>
                <c:pt idx="3250">
                  <c:v>3450</c:v>
                </c:pt>
                <c:pt idx="3251">
                  <c:v>3451</c:v>
                </c:pt>
                <c:pt idx="3252">
                  <c:v>3452</c:v>
                </c:pt>
                <c:pt idx="3253">
                  <c:v>3453</c:v>
                </c:pt>
                <c:pt idx="3254">
                  <c:v>3454</c:v>
                </c:pt>
                <c:pt idx="3255">
                  <c:v>3455</c:v>
                </c:pt>
                <c:pt idx="3256">
                  <c:v>3456</c:v>
                </c:pt>
                <c:pt idx="3257">
                  <c:v>3457</c:v>
                </c:pt>
                <c:pt idx="3258">
                  <c:v>3458</c:v>
                </c:pt>
                <c:pt idx="3259">
                  <c:v>3459</c:v>
                </c:pt>
                <c:pt idx="3260">
                  <c:v>3460</c:v>
                </c:pt>
                <c:pt idx="3261">
                  <c:v>3461</c:v>
                </c:pt>
                <c:pt idx="3262">
                  <c:v>3462</c:v>
                </c:pt>
                <c:pt idx="3263">
                  <c:v>3463</c:v>
                </c:pt>
                <c:pt idx="3264">
                  <c:v>3464</c:v>
                </c:pt>
                <c:pt idx="3265">
                  <c:v>3465</c:v>
                </c:pt>
                <c:pt idx="3266">
                  <c:v>3466</c:v>
                </c:pt>
                <c:pt idx="3267">
                  <c:v>3467</c:v>
                </c:pt>
                <c:pt idx="3268">
                  <c:v>3468</c:v>
                </c:pt>
                <c:pt idx="3269">
                  <c:v>3469</c:v>
                </c:pt>
                <c:pt idx="3270">
                  <c:v>3470</c:v>
                </c:pt>
                <c:pt idx="3271">
                  <c:v>3471</c:v>
                </c:pt>
                <c:pt idx="3272">
                  <c:v>3472</c:v>
                </c:pt>
                <c:pt idx="3273">
                  <c:v>3473</c:v>
                </c:pt>
                <c:pt idx="3274">
                  <c:v>3474</c:v>
                </c:pt>
                <c:pt idx="3275">
                  <c:v>3475</c:v>
                </c:pt>
                <c:pt idx="3276">
                  <c:v>3476</c:v>
                </c:pt>
                <c:pt idx="3277">
                  <c:v>3477</c:v>
                </c:pt>
                <c:pt idx="3278">
                  <c:v>3478</c:v>
                </c:pt>
                <c:pt idx="3279">
                  <c:v>3479</c:v>
                </c:pt>
                <c:pt idx="3280">
                  <c:v>3480</c:v>
                </c:pt>
                <c:pt idx="3281">
                  <c:v>3481</c:v>
                </c:pt>
                <c:pt idx="3282">
                  <c:v>3482</c:v>
                </c:pt>
                <c:pt idx="3283">
                  <c:v>3483</c:v>
                </c:pt>
                <c:pt idx="3284">
                  <c:v>3484</c:v>
                </c:pt>
                <c:pt idx="3285">
                  <c:v>3485</c:v>
                </c:pt>
                <c:pt idx="3286">
                  <c:v>3486</c:v>
                </c:pt>
                <c:pt idx="3287">
                  <c:v>3487</c:v>
                </c:pt>
                <c:pt idx="3288">
                  <c:v>3488</c:v>
                </c:pt>
                <c:pt idx="3289">
                  <c:v>3489</c:v>
                </c:pt>
                <c:pt idx="3290">
                  <c:v>3490</c:v>
                </c:pt>
                <c:pt idx="3291">
                  <c:v>3491</c:v>
                </c:pt>
                <c:pt idx="3292">
                  <c:v>3492</c:v>
                </c:pt>
                <c:pt idx="3293">
                  <c:v>3493</c:v>
                </c:pt>
                <c:pt idx="3294">
                  <c:v>3494</c:v>
                </c:pt>
                <c:pt idx="3295">
                  <c:v>3495</c:v>
                </c:pt>
                <c:pt idx="3296">
                  <c:v>3496</c:v>
                </c:pt>
                <c:pt idx="3297">
                  <c:v>3497</c:v>
                </c:pt>
                <c:pt idx="3298">
                  <c:v>3498</c:v>
                </c:pt>
                <c:pt idx="3299">
                  <c:v>3499</c:v>
                </c:pt>
                <c:pt idx="3300">
                  <c:v>3500</c:v>
                </c:pt>
                <c:pt idx="3301">
                  <c:v>3501</c:v>
                </c:pt>
                <c:pt idx="3302">
                  <c:v>3502</c:v>
                </c:pt>
                <c:pt idx="3303">
                  <c:v>3503</c:v>
                </c:pt>
                <c:pt idx="3304">
                  <c:v>3504</c:v>
                </c:pt>
                <c:pt idx="3305">
                  <c:v>3505</c:v>
                </c:pt>
                <c:pt idx="3306">
                  <c:v>3506</c:v>
                </c:pt>
                <c:pt idx="3307">
                  <c:v>3507</c:v>
                </c:pt>
                <c:pt idx="3308">
                  <c:v>3508</c:v>
                </c:pt>
                <c:pt idx="3309">
                  <c:v>3509</c:v>
                </c:pt>
                <c:pt idx="3310">
                  <c:v>3510</c:v>
                </c:pt>
                <c:pt idx="3311">
                  <c:v>3511</c:v>
                </c:pt>
                <c:pt idx="3312">
                  <c:v>3512</c:v>
                </c:pt>
                <c:pt idx="3313">
                  <c:v>3513</c:v>
                </c:pt>
                <c:pt idx="3314">
                  <c:v>3514</c:v>
                </c:pt>
                <c:pt idx="3315">
                  <c:v>3515</c:v>
                </c:pt>
                <c:pt idx="3316">
                  <c:v>3516</c:v>
                </c:pt>
                <c:pt idx="3317">
                  <c:v>3517</c:v>
                </c:pt>
                <c:pt idx="3318">
                  <c:v>3518</c:v>
                </c:pt>
                <c:pt idx="3319">
                  <c:v>3519</c:v>
                </c:pt>
                <c:pt idx="3320">
                  <c:v>3520</c:v>
                </c:pt>
                <c:pt idx="3321">
                  <c:v>3521</c:v>
                </c:pt>
                <c:pt idx="3322">
                  <c:v>3522</c:v>
                </c:pt>
                <c:pt idx="3323">
                  <c:v>3523</c:v>
                </c:pt>
                <c:pt idx="3324">
                  <c:v>3524</c:v>
                </c:pt>
                <c:pt idx="3325">
                  <c:v>3525</c:v>
                </c:pt>
                <c:pt idx="3326">
                  <c:v>3526</c:v>
                </c:pt>
                <c:pt idx="3327">
                  <c:v>3527</c:v>
                </c:pt>
                <c:pt idx="3328">
                  <c:v>3528</c:v>
                </c:pt>
                <c:pt idx="3329">
                  <c:v>3529</c:v>
                </c:pt>
                <c:pt idx="3330">
                  <c:v>3530</c:v>
                </c:pt>
                <c:pt idx="3331">
                  <c:v>3531</c:v>
                </c:pt>
                <c:pt idx="3332">
                  <c:v>3532</c:v>
                </c:pt>
                <c:pt idx="3333">
                  <c:v>3533</c:v>
                </c:pt>
                <c:pt idx="3334">
                  <c:v>3534</c:v>
                </c:pt>
                <c:pt idx="3335">
                  <c:v>3535</c:v>
                </c:pt>
                <c:pt idx="3336">
                  <c:v>3536</c:v>
                </c:pt>
                <c:pt idx="3337">
                  <c:v>3537</c:v>
                </c:pt>
                <c:pt idx="3338">
                  <c:v>3538</c:v>
                </c:pt>
                <c:pt idx="3339">
                  <c:v>3539</c:v>
                </c:pt>
                <c:pt idx="3340">
                  <c:v>3540</c:v>
                </c:pt>
                <c:pt idx="3341">
                  <c:v>3541</c:v>
                </c:pt>
                <c:pt idx="3342">
                  <c:v>3542</c:v>
                </c:pt>
                <c:pt idx="3343">
                  <c:v>3543</c:v>
                </c:pt>
                <c:pt idx="3344">
                  <c:v>3544</c:v>
                </c:pt>
                <c:pt idx="3345">
                  <c:v>3545</c:v>
                </c:pt>
                <c:pt idx="3346">
                  <c:v>3546</c:v>
                </c:pt>
                <c:pt idx="3347">
                  <c:v>3547</c:v>
                </c:pt>
                <c:pt idx="3348">
                  <c:v>3548</c:v>
                </c:pt>
                <c:pt idx="3349">
                  <c:v>3549</c:v>
                </c:pt>
                <c:pt idx="3350">
                  <c:v>3550</c:v>
                </c:pt>
                <c:pt idx="3351">
                  <c:v>3551</c:v>
                </c:pt>
                <c:pt idx="3352">
                  <c:v>3552</c:v>
                </c:pt>
                <c:pt idx="3353">
                  <c:v>3553</c:v>
                </c:pt>
                <c:pt idx="3354">
                  <c:v>3554</c:v>
                </c:pt>
                <c:pt idx="3355">
                  <c:v>3555</c:v>
                </c:pt>
                <c:pt idx="3356">
                  <c:v>3556</c:v>
                </c:pt>
                <c:pt idx="3357">
                  <c:v>3557</c:v>
                </c:pt>
                <c:pt idx="3358">
                  <c:v>3558</c:v>
                </c:pt>
                <c:pt idx="3359">
                  <c:v>3559</c:v>
                </c:pt>
                <c:pt idx="3360">
                  <c:v>3560</c:v>
                </c:pt>
                <c:pt idx="3361">
                  <c:v>3561</c:v>
                </c:pt>
                <c:pt idx="3362">
                  <c:v>3562</c:v>
                </c:pt>
                <c:pt idx="3363">
                  <c:v>3563</c:v>
                </c:pt>
                <c:pt idx="3364">
                  <c:v>3564</c:v>
                </c:pt>
                <c:pt idx="3365">
                  <c:v>3565</c:v>
                </c:pt>
                <c:pt idx="3366">
                  <c:v>3566</c:v>
                </c:pt>
                <c:pt idx="3367">
                  <c:v>3567</c:v>
                </c:pt>
                <c:pt idx="3368">
                  <c:v>3568</c:v>
                </c:pt>
                <c:pt idx="3369">
                  <c:v>3569</c:v>
                </c:pt>
                <c:pt idx="3370">
                  <c:v>3570</c:v>
                </c:pt>
                <c:pt idx="3371">
                  <c:v>3571</c:v>
                </c:pt>
                <c:pt idx="3372">
                  <c:v>3572</c:v>
                </c:pt>
                <c:pt idx="3373">
                  <c:v>3573</c:v>
                </c:pt>
                <c:pt idx="3374">
                  <c:v>3574</c:v>
                </c:pt>
                <c:pt idx="3375">
                  <c:v>3575</c:v>
                </c:pt>
                <c:pt idx="3376">
                  <c:v>3576</c:v>
                </c:pt>
                <c:pt idx="3377">
                  <c:v>3577</c:v>
                </c:pt>
                <c:pt idx="3378">
                  <c:v>3578</c:v>
                </c:pt>
                <c:pt idx="3379">
                  <c:v>3579</c:v>
                </c:pt>
                <c:pt idx="3380">
                  <c:v>3580</c:v>
                </c:pt>
                <c:pt idx="3381">
                  <c:v>3581</c:v>
                </c:pt>
                <c:pt idx="3382">
                  <c:v>3582</c:v>
                </c:pt>
                <c:pt idx="3383">
                  <c:v>3583</c:v>
                </c:pt>
                <c:pt idx="3384">
                  <c:v>3584</c:v>
                </c:pt>
                <c:pt idx="3385">
                  <c:v>3585</c:v>
                </c:pt>
                <c:pt idx="3386">
                  <c:v>3586</c:v>
                </c:pt>
                <c:pt idx="3387">
                  <c:v>3587</c:v>
                </c:pt>
                <c:pt idx="3388">
                  <c:v>3588</c:v>
                </c:pt>
                <c:pt idx="3389">
                  <c:v>3589</c:v>
                </c:pt>
                <c:pt idx="3390">
                  <c:v>3590</c:v>
                </c:pt>
                <c:pt idx="3391">
                  <c:v>3591</c:v>
                </c:pt>
                <c:pt idx="3392">
                  <c:v>3592</c:v>
                </c:pt>
                <c:pt idx="3393">
                  <c:v>3593</c:v>
                </c:pt>
                <c:pt idx="3394">
                  <c:v>3594</c:v>
                </c:pt>
                <c:pt idx="3395">
                  <c:v>3595</c:v>
                </c:pt>
                <c:pt idx="3396">
                  <c:v>3596</c:v>
                </c:pt>
                <c:pt idx="3397">
                  <c:v>3597</c:v>
                </c:pt>
                <c:pt idx="3398">
                  <c:v>3598</c:v>
                </c:pt>
                <c:pt idx="3399">
                  <c:v>3599</c:v>
                </c:pt>
                <c:pt idx="3400">
                  <c:v>3600</c:v>
                </c:pt>
                <c:pt idx="3401">
                  <c:v>3601</c:v>
                </c:pt>
                <c:pt idx="3402">
                  <c:v>3602</c:v>
                </c:pt>
                <c:pt idx="3403">
                  <c:v>3603</c:v>
                </c:pt>
                <c:pt idx="3404">
                  <c:v>3604</c:v>
                </c:pt>
                <c:pt idx="3405">
                  <c:v>3605</c:v>
                </c:pt>
                <c:pt idx="3406">
                  <c:v>3606</c:v>
                </c:pt>
                <c:pt idx="3407">
                  <c:v>3607</c:v>
                </c:pt>
                <c:pt idx="3408">
                  <c:v>3608</c:v>
                </c:pt>
                <c:pt idx="3409">
                  <c:v>3609</c:v>
                </c:pt>
                <c:pt idx="3410">
                  <c:v>3610</c:v>
                </c:pt>
                <c:pt idx="3411">
                  <c:v>3611</c:v>
                </c:pt>
                <c:pt idx="3412">
                  <c:v>3612</c:v>
                </c:pt>
                <c:pt idx="3413">
                  <c:v>3613</c:v>
                </c:pt>
                <c:pt idx="3414">
                  <c:v>3614</c:v>
                </c:pt>
                <c:pt idx="3415">
                  <c:v>3615</c:v>
                </c:pt>
                <c:pt idx="3416">
                  <c:v>3616</c:v>
                </c:pt>
                <c:pt idx="3417">
                  <c:v>3617</c:v>
                </c:pt>
                <c:pt idx="3418">
                  <c:v>3618</c:v>
                </c:pt>
                <c:pt idx="3419">
                  <c:v>3619</c:v>
                </c:pt>
                <c:pt idx="3420">
                  <c:v>3620</c:v>
                </c:pt>
                <c:pt idx="3421">
                  <c:v>3621</c:v>
                </c:pt>
                <c:pt idx="3422">
                  <c:v>3622</c:v>
                </c:pt>
                <c:pt idx="3423">
                  <c:v>3623</c:v>
                </c:pt>
                <c:pt idx="3424">
                  <c:v>3624</c:v>
                </c:pt>
                <c:pt idx="3425">
                  <c:v>3625</c:v>
                </c:pt>
                <c:pt idx="3426">
                  <c:v>3626</c:v>
                </c:pt>
                <c:pt idx="3427">
                  <c:v>3627</c:v>
                </c:pt>
                <c:pt idx="3428">
                  <c:v>3628</c:v>
                </c:pt>
                <c:pt idx="3429">
                  <c:v>3629</c:v>
                </c:pt>
                <c:pt idx="3430">
                  <c:v>3630</c:v>
                </c:pt>
                <c:pt idx="3431">
                  <c:v>3631</c:v>
                </c:pt>
                <c:pt idx="3432">
                  <c:v>3632</c:v>
                </c:pt>
                <c:pt idx="3433">
                  <c:v>3633</c:v>
                </c:pt>
                <c:pt idx="3434">
                  <c:v>3634</c:v>
                </c:pt>
                <c:pt idx="3435">
                  <c:v>3635</c:v>
                </c:pt>
                <c:pt idx="3436">
                  <c:v>3636</c:v>
                </c:pt>
                <c:pt idx="3437">
                  <c:v>3637</c:v>
                </c:pt>
                <c:pt idx="3438">
                  <c:v>3638</c:v>
                </c:pt>
                <c:pt idx="3439">
                  <c:v>3639</c:v>
                </c:pt>
                <c:pt idx="3440">
                  <c:v>3640</c:v>
                </c:pt>
                <c:pt idx="3441">
                  <c:v>3641</c:v>
                </c:pt>
                <c:pt idx="3442">
                  <c:v>3642</c:v>
                </c:pt>
                <c:pt idx="3443">
                  <c:v>3643</c:v>
                </c:pt>
                <c:pt idx="3444">
                  <c:v>3644</c:v>
                </c:pt>
                <c:pt idx="3445">
                  <c:v>3645</c:v>
                </c:pt>
                <c:pt idx="3446">
                  <c:v>3646</c:v>
                </c:pt>
                <c:pt idx="3447">
                  <c:v>3647</c:v>
                </c:pt>
                <c:pt idx="3448">
                  <c:v>3648</c:v>
                </c:pt>
                <c:pt idx="3449">
                  <c:v>3649</c:v>
                </c:pt>
                <c:pt idx="3450">
                  <c:v>3650</c:v>
                </c:pt>
                <c:pt idx="3451">
                  <c:v>3651</c:v>
                </c:pt>
                <c:pt idx="3452">
                  <c:v>3652</c:v>
                </c:pt>
                <c:pt idx="3453">
                  <c:v>3653</c:v>
                </c:pt>
                <c:pt idx="3454">
                  <c:v>3654</c:v>
                </c:pt>
                <c:pt idx="3455">
                  <c:v>3655</c:v>
                </c:pt>
                <c:pt idx="3456">
                  <c:v>3656</c:v>
                </c:pt>
                <c:pt idx="3457">
                  <c:v>3657</c:v>
                </c:pt>
                <c:pt idx="3458">
                  <c:v>3658</c:v>
                </c:pt>
                <c:pt idx="3459">
                  <c:v>3659</c:v>
                </c:pt>
                <c:pt idx="3460">
                  <c:v>3660</c:v>
                </c:pt>
                <c:pt idx="3461">
                  <c:v>3661</c:v>
                </c:pt>
                <c:pt idx="3462">
                  <c:v>3662</c:v>
                </c:pt>
                <c:pt idx="3463">
                  <c:v>3663</c:v>
                </c:pt>
                <c:pt idx="3464">
                  <c:v>3664</c:v>
                </c:pt>
                <c:pt idx="3465">
                  <c:v>3665</c:v>
                </c:pt>
                <c:pt idx="3466">
                  <c:v>3666</c:v>
                </c:pt>
                <c:pt idx="3467">
                  <c:v>3667</c:v>
                </c:pt>
                <c:pt idx="3468">
                  <c:v>3668</c:v>
                </c:pt>
                <c:pt idx="3469">
                  <c:v>3669</c:v>
                </c:pt>
                <c:pt idx="3470">
                  <c:v>3670</c:v>
                </c:pt>
                <c:pt idx="3471">
                  <c:v>3671</c:v>
                </c:pt>
                <c:pt idx="3472">
                  <c:v>3672</c:v>
                </c:pt>
                <c:pt idx="3473">
                  <c:v>3673</c:v>
                </c:pt>
                <c:pt idx="3474">
                  <c:v>3674</c:v>
                </c:pt>
                <c:pt idx="3475">
                  <c:v>3675</c:v>
                </c:pt>
                <c:pt idx="3476">
                  <c:v>3676</c:v>
                </c:pt>
                <c:pt idx="3477">
                  <c:v>3677</c:v>
                </c:pt>
                <c:pt idx="3478">
                  <c:v>3678</c:v>
                </c:pt>
                <c:pt idx="3479">
                  <c:v>3679</c:v>
                </c:pt>
                <c:pt idx="3480">
                  <c:v>3680</c:v>
                </c:pt>
                <c:pt idx="3481">
                  <c:v>3681</c:v>
                </c:pt>
                <c:pt idx="3482">
                  <c:v>3682</c:v>
                </c:pt>
                <c:pt idx="3483">
                  <c:v>3683</c:v>
                </c:pt>
                <c:pt idx="3484">
                  <c:v>3684</c:v>
                </c:pt>
                <c:pt idx="3485">
                  <c:v>3685</c:v>
                </c:pt>
                <c:pt idx="3486">
                  <c:v>3686</c:v>
                </c:pt>
                <c:pt idx="3487">
                  <c:v>3687</c:v>
                </c:pt>
                <c:pt idx="3488">
                  <c:v>3688</c:v>
                </c:pt>
                <c:pt idx="3489">
                  <c:v>3689</c:v>
                </c:pt>
                <c:pt idx="3490">
                  <c:v>3690</c:v>
                </c:pt>
                <c:pt idx="3491">
                  <c:v>3691</c:v>
                </c:pt>
                <c:pt idx="3492">
                  <c:v>3692</c:v>
                </c:pt>
                <c:pt idx="3493">
                  <c:v>3693</c:v>
                </c:pt>
                <c:pt idx="3494">
                  <c:v>3694</c:v>
                </c:pt>
                <c:pt idx="3495">
                  <c:v>3695</c:v>
                </c:pt>
                <c:pt idx="3496">
                  <c:v>3696</c:v>
                </c:pt>
                <c:pt idx="3497">
                  <c:v>3697</c:v>
                </c:pt>
                <c:pt idx="3498">
                  <c:v>3698</c:v>
                </c:pt>
                <c:pt idx="3499">
                  <c:v>3699</c:v>
                </c:pt>
                <c:pt idx="3500">
                  <c:v>3700</c:v>
                </c:pt>
                <c:pt idx="3501">
                  <c:v>3701</c:v>
                </c:pt>
                <c:pt idx="3502">
                  <c:v>3702</c:v>
                </c:pt>
                <c:pt idx="3503">
                  <c:v>3703</c:v>
                </c:pt>
                <c:pt idx="3504">
                  <c:v>3704</c:v>
                </c:pt>
                <c:pt idx="3505">
                  <c:v>3705</c:v>
                </c:pt>
                <c:pt idx="3506">
                  <c:v>3706</c:v>
                </c:pt>
                <c:pt idx="3507">
                  <c:v>3707</c:v>
                </c:pt>
                <c:pt idx="3508">
                  <c:v>3708</c:v>
                </c:pt>
                <c:pt idx="3509">
                  <c:v>3709</c:v>
                </c:pt>
                <c:pt idx="3510">
                  <c:v>3710</c:v>
                </c:pt>
                <c:pt idx="3511">
                  <c:v>3711</c:v>
                </c:pt>
                <c:pt idx="3512">
                  <c:v>3712</c:v>
                </c:pt>
                <c:pt idx="3513">
                  <c:v>3713</c:v>
                </c:pt>
                <c:pt idx="3514">
                  <c:v>3714</c:v>
                </c:pt>
                <c:pt idx="3515">
                  <c:v>3715</c:v>
                </c:pt>
                <c:pt idx="3516">
                  <c:v>3716</c:v>
                </c:pt>
                <c:pt idx="3517">
                  <c:v>3717</c:v>
                </c:pt>
                <c:pt idx="3518">
                  <c:v>3718</c:v>
                </c:pt>
                <c:pt idx="3519">
                  <c:v>3719</c:v>
                </c:pt>
                <c:pt idx="3520">
                  <c:v>3720</c:v>
                </c:pt>
                <c:pt idx="3521">
                  <c:v>3721</c:v>
                </c:pt>
                <c:pt idx="3522">
                  <c:v>3722</c:v>
                </c:pt>
                <c:pt idx="3523">
                  <c:v>3723</c:v>
                </c:pt>
                <c:pt idx="3524">
                  <c:v>3724</c:v>
                </c:pt>
                <c:pt idx="3525">
                  <c:v>3725</c:v>
                </c:pt>
                <c:pt idx="3526">
                  <c:v>3726</c:v>
                </c:pt>
                <c:pt idx="3527">
                  <c:v>3727</c:v>
                </c:pt>
                <c:pt idx="3528">
                  <c:v>3728</c:v>
                </c:pt>
                <c:pt idx="3529">
                  <c:v>3729</c:v>
                </c:pt>
                <c:pt idx="3530">
                  <c:v>3730</c:v>
                </c:pt>
                <c:pt idx="3531">
                  <c:v>3731</c:v>
                </c:pt>
                <c:pt idx="3532">
                  <c:v>3732</c:v>
                </c:pt>
                <c:pt idx="3533">
                  <c:v>3733</c:v>
                </c:pt>
                <c:pt idx="3534">
                  <c:v>3734</c:v>
                </c:pt>
                <c:pt idx="3535">
                  <c:v>3735</c:v>
                </c:pt>
                <c:pt idx="3536">
                  <c:v>3736</c:v>
                </c:pt>
                <c:pt idx="3537">
                  <c:v>3737</c:v>
                </c:pt>
                <c:pt idx="3538">
                  <c:v>3738</c:v>
                </c:pt>
                <c:pt idx="3539">
                  <c:v>3739</c:v>
                </c:pt>
                <c:pt idx="3540">
                  <c:v>3740</c:v>
                </c:pt>
                <c:pt idx="3541">
                  <c:v>3741</c:v>
                </c:pt>
                <c:pt idx="3542">
                  <c:v>3742</c:v>
                </c:pt>
                <c:pt idx="3543">
                  <c:v>3743</c:v>
                </c:pt>
                <c:pt idx="3544">
                  <c:v>3744</c:v>
                </c:pt>
                <c:pt idx="3545">
                  <c:v>3745</c:v>
                </c:pt>
                <c:pt idx="3546">
                  <c:v>3746</c:v>
                </c:pt>
                <c:pt idx="3547">
                  <c:v>3747</c:v>
                </c:pt>
                <c:pt idx="3548">
                  <c:v>3748</c:v>
                </c:pt>
                <c:pt idx="3549">
                  <c:v>3749</c:v>
                </c:pt>
                <c:pt idx="3550">
                  <c:v>3750</c:v>
                </c:pt>
                <c:pt idx="3551">
                  <c:v>3751</c:v>
                </c:pt>
                <c:pt idx="3552">
                  <c:v>3752</c:v>
                </c:pt>
                <c:pt idx="3553">
                  <c:v>3753</c:v>
                </c:pt>
                <c:pt idx="3554">
                  <c:v>3754</c:v>
                </c:pt>
                <c:pt idx="3555">
                  <c:v>3755</c:v>
                </c:pt>
                <c:pt idx="3556">
                  <c:v>3756</c:v>
                </c:pt>
                <c:pt idx="3557">
                  <c:v>3757</c:v>
                </c:pt>
                <c:pt idx="3558">
                  <c:v>3758</c:v>
                </c:pt>
                <c:pt idx="3559">
                  <c:v>3759</c:v>
                </c:pt>
                <c:pt idx="3560">
                  <c:v>3760</c:v>
                </c:pt>
                <c:pt idx="3561">
                  <c:v>3761</c:v>
                </c:pt>
                <c:pt idx="3562">
                  <c:v>3762</c:v>
                </c:pt>
                <c:pt idx="3563">
                  <c:v>3763</c:v>
                </c:pt>
                <c:pt idx="3564">
                  <c:v>3764</c:v>
                </c:pt>
                <c:pt idx="3565">
                  <c:v>3765</c:v>
                </c:pt>
                <c:pt idx="3566">
                  <c:v>3766</c:v>
                </c:pt>
                <c:pt idx="3567">
                  <c:v>3767</c:v>
                </c:pt>
                <c:pt idx="3568">
                  <c:v>3768</c:v>
                </c:pt>
                <c:pt idx="3569">
                  <c:v>3769</c:v>
                </c:pt>
                <c:pt idx="3570">
                  <c:v>3770</c:v>
                </c:pt>
                <c:pt idx="3571">
                  <c:v>3771</c:v>
                </c:pt>
                <c:pt idx="3572">
                  <c:v>3772</c:v>
                </c:pt>
                <c:pt idx="3573">
                  <c:v>3773</c:v>
                </c:pt>
                <c:pt idx="3574">
                  <c:v>3774</c:v>
                </c:pt>
                <c:pt idx="3575">
                  <c:v>3775</c:v>
                </c:pt>
                <c:pt idx="3576">
                  <c:v>3776</c:v>
                </c:pt>
                <c:pt idx="3577">
                  <c:v>3777</c:v>
                </c:pt>
                <c:pt idx="3578">
                  <c:v>3778</c:v>
                </c:pt>
                <c:pt idx="3579">
                  <c:v>3779</c:v>
                </c:pt>
                <c:pt idx="3580">
                  <c:v>3780</c:v>
                </c:pt>
                <c:pt idx="3581">
                  <c:v>3781</c:v>
                </c:pt>
                <c:pt idx="3582">
                  <c:v>3782</c:v>
                </c:pt>
                <c:pt idx="3583">
                  <c:v>3783</c:v>
                </c:pt>
                <c:pt idx="3584">
                  <c:v>3784</c:v>
                </c:pt>
                <c:pt idx="3585">
                  <c:v>3785</c:v>
                </c:pt>
                <c:pt idx="3586">
                  <c:v>3786</c:v>
                </c:pt>
                <c:pt idx="3587">
                  <c:v>3787</c:v>
                </c:pt>
                <c:pt idx="3588">
                  <c:v>3788</c:v>
                </c:pt>
                <c:pt idx="3589">
                  <c:v>3789</c:v>
                </c:pt>
                <c:pt idx="3590">
                  <c:v>3790</c:v>
                </c:pt>
                <c:pt idx="3591">
                  <c:v>3791</c:v>
                </c:pt>
                <c:pt idx="3592">
                  <c:v>3792</c:v>
                </c:pt>
                <c:pt idx="3593">
                  <c:v>3793</c:v>
                </c:pt>
                <c:pt idx="3594">
                  <c:v>3794</c:v>
                </c:pt>
                <c:pt idx="3595">
                  <c:v>3795</c:v>
                </c:pt>
                <c:pt idx="3596">
                  <c:v>3796</c:v>
                </c:pt>
                <c:pt idx="3597">
                  <c:v>3797</c:v>
                </c:pt>
                <c:pt idx="3598">
                  <c:v>3798</c:v>
                </c:pt>
                <c:pt idx="3599">
                  <c:v>3799</c:v>
                </c:pt>
                <c:pt idx="3600">
                  <c:v>3800</c:v>
                </c:pt>
                <c:pt idx="3601">
                  <c:v>3801</c:v>
                </c:pt>
                <c:pt idx="3602">
                  <c:v>3802</c:v>
                </c:pt>
                <c:pt idx="3603">
                  <c:v>3803</c:v>
                </c:pt>
                <c:pt idx="3604">
                  <c:v>3804</c:v>
                </c:pt>
                <c:pt idx="3605">
                  <c:v>3805</c:v>
                </c:pt>
                <c:pt idx="3606">
                  <c:v>3806</c:v>
                </c:pt>
                <c:pt idx="3607">
                  <c:v>3807</c:v>
                </c:pt>
                <c:pt idx="3608">
                  <c:v>3808</c:v>
                </c:pt>
                <c:pt idx="3609">
                  <c:v>3809</c:v>
                </c:pt>
                <c:pt idx="3610">
                  <c:v>3810</c:v>
                </c:pt>
                <c:pt idx="3611">
                  <c:v>3811</c:v>
                </c:pt>
                <c:pt idx="3612">
                  <c:v>3812</c:v>
                </c:pt>
                <c:pt idx="3613">
                  <c:v>3813</c:v>
                </c:pt>
                <c:pt idx="3614">
                  <c:v>3814</c:v>
                </c:pt>
                <c:pt idx="3615">
                  <c:v>3815</c:v>
                </c:pt>
                <c:pt idx="3616">
                  <c:v>3816</c:v>
                </c:pt>
                <c:pt idx="3617">
                  <c:v>3817</c:v>
                </c:pt>
                <c:pt idx="3618">
                  <c:v>3818</c:v>
                </c:pt>
                <c:pt idx="3619">
                  <c:v>3819</c:v>
                </c:pt>
                <c:pt idx="3620">
                  <c:v>3820</c:v>
                </c:pt>
                <c:pt idx="3621">
                  <c:v>3821</c:v>
                </c:pt>
                <c:pt idx="3622">
                  <c:v>3822</c:v>
                </c:pt>
                <c:pt idx="3623">
                  <c:v>3823</c:v>
                </c:pt>
                <c:pt idx="3624">
                  <c:v>3824</c:v>
                </c:pt>
                <c:pt idx="3625">
                  <c:v>3825</c:v>
                </c:pt>
                <c:pt idx="3626">
                  <c:v>3826</c:v>
                </c:pt>
                <c:pt idx="3627">
                  <c:v>3827</c:v>
                </c:pt>
                <c:pt idx="3628">
                  <c:v>3828</c:v>
                </c:pt>
                <c:pt idx="3629">
                  <c:v>3829</c:v>
                </c:pt>
                <c:pt idx="3630">
                  <c:v>3830</c:v>
                </c:pt>
                <c:pt idx="3631">
                  <c:v>3831</c:v>
                </c:pt>
                <c:pt idx="3632">
                  <c:v>3832</c:v>
                </c:pt>
                <c:pt idx="3633">
                  <c:v>3833</c:v>
                </c:pt>
                <c:pt idx="3634">
                  <c:v>3834</c:v>
                </c:pt>
                <c:pt idx="3635">
                  <c:v>3835</c:v>
                </c:pt>
                <c:pt idx="3636">
                  <c:v>3836</c:v>
                </c:pt>
                <c:pt idx="3637">
                  <c:v>3837</c:v>
                </c:pt>
                <c:pt idx="3638">
                  <c:v>3838</c:v>
                </c:pt>
                <c:pt idx="3639">
                  <c:v>3839</c:v>
                </c:pt>
                <c:pt idx="3640">
                  <c:v>3840</c:v>
                </c:pt>
                <c:pt idx="3641">
                  <c:v>3841</c:v>
                </c:pt>
                <c:pt idx="3642">
                  <c:v>3842</c:v>
                </c:pt>
                <c:pt idx="3643">
                  <c:v>3843</c:v>
                </c:pt>
                <c:pt idx="3644">
                  <c:v>3844</c:v>
                </c:pt>
                <c:pt idx="3645">
                  <c:v>3845</c:v>
                </c:pt>
                <c:pt idx="3646">
                  <c:v>3846</c:v>
                </c:pt>
                <c:pt idx="3647">
                  <c:v>3847</c:v>
                </c:pt>
                <c:pt idx="3648">
                  <c:v>3848</c:v>
                </c:pt>
                <c:pt idx="3649">
                  <c:v>3849</c:v>
                </c:pt>
                <c:pt idx="3650">
                  <c:v>3850</c:v>
                </c:pt>
                <c:pt idx="3651">
                  <c:v>3851</c:v>
                </c:pt>
                <c:pt idx="3652">
                  <c:v>3852</c:v>
                </c:pt>
                <c:pt idx="3653">
                  <c:v>3853</c:v>
                </c:pt>
                <c:pt idx="3654">
                  <c:v>3854</c:v>
                </c:pt>
                <c:pt idx="3655">
                  <c:v>3855</c:v>
                </c:pt>
                <c:pt idx="3656">
                  <c:v>3856</c:v>
                </c:pt>
                <c:pt idx="3657">
                  <c:v>3857</c:v>
                </c:pt>
                <c:pt idx="3658">
                  <c:v>3858</c:v>
                </c:pt>
                <c:pt idx="3659">
                  <c:v>3859</c:v>
                </c:pt>
                <c:pt idx="3660">
                  <c:v>3860</c:v>
                </c:pt>
                <c:pt idx="3661">
                  <c:v>3861</c:v>
                </c:pt>
                <c:pt idx="3662">
                  <c:v>3862</c:v>
                </c:pt>
                <c:pt idx="3663">
                  <c:v>3863</c:v>
                </c:pt>
                <c:pt idx="3664">
                  <c:v>3864</c:v>
                </c:pt>
                <c:pt idx="3665">
                  <c:v>3865</c:v>
                </c:pt>
                <c:pt idx="3666">
                  <c:v>3866</c:v>
                </c:pt>
                <c:pt idx="3667">
                  <c:v>3867</c:v>
                </c:pt>
                <c:pt idx="3668">
                  <c:v>3868</c:v>
                </c:pt>
                <c:pt idx="3669">
                  <c:v>3869</c:v>
                </c:pt>
                <c:pt idx="3670">
                  <c:v>3870</c:v>
                </c:pt>
                <c:pt idx="3671">
                  <c:v>3871</c:v>
                </c:pt>
                <c:pt idx="3672">
                  <c:v>3872</c:v>
                </c:pt>
                <c:pt idx="3673">
                  <c:v>3873</c:v>
                </c:pt>
                <c:pt idx="3674">
                  <c:v>3874</c:v>
                </c:pt>
                <c:pt idx="3675">
                  <c:v>3875</c:v>
                </c:pt>
                <c:pt idx="3676">
                  <c:v>3876</c:v>
                </c:pt>
                <c:pt idx="3677">
                  <c:v>3877</c:v>
                </c:pt>
                <c:pt idx="3678">
                  <c:v>3878</c:v>
                </c:pt>
                <c:pt idx="3679">
                  <c:v>3879</c:v>
                </c:pt>
                <c:pt idx="3680">
                  <c:v>3880</c:v>
                </c:pt>
                <c:pt idx="3681">
                  <c:v>3881</c:v>
                </c:pt>
                <c:pt idx="3682">
                  <c:v>3882</c:v>
                </c:pt>
                <c:pt idx="3683">
                  <c:v>3883</c:v>
                </c:pt>
                <c:pt idx="3684">
                  <c:v>3884</c:v>
                </c:pt>
                <c:pt idx="3685">
                  <c:v>3885</c:v>
                </c:pt>
                <c:pt idx="3686">
                  <c:v>3886</c:v>
                </c:pt>
                <c:pt idx="3687">
                  <c:v>3887</c:v>
                </c:pt>
                <c:pt idx="3688">
                  <c:v>3888</c:v>
                </c:pt>
                <c:pt idx="3689">
                  <c:v>3889</c:v>
                </c:pt>
                <c:pt idx="3690">
                  <c:v>3890</c:v>
                </c:pt>
                <c:pt idx="3691">
                  <c:v>3891</c:v>
                </c:pt>
                <c:pt idx="3692">
                  <c:v>3892</c:v>
                </c:pt>
                <c:pt idx="3693">
                  <c:v>3893</c:v>
                </c:pt>
                <c:pt idx="3694">
                  <c:v>3894</c:v>
                </c:pt>
                <c:pt idx="3695">
                  <c:v>3895</c:v>
                </c:pt>
                <c:pt idx="3696">
                  <c:v>3896</c:v>
                </c:pt>
                <c:pt idx="3697">
                  <c:v>3897</c:v>
                </c:pt>
                <c:pt idx="3698">
                  <c:v>3898</c:v>
                </c:pt>
                <c:pt idx="3699">
                  <c:v>3899</c:v>
                </c:pt>
                <c:pt idx="3700">
                  <c:v>3900</c:v>
                </c:pt>
                <c:pt idx="3701">
                  <c:v>3901</c:v>
                </c:pt>
                <c:pt idx="3702">
                  <c:v>3902</c:v>
                </c:pt>
                <c:pt idx="3703">
                  <c:v>3903</c:v>
                </c:pt>
                <c:pt idx="3704">
                  <c:v>3904</c:v>
                </c:pt>
                <c:pt idx="3705">
                  <c:v>3905</c:v>
                </c:pt>
                <c:pt idx="3706">
                  <c:v>3906</c:v>
                </c:pt>
                <c:pt idx="3707">
                  <c:v>3907</c:v>
                </c:pt>
                <c:pt idx="3708">
                  <c:v>3908</c:v>
                </c:pt>
                <c:pt idx="3709">
                  <c:v>3909</c:v>
                </c:pt>
                <c:pt idx="3710">
                  <c:v>3910</c:v>
                </c:pt>
                <c:pt idx="3711">
                  <c:v>3911</c:v>
                </c:pt>
                <c:pt idx="3712">
                  <c:v>3912</c:v>
                </c:pt>
                <c:pt idx="3713">
                  <c:v>3913</c:v>
                </c:pt>
                <c:pt idx="3714">
                  <c:v>3914</c:v>
                </c:pt>
                <c:pt idx="3715">
                  <c:v>3915</c:v>
                </c:pt>
                <c:pt idx="3716">
                  <c:v>3916</c:v>
                </c:pt>
                <c:pt idx="3717">
                  <c:v>3917</c:v>
                </c:pt>
                <c:pt idx="3718">
                  <c:v>3918</c:v>
                </c:pt>
                <c:pt idx="3719">
                  <c:v>3919</c:v>
                </c:pt>
                <c:pt idx="3720">
                  <c:v>3920</c:v>
                </c:pt>
                <c:pt idx="3721">
                  <c:v>3921</c:v>
                </c:pt>
                <c:pt idx="3722">
                  <c:v>3922</c:v>
                </c:pt>
                <c:pt idx="3723">
                  <c:v>3923</c:v>
                </c:pt>
                <c:pt idx="3724">
                  <c:v>3924</c:v>
                </c:pt>
                <c:pt idx="3725">
                  <c:v>3925</c:v>
                </c:pt>
                <c:pt idx="3726">
                  <c:v>3926</c:v>
                </c:pt>
                <c:pt idx="3727">
                  <c:v>3927</c:v>
                </c:pt>
                <c:pt idx="3728">
                  <c:v>3928</c:v>
                </c:pt>
                <c:pt idx="3729">
                  <c:v>3929</c:v>
                </c:pt>
                <c:pt idx="3730">
                  <c:v>3930</c:v>
                </c:pt>
                <c:pt idx="3731">
                  <c:v>3931</c:v>
                </c:pt>
                <c:pt idx="3732">
                  <c:v>3932</c:v>
                </c:pt>
                <c:pt idx="3733">
                  <c:v>3933</c:v>
                </c:pt>
                <c:pt idx="3734">
                  <c:v>3934</c:v>
                </c:pt>
                <c:pt idx="3735">
                  <c:v>3935</c:v>
                </c:pt>
                <c:pt idx="3736">
                  <c:v>3936</c:v>
                </c:pt>
                <c:pt idx="3737">
                  <c:v>3937</c:v>
                </c:pt>
                <c:pt idx="3738">
                  <c:v>3938</c:v>
                </c:pt>
                <c:pt idx="3739">
                  <c:v>3939</c:v>
                </c:pt>
                <c:pt idx="3740">
                  <c:v>3940</c:v>
                </c:pt>
                <c:pt idx="3741">
                  <c:v>3941</c:v>
                </c:pt>
                <c:pt idx="3742">
                  <c:v>3942</c:v>
                </c:pt>
                <c:pt idx="3743">
                  <c:v>3943</c:v>
                </c:pt>
                <c:pt idx="3744">
                  <c:v>3944</c:v>
                </c:pt>
                <c:pt idx="3745">
                  <c:v>3945</c:v>
                </c:pt>
                <c:pt idx="3746">
                  <c:v>3946</c:v>
                </c:pt>
                <c:pt idx="3747">
                  <c:v>3947</c:v>
                </c:pt>
                <c:pt idx="3748">
                  <c:v>3948</c:v>
                </c:pt>
                <c:pt idx="3749">
                  <c:v>3949</c:v>
                </c:pt>
                <c:pt idx="3750">
                  <c:v>3950</c:v>
                </c:pt>
                <c:pt idx="3751">
                  <c:v>3951</c:v>
                </c:pt>
                <c:pt idx="3752">
                  <c:v>3952</c:v>
                </c:pt>
                <c:pt idx="3753">
                  <c:v>3953</c:v>
                </c:pt>
                <c:pt idx="3754">
                  <c:v>3954</c:v>
                </c:pt>
                <c:pt idx="3755">
                  <c:v>3955</c:v>
                </c:pt>
                <c:pt idx="3756">
                  <c:v>3956</c:v>
                </c:pt>
                <c:pt idx="3757">
                  <c:v>3957</c:v>
                </c:pt>
                <c:pt idx="3758">
                  <c:v>3958</c:v>
                </c:pt>
                <c:pt idx="3759">
                  <c:v>3959</c:v>
                </c:pt>
                <c:pt idx="3760">
                  <c:v>3960</c:v>
                </c:pt>
                <c:pt idx="3761">
                  <c:v>3961</c:v>
                </c:pt>
                <c:pt idx="3762">
                  <c:v>3962</c:v>
                </c:pt>
                <c:pt idx="3763">
                  <c:v>3963</c:v>
                </c:pt>
                <c:pt idx="3764">
                  <c:v>3964</c:v>
                </c:pt>
                <c:pt idx="3765">
                  <c:v>3965</c:v>
                </c:pt>
                <c:pt idx="3766">
                  <c:v>3966</c:v>
                </c:pt>
                <c:pt idx="3767">
                  <c:v>3967</c:v>
                </c:pt>
                <c:pt idx="3768">
                  <c:v>3968</c:v>
                </c:pt>
                <c:pt idx="3769">
                  <c:v>3969</c:v>
                </c:pt>
                <c:pt idx="3770">
                  <c:v>3970</c:v>
                </c:pt>
                <c:pt idx="3771">
                  <c:v>3971</c:v>
                </c:pt>
                <c:pt idx="3772">
                  <c:v>3972</c:v>
                </c:pt>
                <c:pt idx="3773">
                  <c:v>3973</c:v>
                </c:pt>
                <c:pt idx="3774">
                  <c:v>3974</c:v>
                </c:pt>
                <c:pt idx="3775">
                  <c:v>3975</c:v>
                </c:pt>
                <c:pt idx="3776">
                  <c:v>3976</c:v>
                </c:pt>
                <c:pt idx="3777">
                  <c:v>3977</c:v>
                </c:pt>
                <c:pt idx="3778">
                  <c:v>3978</c:v>
                </c:pt>
                <c:pt idx="3779">
                  <c:v>3979</c:v>
                </c:pt>
                <c:pt idx="3780">
                  <c:v>3980</c:v>
                </c:pt>
                <c:pt idx="3781">
                  <c:v>3981</c:v>
                </c:pt>
                <c:pt idx="3782">
                  <c:v>3982</c:v>
                </c:pt>
                <c:pt idx="3783">
                  <c:v>3983</c:v>
                </c:pt>
                <c:pt idx="3784">
                  <c:v>3984</c:v>
                </c:pt>
                <c:pt idx="3785">
                  <c:v>3985</c:v>
                </c:pt>
                <c:pt idx="3786">
                  <c:v>3986</c:v>
                </c:pt>
                <c:pt idx="3787">
                  <c:v>3987</c:v>
                </c:pt>
                <c:pt idx="3788">
                  <c:v>3988</c:v>
                </c:pt>
                <c:pt idx="3789">
                  <c:v>3989</c:v>
                </c:pt>
                <c:pt idx="3790">
                  <c:v>3990</c:v>
                </c:pt>
                <c:pt idx="3791">
                  <c:v>3991</c:v>
                </c:pt>
                <c:pt idx="3792">
                  <c:v>3992</c:v>
                </c:pt>
                <c:pt idx="3793">
                  <c:v>3993</c:v>
                </c:pt>
                <c:pt idx="3794">
                  <c:v>3994</c:v>
                </c:pt>
                <c:pt idx="3795">
                  <c:v>3995</c:v>
                </c:pt>
                <c:pt idx="3796">
                  <c:v>3996</c:v>
                </c:pt>
                <c:pt idx="3797">
                  <c:v>3997</c:v>
                </c:pt>
                <c:pt idx="3798">
                  <c:v>3998</c:v>
                </c:pt>
                <c:pt idx="3799">
                  <c:v>3999</c:v>
                </c:pt>
                <c:pt idx="3800">
                  <c:v>4000</c:v>
                </c:pt>
                <c:pt idx="3801">
                  <c:v>4001</c:v>
                </c:pt>
                <c:pt idx="3802">
                  <c:v>4002</c:v>
                </c:pt>
                <c:pt idx="3803">
                  <c:v>4003</c:v>
                </c:pt>
                <c:pt idx="3804">
                  <c:v>4004</c:v>
                </c:pt>
                <c:pt idx="3805">
                  <c:v>4005</c:v>
                </c:pt>
                <c:pt idx="3806">
                  <c:v>4006</c:v>
                </c:pt>
                <c:pt idx="3807">
                  <c:v>4007</c:v>
                </c:pt>
                <c:pt idx="3808">
                  <c:v>4008</c:v>
                </c:pt>
                <c:pt idx="3809">
                  <c:v>4009</c:v>
                </c:pt>
                <c:pt idx="3810">
                  <c:v>4010</c:v>
                </c:pt>
                <c:pt idx="3811">
                  <c:v>4011</c:v>
                </c:pt>
                <c:pt idx="3812">
                  <c:v>4012</c:v>
                </c:pt>
                <c:pt idx="3813">
                  <c:v>4013</c:v>
                </c:pt>
                <c:pt idx="3814">
                  <c:v>4014</c:v>
                </c:pt>
                <c:pt idx="3815">
                  <c:v>4015</c:v>
                </c:pt>
                <c:pt idx="3816">
                  <c:v>4016</c:v>
                </c:pt>
                <c:pt idx="3817">
                  <c:v>4017</c:v>
                </c:pt>
                <c:pt idx="3818">
                  <c:v>4018</c:v>
                </c:pt>
                <c:pt idx="3819">
                  <c:v>4019</c:v>
                </c:pt>
                <c:pt idx="3820">
                  <c:v>4020</c:v>
                </c:pt>
                <c:pt idx="3821">
                  <c:v>4021</c:v>
                </c:pt>
                <c:pt idx="3822">
                  <c:v>4022</c:v>
                </c:pt>
                <c:pt idx="3823">
                  <c:v>4023</c:v>
                </c:pt>
                <c:pt idx="3824">
                  <c:v>4024</c:v>
                </c:pt>
                <c:pt idx="3825">
                  <c:v>4025</c:v>
                </c:pt>
                <c:pt idx="3826">
                  <c:v>4026</c:v>
                </c:pt>
                <c:pt idx="3827">
                  <c:v>4027</c:v>
                </c:pt>
                <c:pt idx="3828">
                  <c:v>4028</c:v>
                </c:pt>
                <c:pt idx="3829">
                  <c:v>4029</c:v>
                </c:pt>
                <c:pt idx="3830">
                  <c:v>4030</c:v>
                </c:pt>
                <c:pt idx="3831">
                  <c:v>4031</c:v>
                </c:pt>
                <c:pt idx="3832">
                  <c:v>4032</c:v>
                </c:pt>
                <c:pt idx="3833">
                  <c:v>4033</c:v>
                </c:pt>
                <c:pt idx="3834">
                  <c:v>4034</c:v>
                </c:pt>
                <c:pt idx="3835">
                  <c:v>4035</c:v>
                </c:pt>
                <c:pt idx="3836">
                  <c:v>4036</c:v>
                </c:pt>
                <c:pt idx="3837">
                  <c:v>4037</c:v>
                </c:pt>
                <c:pt idx="3838">
                  <c:v>4038</c:v>
                </c:pt>
                <c:pt idx="3839">
                  <c:v>4039</c:v>
                </c:pt>
                <c:pt idx="3840">
                  <c:v>4040</c:v>
                </c:pt>
                <c:pt idx="3841">
                  <c:v>4041</c:v>
                </c:pt>
                <c:pt idx="3842">
                  <c:v>4042</c:v>
                </c:pt>
                <c:pt idx="3843">
                  <c:v>4043</c:v>
                </c:pt>
                <c:pt idx="3844">
                  <c:v>4044</c:v>
                </c:pt>
                <c:pt idx="3845">
                  <c:v>4045</c:v>
                </c:pt>
                <c:pt idx="3846">
                  <c:v>4046</c:v>
                </c:pt>
                <c:pt idx="3847">
                  <c:v>4047</c:v>
                </c:pt>
                <c:pt idx="3848">
                  <c:v>4048</c:v>
                </c:pt>
                <c:pt idx="3849">
                  <c:v>4049</c:v>
                </c:pt>
                <c:pt idx="3850">
                  <c:v>4050</c:v>
                </c:pt>
                <c:pt idx="3851">
                  <c:v>4051</c:v>
                </c:pt>
                <c:pt idx="3852">
                  <c:v>4052</c:v>
                </c:pt>
                <c:pt idx="3853">
                  <c:v>4053</c:v>
                </c:pt>
                <c:pt idx="3854">
                  <c:v>4054</c:v>
                </c:pt>
                <c:pt idx="3855">
                  <c:v>4055</c:v>
                </c:pt>
                <c:pt idx="3856">
                  <c:v>4056</c:v>
                </c:pt>
                <c:pt idx="3857">
                  <c:v>4057</c:v>
                </c:pt>
                <c:pt idx="3858">
                  <c:v>4058</c:v>
                </c:pt>
                <c:pt idx="3859">
                  <c:v>4059</c:v>
                </c:pt>
                <c:pt idx="3860">
                  <c:v>4060</c:v>
                </c:pt>
                <c:pt idx="3861">
                  <c:v>4061</c:v>
                </c:pt>
                <c:pt idx="3862">
                  <c:v>4062</c:v>
                </c:pt>
                <c:pt idx="3863">
                  <c:v>4063</c:v>
                </c:pt>
                <c:pt idx="3864">
                  <c:v>4064</c:v>
                </c:pt>
                <c:pt idx="3865">
                  <c:v>4065</c:v>
                </c:pt>
                <c:pt idx="3866">
                  <c:v>4066</c:v>
                </c:pt>
                <c:pt idx="3867">
                  <c:v>4067</c:v>
                </c:pt>
                <c:pt idx="3868">
                  <c:v>4068</c:v>
                </c:pt>
                <c:pt idx="3869">
                  <c:v>4069</c:v>
                </c:pt>
                <c:pt idx="3870">
                  <c:v>4070</c:v>
                </c:pt>
                <c:pt idx="3871">
                  <c:v>4071</c:v>
                </c:pt>
                <c:pt idx="3872">
                  <c:v>4072</c:v>
                </c:pt>
                <c:pt idx="3873">
                  <c:v>4073</c:v>
                </c:pt>
                <c:pt idx="3874">
                  <c:v>4074</c:v>
                </c:pt>
                <c:pt idx="3875">
                  <c:v>4075</c:v>
                </c:pt>
                <c:pt idx="3876">
                  <c:v>4076</c:v>
                </c:pt>
                <c:pt idx="3877">
                  <c:v>4077</c:v>
                </c:pt>
                <c:pt idx="3878">
                  <c:v>4078</c:v>
                </c:pt>
                <c:pt idx="3879">
                  <c:v>4079</c:v>
                </c:pt>
                <c:pt idx="3880">
                  <c:v>4080</c:v>
                </c:pt>
                <c:pt idx="3881">
                  <c:v>4081</c:v>
                </c:pt>
                <c:pt idx="3882">
                  <c:v>4082</c:v>
                </c:pt>
                <c:pt idx="3883">
                  <c:v>4083</c:v>
                </c:pt>
                <c:pt idx="3884">
                  <c:v>4084</c:v>
                </c:pt>
                <c:pt idx="3885">
                  <c:v>4085</c:v>
                </c:pt>
                <c:pt idx="3886">
                  <c:v>4086</c:v>
                </c:pt>
                <c:pt idx="3887">
                  <c:v>4087</c:v>
                </c:pt>
                <c:pt idx="3888">
                  <c:v>4088</c:v>
                </c:pt>
                <c:pt idx="3889">
                  <c:v>4089</c:v>
                </c:pt>
                <c:pt idx="3890">
                  <c:v>4090</c:v>
                </c:pt>
                <c:pt idx="3891">
                  <c:v>4091</c:v>
                </c:pt>
                <c:pt idx="3892">
                  <c:v>4092</c:v>
                </c:pt>
                <c:pt idx="3893">
                  <c:v>4093</c:v>
                </c:pt>
                <c:pt idx="3894">
                  <c:v>4094</c:v>
                </c:pt>
                <c:pt idx="3895">
                  <c:v>4095</c:v>
                </c:pt>
                <c:pt idx="3896">
                  <c:v>4096</c:v>
                </c:pt>
                <c:pt idx="3897">
                  <c:v>4097</c:v>
                </c:pt>
                <c:pt idx="3898">
                  <c:v>4098</c:v>
                </c:pt>
                <c:pt idx="3899">
                  <c:v>4099</c:v>
                </c:pt>
                <c:pt idx="3900">
                  <c:v>4100</c:v>
                </c:pt>
                <c:pt idx="3901">
                  <c:v>4101</c:v>
                </c:pt>
                <c:pt idx="3902">
                  <c:v>4102</c:v>
                </c:pt>
                <c:pt idx="3903">
                  <c:v>4103</c:v>
                </c:pt>
                <c:pt idx="3904">
                  <c:v>4104</c:v>
                </c:pt>
                <c:pt idx="3905">
                  <c:v>4105</c:v>
                </c:pt>
                <c:pt idx="3906">
                  <c:v>4106</c:v>
                </c:pt>
                <c:pt idx="3907">
                  <c:v>4107</c:v>
                </c:pt>
                <c:pt idx="3908">
                  <c:v>4108</c:v>
                </c:pt>
                <c:pt idx="3909">
                  <c:v>4109</c:v>
                </c:pt>
                <c:pt idx="3910">
                  <c:v>4110</c:v>
                </c:pt>
                <c:pt idx="3911">
                  <c:v>4111</c:v>
                </c:pt>
                <c:pt idx="3912">
                  <c:v>4112</c:v>
                </c:pt>
                <c:pt idx="3913">
                  <c:v>4113</c:v>
                </c:pt>
                <c:pt idx="3914">
                  <c:v>4114</c:v>
                </c:pt>
                <c:pt idx="3915">
                  <c:v>4115</c:v>
                </c:pt>
                <c:pt idx="3916">
                  <c:v>4116</c:v>
                </c:pt>
                <c:pt idx="3917">
                  <c:v>4117</c:v>
                </c:pt>
                <c:pt idx="3918">
                  <c:v>4118</c:v>
                </c:pt>
                <c:pt idx="3919">
                  <c:v>4119</c:v>
                </c:pt>
                <c:pt idx="3920">
                  <c:v>4120</c:v>
                </c:pt>
                <c:pt idx="3921">
                  <c:v>4121</c:v>
                </c:pt>
                <c:pt idx="3922">
                  <c:v>4122</c:v>
                </c:pt>
                <c:pt idx="3923">
                  <c:v>4123</c:v>
                </c:pt>
                <c:pt idx="3924">
                  <c:v>4124</c:v>
                </c:pt>
                <c:pt idx="3925">
                  <c:v>4125</c:v>
                </c:pt>
                <c:pt idx="3926">
                  <c:v>4126</c:v>
                </c:pt>
                <c:pt idx="3927">
                  <c:v>4127</c:v>
                </c:pt>
                <c:pt idx="3928">
                  <c:v>4128</c:v>
                </c:pt>
                <c:pt idx="3929">
                  <c:v>4129</c:v>
                </c:pt>
                <c:pt idx="3930">
                  <c:v>4130</c:v>
                </c:pt>
                <c:pt idx="3931">
                  <c:v>4131</c:v>
                </c:pt>
                <c:pt idx="3932">
                  <c:v>4132</c:v>
                </c:pt>
                <c:pt idx="3933">
                  <c:v>4133</c:v>
                </c:pt>
                <c:pt idx="3934">
                  <c:v>4134</c:v>
                </c:pt>
                <c:pt idx="3935">
                  <c:v>4135</c:v>
                </c:pt>
                <c:pt idx="3936">
                  <c:v>4136</c:v>
                </c:pt>
                <c:pt idx="3937">
                  <c:v>4137</c:v>
                </c:pt>
                <c:pt idx="3938">
                  <c:v>4138</c:v>
                </c:pt>
                <c:pt idx="3939">
                  <c:v>4139</c:v>
                </c:pt>
                <c:pt idx="3940">
                  <c:v>4140</c:v>
                </c:pt>
                <c:pt idx="3941">
                  <c:v>4141</c:v>
                </c:pt>
                <c:pt idx="3942">
                  <c:v>4142</c:v>
                </c:pt>
                <c:pt idx="3943">
                  <c:v>4143</c:v>
                </c:pt>
                <c:pt idx="3944">
                  <c:v>4144</c:v>
                </c:pt>
                <c:pt idx="3945">
                  <c:v>4145</c:v>
                </c:pt>
                <c:pt idx="3946">
                  <c:v>4146</c:v>
                </c:pt>
                <c:pt idx="3947">
                  <c:v>4147</c:v>
                </c:pt>
                <c:pt idx="3948">
                  <c:v>4148</c:v>
                </c:pt>
                <c:pt idx="3949">
                  <c:v>4149</c:v>
                </c:pt>
                <c:pt idx="3950">
                  <c:v>4150</c:v>
                </c:pt>
                <c:pt idx="3951">
                  <c:v>4151</c:v>
                </c:pt>
                <c:pt idx="3952">
                  <c:v>4152</c:v>
                </c:pt>
                <c:pt idx="3953">
                  <c:v>4153</c:v>
                </c:pt>
                <c:pt idx="3954">
                  <c:v>4154</c:v>
                </c:pt>
                <c:pt idx="3955">
                  <c:v>4155</c:v>
                </c:pt>
                <c:pt idx="3956">
                  <c:v>4156</c:v>
                </c:pt>
                <c:pt idx="3957">
                  <c:v>4157</c:v>
                </c:pt>
                <c:pt idx="3958">
                  <c:v>4158</c:v>
                </c:pt>
                <c:pt idx="3959">
                  <c:v>4159</c:v>
                </c:pt>
                <c:pt idx="3960">
                  <c:v>4160</c:v>
                </c:pt>
                <c:pt idx="3961">
                  <c:v>4161</c:v>
                </c:pt>
                <c:pt idx="3962">
                  <c:v>4162</c:v>
                </c:pt>
                <c:pt idx="3963">
                  <c:v>4163</c:v>
                </c:pt>
                <c:pt idx="3964">
                  <c:v>4164</c:v>
                </c:pt>
                <c:pt idx="3965">
                  <c:v>4165</c:v>
                </c:pt>
                <c:pt idx="3966">
                  <c:v>4166</c:v>
                </c:pt>
                <c:pt idx="3967">
                  <c:v>4167</c:v>
                </c:pt>
                <c:pt idx="3968">
                  <c:v>4168</c:v>
                </c:pt>
                <c:pt idx="3969">
                  <c:v>4169</c:v>
                </c:pt>
                <c:pt idx="3970">
                  <c:v>4170</c:v>
                </c:pt>
                <c:pt idx="3971">
                  <c:v>4171</c:v>
                </c:pt>
                <c:pt idx="3972">
                  <c:v>4172</c:v>
                </c:pt>
                <c:pt idx="3973">
                  <c:v>4173</c:v>
                </c:pt>
                <c:pt idx="3974">
                  <c:v>4174</c:v>
                </c:pt>
                <c:pt idx="3975">
                  <c:v>4175</c:v>
                </c:pt>
                <c:pt idx="3976">
                  <c:v>4176</c:v>
                </c:pt>
                <c:pt idx="3977">
                  <c:v>4177</c:v>
                </c:pt>
                <c:pt idx="3978">
                  <c:v>4178</c:v>
                </c:pt>
                <c:pt idx="3979">
                  <c:v>4179</c:v>
                </c:pt>
                <c:pt idx="3980">
                  <c:v>4180</c:v>
                </c:pt>
                <c:pt idx="3981">
                  <c:v>4181</c:v>
                </c:pt>
                <c:pt idx="3982">
                  <c:v>4182</c:v>
                </c:pt>
                <c:pt idx="3983">
                  <c:v>4183</c:v>
                </c:pt>
                <c:pt idx="3984">
                  <c:v>4184</c:v>
                </c:pt>
                <c:pt idx="3985">
                  <c:v>4185</c:v>
                </c:pt>
                <c:pt idx="3986">
                  <c:v>4186</c:v>
                </c:pt>
                <c:pt idx="3987">
                  <c:v>4187</c:v>
                </c:pt>
                <c:pt idx="3988">
                  <c:v>4188</c:v>
                </c:pt>
                <c:pt idx="3989">
                  <c:v>4189</c:v>
                </c:pt>
                <c:pt idx="3990">
                  <c:v>4190</c:v>
                </c:pt>
                <c:pt idx="3991">
                  <c:v>4191</c:v>
                </c:pt>
                <c:pt idx="3992">
                  <c:v>4192</c:v>
                </c:pt>
                <c:pt idx="3993">
                  <c:v>4193</c:v>
                </c:pt>
                <c:pt idx="3994">
                  <c:v>4194</c:v>
                </c:pt>
                <c:pt idx="3995">
                  <c:v>4195</c:v>
                </c:pt>
                <c:pt idx="3996">
                  <c:v>4196</c:v>
                </c:pt>
                <c:pt idx="3997">
                  <c:v>4197</c:v>
                </c:pt>
                <c:pt idx="3998">
                  <c:v>4198</c:v>
                </c:pt>
                <c:pt idx="3999">
                  <c:v>4199</c:v>
                </c:pt>
                <c:pt idx="4000">
                  <c:v>4200</c:v>
                </c:pt>
                <c:pt idx="4001">
                  <c:v>4201</c:v>
                </c:pt>
                <c:pt idx="4002">
                  <c:v>4202</c:v>
                </c:pt>
                <c:pt idx="4003">
                  <c:v>4203</c:v>
                </c:pt>
                <c:pt idx="4004">
                  <c:v>4204</c:v>
                </c:pt>
                <c:pt idx="4005">
                  <c:v>4205</c:v>
                </c:pt>
                <c:pt idx="4006">
                  <c:v>4206</c:v>
                </c:pt>
                <c:pt idx="4007">
                  <c:v>4207</c:v>
                </c:pt>
                <c:pt idx="4008">
                  <c:v>4208</c:v>
                </c:pt>
                <c:pt idx="4009">
                  <c:v>4209</c:v>
                </c:pt>
                <c:pt idx="4010">
                  <c:v>4210</c:v>
                </c:pt>
                <c:pt idx="4011">
                  <c:v>4211</c:v>
                </c:pt>
                <c:pt idx="4012">
                  <c:v>4212</c:v>
                </c:pt>
                <c:pt idx="4013">
                  <c:v>4213</c:v>
                </c:pt>
                <c:pt idx="4014">
                  <c:v>4214</c:v>
                </c:pt>
                <c:pt idx="4015">
                  <c:v>4215</c:v>
                </c:pt>
                <c:pt idx="4016">
                  <c:v>4216</c:v>
                </c:pt>
                <c:pt idx="4017">
                  <c:v>4217</c:v>
                </c:pt>
                <c:pt idx="4018">
                  <c:v>4218</c:v>
                </c:pt>
                <c:pt idx="4019">
                  <c:v>4219</c:v>
                </c:pt>
                <c:pt idx="4020">
                  <c:v>4220</c:v>
                </c:pt>
                <c:pt idx="4021">
                  <c:v>4221</c:v>
                </c:pt>
                <c:pt idx="4022">
                  <c:v>4222</c:v>
                </c:pt>
                <c:pt idx="4023">
                  <c:v>4223</c:v>
                </c:pt>
                <c:pt idx="4024">
                  <c:v>4224</c:v>
                </c:pt>
                <c:pt idx="4025">
                  <c:v>4225</c:v>
                </c:pt>
                <c:pt idx="4026">
                  <c:v>4226</c:v>
                </c:pt>
                <c:pt idx="4027">
                  <c:v>4227</c:v>
                </c:pt>
                <c:pt idx="4028">
                  <c:v>4228</c:v>
                </c:pt>
                <c:pt idx="4029">
                  <c:v>4229</c:v>
                </c:pt>
                <c:pt idx="4030">
                  <c:v>4230</c:v>
                </c:pt>
                <c:pt idx="4031">
                  <c:v>4231</c:v>
                </c:pt>
                <c:pt idx="4032">
                  <c:v>4232</c:v>
                </c:pt>
                <c:pt idx="4033">
                  <c:v>4233</c:v>
                </c:pt>
                <c:pt idx="4034">
                  <c:v>4234</c:v>
                </c:pt>
                <c:pt idx="4035">
                  <c:v>4235</c:v>
                </c:pt>
                <c:pt idx="4036">
                  <c:v>4236</c:v>
                </c:pt>
                <c:pt idx="4037">
                  <c:v>4237</c:v>
                </c:pt>
                <c:pt idx="4038">
                  <c:v>4238</c:v>
                </c:pt>
                <c:pt idx="4039">
                  <c:v>4239</c:v>
                </c:pt>
                <c:pt idx="4040">
                  <c:v>4240</c:v>
                </c:pt>
                <c:pt idx="4041">
                  <c:v>4241</c:v>
                </c:pt>
                <c:pt idx="4042">
                  <c:v>4242</c:v>
                </c:pt>
                <c:pt idx="4043">
                  <c:v>4243</c:v>
                </c:pt>
                <c:pt idx="4044">
                  <c:v>4244</c:v>
                </c:pt>
                <c:pt idx="4045">
                  <c:v>4245</c:v>
                </c:pt>
                <c:pt idx="4046">
                  <c:v>4246</c:v>
                </c:pt>
                <c:pt idx="4047">
                  <c:v>4247</c:v>
                </c:pt>
                <c:pt idx="4048">
                  <c:v>4248</c:v>
                </c:pt>
                <c:pt idx="4049">
                  <c:v>4249</c:v>
                </c:pt>
                <c:pt idx="4050">
                  <c:v>4250</c:v>
                </c:pt>
                <c:pt idx="4051">
                  <c:v>4251</c:v>
                </c:pt>
                <c:pt idx="4052">
                  <c:v>4252</c:v>
                </c:pt>
                <c:pt idx="4053">
                  <c:v>4253</c:v>
                </c:pt>
                <c:pt idx="4054">
                  <c:v>4254</c:v>
                </c:pt>
                <c:pt idx="4055">
                  <c:v>4255</c:v>
                </c:pt>
                <c:pt idx="4056">
                  <c:v>4256</c:v>
                </c:pt>
                <c:pt idx="4057">
                  <c:v>4257</c:v>
                </c:pt>
                <c:pt idx="4058">
                  <c:v>4258</c:v>
                </c:pt>
                <c:pt idx="4059">
                  <c:v>4259</c:v>
                </c:pt>
                <c:pt idx="4060">
                  <c:v>4260</c:v>
                </c:pt>
                <c:pt idx="4061">
                  <c:v>4261</c:v>
                </c:pt>
                <c:pt idx="4062">
                  <c:v>4262</c:v>
                </c:pt>
                <c:pt idx="4063">
                  <c:v>4263</c:v>
                </c:pt>
                <c:pt idx="4064">
                  <c:v>4264</c:v>
                </c:pt>
                <c:pt idx="4065">
                  <c:v>4265</c:v>
                </c:pt>
                <c:pt idx="4066">
                  <c:v>4266</c:v>
                </c:pt>
                <c:pt idx="4067">
                  <c:v>4267</c:v>
                </c:pt>
                <c:pt idx="4068">
                  <c:v>4268</c:v>
                </c:pt>
                <c:pt idx="4069">
                  <c:v>4269</c:v>
                </c:pt>
                <c:pt idx="4070">
                  <c:v>4270</c:v>
                </c:pt>
                <c:pt idx="4071">
                  <c:v>4271</c:v>
                </c:pt>
                <c:pt idx="4072">
                  <c:v>4272</c:v>
                </c:pt>
                <c:pt idx="4073">
                  <c:v>4273</c:v>
                </c:pt>
                <c:pt idx="4074">
                  <c:v>4274</c:v>
                </c:pt>
                <c:pt idx="4075">
                  <c:v>4275</c:v>
                </c:pt>
                <c:pt idx="4076">
                  <c:v>4276</c:v>
                </c:pt>
                <c:pt idx="4077">
                  <c:v>4277</c:v>
                </c:pt>
                <c:pt idx="4078">
                  <c:v>4278</c:v>
                </c:pt>
                <c:pt idx="4079">
                  <c:v>4279</c:v>
                </c:pt>
                <c:pt idx="4080">
                  <c:v>4280</c:v>
                </c:pt>
                <c:pt idx="4081">
                  <c:v>4281</c:v>
                </c:pt>
                <c:pt idx="4082">
                  <c:v>4282</c:v>
                </c:pt>
                <c:pt idx="4083">
                  <c:v>4283</c:v>
                </c:pt>
                <c:pt idx="4084">
                  <c:v>4284</c:v>
                </c:pt>
                <c:pt idx="4085">
                  <c:v>4285</c:v>
                </c:pt>
                <c:pt idx="4086">
                  <c:v>4286</c:v>
                </c:pt>
                <c:pt idx="4087">
                  <c:v>4287</c:v>
                </c:pt>
                <c:pt idx="4088">
                  <c:v>4288</c:v>
                </c:pt>
                <c:pt idx="4089">
                  <c:v>4289</c:v>
                </c:pt>
                <c:pt idx="4090">
                  <c:v>4290</c:v>
                </c:pt>
                <c:pt idx="4091">
                  <c:v>4291</c:v>
                </c:pt>
                <c:pt idx="4092">
                  <c:v>4292</c:v>
                </c:pt>
                <c:pt idx="4093">
                  <c:v>4293</c:v>
                </c:pt>
                <c:pt idx="4094">
                  <c:v>4294</c:v>
                </c:pt>
                <c:pt idx="4095">
                  <c:v>4295</c:v>
                </c:pt>
                <c:pt idx="4096">
                  <c:v>4296</c:v>
                </c:pt>
                <c:pt idx="4097">
                  <c:v>4297</c:v>
                </c:pt>
                <c:pt idx="4098">
                  <c:v>4298</c:v>
                </c:pt>
                <c:pt idx="4099">
                  <c:v>4299</c:v>
                </c:pt>
                <c:pt idx="4100">
                  <c:v>4300</c:v>
                </c:pt>
                <c:pt idx="4101">
                  <c:v>4301</c:v>
                </c:pt>
                <c:pt idx="4102">
                  <c:v>4302</c:v>
                </c:pt>
                <c:pt idx="4103">
                  <c:v>4303</c:v>
                </c:pt>
                <c:pt idx="4104">
                  <c:v>4304</c:v>
                </c:pt>
                <c:pt idx="4105">
                  <c:v>4305</c:v>
                </c:pt>
                <c:pt idx="4106">
                  <c:v>4306</c:v>
                </c:pt>
                <c:pt idx="4107">
                  <c:v>4307</c:v>
                </c:pt>
                <c:pt idx="4108">
                  <c:v>4308</c:v>
                </c:pt>
                <c:pt idx="4109">
                  <c:v>4309</c:v>
                </c:pt>
                <c:pt idx="4110">
                  <c:v>4310</c:v>
                </c:pt>
                <c:pt idx="4111">
                  <c:v>4311</c:v>
                </c:pt>
                <c:pt idx="4112">
                  <c:v>4312</c:v>
                </c:pt>
                <c:pt idx="4113">
                  <c:v>4313</c:v>
                </c:pt>
                <c:pt idx="4114">
                  <c:v>4314</c:v>
                </c:pt>
                <c:pt idx="4115">
                  <c:v>4315</c:v>
                </c:pt>
                <c:pt idx="4116">
                  <c:v>4316</c:v>
                </c:pt>
                <c:pt idx="4117">
                  <c:v>4317</c:v>
                </c:pt>
                <c:pt idx="4118">
                  <c:v>4318</c:v>
                </c:pt>
                <c:pt idx="4119">
                  <c:v>4319</c:v>
                </c:pt>
                <c:pt idx="4120">
                  <c:v>4320</c:v>
                </c:pt>
                <c:pt idx="4121">
                  <c:v>4321</c:v>
                </c:pt>
                <c:pt idx="4122">
                  <c:v>4322</c:v>
                </c:pt>
                <c:pt idx="4123">
                  <c:v>4323</c:v>
                </c:pt>
                <c:pt idx="4124">
                  <c:v>4324</c:v>
                </c:pt>
                <c:pt idx="4125">
                  <c:v>4325</c:v>
                </c:pt>
                <c:pt idx="4126">
                  <c:v>4326</c:v>
                </c:pt>
                <c:pt idx="4127">
                  <c:v>4327</c:v>
                </c:pt>
                <c:pt idx="4128">
                  <c:v>4328</c:v>
                </c:pt>
                <c:pt idx="4129">
                  <c:v>4329</c:v>
                </c:pt>
                <c:pt idx="4130">
                  <c:v>4330</c:v>
                </c:pt>
                <c:pt idx="4131">
                  <c:v>4331</c:v>
                </c:pt>
                <c:pt idx="4132">
                  <c:v>4332</c:v>
                </c:pt>
                <c:pt idx="4133">
                  <c:v>4333</c:v>
                </c:pt>
                <c:pt idx="4134">
                  <c:v>4334</c:v>
                </c:pt>
                <c:pt idx="4135">
                  <c:v>4335</c:v>
                </c:pt>
                <c:pt idx="4136">
                  <c:v>4336</c:v>
                </c:pt>
                <c:pt idx="4137">
                  <c:v>4337</c:v>
                </c:pt>
                <c:pt idx="4138">
                  <c:v>4338</c:v>
                </c:pt>
                <c:pt idx="4139">
                  <c:v>4339</c:v>
                </c:pt>
                <c:pt idx="4140">
                  <c:v>4340</c:v>
                </c:pt>
                <c:pt idx="4141">
                  <c:v>4341</c:v>
                </c:pt>
                <c:pt idx="4142">
                  <c:v>4342</c:v>
                </c:pt>
                <c:pt idx="4143">
                  <c:v>4343</c:v>
                </c:pt>
                <c:pt idx="4144">
                  <c:v>4344</c:v>
                </c:pt>
                <c:pt idx="4145">
                  <c:v>4345</c:v>
                </c:pt>
                <c:pt idx="4146">
                  <c:v>4346</c:v>
                </c:pt>
                <c:pt idx="4147">
                  <c:v>4347</c:v>
                </c:pt>
                <c:pt idx="4148">
                  <c:v>4348</c:v>
                </c:pt>
                <c:pt idx="4149">
                  <c:v>4349</c:v>
                </c:pt>
                <c:pt idx="4150">
                  <c:v>4350</c:v>
                </c:pt>
                <c:pt idx="4151">
                  <c:v>4351</c:v>
                </c:pt>
                <c:pt idx="4152">
                  <c:v>4352</c:v>
                </c:pt>
                <c:pt idx="4153">
                  <c:v>4353</c:v>
                </c:pt>
                <c:pt idx="4154">
                  <c:v>4354</c:v>
                </c:pt>
                <c:pt idx="4155">
                  <c:v>4355</c:v>
                </c:pt>
                <c:pt idx="4156">
                  <c:v>4356</c:v>
                </c:pt>
                <c:pt idx="4157">
                  <c:v>4357</c:v>
                </c:pt>
                <c:pt idx="4158">
                  <c:v>4358</c:v>
                </c:pt>
                <c:pt idx="4159">
                  <c:v>4359</c:v>
                </c:pt>
                <c:pt idx="4160">
                  <c:v>4360</c:v>
                </c:pt>
                <c:pt idx="4161">
                  <c:v>4361</c:v>
                </c:pt>
                <c:pt idx="4162">
                  <c:v>4362</c:v>
                </c:pt>
                <c:pt idx="4163">
                  <c:v>4363</c:v>
                </c:pt>
                <c:pt idx="4164">
                  <c:v>4364</c:v>
                </c:pt>
                <c:pt idx="4165">
                  <c:v>4365</c:v>
                </c:pt>
                <c:pt idx="4166">
                  <c:v>4366</c:v>
                </c:pt>
                <c:pt idx="4167">
                  <c:v>4367</c:v>
                </c:pt>
                <c:pt idx="4168">
                  <c:v>4368</c:v>
                </c:pt>
                <c:pt idx="4169">
                  <c:v>4369</c:v>
                </c:pt>
                <c:pt idx="4170">
                  <c:v>4370</c:v>
                </c:pt>
                <c:pt idx="4171">
                  <c:v>4371</c:v>
                </c:pt>
                <c:pt idx="4172">
                  <c:v>4372</c:v>
                </c:pt>
                <c:pt idx="4173">
                  <c:v>4373</c:v>
                </c:pt>
                <c:pt idx="4174">
                  <c:v>4374</c:v>
                </c:pt>
                <c:pt idx="4175">
                  <c:v>4375</c:v>
                </c:pt>
                <c:pt idx="4176">
                  <c:v>4376</c:v>
                </c:pt>
                <c:pt idx="4177">
                  <c:v>4377</c:v>
                </c:pt>
                <c:pt idx="4178">
                  <c:v>4378</c:v>
                </c:pt>
                <c:pt idx="4179">
                  <c:v>4379</c:v>
                </c:pt>
                <c:pt idx="4180">
                  <c:v>4380</c:v>
                </c:pt>
                <c:pt idx="4181">
                  <c:v>4381</c:v>
                </c:pt>
                <c:pt idx="4182">
                  <c:v>4382</c:v>
                </c:pt>
                <c:pt idx="4183">
                  <c:v>4383</c:v>
                </c:pt>
                <c:pt idx="4184">
                  <c:v>4384</c:v>
                </c:pt>
                <c:pt idx="4185">
                  <c:v>4385</c:v>
                </c:pt>
                <c:pt idx="4186">
                  <c:v>4386</c:v>
                </c:pt>
                <c:pt idx="4187">
                  <c:v>4387</c:v>
                </c:pt>
                <c:pt idx="4188">
                  <c:v>4388</c:v>
                </c:pt>
                <c:pt idx="4189">
                  <c:v>4389</c:v>
                </c:pt>
                <c:pt idx="4190">
                  <c:v>4390</c:v>
                </c:pt>
                <c:pt idx="4191">
                  <c:v>4391</c:v>
                </c:pt>
                <c:pt idx="4192">
                  <c:v>4392</c:v>
                </c:pt>
                <c:pt idx="4193">
                  <c:v>4393</c:v>
                </c:pt>
                <c:pt idx="4194">
                  <c:v>4394</c:v>
                </c:pt>
                <c:pt idx="4195">
                  <c:v>4395</c:v>
                </c:pt>
                <c:pt idx="4196">
                  <c:v>4396</c:v>
                </c:pt>
                <c:pt idx="4197">
                  <c:v>4397</c:v>
                </c:pt>
                <c:pt idx="4198">
                  <c:v>4398</c:v>
                </c:pt>
                <c:pt idx="4199">
                  <c:v>4399</c:v>
                </c:pt>
                <c:pt idx="4200">
                  <c:v>4400</c:v>
                </c:pt>
                <c:pt idx="4201">
                  <c:v>4401</c:v>
                </c:pt>
                <c:pt idx="4202">
                  <c:v>4402</c:v>
                </c:pt>
                <c:pt idx="4203">
                  <c:v>4403</c:v>
                </c:pt>
                <c:pt idx="4204">
                  <c:v>4404</c:v>
                </c:pt>
                <c:pt idx="4205">
                  <c:v>4405</c:v>
                </c:pt>
                <c:pt idx="4206">
                  <c:v>4406</c:v>
                </c:pt>
                <c:pt idx="4207">
                  <c:v>4407</c:v>
                </c:pt>
                <c:pt idx="4208">
                  <c:v>4408</c:v>
                </c:pt>
                <c:pt idx="4209">
                  <c:v>4409</c:v>
                </c:pt>
                <c:pt idx="4210">
                  <c:v>4410</c:v>
                </c:pt>
                <c:pt idx="4211">
                  <c:v>4411</c:v>
                </c:pt>
                <c:pt idx="4212">
                  <c:v>4412</c:v>
                </c:pt>
                <c:pt idx="4213">
                  <c:v>4413</c:v>
                </c:pt>
                <c:pt idx="4214">
                  <c:v>4414</c:v>
                </c:pt>
                <c:pt idx="4215">
                  <c:v>4415</c:v>
                </c:pt>
                <c:pt idx="4216">
                  <c:v>4416</c:v>
                </c:pt>
                <c:pt idx="4217">
                  <c:v>4417</c:v>
                </c:pt>
                <c:pt idx="4218">
                  <c:v>4418</c:v>
                </c:pt>
                <c:pt idx="4219">
                  <c:v>4419</c:v>
                </c:pt>
                <c:pt idx="4220">
                  <c:v>4420</c:v>
                </c:pt>
                <c:pt idx="4221">
                  <c:v>4421</c:v>
                </c:pt>
                <c:pt idx="4222">
                  <c:v>4422</c:v>
                </c:pt>
                <c:pt idx="4223">
                  <c:v>4423</c:v>
                </c:pt>
                <c:pt idx="4224">
                  <c:v>4424</c:v>
                </c:pt>
                <c:pt idx="4225">
                  <c:v>4425</c:v>
                </c:pt>
                <c:pt idx="4226">
                  <c:v>4426</c:v>
                </c:pt>
                <c:pt idx="4227">
                  <c:v>4427</c:v>
                </c:pt>
                <c:pt idx="4228">
                  <c:v>4428</c:v>
                </c:pt>
                <c:pt idx="4229">
                  <c:v>4429</c:v>
                </c:pt>
                <c:pt idx="4230">
                  <c:v>4430</c:v>
                </c:pt>
                <c:pt idx="4231">
                  <c:v>4431</c:v>
                </c:pt>
                <c:pt idx="4232">
                  <c:v>4432</c:v>
                </c:pt>
                <c:pt idx="4233">
                  <c:v>4433</c:v>
                </c:pt>
                <c:pt idx="4234">
                  <c:v>4434</c:v>
                </c:pt>
                <c:pt idx="4235">
                  <c:v>4435</c:v>
                </c:pt>
                <c:pt idx="4236">
                  <c:v>4436</c:v>
                </c:pt>
                <c:pt idx="4237">
                  <c:v>4437</c:v>
                </c:pt>
                <c:pt idx="4238">
                  <c:v>4438</c:v>
                </c:pt>
                <c:pt idx="4239">
                  <c:v>4439</c:v>
                </c:pt>
                <c:pt idx="4240">
                  <c:v>4440</c:v>
                </c:pt>
                <c:pt idx="4241">
                  <c:v>4441</c:v>
                </c:pt>
                <c:pt idx="4242">
                  <c:v>4442</c:v>
                </c:pt>
                <c:pt idx="4243">
                  <c:v>4443</c:v>
                </c:pt>
                <c:pt idx="4244">
                  <c:v>4444</c:v>
                </c:pt>
                <c:pt idx="4245">
                  <c:v>4445</c:v>
                </c:pt>
                <c:pt idx="4246">
                  <c:v>4446</c:v>
                </c:pt>
                <c:pt idx="4247">
                  <c:v>4447</c:v>
                </c:pt>
                <c:pt idx="4248">
                  <c:v>4448</c:v>
                </c:pt>
                <c:pt idx="4249">
                  <c:v>4449</c:v>
                </c:pt>
                <c:pt idx="4250">
                  <c:v>4450</c:v>
                </c:pt>
                <c:pt idx="4251">
                  <c:v>4451</c:v>
                </c:pt>
                <c:pt idx="4252">
                  <c:v>4452</c:v>
                </c:pt>
                <c:pt idx="4253">
                  <c:v>4453</c:v>
                </c:pt>
                <c:pt idx="4254">
                  <c:v>4454</c:v>
                </c:pt>
                <c:pt idx="4255">
                  <c:v>4455</c:v>
                </c:pt>
                <c:pt idx="4256">
                  <c:v>4456</c:v>
                </c:pt>
                <c:pt idx="4257">
                  <c:v>4457</c:v>
                </c:pt>
                <c:pt idx="4258">
                  <c:v>4458</c:v>
                </c:pt>
                <c:pt idx="4259">
                  <c:v>4459</c:v>
                </c:pt>
                <c:pt idx="4260">
                  <c:v>4460</c:v>
                </c:pt>
                <c:pt idx="4261">
                  <c:v>4461</c:v>
                </c:pt>
                <c:pt idx="4262">
                  <c:v>4462</c:v>
                </c:pt>
                <c:pt idx="4263">
                  <c:v>4463</c:v>
                </c:pt>
                <c:pt idx="4264">
                  <c:v>4464</c:v>
                </c:pt>
                <c:pt idx="4265">
                  <c:v>4465</c:v>
                </c:pt>
                <c:pt idx="4266">
                  <c:v>4466</c:v>
                </c:pt>
                <c:pt idx="4267">
                  <c:v>4467</c:v>
                </c:pt>
                <c:pt idx="4268">
                  <c:v>4468</c:v>
                </c:pt>
                <c:pt idx="4269">
                  <c:v>4469</c:v>
                </c:pt>
                <c:pt idx="4270">
                  <c:v>4470</c:v>
                </c:pt>
                <c:pt idx="4271">
                  <c:v>4471</c:v>
                </c:pt>
                <c:pt idx="4272">
                  <c:v>4472</c:v>
                </c:pt>
                <c:pt idx="4273">
                  <c:v>4473</c:v>
                </c:pt>
                <c:pt idx="4274">
                  <c:v>4474</c:v>
                </c:pt>
                <c:pt idx="4275">
                  <c:v>4475</c:v>
                </c:pt>
                <c:pt idx="4276">
                  <c:v>4476</c:v>
                </c:pt>
                <c:pt idx="4277">
                  <c:v>4477</c:v>
                </c:pt>
                <c:pt idx="4278">
                  <c:v>4478</c:v>
                </c:pt>
                <c:pt idx="4279">
                  <c:v>4479</c:v>
                </c:pt>
                <c:pt idx="4280">
                  <c:v>4480</c:v>
                </c:pt>
                <c:pt idx="4281">
                  <c:v>4481</c:v>
                </c:pt>
                <c:pt idx="4282">
                  <c:v>4482</c:v>
                </c:pt>
                <c:pt idx="4283">
                  <c:v>4483</c:v>
                </c:pt>
                <c:pt idx="4284">
                  <c:v>4484</c:v>
                </c:pt>
                <c:pt idx="4285">
                  <c:v>4485</c:v>
                </c:pt>
                <c:pt idx="4286">
                  <c:v>4486</c:v>
                </c:pt>
                <c:pt idx="4287">
                  <c:v>4487</c:v>
                </c:pt>
                <c:pt idx="4288">
                  <c:v>4488</c:v>
                </c:pt>
                <c:pt idx="4289">
                  <c:v>4489</c:v>
                </c:pt>
                <c:pt idx="4290">
                  <c:v>4490</c:v>
                </c:pt>
                <c:pt idx="4291">
                  <c:v>4491</c:v>
                </c:pt>
                <c:pt idx="4292">
                  <c:v>4492</c:v>
                </c:pt>
                <c:pt idx="4293">
                  <c:v>4493</c:v>
                </c:pt>
                <c:pt idx="4294">
                  <c:v>4494</c:v>
                </c:pt>
                <c:pt idx="4295">
                  <c:v>4495</c:v>
                </c:pt>
                <c:pt idx="4296">
                  <c:v>4496</c:v>
                </c:pt>
                <c:pt idx="4297">
                  <c:v>4497</c:v>
                </c:pt>
                <c:pt idx="4298">
                  <c:v>4498</c:v>
                </c:pt>
                <c:pt idx="4299">
                  <c:v>4499</c:v>
                </c:pt>
                <c:pt idx="4300">
                  <c:v>4500</c:v>
                </c:pt>
                <c:pt idx="4301">
                  <c:v>4501</c:v>
                </c:pt>
                <c:pt idx="4302">
                  <c:v>4502</c:v>
                </c:pt>
                <c:pt idx="4303">
                  <c:v>4503</c:v>
                </c:pt>
                <c:pt idx="4304">
                  <c:v>4504</c:v>
                </c:pt>
                <c:pt idx="4305">
                  <c:v>4505</c:v>
                </c:pt>
                <c:pt idx="4306">
                  <c:v>4506</c:v>
                </c:pt>
                <c:pt idx="4307">
                  <c:v>4507</c:v>
                </c:pt>
                <c:pt idx="4308">
                  <c:v>4508</c:v>
                </c:pt>
                <c:pt idx="4309">
                  <c:v>4509</c:v>
                </c:pt>
                <c:pt idx="4310">
                  <c:v>4510</c:v>
                </c:pt>
                <c:pt idx="4311">
                  <c:v>4511</c:v>
                </c:pt>
                <c:pt idx="4312">
                  <c:v>4512</c:v>
                </c:pt>
                <c:pt idx="4313">
                  <c:v>4513</c:v>
                </c:pt>
                <c:pt idx="4314">
                  <c:v>4514</c:v>
                </c:pt>
                <c:pt idx="4315">
                  <c:v>4515</c:v>
                </c:pt>
                <c:pt idx="4316">
                  <c:v>4516</c:v>
                </c:pt>
                <c:pt idx="4317">
                  <c:v>4517</c:v>
                </c:pt>
                <c:pt idx="4318">
                  <c:v>4518</c:v>
                </c:pt>
                <c:pt idx="4319">
                  <c:v>4519</c:v>
                </c:pt>
                <c:pt idx="4320">
                  <c:v>4520</c:v>
                </c:pt>
                <c:pt idx="4321">
                  <c:v>4521</c:v>
                </c:pt>
                <c:pt idx="4322">
                  <c:v>4522</c:v>
                </c:pt>
                <c:pt idx="4323">
                  <c:v>4523</c:v>
                </c:pt>
                <c:pt idx="4324">
                  <c:v>4524</c:v>
                </c:pt>
                <c:pt idx="4325">
                  <c:v>4525</c:v>
                </c:pt>
                <c:pt idx="4326">
                  <c:v>4526</c:v>
                </c:pt>
                <c:pt idx="4327">
                  <c:v>4527</c:v>
                </c:pt>
                <c:pt idx="4328">
                  <c:v>4528</c:v>
                </c:pt>
                <c:pt idx="4329">
                  <c:v>4529</c:v>
                </c:pt>
                <c:pt idx="4330">
                  <c:v>4530</c:v>
                </c:pt>
                <c:pt idx="4331">
                  <c:v>4531</c:v>
                </c:pt>
                <c:pt idx="4332">
                  <c:v>4532</c:v>
                </c:pt>
                <c:pt idx="4333">
                  <c:v>4533</c:v>
                </c:pt>
                <c:pt idx="4334">
                  <c:v>4534</c:v>
                </c:pt>
                <c:pt idx="4335">
                  <c:v>4535</c:v>
                </c:pt>
                <c:pt idx="4336">
                  <c:v>4536</c:v>
                </c:pt>
                <c:pt idx="4337">
                  <c:v>4537</c:v>
                </c:pt>
                <c:pt idx="4338">
                  <c:v>4538</c:v>
                </c:pt>
                <c:pt idx="4339">
                  <c:v>4539</c:v>
                </c:pt>
                <c:pt idx="4340">
                  <c:v>4540</c:v>
                </c:pt>
                <c:pt idx="4341">
                  <c:v>4541</c:v>
                </c:pt>
                <c:pt idx="4342">
                  <c:v>4542</c:v>
                </c:pt>
                <c:pt idx="4343">
                  <c:v>4543</c:v>
                </c:pt>
                <c:pt idx="4344">
                  <c:v>4544</c:v>
                </c:pt>
                <c:pt idx="4345">
                  <c:v>4545</c:v>
                </c:pt>
                <c:pt idx="4346">
                  <c:v>4546</c:v>
                </c:pt>
                <c:pt idx="4347">
                  <c:v>4547</c:v>
                </c:pt>
                <c:pt idx="4348">
                  <c:v>4548</c:v>
                </c:pt>
                <c:pt idx="4349">
                  <c:v>4549</c:v>
                </c:pt>
                <c:pt idx="4350">
                  <c:v>4550</c:v>
                </c:pt>
                <c:pt idx="4351">
                  <c:v>4551</c:v>
                </c:pt>
                <c:pt idx="4352">
                  <c:v>4552</c:v>
                </c:pt>
                <c:pt idx="4353">
                  <c:v>4553</c:v>
                </c:pt>
                <c:pt idx="4354">
                  <c:v>4554</c:v>
                </c:pt>
                <c:pt idx="4355">
                  <c:v>4555</c:v>
                </c:pt>
                <c:pt idx="4356">
                  <c:v>4556</c:v>
                </c:pt>
                <c:pt idx="4357">
                  <c:v>4557</c:v>
                </c:pt>
                <c:pt idx="4358">
                  <c:v>4558</c:v>
                </c:pt>
                <c:pt idx="4359">
                  <c:v>4559</c:v>
                </c:pt>
                <c:pt idx="4360">
                  <c:v>4560</c:v>
                </c:pt>
                <c:pt idx="4361">
                  <c:v>4561</c:v>
                </c:pt>
                <c:pt idx="4362">
                  <c:v>4562</c:v>
                </c:pt>
                <c:pt idx="4363">
                  <c:v>4563</c:v>
                </c:pt>
                <c:pt idx="4364">
                  <c:v>4564</c:v>
                </c:pt>
                <c:pt idx="4365">
                  <c:v>4565</c:v>
                </c:pt>
                <c:pt idx="4366">
                  <c:v>4566</c:v>
                </c:pt>
                <c:pt idx="4367">
                  <c:v>4567</c:v>
                </c:pt>
                <c:pt idx="4368">
                  <c:v>4568</c:v>
                </c:pt>
                <c:pt idx="4369">
                  <c:v>4569</c:v>
                </c:pt>
                <c:pt idx="4370">
                  <c:v>4570</c:v>
                </c:pt>
                <c:pt idx="4371">
                  <c:v>4571</c:v>
                </c:pt>
                <c:pt idx="4372">
                  <c:v>4572</c:v>
                </c:pt>
                <c:pt idx="4373">
                  <c:v>4573</c:v>
                </c:pt>
                <c:pt idx="4374">
                  <c:v>4574</c:v>
                </c:pt>
                <c:pt idx="4375">
                  <c:v>4575</c:v>
                </c:pt>
                <c:pt idx="4376">
                  <c:v>4576</c:v>
                </c:pt>
                <c:pt idx="4377">
                  <c:v>4577</c:v>
                </c:pt>
                <c:pt idx="4378">
                  <c:v>4578</c:v>
                </c:pt>
                <c:pt idx="4379">
                  <c:v>4579</c:v>
                </c:pt>
                <c:pt idx="4380">
                  <c:v>4580</c:v>
                </c:pt>
                <c:pt idx="4381">
                  <c:v>4581</c:v>
                </c:pt>
                <c:pt idx="4382">
                  <c:v>4582</c:v>
                </c:pt>
                <c:pt idx="4383">
                  <c:v>4583</c:v>
                </c:pt>
                <c:pt idx="4384">
                  <c:v>4584</c:v>
                </c:pt>
                <c:pt idx="4385">
                  <c:v>4585</c:v>
                </c:pt>
                <c:pt idx="4386">
                  <c:v>4586</c:v>
                </c:pt>
                <c:pt idx="4387">
                  <c:v>4587</c:v>
                </c:pt>
                <c:pt idx="4388">
                  <c:v>4588</c:v>
                </c:pt>
                <c:pt idx="4389">
                  <c:v>4589</c:v>
                </c:pt>
                <c:pt idx="4390">
                  <c:v>4590</c:v>
                </c:pt>
                <c:pt idx="4391">
                  <c:v>4591</c:v>
                </c:pt>
                <c:pt idx="4392">
                  <c:v>4592</c:v>
                </c:pt>
                <c:pt idx="4393">
                  <c:v>4593</c:v>
                </c:pt>
                <c:pt idx="4394">
                  <c:v>4594</c:v>
                </c:pt>
                <c:pt idx="4395">
                  <c:v>4595</c:v>
                </c:pt>
                <c:pt idx="4396">
                  <c:v>4596</c:v>
                </c:pt>
                <c:pt idx="4397">
                  <c:v>4597</c:v>
                </c:pt>
                <c:pt idx="4398">
                  <c:v>4598</c:v>
                </c:pt>
                <c:pt idx="4399">
                  <c:v>4599</c:v>
                </c:pt>
                <c:pt idx="4400">
                  <c:v>4600</c:v>
                </c:pt>
                <c:pt idx="4401">
                  <c:v>4601</c:v>
                </c:pt>
                <c:pt idx="4402">
                  <c:v>4602</c:v>
                </c:pt>
                <c:pt idx="4403">
                  <c:v>4603</c:v>
                </c:pt>
                <c:pt idx="4404">
                  <c:v>4604</c:v>
                </c:pt>
                <c:pt idx="4405">
                  <c:v>4605</c:v>
                </c:pt>
                <c:pt idx="4406">
                  <c:v>4606</c:v>
                </c:pt>
                <c:pt idx="4407">
                  <c:v>4607</c:v>
                </c:pt>
                <c:pt idx="4408">
                  <c:v>4608</c:v>
                </c:pt>
                <c:pt idx="4409">
                  <c:v>4609</c:v>
                </c:pt>
                <c:pt idx="4410">
                  <c:v>4610</c:v>
                </c:pt>
                <c:pt idx="4411">
                  <c:v>4611</c:v>
                </c:pt>
                <c:pt idx="4412">
                  <c:v>4612</c:v>
                </c:pt>
                <c:pt idx="4413">
                  <c:v>4613</c:v>
                </c:pt>
                <c:pt idx="4414">
                  <c:v>4614</c:v>
                </c:pt>
                <c:pt idx="4415">
                  <c:v>4615</c:v>
                </c:pt>
                <c:pt idx="4416">
                  <c:v>4616</c:v>
                </c:pt>
                <c:pt idx="4417">
                  <c:v>4617</c:v>
                </c:pt>
                <c:pt idx="4418">
                  <c:v>4618</c:v>
                </c:pt>
                <c:pt idx="4419">
                  <c:v>4619</c:v>
                </c:pt>
                <c:pt idx="4420">
                  <c:v>4620</c:v>
                </c:pt>
                <c:pt idx="4421">
                  <c:v>4621</c:v>
                </c:pt>
                <c:pt idx="4422">
                  <c:v>4622</c:v>
                </c:pt>
                <c:pt idx="4423">
                  <c:v>4623</c:v>
                </c:pt>
                <c:pt idx="4424">
                  <c:v>4624</c:v>
                </c:pt>
                <c:pt idx="4425">
                  <c:v>4625</c:v>
                </c:pt>
                <c:pt idx="4426">
                  <c:v>4626</c:v>
                </c:pt>
                <c:pt idx="4427">
                  <c:v>4627</c:v>
                </c:pt>
                <c:pt idx="4428">
                  <c:v>4628</c:v>
                </c:pt>
                <c:pt idx="4429">
                  <c:v>4629</c:v>
                </c:pt>
                <c:pt idx="4430">
                  <c:v>4630</c:v>
                </c:pt>
                <c:pt idx="4431">
                  <c:v>4631</c:v>
                </c:pt>
                <c:pt idx="4432">
                  <c:v>4632</c:v>
                </c:pt>
                <c:pt idx="4433">
                  <c:v>4633</c:v>
                </c:pt>
                <c:pt idx="4434">
                  <c:v>4634</c:v>
                </c:pt>
                <c:pt idx="4435">
                  <c:v>4635</c:v>
                </c:pt>
                <c:pt idx="4436">
                  <c:v>4636</c:v>
                </c:pt>
                <c:pt idx="4437">
                  <c:v>4637</c:v>
                </c:pt>
                <c:pt idx="4438">
                  <c:v>4638</c:v>
                </c:pt>
                <c:pt idx="4439">
                  <c:v>4639</c:v>
                </c:pt>
                <c:pt idx="4440">
                  <c:v>4640</c:v>
                </c:pt>
                <c:pt idx="4441">
                  <c:v>4641</c:v>
                </c:pt>
                <c:pt idx="4442">
                  <c:v>4642</c:v>
                </c:pt>
                <c:pt idx="4443">
                  <c:v>4643</c:v>
                </c:pt>
                <c:pt idx="4444">
                  <c:v>4644</c:v>
                </c:pt>
                <c:pt idx="4445">
                  <c:v>4645</c:v>
                </c:pt>
                <c:pt idx="4446">
                  <c:v>4646</c:v>
                </c:pt>
                <c:pt idx="4447">
                  <c:v>4647</c:v>
                </c:pt>
                <c:pt idx="4448">
                  <c:v>4648</c:v>
                </c:pt>
                <c:pt idx="4449">
                  <c:v>4649</c:v>
                </c:pt>
                <c:pt idx="4450">
                  <c:v>4650</c:v>
                </c:pt>
                <c:pt idx="4451">
                  <c:v>4651</c:v>
                </c:pt>
                <c:pt idx="4452">
                  <c:v>4652</c:v>
                </c:pt>
                <c:pt idx="4453">
                  <c:v>4653</c:v>
                </c:pt>
                <c:pt idx="4454">
                  <c:v>4654</c:v>
                </c:pt>
                <c:pt idx="4455">
                  <c:v>4655</c:v>
                </c:pt>
                <c:pt idx="4456">
                  <c:v>4656</c:v>
                </c:pt>
                <c:pt idx="4457">
                  <c:v>4657</c:v>
                </c:pt>
                <c:pt idx="4458">
                  <c:v>4658</c:v>
                </c:pt>
                <c:pt idx="4459">
                  <c:v>4659</c:v>
                </c:pt>
                <c:pt idx="4460">
                  <c:v>4660</c:v>
                </c:pt>
                <c:pt idx="4461">
                  <c:v>4661</c:v>
                </c:pt>
                <c:pt idx="4462">
                  <c:v>4662</c:v>
                </c:pt>
                <c:pt idx="4463">
                  <c:v>4663</c:v>
                </c:pt>
                <c:pt idx="4464">
                  <c:v>4664</c:v>
                </c:pt>
                <c:pt idx="4465">
                  <c:v>4665</c:v>
                </c:pt>
                <c:pt idx="4466">
                  <c:v>4666</c:v>
                </c:pt>
                <c:pt idx="4467">
                  <c:v>4667</c:v>
                </c:pt>
                <c:pt idx="4468">
                  <c:v>4668</c:v>
                </c:pt>
                <c:pt idx="4469">
                  <c:v>4669</c:v>
                </c:pt>
                <c:pt idx="4470">
                  <c:v>4670</c:v>
                </c:pt>
                <c:pt idx="4471">
                  <c:v>4671</c:v>
                </c:pt>
                <c:pt idx="4472">
                  <c:v>4672</c:v>
                </c:pt>
                <c:pt idx="4473">
                  <c:v>4673</c:v>
                </c:pt>
                <c:pt idx="4474">
                  <c:v>4674</c:v>
                </c:pt>
                <c:pt idx="4475">
                  <c:v>4675</c:v>
                </c:pt>
                <c:pt idx="4476">
                  <c:v>4676</c:v>
                </c:pt>
                <c:pt idx="4477">
                  <c:v>4677</c:v>
                </c:pt>
                <c:pt idx="4478">
                  <c:v>4678</c:v>
                </c:pt>
                <c:pt idx="4479">
                  <c:v>4679</c:v>
                </c:pt>
                <c:pt idx="4480">
                  <c:v>4680</c:v>
                </c:pt>
                <c:pt idx="4481">
                  <c:v>4681</c:v>
                </c:pt>
                <c:pt idx="4482">
                  <c:v>4682</c:v>
                </c:pt>
                <c:pt idx="4483">
                  <c:v>4683</c:v>
                </c:pt>
                <c:pt idx="4484">
                  <c:v>4684</c:v>
                </c:pt>
                <c:pt idx="4485">
                  <c:v>4685</c:v>
                </c:pt>
                <c:pt idx="4486">
                  <c:v>4686</c:v>
                </c:pt>
                <c:pt idx="4487">
                  <c:v>4687</c:v>
                </c:pt>
                <c:pt idx="4488">
                  <c:v>4688</c:v>
                </c:pt>
                <c:pt idx="4489">
                  <c:v>4689</c:v>
                </c:pt>
                <c:pt idx="4490">
                  <c:v>4690</c:v>
                </c:pt>
                <c:pt idx="4491">
                  <c:v>4691</c:v>
                </c:pt>
                <c:pt idx="4492">
                  <c:v>4692</c:v>
                </c:pt>
                <c:pt idx="4493">
                  <c:v>4693</c:v>
                </c:pt>
                <c:pt idx="4494">
                  <c:v>4694</c:v>
                </c:pt>
                <c:pt idx="4495">
                  <c:v>4695</c:v>
                </c:pt>
                <c:pt idx="4496">
                  <c:v>4696</c:v>
                </c:pt>
                <c:pt idx="4497">
                  <c:v>4697</c:v>
                </c:pt>
                <c:pt idx="4498">
                  <c:v>4698</c:v>
                </c:pt>
                <c:pt idx="4499">
                  <c:v>4699</c:v>
                </c:pt>
                <c:pt idx="4500">
                  <c:v>4700</c:v>
                </c:pt>
                <c:pt idx="4501">
                  <c:v>4701</c:v>
                </c:pt>
                <c:pt idx="4502">
                  <c:v>4702</c:v>
                </c:pt>
                <c:pt idx="4503">
                  <c:v>4703</c:v>
                </c:pt>
                <c:pt idx="4504">
                  <c:v>4704</c:v>
                </c:pt>
                <c:pt idx="4505">
                  <c:v>4705</c:v>
                </c:pt>
                <c:pt idx="4506">
                  <c:v>4706</c:v>
                </c:pt>
                <c:pt idx="4507">
                  <c:v>4707</c:v>
                </c:pt>
                <c:pt idx="4508">
                  <c:v>4708</c:v>
                </c:pt>
                <c:pt idx="4509">
                  <c:v>4709</c:v>
                </c:pt>
                <c:pt idx="4510">
                  <c:v>4710</c:v>
                </c:pt>
                <c:pt idx="4511">
                  <c:v>4711</c:v>
                </c:pt>
                <c:pt idx="4512">
                  <c:v>4712</c:v>
                </c:pt>
                <c:pt idx="4513">
                  <c:v>4713</c:v>
                </c:pt>
                <c:pt idx="4514">
                  <c:v>4714</c:v>
                </c:pt>
                <c:pt idx="4515">
                  <c:v>4715</c:v>
                </c:pt>
                <c:pt idx="4516">
                  <c:v>4716</c:v>
                </c:pt>
                <c:pt idx="4517">
                  <c:v>4717</c:v>
                </c:pt>
                <c:pt idx="4518">
                  <c:v>4718</c:v>
                </c:pt>
                <c:pt idx="4519">
                  <c:v>4719</c:v>
                </c:pt>
                <c:pt idx="4520">
                  <c:v>4720</c:v>
                </c:pt>
                <c:pt idx="4521">
                  <c:v>4721</c:v>
                </c:pt>
                <c:pt idx="4522">
                  <c:v>4722</c:v>
                </c:pt>
                <c:pt idx="4523">
                  <c:v>4723</c:v>
                </c:pt>
                <c:pt idx="4524">
                  <c:v>4724</c:v>
                </c:pt>
                <c:pt idx="4525">
                  <c:v>4725</c:v>
                </c:pt>
                <c:pt idx="4526">
                  <c:v>4726</c:v>
                </c:pt>
                <c:pt idx="4527">
                  <c:v>4727</c:v>
                </c:pt>
                <c:pt idx="4528">
                  <c:v>4728</c:v>
                </c:pt>
                <c:pt idx="4529">
                  <c:v>4729</c:v>
                </c:pt>
                <c:pt idx="4530">
                  <c:v>4730</c:v>
                </c:pt>
                <c:pt idx="4531">
                  <c:v>4731</c:v>
                </c:pt>
                <c:pt idx="4532">
                  <c:v>4732</c:v>
                </c:pt>
                <c:pt idx="4533">
                  <c:v>4733</c:v>
                </c:pt>
                <c:pt idx="4534">
                  <c:v>4734</c:v>
                </c:pt>
                <c:pt idx="4535">
                  <c:v>4735</c:v>
                </c:pt>
                <c:pt idx="4536">
                  <c:v>4736</c:v>
                </c:pt>
                <c:pt idx="4537">
                  <c:v>4737</c:v>
                </c:pt>
                <c:pt idx="4538">
                  <c:v>4738</c:v>
                </c:pt>
                <c:pt idx="4539">
                  <c:v>4739</c:v>
                </c:pt>
                <c:pt idx="4540">
                  <c:v>4740</c:v>
                </c:pt>
                <c:pt idx="4541">
                  <c:v>4741</c:v>
                </c:pt>
                <c:pt idx="4542">
                  <c:v>4742</c:v>
                </c:pt>
                <c:pt idx="4543">
                  <c:v>4743</c:v>
                </c:pt>
                <c:pt idx="4544">
                  <c:v>4744</c:v>
                </c:pt>
                <c:pt idx="4545">
                  <c:v>4745</c:v>
                </c:pt>
                <c:pt idx="4546">
                  <c:v>4746</c:v>
                </c:pt>
                <c:pt idx="4547">
                  <c:v>4747</c:v>
                </c:pt>
                <c:pt idx="4548">
                  <c:v>4748</c:v>
                </c:pt>
                <c:pt idx="4549">
                  <c:v>4749</c:v>
                </c:pt>
                <c:pt idx="4550">
                  <c:v>4750</c:v>
                </c:pt>
                <c:pt idx="4551">
                  <c:v>4751</c:v>
                </c:pt>
                <c:pt idx="4552">
                  <c:v>4752</c:v>
                </c:pt>
                <c:pt idx="4553">
                  <c:v>4753</c:v>
                </c:pt>
                <c:pt idx="4554">
                  <c:v>4754</c:v>
                </c:pt>
                <c:pt idx="4555">
                  <c:v>4755</c:v>
                </c:pt>
                <c:pt idx="4556">
                  <c:v>4756</c:v>
                </c:pt>
                <c:pt idx="4557">
                  <c:v>4757</c:v>
                </c:pt>
                <c:pt idx="4558">
                  <c:v>4758</c:v>
                </c:pt>
                <c:pt idx="4559">
                  <c:v>4759</c:v>
                </c:pt>
                <c:pt idx="4560">
                  <c:v>4760</c:v>
                </c:pt>
                <c:pt idx="4561">
                  <c:v>4761</c:v>
                </c:pt>
                <c:pt idx="4562">
                  <c:v>4762</c:v>
                </c:pt>
                <c:pt idx="4563">
                  <c:v>4763</c:v>
                </c:pt>
                <c:pt idx="4564">
                  <c:v>4764</c:v>
                </c:pt>
                <c:pt idx="4565">
                  <c:v>4765</c:v>
                </c:pt>
                <c:pt idx="4566">
                  <c:v>4766</c:v>
                </c:pt>
                <c:pt idx="4567">
                  <c:v>4767</c:v>
                </c:pt>
                <c:pt idx="4568">
                  <c:v>4768</c:v>
                </c:pt>
                <c:pt idx="4569">
                  <c:v>4769</c:v>
                </c:pt>
                <c:pt idx="4570">
                  <c:v>4770</c:v>
                </c:pt>
                <c:pt idx="4571">
                  <c:v>4771</c:v>
                </c:pt>
                <c:pt idx="4572">
                  <c:v>4772</c:v>
                </c:pt>
                <c:pt idx="4573">
                  <c:v>4773</c:v>
                </c:pt>
                <c:pt idx="4574">
                  <c:v>4774</c:v>
                </c:pt>
                <c:pt idx="4575">
                  <c:v>4775</c:v>
                </c:pt>
                <c:pt idx="4576">
                  <c:v>4776</c:v>
                </c:pt>
                <c:pt idx="4577">
                  <c:v>4777</c:v>
                </c:pt>
                <c:pt idx="4578">
                  <c:v>4778</c:v>
                </c:pt>
                <c:pt idx="4579">
                  <c:v>4779</c:v>
                </c:pt>
                <c:pt idx="4580">
                  <c:v>4780</c:v>
                </c:pt>
                <c:pt idx="4581">
                  <c:v>4781</c:v>
                </c:pt>
                <c:pt idx="4582">
                  <c:v>4782</c:v>
                </c:pt>
                <c:pt idx="4583">
                  <c:v>4783</c:v>
                </c:pt>
                <c:pt idx="4584">
                  <c:v>4784</c:v>
                </c:pt>
                <c:pt idx="4585">
                  <c:v>4785</c:v>
                </c:pt>
                <c:pt idx="4586">
                  <c:v>4786</c:v>
                </c:pt>
                <c:pt idx="4587">
                  <c:v>4787</c:v>
                </c:pt>
                <c:pt idx="4588">
                  <c:v>4788</c:v>
                </c:pt>
                <c:pt idx="4589">
                  <c:v>4789</c:v>
                </c:pt>
                <c:pt idx="4590">
                  <c:v>4790</c:v>
                </c:pt>
                <c:pt idx="4591">
                  <c:v>4791</c:v>
                </c:pt>
                <c:pt idx="4592">
                  <c:v>4792</c:v>
                </c:pt>
                <c:pt idx="4593">
                  <c:v>4793</c:v>
                </c:pt>
                <c:pt idx="4594">
                  <c:v>4794</c:v>
                </c:pt>
                <c:pt idx="4595">
                  <c:v>4795</c:v>
                </c:pt>
                <c:pt idx="4596">
                  <c:v>4796</c:v>
                </c:pt>
                <c:pt idx="4597">
                  <c:v>4797</c:v>
                </c:pt>
                <c:pt idx="4598">
                  <c:v>4798</c:v>
                </c:pt>
                <c:pt idx="4599">
                  <c:v>4799</c:v>
                </c:pt>
                <c:pt idx="4600">
                  <c:v>4800</c:v>
                </c:pt>
                <c:pt idx="4601">
                  <c:v>4801</c:v>
                </c:pt>
                <c:pt idx="4602">
                  <c:v>4802</c:v>
                </c:pt>
                <c:pt idx="4603">
                  <c:v>4803</c:v>
                </c:pt>
                <c:pt idx="4604">
                  <c:v>4804</c:v>
                </c:pt>
                <c:pt idx="4605">
                  <c:v>4805</c:v>
                </c:pt>
                <c:pt idx="4606">
                  <c:v>4806</c:v>
                </c:pt>
                <c:pt idx="4607">
                  <c:v>4807</c:v>
                </c:pt>
                <c:pt idx="4608">
                  <c:v>4808</c:v>
                </c:pt>
                <c:pt idx="4609">
                  <c:v>4809</c:v>
                </c:pt>
                <c:pt idx="4610">
                  <c:v>4810</c:v>
                </c:pt>
                <c:pt idx="4611">
                  <c:v>4811</c:v>
                </c:pt>
                <c:pt idx="4612">
                  <c:v>4812</c:v>
                </c:pt>
                <c:pt idx="4613">
                  <c:v>4813</c:v>
                </c:pt>
                <c:pt idx="4614">
                  <c:v>4814</c:v>
                </c:pt>
                <c:pt idx="4615">
                  <c:v>4815</c:v>
                </c:pt>
                <c:pt idx="4616">
                  <c:v>4816</c:v>
                </c:pt>
                <c:pt idx="4617">
                  <c:v>4817</c:v>
                </c:pt>
                <c:pt idx="4618">
                  <c:v>4818</c:v>
                </c:pt>
                <c:pt idx="4619">
                  <c:v>4819</c:v>
                </c:pt>
                <c:pt idx="4620">
                  <c:v>4820</c:v>
                </c:pt>
                <c:pt idx="4621">
                  <c:v>4821</c:v>
                </c:pt>
                <c:pt idx="4622">
                  <c:v>4822</c:v>
                </c:pt>
                <c:pt idx="4623">
                  <c:v>4823</c:v>
                </c:pt>
                <c:pt idx="4624">
                  <c:v>4824</c:v>
                </c:pt>
                <c:pt idx="4625">
                  <c:v>4825</c:v>
                </c:pt>
                <c:pt idx="4626">
                  <c:v>4826</c:v>
                </c:pt>
                <c:pt idx="4627">
                  <c:v>4827</c:v>
                </c:pt>
                <c:pt idx="4628">
                  <c:v>4828</c:v>
                </c:pt>
                <c:pt idx="4629">
                  <c:v>4829</c:v>
                </c:pt>
                <c:pt idx="4630">
                  <c:v>4830</c:v>
                </c:pt>
                <c:pt idx="4631">
                  <c:v>4831</c:v>
                </c:pt>
                <c:pt idx="4632">
                  <c:v>4832</c:v>
                </c:pt>
                <c:pt idx="4633">
                  <c:v>4833</c:v>
                </c:pt>
                <c:pt idx="4634">
                  <c:v>4834</c:v>
                </c:pt>
                <c:pt idx="4635">
                  <c:v>4835</c:v>
                </c:pt>
                <c:pt idx="4636">
                  <c:v>4836</c:v>
                </c:pt>
                <c:pt idx="4637">
                  <c:v>4837</c:v>
                </c:pt>
                <c:pt idx="4638">
                  <c:v>4838</c:v>
                </c:pt>
                <c:pt idx="4639">
                  <c:v>4839</c:v>
                </c:pt>
                <c:pt idx="4640">
                  <c:v>4840</c:v>
                </c:pt>
                <c:pt idx="4641">
                  <c:v>4841</c:v>
                </c:pt>
                <c:pt idx="4642">
                  <c:v>4842</c:v>
                </c:pt>
                <c:pt idx="4643">
                  <c:v>4843</c:v>
                </c:pt>
                <c:pt idx="4644">
                  <c:v>4844</c:v>
                </c:pt>
                <c:pt idx="4645">
                  <c:v>4845</c:v>
                </c:pt>
                <c:pt idx="4646">
                  <c:v>4846</c:v>
                </c:pt>
                <c:pt idx="4647">
                  <c:v>4847</c:v>
                </c:pt>
                <c:pt idx="4648">
                  <c:v>4848</c:v>
                </c:pt>
                <c:pt idx="4649">
                  <c:v>4849</c:v>
                </c:pt>
                <c:pt idx="4650">
                  <c:v>4850</c:v>
                </c:pt>
                <c:pt idx="4651">
                  <c:v>4851</c:v>
                </c:pt>
                <c:pt idx="4652">
                  <c:v>4852</c:v>
                </c:pt>
                <c:pt idx="4653">
                  <c:v>4853</c:v>
                </c:pt>
                <c:pt idx="4654">
                  <c:v>4854</c:v>
                </c:pt>
                <c:pt idx="4655">
                  <c:v>4855</c:v>
                </c:pt>
                <c:pt idx="4656">
                  <c:v>4856</c:v>
                </c:pt>
                <c:pt idx="4657">
                  <c:v>4857</c:v>
                </c:pt>
                <c:pt idx="4658">
                  <c:v>4858</c:v>
                </c:pt>
                <c:pt idx="4659">
                  <c:v>4859</c:v>
                </c:pt>
                <c:pt idx="4660">
                  <c:v>4860</c:v>
                </c:pt>
                <c:pt idx="4661">
                  <c:v>4861</c:v>
                </c:pt>
                <c:pt idx="4662">
                  <c:v>4862</c:v>
                </c:pt>
                <c:pt idx="4663">
                  <c:v>4863</c:v>
                </c:pt>
                <c:pt idx="4664">
                  <c:v>4864</c:v>
                </c:pt>
                <c:pt idx="4665">
                  <c:v>4865</c:v>
                </c:pt>
                <c:pt idx="4666">
                  <c:v>4866</c:v>
                </c:pt>
                <c:pt idx="4667">
                  <c:v>4867</c:v>
                </c:pt>
                <c:pt idx="4668">
                  <c:v>4868</c:v>
                </c:pt>
                <c:pt idx="4669">
                  <c:v>4869</c:v>
                </c:pt>
                <c:pt idx="4670">
                  <c:v>4870</c:v>
                </c:pt>
                <c:pt idx="4671">
                  <c:v>4871</c:v>
                </c:pt>
                <c:pt idx="4672">
                  <c:v>4872</c:v>
                </c:pt>
                <c:pt idx="4673">
                  <c:v>4873</c:v>
                </c:pt>
                <c:pt idx="4674">
                  <c:v>4874</c:v>
                </c:pt>
                <c:pt idx="4675">
                  <c:v>4875</c:v>
                </c:pt>
                <c:pt idx="4676">
                  <c:v>4876</c:v>
                </c:pt>
                <c:pt idx="4677">
                  <c:v>4877</c:v>
                </c:pt>
                <c:pt idx="4678">
                  <c:v>4878</c:v>
                </c:pt>
                <c:pt idx="4679">
                  <c:v>4879</c:v>
                </c:pt>
                <c:pt idx="4680">
                  <c:v>4880</c:v>
                </c:pt>
                <c:pt idx="4681">
                  <c:v>4881</c:v>
                </c:pt>
                <c:pt idx="4682">
                  <c:v>4882</c:v>
                </c:pt>
                <c:pt idx="4683">
                  <c:v>4883</c:v>
                </c:pt>
                <c:pt idx="4684">
                  <c:v>4884</c:v>
                </c:pt>
                <c:pt idx="4685">
                  <c:v>4885</c:v>
                </c:pt>
                <c:pt idx="4686">
                  <c:v>4886</c:v>
                </c:pt>
                <c:pt idx="4687">
                  <c:v>4887</c:v>
                </c:pt>
                <c:pt idx="4688">
                  <c:v>4888</c:v>
                </c:pt>
                <c:pt idx="4689">
                  <c:v>4889</c:v>
                </c:pt>
                <c:pt idx="4690">
                  <c:v>4890</c:v>
                </c:pt>
                <c:pt idx="4691">
                  <c:v>4891</c:v>
                </c:pt>
                <c:pt idx="4692">
                  <c:v>4892</c:v>
                </c:pt>
                <c:pt idx="4693">
                  <c:v>4893</c:v>
                </c:pt>
                <c:pt idx="4694">
                  <c:v>4894</c:v>
                </c:pt>
                <c:pt idx="4695">
                  <c:v>4895</c:v>
                </c:pt>
                <c:pt idx="4696">
                  <c:v>4896</c:v>
                </c:pt>
                <c:pt idx="4697">
                  <c:v>4897</c:v>
                </c:pt>
                <c:pt idx="4698">
                  <c:v>4898</c:v>
                </c:pt>
                <c:pt idx="4699">
                  <c:v>4899</c:v>
                </c:pt>
                <c:pt idx="4700">
                  <c:v>4900</c:v>
                </c:pt>
                <c:pt idx="4701">
                  <c:v>4901</c:v>
                </c:pt>
                <c:pt idx="4702">
                  <c:v>4902</c:v>
                </c:pt>
                <c:pt idx="4703">
                  <c:v>4903</c:v>
                </c:pt>
                <c:pt idx="4704">
                  <c:v>4904</c:v>
                </c:pt>
                <c:pt idx="4705">
                  <c:v>4905</c:v>
                </c:pt>
                <c:pt idx="4706">
                  <c:v>4906</c:v>
                </c:pt>
                <c:pt idx="4707">
                  <c:v>4907</c:v>
                </c:pt>
                <c:pt idx="4708">
                  <c:v>4908</c:v>
                </c:pt>
                <c:pt idx="4709">
                  <c:v>4909</c:v>
                </c:pt>
                <c:pt idx="4710">
                  <c:v>4910</c:v>
                </c:pt>
                <c:pt idx="4711">
                  <c:v>4911</c:v>
                </c:pt>
                <c:pt idx="4712">
                  <c:v>4912</c:v>
                </c:pt>
                <c:pt idx="4713">
                  <c:v>4913</c:v>
                </c:pt>
                <c:pt idx="4714">
                  <c:v>4914</c:v>
                </c:pt>
                <c:pt idx="4715">
                  <c:v>4915</c:v>
                </c:pt>
                <c:pt idx="4716">
                  <c:v>4916</c:v>
                </c:pt>
                <c:pt idx="4717">
                  <c:v>4917</c:v>
                </c:pt>
                <c:pt idx="4718">
                  <c:v>4918</c:v>
                </c:pt>
                <c:pt idx="4719">
                  <c:v>4919</c:v>
                </c:pt>
                <c:pt idx="4720">
                  <c:v>4920</c:v>
                </c:pt>
                <c:pt idx="4721">
                  <c:v>4921</c:v>
                </c:pt>
                <c:pt idx="4722">
                  <c:v>4922</c:v>
                </c:pt>
                <c:pt idx="4723">
                  <c:v>4923</c:v>
                </c:pt>
                <c:pt idx="4724">
                  <c:v>4924</c:v>
                </c:pt>
                <c:pt idx="4725">
                  <c:v>4925</c:v>
                </c:pt>
                <c:pt idx="4726">
                  <c:v>4926</c:v>
                </c:pt>
                <c:pt idx="4727">
                  <c:v>4927</c:v>
                </c:pt>
                <c:pt idx="4728">
                  <c:v>4928</c:v>
                </c:pt>
                <c:pt idx="4729">
                  <c:v>4929</c:v>
                </c:pt>
                <c:pt idx="4730">
                  <c:v>4930</c:v>
                </c:pt>
                <c:pt idx="4731">
                  <c:v>4931</c:v>
                </c:pt>
                <c:pt idx="4732">
                  <c:v>4932</c:v>
                </c:pt>
                <c:pt idx="4733">
                  <c:v>4933</c:v>
                </c:pt>
                <c:pt idx="4734">
                  <c:v>4934</c:v>
                </c:pt>
                <c:pt idx="4735">
                  <c:v>4935</c:v>
                </c:pt>
                <c:pt idx="4736">
                  <c:v>4936</c:v>
                </c:pt>
                <c:pt idx="4737">
                  <c:v>4937</c:v>
                </c:pt>
                <c:pt idx="4738">
                  <c:v>4938</c:v>
                </c:pt>
                <c:pt idx="4739">
                  <c:v>4939</c:v>
                </c:pt>
                <c:pt idx="4740">
                  <c:v>4940</c:v>
                </c:pt>
                <c:pt idx="4741">
                  <c:v>4941</c:v>
                </c:pt>
                <c:pt idx="4742">
                  <c:v>4942</c:v>
                </c:pt>
                <c:pt idx="4743">
                  <c:v>4943</c:v>
                </c:pt>
                <c:pt idx="4744">
                  <c:v>4944</c:v>
                </c:pt>
                <c:pt idx="4745">
                  <c:v>4945</c:v>
                </c:pt>
                <c:pt idx="4746">
                  <c:v>4946</c:v>
                </c:pt>
                <c:pt idx="4747">
                  <c:v>4947</c:v>
                </c:pt>
                <c:pt idx="4748">
                  <c:v>4948</c:v>
                </c:pt>
                <c:pt idx="4749">
                  <c:v>4949</c:v>
                </c:pt>
                <c:pt idx="4750">
                  <c:v>4950</c:v>
                </c:pt>
                <c:pt idx="4751">
                  <c:v>4951</c:v>
                </c:pt>
                <c:pt idx="4752">
                  <c:v>4952</c:v>
                </c:pt>
                <c:pt idx="4753">
                  <c:v>4953</c:v>
                </c:pt>
                <c:pt idx="4754">
                  <c:v>4954</c:v>
                </c:pt>
                <c:pt idx="4755">
                  <c:v>4955</c:v>
                </c:pt>
                <c:pt idx="4756">
                  <c:v>4956</c:v>
                </c:pt>
                <c:pt idx="4757">
                  <c:v>4957</c:v>
                </c:pt>
                <c:pt idx="4758">
                  <c:v>4958</c:v>
                </c:pt>
                <c:pt idx="4759">
                  <c:v>4959</c:v>
                </c:pt>
                <c:pt idx="4760">
                  <c:v>4960</c:v>
                </c:pt>
                <c:pt idx="4761">
                  <c:v>4961</c:v>
                </c:pt>
                <c:pt idx="4762">
                  <c:v>4962</c:v>
                </c:pt>
                <c:pt idx="4763">
                  <c:v>4963</c:v>
                </c:pt>
                <c:pt idx="4764">
                  <c:v>4964</c:v>
                </c:pt>
                <c:pt idx="4765">
                  <c:v>4965</c:v>
                </c:pt>
                <c:pt idx="4766">
                  <c:v>4966</c:v>
                </c:pt>
                <c:pt idx="4767">
                  <c:v>4967</c:v>
                </c:pt>
                <c:pt idx="4768">
                  <c:v>4968</c:v>
                </c:pt>
                <c:pt idx="4769">
                  <c:v>4969</c:v>
                </c:pt>
                <c:pt idx="4770">
                  <c:v>4970</c:v>
                </c:pt>
                <c:pt idx="4771">
                  <c:v>4971</c:v>
                </c:pt>
                <c:pt idx="4772">
                  <c:v>4972</c:v>
                </c:pt>
                <c:pt idx="4773">
                  <c:v>4973</c:v>
                </c:pt>
                <c:pt idx="4774">
                  <c:v>4974</c:v>
                </c:pt>
                <c:pt idx="4775">
                  <c:v>4975</c:v>
                </c:pt>
                <c:pt idx="4776">
                  <c:v>4976</c:v>
                </c:pt>
                <c:pt idx="4777">
                  <c:v>4977</c:v>
                </c:pt>
                <c:pt idx="4778">
                  <c:v>4978</c:v>
                </c:pt>
                <c:pt idx="4779">
                  <c:v>4979</c:v>
                </c:pt>
                <c:pt idx="4780">
                  <c:v>4980</c:v>
                </c:pt>
                <c:pt idx="4781">
                  <c:v>4981</c:v>
                </c:pt>
                <c:pt idx="4782">
                  <c:v>4982</c:v>
                </c:pt>
                <c:pt idx="4783">
                  <c:v>4983</c:v>
                </c:pt>
                <c:pt idx="4784">
                  <c:v>4984</c:v>
                </c:pt>
                <c:pt idx="4785">
                  <c:v>4985</c:v>
                </c:pt>
                <c:pt idx="4786">
                  <c:v>4986</c:v>
                </c:pt>
                <c:pt idx="4787">
                  <c:v>4987</c:v>
                </c:pt>
                <c:pt idx="4788">
                  <c:v>4988</c:v>
                </c:pt>
                <c:pt idx="4789">
                  <c:v>4989</c:v>
                </c:pt>
                <c:pt idx="4790">
                  <c:v>4990</c:v>
                </c:pt>
                <c:pt idx="4791">
                  <c:v>4991</c:v>
                </c:pt>
                <c:pt idx="4792">
                  <c:v>4992</c:v>
                </c:pt>
                <c:pt idx="4793">
                  <c:v>4993</c:v>
                </c:pt>
                <c:pt idx="4794">
                  <c:v>4994</c:v>
                </c:pt>
                <c:pt idx="4795">
                  <c:v>4995</c:v>
                </c:pt>
                <c:pt idx="4796">
                  <c:v>4996</c:v>
                </c:pt>
                <c:pt idx="4797">
                  <c:v>4997</c:v>
                </c:pt>
                <c:pt idx="4798">
                  <c:v>4998</c:v>
                </c:pt>
                <c:pt idx="4799">
                  <c:v>4999</c:v>
                </c:pt>
                <c:pt idx="4800">
                  <c:v>5000</c:v>
                </c:pt>
                <c:pt idx="4801">
                  <c:v>5001</c:v>
                </c:pt>
                <c:pt idx="4802">
                  <c:v>5002</c:v>
                </c:pt>
                <c:pt idx="4803">
                  <c:v>5003</c:v>
                </c:pt>
                <c:pt idx="4804">
                  <c:v>5004</c:v>
                </c:pt>
                <c:pt idx="4805">
                  <c:v>5005</c:v>
                </c:pt>
                <c:pt idx="4806">
                  <c:v>5006</c:v>
                </c:pt>
                <c:pt idx="4807">
                  <c:v>5007</c:v>
                </c:pt>
                <c:pt idx="4808">
                  <c:v>5008</c:v>
                </c:pt>
                <c:pt idx="4809">
                  <c:v>5009</c:v>
                </c:pt>
                <c:pt idx="4810">
                  <c:v>5010</c:v>
                </c:pt>
                <c:pt idx="4811">
                  <c:v>5011</c:v>
                </c:pt>
                <c:pt idx="4812">
                  <c:v>5012</c:v>
                </c:pt>
                <c:pt idx="4813">
                  <c:v>5013</c:v>
                </c:pt>
                <c:pt idx="4814">
                  <c:v>5014</c:v>
                </c:pt>
                <c:pt idx="4815">
                  <c:v>5015</c:v>
                </c:pt>
                <c:pt idx="4816">
                  <c:v>5016</c:v>
                </c:pt>
                <c:pt idx="4817">
                  <c:v>5017</c:v>
                </c:pt>
                <c:pt idx="4818">
                  <c:v>5018</c:v>
                </c:pt>
                <c:pt idx="4819">
                  <c:v>5019</c:v>
                </c:pt>
                <c:pt idx="4820">
                  <c:v>5020</c:v>
                </c:pt>
                <c:pt idx="4821">
                  <c:v>5021</c:v>
                </c:pt>
                <c:pt idx="4822">
                  <c:v>5022</c:v>
                </c:pt>
                <c:pt idx="4823">
                  <c:v>5023</c:v>
                </c:pt>
                <c:pt idx="4824">
                  <c:v>5024</c:v>
                </c:pt>
                <c:pt idx="4825">
                  <c:v>5025</c:v>
                </c:pt>
                <c:pt idx="4826">
                  <c:v>5026</c:v>
                </c:pt>
                <c:pt idx="4827">
                  <c:v>5027</c:v>
                </c:pt>
                <c:pt idx="4828">
                  <c:v>5028</c:v>
                </c:pt>
                <c:pt idx="4829">
                  <c:v>5029</c:v>
                </c:pt>
                <c:pt idx="4830">
                  <c:v>5030</c:v>
                </c:pt>
                <c:pt idx="4831">
                  <c:v>5031</c:v>
                </c:pt>
                <c:pt idx="4832">
                  <c:v>5032</c:v>
                </c:pt>
                <c:pt idx="4833">
                  <c:v>5033</c:v>
                </c:pt>
                <c:pt idx="4834">
                  <c:v>5034</c:v>
                </c:pt>
                <c:pt idx="4835">
                  <c:v>5035</c:v>
                </c:pt>
                <c:pt idx="4836">
                  <c:v>5036</c:v>
                </c:pt>
                <c:pt idx="4837">
                  <c:v>5037</c:v>
                </c:pt>
                <c:pt idx="4838">
                  <c:v>5038</c:v>
                </c:pt>
                <c:pt idx="4839">
                  <c:v>5039</c:v>
                </c:pt>
                <c:pt idx="4840">
                  <c:v>5040</c:v>
                </c:pt>
                <c:pt idx="4841">
                  <c:v>5041</c:v>
                </c:pt>
                <c:pt idx="4842">
                  <c:v>5042</c:v>
                </c:pt>
                <c:pt idx="4843">
                  <c:v>5043</c:v>
                </c:pt>
                <c:pt idx="4844">
                  <c:v>5044</c:v>
                </c:pt>
                <c:pt idx="4845">
                  <c:v>5045</c:v>
                </c:pt>
                <c:pt idx="4846">
                  <c:v>5046</c:v>
                </c:pt>
                <c:pt idx="4847">
                  <c:v>5047</c:v>
                </c:pt>
                <c:pt idx="4848">
                  <c:v>5048</c:v>
                </c:pt>
                <c:pt idx="4849">
                  <c:v>5049</c:v>
                </c:pt>
                <c:pt idx="4850">
                  <c:v>5050</c:v>
                </c:pt>
                <c:pt idx="4851">
                  <c:v>5051</c:v>
                </c:pt>
                <c:pt idx="4852">
                  <c:v>5052</c:v>
                </c:pt>
                <c:pt idx="4853">
                  <c:v>5053</c:v>
                </c:pt>
                <c:pt idx="4854">
                  <c:v>5054</c:v>
                </c:pt>
                <c:pt idx="4855">
                  <c:v>5055</c:v>
                </c:pt>
                <c:pt idx="4856">
                  <c:v>5056</c:v>
                </c:pt>
                <c:pt idx="4857">
                  <c:v>5057</c:v>
                </c:pt>
                <c:pt idx="4858">
                  <c:v>5058</c:v>
                </c:pt>
                <c:pt idx="4859">
                  <c:v>5059</c:v>
                </c:pt>
                <c:pt idx="4860">
                  <c:v>5060</c:v>
                </c:pt>
                <c:pt idx="4861">
                  <c:v>5061</c:v>
                </c:pt>
                <c:pt idx="4862">
                  <c:v>5062</c:v>
                </c:pt>
                <c:pt idx="4863">
                  <c:v>5063</c:v>
                </c:pt>
                <c:pt idx="4864">
                  <c:v>5064</c:v>
                </c:pt>
                <c:pt idx="4865">
                  <c:v>5065</c:v>
                </c:pt>
                <c:pt idx="4866">
                  <c:v>5066</c:v>
                </c:pt>
                <c:pt idx="4867">
                  <c:v>5067</c:v>
                </c:pt>
                <c:pt idx="4868">
                  <c:v>5068</c:v>
                </c:pt>
                <c:pt idx="4869">
                  <c:v>5069</c:v>
                </c:pt>
                <c:pt idx="4870">
                  <c:v>5070</c:v>
                </c:pt>
                <c:pt idx="4871">
                  <c:v>5071</c:v>
                </c:pt>
                <c:pt idx="4872">
                  <c:v>5072</c:v>
                </c:pt>
                <c:pt idx="4873">
                  <c:v>5073</c:v>
                </c:pt>
                <c:pt idx="4874">
                  <c:v>5074</c:v>
                </c:pt>
                <c:pt idx="4875">
                  <c:v>5075</c:v>
                </c:pt>
                <c:pt idx="4876">
                  <c:v>5076</c:v>
                </c:pt>
                <c:pt idx="4877">
                  <c:v>5077</c:v>
                </c:pt>
                <c:pt idx="4878">
                  <c:v>5078</c:v>
                </c:pt>
                <c:pt idx="4879">
                  <c:v>5079</c:v>
                </c:pt>
                <c:pt idx="4880">
                  <c:v>5080</c:v>
                </c:pt>
                <c:pt idx="4881">
                  <c:v>5081</c:v>
                </c:pt>
                <c:pt idx="4882">
                  <c:v>5082</c:v>
                </c:pt>
                <c:pt idx="4883">
                  <c:v>5083</c:v>
                </c:pt>
                <c:pt idx="4884">
                  <c:v>5084</c:v>
                </c:pt>
                <c:pt idx="4885">
                  <c:v>5085</c:v>
                </c:pt>
                <c:pt idx="4886">
                  <c:v>5086</c:v>
                </c:pt>
                <c:pt idx="4887">
                  <c:v>5087</c:v>
                </c:pt>
                <c:pt idx="4888">
                  <c:v>5088</c:v>
                </c:pt>
                <c:pt idx="4889">
                  <c:v>5089</c:v>
                </c:pt>
                <c:pt idx="4890">
                  <c:v>5090</c:v>
                </c:pt>
                <c:pt idx="4891">
                  <c:v>5091</c:v>
                </c:pt>
                <c:pt idx="4892">
                  <c:v>5092</c:v>
                </c:pt>
                <c:pt idx="4893">
                  <c:v>5093</c:v>
                </c:pt>
                <c:pt idx="4894">
                  <c:v>5094</c:v>
                </c:pt>
                <c:pt idx="4895">
                  <c:v>5095</c:v>
                </c:pt>
                <c:pt idx="4896">
                  <c:v>5096</c:v>
                </c:pt>
                <c:pt idx="4897">
                  <c:v>5097</c:v>
                </c:pt>
                <c:pt idx="4898">
                  <c:v>5098</c:v>
                </c:pt>
                <c:pt idx="4899">
                  <c:v>5099</c:v>
                </c:pt>
                <c:pt idx="4900">
                  <c:v>5100</c:v>
                </c:pt>
                <c:pt idx="4901">
                  <c:v>5101</c:v>
                </c:pt>
                <c:pt idx="4902">
                  <c:v>5102</c:v>
                </c:pt>
                <c:pt idx="4903">
                  <c:v>5103</c:v>
                </c:pt>
                <c:pt idx="4904">
                  <c:v>5104</c:v>
                </c:pt>
                <c:pt idx="4905">
                  <c:v>5105</c:v>
                </c:pt>
                <c:pt idx="4906">
                  <c:v>5106</c:v>
                </c:pt>
                <c:pt idx="4907">
                  <c:v>5107</c:v>
                </c:pt>
                <c:pt idx="4908">
                  <c:v>5108</c:v>
                </c:pt>
                <c:pt idx="4909">
                  <c:v>5109</c:v>
                </c:pt>
                <c:pt idx="4910">
                  <c:v>5110</c:v>
                </c:pt>
                <c:pt idx="4911">
                  <c:v>5111</c:v>
                </c:pt>
                <c:pt idx="4912">
                  <c:v>5112</c:v>
                </c:pt>
                <c:pt idx="4913">
                  <c:v>5113</c:v>
                </c:pt>
                <c:pt idx="4914">
                  <c:v>5114</c:v>
                </c:pt>
                <c:pt idx="4915">
                  <c:v>5115</c:v>
                </c:pt>
                <c:pt idx="4916">
                  <c:v>5116</c:v>
                </c:pt>
                <c:pt idx="4917">
                  <c:v>5117</c:v>
                </c:pt>
                <c:pt idx="4918">
                  <c:v>5118</c:v>
                </c:pt>
                <c:pt idx="4919">
                  <c:v>5119</c:v>
                </c:pt>
                <c:pt idx="4920">
                  <c:v>5120</c:v>
                </c:pt>
                <c:pt idx="4921">
                  <c:v>5121</c:v>
                </c:pt>
                <c:pt idx="4922">
                  <c:v>5122</c:v>
                </c:pt>
                <c:pt idx="4923">
                  <c:v>5123</c:v>
                </c:pt>
                <c:pt idx="4924">
                  <c:v>5124</c:v>
                </c:pt>
                <c:pt idx="4925">
                  <c:v>5125</c:v>
                </c:pt>
                <c:pt idx="4926">
                  <c:v>5126</c:v>
                </c:pt>
                <c:pt idx="4927">
                  <c:v>5127</c:v>
                </c:pt>
                <c:pt idx="4928">
                  <c:v>5128</c:v>
                </c:pt>
                <c:pt idx="4929">
                  <c:v>5129</c:v>
                </c:pt>
                <c:pt idx="4930">
                  <c:v>5130</c:v>
                </c:pt>
                <c:pt idx="4931">
                  <c:v>5131</c:v>
                </c:pt>
                <c:pt idx="4932">
                  <c:v>5132</c:v>
                </c:pt>
                <c:pt idx="4933">
                  <c:v>5133</c:v>
                </c:pt>
                <c:pt idx="4934">
                  <c:v>5134</c:v>
                </c:pt>
                <c:pt idx="4935">
                  <c:v>5135</c:v>
                </c:pt>
                <c:pt idx="4936">
                  <c:v>5136</c:v>
                </c:pt>
                <c:pt idx="4937">
                  <c:v>5137</c:v>
                </c:pt>
                <c:pt idx="4938">
                  <c:v>5138</c:v>
                </c:pt>
                <c:pt idx="4939">
                  <c:v>5139</c:v>
                </c:pt>
                <c:pt idx="4940">
                  <c:v>5140</c:v>
                </c:pt>
                <c:pt idx="4941">
                  <c:v>5141</c:v>
                </c:pt>
                <c:pt idx="4942">
                  <c:v>5142</c:v>
                </c:pt>
                <c:pt idx="4943">
                  <c:v>5143</c:v>
                </c:pt>
                <c:pt idx="4944">
                  <c:v>5144</c:v>
                </c:pt>
                <c:pt idx="4945">
                  <c:v>5145</c:v>
                </c:pt>
                <c:pt idx="4946">
                  <c:v>5146</c:v>
                </c:pt>
                <c:pt idx="4947">
                  <c:v>5147</c:v>
                </c:pt>
                <c:pt idx="4948">
                  <c:v>5148</c:v>
                </c:pt>
                <c:pt idx="4949">
                  <c:v>5149</c:v>
                </c:pt>
                <c:pt idx="4950">
                  <c:v>5150</c:v>
                </c:pt>
                <c:pt idx="4951">
                  <c:v>5151</c:v>
                </c:pt>
                <c:pt idx="4952">
                  <c:v>5152</c:v>
                </c:pt>
                <c:pt idx="4953">
                  <c:v>5153</c:v>
                </c:pt>
                <c:pt idx="4954">
                  <c:v>5154</c:v>
                </c:pt>
                <c:pt idx="4955">
                  <c:v>5155</c:v>
                </c:pt>
                <c:pt idx="4956">
                  <c:v>5156</c:v>
                </c:pt>
                <c:pt idx="4957">
                  <c:v>5157</c:v>
                </c:pt>
                <c:pt idx="4958">
                  <c:v>5158</c:v>
                </c:pt>
                <c:pt idx="4959">
                  <c:v>5159</c:v>
                </c:pt>
                <c:pt idx="4960">
                  <c:v>5160</c:v>
                </c:pt>
                <c:pt idx="4961">
                  <c:v>5161</c:v>
                </c:pt>
                <c:pt idx="4962">
                  <c:v>5162</c:v>
                </c:pt>
                <c:pt idx="4963">
                  <c:v>5163</c:v>
                </c:pt>
                <c:pt idx="4964">
                  <c:v>5164</c:v>
                </c:pt>
                <c:pt idx="4965">
                  <c:v>5165</c:v>
                </c:pt>
                <c:pt idx="4966">
                  <c:v>5166</c:v>
                </c:pt>
                <c:pt idx="4967">
                  <c:v>5167</c:v>
                </c:pt>
                <c:pt idx="4968">
                  <c:v>5168</c:v>
                </c:pt>
                <c:pt idx="4969">
                  <c:v>5169</c:v>
                </c:pt>
                <c:pt idx="4970">
                  <c:v>5170</c:v>
                </c:pt>
                <c:pt idx="4971">
                  <c:v>5171</c:v>
                </c:pt>
                <c:pt idx="4972">
                  <c:v>5172</c:v>
                </c:pt>
                <c:pt idx="4973">
                  <c:v>5173</c:v>
                </c:pt>
                <c:pt idx="4974">
                  <c:v>5174</c:v>
                </c:pt>
                <c:pt idx="4975">
                  <c:v>5175</c:v>
                </c:pt>
                <c:pt idx="4976">
                  <c:v>5176</c:v>
                </c:pt>
                <c:pt idx="4977">
                  <c:v>5177</c:v>
                </c:pt>
                <c:pt idx="4978">
                  <c:v>5178</c:v>
                </c:pt>
                <c:pt idx="4979">
                  <c:v>5179</c:v>
                </c:pt>
                <c:pt idx="4980">
                  <c:v>5180</c:v>
                </c:pt>
                <c:pt idx="4981">
                  <c:v>5181</c:v>
                </c:pt>
                <c:pt idx="4982">
                  <c:v>5182</c:v>
                </c:pt>
                <c:pt idx="4983">
                  <c:v>5183</c:v>
                </c:pt>
                <c:pt idx="4984">
                  <c:v>5184</c:v>
                </c:pt>
                <c:pt idx="4985">
                  <c:v>5185</c:v>
                </c:pt>
                <c:pt idx="4986">
                  <c:v>5186</c:v>
                </c:pt>
                <c:pt idx="4987">
                  <c:v>5187</c:v>
                </c:pt>
                <c:pt idx="4988">
                  <c:v>5188</c:v>
                </c:pt>
                <c:pt idx="4989">
                  <c:v>5189</c:v>
                </c:pt>
                <c:pt idx="4990">
                  <c:v>5190</c:v>
                </c:pt>
                <c:pt idx="4991">
                  <c:v>5191</c:v>
                </c:pt>
                <c:pt idx="4992">
                  <c:v>5192</c:v>
                </c:pt>
                <c:pt idx="4993">
                  <c:v>5193</c:v>
                </c:pt>
                <c:pt idx="4994">
                  <c:v>5194</c:v>
                </c:pt>
                <c:pt idx="4995">
                  <c:v>5195</c:v>
                </c:pt>
                <c:pt idx="4996">
                  <c:v>5196</c:v>
                </c:pt>
                <c:pt idx="4997">
                  <c:v>5197</c:v>
                </c:pt>
                <c:pt idx="4998">
                  <c:v>5198</c:v>
                </c:pt>
                <c:pt idx="4999">
                  <c:v>5199</c:v>
                </c:pt>
                <c:pt idx="5000">
                  <c:v>5200</c:v>
                </c:pt>
                <c:pt idx="5001">
                  <c:v>5201</c:v>
                </c:pt>
                <c:pt idx="5002">
                  <c:v>5202</c:v>
                </c:pt>
                <c:pt idx="5003">
                  <c:v>5203</c:v>
                </c:pt>
                <c:pt idx="5004">
                  <c:v>5204</c:v>
                </c:pt>
                <c:pt idx="5005">
                  <c:v>5205</c:v>
                </c:pt>
                <c:pt idx="5006">
                  <c:v>5206</c:v>
                </c:pt>
                <c:pt idx="5007">
                  <c:v>5207</c:v>
                </c:pt>
                <c:pt idx="5008">
                  <c:v>5208</c:v>
                </c:pt>
                <c:pt idx="5009">
                  <c:v>5209</c:v>
                </c:pt>
                <c:pt idx="5010">
                  <c:v>5210</c:v>
                </c:pt>
                <c:pt idx="5011">
                  <c:v>5211</c:v>
                </c:pt>
                <c:pt idx="5012">
                  <c:v>5212</c:v>
                </c:pt>
                <c:pt idx="5013">
                  <c:v>5213</c:v>
                </c:pt>
                <c:pt idx="5014">
                  <c:v>5214</c:v>
                </c:pt>
                <c:pt idx="5015">
                  <c:v>5215</c:v>
                </c:pt>
                <c:pt idx="5016">
                  <c:v>5216</c:v>
                </c:pt>
                <c:pt idx="5017">
                  <c:v>5217</c:v>
                </c:pt>
                <c:pt idx="5018">
                  <c:v>5218</c:v>
                </c:pt>
                <c:pt idx="5019">
                  <c:v>5219</c:v>
                </c:pt>
                <c:pt idx="5020">
                  <c:v>5220</c:v>
                </c:pt>
                <c:pt idx="5021">
                  <c:v>5221</c:v>
                </c:pt>
                <c:pt idx="5022">
                  <c:v>5222</c:v>
                </c:pt>
                <c:pt idx="5023">
                  <c:v>5223</c:v>
                </c:pt>
                <c:pt idx="5024">
                  <c:v>5224</c:v>
                </c:pt>
                <c:pt idx="5025">
                  <c:v>5225</c:v>
                </c:pt>
                <c:pt idx="5026">
                  <c:v>5226</c:v>
                </c:pt>
                <c:pt idx="5027">
                  <c:v>5227</c:v>
                </c:pt>
                <c:pt idx="5028">
                  <c:v>5228</c:v>
                </c:pt>
                <c:pt idx="5029">
                  <c:v>5229</c:v>
                </c:pt>
                <c:pt idx="5030">
                  <c:v>5230</c:v>
                </c:pt>
                <c:pt idx="5031">
                  <c:v>5231</c:v>
                </c:pt>
                <c:pt idx="5032">
                  <c:v>5232</c:v>
                </c:pt>
                <c:pt idx="5033">
                  <c:v>5233</c:v>
                </c:pt>
                <c:pt idx="5034">
                  <c:v>5234</c:v>
                </c:pt>
                <c:pt idx="5035">
                  <c:v>5235</c:v>
                </c:pt>
                <c:pt idx="5036">
                  <c:v>5236</c:v>
                </c:pt>
                <c:pt idx="5037">
                  <c:v>5237</c:v>
                </c:pt>
                <c:pt idx="5038">
                  <c:v>5238</c:v>
                </c:pt>
                <c:pt idx="5039">
                  <c:v>5239</c:v>
                </c:pt>
                <c:pt idx="5040">
                  <c:v>5240</c:v>
                </c:pt>
                <c:pt idx="5041">
                  <c:v>5241</c:v>
                </c:pt>
                <c:pt idx="5042">
                  <c:v>5242</c:v>
                </c:pt>
                <c:pt idx="5043">
                  <c:v>5243</c:v>
                </c:pt>
                <c:pt idx="5044">
                  <c:v>5244</c:v>
                </c:pt>
                <c:pt idx="5045">
                  <c:v>5245</c:v>
                </c:pt>
                <c:pt idx="5046">
                  <c:v>5246</c:v>
                </c:pt>
                <c:pt idx="5047">
                  <c:v>5247</c:v>
                </c:pt>
                <c:pt idx="5048">
                  <c:v>5248</c:v>
                </c:pt>
                <c:pt idx="5049">
                  <c:v>5249</c:v>
                </c:pt>
                <c:pt idx="5050">
                  <c:v>5250</c:v>
                </c:pt>
                <c:pt idx="5051">
                  <c:v>5251</c:v>
                </c:pt>
                <c:pt idx="5052">
                  <c:v>5252</c:v>
                </c:pt>
                <c:pt idx="5053">
                  <c:v>5253</c:v>
                </c:pt>
                <c:pt idx="5054">
                  <c:v>5254</c:v>
                </c:pt>
                <c:pt idx="5055">
                  <c:v>5255</c:v>
                </c:pt>
                <c:pt idx="5056">
                  <c:v>5256</c:v>
                </c:pt>
                <c:pt idx="5057">
                  <c:v>5257</c:v>
                </c:pt>
                <c:pt idx="5058">
                  <c:v>5258</c:v>
                </c:pt>
                <c:pt idx="5059">
                  <c:v>5259</c:v>
                </c:pt>
                <c:pt idx="5060">
                  <c:v>5260</c:v>
                </c:pt>
                <c:pt idx="5061">
                  <c:v>5261</c:v>
                </c:pt>
                <c:pt idx="5062">
                  <c:v>5262</c:v>
                </c:pt>
                <c:pt idx="5063">
                  <c:v>5263</c:v>
                </c:pt>
                <c:pt idx="5064">
                  <c:v>5264</c:v>
                </c:pt>
                <c:pt idx="5065">
                  <c:v>5265</c:v>
                </c:pt>
                <c:pt idx="5066">
                  <c:v>5266</c:v>
                </c:pt>
                <c:pt idx="5067">
                  <c:v>5267</c:v>
                </c:pt>
                <c:pt idx="5068">
                  <c:v>5268</c:v>
                </c:pt>
                <c:pt idx="5069">
                  <c:v>5269</c:v>
                </c:pt>
                <c:pt idx="5070">
                  <c:v>5270</c:v>
                </c:pt>
                <c:pt idx="5071">
                  <c:v>5271</c:v>
                </c:pt>
                <c:pt idx="5072">
                  <c:v>5272</c:v>
                </c:pt>
                <c:pt idx="5073">
                  <c:v>5273</c:v>
                </c:pt>
                <c:pt idx="5074">
                  <c:v>5274</c:v>
                </c:pt>
                <c:pt idx="5075">
                  <c:v>5275</c:v>
                </c:pt>
                <c:pt idx="5076">
                  <c:v>5276</c:v>
                </c:pt>
                <c:pt idx="5077">
                  <c:v>5277</c:v>
                </c:pt>
                <c:pt idx="5078">
                  <c:v>5278</c:v>
                </c:pt>
                <c:pt idx="5079">
                  <c:v>5279</c:v>
                </c:pt>
                <c:pt idx="5080">
                  <c:v>5280</c:v>
                </c:pt>
                <c:pt idx="5081">
                  <c:v>5281</c:v>
                </c:pt>
                <c:pt idx="5082">
                  <c:v>5282</c:v>
                </c:pt>
                <c:pt idx="5083">
                  <c:v>5283</c:v>
                </c:pt>
                <c:pt idx="5084">
                  <c:v>5284</c:v>
                </c:pt>
                <c:pt idx="5085">
                  <c:v>5285</c:v>
                </c:pt>
                <c:pt idx="5086">
                  <c:v>5286</c:v>
                </c:pt>
                <c:pt idx="5087">
                  <c:v>5287</c:v>
                </c:pt>
                <c:pt idx="5088">
                  <c:v>5288</c:v>
                </c:pt>
                <c:pt idx="5089">
                  <c:v>5289</c:v>
                </c:pt>
                <c:pt idx="5090">
                  <c:v>5290</c:v>
                </c:pt>
                <c:pt idx="5091">
                  <c:v>5291</c:v>
                </c:pt>
                <c:pt idx="5092">
                  <c:v>5292</c:v>
                </c:pt>
                <c:pt idx="5093">
                  <c:v>5293</c:v>
                </c:pt>
                <c:pt idx="5094">
                  <c:v>5294</c:v>
                </c:pt>
                <c:pt idx="5095">
                  <c:v>5295</c:v>
                </c:pt>
                <c:pt idx="5096">
                  <c:v>5296</c:v>
                </c:pt>
                <c:pt idx="5097">
                  <c:v>5297</c:v>
                </c:pt>
                <c:pt idx="5098">
                  <c:v>5298</c:v>
                </c:pt>
                <c:pt idx="5099">
                  <c:v>5299</c:v>
                </c:pt>
                <c:pt idx="5100">
                  <c:v>5300</c:v>
                </c:pt>
                <c:pt idx="5101">
                  <c:v>5301</c:v>
                </c:pt>
                <c:pt idx="5102">
                  <c:v>5302</c:v>
                </c:pt>
                <c:pt idx="5103">
                  <c:v>5303</c:v>
                </c:pt>
                <c:pt idx="5104">
                  <c:v>5304</c:v>
                </c:pt>
                <c:pt idx="5105">
                  <c:v>5305</c:v>
                </c:pt>
                <c:pt idx="5106">
                  <c:v>5306</c:v>
                </c:pt>
                <c:pt idx="5107">
                  <c:v>5307</c:v>
                </c:pt>
                <c:pt idx="5108">
                  <c:v>5308</c:v>
                </c:pt>
                <c:pt idx="5109">
                  <c:v>5309</c:v>
                </c:pt>
                <c:pt idx="5110">
                  <c:v>5310</c:v>
                </c:pt>
                <c:pt idx="5111">
                  <c:v>5311</c:v>
                </c:pt>
                <c:pt idx="5112">
                  <c:v>5312</c:v>
                </c:pt>
                <c:pt idx="5113">
                  <c:v>5313</c:v>
                </c:pt>
                <c:pt idx="5114">
                  <c:v>5314</c:v>
                </c:pt>
                <c:pt idx="5115">
                  <c:v>5315</c:v>
                </c:pt>
                <c:pt idx="5116">
                  <c:v>5316</c:v>
                </c:pt>
                <c:pt idx="5117">
                  <c:v>5317</c:v>
                </c:pt>
                <c:pt idx="5118">
                  <c:v>5318</c:v>
                </c:pt>
                <c:pt idx="5119">
                  <c:v>5319</c:v>
                </c:pt>
                <c:pt idx="5120">
                  <c:v>5320</c:v>
                </c:pt>
                <c:pt idx="5121">
                  <c:v>5321</c:v>
                </c:pt>
                <c:pt idx="5122">
                  <c:v>5322</c:v>
                </c:pt>
                <c:pt idx="5123">
                  <c:v>5323</c:v>
                </c:pt>
                <c:pt idx="5124">
                  <c:v>5324</c:v>
                </c:pt>
                <c:pt idx="5125">
                  <c:v>5325</c:v>
                </c:pt>
                <c:pt idx="5126">
                  <c:v>5326</c:v>
                </c:pt>
                <c:pt idx="5127">
                  <c:v>5327</c:v>
                </c:pt>
                <c:pt idx="5128">
                  <c:v>5328</c:v>
                </c:pt>
                <c:pt idx="5129">
                  <c:v>5329</c:v>
                </c:pt>
                <c:pt idx="5130">
                  <c:v>5330</c:v>
                </c:pt>
                <c:pt idx="5131">
                  <c:v>5331</c:v>
                </c:pt>
                <c:pt idx="5132">
                  <c:v>5332</c:v>
                </c:pt>
                <c:pt idx="5133">
                  <c:v>5333</c:v>
                </c:pt>
                <c:pt idx="5134">
                  <c:v>5334</c:v>
                </c:pt>
                <c:pt idx="5135">
                  <c:v>5335</c:v>
                </c:pt>
                <c:pt idx="5136">
                  <c:v>5336</c:v>
                </c:pt>
                <c:pt idx="5137">
                  <c:v>5337</c:v>
                </c:pt>
                <c:pt idx="5138">
                  <c:v>5338</c:v>
                </c:pt>
                <c:pt idx="5139">
                  <c:v>5339</c:v>
                </c:pt>
                <c:pt idx="5140">
                  <c:v>5340</c:v>
                </c:pt>
                <c:pt idx="5141">
                  <c:v>5341</c:v>
                </c:pt>
                <c:pt idx="5142">
                  <c:v>5342</c:v>
                </c:pt>
                <c:pt idx="5143">
                  <c:v>5343</c:v>
                </c:pt>
                <c:pt idx="5144">
                  <c:v>5344</c:v>
                </c:pt>
                <c:pt idx="5145">
                  <c:v>5345</c:v>
                </c:pt>
                <c:pt idx="5146">
                  <c:v>5346</c:v>
                </c:pt>
                <c:pt idx="5147">
                  <c:v>5347</c:v>
                </c:pt>
                <c:pt idx="5148">
                  <c:v>5348</c:v>
                </c:pt>
                <c:pt idx="5149">
                  <c:v>5349</c:v>
                </c:pt>
                <c:pt idx="5150">
                  <c:v>5350</c:v>
                </c:pt>
                <c:pt idx="5151">
                  <c:v>5351</c:v>
                </c:pt>
                <c:pt idx="5152">
                  <c:v>5352</c:v>
                </c:pt>
                <c:pt idx="5153">
                  <c:v>5353</c:v>
                </c:pt>
                <c:pt idx="5154">
                  <c:v>5354</c:v>
                </c:pt>
                <c:pt idx="5155">
                  <c:v>5355</c:v>
                </c:pt>
                <c:pt idx="5156">
                  <c:v>5356</c:v>
                </c:pt>
                <c:pt idx="5157">
                  <c:v>5357</c:v>
                </c:pt>
                <c:pt idx="5158">
                  <c:v>5358</c:v>
                </c:pt>
                <c:pt idx="5159">
                  <c:v>5359</c:v>
                </c:pt>
                <c:pt idx="5160">
                  <c:v>5360</c:v>
                </c:pt>
                <c:pt idx="5161">
                  <c:v>5361</c:v>
                </c:pt>
                <c:pt idx="5162">
                  <c:v>5362</c:v>
                </c:pt>
                <c:pt idx="5163">
                  <c:v>5363</c:v>
                </c:pt>
                <c:pt idx="5164">
                  <c:v>5364</c:v>
                </c:pt>
                <c:pt idx="5165">
                  <c:v>5365</c:v>
                </c:pt>
                <c:pt idx="5166">
                  <c:v>5366</c:v>
                </c:pt>
                <c:pt idx="5167">
                  <c:v>5367</c:v>
                </c:pt>
                <c:pt idx="5168">
                  <c:v>5368</c:v>
                </c:pt>
                <c:pt idx="5169">
                  <c:v>5369</c:v>
                </c:pt>
                <c:pt idx="5170">
                  <c:v>5370</c:v>
                </c:pt>
                <c:pt idx="5171">
                  <c:v>5371</c:v>
                </c:pt>
                <c:pt idx="5172">
                  <c:v>5372</c:v>
                </c:pt>
                <c:pt idx="5173">
                  <c:v>5373</c:v>
                </c:pt>
                <c:pt idx="5174">
                  <c:v>5374</c:v>
                </c:pt>
                <c:pt idx="5175">
                  <c:v>5375</c:v>
                </c:pt>
                <c:pt idx="5176">
                  <c:v>5376</c:v>
                </c:pt>
                <c:pt idx="5177">
                  <c:v>5377</c:v>
                </c:pt>
                <c:pt idx="5178">
                  <c:v>5378</c:v>
                </c:pt>
                <c:pt idx="5179">
                  <c:v>5379</c:v>
                </c:pt>
                <c:pt idx="5180">
                  <c:v>5380</c:v>
                </c:pt>
                <c:pt idx="5181">
                  <c:v>5381</c:v>
                </c:pt>
                <c:pt idx="5182">
                  <c:v>5382</c:v>
                </c:pt>
                <c:pt idx="5183">
                  <c:v>5383</c:v>
                </c:pt>
                <c:pt idx="5184">
                  <c:v>5384</c:v>
                </c:pt>
                <c:pt idx="5185">
                  <c:v>5385</c:v>
                </c:pt>
                <c:pt idx="5186">
                  <c:v>5386</c:v>
                </c:pt>
                <c:pt idx="5187">
                  <c:v>5387</c:v>
                </c:pt>
                <c:pt idx="5188">
                  <c:v>5388</c:v>
                </c:pt>
                <c:pt idx="5189">
                  <c:v>5389</c:v>
                </c:pt>
                <c:pt idx="5190">
                  <c:v>5390</c:v>
                </c:pt>
                <c:pt idx="5191">
                  <c:v>5391</c:v>
                </c:pt>
                <c:pt idx="5192">
                  <c:v>5392</c:v>
                </c:pt>
                <c:pt idx="5193">
                  <c:v>5393</c:v>
                </c:pt>
                <c:pt idx="5194">
                  <c:v>5394</c:v>
                </c:pt>
                <c:pt idx="5195">
                  <c:v>5395</c:v>
                </c:pt>
                <c:pt idx="5196">
                  <c:v>5396</c:v>
                </c:pt>
                <c:pt idx="5197">
                  <c:v>5397</c:v>
                </c:pt>
                <c:pt idx="5198">
                  <c:v>5398</c:v>
                </c:pt>
                <c:pt idx="5199">
                  <c:v>5399</c:v>
                </c:pt>
                <c:pt idx="5200">
                  <c:v>5400</c:v>
                </c:pt>
                <c:pt idx="5201">
                  <c:v>5401</c:v>
                </c:pt>
                <c:pt idx="5202">
                  <c:v>5402</c:v>
                </c:pt>
                <c:pt idx="5203">
                  <c:v>5403</c:v>
                </c:pt>
                <c:pt idx="5204">
                  <c:v>5404</c:v>
                </c:pt>
                <c:pt idx="5205">
                  <c:v>5405</c:v>
                </c:pt>
                <c:pt idx="5206">
                  <c:v>5406</c:v>
                </c:pt>
                <c:pt idx="5207">
                  <c:v>5407</c:v>
                </c:pt>
                <c:pt idx="5208">
                  <c:v>5408</c:v>
                </c:pt>
                <c:pt idx="5209">
                  <c:v>5409</c:v>
                </c:pt>
                <c:pt idx="5210">
                  <c:v>5410</c:v>
                </c:pt>
                <c:pt idx="5211">
                  <c:v>5411</c:v>
                </c:pt>
                <c:pt idx="5212">
                  <c:v>5412</c:v>
                </c:pt>
                <c:pt idx="5213">
                  <c:v>5413</c:v>
                </c:pt>
                <c:pt idx="5214">
                  <c:v>5414</c:v>
                </c:pt>
                <c:pt idx="5215">
                  <c:v>5415</c:v>
                </c:pt>
                <c:pt idx="5216">
                  <c:v>5416</c:v>
                </c:pt>
                <c:pt idx="5217">
                  <c:v>5417</c:v>
                </c:pt>
                <c:pt idx="5218">
                  <c:v>5418</c:v>
                </c:pt>
                <c:pt idx="5219">
                  <c:v>5419</c:v>
                </c:pt>
                <c:pt idx="5220">
                  <c:v>5420</c:v>
                </c:pt>
                <c:pt idx="5221">
                  <c:v>5421</c:v>
                </c:pt>
                <c:pt idx="5222">
                  <c:v>5422</c:v>
                </c:pt>
                <c:pt idx="5223">
                  <c:v>5423</c:v>
                </c:pt>
                <c:pt idx="5224">
                  <c:v>5424</c:v>
                </c:pt>
                <c:pt idx="5225">
                  <c:v>5425</c:v>
                </c:pt>
                <c:pt idx="5226">
                  <c:v>5426</c:v>
                </c:pt>
                <c:pt idx="5227">
                  <c:v>5427</c:v>
                </c:pt>
                <c:pt idx="5228">
                  <c:v>5428</c:v>
                </c:pt>
                <c:pt idx="5229">
                  <c:v>5429</c:v>
                </c:pt>
                <c:pt idx="5230">
                  <c:v>5430</c:v>
                </c:pt>
                <c:pt idx="5231">
                  <c:v>5431</c:v>
                </c:pt>
                <c:pt idx="5232">
                  <c:v>5432</c:v>
                </c:pt>
                <c:pt idx="5233">
                  <c:v>5433</c:v>
                </c:pt>
                <c:pt idx="5234">
                  <c:v>5434</c:v>
                </c:pt>
                <c:pt idx="5235">
                  <c:v>5435</c:v>
                </c:pt>
                <c:pt idx="5236">
                  <c:v>5436</c:v>
                </c:pt>
                <c:pt idx="5237">
                  <c:v>5437</c:v>
                </c:pt>
                <c:pt idx="5238">
                  <c:v>5438</c:v>
                </c:pt>
                <c:pt idx="5239">
                  <c:v>5439</c:v>
                </c:pt>
                <c:pt idx="5240">
                  <c:v>5440</c:v>
                </c:pt>
                <c:pt idx="5241">
                  <c:v>5441</c:v>
                </c:pt>
                <c:pt idx="5242">
                  <c:v>5442</c:v>
                </c:pt>
                <c:pt idx="5243">
                  <c:v>5443</c:v>
                </c:pt>
                <c:pt idx="5244">
                  <c:v>5444</c:v>
                </c:pt>
                <c:pt idx="5245">
                  <c:v>5445</c:v>
                </c:pt>
                <c:pt idx="5246">
                  <c:v>5446</c:v>
                </c:pt>
                <c:pt idx="5247">
                  <c:v>5447</c:v>
                </c:pt>
                <c:pt idx="5248">
                  <c:v>5448</c:v>
                </c:pt>
                <c:pt idx="5249">
                  <c:v>5449</c:v>
                </c:pt>
                <c:pt idx="5250">
                  <c:v>5450</c:v>
                </c:pt>
                <c:pt idx="5251">
                  <c:v>5451</c:v>
                </c:pt>
                <c:pt idx="5252">
                  <c:v>5452</c:v>
                </c:pt>
                <c:pt idx="5253">
                  <c:v>5453</c:v>
                </c:pt>
                <c:pt idx="5254">
                  <c:v>5454</c:v>
                </c:pt>
                <c:pt idx="5255">
                  <c:v>5455</c:v>
                </c:pt>
                <c:pt idx="5256">
                  <c:v>5456</c:v>
                </c:pt>
                <c:pt idx="5257">
                  <c:v>5457</c:v>
                </c:pt>
                <c:pt idx="5258">
                  <c:v>5458</c:v>
                </c:pt>
                <c:pt idx="5259">
                  <c:v>5459</c:v>
                </c:pt>
                <c:pt idx="5260">
                  <c:v>5460</c:v>
                </c:pt>
                <c:pt idx="5261">
                  <c:v>5461</c:v>
                </c:pt>
                <c:pt idx="5262">
                  <c:v>5462</c:v>
                </c:pt>
                <c:pt idx="5263">
                  <c:v>5463</c:v>
                </c:pt>
                <c:pt idx="5264">
                  <c:v>5464</c:v>
                </c:pt>
                <c:pt idx="5265">
                  <c:v>5465</c:v>
                </c:pt>
                <c:pt idx="5266">
                  <c:v>5466</c:v>
                </c:pt>
                <c:pt idx="5267">
                  <c:v>5467</c:v>
                </c:pt>
                <c:pt idx="5268">
                  <c:v>5468</c:v>
                </c:pt>
                <c:pt idx="5269">
                  <c:v>5469</c:v>
                </c:pt>
                <c:pt idx="5270">
                  <c:v>5470</c:v>
                </c:pt>
                <c:pt idx="5271">
                  <c:v>5471</c:v>
                </c:pt>
                <c:pt idx="5272">
                  <c:v>5472</c:v>
                </c:pt>
                <c:pt idx="5273">
                  <c:v>5473</c:v>
                </c:pt>
                <c:pt idx="5274">
                  <c:v>5474</c:v>
                </c:pt>
                <c:pt idx="5275">
                  <c:v>5475</c:v>
                </c:pt>
                <c:pt idx="5276">
                  <c:v>5476</c:v>
                </c:pt>
                <c:pt idx="5277">
                  <c:v>5477</c:v>
                </c:pt>
                <c:pt idx="5278">
                  <c:v>5478</c:v>
                </c:pt>
                <c:pt idx="5279">
                  <c:v>5479</c:v>
                </c:pt>
                <c:pt idx="5280">
                  <c:v>5480</c:v>
                </c:pt>
                <c:pt idx="5281">
                  <c:v>5481</c:v>
                </c:pt>
                <c:pt idx="5282">
                  <c:v>5482</c:v>
                </c:pt>
                <c:pt idx="5283">
                  <c:v>5483</c:v>
                </c:pt>
                <c:pt idx="5284">
                  <c:v>5484</c:v>
                </c:pt>
                <c:pt idx="5285">
                  <c:v>5485</c:v>
                </c:pt>
                <c:pt idx="5286">
                  <c:v>5486</c:v>
                </c:pt>
                <c:pt idx="5287">
                  <c:v>5487</c:v>
                </c:pt>
                <c:pt idx="5288">
                  <c:v>5488</c:v>
                </c:pt>
                <c:pt idx="5289">
                  <c:v>5489</c:v>
                </c:pt>
                <c:pt idx="5290">
                  <c:v>5490</c:v>
                </c:pt>
                <c:pt idx="5291">
                  <c:v>5491</c:v>
                </c:pt>
                <c:pt idx="5292">
                  <c:v>5492</c:v>
                </c:pt>
                <c:pt idx="5293">
                  <c:v>5493</c:v>
                </c:pt>
                <c:pt idx="5294">
                  <c:v>5494</c:v>
                </c:pt>
                <c:pt idx="5295">
                  <c:v>5495</c:v>
                </c:pt>
                <c:pt idx="5296">
                  <c:v>5496</c:v>
                </c:pt>
                <c:pt idx="5297">
                  <c:v>5497</c:v>
                </c:pt>
                <c:pt idx="5298">
                  <c:v>5498</c:v>
                </c:pt>
                <c:pt idx="5299">
                  <c:v>5499</c:v>
                </c:pt>
                <c:pt idx="5300">
                  <c:v>5500</c:v>
                </c:pt>
                <c:pt idx="5301">
                  <c:v>5501</c:v>
                </c:pt>
                <c:pt idx="5302">
                  <c:v>5502</c:v>
                </c:pt>
                <c:pt idx="5303">
                  <c:v>5503</c:v>
                </c:pt>
                <c:pt idx="5304">
                  <c:v>5504</c:v>
                </c:pt>
                <c:pt idx="5305">
                  <c:v>5505</c:v>
                </c:pt>
                <c:pt idx="5306">
                  <c:v>5506</c:v>
                </c:pt>
                <c:pt idx="5307">
                  <c:v>5507</c:v>
                </c:pt>
                <c:pt idx="5308">
                  <c:v>5508</c:v>
                </c:pt>
                <c:pt idx="5309">
                  <c:v>5509</c:v>
                </c:pt>
                <c:pt idx="5310">
                  <c:v>5510</c:v>
                </c:pt>
                <c:pt idx="5311">
                  <c:v>5511</c:v>
                </c:pt>
                <c:pt idx="5312">
                  <c:v>5512</c:v>
                </c:pt>
                <c:pt idx="5313">
                  <c:v>5513</c:v>
                </c:pt>
                <c:pt idx="5314">
                  <c:v>5514</c:v>
                </c:pt>
                <c:pt idx="5315">
                  <c:v>5515</c:v>
                </c:pt>
                <c:pt idx="5316">
                  <c:v>5516</c:v>
                </c:pt>
                <c:pt idx="5317">
                  <c:v>5517</c:v>
                </c:pt>
                <c:pt idx="5318">
                  <c:v>5518</c:v>
                </c:pt>
                <c:pt idx="5319">
                  <c:v>5519</c:v>
                </c:pt>
                <c:pt idx="5320">
                  <c:v>5520</c:v>
                </c:pt>
                <c:pt idx="5321">
                  <c:v>5521</c:v>
                </c:pt>
                <c:pt idx="5322">
                  <c:v>5522</c:v>
                </c:pt>
                <c:pt idx="5323">
                  <c:v>5523</c:v>
                </c:pt>
                <c:pt idx="5324">
                  <c:v>5524</c:v>
                </c:pt>
                <c:pt idx="5325">
                  <c:v>5525</c:v>
                </c:pt>
                <c:pt idx="5326">
                  <c:v>5526</c:v>
                </c:pt>
                <c:pt idx="5327">
                  <c:v>5527</c:v>
                </c:pt>
                <c:pt idx="5328">
                  <c:v>5528</c:v>
                </c:pt>
                <c:pt idx="5329">
                  <c:v>5529</c:v>
                </c:pt>
                <c:pt idx="5330">
                  <c:v>5530</c:v>
                </c:pt>
                <c:pt idx="5331">
                  <c:v>5531</c:v>
                </c:pt>
                <c:pt idx="5332">
                  <c:v>5532</c:v>
                </c:pt>
                <c:pt idx="5333">
                  <c:v>5533</c:v>
                </c:pt>
                <c:pt idx="5334">
                  <c:v>5534</c:v>
                </c:pt>
                <c:pt idx="5335">
                  <c:v>5535</c:v>
                </c:pt>
                <c:pt idx="5336">
                  <c:v>5536</c:v>
                </c:pt>
                <c:pt idx="5337">
                  <c:v>5537</c:v>
                </c:pt>
                <c:pt idx="5338">
                  <c:v>5538</c:v>
                </c:pt>
                <c:pt idx="5339">
                  <c:v>5539</c:v>
                </c:pt>
                <c:pt idx="5340">
                  <c:v>5540</c:v>
                </c:pt>
                <c:pt idx="5341">
                  <c:v>5541</c:v>
                </c:pt>
                <c:pt idx="5342">
                  <c:v>5542</c:v>
                </c:pt>
                <c:pt idx="5343">
                  <c:v>5543</c:v>
                </c:pt>
                <c:pt idx="5344">
                  <c:v>5544</c:v>
                </c:pt>
                <c:pt idx="5345">
                  <c:v>5545</c:v>
                </c:pt>
                <c:pt idx="5346">
                  <c:v>5546</c:v>
                </c:pt>
                <c:pt idx="5347">
                  <c:v>5547</c:v>
                </c:pt>
                <c:pt idx="5348">
                  <c:v>5548</c:v>
                </c:pt>
                <c:pt idx="5349">
                  <c:v>5549</c:v>
                </c:pt>
                <c:pt idx="5350">
                  <c:v>5550</c:v>
                </c:pt>
                <c:pt idx="5351">
                  <c:v>5551</c:v>
                </c:pt>
                <c:pt idx="5352">
                  <c:v>5552</c:v>
                </c:pt>
                <c:pt idx="5353">
                  <c:v>5553</c:v>
                </c:pt>
                <c:pt idx="5354">
                  <c:v>5554</c:v>
                </c:pt>
                <c:pt idx="5355">
                  <c:v>5555</c:v>
                </c:pt>
                <c:pt idx="5356">
                  <c:v>5556</c:v>
                </c:pt>
                <c:pt idx="5357">
                  <c:v>5557</c:v>
                </c:pt>
                <c:pt idx="5358">
                  <c:v>5558</c:v>
                </c:pt>
                <c:pt idx="5359">
                  <c:v>5559</c:v>
                </c:pt>
                <c:pt idx="5360">
                  <c:v>5560</c:v>
                </c:pt>
                <c:pt idx="5361">
                  <c:v>5561</c:v>
                </c:pt>
                <c:pt idx="5362">
                  <c:v>5562</c:v>
                </c:pt>
                <c:pt idx="5363">
                  <c:v>5563</c:v>
                </c:pt>
                <c:pt idx="5364">
                  <c:v>5564</c:v>
                </c:pt>
                <c:pt idx="5365">
                  <c:v>5565</c:v>
                </c:pt>
                <c:pt idx="5366">
                  <c:v>5566</c:v>
                </c:pt>
                <c:pt idx="5367">
                  <c:v>5567</c:v>
                </c:pt>
                <c:pt idx="5368">
                  <c:v>5568</c:v>
                </c:pt>
                <c:pt idx="5369">
                  <c:v>5569</c:v>
                </c:pt>
                <c:pt idx="5370">
                  <c:v>5570</c:v>
                </c:pt>
                <c:pt idx="5371">
                  <c:v>5571</c:v>
                </c:pt>
                <c:pt idx="5372">
                  <c:v>5572</c:v>
                </c:pt>
                <c:pt idx="5373">
                  <c:v>5573</c:v>
                </c:pt>
                <c:pt idx="5374">
                  <c:v>5574</c:v>
                </c:pt>
                <c:pt idx="5375">
                  <c:v>5575</c:v>
                </c:pt>
                <c:pt idx="5376">
                  <c:v>5576</c:v>
                </c:pt>
                <c:pt idx="5377">
                  <c:v>5577</c:v>
                </c:pt>
                <c:pt idx="5378">
                  <c:v>5578</c:v>
                </c:pt>
                <c:pt idx="5379">
                  <c:v>5579</c:v>
                </c:pt>
                <c:pt idx="5380">
                  <c:v>5580</c:v>
                </c:pt>
                <c:pt idx="5381">
                  <c:v>5581</c:v>
                </c:pt>
                <c:pt idx="5382">
                  <c:v>5582</c:v>
                </c:pt>
                <c:pt idx="5383">
                  <c:v>5583</c:v>
                </c:pt>
                <c:pt idx="5384">
                  <c:v>5584</c:v>
                </c:pt>
                <c:pt idx="5385">
                  <c:v>5585</c:v>
                </c:pt>
                <c:pt idx="5386">
                  <c:v>5586</c:v>
                </c:pt>
                <c:pt idx="5387">
                  <c:v>5587</c:v>
                </c:pt>
                <c:pt idx="5388">
                  <c:v>5588</c:v>
                </c:pt>
                <c:pt idx="5389">
                  <c:v>5589</c:v>
                </c:pt>
                <c:pt idx="5390">
                  <c:v>5590</c:v>
                </c:pt>
                <c:pt idx="5391">
                  <c:v>5591</c:v>
                </c:pt>
                <c:pt idx="5392">
                  <c:v>5592</c:v>
                </c:pt>
                <c:pt idx="5393">
                  <c:v>5593</c:v>
                </c:pt>
                <c:pt idx="5394">
                  <c:v>5594</c:v>
                </c:pt>
                <c:pt idx="5395">
                  <c:v>5595</c:v>
                </c:pt>
                <c:pt idx="5396">
                  <c:v>5596</c:v>
                </c:pt>
                <c:pt idx="5397">
                  <c:v>5597</c:v>
                </c:pt>
                <c:pt idx="5398">
                  <c:v>5598</c:v>
                </c:pt>
                <c:pt idx="5399">
                  <c:v>5599</c:v>
                </c:pt>
                <c:pt idx="5400">
                  <c:v>5600</c:v>
                </c:pt>
                <c:pt idx="5401">
                  <c:v>5601</c:v>
                </c:pt>
                <c:pt idx="5402">
                  <c:v>5602</c:v>
                </c:pt>
                <c:pt idx="5403">
                  <c:v>5603</c:v>
                </c:pt>
                <c:pt idx="5404">
                  <c:v>5604</c:v>
                </c:pt>
                <c:pt idx="5405">
                  <c:v>5605</c:v>
                </c:pt>
                <c:pt idx="5406">
                  <c:v>5606</c:v>
                </c:pt>
                <c:pt idx="5407">
                  <c:v>5607</c:v>
                </c:pt>
                <c:pt idx="5408">
                  <c:v>5608</c:v>
                </c:pt>
                <c:pt idx="5409">
                  <c:v>5609</c:v>
                </c:pt>
                <c:pt idx="5410">
                  <c:v>5610</c:v>
                </c:pt>
                <c:pt idx="5411">
                  <c:v>5611</c:v>
                </c:pt>
                <c:pt idx="5412">
                  <c:v>5612</c:v>
                </c:pt>
                <c:pt idx="5413">
                  <c:v>5613</c:v>
                </c:pt>
                <c:pt idx="5414">
                  <c:v>5614</c:v>
                </c:pt>
                <c:pt idx="5415">
                  <c:v>5615</c:v>
                </c:pt>
                <c:pt idx="5416">
                  <c:v>5616</c:v>
                </c:pt>
                <c:pt idx="5417">
                  <c:v>5617</c:v>
                </c:pt>
                <c:pt idx="5418">
                  <c:v>5618</c:v>
                </c:pt>
                <c:pt idx="5419">
                  <c:v>5619</c:v>
                </c:pt>
                <c:pt idx="5420">
                  <c:v>5620</c:v>
                </c:pt>
                <c:pt idx="5421">
                  <c:v>5621</c:v>
                </c:pt>
                <c:pt idx="5422">
                  <c:v>5622</c:v>
                </c:pt>
                <c:pt idx="5423">
                  <c:v>5623</c:v>
                </c:pt>
                <c:pt idx="5424">
                  <c:v>5624</c:v>
                </c:pt>
                <c:pt idx="5425">
                  <c:v>5625</c:v>
                </c:pt>
                <c:pt idx="5426">
                  <c:v>5626</c:v>
                </c:pt>
                <c:pt idx="5427">
                  <c:v>5627</c:v>
                </c:pt>
                <c:pt idx="5428">
                  <c:v>5628</c:v>
                </c:pt>
                <c:pt idx="5429">
                  <c:v>5629</c:v>
                </c:pt>
                <c:pt idx="5430">
                  <c:v>5630</c:v>
                </c:pt>
                <c:pt idx="5431">
                  <c:v>5631</c:v>
                </c:pt>
                <c:pt idx="5432">
                  <c:v>5632</c:v>
                </c:pt>
                <c:pt idx="5433">
                  <c:v>5633</c:v>
                </c:pt>
                <c:pt idx="5434">
                  <c:v>5634</c:v>
                </c:pt>
                <c:pt idx="5435">
                  <c:v>5635</c:v>
                </c:pt>
                <c:pt idx="5436">
                  <c:v>5636</c:v>
                </c:pt>
                <c:pt idx="5437">
                  <c:v>5637</c:v>
                </c:pt>
                <c:pt idx="5438">
                  <c:v>5638</c:v>
                </c:pt>
                <c:pt idx="5439">
                  <c:v>5639</c:v>
                </c:pt>
                <c:pt idx="5440">
                  <c:v>5640</c:v>
                </c:pt>
                <c:pt idx="5441">
                  <c:v>5641</c:v>
                </c:pt>
                <c:pt idx="5442">
                  <c:v>5642</c:v>
                </c:pt>
                <c:pt idx="5443">
                  <c:v>5643</c:v>
                </c:pt>
                <c:pt idx="5444">
                  <c:v>5644</c:v>
                </c:pt>
                <c:pt idx="5445">
                  <c:v>5645</c:v>
                </c:pt>
                <c:pt idx="5446">
                  <c:v>5646</c:v>
                </c:pt>
                <c:pt idx="5447">
                  <c:v>5647</c:v>
                </c:pt>
                <c:pt idx="5448">
                  <c:v>5648</c:v>
                </c:pt>
                <c:pt idx="5449">
                  <c:v>5649</c:v>
                </c:pt>
                <c:pt idx="5450">
                  <c:v>5650</c:v>
                </c:pt>
                <c:pt idx="5451">
                  <c:v>5651</c:v>
                </c:pt>
                <c:pt idx="5452">
                  <c:v>5652</c:v>
                </c:pt>
                <c:pt idx="5453">
                  <c:v>5653</c:v>
                </c:pt>
                <c:pt idx="5454">
                  <c:v>5654</c:v>
                </c:pt>
                <c:pt idx="5455">
                  <c:v>5655</c:v>
                </c:pt>
                <c:pt idx="5456">
                  <c:v>5656</c:v>
                </c:pt>
                <c:pt idx="5457">
                  <c:v>5657</c:v>
                </c:pt>
                <c:pt idx="5458">
                  <c:v>5658</c:v>
                </c:pt>
                <c:pt idx="5459">
                  <c:v>5659</c:v>
                </c:pt>
                <c:pt idx="5460">
                  <c:v>5660</c:v>
                </c:pt>
                <c:pt idx="5461">
                  <c:v>5661</c:v>
                </c:pt>
                <c:pt idx="5462">
                  <c:v>5662</c:v>
                </c:pt>
                <c:pt idx="5463">
                  <c:v>5663</c:v>
                </c:pt>
                <c:pt idx="5464">
                  <c:v>5664</c:v>
                </c:pt>
                <c:pt idx="5465">
                  <c:v>5665</c:v>
                </c:pt>
                <c:pt idx="5466">
                  <c:v>5666</c:v>
                </c:pt>
                <c:pt idx="5467">
                  <c:v>5667</c:v>
                </c:pt>
                <c:pt idx="5468">
                  <c:v>5668</c:v>
                </c:pt>
                <c:pt idx="5469">
                  <c:v>5669</c:v>
                </c:pt>
                <c:pt idx="5470">
                  <c:v>5670</c:v>
                </c:pt>
                <c:pt idx="5471">
                  <c:v>5671</c:v>
                </c:pt>
                <c:pt idx="5472">
                  <c:v>5672</c:v>
                </c:pt>
                <c:pt idx="5473">
                  <c:v>5673</c:v>
                </c:pt>
                <c:pt idx="5474">
                  <c:v>5674</c:v>
                </c:pt>
                <c:pt idx="5475">
                  <c:v>5675</c:v>
                </c:pt>
                <c:pt idx="5476">
                  <c:v>5676</c:v>
                </c:pt>
                <c:pt idx="5477">
                  <c:v>5677</c:v>
                </c:pt>
                <c:pt idx="5478">
                  <c:v>5678</c:v>
                </c:pt>
                <c:pt idx="5479">
                  <c:v>5679</c:v>
                </c:pt>
                <c:pt idx="5480">
                  <c:v>5680</c:v>
                </c:pt>
                <c:pt idx="5481">
                  <c:v>5681</c:v>
                </c:pt>
                <c:pt idx="5482">
                  <c:v>5682</c:v>
                </c:pt>
                <c:pt idx="5483">
                  <c:v>5683</c:v>
                </c:pt>
                <c:pt idx="5484">
                  <c:v>5684</c:v>
                </c:pt>
                <c:pt idx="5485">
                  <c:v>5685</c:v>
                </c:pt>
                <c:pt idx="5486">
                  <c:v>5686</c:v>
                </c:pt>
                <c:pt idx="5487">
                  <c:v>5687</c:v>
                </c:pt>
                <c:pt idx="5488">
                  <c:v>5688</c:v>
                </c:pt>
                <c:pt idx="5489">
                  <c:v>5689</c:v>
                </c:pt>
                <c:pt idx="5490">
                  <c:v>5690</c:v>
                </c:pt>
                <c:pt idx="5491">
                  <c:v>5691</c:v>
                </c:pt>
                <c:pt idx="5492">
                  <c:v>5692</c:v>
                </c:pt>
                <c:pt idx="5493">
                  <c:v>5693</c:v>
                </c:pt>
                <c:pt idx="5494">
                  <c:v>5694</c:v>
                </c:pt>
                <c:pt idx="5495">
                  <c:v>5695</c:v>
                </c:pt>
                <c:pt idx="5496">
                  <c:v>5696</c:v>
                </c:pt>
                <c:pt idx="5497">
                  <c:v>5697</c:v>
                </c:pt>
                <c:pt idx="5498">
                  <c:v>5698</c:v>
                </c:pt>
                <c:pt idx="5499">
                  <c:v>5699</c:v>
                </c:pt>
                <c:pt idx="5500">
                  <c:v>5700</c:v>
                </c:pt>
                <c:pt idx="5501">
                  <c:v>5701</c:v>
                </c:pt>
                <c:pt idx="5502">
                  <c:v>5702</c:v>
                </c:pt>
                <c:pt idx="5503">
                  <c:v>5703</c:v>
                </c:pt>
                <c:pt idx="5504">
                  <c:v>5704</c:v>
                </c:pt>
                <c:pt idx="5505">
                  <c:v>5705</c:v>
                </c:pt>
                <c:pt idx="5506">
                  <c:v>5706</c:v>
                </c:pt>
                <c:pt idx="5507">
                  <c:v>5707</c:v>
                </c:pt>
                <c:pt idx="5508">
                  <c:v>5708</c:v>
                </c:pt>
                <c:pt idx="5509">
                  <c:v>5709</c:v>
                </c:pt>
                <c:pt idx="5510">
                  <c:v>5710</c:v>
                </c:pt>
                <c:pt idx="5511">
                  <c:v>5711</c:v>
                </c:pt>
                <c:pt idx="5512">
                  <c:v>5712</c:v>
                </c:pt>
                <c:pt idx="5513">
                  <c:v>5713</c:v>
                </c:pt>
                <c:pt idx="5514">
                  <c:v>5714</c:v>
                </c:pt>
                <c:pt idx="5515">
                  <c:v>5715</c:v>
                </c:pt>
                <c:pt idx="5516">
                  <c:v>5716</c:v>
                </c:pt>
                <c:pt idx="5517">
                  <c:v>5717</c:v>
                </c:pt>
                <c:pt idx="5518">
                  <c:v>5718</c:v>
                </c:pt>
                <c:pt idx="5519">
                  <c:v>5719</c:v>
                </c:pt>
                <c:pt idx="5520">
                  <c:v>5720</c:v>
                </c:pt>
                <c:pt idx="5521">
                  <c:v>5721</c:v>
                </c:pt>
                <c:pt idx="5522">
                  <c:v>5722</c:v>
                </c:pt>
                <c:pt idx="5523">
                  <c:v>5723</c:v>
                </c:pt>
                <c:pt idx="5524">
                  <c:v>5724</c:v>
                </c:pt>
                <c:pt idx="5525">
                  <c:v>5725</c:v>
                </c:pt>
                <c:pt idx="5526">
                  <c:v>5726</c:v>
                </c:pt>
                <c:pt idx="5527">
                  <c:v>5727</c:v>
                </c:pt>
                <c:pt idx="5528">
                  <c:v>5728</c:v>
                </c:pt>
                <c:pt idx="5529">
                  <c:v>5729</c:v>
                </c:pt>
                <c:pt idx="5530">
                  <c:v>5730</c:v>
                </c:pt>
                <c:pt idx="5531">
                  <c:v>5731</c:v>
                </c:pt>
                <c:pt idx="5532">
                  <c:v>5732</c:v>
                </c:pt>
                <c:pt idx="5533">
                  <c:v>5733</c:v>
                </c:pt>
                <c:pt idx="5534">
                  <c:v>5734</c:v>
                </c:pt>
                <c:pt idx="5535">
                  <c:v>5735</c:v>
                </c:pt>
                <c:pt idx="5536">
                  <c:v>5736</c:v>
                </c:pt>
                <c:pt idx="5537">
                  <c:v>5737</c:v>
                </c:pt>
                <c:pt idx="5538">
                  <c:v>5738</c:v>
                </c:pt>
                <c:pt idx="5539">
                  <c:v>5739</c:v>
                </c:pt>
                <c:pt idx="5540">
                  <c:v>5740</c:v>
                </c:pt>
                <c:pt idx="5541">
                  <c:v>5741</c:v>
                </c:pt>
                <c:pt idx="5542">
                  <c:v>5742</c:v>
                </c:pt>
                <c:pt idx="5543">
                  <c:v>5743</c:v>
                </c:pt>
                <c:pt idx="5544">
                  <c:v>5744</c:v>
                </c:pt>
                <c:pt idx="5545">
                  <c:v>5745</c:v>
                </c:pt>
                <c:pt idx="5546">
                  <c:v>5746</c:v>
                </c:pt>
                <c:pt idx="5547">
                  <c:v>5747</c:v>
                </c:pt>
                <c:pt idx="5548">
                  <c:v>5748</c:v>
                </c:pt>
                <c:pt idx="5549">
                  <c:v>5749</c:v>
                </c:pt>
                <c:pt idx="5550">
                  <c:v>5750</c:v>
                </c:pt>
                <c:pt idx="5551">
                  <c:v>5751</c:v>
                </c:pt>
                <c:pt idx="5552">
                  <c:v>5752</c:v>
                </c:pt>
                <c:pt idx="5553">
                  <c:v>5753</c:v>
                </c:pt>
                <c:pt idx="5554">
                  <c:v>5754</c:v>
                </c:pt>
                <c:pt idx="5555">
                  <c:v>5755</c:v>
                </c:pt>
                <c:pt idx="5556">
                  <c:v>5756</c:v>
                </c:pt>
                <c:pt idx="5557">
                  <c:v>5757</c:v>
                </c:pt>
                <c:pt idx="5558">
                  <c:v>5758</c:v>
                </c:pt>
                <c:pt idx="5559">
                  <c:v>5759</c:v>
                </c:pt>
                <c:pt idx="5560">
                  <c:v>5760</c:v>
                </c:pt>
                <c:pt idx="5561">
                  <c:v>5761</c:v>
                </c:pt>
                <c:pt idx="5562">
                  <c:v>5762</c:v>
                </c:pt>
                <c:pt idx="5563">
                  <c:v>5763</c:v>
                </c:pt>
                <c:pt idx="5564">
                  <c:v>5764</c:v>
                </c:pt>
                <c:pt idx="5565">
                  <c:v>5765</c:v>
                </c:pt>
                <c:pt idx="5566">
                  <c:v>5766</c:v>
                </c:pt>
                <c:pt idx="5567">
                  <c:v>5767</c:v>
                </c:pt>
                <c:pt idx="5568">
                  <c:v>5768</c:v>
                </c:pt>
                <c:pt idx="5569">
                  <c:v>5769</c:v>
                </c:pt>
                <c:pt idx="5570">
                  <c:v>5770</c:v>
                </c:pt>
                <c:pt idx="5571">
                  <c:v>5771</c:v>
                </c:pt>
                <c:pt idx="5572">
                  <c:v>5772</c:v>
                </c:pt>
                <c:pt idx="5573">
                  <c:v>5773</c:v>
                </c:pt>
                <c:pt idx="5574">
                  <c:v>5774</c:v>
                </c:pt>
                <c:pt idx="5575">
                  <c:v>5775</c:v>
                </c:pt>
                <c:pt idx="5576">
                  <c:v>5776</c:v>
                </c:pt>
                <c:pt idx="5577">
                  <c:v>5777</c:v>
                </c:pt>
                <c:pt idx="5578">
                  <c:v>5778</c:v>
                </c:pt>
                <c:pt idx="5579">
                  <c:v>5779</c:v>
                </c:pt>
                <c:pt idx="5580">
                  <c:v>5780</c:v>
                </c:pt>
                <c:pt idx="5581">
                  <c:v>5781</c:v>
                </c:pt>
                <c:pt idx="5582">
                  <c:v>5782</c:v>
                </c:pt>
                <c:pt idx="5583">
                  <c:v>5783</c:v>
                </c:pt>
                <c:pt idx="5584">
                  <c:v>5784</c:v>
                </c:pt>
                <c:pt idx="5585">
                  <c:v>5785</c:v>
                </c:pt>
                <c:pt idx="5586">
                  <c:v>5786</c:v>
                </c:pt>
                <c:pt idx="5587">
                  <c:v>5787</c:v>
                </c:pt>
                <c:pt idx="5588">
                  <c:v>5788</c:v>
                </c:pt>
                <c:pt idx="5589">
                  <c:v>5789</c:v>
                </c:pt>
                <c:pt idx="5590">
                  <c:v>5790</c:v>
                </c:pt>
                <c:pt idx="5591">
                  <c:v>5791</c:v>
                </c:pt>
                <c:pt idx="5592">
                  <c:v>5792</c:v>
                </c:pt>
                <c:pt idx="5593">
                  <c:v>5793</c:v>
                </c:pt>
                <c:pt idx="5594">
                  <c:v>5794</c:v>
                </c:pt>
                <c:pt idx="5595">
                  <c:v>5795</c:v>
                </c:pt>
                <c:pt idx="5596">
                  <c:v>5796</c:v>
                </c:pt>
                <c:pt idx="5597">
                  <c:v>5797</c:v>
                </c:pt>
                <c:pt idx="5598">
                  <c:v>5798</c:v>
                </c:pt>
                <c:pt idx="5599">
                  <c:v>5799</c:v>
                </c:pt>
                <c:pt idx="5600">
                  <c:v>5800</c:v>
                </c:pt>
                <c:pt idx="5601">
                  <c:v>5801</c:v>
                </c:pt>
                <c:pt idx="5602">
                  <c:v>5802</c:v>
                </c:pt>
                <c:pt idx="5603">
                  <c:v>5803</c:v>
                </c:pt>
                <c:pt idx="5604">
                  <c:v>5804</c:v>
                </c:pt>
                <c:pt idx="5605">
                  <c:v>5805</c:v>
                </c:pt>
                <c:pt idx="5606">
                  <c:v>5806</c:v>
                </c:pt>
                <c:pt idx="5607">
                  <c:v>5807</c:v>
                </c:pt>
                <c:pt idx="5608">
                  <c:v>5808</c:v>
                </c:pt>
                <c:pt idx="5609">
                  <c:v>5809</c:v>
                </c:pt>
                <c:pt idx="5610">
                  <c:v>5810</c:v>
                </c:pt>
                <c:pt idx="5611">
                  <c:v>5811</c:v>
                </c:pt>
                <c:pt idx="5612">
                  <c:v>5812</c:v>
                </c:pt>
                <c:pt idx="5613">
                  <c:v>5813</c:v>
                </c:pt>
                <c:pt idx="5614">
                  <c:v>5814</c:v>
                </c:pt>
                <c:pt idx="5615">
                  <c:v>5815</c:v>
                </c:pt>
                <c:pt idx="5616">
                  <c:v>5816</c:v>
                </c:pt>
                <c:pt idx="5617">
                  <c:v>5817</c:v>
                </c:pt>
                <c:pt idx="5618">
                  <c:v>5818</c:v>
                </c:pt>
                <c:pt idx="5619">
                  <c:v>5819</c:v>
                </c:pt>
                <c:pt idx="5620">
                  <c:v>5820</c:v>
                </c:pt>
                <c:pt idx="5621">
                  <c:v>5821</c:v>
                </c:pt>
                <c:pt idx="5622">
                  <c:v>5822</c:v>
                </c:pt>
                <c:pt idx="5623">
                  <c:v>5823</c:v>
                </c:pt>
                <c:pt idx="5624">
                  <c:v>5824</c:v>
                </c:pt>
                <c:pt idx="5625">
                  <c:v>5825</c:v>
                </c:pt>
                <c:pt idx="5626">
                  <c:v>5826</c:v>
                </c:pt>
                <c:pt idx="5627">
                  <c:v>5827</c:v>
                </c:pt>
                <c:pt idx="5628">
                  <c:v>5828</c:v>
                </c:pt>
                <c:pt idx="5629">
                  <c:v>5829</c:v>
                </c:pt>
                <c:pt idx="5630">
                  <c:v>5830</c:v>
                </c:pt>
                <c:pt idx="5631">
                  <c:v>5831</c:v>
                </c:pt>
                <c:pt idx="5632">
                  <c:v>5832</c:v>
                </c:pt>
                <c:pt idx="5633">
                  <c:v>5833</c:v>
                </c:pt>
                <c:pt idx="5634">
                  <c:v>5834</c:v>
                </c:pt>
                <c:pt idx="5635">
                  <c:v>5835</c:v>
                </c:pt>
                <c:pt idx="5636">
                  <c:v>5836</c:v>
                </c:pt>
                <c:pt idx="5637">
                  <c:v>5837</c:v>
                </c:pt>
                <c:pt idx="5638">
                  <c:v>5838</c:v>
                </c:pt>
                <c:pt idx="5639">
                  <c:v>5839</c:v>
                </c:pt>
                <c:pt idx="5640">
                  <c:v>5840</c:v>
                </c:pt>
                <c:pt idx="5641">
                  <c:v>5841</c:v>
                </c:pt>
                <c:pt idx="5642">
                  <c:v>5842</c:v>
                </c:pt>
                <c:pt idx="5643">
                  <c:v>5843</c:v>
                </c:pt>
                <c:pt idx="5644">
                  <c:v>5844</c:v>
                </c:pt>
                <c:pt idx="5645">
                  <c:v>5845</c:v>
                </c:pt>
                <c:pt idx="5646">
                  <c:v>5846</c:v>
                </c:pt>
                <c:pt idx="5647">
                  <c:v>5847</c:v>
                </c:pt>
                <c:pt idx="5648">
                  <c:v>5848</c:v>
                </c:pt>
                <c:pt idx="5649">
                  <c:v>5849</c:v>
                </c:pt>
                <c:pt idx="5650">
                  <c:v>5850</c:v>
                </c:pt>
                <c:pt idx="5651">
                  <c:v>5851</c:v>
                </c:pt>
                <c:pt idx="5652">
                  <c:v>5852</c:v>
                </c:pt>
                <c:pt idx="5653">
                  <c:v>5853</c:v>
                </c:pt>
                <c:pt idx="5654">
                  <c:v>5854</c:v>
                </c:pt>
                <c:pt idx="5655">
                  <c:v>5855</c:v>
                </c:pt>
                <c:pt idx="5656">
                  <c:v>5856</c:v>
                </c:pt>
                <c:pt idx="5657">
                  <c:v>5857</c:v>
                </c:pt>
                <c:pt idx="5658">
                  <c:v>5858</c:v>
                </c:pt>
                <c:pt idx="5659">
                  <c:v>5859</c:v>
                </c:pt>
                <c:pt idx="5660">
                  <c:v>5860</c:v>
                </c:pt>
                <c:pt idx="5661">
                  <c:v>5861</c:v>
                </c:pt>
                <c:pt idx="5662">
                  <c:v>5862</c:v>
                </c:pt>
                <c:pt idx="5663">
                  <c:v>5863</c:v>
                </c:pt>
                <c:pt idx="5664">
                  <c:v>5864</c:v>
                </c:pt>
                <c:pt idx="5665">
                  <c:v>5865</c:v>
                </c:pt>
                <c:pt idx="5666">
                  <c:v>5866</c:v>
                </c:pt>
                <c:pt idx="5667">
                  <c:v>5867</c:v>
                </c:pt>
                <c:pt idx="5668">
                  <c:v>5868</c:v>
                </c:pt>
                <c:pt idx="5669">
                  <c:v>5869</c:v>
                </c:pt>
                <c:pt idx="5670">
                  <c:v>5870</c:v>
                </c:pt>
                <c:pt idx="5671">
                  <c:v>5871</c:v>
                </c:pt>
                <c:pt idx="5672">
                  <c:v>5872</c:v>
                </c:pt>
                <c:pt idx="5673">
                  <c:v>5873</c:v>
                </c:pt>
                <c:pt idx="5674">
                  <c:v>5874</c:v>
                </c:pt>
                <c:pt idx="5675">
                  <c:v>5875</c:v>
                </c:pt>
                <c:pt idx="5676">
                  <c:v>5876</c:v>
                </c:pt>
                <c:pt idx="5677">
                  <c:v>5877</c:v>
                </c:pt>
                <c:pt idx="5678">
                  <c:v>5878</c:v>
                </c:pt>
                <c:pt idx="5679">
                  <c:v>5879</c:v>
                </c:pt>
                <c:pt idx="5680">
                  <c:v>5880</c:v>
                </c:pt>
                <c:pt idx="5681">
                  <c:v>5881</c:v>
                </c:pt>
                <c:pt idx="5682">
                  <c:v>5882</c:v>
                </c:pt>
                <c:pt idx="5683">
                  <c:v>5883</c:v>
                </c:pt>
                <c:pt idx="5684">
                  <c:v>5884</c:v>
                </c:pt>
                <c:pt idx="5685">
                  <c:v>5885</c:v>
                </c:pt>
                <c:pt idx="5686">
                  <c:v>5886</c:v>
                </c:pt>
                <c:pt idx="5687">
                  <c:v>5887</c:v>
                </c:pt>
                <c:pt idx="5688">
                  <c:v>5888</c:v>
                </c:pt>
                <c:pt idx="5689">
                  <c:v>5889</c:v>
                </c:pt>
                <c:pt idx="5690">
                  <c:v>5890</c:v>
                </c:pt>
                <c:pt idx="5691">
                  <c:v>5891</c:v>
                </c:pt>
                <c:pt idx="5692">
                  <c:v>5892</c:v>
                </c:pt>
                <c:pt idx="5693">
                  <c:v>5893</c:v>
                </c:pt>
                <c:pt idx="5694">
                  <c:v>5894</c:v>
                </c:pt>
                <c:pt idx="5695">
                  <c:v>5895</c:v>
                </c:pt>
                <c:pt idx="5696">
                  <c:v>5896</c:v>
                </c:pt>
                <c:pt idx="5697">
                  <c:v>5897</c:v>
                </c:pt>
                <c:pt idx="5698">
                  <c:v>5898</c:v>
                </c:pt>
                <c:pt idx="5699">
                  <c:v>5899</c:v>
                </c:pt>
                <c:pt idx="5700">
                  <c:v>5900</c:v>
                </c:pt>
                <c:pt idx="5701">
                  <c:v>5901</c:v>
                </c:pt>
                <c:pt idx="5702">
                  <c:v>5902</c:v>
                </c:pt>
                <c:pt idx="5703">
                  <c:v>5903</c:v>
                </c:pt>
                <c:pt idx="5704">
                  <c:v>5904</c:v>
                </c:pt>
                <c:pt idx="5705">
                  <c:v>5905</c:v>
                </c:pt>
                <c:pt idx="5706">
                  <c:v>5906</c:v>
                </c:pt>
                <c:pt idx="5707">
                  <c:v>5907</c:v>
                </c:pt>
                <c:pt idx="5708">
                  <c:v>5908</c:v>
                </c:pt>
                <c:pt idx="5709">
                  <c:v>5909</c:v>
                </c:pt>
                <c:pt idx="5710">
                  <c:v>5910</c:v>
                </c:pt>
                <c:pt idx="5711">
                  <c:v>5911</c:v>
                </c:pt>
                <c:pt idx="5712">
                  <c:v>5912</c:v>
                </c:pt>
                <c:pt idx="5713">
                  <c:v>5913</c:v>
                </c:pt>
                <c:pt idx="5714">
                  <c:v>5914</c:v>
                </c:pt>
                <c:pt idx="5715">
                  <c:v>5915</c:v>
                </c:pt>
                <c:pt idx="5716">
                  <c:v>5916</c:v>
                </c:pt>
                <c:pt idx="5717">
                  <c:v>5917</c:v>
                </c:pt>
                <c:pt idx="5718">
                  <c:v>5918</c:v>
                </c:pt>
                <c:pt idx="5719">
                  <c:v>5919</c:v>
                </c:pt>
                <c:pt idx="5720">
                  <c:v>5920</c:v>
                </c:pt>
                <c:pt idx="5721">
                  <c:v>5921</c:v>
                </c:pt>
                <c:pt idx="5722">
                  <c:v>5922</c:v>
                </c:pt>
                <c:pt idx="5723">
                  <c:v>5923</c:v>
                </c:pt>
                <c:pt idx="5724">
                  <c:v>5924</c:v>
                </c:pt>
                <c:pt idx="5725">
                  <c:v>5925</c:v>
                </c:pt>
                <c:pt idx="5726">
                  <c:v>5926</c:v>
                </c:pt>
                <c:pt idx="5727">
                  <c:v>5927</c:v>
                </c:pt>
                <c:pt idx="5728">
                  <c:v>5928</c:v>
                </c:pt>
                <c:pt idx="5729">
                  <c:v>5929</c:v>
                </c:pt>
                <c:pt idx="5730">
                  <c:v>5930</c:v>
                </c:pt>
                <c:pt idx="5731">
                  <c:v>5931</c:v>
                </c:pt>
                <c:pt idx="5732">
                  <c:v>5932</c:v>
                </c:pt>
                <c:pt idx="5733">
                  <c:v>5933</c:v>
                </c:pt>
                <c:pt idx="5734">
                  <c:v>5934</c:v>
                </c:pt>
                <c:pt idx="5735">
                  <c:v>5935</c:v>
                </c:pt>
                <c:pt idx="5736">
                  <c:v>5936</c:v>
                </c:pt>
                <c:pt idx="5737">
                  <c:v>5937</c:v>
                </c:pt>
                <c:pt idx="5738">
                  <c:v>5938</c:v>
                </c:pt>
                <c:pt idx="5739">
                  <c:v>5939</c:v>
                </c:pt>
                <c:pt idx="5740">
                  <c:v>5940</c:v>
                </c:pt>
                <c:pt idx="5741">
                  <c:v>5941</c:v>
                </c:pt>
                <c:pt idx="5742">
                  <c:v>5942</c:v>
                </c:pt>
                <c:pt idx="5743">
                  <c:v>5943</c:v>
                </c:pt>
                <c:pt idx="5744">
                  <c:v>5944</c:v>
                </c:pt>
                <c:pt idx="5745">
                  <c:v>5945</c:v>
                </c:pt>
                <c:pt idx="5746">
                  <c:v>5946</c:v>
                </c:pt>
                <c:pt idx="5747">
                  <c:v>5947</c:v>
                </c:pt>
                <c:pt idx="5748">
                  <c:v>5948</c:v>
                </c:pt>
                <c:pt idx="5749">
                  <c:v>5949</c:v>
                </c:pt>
                <c:pt idx="5750">
                  <c:v>5950</c:v>
                </c:pt>
                <c:pt idx="5751">
                  <c:v>5951</c:v>
                </c:pt>
                <c:pt idx="5752">
                  <c:v>5952</c:v>
                </c:pt>
                <c:pt idx="5753">
                  <c:v>5953</c:v>
                </c:pt>
                <c:pt idx="5754">
                  <c:v>5954</c:v>
                </c:pt>
                <c:pt idx="5755">
                  <c:v>5955</c:v>
                </c:pt>
                <c:pt idx="5756">
                  <c:v>5956</c:v>
                </c:pt>
                <c:pt idx="5757">
                  <c:v>5957</c:v>
                </c:pt>
                <c:pt idx="5758">
                  <c:v>5958</c:v>
                </c:pt>
                <c:pt idx="5759">
                  <c:v>5959</c:v>
                </c:pt>
                <c:pt idx="5760">
                  <c:v>5960</c:v>
                </c:pt>
                <c:pt idx="5761">
                  <c:v>5961</c:v>
                </c:pt>
                <c:pt idx="5762">
                  <c:v>5962</c:v>
                </c:pt>
                <c:pt idx="5763">
                  <c:v>5963</c:v>
                </c:pt>
                <c:pt idx="5764">
                  <c:v>5964</c:v>
                </c:pt>
                <c:pt idx="5765">
                  <c:v>5965</c:v>
                </c:pt>
                <c:pt idx="5766">
                  <c:v>5966</c:v>
                </c:pt>
                <c:pt idx="5767">
                  <c:v>5967</c:v>
                </c:pt>
                <c:pt idx="5768">
                  <c:v>5968</c:v>
                </c:pt>
                <c:pt idx="5769">
                  <c:v>5969</c:v>
                </c:pt>
                <c:pt idx="5770">
                  <c:v>5970</c:v>
                </c:pt>
                <c:pt idx="5771">
                  <c:v>5971</c:v>
                </c:pt>
                <c:pt idx="5772">
                  <c:v>5972</c:v>
                </c:pt>
                <c:pt idx="5773">
                  <c:v>5973</c:v>
                </c:pt>
                <c:pt idx="5774">
                  <c:v>5974</c:v>
                </c:pt>
                <c:pt idx="5775">
                  <c:v>5975</c:v>
                </c:pt>
                <c:pt idx="5776">
                  <c:v>5976</c:v>
                </c:pt>
                <c:pt idx="5777">
                  <c:v>5977</c:v>
                </c:pt>
                <c:pt idx="5778">
                  <c:v>5978</c:v>
                </c:pt>
                <c:pt idx="5779">
                  <c:v>5979</c:v>
                </c:pt>
                <c:pt idx="5780">
                  <c:v>5980</c:v>
                </c:pt>
                <c:pt idx="5781">
                  <c:v>5981</c:v>
                </c:pt>
                <c:pt idx="5782">
                  <c:v>5982</c:v>
                </c:pt>
                <c:pt idx="5783">
                  <c:v>5983</c:v>
                </c:pt>
                <c:pt idx="5784">
                  <c:v>5984</c:v>
                </c:pt>
                <c:pt idx="5785">
                  <c:v>5985</c:v>
                </c:pt>
                <c:pt idx="5786">
                  <c:v>5986</c:v>
                </c:pt>
                <c:pt idx="5787">
                  <c:v>5987</c:v>
                </c:pt>
                <c:pt idx="5788">
                  <c:v>5988</c:v>
                </c:pt>
                <c:pt idx="5789">
                  <c:v>5989</c:v>
                </c:pt>
                <c:pt idx="5790">
                  <c:v>5990</c:v>
                </c:pt>
                <c:pt idx="5791">
                  <c:v>5991</c:v>
                </c:pt>
                <c:pt idx="5792">
                  <c:v>5992</c:v>
                </c:pt>
                <c:pt idx="5793">
                  <c:v>5993</c:v>
                </c:pt>
                <c:pt idx="5794">
                  <c:v>5994</c:v>
                </c:pt>
                <c:pt idx="5795">
                  <c:v>5995</c:v>
                </c:pt>
                <c:pt idx="5796">
                  <c:v>5996</c:v>
                </c:pt>
                <c:pt idx="5797">
                  <c:v>5997</c:v>
                </c:pt>
                <c:pt idx="5798">
                  <c:v>5998</c:v>
                </c:pt>
                <c:pt idx="5799">
                  <c:v>5999</c:v>
                </c:pt>
                <c:pt idx="5800">
                  <c:v>6000</c:v>
                </c:pt>
                <c:pt idx="5801">
                  <c:v>6001</c:v>
                </c:pt>
                <c:pt idx="5802">
                  <c:v>6002</c:v>
                </c:pt>
                <c:pt idx="5803">
                  <c:v>6003</c:v>
                </c:pt>
                <c:pt idx="5804">
                  <c:v>6004</c:v>
                </c:pt>
                <c:pt idx="5805">
                  <c:v>6005</c:v>
                </c:pt>
                <c:pt idx="5806">
                  <c:v>6006</c:v>
                </c:pt>
                <c:pt idx="5807">
                  <c:v>6007</c:v>
                </c:pt>
                <c:pt idx="5808">
                  <c:v>6008</c:v>
                </c:pt>
                <c:pt idx="5809">
                  <c:v>6009</c:v>
                </c:pt>
                <c:pt idx="5810">
                  <c:v>6010</c:v>
                </c:pt>
                <c:pt idx="5811">
                  <c:v>6011</c:v>
                </c:pt>
                <c:pt idx="5812">
                  <c:v>6012</c:v>
                </c:pt>
                <c:pt idx="5813">
                  <c:v>6013</c:v>
                </c:pt>
                <c:pt idx="5814">
                  <c:v>6014</c:v>
                </c:pt>
                <c:pt idx="5815">
                  <c:v>6015</c:v>
                </c:pt>
                <c:pt idx="5816">
                  <c:v>6016</c:v>
                </c:pt>
                <c:pt idx="5817">
                  <c:v>6017</c:v>
                </c:pt>
                <c:pt idx="5818">
                  <c:v>6018</c:v>
                </c:pt>
                <c:pt idx="5819">
                  <c:v>6019</c:v>
                </c:pt>
                <c:pt idx="5820">
                  <c:v>6020</c:v>
                </c:pt>
                <c:pt idx="5821">
                  <c:v>6021</c:v>
                </c:pt>
                <c:pt idx="5822">
                  <c:v>6022</c:v>
                </c:pt>
                <c:pt idx="5823">
                  <c:v>6023</c:v>
                </c:pt>
                <c:pt idx="5824">
                  <c:v>6024</c:v>
                </c:pt>
                <c:pt idx="5825">
                  <c:v>6025</c:v>
                </c:pt>
                <c:pt idx="5826">
                  <c:v>6026</c:v>
                </c:pt>
                <c:pt idx="5827">
                  <c:v>6027</c:v>
                </c:pt>
                <c:pt idx="5828">
                  <c:v>6028</c:v>
                </c:pt>
                <c:pt idx="5829">
                  <c:v>6029</c:v>
                </c:pt>
                <c:pt idx="5830">
                  <c:v>6030</c:v>
                </c:pt>
                <c:pt idx="5831">
                  <c:v>6031</c:v>
                </c:pt>
                <c:pt idx="5832">
                  <c:v>6032</c:v>
                </c:pt>
                <c:pt idx="5833">
                  <c:v>6033</c:v>
                </c:pt>
                <c:pt idx="5834">
                  <c:v>6034</c:v>
                </c:pt>
                <c:pt idx="5835">
                  <c:v>6035</c:v>
                </c:pt>
                <c:pt idx="5836">
                  <c:v>6036</c:v>
                </c:pt>
                <c:pt idx="5837">
                  <c:v>6037</c:v>
                </c:pt>
                <c:pt idx="5838">
                  <c:v>6038</c:v>
                </c:pt>
                <c:pt idx="5839">
                  <c:v>6039</c:v>
                </c:pt>
                <c:pt idx="5840">
                  <c:v>6040</c:v>
                </c:pt>
                <c:pt idx="5841">
                  <c:v>6041</c:v>
                </c:pt>
                <c:pt idx="5842">
                  <c:v>6042</c:v>
                </c:pt>
                <c:pt idx="5843">
                  <c:v>6043</c:v>
                </c:pt>
                <c:pt idx="5844">
                  <c:v>6044</c:v>
                </c:pt>
                <c:pt idx="5845">
                  <c:v>6045</c:v>
                </c:pt>
                <c:pt idx="5846">
                  <c:v>6046</c:v>
                </c:pt>
                <c:pt idx="5847">
                  <c:v>6047</c:v>
                </c:pt>
                <c:pt idx="5848">
                  <c:v>6048</c:v>
                </c:pt>
                <c:pt idx="5849">
                  <c:v>6049</c:v>
                </c:pt>
                <c:pt idx="5850">
                  <c:v>6050</c:v>
                </c:pt>
                <c:pt idx="5851">
                  <c:v>6051</c:v>
                </c:pt>
                <c:pt idx="5852">
                  <c:v>6052</c:v>
                </c:pt>
                <c:pt idx="5853">
                  <c:v>6053</c:v>
                </c:pt>
                <c:pt idx="5854">
                  <c:v>6054</c:v>
                </c:pt>
                <c:pt idx="5855">
                  <c:v>6055</c:v>
                </c:pt>
                <c:pt idx="5856">
                  <c:v>6056</c:v>
                </c:pt>
                <c:pt idx="5857">
                  <c:v>6057</c:v>
                </c:pt>
                <c:pt idx="5858">
                  <c:v>6058</c:v>
                </c:pt>
                <c:pt idx="5859">
                  <c:v>6059</c:v>
                </c:pt>
                <c:pt idx="5860">
                  <c:v>6060</c:v>
                </c:pt>
                <c:pt idx="5861">
                  <c:v>6061</c:v>
                </c:pt>
                <c:pt idx="5862">
                  <c:v>6062</c:v>
                </c:pt>
                <c:pt idx="5863">
                  <c:v>6063</c:v>
                </c:pt>
                <c:pt idx="5864">
                  <c:v>6064</c:v>
                </c:pt>
                <c:pt idx="5865">
                  <c:v>6065</c:v>
                </c:pt>
                <c:pt idx="5866">
                  <c:v>6066</c:v>
                </c:pt>
                <c:pt idx="5867">
                  <c:v>6067</c:v>
                </c:pt>
                <c:pt idx="5868">
                  <c:v>6068</c:v>
                </c:pt>
                <c:pt idx="5869">
                  <c:v>6069</c:v>
                </c:pt>
                <c:pt idx="5870">
                  <c:v>6070</c:v>
                </c:pt>
                <c:pt idx="5871">
                  <c:v>6071</c:v>
                </c:pt>
                <c:pt idx="5872">
                  <c:v>6072</c:v>
                </c:pt>
                <c:pt idx="5873">
                  <c:v>6073</c:v>
                </c:pt>
                <c:pt idx="5874">
                  <c:v>6074</c:v>
                </c:pt>
                <c:pt idx="5875">
                  <c:v>6075</c:v>
                </c:pt>
                <c:pt idx="5876">
                  <c:v>6076</c:v>
                </c:pt>
                <c:pt idx="5877">
                  <c:v>6077</c:v>
                </c:pt>
                <c:pt idx="5878">
                  <c:v>6078</c:v>
                </c:pt>
                <c:pt idx="5879">
                  <c:v>6079</c:v>
                </c:pt>
                <c:pt idx="5880">
                  <c:v>6080</c:v>
                </c:pt>
                <c:pt idx="5881">
                  <c:v>6081</c:v>
                </c:pt>
                <c:pt idx="5882">
                  <c:v>6082</c:v>
                </c:pt>
                <c:pt idx="5883">
                  <c:v>6083</c:v>
                </c:pt>
                <c:pt idx="5884">
                  <c:v>6084</c:v>
                </c:pt>
                <c:pt idx="5885">
                  <c:v>6085</c:v>
                </c:pt>
                <c:pt idx="5886">
                  <c:v>6086</c:v>
                </c:pt>
                <c:pt idx="5887">
                  <c:v>6087</c:v>
                </c:pt>
                <c:pt idx="5888">
                  <c:v>6088</c:v>
                </c:pt>
                <c:pt idx="5889">
                  <c:v>6089</c:v>
                </c:pt>
                <c:pt idx="5890">
                  <c:v>6090</c:v>
                </c:pt>
                <c:pt idx="5891">
                  <c:v>6091</c:v>
                </c:pt>
                <c:pt idx="5892">
                  <c:v>6092</c:v>
                </c:pt>
                <c:pt idx="5893">
                  <c:v>6093</c:v>
                </c:pt>
                <c:pt idx="5894">
                  <c:v>6094</c:v>
                </c:pt>
                <c:pt idx="5895">
                  <c:v>6095</c:v>
                </c:pt>
                <c:pt idx="5896">
                  <c:v>6096</c:v>
                </c:pt>
                <c:pt idx="5897">
                  <c:v>6097</c:v>
                </c:pt>
                <c:pt idx="5898">
                  <c:v>6098</c:v>
                </c:pt>
                <c:pt idx="5899">
                  <c:v>6099</c:v>
                </c:pt>
                <c:pt idx="5900">
                  <c:v>6100</c:v>
                </c:pt>
                <c:pt idx="5901">
                  <c:v>6101</c:v>
                </c:pt>
                <c:pt idx="5902">
                  <c:v>6102</c:v>
                </c:pt>
                <c:pt idx="5903">
                  <c:v>6103</c:v>
                </c:pt>
                <c:pt idx="5904">
                  <c:v>6104</c:v>
                </c:pt>
                <c:pt idx="5905">
                  <c:v>6105</c:v>
                </c:pt>
                <c:pt idx="5906">
                  <c:v>6106</c:v>
                </c:pt>
                <c:pt idx="5907">
                  <c:v>6107</c:v>
                </c:pt>
                <c:pt idx="5908">
                  <c:v>6108</c:v>
                </c:pt>
                <c:pt idx="5909">
                  <c:v>6109</c:v>
                </c:pt>
                <c:pt idx="5910">
                  <c:v>6110</c:v>
                </c:pt>
                <c:pt idx="5911">
                  <c:v>6111</c:v>
                </c:pt>
                <c:pt idx="5912">
                  <c:v>6112</c:v>
                </c:pt>
                <c:pt idx="5913">
                  <c:v>6113</c:v>
                </c:pt>
                <c:pt idx="5914">
                  <c:v>6114</c:v>
                </c:pt>
                <c:pt idx="5915">
                  <c:v>6115</c:v>
                </c:pt>
                <c:pt idx="5916">
                  <c:v>6116</c:v>
                </c:pt>
                <c:pt idx="5917">
                  <c:v>6117</c:v>
                </c:pt>
                <c:pt idx="5918">
                  <c:v>6118</c:v>
                </c:pt>
                <c:pt idx="5919">
                  <c:v>6119</c:v>
                </c:pt>
                <c:pt idx="5920">
                  <c:v>6120</c:v>
                </c:pt>
                <c:pt idx="5921">
                  <c:v>6121</c:v>
                </c:pt>
                <c:pt idx="5922">
                  <c:v>6122</c:v>
                </c:pt>
                <c:pt idx="5923">
                  <c:v>6123</c:v>
                </c:pt>
                <c:pt idx="5924">
                  <c:v>6124</c:v>
                </c:pt>
                <c:pt idx="5925">
                  <c:v>6125</c:v>
                </c:pt>
                <c:pt idx="5926">
                  <c:v>6126</c:v>
                </c:pt>
                <c:pt idx="5927">
                  <c:v>6127</c:v>
                </c:pt>
                <c:pt idx="5928">
                  <c:v>6128</c:v>
                </c:pt>
                <c:pt idx="5929">
                  <c:v>6129</c:v>
                </c:pt>
                <c:pt idx="5930">
                  <c:v>6130</c:v>
                </c:pt>
                <c:pt idx="5931">
                  <c:v>6131</c:v>
                </c:pt>
                <c:pt idx="5932">
                  <c:v>6132</c:v>
                </c:pt>
                <c:pt idx="5933">
                  <c:v>6133</c:v>
                </c:pt>
                <c:pt idx="5934">
                  <c:v>6134</c:v>
                </c:pt>
                <c:pt idx="5935">
                  <c:v>6135</c:v>
                </c:pt>
                <c:pt idx="5936">
                  <c:v>6136</c:v>
                </c:pt>
                <c:pt idx="5937">
                  <c:v>6137</c:v>
                </c:pt>
                <c:pt idx="5938">
                  <c:v>6138</c:v>
                </c:pt>
                <c:pt idx="5939">
                  <c:v>6139</c:v>
                </c:pt>
                <c:pt idx="5940">
                  <c:v>6140</c:v>
                </c:pt>
                <c:pt idx="5941">
                  <c:v>6141</c:v>
                </c:pt>
                <c:pt idx="5942">
                  <c:v>6142</c:v>
                </c:pt>
                <c:pt idx="5943">
                  <c:v>6143</c:v>
                </c:pt>
                <c:pt idx="5944">
                  <c:v>6144</c:v>
                </c:pt>
                <c:pt idx="5945">
                  <c:v>6145</c:v>
                </c:pt>
                <c:pt idx="5946">
                  <c:v>6146</c:v>
                </c:pt>
                <c:pt idx="5947">
                  <c:v>6147</c:v>
                </c:pt>
                <c:pt idx="5948">
                  <c:v>6148</c:v>
                </c:pt>
                <c:pt idx="5949">
                  <c:v>6149</c:v>
                </c:pt>
                <c:pt idx="5950">
                  <c:v>6150</c:v>
                </c:pt>
                <c:pt idx="5951">
                  <c:v>6151</c:v>
                </c:pt>
                <c:pt idx="5952">
                  <c:v>6152</c:v>
                </c:pt>
                <c:pt idx="5953">
                  <c:v>6153</c:v>
                </c:pt>
                <c:pt idx="5954">
                  <c:v>6154</c:v>
                </c:pt>
                <c:pt idx="5955">
                  <c:v>6155</c:v>
                </c:pt>
                <c:pt idx="5956">
                  <c:v>6156</c:v>
                </c:pt>
                <c:pt idx="5957">
                  <c:v>6157</c:v>
                </c:pt>
                <c:pt idx="5958">
                  <c:v>6158</c:v>
                </c:pt>
                <c:pt idx="5959">
                  <c:v>6159</c:v>
                </c:pt>
                <c:pt idx="5960">
                  <c:v>6160</c:v>
                </c:pt>
                <c:pt idx="5961">
                  <c:v>6161</c:v>
                </c:pt>
                <c:pt idx="5962">
                  <c:v>6162</c:v>
                </c:pt>
                <c:pt idx="5963">
                  <c:v>6163</c:v>
                </c:pt>
                <c:pt idx="5964">
                  <c:v>6164</c:v>
                </c:pt>
                <c:pt idx="5965">
                  <c:v>6165</c:v>
                </c:pt>
                <c:pt idx="5966">
                  <c:v>6166</c:v>
                </c:pt>
                <c:pt idx="5967">
                  <c:v>6167</c:v>
                </c:pt>
                <c:pt idx="5968">
                  <c:v>6168</c:v>
                </c:pt>
                <c:pt idx="5969">
                  <c:v>6169</c:v>
                </c:pt>
                <c:pt idx="5970">
                  <c:v>6170</c:v>
                </c:pt>
                <c:pt idx="5971">
                  <c:v>6171</c:v>
                </c:pt>
                <c:pt idx="5972">
                  <c:v>6172</c:v>
                </c:pt>
                <c:pt idx="5973">
                  <c:v>6173</c:v>
                </c:pt>
                <c:pt idx="5974">
                  <c:v>6174</c:v>
                </c:pt>
                <c:pt idx="5975">
                  <c:v>6175</c:v>
                </c:pt>
                <c:pt idx="5976">
                  <c:v>6176</c:v>
                </c:pt>
                <c:pt idx="5977">
                  <c:v>6177</c:v>
                </c:pt>
                <c:pt idx="5978">
                  <c:v>6178</c:v>
                </c:pt>
                <c:pt idx="5979">
                  <c:v>6179</c:v>
                </c:pt>
                <c:pt idx="5980">
                  <c:v>6180</c:v>
                </c:pt>
                <c:pt idx="5981">
                  <c:v>6181</c:v>
                </c:pt>
                <c:pt idx="5982">
                  <c:v>6182</c:v>
                </c:pt>
                <c:pt idx="5983">
                  <c:v>6183</c:v>
                </c:pt>
                <c:pt idx="5984">
                  <c:v>6184</c:v>
                </c:pt>
                <c:pt idx="5985">
                  <c:v>6185</c:v>
                </c:pt>
                <c:pt idx="5986">
                  <c:v>6186</c:v>
                </c:pt>
                <c:pt idx="5987">
                  <c:v>6187</c:v>
                </c:pt>
                <c:pt idx="5988">
                  <c:v>6188</c:v>
                </c:pt>
                <c:pt idx="5989">
                  <c:v>6189</c:v>
                </c:pt>
                <c:pt idx="5990">
                  <c:v>6190</c:v>
                </c:pt>
                <c:pt idx="5991">
                  <c:v>6191</c:v>
                </c:pt>
                <c:pt idx="5992">
                  <c:v>6192</c:v>
                </c:pt>
                <c:pt idx="5993">
                  <c:v>6193</c:v>
                </c:pt>
                <c:pt idx="5994">
                  <c:v>6194</c:v>
                </c:pt>
                <c:pt idx="5995">
                  <c:v>6195</c:v>
                </c:pt>
                <c:pt idx="5996">
                  <c:v>6196</c:v>
                </c:pt>
                <c:pt idx="5997">
                  <c:v>6197</c:v>
                </c:pt>
                <c:pt idx="5998">
                  <c:v>6198</c:v>
                </c:pt>
                <c:pt idx="5999">
                  <c:v>6199</c:v>
                </c:pt>
                <c:pt idx="6000">
                  <c:v>6200</c:v>
                </c:pt>
                <c:pt idx="6001">
                  <c:v>6201</c:v>
                </c:pt>
                <c:pt idx="6002">
                  <c:v>6202</c:v>
                </c:pt>
                <c:pt idx="6003">
                  <c:v>6203</c:v>
                </c:pt>
                <c:pt idx="6004">
                  <c:v>6204</c:v>
                </c:pt>
                <c:pt idx="6005">
                  <c:v>6205</c:v>
                </c:pt>
                <c:pt idx="6006">
                  <c:v>6206</c:v>
                </c:pt>
                <c:pt idx="6007">
                  <c:v>6207</c:v>
                </c:pt>
                <c:pt idx="6008">
                  <c:v>6208</c:v>
                </c:pt>
                <c:pt idx="6009">
                  <c:v>6209</c:v>
                </c:pt>
                <c:pt idx="6010">
                  <c:v>6210</c:v>
                </c:pt>
                <c:pt idx="6011">
                  <c:v>6211</c:v>
                </c:pt>
                <c:pt idx="6012">
                  <c:v>6212</c:v>
                </c:pt>
                <c:pt idx="6013">
                  <c:v>6213</c:v>
                </c:pt>
                <c:pt idx="6014">
                  <c:v>6214</c:v>
                </c:pt>
                <c:pt idx="6015">
                  <c:v>6215</c:v>
                </c:pt>
                <c:pt idx="6016">
                  <c:v>6216</c:v>
                </c:pt>
                <c:pt idx="6017">
                  <c:v>6217</c:v>
                </c:pt>
                <c:pt idx="6018">
                  <c:v>6218</c:v>
                </c:pt>
                <c:pt idx="6019">
                  <c:v>6219</c:v>
                </c:pt>
                <c:pt idx="6020">
                  <c:v>6220</c:v>
                </c:pt>
                <c:pt idx="6021">
                  <c:v>6221</c:v>
                </c:pt>
                <c:pt idx="6022">
                  <c:v>6222</c:v>
                </c:pt>
                <c:pt idx="6023">
                  <c:v>6223</c:v>
                </c:pt>
                <c:pt idx="6024">
                  <c:v>6224</c:v>
                </c:pt>
                <c:pt idx="6025">
                  <c:v>6225</c:v>
                </c:pt>
                <c:pt idx="6026">
                  <c:v>6226</c:v>
                </c:pt>
                <c:pt idx="6027">
                  <c:v>6227</c:v>
                </c:pt>
                <c:pt idx="6028">
                  <c:v>6228</c:v>
                </c:pt>
                <c:pt idx="6029">
                  <c:v>6229</c:v>
                </c:pt>
                <c:pt idx="6030">
                  <c:v>6230</c:v>
                </c:pt>
                <c:pt idx="6031">
                  <c:v>6231</c:v>
                </c:pt>
                <c:pt idx="6032">
                  <c:v>6232</c:v>
                </c:pt>
                <c:pt idx="6033">
                  <c:v>6233</c:v>
                </c:pt>
                <c:pt idx="6034">
                  <c:v>6234</c:v>
                </c:pt>
                <c:pt idx="6035">
                  <c:v>6235</c:v>
                </c:pt>
                <c:pt idx="6036">
                  <c:v>6236</c:v>
                </c:pt>
                <c:pt idx="6037">
                  <c:v>6237</c:v>
                </c:pt>
                <c:pt idx="6038">
                  <c:v>6238</c:v>
                </c:pt>
                <c:pt idx="6039">
                  <c:v>6239</c:v>
                </c:pt>
                <c:pt idx="6040">
                  <c:v>6240</c:v>
                </c:pt>
                <c:pt idx="6041">
                  <c:v>6241</c:v>
                </c:pt>
                <c:pt idx="6042">
                  <c:v>6242</c:v>
                </c:pt>
                <c:pt idx="6043">
                  <c:v>6243</c:v>
                </c:pt>
                <c:pt idx="6044">
                  <c:v>6244</c:v>
                </c:pt>
                <c:pt idx="6045">
                  <c:v>6245</c:v>
                </c:pt>
                <c:pt idx="6046">
                  <c:v>6246</c:v>
                </c:pt>
                <c:pt idx="6047">
                  <c:v>6247</c:v>
                </c:pt>
                <c:pt idx="6048">
                  <c:v>6248</c:v>
                </c:pt>
                <c:pt idx="6049">
                  <c:v>6249</c:v>
                </c:pt>
                <c:pt idx="6050">
                  <c:v>6250</c:v>
                </c:pt>
                <c:pt idx="6051">
                  <c:v>6251</c:v>
                </c:pt>
                <c:pt idx="6052">
                  <c:v>6252</c:v>
                </c:pt>
                <c:pt idx="6053">
                  <c:v>6253</c:v>
                </c:pt>
                <c:pt idx="6054">
                  <c:v>6254</c:v>
                </c:pt>
                <c:pt idx="6055">
                  <c:v>6255</c:v>
                </c:pt>
                <c:pt idx="6056">
                  <c:v>6256</c:v>
                </c:pt>
                <c:pt idx="6057">
                  <c:v>6257</c:v>
                </c:pt>
                <c:pt idx="6058">
                  <c:v>6258</c:v>
                </c:pt>
                <c:pt idx="6059">
                  <c:v>6259</c:v>
                </c:pt>
                <c:pt idx="6060">
                  <c:v>6260</c:v>
                </c:pt>
                <c:pt idx="6061">
                  <c:v>6261</c:v>
                </c:pt>
                <c:pt idx="6062">
                  <c:v>6262</c:v>
                </c:pt>
                <c:pt idx="6063">
                  <c:v>6263</c:v>
                </c:pt>
                <c:pt idx="6064">
                  <c:v>6264</c:v>
                </c:pt>
                <c:pt idx="6065">
                  <c:v>6265</c:v>
                </c:pt>
                <c:pt idx="6066">
                  <c:v>6266</c:v>
                </c:pt>
                <c:pt idx="6067">
                  <c:v>6267</c:v>
                </c:pt>
                <c:pt idx="6068">
                  <c:v>6268</c:v>
                </c:pt>
                <c:pt idx="6069">
                  <c:v>6269</c:v>
                </c:pt>
                <c:pt idx="6070">
                  <c:v>6270</c:v>
                </c:pt>
                <c:pt idx="6071">
                  <c:v>6271</c:v>
                </c:pt>
                <c:pt idx="6072">
                  <c:v>6272</c:v>
                </c:pt>
                <c:pt idx="6073">
                  <c:v>6273</c:v>
                </c:pt>
                <c:pt idx="6074">
                  <c:v>6274</c:v>
                </c:pt>
                <c:pt idx="6075">
                  <c:v>6275</c:v>
                </c:pt>
                <c:pt idx="6076">
                  <c:v>6276</c:v>
                </c:pt>
                <c:pt idx="6077">
                  <c:v>6277</c:v>
                </c:pt>
                <c:pt idx="6078">
                  <c:v>6278</c:v>
                </c:pt>
                <c:pt idx="6079">
                  <c:v>6279</c:v>
                </c:pt>
                <c:pt idx="6080">
                  <c:v>6280</c:v>
                </c:pt>
                <c:pt idx="6081">
                  <c:v>6281</c:v>
                </c:pt>
                <c:pt idx="6082">
                  <c:v>6282</c:v>
                </c:pt>
                <c:pt idx="6083">
                  <c:v>6283</c:v>
                </c:pt>
                <c:pt idx="6084">
                  <c:v>6284</c:v>
                </c:pt>
                <c:pt idx="6085">
                  <c:v>6285</c:v>
                </c:pt>
                <c:pt idx="6086">
                  <c:v>6286</c:v>
                </c:pt>
                <c:pt idx="6087">
                  <c:v>6287</c:v>
                </c:pt>
                <c:pt idx="6088">
                  <c:v>6288</c:v>
                </c:pt>
                <c:pt idx="6089">
                  <c:v>6289</c:v>
                </c:pt>
                <c:pt idx="6090">
                  <c:v>6290</c:v>
                </c:pt>
                <c:pt idx="6091">
                  <c:v>6291</c:v>
                </c:pt>
                <c:pt idx="6092">
                  <c:v>6292</c:v>
                </c:pt>
                <c:pt idx="6093">
                  <c:v>6293</c:v>
                </c:pt>
                <c:pt idx="6094">
                  <c:v>6294</c:v>
                </c:pt>
                <c:pt idx="6095">
                  <c:v>6295</c:v>
                </c:pt>
                <c:pt idx="6096">
                  <c:v>6296</c:v>
                </c:pt>
                <c:pt idx="6097">
                  <c:v>6297</c:v>
                </c:pt>
                <c:pt idx="6098">
                  <c:v>6298</c:v>
                </c:pt>
                <c:pt idx="6099">
                  <c:v>6299</c:v>
                </c:pt>
                <c:pt idx="6100">
                  <c:v>6300</c:v>
                </c:pt>
                <c:pt idx="6101">
                  <c:v>6301</c:v>
                </c:pt>
                <c:pt idx="6102">
                  <c:v>6302</c:v>
                </c:pt>
                <c:pt idx="6103">
                  <c:v>6303</c:v>
                </c:pt>
                <c:pt idx="6104">
                  <c:v>6304</c:v>
                </c:pt>
                <c:pt idx="6105">
                  <c:v>6305</c:v>
                </c:pt>
                <c:pt idx="6106">
                  <c:v>6306</c:v>
                </c:pt>
                <c:pt idx="6107">
                  <c:v>6307</c:v>
                </c:pt>
                <c:pt idx="6108">
                  <c:v>6308</c:v>
                </c:pt>
                <c:pt idx="6109">
                  <c:v>6309</c:v>
                </c:pt>
                <c:pt idx="6110">
                  <c:v>6310</c:v>
                </c:pt>
                <c:pt idx="6111">
                  <c:v>6311</c:v>
                </c:pt>
                <c:pt idx="6112">
                  <c:v>6312</c:v>
                </c:pt>
                <c:pt idx="6113">
                  <c:v>6313</c:v>
                </c:pt>
                <c:pt idx="6114">
                  <c:v>6314</c:v>
                </c:pt>
                <c:pt idx="6115">
                  <c:v>6315</c:v>
                </c:pt>
                <c:pt idx="6116">
                  <c:v>6316</c:v>
                </c:pt>
                <c:pt idx="6117">
                  <c:v>6317</c:v>
                </c:pt>
                <c:pt idx="6118">
                  <c:v>6318</c:v>
                </c:pt>
                <c:pt idx="6119">
                  <c:v>6319</c:v>
                </c:pt>
                <c:pt idx="6120">
                  <c:v>6320</c:v>
                </c:pt>
                <c:pt idx="6121">
                  <c:v>6321</c:v>
                </c:pt>
                <c:pt idx="6122">
                  <c:v>6322</c:v>
                </c:pt>
                <c:pt idx="6123">
                  <c:v>6323</c:v>
                </c:pt>
                <c:pt idx="6124">
                  <c:v>6324</c:v>
                </c:pt>
                <c:pt idx="6125">
                  <c:v>6325</c:v>
                </c:pt>
                <c:pt idx="6126">
                  <c:v>6326</c:v>
                </c:pt>
                <c:pt idx="6127">
                  <c:v>6327</c:v>
                </c:pt>
                <c:pt idx="6128">
                  <c:v>6328</c:v>
                </c:pt>
                <c:pt idx="6129">
                  <c:v>6329</c:v>
                </c:pt>
                <c:pt idx="6130">
                  <c:v>6330</c:v>
                </c:pt>
                <c:pt idx="6131">
                  <c:v>6331</c:v>
                </c:pt>
                <c:pt idx="6132">
                  <c:v>6332</c:v>
                </c:pt>
                <c:pt idx="6133">
                  <c:v>6333</c:v>
                </c:pt>
                <c:pt idx="6134">
                  <c:v>6334</c:v>
                </c:pt>
                <c:pt idx="6135">
                  <c:v>6335</c:v>
                </c:pt>
                <c:pt idx="6136">
                  <c:v>6336</c:v>
                </c:pt>
                <c:pt idx="6137">
                  <c:v>6337</c:v>
                </c:pt>
                <c:pt idx="6138">
                  <c:v>6338</c:v>
                </c:pt>
                <c:pt idx="6139">
                  <c:v>6339</c:v>
                </c:pt>
                <c:pt idx="6140">
                  <c:v>6340</c:v>
                </c:pt>
                <c:pt idx="6141">
                  <c:v>6341</c:v>
                </c:pt>
                <c:pt idx="6142">
                  <c:v>6342</c:v>
                </c:pt>
                <c:pt idx="6143">
                  <c:v>6343</c:v>
                </c:pt>
                <c:pt idx="6144">
                  <c:v>6344</c:v>
                </c:pt>
                <c:pt idx="6145">
                  <c:v>6345</c:v>
                </c:pt>
                <c:pt idx="6146">
                  <c:v>6346</c:v>
                </c:pt>
                <c:pt idx="6147">
                  <c:v>6347</c:v>
                </c:pt>
                <c:pt idx="6148">
                  <c:v>6348</c:v>
                </c:pt>
                <c:pt idx="6149">
                  <c:v>6349</c:v>
                </c:pt>
                <c:pt idx="6150">
                  <c:v>6350</c:v>
                </c:pt>
                <c:pt idx="6151">
                  <c:v>6351</c:v>
                </c:pt>
                <c:pt idx="6152">
                  <c:v>6352</c:v>
                </c:pt>
                <c:pt idx="6153">
                  <c:v>6353</c:v>
                </c:pt>
                <c:pt idx="6154">
                  <c:v>6354</c:v>
                </c:pt>
                <c:pt idx="6155">
                  <c:v>6355</c:v>
                </c:pt>
                <c:pt idx="6156">
                  <c:v>6356</c:v>
                </c:pt>
                <c:pt idx="6157">
                  <c:v>6357</c:v>
                </c:pt>
                <c:pt idx="6158">
                  <c:v>6358</c:v>
                </c:pt>
                <c:pt idx="6159">
                  <c:v>6359</c:v>
                </c:pt>
                <c:pt idx="6160">
                  <c:v>6360</c:v>
                </c:pt>
                <c:pt idx="6161">
                  <c:v>6361</c:v>
                </c:pt>
                <c:pt idx="6162">
                  <c:v>6362</c:v>
                </c:pt>
                <c:pt idx="6163">
                  <c:v>6363</c:v>
                </c:pt>
                <c:pt idx="6164">
                  <c:v>6364</c:v>
                </c:pt>
                <c:pt idx="6165">
                  <c:v>6365</c:v>
                </c:pt>
                <c:pt idx="6166">
                  <c:v>6366</c:v>
                </c:pt>
                <c:pt idx="6167">
                  <c:v>6367</c:v>
                </c:pt>
                <c:pt idx="6168">
                  <c:v>6368</c:v>
                </c:pt>
                <c:pt idx="6169">
                  <c:v>6369</c:v>
                </c:pt>
                <c:pt idx="6170">
                  <c:v>6370</c:v>
                </c:pt>
                <c:pt idx="6171">
                  <c:v>6371</c:v>
                </c:pt>
                <c:pt idx="6172">
                  <c:v>6372</c:v>
                </c:pt>
                <c:pt idx="6173">
                  <c:v>6373</c:v>
                </c:pt>
                <c:pt idx="6174">
                  <c:v>6374</c:v>
                </c:pt>
                <c:pt idx="6175">
                  <c:v>6375</c:v>
                </c:pt>
                <c:pt idx="6176">
                  <c:v>6376</c:v>
                </c:pt>
                <c:pt idx="6177">
                  <c:v>6377</c:v>
                </c:pt>
                <c:pt idx="6178">
                  <c:v>6378</c:v>
                </c:pt>
                <c:pt idx="6179">
                  <c:v>6379</c:v>
                </c:pt>
                <c:pt idx="6180">
                  <c:v>6380</c:v>
                </c:pt>
                <c:pt idx="6181">
                  <c:v>6381</c:v>
                </c:pt>
                <c:pt idx="6182">
                  <c:v>6382</c:v>
                </c:pt>
                <c:pt idx="6183">
                  <c:v>6383</c:v>
                </c:pt>
                <c:pt idx="6184">
                  <c:v>6384</c:v>
                </c:pt>
                <c:pt idx="6185">
                  <c:v>6385</c:v>
                </c:pt>
                <c:pt idx="6186">
                  <c:v>6386</c:v>
                </c:pt>
                <c:pt idx="6187">
                  <c:v>6387</c:v>
                </c:pt>
                <c:pt idx="6188">
                  <c:v>6388</c:v>
                </c:pt>
                <c:pt idx="6189">
                  <c:v>6389</c:v>
                </c:pt>
                <c:pt idx="6190">
                  <c:v>6390</c:v>
                </c:pt>
                <c:pt idx="6191">
                  <c:v>6391</c:v>
                </c:pt>
                <c:pt idx="6192">
                  <c:v>6392</c:v>
                </c:pt>
                <c:pt idx="6193">
                  <c:v>6393</c:v>
                </c:pt>
                <c:pt idx="6194">
                  <c:v>6394</c:v>
                </c:pt>
                <c:pt idx="6195">
                  <c:v>6395</c:v>
                </c:pt>
                <c:pt idx="6196">
                  <c:v>6396</c:v>
                </c:pt>
                <c:pt idx="6197">
                  <c:v>6397</c:v>
                </c:pt>
                <c:pt idx="6198">
                  <c:v>6398</c:v>
                </c:pt>
                <c:pt idx="6199">
                  <c:v>6399</c:v>
                </c:pt>
                <c:pt idx="6200">
                  <c:v>6400</c:v>
                </c:pt>
                <c:pt idx="6201">
                  <c:v>6401</c:v>
                </c:pt>
                <c:pt idx="6202">
                  <c:v>6402</c:v>
                </c:pt>
                <c:pt idx="6203">
                  <c:v>6403</c:v>
                </c:pt>
                <c:pt idx="6204">
                  <c:v>6404</c:v>
                </c:pt>
                <c:pt idx="6205">
                  <c:v>6405</c:v>
                </c:pt>
                <c:pt idx="6206">
                  <c:v>6406</c:v>
                </c:pt>
                <c:pt idx="6207">
                  <c:v>6407</c:v>
                </c:pt>
                <c:pt idx="6208">
                  <c:v>6408</c:v>
                </c:pt>
                <c:pt idx="6209">
                  <c:v>6409</c:v>
                </c:pt>
                <c:pt idx="6210">
                  <c:v>6410</c:v>
                </c:pt>
                <c:pt idx="6211">
                  <c:v>6411</c:v>
                </c:pt>
                <c:pt idx="6212">
                  <c:v>6412</c:v>
                </c:pt>
                <c:pt idx="6213">
                  <c:v>6413</c:v>
                </c:pt>
                <c:pt idx="6214">
                  <c:v>6414</c:v>
                </c:pt>
                <c:pt idx="6215">
                  <c:v>6415</c:v>
                </c:pt>
                <c:pt idx="6216">
                  <c:v>6416</c:v>
                </c:pt>
                <c:pt idx="6217">
                  <c:v>6417</c:v>
                </c:pt>
                <c:pt idx="6218">
                  <c:v>6418</c:v>
                </c:pt>
                <c:pt idx="6219">
                  <c:v>6419</c:v>
                </c:pt>
                <c:pt idx="6220">
                  <c:v>6420</c:v>
                </c:pt>
                <c:pt idx="6221">
                  <c:v>6421</c:v>
                </c:pt>
                <c:pt idx="6222">
                  <c:v>6422</c:v>
                </c:pt>
                <c:pt idx="6223">
                  <c:v>6423</c:v>
                </c:pt>
                <c:pt idx="6224">
                  <c:v>6424</c:v>
                </c:pt>
                <c:pt idx="6225">
                  <c:v>6425</c:v>
                </c:pt>
                <c:pt idx="6226">
                  <c:v>6426</c:v>
                </c:pt>
                <c:pt idx="6227">
                  <c:v>6427</c:v>
                </c:pt>
                <c:pt idx="6228">
                  <c:v>6428</c:v>
                </c:pt>
                <c:pt idx="6229">
                  <c:v>6429</c:v>
                </c:pt>
                <c:pt idx="6230">
                  <c:v>6430</c:v>
                </c:pt>
                <c:pt idx="6231">
                  <c:v>6431</c:v>
                </c:pt>
                <c:pt idx="6232">
                  <c:v>6432</c:v>
                </c:pt>
                <c:pt idx="6233">
                  <c:v>6433</c:v>
                </c:pt>
                <c:pt idx="6234">
                  <c:v>6434</c:v>
                </c:pt>
                <c:pt idx="6235">
                  <c:v>6435</c:v>
                </c:pt>
                <c:pt idx="6236">
                  <c:v>6436</c:v>
                </c:pt>
                <c:pt idx="6237">
                  <c:v>6437</c:v>
                </c:pt>
                <c:pt idx="6238">
                  <c:v>6438</c:v>
                </c:pt>
                <c:pt idx="6239">
                  <c:v>6439</c:v>
                </c:pt>
                <c:pt idx="6240">
                  <c:v>6440</c:v>
                </c:pt>
                <c:pt idx="6241">
                  <c:v>6441</c:v>
                </c:pt>
                <c:pt idx="6242">
                  <c:v>6442</c:v>
                </c:pt>
                <c:pt idx="6243">
                  <c:v>6443</c:v>
                </c:pt>
                <c:pt idx="6244">
                  <c:v>6444</c:v>
                </c:pt>
                <c:pt idx="6245">
                  <c:v>6445</c:v>
                </c:pt>
                <c:pt idx="6246">
                  <c:v>6446</c:v>
                </c:pt>
                <c:pt idx="6247">
                  <c:v>6447</c:v>
                </c:pt>
                <c:pt idx="6248">
                  <c:v>6448</c:v>
                </c:pt>
                <c:pt idx="6249">
                  <c:v>6449</c:v>
                </c:pt>
                <c:pt idx="6250">
                  <c:v>6450</c:v>
                </c:pt>
                <c:pt idx="6251">
                  <c:v>6451</c:v>
                </c:pt>
                <c:pt idx="6252">
                  <c:v>6452</c:v>
                </c:pt>
                <c:pt idx="6253">
                  <c:v>6453</c:v>
                </c:pt>
                <c:pt idx="6254">
                  <c:v>6454</c:v>
                </c:pt>
                <c:pt idx="6255">
                  <c:v>6455</c:v>
                </c:pt>
                <c:pt idx="6256">
                  <c:v>6456</c:v>
                </c:pt>
                <c:pt idx="6257">
                  <c:v>6457</c:v>
                </c:pt>
                <c:pt idx="6258">
                  <c:v>6458</c:v>
                </c:pt>
                <c:pt idx="6259">
                  <c:v>6459</c:v>
                </c:pt>
                <c:pt idx="6260">
                  <c:v>6460</c:v>
                </c:pt>
                <c:pt idx="6261">
                  <c:v>6461</c:v>
                </c:pt>
                <c:pt idx="6262">
                  <c:v>6462</c:v>
                </c:pt>
                <c:pt idx="6263">
                  <c:v>6463</c:v>
                </c:pt>
                <c:pt idx="6264">
                  <c:v>6464</c:v>
                </c:pt>
                <c:pt idx="6265">
                  <c:v>6465</c:v>
                </c:pt>
                <c:pt idx="6266">
                  <c:v>6466</c:v>
                </c:pt>
                <c:pt idx="6267">
                  <c:v>6467</c:v>
                </c:pt>
                <c:pt idx="6268">
                  <c:v>6468</c:v>
                </c:pt>
                <c:pt idx="6269">
                  <c:v>6469</c:v>
                </c:pt>
                <c:pt idx="6270">
                  <c:v>6470</c:v>
                </c:pt>
                <c:pt idx="6271">
                  <c:v>6471</c:v>
                </c:pt>
                <c:pt idx="6272">
                  <c:v>6472</c:v>
                </c:pt>
                <c:pt idx="6273">
                  <c:v>6473</c:v>
                </c:pt>
                <c:pt idx="6274">
                  <c:v>6474</c:v>
                </c:pt>
                <c:pt idx="6275">
                  <c:v>6475</c:v>
                </c:pt>
                <c:pt idx="6276">
                  <c:v>6476</c:v>
                </c:pt>
                <c:pt idx="6277">
                  <c:v>6477</c:v>
                </c:pt>
                <c:pt idx="6278">
                  <c:v>6478</c:v>
                </c:pt>
                <c:pt idx="6279">
                  <c:v>6479</c:v>
                </c:pt>
                <c:pt idx="6280">
                  <c:v>6480</c:v>
                </c:pt>
                <c:pt idx="6281">
                  <c:v>6481</c:v>
                </c:pt>
                <c:pt idx="6282">
                  <c:v>6482</c:v>
                </c:pt>
                <c:pt idx="6283">
                  <c:v>6483</c:v>
                </c:pt>
                <c:pt idx="6284">
                  <c:v>6484</c:v>
                </c:pt>
                <c:pt idx="6285">
                  <c:v>6485</c:v>
                </c:pt>
                <c:pt idx="6286">
                  <c:v>6486</c:v>
                </c:pt>
                <c:pt idx="6287">
                  <c:v>6487</c:v>
                </c:pt>
                <c:pt idx="6288">
                  <c:v>6488</c:v>
                </c:pt>
                <c:pt idx="6289">
                  <c:v>6489</c:v>
                </c:pt>
                <c:pt idx="6290">
                  <c:v>6490</c:v>
                </c:pt>
                <c:pt idx="6291">
                  <c:v>6491</c:v>
                </c:pt>
                <c:pt idx="6292">
                  <c:v>6492</c:v>
                </c:pt>
                <c:pt idx="6293">
                  <c:v>6493</c:v>
                </c:pt>
                <c:pt idx="6294">
                  <c:v>6494</c:v>
                </c:pt>
                <c:pt idx="6295">
                  <c:v>6495</c:v>
                </c:pt>
                <c:pt idx="6296">
                  <c:v>6496</c:v>
                </c:pt>
                <c:pt idx="6297">
                  <c:v>6497</c:v>
                </c:pt>
                <c:pt idx="6298">
                  <c:v>6498</c:v>
                </c:pt>
                <c:pt idx="6299">
                  <c:v>6499</c:v>
                </c:pt>
                <c:pt idx="6300">
                  <c:v>6500</c:v>
                </c:pt>
                <c:pt idx="6301">
                  <c:v>6501</c:v>
                </c:pt>
                <c:pt idx="6302">
                  <c:v>6502</c:v>
                </c:pt>
                <c:pt idx="6303">
                  <c:v>6503</c:v>
                </c:pt>
                <c:pt idx="6304">
                  <c:v>6504</c:v>
                </c:pt>
                <c:pt idx="6305">
                  <c:v>6505</c:v>
                </c:pt>
                <c:pt idx="6306">
                  <c:v>6506</c:v>
                </c:pt>
                <c:pt idx="6307">
                  <c:v>6507</c:v>
                </c:pt>
                <c:pt idx="6308">
                  <c:v>6508</c:v>
                </c:pt>
                <c:pt idx="6309">
                  <c:v>6509</c:v>
                </c:pt>
                <c:pt idx="6310">
                  <c:v>6510</c:v>
                </c:pt>
                <c:pt idx="6311">
                  <c:v>6511</c:v>
                </c:pt>
                <c:pt idx="6312">
                  <c:v>6512</c:v>
                </c:pt>
                <c:pt idx="6313">
                  <c:v>6513</c:v>
                </c:pt>
                <c:pt idx="6314">
                  <c:v>6514</c:v>
                </c:pt>
                <c:pt idx="6315">
                  <c:v>6515</c:v>
                </c:pt>
                <c:pt idx="6316">
                  <c:v>6516</c:v>
                </c:pt>
                <c:pt idx="6317">
                  <c:v>6517</c:v>
                </c:pt>
                <c:pt idx="6318">
                  <c:v>6518</c:v>
                </c:pt>
                <c:pt idx="6319">
                  <c:v>6519</c:v>
                </c:pt>
                <c:pt idx="6320">
                  <c:v>6520</c:v>
                </c:pt>
                <c:pt idx="6321">
                  <c:v>6521</c:v>
                </c:pt>
                <c:pt idx="6322">
                  <c:v>6522</c:v>
                </c:pt>
                <c:pt idx="6323">
                  <c:v>6523</c:v>
                </c:pt>
                <c:pt idx="6324">
                  <c:v>6524</c:v>
                </c:pt>
                <c:pt idx="6325">
                  <c:v>6525</c:v>
                </c:pt>
                <c:pt idx="6326">
                  <c:v>6526</c:v>
                </c:pt>
                <c:pt idx="6327">
                  <c:v>6527</c:v>
                </c:pt>
                <c:pt idx="6328">
                  <c:v>6528</c:v>
                </c:pt>
                <c:pt idx="6329">
                  <c:v>6529</c:v>
                </c:pt>
                <c:pt idx="6330">
                  <c:v>6530</c:v>
                </c:pt>
                <c:pt idx="6331">
                  <c:v>6531</c:v>
                </c:pt>
                <c:pt idx="6332">
                  <c:v>6532</c:v>
                </c:pt>
                <c:pt idx="6333">
                  <c:v>6533</c:v>
                </c:pt>
                <c:pt idx="6334">
                  <c:v>6534</c:v>
                </c:pt>
                <c:pt idx="6335">
                  <c:v>6535</c:v>
                </c:pt>
                <c:pt idx="6336">
                  <c:v>6536</c:v>
                </c:pt>
                <c:pt idx="6337">
                  <c:v>6537</c:v>
                </c:pt>
                <c:pt idx="6338">
                  <c:v>6538</c:v>
                </c:pt>
                <c:pt idx="6339">
                  <c:v>6539</c:v>
                </c:pt>
                <c:pt idx="6340">
                  <c:v>6540</c:v>
                </c:pt>
                <c:pt idx="6341">
                  <c:v>6541</c:v>
                </c:pt>
                <c:pt idx="6342">
                  <c:v>6542</c:v>
                </c:pt>
                <c:pt idx="6343">
                  <c:v>6543</c:v>
                </c:pt>
                <c:pt idx="6344">
                  <c:v>6544</c:v>
                </c:pt>
                <c:pt idx="6345">
                  <c:v>6545</c:v>
                </c:pt>
                <c:pt idx="6346">
                  <c:v>6546</c:v>
                </c:pt>
                <c:pt idx="6347">
                  <c:v>6547</c:v>
                </c:pt>
                <c:pt idx="6348">
                  <c:v>6548</c:v>
                </c:pt>
                <c:pt idx="6349">
                  <c:v>6549</c:v>
                </c:pt>
                <c:pt idx="6350">
                  <c:v>6550</c:v>
                </c:pt>
                <c:pt idx="6351">
                  <c:v>6551</c:v>
                </c:pt>
                <c:pt idx="6352">
                  <c:v>6552</c:v>
                </c:pt>
                <c:pt idx="6353">
                  <c:v>6553</c:v>
                </c:pt>
                <c:pt idx="6354">
                  <c:v>6554</c:v>
                </c:pt>
                <c:pt idx="6355">
                  <c:v>6555</c:v>
                </c:pt>
                <c:pt idx="6356">
                  <c:v>6556</c:v>
                </c:pt>
                <c:pt idx="6357">
                  <c:v>6557</c:v>
                </c:pt>
                <c:pt idx="6358">
                  <c:v>6558</c:v>
                </c:pt>
                <c:pt idx="6359">
                  <c:v>6559</c:v>
                </c:pt>
                <c:pt idx="6360">
                  <c:v>6560</c:v>
                </c:pt>
                <c:pt idx="6361">
                  <c:v>6561</c:v>
                </c:pt>
                <c:pt idx="6362">
                  <c:v>6562</c:v>
                </c:pt>
                <c:pt idx="6363">
                  <c:v>6563</c:v>
                </c:pt>
                <c:pt idx="6364">
                  <c:v>6564</c:v>
                </c:pt>
                <c:pt idx="6365">
                  <c:v>6565</c:v>
                </c:pt>
                <c:pt idx="6366">
                  <c:v>6566</c:v>
                </c:pt>
                <c:pt idx="6367">
                  <c:v>6567</c:v>
                </c:pt>
                <c:pt idx="6368">
                  <c:v>6568</c:v>
                </c:pt>
                <c:pt idx="6369">
                  <c:v>6569</c:v>
                </c:pt>
                <c:pt idx="6370">
                  <c:v>6570</c:v>
                </c:pt>
                <c:pt idx="6371">
                  <c:v>6571</c:v>
                </c:pt>
                <c:pt idx="6372">
                  <c:v>6572</c:v>
                </c:pt>
                <c:pt idx="6373">
                  <c:v>6573</c:v>
                </c:pt>
                <c:pt idx="6374">
                  <c:v>6574</c:v>
                </c:pt>
                <c:pt idx="6375">
                  <c:v>6575</c:v>
                </c:pt>
                <c:pt idx="6376">
                  <c:v>6576</c:v>
                </c:pt>
                <c:pt idx="6377">
                  <c:v>6577</c:v>
                </c:pt>
                <c:pt idx="6378">
                  <c:v>6578</c:v>
                </c:pt>
                <c:pt idx="6379">
                  <c:v>6579</c:v>
                </c:pt>
                <c:pt idx="6380">
                  <c:v>6580</c:v>
                </c:pt>
                <c:pt idx="6381">
                  <c:v>6581</c:v>
                </c:pt>
                <c:pt idx="6382">
                  <c:v>6582</c:v>
                </c:pt>
                <c:pt idx="6383">
                  <c:v>6583</c:v>
                </c:pt>
                <c:pt idx="6384">
                  <c:v>6584</c:v>
                </c:pt>
                <c:pt idx="6385">
                  <c:v>6585</c:v>
                </c:pt>
                <c:pt idx="6386">
                  <c:v>6586</c:v>
                </c:pt>
                <c:pt idx="6387">
                  <c:v>6587</c:v>
                </c:pt>
                <c:pt idx="6388">
                  <c:v>6588</c:v>
                </c:pt>
                <c:pt idx="6389">
                  <c:v>6589</c:v>
                </c:pt>
                <c:pt idx="6390">
                  <c:v>6590</c:v>
                </c:pt>
                <c:pt idx="6391">
                  <c:v>6591</c:v>
                </c:pt>
                <c:pt idx="6392">
                  <c:v>6592</c:v>
                </c:pt>
                <c:pt idx="6393">
                  <c:v>6593</c:v>
                </c:pt>
                <c:pt idx="6394">
                  <c:v>6594</c:v>
                </c:pt>
                <c:pt idx="6395">
                  <c:v>6595</c:v>
                </c:pt>
                <c:pt idx="6396">
                  <c:v>6596</c:v>
                </c:pt>
                <c:pt idx="6397">
                  <c:v>6597</c:v>
                </c:pt>
                <c:pt idx="6398">
                  <c:v>6598</c:v>
                </c:pt>
                <c:pt idx="6399">
                  <c:v>6599</c:v>
                </c:pt>
                <c:pt idx="6400">
                  <c:v>6600</c:v>
                </c:pt>
                <c:pt idx="6401">
                  <c:v>6601</c:v>
                </c:pt>
                <c:pt idx="6402">
                  <c:v>6602</c:v>
                </c:pt>
                <c:pt idx="6403">
                  <c:v>6603</c:v>
                </c:pt>
                <c:pt idx="6404">
                  <c:v>6604</c:v>
                </c:pt>
                <c:pt idx="6405">
                  <c:v>6605</c:v>
                </c:pt>
                <c:pt idx="6406">
                  <c:v>6606</c:v>
                </c:pt>
                <c:pt idx="6407">
                  <c:v>6607</c:v>
                </c:pt>
                <c:pt idx="6408">
                  <c:v>6608</c:v>
                </c:pt>
                <c:pt idx="6409">
                  <c:v>6609</c:v>
                </c:pt>
                <c:pt idx="6410">
                  <c:v>6610</c:v>
                </c:pt>
                <c:pt idx="6411">
                  <c:v>6611</c:v>
                </c:pt>
                <c:pt idx="6412">
                  <c:v>6612</c:v>
                </c:pt>
                <c:pt idx="6413">
                  <c:v>6613</c:v>
                </c:pt>
                <c:pt idx="6414">
                  <c:v>6614</c:v>
                </c:pt>
                <c:pt idx="6415">
                  <c:v>6615</c:v>
                </c:pt>
                <c:pt idx="6416">
                  <c:v>6616</c:v>
                </c:pt>
                <c:pt idx="6417">
                  <c:v>6617</c:v>
                </c:pt>
                <c:pt idx="6418">
                  <c:v>6618</c:v>
                </c:pt>
                <c:pt idx="6419">
                  <c:v>6619</c:v>
                </c:pt>
                <c:pt idx="6420">
                  <c:v>6620</c:v>
                </c:pt>
                <c:pt idx="6421">
                  <c:v>6621</c:v>
                </c:pt>
                <c:pt idx="6422">
                  <c:v>6622</c:v>
                </c:pt>
                <c:pt idx="6423">
                  <c:v>6623</c:v>
                </c:pt>
                <c:pt idx="6424">
                  <c:v>6624</c:v>
                </c:pt>
                <c:pt idx="6425">
                  <c:v>6625</c:v>
                </c:pt>
                <c:pt idx="6426">
                  <c:v>6626</c:v>
                </c:pt>
                <c:pt idx="6427">
                  <c:v>6627</c:v>
                </c:pt>
                <c:pt idx="6428">
                  <c:v>6628</c:v>
                </c:pt>
                <c:pt idx="6429">
                  <c:v>6629</c:v>
                </c:pt>
                <c:pt idx="6430">
                  <c:v>6630</c:v>
                </c:pt>
                <c:pt idx="6431">
                  <c:v>6631</c:v>
                </c:pt>
                <c:pt idx="6432">
                  <c:v>6632</c:v>
                </c:pt>
                <c:pt idx="6433">
                  <c:v>6633</c:v>
                </c:pt>
                <c:pt idx="6434">
                  <c:v>6634</c:v>
                </c:pt>
                <c:pt idx="6435">
                  <c:v>6635</c:v>
                </c:pt>
                <c:pt idx="6436">
                  <c:v>6636</c:v>
                </c:pt>
                <c:pt idx="6437">
                  <c:v>6637</c:v>
                </c:pt>
                <c:pt idx="6438">
                  <c:v>6638</c:v>
                </c:pt>
                <c:pt idx="6439">
                  <c:v>6639</c:v>
                </c:pt>
                <c:pt idx="6440">
                  <c:v>6640</c:v>
                </c:pt>
                <c:pt idx="6441">
                  <c:v>6641</c:v>
                </c:pt>
                <c:pt idx="6442">
                  <c:v>6642</c:v>
                </c:pt>
                <c:pt idx="6443">
                  <c:v>6643</c:v>
                </c:pt>
                <c:pt idx="6444">
                  <c:v>6644</c:v>
                </c:pt>
                <c:pt idx="6445">
                  <c:v>6645</c:v>
                </c:pt>
                <c:pt idx="6446">
                  <c:v>6646</c:v>
                </c:pt>
                <c:pt idx="6447">
                  <c:v>6647</c:v>
                </c:pt>
                <c:pt idx="6448">
                  <c:v>6648</c:v>
                </c:pt>
                <c:pt idx="6449">
                  <c:v>6649</c:v>
                </c:pt>
                <c:pt idx="6450">
                  <c:v>6650</c:v>
                </c:pt>
                <c:pt idx="6451">
                  <c:v>6651</c:v>
                </c:pt>
                <c:pt idx="6452">
                  <c:v>6652</c:v>
                </c:pt>
                <c:pt idx="6453">
                  <c:v>6653</c:v>
                </c:pt>
                <c:pt idx="6454">
                  <c:v>6654</c:v>
                </c:pt>
                <c:pt idx="6455">
                  <c:v>6655</c:v>
                </c:pt>
                <c:pt idx="6456">
                  <c:v>6656</c:v>
                </c:pt>
                <c:pt idx="6457">
                  <c:v>6657</c:v>
                </c:pt>
                <c:pt idx="6458">
                  <c:v>6658</c:v>
                </c:pt>
                <c:pt idx="6459">
                  <c:v>6659</c:v>
                </c:pt>
                <c:pt idx="6460">
                  <c:v>6660</c:v>
                </c:pt>
                <c:pt idx="6461">
                  <c:v>6661</c:v>
                </c:pt>
                <c:pt idx="6462">
                  <c:v>6662</c:v>
                </c:pt>
                <c:pt idx="6463">
                  <c:v>6663</c:v>
                </c:pt>
                <c:pt idx="6464">
                  <c:v>6664</c:v>
                </c:pt>
                <c:pt idx="6465">
                  <c:v>6665</c:v>
                </c:pt>
                <c:pt idx="6466">
                  <c:v>6666</c:v>
                </c:pt>
                <c:pt idx="6467">
                  <c:v>6667</c:v>
                </c:pt>
                <c:pt idx="6468">
                  <c:v>6668</c:v>
                </c:pt>
                <c:pt idx="6469">
                  <c:v>6669</c:v>
                </c:pt>
                <c:pt idx="6470">
                  <c:v>6670</c:v>
                </c:pt>
                <c:pt idx="6471">
                  <c:v>6671</c:v>
                </c:pt>
                <c:pt idx="6472">
                  <c:v>6672</c:v>
                </c:pt>
                <c:pt idx="6473">
                  <c:v>6673</c:v>
                </c:pt>
                <c:pt idx="6474">
                  <c:v>6674</c:v>
                </c:pt>
                <c:pt idx="6475">
                  <c:v>6675</c:v>
                </c:pt>
                <c:pt idx="6476">
                  <c:v>6676</c:v>
                </c:pt>
                <c:pt idx="6477">
                  <c:v>6677</c:v>
                </c:pt>
                <c:pt idx="6478">
                  <c:v>6678</c:v>
                </c:pt>
                <c:pt idx="6479">
                  <c:v>6679</c:v>
                </c:pt>
                <c:pt idx="6480">
                  <c:v>6680</c:v>
                </c:pt>
                <c:pt idx="6481">
                  <c:v>6681</c:v>
                </c:pt>
                <c:pt idx="6482">
                  <c:v>6682</c:v>
                </c:pt>
                <c:pt idx="6483">
                  <c:v>6683</c:v>
                </c:pt>
                <c:pt idx="6484">
                  <c:v>6684</c:v>
                </c:pt>
                <c:pt idx="6485">
                  <c:v>6685</c:v>
                </c:pt>
                <c:pt idx="6486">
                  <c:v>6686</c:v>
                </c:pt>
                <c:pt idx="6487">
                  <c:v>6687</c:v>
                </c:pt>
                <c:pt idx="6488">
                  <c:v>6688</c:v>
                </c:pt>
                <c:pt idx="6489">
                  <c:v>6689</c:v>
                </c:pt>
                <c:pt idx="6490">
                  <c:v>6690</c:v>
                </c:pt>
                <c:pt idx="6491">
                  <c:v>6691</c:v>
                </c:pt>
                <c:pt idx="6492">
                  <c:v>6692</c:v>
                </c:pt>
                <c:pt idx="6493">
                  <c:v>6693</c:v>
                </c:pt>
                <c:pt idx="6494">
                  <c:v>6694</c:v>
                </c:pt>
                <c:pt idx="6495">
                  <c:v>6695</c:v>
                </c:pt>
                <c:pt idx="6496">
                  <c:v>6696</c:v>
                </c:pt>
                <c:pt idx="6497">
                  <c:v>6697</c:v>
                </c:pt>
                <c:pt idx="6498">
                  <c:v>6698</c:v>
                </c:pt>
                <c:pt idx="6499">
                  <c:v>6699</c:v>
                </c:pt>
                <c:pt idx="6500">
                  <c:v>6700</c:v>
                </c:pt>
                <c:pt idx="6501">
                  <c:v>6701</c:v>
                </c:pt>
                <c:pt idx="6502">
                  <c:v>6702</c:v>
                </c:pt>
                <c:pt idx="6503">
                  <c:v>6703</c:v>
                </c:pt>
                <c:pt idx="6504">
                  <c:v>6704</c:v>
                </c:pt>
                <c:pt idx="6505">
                  <c:v>6705</c:v>
                </c:pt>
                <c:pt idx="6506">
                  <c:v>6706</c:v>
                </c:pt>
                <c:pt idx="6507">
                  <c:v>6707</c:v>
                </c:pt>
                <c:pt idx="6508">
                  <c:v>6708</c:v>
                </c:pt>
                <c:pt idx="6509">
                  <c:v>6709</c:v>
                </c:pt>
                <c:pt idx="6510">
                  <c:v>6710</c:v>
                </c:pt>
                <c:pt idx="6511">
                  <c:v>6711</c:v>
                </c:pt>
                <c:pt idx="6512">
                  <c:v>6712</c:v>
                </c:pt>
                <c:pt idx="6513">
                  <c:v>6713</c:v>
                </c:pt>
                <c:pt idx="6514">
                  <c:v>6714</c:v>
                </c:pt>
                <c:pt idx="6515">
                  <c:v>6715</c:v>
                </c:pt>
                <c:pt idx="6516">
                  <c:v>6716</c:v>
                </c:pt>
                <c:pt idx="6517">
                  <c:v>6717</c:v>
                </c:pt>
                <c:pt idx="6518">
                  <c:v>6718</c:v>
                </c:pt>
                <c:pt idx="6519">
                  <c:v>6719</c:v>
                </c:pt>
                <c:pt idx="6520">
                  <c:v>6720</c:v>
                </c:pt>
                <c:pt idx="6521">
                  <c:v>6721</c:v>
                </c:pt>
                <c:pt idx="6522">
                  <c:v>6722</c:v>
                </c:pt>
                <c:pt idx="6523">
                  <c:v>6723</c:v>
                </c:pt>
                <c:pt idx="6524">
                  <c:v>6724</c:v>
                </c:pt>
                <c:pt idx="6525">
                  <c:v>6725</c:v>
                </c:pt>
                <c:pt idx="6526">
                  <c:v>6726</c:v>
                </c:pt>
                <c:pt idx="6527">
                  <c:v>6727</c:v>
                </c:pt>
                <c:pt idx="6528">
                  <c:v>6728</c:v>
                </c:pt>
                <c:pt idx="6529">
                  <c:v>6729</c:v>
                </c:pt>
                <c:pt idx="6530">
                  <c:v>6730</c:v>
                </c:pt>
                <c:pt idx="6531">
                  <c:v>6731</c:v>
                </c:pt>
                <c:pt idx="6532">
                  <c:v>6732</c:v>
                </c:pt>
                <c:pt idx="6533">
                  <c:v>6733</c:v>
                </c:pt>
                <c:pt idx="6534">
                  <c:v>6734</c:v>
                </c:pt>
                <c:pt idx="6535">
                  <c:v>6735</c:v>
                </c:pt>
                <c:pt idx="6536">
                  <c:v>6736</c:v>
                </c:pt>
                <c:pt idx="6537">
                  <c:v>6737</c:v>
                </c:pt>
                <c:pt idx="6538">
                  <c:v>6738</c:v>
                </c:pt>
                <c:pt idx="6539">
                  <c:v>6739</c:v>
                </c:pt>
                <c:pt idx="6540">
                  <c:v>6740</c:v>
                </c:pt>
                <c:pt idx="6541">
                  <c:v>6741</c:v>
                </c:pt>
                <c:pt idx="6542">
                  <c:v>6742</c:v>
                </c:pt>
                <c:pt idx="6543">
                  <c:v>6743</c:v>
                </c:pt>
                <c:pt idx="6544">
                  <c:v>6744</c:v>
                </c:pt>
                <c:pt idx="6545">
                  <c:v>6745</c:v>
                </c:pt>
                <c:pt idx="6546">
                  <c:v>6746</c:v>
                </c:pt>
                <c:pt idx="6547">
                  <c:v>6747</c:v>
                </c:pt>
                <c:pt idx="6548">
                  <c:v>6748</c:v>
                </c:pt>
                <c:pt idx="6549">
                  <c:v>6749</c:v>
                </c:pt>
                <c:pt idx="6550">
                  <c:v>6750</c:v>
                </c:pt>
                <c:pt idx="6551">
                  <c:v>6751</c:v>
                </c:pt>
                <c:pt idx="6552">
                  <c:v>6752</c:v>
                </c:pt>
                <c:pt idx="6553">
                  <c:v>6753</c:v>
                </c:pt>
                <c:pt idx="6554">
                  <c:v>6754</c:v>
                </c:pt>
                <c:pt idx="6555">
                  <c:v>6755</c:v>
                </c:pt>
                <c:pt idx="6556">
                  <c:v>6756</c:v>
                </c:pt>
                <c:pt idx="6557">
                  <c:v>6757</c:v>
                </c:pt>
                <c:pt idx="6558">
                  <c:v>6758</c:v>
                </c:pt>
                <c:pt idx="6559">
                  <c:v>6759</c:v>
                </c:pt>
                <c:pt idx="6560">
                  <c:v>6760</c:v>
                </c:pt>
                <c:pt idx="6561">
                  <c:v>6761</c:v>
                </c:pt>
                <c:pt idx="6562">
                  <c:v>6762</c:v>
                </c:pt>
                <c:pt idx="6563">
                  <c:v>6763</c:v>
                </c:pt>
                <c:pt idx="6564">
                  <c:v>6764</c:v>
                </c:pt>
                <c:pt idx="6565">
                  <c:v>6765</c:v>
                </c:pt>
                <c:pt idx="6566">
                  <c:v>6766</c:v>
                </c:pt>
                <c:pt idx="6567">
                  <c:v>6767</c:v>
                </c:pt>
                <c:pt idx="6568">
                  <c:v>6768</c:v>
                </c:pt>
                <c:pt idx="6569">
                  <c:v>6769</c:v>
                </c:pt>
                <c:pt idx="6570">
                  <c:v>6770</c:v>
                </c:pt>
                <c:pt idx="6571">
                  <c:v>6771</c:v>
                </c:pt>
                <c:pt idx="6572">
                  <c:v>6772</c:v>
                </c:pt>
                <c:pt idx="6573">
                  <c:v>6773</c:v>
                </c:pt>
                <c:pt idx="6574">
                  <c:v>6774</c:v>
                </c:pt>
                <c:pt idx="6575">
                  <c:v>6775</c:v>
                </c:pt>
                <c:pt idx="6576">
                  <c:v>6776</c:v>
                </c:pt>
                <c:pt idx="6577">
                  <c:v>6777</c:v>
                </c:pt>
                <c:pt idx="6578">
                  <c:v>6778</c:v>
                </c:pt>
                <c:pt idx="6579">
                  <c:v>6779</c:v>
                </c:pt>
                <c:pt idx="6580">
                  <c:v>6780</c:v>
                </c:pt>
                <c:pt idx="6581">
                  <c:v>6781</c:v>
                </c:pt>
                <c:pt idx="6582">
                  <c:v>6782</c:v>
                </c:pt>
                <c:pt idx="6583">
                  <c:v>6783</c:v>
                </c:pt>
                <c:pt idx="6584">
                  <c:v>6784</c:v>
                </c:pt>
                <c:pt idx="6585">
                  <c:v>6785</c:v>
                </c:pt>
                <c:pt idx="6586">
                  <c:v>6786</c:v>
                </c:pt>
                <c:pt idx="6587">
                  <c:v>6787</c:v>
                </c:pt>
                <c:pt idx="6588">
                  <c:v>6788</c:v>
                </c:pt>
                <c:pt idx="6589">
                  <c:v>6789</c:v>
                </c:pt>
                <c:pt idx="6590">
                  <c:v>6790</c:v>
                </c:pt>
                <c:pt idx="6591">
                  <c:v>6791</c:v>
                </c:pt>
                <c:pt idx="6592">
                  <c:v>6792</c:v>
                </c:pt>
                <c:pt idx="6593">
                  <c:v>6793</c:v>
                </c:pt>
                <c:pt idx="6594">
                  <c:v>6794</c:v>
                </c:pt>
                <c:pt idx="6595">
                  <c:v>6795</c:v>
                </c:pt>
                <c:pt idx="6596">
                  <c:v>6796</c:v>
                </c:pt>
                <c:pt idx="6597">
                  <c:v>6797</c:v>
                </c:pt>
                <c:pt idx="6598">
                  <c:v>6798</c:v>
                </c:pt>
                <c:pt idx="6599">
                  <c:v>6799</c:v>
                </c:pt>
                <c:pt idx="6600">
                  <c:v>6800</c:v>
                </c:pt>
                <c:pt idx="6601">
                  <c:v>6801</c:v>
                </c:pt>
                <c:pt idx="6602">
                  <c:v>6802</c:v>
                </c:pt>
                <c:pt idx="6603">
                  <c:v>6803</c:v>
                </c:pt>
                <c:pt idx="6604">
                  <c:v>6804</c:v>
                </c:pt>
                <c:pt idx="6605">
                  <c:v>6805</c:v>
                </c:pt>
                <c:pt idx="6606">
                  <c:v>6806</c:v>
                </c:pt>
                <c:pt idx="6607">
                  <c:v>6807</c:v>
                </c:pt>
                <c:pt idx="6608">
                  <c:v>6808</c:v>
                </c:pt>
                <c:pt idx="6609">
                  <c:v>6809</c:v>
                </c:pt>
                <c:pt idx="6610">
                  <c:v>6810</c:v>
                </c:pt>
                <c:pt idx="6611">
                  <c:v>6811</c:v>
                </c:pt>
                <c:pt idx="6612">
                  <c:v>6812</c:v>
                </c:pt>
                <c:pt idx="6613">
                  <c:v>6813</c:v>
                </c:pt>
                <c:pt idx="6614">
                  <c:v>6814</c:v>
                </c:pt>
                <c:pt idx="6615">
                  <c:v>6815</c:v>
                </c:pt>
                <c:pt idx="6616">
                  <c:v>6816</c:v>
                </c:pt>
                <c:pt idx="6617">
                  <c:v>6817</c:v>
                </c:pt>
                <c:pt idx="6618">
                  <c:v>6818</c:v>
                </c:pt>
                <c:pt idx="6619">
                  <c:v>6819</c:v>
                </c:pt>
                <c:pt idx="6620">
                  <c:v>6820</c:v>
                </c:pt>
                <c:pt idx="6621">
                  <c:v>6821</c:v>
                </c:pt>
                <c:pt idx="6622">
                  <c:v>6822</c:v>
                </c:pt>
                <c:pt idx="6623">
                  <c:v>6823</c:v>
                </c:pt>
                <c:pt idx="6624">
                  <c:v>6824</c:v>
                </c:pt>
                <c:pt idx="6625">
                  <c:v>6825</c:v>
                </c:pt>
                <c:pt idx="6626">
                  <c:v>6826</c:v>
                </c:pt>
                <c:pt idx="6627">
                  <c:v>6827</c:v>
                </c:pt>
                <c:pt idx="6628">
                  <c:v>6828</c:v>
                </c:pt>
                <c:pt idx="6629">
                  <c:v>6829</c:v>
                </c:pt>
                <c:pt idx="6630">
                  <c:v>6830</c:v>
                </c:pt>
                <c:pt idx="6631">
                  <c:v>6831</c:v>
                </c:pt>
                <c:pt idx="6632">
                  <c:v>6832</c:v>
                </c:pt>
                <c:pt idx="6633">
                  <c:v>6833</c:v>
                </c:pt>
                <c:pt idx="6634">
                  <c:v>6834</c:v>
                </c:pt>
                <c:pt idx="6635">
                  <c:v>6835</c:v>
                </c:pt>
                <c:pt idx="6636">
                  <c:v>6836</c:v>
                </c:pt>
                <c:pt idx="6637">
                  <c:v>6837</c:v>
                </c:pt>
                <c:pt idx="6638">
                  <c:v>6838</c:v>
                </c:pt>
                <c:pt idx="6639">
                  <c:v>6839</c:v>
                </c:pt>
                <c:pt idx="6640">
                  <c:v>6840</c:v>
                </c:pt>
                <c:pt idx="6641">
                  <c:v>6841</c:v>
                </c:pt>
                <c:pt idx="6642">
                  <c:v>6842</c:v>
                </c:pt>
                <c:pt idx="6643">
                  <c:v>6843</c:v>
                </c:pt>
                <c:pt idx="6644">
                  <c:v>6844</c:v>
                </c:pt>
                <c:pt idx="6645">
                  <c:v>6845</c:v>
                </c:pt>
                <c:pt idx="6646">
                  <c:v>6846</c:v>
                </c:pt>
                <c:pt idx="6647">
                  <c:v>6847</c:v>
                </c:pt>
                <c:pt idx="6648">
                  <c:v>6848</c:v>
                </c:pt>
                <c:pt idx="6649">
                  <c:v>6849</c:v>
                </c:pt>
                <c:pt idx="6650">
                  <c:v>6850</c:v>
                </c:pt>
                <c:pt idx="6651">
                  <c:v>6851</c:v>
                </c:pt>
                <c:pt idx="6652">
                  <c:v>6852</c:v>
                </c:pt>
                <c:pt idx="6653">
                  <c:v>6853</c:v>
                </c:pt>
                <c:pt idx="6654">
                  <c:v>6854</c:v>
                </c:pt>
                <c:pt idx="6655">
                  <c:v>6855</c:v>
                </c:pt>
                <c:pt idx="6656">
                  <c:v>6856</c:v>
                </c:pt>
                <c:pt idx="6657">
                  <c:v>6857</c:v>
                </c:pt>
                <c:pt idx="6658">
                  <c:v>6858</c:v>
                </c:pt>
                <c:pt idx="6659">
                  <c:v>6859</c:v>
                </c:pt>
                <c:pt idx="6660">
                  <c:v>6860</c:v>
                </c:pt>
                <c:pt idx="6661">
                  <c:v>6861</c:v>
                </c:pt>
                <c:pt idx="6662">
                  <c:v>6862</c:v>
                </c:pt>
                <c:pt idx="6663">
                  <c:v>6863</c:v>
                </c:pt>
                <c:pt idx="6664">
                  <c:v>6864</c:v>
                </c:pt>
                <c:pt idx="6665">
                  <c:v>6865</c:v>
                </c:pt>
                <c:pt idx="6666">
                  <c:v>6866</c:v>
                </c:pt>
                <c:pt idx="6667">
                  <c:v>6867</c:v>
                </c:pt>
                <c:pt idx="6668">
                  <c:v>6868</c:v>
                </c:pt>
                <c:pt idx="6669">
                  <c:v>6869</c:v>
                </c:pt>
                <c:pt idx="6670">
                  <c:v>6870</c:v>
                </c:pt>
                <c:pt idx="6671">
                  <c:v>6871</c:v>
                </c:pt>
                <c:pt idx="6672">
                  <c:v>6872</c:v>
                </c:pt>
                <c:pt idx="6673">
                  <c:v>6873</c:v>
                </c:pt>
                <c:pt idx="6674">
                  <c:v>6874</c:v>
                </c:pt>
                <c:pt idx="6675">
                  <c:v>6875</c:v>
                </c:pt>
                <c:pt idx="6676">
                  <c:v>6876</c:v>
                </c:pt>
                <c:pt idx="6677">
                  <c:v>6877</c:v>
                </c:pt>
                <c:pt idx="6678">
                  <c:v>6878</c:v>
                </c:pt>
                <c:pt idx="6679">
                  <c:v>6879</c:v>
                </c:pt>
                <c:pt idx="6680">
                  <c:v>6880</c:v>
                </c:pt>
                <c:pt idx="6681">
                  <c:v>6881</c:v>
                </c:pt>
                <c:pt idx="6682">
                  <c:v>6882</c:v>
                </c:pt>
                <c:pt idx="6683">
                  <c:v>6883</c:v>
                </c:pt>
                <c:pt idx="6684">
                  <c:v>6884</c:v>
                </c:pt>
                <c:pt idx="6685">
                  <c:v>6885</c:v>
                </c:pt>
                <c:pt idx="6686">
                  <c:v>6886</c:v>
                </c:pt>
                <c:pt idx="6687">
                  <c:v>6887</c:v>
                </c:pt>
                <c:pt idx="6688">
                  <c:v>6888</c:v>
                </c:pt>
                <c:pt idx="6689">
                  <c:v>6889</c:v>
                </c:pt>
                <c:pt idx="6690">
                  <c:v>6890</c:v>
                </c:pt>
                <c:pt idx="6691">
                  <c:v>6891</c:v>
                </c:pt>
                <c:pt idx="6692">
                  <c:v>6892</c:v>
                </c:pt>
                <c:pt idx="6693">
                  <c:v>6893</c:v>
                </c:pt>
                <c:pt idx="6694">
                  <c:v>6894</c:v>
                </c:pt>
                <c:pt idx="6695">
                  <c:v>6895</c:v>
                </c:pt>
                <c:pt idx="6696">
                  <c:v>6896</c:v>
                </c:pt>
                <c:pt idx="6697">
                  <c:v>6897</c:v>
                </c:pt>
                <c:pt idx="6698">
                  <c:v>6898</c:v>
                </c:pt>
                <c:pt idx="6699">
                  <c:v>6899</c:v>
                </c:pt>
                <c:pt idx="6700">
                  <c:v>6900</c:v>
                </c:pt>
                <c:pt idx="6701">
                  <c:v>6901</c:v>
                </c:pt>
                <c:pt idx="6702">
                  <c:v>6902</c:v>
                </c:pt>
                <c:pt idx="6703">
                  <c:v>6903</c:v>
                </c:pt>
                <c:pt idx="6704">
                  <c:v>6904</c:v>
                </c:pt>
                <c:pt idx="6705">
                  <c:v>6905</c:v>
                </c:pt>
                <c:pt idx="6706">
                  <c:v>6906</c:v>
                </c:pt>
                <c:pt idx="6707">
                  <c:v>6907</c:v>
                </c:pt>
                <c:pt idx="6708">
                  <c:v>6908</c:v>
                </c:pt>
                <c:pt idx="6709">
                  <c:v>6909</c:v>
                </c:pt>
                <c:pt idx="6710">
                  <c:v>6910</c:v>
                </c:pt>
                <c:pt idx="6711">
                  <c:v>6911</c:v>
                </c:pt>
                <c:pt idx="6712">
                  <c:v>6912</c:v>
                </c:pt>
                <c:pt idx="6713">
                  <c:v>6913</c:v>
                </c:pt>
                <c:pt idx="6714">
                  <c:v>6914</c:v>
                </c:pt>
                <c:pt idx="6715">
                  <c:v>6915</c:v>
                </c:pt>
                <c:pt idx="6716">
                  <c:v>6916</c:v>
                </c:pt>
                <c:pt idx="6717">
                  <c:v>6917</c:v>
                </c:pt>
                <c:pt idx="6718">
                  <c:v>6918</c:v>
                </c:pt>
                <c:pt idx="6719">
                  <c:v>6919</c:v>
                </c:pt>
                <c:pt idx="6720">
                  <c:v>6920</c:v>
                </c:pt>
                <c:pt idx="6721">
                  <c:v>6921</c:v>
                </c:pt>
                <c:pt idx="6722">
                  <c:v>6922</c:v>
                </c:pt>
                <c:pt idx="6723">
                  <c:v>6923</c:v>
                </c:pt>
                <c:pt idx="6724">
                  <c:v>6924</c:v>
                </c:pt>
                <c:pt idx="6725">
                  <c:v>6925</c:v>
                </c:pt>
                <c:pt idx="6726">
                  <c:v>6926</c:v>
                </c:pt>
                <c:pt idx="6727">
                  <c:v>6927</c:v>
                </c:pt>
                <c:pt idx="6728">
                  <c:v>6928</c:v>
                </c:pt>
                <c:pt idx="6729">
                  <c:v>6929</c:v>
                </c:pt>
                <c:pt idx="6730">
                  <c:v>6930</c:v>
                </c:pt>
                <c:pt idx="6731">
                  <c:v>6931</c:v>
                </c:pt>
                <c:pt idx="6732">
                  <c:v>6932</c:v>
                </c:pt>
                <c:pt idx="6733">
                  <c:v>6933</c:v>
                </c:pt>
                <c:pt idx="6734">
                  <c:v>6934</c:v>
                </c:pt>
                <c:pt idx="6735">
                  <c:v>6935</c:v>
                </c:pt>
                <c:pt idx="6736">
                  <c:v>6936</c:v>
                </c:pt>
                <c:pt idx="6737">
                  <c:v>6937</c:v>
                </c:pt>
                <c:pt idx="6738">
                  <c:v>6938</c:v>
                </c:pt>
                <c:pt idx="6739">
                  <c:v>6939</c:v>
                </c:pt>
                <c:pt idx="6740">
                  <c:v>6940</c:v>
                </c:pt>
                <c:pt idx="6741">
                  <c:v>6941</c:v>
                </c:pt>
                <c:pt idx="6742">
                  <c:v>6942</c:v>
                </c:pt>
                <c:pt idx="6743">
                  <c:v>6943</c:v>
                </c:pt>
                <c:pt idx="6744">
                  <c:v>6944</c:v>
                </c:pt>
                <c:pt idx="6745">
                  <c:v>6945</c:v>
                </c:pt>
                <c:pt idx="6746">
                  <c:v>6946</c:v>
                </c:pt>
                <c:pt idx="6747">
                  <c:v>6947</c:v>
                </c:pt>
                <c:pt idx="6748">
                  <c:v>6948</c:v>
                </c:pt>
                <c:pt idx="6749">
                  <c:v>6949</c:v>
                </c:pt>
                <c:pt idx="6750">
                  <c:v>6950</c:v>
                </c:pt>
                <c:pt idx="6751">
                  <c:v>6951</c:v>
                </c:pt>
                <c:pt idx="6752">
                  <c:v>6952</c:v>
                </c:pt>
                <c:pt idx="6753">
                  <c:v>6953</c:v>
                </c:pt>
                <c:pt idx="6754">
                  <c:v>6954</c:v>
                </c:pt>
                <c:pt idx="6755">
                  <c:v>6955</c:v>
                </c:pt>
                <c:pt idx="6756">
                  <c:v>6956</c:v>
                </c:pt>
                <c:pt idx="6757">
                  <c:v>6957</c:v>
                </c:pt>
                <c:pt idx="6758">
                  <c:v>6958</c:v>
                </c:pt>
                <c:pt idx="6759">
                  <c:v>6959</c:v>
                </c:pt>
                <c:pt idx="6760">
                  <c:v>6960</c:v>
                </c:pt>
                <c:pt idx="6761">
                  <c:v>6961</c:v>
                </c:pt>
                <c:pt idx="6762">
                  <c:v>6962</c:v>
                </c:pt>
                <c:pt idx="6763">
                  <c:v>6963</c:v>
                </c:pt>
                <c:pt idx="6764">
                  <c:v>6964</c:v>
                </c:pt>
                <c:pt idx="6765">
                  <c:v>6965</c:v>
                </c:pt>
                <c:pt idx="6766">
                  <c:v>6966</c:v>
                </c:pt>
                <c:pt idx="6767">
                  <c:v>6967</c:v>
                </c:pt>
                <c:pt idx="6768">
                  <c:v>6968</c:v>
                </c:pt>
                <c:pt idx="6769">
                  <c:v>6969</c:v>
                </c:pt>
                <c:pt idx="6770">
                  <c:v>6970</c:v>
                </c:pt>
                <c:pt idx="6771">
                  <c:v>6971</c:v>
                </c:pt>
                <c:pt idx="6772">
                  <c:v>6972</c:v>
                </c:pt>
                <c:pt idx="6773">
                  <c:v>6973</c:v>
                </c:pt>
                <c:pt idx="6774">
                  <c:v>6974</c:v>
                </c:pt>
                <c:pt idx="6775">
                  <c:v>6975</c:v>
                </c:pt>
                <c:pt idx="6776">
                  <c:v>6976</c:v>
                </c:pt>
                <c:pt idx="6777">
                  <c:v>6977</c:v>
                </c:pt>
                <c:pt idx="6778">
                  <c:v>6978</c:v>
                </c:pt>
                <c:pt idx="6779">
                  <c:v>6979</c:v>
                </c:pt>
                <c:pt idx="6780">
                  <c:v>6980</c:v>
                </c:pt>
                <c:pt idx="6781">
                  <c:v>6981</c:v>
                </c:pt>
                <c:pt idx="6782">
                  <c:v>6982</c:v>
                </c:pt>
                <c:pt idx="6783">
                  <c:v>6983</c:v>
                </c:pt>
                <c:pt idx="6784">
                  <c:v>6984</c:v>
                </c:pt>
                <c:pt idx="6785">
                  <c:v>6985</c:v>
                </c:pt>
                <c:pt idx="6786">
                  <c:v>6986</c:v>
                </c:pt>
                <c:pt idx="6787">
                  <c:v>6987</c:v>
                </c:pt>
                <c:pt idx="6788">
                  <c:v>6988</c:v>
                </c:pt>
                <c:pt idx="6789">
                  <c:v>6989</c:v>
                </c:pt>
                <c:pt idx="6790">
                  <c:v>6990</c:v>
                </c:pt>
                <c:pt idx="6791">
                  <c:v>6991</c:v>
                </c:pt>
                <c:pt idx="6792">
                  <c:v>6992</c:v>
                </c:pt>
                <c:pt idx="6793">
                  <c:v>6993</c:v>
                </c:pt>
                <c:pt idx="6794">
                  <c:v>6994</c:v>
                </c:pt>
                <c:pt idx="6795">
                  <c:v>6995</c:v>
                </c:pt>
                <c:pt idx="6796">
                  <c:v>6996</c:v>
                </c:pt>
                <c:pt idx="6797">
                  <c:v>6997</c:v>
                </c:pt>
                <c:pt idx="6798">
                  <c:v>6998</c:v>
                </c:pt>
                <c:pt idx="6799">
                  <c:v>6999</c:v>
                </c:pt>
                <c:pt idx="6800">
                  <c:v>7000</c:v>
                </c:pt>
                <c:pt idx="6801">
                  <c:v>7001</c:v>
                </c:pt>
                <c:pt idx="6802">
                  <c:v>7002</c:v>
                </c:pt>
                <c:pt idx="6803">
                  <c:v>7003</c:v>
                </c:pt>
                <c:pt idx="6804">
                  <c:v>7004</c:v>
                </c:pt>
                <c:pt idx="6805">
                  <c:v>7005</c:v>
                </c:pt>
                <c:pt idx="6806">
                  <c:v>7006</c:v>
                </c:pt>
                <c:pt idx="6807">
                  <c:v>7007</c:v>
                </c:pt>
                <c:pt idx="6808">
                  <c:v>7008</c:v>
                </c:pt>
                <c:pt idx="6809">
                  <c:v>7009</c:v>
                </c:pt>
                <c:pt idx="6810">
                  <c:v>7010</c:v>
                </c:pt>
                <c:pt idx="6811">
                  <c:v>7011</c:v>
                </c:pt>
                <c:pt idx="6812">
                  <c:v>7012</c:v>
                </c:pt>
                <c:pt idx="6813">
                  <c:v>7013</c:v>
                </c:pt>
                <c:pt idx="6814">
                  <c:v>7014</c:v>
                </c:pt>
                <c:pt idx="6815">
                  <c:v>7015</c:v>
                </c:pt>
                <c:pt idx="6816">
                  <c:v>7016</c:v>
                </c:pt>
                <c:pt idx="6817">
                  <c:v>7017</c:v>
                </c:pt>
                <c:pt idx="6818">
                  <c:v>7018</c:v>
                </c:pt>
                <c:pt idx="6819">
                  <c:v>7019</c:v>
                </c:pt>
                <c:pt idx="6820">
                  <c:v>7020</c:v>
                </c:pt>
                <c:pt idx="6821">
                  <c:v>7021</c:v>
                </c:pt>
                <c:pt idx="6822">
                  <c:v>7022</c:v>
                </c:pt>
                <c:pt idx="6823">
                  <c:v>7023</c:v>
                </c:pt>
                <c:pt idx="6824">
                  <c:v>7024</c:v>
                </c:pt>
                <c:pt idx="6825">
                  <c:v>7025</c:v>
                </c:pt>
                <c:pt idx="6826">
                  <c:v>7026</c:v>
                </c:pt>
                <c:pt idx="6827">
                  <c:v>7027</c:v>
                </c:pt>
                <c:pt idx="6828">
                  <c:v>7028</c:v>
                </c:pt>
                <c:pt idx="6829">
                  <c:v>7029</c:v>
                </c:pt>
                <c:pt idx="6830">
                  <c:v>7030</c:v>
                </c:pt>
                <c:pt idx="6831">
                  <c:v>7031</c:v>
                </c:pt>
                <c:pt idx="6832">
                  <c:v>7032</c:v>
                </c:pt>
                <c:pt idx="6833">
                  <c:v>7033</c:v>
                </c:pt>
                <c:pt idx="6834">
                  <c:v>7034</c:v>
                </c:pt>
                <c:pt idx="6835">
                  <c:v>7035</c:v>
                </c:pt>
                <c:pt idx="6836">
                  <c:v>7036</c:v>
                </c:pt>
                <c:pt idx="6837">
                  <c:v>7037</c:v>
                </c:pt>
                <c:pt idx="6838">
                  <c:v>7038</c:v>
                </c:pt>
                <c:pt idx="6839">
                  <c:v>7039</c:v>
                </c:pt>
                <c:pt idx="6840">
                  <c:v>7040</c:v>
                </c:pt>
                <c:pt idx="6841">
                  <c:v>7041</c:v>
                </c:pt>
                <c:pt idx="6842">
                  <c:v>7042</c:v>
                </c:pt>
                <c:pt idx="6843">
                  <c:v>7043</c:v>
                </c:pt>
                <c:pt idx="6844">
                  <c:v>7044</c:v>
                </c:pt>
                <c:pt idx="6845">
                  <c:v>7045</c:v>
                </c:pt>
                <c:pt idx="6846">
                  <c:v>7046</c:v>
                </c:pt>
                <c:pt idx="6847">
                  <c:v>7047</c:v>
                </c:pt>
                <c:pt idx="6848">
                  <c:v>7048</c:v>
                </c:pt>
                <c:pt idx="6849">
                  <c:v>7049</c:v>
                </c:pt>
                <c:pt idx="6850">
                  <c:v>7050</c:v>
                </c:pt>
                <c:pt idx="6851">
                  <c:v>7051</c:v>
                </c:pt>
                <c:pt idx="6852">
                  <c:v>7052</c:v>
                </c:pt>
                <c:pt idx="6853">
                  <c:v>7053</c:v>
                </c:pt>
                <c:pt idx="6854">
                  <c:v>7054</c:v>
                </c:pt>
                <c:pt idx="6855">
                  <c:v>7055</c:v>
                </c:pt>
                <c:pt idx="6856">
                  <c:v>7056</c:v>
                </c:pt>
                <c:pt idx="6857">
                  <c:v>7057</c:v>
                </c:pt>
                <c:pt idx="6858">
                  <c:v>7058</c:v>
                </c:pt>
                <c:pt idx="6859">
                  <c:v>7059</c:v>
                </c:pt>
                <c:pt idx="6860">
                  <c:v>7060</c:v>
                </c:pt>
                <c:pt idx="6861">
                  <c:v>7061</c:v>
                </c:pt>
                <c:pt idx="6862">
                  <c:v>7062</c:v>
                </c:pt>
                <c:pt idx="6863">
                  <c:v>7063</c:v>
                </c:pt>
                <c:pt idx="6864">
                  <c:v>7064</c:v>
                </c:pt>
                <c:pt idx="6865">
                  <c:v>7065</c:v>
                </c:pt>
                <c:pt idx="6866">
                  <c:v>7066</c:v>
                </c:pt>
                <c:pt idx="6867">
                  <c:v>7067</c:v>
                </c:pt>
                <c:pt idx="6868">
                  <c:v>7068</c:v>
                </c:pt>
                <c:pt idx="6869">
                  <c:v>7069</c:v>
                </c:pt>
                <c:pt idx="6870">
                  <c:v>7070</c:v>
                </c:pt>
                <c:pt idx="6871">
                  <c:v>7071</c:v>
                </c:pt>
              </c:numCache>
            </c:numRef>
          </c:xVal>
          <c:yVal>
            <c:numRef>
              <c:f>E_analysis!$X$2:$X$6873</c:f>
              <c:numCache>
                <c:formatCode>General</c:formatCode>
                <c:ptCount val="6872"/>
                <c:pt idx="712">
                  <c:v>59</c:v>
                </c:pt>
                <c:pt idx="713">
                  <c:v>59</c:v>
                </c:pt>
                <c:pt idx="714">
                  <c:v>59</c:v>
                </c:pt>
                <c:pt idx="715">
                  <c:v>59</c:v>
                </c:pt>
                <c:pt idx="716">
                  <c:v>59</c:v>
                </c:pt>
                <c:pt idx="717">
                  <c:v>59</c:v>
                </c:pt>
                <c:pt idx="718">
                  <c:v>59</c:v>
                </c:pt>
                <c:pt idx="719">
                  <c:v>59</c:v>
                </c:pt>
                <c:pt idx="720">
                  <c:v>59</c:v>
                </c:pt>
                <c:pt idx="721">
                  <c:v>59</c:v>
                </c:pt>
                <c:pt idx="722">
                  <c:v>59</c:v>
                </c:pt>
                <c:pt idx="723">
                  <c:v>59</c:v>
                </c:pt>
                <c:pt idx="724">
                  <c:v>59</c:v>
                </c:pt>
                <c:pt idx="725">
                  <c:v>59</c:v>
                </c:pt>
                <c:pt idx="726">
                  <c:v>59</c:v>
                </c:pt>
                <c:pt idx="727">
                  <c:v>59</c:v>
                </c:pt>
                <c:pt idx="728">
                  <c:v>59</c:v>
                </c:pt>
                <c:pt idx="729">
                  <c:v>59</c:v>
                </c:pt>
                <c:pt idx="730">
                  <c:v>59</c:v>
                </c:pt>
                <c:pt idx="731">
                  <c:v>59</c:v>
                </c:pt>
                <c:pt idx="732">
                  <c:v>59</c:v>
                </c:pt>
                <c:pt idx="733">
                  <c:v>59</c:v>
                </c:pt>
                <c:pt idx="734">
                  <c:v>59</c:v>
                </c:pt>
                <c:pt idx="735">
                  <c:v>59</c:v>
                </c:pt>
                <c:pt idx="736">
                  <c:v>59</c:v>
                </c:pt>
                <c:pt idx="737">
                  <c:v>59</c:v>
                </c:pt>
                <c:pt idx="738">
                  <c:v>59</c:v>
                </c:pt>
                <c:pt idx="739">
                  <c:v>59</c:v>
                </c:pt>
                <c:pt idx="740">
                  <c:v>59</c:v>
                </c:pt>
                <c:pt idx="741">
                  <c:v>59</c:v>
                </c:pt>
                <c:pt idx="742">
                  <c:v>59</c:v>
                </c:pt>
                <c:pt idx="743">
                  <c:v>59</c:v>
                </c:pt>
                <c:pt idx="744">
                  <c:v>59</c:v>
                </c:pt>
                <c:pt idx="745">
                  <c:v>59</c:v>
                </c:pt>
                <c:pt idx="746">
                  <c:v>59</c:v>
                </c:pt>
                <c:pt idx="747">
                  <c:v>59</c:v>
                </c:pt>
                <c:pt idx="748">
                  <c:v>59</c:v>
                </c:pt>
                <c:pt idx="749">
                  <c:v>59</c:v>
                </c:pt>
                <c:pt idx="750">
                  <c:v>59</c:v>
                </c:pt>
                <c:pt idx="751">
                  <c:v>59</c:v>
                </c:pt>
                <c:pt idx="752">
                  <c:v>59</c:v>
                </c:pt>
                <c:pt idx="753">
                  <c:v>59</c:v>
                </c:pt>
                <c:pt idx="754">
                  <c:v>59</c:v>
                </c:pt>
                <c:pt idx="755">
                  <c:v>59</c:v>
                </c:pt>
                <c:pt idx="756">
                  <c:v>59</c:v>
                </c:pt>
                <c:pt idx="757">
                  <c:v>59</c:v>
                </c:pt>
                <c:pt idx="758">
                  <c:v>59</c:v>
                </c:pt>
                <c:pt idx="759">
                  <c:v>59</c:v>
                </c:pt>
                <c:pt idx="760">
                  <c:v>59</c:v>
                </c:pt>
                <c:pt idx="761">
                  <c:v>59</c:v>
                </c:pt>
                <c:pt idx="762">
                  <c:v>59</c:v>
                </c:pt>
                <c:pt idx="763">
                  <c:v>59</c:v>
                </c:pt>
                <c:pt idx="764">
                  <c:v>59</c:v>
                </c:pt>
                <c:pt idx="765">
                  <c:v>59</c:v>
                </c:pt>
                <c:pt idx="766">
                  <c:v>59</c:v>
                </c:pt>
                <c:pt idx="767">
                  <c:v>59</c:v>
                </c:pt>
                <c:pt idx="768">
                  <c:v>59</c:v>
                </c:pt>
                <c:pt idx="769">
                  <c:v>59</c:v>
                </c:pt>
                <c:pt idx="770">
                  <c:v>59</c:v>
                </c:pt>
                <c:pt idx="771">
                  <c:v>59</c:v>
                </c:pt>
                <c:pt idx="772">
                  <c:v>59</c:v>
                </c:pt>
                <c:pt idx="773">
                  <c:v>59</c:v>
                </c:pt>
                <c:pt idx="774">
                  <c:v>59</c:v>
                </c:pt>
                <c:pt idx="775">
                  <c:v>59</c:v>
                </c:pt>
                <c:pt idx="776">
                  <c:v>59</c:v>
                </c:pt>
                <c:pt idx="777">
                  <c:v>59</c:v>
                </c:pt>
                <c:pt idx="778">
                  <c:v>59</c:v>
                </c:pt>
                <c:pt idx="779">
                  <c:v>59</c:v>
                </c:pt>
                <c:pt idx="780">
                  <c:v>59</c:v>
                </c:pt>
                <c:pt idx="781">
                  <c:v>59</c:v>
                </c:pt>
                <c:pt idx="782">
                  <c:v>59</c:v>
                </c:pt>
                <c:pt idx="783">
                  <c:v>59</c:v>
                </c:pt>
                <c:pt idx="784">
                  <c:v>59</c:v>
                </c:pt>
                <c:pt idx="785">
                  <c:v>59</c:v>
                </c:pt>
                <c:pt idx="786">
                  <c:v>59</c:v>
                </c:pt>
                <c:pt idx="787">
                  <c:v>59</c:v>
                </c:pt>
                <c:pt idx="788">
                  <c:v>59</c:v>
                </c:pt>
                <c:pt idx="789">
                  <c:v>59</c:v>
                </c:pt>
                <c:pt idx="790">
                  <c:v>59</c:v>
                </c:pt>
                <c:pt idx="791">
                  <c:v>59</c:v>
                </c:pt>
                <c:pt idx="792">
                  <c:v>59</c:v>
                </c:pt>
                <c:pt idx="793">
                  <c:v>59</c:v>
                </c:pt>
                <c:pt idx="794">
                  <c:v>59</c:v>
                </c:pt>
                <c:pt idx="795">
                  <c:v>59</c:v>
                </c:pt>
                <c:pt idx="796">
                  <c:v>59</c:v>
                </c:pt>
                <c:pt idx="797">
                  <c:v>59</c:v>
                </c:pt>
                <c:pt idx="798">
                  <c:v>59</c:v>
                </c:pt>
                <c:pt idx="1110">
                  <c:v>64</c:v>
                </c:pt>
                <c:pt idx="1111">
                  <c:v>64</c:v>
                </c:pt>
                <c:pt idx="1112">
                  <c:v>64</c:v>
                </c:pt>
                <c:pt idx="1113">
                  <c:v>64</c:v>
                </c:pt>
                <c:pt idx="1114">
                  <c:v>64</c:v>
                </c:pt>
                <c:pt idx="1115">
                  <c:v>64</c:v>
                </c:pt>
                <c:pt idx="1116">
                  <c:v>64</c:v>
                </c:pt>
                <c:pt idx="1117">
                  <c:v>64</c:v>
                </c:pt>
                <c:pt idx="1118">
                  <c:v>64</c:v>
                </c:pt>
                <c:pt idx="1119">
                  <c:v>64</c:v>
                </c:pt>
                <c:pt idx="1120">
                  <c:v>64</c:v>
                </c:pt>
                <c:pt idx="1121">
                  <c:v>64</c:v>
                </c:pt>
                <c:pt idx="1122">
                  <c:v>64</c:v>
                </c:pt>
                <c:pt idx="1123">
                  <c:v>64</c:v>
                </c:pt>
                <c:pt idx="1124">
                  <c:v>64</c:v>
                </c:pt>
                <c:pt idx="1125">
                  <c:v>64</c:v>
                </c:pt>
                <c:pt idx="1126">
                  <c:v>64</c:v>
                </c:pt>
                <c:pt idx="1127">
                  <c:v>64</c:v>
                </c:pt>
                <c:pt idx="1128">
                  <c:v>64</c:v>
                </c:pt>
                <c:pt idx="1129">
                  <c:v>64</c:v>
                </c:pt>
                <c:pt idx="1130">
                  <c:v>64</c:v>
                </c:pt>
                <c:pt idx="1131">
                  <c:v>64</c:v>
                </c:pt>
                <c:pt idx="1132">
                  <c:v>64</c:v>
                </c:pt>
                <c:pt idx="1133">
                  <c:v>64</c:v>
                </c:pt>
                <c:pt idx="1134">
                  <c:v>64</c:v>
                </c:pt>
                <c:pt idx="1135">
                  <c:v>64</c:v>
                </c:pt>
                <c:pt idx="1136">
                  <c:v>64</c:v>
                </c:pt>
                <c:pt idx="1137">
                  <c:v>64</c:v>
                </c:pt>
                <c:pt idx="1138">
                  <c:v>64</c:v>
                </c:pt>
                <c:pt idx="1139">
                  <c:v>64</c:v>
                </c:pt>
                <c:pt idx="1140">
                  <c:v>64</c:v>
                </c:pt>
                <c:pt idx="1141">
                  <c:v>64</c:v>
                </c:pt>
                <c:pt idx="1142">
                  <c:v>64</c:v>
                </c:pt>
                <c:pt idx="1143">
                  <c:v>64</c:v>
                </c:pt>
                <c:pt idx="1144">
                  <c:v>64</c:v>
                </c:pt>
                <c:pt idx="1145">
                  <c:v>64</c:v>
                </c:pt>
                <c:pt idx="1146">
                  <c:v>64</c:v>
                </c:pt>
                <c:pt idx="1147">
                  <c:v>64</c:v>
                </c:pt>
                <c:pt idx="1148">
                  <c:v>64</c:v>
                </c:pt>
                <c:pt idx="1149">
                  <c:v>64</c:v>
                </c:pt>
                <c:pt idx="1150">
                  <c:v>64</c:v>
                </c:pt>
                <c:pt idx="1151">
                  <c:v>64</c:v>
                </c:pt>
                <c:pt idx="1152">
                  <c:v>64</c:v>
                </c:pt>
                <c:pt idx="1153">
                  <c:v>64</c:v>
                </c:pt>
                <c:pt idx="1154">
                  <c:v>64</c:v>
                </c:pt>
                <c:pt idx="1155">
                  <c:v>64</c:v>
                </c:pt>
                <c:pt idx="1156">
                  <c:v>64</c:v>
                </c:pt>
                <c:pt idx="1157">
                  <c:v>64</c:v>
                </c:pt>
                <c:pt idx="1158">
                  <c:v>64</c:v>
                </c:pt>
                <c:pt idx="1159">
                  <c:v>64</c:v>
                </c:pt>
                <c:pt idx="1160">
                  <c:v>64</c:v>
                </c:pt>
                <c:pt idx="1161">
                  <c:v>64</c:v>
                </c:pt>
                <c:pt idx="1162">
                  <c:v>64</c:v>
                </c:pt>
                <c:pt idx="1163">
                  <c:v>64</c:v>
                </c:pt>
                <c:pt idx="1164">
                  <c:v>64</c:v>
                </c:pt>
                <c:pt idx="1165">
                  <c:v>64</c:v>
                </c:pt>
                <c:pt idx="1166">
                  <c:v>64</c:v>
                </c:pt>
                <c:pt idx="1167">
                  <c:v>64</c:v>
                </c:pt>
                <c:pt idx="1168">
                  <c:v>64</c:v>
                </c:pt>
                <c:pt idx="1169">
                  <c:v>64</c:v>
                </c:pt>
                <c:pt idx="1170">
                  <c:v>64</c:v>
                </c:pt>
                <c:pt idx="1171">
                  <c:v>64</c:v>
                </c:pt>
                <c:pt idx="1172">
                  <c:v>64</c:v>
                </c:pt>
                <c:pt idx="1488">
                  <c:v>30</c:v>
                </c:pt>
                <c:pt idx="1489">
                  <c:v>30</c:v>
                </c:pt>
                <c:pt idx="1490">
                  <c:v>30</c:v>
                </c:pt>
                <c:pt idx="1491">
                  <c:v>30</c:v>
                </c:pt>
                <c:pt idx="1492">
                  <c:v>30</c:v>
                </c:pt>
                <c:pt idx="1493">
                  <c:v>30</c:v>
                </c:pt>
                <c:pt idx="1494">
                  <c:v>30</c:v>
                </c:pt>
                <c:pt idx="1495">
                  <c:v>30</c:v>
                </c:pt>
                <c:pt idx="1496">
                  <c:v>30</c:v>
                </c:pt>
                <c:pt idx="1497">
                  <c:v>30</c:v>
                </c:pt>
                <c:pt idx="1498">
                  <c:v>30</c:v>
                </c:pt>
                <c:pt idx="1499">
                  <c:v>30</c:v>
                </c:pt>
                <c:pt idx="1500">
                  <c:v>30</c:v>
                </c:pt>
                <c:pt idx="1501">
                  <c:v>30</c:v>
                </c:pt>
                <c:pt idx="1502">
                  <c:v>30</c:v>
                </c:pt>
                <c:pt idx="1503">
                  <c:v>30</c:v>
                </c:pt>
                <c:pt idx="1504">
                  <c:v>30</c:v>
                </c:pt>
                <c:pt idx="1505">
                  <c:v>30</c:v>
                </c:pt>
                <c:pt idx="1506">
                  <c:v>30</c:v>
                </c:pt>
                <c:pt idx="1507">
                  <c:v>30</c:v>
                </c:pt>
                <c:pt idx="1508">
                  <c:v>30</c:v>
                </c:pt>
                <c:pt idx="1509">
                  <c:v>30</c:v>
                </c:pt>
                <c:pt idx="1510">
                  <c:v>30</c:v>
                </c:pt>
                <c:pt idx="1511">
                  <c:v>30</c:v>
                </c:pt>
                <c:pt idx="1512">
                  <c:v>30</c:v>
                </c:pt>
                <c:pt idx="1513">
                  <c:v>30</c:v>
                </c:pt>
                <c:pt idx="1514">
                  <c:v>30</c:v>
                </c:pt>
                <c:pt idx="1515">
                  <c:v>30</c:v>
                </c:pt>
                <c:pt idx="1516">
                  <c:v>30</c:v>
                </c:pt>
                <c:pt idx="1517">
                  <c:v>30</c:v>
                </c:pt>
                <c:pt idx="1518">
                  <c:v>30</c:v>
                </c:pt>
                <c:pt idx="1519">
                  <c:v>30</c:v>
                </c:pt>
                <c:pt idx="1520">
                  <c:v>30</c:v>
                </c:pt>
                <c:pt idx="1521">
                  <c:v>30</c:v>
                </c:pt>
                <c:pt idx="1522">
                  <c:v>30</c:v>
                </c:pt>
                <c:pt idx="1523">
                  <c:v>30</c:v>
                </c:pt>
                <c:pt idx="1524">
                  <c:v>30</c:v>
                </c:pt>
                <c:pt idx="1525">
                  <c:v>30</c:v>
                </c:pt>
                <c:pt idx="1526">
                  <c:v>30</c:v>
                </c:pt>
                <c:pt idx="1527">
                  <c:v>30</c:v>
                </c:pt>
                <c:pt idx="1528">
                  <c:v>30</c:v>
                </c:pt>
                <c:pt idx="1529">
                  <c:v>30</c:v>
                </c:pt>
                <c:pt idx="1530">
                  <c:v>30</c:v>
                </c:pt>
                <c:pt idx="1531">
                  <c:v>30</c:v>
                </c:pt>
                <c:pt idx="1532">
                  <c:v>30</c:v>
                </c:pt>
                <c:pt idx="1533">
                  <c:v>30</c:v>
                </c:pt>
                <c:pt idx="1534">
                  <c:v>30</c:v>
                </c:pt>
                <c:pt idx="1535">
                  <c:v>30</c:v>
                </c:pt>
                <c:pt idx="1536">
                  <c:v>30</c:v>
                </c:pt>
                <c:pt idx="1537">
                  <c:v>30</c:v>
                </c:pt>
                <c:pt idx="1538">
                  <c:v>30</c:v>
                </c:pt>
                <c:pt idx="1539">
                  <c:v>30</c:v>
                </c:pt>
                <c:pt idx="1540">
                  <c:v>30</c:v>
                </c:pt>
                <c:pt idx="1541">
                  <c:v>30</c:v>
                </c:pt>
                <c:pt idx="1542">
                  <c:v>30</c:v>
                </c:pt>
                <c:pt idx="1543">
                  <c:v>30</c:v>
                </c:pt>
                <c:pt idx="1544">
                  <c:v>30</c:v>
                </c:pt>
                <c:pt idx="1545">
                  <c:v>30</c:v>
                </c:pt>
                <c:pt idx="1546">
                  <c:v>36.5</c:v>
                </c:pt>
                <c:pt idx="1547">
                  <c:v>36.5</c:v>
                </c:pt>
                <c:pt idx="1548">
                  <c:v>36.5</c:v>
                </c:pt>
                <c:pt idx="1549">
                  <c:v>36.5</c:v>
                </c:pt>
                <c:pt idx="1550">
                  <c:v>36.5</c:v>
                </c:pt>
                <c:pt idx="1551">
                  <c:v>36.5</c:v>
                </c:pt>
                <c:pt idx="1552">
                  <c:v>36.5</c:v>
                </c:pt>
                <c:pt idx="1553">
                  <c:v>36.5</c:v>
                </c:pt>
                <c:pt idx="1554">
                  <c:v>36.5</c:v>
                </c:pt>
                <c:pt idx="1555">
                  <c:v>36.5</c:v>
                </c:pt>
                <c:pt idx="1556">
                  <c:v>36.5</c:v>
                </c:pt>
                <c:pt idx="1557">
                  <c:v>36.5</c:v>
                </c:pt>
                <c:pt idx="1558">
                  <c:v>36.5</c:v>
                </c:pt>
                <c:pt idx="1559">
                  <c:v>36.5</c:v>
                </c:pt>
                <c:pt idx="1560">
                  <c:v>36.5</c:v>
                </c:pt>
                <c:pt idx="1561">
                  <c:v>36.5</c:v>
                </c:pt>
                <c:pt idx="1562">
                  <c:v>36.5</c:v>
                </c:pt>
                <c:pt idx="1563">
                  <c:v>36.5</c:v>
                </c:pt>
                <c:pt idx="1564">
                  <c:v>36.5</c:v>
                </c:pt>
                <c:pt idx="1565">
                  <c:v>36.5</c:v>
                </c:pt>
                <c:pt idx="1566">
                  <c:v>36.5</c:v>
                </c:pt>
                <c:pt idx="1567">
                  <c:v>36.5</c:v>
                </c:pt>
                <c:pt idx="1568">
                  <c:v>36.5</c:v>
                </c:pt>
                <c:pt idx="1569">
                  <c:v>36.5</c:v>
                </c:pt>
                <c:pt idx="1570">
                  <c:v>36.5</c:v>
                </c:pt>
                <c:pt idx="1571">
                  <c:v>36.5</c:v>
                </c:pt>
                <c:pt idx="1572">
                  <c:v>31</c:v>
                </c:pt>
                <c:pt idx="1573">
                  <c:v>31</c:v>
                </c:pt>
                <c:pt idx="1574">
                  <c:v>31</c:v>
                </c:pt>
                <c:pt idx="1575">
                  <c:v>31</c:v>
                </c:pt>
                <c:pt idx="1576">
                  <c:v>31</c:v>
                </c:pt>
                <c:pt idx="1577">
                  <c:v>31</c:v>
                </c:pt>
                <c:pt idx="1578">
                  <c:v>31</c:v>
                </c:pt>
                <c:pt idx="1579">
                  <c:v>31</c:v>
                </c:pt>
                <c:pt idx="1580">
                  <c:v>31</c:v>
                </c:pt>
                <c:pt idx="1581">
                  <c:v>31</c:v>
                </c:pt>
                <c:pt idx="1582">
                  <c:v>31</c:v>
                </c:pt>
                <c:pt idx="1583">
                  <c:v>31</c:v>
                </c:pt>
                <c:pt idx="1584">
                  <c:v>31</c:v>
                </c:pt>
                <c:pt idx="1585">
                  <c:v>31</c:v>
                </c:pt>
                <c:pt idx="1586">
                  <c:v>31</c:v>
                </c:pt>
                <c:pt idx="1587">
                  <c:v>31</c:v>
                </c:pt>
                <c:pt idx="1588">
                  <c:v>31</c:v>
                </c:pt>
                <c:pt idx="1589">
                  <c:v>31</c:v>
                </c:pt>
                <c:pt idx="1590">
                  <c:v>31</c:v>
                </c:pt>
                <c:pt idx="1591">
                  <c:v>31</c:v>
                </c:pt>
                <c:pt idx="1592">
                  <c:v>31</c:v>
                </c:pt>
                <c:pt idx="1593">
                  <c:v>31</c:v>
                </c:pt>
                <c:pt idx="1594">
                  <c:v>31</c:v>
                </c:pt>
                <c:pt idx="1595">
                  <c:v>31</c:v>
                </c:pt>
                <c:pt idx="1596">
                  <c:v>31</c:v>
                </c:pt>
                <c:pt idx="1597">
                  <c:v>31.5</c:v>
                </c:pt>
                <c:pt idx="1598">
                  <c:v>31.5</c:v>
                </c:pt>
                <c:pt idx="1599">
                  <c:v>28.332999999999998</c:v>
                </c:pt>
                <c:pt idx="1600">
                  <c:v>28.332999999999998</c:v>
                </c:pt>
                <c:pt idx="1601">
                  <c:v>28.332999999999998</c:v>
                </c:pt>
                <c:pt idx="1602">
                  <c:v>28.75</c:v>
                </c:pt>
                <c:pt idx="1603">
                  <c:v>28.75</c:v>
                </c:pt>
                <c:pt idx="1604">
                  <c:v>28.75</c:v>
                </c:pt>
                <c:pt idx="1605">
                  <c:v>28.75</c:v>
                </c:pt>
                <c:pt idx="1606">
                  <c:v>28.75</c:v>
                </c:pt>
                <c:pt idx="1607">
                  <c:v>28.75</c:v>
                </c:pt>
                <c:pt idx="1608">
                  <c:v>28.75</c:v>
                </c:pt>
                <c:pt idx="1609">
                  <c:v>28.75</c:v>
                </c:pt>
                <c:pt idx="1610">
                  <c:v>28.75</c:v>
                </c:pt>
                <c:pt idx="1611">
                  <c:v>28.75</c:v>
                </c:pt>
                <c:pt idx="1612">
                  <c:v>28.75</c:v>
                </c:pt>
                <c:pt idx="1613">
                  <c:v>28.75</c:v>
                </c:pt>
                <c:pt idx="1614">
                  <c:v>28.75</c:v>
                </c:pt>
                <c:pt idx="1615">
                  <c:v>28.75</c:v>
                </c:pt>
                <c:pt idx="1616">
                  <c:v>28.75</c:v>
                </c:pt>
                <c:pt idx="1617">
                  <c:v>28.75</c:v>
                </c:pt>
                <c:pt idx="1618">
                  <c:v>28.75</c:v>
                </c:pt>
                <c:pt idx="1619">
                  <c:v>28.75</c:v>
                </c:pt>
                <c:pt idx="1620">
                  <c:v>28.75</c:v>
                </c:pt>
                <c:pt idx="1621">
                  <c:v>28.75</c:v>
                </c:pt>
                <c:pt idx="1622">
                  <c:v>24</c:v>
                </c:pt>
                <c:pt idx="1623">
                  <c:v>24</c:v>
                </c:pt>
                <c:pt idx="1624">
                  <c:v>24</c:v>
                </c:pt>
                <c:pt idx="1625">
                  <c:v>24</c:v>
                </c:pt>
                <c:pt idx="1626">
                  <c:v>24</c:v>
                </c:pt>
                <c:pt idx="1627">
                  <c:v>26</c:v>
                </c:pt>
                <c:pt idx="1628">
                  <c:v>26</c:v>
                </c:pt>
                <c:pt idx="1629">
                  <c:v>26</c:v>
                </c:pt>
                <c:pt idx="1630">
                  <c:v>26</c:v>
                </c:pt>
                <c:pt idx="1631">
                  <c:v>26</c:v>
                </c:pt>
                <c:pt idx="1632">
                  <c:v>26</c:v>
                </c:pt>
                <c:pt idx="1633">
                  <c:v>26</c:v>
                </c:pt>
                <c:pt idx="1634">
                  <c:v>26</c:v>
                </c:pt>
                <c:pt idx="1635">
                  <c:v>26</c:v>
                </c:pt>
                <c:pt idx="1636">
                  <c:v>26</c:v>
                </c:pt>
                <c:pt idx="1637">
                  <c:v>26</c:v>
                </c:pt>
                <c:pt idx="1638">
                  <c:v>26</c:v>
                </c:pt>
                <c:pt idx="1639">
                  <c:v>26</c:v>
                </c:pt>
                <c:pt idx="1640">
                  <c:v>26</c:v>
                </c:pt>
                <c:pt idx="1641">
                  <c:v>26</c:v>
                </c:pt>
                <c:pt idx="1642">
                  <c:v>26</c:v>
                </c:pt>
                <c:pt idx="1643">
                  <c:v>24</c:v>
                </c:pt>
                <c:pt idx="1644">
                  <c:v>24</c:v>
                </c:pt>
                <c:pt idx="1645">
                  <c:v>24</c:v>
                </c:pt>
                <c:pt idx="1646">
                  <c:v>24</c:v>
                </c:pt>
                <c:pt idx="1647">
                  <c:v>24</c:v>
                </c:pt>
                <c:pt idx="1648">
                  <c:v>24</c:v>
                </c:pt>
                <c:pt idx="1649">
                  <c:v>24</c:v>
                </c:pt>
                <c:pt idx="1650">
                  <c:v>24</c:v>
                </c:pt>
                <c:pt idx="1651">
                  <c:v>24</c:v>
                </c:pt>
                <c:pt idx="1652">
                  <c:v>24</c:v>
                </c:pt>
                <c:pt idx="1653">
                  <c:v>24</c:v>
                </c:pt>
                <c:pt idx="1654">
                  <c:v>24</c:v>
                </c:pt>
                <c:pt idx="1655">
                  <c:v>24</c:v>
                </c:pt>
                <c:pt idx="1656">
                  <c:v>24</c:v>
                </c:pt>
                <c:pt idx="1657">
                  <c:v>29</c:v>
                </c:pt>
                <c:pt idx="1658">
                  <c:v>29</c:v>
                </c:pt>
                <c:pt idx="1659">
                  <c:v>29</c:v>
                </c:pt>
                <c:pt idx="1660">
                  <c:v>29</c:v>
                </c:pt>
                <c:pt idx="1661">
                  <c:v>29</c:v>
                </c:pt>
                <c:pt idx="1662">
                  <c:v>32.5</c:v>
                </c:pt>
                <c:pt idx="1663">
                  <c:v>32.5</c:v>
                </c:pt>
                <c:pt idx="1664">
                  <c:v>32.5</c:v>
                </c:pt>
                <c:pt idx="1665">
                  <c:v>32.5</c:v>
                </c:pt>
                <c:pt idx="1666">
                  <c:v>32.5</c:v>
                </c:pt>
                <c:pt idx="1667">
                  <c:v>32.5</c:v>
                </c:pt>
                <c:pt idx="1668">
                  <c:v>32.5</c:v>
                </c:pt>
                <c:pt idx="1669">
                  <c:v>32.5</c:v>
                </c:pt>
                <c:pt idx="1670">
                  <c:v>30.667000000000002</c:v>
                </c:pt>
                <c:pt idx="1671">
                  <c:v>30.667000000000002</c:v>
                </c:pt>
                <c:pt idx="1672">
                  <c:v>30.667000000000002</c:v>
                </c:pt>
                <c:pt idx="1673">
                  <c:v>30.667000000000002</c:v>
                </c:pt>
                <c:pt idx="1674">
                  <c:v>30.667000000000002</c:v>
                </c:pt>
                <c:pt idx="1675">
                  <c:v>30.667000000000002</c:v>
                </c:pt>
                <c:pt idx="1676">
                  <c:v>30.667000000000002</c:v>
                </c:pt>
                <c:pt idx="1677">
                  <c:v>30.667000000000002</c:v>
                </c:pt>
                <c:pt idx="1678">
                  <c:v>30.667000000000002</c:v>
                </c:pt>
                <c:pt idx="1679">
                  <c:v>30.667000000000002</c:v>
                </c:pt>
                <c:pt idx="1680">
                  <c:v>30.667000000000002</c:v>
                </c:pt>
                <c:pt idx="1681">
                  <c:v>30.667000000000002</c:v>
                </c:pt>
                <c:pt idx="1682">
                  <c:v>30.667000000000002</c:v>
                </c:pt>
                <c:pt idx="1683">
                  <c:v>33</c:v>
                </c:pt>
                <c:pt idx="1684">
                  <c:v>33</c:v>
                </c:pt>
                <c:pt idx="1685">
                  <c:v>33</c:v>
                </c:pt>
                <c:pt idx="1686">
                  <c:v>33</c:v>
                </c:pt>
                <c:pt idx="1687">
                  <c:v>33</c:v>
                </c:pt>
                <c:pt idx="1688">
                  <c:v>33</c:v>
                </c:pt>
                <c:pt idx="1689">
                  <c:v>33</c:v>
                </c:pt>
                <c:pt idx="1690">
                  <c:v>33</c:v>
                </c:pt>
                <c:pt idx="1691">
                  <c:v>33</c:v>
                </c:pt>
                <c:pt idx="1692">
                  <c:v>33</c:v>
                </c:pt>
                <c:pt idx="1693">
                  <c:v>33</c:v>
                </c:pt>
                <c:pt idx="1694">
                  <c:v>33</c:v>
                </c:pt>
                <c:pt idx="1695">
                  <c:v>33</c:v>
                </c:pt>
                <c:pt idx="1696">
                  <c:v>33</c:v>
                </c:pt>
                <c:pt idx="1697">
                  <c:v>33</c:v>
                </c:pt>
                <c:pt idx="1698">
                  <c:v>33</c:v>
                </c:pt>
                <c:pt idx="1699">
                  <c:v>33</c:v>
                </c:pt>
                <c:pt idx="1700">
                  <c:v>33</c:v>
                </c:pt>
                <c:pt idx="1701">
                  <c:v>33</c:v>
                </c:pt>
                <c:pt idx="1702">
                  <c:v>33</c:v>
                </c:pt>
                <c:pt idx="1703">
                  <c:v>33</c:v>
                </c:pt>
                <c:pt idx="1704">
                  <c:v>33</c:v>
                </c:pt>
                <c:pt idx="1705">
                  <c:v>33</c:v>
                </c:pt>
                <c:pt idx="1706">
                  <c:v>33</c:v>
                </c:pt>
                <c:pt idx="1707">
                  <c:v>33</c:v>
                </c:pt>
                <c:pt idx="1708">
                  <c:v>33</c:v>
                </c:pt>
                <c:pt idx="1709">
                  <c:v>33</c:v>
                </c:pt>
                <c:pt idx="1710">
                  <c:v>33</c:v>
                </c:pt>
                <c:pt idx="1711">
                  <c:v>33</c:v>
                </c:pt>
                <c:pt idx="1712">
                  <c:v>33</c:v>
                </c:pt>
                <c:pt idx="1713">
                  <c:v>33</c:v>
                </c:pt>
                <c:pt idx="1714">
                  <c:v>33</c:v>
                </c:pt>
                <c:pt idx="1715">
                  <c:v>33</c:v>
                </c:pt>
                <c:pt idx="1716">
                  <c:v>33</c:v>
                </c:pt>
                <c:pt idx="1717">
                  <c:v>33</c:v>
                </c:pt>
                <c:pt idx="1718">
                  <c:v>33</c:v>
                </c:pt>
                <c:pt idx="1719">
                  <c:v>33</c:v>
                </c:pt>
                <c:pt idx="1720">
                  <c:v>33</c:v>
                </c:pt>
                <c:pt idx="1721">
                  <c:v>33</c:v>
                </c:pt>
                <c:pt idx="1722">
                  <c:v>33</c:v>
                </c:pt>
                <c:pt idx="1723">
                  <c:v>33</c:v>
                </c:pt>
                <c:pt idx="1724">
                  <c:v>33</c:v>
                </c:pt>
                <c:pt idx="1725">
                  <c:v>33</c:v>
                </c:pt>
                <c:pt idx="1726">
                  <c:v>33</c:v>
                </c:pt>
                <c:pt idx="1727">
                  <c:v>33</c:v>
                </c:pt>
                <c:pt idx="1728">
                  <c:v>33</c:v>
                </c:pt>
                <c:pt idx="1729">
                  <c:v>33</c:v>
                </c:pt>
                <c:pt idx="1730">
                  <c:v>33</c:v>
                </c:pt>
                <c:pt idx="1731">
                  <c:v>35.667000000000002</c:v>
                </c:pt>
                <c:pt idx="1732">
                  <c:v>37.25</c:v>
                </c:pt>
                <c:pt idx="1733">
                  <c:v>36.667000000000002</c:v>
                </c:pt>
                <c:pt idx="1734">
                  <c:v>41.5</c:v>
                </c:pt>
                <c:pt idx="1735">
                  <c:v>41.5</c:v>
                </c:pt>
                <c:pt idx="1736">
                  <c:v>41.5</c:v>
                </c:pt>
                <c:pt idx="1737">
                  <c:v>41.5</c:v>
                </c:pt>
                <c:pt idx="1738">
                  <c:v>41.5</c:v>
                </c:pt>
                <c:pt idx="1739">
                  <c:v>41.5</c:v>
                </c:pt>
                <c:pt idx="1740">
                  <c:v>41.5</c:v>
                </c:pt>
                <c:pt idx="1741">
                  <c:v>41.5</c:v>
                </c:pt>
                <c:pt idx="1742">
                  <c:v>41.5</c:v>
                </c:pt>
                <c:pt idx="1743">
                  <c:v>41.5</c:v>
                </c:pt>
                <c:pt idx="1744">
                  <c:v>41.5</c:v>
                </c:pt>
                <c:pt idx="1745">
                  <c:v>41.5</c:v>
                </c:pt>
                <c:pt idx="1746">
                  <c:v>41.5</c:v>
                </c:pt>
                <c:pt idx="1747">
                  <c:v>41.5</c:v>
                </c:pt>
                <c:pt idx="1748">
                  <c:v>41.5</c:v>
                </c:pt>
                <c:pt idx="1749">
                  <c:v>41.5</c:v>
                </c:pt>
                <c:pt idx="1750">
                  <c:v>41.5</c:v>
                </c:pt>
                <c:pt idx="1751">
                  <c:v>41.5</c:v>
                </c:pt>
                <c:pt idx="1752">
                  <c:v>41.5</c:v>
                </c:pt>
                <c:pt idx="1753">
                  <c:v>41.5</c:v>
                </c:pt>
                <c:pt idx="1754">
                  <c:v>41.5</c:v>
                </c:pt>
                <c:pt idx="1755">
                  <c:v>41.5</c:v>
                </c:pt>
                <c:pt idx="1756">
                  <c:v>41.5</c:v>
                </c:pt>
                <c:pt idx="1757">
                  <c:v>41.5</c:v>
                </c:pt>
                <c:pt idx="1758">
                  <c:v>41.5</c:v>
                </c:pt>
                <c:pt idx="1759">
                  <c:v>41.5</c:v>
                </c:pt>
                <c:pt idx="1760">
                  <c:v>41.5</c:v>
                </c:pt>
                <c:pt idx="1761">
                  <c:v>41.5</c:v>
                </c:pt>
                <c:pt idx="1762">
                  <c:v>41.5</c:v>
                </c:pt>
                <c:pt idx="1763">
                  <c:v>41.5</c:v>
                </c:pt>
                <c:pt idx="1764">
                  <c:v>41.5</c:v>
                </c:pt>
                <c:pt idx="1765">
                  <c:v>41.5</c:v>
                </c:pt>
                <c:pt idx="1766">
                  <c:v>41.5</c:v>
                </c:pt>
                <c:pt idx="1767">
                  <c:v>41.5</c:v>
                </c:pt>
                <c:pt idx="1768">
                  <c:v>41.5</c:v>
                </c:pt>
                <c:pt idx="1769">
                  <c:v>41.5</c:v>
                </c:pt>
                <c:pt idx="1770">
                  <c:v>41.5</c:v>
                </c:pt>
                <c:pt idx="1771">
                  <c:v>41.5</c:v>
                </c:pt>
                <c:pt idx="1772">
                  <c:v>41.5</c:v>
                </c:pt>
                <c:pt idx="1773">
                  <c:v>41.5</c:v>
                </c:pt>
                <c:pt idx="1774">
                  <c:v>41.5</c:v>
                </c:pt>
                <c:pt idx="1775">
                  <c:v>41.5</c:v>
                </c:pt>
                <c:pt idx="1776">
                  <c:v>41.5</c:v>
                </c:pt>
                <c:pt idx="1777">
                  <c:v>41.5</c:v>
                </c:pt>
                <c:pt idx="1778">
                  <c:v>41.5</c:v>
                </c:pt>
                <c:pt idx="1779">
                  <c:v>41.5</c:v>
                </c:pt>
                <c:pt idx="1780">
                  <c:v>41.5</c:v>
                </c:pt>
                <c:pt idx="1781">
                  <c:v>41.5</c:v>
                </c:pt>
                <c:pt idx="1782">
                  <c:v>41.5</c:v>
                </c:pt>
                <c:pt idx="1783">
                  <c:v>41.5</c:v>
                </c:pt>
                <c:pt idx="1784">
                  <c:v>41.5</c:v>
                </c:pt>
                <c:pt idx="1785">
                  <c:v>41.5</c:v>
                </c:pt>
                <c:pt idx="1786">
                  <c:v>41.5</c:v>
                </c:pt>
                <c:pt idx="1787">
                  <c:v>41.5</c:v>
                </c:pt>
                <c:pt idx="1788">
                  <c:v>41.5</c:v>
                </c:pt>
                <c:pt idx="1789">
                  <c:v>41.5</c:v>
                </c:pt>
                <c:pt idx="1790">
                  <c:v>41.5</c:v>
                </c:pt>
                <c:pt idx="1791">
                  <c:v>41.5</c:v>
                </c:pt>
                <c:pt idx="1792">
                  <c:v>41.5</c:v>
                </c:pt>
                <c:pt idx="1793">
                  <c:v>41.5</c:v>
                </c:pt>
                <c:pt idx="1794">
                  <c:v>41.5</c:v>
                </c:pt>
                <c:pt idx="1795">
                  <c:v>41.5</c:v>
                </c:pt>
                <c:pt idx="1796">
                  <c:v>41.5</c:v>
                </c:pt>
                <c:pt idx="1797">
                  <c:v>41.5</c:v>
                </c:pt>
                <c:pt idx="1798">
                  <c:v>41.5</c:v>
                </c:pt>
                <c:pt idx="1799">
                  <c:v>41.5</c:v>
                </c:pt>
                <c:pt idx="1800">
                  <c:v>41.5</c:v>
                </c:pt>
                <c:pt idx="1801">
                  <c:v>41.5</c:v>
                </c:pt>
                <c:pt idx="1802">
                  <c:v>41.5</c:v>
                </c:pt>
                <c:pt idx="1803">
                  <c:v>41.5</c:v>
                </c:pt>
                <c:pt idx="1804">
                  <c:v>41.5</c:v>
                </c:pt>
                <c:pt idx="1805">
                  <c:v>41.5</c:v>
                </c:pt>
                <c:pt idx="1806">
                  <c:v>41.5</c:v>
                </c:pt>
                <c:pt idx="1807">
                  <c:v>41.5</c:v>
                </c:pt>
                <c:pt idx="1808">
                  <c:v>41.5</c:v>
                </c:pt>
                <c:pt idx="1809">
                  <c:v>41.5</c:v>
                </c:pt>
                <c:pt idx="1810">
                  <c:v>41.5</c:v>
                </c:pt>
                <c:pt idx="1811">
                  <c:v>41.5</c:v>
                </c:pt>
                <c:pt idx="1812">
                  <c:v>41.5</c:v>
                </c:pt>
                <c:pt idx="1813">
                  <c:v>41.5</c:v>
                </c:pt>
                <c:pt idx="1814">
                  <c:v>41.5</c:v>
                </c:pt>
                <c:pt idx="1815">
                  <c:v>41.5</c:v>
                </c:pt>
                <c:pt idx="1816">
                  <c:v>41.5</c:v>
                </c:pt>
                <c:pt idx="1817">
                  <c:v>41.5</c:v>
                </c:pt>
                <c:pt idx="1818">
                  <c:v>41.5</c:v>
                </c:pt>
                <c:pt idx="1819">
                  <c:v>41.5</c:v>
                </c:pt>
                <c:pt idx="1820">
                  <c:v>41.5</c:v>
                </c:pt>
                <c:pt idx="1821">
                  <c:v>41.5</c:v>
                </c:pt>
                <c:pt idx="1822">
                  <c:v>41.5</c:v>
                </c:pt>
                <c:pt idx="1823">
                  <c:v>41.5</c:v>
                </c:pt>
                <c:pt idx="1824">
                  <c:v>41.5</c:v>
                </c:pt>
                <c:pt idx="1825">
                  <c:v>41.5</c:v>
                </c:pt>
                <c:pt idx="1826">
                  <c:v>41.5</c:v>
                </c:pt>
                <c:pt idx="1827">
                  <c:v>41.5</c:v>
                </c:pt>
                <c:pt idx="1828">
                  <c:v>41.5</c:v>
                </c:pt>
                <c:pt idx="1829">
                  <c:v>41.5</c:v>
                </c:pt>
                <c:pt idx="1830">
                  <c:v>41.5</c:v>
                </c:pt>
                <c:pt idx="1831">
                  <c:v>41.5</c:v>
                </c:pt>
                <c:pt idx="1832">
                  <c:v>41.5</c:v>
                </c:pt>
                <c:pt idx="1833">
                  <c:v>41.5</c:v>
                </c:pt>
                <c:pt idx="1834">
                  <c:v>41.5</c:v>
                </c:pt>
                <c:pt idx="1835">
                  <c:v>41.5</c:v>
                </c:pt>
                <c:pt idx="1836">
                  <c:v>41.5</c:v>
                </c:pt>
                <c:pt idx="1837">
                  <c:v>41.5</c:v>
                </c:pt>
                <c:pt idx="1838">
                  <c:v>41.5</c:v>
                </c:pt>
                <c:pt idx="1839">
                  <c:v>41.5</c:v>
                </c:pt>
                <c:pt idx="1840">
                  <c:v>41.5</c:v>
                </c:pt>
                <c:pt idx="1841">
                  <c:v>41.5</c:v>
                </c:pt>
                <c:pt idx="1842">
                  <c:v>41.5</c:v>
                </c:pt>
                <c:pt idx="1843">
                  <c:v>41.5</c:v>
                </c:pt>
                <c:pt idx="1844">
                  <c:v>41.5</c:v>
                </c:pt>
                <c:pt idx="1845">
                  <c:v>41.5</c:v>
                </c:pt>
                <c:pt idx="1846">
                  <c:v>41.5</c:v>
                </c:pt>
                <c:pt idx="1847">
                  <c:v>41.5</c:v>
                </c:pt>
                <c:pt idx="1848">
                  <c:v>41.5</c:v>
                </c:pt>
                <c:pt idx="1849">
                  <c:v>41.5</c:v>
                </c:pt>
                <c:pt idx="1850">
                  <c:v>41.5</c:v>
                </c:pt>
                <c:pt idx="1851">
                  <c:v>41.5</c:v>
                </c:pt>
                <c:pt idx="1852">
                  <c:v>41.5</c:v>
                </c:pt>
                <c:pt idx="1853">
                  <c:v>41.5</c:v>
                </c:pt>
                <c:pt idx="1854">
                  <c:v>41.5</c:v>
                </c:pt>
                <c:pt idx="1855">
                  <c:v>41.5</c:v>
                </c:pt>
                <c:pt idx="1856">
                  <c:v>41.5</c:v>
                </c:pt>
                <c:pt idx="1857">
                  <c:v>41.5</c:v>
                </c:pt>
                <c:pt idx="1858">
                  <c:v>41.5</c:v>
                </c:pt>
                <c:pt idx="1859">
                  <c:v>41.5</c:v>
                </c:pt>
                <c:pt idx="1860">
                  <c:v>41.5</c:v>
                </c:pt>
                <c:pt idx="1861">
                  <c:v>41.5</c:v>
                </c:pt>
                <c:pt idx="1862">
                  <c:v>41.5</c:v>
                </c:pt>
                <c:pt idx="1863">
                  <c:v>41.5</c:v>
                </c:pt>
                <c:pt idx="1864">
                  <c:v>41.5</c:v>
                </c:pt>
                <c:pt idx="1865">
                  <c:v>41.5</c:v>
                </c:pt>
                <c:pt idx="1866">
                  <c:v>41.5</c:v>
                </c:pt>
                <c:pt idx="1867">
                  <c:v>42</c:v>
                </c:pt>
                <c:pt idx="1868">
                  <c:v>42</c:v>
                </c:pt>
                <c:pt idx="1869">
                  <c:v>43</c:v>
                </c:pt>
                <c:pt idx="1870">
                  <c:v>43</c:v>
                </c:pt>
                <c:pt idx="1871">
                  <c:v>43</c:v>
                </c:pt>
                <c:pt idx="1872">
                  <c:v>43</c:v>
                </c:pt>
                <c:pt idx="1873">
                  <c:v>43</c:v>
                </c:pt>
                <c:pt idx="1874">
                  <c:v>43</c:v>
                </c:pt>
                <c:pt idx="1875">
                  <c:v>43</c:v>
                </c:pt>
                <c:pt idx="1876">
                  <c:v>43</c:v>
                </c:pt>
                <c:pt idx="1877">
                  <c:v>43</c:v>
                </c:pt>
                <c:pt idx="1878">
                  <c:v>43</c:v>
                </c:pt>
                <c:pt idx="1879">
                  <c:v>43</c:v>
                </c:pt>
                <c:pt idx="1880">
                  <c:v>43</c:v>
                </c:pt>
                <c:pt idx="1881">
                  <c:v>43</c:v>
                </c:pt>
                <c:pt idx="1882">
                  <c:v>43</c:v>
                </c:pt>
                <c:pt idx="1883">
                  <c:v>43</c:v>
                </c:pt>
                <c:pt idx="1884">
                  <c:v>43</c:v>
                </c:pt>
                <c:pt idx="1885">
                  <c:v>43</c:v>
                </c:pt>
                <c:pt idx="1886">
                  <c:v>43</c:v>
                </c:pt>
                <c:pt idx="1887">
                  <c:v>43</c:v>
                </c:pt>
                <c:pt idx="1888">
                  <c:v>43</c:v>
                </c:pt>
                <c:pt idx="1889">
                  <c:v>43</c:v>
                </c:pt>
                <c:pt idx="1890">
                  <c:v>43</c:v>
                </c:pt>
                <c:pt idx="1891">
                  <c:v>43</c:v>
                </c:pt>
                <c:pt idx="1892">
                  <c:v>43</c:v>
                </c:pt>
                <c:pt idx="1893">
                  <c:v>43</c:v>
                </c:pt>
                <c:pt idx="1894">
                  <c:v>43</c:v>
                </c:pt>
                <c:pt idx="1895">
                  <c:v>43</c:v>
                </c:pt>
                <c:pt idx="1896">
                  <c:v>43</c:v>
                </c:pt>
                <c:pt idx="1897">
                  <c:v>43</c:v>
                </c:pt>
                <c:pt idx="1898">
                  <c:v>43</c:v>
                </c:pt>
                <c:pt idx="1899">
                  <c:v>43</c:v>
                </c:pt>
                <c:pt idx="1900">
                  <c:v>43</c:v>
                </c:pt>
                <c:pt idx="1901">
                  <c:v>43</c:v>
                </c:pt>
                <c:pt idx="1902">
                  <c:v>43</c:v>
                </c:pt>
                <c:pt idx="1903">
                  <c:v>43</c:v>
                </c:pt>
                <c:pt idx="1904">
                  <c:v>43</c:v>
                </c:pt>
                <c:pt idx="1905">
                  <c:v>43</c:v>
                </c:pt>
                <c:pt idx="1906">
                  <c:v>43</c:v>
                </c:pt>
                <c:pt idx="1907">
                  <c:v>43</c:v>
                </c:pt>
                <c:pt idx="1908">
                  <c:v>43</c:v>
                </c:pt>
                <c:pt idx="1909">
                  <c:v>43</c:v>
                </c:pt>
                <c:pt idx="1910">
                  <c:v>43</c:v>
                </c:pt>
                <c:pt idx="1911">
                  <c:v>43</c:v>
                </c:pt>
                <c:pt idx="1912">
                  <c:v>43</c:v>
                </c:pt>
                <c:pt idx="1913">
                  <c:v>43</c:v>
                </c:pt>
                <c:pt idx="1914">
                  <c:v>43</c:v>
                </c:pt>
                <c:pt idx="1915">
                  <c:v>43</c:v>
                </c:pt>
                <c:pt idx="1916">
                  <c:v>43</c:v>
                </c:pt>
                <c:pt idx="1917">
                  <c:v>43</c:v>
                </c:pt>
                <c:pt idx="1918">
                  <c:v>43</c:v>
                </c:pt>
                <c:pt idx="1919">
                  <c:v>43</c:v>
                </c:pt>
                <c:pt idx="1920">
                  <c:v>43</c:v>
                </c:pt>
                <c:pt idx="1921">
                  <c:v>43</c:v>
                </c:pt>
                <c:pt idx="1922">
                  <c:v>43</c:v>
                </c:pt>
                <c:pt idx="1923">
                  <c:v>43</c:v>
                </c:pt>
                <c:pt idx="1924">
                  <c:v>43</c:v>
                </c:pt>
                <c:pt idx="1925">
                  <c:v>43</c:v>
                </c:pt>
                <c:pt idx="1926">
                  <c:v>43</c:v>
                </c:pt>
                <c:pt idx="1927">
                  <c:v>43</c:v>
                </c:pt>
                <c:pt idx="1928">
                  <c:v>43</c:v>
                </c:pt>
                <c:pt idx="1929">
                  <c:v>43</c:v>
                </c:pt>
                <c:pt idx="1930">
                  <c:v>43</c:v>
                </c:pt>
                <c:pt idx="1931">
                  <c:v>43</c:v>
                </c:pt>
                <c:pt idx="1932">
                  <c:v>43</c:v>
                </c:pt>
                <c:pt idx="1933">
                  <c:v>43</c:v>
                </c:pt>
                <c:pt idx="1934">
                  <c:v>43</c:v>
                </c:pt>
                <c:pt idx="1935">
                  <c:v>43</c:v>
                </c:pt>
                <c:pt idx="1936">
                  <c:v>43</c:v>
                </c:pt>
                <c:pt idx="1937">
                  <c:v>43</c:v>
                </c:pt>
                <c:pt idx="1938">
                  <c:v>43</c:v>
                </c:pt>
                <c:pt idx="1939">
                  <c:v>43</c:v>
                </c:pt>
                <c:pt idx="1940">
                  <c:v>43</c:v>
                </c:pt>
                <c:pt idx="1941">
                  <c:v>43</c:v>
                </c:pt>
                <c:pt idx="1942">
                  <c:v>43</c:v>
                </c:pt>
                <c:pt idx="1943">
                  <c:v>43</c:v>
                </c:pt>
                <c:pt idx="1944">
                  <c:v>43</c:v>
                </c:pt>
                <c:pt idx="1945">
                  <c:v>43</c:v>
                </c:pt>
                <c:pt idx="1946">
                  <c:v>43</c:v>
                </c:pt>
                <c:pt idx="1947">
                  <c:v>43</c:v>
                </c:pt>
                <c:pt idx="1948">
                  <c:v>43</c:v>
                </c:pt>
                <c:pt idx="1949">
                  <c:v>43</c:v>
                </c:pt>
                <c:pt idx="1950">
                  <c:v>43</c:v>
                </c:pt>
                <c:pt idx="1951">
                  <c:v>43</c:v>
                </c:pt>
                <c:pt idx="1952">
                  <c:v>43</c:v>
                </c:pt>
                <c:pt idx="1953">
                  <c:v>43</c:v>
                </c:pt>
                <c:pt idx="1954">
                  <c:v>43</c:v>
                </c:pt>
                <c:pt idx="1955">
                  <c:v>42.5</c:v>
                </c:pt>
                <c:pt idx="1956">
                  <c:v>42.5</c:v>
                </c:pt>
                <c:pt idx="1957">
                  <c:v>42.5</c:v>
                </c:pt>
                <c:pt idx="1958">
                  <c:v>42.5</c:v>
                </c:pt>
                <c:pt idx="1959">
                  <c:v>42.5</c:v>
                </c:pt>
                <c:pt idx="1960">
                  <c:v>42.5</c:v>
                </c:pt>
                <c:pt idx="1961">
                  <c:v>42.5</c:v>
                </c:pt>
                <c:pt idx="1962">
                  <c:v>42.5</c:v>
                </c:pt>
                <c:pt idx="1963">
                  <c:v>42.5</c:v>
                </c:pt>
                <c:pt idx="1964">
                  <c:v>42.5</c:v>
                </c:pt>
                <c:pt idx="1965">
                  <c:v>42.5</c:v>
                </c:pt>
                <c:pt idx="1966">
                  <c:v>42.5</c:v>
                </c:pt>
                <c:pt idx="1967">
                  <c:v>42.5</c:v>
                </c:pt>
                <c:pt idx="1968">
                  <c:v>42.5</c:v>
                </c:pt>
                <c:pt idx="1969">
                  <c:v>42.5</c:v>
                </c:pt>
                <c:pt idx="1970">
                  <c:v>42.5</c:v>
                </c:pt>
                <c:pt idx="1971">
                  <c:v>42.5</c:v>
                </c:pt>
                <c:pt idx="1972">
                  <c:v>42.5</c:v>
                </c:pt>
                <c:pt idx="1973">
                  <c:v>42.5</c:v>
                </c:pt>
                <c:pt idx="1974">
                  <c:v>42.5</c:v>
                </c:pt>
                <c:pt idx="1975">
                  <c:v>42.5</c:v>
                </c:pt>
                <c:pt idx="1976">
                  <c:v>42.5</c:v>
                </c:pt>
                <c:pt idx="1977">
                  <c:v>42.5</c:v>
                </c:pt>
                <c:pt idx="1978">
                  <c:v>42.5</c:v>
                </c:pt>
                <c:pt idx="1979">
                  <c:v>42.5</c:v>
                </c:pt>
                <c:pt idx="1980">
                  <c:v>42.5</c:v>
                </c:pt>
                <c:pt idx="1981">
                  <c:v>42.5</c:v>
                </c:pt>
                <c:pt idx="1982">
                  <c:v>42.5</c:v>
                </c:pt>
                <c:pt idx="1983">
                  <c:v>42.5</c:v>
                </c:pt>
                <c:pt idx="1984">
                  <c:v>42.5</c:v>
                </c:pt>
                <c:pt idx="1985">
                  <c:v>42.5</c:v>
                </c:pt>
                <c:pt idx="1986">
                  <c:v>42.5</c:v>
                </c:pt>
                <c:pt idx="1987">
                  <c:v>42.5</c:v>
                </c:pt>
                <c:pt idx="1988">
                  <c:v>42.5</c:v>
                </c:pt>
                <c:pt idx="1989">
                  <c:v>42.5</c:v>
                </c:pt>
                <c:pt idx="1990">
                  <c:v>42.5</c:v>
                </c:pt>
                <c:pt idx="1991">
                  <c:v>42.5</c:v>
                </c:pt>
                <c:pt idx="1992">
                  <c:v>42.5</c:v>
                </c:pt>
                <c:pt idx="1993">
                  <c:v>42.5</c:v>
                </c:pt>
                <c:pt idx="1994">
                  <c:v>42.5</c:v>
                </c:pt>
                <c:pt idx="1995">
                  <c:v>42.5</c:v>
                </c:pt>
                <c:pt idx="1996">
                  <c:v>42.5</c:v>
                </c:pt>
                <c:pt idx="1997">
                  <c:v>42.5</c:v>
                </c:pt>
                <c:pt idx="1998">
                  <c:v>42.5</c:v>
                </c:pt>
                <c:pt idx="1999">
                  <c:v>42.5</c:v>
                </c:pt>
                <c:pt idx="2000">
                  <c:v>42.5</c:v>
                </c:pt>
                <c:pt idx="2001">
                  <c:v>42.5</c:v>
                </c:pt>
                <c:pt idx="2002">
                  <c:v>42.5</c:v>
                </c:pt>
                <c:pt idx="2003">
                  <c:v>42.5</c:v>
                </c:pt>
                <c:pt idx="2004">
                  <c:v>42.5</c:v>
                </c:pt>
                <c:pt idx="2005">
                  <c:v>42.5</c:v>
                </c:pt>
                <c:pt idx="2006">
                  <c:v>42.5</c:v>
                </c:pt>
                <c:pt idx="2007">
                  <c:v>42.5</c:v>
                </c:pt>
                <c:pt idx="2008">
                  <c:v>42.5</c:v>
                </c:pt>
                <c:pt idx="2009">
                  <c:v>42.5</c:v>
                </c:pt>
                <c:pt idx="2010">
                  <c:v>42.5</c:v>
                </c:pt>
                <c:pt idx="2011">
                  <c:v>42.5</c:v>
                </c:pt>
                <c:pt idx="2012">
                  <c:v>42.5</c:v>
                </c:pt>
                <c:pt idx="2013">
                  <c:v>42.5</c:v>
                </c:pt>
                <c:pt idx="2014">
                  <c:v>42.5</c:v>
                </c:pt>
                <c:pt idx="2015">
                  <c:v>42.5</c:v>
                </c:pt>
                <c:pt idx="2016">
                  <c:v>42.5</c:v>
                </c:pt>
                <c:pt idx="2017">
                  <c:v>42.5</c:v>
                </c:pt>
                <c:pt idx="2018">
                  <c:v>42.5</c:v>
                </c:pt>
                <c:pt idx="2019">
                  <c:v>42.5</c:v>
                </c:pt>
                <c:pt idx="2020">
                  <c:v>42.5</c:v>
                </c:pt>
                <c:pt idx="2021">
                  <c:v>42.5</c:v>
                </c:pt>
                <c:pt idx="2022">
                  <c:v>42.5</c:v>
                </c:pt>
                <c:pt idx="2023">
                  <c:v>42.5</c:v>
                </c:pt>
                <c:pt idx="2024">
                  <c:v>42.5</c:v>
                </c:pt>
                <c:pt idx="2025">
                  <c:v>42.5</c:v>
                </c:pt>
                <c:pt idx="2026">
                  <c:v>42.5</c:v>
                </c:pt>
                <c:pt idx="2027">
                  <c:v>42.5</c:v>
                </c:pt>
                <c:pt idx="2028">
                  <c:v>42.5</c:v>
                </c:pt>
                <c:pt idx="2029">
                  <c:v>42.5</c:v>
                </c:pt>
                <c:pt idx="2030">
                  <c:v>42.5</c:v>
                </c:pt>
                <c:pt idx="2031">
                  <c:v>42.5</c:v>
                </c:pt>
                <c:pt idx="2032">
                  <c:v>42.5</c:v>
                </c:pt>
                <c:pt idx="2033">
                  <c:v>42.5</c:v>
                </c:pt>
                <c:pt idx="2034">
                  <c:v>42.5</c:v>
                </c:pt>
                <c:pt idx="2035">
                  <c:v>42.5</c:v>
                </c:pt>
                <c:pt idx="2036">
                  <c:v>42.5</c:v>
                </c:pt>
                <c:pt idx="2037">
                  <c:v>42.5</c:v>
                </c:pt>
                <c:pt idx="2038">
                  <c:v>42.5</c:v>
                </c:pt>
                <c:pt idx="2039">
                  <c:v>42.332999999999998</c:v>
                </c:pt>
                <c:pt idx="2040">
                  <c:v>42.332999999999998</c:v>
                </c:pt>
                <c:pt idx="2041">
                  <c:v>42.332999999999998</c:v>
                </c:pt>
                <c:pt idx="2042">
                  <c:v>42.332999999999998</c:v>
                </c:pt>
                <c:pt idx="2043">
                  <c:v>42.5</c:v>
                </c:pt>
                <c:pt idx="2044">
                  <c:v>42.5</c:v>
                </c:pt>
                <c:pt idx="2045">
                  <c:v>42.5</c:v>
                </c:pt>
                <c:pt idx="2046">
                  <c:v>42.5</c:v>
                </c:pt>
                <c:pt idx="2047">
                  <c:v>42.5</c:v>
                </c:pt>
                <c:pt idx="2048">
                  <c:v>42.5</c:v>
                </c:pt>
                <c:pt idx="2049">
                  <c:v>42.5</c:v>
                </c:pt>
                <c:pt idx="2050">
                  <c:v>42.5</c:v>
                </c:pt>
                <c:pt idx="2051">
                  <c:v>42.5</c:v>
                </c:pt>
                <c:pt idx="2052">
                  <c:v>42.5</c:v>
                </c:pt>
                <c:pt idx="2053">
                  <c:v>42.5</c:v>
                </c:pt>
                <c:pt idx="2054">
                  <c:v>42.5</c:v>
                </c:pt>
                <c:pt idx="2055">
                  <c:v>42.5</c:v>
                </c:pt>
                <c:pt idx="2056">
                  <c:v>42.5</c:v>
                </c:pt>
                <c:pt idx="2057">
                  <c:v>42.5</c:v>
                </c:pt>
                <c:pt idx="2058">
                  <c:v>42.5</c:v>
                </c:pt>
                <c:pt idx="2059">
                  <c:v>42.5</c:v>
                </c:pt>
                <c:pt idx="2060">
                  <c:v>42.5</c:v>
                </c:pt>
                <c:pt idx="2061">
                  <c:v>42.5</c:v>
                </c:pt>
                <c:pt idx="2062">
                  <c:v>42.5</c:v>
                </c:pt>
                <c:pt idx="2063">
                  <c:v>42.5</c:v>
                </c:pt>
                <c:pt idx="2064">
                  <c:v>42.5</c:v>
                </c:pt>
                <c:pt idx="2065">
                  <c:v>42.5</c:v>
                </c:pt>
                <c:pt idx="2066">
                  <c:v>42.5</c:v>
                </c:pt>
                <c:pt idx="2067">
                  <c:v>42.5</c:v>
                </c:pt>
                <c:pt idx="2068">
                  <c:v>42.5</c:v>
                </c:pt>
                <c:pt idx="2069">
                  <c:v>42.5</c:v>
                </c:pt>
                <c:pt idx="2070">
                  <c:v>42.5</c:v>
                </c:pt>
                <c:pt idx="2071">
                  <c:v>42.5</c:v>
                </c:pt>
                <c:pt idx="2072">
                  <c:v>42.5</c:v>
                </c:pt>
                <c:pt idx="2073">
                  <c:v>42.5</c:v>
                </c:pt>
                <c:pt idx="2074">
                  <c:v>42.5</c:v>
                </c:pt>
                <c:pt idx="2075">
                  <c:v>42.5</c:v>
                </c:pt>
                <c:pt idx="2076">
                  <c:v>42.5</c:v>
                </c:pt>
                <c:pt idx="2077">
                  <c:v>42.5</c:v>
                </c:pt>
                <c:pt idx="2078">
                  <c:v>42.5</c:v>
                </c:pt>
                <c:pt idx="2079">
                  <c:v>42.5</c:v>
                </c:pt>
                <c:pt idx="2080">
                  <c:v>42.5</c:v>
                </c:pt>
                <c:pt idx="2081">
                  <c:v>42.5</c:v>
                </c:pt>
                <c:pt idx="2082">
                  <c:v>42.5</c:v>
                </c:pt>
                <c:pt idx="2083">
                  <c:v>42.5</c:v>
                </c:pt>
                <c:pt idx="2084">
                  <c:v>42.5</c:v>
                </c:pt>
                <c:pt idx="2085">
                  <c:v>42.5</c:v>
                </c:pt>
                <c:pt idx="2086">
                  <c:v>42.5</c:v>
                </c:pt>
                <c:pt idx="2087">
                  <c:v>42.5</c:v>
                </c:pt>
                <c:pt idx="2088">
                  <c:v>42.5</c:v>
                </c:pt>
                <c:pt idx="2089">
                  <c:v>42.5</c:v>
                </c:pt>
                <c:pt idx="2090">
                  <c:v>42.5</c:v>
                </c:pt>
                <c:pt idx="2091">
                  <c:v>42.5</c:v>
                </c:pt>
                <c:pt idx="2092">
                  <c:v>42.5</c:v>
                </c:pt>
                <c:pt idx="2093">
                  <c:v>42.5</c:v>
                </c:pt>
                <c:pt idx="2094">
                  <c:v>42.5</c:v>
                </c:pt>
                <c:pt idx="2095">
                  <c:v>42.5</c:v>
                </c:pt>
                <c:pt idx="2096">
                  <c:v>42.5</c:v>
                </c:pt>
                <c:pt idx="2097">
                  <c:v>42.5</c:v>
                </c:pt>
                <c:pt idx="2098">
                  <c:v>42.5</c:v>
                </c:pt>
                <c:pt idx="2099">
                  <c:v>42.5</c:v>
                </c:pt>
                <c:pt idx="2100">
                  <c:v>42.5</c:v>
                </c:pt>
                <c:pt idx="2101">
                  <c:v>42.5</c:v>
                </c:pt>
                <c:pt idx="2102">
                  <c:v>42.5</c:v>
                </c:pt>
                <c:pt idx="2103">
                  <c:v>42.5</c:v>
                </c:pt>
                <c:pt idx="2104">
                  <c:v>42.5</c:v>
                </c:pt>
                <c:pt idx="2105">
                  <c:v>42.5</c:v>
                </c:pt>
                <c:pt idx="2106">
                  <c:v>42.5</c:v>
                </c:pt>
                <c:pt idx="2107">
                  <c:v>42.5</c:v>
                </c:pt>
                <c:pt idx="2108">
                  <c:v>42.5</c:v>
                </c:pt>
                <c:pt idx="2109">
                  <c:v>42.5</c:v>
                </c:pt>
                <c:pt idx="2110">
                  <c:v>42.5</c:v>
                </c:pt>
                <c:pt idx="2111">
                  <c:v>42.5</c:v>
                </c:pt>
                <c:pt idx="2112">
                  <c:v>42.5</c:v>
                </c:pt>
                <c:pt idx="2113">
                  <c:v>42.5</c:v>
                </c:pt>
                <c:pt idx="2114">
                  <c:v>42.5</c:v>
                </c:pt>
                <c:pt idx="2115">
                  <c:v>42.5</c:v>
                </c:pt>
                <c:pt idx="2116">
                  <c:v>42.5</c:v>
                </c:pt>
                <c:pt idx="2117">
                  <c:v>42.5</c:v>
                </c:pt>
                <c:pt idx="2118">
                  <c:v>42.5</c:v>
                </c:pt>
                <c:pt idx="2119">
                  <c:v>42.5</c:v>
                </c:pt>
                <c:pt idx="2120">
                  <c:v>42.5</c:v>
                </c:pt>
                <c:pt idx="2121">
                  <c:v>42.5</c:v>
                </c:pt>
                <c:pt idx="2122">
                  <c:v>42.5</c:v>
                </c:pt>
                <c:pt idx="2123">
                  <c:v>42.5</c:v>
                </c:pt>
                <c:pt idx="2124">
                  <c:v>42.5</c:v>
                </c:pt>
                <c:pt idx="2125">
                  <c:v>42.5</c:v>
                </c:pt>
                <c:pt idx="2126">
                  <c:v>42.5</c:v>
                </c:pt>
                <c:pt idx="2127">
                  <c:v>42.5</c:v>
                </c:pt>
                <c:pt idx="2128">
                  <c:v>42.5</c:v>
                </c:pt>
                <c:pt idx="2129">
                  <c:v>42.5</c:v>
                </c:pt>
                <c:pt idx="2130">
                  <c:v>42.5</c:v>
                </c:pt>
                <c:pt idx="2131">
                  <c:v>42.5</c:v>
                </c:pt>
                <c:pt idx="2132">
                  <c:v>42.5</c:v>
                </c:pt>
                <c:pt idx="2133">
                  <c:v>42.5</c:v>
                </c:pt>
                <c:pt idx="2134">
                  <c:v>42.5</c:v>
                </c:pt>
                <c:pt idx="2135">
                  <c:v>42.5</c:v>
                </c:pt>
                <c:pt idx="2136">
                  <c:v>42.5</c:v>
                </c:pt>
                <c:pt idx="2137">
                  <c:v>42.5</c:v>
                </c:pt>
                <c:pt idx="2138">
                  <c:v>42.5</c:v>
                </c:pt>
                <c:pt idx="2139">
                  <c:v>42.5</c:v>
                </c:pt>
                <c:pt idx="2140">
                  <c:v>42.5</c:v>
                </c:pt>
                <c:pt idx="2141">
                  <c:v>42.5</c:v>
                </c:pt>
                <c:pt idx="2142">
                  <c:v>42.5</c:v>
                </c:pt>
                <c:pt idx="2143">
                  <c:v>42.5</c:v>
                </c:pt>
                <c:pt idx="2144">
                  <c:v>42.5</c:v>
                </c:pt>
                <c:pt idx="2145">
                  <c:v>42.5</c:v>
                </c:pt>
                <c:pt idx="2146">
                  <c:v>42.5</c:v>
                </c:pt>
                <c:pt idx="2147">
                  <c:v>42.5</c:v>
                </c:pt>
                <c:pt idx="2148">
                  <c:v>42.5</c:v>
                </c:pt>
                <c:pt idx="2149">
                  <c:v>42.5</c:v>
                </c:pt>
                <c:pt idx="2150">
                  <c:v>42.5</c:v>
                </c:pt>
                <c:pt idx="2151">
                  <c:v>42.5</c:v>
                </c:pt>
                <c:pt idx="2152">
                  <c:v>42.5</c:v>
                </c:pt>
                <c:pt idx="2153">
                  <c:v>42.5</c:v>
                </c:pt>
                <c:pt idx="2154">
                  <c:v>42.5</c:v>
                </c:pt>
                <c:pt idx="2155">
                  <c:v>42.5</c:v>
                </c:pt>
                <c:pt idx="2156">
                  <c:v>42.5</c:v>
                </c:pt>
                <c:pt idx="2157">
                  <c:v>42.5</c:v>
                </c:pt>
                <c:pt idx="2158">
                  <c:v>42.5</c:v>
                </c:pt>
                <c:pt idx="2159">
                  <c:v>42.5</c:v>
                </c:pt>
                <c:pt idx="2160">
                  <c:v>42.5</c:v>
                </c:pt>
                <c:pt idx="2161">
                  <c:v>42.5</c:v>
                </c:pt>
                <c:pt idx="2162">
                  <c:v>42.5</c:v>
                </c:pt>
                <c:pt idx="2163">
                  <c:v>42.5</c:v>
                </c:pt>
                <c:pt idx="2164">
                  <c:v>42.5</c:v>
                </c:pt>
                <c:pt idx="2165">
                  <c:v>42.5</c:v>
                </c:pt>
                <c:pt idx="2166">
                  <c:v>42.5</c:v>
                </c:pt>
                <c:pt idx="2167">
                  <c:v>42.5</c:v>
                </c:pt>
                <c:pt idx="2168">
                  <c:v>42.5</c:v>
                </c:pt>
                <c:pt idx="2169">
                  <c:v>42.5</c:v>
                </c:pt>
                <c:pt idx="2170">
                  <c:v>42.5</c:v>
                </c:pt>
                <c:pt idx="2171">
                  <c:v>42.5</c:v>
                </c:pt>
                <c:pt idx="2172">
                  <c:v>42.5</c:v>
                </c:pt>
                <c:pt idx="2173">
                  <c:v>42.5</c:v>
                </c:pt>
                <c:pt idx="2174">
                  <c:v>42.5</c:v>
                </c:pt>
                <c:pt idx="2175">
                  <c:v>42.5</c:v>
                </c:pt>
                <c:pt idx="2176">
                  <c:v>42.5</c:v>
                </c:pt>
                <c:pt idx="2177">
                  <c:v>42.5</c:v>
                </c:pt>
                <c:pt idx="2178">
                  <c:v>42.5</c:v>
                </c:pt>
                <c:pt idx="2179">
                  <c:v>42.5</c:v>
                </c:pt>
                <c:pt idx="2180">
                  <c:v>42.5</c:v>
                </c:pt>
                <c:pt idx="2181">
                  <c:v>42.5</c:v>
                </c:pt>
                <c:pt idx="2182">
                  <c:v>42.5</c:v>
                </c:pt>
                <c:pt idx="2183">
                  <c:v>42.5</c:v>
                </c:pt>
                <c:pt idx="2184">
                  <c:v>42.5</c:v>
                </c:pt>
                <c:pt idx="2185">
                  <c:v>42.5</c:v>
                </c:pt>
                <c:pt idx="2186">
                  <c:v>42.5</c:v>
                </c:pt>
                <c:pt idx="2187">
                  <c:v>42.5</c:v>
                </c:pt>
                <c:pt idx="2188">
                  <c:v>42.5</c:v>
                </c:pt>
                <c:pt idx="2189">
                  <c:v>42.5</c:v>
                </c:pt>
                <c:pt idx="2190">
                  <c:v>42.5</c:v>
                </c:pt>
                <c:pt idx="2191">
                  <c:v>42.5</c:v>
                </c:pt>
                <c:pt idx="2192">
                  <c:v>42.5</c:v>
                </c:pt>
                <c:pt idx="2193">
                  <c:v>42.5</c:v>
                </c:pt>
                <c:pt idx="2194">
                  <c:v>42.5</c:v>
                </c:pt>
                <c:pt idx="2195">
                  <c:v>42.332999999999998</c:v>
                </c:pt>
                <c:pt idx="2196">
                  <c:v>42.5</c:v>
                </c:pt>
                <c:pt idx="2197">
                  <c:v>42.5</c:v>
                </c:pt>
                <c:pt idx="2198">
                  <c:v>42.5</c:v>
                </c:pt>
                <c:pt idx="2199">
                  <c:v>42.5</c:v>
                </c:pt>
                <c:pt idx="2200">
                  <c:v>42.5</c:v>
                </c:pt>
                <c:pt idx="2201">
                  <c:v>42.5</c:v>
                </c:pt>
                <c:pt idx="2202">
                  <c:v>42.5</c:v>
                </c:pt>
                <c:pt idx="2203">
                  <c:v>42.5</c:v>
                </c:pt>
                <c:pt idx="2204">
                  <c:v>42.5</c:v>
                </c:pt>
                <c:pt idx="2205">
                  <c:v>42.5</c:v>
                </c:pt>
                <c:pt idx="2206">
                  <c:v>42.5</c:v>
                </c:pt>
                <c:pt idx="2207">
                  <c:v>42.5</c:v>
                </c:pt>
                <c:pt idx="2208">
                  <c:v>42.5</c:v>
                </c:pt>
                <c:pt idx="2209">
                  <c:v>42.5</c:v>
                </c:pt>
                <c:pt idx="2210">
                  <c:v>42.5</c:v>
                </c:pt>
                <c:pt idx="2211">
                  <c:v>42.5</c:v>
                </c:pt>
                <c:pt idx="2212">
                  <c:v>42.5</c:v>
                </c:pt>
                <c:pt idx="2213">
                  <c:v>42.5</c:v>
                </c:pt>
                <c:pt idx="2214">
                  <c:v>42.5</c:v>
                </c:pt>
                <c:pt idx="2215">
                  <c:v>42.5</c:v>
                </c:pt>
                <c:pt idx="2216">
                  <c:v>42.5</c:v>
                </c:pt>
                <c:pt idx="2217">
                  <c:v>42.5</c:v>
                </c:pt>
                <c:pt idx="2218">
                  <c:v>42.5</c:v>
                </c:pt>
                <c:pt idx="2219">
                  <c:v>42.5</c:v>
                </c:pt>
                <c:pt idx="2220">
                  <c:v>42.5</c:v>
                </c:pt>
                <c:pt idx="2221">
                  <c:v>42.5</c:v>
                </c:pt>
                <c:pt idx="2222">
                  <c:v>42.5</c:v>
                </c:pt>
                <c:pt idx="2223">
                  <c:v>42.5</c:v>
                </c:pt>
                <c:pt idx="2224">
                  <c:v>42.5</c:v>
                </c:pt>
                <c:pt idx="2225">
                  <c:v>42.5</c:v>
                </c:pt>
                <c:pt idx="2226">
                  <c:v>42.5</c:v>
                </c:pt>
                <c:pt idx="2227">
                  <c:v>42.5</c:v>
                </c:pt>
                <c:pt idx="2228">
                  <c:v>32.332999999999998</c:v>
                </c:pt>
                <c:pt idx="2229">
                  <c:v>32.332999999999998</c:v>
                </c:pt>
                <c:pt idx="2230">
                  <c:v>32.332999999999998</c:v>
                </c:pt>
                <c:pt idx="2231">
                  <c:v>32.332999999999998</c:v>
                </c:pt>
                <c:pt idx="2232">
                  <c:v>32.332999999999998</c:v>
                </c:pt>
                <c:pt idx="2233">
                  <c:v>32.332999999999998</c:v>
                </c:pt>
                <c:pt idx="2234">
                  <c:v>32.332999999999998</c:v>
                </c:pt>
                <c:pt idx="2235">
                  <c:v>32.332999999999998</c:v>
                </c:pt>
                <c:pt idx="2236">
                  <c:v>32.332999999999998</c:v>
                </c:pt>
                <c:pt idx="2237">
                  <c:v>32.332999999999998</c:v>
                </c:pt>
                <c:pt idx="2238">
                  <c:v>32.332999999999998</c:v>
                </c:pt>
                <c:pt idx="2239">
                  <c:v>26.25</c:v>
                </c:pt>
                <c:pt idx="2240">
                  <c:v>26.25</c:v>
                </c:pt>
                <c:pt idx="2241">
                  <c:v>26.25</c:v>
                </c:pt>
                <c:pt idx="2242">
                  <c:v>26.25</c:v>
                </c:pt>
                <c:pt idx="2243">
                  <c:v>26.25</c:v>
                </c:pt>
                <c:pt idx="2244">
                  <c:v>26.25</c:v>
                </c:pt>
                <c:pt idx="2245">
                  <c:v>26.25</c:v>
                </c:pt>
                <c:pt idx="2246">
                  <c:v>26.25</c:v>
                </c:pt>
                <c:pt idx="2247">
                  <c:v>26.25</c:v>
                </c:pt>
                <c:pt idx="2248">
                  <c:v>26.25</c:v>
                </c:pt>
                <c:pt idx="2249">
                  <c:v>26.25</c:v>
                </c:pt>
                <c:pt idx="2250">
                  <c:v>26.25</c:v>
                </c:pt>
                <c:pt idx="2251">
                  <c:v>26.25</c:v>
                </c:pt>
                <c:pt idx="2252">
                  <c:v>26.25</c:v>
                </c:pt>
                <c:pt idx="2253">
                  <c:v>26.25</c:v>
                </c:pt>
                <c:pt idx="2254">
                  <c:v>20.667000000000002</c:v>
                </c:pt>
                <c:pt idx="2255">
                  <c:v>20.667000000000002</c:v>
                </c:pt>
                <c:pt idx="2256">
                  <c:v>20.667000000000002</c:v>
                </c:pt>
                <c:pt idx="2257">
                  <c:v>20.667000000000002</c:v>
                </c:pt>
                <c:pt idx="2258">
                  <c:v>20.667000000000002</c:v>
                </c:pt>
                <c:pt idx="2259">
                  <c:v>20.667000000000002</c:v>
                </c:pt>
                <c:pt idx="2260">
                  <c:v>20.667000000000002</c:v>
                </c:pt>
                <c:pt idx="2261">
                  <c:v>20.667000000000002</c:v>
                </c:pt>
                <c:pt idx="2262">
                  <c:v>20.667000000000002</c:v>
                </c:pt>
                <c:pt idx="2263">
                  <c:v>20.667000000000002</c:v>
                </c:pt>
                <c:pt idx="2264">
                  <c:v>20.667000000000002</c:v>
                </c:pt>
                <c:pt idx="2265">
                  <c:v>10</c:v>
                </c:pt>
                <c:pt idx="2266">
                  <c:v>10</c:v>
                </c:pt>
                <c:pt idx="2267">
                  <c:v>10</c:v>
                </c:pt>
                <c:pt idx="2268">
                  <c:v>10</c:v>
                </c:pt>
                <c:pt idx="2269">
                  <c:v>10</c:v>
                </c:pt>
                <c:pt idx="2270">
                  <c:v>10</c:v>
                </c:pt>
                <c:pt idx="2271">
                  <c:v>10</c:v>
                </c:pt>
                <c:pt idx="2272">
                  <c:v>10</c:v>
                </c:pt>
                <c:pt idx="2273">
                  <c:v>10</c:v>
                </c:pt>
                <c:pt idx="2274">
                  <c:v>10</c:v>
                </c:pt>
                <c:pt idx="2275">
                  <c:v>10</c:v>
                </c:pt>
                <c:pt idx="2276">
                  <c:v>10</c:v>
                </c:pt>
                <c:pt idx="2277">
                  <c:v>10</c:v>
                </c:pt>
                <c:pt idx="2278">
                  <c:v>10</c:v>
                </c:pt>
                <c:pt idx="2279">
                  <c:v>21</c:v>
                </c:pt>
                <c:pt idx="2280">
                  <c:v>21</c:v>
                </c:pt>
                <c:pt idx="2281">
                  <c:v>21</c:v>
                </c:pt>
                <c:pt idx="2282">
                  <c:v>21</c:v>
                </c:pt>
                <c:pt idx="2283">
                  <c:v>21</c:v>
                </c:pt>
                <c:pt idx="2284">
                  <c:v>26.5</c:v>
                </c:pt>
                <c:pt idx="2285">
                  <c:v>26.5</c:v>
                </c:pt>
                <c:pt idx="2286">
                  <c:v>26.5</c:v>
                </c:pt>
                <c:pt idx="2287">
                  <c:v>26.5</c:v>
                </c:pt>
                <c:pt idx="2288">
                  <c:v>26.5</c:v>
                </c:pt>
                <c:pt idx="2289">
                  <c:v>26.5</c:v>
                </c:pt>
                <c:pt idx="2290">
                  <c:v>26.5</c:v>
                </c:pt>
                <c:pt idx="2291">
                  <c:v>26.5</c:v>
                </c:pt>
                <c:pt idx="2292">
                  <c:v>26.5</c:v>
                </c:pt>
                <c:pt idx="2293">
                  <c:v>26.5</c:v>
                </c:pt>
                <c:pt idx="2294">
                  <c:v>26.5</c:v>
                </c:pt>
                <c:pt idx="2295">
                  <c:v>26.5</c:v>
                </c:pt>
                <c:pt idx="2296">
                  <c:v>26.5</c:v>
                </c:pt>
                <c:pt idx="2297">
                  <c:v>26.5</c:v>
                </c:pt>
                <c:pt idx="2298">
                  <c:v>26.5</c:v>
                </c:pt>
                <c:pt idx="2299">
                  <c:v>26.5</c:v>
                </c:pt>
                <c:pt idx="2300">
                  <c:v>26.5</c:v>
                </c:pt>
                <c:pt idx="2301">
                  <c:v>26.5</c:v>
                </c:pt>
                <c:pt idx="2302">
                  <c:v>26.5</c:v>
                </c:pt>
                <c:pt idx="2303">
                  <c:v>26.5</c:v>
                </c:pt>
                <c:pt idx="2304">
                  <c:v>26.5</c:v>
                </c:pt>
                <c:pt idx="2305">
                  <c:v>32.667000000000002</c:v>
                </c:pt>
                <c:pt idx="2306">
                  <c:v>32.667000000000002</c:v>
                </c:pt>
                <c:pt idx="2307">
                  <c:v>32.667000000000002</c:v>
                </c:pt>
                <c:pt idx="2308">
                  <c:v>32.667000000000002</c:v>
                </c:pt>
                <c:pt idx="2309">
                  <c:v>43</c:v>
                </c:pt>
                <c:pt idx="2310">
                  <c:v>43</c:v>
                </c:pt>
                <c:pt idx="2311">
                  <c:v>43</c:v>
                </c:pt>
                <c:pt idx="2312">
                  <c:v>43</c:v>
                </c:pt>
                <c:pt idx="2313">
                  <c:v>43</c:v>
                </c:pt>
                <c:pt idx="2314">
                  <c:v>43</c:v>
                </c:pt>
                <c:pt idx="2315">
                  <c:v>43</c:v>
                </c:pt>
                <c:pt idx="2316">
                  <c:v>43</c:v>
                </c:pt>
                <c:pt idx="2317">
                  <c:v>43</c:v>
                </c:pt>
                <c:pt idx="2318">
                  <c:v>43</c:v>
                </c:pt>
                <c:pt idx="2319">
                  <c:v>43</c:v>
                </c:pt>
                <c:pt idx="2320">
                  <c:v>43</c:v>
                </c:pt>
                <c:pt idx="2321">
                  <c:v>43</c:v>
                </c:pt>
                <c:pt idx="2322">
                  <c:v>43</c:v>
                </c:pt>
                <c:pt idx="2323">
                  <c:v>43</c:v>
                </c:pt>
                <c:pt idx="2324">
                  <c:v>43</c:v>
                </c:pt>
                <c:pt idx="2325">
                  <c:v>43</c:v>
                </c:pt>
                <c:pt idx="2326">
                  <c:v>43</c:v>
                </c:pt>
                <c:pt idx="2327">
                  <c:v>43</c:v>
                </c:pt>
                <c:pt idx="2328">
                  <c:v>43</c:v>
                </c:pt>
                <c:pt idx="2329">
                  <c:v>43</c:v>
                </c:pt>
                <c:pt idx="2330">
                  <c:v>43</c:v>
                </c:pt>
                <c:pt idx="2331">
                  <c:v>43</c:v>
                </c:pt>
                <c:pt idx="2332">
                  <c:v>43</c:v>
                </c:pt>
                <c:pt idx="2333">
                  <c:v>43</c:v>
                </c:pt>
                <c:pt idx="2334">
                  <c:v>43</c:v>
                </c:pt>
                <c:pt idx="2335">
                  <c:v>43</c:v>
                </c:pt>
                <c:pt idx="2336">
                  <c:v>43</c:v>
                </c:pt>
                <c:pt idx="2337">
                  <c:v>43</c:v>
                </c:pt>
                <c:pt idx="2338">
                  <c:v>43</c:v>
                </c:pt>
                <c:pt idx="2339">
                  <c:v>43</c:v>
                </c:pt>
                <c:pt idx="2340">
                  <c:v>43</c:v>
                </c:pt>
                <c:pt idx="2341">
                  <c:v>43</c:v>
                </c:pt>
                <c:pt idx="2342">
                  <c:v>43</c:v>
                </c:pt>
                <c:pt idx="2343">
                  <c:v>43</c:v>
                </c:pt>
                <c:pt idx="2344">
                  <c:v>43</c:v>
                </c:pt>
                <c:pt idx="2345">
                  <c:v>43</c:v>
                </c:pt>
                <c:pt idx="2346">
                  <c:v>43</c:v>
                </c:pt>
                <c:pt idx="2347">
                  <c:v>43</c:v>
                </c:pt>
                <c:pt idx="2348">
                  <c:v>43</c:v>
                </c:pt>
                <c:pt idx="2349">
                  <c:v>43</c:v>
                </c:pt>
                <c:pt idx="2350">
                  <c:v>43</c:v>
                </c:pt>
                <c:pt idx="2351">
                  <c:v>43</c:v>
                </c:pt>
                <c:pt idx="2352">
                  <c:v>43</c:v>
                </c:pt>
                <c:pt idx="2353">
                  <c:v>43</c:v>
                </c:pt>
                <c:pt idx="2354">
                  <c:v>43</c:v>
                </c:pt>
                <c:pt idx="2355">
                  <c:v>43</c:v>
                </c:pt>
                <c:pt idx="2356">
                  <c:v>43</c:v>
                </c:pt>
                <c:pt idx="2357">
                  <c:v>43</c:v>
                </c:pt>
                <c:pt idx="2358">
                  <c:v>43</c:v>
                </c:pt>
                <c:pt idx="2359">
                  <c:v>43</c:v>
                </c:pt>
                <c:pt idx="2360">
                  <c:v>43</c:v>
                </c:pt>
                <c:pt idx="2361">
                  <c:v>43</c:v>
                </c:pt>
                <c:pt idx="2362">
                  <c:v>43</c:v>
                </c:pt>
                <c:pt idx="2363">
                  <c:v>43</c:v>
                </c:pt>
                <c:pt idx="2364">
                  <c:v>43</c:v>
                </c:pt>
                <c:pt idx="2365">
                  <c:v>43</c:v>
                </c:pt>
                <c:pt idx="2366">
                  <c:v>43</c:v>
                </c:pt>
                <c:pt idx="2367">
                  <c:v>43</c:v>
                </c:pt>
                <c:pt idx="2368">
                  <c:v>43</c:v>
                </c:pt>
                <c:pt idx="2369">
                  <c:v>43</c:v>
                </c:pt>
                <c:pt idx="2370">
                  <c:v>43</c:v>
                </c:pt>
                <c:pt idx="2371">
                  <c:v>43</c:v>
                </c:pt>
                <c:pt idx="2372">
                  <c:v>43</c:v>
                </c:pt>
                <c:pt idx="2373">
                  <c:v>43</c:v>
                </c:pt>
                <c:pt idx="2374">
                  <c:v>43</c:v>
                </c:pt>
                <c:pt idx="2375">
                  <c:v>43</c:v>
                </c:pt>
                <c:pt idx="2376">
                  <c:v>43</c:v>
                </c:pt>
                <c:pt idx="2377">
                  <c:v>43</c:v>
                </c:pt>
                <c:pt idx="2378">
                  <c:v>43</c:v>
                </c:pt>
                <c:pt idx="2379">
                  <c:v>43</c:v>
                </c:pt>
                <c:pt idx="2380">
                  <c:v>43</c:v>
                </c:pt>
                <c:pt idx="2381">
                  <c:v>43</c:v>
                </c:pt>
                <c:pt idx="2382">
                  <c:v>43</c:v>
                </c:pt>
                <c:pt idx="2383">
                  <c:v>43</c:v>
                </c:pt>
                <c:pt idx="2384">
                  <c:v>43</c:v>
                </c:pt>
                <c:pt idx="2385">
                  <c:v>43</c:v>
                </c:pt>
                <c:pt idx="2386">
                  <c:v>43</c:v>
                </c:pt>
                <c:pt idx="2387">
                  <c:v>43</c:v>
                </c:pt>
                <c:pt idx="2388">
                  <c:v>43</c:v>
                </c:pt>
                <c:pt idx="2389">
                  <c:v>43</c:v>
                </c:pt>
                <c:pt idx="2390">
                  <c:v>43</c:v>
                </c:pt>
                <c:pt idx="2391">
                  <c:v>43</c:v>
                </c:pt>
                <c:pt idx="2392">
                  <c:v>43</c:v>
                </c:pt>
                <c:pt idx="2393">
                  <c:v>43</c:v>
                </c:pt>
                <c:pt idx="2394">
                  <c:v>43</c:v>
                </c:pt>
                <c:pt idx="2395">
                  <c:v>43</c:v>
                </c:pt>
                <c:pt idx="2396">
                  <c:v>43</c:v>
                </c:pt>
                <c:pt idx="2397">
                  <c:v>43</c:v>
                </c:pt>
                <c:pt idx="2398">
                  <c:v>43</c:v>
                </c:pt>
                <c:pt idx="2399">
                  <c:v>43</c:v>
                </c:pt>
                <c:pt idx="2400">
                  <c:v>43</c:v>
                </c:pt>
                <c:pt idx="2401">
                  <c:v>43</c:v>
                </c:pt>
                <c:pt idx="2402">
                  <c:v>43</c:v>
                </c:pt>
                <c:pt idx="2403">
                  <c:v>43</c:v>
                </c:pt>
                <c:pt idx="2404">
                  <c:v>43</c:v>
                </c:pt>
                <c:pt idx="2405">
                  <c:v>43</c:v>
                </c:pt>
                <c:pt idx="2406">
                  <c:v>43</c:v>
                </c:pt>
                <c:pt idx="2407">
                  <c:v>43</c:v>
                </c:pt>
                <c:pt idx="2408">
                  <c:v>43</c:v>
                </c:pt>
                <c:pt idx="2409">
                  <c:v>43</c:v>
                </c:pt>
                <c:pt idx="2410">
                  <c:v>43</c:v>
                </c:pt>
                <c:pt idx="2411">
                  <c:v>43</c:v>
                </c:pt>
                <c:pt idx="2412">
                  <c:v>43</c:v>
                </c:pt>
                <c:pt idx="2413">
                  <c:v>43</c:v>
                </c:pt>
                <c:pt idx="2414">
                  <c:v>43</c:v>
                </c:pt>
                <c:pt idx="2415">
                  <c:v>43</c:v>
                </c:pt>
                <c:pt idx="2416">
                  <c:v>43</c:v>
                </c:pt>
                <c:pt idx="2417">
                  <c:v>43</c:v>
                </c:pt>
                <c:pt idx="2418">
                  <c:v>42</c:v>
                </c:pt>
                <c:pt idx="2419">
                  <c:v>42</c:v>
                </c:pt>
                <c:pt idx="2420">
                  <c:v>42</c:v>
                </c:pt>
                <c:pt idx="2421">
                  <c:v>42</c:v>
                </c:pt>
                <c:pt idx="2422">
                  <c:v>42</c:v>
                </c:pt>
                <c:pt idx="2423">
                  <c:v>42</c:v>
                </c:pt>
                <c:pt idx="2424">
                  <c:v>42</c:v>
                </c:pt>
                <c:pt idx="2425">
                  <c:v>42</c:v>
                </c:pt>
                <c:pt idx="2426">
                  <c:v>42</c:v>
                </c:pt>
                <c:pt idx="2427">
                  <c:v>42</c:v>
                </c:pt>
                <c:pt idx="2428">
                  <c:v>42</c:v>
                </c:pt>
                <c:pt idx="2429">
                  <c:v>42</c:v>
                </c:pt>
                <c:pt idx="2430">
                  <c:v>42</c:v>
                </c:pt>
                <c:pt idx="2431">
                  <c:v>42</c:v>
                </c:pt>
                <c:pt idx="2432">
                  <c:v>42</c:v>
                </c:pt>
                <c:pt idx="2433">
                  <c:v>42</c:v>
                </c:pt>
                <c:pt idx="2434">
                  <c:v>42</c:v>
                </c:pt>
                <c:pt idx="2435">
                  <c:v>42</c:v>
                </c:pt>
                <c:pt idx="2436">
                  <c:v>42</c:v>
                </c:pt>
                <c:pt idx="2437">
                  <c:v>42</c:v>
                </c:pt>
                <c:pt idx="2438">
                  <c:v>42</c:v>
                </c:pt>
                <c:pt idx="2439">
                  <c:v>42</c:v>
                </c:pt>
                <c:pt idx="2440">
                  <c:v>42</c:v>
                </c:pt>
                <c:pt idx="2441">
                  <c:v>42</c:v>
                </c:pt>
                <c:pt idx="2442">
                  <c:v>42</c:v>
                </c:pt>
                <c:pt idx="2443">
                  <c:v>42</c:v>
                </c:pt>
                <c:pt idx="2444">
                  <c:v>42</c:v>
                </c:pt>
                <c:pt idx="2445">
                  <c:v>42</c:v>
                </c:pt>
                <c:pt idx="2446">
                  <c:v>42</c:v>
                </c:pt>
                <c:pt idx="2447">
                  <c:v>42</c:v>
                </c:pt>
                <c:pt idx="2448">
                  <c:v>42</c:v>
                </c:pt>
                <c:pt idx="2449">
                  <c:v>42</c:v>
                </c:pt>
                <c:pt idx="2450">
                  <c:v>42</c:v>
                </c:pt>
                <c:pt idx="2451">
                  <c:v>42</c:v>
                </c:pt>
                <c:pt idx="2452">
                  <c:v>42</c:v>
                </c:pt>
                <c:pt idx="2453">
                  <c:v>42</c:v>
                </c:pt>
                <c:pt idx="2454">
                  <c:v>42</c:v>
                </c:pt>
                <c:pt idx="2455">
                  <c:v>42</c:v>
                </c:pt>
                <c:pt idx="2456">
                  <c:v>42</c:v>
                </c:pt>
                <c:pt idx="2457">
                  <c:v>42</c:v>
                </c:pt>
                <c:pt idx="2458">
                  <c:v>42</c:v>
                </c:pt>
                <c:pt idx="2459">
                  <c:v>42</c:v>
                </c:pt>
                <c:pt idx="2460">
                  <c:v>42</c:v>
                </c:pt>
                <c:pt idx="2461">
                  <c:v>42</c:v>
                </c:pt>
                <c:pt idx="2462">
                  <c:v>42</c:v>
                </c:pt>
                <c:pt idx="2463">
                  <c:v>42</c:v>
                </c:pt>
                <c:pt idx="2464">
                  <c:v>42</c:v>
                </c:pt>
                <c:pt idx="2465">
                  <c:v>42</c:v>
                </c:pt>
                <c:pt idx="2466">
                  <c:v>42</c:v>
                </c:pt>
                <c:pt idx="2467">
                  <c:v>42</c:v>
                </c:pt>
                <c:pt idx="2468">
                  <c:v>42</c:v>
                </c:pt>
                <c:pt idx="2469">
                  <c:v>42</c:v>
                </c:pt>
                <c:pt idx="2470">
                  <c:v>42</c:v>
                </c:pt>
                <c:pt idx="2471">
                  <c:v>42</c:v>
                </c:pt>
                <c:pt idx="2472">
                  <c:v>42</c:v>
                </c:pt>
                <c:pt idx="2473">
                  <c:v>42</c:v>
                </c:pt>
                <c:pt idx="2474">
                  <c:v>42</c:v>
                </c:pt>
                <c:pt idx="2475">
                  <c:v>42</c:v>
                </c:pt>
                <c:pt idx="2476">
                  <c:v>42</c:v>
                </c:pt>
                <c:pt idx="2477">
                  <c:v>42</c:v>
                </c:pt>
                <c:pt idx="2478">
                  <c:v>42</c:v>
                </c:pt>
                <c:pt idx="2479">
                  <c:v>42</c:v>
                </c:pt>
                <c:pt idx="2480">
                  <c:v>42</c:v>
                </c:pt>
                <c:pt idx="2481">
                  <c:v>42</c:v>
                </c:pt>
                <c:pt idx="2482">
                  <c:v>42</c:v>
                </c:pt>
                <c:pt idx="2483">
                  <c:v>42</c:v>
                </c:pt>
                <c:pt idx="2484">
                  <c:v>42</c:v>
                </c:pt>
                <c:pt idx="2485">
                  <c:v>42</c:v>
                </c:pt>
                <c:pt idx="2486">
                  <c:v>42</c:v>
                </c:pt>
                <c:pt idx="2487">
                  <c:v>42</c:v>
                </c:pt>
                <c:pt idx="2488">
                  <c:v>42</c:v>
                </c:pt>
                <c:pt idx="2489">
                  <c:v>42</c:v>
                </c:pt>
                <c:pt idx="2490">
                  <c:v>42</c:v>
                </c:pt>
                <c:pt idx="2491">
                  <c:v>42</c:v>
                </c:pt>
                <c:pt idx="2492">
                  <c:v>42</c:v>
                </c:pt>
                <c:pt idx="2493">
                  <c:v>42</c:v>
                </c:pt>
                <c:pt idx="2494">
                  <c:v>42</c:v>
                </c:pt>
                <c:pt idx="2495">
                  <c:v>42</c:v>
                </c:pt>
                <c:pt idx="2496">
                  <c:v>42</c:v>
                </c:pt>
                <c:pt idx="2497">
                  <c:v>42</c:v>
                </c:pt>
                <c:pt idx="2498">
                  <c:v>42</c:v>
                </c:pt>
                <c:pt idx="2499">
                  <c:v>42</c:v>
                </c:pt>
                <c:pt idx="2500">
                  <c:v>42</c:v>
                </c:pt>
                <c:pt idx="2501">
                  <c:v>42</c:v>
                </c:pt>
                <c:pt idx="2502">
                  <c:v>42</c:v>
                </c:pt>
                <c:pt idx="2503">
                  <c:v>42</c:v>
                </c:pt>
                <c:pt idx="2504">
                  <c:v>42</c:v>
                </c:pt>
                <c:pt idx="2505">
                  <c:v>42</c:v>
                </c:pt>
                <c:pt idx="2506">
                  <c:v>42</c:v>
                </c:pt>
                <c:pt idx="2507">
                  <c:v>42</c:v>
                </c:pt>
                <c:pt idx="2508">
                  <c:v>42</c:v>
                </c:pt>
                <c:pt idx="2509">
                  <c:v>42</c:v>
                </c:pt>
                <c:pt idx="2510">
                  <c:v>42</c:v>
                </c:pt>
                <c:pt idx="2511">
                  <c:v>42</c:v>
                </c:pt>
                <c:pt idx="2512">
                  <c:v>42</c:v>
                </c:pt>
                <c:pt idx="2513">
                  <c:v>42</c:v>
                </c:pt>
                <c:pt idx="2514">
                  <c:v>42</c:v>
                </c:pt>
                <c:pt idx="2515">
                  <c:v>42</c:v>
                </c:pt>
                <c:pt idx="2516">
                  <c:v>42</c:v>
                </c:pt>
                <c:pt idx="2517">
                  <c:v>42</c:v>
                </c:pt>
                <c:pt idx="2518">
                  <c:v>42</c:v>
                </c:pt>
                <c:pt idx="2519">
                  <c:v>42</c:v>
                </c:pt>
                <c:pt idx="2520">
                  <c:v>42</c:v>
                </c:pt>
                <c:pt idx="2521">
                  <c:v>42</c:v>
                </c:pt>
                <c:pt idx="2522">
                  <c:v>42</c:v>
                </c:pt>
                <c:pt idx="2523">
                  <c:v>42</c:v>
                </c:pt>
                <c:pt idx="2524">
                  <c:v>42</c:v>
                </c:pt>
                <c:pt idx="2525">
                  <c:v>42</c:v>
                </c:pt>
                <c:pt idx="2526">
                  <c:v>42</c:v>
                </c:pt>
                <c:pt idx="2527">
                  <c:v>42</c:v>
                </c:pt>
                <c:pt idx="2528">
                  <c:v>42</c:v>
                </c:pt>
                <c:pt idx="2529">
                  <c:v>42</c:v>
                </c:pt>
                <c:pt idx="2530">
                  <c:v>42</c:v>
                </c:pt>
                <c:pt idx="2531">
                  <c:v>42</c:v>
                </c:pt>
                <c:pt idx="2532">
                  <c:v>42</c:v>
                </c:pt>
                <c:pt idx="2533">
                  <c:v>42</c:v>
                </c:pt>
                <c:pt idx="2534">
                  <c:v>42</c:v>
                </c:pt>
                <c:pt idx="2535">
                  <c:v>42</c:v>
                </c:pt>
                <c:pt idx="2536">
                  <c:v>42</c:v>
                </c:pt>
                <c:pt idx="2537">
                  <c:v>42</c:v>
                </c:pt>
                <c:pt idx="2538">
                  <c:v>42</c:v>
                </c:pt>
                <c:pt idx="2539">
                  <c:v>42.332999999999998</c:v>
                </c:pt>
                <c:pt idx="2540">
                  <c:v>40.25</c:v>
                </c:pt>
                <c:pt idx="2541">
                  <c:v>39.332999999999998</c:v>
                </c:pt>
                <c:pt idx="2542">
                  <c:v>39.332999999999998</c:v>
                </c:pt>
                <c:pt idx="2543">
                  <c:v>39.332999999999998</c:v>
                </c:pt>
                <c:pt idx="2544">
                  <c:v>38.5</c:v>
                </c:pt>
                <c:pt idx="2545">
                  <c:v>38.5</c:v>
                </c:pt>
                <c:pt idx="2546">
                  <c:v>38.5</c:v>
                </c:pt>
                <c:pt idx="2547">
                  <c:v>38.5</c:v>
                </c:pt>
                <c:pt idx="2548">
                  <c:v>38.5</c:v>
                </c:pt>
                <c:pt idx="2549">
                  <c:v>38.5</c:v>
                </c:pt>
                <c:pt idx="2550">
                  <c:v>38.5</c:v>
                </c:pt>
                <c:pt idx="2551">
                  <c:v>38.5</c:v>
                </c:pt>
                <c:pt idx="2552">
                  <c:v>38.5</c:v>
                </c:pt>
                <c:pt idx="2553">
                  <c:v>38.5</c:v>
                </c:pt>
                <c:pt idx="2554">
                  <c:v>38.5</c:v>
                </c:pt>
                <c:pt idx="2555">
                  <c:v>38.5</c:v>
                </c:pt>
                <c:pt idx="2556">
                  <c:v>38.5</c:v>
                </c:pt>
                <c:pt idx="2557">
                  <c:v>38.5</c:v>
                </c:pt>
                <c:pt idx="2558">
                  <c:v>38.5</c:v>
                </c:pt>
                <c:pt idx="2559">
                  <c:v>38.5</c:v>
                </c:pt>
                <c:pt idx="2560">
                  <c:v>38.5</c:v>
                </c:pt>
                <c:pt idx="2561">
                  <c:v>38.5</c:v>
                </c:pt>
                <c:pt idx="2562">
                  <c:v>38.5</c:v>
                </c:pt>
                <c:pt idx="2563">
                  <c:v>38.5</c:v>
                </c:pt>
                <c:pt idx="2564">
                  <c:v>38.5</c:v>
                </c:pt>
                <c:pt idx="2565">
                  <c:v>38.5</c:v>
                </c:pt>
                <c:pt idx="2566">
                  <c:v>38.5</c:v>
                </c:pt>
                <c:pt idx="2567">
                  <c:v>38.5</c:v>
                </c:pt>
                <c:pt idx="2568">
                  <c:v>38.5</c:v>
                </c:pt>
                <c:pt idx="2569">
                  <c:v>38.5</c:v>
                </c:pt>
                <c:pt idx="2570">
                  <c:v>38.5</c:v>
                </c:pt>
                <c:pt idx="2571">
                  <c:v>38.5</c:v>
                </c:pt>
                <c:pt idx="2572">
                  <c:v>38.5</c:v>
                </c:pt>
                <c:pt idx="2573">
                  <c:v>38.5</c:v>
                </c:pt>
                <c:pt idx="2574">
                  <c:v>38.5</c:v>
                </c:pt>
                <c:pt idx="2575">
                  <c:v>38.5</c:v>
                </c:pt>
                <c:pt idx="2576">
                  <c:v>38.5</c:v>
                </c:pt>
                <c:pt idx="2577">
                  <c:v>38.5</c:v>
                </c:pt>
                <c:pt idx="2578">
                  <c:v>38.5</c:v>
                </c:pt>
                <c:pt idx="2579">
                  <c:v>38.5</c:v>
                </c:pt>
                <c:pt idx="2580">
                  <c:v>38.5</c:v>
                </c:pt>
                <c:pt idx="2581">
                  <c:v>38.5</c:v>
                </c:pt>
                <c:pt idx="2582">
                  <c:v>38.5</c:v>
                </c:pt>
                <c:pt idx="2583">
                  <c:v>38.5</c:v>
                </c:pt>
                <c:pt idx="2584">
                  <c:v>38.5</c:v>
                </c:pt>
                <c:pt idx="2585">
                  <c:v>38.5</c:v>
                </c:pt>
                <c:pt idx="2586">
                  <c:v>38.5</c:v>
                </c:pt>
                <c:pt idx="2587">
                  <c:v>38.5</c:v>
                </c:pt>
                <c:pt idx="2588">
                  <c:v>38.5</c:v>
                </c:pt>
                <c:pt idx="2589">
                  <c:v>38.5</c:v>
                </c:pt>
                <c:pt idx="2590">
                  <c:v>38.5</c:v>
                </c:pt>
                <c:pt idx="2591">
                  <c:v>38.5</c:v>
                </c:pt>
                <c:pt idx="2592">
                  <c:v>38.5</c:v>
                </c:pt>
                <c:pt idx="2593">
                  <c:v>38.5</c:v>
                </c:pt>
                <c:pt idx="2594">
                  <c:v>38.5</c:v>
                </c:pt>
                <c:pt idx="2595">
                  <c:v>38.5</c:v>
                </c:pt>
                <c:pt idx="2596">
                  <c:v>38.5</c:v>
                </c:pt>
                <c:pt idx="2597">
                  <c:v>38.5</c:v>
                </c:pt>
                <c:pt idx="2598">
                  <c:v>38.5</c:v>
                </c:pt>
                <c:pt idx="2599">
                  <c:v>38.5</c:v>
                </c:pt>
                <c:pt idx="2600">
                  <c:v>38.5</c:v>
                </c:pt>
                <c:pt idx="2601">
                  <c:v>38.5</c:v>
                </c:pt>
                <c:pt idx="2602">
                  <c:v>38.5</c:v>
                </c:pt>
                <c:pt idx="2603">
                  <c:v>38.5</c:v>
                </c:pt>
                <c:pt idx="2604">
                  <c:v>38.5</c:v>
                </c:pt>
                <c:pt idx="2605">
                  <c:v>38.5</c:v>
                </c:pt>
                <c:pt idx="2606">
                  <c:v>38.5</c:v>
                </c:pt>
                <c:pt idx="2607">
                  <c:v>38.5</c:v>
                </c:pt>
                <c:pt idx="2608">
                  <c:v>38.5</c:v>
                </c:pt>
                <c:pt idx="2609">
                  <c:v>38.5</c:v>
                </c:pt>
                <c:pt idx="2610">
                  <c:v>38.5</c:v>
                </c:pt>
                <c:pt idx="2611">
                  <c:v>38.5</c:v>
                </c:pt>
                <c:pt idx="2612">
                  <c:v>38.5</c:v>
                </c:pt>
                <c:pt idx="2613">
                  <c:v>38.5</c:v>
                </c:pt>
                <c:pt idx="2614">
                  <c:v>38.5</c:v>
                </c:pt>
                <c:pt idx="2615">
                  <c:v>38.5</c:v>
                </c:pt>
                <c:pt idx="2616">
                  <c:v>38.5</c:v>
                </c:pt>
                <c:pt idx="2617">
                  <c:v>38.5</c:v>
                </c:pt>
                <c:pt idx="2618">
                  <c:v>38.5</c:v>
                </c:pt>
                <c:pt idx="2619">
                  <c:v>38.5</c:v>
                </c:pt>
                <c:pt idx="2620">
                  <c:v>38.5</c:v>
                </c:pt>
                <c:pt idx="2621">
                  <c:v>38.5</c:v>
                </c:pt>
                <c:pt idx="2622">
                  <c:v>38.5</c:v>
                </c:pt>
                <c:pt idx="2623">
                  <c:v>38.5</c:v>
                </c:pt>
                <c:pt idx="2624">
                  <c:v>38.5</c:v>
                </c:pt>
                <c:pt idx="2625">
                  <c:v>38.5</c:v>
                </c:pt>
                <c:pt idx="2626">
                  <c:v>38.5</c:v>
                </c:pt>
                <c:pt idx="2627">
                  <c:v>38.5</c:v>
                </c:pt>
                <c:pt idx="2628">
                  <c:v>38.5</c:v>
                </c:pt>
                <c:pt idx="2629">
                  <c:v>38.5</c:v>
                </c:pt>
                <c:pt idx="2630">
                  <c:v>38.5</c:v>
                </c:pt>
                <c:pt idx="2631">
                  <c:v>38.5</c:v>
                </c:pt>
                <c:pt idx="2632">
                  <c:v>38.5</c:v>
                </c:pt>
                <c:pt idx="2633">
                  <c:v>38.5</c:v>
                </c:pt>
                <c:pt idx="2634">
                  <c:v>38.5</c:v>
                </c:pt>
                <c:pt idx="2635">
                  <c:v>38.5</c:v>
                </c:pt>
                <c:pt idx="2636">
                  <c:v>38.5</c:v>
                </c:pt>
                <c:pt idx="2637">
                  <c:v>38.5</c:v>
                </c:pt>
                <c:pt idx="2638">
                  <c:v>38.5</c:v>
                </c:pt>
                <c:pt idx="2639">
                  <c:v>38.5</c:v>
                </c:pt>
                <c:pt idx="2640">
                  <c:v>38.5</c:v>
                </c:pt>
                <c:pt idx="2641">
                  <c:v>38.5</c:v>
                </c:pt>
                <c:pt idx="2642">
                  <c:v>38.5</c:v>
                </c:pt>
                <c:pt idx="2643">
                  <c:v>38.5</c:v>
                </c:pt>
                <c:pt idx="2644">
                  <c:v>38.5</c:v>
                </c:pt>
                <c:pt idx="2645">
                  <c:v>38.5</c:v>
                </c:pt>
                <c:pt idx="2646">
                  <c:v>38.5</c:v>
                </c:pt>
                <c:pt idx="2647">
                  <c:v>38.5</c:v>
                </c:pt>
                <c:pt idx="2648">
                  <c:v>38.5</c:v>
                </c:pt>
                <c:pt idx="2649">
                  <c:v>38.5</c:v>
                </c:pt>
                <c:pt idx="2650">
                  <c:v>38.5</c:v>
                </c:pt>
                <c:pt idx="2651">
                  <c:v>38.5</c:v>
                </c:pt>
                <c:pt idx="2652">
                  <c:v>38.5</c:v>
                </c:pt>
                <c:pt idx="2653">
                  <c:v>38.5</c:v>
                </c:pt>
                <c:pt idx="2654">
                  <c:v>38.5</c:v>
                </c:pt>
                <c:pt idx="2655">
                  <c:v>38.5</c:v>
                </c:pt>
                <c:pt idx="2656">
                  <c:v>38.5</c:v>
                </c:pt>
                <c:pt idx="2657">
                  <c:v>38.5</c:v>
                </c:pt>
                <c:pt idx="2658">
                  <c:v>38.5</c:v>
                </c:pt>
                <c:pt idx="2659">
                  <c:v>38.5</c:v>
                </c:pt>
                <c:pt idx="2660">
                  <c:v>38.5</c:v>
                </c:pt>
                <c:pt idx="2661">
                  <c:v>38.5</c:v>
                </c:pt>
                <c:pt idx="2662">
                  <c:v>38.5</c:v>
                </c:pt>
                <c:pt idx="2663">
                  <c:v>38.5</c:v>
                </c:pt>
                <c:pt idx="2664">
                  <c:v>38.5</c:v>
                </c:pt>
                <c:pt idx="2665">
                  <c:v>38.5</c:v>
                </c:pt>
                <c:pt idx="2666">
                  <c:v>38.5</c:v>
                </c:pt>
                <c:pt idx="2667">
                  <c:v>38.5</c:v>
                </c:pt>
                <c:pt idx="2668">
                  <c:v>38.5</c:v>
                </c:pt>
                <c:pt idx="2669">
                  <c:v>38.5</c:v>
                </c:pt>
                <c:pt idx="2670">
                  <c:v>38.5</c:v>
                </c:pt>
                <c:pt idx="2671">
                  <c:v>38.5</c:v>
                </c:pt>
                <c:pt idx="2672">
                  <c:v>38.5</c:v>
                </c:pt>
                <c:pt idx="2673">
                  <c:v>38.5</c:v>
                </c:pt>
                <c:pt idx="2674">
                  <c:v>38.5</c:v>
                </c:pt>
                <c:pt idx="2675">
                  <c:v>38.5</c:v>
                </c:pt>
                <c:pt idx="2676">
                  <c:v>38.5</c:v>
                </c:pt>
                <c:pt idx="2677">
                  <c:v>38.5</c:v>
                </c:pt>
                <c:pt idx="2678">
                  <c:v>38.5</c:v>
                </c:pt>
                <c:pt idx="2679">
                  <c:v>38.5</c:v>
                </c:pt>
                <c:pt idx="2680">
                  <c:v>38.5</c:v>
                </c:pt>
                <c:pt idx="2681">
                  <c:v>38.5</c:v>
                </c:pt>
                <c:pt idx="2682">
                  <c:v>38.5</c:v>
                </c:pt>
                <c:pt idx="2683">
                  <c:v>38.5</c:v>
                </c:pt>
                <c:pt idx="2684">
                  <c:v>38.5</c:v>
                </c:pt>
                <c:pt idx="2685">
                  <c:v>38.5</c:v>
                </c:pt>
                <c:pt idx="2686">
                  <c:v>38.5</c:v>
                </c:pt>
                <c:pt idx="2687">
                  <c:v>38.5</c:v>
                </c:pt>
                <c:pt idx="2688">
                  <c:v>38.5</c:v>
                </c:pt>
                <c:pt idx="2689">
                  <c:v>38.5</c:v>
                </c:pt>
                <c:pt idx="2690">
                  <c:v>38.5</c:v>
                </c:pt>
                <c:pt idx="2691">
                  <c:v>38.5</c:v>
                </c:pt>
                <c:pt idx="2692">
                  <c:v>38.5</c:v>
                </c:pt>
                <c:pt idx="2693">
                  <c:v>38.5</c:v>
                </c:pt>
                <c:pt idx="2694">
                  <c:v>38.5</c:v>
                </c:pt>
                <c:pt idx="2695">
                  <c:v>38.5</c:v>
                </c:pt>
                <c:pt idx="2696">
                  <c:v>38.5</c:v>
                </c:pt>
                <c:pt idx="2697">
                  <c:v>38.5</c:v>
                </c:pt>
                <c:pt idx="2698">
                  <c:v>34</c:v>
                </c:pt>
                <c:pt idx="2699">
                  <c:v>34</c:v>
                </c:pt>
                <c:pt idx="2700">
                  <c:v>34</c:v>
                </c:pt>
                <c:pt idx="2701">
                  <c:v>34</c:v>
                </c:pt>
                <c:pt idx="2702">
                  <c:v>34</c:v>
                </c:pt>
                <c:pt idx="2703">
                  <c:v>34</c:v>
                </c:pt>
                <c:pt idx="2704">
                  <c:v>34</c:v>
                </c:pt>
                <c:pt idx="2705">
                  <c:v>34</c:v>
                </c:pt>
                <c:pt idx="2706">
                  <c:v>34</c:v>
                </c:pt>
                <c:pt idx="2707">
                  <c:v>38</c:v>
                </c:pt>
                <c:pt idx="2708">
                  <c:v>38</c:v>
                </c:pt>
                <c:pt idx="2709">
                  <c:v>38</c:v>
                </c:pt>
                <c:pt idx="2710">
                  <c:v>38</c:v>
                </c:pt>
                <c:pt idx="2711">
                  <c:v>38</c:v>
                </c:pt>
                <c:pt idx="2712">
                  <c:v>38</c:v>
                </c:pt>
                <c:pt idx="2713">
                  <c:v>38</c:v>
                </c:pt>
                <c:pt idx="2714">
                  <c:v>38</c:v>
                </c:pt>
                <c:pt idx="2715">
                  <c:v>38</c:v>
                </c:pt>
                <c:pt idx="2716">
                  <c:v>38</c:v>
                </c:pt>
                <c:pt idx="2717">
                  <c:v>38</c:v>
                </c:pt>
                <c:pt idx="2718">
                  <c:v>38</c:v>
                </c:pt>
                <c:pt idx="2719">
                  <c:v>38</c:v>
                </c:pt>
                <c:pt idx="2720">
                  <c:v>38</c:v>
                </c:pt>
                <c:pt idx="2721">
                  <c:v>38</c:v>
                </c:pt>
                <c:pt idx="2722">
                  <c:v>37</c:v>
                </c:pt>
                <c:pt idx="2723">
                  <c:v>37</c:v>
                </c:pt>
                <c:pt idx="2724">
                  <c:v>37</c:v>
                </c:pt>
                <c:pt idx="2725">
                  <c:v>37</c:v>
                </c:pt>
                <c:pt idx="2726">
                  <c:v>37</c:v>
                </c:pt>
                <c:pt idx="2727">
                  <c:v>37</c:v>
                </c:pt>
                <c:pt idx="2728">
                  <c:v>37</c:v>
                </c:pt>
                <c:pt idx="2729">
                  <c:v>37</c:v>
                </c:pt>
                <c:pt idx="2730">
                  <c:v>38.5</c:v>
                </c:pt>
                <c:pt idx="2731">
                  <c:v>38.5</c:v>
                </c:pt>
                <c:pt idx="2732">
                  <c:v>38.5</c:v>
                </c:pt>
                <c:pt idx="2733">
                  <c:v>38.5</c:v>
                </c:pt>
                <c:pt idx="2734">
                  <c:v>38.5</c:v>
                </c:pt>
                <c:pt idx="2735">
                  <c:v>38.5</c:v>
                </c:pt>
                <c:pt idx="2736">
                  <c:v>38.5</c:v>
                </c:pt>
                <c:pt idx="2737">
                  <c:v>38.5</c:v>
                </c:pt>
                <c:pt idx="2738">
                  <c:v>38.5</c:v>
                </c:pt>
                <c:pt idx="2739">
                  <c:v>38.5</c:v>
                </c:pt>
                <c:pt idx="2740">
                  <c:v>38.5</c:v>
                </c:pt>
                <c:pt idx="2741">
                  <c:v>38.5</c:v>
                </c:pt>
                <c:pt idx="2742">
                  <c:v>38.5</c:v>
                </c:pt>
                <c:pt idx="2743">
                  <c:v>38.5</c:v>
                </c:pt>
                <c:pt idx="2744">
                  <c:v>38.5</c:v>
                </c:pt>
                <c:pt idx="2745">
                  <c:v>38.5</c:v>
                </c:pt>
                <c:pt idx="2746">
                  <c:v>38.5</c:v>
                </c:pt>
                <c:pt idx="2747">
                  <c:v>38.5</c:v>
                </c:pt>
                <c:pt idx="2748">
                  <c:v>38.5</c:v>
                </c:pt>
                <c:pt idx="2749">
                  <c:v>38.5</c:v>
                </c:pt>
                <c:pt idx="2750">
                  <c:v>38.5</c:v>
                </c:pt>
                <c:pt idx="2751">
                  <c:v>38.5</c:v>
                </c:pt>
                <c:pt idx="2752">
                  <c:v>38.5</c:v>
                </c:pt>
                <c:pt idx="2753">
                  <c:v>38.5</c:v>
                </c:pt>
                <c:pt idx="2754">
                  <c:v>38.5</c:v>
                </c:pt>
                <c:pt idx="2755">
                  <c:v>38.5</c:v>
                </c:pt>
                <c:pt idx="2756">
                  <c:v>38.5</c:v>
                </c:pt>
                <c:pt idx="2757">
                  <c:v>38.5</c:v>
                </c:pt>
                <c:pt idx="2758">
                  <c:v>38.5</c:v>
                </c:pt>
                <c:pt idx="2759">
                  <c:v>38.5</c:v>
                </c:pt>
                <c:pt idx="2760">
                  <c:v>38.5</c:v>
                </c:pt>
                <c:pt idx="2761">
                  <c:v>38.5</c:v>
                </c:pt>
                <c:pt idx="2762">
                  <c:v>38.5</c:v>
                </c:pt>
                <c:pt idx="2763">
                  <c:v>38.5</c:v>
                </c:pt>
                <c:pt idx="2764">
                  <c:v>38.5</c:v>
                </c:pt>
                <c:pt idx="2765">
                  <c:v>38.5</c:v>
                </c:pt>
                <c:pt idx="2766">
                  <c:v>38.5</c:v>
                </c:pt>
                <c:pt idx="2767">
                  <c:v>38.5</c:v>
                </c:pt>
                <c:pt idx="2768">
                  <c:v>38.5</c:v>
                </c:pt>
                <c:pt idx="2769">
                  <c:v>38.5</c:v>
                </c:pt>
                <c:pt idx="2770">
                  <c:v>38.5</c:v>
                </c:pt>
                <c:pt idx="2771">
                  <c:v>38.5</c:v>
                </c:pt>
                <c:pt idx="2772">
                  <c:v>38.5</c:v>
                </c:pt>
                <c:pt idx="2773">
                  <c:v>38.5</c:v>
                </c:pt>
                <c:pt idx="2774">
                  <c:v>38.5</c:v>
                </c:pt>
                <c:pt idx="2775">
                  <c:v>38.5</c:v>
                </c:pt>
                <c:pt idx="2776">
                  <c:v>38.5</c:v>
                </c:pt>
                <c:pt idx="2777">
                  <c:v>38.5</c:v>
                </c:pt>
                <c:pt idx="2778">
                  <c:v>38.5</c:v>
                </c:pt>
                <c:pt idx="2779">
                  <c:v>38.5</c:v>
                </c:pt>
                <c:pt idx="2780">
                  <c:v>38.5</c:v>
                </c:pt>
                <c:pt idx="2781">
                  <c:v>38.5</c:v>
                </c:pt>
                <c:pt idx="2782">
                  <c:v>38.5</c:v>
                </c:pt>
                <c:pt idx="2783">
                  <c:v>38.5</c:v>
                </c:pt>
                <c:pt idx="2784">
                  <c:v>38.5</c:v>
                </c:pt>
                <c:pt idx="2785">
                  <c:v>38.5</c:v>
                </c:pt>
                <c:pt idx="2786">
                  <c:v>38.5</c:v>
                </c:pt>
                <c:pt idx="2787">
                  <c:v>38.5</c:v>
                </c:pt>
                <c:pt idx="2788">
                  <c:v>38.5</c:v>
                </c:pt>
                <c:pt idx="2789">
                  <c:v>38.5</c:v>
                </c:pt>
                <c:pt idx="2790">
                  <c:v>38.5</c:v>
                </c:pt>
                <c:pt idx="2791">
                  <c:v>38.5</c:v>
                </c:pt>
                <c:pt idx="2792">
                  <c:v>38.5</c:v>
                </c:pt>
                <c:pt idx="2793">
                  <c:v>38.5</c:v>
                </c:pt>
                <c:pt idx="2794">
                  <c:v>38.5</c:v>
                </c:pt>
                <c:pt idx="2795">
                  <c:v>38.5</c:v>
                </c:pt>
                <c:pt idx="2796">
                  <c:v>38.5</c:v>
                </c:pt>
                <c:pt idx="2797">
                  <c:v>38.5</c:v>
                </c:pt>
                <c:pt idx="2798">
                  <c:v>38.5</c:v>
                </c:pt>
                <c:pt idx="2799">
                  <c:v>38.5</c:v>
                </c:pt>
                <c:pt idx="2800">
                  <c:v>38.5</c:v>
                </c:pt>
                <c:pt idx="2801">
                  <c:v>38.5</c:v>
                </c:pt>
                <c:pt idx="2802">
                  <c:v>38.5</c:v>
                </c:pt>
                <c:pt idx="2803">
                  <c:v>38.5</c:v>
                </c:pt>
                <c:pt idx="2804">
                  <c:v>38.5</c:v>
                </c:pt>
                <c:pt idx="2805">
                  <c:v>38.5</c:v>
                </c:pt>
                <c:pt idx="2806">
                  <c:v>38.5</c:v>
                </c:pt>
                <c:pt idx="2807">
                  <c:v>38.5</c:v>
                </c:pt>
                <c:pt idx="2808">
                  <c:v>38.5</c:v>
                </c:pt>
                <c:pt idx="2809">
                  <c:v>38.5</c:v>
                </c:pt>
                <c:pt idx="2810">
                  <c:v>38.5</c:v>
                </c:pt>
                <c:pt idx="2811">
                  <c:v>38.5</c:v>
                </c:pt>
                <c:pt idx="2812">
                  <c:v>38.5</c:v>
                </c:pt>
                <c:pt idx="2813">
                  <c:v>38.5</c:v>
                </c:pt>
                <c:pt idx="2814">
                  <c:v>38.5</c:v>
                </c:pt>
                <c:pt idx="2815">
                  <c:v>38.5</c:v>
                </c:pt>
                <c:pt idx="2816">
                  <c:v>38.5</c:v>
                </c:pt>
                <c:pt idx="2817">
                  <c:v>38.5</c:v>
                </c:pt>
                <c:pt idx="2818">
                  <c:v>38.5</c:v>
                </c:pt>
                <c:pt idx="2819">
                  <c:v>38.5</c:v>
                </c:pt>
                <c:pt idx="2820">
                  <c:v>38.5</c:v>
                </c:pt>
                <c:pt idx="2821">
                  <c:v>38.5</c:v>
                </c:pt>
                <c:pt idx="2822">
                  <c:v>38.5</c:v>
                </c:pt>
                <c:pt idx="2823">
                  <c:v>38.5</c:v>
                </c:pt>
                <c:pt idx="2824">
                  <c:v>38.5</c:v>
                </c:pt>
                <c:pt idx="2825">
                  <c:v>38.5</c:v>
                </c:pt>
                <c:pt idx="2826">
                  <c:v>38.5</c:v>
                </c:pt>
                <c:pt idx="2827">
                  <c:v>38.5</c:v>
                </c:pt>
                <c:pt idx="2828">
                  <c:v>38.5</c:v>
                </c:pt>
                <c:pt idx="2829">
                  <c:v>38.5</c:v>
                </c:pt>
                <c:pt idx="2830">
                  <c:v>38.5</c:v>
                </c:pt>
                <c:pt idx="2831">
                  <c:v>38.5</c:v>
                </c:pt>
                <c:pt idx="2832">
                  <c:v>38.5</c:v>
                </c:pt>
                <c:pt idx="2833">
                  <c:v>38.5</c:v>
                </c:pt>
                <c:pt idx="2834">
                  <c:v>38.5</c:v>
                </c:pt>
                <c:pt idx="2835">
                  <c:v>38.5</c:v>
                </c:pt>
                <c:pt idx="2836">
                  <c:v>38.5</c:v>
                </c:pt>
                <c:pt idx="2837">
                  <c:v>38.5</c:v>
                </c:pt>
                <c:pt idx="2838">
                  <c:v>38.5</c:v>
                </c:pt>
                <c:pt idx="2839">
                  <c:v>38.5</c:v>
                </c:pt>
                <c:pt idx="2840">
                  <c:v>38.5</c:v>
                </c:pt>
                <c:pt idx="2841">
                  <c:v>38.5</c:v>
                </c:pt>
                <c:pt idx="2842">
                  <c:v>38.5</c:v>
                </c:pt>
                <c:pt idx="2843">
                  <c:v>38.5</c:v>
                </c:pt>
                <c:pt idx="2844">
                  <c:v>38.5</c:v>
                </c:pt>
                <c:pt idx="2845">
                  <c:v>38.5</c:v>
                </c:pt>
                <c:pt idx="2846">
                  <c:v>38.5</c:v>
                </c:pt>
                <c:pt idx="2847">
                  <c:v>38.5</c:v>
                </c:pt>
                <c:pt idx="2848">
                  <c:v>38.5</c:v>
                </c:pt>
                <c:pt idx="2849">
                  <c:v>38.5</c:v>
                </c:pt>
                <c:pt idx="2850">
                  <c:v>38.5</c:v>
                </c:pt>
                <c:pt idx="2851">
                  <c:v>38.5</c:v>
                </c:pt>
                <c:pt idx="2852">
                  <c:v>38.5</c:v>
                </c:pt>
                <c:pt idx="2853">
                  <c:v>38.5</c:v>
                </c:pt>
                <c:pt idx="2854">
                  <c:v>38.5</c:v>
                </c:pt>
                <c:pt idx="2855">
                  <c:v>38.5</c:v>
                </c:pt>
                <c:pt idx="2856">
                  <c:v>38.5</c:v>
                </c:pt>
                <c:pt idx="2857">
                  <c:v>38.5</c:v>
                </c:pt>
                <c:pt idx="2858">
                  <c:v>38.5</c:v>
                </c:pt>
                <c:pt idx="2859">
                  <c:v>38.5</c:v>
                </c:pt>
                <c:pt idx="2860">
                  <c:v>38.5</c:v>
                </c:pt>
                <c:pt idx="2861">
                  <c:v>38.5</c:v>
                </c:pt>
                <c:pt idx="2862">
                  <c:v>38.5</c:v>
                </c:pt>
                <c:pt idx="2863">
                  <c:v>38.5</c:v>
                </c:pt>
                <c:pt idx="2864">
                  <c:v>38.5</c:v>
                </c:pt>
                <c:pt idx="2865">
                  <c:v>38.5</c:v>
                </c:pt>
                <c:pt idx="2866">
                  <c:v>38.5</c:v>
                </c:pt>
                <c:pt idx="2867">
                  <c:v>38.5</c:v>
                </c:pt>
                <c:pt idx="2868">
                  <c:v>38.5</c:v>
                </c:pt>
                <c:pt idx="2869">
                  <c:v>38.5</c:v>
                </c:pt>
                <c:pt idx="2870">
                  <c:v>38.5</c:v>
                </c:pt>
                <c:pt idx="2871">
                  <c:v>35</c:v>
                </c:pt>
                <c:pt idx="2872">
                  <c:v>35</c:v>
                </c:pt>
                <c:pt idx="2873">
                  <c:v>35</c:v>
                </c:pt>
                <c:pt idx="2874">
                  <c:v>35</c:v>
                </c:pt>
                <c:pt idx="2875">
                  <c:v>35</c:v>
                </c:pt>
                <c:pt idx="2876">
                  <c:v>35</c:v>
                </c:pt>
                <c:pt idx="2877">
                  <c:v>35</c:v>
                </c:pt>
                <c:pt idx="2878">
                  <c:v>35</c:v>
                </c:pt>
                <c:pt idx="2879">
                  <c:v>35</c:v>
                </c:pt>
                <c:pt idx="2880">
                  <c:v>35</c:v>
                </c:pt>
                <c:pt idx="2881">
                  <c:v>35</c:v>
                </c:pt>
                <c:pt idx="2882">
                  <c:v>35</c:v>
                </c:pt>
                <c:pt idx="2883">
                  <c:v>35</c:v>
                </c:pt>
                <c:pt idx="2884">
                  <c:v>35</c:v>
                </c:pt>
                <c:pt idx="2885">
                  <c:v>35</c:v>
                </c:pt>
                <c:pt idx="2886">
                  <c:v>35</c:v>
                </c:pt>
                <c:pt idx="2887">
                  <c:v>35</c:v>
                </c:pt>
                <c:pt idx="2888">
                  <c:v>35</c:v>
                </c:pt>
                <c:pt idx="2891">
                  <c:v>4</c:v>
                </c:pt>
                <c:pt idx="2892">
                  <c:v>4</c:v>
                </c:pt>
                <c:pt idx="2893">
                  <c:v>4</c:v>
                </c:pt>
                <c:pt idx="2894">
                  <c:v>4</c:v>
                </c:pt>
                <c:pt idx="2895">
                  <c:v>4</c:v>
                </c:pt>
                <c:pt idx="2896">
                  <c:v>4</c:v>
                </c:pt>
                <c:pt idx="2897">
                  <c:v>4</c:v>
                </c:pt>
                <c:pt idx="2898">
                  <c:v>4</c:v>
                </c:pt>
                <c:pt idx="2899">
                  <c:v>23</c:v>
                </c:pt>
                <c:pt idx="2900">
                  <c:v>23</c:v>
                </c:pt>
                <c:pt idx="2901">
                  <c:v>23</c:v>
                </c:pt>
                <c:pt idx="2902">
                  <c:v>23</c:v>
                </c:pt>
                <c:pt idx="2903">
                  <c:v>23</c:v>
                </c:pt>
                <c:pt idx="2904">
                  <c:v>23</c:v>
                </c:pt>
                <c:pt idx="2905">
                  <c:v>23</c:v>
                </c:pt>
                <c:pt idx="2906">
                  <c:v>23</c:v>
                </c:pt>
                <c:pt idx="2907">
                  <c:v>23</c:v>
                </c:pt>
                <c:pt idx="2908">
                  <c:v>23</c:v>
                </c:pt>
                <c:pt idx="2909">
                  <c:v>23</c:v>
                </c:pt>
                <c:pt idx="2910">
                  <c:v>23</c:v>
                </c:pt>
                <c:pt idx="2911">
                  <c:v>23</c:v>
                </c:pt>
                <c:pt idx="2912">
                  <c:v>23</c:v>
                </c:pt>
                <c:pt idx="2913">
                  <c:v>27</c:v>
                </c:pt>
                <c:pt idx="2914">
                  <c:v>27</c:v>
                </c:pt>
                <c:pt idx="2915">
                  <c:v>27</c:v>
                </c:pt>
                <c:pt idx="2916">
                  <c:v>27</c:v>
                </c:pt>
                <c:pt idx="2917">
                  <c:v>27</c:v>
                </c:pt>
                <c:pt idx="2918">
                  <c:v>27</c:v>
                </c:pt>
                <c:pt idx="2919">
                  <c:v>27</c:v>
                </c:pt>
                <c:pt idx="2920">
                  <c:v>27</c:v>
                </c:pt>
                <c:pt idx="2921">
                  <c:v>27</c:v>
                </c:pt>
                <c:pt idx="2922">
                  <c:v>27</c:v>
                </c:pt>
                <c:pt idx="2923">
                  <c:v>27</c:v>
                </c:pt>
                <c:pt idx="2924">
                  <c:v>27</c:v>
                </c:pt>
                <c:pt idx="2925">
                  <c:v>27</c:v>
                </c:pt>
                <c:pt idx="2926">
                  <c:v>27</c:v>
                </c:pt>
                <c:pt idx="2927">
                  <c:v>27</c:v>
                </c:pt>
                <c:pt idx="2928">
                  <c:v>27</c:v>
                </c:pt>
                <c:pt idx="2929">
                  <c:v>27</c:v>
                </c:pt>
                <c:pt idx="2930">
                  <c:v>27</c:v>
                </c:pt>
                <c:pt idx="2931">
                  <c:v>27</c:v>
                </c:pt>
                <c:pt idx="2932">
                  <c:v>27</c:v>
                </c:pt>
                <c:pt idx="2933">
                  <c:v>27</c:v>
                </c:pt>
                <c:pt idx="2934">
                  <c:v>27</c:v>
                </c:pt>
                <c:pt idx="2935">
                  <c:v>27</c:v>
                </c:pt>
                <c:pt idx="2936">
                  <c:v>27</c:v>
                </c:pt>
                <c:pt idx="2937">
                  <c:v>27</c:v>
                </c:pt>
                <c:pt idx="2938">
                  <c:v>27</c:v>
                </c:pt>
                <c:pt idx="2939">
                  <c:v>27</c:v>
                </c:pt>
                <c:pt idx="2940">
                  <c:v>38.5</c:v>
                </c:pt>
                <c:pt idx="2941">
                  <c:v>38.5</c:v>
                </c:pt>
                <c:pt idx="2942">
                  <c:v>38.5</c:v>
                </c:pt>
                <c:pt idx="2943">
                  <c:v>38.5</c:v>
                </c:pt>
                <c:pt idx="2944">
                  <c:v>38.5</c:v>
                </c:pt>
                <c:pt idx="2945">
                  <c:v>38.5</c:v>
                </c:pt>
                <c:pt idx="2946">
                  <c:v>38.5</c:v>
                </c:pt>
                <c:pt idx="2947">
                  <c:v>38.5</c:v>
                </c:pt>
                <c:pt idx="2948">
                  <c:v>38.5</c:v>
                </c:pt>
                <c:pt idx="2949">
                  <c:v>38.5</c:v>
                </c:pt>
                <c:pt idx="2950">
                  <c:v>38.5</c:v>
                </c:pt>
                <c:pt idx="2951">
                  <c:v>38.5</c:v>
                </c:pt>
                <c:pt idx="2952">
                  <c:v>38.5</c:v>
                </c:pt>
                <c:pt idx="2953">
                  <c:v>38.5</c:v>
                </c:pt>
                <c:pt idx="2954">
                  <c:v>38.5</c:v>
                </c:pt>
                <c:pt idx="2955">
                  <c:v>38.5</c:v>
                </c:pt>
                <c:pt idx="2956">
                  <c:v>38.5</c:v>
                </c:pt>
                <c:pt idx="2957">
                  <c:v>38.5</c:v>
                </c:pt>
                <c:pt idx="2958">
                  <c:v>38.5</c:v>
                </c:pt>
                <c:pt idx="2959">
                  <c:v>38.5</c:v>
                </c:pt>
                <c:pt idx="2960">
                  <c:v>38.5</c:v>
                </c:pt>
                <c:pt idx="2961">
                  <c:v>38.5</c:v>
                </c:pt>
                <c:pt idx="2962">
                  <c:v>38.5</c:v>
                </c:pt>
                <c:pt idx="2963">
                  <c:v>38.5</c:v>
                </c:pt>
                <c:pt idx="2964">
                  <c:v>38.5</c:v>
                </c:pt>
                <c:pt idx="2965">
                  <c:v>38.5</c:v>
                </c:pt>
                <c:pt idx="2966">
                  <c:v>38.5</c:v>
                </c:pt>
                <c:pt idx="2967">
                  <c:v>38.5</c:v>
                </c:pt>
                <c:pt idx="2968">
                  <c:v>38.5</c:v>
                </c:pt>
                <c:pt idx="2969">
                  <c:v>38.5</c:v>
                </c:pt>
                <c:pt idx="2970">
                  <c:v>38.5</c:v>
                </c:pt>
                <c:pt idx="2971">
                  <c:v>38.5</c:v>
                </c:pt>
                <c:pt idx="2972">
                  <c:v>38.5</c:v>
                </c:pt>
                <c:pt idx="2973">
                  <c:v>38.5</c:v>
                </c:pt>
                <c:pt idx="2974">
                  <c:v>38.5</c:v>
                </c:pt>
                <c:pt idx="2975">
                  <c:v>38.5</c:v>
                </c:pt>
                <c:pt idx="2976">
                  <c:v>38.5</c:v>
                </c:pt>
                <c:pt idx="2977">
                  <c:v>38.5</c:v>
                </c:pt>
                <c:pt idx="2978">
                  <c:v>38.5</c:v>
                </c:pt>
                <c:pt idx="2979">
                  <c:v>38.5</c:v>
                </c:pt>
                <c:pt idx="2980">
                  <c:v>38.5</c:v>
                </c:pt>
                <c:pt idx="2981">
                  <c:v>38.5</c:v>
                </c:pt>
                <c:pt idx="2982">
                  <c:v>38.5</c:v>
                </c:pt>
                <c:pt idx="2983">
                  <c:v>38.5</c:v>
                </c:pt>
                <c:pt idx="2984">
                  <c:v>38.5</c:v>
                </c:pt>
                <c:pt idx="2985">
                  <c:v>38.5</c:v>
                </c:pt>
                <c:pt idx="2986">
                  <c:v>38.5</c:v>
                </c:pt>
                <c:pt idx="2987">
                  <c:v>38.5</c:v>
                </c:pt>
                <c:pt idx="2988">
                  <c:v>38.5</c:v>
                </c:pt>
                <c:pt idx="2989">
                  <c:v>38.5</c:v>
                </c:pt>
                <c:pt idx="2990">
                  <c:v>38.5</c:v>
                </c:pt>
                <c:pt idx="2991">
                  <c:v>38.5</c:v>
                </c:pt>
                <c:pt idx="2992">
                  <c:v>38.5</c:v>
                </c:pt>
                <c:pt idx="2993">
                  <c:v>38.5</c:v>
                </c:pt>
                <c:pt idx="2994">
                  <c:v>38.5</c:v>
                </c:pt>
                <c:pt idx="2995">
                  <c:v>38.5</c:v>
                </c:pt>
                <c:pt idx="2996">
                  <c:v>38.5</c:v>
                </c:pt>
                <c:pt idx="2997">
                  <c:v>38.5</c:v>
                </c:pt>
                <c:pt idx="2998">
                  <c:v>38.5</c:v>
                </c:pt>
                <c:pt idx="2999">
                  <c:v>38.5</c:v>
                </c:pt>
                <c:pt idx="3000">
                  <c:v>38.5</c:v>
                </c:pt>
                <c:pt idx="3001">
                  <c:v>38.5</c:v>
                </c:pt>
                <c:pt idx="3002">
                  <c:v>38.5</c:v>
                </c:pt>
                <c:pt idx="3003">
                  <c:v>38.5</c:v>
                </c:pt>
                <c:pt idx="3004">
                  <c:v>38.5</c:v>
                </c:pt>
                <c:pt idx="3005">
                  <c:v>38.5</c:v>
                </c:pt>
                <c:pt idx="3006">
                  <c:v>38.5</c:v>
                </c:pt>
                <c:pt idx="3007">
                  <c:v>38.5</c:v>
                </c:pt>
                <c:pt idx="3008">
                  <c:v>38.5</c:v>
                </c:pt>
                <c:pt idx="3009">
                  <c:v>38.5</c:v>
                </c:pt>
                <c:pt idx="3010">
                  <c:v>38.5</c:v>
                </c:pt>
                <c:pt idx="3011">
                  <c:v>38.5</c:v>
                </c:pt>
                <c:pt idx="3012">
                  <c:v>38.5</c:v>
                </c:pt>
                <c:pt idx="3013">
                  <c:v>38.5</c:v>
                </c:pt>
                <c:pt idx="3014">
                  <c:v>38.5</c:v>
                </c:pt>
                <c:pt idx="3015">
                  <c:v>38.5</c:v>
                </c:pt>
                <c:pt idx="3016">
                  <c:v>38.5</c:v>
                </c:pt>
                <c:pt idx="3017">
                  <c:v>38.5</c:v>
                </c:pt>
                <c:pt idx="3018">
                  <c:v>38.5</c:v>
                </c:pt>
                <c:pt idx="3019">
                  <c:v>38.5</c:v>
                </c:pt>
                <c:pt idx="3020">
                  <c:v>38.5</c:v>
                </c:pt>
                <c:pt idx="3021">
                  <c:v>38.5</c:v>
                </c:pt>
                <c:pt idx="3022">
                  <c:v>38.5</c:v>
                </c:pt>
                <c:pt idx="3023">
                  <c:v>38.5</c:v>
                </c:pt>
                <c:pt idx="3024">
                  <c:v>38.5</c:v>
                </c:pt>
                <c:pt idx="3025">
                  <c:v>38.5</c:v>
                </c:pt>
                <c:pt idx="3026">
                  <c:v>38.5</c:v>
                </c:pt>
                <c:pt idx="3027">
                  <c:v>38.5</c:v>
                </c:pt>
                <c:pt idx="3028">
                  <c:v>38.5</c:v>
                </c:pt>
                <c:pt idx="3029">
                  <c:v>38.5</c:v>
                </c:pt>
                <c:pt idx="3030">
                  <c:v>38.5</c:v>
                </c:pt>
                <c:pt idx="3031">
                  <c:v>38.5</c:v>
                </c:pt>
                <c:pt idx="3032">
                  <c:v>38.5</c:v>
                </c:pt>
                <c:pt idx="3033">
                  <c:v>38.5</c:v>
                </c:pt>
                <c:pt idx="3034">
                  <c:v>38.5</c:v>
                </c:pt>
                <c:pt idx="3035">
                  <c:v>38.5</c:v>
                </c:pt>
                <c:pt idx="3036">
                  <c:v>38.5</c:v>
                </c:pt>
                <c:pt idx="3037">
                  <c:v>38.5</c:v>
                </c:pt>
                <c:pt idx="3038">
                  <c:v>38.5</c:v>
                </c:pt>
                <c:pt idx="3039">
                  <c:v>38.5</c:v>
                </c:pt>
                <c:pt idx="3040">
                  <c:v>38.5</c:v>
                </c:pt>
                <c:pt idx="3041">
                  <c:v>38.5</c:v>
                </c:pt>
                <c:pt idx="3042">
                  <c:v>38.5</c:v>
                </c:pt>
                <c:pt idx="3043">
                  <c:v>38.5</c:v>
                </c:pt>
                <c:pt idx="3044">
                  <c:v>38.5</c:v>
                </c:pt>
                <c:pt idx="3045">
                  <c:v>38.5</c:v>
                </c:pt>
                <c:pt idx="3046">
                  <c:v>38.5</c:v>
                </c:pt>
                <c:pt idx="3047">
                  <c:v>40</c:v>
                </c:pt>
                <c:pt idx="3048">
                  <c:v>40.75</c:v>
                </c:pt>
                <c:pt idx="3049">
                  <c:v>42.667000000000002</c:v>
                </c:pt>
                <c:pt idx="3050">
                  <c:v>42.667000000000002</c:v>
                </c:pt>
                <c:pt idx="3051">
                  <c:v>42.667000000000002</c:v>
                </c:pt>
                <c:pt idx="3052">
                  <c:v>42.667000000000002</c:v>
                </c:pt>
                <c:pt idx="3053">
                  <c:v>42.667000000000002</c:v>
                </c:pt>
                <c:pt idx="3054">
                  <c:v>43</c:v>
                </c:pt>
                <c:pt idx="3055">
                  <c:v>43</c:v>
                </c:pt>
                <c:pt idx="3056">
                  <c:v>43</c:v>
                </c:pt>
                <c:pt idx="3057">
                  <c:v>43</c:v>
                </c:pt>
                <c:pt idx="3058">
                  <c:v>43</c:v>
                </c:pt>
                <c:pt idx="3059">
                  <c:v>43</c:v>
                </c:pt>
                <c:pt idx="3060">
                  <c:v>43</c:v>
                </c:pt>
                <c:pt idx="3061">
                  <c:v>43</c:v>
                </c:pt>
                <c:pt idx="3062">
                  <c:v>43</c:v>
                </c:pt>
                <c:pt idx="3063">
                  <c:v>43</c:v>
                </c:pt>
                <c:pt idx="3064">
                  <c:v>43</c:v>
                </c:pt>
                <c:pt idx="3065">
                  <c:v>43</c:v>
                </c:pt>
                <c:pt idx="3066">
                  <c:v>43</c:v>
                </c:pt>
                <c:pt idx="3067">
                  <c:v>43</c:v>
                </c:pt>
                <c:pt idx="3068">
                  <c:v>43</c:v>
                </c:pt>
                <c:pt idx="3069">
                  <c:v>43</c:v>
                </c:pt>
                <c:pt idx="3070">
                  <c:v>43</c:v>
                </c:pt>
                <c:pt idx="3071">
                  <c:v>43</c:v>
                </c:pt>
                <c:pt idx="3072">
                  <c:v>43</c:v>
                </c:pt>
                <c:pt idx="3073">
                  <c:v>43</c:v>
                </c:pt>
                <c:pt idx="3074">
                  <c:v>43</c:v>
                </c:pt>
                <c:pt idx="3075">
                  <c:v>43</c:v>
                </c:pt>
                <c:pt idx="3076">
                  <c:v>43</c:v>
                </c:pt>
                <c:pt idx="3077">
                  <c:v>43</c:v>
                </c:pt>
                <c:pt idx="3078">
                  <c:v>43</c:v>
                </c:pt>
                <c:pt idx="3079">
                  <c:v>43</c:v>
                </c:pt>
                <c:pt idx="3080">
                  <c:v>43</c:v>
                </c:pt>
                <c:pt idx="3081">
                  <c:v>43</c:v>
                </c:pt>
                <c:pt idx="3082">
                  <c:v>43</c:v>
                </c:pt>
                <c:pt idx="3083">
                  <c:v>43</c:v>
                </c:pt>
                <c:pt idx="3084">
                  <c:v>43</c:v>
                </c:pt>
                <c:pt idx="3085">
                  <c:v>43</c:v>
                </c:pt>
                <c:pt idx="3086">
                  <c:v>43</c:v>
                </c:pt>
                <c:pt idx="3087">
                  <c:v>43</c:v>
                </c:pt>
                <c:pt idx="3088">
                  <c:v>43</c:v>
                </c:pt>
                <c:pt idx="3089">
                  <c:v>43</c:v>
                </c:pt>
                <c:pt idx="3090">
                  <c:v>43</c:v>
                </c:pt>
                <c:pt idx="3091">
                  <c:v>43</c:v>
                </c:pt>
                <c:pt idx="3092">
                  <c:v>43</c:v>
                </c:pt>
                <c:pt idx="3093">
                  <c:v>50</c:v>
                </c:pt>
                <c:pt idx="3094">
                  <c:v>50</c:v>
                </c:pt>
                <c:pt idx="3095">
                  <c:v>50</c:v>
                </c:pt>
                <c:pt idx="3096">
                  <c:v>50</c:v>
                </c:pt>
                <c:pt idx="3097">
                  <c:v>50</c:v>
                </c:pt>
                <c:pt idx="3098">
                  <c:v>50</c:v>
                </c:pt>
                <c:pt idx="3099">
                  <c:v>50</c:v>
                </c:pt>
                <c:pt idx="3100">
                  <c:v>50</c:v>
                </c:pt>
                <c:pt idx="3101">
                  <c:v>50</c:v>
                </c:pt>
                <c:pt idx="3102">
                  <c:v>50</c:v>
                </c:pt>
                <c:pt idx="3103">
                  <c:v>50</c:v>
                </c:pt>
                <c:pt idx="3104">
                  <c:v>50</c:v>
                </c:pt>
                <c:pt idx="3105">
                  <c:v>50</c:v>
                </c:pt>
                <c:pt idx="3106">
                  <c:v>50</c:v>
                </c:pt>
                <c:pt idx="3107">
                  <c:v>50</c:v>
                </c:pt>
                <c:pt idx="3108">
                  <c:v>50</c:v>
                </c:pt>
                <c:pt idx="3109">
                  <c:v>50</c:v>
                </c:pt>
                <c:pt idx="3110">
                  <c:v>53.5</c:v>
                </c:pt>
                <c:pt idx="3111">
                  <c:v>53.5</c:v>
                </c:pt>
                <c:pt idx="3112">
                  <c:v>53.5</c:v>
                </c:pt>
                <c:pt idx="3113">
                  <c:v>53.5</c:v>
                </c:pt>
                <c:pt idx="3114">
                  <c:v>53.5</c:v>
                </c:pt>
                <c:pt idx="3115">
                  <c:v>53.5</c:v>
                </c:pt>
                <c:pt idx="3116">
                  <c:v>53.5</c:v>
                </c:pt>
                <c:pt idx="3117">
                  <c:v>53.5</c:v>
                </c:pt>
                <c:pt idx="3118">
                  <c:v>53.5</c:v>
                </c:pt>
                <c:pt idx="3119">
                  <c:v>53.5</c:v>
                </c:pt>
                <c:pt idx="3120">
                  <c:v>53.5</c:v>
                </c:pt>
                <c:pt idx="3121">
                  <c:v>53.5</c:v>
                </c:pt>
                <c:pt idx="3122">
                  <c:v>53.5</c:v>
                </c:pt>
                <c:pt idx="3123">
                  <c:v>53.5</c:v>
                </c:pt>
                <c:pt idx="3124">
                  <c:v>53.5</c:v>
                </c:pt>
                <c:pt idx="3125">
                  <c:v>53.5</c:v>
                </c:pt>
                <c:pt idx="3126">
                  <c:v>53.5</c:v>
                </c:pt>
                <c:pt idx="3127">
                  <c:v>53.5</c:v>
                </c:pt>
                <c:pt idx="3128">
                  <c:v>53.5</c:v>
                </c:pt>
                <c:pt idx="3129">
                  <c:v>53.5</c:v>
                </c:pt>
                <c:pt idx="3130">
                  <c:v>53.5</c:v>
                </c:pt>
                <c:pt idx="3131">
                  <c:v>53.5</c:v>
                </c:pt>
                <c:pt idx="3132">
                  <c:v>53.5</c:v>
                </c:pt>
                <c:pt idx="3133">
                  <c:v>53.5</c:v>
                </c:pt>
                <c:pt idx="3134">
                  <c:v>53.5</c:v>
                </c:pt>
                <c:pt idx="3135">
                  <c:v>53.5</c:v>
                </c:pt>
                <c:pt idx="3136">
                  <c:v>53.5</c:v>
                </c:pt>
                <c:pt idx="3137">
                  <c:v>53.5</c:v>
                </c:pt>
                <c:pt idx="3138">
                  <c:v>53.5</c:v>
                </c:pt>
                <c:pt idx="3139">
                  <c:v>53.5</c:v>
                </c:pt>
                <c:pt idx="3140">
                  <c:v>53.5</c:v>
                </c:pt>
                <c:pt idx="3141">
                  <c:v>53.5</c:v>
                </c:pt>
                <c:pt idx="3142">
                  <c:v>53.5</c:v>
                </c:pt>
                <c:pt idx="3143">
                  <c:v>53.5</c:v>
                </c:pt>
                <c:pt idx="3144">
                  <c:v>53.5</c:v>
                </c:pt>
                <c:pt idx="3145">
                  <c:v>53.5</c:v>
                </c:pt>
                <c:pt idx="3146">
                  <c:v>53.5</c:v>
                </c:pt>
                <c:pt idx="3147">
                  <c:v>53.5</c:v>
                </c:pt>
                <c:pt idx="3148">
                  <c:v>53.5</c:v>
                </c:pt>
                <c:pt idx="3149">
                  <c:v>53.5</c:v>
                </c:pt>
                <c:pt idx="3150">
                  <c:v>53.5</c:v>
                </c:pt>
                <c:pt idx="3151">
                  <c:v>53.5</c:v>
                </c:pt>
                <c:pt idx="3152">
                  <c:v>53.5</c:v>
                </c:pt>
                <c:pt idx="3153">
                  <c:v>53.5</c:v>
                </c:pt>
                <c:pt idx="3154">
                  <c:v>53.5</c:v>
                </c:pt>
                <c:pt idx="3155">
                  <c:v>53.5</c:v>
                </c:pt>
                <c:pt idx="3156">
                  <c:v>53.5</c:v>
                </c:pt>
                <c:pt idx="3157">
                  <c:v>53.5</c:v>
                </c:pt>
                <c:pt idx="3158">
                  <c:v>53.5</c:v>
                </c:pt>
                <c:pt idx="3159">
                  <c:v>53.5</c:v>
                </c:pt>
                <c:pt idx="3160">
                  <c:v>53.5</c:v>
                </c:pt>
                <c:pt idx="3161">
                  <c:v>53.5</c:v>
                </c:pt>
                <c:pt idx="3162">
                  <c:v>53.5</c:v>
                </c:pt>
                <c:pt idx="3163">
                  <c:v>53.5</c:v>
                </c:pt>
                <c:pt idx="3164">
                  <c:v>53.5</c:v>
                </c:pt>
                <c:pt idx="3165">
                  <c:v>53.5</c:v>
                </c:pt>
                <c:pt idx="3166">
                  <c:v>53.5</c:v>
                </c:pt>
                <c:pt idx="3167">
                  <c:v>53.5</c:v>
                </c:pt>
                <c:pt idx="3168">
                  <c:v>53.5</c:v>
                </c:pt>
                <c:pt idx="3169">
                  <c:v>53.5</c:v>
                </c:pt>
                <c:pt idx="3170">
                  <c:v>53.5</c:v>
                </c:pt>
                <c:pt idx="3171">
                  <c:v>53.5</c:v>
                </c:pt>
                <c:pt idx="3172">
                  <c:v>53.5</c:v>
                </c:pt>
                <c:pt idx="3173">
                  <c:v>53.5</c:v>
                </c:pt>
                <c:pt idx="3174">
                  <c:v>53.5</c:v>
                </c:pt>
                <c:pt idx="3175">
                  <c:v>53.5</c:v>
                </c:pt>
                <c:pt idx="3176">
                  <c:v>53.5</c:v>
                </c:pt>
                <c:pt idx="3177">
                  <c:v>53.5</c:v>
                </c:pt>
                <c:pt idx="3178">
                  <c:v>53.5</c:v>
                </c:pt>
                <c:pt idx="3179">
                  <c:v>53.5</c:v>
                </c:pt>
                <c:pt idx="3180">
                  <c:v>53.5</c:v>
                </c:pt>
                <c:pt idx="3181">
                  <c:v>53.5</c:v>
                </c:pt>
                <c:pt idx="3182">
                  <c:v>53.5</c:v>
                </c:pt>
                <c:pt idx="3183">
                  <c:v>53.5</c:v>
                </c:pt>
                <c:pt idx="3184">
                  <c:v>53.5</c:v>
                </c:pt>
                <c:pt idx="3185">
                  <c:v>53.5</c:v>
                </c:pt>
                <c:pt idx="3186">
                  <c:v>53.5</c:v>
                </c:pt>
                <c:pt idx="3187">
                  <c:v>53.5</c:v>
                </c:pt>
                <c:pt idx="3188">
                  <c:v>53.5</c:v>
                </c:pt>
                <c:pt idx="3189">
                  <c:v>53.5</c:v>
                </c:pt>
                <c:pt idx="3190">
                  <c:v>53.5</c:v>
                </c:pt>
                <c:pt idx="3191">
                  <c:v>53.5</c:v>
                </c:pt>
                <c:pt idx="3192">
                  <c:v>53.5</c:v>
                </c:pt>
                <c:pt idx="3193">
                  <c:v>53.5</c:v>
                </c:pt>
                <c:pt idx="3194">
                  <c:v>53.5</c:v>
                </c:pt>
                <c:pt idx="3195">
                  <c:v>53.5</c:v>
                </c:pt>
                <c:pt idx="3196">
                  <c:v>53.5</c:v>
                </c:pt>
                <c:pt idx="3197">
                  <c:v>53.5</c:v>
                </c:pt>
                <c:pt idx="3198">
                  <c:v>53.5</c:v>
                </c:pt>
                <c:pt idx="3199">
                  <c:v>53.5</c:v>
                </c:pt>
                <c:pt idx="3200">
                  <c:v>53.5</c:v>
                </c:pt>
                <c:pt idx="3201">
                  <c:v>53.5</c:v>
                </c:pt>
                <c:pt idx="3202">
                  <c:v>53.5</c:v>
                </c:pt>
                <c:pt idx="3203">
                  <c:v>53.5</c:v>
                </c:pt>
                <c:pt idx="3204">
                  <c:v>53.5</c:v>
                </c:pt>
                <c:pt idx="3205">
                  <c:v>53.5</c:v>
                </c:pt>
                <c:pt idx="3206">
                  <c:v>53.5</c:v>
                </c:pt>
                <c:pt idx="3207">
                  <c:v>53.5</c:v>
                </c:pt>
                <c:pt idx="3208">
                  <c:v>53.5</c:v>
                </c:pt>
                <c:pt idx="3209">
                  <c:v>53.5</c:v>
                </c:pt>
                <c:pt idx="3210">
                  <c:v>53.5</c:v>
                </c:pt>
                <c:pt idx="3211">
                  <c:v>53.5</c:v>
                </c:pt>
                <c:pt idx="3212">
                  <c:v>53.5</c:v>
                </c:pt>
                <c:pt idx="3213">
                  <c:v>53.5</c:v>
                </c:pt>
                <c:pt idx="3214">
                  <c:v>53.5</c:v>
                </c:pt>
                <c:pt idx="3215">
                  <c:v>53.5</c:v>
                </c:pt>
                <c:pt idx="3216">
                  <c:v>53.5</c:v>
                </c:pt>
                <c:pt idx="3217">
                  <c:v>53.5</c:v>
                </c:pt>
                <c:pt idx="3218">
                  <c:v>53.5</c:v>
                </c:pt>
                <c:pt idx="3219">
                  <c:v>53.5</c:v>
                </c:pt>
                <c:pt idx="3220">
                  <c:v>53.5</c:v>
                </c:pt>
                <c:pt idx="3221">
                  <c:v>53.5</c:v>
                </c:pt>
                <c:pt idx="3222">
                  <c:v>53.5</c:v>
                </c:pt>
                <c:pt idx="3223">
                  <c:v>53.5</c:v>
                </c:pt>
                <c:pt idx="3224">
                  <c:v>53.5</c:v>
                </c:pt>
                <c:pt idx="3225">
                  <c:v>53.5</c:v>
                </c:pt>
                <c:pt idx="3226">
                  <c:v>53.5</c:v>
                </c:pt>
                <c:pt idx="3227">
                  <c:v>53.5</c:v>
                </c:pt>
                <c:pt idx="3228">
                  <c:v>53.5</c:v>
                </c:pt>
                <c:pt idx="3229">
                  <c:v>53.5</c:v>
                </c:pt>
                <c:pt idx="3230">
                  <c:v>53.5</c:v>
                </c:pt>
                <c:pt idx="3231">
                  <c:v>53.5</c:v>
                </c:pt>
                <c:pt idx="3232">
                  <c:v>53.5</c:v>
                </c:pt>
                <c:pt idx="3233">
                  <c:v>53.5</c:v>
                </c:pt>
                <c:pt idx="3234">
                  <c:v>53.5</c:v>
                </c:pt>
                <c:pt idx="3235">
                  <c:v>53.5</c:v>
                </c:pt>
                <c:pt idx="3236">
                  <c:v>53.5</c:v>
                </c:pt>
                <c:pt idx="3237">
                  <c:v>53.5</c:v>
                </c:pt>
                <c:pt idx="3238">
                  <c:v>42.5</c:v>
                </c:pt>
                <c:pt idx="3239">
                  <c:v>42.5</c:v>
                </c:pt>
                <c:pt idx="3240">
                  <c:v>42.5</c:v>
                </c:pt>
                <c:pt idx="3241">
                  <c:v>42.5</c:v>
                </c:pt>
                <c:pt idx="3242">
                  <c:v>42.5</c:v>
                </c:pt>
                <c:pt idx="3243">
                  <c:v>42.5</c:v>
                </c:pt>
                <c:pt idx="3244">
                  <c:v>42.5</c:v>
                </c:pt>
                <c:pt idx="3245">
                  <c:v>42.5</c:v>
                </c:pt>
                <c:pt idx="3246">
                  <c:v>42.5</c:v>
                </c:pt>
                <c:pt idx="3247">
                  <c:v>42.5</c:v>
                </c:pt>
                <c:pt idx="3248">
                  <c:v>42.5</c:v>
                </c:pt>
                <c:pt idx="3249">
                  <c:v>42.5</c:v>
                </c:pt>
                <c:pt idx="3250">
                  <c:v>42.5</c:v>
                </c:pt>
                <c:pt idx="3251">
                  <c:v>42.5</c:v>
                </c:pt>
                <c:pt idx="3252">
                  <c:v>42.5</c:v>
                </c:pt>
                <c:pt idx="3253">
                  <c:v>42.5</c:v>
                </c:pt>
                <c:pt idx="3254">
                  <c:v>42.5</c:v>
                </c:pt>
                <c:pt idx="3255">
                  <c:v>42.5</c:v>
                </c:pt>
                <c:pt idx="3256">
                  <c:v>42.5</c:v>
                </c:pt>
                <c:pt idx="3257">
                  <c:v>42.5</c:v>
                </c:pt>
                <c:pt idx="3258">
                  <c:v>42.5</c:v>
                </c:pt>
                <c:pt idx="3259">
                  <c:v>42.5</c:v>
                </c:pt>
                <c:pt idx="3260">
                  <c:v>42.5</c:v>
                </c:pt>
                <c:pt idx="3261">
                  <c:v>42</c:v>
                </c:pt>
                <c:pt idx="3262">
                  <c:v>42</c:v>
                </c:pt>
                <c:pt idx="3263">
                  <c:v>42</c:v>
                </c:pt>
                <c:pt idx="3264">
                  <c:v>42</c:v>
                </c:pt>
                <c:pt idx="3265">
                  <c:v>42</c:v>
                </c:pt>
                <c:pt idx="3266">
                  <c:v>42</c:v>
                </c:pt>
                <c:pt idx="3267">
                  <c:v>42</c:v>
                </c:pt>
                <c:pt idx="3268">
                  <c:v>42</c:v>
                </c:pt>
                <c:pt idx="3269">
                  <c:v>42</c:v>
                </c:pt>
                <c:pt idx="3270">
                  <c:v>42</c:v>
                </c:pt>
                <c:pt idx="3271">
                  <c:v>42</c:v>
                </c:pt>
                <c:pt idx="3272">
                  <c:v>42</c:v>
                </c:pt>
                <c:pt idx="3273">
                  <c:v>42</c:v>
                </c:pt>
                <c:pt idx="3274">
                  <c:v>42</c:v>
                </c:pt>
                <c:pt idx="3275">
                  <c:v>42</c:v>
                </c:pt>
                <c:pt idx="3276">
                  <c:v>42</c:v>
                </c:pt>
                <c:pt idx="3277">
                  <c:v>42</c:v>
                </c:pt>
                <c:pt idx="3278">
                  <c:v>42</c:v>
                </c:pt>
                <c:pt idx="3279">
                  <c:v>42</c:v>
                </c:pt>
                <c:pt idx="3280">
                  <c:v>42</c:v>
                </c:pt>
                <c:pt idx="3281">
                  <c:v>42</c:v>
                </c:pt>
                <c:pt idx="3282">
                  <c:v>42</c:v>
                </c:pt>
                <c:pt idx="3283">
                  <c:v>42</c:v>
                </c:pt>
                <c:pt idx="3284">
                  <c:v>42.5</c:v>
                </c:pt>
                <c:pt idx="3285">
                  <c:v>42.5</c:v>
                </c:pt>
                <c:pt idx="3286">
                  <c:v>42.5</c:v>
                </c:pt>
                <c:pt idx="3287">
                  <c:v>42.5</c:v>
                </c:pt>
                <c:pt idx="3288">
                  <c:v>42.5</c:v>
                </c:pt>
                <c:pt idx="3289">
                  <c:v>42.5</c:v>
                </c:pt>
                <c:pt idx="3290">
                  <c:v>42.5</c:v>
                </c:pt>
                <c:pt idx="3291">
                  <c:v>42.5</c:v>
                </c:pt>
                <c:pt idx="3292">
                  <c:v>42.5</c:v>
                </c:pt>
                <c:pt idx="3293">
                  <c:v>42.5</c:v>
                </c:pt>
                <c:pt idx="3294">
                  <c:v>42.5</c:v>
                </c:pt>
                <c:pt idx="3295">
                  <c:v>42.5</c:v>
                </c:pt>
                <c:pt idx="3296">
                  <c:v>42.5</c:v>
                </c:pt>
                <c:pt idx="3297">
                  <c:v>42.5</c:v>
                </c:pt>
                <c:pt idx="3298">
                  <c:v>42.5</c:v>
                </c:pt>
                <c:pt idx="3299">
                  <c:v>42.5</c:v>
                </c:pt>
                <c:pt idx="3300">
                  <c:v>42.5</c:v>
                </c:pt>
                <c:pt idx="3301">
                  <c:v>42.5</c:v>
                </c:pt>
                <c:pt idx="3302">
                  <c:v>42.5</c:v>
                </c:pt>
                <c:pt idx="3303">
                  <c:v>42.5</c:v>
                </c:pt>
                <c:pt idx="3304">
                  <c:v>42.5</c:v>
                </c:pt>
                <c:pt idx="3305">
                  <c:v>42.5</c:v>
                </c:pt>
                <c:pt idx="3306">
                  <c:v>42.5</c:v>
                </c:pt>
                <c:pt idx="3307">
                  <c:v>42.5</c:v>
                </c:pt>
                <c:pt idx="3308">
                  <c:v>42.5</c:v>
                </c:pt>
                <c:pt idx="3309">
                  <c:v>42.5</c:v>
                </c:pt>
                <c:pt idx="3310">
                  <c:v>42.5</c:v>
                </c:pt>
                <c:pt idx="3311">
                  <c:v>42.5</c:v>
                </c:pt>
                <c:pt idx="3312">
                  <c:v>42.5</c:v>
                </c:pt>
                <c:pt idx="3313">
                  <c:v>42.5</c:v>
                </c:pt>
                <c:pt idx="3314">
                  <c:v>42.5</c:v>
                </c:pt>
                <c:pt idx="3315">
                  <c:v>42.5</c:v>
                </c:pt>
                <c:pt idx="3316">
                  <c:v>42.5</c:v>
                </c:pt>
                <c:pt idx="3317">
                  <c:v>42.5</c:v>
                </c:pt>
                <c:pt idx="3318">
                  <c:v>42.5</c:v>
                </c:pt>
                <c:pt idx="3319">
                  <c:v>42.5</c:v>
                </c:pt>
                <c:pt idx="3320">
                  <c:v>42.5</c:v>
                </c:pt>
                <c:pt idx="3321">
                  <c:v>42.5</c:v>
                </c:pt>
                <c:pt idx="3322">
                  <c:v>42.5</c:v>
                </c:pt>
                <c:pt idx="3323">
                  <c:v>42.5</c:v>
                </c:pt>
                <c:pt idx="3324">
                  <c:v>42.5</c:v>
                </c:pt>
                <c:pt idx="3325">
                  <c:v>42.5</c:v>
                </c:pt>
                <c:pt idx="3326">
                  <c:v>42.5</c:v>
                </c:pt>
                <c:pt idx="3327">
                  <c:v>42.5</c:v>
                </c:pt>
                <c:pt idx="3328">
                  <c:v>42.5</c:v>
                </c:pt>
                <c:pt idx="3329">
                  <c:v>42.5</c:v>
                </c:pt>
                <c:pt idx="3330">
                  <c:v>42.5</c:v>
                </c:pt>
                <c:pt idx="3331">
                  <c:v>42.5</c:v>
                </c:pt>
                <c:pt idx="3332">
                  <c:v>42.5</c:v>
                </c:pt>
                <c:pt idx="3333">
                  <c:v>42.5</c:v>
                </c:pt>
                <c:pt idx="3334">
                  <c:v>42.5</c:v>
                </c:pt>
                <c:pt idx="3335">
                  <c:v>42.5</c:v>
                </c:pt>
                <c:pt idx="3336">
                  <c:v>42.5</c:v>
                </c:pt>
                <c:pt idx="3337">
                  <c:v>42.5</c:v>
                </c:pt>
                <c:pt idx="3338">
                  <c:v>42.5</c:v>
                </c:pt>
                <c:pt idx="3339">
                  <c:v>42.5</c:v>
                </c:pt>
                <c:pt idx="3340">
                  <c:v>42.5</c:v>
                </c:pt>
                <c:pt idx="3341">
                  <c:v>42.5</c:v>
                </c:pt>
                <c:pt idx="3342">
                  <c:v>42.5</c:v>
                </c:pt>
                <c:pt idx="3343">
                  <c:v>42.5</c:v>
                </c:pt>
                <c:pt idx="3344">
                  <c:v>42.5</c:v>
                </c:pt>
                <c:pt idx="3345">
                  <c:v>42.5</c:v>
                </c:pt>
                <c:pt idx="3346">
                  <c:v>42.5</c:v>
                </c:pt>
                <c:pt idx="3347">
                  <c:v>42.5</c:v>
                </c:pt>
                <c:pt idx="3348">
                  <c:v>42.5</c:v>
                </c:pt>
                <c:pt idx="3349">
                  <c:v>42.5</c:v>
                </c:pt>
                <c:pt idx="3350">
                  <c:v>42.5</c:v>
                </c:pt>
                <c:pt idx="3351">
                  <c:v>42.5</c:v>
                </c:pt>
                <c:pt idx="3352">
                  <c:v>42.5</c:v>
                </c:pt>
                <c:pt idx="3353">
                  <c:v>42.5</c:v>
                </c:pt>
                <c:pt idx="3354">
                  <c:v>42.5</c:v>
                </c:pt>
                <c:pt idx="3355">
                  <c:v>42.5</c:v>
                </c:pt>
                <c:pt idx="3356">
                  <c:v>42.5</c:v>
                </c:pt>
                <c:pt idx="3357">
                  <c:v>42.5</c:v>
                </c:pt>
                <c:pt idx="3358">
                  <c:v>42.5</c:v>
                </c:pt>
                <c:pt idx="3359">
                  <c:v>42.5</c:v>
                </c:pt>
                <c:pt idx="3360">
                  <c:v>42.5</c:v>
                </c:pt>
                <c:pt idx="3361">
                  <c:v>42.5</c:v>
                </c:pt>
                <c:pt idx="3362">
                  <c:v>42.5</c:v>
                </c:pt>
                <c:pt idx="3363">
                  <c:v>42.5</c:v>
                </c:pt>
                <c:pt idx="3364">
                  <c:v>42.5</c:v>
                </c:pt>
                <c:pt idx="3365">
                  <c:v>42.5</c:v>
                </c:pt>
                <c:pt idx="3366">
                  <c:v>42.5</c:v>
                </c:pt>
                <c:pt idx="3367">
                  <c:v>42.5</c:v>
                </c:pt>
                <c:pt idx="3368">
                  <c:v>42.5</c:v>
                </c:pt>
                <c:pt idx="3369">
                  <c:v>42.5</c:v>
                </c:pt>
                <c:pt idx="3370">
                  <c:v>42.5</c:v>
                </c:pt>
                <c:pt idx="3371">
                  <c:v>42.5</c:v>
                </c:pt>
                <c:pt idx="3372">
                  <c:v>42.667000000000002</c:v>
                </c:pt>
                <c:pt idx="3373">
                  <c:v>42.667000000000002</c:v>
                </c:pt>
                <c:pt idx="3374">
                  <c:v>42.5</c:v>
                </c:pt>
                <c:pt idx="3375">
                  <c:v>42.5</c:v>
                </c:pt>
                <c:pt idx="3376">
                  <c:v>42.5</c:v>
                </c:pt>
                <c:pt idx="3377">
                  <c:v>42.5</c:v>
                </c:pt>
                <c:pt idx="3378">
                  <c:v>42.5</c:v>
                </c:pt>
                <c:pt idx="3379">
                  <c:v>42.5</c:v>
                </c:pt>
                <c:pt idx="3380">
                  <c:v>42.5</c:v>
                </c:pt>
                <c:pt idx="3381">
                  <c:v>42.5</c:v>
                </c:pt>
                <c:pt idx="3382">
                  <c:v>42.5</c:v>
                </c:pt>
                <c:pt idx="3383">
                  <c:v>42.5</c:v>
                </c:pt>
                <c:pt idx="3384">
                  <c:v>42.5</c:v>
                </c:pt>
                <c:pt idx="3385">
                  <c:v>42.5</c:v>
                </c:pt>
                <c:pt idx="3386">
                  <c:v>42.5</c:v>
                </c:pt>
                <c:pt idx="3387">
                  <c:v>42.5</c:v>
                </c:pt>
                <c:pt idx="3388">
                  <c:v>42.5</c:v>
                </c:pt>
                <c:pt idx="3389">
                  <c:v>42.5</c:v>
                </c:pt>
                <c:pt idx="3390">
                  <c:v>42.5</c:v>
                </c:pt>
                <c:pt idx="3391">
                  <c:v>42.5</c:v>
                </c:pt>
                <c:pt idx="3392">
                  <c:v>42.5</c:v>
                </c:pt>
                <c:pt idx="3393">
                  <c:v>42.5</c:v>
                </c:pt>
                <c:pt idx="3394">
                  <c:v>42.5</c:v>
                </c:pt>
                <c:pt idx="3395">
                  <c:v>42.5</c:v>
                </c:pt>
                <c:pt idx="3396">
                  <c:v>42.5</c:v>
                </c:pt>
                <c:pt idx="3397">
                  <c:v>42.5</c:v>
                </c:pt>
                <c:pt idx="3398">
                  <c:v>42.5</c:v>
                </c:pt>
                <c:pt idx="3399">
                  <c:v>42.5</c:v>
                </c:pt>
                <c:pt idx="3400">
                  <c:v>42.5</c:v>
                </c:pt>
                <c:pt idx="3401">
                  <c:v>42.5</c:v>
                </c:pt>
                <c:pt idx="3402">
                  <c:v>42.5</c:v>
                </c:pt>
                <c:pt idx="3403">
                  <c:v>28.332999999999998</c:v>
                </c:pt>
                <c:pt idx="3404">
                  <c:v>28.332999999999998</c:v>
                </c:pt>
                <c:pt idx="3405">
                  <c:v>28.332999999999998</c:v>
                </c:pt>
                <c:pt idx="3406">
                  <c:v>28.332999999999998</c:v>
                </c:pt>
                <c:pt idx="3407">
                  <c:v>28.332999999999998</c:v>
                </c:pt>
                <c:pt idx="3408">
                  <c:v>28.332999999999998</c:v>
                </c:pt>
                <c:pt idx="3409">
                  <c:v>28.332999999999998</c:v>
                </c:pt>
                <c:pt idx="3410">
                  <c:v>28.332999999999998</c:v>
                </c:pt>
                <c:pt idx="3411">
                  <c:v>28.332999999999998</c:v>
                </c:pt>
                <c:pt idx="3412">
                  <c:v>28.332999999999998</c:v>
                </c:pt>
                <c:pt idx="3413">
                  <c:v>28.332999999999998</c:v>
                </c:pt>
                <c:pt idx="3414">
                  <c:v>28.332999999999998</c:v>
                </c:pt>
                <c:pt idx="3415">
                  <c:v>28.332999999999998</c:v>
                </c:pt>
                <c:pt idx="3416">
                  <c:v>28.332999999999998</c:v>
                </c:pt>
                <c:pt idx="3417">
                  <c:v>28.332999999999998</c:v>
                </c:pt>
                <c:pt idx="3418">
                  <c:v>28.332999999999998</c:v>
                </c:pt>
                <c:pt idx="3419">
                  <c:v>28.332999999999998</c:v>
                </c:pt>
                <c:pt idx="3420">
                  <c:v>28.332999999999998</c:v>
                </c:pt>
                <c:pt idx="3421">
                  <c:v>28.332999999999998</c:v>
                </c:pt>
                <c:pt idx="3422">
                  <c:v>28.332999999999998</c:v>
                </c:pt>
                <c:pt idx="3423">
                  <c:v>28.332999999999998</c:v>
                </c:pt>
                <c:pt idx="3424">
                  <c:v>28.332999999999998</c:v>
                </c:pt>
                <c:pt idx="3425">
                  <c:v>28.332999999999998</c:v>
                </c:pt>
                <c:pt idx="3426">
                  <c:v>28.332999999999998</c:v>
                </c:pt>
                <c:pt idx="3427">
                  <c:v>28.332999999999998</c:v>
                </c:pt>
                <c:pt idx="3428">
                  <c:v>28.332999999999998</c:v>
                </c:pt>
                <c:pt idx="3429">
                  <c:v>28.332999999999998</c:v>
                </c:pt>
                <c:pt idx="3430">
                  <c:v>21</c:v>
                </c:pt>
                <c:pt idx="3431">
                  <c:v>21</c:v>
                </c:pt>
                <c:pt idx="3432">
                  <c:v>42</c:v>
                </c:pt>
                <c:pt idx="3433">
                  <c:v>42</c:v>
                </c:pt>
                <c:pt idx="3434">
                  <c:v>42</c:v>
                </c:pt>
                <c:pt idx="3435">
                  <c:v>42</c:v>
                </c:pt>
                <c:pt idx="3439">
                  <c:v>43</c:v>
                </c:pt>
                <c:pt idx="3440">
                  <c:v>43</c:v>
                </c:pt>
                <c:pt idx="3441">
                  <c:v>43</c:v>
                </c:pt>
                <c:pt idx="3442">
                  <c:v>43</c:v>
                </c:pt>
                <c:pt idx="3443">
                  <c:v>43</c:v>
                </c:pt>
                <c:pt idx="3444">
                  <c:v>43</c:v>
                </c:pt>
                <c:pt idx="3445">
                  <c:v>43</c:v>
                </c:pt>
                <c:pt idx="3446">
                  <c:v>43</c:v>
                </c:pt>
                <c:pt idx="3447">
                  <c:v>43</c:v>
                </c:pt>
                <c:pt idx="3448">
                  <c:v>43</c:v>
                </c:pt>
                <c:pt idx="3449">
                  <c:v>43</c:v>
                </c:pt>
                <c:pt idx="3450">
                  <c:v>43</c:v>
                </c:pt>
                <c:pt idx="3451">
                  <c:v>43</c:v>
                </c:pt>
                <c:pt idx="3452">
                  <c:v>43</c:v>
                </c:pt>
                <c:pt idx="3453">
                  <c:v>43</c:v>
                </c:pt>
                <c:pt idx="3454">
                  <c:v>43</c:v>
                </c:pt>
                <c:pt idx="3455">
                  <c:v>43</c:v>
                </c:pt>
                <c:pt idx="3456">
                  <c:v>43</c:v>
                </c:pt>
                <c:pt idx="3457">
                  <c:v>43</c:v>
                </c:pt>
                <c:pt idx="3458">
                  <c:v>43</c:v>
                </c:pt>
                <c:pt idx="3459">
                  <c:v>43</c:v>
                </c:pt>
                <c:pt idx="3460">
                  <c:v>43</c:v>
                </c:pt>
                <c:pt idx="3461">
                  <c:v>43</c:v>
                </c:pt>
                <c:pt idx="3462">
                  <c:v>43</c:v>
                </c:pt>
                <c:pt idx="3463">
                  <c:v>43</c:v>
                </c:pt>
                <c:pt idx="3464">
                  <c:v>43</c:v>
                </c:pt>
                <c:pt idx="3465">
                  <c:v>43</c:v>
                </c:pt>
                <c:pt idx="3466">
                  <c:v>43</c:v>
                </c:pt>
                <c:pt idx="3467">
                  <c:v>43</c:v>
                </c:pt>
                <c:pt idx="3468">
                  <c:v>43</c:v>
                </c:pt>
                <c:pt idx="3469">
                  <c:v>43</c:v>
                </c:pt>
                <c:pt idx="3470">
                  <c:v>43</c:v>
                </c:pt>
                <c:pt idx="3471">
                  <c:v>43</c:v>
                </c:pt>
                <c:pt idx="3472">
                  <c:v>43</c:v>
                </c:pt>
                <c:pt idx="3473">
                  <c:v>43</c:v>
                </c:pt>
                <c:pt idx="3474">
                  <c:v>43</c:v>
                </c:pt>
                <c:pt idx="3475">
                  <c:v>43</c:v>
                </c:pt>
                <c:pt idx="3476">
                  <c:v>43</c:v>
                </c:pt>
                <c:pt idx="3477">
                  <c:v>43</c:v>
                </c:pt>
                <c:pt idx="3478">
                  <c:v>43</c:v>
                </c:pt>
                <c:pt idx="3479">
                  <c:v>43</c:v>
                </c:pt>
                <c:pt idx="3480">
                  <c:v>43</c:v>
                </c:pt>
                <c:pt idx="3481">
                  <c:v>43</c:v>
                </c:pt>
                <c:pt idx="3482">
                  <c:v>43</c:v>
                </c:pt>
                <c:pt idx="3483">
                  <c:v>43</c:v>
                </c:pt>
                <c:pt idx="3484">
                  <c:v>43</c:v>
                </c:pt>
                <c:pt idx="3485">
                  <c:v>43</c:v>
                </c:pt>
                <c:pt idx="3486">
                  <c:v>43</c:v>
                </c:pt>
                <c:pt idx="3487">
                  <c:v>43</c:v>
                </c:pt>
                <c:pt idx="3488">
                  <c:v>43</c:v>
                </c:pt>
                <c:pt idx="3489">
                  <c:v>43</c:v>
                </c:pt>
                <c:pt idx="3490">
                  <c:v>43</c:v>
                </c:pt>
                <c:pt idx="3491">
                  <c:v>43</c:v>
                </c:pt>
                <c:pt idx="3492">
                  <c:v>43</c:v>
                </c:pt>
                <c:pt idx="3493">
                  <c:v>43</c:v>
                </c:pt>
                <c:pt idx="3494">
                  <c:v>43</c:v>
                </c:pt>
                <c:pt idx="3495">
                  <c:v>43</c:v>
                </c:pt>
                <c:pt idx="3496">
                  <c:v>43</c:v>
                </c:pt>
                <c:pt idx="3497">
                  <c:v>43</c:v>
                </c:pt>
                <c:pt idx="3498">
                  <c:v>43</c:v>
                </c:pt>
                <c:pt idx="3499">
                  <c:v>43</c:v>
                </c:pt>
                <c:pt idx="3500">
                  <c:v>43</c:v>
                </c:pt>
                <c:pt idx="3501">
                  <c:v>43</c:v>
                </c:pt>
                <c:pt idx="3502">
                  <c:v>43</c:v>
                </c:pt>
                <c:pt idx="3503">
                  <c:v>43</c:v>
                </c:pt>
                <c:pt idx="3504">
                  <c:v>43</c:v>
                </c:pt>
                <c:pt idx="3505">
                  <c:v>43</c:v>
                </c:pt>
                <c:pt idx="3506">
                  <c:v>43</c:v>
                </c:pt>
                <c:pt idx="3507">
                  <c:v>43</c:v>
                </c:pt>
                <c:pt idx="3508">
                  <c:v>43</c:v>
                </c:pt>
                <c:pt idx="3509">
                  <c:v>43</c:v>
                </c:pt>
                <c:pt idx="3510">
                  <c:v>43</c:v>
                </c:pt>
                <c:pt idx="3511">
                  <c:v>43</c:v>
                </c:pt>
                <c:pt idx="3512">
                  <c:v>43</c:v>
                </c:pt>
                <c:pt idx="3513">
                  <c:v>43</c:v>
                </c:pt>
                <c:pt idx="3514">
                  <c:v>43</c:v>
                </c:pt>
                <c:pt idx="3515">
                  <c:v>43</c:v>
                </c:pt>
                <c:pt idx="3516">
                  <c:v>43</c:v>
                </c:pt>
                <c:pt idx="3517">
                  <c:v>43</c:v>
                </c:pt>
                <c:pt idx="3518">
                  <c:v>43</c:v>
                </c:pt>
                <c:pt idx="3519">
                  <c:v>43</c:v>
                </c:pt>
                <c:pt idx="3520">
                  <c:v>43</c:v>
                </c:pt>
                <c:pt idx="3521">
                  <c:v>43</c:v>
                </c:pt>
                <c:pt idx="3522">
                  <c:v>43</c:v>
                </c:pt>
                <c:pt idx="3523">
                  <c:v>43</c:v>
                </c:pt>
                <c:pt idx="3524">
                  <c:v>43</c:v>
                </c:pt>
                <c:pt idx="3525">
                  <c:v>43</c:v>
                </c:pt>
                <c:pt idx="3526">
                  <c:v>43</c:v>
                </c:pt>
                <c:pt idx="3527">
                  <c:v>43</c:v>
                </c:pt>
                <c:pt idx="3528">
                  <c:v>43</c:v>
                </c:pt>
                <c:pt idx="3608">
                  <c:v>43</c:v>
                </c:pt>
                <c:pt idx="3609">
                  <c:v>43</c:v>
                </c:pt>
                <c:pt idx="3610">
                  <c:v>43</c:v>
                </c:pt>
                <c:pt idx="3611">
                  <c:v>43</c:v>
                </c:pt>
                <c:pt idx="3612">
                  <c:v>43</c:v>
                </c:pt>
                <c:pt idx="3613">
                  <c:v>43</c:v>
                </c:pt>
                <c:pt idx="3614">
                  <c:v>43</c:v>
                </c:pt>
                <c:pt idx="3615">
                  <c:v>43</c:v>
                </c:pt>
                <c:pt idx="3616">
                  <c:v>43</c:v>
                </c:pt>
                <c:pt idx="3617">
                  <c:v>43</c:v>
                </c:pt>
                <c:pt idx="3618">
                  <c:v>43</c:v>
                </c:pt>
                <c:pt idx="3619">
                  <c:v>43</c:v>
                </c:pt>
                <c:pt idx="3620">
                  <c:v>43</c:v>
                </c:pt>
                <c:pt idx="3621">
                  <c:v>43</c:v>
                </c:pt>
                <c:pt idx="3622">
                  <c:v>43</c:v>
                </c:pt>
                <c:pt idx="3623">
                  <c:v>43</c:v>
                </c:pt>
                <c:pt idx="3624">
                  <c:v>43</c:v>
                </c:pt>
                <c:pt idx="3625">
                  <c:v>43</c:v>
                </c:pt>
                <c:pt idx="3626">
                  <c:v>43</c:v>
                </c:pt>
                <c:pt idx="3627">
                  <c:v>43</c:v>
                </c:pt>
                <c:pt idx="3628">
                  <c:v>43</c:v>
                </c:pt>
                <c:pt idx="3629">
                  <c:v>43</c:v>
                </c:pt>
                <c:pt idx="3630">
                  <c:v>43</c:v>
                </c:pt>
                <c:pt idx="3631">
                  <c:v>43</c:v>
                </c:pt>
                <c:pt idx="3632">
                  <c:v>43</c:v>
                </c:pt>
                <c:pt idx="3633">
                  <c:v>43</c:v>
                </c:pt>
                <c:pt idx="3634">
                  <c:v>43</c:v>
                </c:pt>
                <c:pt idx="3635">
                  <c:v>43</c:v>
                </c:pt>
                <c:pt idx="3636">
                  <c:v>43</c:v>
                </c:pt>
                <c:pt idx="3637">
                  <c:v>43</c:v>
                </c:pt>
                <c:pt idx="3638">
                  <c:v>43</c:v>
                </c:pt>
                <c:pt idx="3639">
                  <c:v>43</c:v>
                </c:pt>
                <c:pt idx="3640">
                  <c:v>43</c:v>
                </c:pt>
                <c:pt idx="3641">
                  <c:v>43</c:v>
                </c:pt>
                <c:pt idx="3642">
                  <c:v>43</c:v>
                </c:pt>
                <c:pt idx="3643">
                  <c:v>43</c:v>
                </c:pt>
                <c:pt idx="3644">
                  <c:v>43</c:v>
                </c:pt>
                <c:pt idx="3645">
                  <c:v>43</c:v>
                </c:pt>
                <c:pt idx="3646">
                  <c:v>43</c:v>
                </c:pt>
                <c:pt idx="3647">
                  <c:v>43</c:v>
                </c:pt>
                <c:pt idx="3648">
                  <c:v>43</c:v>
                </c:pt>
                <c:pt idx="3649">
                  <c:v>43</c:v>
                </c:pt>
                <c:pt idx="3650">
                  <c:v>43</c:v>
                </c:pt>
                <c:pt idx="3651">
                  <c:v>43</c:v>
                </c:pt>
                <c:pt idx="3652">
                  <c:v>43</c:v>
                </c:pt>
                <c:pt idx="3653">
                  <c:v>43</c:v>
                </c:pt>
                <c:pt idx="3654">
                  <c:v>43</c:v>
                </c:pt>
                <c:pt idx="3655">
                  <c:v>43</c:v>
                </c:pt>
                <c:pt idx="3656">
                  <c:v>43</c:v>
                </c:pt>
                <c:pt idx="3657">
                  <c:v>43</c:v>
                </c:pt>
                <c:pt idx="3658">
                  <c:v>43</c:v>
                </c:pt>
                <c:pt idx="3659">
                  <c:v>43</c:v>
                </c:pt>
                <c:pt idx="3660">
                  <c:v>43</c:v>
                </c:pt>
                <c:pt idx="3661">
                  <c:v>43</c:v>
                </c:pt>
                <c:pt idx="3662">
                  <c:v>43</c:v>
                </c:pt>
                <c:pt idx="3663">
                  <c:v>43</c:v>
                </c:pt>
                <c:pt idx="3664">
                  <c:v>43</c:v>
                </c:pt>
                <c:pt idx="3665">
                  <c:v>43</c:v>
                </c:pt>
                <c:pt idx="3666">
                  <c:v>43</c:v>
                </c:pt>
                <c:pt idx="3667">
                  <c:v>43</c:v>
                </c:pt>
                <c:pt idx="3668">
                  <c:v>43</c:v>
                </c:pt>
                <c:pt idx="3669">
                  <c:v>43</c:v>
                </c:pt>
                <c:pt idx="3670">
                  <c:v>43</c:v>
                </c:pt>
                <c:pt idx="3671">
                  <c:v>43</c:v>
                </c:pt>
                <c:pt idx="3672">
                  <c:v>43</c:v>
                </c:pt>
                <c:pt idx="3673">
                  <c:v>43</c:v>
                </c:pt>
                <c:pt idx="3674">
                  <c:v>43</c:v>
                </c:pt>
                <c:pt idx="3675">
                  <c:v>43</c:v>
                </c:pt>
                <c:pt idx="3676">
                  <c:v>43</c:v>
                </c:pt>
                <c:pt idx="3677">
                  <c:v>43</c:v>
                </c:pt>
                <c:pt idx="3678">
                  <c:v>43</c:v>
                </c:pt>
                <c:pt idx="3679">
                  <c:v>43</c:v>
                </c:pt>
                <c:pt idx="3680">
                  <c:v>43</c:v>
                </c:pt>
                <c:pt idx="3681">
                  <c:v>43</c:v>
                </c:pt>
                <c:pt idx="3682">
                  <c:v>43</c:v>
                </c:pt>
                <c:pt idx="3683">
                  <c:v>43</c:v>
                </c:pt>
                <c:pt idx="3684">
                  <c:v>43</c:v>
                </c:pt>
                <c:pt idx="3685">
                  <c:v>43</c:v>
                </c:pt>
                <c:pt idx="3686">
                  <c:v>43</c:v>
                </c:pt>
                <c:pt idx="3687">
                  <c:v>43</c:v>
                </c:pt>
                <c:pt idx="3688">
                  <c:v>43</c:v>
                </c:pt>
                <c:pt idx="3689">
                  <c:v>43</c:v>
                </c:pt>
                <c:pt idx="3690">
                  <c:v>43</c:v>
                </c:pt>
                <c:pt idx="3691">
                  <c:v>43</c:v>
                </c:pt>
                <c:pt idx="3692">
                  <c:v>43</c:v>
                </c:pt>
                <c:pt idx="3693">
                  <c:v>43</c:v>
                </c:pt>
                <c:pt idx="3694">
                  <c:v>43</c:v>
                </c:pt>
                <c:pt idx="3695">
                  <c:v>43</c:v>
                </c:pt>
                <c:pt idx="3696">
                  <c:v>43</c:v>
                </c:pt>
                <c:pt idx="3697">
                  <c:v>43</c:v>
                </c:pt>
                <c:pt idx="3698">
                  <c:v>43</c:v>
                </c:pt>
                <c:pt idx="3699">
                  <c:v>43</c:v>
                </c:pt>
                <c:pt idx="3700">
                  <c:v>43</c:v>
                </c:pt>
                <c:pt idx="3701">
                  <c:v>43</c:v>
                </c:pt>
                <c:pt idx="3702">
                  <c:v>43</c:v>
                </c:pt>
                <c:pt idx="3703">
                  <c:v>43</c:v>
                </c:pt>
                <c:pt idx="3720">
                  <c:v>12</c:v>
                </c:pt>
                <c:pt idx="3721">
                  <c:v>12</c:v>
                </c:pt>
                <c:pt idx="3722">
                  <c:v>12</c:v>
                </c:pt>
                <c:pt idx="3723">
                  <c:v>12</c:v>
                </c:pt>
                <c:pt idx="3724">
                  <c:v>12</c:v>
                </c:pt>
                <c:pt idx="3725">
                  <c:v>12</c:v>
                </c:pt>
                <c:pt idx="3726">
                  <c:v>12</c:v>
                </c:pt>
                <c:pt idx="3727">
                  <c:v>12</c:v>
                </c:pt>
                <c:pt idx="3728">
                  <c:v>12</c:v>
                </c:pt>
                <c:pt idx="3729">
                  <c:v>12</c:v>
                </c:pt>
                <c:pt idx="3730">
                  <c:v>12</c:v>
                </c:pt>
                <c:pt idx="3731">
                  <c:v>12</c:v>
                </c:pt>
                <c:pt idx="3732">
                  <c:v>12</c:v>
                </c:pt>
                <c:pt idx="3733">
                  <c:v>12</c:v>
                </c:pt>
                <c:pt idx="3734">
                  <c:v>12</c:v>
                </c:pt>
                <c:pt idx="3735">
                  <c:v>12</c:v>
                </c:pt>
                <c:pt idx="3736">
                  <c:v>12</c:v>
                </c:pt>
                <c:pt idx="3737">
                  <c:v>12</c:v>
                </c:pt>
                <c:pt idx="3738">
                  <c:v>12</c:v>
                </c:pt>
                <c:pt idx="3739">
                  <c:v>12</c:v>
                </c:pt>
                <c:pt idx="3740">
                  <c:v>12</c:v>
                </c:pt>
                <c:pt idx="3741">
                  <c:v>12</c:v>
                </c:pt>
                <c:pt idx="3742">
                  <c:v>12</c:v>
                </c:pt>
                <c:pt idx="3743">
                  <c:v>12</c:v>
                </c:pt>
                <c:pt idx="3744">
                  <c:v>12</c:v>
                </c:pt>
                <c:pt idx="3745">
                  <c:v>12</c:v>
                </c:pt>
                <c:pt idx="3746">
                  <c:v>12</c:v>
                </c:pt>
                <c:pt idx="3747">
                  <c:v>12</c:v>
                </c:pt>
                <c:pt idx="3748">
                  <c:v>12</c:v>
                </c:pt>
                <c:pt idx="3749">
                  <c:v>12</c:v>
                </c:pt>
                <c:pt idx="3750">
                  <c:v>12</c:v>
                </c:pt>
                <c:pt idx="3751">
                  <c:v>12</c:v>
                </c:pt>
                <c:pt idx="3752">
                  <c:v>12</c:v>
                </c:pt>
                <c:pt idx="3753">
                  <c:v>12</c:v>
                </c:pt>
                <c:pt idx="3754">
                  <c:v>12</c:v>
                </c:pt>
                <c:pt idx="3755">
                  <c:v>12</c:v>
                </c:pt>
                <c:pt idx="3756">
                  <c:v>12</c:v>
                </c:pt>
                <c:pt idx="3757">
                  <c:v>12</c:v>
                </c:pt>
                <c:pt idx="3758">
                  <c:v>12</c:v>
                </c:pt>
                <c:pt idx="3759">
                  <c:v>12</c:v>
                </c:pt>
                <c:pt idx="3760">
                  <c:v>12</c:v>
                </c:pt>
                <c:pt idx="3761">
                  <c:v>12</c:v>
                </c:pt>
                <c:pt idx="3762">
                  <c:v>12</c:v>
                </c:pt>
                <c:pt idx="3763">
                  <c:v>12</c:v>
                </c:pt>
                <c:pt idx="3764">
                  <c:v>12</c:v>
                </c:pt>
                <c:pt idx="3765">
                  <c:v>12</c:v>
                </c:pt>
                <c:pt idx="3766">
                  <c:v>12</c:v>
                </c:pt>
                <c:pt idx="3767">
                  <c:v>12</c:v>
                </c:pt>
                <c:pt idx="3768">
                  <c:v>12</c:v>
                </c:pt>
                <c:pt idx="3769">
                  <c:v>12</c:v>
                </c:pt>
                <c:pt idx="3770">
                  <c:v>12</c:v>
                </c:pt>
                <c:pt idx="3771">
                  <c:v>12</c:v>
                </c:pt>
                <c:pt idx="3772">
                  <c:v>12</c:v>
                </c:pt>
                <c:pt idx="3773">
                  <c:v>12</c:v>
                </c:pt>
                <c:pt idx="3774">
                  <c:v>12</c:v>
                </c:pt>
                <c:pt idx="3775">
                  <c:v>12</c:v>
                </c:pt>
                <c:pt idx="3776">
                  <c:v>12</c:v>
                </c:pt>
                <c:pt idx="3777">
                  <c:v>12</c:v>
                </c:pt>
                <c:pt idx="3778">
                  <c:v>12</c:v>
                </c:pt>
                <c:pt idx="3779">
                  <c:v>12</c:v>
                </c:pt>
                <c:pt idx="3780">
                  <c:v>12</c:v>
                </c:pt>
                <c:pt idx="3781">
                  <c:v>12</c:v>
                </c:pt>
                <c:pt idx="3782">
                  <c:v>12</c:v>
                </c:pt>
                <c:pt idx="3783">
                  <c:v>12</c:v>
                </c:pt>
                <c:pt idx="3784">
                  <c:v>12</c:v>
                </c:pt>
                <c:pt idx="3785">
                  <c:v>12</c:v>
                </c:pt>
                <c:pt idx="3786">
                  <c:v>12</c:v>
                </c:pt>
                <c:pt idx="3787">
                  <c:v>12</c:v>
                </c:pt>
                <c:pt idx="3788">
                  <c:v>12</c:v>
                </c:pt>
                <c:pt idx="3789">
                  <c:v>12</c:v>
                </c:pt>
                <c:pt idx="3790">
                  <c:v>12</c:v>
                </c:pt>
                <c:pt idx="3791">
                  <c:v>12</c:v>
                </c:pt>
                <c:pt idx="3792">
                  <c:v>12</c:v>
                </c:pt>
                <c:pt idx="3793">
                  <c:v>12</c:v>
                </c:pt>
                <c:pt idx="3794">
                  <c:v>12</c:v>
                </c:pt>
                <c:pt idx="3795">
                  <c:v>12</c:v>
                </c:pt>
                <c:pt idx="3796">
                  <c:v>12</c:v>
                </c:pt>
                <c:pt idx="3797">
                  <c:v>12</c:v>
                </c:pt>
                <c:pt idx="3798">
                  <c:v>12</c:v>
                </c:pt>
                <c:pt idx="3799">
                  <c:v>12</c:v>
                </c:pt>
                <c:pt idx="3800">
                  <c:v>12</c:v>
                </c:pt>
                <c:pt idx="3801">
                  <c:v>12</c:v>
                </c:pt>
                <c:pt idx="3802">
                  <c:v>12</c:v>
                </c:pt>
                <c:pt idx="3803">
                  <c:v>12</c:v>
                </c:pt>
                <c:pt idx="3804">
                  <c:v>12</c:v>
                </c:pt>
                <c:pt idx="3805">
                  <c:v>12</c:v>
                </c:pt>
                <c:pt idx="3806">
                  <c:v>12</c:v>
                </c:pt>
                <c:pt idx="3807">
                  <c:v>12</c:v>
                </c:pt>
                <c:pt idx="3808">
                  <c:v>12</c:v>
                </c:pt>
                <c:pt idx="3809">
                  <c:v>12</c:v>
                </c:pt>
                <c:pt idx="3810">
                  <c:v>12</c:v>
                </c:pt>
                <c:pt idx="3811">
                  <c:v>12</c:v>
                </c:pt>
                <c:pt idx="3812">
                  <c:v>12</c:v>
                </c:pt>
                <c:pt idx="3813">
                  <c:v>12</c:v>
                </c:pt>
                <c:pt idx="3814">
                  <c:v>12</c:v>
                </c:pt>
                <c:pt idx="3815">
                  <c:v>12</c:v>
                </c:pt>
                <c:pt idx="3816">
                  <c:v>12</c:v>
                </c:pt>
                <c:pt idx="3817">
                  <c:v>12</c:v>
                </c:pt>
                <c:pt idx="3818">
                  <c:v>12</c:v>
                </c:pt>
                <c:pt idx="3819">
                  <c:v>12</c:v>
                </c:pt>
                <c:pt idx="3820">
                  <c:v>12</c:v>
                </c:pt>
                <c:pt idx="3821">
                  <c:v>12</c:v>
                </c:pt>
                <c:pt idx="3822">
                  <c:v>12</c:v>
                </c:pt>
                <c:pt idx="3823">
                  <c:v>12</c:v>
                </c:pt>
                <c:pt idx="3824">
                  <c:v>12</c:v>
                </c:pt>
                <c:pt idx="3825">
                  <c:v>12</c:v>
                </c:pt>
                <c:pt idx="3826">
                  <c:v>12</c:v>
                </c:pt>
                <c:pt idx="3827">
                  <c:v>12</c:v>
                </c:pt>
                <c:pt idx="3828">
                  <c:v>12</c:v>
                </c:pt>
                <c:pt idx="3829">
                  <c:v>12</c:v>
                </c:pt>
                <c:pt idx="3830">
                  <c:v>12</c:v>
                </c:pt>
                <c:pt idx="3963">
                  <c:v>8</c:v>
                </c:pt>
                <c:pt idx="3964">
                  <c:v>8</c:v>
                </c:pt>
                <c:pt idx="3965">
                  <c:v>8</c:v>
                </c:pt>
                <c:pt idx="3966">
                  <c:v>8</c:v>
                </c:pt>
                <c:pt idx="3967">
                  <c:v>8</c:v>
                </c:pt>
                <c:pt idx="3968">
                  <c:v>8</c:v>
                </c:pt>
                <c:pt idx="3969">
                  <c:v>8</c:v>
                </c:pt>
                <c:pt idx="3970">
                  <c:v>8</c:v>
                </c:pt>
                <c:pt idx="3971">
                  <c:v>8</c:v>
                </c:pt>
                <c:pt idx="3972">
                  <c:v>8</c:v>
                </c:pt>
                <c:pt idx="3973">
                  <c:v>8</c:v>
                </c:pt>
                <c:pt idx="3974">
                  <c:v>8</c:v>
                </c:pt>
                <c:pt idx="3975">
                  <c:v>8</c:v>
                </c:pt>
                <c:pt idx="3976">
                  <c:v>8</c:v>
                </c:pt>
                <c:pt idx="3977">
                  <c:v>8</c:v>
                </c:pt>
                <c:pt idx="3978">
                  <c:v>8</c:v>
                </c:pt>
                <c:pt idx="3979">
                  <c:v>8</c:v>
                </c:pt>
                <c:pt idx="3980">
                  <c:v>8</c:v>
                </c:pt>
                <c:pt idx="3981">
                  <c:v>8</c:v>
                </c:pt>
                <c:pt idx="3982">
                  <c:v>8</c:v>
                </c:pt>
                <c:pt idx="3983">
                  <c:v>8</c:v>
                </c:pt>
                <c:pt idx="3984">
                  <c:v>8</c:v>
                </c:pt>
                <c:pt idx="3985">
                  <c:v>8</c:v>
                </c:pt>
                <c:pt idx="3986">
                  <c:v>8</c:v>
                </c:pt>
                <c:pt idx="3987">
                  <c:v>8</c:v>
                </c:pt>
                <c:pt idx="3988">
                  <c:v>8</c:v>
                </c:pt>
                <c:pt idx="3989">
                  <c:v>8</c:v>
                </c:pt>
                <c:pt idx="3990">
                  <c:v>8</c:v>
                </c:pt>
                <c:pt idx="3991">
                  <c:v>8</c:v>
                </c:pt>
                <c:pt idx="3992">
                  <c:v>8</c:v>
                </c:pt>
                <c:pt idx="3993">
                  <c:v>8</c:v>
                </c:pt>
                <c:pt idx="3994">
                  <c:v>8</c:v>
                </c:pt>
                <c:pt idx="3995">
                  <c:v>8</c:v>
                </c:pt>
                <c:pt idx="3996">
                  <c:v>8</c:v>
                </c:pt>
                <c:pt idx="3997">
                  <c:v>8</c:v>
                </c:pt>
                <c:pt idx="3998">
                  <c:v>8</c:v>
                </c:pt>
                <c:pt idx="3999">
                  <c:v>8</c:v>
                </c:pt>
                <c:pt idx="4000">
                  <c:v>8</c:v>
                </c:pt>
                <c:pt idx="4001">
                  <c:v>8</c:v>
                </c:pt>
                <c:pt idx="4002">
                  <c:v>8</c:v>
                </c:pt>
                <c:pt idx="4003">
                  <c:v>8</c:v>
                </c:pt>
                <c:pt idx="4004">
                  <c:v>8</c:v>
                </c:pt>
                <c:pt idx="4005">
                  <c:v>8</c:v>
                </c:pt>
                <c:pt idx="4006">
                  <c:v>8</c:v>
                </c:pt>
                <c:pt idx="4007">
                  <c:v>8</c:v>
                </c:pt>
                <c:pt idx="4008">
                  <c:v>8</c:v>
                </c:pt>
                <c:pt idx="4009">
                  <c:v>8</c:v>
                </c:pt>
                <c:pt idx="4010">
                  <c:v>8</c:v>
                </c:pt>
                <c:pt idx="4011">
                  <c:v>8</c:v>
                </c:pt>
                <c:pt idx="4012">
                  <c:v>8</c:v>
                </c:pt>
                <c:pt idx="4013">
                  <c:v>8</c:v>
                </c:pt>
                <c:pt idx="4014">
                  <c:v>8</c:v>
                </c:pt>
                <c:pt idx="4015">
                  <c:v>8</c:v>
                </c:pt>
                <c:pt idx="4016">
                  <c:v>8</c:v>
                </c:pt>
                <c:pt idx="4017">
                  <c:v>8</c:v>
                </c:pt>
                <c:pt idx="4018">
                  <c:v>8</c:v>
                </c:pt>
                <c:pt idx="4019">
                  <c:v>8</c:v>
                </c:pt>
                <c:pt idx="4020">
                  <c:v>8</c:v>
                </c:pt>
                <c:pt idx="4021">
                  <c:v>8</c:v>
                </c:pt>
                <c:pt idx="4022">
                  <c:v>8</c:v>
                </c:pt>
                <c:pt idx="4023">
                  <c:v>8</c:v>
                </c:pt>
                <c:pt idx="4024">
                  <c:v>8</c:v>
                </c:pt>
                <c:pt idx="4025">
                  <c:v>8</c:v>
                </c:pt>
                <c:pt idx="4026">
                  <c:v>8</c:v>
                </c:pt>
                <c:pt idx="4027">
                  <c:v>8</c:v>
                </c:pt>
                <c:pt idx="4028">
                  <c:v>8</c:v>
                </c:pt>
                <c:pt idx="4029">
                  <c:v>8</c:v>
                </c:pt>
                <c:pt idx="4030">
                  <c:v>8</c:v>
                </c:pt>
                <c:pt idx="4031">
                  <c:v>8</c:v>
                </c:pt>
                <c:pt idx="4032">
                  <c:v>8</c:v>
                </c:pt>
                <c:pt idx="4033">
                  <c:v>8</c:v>
                </c:pt>
                <c:pt idx="4034">
                  <c:v>8</c:v>
                </c:pt>
                <c:pt idx="4035">
                  <c:v>8</c:v>
                </c:pt>
                <c:pt idx="4036">
                  <c:v>8</c:v>
                </c:pt>
                <c:pt idx="4037">
                  <c:v>8</c:v>
                </c:pt>
                <c:pt idx="4038">
                  <c:v>8</c:v>
                </c:pt>
                <c:pt idx="4039">
                  <c:v>8</c:v>
                </c:pt>
                <c:pt idx="4040">
                  <c:v>8</c:v>
                </c:pt>
                <c:pt idx="4041">
                  <c:v>8</c:v>
                </c:pt>
                <c:pt idx="4042">
                  <c:v>8</c:v>
                </c:pt>
                <c:pt idx="4043">
                  <c:v>8</c:v>
                </c:pt>
                <c:pt idx="4044">
                  <c:v>8</c:v>
                </c:pt>
                <c:pt idx="4045">
                  <c:v>8</c:v>
                </c:pt>
                <c:pt idx="4046">
                  <c:v>8</c:v>
                </c:pt>
                <c:pt idx="4047">
                  <c:v>8</c:v>
                </c:pt>
                <c:pt idx="4048">
                  <c:v>8</c:v>
                </c:pt>
                <c:pt idx="4049">
                  <c:v>8</c:v>
                </c:pt>
                <c:pt idx="4050">
                  <c:v>8</c:v>
                </c:pt>
                <c:pt idx="4051">
                  <c:v>8</c:v>
                </c:pt>
                <c:pt idx="4052">
                  <c:v>8</c:v>
                </c:pt>
                <c:pt idx="4053">
                  <c:v>8</c:v>
                </c:pt>
                <c:pt idx="4054">
                  <c:v>8</c:v>
                </c:pt>
                <c:pt idx="4055">
                  <c:v>8</c:v>
                </c:pt>
                <c:pt idx="4056">
                  <c:v>8</c:v>
                </c:pt>
                <c:pt idx="4057">
                  <c:v>8</c:v>
                </c:pt>
                <c:pt idx="4058">
                  <c:v>8</c:v>
                </c:pt>
                <c:pt idx="4059">
                  <c:v>8</c:v>
                </c:pt>
                <c:pt idx="4060">
                  <c:v>8</c:v>
                </c:pt>
                <c:pt idx="4061">
                  <c:v>19.5</c:v>
                </c:pt>
                <c:pt idx="4062">
                  <c:v>19.5</c:v>
                </c:pt>
                <c:pt idx="4063">
                  <c:v>19.5</c:v>
                </c:pt>
                <c:pt idx="4064">
                  <c:v>19.5</c:v>
                </c:pt>
                <c:pt idx="4065">
                  <c:v>19.5</c:v>
                </c:pt>
                <c:pt idx="4066">
                  <c:v>19.5</c:v>
                </c:pt>
                <c:pt idx="4067">
                  <c:v>19.5</c:v>
                </c:pt>
                <c:pt idx="4068">
                  <c:v>19.5</c:v>
                </c:pt>
                <c:pt idx="4069">
                  <c:v>19.5</c:v>
                </c:pt>
                <c:pt idx="4070">
                  <c:v>19.5</c:v>
                </c:pt>
                <c:pt idx="4071">
                  <c:v>19.5</c:v>
                </c:pt>
                <c:pt idx="4072">
                  <c:v>19.5</c:v>
                </c:pt>
                <c:pt idx="4073">
                  <c:v>19.5</c:v>
                </c:pt>
                <c:pt idx="4074">
                  <c:v>19.5</c:v>
                </c:pt>
                <c:pt idx="4075">
                  <c:v>19.5</c:v>
                </c:pt>
                <c:pt idx="4076">
                  <c:v>19.5</c:v>
                </c:pt>
                <c:pt idx="4077">
                  <c:v>19.5</c:v>
                </c:pt>
                <c:pt idx="4078">
                  <c:v>19.5</c:v>
                </c:pt>
                <c:pt idx="4079">
                  <c:v>19.5</c:v>
                </c:pt>
                <c:pt idx="4080">
                  <c:v>19.5</c:v>
                </c:pt>
                <c:pt idx="4081">
                  <c:v>19.5</c:v>
                </c:pt>
                <c:pt idx="4082">
                  <c:v>31</c:v>
                </c:pt>
                <c:pt idx="4083">
                  <c:v>31</c:v>
                </c:pt>
                <c:pt idx="4084">
                  <c:v>31</c:v>
                </c:pt>
                <c:pt idx="4085">
                  <c:v>31</c:v>
                </c:pt>
                <c:pt idx="4086">
                  <c:v>31</c:v>
                </c:pt>
                <c:pt idx="4087">
                  <c:v>31</c:v>
                </c:pt>
                <c:pt idx="4088">
                  <c:v>31</c:v>
                </c:pt>
                <c:pt idx="4089">
                  <c:v>31</c:v>
                </c:pt>
                <c:pt idx="4090">
                  <c:v>31</c:v>
                </c:pt>
                <c:pt idx="4091">
                  <c:v>31</c:v>
                </c:pt>
                <c:pt idx="4092">
                  <c:v>31</c:v>
                </c:pt>
                <c:pt idx="4093">
                  <c:v>31</c:v>
                </c:pt>
                <c:pt idx="4094">
                  <c:v>31</c:v>
                </c:pt>
                <c:pt idx="4095">
                  <c:v>31</c:v>
                </c:pt>
                <c:pt idx="4096">
                  <c:v>31</c:v>
                </c:pt>
                <c:pt idx="4097">
                  <c:v>31</c:v>
                </c:pt>
                <c:pt idx="4098">
                  <c:v>31</c:v>
                </c:pt>
                <c:pt idx="4099">
                  <c:v>31</c:v>
                </c:pt>
                <c:pt idx="4100">
                  <c:v>31</c:v>
                </c:pt>
                <c:pt idx="4101">
                  <c:v>31</c:v>
                </c:pt>
                <c:pt idx="4102">
                  <c:v>31</c:v>
                </c:pt>
                <c:pt idx="4103">
                  <c:v>31</c:v>
                </c:pt>
                <c:pt idx="4104">
                  <c:v>31</c:v>
                </c:pt>
                <c:pt idx="4105">
                  <c:v>31</c:v>
                </c:pt>
                <c:pt idx="4106">
                  <c:v>31</c:v>
                </c:pt>
                <c:pt idx="4107">
                  <c:v>31</c:v>
                </c:pt>
                <c:pt idx="4108">
                  <c:v>31</c:v>
                </c:pt>
                <c:pt idx="4109">
                  <c:v>31</c:v>
                </c:pt>
                <c:pt idx="4110">
                  <c:v>31</c:v>
                </c:pt>
                <c:pt idx="4111">
                  <c:v>31</c:v>
                </c:pt>
                <c:pt idx="4112">
                  <c:v>31</c:v>
                </c:pt>
                <c:pt idx="4113">
                  <c:v>31</c:v>
                </c:pt>
                <c:pt idx="4114">
                  <c:v>31</c:v>
                </c:pt>
                <c:pt idx="4115">
                  <c:v>31</c:v>
                </c:pt>
                <c:pt idx="4116">
                  <c:v>31</c:v>
                </c:pt>
                <c:pt idx="4117">
                  <c:v>31</c:v>
                </c:pt>
                <c:pt idx="4118">
                  <c:v>31</c:v>
                </c:pt>
                <c:pt idx="4119">
                  <c:v>31</c:v>
                </c:pt>
                <c:pt idx="4120">
                  <c:v>31</c:v>
                </c:pt>
                <c:pt idx="4121">
                  <c:v>31</c:v>
                </c:pt>
                <c:pt idx="4122">
                  <c:v>31</c:v>
                </c:pt>
                <c:pt idx="4123">
                  <c:v>31</c:v>
                </c:pt>
                <c:pt idx="4124">
                  <c:v>31</c:v>
                </c:pt>
                <c:pt idx="4125">
                  <c:v>31</c:v>
                </c:pt>
                <c:pt idx="4126">
                  <c:v>31</c:v>
                </c:pt>
                <c:pt idx="4127">
                  <c:v>31</c:v>
                </c:pt>
                <c:pt idx="4128">
                  <c:v>31</c:v>
                </c:pt>
                <c:pt idx="4129">
                  <c:v>31</c:v>
                </c:pt>
                <c:pt idx="4130">
                  <c:v>31</c:v>
                </c:pt>
                <c:pt idx="4131">
                  <c:v>31</c:v>
                </c:pt>
                <c:pt idx="4132">
                  <c:v>31</c:v>
                </c:pt>
                <c:pt idx="4133">
                  <c:v>31</c:v>
                </c:pt>
                <c:pt idx="4134">
                  <c:v>31</c:v>
                </c:pt>
                <c:pt idx="4135">
                  <c:v>31</c:v>
                </c:pt>
                <c:pt idx="4136">
                  <c:v>31</c:v>
                </c:pt>
                <c:pt idx="4137">
                  <c:v>31</c:v>
                </c:pt>
                <c:pt idx="4138">
                  <c:v>34</c:v>
                </c:pt>
                <c:pt idx="4139">
                  <c:v>34</c:v>
                </c:pt>
                <c:pt idx="4140">
                  <c:v>34</c:v>
                </c:pt>
                <c:pt idx="4141">
                  <c:v>34</c:v>
                </c:pt>
                <c:pt idx="4142">
                  <c:v>34</c:v>
                </c:pt>
                <c:pt idx="4143">
                  <c:v>34</c:v>
                </c:pt>
                <c:pt idx="4144">
                  <c:v>34</c:v>
                </c:pt>
                <c:pt idx="4145">
                  <c:v>34</c:v>
                </c:pt>
                <c:pt idx="4146">
                  <c:v>34</c:v>
                </c:pt>
                <c:pt idx="4147">
                  <c:v>34</c:v>
                </c:pt>
                <c:pt idx="4148">
                  <c:v>34</c:v>
                </c:pt>
                <c:pt idx="4149">
                  <c:v>34</c:v>
                </c:pt>
                <c:pt idx="4150">
                  <c:v>34</c:v>
                </c:pt>
                <c:pt idx="4151">
                  <c:v>34</c:v>
                </c:pt>
                <c:pt idx="4152">
                  <c:v>34</c:v>
                </c:pt>
                <c:pt idx="4153">
                  <c:v>34</c:v>
                </c:pt>
                <c:pt idx="4154">
                  <c:v>34</c:v>
                </c:pt>
                <c:pt idx="4155">
                  <c:v>34</c:v>
                </c:pt>
                <c:pt idx="4156">
                  <c:v>34</c:v>
                </c:pt>
                <c:pt idx="4157">
                  <c:v>34</c:v>
                </c:pt>
                <c:pt idx="4158">
                  <c:v>34</c:v>
                </c:pt>
                <c:pt idx="4159">
                  <c:v>34</c:v>
                </c:pt>
                <c:pt idx="4160">
                  <c:v>34</c:v>
                </c:pt>
                <c:pt idx="4161">
                  <c:v>34</c:v>
                </c:pt>
                <c:pt idx="4162">
                  <c:v>34</c:v>
                </c:pt>
                <c:pt idx="4163">
                  <c:v>34</c:v>
                </c:pt>
                <c:pt idx="4164">
                  <c:v>34</c:v>
                </c:pt>
                <c:pt idx="4165">
                  <c:v>34</c:v>
                </c:pt>
                <c:pt idx="4166">
                  <c:v>34</c:v>
                </c:pt>
                <c:pt idx="4167">
                  <c:v>34</c:v>
                </c:pt>
                <c:pt idx="4168">
                  <c:v>34</c:v>
                </c:pt>
                <c:pt idx="4169">
                  <c:v>34</c:v>
                </c:pt>
                <c:pt idx="4170">
                  <c:v>34</c:v>
                </c:pt>
                <c:pt idx="4171">
                  <c:v>34</c:v>
                </c:pt>
                <c:pt idx="4172">
                  <c:v>34</c:v>
                </c:pt>
                <c:pt idx="4173">
                  <c:v>34</c:v>
                </c:pt>
                <c:pt idx="4174">
                  <c:v>34</c:v>
                </c:pt>
                <c:pt idx="4175">
                  <c:v>34</c:v>
                </c:pt>
                <c:pt idx="4176">
                  <c:v>34</c:v>
                </c:pt>
                <c:pt idx="4177">
                  <c:v>34</c:v>
                </c:pt>
                <c:pt idx="4178">
                  <c:v>34</c:v>
                </c:pt>
                <c:pt idx="4179">
                  <c:v>34</c:v>
                </c:pt>
                <c:pt idx="4180">
                  <c:v>34</c:v>
                </c:pt>
                <c:pt idx="4181">
                  <c:v>34</c:v>
                </c:pt>
                <c:pt idx="4182">
                  <c:v>34</c:v>
                </c:pt>
                <c:pt idx="4183">
                  <c:v>34</c:v>
                </c:pt>
                <c:pt idx="4184">
                  <c:v>34</c:v>
                </c:pt>
                <c:pt idx="4185">
                  <c:v>34</c:v>
                </c:pt>
                <c:pt idx="4186">
                  <c:v>34</c:v>
                </c:pt>
                <c:pt idx="4187">
                  <c:v>34</c:v>
                </c:pt>
                <c:pt idx="4188">
                  <c:v>34</c:v>
                </c:pt>
                <c:pt idx="4189">
                  <c:v>34</c:v>
                </c:pt>
                <c:pt idx="4190">
                  <c:v>34</c:v>
                </c:pt>
                <c:pt idx="4191">
                  <c:v>34</c:v>
                </c:pt>
                <c:pt idx="4192">
                  <c:v>34</c:v>
                </c:pt>
                <c:pt idx="4193">
                  <c:v>34</c:v>
                </c:pt>
                <c:pt idx="4194">
                  <c:v>34</c:v>
                </c:pt>
                <c:pt idx="4195">
                  <c:v>34</c:v>
                </c:pt>
                <c:pt idx="4196">
                  <c:v>34</c:v>
                </c:pt>
                <c:pt idx="4197">
                  <c:v>34</c:v>
                </c:pt>
                <c:pt idx="4198">
                  <c:v>34</c:v>
                </c:pt>
                <c:pt idx="4199">
                  <c:v>34</c:v>
                </c:pt>
                <c:pt idx="4200">
                  <c:v>34</c:v>
                </c:pt>
                <c:pt idx="4201">
                  <c:v>34</c:v>
                </c:pt>
                <c:pt idx="4202">
                  <c:v>34</c:v>
                </c:pt>
                <c:pt idx="4203">
                  <c:v>34</c:v>
                </c:pt>
                <c:pt idx="4204">
                  <c:v>34</c:v>
                </c:pt>
                <c:pt idx="4205">
                  <c:v>33</c:v>
                </c:pt>
                <c:pt idx="4206">
                  <c:v>33</c:v>
                </c:pt>
                <c:pt idx="4207">
                  <c:v>33</c:v>
                </c:pt>
                <c:pt idx="4208">
                  <c:v>33</c:v>
                </c:pt>
                <c:pt idx="4209">
                  <c:v>33</c:v>
                </c:pt>
                <c:pt idx="4210">
                  <c:v>33</c:v>
                </c:pt>
                <c:pt idx="4211">
                  <c:v>33</c:v>
                </c:pt>
                <c:pt idx="4212">
                  <c:v>33</c:v>
                </c:pt>
                <c:pt idx="4213">
                  <c:v>33</c:v>
                </c:pt>
                <c:pt idx="4214">
                  <c:v>33</c:v>
                </c:pt>
                <c:pt idx="4215">
                  <c:v>33</c:v>
                </c:pt>
                <c:pt idx="4216">
                  <c:v>33</c:v>
                </c:pt>
                <c:pt idx="4217">
                  <c:v>33</c:v>
                </c:pt>
                <c:pt idx="4218">
                  <c:v>33</c:v>
                </c:pt>
                <c:pt idx="4219">
                  <c:v>34</c:v>
                </c:pt>
                <c:pt idx="4220">
                  <c:v>34</c:v>
                </c:pt>
                <c:pt idx="4221">
                  <c:v>34</c:v>
                </c:pt>
                <c:pt idx="4222">
                  <c:v>34</c:v>
                </c:pt>
                <c:pt idx="4223">
                  <c:v>34</c:v>
                </c:pt>
                <c:pt idx="4224">
                  <c:v>34</c:v>
                </c:pt>
                <c:pt idx="4225">
                  <c:v>31</c:v>
                </c:pt>
                <c:pt idx="4226">
                  <c:v>31</c:v>
                </c:pt>
                <c:pt idx="4227">
                  <c:v>31</c:v>
                </c:pt>
                <c:pt idx="4228">
                  <c:v>31</c:v>
                </c:pt>
                <c:pt idx="4229">
                  <c:v>31</c:v>
                </c:pt>
                <c:pt idx="4230">
                  <c:v>34</c:v>
                </c:pt>
                <c:pt idx="4231">
                  <c:v>34</c:v>
                </c:pt>
                <c:pt idx="4232">
                  <c:v>34</c:v>
                </c:pt>
                <c:pt idx="4233">
                  <c:v>34</c:v>
                </c:pt>
                <c:pt idx="4234">
                  <c:v>34</c:v>
                </c:pt>
                <c:pt idx="4235">
                  <c:v>34</c:v>
                </c:pt>
                <c:pt idx="4236">
                  <c:v>34</c:v>
                </c:pt>
                <c:pt idx="4237">
                  <c:v>34</c:v>
                </c:pt>
                <c:pt idx="4238">
                  <c:v>34</c:v>
                </c:pt>
                <c:pt idx="4239">
                  <c:v>34</c:v>
                </c:pt>
                <c:pt idx="4240">
                  <c:v>34</c:v>
                </c:pt>
                <c:pt idx="4241">
                  <c:v>34</c:v>
                </c:pt>
                <c:pt idx="4242">
                  <c:v>34</c:v>
                </c:pt>
                <c:pt idx="4243">
                  <c:v>34</c:v>
                </c:pt>
                <c:pt idx="4244">
                  <c:v>37</c:v>
                </c:pt>
                <c:pt idx="4245">
                  <c:v>37</c:v>
                </c:pt>
                <c:pt idx="4246">
                  <c:v>37</c:v>
                </c:pt>
                <c:pt idx="4247">
                  <c:v>37</c:v>
                </c:pt>
                <c:pt idx="4248">
                  <c:v>37</c:v>
                </c:pt>
                <c:pt idx="4249">
                  <c:v>37</c:v>
                </c:pt>
                <c:pt idx="4250">
                  <c:v>37</c:v>
                </c:pt>
                <c:pt idx="4251">
                  <c:v>37</c:v>
                </c:pt>
                <c:pt idx="4252">
                  <c:v>37</c:v>
                </c:pt>
                <c:pt idx="4253">
                  <c:v>37</c:v>
                </c:pt>
                <c:pt idx="4254">
                  <c:v>37</c:v>
                </c:pt>
                <c:pt idx="4255">
                  <c:v>37</c:v>
                </c:pt>
                <c:pt idx="4256">
                  <c:v>37</c:v>
                </c:pt>
                <c:pt idx="4257">
                  <c:v>37</c:v>
                </c:pt>
                <c:pt idx="4258">
                  <c:v>37</c:v>
                </c:pt>
                <c:pt idx="4259">
                  <c:v>37</c:v>
                </c:pt>
                <c:pt idx="4260">
                  <c:v>37</c:v>
                </c:pt>
                <c:pt idx="4261">
                  <c:v>37</c:v>
                </c:pt>
                <c:pt idx="4262">
                  <c:v>37</c:v>
                </c:pt>
                <c:pt idx="4263">
                  <c:v>37</c:v>
                </c:pt>
                <c:pt idx="4264">
                  <c:v>37</c:v>
                </c:pt>
                <c:pt idx="4265">
                  <c:v>37</c:v>
                </c:pt>
                <c:pt idx="4266">
                  <c:v>37</c:v>
                </c:pt>
                <c:pt idx="4267">
                  <c:v>37</c:v>
                </c:pt>
                <c:pt idx="4268">
                  <c:v>37</c:v>
                </c:pt>
                <c:pt idx="4269">
                  <c:v>37</c:v>
                </c:pt>
                <c:pt idx="4270">
                  <c:v>37</c:v>
                </c:pt>
                <c:pt idx="4271">
                  <c:v>37</c:v>
                </c:pt>
                <c:pt idx="4272">
                  <c:v>37</c:v>
                </c:pt>
                <c:pt idx="4273">
                  <c:v>37</c:v>
                </c:pt>
                <c:pt idx="4274">
                  <c:v>37</c:v>
                </c:pt>
                <c:pt idx="4275">
                  <c:v>37</c:v>
                </c:pt>
                <c:pt idx="4276">
                  <c:v>37</c:v>
                </c:pt>
                <c:pt idx="4277">
                  <c:v>37</c:v>
                </c:pt>
                <c:pt idx="4278">
                  <c:v>34</c:v>
                </c:pt>
                <c:pt idx="4279">
                  <c:v>34</c:v>
                </c:pt>
                <c:pt idx="4280">
                  <c:v>34</c:v>
                </c:pt>
                <c:pt idx="4281">
                  <c:v>34</c:v>
                </c:pt>
                <c:pt idx="4282">
                  <c:v>34</c:v>
                </c:pt>
                <c:pt idx="4283">
                  <c:v>34</c:v>
                </c:pt>
                <c:pt idx="4284">
                  <c:v>34</c:v>
                </c:pt>
                <c:pt idx="4285">
                  <c:v>34</c:v>
                </c:pt>
                <c:pt idx="4286">
                  <c:v>34</c:v>
                </c:pt>
                <c:pt idx="4287">
                  <c:v>34</c:v>
                </c:pt>
                <c:pt idx="4288">
                  <c:v>34</c:v>
                </c:pt>
                <c:pt idx="4289">
                  <c:v>34</c:v>
                </c:pt>
                <c:pt idx="4290">
                  <c:v>34</c:v>
                </c:pt>
                <c:pt idx="4291">
                  <c:v>34</c:v>
                </c:pt>
                <c:pt idx="4292">
                  <c:v>34</c:v>
                </c:pt>
                <c:pt idx="4293">
                  <c:v>34</c:v>
                </c:pt>
                <c:pt idx="4294">
                  <c:v>34</c:v>
                </c:pt>
                <c:pt idx="4295">
                  <c:v>34</c:v>
                </c:pt>
                <c:pt idx="4296">
                  <c:v>34</c:v>
                </c:pt>
                <c:pt idx="4297">
                  <c:v>34</c:v>
                </c:pt>
                <c:pt idx="4298">
                  <c:v>34</c:v>
                </c:pt>
                <c:pt idx="4299">
                  <c:v>34</c:v>
                </c:pt>
                <c:pt idx="4300">
                  <c:v>34</c:v>
                </c:pt>
                <c:pt idx="4301">
                  <c:v>34</c:v>
                </c:pt>
                <c:pt idx="4302">
                  <c:v>34</c:v>
                </c:pt>
                <c:pt idx="4303">
                  <c:v>34</c:v>
                </c:pt>
                <c:pt idx="4304">
                  <c:v>34</c:v>
                </c:pt>
                <c:pt idx="4305">
                  <c:v>34</c:v>
                </c:pt>
                <c:pt idx="4306">
                  <c:v>34</c:v>
                </c:pt>
                <c:pt idx="4307">
                  <c:v>34</c:v>
                </c:pt>
                <c:pt idx="4308">
                  <c:v>34</c:v>
                </c:pt>
                <c:pt idx="4309">
                  <c:v>34</c:v>
                </c:pt>
                <c:pt idx="4310">
                  <c:v>34</c:v>
                </c:pt>
                <c:pt idx="4311">
                  <c:v>34</c:v>
                </c:pt>
                <c:pt idx="4312">
                  <c:v>34</c:v>
                </c:pt>
                <c:pt idx="4313">
                  <c:v>34</c:v>
                </c:pt>
                <c:pt idx="4314">
                  <c:v>34</c:v>
                </c:pt>
                <c:pt idx="4315">
                  <c:v>34</c:v>
                </c:pt>
                <c:pt idx="4316">
                  <c:v>34</c:v>
                </c:pt>
                <c:pt idx="4317">
                  <c:v>34</c:v>
                </c:pt>
                <c:pt idx="4318">
                  <c:v>34</c:v>
                </c:pt>
                <c:pt idx="4319">
                  <c:v>34</c:v>
                </c:pt>
                <c:pt idx="4320">
                  <c:v>34</c:v>
                </c:pt>
                <c:pt idx="4321">
                  <c:v>34</c:v>
                </c:pt>
                <c:pt idx="4322">
                  <c:v>34</c:v>
                </c:pt>
                <c:pt idx="4323">
                  <c:v>34</c:v>
                </c:pt>
                <c:pt idx="4324">
                  <c:v>34</c:v>
                </c:pt>
                <c:pt idx="4325">
                  <c:v>34</c:v>
                </c:pt>
                <c:pt idx="4326">
                  <c:v>34</c:v>
                </c:pt>
                <c:pt idx="4327">
                  <c:v>34</c:v>
                </c:pt>
                <c:pt idx="4328">
                  <c:v>34</c:v>
                </c:pt>
                <c:pt idx="4329">
                  <c:v>34</c:v>
                </c:pt>
                <c:pt idx="4330">
                  <c:v>34</c:v>
                </c:pt>
                <c:pt idx="4331">
                  <c:v>34</c:v>
                </c:pt>
                <c:pt idx="4332">
                  <c:v>34</c:v>
                </c:pt>
                <c:pt idx="4333">
                  <c:v>34</c:v>
                </c:pt>
                <c:pt idx="4334">
                  <c:v>34</c:v>
                </c:pt>
                <c:pt idx="4335">
                  <c:v>34</c:v>
                </c:pt>
                <c:pt idx="4336">
                  <c:v>34</c:v>
                </c:pt>
                <c:pt idx="4337">
                  <c:v>34</c:v>
                </c:pt>
                <c:pt idx="4338">
                  <c:v>34</c:v>
                </c:pt>
                <c:pt idx="4339">
                  <c:v>34</c:v>
                </c:pt>
                <c:pt idx="4340">
                  <c:v>34</c:v>
                </c:pt>
                <c:pt idx="4341">
                  <c:v>34</c:v>
                </c:pt>
                <c:pt idx="4342">
                  <c:v>34</c:v>
                </c:pt>
                <c:pt idx="4343">
                  <c:v>34</c:v>
                </c:pt>
                <c:pt idx="4344">
                  <c:v>34</c:v>
                </c:pt>
                <c:pt idx="4345">
                  <c:v>34</c:v>
                </c:pt>
                <c:pt idx="4346">
                  <c:v>34</c:v>
                </c:pt>
                <c:pt idx="4347">
                  <c:v>34</c:v>
                </c:pt>
                <c:pt idx="4348">
                  <c:v>34</c:v>
                </c:pt>
                <c:pt idx="4349">
                  <c:v>32.667000000000002</c:v>
                </c:pt>
                <c:pt idx="4350">
                  <c:v>32.667000000000002</c:v>
                </c:pt>
                <c:pt idx="4351">
                  <c:v>32.667000000000002</c:v>
                </c:pt>
                <c:pt idx="4352">
                  <c:v>32.667000000000002</c:v>
                </c:pt>
                <c:pt idx="4353">
                  <c:v>32.667000000000002</c:v>
                </c:pt>
                <c:pt idx="4354">
                  <c:v>32.667000000000002</c:v>
                </c:pt>
                <c:pt idx="4355">
                  <c:v>32.667000000000002</c:v>
                </c:pt>
                <c:pt idx="4356">
                  <c:v>32.667000000000002</c:v>
                </c:pt>
                <c:pt idx="4357">
                  <c:v>32.667000000000002</c:v>
                </c:pt>
                <c:pt idx="4358">
                  <c:v>32.667000000000002</c:v>
                </c:pt>
                <c:pt idx="4359">
                  <c:v>32.667000000000002</c:v>
                </c:pt>
                <c:pt idx="4360">
                  <c:v>33.5</c:v>
                </c:pt>
                <c:pt idx="4361">
                  <c:v>33.5</c:v>
                </c:pt>
                <c:pt idx="4362">
                  <c:v>33.5</c:v>
                </c:pt>
                <c:pt idx="4363">
                  <c:v>33.5</c:v>
                </c:pt>
                <c:pt idx="4364">
                  <c:v>33.5</c:v>
                </c:pt>
                <c:pt idx="4365">
                  <c:v>33.5</c:v>
                </c:pt>
                <c:pt idx="4366">
                  <c:v>33.5</c:v>
                </c:pt>
                <c:pt idx="4367">
                  <c:v>33.5</c:v>
                </c:pt>
                <c:pt idx="4368">
                  <c:v>33.5</c:v>
                </c:pt>
                <c:pt idx="4369">
                  <c:v>33.5</c:v>
                </c:pt>
                <c:pt idx="4370">
                  <c:v>33.5</c:v>
                </c:pt>
                <c:pt idx="4371">
                  <c:v>32.332999999999998</c:v>
                </c:pt>
                <c:pt idx="4372">
                  <c:v>32.332999999999998</c:v>
                </c:pt>
                <c:pt idx="4373">
                  <c:v>32.332999999999998</c:v>
                </c:pt>
                <c:pt idx="4374">
                  <c:v>32.332999999999998</c:v>
                </c:pt>
                <c:pt idx="4375">
                  <c:v>32.332999999999998</c:v>
                </c:pt>
                <c:pt idx="4376">
                  <c:v>32.332999999999998</c:v>
                </c:pt>
                <c:pt idx="4377">
                  <c:v>32.332999999999998</c:v>
                </c:pt>
                <c:pt idx="4378">
                  <c:v>32.332999999999998</c:v>
                </c:pt>
                <c:pt idx="4379">
                  <c:v>32.332999999999998</c:v>
                </c:pt>
                <c:pt idx="4380">
                  <c:v>32.332999999999998</c:v>
                </c:pt>
                <c:pt idx="4381">
                  <c:v>32.332999999999998</c:v>
                </c:pt>
                <c:pt idx="4382">
                  <c:v>32.332999999999998</c:v>
                </c:pt>
                <c:pt idx="4383">
                  <c:v>32.332999999999998</c:v>
                </c:pt>
                <c:pt idx="4384">
                  <c:v>32.332999999999998</c:v>
                </c:pt>
                <c:pt idx="4385">
                  <c:v>32.332999999999998</c:v>
                </c:pt>
                <c:pt idx="4386">
                  <c:v>32.332999999999998</c:v>
                </c:pt>
                <c:pt idx="4387">
                  <c:v>32.332999999999998</c:v>
                </c:pt>
                <c:pt idx="4388">
                  <c:v>32.332999999999998</c:v>
                </c:pt>
                <c:pt idx="4389">
                  <c:v>32.332999999999998</c:v>
                </c:pt>
                <c:pt idx="4390">
                  <c:v>32.332999999999998</c:v>
                </c:pt>
                <c:pt idx="4391">
                  <c:v>32.332999999999998</c:v>
                </c:pt>
                <c:pt idx="4392">
                  <c:v>32.332999999999998</c:v>
                </c:pt>
                <c:pt idx="4393">
                  <c:v>32.332999999999998</c:v>
                </c:pt>
                <c:pt idx="4394">
                  <c:v>32.332999999999998</c:v>
                </c:pt>
                <c:pt idx="4395">
                  <c:v>32.332999999999998</c:v>
                </c:pt>
                <c:pt idx="4396">
                  <c:v>32.332999999999998</c:v>
                </c:pt>
                <c:pt idx="4397">
                  <c:v>32.332999999999998</c:v>
                </c:pt>
                <c:pt idx="4398">
                  <c:v>32.332999999999998</c:v>
                </c:pt>
                <c:pt idx="4399">
                  <c:v>26.25</c:v>
                </c:pt>
                <c:pt idx="4400">
                  <c:v>26.25</c:v>
                </c:pt>
                <c:pt idx="4401">
                  <c:v>26.25</c:v>
                </c:pt>
                <c:pt idx="4402">
                  <c:v>25</c:v>
                </c:pt>
                <c:pt idx="4403">
                  <c:v>25</c:v>
                </c:pt>
                <c:pt idx="4404">
                  <c:v>25</c:v>
                </c:pt>
                <c:pt idx="4405">
                  <c:v>25</c:v>
                </c:pt>
                <c:pt idx="4406">
                  <c:v>25</c:v>
                </c:pt>
                <c:pt idx="4407">
                  <c:v>25</c:v>
                </c:pt>
                <c:pt idx="4408">
                  <c:v>25</c:v>
                </c:pt>
                <c:pt idx="4409">
                  <c:v>26.25</c:v>
                </c:pt>
                <c:pt idx="4410">
                  <c:v>26.25</c:v>
                </c:pt>
                <c:pt idx="4411">
                  <c:v>26.25</c:v>
                </c:pt>
                <c:pt idx="4412">
                  <c:v>26.25</c:v>
                </c:pt>
                <c:pt idx="4413">
                  <c:v>26.25</c:v>
                </c:pt>
                <c:pt idx="4414">
                  <c:v>26.25</c:v>
                </c:pt>
                <c:pt idx="4415">
                  <c:v>22.667000000000002</c:v>
                </c:pt>
                <c:pt idx="4416">
                  <c:v>22.667000000000002</c:v>
                </c:pt>
                <c:pt idx="4417">
                  <c:v>22.667000000000002</c:v>
                </c:pt>
                <c:pt idx="4418">
                  <c:v>22.667000000000002</c:v>
                </c:pt>
                <c:pt idx="4419">
                  <c:v>22.667000000000002</c:v>
                </c:pt>
                <c:pt idx="4420">
                  <c:v>22.667000000000002</c:v>
                </c:pt>
                <c:pt idx="4421">
                  <c:v>22.667000000000002</c:v>
                </c:pt>
                <c:pt idx="4422">
                  <c:v>19</c:v>
                </c:pt>
                <c:pt idx="4423">
                  <c:v>19</c:v>
                </c:pt>
                <c:pt idx="4424">
                  <c:v>19</c:v>
                </c:pt>
                <c:pt idx="4425">
                  <c:v>19</c:v>
                </c:pt>
                <c:pt idx="4426">
                  <c:v>19</c:v>
                </c:pt>
                <c:pt idx="4427">
                  <c:v>19</c:v>
                </c:pt>
                <c:pt idx="4428">
                  <c:v>19</c:v>
                </c:pt>
                <c:pt idx="4429">
                  <c:v>19</c:v>
                </c:pt>
                <c:pt idx="4430">
                  <c:v>19</c:v>
                </c:pt>
                <c:pt idx="4431">
                  <c:v>19</c:v>
                </c:pt>
                <c:pt idx="4432">
                  <c:v>19</c:v>
                </c:pt>
                <c:pt idx="4433">
                  <c:v>19</c:v>
                </c:pt>
                <c:pt idx="4434">
                  <c:v>19</c:v>
                </c:pt>
                <c:pt idx="4435">
                  <c:v>19</c:v>
                </c:pt>
                <c:pt idx="4436">
                  <c:v>19</c:v>
                </c:pt>
                <c:pt idx="4437">
                  <c:v>19</c:v>
                </c:pt>
                <c:pt idx="4438">
                  <c:v>19</c:v>
                </c:pt>
                <c:pt idx="4439">
                  <c:v>19</c:v>
                </c:pt>
                <c:pt idx="4440">
                  <c:v>19</c:v>
                </c:pt>
                <c:pt idx="4441">
                  <c:v>19</c:v>
                </c:pt>
                <c:pt idx="4442">
                  <c:v>19</c:v>
                </c:pt>
                <c:pt idx="4443">
                  <c:v>19</c:v>
                </c:pt>
                <c:pt idx="4444">
                  <c:v>19</c:v>
                </c:pt>
                <c:pt idx="4445">
                  <c:v>19</c:v>
                </c:pt>
                <c:pt idx="4446">
                  <c:v>19</c:v>
                </c:pt>
                <c:pt idx="4447">
                  <c:v>19</c:v>
                </c:pt>
                <c:pt idx="4448">
                  <c:v>19</c:v>
                </c:pt>
                <c:pt idx="4449">
                  <c:v>19</c:v>
                </c:pt>
                <c:pt idx="4450">
                  <c:v>19</c:v>
                </c:pt>
                <c:pt idx="4451">
                  <c:v>19</c:v>
                </c:pt>
                <c:pt idx="4452">
                  <c:v>19</c:v>
                </c:pt>
                <c:pt idx="4453">
                  <c:v>19</c:v>
                </c:pt>
                <c:pt idx="4454">
                  <c:v>19</c:v>
                </c:pt>
                <c:pt idx="4455">
                  <c:v>19</c:v>
                </c:pt>
                <c:pt idx="4456">
                  <c:v>19</c:v>
                </c:pt>
                <c:pt idx="4457">
                  <c:v>19</c:v>
                </c:pt>
                <c:pt idx="4458">
                  <c:v>19</c:v>
                </c:pt>
                <c:pt idx="4459">
                  <c:v>19</c:v>
                </c:pt>
                <c:pt idx="4460">
                  <c:v>19</c:v>
                </c:pt>
                <c:pt idx="4461">
                  <c:v>19</c:v>
                </c:pt>
                <c:pt idx="4462">
                  <c:v>19</c:v>
                </c:pt>
                <c:pt idx="4463">
                  <c:v>19</c:v>
                </c:pt>
                <c:pt idx="4464">
                  <c:v>19</c:v>
                </c:pt>
                <c:pt idx="4465">
                  <c:v>19</c:v>
                </c:pt>
                <c:pt idx="4466">
                  <c:v>19</c:v>
                </c:pt>
                <c:pt idx="4467">
                  <c:v>19</c:v>
                </c:pt>
                <c:pt idx="4468">
                  <c:v>19</c:v>
                </c:pt>
                <c:pt idx="4469">
                  <c:v>19</c:v>
                </c:pt>
                <c:pt idx="4470">
                  <c:v>19</c:v>
                </c:pt>
                <c:pt idx="4471">
                  <c:v>19</c:v>
                </c:pt>
                <c:pt idx="4472">
                  <c:v>22.667000000000002</c:v>
                </c:pt>
                <c:pt idx="4473">
                  <c:v>22.667000000000002</c:v>
                </c:pt>
                <c:pt idx="4474">
                  <c:v>22.667000000000002</c:v>
                </c:pt>
                <c:pt idx="4475">
                  <c:v>22.667000000000002</c:v>
                </c:pt>
                <c:pt idx="4476">
                  <c:v>22.667000000000002</c:v>
                </c:pt>
                <c:pt idx="4477">
                  <c:v>22.667000000000002</c:v>
                </c:pt>
                <c:pt idx="4478">
                  <c:v>22.667000000000002</c:v>
                </c:pt>
                <c:pt idx="4479">
                  <c:v>22.667000000000002</c:v>
                </c:pt>
                <c:pt idx="4480">
                  <c:v>22.667000000000002</c:v>
                </c:pt>
                <c:pt idx="4481">
                  <c:v>22.667000000000002</c:v>
                </c:pt>
                <c:pt idx="4482">
                  <c:v>22.667000000000002</c:v>
                </c:pt>
                <c:pt idx="4483">
                  <c:v>19</c:v>
                </c:pt>
                <c:pt idx="4484">
                  <c:v>19</c:v>
                </c:pt>
                <c:pt idx="4485">
                  <c:v>19</c:v>
                </c:pt>
                <c:pt idx="4486">
                  <c:v>19</c:v>
                </c:pt>
                <c:pt idx="4487">
                  <c:v>19</c:v>
                </c:pt>
                <c:pt idx="4488">
                  <c:v>19</c:v>
                </c:pt>
                <c:pt idx="4489">
                  <c:v>19</c:v>
                </c:pt>
                <c:pt idx="4490">
                  <c:v>19</c:v>
                </c:pt>
                <c:pt idx="4491">
                  <c:v>19</c:v>
                </c:pt>
                <c:pt idx="4492">
                  <c:v>19</c:v>
                </c:pt>
                <c:pt idx="4493">
                  <c:v>19</c:v>
                </c:pt>
                <c:pt idx="4494">
                  <c:v>19</c:v>
                </c:pt>
                <c:pt idx="4495">
                  <c:v>19</c:v>
                </c:pt>
                <c:pt idx="4496">
                  <c:v>19</c:v>
                </c:pt>
                <c:pt idx="4497">
                  <c:v>19</c:v>
                </c:pt>
                <c:pt idx="4498">
                  <c:v>19</c:v>
                </c:pt>
                <c:pt idx="4499">
                  <c:v>19</c:v>
                </c:pt>
                <c:pt idx="4500">
                  <c:v>19</c:v>
                </c:pt>
                <c:pt idx="4501">
                  <c:v>19</c:v>
                </c:pt>
                <c:pt idx="4502">
                  <c:v>19</c:v>
                </c:pt>
                <c:pt idx="4503">
                  <c:v>19</c:v>
                </c:pt>
                <c:pt idx="4504">
                  <c:v>19</c:v>
                </c:pt>
                <c:pt idx="4505">
                  <c:v>19</c:v>
                </c:pt>
                <c:pt idx="4506">
                  <c:v>19</c:v>
                </c:pt>
                <c:pt idx="4507">
                  <c:v>19</c:v>
                </c:pt>
                <c:pt idx="4508">
                  <c:v>19</c:v>
                </c:pt>
                <c:pt idx="4509">
                  <c:v>19</c:v>
                </c:pt>
                <c:pt idx="4510">
                  <c:v>19</c:v>
                </c:pt>
                <c:pt idx="4511">
                  <c:v>19</c:v>
                </c:pt>
                <c:pt idx="4512">
                  <c:v>19</c:v>
                </c:pt>
                <c:pt idx="4513">
                  <c:v>19</c:v>
                </c:pt>
                <c:pt idx="4514">
                  <c:v>19</c:v>
                </c:pt>
                <c:pt idx="4515">
                  <c:v>19</c:v>
                </c:pt>
                <c:pt idx="4516">
                  <c:v>19</c:v>
                </c:pt>
                <c:pt idx="4517">
                  <c:v>19</c:v>
                </c:pt>
                <c:pt idx="4518">
                  <c:v>19</c:v>
                </c:pt>
                <c:pt idx="4519">
                  <c:v>19</c:v>
                </c:pt>
                <c:pt idx="4520">
                  <c:v>19</c:v>
                </c:pt>
                <c:pt idx="4521">
                  <c:v>19</c:v>
                </c:pt>
                <c:pt idx="4522">
                  <c:v>19</c:v>
                </c:pt>
                <c:pt idx="4523">
                  <c:v>19</c:v>
                </c:pt>
                <c:pt idx="4524">
                  <c:v>19</c:v>
                </c:pt>
                <c:pt idx="4525">
                  <c:v>19</c:v>
                </c:pt>
                <c:pt idx="4526">
                  <c:v>19</c:v>
                </c:pt>
                <c:pt idx="4527">
                  <c:v>19</c:v>
                </c:pt>
                <c:pt idx="4528">
                  <c:v>19</c:v>
                </c:pt>
                <c:pt idx="4529">
                  <c:v>19</c:v>
                </c:pt>
                <c:pt idx="4530">
                  <c:v>22.667000000000002</c:v>
                </c:pt>
                <c:pt idx="4531">
                  <c:v>22.667000000000002</c:v>
                </c:pt>
                <c:pt idx="4532">
                  <c:v>22.667000000000002</c:v>
                </c:pt>
                <c:pt idx="4533">
                  <c:v>22.667000000000002</c:v>
                </c:pt>
                <c:pt idx="4534">
                  <c:v>22.667000000000002</c:v>
                </c:pt>
                <c:pt idx="4535">
                  <c:v>22.667000000000002</c:v>
                </c:pt>
                <c:pt idx="4536">
                  <c:v>23</c:v>
                </c:pt>
                <c:pt idx="4537">
                  <c:v>23</c:v>
                </c:pt>
                <c:pt idx="4538">
                  <c:v>23</c:v>
                </c:pt>
                <c:pt idx="4539">
                  <c:v>23</c:v>
                </c:pt>
                <c:pt idx="4540">
                  <c:v>23</c:v>
                </c:pt>
                <c:pt idx="4541">
                  <c:v>23</c:v>
                </c:pt>
                <c:pt idx="4542">
                  <c:v>23</c:v>
                </c:pt>
                <c:pt idx="4543">
                  <c:v>23</c:v>
                </c:pt>
                <c:pt idx="4544">
                  <c:v>23</c:v>
                </c:pt>
                <c:pt idx="4545">
                  <c:v>23</c:v>
                </c:pt>
                <c:pt idx="4546">
                  <c:v>23</c:v>
                </c:pt>
                <c:pt idx="4547">
                  <c:v>23</c:v>
                </c:pt>
                <c:pt idx="4548">
                  <c:v>23</c:v>
                </c:pt>
                <c:pt idx="4549">
                  <c:v>20.667000000000002</c:v>
                </c:pt>
                <c:pt idx="4550">
                  <c:v>20.667000000000002</c:v>
                </c:pt>
                <c:pt idx="4551">
                  <c:v>20.667000000000002</c:v>
                </c:pt>
                <c:pt idx="4552">
                  <c:v>20.667000000000002</c:v>
                </c:pt>
                <c:pt idx="4553">
                  <c:v>27</c:v>
                </c:pt>
                <c:pt idx="4554">
                  <c:v>27</c:v>
                </c:pt>
                <c:pt idx="4555">
                  <c:v>27</c:v>
                </c:pt>
                <c:pt idx="4556">
                  <c:v>27</c:v>
                </c:pt>
                <c:pt idx="4557">
                  <c:v>27</c:v>
                </c:pt>
                <c:pt idx="4558">
                  <c:v>27</c:v>
                </c:pt>
                <c:pt idx="4559">
                  <c:v>27</c:v>
                </c:pt>
                <c:pt idx="4560">
                  <c:v>27</c:v>
                </c:pt>
                <c:pt idx="4561">
                  <c:v>27</c:v>
                </c:pt>
                <c:pt idx="4562">
                  <c:v>27</c:v>
                </c:pt>
                <c:pt idx="4563">
                  <c:v>27</c:v>
                </c:pt>
                <c:pt idx="4564">
                  <c:v>27</c:v>
                </c:pt>
                <c:pt idx="4565">
                  <c:v>27</c:v>
                </c:pt>
                <c:pt idx="4566">
                  <c:v>27</c:v>
                </c:pt>
                <c:pt idx="4567">
                  <c:v>27</c:v>
                </c:pt>
                <c:pt idx="4568">
                  <c:v>27</c:v>
                </c:pt>
                <c:pt idx="4569">
                  <c:v>27</c:v>
                </c:pt>
                <c:pt idx="4570">
                  <c:v>27</c:v>
                </c:pt>
                <c:pt idx="4571">
                  <c:v>27</c:v>
                </c:pt>
                <c:pt idx="4572">
                  <c:v>27</c:v>
                </c:pt>
                <c:pt idx="4573">
                  <c:v>27</c:v>
                </c:pt>
                <c:pt idx="4574">
                  <c:v>27</c:v>
                </c:pt>
                <c:pt idx="4575">
                  <c:v>27</c:v>
                </c:pt>
                <c:pt idx="4576">
                  <c:v>27</c:v>
                </c:pt>
                <c:pt idx="4577">
                  <c:v>27</c:v>
                </c:pt>
                <c:pt idx="4578">
                  <c:v>27</c:v>
                </c:pt>
                <c:pt idx="4579">
                  <c:v>27</c:v>
                </c:pt>
                <c:pt idx="4580">
                  <c:v>27</c:v>
                </c:pt>
                <c:pt idx="4581">
                  <c:v>27</c:v>
                </c:pt>
                <c:pt idx="4582">
                  <c:v>27</c:v>
                </c:pt>
                <c:pt idx="4583">
                  <c:v>27</c:v>
                </c:pt>
                <c:pt idx="4584">
                  <c:v>27</c:v>
                </c:pt>
                <c:pt idx="4585">
                  <c:v>27</c:v>
                </c:pt>
                <c:pt idx="4586">
                  <c:v>27</c:v>
                </c:pt>
                <c:pt idx="4587">
                  <c:v>27</c:v>
                </c:pt>
                <c:pt idx="4588">
                  <c:v>27</c:v>
                </c:pt>
                <c:pt idx="4589">
                  <c:v>27</c:v>
                </c:pt>
                <c:pt idx="4590">
                  <c:v>28.332999999999998</c:v>
                </c:pt>
                <c:pt idx="4591">
                  <c:v>28.332999999999998</c:v>
                </c:pt>
                <c:pt idx="4592">
                  <c:v>28.332999999999998</c:v>
                </c:pt>
                <c:pt idx="4593">
                  <c:v>28.332999999999998</c:v>
                </c:pt>
                <c:pt idx="4594">
                  <c:v>28.332999999999998</c:v>
                </c:pt>
                <c:pt idx="4595">
                  <c:v>28.332999999999998</c:v>
                </c:pt>
                <c:pt idx="4596">
                  <c:v>28.332999999999998</c:v>
                </c:pt>
                <c:pt idx="4597">
                  <c:v>28.332999999999998</c:v>
                </c:pt>
                <c:pt idx="4598">
                  <c:v>28.332999999999998</c:v>
                </c:pt>
                <c:pt idx="4599">
                  <c:v>28.332999999999998</c:v>
                </c:pt>
                <c:pt idx="4600">
                  <c:v>28.332999999999998</c:v>
                </c:pt>
                <c:pt idx="4601">
                  <c:v>28.332999999999998</c:v>
                </c:pt>
                <c:pt idx="4602">
                  <c:v>28.332999999999998</c:v>
                </c:pt>
                <c:pt idx="4603">
                  <c:v>28.332999999999998</c:v>
                </c:pt>
                <c:pt idx="4604">
                  <c:v>28.332999999999998</c:v>
                </c:pt>
                <c:pt idx="4605">
                  <c:v>28.332999999999998</c:v>
                </c:pt>
                <c:pt idx="4606">
                  <c:v>28.332999999999998</c:v>
                </c:pt>
                <c:pt idx="4607">
                  <c:v>28.332999999999998</c:v>
                </c:pt>
                <c:pt idx="4608">
                  <c:v>27.5</c:v>
                </c:pt>
                <c:pt idx="4609">
                  <c:v>27.5</c:v>
                </c:pt>
                <c:pt idx="4610">
                  <c:v>27.5</c:v>
                </c:pt>
                <c:pt idx="4611">
                  <c:v>27.5</c:v>
                </c:pt>
                <c:pt idx="4612">
                  <c:v>27.5</c:v>
                </c:pt>
                <c:pt idx="4613">
                  <c:v>27.5</c:v>
                </c:pt>
                <c:pt idx="4614">
                  <c:v>27.5</c:v>
                </c:pt>
                <c:pt idx="4615">
                  <c:v>27.5</c:v>
                </c:pt>
                <c:pt idx="4616">
                  <c:v>27.5</c:v>
                </c:pt>
                <c:pt idx="4617">
                  <c:v>27.5</c:v>
                </c:pt>
                <c:pt idx="4618">
                  <c:v>27.5</c:v>
                </c:pt>
                <c:pt idx="4619">
                  <c:v>27.5</c:v>
                </c:pt>
                <c:pt idx="4620">
                  <c:v>27.5</c:v>
                </c:pt>
                <c:pt idx="4621">
                  <c:v>27.5</c:v>
                </c:pt>
                <c:pt idx="4622">
                  <c:v>27.5</c:v>
                </c:pt>
                <c:pt idx="4623">
                  <c:v>27.5</c:v>
                </c:pt>
                <c:pt idx="4624">
                  <c:v>27.5</c:v>
                </c:pt>
                <c:pt idx="4625">
                  <c:v>27.5</c:v>
                </c:pt>
                <c:pt idx="4626">
                  <c:v>27.5</c:v>
                </c:pt>
                <c:pt idx="4627">
                  <c:v>27.5</c:v>
                </c:pt>
                <c:pt idx="4628">
                  <c:v>27.5</c:v>
                </c:pt>
                <c:pt idx="4629">
                  <c:v>27.5</c:v>
                </c:pt>
                <c:pt idx="4630">
                  <c:v>27.5</c:v>
                </c:pt>
                <c:pt idx="4631">
                  <c:v>27.5</c:v>
                </c:pt>
                <c:pt idx="4632">
                  <c:v>27.5</c:v>
                </c:pt>
                <c:pt idx="4633">
                  <c:v>27.5</c:v>
                </c:pt>
                <c:pt idx="4634">
                  <c:v>27.5</c:v>
                </c:pt>
                <c:pt idx="4635">
                  <c:v>27.5</c:v>
                </c:pt>
                <c:pt idx="4636">
                  <c:v>27.5</c:v>
                </c:pt>
                <c:pt idx="4637">
                  <c:v>27.5</c:v>
                </c:pt>
                <c:pt idx="4638">
                  <c:v>27.5</c:v>
                </c:pt>
                <c:pt idx="4639">
                  <c:v>27.5</c:v>
                </c:pt>
                <c:pt idx="4640">
                  <c:v>27.5</c:v>
                </c:pt>
                <c:pt idx="4641">
                  <c:v>27.5</c:v>
                </c:pt>
                <c:pt idx="4642">
                  <c:v>27.5</c:v>
                </c:pt>
                <c:pt idx="4643">
                  <c:v>27.5</c:v>
                </c:pt>
                <c:pt idx="4644">
                  <c:v>27.5</c:v>
                </c:pt>
                <c:pt idx="4645">
                  <c:v>27.5</c:v>
                </c:pt>
                <c:pt idx="4646">
                  <c:v>27.5</c:v>
                </c:pt>
                <c:pt idx="4647">
                  <c:v>27.5</c:v>
                </c:pt>
                <c:pt idx="4648">
                  <c:v>29.667000000000002</c:v>
                </c:pt>
                <c:pt idx="4649">
                  <c:v>29.667000000000002</c:v>
                </c:pt>
                <c:pt idx="4650">
                  <c:v>29.667000000000002</c:v>
                </c:pt>
                <c:pt idx="4651">
                  <c:v>29.667000000000002</c:v>
                </c:pt>
                <c:pt idx="4652">
                  <c:v>29.667000000000002</c:v>
                </c:pt>
                <c:pt idx="4653">
                  <c:v>29.667000000000002</c:v>
                </c:pt>
                <c:pt idx="4654">
                  <c:v>29.667000000000002</c:v>
                </c:pt>
                <c:pt idx="4655">
                  <c:v>29.667000000000002</c:v>
                </c:pt>
                <c:pt idx="4656">
                  <c:v>29.667000000000002</c:v>
                </c:pt>
                <c:pt idx="4657">
                  <c:v>29.667000000000002</c:v>
                </c:pt>
                <c:pt idx="4658">
                  <c:v>29.667000000000002</c:v>
                </c:pt>
                <c:pt idx="4659">
                  <c:v>29.667000000000002</c:v>
                </c:pt>
                <c:pt idx="4660">
                  <c:v>29.667000000000002</c:v>
                </c:pt>
                <c:pt idx="4661">
                  <c:v>29.667000000000002</c:v>
                </c:pt>
                <c:pt idx="4662">
                  <c:v>29</c:v>
                </c:pt>
                <c:pt idx="4663">
                  <c:v>34</c:v>
                </c:pt>
                <c:pt idx="4664">
                  <c:v>34</c:v>
                </c:pt>
                <c:pt idx="4665">
                  <c:v>34</c:v>
                </c:pt>
                <c:pt idx="4666">
                  <c:v>34</c:v>
                </c:pt>
                <c:pt idx="4667">
                  <c:v>34</c:v>
                </c:pt>
                <c:pt idx="4668">
                  <c:v>34</c:v>
                </c:pt>
                <c:pt idx="4669">
                  <c:v>34</c:v>
                </c:pt>
                <c:pt idx="4670">
                  <c:v>34</c:v>
                </c:pt>
                <c:pt idx="4671">
                  <c:v>34</c:v>
                </c:pt>
                <c:pt idx="4672">
                  <c:v>34</c:v>
                </c:pt>
                <c:pt idx="4673">
                  <c:v>34</c:v>
                </c:pt>
                <c:pt idx="4674">
                  <c:v>34</c:v>
                </c:pt>
                <c:pt idx="4675">
                  <c:v>34</c:v>
                </c:pt>
                <c:pt idx="4676">
                  <c:v>34</c:v>
                </c:pt>
                <c:pt idx="4677">
                  <c:v>34</c:v>
                </c:pt>
                <c:pt idx="4678">
                  <c:v>34</c:v>
                </c:pt>
                <c:pt idx="4679">
                  <c:v>34</c:v>
                </c:pt>
                <c:pt idx="4680">
                  <c:v>34</c:v>
                </c:pt>
                <c:pt idx="4681">
                  <c:v>34</c:v>
                </c:pt>
                <c:pt idx="4682">
                  <c:v>34</c:v>
                </c:pt>
                <c:pt idx="4683">
                  <c:v>34</c:v>
                </c:pt>
                <c:pt idx="4684">
                  <c:v>34</c:v>
                </c:pt>
                <c:pt idx="4685">
                  <c:v>34</c:v>
                </c:pt>
                <c:pt idx="4686">
                  <c:v>34</c:v>
                </c:pt>
                <c:pt idx="4687">
                  <c:v>34</c:v>
                </c:pt>
                <c:pt idx="4688">
                  <c:v>34</c:v>
                </c:pt>
                <c:pt idx="4689">
                  <c:v>34</c:v>
                </c:pt>
                <c:pt idx="4690">
                  <c:v>34</c:v>
                </c:pt>
                <c:pt idx="4691">
                  <c:v>34</c:v>
                </c:pt>
                <c:pt idx="4692">
                  <c:v>34</c:v>
                </c:pt>
                <c:pt idx="4693">
                  <c:v>34</c:v>
                </c:pt>
                <c:pt idx="4694">
                  <c:v>34</c:v>
                </c:pt>
                <c:pt idx="4695">
                  <c:v>34</c:v>
                </c:pt>
                <c:pt idx="4696">
                  <c:v>34</c:v>
                </c:pt>
                <c:pt idx="4697">
                  <c:v>34</c:v>
                </c:pt>
                <c:pt idx="4698">
                  <c:v>34</c:v>
                </c:pt>
                <c:pt idx="4699">
                  <c:v>34</c:v>
                </c:pt>
                <c:pt idx="4700">
                  <c:v>34</c:v>
                </c:pt>
                <c:pt idx="4701">
                  <c:v>34</c:v>
                </c:pt>
                <c:pt idx="4702">
                  <c:v>34</c:v>
                </c:pt>
                <c:pt idx="4703">
                  <c:v>34</c:v>
                </c:pt>
                <c:pt idx="4704">
                  <c:v>34</c:v>
                </c:pt>
                <c:pt idx="4705">
                  <c:v>34</c:v>
                </c:pt>
                <c:pt idx="4706">
                  <c:v>34</c:v>
                </c:pt>
                <c:pt idx="4707">
                  <c:v>34</c:v>
                </c:pt>
                <c:pt idx="4708">
                  <c:v>34</c:v>
                </c:pt>
                <c:pt idx="4709">
                  <c:v>34</c:v>
                </c:pt>
                <c:pt idx="4710">
                  <c:v>34</c:v>
                </c:pt>
                <c:pt idx="4711">
                  <c:v>34</c:v>
                </c:pt>
                <c:pt idx="4712">
                  <c:v>34</c:v>
                </c:pt>
                <c:pt idx="4713">
                  <c:v>34</c:v>
                </c:pt>
                <c:pt idx="4714">
                  <c:v>34</c:v>
                </c:pt>
                <c:pt idx="4715">
                  <c:v>34</c:v>
                </c:pt>
                <c:pt idx="4716">
                  <c:v>34</c:v>
                </c:pt>
                <c:pt idx="4717">
                  <c:v>34</c:v>
                </c:pt>
                <c:pt idx="4718">
                  <c:v>34</c:v>
                </c:pt>
                <c:pt idx="4719">
                  <c:v>34</c:v>
                </c:pt>
                <c:pt idx="4720">
                  <c:v>34</c:v>
                </c:pt>
                <c:pt idx="4721">
                  <c:v>34</c:v>
                </c:pt>
                <c:pt idx="4722">
                  <c:v>34</c:v>
                </c:pt>
                <c:pt idx="4723">
                  <c:v>34</c:v>
                </c:pt>
                <c:pt idx="4724">
                  <c:v>34</c:v>
                </c:pt>
                <c:pt idx="4725">
                  <c:v>34</c:v>
                </c:pt>
                <c:pt idx="4726">
                  <c:v>34</c:v>
                </c:pt>
                <c:pt idx="4727">
                  <c:v>34</c:v>
                </c:pt>
                <c:pt idx="4728">
                  <c:v>34</c:v>
                </c:pt>
                <c:pt idx="4729">
                  <c:v>34</c:v>
                </c:pt>
                <c:pt idx="4730">
                  <c:v>34</c:v>
                </c:pt>
                <c:pt idx="4731">
                  <c:v>34</c:v>
                </c:pt>
                <c:pt idx="4732">
                  <c:v>34</c:v>
                </c:pt>
                <c:pt idx="4733">
                  <c:v>34</c:v>
                </c:pt>
                <c:pt idx="4734">
                  <c:v>34</c:v>
                </c:pt>
                <c:pt idx="4735">
                  <c:v>34</c:v>
                </c:pt>
                <c:pt idx="4736">
                  <c:v>34</c:v>
                </c:pt>
                <c:pt idx="4737">
                  <c:v>34</c:v>
                </c:pt>
                <c:pt idx="4738">
                  <c:v>34</c:v>
                </c:pt>
                <c:pt idx="4739">
                  <c:v>34</c:v>
                </c:pt>
                <c:pt idx="4740">
                  <c:v>34</c:v>
                </c:pt>
                <c:pt idx="4741">
                  <c:v>34</c:v>
                </c:pt>
                <c:pt idx="4742">
                  <c:v>34</c:v>
                </c:pt>
                <c:pt idx="4743">
                  <c:v>34</c:v>
                </c:pt>
                <c:pt idx="4744">
                  <c:v>34</c:v>
                </c:pt>
                <c:pt idx="4745">
                  <c:v>34</c:v>
                </c:pt>
                <c:pt idx="4746">
                  <c:v>34</c:v>
                </c:pt>
                <c:pt idx="4747">
                  <c:v>34</c:v>
                </c:pt>
                <c:pt idx="4748">
                  <c:v>34</c:v>
                </c:pt>
                <c:pt idx="4749">
                  <c:v>34</c:v>
                </c:pt>
                <c:pt idx="4750">
                  <c:v>34</c:v>
                </c:pt>
                <c:pt idx="4751">
                  <c:v>34</c:v>
                </c:pt>
                <c:pt idx="4752">
                  <c:v>34</c:v>
                </c:pt>
                <c:pt idx="4753">
                  <c:v>34</c:v>
                </c:pt>
                <c:pt idx="4754">
                  <c:v>34</c:v>
                </c:pt>
                <c:pt idx="4755">
                  <c:v>34</c:v>
                </c:pt>
                <c:pt idx="4756">
                  <c:v>34</c:v>
                </c:pt>
                <c:pt idx="4757">
                  <c:v>34</c:v>
                </c:pt>
                <c:pt idx="4758">
                  <c:v>34</c:v>
                </c:pt>
                <c:pt idx="4759">
                  <c:v>34</c:v>
                </c:pt>
                <c:pt idx="4760">
                  <c:v>34</c:v>
                </c:pt>
                <c:pt idx="4761">
                  <c:v>34</c:v>
                </c:pt>
                <c:pt idx="4762">
                  <c:v>34</c:v>
                </c:pt>
                <c:pt idx="4763">
                  <c:v>34</c:v>
                </c:pt>
                <c:pt idx="4764">
                  <c:v>34</c:v>
                </c:pt>
                <c:pt idx="4765">
                  <c:v>34</c:v>
                </c:pt>
                <c:pt idx="4766">
                  <c:v>34</c:v>
                </c:pt>
                <c:pt idx="4767">
                  <c:v>34</c:v>
                </c:pt>
                <c:pt idx="4768">
                  <c:v>34</c:v>
                </c:pt>
                <c:pt idx="4769">
                  <c:v>34</c:v>
                </c:pt>
                <c:pt idx="4770">
                  <c:v>34</c:v>
                </c:pt>
                <c:pt idx="4771">
                  <c:v>34</c:v>
                </c:pt>
                <c:pt idx="4772">
                  <c:v>34</c:v>
                </c:pt>
                <c:pt idx="4773">
                  <c:v>34</c:v>
                </c:pt>
                <c:pt idx="4774">
                  <c:v>34</c:v>
                </c:pt>
                <c:pt idx="4775">
                  <c:v>34</c:v>
                </c:pt>
                <c:pt idx="4776">
                  <c:v>34</c:v>
                </c:pt>
                <c:pt idx="4777">
                  <c:v>34</c:v>
                </c:pt>
                <c:pt idx="4778">
                  <c:v>34</c:v>
                </c:pt>
                <c:pt idx="4779">
                  <c:v>34</c:v>
                </c:pt>
                <c:pt idx="4780">
                  <c:v>34</c:v>
                </c:pt>
                <c:pt idx="4781">
                  <c:v>34</c:v>
                </c:pt>
                <c:pt idx="4782">
                  <c:v>34</c:v>
                </c:pt>
                <c:pt idx="4783">
                  <c:v>34</c:v>
                </c:pt>
                <c:pt idx="4784">
                  <c:v>34</c:v>
                </c:pt>
                <c:pt idx="4785">
                  <c:v>34</c:v>
                </c:pt>
                <c:pt idx="4786">
                  <c:v>34.5</c:v>
                </c:pt>
                <c:pt idx="4787">
                  <c:v>34.5</c:v>
                </c:pt>
                <c:pt idx="4788">
                  <c:v>34.5</c:v>
                </c:pt>
                <c:pt idx="4789">
                  <c:v>34.5</c:v>
                </c:pt>
                <c:pt idx="4790">
                  <c:v>34.5</c:v>
                </c:pt>
                <c:pt idx="4791">
                  <c:v>34.5</c:v>
                </c:pt>
                <c:pt idx="4792">
                  <c:v>34.5</c:v>
                </c:pt>
                <c:pt idx="4793">
                  <c:v>34.5</c:v>
                </c:pt>
                <c:pt idx="4794">
                  <c:v>34.5</c:v>
                </c:pt>
                <c:pt idx="4795">
                  <c:v>34.5</c:v>
                </c:pt>
                <c:pt idx="4796">
                  <c:v>34.5</c:v>
                </c:pt>
                <c:pt idx="4797">
                  <c:v>34.5</c:v>
                </c:pt>
                <c:pt idx="4798">
                  <c:v>34.5</c:v>
                </c:pt>
                <c:pt idx="4799">
                  <c:v>34.5</c:v>
                </c:pt>
                <c:pt idx="4800">
                  <c:v>35</c:v>
                </c:pt>
                <c:pt idx="4801">
                  <c:v>32</c:v>
                </c:pt>
                <c:pt idx="4802">
                  <c:v>32</c:v>
                </c:pt>
                <c:pt idx="4803">
                  <c:v>32</c:v>
                </c:pt>
                <c:pt idx="4804">
                  <c:v>32</c:v>
                </c:pt>
                <c:pt idx="4805">
                  <c:v>32</c:v>
                </c:pt>
                <c:pt idx="4806">
                  <c:v>32</c:v>
                </c:pt>
                <c:pt idx="4807">
                  <c:v>32</c:v>
                </c:pt>
                <c:pt idx="4808">
                  <c:v>32</c:v>
                </c:pt>
                <c:pt idx="4809">
                  <c:v>32</c:v>
                </c:pt>
                <c:pt idx="4810">
                  <c:v>32</c:v>
                </c:pt>
                <c:pt idx="4811">
                  <c:v>32</c:v>
                </c:pt>
                <c:pt idx="4812">
                  <c:v>32</c:v>
                </c:pt>
                <c:pt idx="4813">
                  <c:v>32</c:v>
                </c:pt>
                <c:pt idx="4814">
                  <c:v>32</c:v>
                </c:pt>
                <c:pt idx="4815">
                  <c:v>32</c:v>
                </c:pt>
                <c:pt idx="4816">
                  <c:v>32</c:v>
                </c:pt>
                <c:pt idx="4817">
                  <c:v>32</c:v>
                </c:pt>
                <c:pt idx="4818">
                  <c:v>32</c:v>
                </c:pt>
                <c:pt idx="4819">
                  <c:v>32</c:v>
                </c:pt>
                <c:pt idx="4820">
                  <c:v>32</c:v>
                </c:pt>
                <c:pt idx="4821">
                  <c:v>32</c:v>
                </c:pt>
                <c:pt idx="4822">
                  <c:v>32</c:v>
                </c:pt>
                <c:pt idx="4823">
                  <c:v>32</c:v>
                </c:pt>
                <c:pt idx="4824">
                  <c:v>32</c:v>
                </c:pt>
                <c:pt idx="4825">
                  <c:v>32</c:v>
                </c:pt>
                <c:pt idx="4826">
                  <c:v>32</c:v>
                </c:pt>
                <c:pt idx="4827">
                  <c:v>32</c:v>
                </c:pt>
                <c:pt idx="4828">
                  <c:v>32</c:v>
                </c:pt>
                <c:pt idx="4829">
                  <c:v>32</c:v>
                </c:pt>
                <c:pt idx="4830">
                  <c:v>32</c:v>
                </c:pt>
                <c:pt idx="4831">
                  <c:v>32</c:v>
                </c:pt>
                <c:pt idx="4832">
                  <c:v>32</c:v>
                </c:pt>
                <c:pt idx="4833">
                  <c:v>32</c:v>
                </c:pt>
                <c:pt idx="4834">
                  <c:v>32</c:v>
                </c:pt>
                <c:pt idx="4835">
                  <c:v>32</c:v>
                </c:pt>
                <c:pt idx="4836">
                  <c:v>32</c:v>
                </c:pt>
                <c:pt idx="4837">
                  <c:v>32</c:v>
                </c:pt>
                <c:pt idx="4838">
                  <c:v>32</c:v>
                </c:pt>
                <c:pt idx="4839">
                  <c:v>32</c:v>
                </c:pt>
                <c:pt idx="4840">
                  <c:v>32</c:v>
                </c:pt>
                <c:pt idx="4841">
                  <c:v>32</c:v>
                </c:pt>
                <c:pt idx="4842">
                  <c:v>32</c:v>
                </c:pt>
                <c:pt idx="4843">
                  <c:v>32</c:v>
                </c:pt>
                <c:pt idx="4844">
                  <c:v>32</c:v>
                </c:pt>
                <c:pt idx="4845">
                  <c:v>32</c:v>
                </c:pt>
                <c:pt idx="4846">
                  <c:v>32</c:v>
                </c:pt>
                <c:pt idx="4847">
                  <c:v>32</c:v>
                </c:pt>
                <c:pt idx="4848">
                  <c:v>32</c:v>
                </c:pt>
                <c:pt idx="4849">
                  <c:v>32</c:v>
                </c:pt>
                <c:pt idx="4850">
                  <c:v>32</c:v>
                </c:pt>
                <c:pt idx="4851">
                  <c:v>32</c:v>
                </c:pt>
                <c:pt idx="4852">
                  <c:v>32</c:v>
                </c:pt>
                <c:pt idx="4853">
                  <c:v>32</c:v>
                </c:pt>
                <c:pt idx="4854">
                  <c:v>32</c:v>
                </c:pt>
                <c:pt idx="4855">
                  <c:v>32</c:v>
                </c:pt>
                <c:pt idx="4856">
                  <c:v>32</c:v>
                </c:pt>
                <c:pt idx="4857">
                  <c:v>32</c:v>
                </c:pt>
                <c:pt idx="4858">
                  <c:v>32</c:v>
                </c:pt>
                <c:pt idx="4859">
                  <c:v>32</c:v>
                </c:pt>
                <c:pt idx="4860">
                  <c:v>32</c:v>
                </c:pt>
                <c:pt idx="4861">
                  <c:v>32</c:v>
                </c:pt>
                <c:pt idx="4862">
                  <c:v>32</c:v>
                </c:pt>
                <c:pt idx="4863">
                  <c:v>32</c:v>
                </c:pt>
                <c:pt idx="4864">
                  <c:v>32</c:v>
                </c:pt>
                <c:pt idx="4865">
                  <c:v>32</c:v>
                </c:pt>
                <c:pt idx="4866">
                  <c:v>32</c:v>
                </c:pt>
                <c:pt idx="4867">
                  <c:v>32</c:v>
                </c:pt>
                <c:pt idx="4868">
                  <c:v>32</c:v>
                </c:pt>
                <c:pt idx="4869">
                  <c:v>32</c:v>
                </c:pt>
                <c:pt idx="4870">
                  <c:v>32</c:v>
                </c:pt>
                <c:pt idx="4871">
                  <c:v>32</c:v>
                </c:pt>
                <c:pt idx="4872">
                  <c:v>32</c:v>
                </c:pt>
                <c:pt idx="4873">
                  <c:v>32</c:v>
                </c:pt>
                <c:pt idx="4874">
                  <c:v>32</c:v>
                </c:pt>
                <c:pt idx="4875">
                  <c:v>32</c:v>
                </c:pt>
                <c:pt idx="4876">
                  <c:v>32</c:v>
                </c:pt>
                <c:pt idx="4877">
                  <c:v>32</c:v>
                </c:pt>
                <c:pt idx="4878">
                  <c:v>32</c:v>
                </c:pt>
                <c:pt idx="4879">
                  <c:v>32</c:v>
                </c:pt>
                <c:pt idx="4880">
                  <c:v>32</c:v>
                </c:pt>
                <c:pt idx="4881">
                  <c:v>32</c:v>
                </c:pt>
                <c:pt idx="4882">
                  <c:v>32</c:v>
                </c:pt>
                <c:pt idx="4883">
                  <c:v>32</c:v>
                </c:pt>
                <c:pt idx="4884">
                  <c:v>32</c:v>
                </c:pt>
                <c:pt idx="4885">
                  <c:v>32</c:v>
                </c:pt>
                <c:pt idx="4886">
                  <c:v>32</c:v>
                </c:pt>
                <c:pt idx="4887">
                  <c:v>32</c:v>
                </c:pt>
                <c:pt idx="4888">
                  <c:v>32</c:v>
                </c:pt>
                <c:pt idx="4889">
                  <c:v>32</c:v>
                </c:pt>
                <c:pt idx="4890">
                  <c:v>32</c:v>
                </c:pt>
                <c:pt idx="4891">
                  <c:v>32</c:v>
                </c:pt>
                <c:pt idx="4892">
                  <c:v>32</c:v>
                </c:pt>
                <c:pt idx="4893">
                  <c:v>32</c:v>
                </c:pt>
                <c:pt idx="4894">
                  <c:v>33</c:v>
                </c:pt>
                <c:pt idx="4895">
                  <c:v>33</c:v>
                </c:pt>
                <c:pt idx="4896">
                  <c:v>33</c:v>
                </c:pt>
                <c:pt idx="4897">
                  <c:v>33</c:v>
                </c:pt>
                <c:pt idx="4898">
                  <c:v>33</c:v>
                </c:pt>
                <c:pt idx="4899">
                  <c:v>33</c:v>
                </c:pt>
                <c:pt idx="4900">
                  <c:v>33</c:v>
                </c:pt>
                <c:pt idx="4901">
                  <c:v>33</c:v>
                </c:pt>
                <c:pt idx="4902">
                  <c:v>33</c:v>
                </c:pt>
                <c:pt idx="4903">
                  <c:v>33</c:v>
                </c:pt>
                <c:pt idx="4904">
                  <c:v>33</c:v>
                </c:pt>
                <c:pt idx="4905">
                  <c:v>33</c:v>
                </c:pt>
                <c:pt idx="4906">
                  <c:v>33</c:v>
                </c:pt>
                <c:pt idx="4907">
                  <c:v>33</c:v>
                </c:pt>
                <c:pt idx="4908">
                  <c:v>33</c:v>
                </c:pt>
                <c:pt idx="4909">
                  <c:v>33</c:v>
                </c:pt>
                <c:pt idx="4910">
                  <c:v>33</c:v>
                </c:pt>
                <c:pt idx="4911">
                  <c:v>33</c:v>
                </c:pt>
                <c:pt idx="4912">
                  <c:v>33</c:v>
                </c:pt>
                <c:pt idx="4913">
                  <c:v>32</c:v>
                </c:pt>
                <c:pt idx="4914">
                  <c:v>32</c:v>
                </c:pt>
                <c:pt idx="4915">
                  <c:v>32</c:v>
                </c:pt>
                <c:pt idx="4916">
                  <c:v>32</c:v>
                </c:pt>
                <c:pt idx="4917">
                  <c:v>32</c:v>
                </c:pt>
                <c:pt idx="4918">
                  <c:v>32</c:v>
                </c:pt>
                <c:pt idx="4919">
                  <c:v>32</c:v>
                </c:pt>
                <c:pt idx="4920">
                  <c:v>32</c:v>
                </c:pt>
                <c:pt idx="4921">
                  <c:v>32</c:v>
                </c:pt>
                <c:pt idx="4922">
                  <c:v>32</c:v>
                </c:pt>
                <c:pt idx="4923">
                  <c:v>32</c:v>
                </c:pt>
                <c:pt idx="4924">
                  <c:v>32</c:v>
                </c:pt>
                <c:pt idx="4925">
                  <c:v>32</c:v>
                </c:pt>
                <c:pt idx="4926">
                  <c:v>32</c:v>
                </c:pt>
                <c:pt idx="4927">
                  <c:v>32</c:v>
                </c:pt>
                <c:pt idx="4928">
                  <c:v>32</c:v>
                </c:pt>
                <c:pt idx="4929">
                  <c:v>32</c:v>
                </c:pt>
                <c:pt idx="4930">
                  <c:v>32</c:v>
                </c:pt>
                <c:pt idx="4931">
                  <c:v>32</c:v>
                </c:pt>
                <c:pt idx="4932">
                  <c:v>32</c:v>
                </c:pt>
                <c:pt idx="4933">
                  <c:v>32</c:v>
                </c:pt>
                <c:pt idx="4934">
                  <c:v>32</c:v>
                </c:pt>
                <c:pt idx="4935">
                  <c:v>32</c:v>
                </c:pt>
                <c:pt idx="4936">
                  <c:v>32</c:v>
                </c:pt>
                <c:pt idx="4937">
                  <c:v>32</c:v>
                </c:pt>
                <c:pt idx="4938">
                  <c:v>32</c:v>
                </c:pt>
                <c:pt idx="4939">
                  <c:v>32</c:v>
                </c:pt>
                <c:pt idx="4940">
                  <c:v>32</c:v>
                </c:pt>
                <c:pt idx="4941">
                  <c:v>32</c:v>
                </c:pt>
                <c:pt idx="4942">
                  <c:v>32</c:v>
                </c:pt>
                <c:pt idx="4943">
                  <c:v>32</c:v>
                </c:pt>
                <c:pt idx="4944">
                  <c:v>32</c:v>
                </c:pt>
                <c:pt idx="4945">
                  <c:v>32</c:v>
                </c:pt>
                <c:pt idx="4946">
                  <c:v>32</c:v>
                </c:pt>
                <c:pt idx="4947">
                  <c:v>32</c:v>
                </c:pt>
                <c:pt idx="4948">
                  <c:v>32</c:v>
                </c:pt>
                <c:pt idx="4949">
                  <c:v>32</c:v>
                </c:pt>
                <c:pt idx="4950">
                  <c:v>32</c:v>
                </c:pt>
                <c:pt idx="4951">
                  <c:v>32</c:v>
                </c:pt>
                <c:pt idx="4952">
                  <c:v>32</c:v>
                </c:pt>
                <c:pt idx="4953">
                  <c:v>32</c:v>
                </c:pt>
                <c:pt idx="4954">
                  <c:v>32</c:v>
                </c:pt>
                <c:pt idx="4955">
                  <c:v>32</c:v>
                </c:pt>
                <c:pt idx="4956">
                  <c:v>32</c:v>
                </c:pt>
                <c:pt idx="4957">
                  <c:v>32</c:v>
                </c:pt>
                <c:pt idx="4958">
                  <c:v>32</c:v>
                </c:pt>
                <c:pt idx="4959">
                  <c:v>32</c:v>
                </c:pt>
                <c:pt idx="4960">
                  <c:v>32</c:v>
                </c:pt>
                <c:pt idx="4961">
                  <c:v>32</c:v>
                </c:pt>
                <c:pt idx="4962">
                  <c:v>32</c:v>
                </c:pt>
                <c:pt idx="4963">
                  <c:v>32</c:v>
                </c:pt>
                <c:pt idx="4964">
                  <c:v>32</c:v>
                </c:pt>
                <c:pt idx="4965">
                  <c:v>32</c:v>
                </c:pt>
                <c:pt idx="4966">
                  <c:v>32</c:v>
                </c:pt>
                <c:pt idx="4967">
                  <c:v>32</c:v>
                </c:pt>
                <c:pt idx="4968">
                  <c:v>32</c:v>
                </c:pt>
                <c:pt idx="4969">
                  <c:v>32</c:v>
                </c:pt>
                <c:pt idx="4970">
                  <c:v>32</c:v>
                </c:pt>
                <c:pt idx="4971">
                  <c:v>32</c:v>
                </c:pt>
                <c:pt idx="4972">
                  <c:v>32</c:v>
                </c:pt>
                <c:pt idx="4973">
                  <c:v>32</c:v>
                </c:pt>
                <c:pt idx="4974">
                  <c:v>32</c:v>
                </c:pt>
                <c:pt idx="4975">
                  <c:v>32</c:v>
                </c:pt>
                <c:pt idx="4976">
                  <c:v>32</c:v>
                </c:pt>
                <c:pt idx="4977">
                  <c:v>32</c:v>
                </c:pt>
                <c:pt idx="4978">
                  <c:v>32</c:v>
                </c:pt>
                <c:pt idx="4979">
                  <c:v>32</c:v>
                </c:pt>
                <c:pt idx="4980">
                  <c:v>32</c:v>
                </c:pt>
                <c:pt idx="4981">
                  <c:v>32</c:v>
                </c:pt>
                <c:pt idx="4982">
                  <c:v>32</c:v>
                </c:pt>
                <c:pt idx="4983">
                  <c:v>32</c:v>
                </c:pt>
                <c:pt idx="4984">
                  <c:v>32</c:v>
                </c:pt>
                <c:pt idx="4985">
                  <c:v>32</c:v>
                </c:pt>
                <c:pt idx="4986">
                  <c:v>32</c:v>
                </c:pt>
                <c:pt idx="4987">
                  <c:v>32</c:v>
                </c:pt>
                <c:pt idx="4988">
                  <c:v>32</c:v>
                </c:pt>
                <c:pt idx="4989">
                  <c:v>32.667000000000002</c:v>
                </c:pt>
                <c:pt idx="4990">
                  <c:v>32.667000000000002</c:v>
                </c:pt>
                <c:pt idx="4991">
                  <c:v>32.667000000000002</c:v>
                </c:pt>
                <c:pt idx="4992">
                  <c:v>32.667000000000002</c:v>
                </c:pt>
                <c:pt idx="4993">
                  <c:v>32.667000000000002</c:v>
                </c:pt>
                <c:pt idx="4994">
                  <c:v>32.667000000000002</c:v>
                </c:pt>
                <c:pt idx="4995">
                  <c:v>32.667000000000002</c:v>
                </c:pt>
                <c:pt idx="4996">
                  <c:v>32.667000000000002</c:v>
                </c:pt>
                <c:pt idx="4997">
                  <c:v>32.667000000000002</c:v>
                </c:pt>
                <c:pt idx="4998">
                  <c:v>32.667000000000002</c:v>
                </c:pt>
                <c:pt idx="4999">
                  <c:v>32.667000000000002</c:v>
                </c:pt>
                <c:pt idx="5000">
                  <c:v>34.5</c:v>
                </c:pt>
                <c:pt idx="5001">
                  <c:v>34.5</c:v>
                </c:pt>
                <c:pt idx="5002">
                  <c:v>34.5</c:v>
                </c:pt>
                <c:pt idx="5003">
                  <c:v>34.5</c:v>
                </c:pt>
                <c:pt idx="5004">
                  <c:v>34.5</c:v>
                </c:pt>
                <c:pt idx="5005">
                  <c:v>34.5</c:v>
                </c:pt>
                <c:pt idx="5006">
                  <c:v>34.5</c:v>
                </c:pt>
                <c:pt idx="5007">
                  <c:v>34.332999999999998</c:v>
                </c:pt>
                <c:pt idx="5008">
                  <c:v>34</c:v>
                </c:pt>
                <c:pt idx="5009">
                  <c:v>34</c:v>
                </c:pt>
                <c:pt idx="5010">
                  <c:v>34</c:v>
                </c:pt>
                <c:pt idx="5011">
                  <c:v>34</c:v>
                </c:pt>
                <c:pt idx="5012">
                  <c:v>34</c:v>
                </c:pt>
                <c:pt idx="5013">
                  <c:v>34</c:v>
                </c:pt>
                <c:pt idx="5014">
                  <c:v>34</c:v>
                </c:pt>
                <c:pt idx="5015">
                  <c:v>34</c:v>
                </c:pt>
                <c:pt idx="5016">
                  <c:v>34</c:v>
                </c:pt>
                <c:pt idx="5017">
                  <c:v>34</c:v>
                </c:pt>
                <c:pt idx="5018">
                  <c:v>34</c:v>
                </c:pt>
                <c:pt idx="5019">
                  <c:v>34</c:v>
                </c:pt>
                <c:pt idx="5020">
                  <c:v>34</c:v>
                </c:pt>
                <c:pt idx="5021">
                  <c:v>34</c:v>
                </c:pt>
                <c:pt idx="5022">
                  <c:v>34</c:v>
                </c:pt>
                <c:pt idx="5023">
                  <c:v>34</c:v>
                </c:pt>
                <c:pt idx="5024">
                  <c:v>34</c:v>
                </c:pt>
                <c:pt idx="5025">
                  <c:v>34</c:v>
                </c:pt>
                <c:pt idx="5026">
                  <c:v>34</c:v>
                </c:pt>
                <c:pt idx="5027">
                  <c:v>34</c:v>
                </c:pt>
                <c:pt idx="5028">
                  <c:v>34</c:v>
                </c:pt>
                <c:pt idx="5029">
                  <c:v>34</c:v>
                </c:pt>
                <c:pt idx="5030">
                  <c:v>34</c:v>
                </c:pt>
                <c:pt idx="5031">
                  <c:v>34</c:v>
                </c:pt>
                <c:pt idx="5032">
                  <c:v>34</c:v>
                </c:pt>
                <c:pt idx="5033">
                  <c:v>34</c:v>
                </c:pt>
                <c:pt idx="5034">
                  <c:v>34</c:v>
                </c:pt>
                <c:pt idx="5035">
                  <c:v>34</c:v>
                </c:pt>
                <c:pt idx="5036">
                  <c:v>34</c:v>
                </c:pt>
                <c:pt idx="5037">
                  <c:v>34</c:v>
                </c:pt>
                <c:pt idx="5038">
                  <c:v>34</c:v>
                </c:pt>
                <c:pt idx="5039">
                  <c:v>34</c:v>
                </c:pt>
                <c:pt idx="5040">
                  <c:v>34</c:v>
                </c:pt>
                <c:pt idx="5041">
                  <c:v>34</c:v>
                </c:pt>
                <c:pt idx="5042">
                  <c:v>34</c:v>
                </c:pt>
                <c:pt idx="5043">
                  <c:v>34</c:v>
                </c:pt>
                <c:pt idx="5044">
                  <c:v>34</c:v>
                </c:pt>
                <c:pt idx="5045">
                  <c:v>34</c:v>
                </c:pt>
                <c:pt idx="5046">
                  <c:v>34</c:v>
                </c:pt>
                <c:pt idx="5047">
                  <c:v>34</c:v>
                </c:pt>
                <c:pt idx="5048">
                  <c:v>34</c:v>
                </c:pt>
                <c:pt idx="5049">
                  <c:v>34</c:v>
                </c:pt>
                <c:pt idx="5050">
                  <c:v>34</c:v>
                </c:pt>
                <c:pt idx="5051">
                  <c:v>34</c:v>
                </c:pt>
                <c:pt idx="5052">
                  <c:v>34</c:v>
                </c:pt>
                <c:pt idx="5053">
                  <c:v>34</c:v>
                </c:pt>
                <c:pt idx="5054">
                  <c:v>34</c:v>
                </c:pt>
                <c:pt idx="5055">
                  <c:v>34</c:v>
                </c:pt>
                <c:pt idx="5056">
                  <c:v>34</c:v>
                </c:pt>
                <c:pt idx="5057">
                  <c:v>34</c:v>
                </c:pt>
                <c:pt idx="5058">
                  <c:v>34</c:v>
                </c:pt>
                <c:pt idx="5059">
                  <c:v>34</c:v>
                </c:pt>
                <c:pt idx="5060">
                  <c:v>34</c:v>
                </c:pt>
                <c:pt idx="5061">
                  <c:v>34</c:v>
                </c:pt>
                <c:pt idx="5062">
                  <c:v>34</c:v>
                </c:pt>
                <c:pt idx="5063">
                  <c:v>34</c:v>
                </c:pt>
                <c:pt idx="5064">
                  <c:v>34</c:v>
                </c:pt>
                <c:pt idx="5065">
                  <c:v>34</c:v>
                </c:pt>
                <c:pt idx="5066">
                  <c:v>34</c:v>
                </c:pt>
                <c:pt idx="5067">
                  <c:v>34</c:v>
                </c:pt>
                <c:pt idx="5068">
                  <c:v>34</c:v>
                </c:pt>
                <c:pt idx="5069">
                  <c:v>34</c:v>
                </c:pt>
                <c:pt idx="5070">
                  <c:v>34</c:v>
                </c:pt>
                <c:pt idx="5071">
                  <c:v>34</c:v>
                </c:pt>
                <c:pt idx="5072">
                  <c:v>34</c:v>
                </c:pt>
                <c:pt idx="5073">
                  <c:v>34</c:v>
                </c:pt>
                <c:pt idx="5074">
                  <c:v>34</c:v>
                </c:pt>
                <c:pt idx="5075">
                  <c:v>34</c:v>
                </c:pt>
                <c:pt idx="5076">
                  <c:v>34</c:v>
                </c:pt>
                <c:pt idx="5077">
                  <c:v>34</c:v>
                </c:pt>
                <c:pt idx="5078">
                  <c:v>34</c:v>
                </c:pt>
                <c:pt idx="5079">
                  <c:v>34</c:v>
                </c:pt>
                <c:pt idx="5080">
                  <c:v>34</c:v>
                </c:pt>
                <c:pt idx="5081">
                  <c:v>34</c:v>
                </c:pt>
                <c:pt idx="5082">
                  <c:v>34</c:v>
                </c:pt>
                <c:pt idx="5083">
                  <c:v>34</c:v>
                </c:pt>
                <c:pt idx="5084">
                  <c:v>34</c:v>
                </c:pt>
                <c:pt idx="5085">
                  <c:v>34</c:v>
                </c:pt>
                <c:pt idx="5086">
                  <c:v>34</c:v>
                </c:pt>
                <c:pt idx="5087">
                  <c:v>34</c:v>
                </c:pt>
                <c:pt idx="5088">
                  <c:v>34</c:v>
                </c:pt>
                <c:pt idx="5089">
                  <c:v>34</c:v>
                </c:pt>
                <c:pt idx="5090">
                  <c:v>34</c:v>
                </c:pt>
                <c:pt idx="5091">
                  <c:v>34</c:v>
                </c:pt>
                <c:pt idx="5092">
                  <c:v>34</c:v>
                </c:pt>
                <c:pt idx="5093">
                  <c:v>34</c:v>
                </c:pt>
                <c:pt idx="5094">
                  <c:v>34</c:v>
                </c:pt>
                <c:pt idx="5095">
                  <c:v>34</c:v>
                </c:pt>
                <c:pt idx="5096">
                  <c:v>34</c:v>
                </c:pt>
                <c:pt idx="5097">
                  <c:v>34</c:v>
                </c:pt>
                <c:pt idx="5098">
                  <c:v>34</c:v>
                </c:pt>
                <c:pt idx="5099">
                  <c:v>34</c:v>
                </c:pt>
                <c:pt idx="5100">
                  <c:v>34</c:v>
                </c:pt>
                <c:pt idx="5101">
                  <c:v>34</c:v>
                </c:pt>
                <c:pt idx="5102">
                  <c:v>34</c:v>
                </c:pt>
                <c:pt idx="5103">
                  <c:v>34</c:v>
                </c:pt>
                <c:pt idx="5104">
                  <c:v>34</c:v>
                </c:pt>
                <c:pt idx="5105">
                  <c:v>34</c:v>
                </c:pt>
                <c:pt idx="5106">
                  <c:v>34</c:v>
                </c:pt>
                <c:pt idx="5107">
                  <c:v>34</c:v>
                </c:pt>
                <c:pt idx="5108">
                  <c:v>34</c:v>
                </c:pt>
                <c:pt idx="5109">
                  <c:v>34</c:v>
                </c:pt>
                <c:pt idx="5110">
                  <c:v>34</c:v>
                </c:pt>
                <c:pt idx="5111">
                  <c:v>34</c:v>
                </c:pt>
                <c:pt idx="5112">
                  <c:v>34</c:v>
                </c:pt>
                <c:pt idx="5113">
                  <c:v>34</c:v>
                </c:pt>
                <c:pt idx="5114">
                  <c:v>34</c:v>
                </c:pt>
                <c:pt idx="5115">
                  <c:v>34</c:v>
                </c:pt>
                <c:pt idx="5116">
                  <c:v>34</c:v>
                </c:pt>
                <c:pt idx="5117">
                  <c:v>34</c:v>
                </c:pt>
                <c:pt idx="5118">
                  <c:v>34</c:v>
                </c:pt>
                <c:pt idx="5119">
                  <c:v>34</c:v>
                </c:pt>
                <c:pt idx="5120">
                  <c:v>34</c:v>
                </c:pt>
                <c:pt idx="5121">
                  <c:v>34</c:v>
                </c:pt>
                <c:pt idx="5122">
                  <c:v>34</c:v>
                </c:pt>
                <c:pt idx="5123">
                  <c:v>34</c:v>
                </c:pt>
                <c:pt idx="5124">
                  <c:v>34</c:v>
                </c:pt>
                <c:pt idx="5125">
                  <c:v>34</c:v>
                </c:pt>
                <c:pt idx="5126">
                  <c:v>34</c:v>
                </c:pt>
                <c:pt idx="5127">
                  <c:v>34</c:v>
                </c:pt>
                <c:pt idx="5128">
                  <c:v>34</c:v>
                </c:pt>
                <c:pt idx="5129">
                  <c:v>34</c:v>
                </c:pt>
                <c:pt idx="5130">
                  <c:v>34</c:v>
                </c:pt>
                <c:pt idx="5131">
                  <c:v>34</c:v>
                </c:pt>
                <c:pt idx="5132">
                  <c:v>34</c:v>
                </c:pt>
                <c:pt idx="5133">
                  <c:v>34</c:v>
                </c:pt>
                <c:pt idx="5134">
                  <c:v>34</c:v>
                </c:pt>
                <c:pt idx="5135">
                  <c:v>34</c:v>
                </c:pt>
                <c:pt idx="5136">
                  <c:v>34</c:v>
                </c:pt>
                <c:pt idx="5137">
                  <c:v>34</c:v>
                </c:pt>
                <c:pt idx="5138">
                  <c:v>34</c:v>
                </c:pt>
                <c:pt idx="5139">
                  <c:v>34</c:v>
                </c:pt>
                <c:pt idx="5140">
                  <c:v>34.332999999999998</c:v>
                </c:pt>
                <c:pt idx="5141">
                  <c:v>34.332999999999998</c:v>
                </c:pt>
                <c:pt idx="5142">
                  <c:v>34.332999999999998</c:v>
                </c:pt>
                <c:pt idx="5143">
                  <c:v>34.332999999999998</c:v>
                </c:pt>
                <c:pt idx="5144">
                  <c:v>34.332999999999998</c:v>
                </c:pt>
                <c:pt idx="5145">
                  <c:v>34.332999999999998</c:v>
                </c:pt>
                <c:pt idx="5146">
                  <c:v>34.332999999999998</c:v>
                </c:pt>
                <c:pt idx="5147">
                  <c:v>34.332999999999998</c:v>
                </c:pt>
                <c:pt idx="5148">
                  <c:v>34.332999999999998</c:v>
                </c:pt>
                <c:pt idx="5149">
                  <c:v>34.332999999999998</c:v>
                </c:pt>
                <c:pt idx="5150">
                  <c:v>34.332999999999998</c:v>
                </c:pt>
                <c:pt idx="5151">
                  <c:v>34.332999999999998</c:v>
                </c:pt>
                <c:pt idx="5152">
                  <c:v>34.5</c:v>
                </c:pt>
                <c:pt idx="5153">
                  <c:v>34.5</c:v>
                </c:pt>
                <c:pt idx="5154">
                  <c:v>34.5</c:v>
                </c:pt>
                <c:pt idx="5155">
                  <c:v>34.5</c:v>
                </c:pt>
                <c:pt idx="5156">
                  <c:v>34.5</c:v>
                </c:pt>
                <c:pt idx="5157">
                  <c:v>34.5</c:v>
                </c:pt>
                <c:pt idx="5158">
                  <c:v>34.5</c:v>
                </c:pt>
                <c:pt idx="5159">
                  <c:v>34.5</c:v>
                </c:pt>
                <c:pt idx="5160">
                  <c:v>34.5</c:v>
                </c:pt>
                <c:pt idx="5161">
                  <c:v>34.5</c:v>
                </c:pt>
                <c:pt idx="5162">
                  <c:v>34.5</c:v>
                </c:pt>
                <c:pt idx="5163">
                  <c:v>34.5</c:v>
                </c:pt>
                <c:pt idx="5164">
                  <c:v>34.5</c:v>
                </c:pt>
                <c:pt idx="5165">
                  <c:v>34.5</c:v>
                </c:pt>
                <c:pt idx="5166">
                  <c:v>34.5</c:v>
                </c:pt>
                <c:pt idx="5167">
                  <c:v>34.5</c:v>
                </c:pt>
                <c:pt idx="5168">
                  <c:v>34.5</c:v>
                </c:pt>
                <c:pt idx="5169">
                  <c:v>34.5</c:v>
                </c:pt>
                <c:pt idx="5170">
                  <c:v>34.5</c:v>
                </c:pt>
                <c:pt idx="5171">
                  <c:v>34.5</c:v>
                </c:pt>
                <c:pt idx="5172">
                  <c:v>34.5</c:v>
                </c:pt>
                <c:pt idx="5173">
                  <c:v>34.5</c:v>
                </c:pt>
                <c:pt idx="5174">
                  <c:v>34.5</c:v>
                </c:pt>
                <c:pt idx="5175">
                  <c:v>34.5</c:v>
                </c:pt>
                <c:pt idx="5176">
                  <c:v>34.5</c:v>
                </c:pt>
                <c:pt idx="5177">
                  <c:v>34.5</c:v>
                </c:pt>
                <c:pt idx="5178">
                  <c:v>34.5</c:v>
                </c:pt>
                <c:pt idx="5179">
                  <c:v>34.5</c:v>
                </c:pt>
                <c:pt idx="5180">
                  <c:v>34.5</c:v>
                </c:pt>
                <c:pt idx="5181">
                  <c:v>34.5</c:v>
                </c:pt>
                <c:pt idx="5182">
                  <c:v>34.5</c:v>
                </c:pt>
                <c:pt idx="5183">
                  <c:v>34.5</c:v>
                </c:pt>
                <c:pt idx="5184">
                  <c:v>34.5</c:v>
                </c:pt>
                <c:pt idx="5185">
                  <c:v>34.5</c:v>
                </c:pt>
                <c:pt idx="5186">
                  <c:v>34.5</c:v>
                </c:pt>
                <c:pt idx="5187">
                  <c:v>34.5</c:v>
                </c:pt>
                <c:pt idx="5188">
                  <c:v>34.5</c:v>
                </c:pt>
                <c:pt idx="5189">
                  <c:v>34.5</c:v>
                </c:pt>
                <c:pt idx="5190">
                  <c:v>34.5</c:v>
                </c:pt>
                <c:pt idx="5191">
                  <c:v>34.5</c:v>
                </c:pt>
                <c:pt idx="5192">
                  <c:v>34.5</c:v>
                </c:pt>
                <c:pt idx="5193">
                  <c:v>34.5</c:v>
                </c:pt>
                <c:pt idx="5194">
                  <c:v>34.5</c:v>
                </c:pt>
                <c:pt idx="5195">
                  <c:v>34.5</c:v>
                </c:pt>
                <c:pt idx="5196">
                  <c:v>34.5</c:v>
                </c:pt>
                <c:pt idx="5197">
                  <c:v>34.5</c:v>
                </c:pt>
                <c:pt idx="5198">
                  <c:v>34.5</c:v>
                </c:pt>
                <c:pt idx="5199">
                  <c:v>34.5</c:v>
                </c:pt>
                <c:pt idx="5200">
                  <c:v>34.5</c:v>
                </c:pt>
                <c:pt idx="5201">
                  <c:v>34.5</c:v>
                </c:pt>
                <c:pt idx="5202">
                  <c:v>34.5</c:v>
                </c:pt>
                <c:pt idx="5203">
                  <c:v>34.5</c:v>
                </c:pt>
                <c:pt idx="5204">
                  <c:v>34.5</c:v>
                </c:pt>
                <c:pt idx="5205">
                  <c:v>34.5</c:v>
                </c:pt>
                <c:pt idx="5206">
                  <c:v>34.5</c:v>
                </c:pt>
                <c:pt idx="5207">
                  <c:v>34.5</c:v>
                </c:pt>
                <c:pt idx="5208">
                  <c:v>34.5</c:v>
                </c:pt>
                <c:pt idx="5209">
                  <c:v>34.5</c:v>
                </c:pt>
                <c:pt idx="5210">
                  <c:v>34.5</c:v>
                </c:pt>
                <c:pt idx="5211">
                  <c:v>34.5</c:v>
                </c:pt>
                <c:pt idx="5212">
                  <c:v>34.5</c:v>
                </c:pt>
                <c:pt idx="5213">
                  <c:v>34.5</c:v>
                </c:pt>
                <c:pt idx="5214">
                  <c:v>34.5</c:v>
                </c:pt>
                <c:pt idx="5215">
                  <c:v>34.5</c:v>
                </c:pt>
                <c:pt idx="5216">
                  <c:v>34.5</c:v>
                </c:pt>
                <c:pt idx="5217">
                  <c:v>34.5</c:v>
                </c:pt>
                <c:pt idx="5218">
                  <c:v>34.5</c:v>
                </c:pt>
                <c:pt idx="5219">
                  <c:v>34.5</c:v>
                </c:pt>
                <c:pt idx="5220">
                  <c:v>34.5</c:v>
                </c:pt>
                <c:pt idx="5221">
                  <c:v>34.5</c:v>
                </c:pt>
                <c:pt idx="5222">
                  <c:v>34.5</c:v>
                </c:pt>
                <c:pt idx="5223">
                  <c:v>34.5</c:v>
                </c:pt>
                <c:pt idx="5224">
                  <c:v>34.5</c:v>
                </c:pt>
                <c:pt idx="5225">
                  <c:v>34.5</c:v>
                </c:pt>
                <c:pt idx="5226">
                  <c:v>34.5</c:v>
                </c:pt>
                <c:pt idx="5227">
                  <c:v>34.5</c:v>
                </c:pt>
                <c:pt idx="5228">
                  <c:v>34.5</c:v>
                </c:pt>
                <c:pt idx="5229">
                  <c:v>34.5</c:v>
                </c:pt>
                <c:pt idx="5230">
                  <c:v>34.5</c:v>
                </c:pt>
                <c:pt idx="5231">
                  <c:v>34.5</c:v>
                </c:pt>
                <c:pt idx="5232">
                  <c:v>34.5</c:v>
                </c:pt>
                <c:pt idx="5233">
                  <c:v>34.5</c:v>
                </c:pt>
                <c:pt idx="5234">
                  <c:v>34.5</c:v>
                </c:pt>
                <c:pt idx="5235">
                  <c:v>34.5</c:v>
                </c:pt>
                <c:pt idx="5236">
                  <c:v>34.5</c:v>
                </c:pt>
                <c:pt idx="5237">
                  <c:v>34.5</c:v>
                </c:pt>
                <c:pt idx="5238">
                  <c:v>34.5</c:v>
                </c:pt>
                <c:pt idx="5239">
                  <c:v>34.5</c:v>
                </c:pt>
                <c:pt idx="5240">
                  <c:v>35</c:v>
                </c:pt>
                <c:pt idx="5241">
                  <c:v>35</c:v>
                </c:pt>
                <c:pt idx="5242">
                  <c:v>35</c:v>
                </c:pt>
                <c:pt idx="5243">
                  <c:v>35</c:v>
                </c:pt>
                <c:pt idx="5244">
                  <c:v>35</c:v>
                </c:pt>
                <c:pt idx="5245">
                  <c:v>35</c:v>
                </c:pt>
                <c:pt idx="5246">
                  <c:v>35</c:v>
                </c:pt>
                <c:pt idx="5247">
                  <c:v>35</c:v>
                </c:pt>
                <c:pt idx="5248">
                  <c:v>35</c:v>
                </c:pt>
                <c:pt idx="5249">
                  <c:v>35</c:v>
                </c:pt>
                <c:pt idx="5250">
                  <c:v>35</c:v>
                </c:pt>
                <c:pt idx="5251">
                  <c:v>35</c:v>
                </c:pt>
                <c:pt idx="5252">
                  <c:v>35</c:v>
                </c:pt>
                <c:pt idx="5253">
                  <c:v>35</c:v>
                </c:pt>
                <c:pt idx="5254">
                  <c:v>35</c:v>
                </c:pt>
                <c:pt idx="5255">
                  <c:v>35</c:v>
                </c:pt>
                <c:pt idx="5256">
                  <c:v>35</c:v>
                </c:pt>
                <c:pt idx="5257">
                  <c:v>36</c:v>
                </c:pt>
                <c:pt idx="5258">
                  <c:v>35.5</c:v>
                </c:pt>
                <c:pt idx="5259">
                  <c:v>35.5</c:v>
                </c:pt>
                <c:pt idx="5260">
                  <c:v>35.5</c:v>
                </c:pt>
                <c:pt idx="5261">
                  <c:v>35.5</c:v>
                </c:pt>
                <c:pt idx="5262">
                  <c:v>35.5</c:v>
                </c:pt>
                <c:pt idx="5263">
                  <c:v>35.5</c:v>
                </c:pt>
                <c:pt idx="5264">
                  <c:v>35.5</c:v>
                </c:pt>
                <c:pt idx="5265">
                  <c:v>35.5</c:v>
                </c:pt>
                <c:pt idx="5266">
                  <c:v>35.5</c:v>
                </c:pt>
                <c:pt idx="5267">
                  <c:v>35.5</c:v>
                </c:pt>
                <c:pt idx="5268">
                  <c:v>35.5</c:v>
                </c:pt>
                <c:pt idx="5269">
                  <c:v>35.5</c:v>
                </c:pt>
                <c:pt idx="5270">
                  <c:v>35.5</c:v>
                </c:pt>
                <c:pt idx="5271">
                  <c:v>35.5</c:v>
                </c:pt>
                <c:pt idx="5272">
                  <c:v>35.5</c:v>
                </c:pt>
                <c:pt idx="5273">
                  <c:v>35.5</c:v>
                </c:pt>
                <c:pt idx="5274">
                  <c:v>35.5</c:v>
                </c:pt>
                <c:pt idx="5275">
                  <c:v>35.5</c:v>
                </c:pt>
                <c:pt idx="5276">
                  <c:v>35.5</c:v>
                </c:pt>
                <c:pt idx="5277">
                  <c:v>35.5</c:v>
                </c:pt>
                <c:pt idx="5278">
                  <c:v>35.5</c:v>
                </c:pt>
                <c:pt idx="5279">
                  <c:v>35.5</c:v>
                </c:pt>
                <c:pt idx="5280">
                  <c:v>35.5</c:v>
                </c:pt>
                <c:pt idx="5281">
                  <c:v>35.5</c:v>
                </c:pt>
                <c:pt idx="5282">
                  <c:v>35.5</c:v>
                </c:pt>
                <c:pt idx="5283">
                  <c:v>35.5</c:v>
                </c:pt>
                <c:pt idx="5284">
                  <c:v>35.5</c:v>
                </c:pt>
                <c:pt idx="5285">
                  <c:v>35.5</c:v>
                </c:pt>
                <c:pt idx="5286">
                  <c:v>35.5</c:v>
                </c:pt>
                <c:pt idx="5287">
                  <c:v>35.5</c:v>
                </c:pt>
                <c:pt idx="5288">
                  <c:v>35.5</c:v>
                </c:pt>
                <c:pt idx="5289">
                  <c:v>35.5</c:v>
                </c:pt>
                <c:pt idx="5290">
                  <c:v>35.5</c:v>
                </c:pt>
                <c:pt idx="5291">
                  <c:v>35.5</c:v>
                </c:pt>
                <c:pt idx="5292">
                  <c:v>35.5</c:v>
                </c:pt>
                <c:pt idx="5293">
                  <c:v>35.5</c:v>
                </c:pt>
                <c:pt idx="5294">
                  <c:v>35.5</c:v>
                </c:pt>
                <c:pt idx="5295">
                  <c:v>35.5</c:v>
                </c:pt>
                <c:pt idx="5296">
                  <c:v>35.5</c:v>
                </c:pt>
                <c:pt idx="5297">
                  <c:v>35.5</c:v>
                </c:pt>
                <c:pt idx="5298">
                  <c:v>35.5</c:v>
                </c:pt>
                <c:pt idx="5299">
                  <c:v>35.5</c:v>
                </c:pt>
                <c:pt idx="5300">
                  <c:v>35.5</c:v>
                </c:pt>
                <c:pt idx="5301">
                  <c:v>35.5</c:v>
                </c:pt>
                <c:pt idx="5302">
                  <c:v>35.5</c:v>
                </c:pt>
                <c:pt idx="5303">
                  <c:v>35.5</c:v>
                </c:pt>
                <c:pt idx="5304">
                  <c:v>35.5</c:v>
                </c:pt>
                <c:pt idx="5305">
                  <c:v>35.5</c:v>
                </c:pt>
                <c:pt idx="5306">
                  <c:v>35.5</c:v>
                </c:pt>
                <c:pt idx="5307">
                  <c:v>35.5</c:v>
                </c:pt>
                <c:pt idx="5308">
                  <c:v>35.5</c:v>
                </c:pt>
                <c:pt idx="5309">
                  <c:v>35.5</c:v>
                </c:pt>
                <c:pt idx="5310">
                  <c:v>35.5</c:v>
                </c:pt>
                <c:pt idx="5311">
                  <c:v>35.5</c:v>
                </c:pt>
                <c:pt idx="5312">
                  <c:v>35.5</c:v>
                </c:pt>
                <c:pt idx="5313">
                  <c:v>35.5</c:v>
                </c:pt>
                <c:pt idx="5314">
                  <c:v>35.5</c:v>
                </c:pt>
                <c:pt idx="5315">
                  <c:v>35.5</c:v>
                </c:pt>
                <c:pt idx="5316">
                  <c:v>35.5</c:v>
                </c:pt>
                <c:pt idx="5317">
                  <c:v>35.5</c:v>
                </c:pt>
                <c:pt idx="5318">
                  <c:v>35.5</c:v>
                </c:pt>
                <c:pt idx="5319">
                  <c:v>35.5</c:v>
                </c:pt>
                <c:pt idx="5320">
                  <c:v>35.5</c:v>
                </c:pt>
                <c:pt idx="5321">
                  <c:v>35.5</c:v>
                </c:pt>
                <c:pt idx="5322">
                  <c:v>35.5</c:v>
                </c:pt>
                <c:pt idx="5323">
                  <c:v>35.5</c:v>
                </c:pt>
                <c:pt idx="5324">
                  <c:v>35.5</c:v>
                </c:pt>
                <c:pt idx="5325">
                  <c:v>35.5</c:v>
                </c:pt>
                <c:pt idx="5326">
                  <c:v>35.5</c:v>
                </c:pt>
                <c:pt idx="5327">
                  <c:v>35.5</c:v>
                </c:pt>
                <c:pt idx="5328">
                  <c:v>35.5</c:v>
                </c:pt>
                <c:pt idx="5329">
                  <c:v>35.5</c:v>
                </c:pt>
                <c:pt idx="5330">
                  <c:v>35.5</c:v>
                </c:pt>
                <c:pt idx="5331">
                  <c:v>35.5</c:v>
                </c:pt>
                <c:pt idx="5332">
                  <c:v>35.5</c:v>
                </c:pt>
                <c:pt idx="5333">
                  <c:v>35.5</c:v>
                </c:pt>
                <c:pt idx="5334">
                  <c:v>35.5</c:v>
                </c:pt>
                <c:pt idx="5335">
                  <c:v>35.5</c:v>
                </c:pt>
                <c:pt idx="5336">
                  <c:v>35.5</c:v>
                </c:pt>
                <c:pt idx="5337">
                  <c:v>35.5</c:v>
                </c:pt>
                <c:pt idx="5338">
                  <c:v>35.5</c:v>
                </c:pt>
                <c:pt idx="5339">
                  <c:v>35.5</c:v>
                </c:pt>
                <c:pt idx="5340">
                  <c:v>35.5</c:v>
                </c:pt>
                <c:pt idx="5341">
                  <c:v>35.5</c:v>
                </c:pt>
                <c:pt idx="5342">
                  <c:v>35.5</c:v>
                </c:pt>
                <c:pt idx="5343">
                  <c:v>35.5</c:v>
                </c:pt>
                <c:pt idx="5344">
                  <c:v>35.5</c:v>
                </c:pt>
                <c:pt idx="5345">
                  <c:v>35.5</c:v>
                </c:pt>
                <c:pt idx="5346">
                  <c:v>35.5</c:v>
                </c:pt>
                <c:pt idx="5347">
                  <c:v>35.5</c:v>
                </c:pt>
                <c:pt idx="5348">
                  <c:v>35.5</c:v>
                </c:pt>
                <c:pt idx="5349">
                  <c:v>35.5</c:v>
                </c:pt>
                <c:pt idx="5350">
                  <c:v>35.5</c:v>
                </c:pt>
                <c:pt idx="5351">
                  <c:v>35.5</c:v>
                </c:pt>
                <c:pt idx="5352">
                  <c:v>35.5</c:v>
                </c:pt>
                <c:pt idx="5353">
                  <c:v>35.5</c:v>
                </c:pt>
                <c:pt idx="5354">
                  <c:v>35.5</c:v>
                </c:pt>
                <c:pt idx="5355">
                  <c:v>35.5</c:v>
                </c:pt>
                <c:pt idx="5356">
                  <c:v>35.5</c:v>
                </c:pt>
                <c:pt idx="5357">
                  <c:v>35.5</c:v>
                </c:pt>
                <c:pt idx="5358">
                  <c:v>35.5</c:v>
                </c:pt>
                <c:pt idx="5359">
                  <c:v>35.5</c:v>
                </c:pt>
                <c:pt idx="5360">
                  <c:v>35.5</c:v>
                </c:pt>
                <c:pt idx="5361">
                  <c:v>35.5</c:v>
                </c:pt>
                <c:pt idx="5362">
                  <c:v>35.5</c:v>
                </c:pt>
                <c:pt idx="5363">
                  <c:v>35.5</c:v>
                </c:pt>
                <c:pt idx="5364">
                  <c:v>35.5</c:v>
                </c:pt>
                <c:pt idx="5365">
                  <c:v>35.5</c:v>
                </c:pt>
                <c:pt idx="5366">
                  <c:v>35.5</c:v>
                </c:pt>
                <c:pt idx="5367">
                  <c:v>35.5</c:v>
                </c:pt>
                <c:pt idx="5368">
                  <c:v>35.5</c:v>
                </c:pt>
                <c:pt idx="5369">
                  <c:v>35.5</c:v>
                </c:pt>
                <c:pt idx="5370">
                  <c:v>35.5</c:v>
                </c:pt>
                <c:pt idx="5371">
                  <c:v>35.5</c:v>
                </c:pt>
                <c:pt idx="5372">
                  <c:v>35.5</c:v>
                </c:pt>
                <c:pt idx="5373">
                  <c:v>35.5</c:v>
                </c:pt>
                <c:pt idx="5374">
                  <c:v>35.5</c:v>
                </c:pt>
                <c:pt idx="5375">
                  <c:v>35.5</c:v>
                </c:pt>
                <c:pt idx="5376">
                  <c:v>35.5</c:v>
                </c:pt>
                <c:pt idx="5377">
                  <c:v>35.5</c:v>
                </c:pt>
                <c:pt idx="5378">
                  <c:v>35.5</c:v>
                </c:pt>
                <c:pt idx="5379">
                  <c:v>35.5</c:v>
                </c:pt>
                <c:pt idx="5380">
                  <c:v>35.5</c:v>
                </c:pt>
                <c:pt idx="5381">
                  <c:v>35.5</c:v>
                </c:pt>
                <c:pt idx="5382">
                  <c:v>35.5</c:v>
                </c:pt>
                <c:pt idx="5383">
                  <c:v>35.5</c:v>
                </c:pt>
                <c:pt idx="5384">
                  <c:v>35.5</c:v>
                </c:pt>
                <c:pt idx="5385">
                  <c:v>35.5</c:v>
                </c:pt>
                <c:pt idx="5386">
                  <c:v>35.5</c:v>
                </c:pt>
                <c:pt idx="5387">
                  <c:v>35.5</c:v>
                </c:pt>
                <c:pt idx="5388">
                  <c:v>35.5</c:v>
                </c:pt>
                <c:pt idx="5389">
                  <c:v>35.5</c:v>
                </c:pt>
                <c:pt idx="5390">
                  <c:v>35.5</c:v>
                </c:pt>
                <c:pt idx="5391">
                  <c:v>35.5</c:v>
                </c:pt>
                <c:pt idx="5392">
                  <c:v>35.5</c:v>
                </c:pt>
                <c:pt idx="5393">
                  <c:v>35.5</c:v>
                </c:pt>
                <c:pt idx="5394">
                  <c:v>35.5</c:v>
                </c:pt>
                <c:pt idx="5395">
                  <c:v>35.5</c:v>
                </c:pt>
                <c:pt idx="5396">
                  <c:v>35.5</c:v>
                </c:pt>
                <c:pt idx="5397">
                  <c:v>35.5</c:v>
                </c:pt>
                <c:pt idx="5398">
                  <c:v>35.5</c:v>
                </c:pt>
                <c:pt idx="5399">
                  <c:v>35.5</c:v>
                </c:pt>
                <c:pt idx="5400">
                  <c:v>35.5</c:v>
                </c:pt>
                <c:pt idx="5401">
                  <c:v>35.5</c:v>
                </c:pt>
                <c:pt idx="5402">
                  <c:v>35.5</c:v>
                </c:pt>
                <c:pt idx="5403">
                  <c:v>35.5</c:v>
                </c:pt>
                <c:pt idx="5404">
                  <c:v>35.5</c:v>
                </c:pt>
                <c:pt idx="5405">
                  <c:v>35.5</c:v>
                </c:pt>
                <c:pt idx="5406">
                  <c:v>35.5</c:v>
                </c:pt>
                <c:pt idx="5407">
                  <c:v>35.5</c:v>
                </c:pt>
                <c:pt idx="5408">
                  <c:v>35.5</c:v>
                </c:pt>
                <c:pt idx="5409">
                  <c:v>35.5</c:v>
                </c:pt>
                <c:pt idx="5410">
                  <c:v>35.5</c:v>
                </c:pt>
                <c:pt idx="5411">
                  <c:v>35.5</c:v>
                </c:pt>
                <c:pt idx="5412">
                  <c:v>35.5</c:v>
                </c:pt>
                <c:pt idx="5413">
                  <c:v>35.5</c:v>
                </c:pt>
                <c:pt idx="5414">
                  <c:v>35.5</c:v>
                </c:pt>
                <c:pt idx="5415">
                  <c:v>35.5</c:v>
                </c:pt>
                <c:pt idx="5416">
                  <c:v>35.5</c:v>
                </c:pt>
                <c:pt idx="5417">
                  <c:v>35.5</c:v>
                </c:pt>
                <c:pt idx="5418">
                  <c:v>35.5</c:v>
                </c:pt>
                <c:pt idx="5419">
                  <c:v>35.5</c:v>
                </c:pt>
                <c:pt idx="5420">
                  <c:v>35.5</c:v>
                </c:pt>
                <c:pt idx="5421">
                  <c:v>35.5</c:v>
                </c:pt>
                <c:pt idx="5422">
                  <c:v>35.5</c:v>
                </c:pt>
                <c:pt idx="5423">
                  <c:v>35.5</c:v>
                </c:pt>
                <c:pt idx="5424">
                  <c:v>35.5</c:v>
                </c:pt>
                <c:pt idx="5425">
                  <c:v>35.5</c:v>
                </c:pt>
                <c:pt idx="5426">
                  <c:v>35.5</c:v>
                </c:pt>
                <c:pt idx="5427">
                  <c:v>35.5</c:v>
                </c:pt>
                <c:pt idx="5428">
                  <c:v>35.5</c:v>
                </c:pt>
                <c:pt idx="5429">
                  <c:v>35.5</c:v>
                </c:pt>
                <c:pt idx="5430">
                  <c:v>35.5</c:v>
                </c:pt>
                <c:pt idx="5431">
                  <c:v>35.5</c:v>
                </c:pt>
                <c:pt idx="5432">
                  <c:v>35.5</c:v>
                </c:pt>
                <c:pt idx="5433">
                  <c:v>35.5</c:v>
                </c:pt>
                <c:pt idx="5434">
                  <c:v>35.5</c:v>
                </c:pt>
                <c:pt idx="5435">
                  <c:v>35.5</c:v>
                </c:pt>
                <c:pt idx="5436">
                  <c:v>35.5</c:v>
                </c:pt>
                <c:pt idx="5437">
                  <c:v>35.5</c:v>
                </c:pt>
                <c:pt idx="5438">
                  <c:v>35.5</c:v>
                </c:pt>
                <c:pt idx="5439">
                  <c:v>35.5</c:v>
                </c:pt>
                <c:pt idx="5440">
                  <c:v>35.5</c:v>
                </c:pt>
                <c:pt idx="5441">
                  <c:v>35.5</c:v>
                </c:pt>
                <c:pt idx="5442">
                  <c:v>35.5</c:v>
                </c:pt>
                <c:pt idx="5443">
                  <c:v>35.5</c:v>
                </c:pt>
                <c:pt idx="5444">
                  <c:v>35.5</c:v>
                </c:pt>
                <c:pt idx="5445">
                  <c:v>35.5</c:v>
                </c:pt>
                <c:pt idx="5446">
                  <c:v>35.5</c:v>
                </c:pt>
                <c:pt idx="5447">
                  <c:v>35.5</c:v>
                </c:pt>
                <c:pt idx="5448">
                  <c:v>35.5</c:v>
                </c:pt>
                <c:pt idx="5449">
                  <c:v>35.5</c:v>
                </c:pt>
                <c:pt idx="5450">
                  <c:v>35.5</c:v>
                </c:pt>
                <c:pt idx="5451">
                  <c:v>35.5</c:v>
                </c:pt>
                <c:pt idx="5452">
                  <c:v>35.5</c:v>
                </c:pt>
                <c:pt idx="5453">
                  <c:v>35.5</c:v>
                </c:pt>
                <c:pt idx="5454">
                  <c:v>35.5</c:v>
                </c:pt>
                <c:pt idx="5455">
                  <c:v>35.5</c:v>
                </c:pt>
                <c:pt idx="5456">
                  <c:v>36</c:v>
                </c:pt>
                <c:pt idx="5457">
                  <c:v>36</c:v>
                </c:pt>
                <c:pt idx="5458">
                  <c:v>36</c:v>
                </c:pt>
                <c:pt idx="5459">
                  <c:v>36</c:v>
                </c:pt>
                <c:pt idx="5460">
                  <c:v>36</c:v>
                </c:pt>
                <c:pt idx="5461">
                  <c:v>36</c:v>
                </c:pt>
                <c:pt idx="5462">
                  <c:v>36</c:v>
                </c:pt>
                <c:pt idx="5463">
                  <c:v>36</c:v>
                </c:pt>
                <c:pt idx="5464">
                  <c:v>36</c:v>
                </c:pt>
                <c:pt idx="5465">
                  <c:v>36</c:v>
                </c:pt>
                <c:pt idx="5466">
                  <c:v>36</c:v>
                </c:pt>
                <c:pt idx="5467">
                  <c:v>36</c:v>
                </c:pt>
                <c:pt idx="5468">
                  <c:v>36</c:v>
                </c:pt>
                <c:pt idx="5469">
                  <c:v>36</c:v>
                </c:pt>
                <c:pt idx="5470">
                  <c:v>36</c:v>
                </c:pt>
                <c:pt idx="5471">
                  <c:v>36</c:v>
                </c:pt>
                <c:pt idx="5472">
                  <c:v>36</c:v>
                </c:pt>
                <c:pt idx="5473">
                  <c:v>36</c:v>
                </c:pt>
                <c:pt idx="5474">
                  <c:v>36</c:v>
                </c:pt>
                <c:pt idx="5475">
                  <c:v>36</c:v>
                </c:pt>
                <c:pt idx="5476">
                  <c:v>36</c:v>
                </c:pt>
                <c:pt idx="5477">
                  <c:v>36</c:v>
                </c:pt>
                <c:pt idx="5478">
                  <c:v>36</c:v>
                </c:pt>
                <c:pt idx="5479">
                  <c:v>36</c:v>
                </c:pt>
                <c:pt idx="5480">
                  <c:v>36</c:v>
                </c:pt>
                <c:pt idx="5481">
                  <c:v>37</c:v>
                </c:pt>
                <c:pt idx="5482">
                  <c:v>37</c:v>
                </c:pt>
                <c:pt idx="5483">
                  <c:v>37</c:v>
                </c:pt>
                <c:pt idx="5484">
                  <c:v>37</c:v>
                </c:pt>
                <c:pt idx="5485">
                  <c:v>37</c:v>
                </c:pt>
                <c:pt idx="5486">
                  <c:v>37</c:v>
                </c:pt>
                <c:pt idx="5487">
                  <c:v>36</c:v>
                </c:pt>
                <c:pt idx="5488">
                  <c:v>36</c:v>
                </c:pt>
                <c:pt idx="5489">
                  <c:v>36</c:v>
                </c:pt>
                <c:pt idx="5490">
                  <c:v>36</c:v>
                </c:pt>
                <c:pt idx="5491">
                  <c:v>36</c:v>
                </c:pt>
                <c:pt idx="5492">
                  <c:v>36</c:v>
                </c:pt>
                <c:pt idx="5493">
                  <c:v>36</c:v>
                </c:pt>
                <c:pt idx="5494">
                  <c:v>36</c:v>
                </c:pt>
                <c:pt idx="5495">
                  <c:v>36</c:v>
                </c:pt>
                <c:pt idx="5496">
                  <c:v>36</c:v>
                </c:pt>
                <c:pt idx="5497">
                  <c:v>36</c:v>
                </c:pt>
                <c:pt idx="5498">
                  <c:v>36</c:v>
                </c:pt>
                <c:pt idx="5499">
                  <c:v>36</c:v>
                </c:pt>
                <c:pt idx="5500">
                  <c:v>36</c:v>
                </c:pt>
                <c:pt idx="5501">
                  <c:v>36</c:v>
                </c:pt>
                <c:pt idx="5502">
                  <c:v>36</c:v>
                </c:pt>
                <c:pt idx="5503">
                  <c:v>36</c:v>
                </c:pt>
                <c:pt idx="5504">
                  <c:v>36</c:v>
                </c:pt>
                <c:pt idx="5505">
                  <c:v>36</c:v>
                </c:pt>
                <c:pt idx="5506">
                  <c:v>36</c:v>
                </c:pt>
                <c:pt idx="5507">
                  <c:v>36</c:v>
                </c:pt>
                <c:pt idx="5508">
                  <c:v>36</c:v>
                </c:pt>
                <c:pt idx="5509">
                  <c:v>36</c:v>
                </c:pt>
                <c:pt idx="5510">
                  <c:v>36</c:v>
                </c:pt>
                <c:pt idx="5511">
                  <c:v>36</c:v>
                </c:pt>
                <c:pt idx="5512">
                  <c:v>36</c:v>
                </c:pt>
                <c:pt idx="5513">
                  <c:v>36</c:v>
                </c:pt>
                <c:pt idx="5514">
                  <c:v>36</c:v>
                </c:pt>
                <c:pt idx="5515">
                  <c:v>36</c:v>
                </c:pt>
                <c:pt idx="5516">
                  <c:v>36</c:v>
                </c:pt>
                <c:pt idx="5517">
                  <c:v>36</c:v>
                </c:pt>
                <c:pt idx="5518">
                  <c:v>36</c:v>
                </c:pt>
                <c:pt idx="5519">
                  <c:v>36</c:v>
                </c:pt>
                <c:pt idx="5520">
                  <c:v>36</c:v>
                </c:pt>
                <c:pt idx="5521">
                  <c:v>36</c:v>
                </c:pt>
                <c:pt idx="5522">
                  <c:v>36</c:v>
                </c:pt>
                <c:pt idx="5523">
                  <c:v>36</c:v>
                </c:pt>
                <c:pt idx="5524">
                  <c:v>36</c:v>
                </c:pt>
                <c:pt idx="5525">
                  <c:v>36</c:v>
                </c:pt>
                <c:pt idx="5526">
                  <c:v>36</c:v>
                </c:pt>
                <c:pt idx="5527">
                  <c:v>36</c:v>
                </c:pt>
                <c:pt idx="5528">
                  <c:v>36</c:v>
                </c:pt>
                <c:pt idx="5529">
                  <c:v>36</c:v>
                </c:pt>
                <c:pt idx="5530">
                  <c:v>36</c:v>
                </c:pt>
                <c:pt idx="5531">
                  <c:v>36</c:v>
                </c:pt>
                <c:pt idx="5532">
                  <c:v>36</c:v>
                </c:pt>
                <c:pt idx="5533">
                  <c:v>36</c:v>
                </c:pt>
                <c:pt idx="5534">
                  <c:v>36</c:v>
                </c:pt>
                <c:pt idx="5535">
                  <c:v>36</c:v>
                </c:pt>
                <c:pt idx="5536">
                  <c:v>36</c:v>
                </c:pt>
                <c:pt idx="5537">
                  <c:v>36</c:v>
                </c:pt>
                <c:pt idx="5538">
                  <c:v>36</c:v>
                </c:pt>
                <c:pt idx="5539">
                  <c:v>36</c:v>
                </c:pt>
                <c:pt idx="5540">
                  <c:v>36</c:v>
                </c:pt>
                <c:pt idx="5541">
                  <c:v>36</c:v>
                </c:pt>
                <c:pt idx="5542">
                  <c:v>36</c:v>
                </c:pt>
                <c:pt idx="5543">
                  <c:v>36</c:v>
                </c:pt>
                <c:pt idx="5544">
                  <c:v>36</c:v>
                </c:pt>
                <c:pt idx="5545">
                  <c:v>36</c:v>
                </c:pt>
                <c:pt idx="5546">
                  <c:v>36</c:v>
                </c:pt>
                <c:pt idx="5547">
                  <c:v>36</c:v>
                </c:pt>
                <c:pt idx="5548">
                  <c:v>36</c:v>
                </c:pt>
                <c:pt idx="5549">
                  <c:v>36</c:v>
                </c:pt>
                <c:pt idx="5550">
                  <c:v>36</c:v>
                </c:pt>
                <c:pt idx="5551">
                  <c:v>36</c:v>
                </c:pt>
                <c:pt idx="5552">
                  <c:v>36</c:v>
                </c:pt>
                <c:pt idx="5553">
                  <c:v>36</c:v>
                </c:pt>
                <c:pt idx="5554">
                  <c:v>36</c:v>
                </c:pt>
                <c:pt idx="5555">
                  <c:v>36</c:v>
                </c:pt>
                <c:pt idx="5556">
                  <c:v>36</c:v>
                </c:pt>
                <c:pt idx="5557">
                  <c:v>36</c:v>
                </c:pt>
                <c:pt idx="5558">
                  <c:v>36</c:v>
                </c:pt>
                <c:pt idx="5559">
                  <c:v>36</c:v>
                </c:pt>
                <c:pt idx="5560">
                  <c:v>36</c:v>
                </c:pt>
                <c:pt idx="5561">
                  <c:v>36</c:v>
                </c:pt>
                <c:pt idx="5562">
                  <c:v>36</c:v>
                </c:pt>
                <c:pt idx="5563">
                  <c:v>36</c:v>
                </c:pt>
                <c:pt idx="5564">
                  <c:v>36</c:v>
                </c:pt>
                <c:pt idx="5565">
                  <c:v>36</c:v>
                </c:pt>
                <c:pt idx="5566">
                  <c:v>36</c:v>
                </c:pt>
                <c:pt idx="5567">
                  <c:v>36</c:v>
                </c:pt>
                <c:pt idx="5568">
                  <c:v>36</c:v>
                </c:pt>
                <c:pt idx="5569">
                  <c:v>36</c:v>
                </c:pt>
                <c:pt idx="5570">
                  <c:v>36</c:v>
                </c:pt>
                <c:pt idx="5571">
                  <c:v>36</c:v>
                </c:pt>
                <c:pt idx="5572">
                  <c:v>36</c:v>
                </c:pt>
                <c:pt idx="5573">
                  <c:v>36</c:v>
                </c:pt>
                <c:pt idx="5574">
                  <c:v>36</c:v>
                </c:pt>
                <c:pt idx="5575">
                  <c:v>36</c:v>
                </c:pt>
                <c:pt idx="5576">
                  <c:v>36</c:v>
                </c:pt>
                <c:pt idx="5577">
                  <c:v>36</c:v>
                </c:pt>
                <c:pt idx="5578">
                  <c:v>36</c:v>
                </c:pt>
                <c:pt idx="5579">
                  <c:v>36</c:v>
                </c:pt>
                <c:pt idx="5580">
                  <c:v>36</c:v>
                </c:pt>
                <c:pt idx="5581">
                  <c:v>36</c:v>
                </c:pt>
                <c:pt idx="5582">
                  <c:v>36</c:v>
                </c:pt>
                <c:pt idx="5583">
                  <c:v>36</c:v>
                </c:pt>
                <c:pt idx="5584">
                  <c:v>35.5</c:v>
                </c:pt>
                <c:pt idx="5585">
                  <c:v>35.5</c:v>
                </c:pt>
                <c:pt idx="5586">
                  <c:v>35.5</c:v>
                </c:pt>
                <c:pt idx="5587">
                  <c:v>35.5</c:v>
                </c:pt>
                <c:pt idx="5588">
                  <c:v>35.5</c:v>
                </c:pt>
                <c:pt idx="5589">
                  <c:v>35.5</c:v>
                </c:pt>
                <c:pt idx="5590">
                  <c:v>35.5</c:v>
                </c:pt>
                <c:pt idx="5591">
                  <c:v>35.5</c:v>
                </c:pt>
                <c:pt idx="5592">
                  <c:v>35.5</c:v>
                </c:pt>
                <c:pt idx="5593">
                  <c:v>35.5</c:v>
                </c:pt>
                <c:pt idx="5594">
                  <c:v>35.5</c:v>
                </c:pt>
                <c:pt idx="5595">
                  <c:v>35.5</c:v>
                </c:pt>
                <c:pt idx="5596">
                  <c:v>35.5</c:v>
                </c:pt>
                <c:pt idx="5597">
                  <c:v>35.5</c:v>
                </c:pt>
                <c:pt idx="5598">
                  <c:v>35.5</c:v>
                </c:pt>
                <c:pt idx="5599">
                  <c:v>35.5</c:v>
                </c:pt>
                <c:pt idx="5600">
                  <c:v>35.5</c:v>
                </c:pt>
                <c:pt idx="5601">
                  <c:v>35.5</c:v>
                </c:pt>
                <c:pt idx="5602">
                  <c:v>35.5</c:v>
                </c:pt>
                <c:pt idx="5603">
                  <c:v>35.5</c:v>
                </c:pt>
                <c:pt idx="5604">
                  <c:v>35.5</c:v>
                </c:pt>
                <c:pt idx="5605">
                  <c:v>35.5</c:v>
                </c:pt>
                <c:pt idx="5606">
                  <c:v>35.5</c:v>
                </c:pt>
                <c:pt idx="5607">
                  <c:v>35.5</c:v>
                </c:pt>
                <c:pt idx="5608">
                  <c:v>35.5</c:v>
                </c:pt>
                <c:pt idx="5609">
                  <c:v>35.5</c:v>
                </c:pt>
                <c:pt idx="5610">
                  <c:v>35.5</c:v>
                </c:pt>
                <c:pt idx="5611">
                  <c:v>35.5</c:v>
                </c:pt>
                <c:pt idx="5612">
                  <c:v>35.5</c:v>
                </c:pt>
                <c:pt idx="5613">
                  <c:v>35.5</c:v>
                </c:pt>
                <c:pt idx="5614">
                  <c:v>35.5</c:v>
                </c:pt>
                <c:pt idx="5615">
                  <c:v>35.5</c:v>
                </c:pt>
                <c:pt idx="5616">
                  <c:v>35.5</c:v>
                </c:pt>
                <c:pt idx="5617">
                  <c:v>35.5</c:v>
                </c:pt>
                <c:pt idx="5618">
                  <c:v>35.5</c:v>
                </c:pt>
                <c:pt idx="5619">
                  <c:v>35.5</c:v>
                </c:pt>
                <c:pt idx="5620">
                  <c:v>35.5</c:v>
                </c:pt>
                <c:pt idx="5621">
                  <c:v>35.5</c:v>
                </c:pt>
                <c:pt idx="5622">
                  <c:v>35.332999999999998</c:v>
                </c:pt>
                <c:pt idx="5623">
                  <c:v>35.332999999999998</c:v>
                </c:pt>
                <c:pt idx="5624">
                  <c:v>35.332999999999998</c:v>
                </c:pt>
                <c:pt idx="5625">
                  <c:v>35.332999999999998</c:v>
                </c:pt>
                <c:pt idx="5626">
                  <c:v>35.332999999999998</c:v>
                </c:pt>
                <c:pt idx="5627">
                  <c:v>36</c:v>
                </c:pt>
                <c:pt idx="5628">
                  <c:v>36</c:v>
                </c:pt>
                <c:pt idx="5629">
                  <c:v>36</c:v>
                </c:pt>
                <c:pt idx="5630">
                  <c:v>36</c:v>
                </c:pt>
                <c:pt idx="5631">
                  <c:v>36</c:v>
                </c:pt>
                <c:pt idx="5632">
                  <c:v>36</c:v>
                </c:pt>
                <c:pt idx="5633">
                  <c:v>36</c:v>
                </c:pt>
                <c:pt idx="5634">
                  <c:v>36.332999999999998</c:v>
                </c:pt>
                <c:pt idx="5635">
                  <c:v>36.5</c:v>
                </c:pt>
                <c:pt idx="5636">
                  <c:v>36.5</c:v>
                </c:pt>
                <c:pt idx="5637">
                  <c:v>36.5</c:v>
                </c:pt>
                <c:pt idx="5638">
                  <c:v>36.5</c:v>
                </c:pt>
                <c:pt idx="5639">
                  <c:v>36.5</c:v>
                </c:pt>
                <c:pt idx="5640">
                  <c:v>36.5</c:v>
                </c:pt>
                <c:pt idx="5641">
                  <c:v>36.5</c:v>
                </c:pt>
                <c:pt idx="5642">
                  <c:v>36.5</c:v>
                </c:pt>
                <c:pt idx="5643">
                  <c:v>36.5</c:v>
                </c:pt>
                <c:pt idx="5644">
                  <c:v>36.5</c:v>
                </c:pt>
                <c:pt idx="5645">
                  <c:v>36.5</c:v>
                </c:pt>
                <c:pt idx="5646">
                  <c:v>36.5</c:v>
                </c:pt>
                <c:pt idx="5647">
                  <c:v>36.5</c:v>
                </c:pt>
                <c:pt idx="5648">
                  <c:v>36.5</c:v>
                </c:pt>
                <c:pt idx="5649">
                  <c:v>36.5</c:v>
                </c:pt>
                <c:pt idx="5650">
                  <c:v>36.5</c:v>
                </c:pt>
                <c:pt idx="5651">
                  <c:v>36.5</c:v>
                </c:pt>
                <c:pt idx="5652">
                  <c:v>36.5</c:v>
                </c:pt>
                <c:pt idx="5653">
                  <c:v>36.5</c:v>
                </c:pt>
                <c:pt idx="5654">
                  <c:v>36.5</c:v>
                </c:pt>
                <c:pt idx="5655">
                  <c:v>36.5</c:v>
                </c:pt>
                <c:pt idx="5656">
                  <c:v>36.5</c:v>
                </c:pt>
                <c:pt idx="5657">
                  <c:v>36.5</c:v>
                </c:pt>
                <c:pt idx="5658">
                  <c:v>36.5</c:v>
                </c:pt>
                <c:pt idx="5659">
                  <c:v>36.5</c:v>
                </c:pt>
                <c:pt idx="5660">
                  <c:v>36.5</c:v>
                </c:pt>
                <c:pt idx="5661">
                  <c:v>36.5</c:v>
                </c:pt>
                <c:pt idx="5662">
                  <c:v>36.5</c:v>
                </c:pt>
                <c:pt idx="5663">
                  <c:v>36.5</c:v>
                </c:pt>
                <c:pt idx="5664">
                  <c:v>36.5</c:v>
                </c:pt>
                <c:pt idx="5665">
                  <c:v>36.5</c:v>
                </c:pt>
                <c:pt idx="5666">
                  <c:v>36.5</c:v>
                </c:pt>
                <c:pt idx="5667">
                  <c:v>36.5</c:v>
                </c:pt>
                <c:pt idx="5668">
                  <c:v>36.5</c:v>
                </c:pt>
                <c:pt idx="5669">
                  <c:v>36.5</c:v>
                </c:pt>
                <c:pt idx="5670">
                  <c:v>36.5</c:v>
                </c:pt>
                <c:pt idx="5671">
                  <c:v>36.5</c:v>
                </c:pt>
                <c:pt idx="5672">
                  <c:v>36.5</c:v>
                </c:pt>
                <c:pt idx="5673">
                  <c:v>36.5</c:v>
                </c:pt>
                <c:pt idx="5674">
                  <c:v>36.5</c:v>
                </c:pt>
                <c:pt idx="5675">
                  <c:v>36.5</c:v>
                </c:pt>
                <c:pt idx="5676">
                  <c:v>36.5</c:v>
                </c:pt>
                <c:pt idx="5677">
                  <c:v>36.5</c:v>
                </c:pt>
                <c:pt idx="5678">
                  <c:v>36.5</c:v>
                </c:pt>
                <c:pt idx="5679">
                  <c:v>36.5</c:v>
                </c:pt>
                <c:pt idx="5680">
                  <c:v>36.5</c:v>
                </c:pt>
                <c:pt idx="5681">
                  <c:v>36.5</c:v>
                </c:pt>
                <c:pt idx="5682">
                  <c:v>36.5</c:v>
                </c:pt>
                <c:pt idx="5683">
                  <c:v>36.5</c:v>
                </c:pt>
                <c:pt idx="5684">
                  <c:v>36.5</c:v>
                </c:pt>
                <c:pt idx="5685">
                  <c:v>36.5</c:v>
                </c:pt>
                <c:pt idx="5686">
                  <c:v>36.5</c:v>
                </c:pt>
                <c:pt idx="5687">
                  <c:v>36.5</c:v>
                </c:pt>
                <c:pt idx="5688">
                  <c:v>36.5</c:v>
                </c:pt>
                <c:pt idx="5689">
                  <c:v>36.5</c:v>
                </c:pt>
                <c:pt idx="5690">
                  <c:v>36.5</c:v>
                </c:pt>
                <c:pt idx="5691">
                  <c:v>36.5</c:v>
                </c:pt>
                <c:pt idx="5692">
                  <c:v>36.5</c:v>
                </c:pt>
                <c:pt idx="5693">
                  <c:v>36.5</c:v>
                </c:pt>
                <c:pt idx="5694">
                  <c:v>36.5</c:v>
                </c:pt>
                <c:pt idx="5695">
                  <c:v>36.5</c:v>
                </c:pt>
                <c:pt idx="5696">
                  <c:v>36.5</c:v>
                </c:pt>
                <c:pt idx="5697">
                  <c:v>36.5</c:v>
                </c:pt>
                <c:pt idx="5698">
                  <c:v>36.5</c:v>
                </c:pt>
                <c:pt idx="5699">
                  <c:v>36.5</c:v>
                </c:pt>
                <c:pt idx="5700">
                  <c:v>36.5</c:v>
                </c:pt>
                <c:pt idx="5701">
                  <c:v>36.5</c:v>
                </c:pt>
                <c:pt idx="5702">
                  <c:v>36.5</c:v>
                </c:pt>
                <c:pt idx="5703">
                  <c:v>36.5</c:v>
                </c:pt>
                <c:pt idx="5704">
                  <c:v>36.5</c:v>
                </c:pt>
                <c:pt idx="5705">
                  <c:v>36.5</c:v>
                </c:pt>
                <c:pt idx="5706">
                  <c:v>36.5</c:v>
                </c:pt>
                <c:pt idx="5707">
                  <c:v>36.5</c:v>
                </c:pt>
                <c:pt idx="5708">
                  <c:v>36.5</c:v>
                </c:pt>
                <c:pt idx="5709">
                  <c:v>36.5</c:v>
                </c:pt>
                <c:pt idx="5710">
                  <c:v>36.5</c:v>
                </c:pt>
                <c:pt idx="5711">
                  <c:v>36.5</c:v>
                </c:pt>
                <c:pt idx="5712">
                  <c:v>36.5</c:v>
                </c:pt>
                <c:pt idx="5713">
                  <c:v>36.5</c:v>
                </c:pt>
                <c:pt idx="5714">
                  <c:v>36.5</c:v>
                </c:pt>
                <c:pt idx="5715">
                  <c:v>36.5</c:v>
                </c:pt>
                <c:pt idx="5716">
                  <c:v>36.5</c:v>
                </c:pt>
                <c:pt idx="5717">
                  <c:v>36.5</c:v>
                </c:pt>
                <c:pt idx="5718">
                  <c:v>36.5</c:v>
                </c:pt>
                <c:pt idx="5719">
                  <c:v>36.5</c:v>
                </c:pt>
                <c:pt idx="5720">
                  <c:v>36.5</c:v>
                </c:pt>
                <c:pt idx="5721">
                  <c:v>36.5</c:v>
                </c:pt>
                <c:pt idx="5722">
                  <c:v>36.5</c:v>
                </c:pt>
                <c:pt idx="5723">
                  <c:v>36.5</c:v>
                </c:pt>
                <c:pt idx="5724">
                  <c:v>36.5</c:v>
                </c:pt>
                <c:pt idx="5725">
                  <c:v>36.5</c:v>
                </c:pt>
                <c:pt idx="5726">
                  <c:v>36.5</c:v>
                </c:pt>
                <c:pt idx="5727">
                  <c:v>36.5</c:v>
                </c:pt>
                <c:pt idx="5728">
                  <c:v>36.5</c:v>
                </c:pt>
                <c:pt idx="5729">
                  <c:v>36.5</c:v>
                </c:pt>
                <c:pt idx="5730">
                  <c:v>36.5</c:v>
                </c:pt>
                <c:pt idx="5731">
                  <c:v>36.5</c:v>
                </c:pt>
                <c:pt idx="5732">
                  <c:v>36.5</c:v>
                </c:pt>
                <c:pt idx="5733">
                  <c:v>36.5</c:v>
                </c:pt>
                <c:pt idx="5734">
                  <c:v>36.5</c:v>
                </c:pt>
                <c:pt idx="5735">
                  <c:v>36.5</c:v>
                </c:pt>
                <c:pt idx="5736">
                  <c:v>36.5</c:v>
                </c:pt>
                <c:pt idx="5737">
                  <c:v>36.5</c:v>
                </c:pt>
                <c:pt idx="5738">
                  <c:v>36.5</c:v>
                </c:pt>
                <c:pt idx="5739">
                  <c:v>36.5</c:v>
                </c:pt>
                <c:pt idx="5740">
                  <c:v>36.5</c:v>
                </c:pt>
                <c:pt idx="5741">
                  <c:v>36.5</c:v>
                </c:pt>
                <c:pt idx="5742">
                  <c:v>36.5</c:v>
                </c:pt>
                <c:pt idx="5743">
                  <c:v>36.5</c:v>
                </c:pt>
                <c:pt idx="5744">
                  <c:v>36.5</c:v>
                </c:pt>
                <c:pt idx="5745">
                  <c:v>36.5</c:v>
                </c:pt>
                <c:pt idx="5746">
                  <c:v>36.5</c:v>
                </c:pt>
                <c:pt idx="5747">
                  <c:v>36.5</c:v>
                </c:pt>
                <c:pt idx="5748">
                  <c:v>36.5</c:v>
                </c:pt>
                <c:pt idx="5749">
                  <c:v>36.5</c:v>
                </c:pt>
                <c:pt idx="5750">
                  <c:v>36.5</c:v>
                </c:pt>
                <c:pt idx="5751">
                  <c:v>36.5</c:v>
                </c:pt>
                <c:pt idx="5752">
                  <c:v>36.5</c:v>
                </c:pt>
                <c:pt idx="5753">
                  <c:v>36.5</c:v>
                </c:pt>
                <c:pt idx="5754">
                  <c:v>36.5</c:v>
                </c:pt>
                <c:pt idx="5755">
                  <c:v>36.5</c:v>
                </c:pt>
                <c:pt idx="5756">
                  <c:v>36.5</c:v>
                </c:pt>
                <c:pt idx="5757">
                  <c:v>36.5</c:v>
                </c:pt>
                <c:pt idx="5758">
                  <c:v>36.5</c:v>
                </c:pt>
                <c:pt idx="5759">
                  <c:v>36.5</c:v>
                </c:pt>
                <c:pt idx="5760">
                  <c:v>36.5</c:v>
                </c:pt>
                <c:pt idx="5761">
                  <c:v>36.5</c:v>
                </c:pt>
                <c:pt idx="5762">
                  <c:v>36.5</c:v>
                </c:pt>
                <c:pt idx="5763">
                  <c:v>36.5</c:v>
                </c:pt>
                <c:pt idx="5764">
                  <c:v>36.5</c:v>
                </c:pt>
                <c:pt idx="5765">
                  <c:v>36.5</c:v>
                </c:pt>
                <c:pt idx="5766">
                  <c:v>36.5</c:v>
                </c:pt>
                <c:pt idx="5767">
                  <c:v>36.5</c:v>
                </c:pt>
                <c:pt idx="5768">
                  <c:v>36.5</c:v>
                </c:pt>
                <c:pt idx="5769">
                  <c:v>36.5</c:v>
                </c:pt>
                <c:pt idx="5770">
                  <c:v>36.5</c:v>
                </c:pt>
                <c:pt idx="5771">
                  <c:v>36.5</c:v>
                </c:pt>
                <c:pt idx="5772">
                  <c:v>36.5</c:v>
                </c:pt>
                <c:pt idx="5773">
                  <c:v>36.5</c:v>
                </c:pt>
                <c:pt idx="5774">
                  <c:v>36.5</c:v>
                </c:pt>
                <c:pt idx="5775">
                  <c:v>36.5</c:v>
                </c:pt>
                <c:pt idx="5776">
                  <c:v>36.5</c:v>
                </c:pt>
                <c:pt idx="5777">
                  <c:v>36.5</c:v>
                </c:pt>
                <c:pt idx="5778">
                  <c:v>37</c:v>
                </c:pt>
                <c:pt idx="5779">
                  <c:v>36.5</c:v>
                </c:pt>
                <c:pt idx="5780">
                  <c:v>36.5</c:v>
                </c:pt>
                <c:pt idx="5781">
                  <c:v>36.5</c:v>
                </c:pt>
                <c:pt idx="5782">
                  <c:v>36.667000000000002</c:v>
                </c:pt>
                <c:pt idx="5783">
                  <c:v>36.667000000000002</c:v>
                </c:pt>
                <c:pt idx="5784">
                  <c:v>36.667000000000002</c:v>
                </c:pt>
                <c:pt idx="5785">
                  <c:v>36.667000000000002</c:v>
                </c:pt>
                <c:pt idx="5786">
                  <c:v>36.667000000000002</c:v>
                </c:pt>
                <c:pt idx="5787">
                  <c:v>36.667000000000002</c:v>
                </c:pt>
                <c:pt idx="5788">
                  <c:v>36.667000000000002</c:v>
                </c:pt>
                <c:pt idx="5789">
                  <c:v>36.667000000000002</c:v>
                </c:pt>
                <c:pt idx="5790">
                  <c:v>36.667000000000002</c:v>
                </c:pt>
                <c:pt idx="5791">
                  <c:v>36.667000000000002</c:v>
                </c:pt>
                <c:pt idx="5792">
                  <c:v>36.667000000000002</c:v>
                </c:pt>
                <c:pt idx="5793">
                  <c:v>36.667000000000002</c:v>
                </c:pt>
                <c:pt idx="5794">
                  <c:v>36.667000000000002</c:v>
                </c:pt>
                <c:pt idx="5795">
                  <c:v>36.667000000000002</c:v>
                </c:pt>
                <c:pt idx="5796">
                  <c:v>36.667000000000002</c:v>
                </c:pt>
                <c:pt idx="5797">
                  <c:v>36.667000000000002</c:v>
                </c:pt>
                <c:pt idx="5798">
                  <c:v>36.667000000000002</c:v>
                </c:pt>
                <c:pt idx="5799">
                  <c:v>36.667000000000002</c:v>
                </c:pt>
                <c:pt idx="5800">
                  <c:v>36.667000000000002</c:v>
                </c:pt>
                <c:pt idx="5801">
                  <c:v>36.667000000000002</c:v>
                </c:pt>
                <c:pt idx="5802">
                  <c:v>36.667000000000002</c:v>
                </c:pt>
                <c:pt idx="5803">
                  <c:v>36.667000000000002</c:v>
                </c:pt>
                <c:pt idx="5804">
                  <c:v>36.667000000000002</c:v>
                </c:pt>
                <c:pt idx="5805">
                  <c:v>36.667000000000002</c:v>
                </c:pt>
                <c:pt idx="5806">
                  <c:v>36.667000000000002</c:v>
                </c:pt>
                <c:pt idx="5807">
                  <c:v>36.667000000000002</c:v>
                </c:pt>
                <c:pt idx="5808">
                  <c:v>36</c:v>
                </c:pt>
                <c:pt idx="5809">
                  <c:v>36</c:v>
                </c:pt>
                <c:pt idx="5810">
                  <c:v>36</c:v>
                </c:pt>
                <c:pt idx="5811">
                  <c:v>36</c:v>
                </c:pt>
                <c:pt idx="5812">
                  <c:v>35.667000000000002</c:v>
                </c:pt>
                <c:pt idx="5813">
                  <c:v>35.667000000000002</c:v>
                </c:pt>
                <c:pt idx="5814">
                  <c:v>35.667000000000002</c:v>
                </c:pt>
                <c:pt idx="5815">
                  <c:v>35.667000000000002</c:v>
                </c:pt>
                <c:pt idx="5816">
                  <c:v>35.667000000000002</c:v>
                </c:pt>
                <c:pt idx="5817">
                  <c:v>35.667000000000002</c:v>
                </c:pt>
                <c:pt idx="5818">
                  <c:v>35.667000000000002</c:v>
                </c:pt>
                <c:pt idx="5819">
                  <c:v>35.667000000000002</c:v>
                </c:pt>
                <c:pt idx="5820">
                  <c:v>35.667000000000002</c:v>
                </c:pt>
                <c:pt idx="5821">
                  <c:v>35.667000000000002</c:v>
                </c:pt>
                <c:pt idx="5822">
                  <c:v>35.667000000000002</c:v>
                </c:pt>
                <c:pt idx="5823">
                  <c:v>35.667000000000002</c:v>
                </c:pt>
                <c:pt idx="5824">
                  <c:v>35.667000000000002</c:v>
                </c:pt>
                <c:pt idx="5825">
                  <c:v>35.667000000000002</c:v>
                </c:pt>
                <c:pt idx="5826">
                  <c:v>35.667000000000002</c:v>
                </c:pt>
                <c:pt idx="5827">
                  <c:v>35.667000000000002</c:v>
                </c:pt>
                <c:pt idx="5828">
                  <c:v>35.667000000000002</c:v>
                </c:pt>
                <c:pt idx="5829">
                  <c:v>35.667000000000002</c:v>
                </c:pt>
                <c:pt idx="5830">
                  <c:v>35.667000000000002</c:v>
                </c:pt>
                <c:pt idx="5831">
                  <c:v>35.667000000000002</c:v>
                </c:pt>
                <c:pt idx="5832">
                  <c:v>35.667000000000002</c:v>
                </c:pt>
                <c:pt idx="5833">
                  <c:v>35.667000000000002</c:v>
                </c:pt>
                <c:pt idx="5834">
                  <c:v>35.667000000000002</c:v>
                </c:pt>
                <c:pt idx="5835">
                  <c:v>35.667000000000002</c:v>
                </c:pt>
                <c:pt idx="5836">
                  <c:v>35.667000000000002</c:v>
                </c:pt>
                <c:pt idx="5837">
                  <c:v>36</c:v>
                </c:pt>
                <c:pt idx="5838">
                  <c:v>36</c:v>
                </c:pt>
                <c:pt idx="5839">
                  <c:v>36</c:v>
                </c:pt>
                <c:pt idx="5840">
                  <c:v>36</c:v>
                </c:pt>
                <c:pt idx="5841">
                  <c:v>36</c:v>
                </c:pt>
                <c:pt idx="5842">
                  <c:v>36</c:v>
                </c:pt>
                <c:pt idx="5843">
                  <c:v>36</c:v>
                </c:pt>
                <c:pt idx="5844">
                  <c:v>26</c:v>
                </c:pt>
                <c:pt idx="5845">
                  <c:v>26</c:v>
                </c:pt>
                <c:pt idx="5846">
                  <c:v>26</c:v>
                </c:pt>
                <c:pt idx="5847">
                  <c:v>26</c:v>
                </c:pt>
                <c:pt idx="5848">
                  <c:v>26</c:v>
                </c:pt>
                <c:pt idx="5849">
                  <c:v>26</c:v>
                </c:pt>
                <c:pt idx="5850">
                  <c:v>26</c:v>
                </c:pt>
                <c:pt idx="5851">
                  <c:v>26</c:v>
                </c:pt>
                <c:pt idx="5852">
                  <c:v>26</c:v>
                </c:pt>
                <c:pt idx="5853">
                  <c:v>26</c:v>
                </c:pt>
                <c:pt idx="5854">
                  <c:v>26</c:v>
                </c:pt>
                <c:pt idx="5855">
                  <c:v>26</c:v>
                </c:pt>
                <c:pt idx="5856">
                  <c:v>26</c:v>
                </c:pt>
                <c:pt idx="5857">
                  <c:v>26</c:v>
                </c:pt>
                <c:pt idx="5858">
                  <c:v>26</c:v>
                </c:pt>
                <c:pt idx="5859">
                  <c:v>26</c:v>
                </c:pt>
                <c:pt idx="5860">
                  <c:v>26</c:v>
                </c:pt>
                <c:pt idx="5861">
                  <c:v>26</c:v>
                </c:pt>
                <c:pt idx="5862">
                  <c:v>26</c:v>
                </c:pt>
                <c:pt idx="5863">
                  <c:v>26</c:v>
                </c:pt>
                <c:pt idx="5864">
                  <c:v>26</c:v>
                </c:pt>
                <c:pt idx="5865">
                  <c:v>21.5</c:v>
                </c:pt>
                <c:pt idx="5866">
                  <c:v>21.5</c:v>
                </c:pt>
                <c:pt idx="5867">
                  <c:v>21.5</c:v>
                </c:pt>
                <c:pt idx="5868">
                  <c:v>21.5</c:v>
                </c:pt>
                <c:pt idx="5869">
                  <c:v>17</c:v>
                </c:pt>
                <c:pt idx="5870">
                  <c:v>17</c:v>
                </c:pt>
                <c:pt idx="5871">
                  <c:v>17</c:v>
                </c:pt>
                <c:pt idx="5872">
                  <c:v>17</c:v>
                </c:pt>
                <c:pt idx="5873">
                  <c:v>17</c:v>
                </c:pt>
                <c:pt idx="5874">
                  <c:v>17</c:v>
                </c:pt>
                <c:pt idx="5875">
                  <c:v>17</c:v>
                </c:pt>
                <c:pt idx="5876">
                  <c:v>17</c:v>
                </c:pt>
                <c:pt idx="5877">
                  <c:v>17</c:v>
                </c:pt>
                <c:pt idx="5878">
                  <c:v>17</c:v>
                </c:pt>
                <c:pt idx="5879">
                  <c:v>17</c:v>
                </c:pt>
                <c:pt idx="5880">
                  <c:v>17</c:v>
                </c:pt>
                <c:pt idx="5881">
                  <c:v>17</c:v>
                </c:pt>
                <c:pt idx="5882">
                  <c:v>17</c:v>
                </c:pt>
                <c:pt idx="5883">
                  <c:v>17</c:v>
                </c:pt>
                <c:pt idx="5884">
                  <c:v>17</c:v>
                </c:pt>
                <c:pt idx="5885">
                  <c:v>17</c:v>
                </c:pt>
                <c:pt idx="5886">
                  <c:v>17</c:v>
                </c:pt>
                <c:pt idx="5887">
                  <c:v>17</c:v>
                </c:pt>
                <c:pt idx="5888">
                  <c:v>17</c:v>
                </c:pt>
                <c:pt idx="5889">
                  <c:v>17</c:v>
                </c:pt>
                <c:pt idx="5890">
                  <c:v>22.5</c:v>
                </c:pt>
                <c:pt idx="5891">
                  <c:v>22.5</c:v>
                </c:pt>
                <c:pt idx="5892">
                  <c:v>22.5</c:v>
                </c:pt>
                <c:pt idx="5893">
                  <c:v>22.5</c:v>
                </c:pt>
                <c:pt idx="5894">
                  <c:v>22.5</c:v>
                </c:pt>
                <c:pt idx="5895">
                  <c:v>22.5</c:v>
                </c:pt>
                <c:pt idx="5896">
                  <c:v>22.5</c:v>
                </c:pt>
                <c:pt idx="5897">
                  <c:v>22.5</c:v>
                </c:pt>
                <c:pt idx="5898">
                  <c:v>22.5</c:v>
                </c:pt>
                <c:pt idx="5899">
                  <c:v>22.5</c:v>
                </c:pt>
                <c:pt idx="5900">
                  <c:v>22.5</c:v>
                </c:pt>
                <c:pt idx="5901">
                  <c:v>22.5</c:v>
                </c:pt>
                <c:pt idx="5902">
                  <c:v>22.5</c:v>
                </c:pt>
                <c:pt idx="5903">
                  <c:v>22.5</c:v>
                </c:pt>
                <c:pt idx="5904">
                  <c:v>22.5</c:v>
                </c:pt>
                <c:pt idx="5905">
                  <c:v>22.5</c:v>
                </c:pt>
                <c:pt idx="5906">
                  <c:v>22.5</c:v>
                </c:pt>
                <c:pt idx="5907">
                  <c:v>22.5</c:v>
                </c:pt>
                <c:pt idx="5908">
                  <c:v>22.5</c:v>
                </c:pt>
                <c:pt idx="5909">
                  <c:v>22.5</c:v>
                </c:pt>
                <c:pt idx="5910">
                  <c:v>22.5</c:v>
                </c:pt>
                <c:pt idx="5911">
                  <c:v>22.5</c:v>
                </c:pt>
                <c:pt idx="5912">
                  <c:v>22.5</c:v>
                </c:pt>
                <c:pt idx="5913">
                  <c:v>22.5</c:v>
                </c:pt>
                <c:pt idx="5914">
                  <c:v>22.5</c:v>
                </c:pt>
                <c:pt idx="5915">
                  <c:v>22.5</c:v>
                </c:pt>
                <c:pt idx="5916">
                  <c:v>22.5</c:v>
                </c:pt>
                <c:pt idx="5917">
                  <c:v>22.5</c:v>
                </c:pt>
                <c:pt idx="5918">
                  <c:v>25.332999999999998</c:v>
                </c:pt>
                <c:pt idx="5919">
                  <c:v>25.332999999999998</c:v>
                </c:pt>
                <c:pt idx="5920">
                  <c:v>25.332999999999998</c:v>
                </c:pt>
                <c:pt idx="5921">
                  <c:v>25.332999999999998</c:v>
                </c:pt>
                <c:pt idx="5922">
                  <c:v>25.332999999999998</c:v>
                </c:pt>
                <c:pt idx="5923">
                  <c:v>25.332999999999998</c:v>
                </c:pt>
                <c:pt idx="5924">
                  <c:v>34</c:v>
                </c:pt>
                <c:pt idx="5925">
                  <c:v>34</c:v>
                </c:pt>
                <c:pt idx="5926">
                  <c:v>34</c:v>
                </c:pt>
                <c:pt idx="5927">
                  <c:v>34</c:v>
                </c:pt>
                <c:pt idx="5928">
                  <c:v>34</c:v>
                </c:pt>
                <c:pt idx="5929">
                  <c:v>34</c:v>
                </c:pt>
                <c:pt idx="5930">
                  <c:v>34</c:v>
                </c:pt>
                <c:pt idx="5931">
                  <c:v>31</c:v>
                </c:pt>
                <c:pt idx="5932">
                  <c:v>31</c:v>
                </c:pt>
                <c:pt idx="5933">
                  <c:v>31</c:v>
                </c:pt>
                <c:pt idx="5934">
                  <c:v>31</c:v>
                </c:pt>
                <c:pt idx="5935">
                  <c:v>31</c:v>
                </c:pt>
                <c:pt idx="5936">
                  <c:v>31</c:v>
                </c:pt>
                <c:pt idx="5937">
                  <c:v>31</c:v>
                </c:pt>
                <c:pt idx="5938">
                  <c:v>31</c:v>
                </c:pt>
                <c:pt idx="5939">
                  <c:v>31</c:v>
                </c:pt>
                <c:pt idx="5940">
                  <c:v>31</c:v>
                </c:pt>
                <c:pt idx="5941">
                  <c:v>31</c:v>
                </c:pt>
                <c:pt idx="5942">
                  <c:v>31</c:v>
                </c:pt>
                <c:pt idx="5943">
                  <c:v>31</c:v>
                </c:pt>
                <c:pt idx="5944">
                  <c:v>31</c:v>
                </c:pt>
                <c:pt idx="5945">
                  <c:v>31</c:v>
                </c:pt>
                <c:pt idx="5946">
                  <c:v>31</c:v>
                </c:pt>
                <c:pt idx="5947">
                  <c:v>31</c:v>
                </c:pt>
                <c:pt idx="5948">
                  <c:v>31</c:v>
                </c:pt>
                <c:pt idx="5949">
                  <c:v>31</c:v>
                </c:pt>
                <c:pt idx="5950">
                  <c:v>31</c:v>
                </c:pt>
                <c:pt idx="5951">
                  <c:v>31</c:v>
                </c:pt>
                <c:pt idx="5952">
                  <c:v>31</c:v>
                </c:pt>
                <c:pt idx="5953">
                  <c:v>31</c:v>
                </c:pt>
                <c:pt idx="5954">
                  <c:v>31</c:v>
                </c:pt>
                <c:pt idx="5955">
                  <c:v>31</c:v>
                </c:pt>
                <c:pt idx="5956">
                  <c:v>31</c:v>
                </c:pt>
                <c:pt idx="5957">
                  <c:v>31</c:v>
                </c:pt>
                <c:pt idx="5958">
                  <c:v>31</c:v>
                </c:pt>
                <c:pt idx="5959">
                  <c:v>31</c:v>
                </c:pt>
                <c:pt idx="5960">
                  <c:v>31</c:v>
                </c:pt>
                <c:pt idx="5961">
                  <c:v>31</c:v>
                </c:pt>
                <c:pt idx="5962">
                  <c:v>31</c:v>
                </c:pt>
                <c:pt idx="5963">
                  <c:v>31</c:v>
                </c:pt>
                <c:pt idx="5964">
                  <c:v>31</c:v>
                </c:pt>
                <c:pt idx="5965">
                  <c:v>31</c:v>
                </c:pt>
                <c:pt idx="5966">
                  <c:v>31</c:v>
                </c:pt>
                <c:pt idx="5967">
                  <c:v>31</c:v>
                </c:pt>
                <c:pt idx="5968">
                  <c:v>31</c:v>
                </c:pt>
                <c:pt idx="5969">
                  <c:v>31</c:v>
                </c:pt>
                <c:pt idx="5970">
                  <c:v>31</c:v>
                </c:pt>
                <c:pt idx="5971">
                  <c:v>31</c:v>
                </c:pt>
                <c:pt idx="5972">
                  <c:v>31</c:v>
                </c:pt>
                <c:pt idx="5973">
                  <c:v>31</c:v>
                </c:pt>
                <c:pt idx="5974">
                  <c:v>31</c:v>
                </c:pt>
                <c:pt idx="5975">
                  <c:v>31</c:v>
                </c:pt>
                <c:pt idx="5976">
                  <c:v>31</c:v>
                </c:pt>
                <c:pt idx="5977">
                  <c:v>31</c:v>
                </c:pt>
                <c:pt idx="5978">
                  <c:v>31</c:v>
                </c:pt>
                <c:pt idx="5979">
                  <c:v>31</c:v>
                </c:pt>
                <c:pt idx="5980">
                  <c:v>31</c:v>
                </c:pt>
                <c:pt idx="5981">
                  <c:v>31</c:v>
                </c:pt>
                <c:pt idx="5982">
                  <c:v>31</c:v>
                </c:pt>
                <c:pt idx="5983">
                  <c:v>31</c:v>
                </c:pt>
                <c:pt idx="5984">
                  <c:v>31</c:v>
                </c:pt>
                <c:pt idx="5985">
                  <c:v>31</c:v>
                </c:pt>
                <c:pt idx="5986">
                  <c:v>31</c:v>
                </c:pt>
                <c:pt idx="5987">
                  <c:v>31</c:v>
                </c:pt>
                <c:pt idx="5988">
                  <c:v>31</c:v>
                </c:pt>
                <c:pt idx="5989">
                  <c:v>31</c:v>
                </c:pt>
                <c:pt idx="5990">
                  <c:v>31</c:v>
                </c:pt>
                <c:pt idx="5991">
                  <c:v>31</c:v>
                </c:pt>
                <c:pt idx="5992">
                  <c:v>31</c:v>
                </c:pt>
                <c:pt idx="5993">
                  <c:v>31</c:v>
                </c:pt>
                <c:pt idx="5994">
                  <c:v>31</c:v>
                </c:pt>
                <c:pt idx="5995">
                  <c:v>31</c:v>
                </c:pt>
                <c:pt idx="5996">
                  <c:v>31</c:v>
                </c:pt>
                <c:pt idx="5997">
                  <c:v>31</c:v>
                </c:pt>
                <c:pt idx="5998">
                  <c:v>31</c:v>
                </c:pt>
                <c:pt idx="5999">
                  <c:v>31</c:v>
                </c:pt>
                <c:pt idx="6000">
                  <c:v>31</c:v>
                </c:pt>
                <c:pt idx="6001">
                  <c:v>31</c:v>
                </c:pt>
                <c:pt idx="6002">
                  <c:v>31</c:v>
                </c:pt>
                <c:pt idx="6003">
                  <c:v>31</c:v>
                </c:pt>
                <c:pt idx="6004">
                  <c:v>31</c:v>
                </c:pt>
                <c:pt idx="6005">
                  <c:v>31</c:v>
                </c:pt>
                <c:pt idx="6006">
                  <c:v>31</c:v>
                </c:pt>
                <c:pt idx="6007">
                  <c:v>31</c:v>
                </c:pt>
                <c:pt idx="6008">
                  <c:v>31</c:v>
                </c:pt>
                <c:pt idx="6009">
                  <c:v>16</c:v>
                </c:pt>
                <c:pt idx="6010">
                  <c:v>16</c:v>
                </c:pt>
                <c:pt idx="6011">
                  <c:v>16</c:v>
                </c:pt>
                <c:pt idx="6012">
                  <c:v>16</c:v>
                </c:pt>
                <c:pt idx="6013">
                  <c:v>16</c:v>
                </c:pt>
                <c:pt idx="6014">
                  <c:v>16</c:v>
                </c:pt>
                <c:pt idx="6015">
                  <c:v>16</c:v>
                </c:pt>
                <c:pt idx="6016">
                  <c:v>16</c:v>
                </c:pt>
                <c:pt idx="6017">
                  <c:v>16</c:v>
                </c:pt>
                <c:pt idx="6018">
                  <c:v>16</c:v>
                </c:pt>
                <c:pt idx="6019">
                  <c:v>16</c:v>
                </c:pt>
                <c:pt idx="6020">
                  <c:v>16</c:v>
                </c:pt>
                <c:pt idx="6021">
                  <c:v>16</c:v>
                </c:pt>
                <c:pt idx="6022">
                  <c:v>16</c:v>
                </c:pt>
                <c:pt idx="6023">
                  <c:v>16</c:v>
                </c:pt>
                <c:pt idx="6024">
                  <c:v>16</c:v>
                </c:pt>
                <c:pt idx="6025">
                  <c:v>16</c:v>
                </c:pt>
                <c:pt idx="6026">
                  <c:v>16</c:v>
                </c:pt>
                <c:pt idx="6027">
                  <c:v>16</c:v>
                </c:pt>
                <c:pt idx="6028">
                  <c:v>16</c:v>
                </c:pt>
                <c:pt idx="6029">
                  <c:v>16</c:v>
                </c:pt>
                <c:pt idx="6030">
                  <c:v>16</c:v>
                </c:pt>
                <c:pt idx="6031">
                  <c:v>16</c:v>
                </c:pt>
                <c:pt idx="6032">
                  <c:v>16</c:v>
                </c:pt>
                <c:pt idx="6033">
                  <c:v>16</c:v>
                </c:pt>
                <c:pt idx="6034">
                  <c:v>16</c:v>
                </c:pt>
                <c:pt idx="6035">
                  <c:v>16</c:v>
                </c:pt>
                <c:pt idx="6036">
                  <c:v>16</c:v>
                </c:pt>
                <c:pt idx="6037">
                  <c:v>31</c:v>
                </c:pt>
                <c:pt idx="6038">
                  <c:v>31</c:v>
                </c:pt>
                <c:pt idx="6039">
                  <c:v>31</c:v>
                </c:pt>
                <c:pt idx="6040">
                  <c:v>31</c:v>
                </c:pt>
                <c:pt idx="6041">
                  <c:v>31</c:v>
                </c:pt>
                <c:pt idx="6042">
                  <c:v>31</c:v>
                </c:pt>
                <c:pt idx="6043">
                  <c:v>31</c:v>
                </c:pt>
                <c:pt idx="6044">
                  <c:v>31</c:v>
                </c:pt>
                <c:pt idx="6045">
                  <c:v>31</c:v>
                </c:pt>
                <c:pt idx="6046">
                  <c:v>31</c:v>
                </c:pt>
                <c:pt idx="6047">
                  <c:v>31</c:v>
                </c:pt>
                <c:pt idx="6048">
                  <c:v>31</c:v>
                </c:pt>
                <c:pt idx="6049">
                  <c:v>31</c:v>
                </c:pt>
                <c:pt idx="6050">
                  <c:v>31</c:v>
                </c:pt>
                <c:pt idx="6051">
                  <c:v>31</c:v>
                </c:pt>
                <c:pt idx="6052">
                  <c:v>31</c:v>
                </c:pt>
                <c:pt idx="6053">
                  <c:v>31</c:v>
                </c:pt>
                <c:pt idx="6054">
                  <c:v>31</c:v>
                </c:pt>
                <c:pt idx="6055">
                  <c:v>31</c:v>
                </c:pt>
                <c:pt idx="6056">
                  <c:v>31</c:v>
                </c:pt>
                <c:pt idx="6057">
                  <c:v>31</c:v>
                </c:pt>
                <c:pt idx="6058">
                  <c:v>31</c:v>
                </c:pt>
                <c:pt idx="6059">
                  <c:v>31</c:v>
                </c:pt>
                <c:pt idx="6060">
                  <c:v>31</c:v>
                </c:pt>
                <c:pt idx="6061">
                  <c:v>31</c:v>
                </c:pt>
                <c:pt idx="6062">
                  <c:v>31</c:v>
                </c:pt>
                <c:pt idx="6063">
                  <c:v>31</c:v>
                </c:pt>
                <c:pt idx="6064">
                  <c:v>31</c:v>
                </c:pt>
                <c:pt idx="6065">
                  <c:v>31</c:v>
                </c:pt>
                <c:pt idx="6066">
                  <c:v>31</c:v>
                </c:pt>
                <c:pt idx="6067">
                  <c:v>31</c:v>
                </c:pt>
                <c:pt idx="6068">
                  <c:v>31</c:v>
                </c:pt>
                <c:pt idx="6069">
                  <c:v>31</c:v>
                </c:pt>
                <c:pt idx="6071">
                  <c:v>31</c:v>
                </c:pt>
                <c:pt idx="6072">
                  <c:v>31</c:v>
                </c:pt>
                <c:pt idx="6073">
                  <c:v>31</c:v>
                </c:pt>
                <c:pt idx="6074">
                  <c:v>31</c:v>
                </c:pt>
                <c:pt idx="6075">
                  <c:v>31</c:v>
                </c:pt>
                <c:pt idx="6076">
                  <c:v>31</c:v>
                </c:pt>
                <c:pt idx="6077">
                  <c:v>31</c:v>
                </c:pt>
                <c:pt idx="6078">
                  <c:v>31</c:v>
                </c:pt>
                <c:pt idx="6079">
                  <c:v>31</c:v>
                </c:pt>
                <c:pt idx="6080">
                  <c:v>31</c:v>
                </c:pt>
                <c:pt idx="6081">
                  <c:v>31</c:v>
                </c:pt>
                <c:pt idx="6082">
                  <c:v>31</c:v>
                </c:pt>
                <c:pt idx="6083">
                  <c:v>31</c:v>
                </c:pt>
                <c:pt idx="6084">
                  <c:v>31</c:v>
                </c:pt>
                <c:pt idx="6085">
                  <c:v>31</c:v>
                </c:pt>
                <c:pt idx="6086">
                  <c:v>31</c:v>
                </c:pt>
                <c:pt idx="6087">
                  <c:v>31</c:v>
                </c:pt>
                <c:pt idx="6088">
                  <c:v>31</c:v>
                </c:pt>
                <c:pt idx="6089">
                  <c:v>31</c:v>
                </c:pt>
                <c:pt idx="6090">
                  <c:v>31</c:v>
                </c:pt>
                <c:pt idx="6091">
                  <c:v>31</c:v>
                </c:pt>
                <c:pt idx="6092">
                  <c:v>31</c:v>
                </c:pt>
                <c:pt idx="6093">
                  <c:v>31</c:v>
                </c:pt>
                <c:pt idx="6094">
                  <c:v>31</c:v>
                </c:pt>
                <c:pt idx="6095">
                  <c:v>31</c:v>
                </c:pt>
                <c:pt idx="6096">
                  <c:v>31</c:v>
                </c:pt>
                <c:pt idx="6097">
                  <c:v>31</c:v>
                </c:pt>
                <c:pt idx="6098">
                  <c:v>31</c:v>
                </c:pt>
                <c:pt idx="6099">
                  <c:v>31</c:v>
                </c:pt>
                <c:pt idx="6100">
                  <c:v>31</c:v>
                </c:pt>
                <c:pt idx="6101">
                  <c:v>31</c:v>
                </c:pt>
                <c:pt idx="6102">
                  <c:v>31</c:v>
                </c:pt>
                <c:pt idx="6103">
                  <c:v>31</c:v>
                </c:pt>
                <c:pt idx="6104">
                  <c:v>31</c:v>
                </c:pt>
                <c:pt idx="6105">
                  <c:v>31</c:v>
                </c:pt>
                <c:pt idx="6106">
                  <c:v>31</c:v>
                </c:pt>
                <c:pt idx="6107">
                  <c:v>31</c:v>
                </c:pt>
                <c:pt idx="6108">
                  <c:v>31</c:v>
                </c:pt>
                <c:pt idx="6109">
                  <c:v>31</c:v>
                </c:pt>
                <c:pt idx="6110">
                  <c:v>31</c:v>
                </c:pt>
                <c:pt idx="6111">
                  <c:v>35.5</c:v>
                </c:pt>
                <c:pt idx="6112">
                  <c:v>35.5</c:v>
                </c:pt>
                <c:pt idx="6113">
                  <c:v>35.5</c:v>
                </c:pt>
                <c:pt idx="6114">
                  <c:v>35.5</c:v>
                </c:pt>
                <c:pt idx="6115">
                  <c:v>35.5</c:v>
                </c:pt>
                <c:pt idx="6116">
                  <c:v>35.5</c:v>
                </c:pt>
                <c:pt idx="6117">
                  <c:v>35.5</c:v>
                </c:pt>
                <c:pt idx="6118">
                  <c:v>23.667000000000002</c:v>
                </c:pt>
                <c:pt idx="6119">
                  <c:v>23.667000000000002</c:v>
                </c:pt>
                <c:pt idx="6120">
                  <c:v>23.667000000000002</c:v>
                </c:pt>
                <c:pt idx="6121">
                  <c:v>23.667000000000002</c:v>
                </c:pt>
                <c:pt idx="6122">
                  <c:v>23.667000000000002</c:v>
                </c:pt>
                <c:pt idx="6123">
                  <c:v>23.667000000000002</c:v>
                </c:pt>
                <c:pt idx="6124">
                  <c:v>20</c:v>
                </c:pt>
                <c:pt idx="6125">
                  <c:v>20</c:v>
                </c:pt>
                <c:pt idx="6126">
                  <c:v>23.667000000000002</c:v>
                </c:pt>
                <c:pt idx="6127">
                  <c:v>23.667000000000002</c:v>
                </c:pt>
                <c:pt idx="6128">
                  <c:v>23.667000000000002</c:v>
                </c:pt>
                <c:pt idx="6129">
                  <c:v>23.667000000000002</c:v>
                </c:pt>
                <c:pt idx="6130">
                  <c:v>23.667000000000002</c:v>
                </c:pt>
                <c:pt idx="6131">
                  <c:v>23.667000000000002</c:v>
                </c:pt>
                <c:pt idx="6132">
                  <c:v>35.5</c:v>
                </c:pt>
                <c:pt idx="6133">
                  <c:v>35.5</c:v>
                </c:pt>
                <c:pt idx="6134">
                  <c:v>35.5</c:v>
                </c:pt>
                <c:pt idx="6135">
                  <c:v>35.5</c:v>
                </c:pt>
                <c:pt idx="6136">
                  <c:v>35.5</c:v>
                </c:pt>
                <c:pt idx="6137">
                  <c:v>35.5</c:v>
                </c:pt>
                <c:pt idx="6138">
                  <c:v>35.5</c:v>
                </c:pt>
                <c:pt idx="6139">
                  <c:v>35.5</c:v>
                </c:pt>
                <c:pt idx="6140">
                  <c:v>35.5</c:v>
                </c:pt>
                <c:pt idx="6141">
                  <c:v>35.5</c:v>
                </c:pt>
                <c:pt idx="6142">
                  <c:v>35.5</c:v>
                </c:pt>
                <c:pt idx="6143">
                  <c:v>35.5</c:v>
                </c:pt>
                <c:pt idx="6144">
                  <c:v>35.5</c:v>
                </c:pt>
                <c:pt idx="6145">
                  <c:v>35.5</c:v>
                </c:pt>
                <c:pt idx="6146">
                  <c:v>35.5</c:v>
                </c:pt>
                <c:pt idx="6147">
                  <c:v>35.5</c:v>
                </c:pt>
                <c:pt idx="6148">
                  <c:v>35.5</c:v>
                </c:pt>
                <c:pt idx="6149">
                  <c:v>35.5</c:v>
                </c:pt>
                <c:pt idx="6150">
                  <c:v>35.5</c:v>
                </c:pt>
                <c:pt idx="6151">
                  <c:v>35.5</c:v>
                </c:pt>
                <c:pt idx="6152">
                  <c:v>35.5</c:v>
                </c:pt>
                <c:pt idx="6153">
                  <c:v>35.5</c:v>
                </c:pt>
                <c:pt idx="6154">
                  <c:v>35.5</c:v>
                </c:pt>
                <c:pt idx="6155">
                  <c:v>35.5</c:v>
                </c:pt>
                <c:pt idx="6156">
                  <c:v>35.5</c:v>
                </c:pt>
                <c:pt idx="6157">
                  <c:v>35.5</c:v>
                </c:pt>
                <c:pt idx="6158">
                  <c:v>23.667000000000002</c:v>
                </c:pt>
                <c:pt idx="6159">
                  <c:v>23.667000000000002</c:v>
                </c:pt>
                <c:pt idx="6160">
                  <c:v>23.667000000000002</c:v>
                </c:pt>
                <c:pt idx="6161">
                  <c:v>20</c:v>
                </c:pt>
                <c:pt idx="6162">
                  <c:v>20</c:v>
                </c:pt>
                <c:pt idx="6163">
                  <c:v>20</c:v>
                </c:pt>
                <c:pt idx="6164">
                  <c:v>20</c:v>
                </c:pt>
                <c:pt idx="6165">
                  <c:v>20</c:v>
                </c:pt>
                <c:pt idx="6166">
                  <c:v>26</c:v>
                </c:pt>
                <c:pt idx="6167">
                  <c:v>39</c:v>
                </c:pt>
                <c:pt idx="6168">
                  <c:v>40</c:v>
                </c:pt>
                <c:pt idx="6169">
                  <c:v>40</c:v>
                </c:pt>
                <c:pt idx="6170">
                  <c:v>40</c:v>
                </c:pt>
                <c:pt idx="6171">
                  <c:v>40</c:v>
                </c:pt>
                <c:pt idx="6172">
                  <c:v>40</c:v>
                </c:pt>
                <c:pt idx="6173">
                  <c:v>40</c:v>
                </c:pt>
                <c:pt idx="6174">
                  <c:v>40</c:v>
                </c:pt>
                <c:pt idx="6175">
                  <c:v>40</c:v>
                </c:pt>
                <c:pt idx="6176">
                  <c:v>40</c:v>
                </c:pt>
                <c:pt idx="6177">
                  <c:v>39</c:v>
                </c:pt>
                <c:pt idx="6178">
                  <c:v>39</c:v>
                </c:pt>
                <c:pt idx="6179">
                  <c:v>39</c:v>
                </c:pt>
                <c:pt idx="6180">
                  <c:v>39</c:v>
                </c:pt>
                <c:pt idx="6181">
                  <c:v>39</c:v>
                </c:pt>
                <c:pt idx="6182">
                  <c:v>39</c:v>
                </c:pt>
                <c:pt idx="6183">
                  <c:v>39</c:v>
                </c:pt>
                <c:pt idx="6184">
                  <c:v>39</c:v>
                </c:pt>
                <c:pt idx="6185">
                  <c:v>39</c:v>
                </c:pt>
                <c:pt idx="6186">
                  <c:v>39</c:v>
                </c:pt>
                <c:pt idx="6187">
                  <c:v>39</c:v>
                </c:pt>
                <c:pt idx="6188">
                  <c:v>39</c:v>
                </c:pt>
                <c:pt idx="6189">
                  <c:v>39</c:v>
                </c:pt>
                <c:pt idx="6190">
                  <c:v>39</c:v>
                </c:pt>
                <c:pt idx="6191">
                  <c:v>39</c:v>
                </c:pt>
                <c:pt idx="6192">
                  <c:v>39</c:v>
                </c:pt>
                <c:pt idx="6193">
                  <c:v>39</c:v>
                </c:pt>
                <c:pt idx="6194">
                  <c:v>39</c:v>
                </c:pt>
                <c:pt idx="6195">
                  <c:v>39</c:v>
                </c:pt>
                <c:pt idx="6196">
                  <c:v>39</c:v>
                </c:pt>
                <c:pt idx="6197">
                  <c:v>39</c:v>
                </c:pt>
                <c:pt idx="6198">
                  <c:v>39</c:v>
                </c:pt>
                <c:pt idx="6199">
                  <c:v>39</c:v>
                </c:pt>
                <c:pt idx="6200">
                  <c:v>39</c:v>
                </c:pt>
                <c:pt idx="6201">
                  <c:v>39</c:v>
                </c:pt>
                <c:pt idx="6202">
                  <c:v>39</c:v>
                </c:pt>
                <c:pt idx="6203">
                  <c:v>39</c:v>
                </c:pt>
                <c:pt idx="6204">
                  <c:v>39</c:v>
                </c:pt>
                <c:pt idx="6205">
                  <c:v>39</c:v>
                </c:pt>
                <c:pt idx="6206">
                  <c:v>39</c:v>
                </c:pt>
                <c:pt idx="6207">
                  <c:v>39</c:v>
                </c:pt>
                <c:pt idx="6208">
                  <c:v>40</c:v>
                </c:pt>
                <c:pt idx="6209">
                  <c:v>40</c:v>
                </c:pt>
                <c:pt idx="6210">
                  <c:v>39</c:v>
                </c:pt>
                <c:pt idx="6211">
                  <c:v>39</c:v>
                </c:pt>
                <c:pt idx="6212">
                  <c:v>39</c:v>
                </c:pt>
                <c:pt idx="6213">
                  <c:v>39</c:v>
                </c:pt>
                <c:pt idx="6214">
                  <c:v>39</c:v>
                </c:pt>
                <c:pt idx="6215">
                  <c:v>39</c:v>
                </c:pt>
                <c:pt idx="6216">
                  <c:v>39</c:v>
                </c:pt>
                <c:pt idx="6217">
                  <c:v>39</c:v>
                </c:pt>
                <c:pt idx="6218">
                  <c:v>39</c:v>
                </c:pt>
                <c:pt idx="6219">
                  <c:v>39</c:v>
                </c:pt>
                <c:pt idx="6220">
                  <c:v>39</c:v>
                </c:pt>
                <c:pt idx="6221">
                  <c:v>39</c:v>
                </c:pt>
                <c:pt idx="6222">
                  <c:v>39</c:v>
                </c:pt>
                <c:pt idx="6223">
                  <c:v>39</c:v>
                </c:pt>
                <c:pt idx="6224">
                  <c:v>39</c:v>
                </c:pt>
                <c:pt idx="6225">
                  <c:v>39</c:v>
                </c:pt>
                <c:pt idx="6226">
                  <c:v>39</c:v>
                </c:pt>
                <c:pt idx="6227">
                  <c:v>39</c:v>
                </c:pt>
                <c:pt idx="6228">
                  <c:v>39</c:v>
                </c:pt>
                <c:pt idx="6229">
                  <c:v>39</c:v>
                </c:pt>
                <c:pt idx="6230">
                  <c:v>39</c:v>
                </c:pt>
                <c:pt idx="6231">
                  <c:v>39</c:v>
                </c:pt>
                <c:pt idx="6232">
                  <c:v>39</c:v>
                </c:pt>
                <c:pt idx="6233">
                  <c:v>39</c:v>
                </c:pt>
                <c:pt idx="6234">
                  <c:v>39</c:v>
                </c:pt>
                <c:pt idx="6235">
                  <c:v>39</c:v>
                </c:pt>
                <c:pt idx="6236">
                  <c:v>39</c:v>
                </c:pt>
                <c:pt idx="6237">
                  <c:v>39</c:v>
                </c:pt>
                <c:pt idx="6238">
                  <c:v>39</c:v>
                </c:pt>
                <c:pt idx="6239">
                  <c:v>39</c:v>
                </c:pt>
                <c:pt idx="6240">
                  <c:v>39</c:v>
                </c:pt>
                <c:pt idx="6241">
                  <c:v>39</c:v>
                </c:pt>
                <c:pt idx="6242">
                  <c:v>39</c:v>
                </c:pt>
                <c:pt idx="6243">
                  <c:v>39</c:v>
                </c:pt>
                <c:pt idx="6244">
                  <c:v>39</c:v>
                </c:pt>
                <c:pt idx="6245">
                  <c:v>39</c:v>
                </c:pt>
                <c:pt idx="6246">
                  <c:v>39</c:v>
                </c:pt>
                <c:pt idx="6247">
                  <c:v>39</c:v>
                </c:pt>
                <c:pt idx="6248">
                  <c:v>39</c:v>
                </c:pt>
                <c:pt idx="6249">
                  <c:v>39</c:v>
                </c:pt>
                <c:pt idx="6250">
                  <c:v>39</c:v>
                </c:pt>
                <c:pt idx="6251">
                  <c:v>39</c:v>
                </c:pt>
                <c:pt idx="6252">
                  <c:v>39</c:v>
                </c:pt>
                <c:pt idx="6253">
                  <c:v>39</c:v>
                </c:pt>
                <c:pt idx="6254">
                  <c:v>39</c:v>
                </c:pt>
                <c:pt idx="6255">
                  <c:v>39</c:v>
                </c:pt>
                <c:pt idx="6256">
                  <c:v>39</c:v>
                </c:pt>
                <c:pt idx="6257">
                  <c:v>39</c:v>
                </c:pt>
                <c:pt idx="6258">
                  <c:v>39</c:v>
                </c:pt>
                <c:pt idx="6259">
                  <c:v>39</c:v>
                </c:pt>
                <c:pt idx="6260">
                  <c:v>39</c:v>
                </c:pt>
                <c:pt idx="6261">
                  <c:v>39</c:v>
                </c:pt>
                <c:pt idx="6262">
                  <c:v>39</c:v>
                </c:pt>
                <c:pt idx="6263">
                  <c:v>39</c:v>
                </c:pt>
                <c:pt idx="6264">
                  <c:v>39</c:v>
                </c:pt>
                <c:pt idx="6265">
                  <c:v>39</c:v>
                </c:pt>
                <c:pt idx="6266">
                  <c:v>39</c:v>
                </c:pt>
                <c:pt idx="6267">
                  <c:v>39</c:v>
                </c:pt>
                <c:pt idx="6268">
                  <c:v>39</c:v>
                </c:pt>
                <c:pt idx="6269">
                  <c:v>39</c:v>
                </c:pt>
                <c:pt idx="6270">
                  <c:v>39</c:v>
                </c:pt>
                <c:pt idx="6271">
                  <c:v>39</c:v>
                </c:pt>
                <c:pt idx="6272">
                  <c:v>39</c:v>
                </c:pt>
                <c:pt idx="6273">
                  <c:v>39</c:v>
                </c:pt>
                <c:pt idx="6274">
                  <c:v>39</c:v>
                </c:pt>
                <c:pt idx="6275">
                  <c:v>39</c:v>
                </c:pt>
                <c:pt idx="6276">
                  <c:v>39</c:v>
                </c:pt>
                <c:pt idx="6277">
                  <c:v>39</c:v>
                </c:pt>
                <c:pt idx="6278">
                  <c:v>39</c:v>
                </c:pt>
                <c:pt idx="6279">
                  <c:v>39</c:v>
                </c:pt>
                <c:pt idx="6280">
                  <c:v>39</c:v>
                </c:pt>
                <c:pt idx="6281">
                  <c:v>39</c:v>
                </c:pt>
                <c:pt idx="6282">
                  <c:v>39</c:v>
                </c:pt>
                <c:pt idx="6283">
                  <c:v>39</c:v>
                </c:pt>
                <c:pt idx="6284">
                  <c:v>39</c:v>
                </c:pt>
                <c:pt idx="6285">
                  <c:v>39</c:v>
                </c:pt>
                <c:pt idx="6286">
                  <c:v>39</c:v>
                </c:pt>
                <c:pt idx="6287">
                  <c:v>39</c:v>
                </c:pt>
                <c:pt idx="6288">
                  <c:v>39</c:v>
                </c:pt>
                <c:pt idx="6289">
                  <c:v>39</c:v>
                </c:pt>
                <c:pt idx="6290">
                  <c:v>39</c:v>
                </c:pt>
                <c:pt idx="6291">
                  <c:v>39</c:v>
                </c:pt>
                <c:pt idx="6292">
                  <c:v>39</c:v>
                </c:pt>
                <c:pt idx="6293">
                  <c:v>39</c:v>
                </c:pt>
                <c:pt idx="6294">
                  <c:v>38.667000000000002</c:v>
                </c:pt>
                <c:pt idx="6295">
                  <c:v>38.667000000000002</c:v>
                </c:pt>
                <c:pt idx="6296">
                  <c:v>38.667000000000002</c:v>
                </c:pt>
                <c:pt idx="6297">
                  <c:v>38.667000000000002</c:v>
                </c:pt>
                <c:pt idx="6298">
                  <c:v>38.667000000000002</c:v>
                </c:pt>
                <c:pt idx="6299">
                  <c:v>38.667000000000002</c:v>
                </c:pt>
                <c:pt idx="6300">
                  <c:v>38.667000000000002</c:v>
                </c:pt>
                <c:pt idx="6301">
                  <c:v>38.667000000000002</c:v>
                </c:pt>
                <c:pt idx="6302">
                  <c:v>38.667000000000002</c:v>
                </c:pt>
                <c:pt idx="6303">
                  <c:v>38.667000000000002</c:v>
                </c:pt>
                <c:pt idx="6304">
                  <c:v>38.667000000000002</c:v>
                </c:pt>
                <c:pt idx="6305">
                  <c:v>38.667000000000002</c:v>
                </c:pt>
                <c:pt idx="6306">
                  <c:v>38.667000000000002</c:v>
                </c:pt>
                <c:pt idx="6307">
                  <c:v>38.667000000000002</c:v>
                </c:pt>
                <c:pt idx="6308">
                  <c:v>38.667000000000002</c:v>
                </c:pt>
                <c:pt idx="6309">
                  <c:v>38.667000000000002</c:v>
                </c:pt>
                <c:pt idx="6310">
                  <c:v>38.667000000000002</c:v>
                </c:pt>
                <c:pt idx="6311">
                  <c:v>38.667000000000002</c:v>
                </c:pt>
                <c:pt idx="6312">
                  <c:v>38.667000000000002</c:v>
                </c:pt>
                <c:pt idx="6313">
                  <c:v>38.667000000000002</c:v>
                </c:pt>
                <c:pt idx="6314">
                  <c:v>38.667000000000002</c:v>
                </c:pt>
                <c:pt idx="6315">
                  <c:v>38.667000000000002</c:v>
                </c:pt>
                <c:pt idx="6316">
                  <c:v>38.667000000000002</c:v>
                </c:pt>
                <c:pt idx="6317">
                  <c:v>38.667000000000002</c:v>
                </c:pt>
                <c:pt idx="6318">
                  <c:v>38.667000000000002</c:v>
                </c:pt>
                <c:pt idx="6319">
                  <c:v>38.667000000000002</c:v>
                </c:pt>
                <c:pt idx="6320">
                  <c:v>38.667000000000002</c:v>
                </c:pt>
                <c:pt idx="6321">
                  <c:v>38.667000000000002</c:v>
                </c:pt>
                <c:pt idx="6322">
                  <c:v>39</c:v>
                </c:pt>
                <c:pt idx="6323">
                  <c:v>39</c:v>
                </c:pt>
                <c:pt idx="6324">
                  <c:v>39</c:v>
                </c:pt>
                <c:pt idx="6325">
                  <c:v>39</c:v>
                </c:pt>
                <c:pt idx="6326">
                  <c:v>39</c:v>
                </c:pt>
                <c:pt idx="6327">
                  <c:v>39</c:v>
                </c:pt>
                <c:pt idx="6328">
                  <c:v>39</c:v>
                </c:pt>
                <c:pt idx="6329">
                  <c:v>39</c:v>
                </c:pt>
                <c:pt idx="6330">
                  <c:v>39</c:v>
                </c:pt>
                <c:pt idx="6331">
                  <c:v>39</c:v>
                </c:pt>
                <c:pt idx="6332">
                  <c:v>39</c:v>
                </c:pt>
                <c:pt idx="6333">
                  <c:v>39</c:v>
                </c:pt>
                <c:pt idx="6334">
                  <c:v>39</c:v>
                </c:pt>
                <c:pt idx="6335">
                  <c:v>39</c:v>
                </c:pt>
                <c:pt idx="6336">
                  <c:v>39</c:v>
                </c:pt>
                <c:pt idx="6337">
                  <c:v>39</c:v>
                </c:pt>
                <c:pt idx="6338">
                  <c:v>39</c:v>
                </c:pt>
                <c:pt idx="6339">
                  <c:v>39</c:v>
                </c:pt>
                <c:pt idx="6340">
                  <c:v>39</c:v>
                </c:pt>
                <c:pt idx="6341">
                  <c:v>39</c:v>
                </c:pt>
                <c:pt idx="6342">
                  <c:v>39</c:v>
                </c:pt>
                <c:pt idx="6343">
                  <c:v>39</c:v>
                </c:pt>
                <c:pt idx="6344">
                  <c:v>39</c:v>
                </c:pt>
                <c:pt idx="6345">
                  <c:v>39</c:v>
                </c:pt>
                <c:pt idx="6346">
                  <c:v>39</c:v>
                </c:pt>
                <c:pt idx="6347">
                  <c:v>39.667000000000002</c:v>
                </c:pt>
                <c:pt idx="6348">
                  <c:v>39.667000000000002</c:v>
                </c:pt>
                <c:pt idx="6349">
                  <c:v>39.667000000000002</c:v>
                </c:pt>
                <c:pt idx="6350">
                  <c:v>39.25</c:v>
                </c:pt>
                <c:pt idx="6351">
                  <c:v>39.25</c:v>
                </c:pt>
                <c:pt idx="6352">
                  <c:v>39.25</c:v>
                </c:pt>
                <c:pt idx="6353">
                  <c:v>39.25</c:v>
                </c:pt>
                <c:pt idx="6354">
                  <c:v>39.667000000000002</c:v>
                </c:pt>
                <c:pt idx="6355">
                  <c:v>39.667000000000002</c:v>
                </c:pt>
                <c:pt idx="6356">
                  <c:v>39.5</c:v>
                </c:pt>
                <c:pt idx="6357">
                  <c:v>39.5</c:v>
                </c:pt>
                <c:pt idx="6358">
                  <c:v>39.5</c:v>
                </c:pt>
                <c:pt idx="6359">
                  <c:v>39.5</c:v>
                </c:pt>
                <c:pt idx="6360">
                  <c:v>39.5</c:v>
                </c:pt>
                <c:pt idx="6361">
                  <c:v>39.5</c:v>
                </c:pt>
                <c:pt idx="6362">
                  <c:v>39.5</c:v>
                </c:pt>
                <c:pt idx="6363">
                  <c:v>39.5</c:v>
                </c:pt>
                <c:pt idx="6364">
                  <c:v>39.5</c:v>
                </c:pt>
                <c:pt idx="6365">
                  <c:v>39.5</c:v>
                </c:pt>
                <c:pt idx="6366">
                  <c:v>39.5</c:v>
                </c:pt>
                <c:pt idx="6367">
                  <c:v>39.5</c:v>
                </c:pt>
                <c:pt idx="6368">
                  <c:v>39.5</c:v>
                </c:pt>
                <c:pt idx="6369">
                  <c:v>39.5</c:v>
                </c:pt>
                <c:pt idx="6370">
                  <c:v>39.5</c:v>
                </c:pt>
                <c:pt idx="6371">
                  <c:v>39.5</c:v>
                </c:pt>
                <c:pt idx="6372">
                  <c:v>39.5</c:v>
                </c:pt>
                <c:pt idx="6373">
                  <c:v>39.5</c:v>
                </c:pt>
                <c:pt idx="6374">
                  <c:v>39.5</c:v>
                </c:pt>
                <c:pt idx="6375">
                  <c:v>39.5</c:v>
                </c:pt>
                <c:pt idx="6376">
                  <c:v>39.5</c:v>
                </c:pt>
                <c:pt idx="6377">
                  <c:v>39.5</c:v>
                </c:pt>
                <c:pt idx="6378">
                  <c:v>39.5</c:v>
                </c:pt>
                <c:pt idx="6379">
                  <c:v>39.5</c:v>
                </c:pt>
                <c:pt idx="6380">
                  <c:v>39.5</c:v>
                </c:pt>
                <c:pt idx="6381">
                  <c:v>39.5</c:v>
                </c:pt>
                <c:pt idx="6382">
                  <c:v>39.5</c:v>
                </c:pt>
                <c:pt idx="6383">
                  <c:v>39.5</c:v>
                </c:pt>
                <c:pt idx="6384">
                  <c:v>39.5</c:v>
                </c:pt>
                <c:pt idx="6385">
                  <c:v>39.5</c:v>
                </c:pt>
                <c:pt idx="6386">
                  <c:v>39.5</c:v>
                </c:pt>
                <c:pt idx="6387">
                  <c:v>39.5</c:v>
                </c:pt>
                <c:pt idx="6388">
                  <c:v>39.5</c:v>
                </c:pt>
                <c:pt idx="6389">
                  <c:v>39.5</c:v>
                </c:pt>
                <c:pt idx="6390">
                  <c:v>39.5</c:v>
                </c:pt>
                <c:pt idx="6391">
                  <c:v>39.5</c:v>
                </c:pt>
                <c:pt idx="6392">
                  <c:v>39.5</c:v>
                </c:pt>
                <c:pt idx="6393">
                  <c:v>39.5</c:v>
                </c:pt>
                <c:pt idx="6394">
                  <c:v>39.5</c:v>
                </c:pt>
                <c:pt idx="6395">
                  <c:v>39.5</c:v>
                </c:pt>
                <c:pt idx="6396">
                  <c:v>39.5</c:v>
                </c:pt>
                <c:pt idx="6397">
                  <c:v>39.5</c:v>
                </c:pt>
                <c:pt idx="6398">
                  <c:v>39.5</c:v>
                </c:pt>
                <c:pt idx="6399">
                  <c:v>39.5</c:v>
                </c:pt>
                <c:pt idx="6400">
                  <c:v>39.5</c:v>
                </c:pt>
                <c:pt idx="6401">
                  <c:v>39.5</c:v>
                </c:pt>
                <c:pt idx="6402">
                  <c:v>39.5</c:v>
                </c:pt>
                <c:pt idx="6403">
                  <c:v>39.5</c:v>
                </c:pt>
                <c:pt idx="6404">
                  <c:v>39.5</c:v>
                </c:pt>
                <c:pt idx="6405">
                  <c:v>39.5</c:v>
                </c:pt>
                <c:pt idx="6406">
                  <c:v>39.5</c:v>
                </c:pt>
                <c:pt idx="6407">
                  <c:v>39.5</c:v>
                </c:pt>
                <c:pt idx="6408">
                  <c:v>39.5</c:v>
                </c:pt>
                <c:pt idx="6409">
                  <c:v>39.5</c:v>
                </c:pt>
                <c:pt idx="6410">
                  <c:v>39.5</c:v>
                </c:pt>
                <c:pt idx="6411">
                  <c:v>39.5</c:v>
                </c:pt>
                <c:pt idx="6412">
                  <c:v>39.5</c:v>
                </c:pt>
                <c:pt idx="6413">
                  <c:v>39.5</c:v>
                </c:pt>
                <c:pt idx="6414">
                  <c:v>39.5</c:v>
                </c:pt>
                <c:pt idx="6415">
                  <c:v>39.5</c:v>
                </c:pt>
                <c:pt idx="6416">
                  <c:v>39.5</c:v>
                </c:pt>
                <c:pt idx="6417">
                  <c:v>39</c:v>
                </c:pt>
                <c:pt idx="6418">
                  <c:v>39</c:v>
                </c:pt>
                <c:pt idx="6419">
                  <c:v>39</c:v>
                </c:pt>
                <c:pt idx="6420">
                  <c:v>39</c:v>
                </c:pt>
                <c:pt idx="6421">
                  <c:v>39</c:v>
                </c:pt>
                <c:pt idx="6422">
                  <c:v>39</c:v>
                </c:pt>
                <c:pt idx="6423">
                  <c:v>39</c:v>
                </c:pt>
                <c:pt idx="6424">
                  <c:v>39</c:v>
                </c:pt>
                <c:pt idx="6425">
                  <c:v>39</c:v>
                </c:pt>
                <c:pt idx="6426">
                  <c:v>39</c:v>
                </c:pt>
                <c:pt idx="6427">
                  <c:v>39</c:v>
                </c:pt>
                <c:pt idx="6428">
                  <c:v>39</c:v>
                </c:pt>
                <c:pt idx="6429">
                  <c:v>39</c:v>
                </c:pt>
                <c:pt idx="6430">
                  <c:v>39</c:v>
                </c:pt>
                <c:pt idx="6431">
                  <c:v>39</c:v>
                </c:pt>
                <c:pt idx="6432">
                  <c:v>39</c:v>
                </c:pt>
                <c:pt idx="6433">
                  <c:v>39</c:v>
                </c:pt>
                <c:pt idx="6434">
                  <c:v>39</c:v>
                </c:pt>
                <c:pt idx="6435">
                  <c:v>39</c:v>
                </c:pt>
                <c:pt idx="6436">
                  <c:v>39</c:v>
                </c:pt>
                <c:pt idx="6437">
                  <c:v>39</c:v>
                </c:pt>
                <c:pt idx="6438">
                  <c:v>39.5</c:v>
                </c:pt>
                <c:pt idx="6439">
                  <c:v>39.5</c:v>
                </c:pt>
                <c:pt idx="6440">
                  <c:v>39.5</c:v>
                </c:pt>
                <c:pt idx="6441">
                  <c:v>39.5</c:v>
                </c:pt>
                <c:pt idx="6442">
                  <c:v>39.5</c:v>
                </c:pt>
                <c:pt idx="6443">
                  <c:v>39.5</c:v>
                </c:pt>
                <c:pt idx="6444">
                  <c:v>39.5</c:v>
                </c:pt>
                <c:pt idx="6445">
                  <c:v>39.5</c:v>
                </c:pt>
                <c:pt idx="6446">
                  <c:v>39.5</c:v>
                </c:pt>
                <c:pt idx="6447">
                  <c:v>39.5</c:v>
                </c:pt>
                <c:pt idx="6448">
                  <c:v>39.5</c:v>
                </c:pt>
                <c:pt idx="6449">
                  <c:v>39.5</c:v>
                </c:pt>
                <c:pt idx="6450">
                  <c:v>39.5</c:v>
                </c:pt>
                <c:pt idx="6451">
                  <c:v>39.5</c:v>
                </c:pt>
                <c:pt idx="6452">
                  <c:v>39.5</c:v>
                </c:pt>
                <c:pt idx="6453">
                  <c:v>39.5</c:v>
                </c:pt>
                <c:pt idx="6454">
                  <c:v>39.5</c:v>
                </c:pt>
                <c:pt idx="6455">
                  <c:v>39.5</c:v>
                </c:pt>
                <c:pt idx="6456">
                  <c:v>39.5</c:v>
                </c:pt>
                <c:pt idx="6457">
                  <c:v>39.5</c:v>
                </c:pt>
                <c:pt idx="6458">
                  <c:v>39.5</c:v>
                </c:pt>
                <c:pt idx="6459">
                  <c:v>39.5</c:v>
                </c:pt>
                <c:pt idx="6460">
                  <c:v>39.5</c:v>
                </c:pt>
                <c:pt idx="6461">
                  <c:v>39.5</c:v>
                </c:pt>
                <c:pt idx="6462">
                  <c:v>39.5</c:v>
                </c:pt>
                <c:pt idx="6463">
                  <c:v>39.5</c:v>
                </c:pt>
                <c:pt idx="6464">
                  <c:v>39.5</c:v>
                </c:pt>
                <c:pt idx="6465">
                  <c:v>39.5</c:v>
                </c:pt>
                <c:pt idx="6466">
                  <c:v>39.5</c:v>
                </c:pt>
                <c:pt idx="6467">
                  <c:v>39.5</c:v>
                </c:pt>
                <c:pt idx="6468">
                  <c:v>39.5</c:v>
                </c:pt>
                <c:pt idx="6469">
                  <c:v>39.5</c:v>
                </c:pt>
                <c:pt idx="6470">
                  <c:v>39</c:v>
                </c:pt>
                <c:pt idx="6471">
                  <c:v>39</c:v>
                </c:pt>
                <c:pt idx="6472">
                  <c:v>39</c:v>
                </c:pt>
                <c:pt idx="6473">
                  <c:v>39</c:v>
                </c:pt>
                <c:pt idx="6474">
                  <c:v>39</c:v>
                </c:pt>
                <c:pt idx="6475">
                  <c:v>39</c:v>
                </c:pt>
                <c:pt idx="6476">
                  <c:v>39</c:v>
                </c:pt>
                <c:pt idx="6477">
                  <c:v>39</c:v>
                </c:pt>
                <c:pt idx="6478">
                  <c:v>39</c:v>
                </c:pt>
                <c:pt idx="6479">
                  <c:v>39.5</c:v>
                </c:pt>
                <c:pt idx="6480">
                  <c:v>39.5</c:v>
                </c:pt>
                <c:pt idx="6481">
                  <c:v>39.5</c:v>
                </c:pt>
                <c:pt idx="6482">
                  <c:v>39.5</c:v>
                </c:pt>
                <c:pt idx="6483">
                  <c:v>39.5</c:v>
                </c:pt>
                <c:pt idx="6484">
                  <c:v>39.5</c:v>
                </c:pt>
                <c:pt idx="6485">
                  <c:v>39.5</c:v>
                </c:pt>
                <c:pt idx="6486">
                  <c:v>39.5</c:v>
                </c:pt>
                <c:pt idx="6487">
                  <c:v>39.5</c:v>
                </c:pt>
                <c:pt idx="6488">
                  <c:v>39.5</c:v>
                </c:pt>
                <c:pt idx="6489">
                  <c:v>39.5</c:v>
                </c:pt>
                <c:pt idx="6490">
                  <c:v>39.5</c:v>
                </c:pt>
                <c:pt idx="6491">
                  <c:v>39.5</c:v>
                </c:pt>
                <c:pt idx="6492">
                  <c:v>39.5</c:v>
                </c:pt>
                <c:pt idx="6493">
                  <c:v>39.5</c:v>
                </c:pt>
                <c:pt idx="6494">
                  <c:v>39.5</c:v>
                </c:pt>
                <c:pt idx="6495">
                  <c:v>39.5</c:v>
                </c:pt>
                <c:pt idx="6496">
                  <c:v>39.5</c:v>
                </c:pt>
                <c:pt idx="6497">
                  <c:v>39.5</c:v>
                </c:pt>
                <c:pt idx="6498">
                  <c:v>39.5</c:v>
                </c:pt>
                <c:pt idx="6499">
                  <c:v>39.5</c:v>
                </c:pt>
                <c:pt idx="6500">
                  <c:v>39.5</c:v>
                </c:pt>
                <c:pt idx="6501">
                  <c:v>39.5</c:v>
                </c:pt>
                <c:pt idx="6502">
                  <c:v>39.5</c:v>
                </c:pt>
                <c:pt idx="6503">
                  <c:v>39.5</c:v>
                </c:pt>
                <c:pt idx="6504">
                  <c:v>39.5</c:v>
                </c:pt>
                <c:pt idx="6505">
                  <c:v>39.5</c:v>
                </c:pt>
                <c:pt idx="6506">
                  <c:v>39.5</c:v>
                </c:pt>
                <c:pt idx="6507">
                  <c:v>39.5</c:v>
                </c:pt>
                <c:pt idx="6508">
                  <c:v>39.5</c:v>
                </c:pt>
                <c:pt idx="6509">
                  <c:v>39.5</c:v>
                </c:pt>
                <c:pt idx="6510">
                  <c:v>39.5</c:v>
                </c:pt>
                <c:pt idx="6511">
                  <c:v>39.5</c:v>
                </c:pt>
                <c:pt idx="6512">
                  <c:v>39.5</c:v>
                </c:pt>
                <c:pt idx="6513">
                  <c:v>39.5</c:v>
                </c:pt>
                <c:pt idx="6514">
                  <c:v>39.5</c:v>
                </c:pt>
                <c:pt idx="6515">
                  <c:v>39.5</c:v>
                </c:pt>
                <c:pt idx="6516">
                  <c:v>39.5</c:v>
                </c:pt>
                <c:pt idx="6517">
                  <c:v>39.5</c:v>
                </c:pt>
                <c:pt idx="6518">
                  <c:v>39.5</c:v>
                </c:pt>
                <c:pt idx="6519">
                  <c:v>23.5</c:v>
                </c:pt>
                <c:pt idx="6520">
                  <c:v>23.5</c:v>
                </c:pt>
                <c:pt idx="6521">
                  <c:v>23.5</c:v>
                </c:pt>
                <c:pt idx="6522">
                  <c:v>23.5</c:v>
                </c:pt>
                <c:pt idx="6523">
                  <c:v>23.5</c:v>
                </c:pt>
                <c:pt idx="6524">
                  <c:v>23.5</c:v>
                </c:pt>
                <c:pt idx="6525">
                  <c:v>23.5</c:v>
                </c:pt>
                <c:pt idx="6526">
                  <c:v>23.5</c:v>
                </c:pt>
                <c:pt idx="6527">
                  <c:v>23.5</c:v>
                </c:pt>
                <c:pt idx="6528">
                  <c:v>23.5</c:v>
                </c:pt>
                <c:pt idx="6529">
                  <c:v>23.5</c:v>
                </c:pt>
                <c:pt idx="6530">
                  <c:v>23.5</c:v>
                </c:pt>
                <c:pt idx="6531">
                  <c:v>23.5</c:v>
                </c:pt>
                <c:pt idx="6532">
                  <c:v>23.5</c:v>
                </c:pt>
                <c:pt idx="6533">
                  <c:v>23.5</c:v>
                </c:pt>
                <c:pt idx="6534">
                  <c:v>23.5</c:v>
                </c:pt>
                <c:pt idx="6535">
                  <c:v>23.5</c:v>
                </c:pt>
                <c:pt idx="6536">
                  <c:v>23.5</c:v>
                </c:pt>
                <c:pt idx="6537">
                  <c:v>23.5</c:v>
                </c:pt>
                <c:pt idx="6538">
                  <c:v>23.5</c:v>
                </c:pt>
                <c:pt idx="6539">
                  <c:v>23.5</c:v>
                </c:pt>
                <c:pt idx="6540">
                  <c:v>23.5</c:v>
                </c:pt>
                <c:pt idx="6541">
                  <c:v>23.5</c:v>
                </c:pt>
                <c:pt idx="6542">
                  <c:v>23.5</c:v>
                </c:pt>
                <c:pt idx="6543">
                  <c:v>23.5</c:v>
                </c:pt>
                <c:pt idx="6544">
                  <c:v>23.5</c:v>
                </c:pt>
                <c:pt idx="6545">
                  <c:v>23.5</c:v>
                </c:pt>
                <c:pt idx="6546">
                  <c:v>23.5</c:v>
                </c:pt>
                <c:pt idx="6547">
                  <c:v>23.5</c:v>
                </c:pt>
                <c:pt idx="6548">
                  <c:v>17.667000000000002</c:v>
                </c:pt>
                <c:pt idx="6549">
                  <c:v>17.667000000000002</c:v>
                </c:pt>
                <c:pt idx="6550">
                  <c:v>17.667000000000002</c:v>
                </c:pt>
                <c:pt idx="6551">
                  <c:v>17.667000000000002</c:v>
                </c:pt>
                <c:pt idx="6552">
                  <c:v>17.667000000000002</c:v>
                </c:pt>
                <c:pt idx="6553">
                  <c:v>17.667000000000002</c:v>
                </c:pt>
                <c:pt idx="6554">
                  <c:v>17.667000000000002</c:v>
                </c:pt>
                <c:pt idx="6555">
                  <c:v>17.667000000000002</c:v>
                </c:pt>
                <c:pt idx="6556">
                  <c:v>17.667000000000002</c:v>
                </c:pt>
                <c:pt idx="6557">
                  <c:v>17.667000000000002</c:v>
                </c:pt>
                <c:pt idx="6558">
                  <c:v>17.667000000000002</c:v>
                </c:pt>
                <c:pt idx="6559">
                  <c:v>17.667000000000002</c:v>
                </c:pt>
                <c:pt idx="6560">
                  <c:v>17.667000000000002</c:v>
                </c:pt>
                <c:pt idx="6561">
                  <c:v>17.667000000000002</c:v>
                </c:pt>
                <c:pt idx="6562">
                  <c:v>17.667000000000002</c:v>
                </c:pt>
                <c:pt idx="6563">
                  <c:v>17.667000000000002</c:v>
                </c:pt>
                <c:pt idx="6564">
                  <c:v>17.667000000000002</c:v>
                </c:pt>
                <c:pt idx="6565">
                  <c:v>17.667000000000002</c:v>
                </c:pt>
                <c:pt idx="6566">
                  <c:v>17.667000000000002</c:v>
                </c:pt>
                <c:pt idx="6567">
                  <c:v>17.667000000000002</c:v>
                </c:pt>
                <c:pt idx="6568">
                  <c:v>17.667000000000002</c:v>
                </c:pt>
                <c:pt idx="6569">
                  <c:v>17.667000000000002</c:v>
                </c:pt>
                <c:pt idx="6570">
                  <c:v>17.667000000000002</c:v>
                </c:pt>
                <c:pt idx="6571">
                  <c:v>17.667000000000002</c:v>
                </c:pt>
                <c:pt idx="6572">
                  <c:v>17.667000000000002</c:v>
                </c:pt>
                <c:pt idx="6573">
                  <c:v>17.667000000000002</c:v>
                </c:pt>
                <c:pt idx="6574">
                  <c:v>17.667000000000002</c:v>
                </c:pt>
                <c:pt idx="6575">
                  <c:v>17.667000000000002</c:v>
                </c:pt>
                <c:pt idx="6576">
                  <c:v>17.667000000000002</c:v>
                </c:pt>
                <c:pt idx="6577">
                  <c:v>17.667000000000002</c:v>
                </c:pt>
                <c:pt idx="6578">
                  <c:v>38</c:v>
                </c:pt>
                <c:pt idx="6579">
                  <c:v>38</c:v>
                </c:pt>
                <c:pt idx="6580">
                  <c:v>38</c:v>
                </c:pt>
                <c:pt idx="6581">
                  <c:v>38</c:v>
                </c:pt>
                <c:pt idx="6582">
                  <c:v>38</c:v>
                </c:pt>
                <c:pt idx="6583">
                  <c:v>38</c:v>
                </c:pt>
                <c:pt idx="6584">
                  <c:v>19</c:v>
                </c:pt>
                <c:pt idx="6585">
                  <c:v>19</c:v>
                </c:pt>
                <c:pt idx="6586">
                  <c:v>19</c:v>
                </c:pt>
                <c:pt idx="6587">
                  <c:v>19</c:v>
                </c:pt>
                <c:pt idx="6588">
                  <c:v>19</c:v>
                </c:pt>
                <c:pt idx="6589">
                  <c:v>19</c:v>
                </c:pt>
                <c:pt idx="6590">
                  <c:v>19</c:v>
                </c:pt>
                <c:pt idx="6591">
                  <c:v>19</c:v>
                </c:pt>
                <c:pt idx="6592">
                  <c:v>19</c:v>
                </c:pt>
                <c:pt idx="6593">
                  <c:v>19</c:v>
                </c:pt>
                <c:pt idx="6594">
                  <c:v>19</c:v>
                </c:pt>
                <c:pt idx="6595">
                  <c:v>24.667000000000002</c:v>
                </c:pt>
                <c:pt idx="6596">
                  <c:v>24.667000000000002</c:v>
                </c:pt>
                <c:pt idx="6597">
                  <c:v>24.667000000000002</c:v>
                </c:pt>
                <c:pt idx="6598">
                  <c:v>24.667000000000002</c:v>
                </c:pt>
                <c:pt idx="6599">
                  <c:v>24.667000000000002</c:v>
                </c:pt>
                <c:pt idx="6600">
                  <c:v>24.667000000000002</c:v>
                </c:pt>
                <c:pt idx="6601">
                  <c:v>24.667000000000002</c:v>
                </c:pt>
                <c:pt idx="6602">
                  <c:v>24.667000000000002</c:v>
                </c:pt>
                <c:pt idx="6603">
                  <c:v>24.667000000000002</c:v>
                </c:pt>
                <c:pt idx="6604">
                  <c:v>18</c:v>
                </c:pt>
                <c:pt idx="6605">
                  <c:v>18</c:v>
                </c:pt>
                <c:pt idx="6606">
                  <c:v>18</c:v>
                </c:pt>
                <c:pt idx="6607">
                  <c:v>18</c:v>
                </c:pt>
                <c:pt idx="6608">
                  <c:v>18</c:v>
                </c:pt>
                <c:pt idx="6609">
                  <c:v>18</c:v>
                </c:pt>
                <c:pt idx="6610">
                  <c:v>18</c:v>
                </c:pt>
                <c:pt idx="6611">
                  <c:v>18</c:v>
                </c:pt>
                <c:pt idx="6612">
                  <c:v>18</c:v>
                </c:pt>
                <c:pt idx="6613">
                  <c:v>18</c:v>
                </c:pt>
                <c:pt idx="6614">
                  <c:v>18</c:v>
                </c:pt>
                <c:pt idx="6615">
                  <c:v>18</c:v>
                </c:pt>
                <c:pt idx="6616">
                  <c:v>18</c:v>
                </c:pt>
                <c:pt idx="6617">
                  <c:v>36</c:v>
                </c:pt>
                <c:pt idx="6618">
                  <c:v>36</c:v>
                </c:pt>
                <c:pt idx="6619">
                  <c:v>36</c:v>
                </c:pt>
                <c:pt idx="6620">
                  <c:v>36</c:v>
                </c:pt>
                <c:pt idx="6621">
                  <c:v>36</c:v>
                </c:pt>
                <c:pt idx="6622">
                  <c:v>36</c:v>
                </c:pt>
                <c:pt idx="6623">
                  <c:v>36</c:v>
                </c:pt>
                <c:pt idx="6624">
                  <c:v>36</c:v>
                </c:pt>
                <c:pt idx="6625">
                  <c:v>36</c:v>
                </c:pt>
                <c:pt idx="6626">
                  <c:v>36</c:v>
                </c:pt>
                <c:pt idx="6627">
                  <c:v>36</c:v>
                </c:pt>
                <c:pt idx="6628">
                  <c:v>36</c:v>
                </c:pt>
                <c:pt idx="6629">
                  <c:v>36</c:v>
                </c:pt>
                <c:pt idx="6630">
                  <c:v>36</c:v>
                </c:pt>
                <c:pt idx="6631">
                  <c:v>36</c:v>
                </c:pt>
                <c:pt idx="6632">
                  <c:v>36</c:v>
                </c:pt>
                <c:pt idx="6633">
                  <c:v>36</c:v>
                </c:pt>
                <c:pt idx="6634">
                  <c:v>36</c:v>
                </c:pt>
                <c:pt idx="6635">
                  <c:v>36</c:v>
                </c:pt>
                <c:pt idx="6636">
                  <c:v>36</c:v>
                </c:pt>
                <c:pt idx="6637">
                  <c:v>36</c:v>
                </c:pt>
                <c:pt idx="6638">
                  <c:v>36</c:v>
                </c:pt>
                <c:pt idx="6639">
                  <c:v>36</c:v>
                </c:pt>
                <c:pt idx="6640">
                  <c:v>36</c:v>
                </c:pt>
                <c:pt idx="6641">
                  <c:v>36</c:v>
                </c:pt>
                <c:pt idx="6642">
                  <c:v>36</c:v>
                </c:pt>
                <c:pt idx="6643">
                  <c:v>36</c:v>
                </c:pt>
                <c:pt idx="6644">
                  <c:v>36</c:v>
                </c:pt>
                <c:pt idx="6645">
                  <c:v>36</c:v>
                </c:pt>
                <c:pt idx="6646">
                  <c:v>36</c:v>
                </c:pt>
                <c:pt idx="6647">
                  <c:v>37</c:v>
                </c:pt>
                <c:pt idx="6648">
                  <c:v>37</c:v>
                </c:pt>
                <c:pt idx="6649">
                  <c:v>35.667000000000002</c:v>
                </c:pt>
                <c:pt idx="6650">
                  <c:v>35.667000000000002</c:v>
                </c:pt>
                <c:pt idx="6651">
                  <c:v>35.667000000000002</c:v>
                </c:pt>
                <c:pt idx="6652">
                  <c:v>35.667000000000002</c:v>
                </c:pt>
                <c:pt idx="6653">
                  <c:v>35.667000000000002</c:v>
                </c:pt>
                <c:pt idx="6654">
                  <c:v>35.667000000000002</c:v>
                </c:pt>
                <c:pt idx="6655">
                  <c:v>35.667000000000002</c:v>
                </c:pt>
                <c:pt idx="6656">
                  <c:v>35.667000000000002</c:v>
                </c:pt>
                <c:pt idx="6657">
                  <c:v>35.667000000000002</c:v>
                </c:pt>
                <c:pt idx="6658">
                  <c:v>35.667000000000002</c:v>
                </c:pt>
                <c:pt idx="6659">
                  <c:v>35.667000000000002</c:v>
                </c:pt>
                <c:pt idx="6660">
                  <c:v>35.5</c:v>
                </c:pt>
                <c:pt idx="6661">
                  <c:v>35.5</c:v>
                </c:pt>
                <c:pt idx="6662">
                  <c:v>35.5</c:v>
                </c:pt>
                <c:pt idx="6663">
                  <c:v>35.5</c:v>
                </c:pt>
                <c:pt idx="6664">
                  <c:v>35.5</c:v>
                </c:pt>
                <c:pt idx="6665">
                  <c:v>35.5</c:v>
                </c:pt>
                <c:pt idx="6666">
                  <c:v>35.5</c:v>
                </c:pt>
                <c:pt idx="6667">
                  <c:v>35.5</c:v>
                </c:pt>
                <c:pt idx="6668">
                  <c:v>35.5</c:v>
                </c:pt>
                <c:pt idx="6669">
                  <c:v>35.5</c:v>
                </c:pt>
                <c:pt idx="6670">
                  <c:v>35.5</c:v>
                </c:pt>
                <c:pt idx="6671">
                  <c:v>35.5</c:v>
                </c:pt>
                <c:pt idx="6672">
                  <c:v>35.5</c:v>
                </c:pt>
                <c:pt idx="6673">
                  <c:v>35.5</c:v>
                </c:pt>
                <c:pt idx="6674">
                  <c:v>35.5</c:v>
                </c:pt>
                <c:pt idx="6675">
                  <c:v>35.5</c:v>
                </c:pt>
                <c:pt idx="6676">
                  <c:v>35.5</c:v>
                </c:pt>
                <c:pt idx="6677">
                  <c:v>35.5</c:v>
                </c:pt>
                <c:pt idx="6678">
                  <c:v>35.5</c:v>
                </c:pt>
                <c:pt idx="6679">
                  <c:v>35.5</c:v>
                </c:pt>
                <c:pt idx="6680">
                  <c:v>35.5</c:v>
                </c:pt>
                <c:pt idx="6681">
                  <c:v>35.5</c:v>
                </c:pt>
                <c:pt idx="6682">
                  <c:v>35.5</c:v>
                </c:pt>
                <c:pt idx="6683">
                  <c:v>35.5</c:v>
                </c:pt>
                <c:pt idx="6684">
                  <c:v>35.5</c:v>
                </c:pt>
                <c:pt idx="6685">
                  <c:v>35.5</c:v>
                </c:pt>
                <c:pt idx="6686">
                  <c:v>35.5</c:v>
                </c:pt>
                <c:pt idx="6687">
                  <c:v>35.5</c:v>
                </c:pt>
                <c:pt idx="6688">
                  <c:v>35.5</c:v>
                </c:pt>
                <c:pt idx="6689">
                  <c:v>35.5</c:v>
                </c:pt>
                <c:pt idx="6690">
                  <c:v>35.5</c:v>
                </c:pt>
                <c:pt idx="6691">
                  <c:v>35.5</c:v>
                </c:pt>
                <c:pt idx="6692">
                  <c:v>35.5</c:v>
                </c:pt>
                <c:pt idx="6693">
                  <c:v>35.5</c:v>
                </c:pt>
                <c:pt idx="6694">
                  <c:v>35.5</c:v>
                </c:pt>
                <c:pt idx="6695">
                  <c:v>35.5</c:v>
                </c:pt>
                <c:pt idx="6696">
                  <c:v>35.5</c:v>
                </c:pt>
                <c:pt idx="6697">
                  <c:v>35.5</c:v>
                </c:pt>
                <c:pt idx="6698">
                  <c:v>35.5</c:v>
                </c:pt>
                <c:pt idx="6699">
                  <c:v>35.5</c:v>
                </c:pt>
                <c:pt idx="6700">
                  <c:v>35.5</c:v>
                </c:pt>
                <c:pt idx="6701">
                  <c:v>35.5</c:v>
                </c:pt>
                <c:pt idx="6702">
                  <c:v>35.5</c:v>
                </c:pt>
                <c:pt idx="6703">
                  <c:v>35.5</c:v>
                </c:pt>
                <c:pt idx="6704">
                  <c:v>35.5</c:v>
                </c:pt>
                <c:pt idx="6705">
                  <c:v>35.5</c:v>
                </c:pt>
                <c:pt idx="6706">
                  <c:v>35.5</c:v>
                </c:pt>
                <c:pt idx="6707">
                  <c:v>35.5</c:v>
                </c:pt>
                <c:pt idx="6708">
                  <c:v>35.5</c:v>
                </c:pt>
                <c:pt idx="6709">
                  <c:v>35.5</c:v>
                </c:pt>
                <c:pt idx="6710">
                  <c:v>35.5</c:v>
                </c:pt>
                <c:pt idx="6711">
                  <c:v>35.5</c:v>
                </c:pt>
                <c:pt idx="6712">
                  <c:v>35.5</c:v>
                </c:pt>
                <c:pt idx="6713">
                  <c:v>35.5</c:v>
                </c:pt>
                <c:pt idx="6714">
                  <c:v>35.5</c:v>
                </c:pt>
                <c:pt idx="6715">
                  <c:v>35.5</c:v>
                </c:pt>
                <c:pt idx="6716">
                  <c:v>35.5</c:v>
                </c:pt>
                <c:pt idx="6717">
                  <c:v>35.5</c:v>
                </c:pt>
                <c:pt idx="6718">
                  <c:v>35.5</c:v>
                </c:pt>
                <c:pt idx="6719">
                  <c:v>35.5</c:v>
                </c:pt>
                <c:pt idx="6720">
                  <c:v>35.5</c:v>
                </c:pt>
                <c:pt idx="6721">
                  <c:v>35.5</c:v>
                </c:pt>
                <c:pt idx="6722">
                  <c:v>35.5</c:v>
                </c:pt>
                <c:pt idx="6723">
                  <c:v>35.5</c:v>
                </c:pt>
                <c:pt idx="6724">
                  <c:v>35.5</c:v>
                </c:pt>
                <c:pt idx="6725">
                  <c:v>35.5</c:v>
                </c:pt>
                <c:pt idx="6726">
                  <c:v>35.5</c:v>
                </c:pt>
                <c:pt idx="6727">
                  <c:v>35.5</c:v>
                </c:pt>
                <c:pt idx="6728">
                  <c:v>35.5</c:v>
                </c:pt>
                <c:pt idx="6729">
                  <c:v>35.5</c:v>
                </c:pt>
                <c:pt idx="6730">
                  <c:v>35.5</c:v>
                </c:pt>
                <c:pt idx="6731">
                  <c:v>35.5</c:v>
                </c:pt>
                <c:pt idx="6732">
                  <c:v>35.5</c:v>
                </c:pt>
                <c:pt idx="6733">
                  <c:v>35.5</c:v>
                </c:pt>
                <c:pt idx="6734">
                  <c:v>35.5</c:v>
                </c:pt>
                <c:pt idx="6735">
                  <c:v>35.5</c:v>
                </c:pt>
                <c:pt idx="6736">
                  <c:v>35.5</c:v>
                </c:pt>
                <c:pt idx="6737">
                  <c:v>35.5</c:v>
                </c:pt>
                <c:pt idx="6738">
                  <c:v>35.5</c:v>
                </c:pt>
                <c:pt idx="6739">
                  <c:v>35.5</c:v>
                </c:pt>
                <c:pt idx="6740">
                  <c:v>35.5</c:v>
                </c:pt>
                <c:pt idx="6741">
                  <c:v>35.5</c:v>
                </c:pt>
                <c:pt idx="6742">
                  <c:v>35.5</c:v>
                </c:pt>
                <c:pt idx="6743">
                  <c:v>35.5</c:v>
                </c:pt>
                <c:pt idx="6744">
                  <c:v>35.5</c:v>
                </c:pt>
                <c:pt idx="6745">
                  <c:v>26.667000000000002</c:v>
                </c:pt>
                <c:pt idx="6746">
                  <c:v>26.667000000000002</c:v>
                </c:pt>
                <c:pt idx="6747">
                  <c:v>26.667000000000002</c:v>
                </c:pt>
                <c:pt idx="6748">
                  <c:v>26.667000000000002</c:v>
                </c:pt>
                <c:pt idx="6749">
                  <c:v>26.667000000000002</c:v>
                </c:pt>
                <c:pt idx="6750">
                  <c:v>26.667000000000002</c:v>
                </c:pt>
                <c:pt idx="6751">
                  <c:v>26.667000000000002</c:v>
                </c:pt>
                <c:pt idx="6752">
                  <c:v>26.667000000000002</c:v>
                </c:pt>
                <c:pt idx="6753">
                  <c:v>26.667000000000002</c:v>
                </c:pt>
                <c:pt idx="6754">
                  <c:v>26.667000000000002</c:v>
                </c:pt>
                <c:pt idx="6755">
                  <c:v>26.667000000000002</c:v>
                </c:pt>
                <c:pt idx="6756">
                  <c:v>26.667000000000002</c:v>
                </c:pt>
                <c:pt idx="6757">
                  <c:v>26.667000000000002</c:v>
                </c:pt>
                <c:pt idx="6758">
                  <c:v>26.667000000000002</c:v>
                </c:pt>
                <c:pt idx="6759">
                  <c:v>26.667000000000002</c:v>
                </c:pt>
                <c:pt idx="6760">
                  <c:v>26.667000000000002</c:v>
                </c:pt>
                <c:pt idx="6761">
                  <c:v>26.667000000000002</c:v>
                </c:pt>
                <c:pt idx="6762">
                  <c:v>26.667000000000002</c:v>
                </c:pt>
                <c:pt idx="6763">
                  <c:v>26.667000000000002</c:v>
                </c:pt>
                <c:pt idx="6764">
                  <c:v>26.667000000000002</c:v>
                </c:pt>
                <c:pt idx="6765">
                  <c:v>26.667000000000002</c:v>
                </c:pt>
                <c:pt idx="6766">
                  <c:v>26.667000000000002</c:v>
                </c:pt>
                <c:pt idx="6767">
                  <c:v>26.667000000000002</c:v>
                </c:pt>
                <c:pt idx="6768">
                  <c:v>21</c:v>
                </c:pt>
                <c:pt idx="6769">
                  <c:v>21</c:v>
                </c:pt>
                <c:pt idx="6770">
                  <c:v>21</c:v>
                </c:pt>
                <c:pt idx="6771">
                  <c:v>21</c:v>
                </c:pt>
                <c:pt idx="6772">
                  <c:v>21</c:v>
                </c:pt>
                <c:pt idx="6773">
                  <c:v>21</c:v>
                </c:pt>
                <c:pt idx="6774">
                  <c:v>21</c:v>
                </c:pt>
                <c:pt idx="6775">
                  <c:v>21</c:v>
                </c:pt>
                <c:pt idx="6776">
                  <c:v>21</c:v>
                </c:pt>
                <c:pt idx="6777">
                  <c:v>21</c:v>
                </c:pt>
                <c:pt idx="6778">
                  <c:v>21</c:v>
                </c:pt>
                <c:pt idx="6779">
                  <c:v>21</c:v>
                </c:pt>
                <c:pt idx="6780">
                  <c:v>21</c:v>
                </c:pt>
                <c:pt idx="6781">
                  <c:v>21</c:v>
                </c:pt>
                <c:pt idx="6782">
                  <c:v>21</c:v>
                </c:pt>
                <c:pt idx="6783">
                  <c:v>21</c:v>
                </c:pt>
                <c:pt idx="6784">
                  <c:v>21</c:v>
                </c:pt>
                <c:pt idx="6785">
                  <c:v>21</c:v>
                </c:pt>
                <c:pt idx="6786">
                  <c:v>21</c:v>
                </c:pt>
                <c:pt idx="6787">
                  <c:v>21</c:v>
                </c:pt>
                <c:pt idx="6788">
                  <c:v>21</c:v>
                </c:pt>
                <c:pt idx="6789">
                  <c:v>21</c:v>
                </c:pt>
                <c:pt idx="6790">
                  <c:v>21</c:v>
                </c:pt>
                <c:pt idx="6791">
                  <c:v>21</c:v>
                </c:pt>
                <c:pt idx="6792">
                  <c:v>21</c:v>
                </c:pt>
                <c:pt idx="6793">
                  <c:v>21</c:v>
                </c:pt>
                <c:pt idx="6794">
                  <c:v>21</c:v>
                </c:pt>
                <c:pt idx="6795">
                  <c:v>21</c:v>
                </c:pt>
                <c:pt idx="6796">
                  <c:v>21</c:v>
                </c:pt>
                <c:pt idx="6797">
                  <c:v>21</c:v>
                </c:pt>
                <c:pt idx="6798">
                  <c:v>21</c:v>
                </c:pt>
                <c:pt idx="6799">
                  <c:v>21</c:v>
                </c:pt>
                <c:pt idx="6800">
                  <c:v>21</c:v>
                </c:pt>
                <c:pt idx="6801">
                  <c:v>21</c:v>
                </c:pt>
                <c:pt idx="6802">
                  <c:v>21</c:v>
                </c:pt>
                <c:pt idx="6803">
                  <c:v>21</c:v>
                </c:pt>
                <c:pt idx="6804">
                  <c:v>21</c:v>
                </c:pt>
                <c:pt idx="6805">
                  <c:v>21</c:v>
                </c:pt>
                <c:pt idx="6806">
                  <c:v>21</c:v>
                </c:pt>
                <c:pt idx="6807">
                  <c:v>21</c:v>
                </c:pt>
                <c:pt idx="6808">
                  <c:v>21</c:v>
                </c:pt>
                <c:pt idx="6809">
                  <c:v>21</c:v>
                </c:pt>
                <c:pt idx="6810">
                  <c:v>21</c:v>
                </c:pt>
                <c:pt idx="6811">
                  <c:v>21</c:v>
                </c:pt>
                <c:pt idx="6812">
                  <c:v>21</c:v>
                </c:pt>
                <c:pt idx="6813">
                  <c:v>21</c:v>
                </c:pt>
                <c:pt idx="6814">
                  <c:v>21</c:v>
                </c:pt>
                <c:pt idx="6815">
                  <c:v>21</c:v>
                </c:pt>
                <c:pt idx="6816">
                  <c:v>21</c:v>
                </c:pt>
                <c:pt idx="6817">
                  <c:v>21</c:v>
                </c:pt>
                <c:pt idx="6818">
                  <c:v>21</c:v>
                </c:pt>
                <c:pt idx="6819">
                  <c:v>21</c:v>
                </c:pt>
                <c:pt idx="6820">
                  <c:v>21</c:v>
                </c:pt>
                <c:pt idx="6821">
                  <c:v>21</c:v>
                </c:pt>
                <c:pt idx="6822">
                  <c:v>21</c:v>
                </c:pt>
                <c:pt idx="6823">
                  <c:v>21</c:v>
                </c:pt>
                <c:pt idx="6824">
                  <c:v>21</c:v>
                </c:pt>
                <c:pt idx="6825">
                  <c:v>21</c:v>
                </c:pt>
                <c:pt idx="6826">
                  <c:v>21</c:v>
                </c:pt>
                <c:pt idx="6827">
                  <c:v>21</c:v>
                </c:pt>
                <c:pt idx="6828">
                  <c:v>21</c:v>
                </c:pt>
                <c:pt idx="6829">
                  <c:v>21</c:v>
                </c:pt>
                <c:pt idx="6830">
                  <c:v>21</c:v>
                </c:pt>
                <c:pt idx="6831">
                  <c:v>21</c:v>
                </c:pt>
                <c:pt idx="6832">
                  <c:v>21</c:v>
                </c:pt>
                <c:pt idx="6833">
                  <c:v>21</c:v>
                </c:pt>
                <c:pt idx="6834">
                  <c:v>21</c:v>
                </c:pt>
                <c:pt idx="6835">
                  <c:v>21</c:v>
                </c:pt>
                <c:pt idx="6836">
                  <c:v>14.333</c:v>
                </c:pt>
                <c:pt idx="6837">
                  <c:v>14.333</c:v>
                </c:pt>
                <c:pt idx="6838">
                  <c:v>14.333</c:v>
                </c:pt>
                <c:pt idx="6839">
                  <c:v>14.333</c:v>
                </c:pt>
                <c:pt idx="6840">
                  <c:v>14.333</c:v>
                </c:pt>
                <c:pt idx="6841">
                  <c:v>14.333</c:v>
                </c:pt>
                <c:pt idx="6842">
                  <c:v>14.333</c:v>
                </c:pt>
                <c:pt idx="6843">
                  <c:v>14.333</c:v>
                </c:pt>
                <c:pt idx="6844">
                  <c:v>14.333</c:v>
                </c:pt>
                <c:pt idx="6845">
                  <c:v>14.333</c:v>
                </c:pt>
                <c:pt idx="6846">
                  <c:v>14.333</c:v>
                </c:pt>
                <c:pt idx="6847">
                  <c:v>14.333</c:v>
                </c:pt>
                <c:pt idx="6848">
                  <c:v>14.333</c:v>
                </c:pt>
                <c:pt idx="6849">
                  <c:v>14.333</c:v>
                </c:pt>
                <c:pt idx="6850">
                  <c:v>14.333</c:v>
                </c:pt>
                <c:pt idx="6851">
                  <c:v>14.333</c:v>
                </c:pt>
                <c:pt idx="6852">
                  <c:v>14.333</c:v>
                </c:pt>
                <c:pt idx="6853">
                  <c:v>14.333</c:v>
                </c:pt>
                <c:pt idx="6854">
                  <c:v>14.333</c:v>
                </c:pt>
                <c:pt idx="6855">
                  <c:v>14.333</c:v>
                </c:pt>
                <c:pt idx="6856">
                  <c:v>14.333</c:v>
                </c:pt>
                <c:pt idx="6857">
                  <c:v>14.333</c:v>
                </c:pt>
                <c:pt idx="6858">
                  <c:v>14.333</c:v>
                </c:pt>
                <c:pt idx="6859">
                  <c:v>14.333</c:v>
                </c:pt>
                <c:pt idx="6860">
                  <c:v>14.333</c:v>
                </c:pt>
                <c:pt idx="6861">
                  <c:v>14.333</c:v>
                </c:pt>
                <c:pt idx="6862">
                  <c:v>14.333</c:v>
                </c:pt>
                <c:pt idx="6863">
                  <c:v>17</c:v>
                </c:pt>
                <c:pt idx="6864">
                  <c:v>17</c:v>
                </c:pt>
                <c:pt idx="6865">
                  <c:v>17</c:v>
                </c:pt>
                <c:pt idx="6866">
                  <c:v>17</c:v>
                </c:pt>
                <c:pt idx="6867">
                  <c:v>17</c:v>
                </c:pt>
                <c:pt idx="6868">
                  <c:v>17</c:v>
                </c:pt>
                <c:pt idx="6869">
                  <c:v>17</c:v>
                </c:pt>
                <c:pt idx="6870">
                  <c:v>17</c:v>
                </c:pt>
                <c:pt idx="6871">
                  <c:v>17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96F-46F5-BD76-C583FDA75C8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676033728"/>
        <c:axId val="1676030400"/>
      </c:scatterChart>
      <c:valAx>
        <c:axId val="1676033728"/>
        <c:scaling>
          <c:orientation val="minMax"/>
          <c:max val="7200"/>
          <c:min val="0"/>
        </c:scaling>
        <c:delete val="0"/>
        <c:axPos val="b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0400"/>
        <c:crosses val="autoZero"/>
        <c:crossBetween val="midCat"/>
      </c:valAx>
      <c:valAx>
        <c:axId val="1676030400"/>
        <c:scaling>
          <c:orientation val="minMax"/>
          <c:max val="55"/>
          <c:min val="0"/>
        </c:scaling>
        <c:delete val="0"/>
        <c:axPos val="l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37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atin typeface="LM Roman 10" panose="00000500000000000000" pitchFamily="50" charset="0"/>
        </a:defRPr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tx1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8733-49E0-9671-47C32EACD2C3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74D51536-CDD7-4E7F-872C-2A2F588F94C8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8733-49E0-9671-47C32EACD2C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48A7B21A-B04A-4CBF-823A-258B94870F08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8733-49E0-9671-47C32EACD2C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5F318050-CF5B-47EA-9E5A-6B5E883221FF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8733-49E0-9671-47C32EACD2C3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8733-49E0-9671-47C32EACD2C3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96300356-ECBB-4F7D-8CF6-D8B1CF315AD2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8733-49E0-9671-47C32EACD2C3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106A7A89-BF1E-4CC9-B446-3242570F2DD0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8733-49E0-9671-47C32EACD2C3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2FD5B344-0F9C-476A-A612-40C3C45FA655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8733-49E0-9671-47C32EACD2C3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9B19B08E-D7FD-4C28-9974-8A8B34064FC5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8733-49E0-9671-47C32EACD2C3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21836E00-3771-40D9-853A-72AAA826D59D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8733-49E0-9671-47C32EACD2C3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6BF5E1C3-C601-477F-B3A9-68C7E4091F6C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8733-49E0-9671-47C32EACD2C3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27E5AE00-DAF6-420B-BF38-A29F97C5B9BA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8733-49E0-9671-47C32EACD2C3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7797BA4C-9E47-489C-8ED8-48D8C8B33C3E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0-8733-49E0-9671-47C32EACD2C3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443FC437-A25F-4922-9E0E-87568387E104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1-8733-49E0-9671-47C32EACD2C3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46400ED2-74F6-41F3-8F9F-725C31C05172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2-8733-49E0-9671-47C32EACD2C3}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B568EC8A-8A3C-45DA-9058-7ED8720F02A2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3-8733-49E0-9671-47C32EACD2C3}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15375053-D26B-41B5-A36F-CA98C7AD15E4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4-8733-49E0-9671-47C32EACD2C3}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13DE7BC2-C6E5-4BF1-A7A4-AFA8C48A62A9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8733-49E0-9671-47C32EACD2C3}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AC7D3BF9-C12A-48E5-AC2C-0EE4619CAC54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6-8733-49E0-9671-47C32EACD2C3}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7-8733-49E0-9671-47C32EACD2C3}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8-8733-49E0-9671-47C32EACD2C3}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92A1938A-111C-4251-B358-084E220DDC9B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9-8733-49E0-9671-47C32EACD2C3}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A446958D-414D-446D-A027-95A08266FEC3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A-8733-49E0-9671-47C32EACD2C3}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570E1F56-E419-4530-9A7A-C5196EB00A42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B-8733-49E0-9671-47C32EACD2C3}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7AB1B47D-BD28-4C9E-ABC3-499F66993CF7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C-8733-49E0-9671-47C32EACD2C3}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FE713ADC-F11C-4398-86B6-C5DC58AB22DC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D-8733-49E0-9671-47C32EACD2C3}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137C4597-6BF0-4E07-A49A-1C5E3A32ED69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E-8733-49E0-9671-47C32EACD2C3}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CA53F159-2AED-4C27-B176-C94F4AA930CF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F-8733-49E0-9671-47C32EACD2C3}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69B34AB7-8E0F-4BAE-BC09-5E2D270B8861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0-8733-49E0-9671-47C32EACD2C3}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56F6F2DF-F5A4-4B26-B189-FE100C101851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1-8733-49E0-9671-47C32EACD2C3}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9567D568-4FC5-4799-A70C-BFA8E2A19909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2-8733-49E0-9671-47C32EACD2C3}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EBD4A48C-03A6-4425-9A9D-B5CDE41FA115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3-8733-49E0-9671-47C32EACD2C3}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01AABFEE-B049-43CB-975A-3B53284CFBAE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4-8733-49E0-9671-47C32EACD2C3}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D4829170-4837-4375-B4D9-A6DD33B0C526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5-8733-49E0-9671-47C32EACD2C3}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AB126082-27BF-4803-9F9A-5682DD8F44F0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6-8733-49E0-9671-47C32EACD2C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M Roman 10" panose="00000500000000000000" pitchFamily="50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xVal>
            <c:numRef>
              <c:f>E_analysis!$B$2:$B$36</c:f>
              <c:numCache>
                <c:formatCode>0</c:formatCode>
                <c:ptCount val="35"/>
                <c:pt idx="0">
                  <c:v>200</c:v>
                </c:pt>
                <c:pt idx="1">
                  <c:v>400</c:v>
                </c:pt>
                <c:pt idx="2">
                  <c:v>600</c:v>
                </c:pt>
                <c:pt idx="3">
                  <c:v>800</c:v>
                </c:pt>
                <c:pt idx="4">
                  <c:v>1000</c:v>
                </c:pt>
                <c:pt idx="5">
                  <c:v>1200</c:v>
                </c:pt>
                <c:pt idx="6">
                  <c:v>1400</c:v>
                </c:pt>
                <c:pt idx="7">
                  <c:v>1600</c:v>
                </c:pt>
                <c:pt idx="8">
                  <c:v>1800</c:v>
                </c:pt>
                <c:pt idx="9">
                  <c:v>2000</c:v>
                </c:pt>
                <c:pt idx="10">
                  <c:v>2200</c:v>
                </c:pt>
                <c:pt idx="11">
                  <c:v>2400</c:v>
                </c:pt>
                <c:pt idx="12">
                  <c:v>2600</c:v>
                </c:pt>
                <c:pt idx="13">
                  <c:v>2800</c:v>
                </c:pt>
                <c:pt idx="14">
                  <c:v>3000</c:v>
                </c:pt>
                <c:pt idx="15">
                  <c:v>3200</c:v>
                </c:pt>
                <c:pt idx="16">
                  <c:v>3400</c:v>
                </c:pt>
                <c:pt idx="17">
                  <c:v>3600</c:v>
                </c:pt>
                <c:pt idx="18">
                  <c:v>3800</c:v>
                </c:pt>
                <c:pt idx="19">
                  <c:v>4000</c:v>
                </c:pt>
                <c:pt idx="20">
                  <c:v>4200</c:v>
                </c:pt>
                <c:pt idx="21">
                  <c:v>4400</c:v>
                </c:pt>
                <c:pt idx="22">
                  <c:v>4600</c:v>
                </c:pt>
                <c:pt idx="23">
                  <c:v>4800</c:v>
                </c:pt>
                <c:pt idx="24">
                  <c:v>5000</c:v>
                </c:pt>
                <c:pt idx="25">
                  <c:v>5200</c:v>
                </c:pt>
                <c:pt idx="26">
                  <c:v>5400</c:v>
                </c:pt>
                <c:pt idx="27">
                  <c:v>5600</c:v>
                </c:pt>
                <c:pt idx="28">
                  <c:v>5800</c:v>
                </c:pt>
                <c:pt idx="29">
                  <c:v>6000</c:v>
                </c:pt>
                <c:pt idx="30">
                  <c:v>6200</c:v>
                </c:pt>
                <c:pt idx="31">
                  <c:v>6400</c:v>
                </c:pt>
                <c:pt idx="32">
                  <c:v>6600</c:v>
                </c:pt>
                <c:pt idx="33">
                  <c:v>6800</c:v>
                </c:pt>
                <c:pt idx="34">
                  <c:v>7000</c:v>
                </c:pt>
              </c:numCache>
            </c:numRef>
          </c:xVal>
          <c:yVal>
            <c:numRef>
              <c:f>E_analysis!$G$2:$G$36</c:f>
              <c:numCache>
                <c:formatCode>0</c:formatCode>
                <c:ptCount val="35"/>
                <c:pt idx="0">
                  <c:v>#N/A</c:v>
                </c:pt>
                <c:pt idx="1">
                  <c:v>29</c:v>
                </c:pt>
                <c:pt idx="2">
                  <c:v>25.5</c:v>
                </c:pt>
                <c:pt idx="3">
                  <c:v>32.5</c:v>
                </c:pt>
                <c:pt idx="4">
                  <c:v>#N/A</c:v>
                </c:pt>
                <c:pt idx="5">
                  <c:v>42</c:v>
                </c:pt>
                <c:pt idx="6">
                  <c:v>35</c:v>
                </c:pt>
                <c:pt idx="7">
                  <c:v>35</c:v>
                </c:pt>
                <c:pt idx="8">
                  <c:v>21.75</c:v>
                </c:pt>
                <c:pt idx="9">
                  <c:v>20.75</c:v>
                </c:pt>
                <c:pt idx="10">
                  <c:v>31.5</c:v>
                </c:pt>
                <c:pt idx="11">
                  <c:v>20.25</c:v>
                </c:pt>
                <c:pt idx="12">
                  <c:v>22.5</c:v>
                </c:pt>
                <c:pt idx="13">
                  <c:v>15.75</c:v>
                </c:pt>
                <c:pt idx="14">
                  <c:v>20.25</c:v>
                </c:pt>
                <c:pt idx="15">
                  <c:v>18.75</c:v>
                </c:pt>
                <c:pt idx="16">
                  <c:v>27.75</c:v>
                </c:pt>
                <c:pt idx="17">
                  <c:v>18.5</c:v>
                </c:pt>
                <c:pt idx="18">
                  <c:v>24.5</c:v>
                </c:pt>
                <c:pt idx="19">
                  <c:v>#N/A</c:v>
                </c:pt>
                <c:pt idx="20">
                  <c:v>#N/A</c:v>
                </c:pt>
                <c:pt idx="21">
                  <c:v>29.75</c:v>
                </c:pt>
                <c:pt idx="22">
                  <c:v>25.6666666666666</c:v>
                </c:pt>
                <c:pt idx="23">
                  <c:v>26.3333333333333</c:v>
                </c:pt>
                <c:pt idx="24">
                  <c:v>25.75</c:v>
                </c:pt>
                <c:pt idx="25">
                  <c:v>24.75</c:v>
                </c:pt>
                <c:pt idx="26">
                  <c:v>18.25</c:v>
                </c:pt>
                <c:pt idx="27">
                  <c:v>27.25</c:v>
                </c:pt>
                <c:pt idx="28">
                  <c:v>19.5</c:v>
                </c:pt>
                <c:pt idx="29">
                  <c:v>22.5</c:v>
                </c:pt>
                <c:pt idx="30">
                  <c:v>27</c:v>
                </c:pt>
                <c:pt idx="31">
                  <c:v>28.5</c:v>
                </c:pt>
                <c:pt idx="32">
                  <c:v>19.75</c:v>
                </c:pt>
                <c:pt idx="33">
                  <c:v>16</c:v>
                </c:pt>
                <c:pt idx="34">
                  <c:v>16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E_analysis!$A$2:$A$36</c15:f>
                <c15:dlblRangeCache>
                  <c:ptCount val="35"/>
                  <c:pt idx="0">
                    <c:v>0</c:v>
                  </c:pt>
                  <c:pt idx="1">
                    <c:v>1</c:v>
                  </c:pt>
                  <c:pt idx="2">
                    <c:v>2</c:v>
                  </c:pt>
                  <c:pt idx="3">
                    <c:v>3</c:v>
                  </c:pt>
                  <c:pt idx="4">
                    <c:v>4</c:v>
                  </c:pt>
                  <c:pt idx="5">
                    <c:v>5</c:v>
                  </c:pt>
                  <c:pt idx="6">
                    <c:v>6</c:v>
                  </c:pt>
                  <c:pt idx="7">
                    <c:v>7</c:v>
                  </c:pt>
                  <c:pt idx="8">
                    <c:v>8</c:v>
                  </c:pt>
                  <c:pt idx="9">
                    <c:v>9</c:v>
                  </c:pt>
                  <c:pt idx="10">
                    <c:v>10</c:v>
                  </c:pt>
                  <c:pt idx="11">
                    <c:v>11</c:v>
                  </c:pt>
                  <c:pt idx="12">
                    <c:v>12</c:v>
                  </c:pt>
                  <c:pt idx="13">
                    <c:v>13</c:v>
                  </c:pt>
                  <c:pt idx="14">
                    <c:v>14</c:v>
                  </c:pt>
                  <c:pt idx="15">
                    <c:v>15</c:v>
                  </c:pt>
                  <c:pt idx="16">
                    <c:v>16</c:v>
                  </c:pt>
                  <c:pt idx="17">
                    <c:v>17</c:v>
                  </c:pt>
                  <c:pt idx="18">
                    <c:v>18</c:v>
                  </c:pt>
                  <c:pt idx="19">
                    <c:v>19</c:v>
                  </c:pt>
                  <c:pt idx="20">
                    <c:v>20</c:v>
                  </c:pt>
                  <c:pt idx="21">
                    <c:v>21</c:v>
                  </c:pt>
                  <c:pt idx="22">
                    <c:v>22</c:v>
                  </c:pt>
                  <c:pt idx="23">
                    <c:v>23</c:v>
                  </c:pt>
                  <c:pt idx="24">
                    <c:v>24</c:v>
                  </c:pt>
                  <c:pt idx="25">
                    <c:v>25</c:v>
                  </c:pt>
                  <c:pt idx="26">
                    <c:v>26</c:v>
                  </c:pt>
                  <c:pt idx="27">
                    <c:v>27</c:v>
                  </c:pt>
                  <c:pt idx="28">
                    <c:v>28</c:v>
                  </c:pt>
                  <c:pt idx="29">
                    <c:v>29</c:v>
                  </c:pt>
                  <c:pt idx="30">
                    <c:v>30</c:v>
                  </c:pt>
                  <c:pt idx="31">
                    <c:v>31</c:v>
                  </c:pt>
                  <c:pt idx="32">
                    <c:v>32</c:v>
                  </c:pt>
                  <c:pt idx="33">
                    <c:v>33</c:v>
                  </c:pt>
                  <c:pt idx="34">
                    <c:v>34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8733-49E0-9671-47C32EACD2C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676033728"/>
        <c:axId val="1676030400"/>
      </c:scatterChart>
      <c:scatterChart>
        <c:scatterStyle val="lineMarker"/>
        <c:varyColors val="0"/>
        <c:ser>
          <c:idx val="1"/>
          <c:order val="1"/>
          <c:spPr>
            <a:ln w="63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E_analysis!$U$2:$U$6873</c:f>
              <c:numCache>
                <c:formatCode>General</c:formatCode>
                <c:ptCount val="6872"/>
                <c:pt idx="0">
                  <c:v>200</c:v>
                </c:pt>
                <c:pt idx="1">
                  <c:v>201</c:v>
                </c:pt>
                <c:pt idx="2">
                  <c:v>202</c:v>
                </c:pt>
                <c:pt idx="3">
                  <c:v>203</c:v>
                </c:pt>
                <c:pt idx="4">
                  <c:v>204</c:v>
                </c:pt>
                <c:pt idx="5">
                  <c:v>205</c:v>
                </c:pt>
                <c:pt idx="6">
                  <c:v>206</c:v>
                </c:pt>
                <c:pt idx="7">
                  <c:v>207</c:v>
                </c:pt>
                <c:pt idx="8">
                  <c:v>208</c:v>
                </c:pt>
                <c:pt idx="9">
                  <c:v>209</c:v>
                </c:pt>
                <c:pt idx="10">
                  <c:v>210</c:v>
                </c:pt>
                <c:pt idx="11">
                  <c:v>211</c:v>
                </c:pt>
                <c:pt idx="12">
                  <c:v>212</c:v>
                </c:pt>
                <c:pt idx="13">
                  <c:v>213</c:v>
                </c:pt>
                <c:pt idx="14">
                  <c:v>214</c:v>
                </c:pt>
                <c:pt idx="15">
                  <c:v>215</c:v>
                </c:pt>
                <c:pt idx="16">
                  <c:v>216</c:v>
                </c:pt>
                <c:pt idx="17">
                  <c:v>217</c:v>
                </c:pt>
                <c:pt idx="18">
                  <c:v>218</c:v>
                </c:pt>
                <c:pt idx="19">
                  <c:v>219</c:v>
                </c:pt>
                <c:pt idx="20">
                  <c:v>220</c:v>
                </c:pt>
                <c:pt idx="21">
                  <c:v>221</c:v>
                </c:pt>
                <c:pt idx="22">
                  <c:v>222</c:v>
                </c:pt>
                <c:pt idx="23">
                  <c:v>223</c:v>
                </c:pt>
                <c:pt idx="24">
                  <c:v>224</c:v>
                </c:pt>
                <c:pt idx="25">
                  <c:v>225</c:v>
                </c:pt>
                <c:pt idx="26">
                  <c:v>226</c:v>
                </c:pt>
                <c:pt idx="27">
                  <c:v>227</c:v>
                </c:pt>
                <c:pt idx="28">
                  <c:v>228</c:v>
                </c:pt>
                <c:pt idx="29">
                  <c:v>229</c:v>
                </c:pt>
                <c:pt idx="30">
                  <c:v>230</c:v>
                </c:pt>
                <c:pt idx="31">
                  <c:v>231</c:v>
                </c:pt>
                <c:pt idx="32">
                  <c:v>232</c:v>
                </c:pt>
                <c:pt idx="33">
                  <c:v>233</c:v>
                </c:pt>
                <c:pt idx="34">
                  <c:v>234</c:v>
                </c:pt>
                <c:pt idx="35">
                  <c:v>235</c:v>
                </c:pt>
                <c:pt idx="36">
                  <c:v>236</c:v>
                </c:pt>
                <c:pt idx="37">
                  <c:v>237</c:v>
                </c:pt>
                <c:pt idx="38">
                  <c:v>238</c:v>
                </c:pt>
                <c:pt idx="39">
                  <c:v>239</c:v>
                </c:pt>
                <c:pt idx="40">
                  <c:v>240</c:v>
                </c:pt>
                <c:pt idx="41">
                  <c:v>241</c:v>
                </c:pt>
                <c:pt idx="42">
                  <c:v>242</c:v>
                </c:pt>
                <c:pt idx="43">
                  <c:v>243</c:v>
                </c:pt>
                <c:pt idx="44">
                  <c:v>244</c:v>
                </c:pt>
                <c:pt idx="45">
                  <c:v>245</c:v>
                </c:pt>
                <c:pt idx="46">
                  <c:v>246</c:v>
                </c:pt>
                <c:pt idx="47">
                  <c:v>247</c:v>
                </c:pt>
                <c:pt idx="48">
                  <c:v>248</c:v>
                </c:pt>
                <c:pt idx="49">
                  <c:v>249</c:v>
                </c:pt>
                <c:pt idx="50">
                  <c:v>250</c:v>
                </c:pt>
                <c:pt idx="51">
                  <c:v>251</c:v>
                </c:pt>
                <c:pt idx="52">
                  <c:v>252</c:v>
                </c:pt>
                <c:pt idx="53">
                  <c:v>253</c:v>
                </c:pt>
                <c:pt idx="54">
                  <c:v>254</c:v>
                </c:pt>
                <c:pt idx="55">
                  <c:v>255</c:v>
                </c:pt>
                <c:pt idx="56">
                  <c:v>256</c:v>
                </c:pt>
                <c:pt idx="57">
                  <c:v>257</c:v>
                </c:pt>
                <c:pt idx="58">
                  <c:v>258</c:v>
                </c:pt>
                <c:pt idx="59">
                  <c:v>259</c:v>
                </c:pt>
                <c:pt idx="60">
                  <c:v>260</c:v>
                </c:pt>
                <c:pt idx="61">
                  <c:v>261</c:v>
                </c:pt>
                <c:pt idx="62">
                  <c:v>262</c:v>
                </c:pt>
                <c:pt idx="63">
                  <c:v>263</c:v>
                </c:pt>
                <c:pt idx="64">
                  <c:v>264</c:v>
                </c:pt>
                <c:pt idx="65">
                  <c:v>265</c:v>
                </c:pt>
                <c:pt idx="66">
                  <c:v>266</c:v>
                </c:pt>
                <c:pt idx="67">
                  <c:v>267</c:v>
                </c:pt>
                <c:pt idx="68">
                  <c:v>268</c:v>
                </c:pt>
                <c:pt idx="69">
                  <c:v>269</c:v>
                </c:pt>
                <c:pt idx="70">
                  <c:v>270</c:v>
                </c:pt>
                <c:pt idx="71">
                  <c:v>271</c:v>
                </c:pt>
                <c:pt idx="72">
                  <c:v>272</c:v>
                </c:pt>
                <c:pt idx="73">
                  <c:v>273</c:v>
                </c:pt>
                <c:pt idx="74">
                  <c:v>274</c:v>
                </c:pt>
                <c:pt idx="75">
                  <c:v>275</c:v>
                </c:pt>
                <c:pt idx="76">
                  <c:v>276</c:v>
                </c:pt>
                <c:pt idx="77">
                  <c:v>277</c:v>
                </c:pt>
                <c:pt idx="78">
                  <c:v>278</c:v>
                </c:pt>
                <c:pt idx="79">
                  <c:v>279</c:v>
                </c:pt>
                <c:pt idx="80">
                  <c:v>280</c:v>
                </c:pt>
                <c:pt idx="81">
                  <c:v>281</c:v>
                </c:pt>
                <c:pt idx="82">
                  <c:v>282</c:v>
                </c:pt>
                <c:pt idx="83">
                  <c:v>283</c:v>
                </c:pt>
                <c:pt idx="84">
                  <c:v>284</c:v>
                </c:pt>
                <c:pt idx="85">
                  <c:v>285</c:v>
                </c:pt>
                <c:pt idx="86">
                  <c:v>286</c:v>
                </c:pt>
                <c:pt idx="87">
                  <c:v>287</c:v>
                </c:pt>
                <c:pt idx="88">
                  <c:v>288</c:v>
                </c:pt>
                <c:pt idx="89">
                  <c:v>289</c:v>
                </c:pt>
                <c:pt idx="90">
                  <c:v>290</c:v>
                </c:pt>
                <c:pt idx="91">
                  <c:v>291</c:v>
                </c:pt>
                <c:pt idx="92">
                  <c:v>292</c:v>
                </c:pt>
                <c:pt idx="93">
                  <c:v>293</c:v>
                </c:pt>
                <c:pt idx="94">
                  <c:v>294</c:v>
                </c:pt>
                <c:pt idx="95">
                  <c:v>295</c:v>
                </c:pt>
                <c:pt idx="96">
                  <c:v>296</c:v>
                </c:pt>
                <c:pt idx="97">
                  <c:v>297</c:v>
                </c:pt>
                <c:pt idx="98">
                  <c:v>298</c:v>
                </c:pt>
                <c:pt idx="99">
                  <c:v>299</c:v>
                </c:pt>
                <c:pt idx="100">
                  <c:v>300</c:v>
                </c:pt>
                <c:pt idx="101">
                  <c:v>301</c:v>
                </c:pt>
                <c:pt idx="102">
                  <c:v>302</c:v>
                </c:pt>
                <c:pt idx="103">
                  <c:v>303</c:v>
                </c:pt>
                <c:pt idx="104">
                  <c:v>304</c:v>
                </c:pt>
                <c:pt idx="105">
                  <c:v>305</c:v>
                </c:pt>
                <c:pt idx="106">
                  <c:v>306</c:v>
                </c:pt>
                <c:pt idx="107">
                  <c:v>307</c:v>
                </c:pt>
                <c:pt idx="108">
                  <c:v>308</c:v>
                </c:pt>
                <c:pt idx="109">
                  <c:v>309</c:v>
                </c:pt>
                <c:pt idx="110">
                  <c:v>310</c:v>
                </c:pt>
                <c:pt idx="111">
                  <c:v>311</c:v>
                </c:pt>
                <c:pt idx="112">
                  <c:v>312</c:v>
                </c:pt>
                <c:pt idx="113">
                  <c:v>313</c:v>
                </c:pt>
                <c:pt idx="114">
                  <c:v>314</c:v>
                </c:pt>
                <c:pt idx="115">
                  <c:v>315</c:v>
                </c:pt>
                <c:pt idx="116">
                  <c:v>316</c:v>
                </c:pt>
                <c:pt idx="117">
                  <c:v>317</c:v>
                </c:pt>
                <c:pt idx="118">
                  <c:v>318</c:v>
                </c:pt>
                <c:pt idx="119">
                  <c:v>319</c:v>
                </c:pt>
                <c:pt idx="120">
                  <c:v>320</c:v>
                </c:pt>
                <c:pt idx="121">
                  <c:v>321</c:v>
                </c:pt>
                <c:pt idx="122">
                  <c:v>322</c:v>
                </c:pt>
                <c:pt idx="123">
                  <c:v>323</c:v>
                </c:pt>
                <c:pt idx="124">
                  <c:v>324</c:v>
                </c:pt>
                <c:pt idx="125">
                  <c:v>325</c:v>
                </c:pt>
                <c:pt idx="126">
                  <c:v>326</c:v>
                </c:pt>
                <c:pt idx="127">
                  <c:v>327</c:v>
                </c:pt>
                <c:pt idx="128">
                  <c:v>328</c:v>
                </c:pt>
                <c:pt idx="129">
                  <c:v>329</c:v>
                </c:pt>
                <c:pt idx="130">
                  <c:v>330</c:v>
                </c:pt>
                <c:pt idx="131">
                  <c:v>331</c:v>
                </c:pt>
                <c:pt idx="132">
                  <c:v>332</c:v>
                </c:pt>
                <c:pt idx="133">
                  <c:v>333</c:v>
                </c:pt>
                <c:pt idx="134">
                  <c:v>334</c:v>
                </c:pt>
                <c:pt idx="135">
                  <c:v>335</c:v>
                </c:pt>
                <c:pt idx="136">
                  <c:v>336</c:v>
                </c:pt>
                <c:pt idx="137">
                  <c:v>337</c:v>
                </c:pt>
                <c:pt idx="138">
                  <c:v>338</c:v>
                </c:pt>
                <c:pt idx="139">
                  <c:v>339</c:v>
                </c:pt>
                <c:pt idx="140">
                  <c:v>340</c:v>
                </c:pt>
                <c:pt idx="141">
                  <c:v>341</c:v>
                </c:pt>
                <c:pt idx="142">
                  <c:v>342</c:v>
                </c:pt>
                <c:pt idx="143">
                  <c:v>343</c:v>
                </c:pt>
                <c:pt idx="144">
                  <c:v>344</c:v>
                </c:pt>
                <c:pt idx="145">
                  <c:v>345</c:v>
                </c:pt>
                <c:pt idx="146">
                  <c:v>346</c:v>
                </c:pt>
                <c:pt idx="147">
                  <c:v>347</c:v>
                </c:pt>
                <c:pt idx="148">
                  <c:v>348</c:v>
                </c:pt>
                <c:pt idx="149">
                  <c:v>349</c:v>
                </c:pt>
                <c:pt idx="150">
                  <c:v>350</c:v>
                </c:pt>
                <c:pt idx="151">
                  <c:v>351</c:v>
                </c:pt>
                <c:pt idx="152">
                  <c:v>352</c:v>
                </c:pt>
                <c:pt idx="153">
                  <c:v>353</c:v>
                </c:pt>
                <c:pt idx="154">
                  <c:v>354</c:v>
                </c:pt>
                <c:pt idx="155">
                  <c:v>355</c:v>
                </c:pt>
                <c:pt idx="156">
                  <c:v>356</c:v>
                </c:pt>
                <c:pt idx="157">
                  <c:v>357</c:v>
                </c:pt>
                <c:pt idx="158">
                  <c:v>358</c:v>
                </c:pt>
                <c:pt idx="159">
                  <c:v>359</c:v>
                </c:pt>
                <c:pt idx="160">
                  <c:v>360</c:v>
                </c:pt>
                <c:pt idx="161">
                  <c:v>361</c:v>
                </c:pt>
                <c:pt idx="162">
                  <c:v>362</c:v>
                </c:pt>
                <c:pt idx="163">
                  <c:v>363</c:v>
                </c:pt>
                <c:pt idx="164">
                  <c:v>364</c:v>
                </c:pt>
                <c:pt idx="165">
                  <c:v>365</c:v>
                </c:pt>
                <c:pt idx="166">
                  <c:v>366</c:v>
                </c:pt>
                <c:pt idx="167">
                  <c:v>367</c:v>
                </c:pt>
                <c:pt idx="168">
                  <c:v>368</c:v>
                </c:pt>
                <c:pt idx="169">
                  <c:v>369</c:v>
                </c:pt>
                <c:pt idx="170">
                  <c:v>370</c:v>
                </c:pt>
                <c:pt idx="171">
                  <c:v>371</c:v>
                </c:pt>
                <c:pt idx="172">
                  <c:v>372</c:v>
                </c:pt>
                <c:pt idx="173">
                  <c:v>373</c:v>
                </c:pt>
                <c:pt idx="174">
                  <c:v>374</c:v>
                </c:pt>
                <c:pt idx="175">
                  <c:v>375</c:v>
                </c:pt>
                <c:pt idx="176">
                  <c:v>376</c:v>
                </c:pt>
                <c:pt idx="177">
                  <c:v>377</c:v>
                </c:pt>
                <c:pt idx="178">
                  <c:v>378</c:v>
                </c:pt>
                <c:pt idx="179">
                  <c:v>379</c:v>
                </c:pt>
                <c:pt idx="180">
                  <c:v>380</c:v>
                </c:pt>
                <c:pt idx="181">
                  <c:v>381</c:v>
                </c:pt>
                <c:pt idx="182">
                  <c:v>382</c:v>
                </c:pt>
                <c:pt idx="183">
                  <c:v>383</c:v>
                </c:pt>
                <c:pt idx="184">
                  <c:v>384</c:v>
                </c:pt>
                <c:pt idx="185">
                  <c:v>385</c:v>
                </c:pt>
                <c:pt idx="186">
                  <c:v>386</c:v>
                </c:pt>
                <c:pt idx="187">
                  <c:v>387</c:v>
                </c:pt>
                <c:pt idx="188">
                  <c:v>388</c:v>
                </c:pt>
                <c:pt idx="189">
                  <c:v>389</c:v>
                </c:pt>
                <c:pt idx="190">
                  <c:v>390</c:v>
                </c:pt>
                <c:pt idx="191">
                  <c:v>391</c:v>
                </c:pt>
                <c:pt idx="192">
                  <c:v>392</c:v>
                </c:pt>
                <c:pt idx="193">
                  <c:v>393</c:v>
                </c:pt>
                <c:pt idx="194">
                  <c:v>394</c:v>
                </c:pt>
                <c:pt idx="195">
                  <c:v>395</c:v>
                </c:pt>
                <c:pt idx="196">
                  <c:v>396</c:v>
                </c:pt>
                <c:pt idx="197">
                  <c:v>397</c:v>
                </c:pt>
                <c:pt idx="198">
                  <c:v>398</c:v>
                </c:pt>
                <c:pt idx="199">
                  <c:v>399</c:v>
                </c:pt>
                <c:pt idx="200">
                  <c:v>400</c:v>
                </c:pt>
                <c:pt idx="201">
                  <c:v>401</c:v>
                </c:pt>
                <c:pt idx="202">
                  <c:v>402</c:v>
                </c:pt>
                <c:pt idx="203">
                  <c:v>403</c:v>
                </c:pt>
                <c:pt idx="204">
                  <c:v>404</c:v>
                </c:pt>
                <c:pt idx="205">
                  <c:v>405</c:v>
                </c:pt>
                <c:pt idx="206">
                  <c:v>406</c:v>
                </c:pt>
                <c:pt idx="207">
                  <c:v>407</c:v>
                </c:pt>
                <c:pt idx="208">
                  <c:v>408</c:v>
                </c:pt>
                <c:pt idx="209">
                  <c:v>409</c:v>
                </c:pt>
                <c:pt idx="210">
                  <c:v>410</c:v>
                </c:pt>
                <c:pt idx="211">
                  <c:v>411</c:v>
                </c:pt>
                <c:pt idx="212">
                  <c:v>412</c:v>
                </c:pt>
                <c:pt idx="213">
                  <c:v>413</c:v>
                </c:pt>
                <c:pt idx="214">
                  <c:v>414</c:v>
                </c:pt>
                <c:pt idx="215">
                  <c:v>415</c:v>
                </c:pt>
                <c:pt idx="216">
                  <c:v>416</c:v>
                </c:pt>
                <c:pt idx="217">
                  <c:v>417</c:v>
                </c:pt>
                <c:pt idx="218">
                  <c:v>418</c:v>
                </c:pt>
                <c:pt idx="219">
                  <c:v>419</c:v>
                </c:pt>
                <c:pt idx="220">
                  <c:v>420</c:v>
                </c:pt>
                <c:pt idx="221">
                  <c:v>421</c:v>
                </c:pt>
                <c:pt idx="222">
                  <c:v>422</c:v>
                </c:pt>
                <c:pt idx="223">
                  <c:v>423</c:v>
                </c:pt>
                <c:pt idx="224">
                  <c:v>424</c:v>
                </c:pt>
                <c:pt idx="225">
                  <c:v>425</c:v>
                </c:pt>
                <c:pt idx="226">
                  <c:v>426</c:v>
                </c:pt>
                <c:pt idx="227">
                  <c:v>427</c:v>
                </c:pt>
                <c:pt idx="228">
                  <c:v>428</c:v>
                </c:pt>
                <c:pt idx="229">
                  <c:v>429</c:v>
                </c:pt>
                <c:pt idx="230">
                  <c:v>430</c:v>
                </c:pt>
                <c:pt idx="231">
                  <c:v>431</c:v>
                </c:pt>
                <c:pt idx="232">
                  <c:v>432</c:v>
                </c:pt>
                <c:pt idx="233">
                  <c:v>433</c:v>
                </c:pt>
                <c:pt idx="234">
                  <c:v>434</c:v>
                </c:pt>
                <c:pt idx="235">
                  <c:v>435</c:v>
                </c:pt>
                <c:pt idx="236">
                  <c:v>436</c:v>
                </c:pt>
                <c:pt idx="237">
                  <c:v>437</c:v>
                </c:pt>
                <c:pt idx="238">
                  <c:v>438</c:v>
                </c:pt>
                <c:pt idx="239">
                  <c:v>439</c:v>
                </c:pt>
                <c:pt idx="240">
                  <c:v>440</c:v>
                </c:pt>
                <c:pt idx="241">
                  <c:v>441</c:v>
                </c:pt>
                <c:pt idx="242">
                  <c:v>442</c:v>
                </c:pt>
                <c:pt idx="243">
                  <c:v>443</c:v>
                </c:pt>
                <c:pt idx="244">
                  <c:v>444</c:v>
                </c:pt>
                <c:pt idx="245">
                  <c:v>445</c:v>
                </c:pt>
                <c:pt idx="246">
                  <c:v>446</c:v>
                </c:pt>
                <c:pt idx="247">
                  <c:v>447</c:v>
                </c:pt>
                <c:pt idx="248">
                  <c:v>448</c:v>
                </c:pt>
                <c:pt idx="249">
                  <c:v>449</c:v>
                </c:pt>
                <c:pt idx="250">
                  <c:v>450</c:v>
                </c:pt>
                <c:pt idx="251">
                  <c:v>451</c:v>
                </c:pt>
                <c:pt idx="252">
                  <c:v>452</c:v>
                </c:pt>
                <c:pt idx="253">
                  <c:v>453</c:v>
                </c:pt>
                <c:pt idx="254">
                  <c:v>454</c:v>
                </c:pt>
                <c:pt idx="255">
                  <c:v>455</c:v>
                </c:pt>
                <c:pt idx="256">
                  <c:v>456</c:v>
                </c:pt>
                <c:pt idx="257">
                  <c:v>457</c:v>
                </c:pt>
                <c:pt idx="258">
                  <c:v>458</c:v>
                </c:pt>
                <c:pt idx="259">
                  <c:v>459</c:v>
                </c:pt>
                <c:pt idx="260">
                  <c:v>460</c:v>
                </c:pt>
                <c:pt idx="261">
                  <c:v>461</c:v>
                </c:pt>
                <c:pt idx="262">
                  <c:v>462</c:v>
                </c:pt>
                <c:pt idx="263">
                  <c:v>463</c:v>
                </c:pt>
                <c:pt idx="264">
                  <c:v>464</c:v>
                </c:pt>
                <c:pt idx="265">
                  <c:v>465</c:v>
                </c:pt>
                <c:pt idx="266">
                  <c:v>466</c:v>
                </c:pt>
                <c:pt idx="267">
                  <c:v>467</c:v>
                </c:pt>
                <c:pt idx="268">
                  <c:v>468</c:v>
                </c:pt>
                <c:pt idx="269">
                  <c:v>469</c:v>
                </c:pt>
                <c:pt idx="270">
                  <c:v>470</c:v>
                </c:pt>
                <c:pt idx="271">
                  <c:v>471</c:v>
                </c:pt>
                <c:pt idx="272">
                  <c:v>472</c:v>
                </c:pt>
                <c:pt idx="273">
                  <c:v>473</c:v>
                </c:pt>
                <c:pt idx="274">
                  <c:v>474</c:v>
                </c:pt>
                <c:pt idx="275">
                  <c:v>475</c:v>
                </c:pt>
                <c:pt idx="276">
                  <c:v>476</c:v>
                </c:pt>
                <c:pt idx="277">
                  <c:v>477</c:v>
                </c:pt>
                <c:pt idx="278">
                  <c:v>478</c:v>
                </c:pt>
                <c:pt idx="279">
                  <c:v>479</c:v>
                </c:pt>
                <c:pt idx="280">
                  <c:v>480</c:v>
                </c:pt>
                <c:pt idx="281">
                  <c:v>481</c:v>
                </c:pt>
                <c:pt idx="282">
                  <c:v>482</c:v>
                </c:pt>
                <c:pt idx="283">
                  <c:v>483</c:v>
                </c:pt>
                <c:pt idx="284">
                  <c:v>484</c:v>
                </c:pt>
                <c:pt idx="285">
                  <c:v>485</c:v>
                </c:pt>
                <c:pt idx="286">
                  <c:v>486</c:v>
                </c:pt>
                <c:pt idx="287">
                  <c:v>487</c:v>
                </c:pt>
                <c:pt idx="288">
                  <c:v>488</c:v>
                </c:pt>
                <c:pt idx="289">
                  <c:v>489</c:v>
                </c:pt>
                <c:pt idx="290">
                  <c:v>490</c:v>
                </c:pt>
                <c:pt idx="291">
                  <c:v>491</c:v>
                </c:pt>
                <c:pt idx="292">
                  <c:v>492</c:v>
                </c:pt>
                <c:pt idx="293">
                  <c:v>493</c:v>
                </c:pt>
                <c:pt idx="294">
                  <c:v>494</c:v>
                </c:pt>
                <c:pt idx="295">
                  <c:v>495</c:v>
                </c:pt>
                <c:pt idx="296">
                  <c:v>496</c:v>
                </c:pt>
                <c:pt idx="297">
                  <c:v>497</c:v>
                </c:pt>
                <c:pt idx="298">
                  <c:v>498</c:v>
                </c:pt>
                <c:pt idx="299">
                  <c:v>499</c:v>
                </c:pt>
                <c:pt idx="300">
                  <c:v>500</c:v>
                </c:pt>
                <c:pt idx="301">
                  <c:v>501</c:v>
                </c:pt>
                <c:pt idx="302">
                  <c:v>502</c:v>
                </c:pt>
                <c:pt idx="303">
                  <c:v>503</c:v>
                </c:pt>
                <c:pt idx="304">
                  <c:v>504</c:v>
                </c:pt>
                <c:pt idx="305">
                  <c:v>505</c:v>
                </c:pt>
                <c:pt idx="306">
                  <c:v>506</c:v>
                </c:pt>
                <c:pt idx="307">
                  <c:v>507</c:v>
                </c:pt>
                <c:pt idx="308">
                  <c:v>508</c:v>
                </c:pt>
                <c:pt idx="309">
                  <c:v>509</c:v>
                </c:pt>
                <c:pt idx="310">
                  <c:v>510</c:v>
                </c:pt>
                <c:pt idx="311">
                  <c:v>511</c:v>
                </c:pt>
                <c:pt idx="312">
                  <c:v>512</c:v>
                </c:pt>
                <c:pt idx="313">
                  <c:v>513</c:v>
                </c:pt>
                <c:pt idx="314">
                  <c:v>514</c:v>
                </c:pt>
                <c:pt idx="315">
                  <c:v>515</c:v>
                </c:pt>
                <c:pt idx="316">
                  <c:v>516</c:v>
                </c:pt>
                <c:pt idx="317">
                  <c:v>517</c:v>
                </c:pt>
                <c:pt idx="318">
                  <c:v>518</c:v>
                </c:pt>
                <c:pt idx="319">
                  <c:v>519</c:v>
                </c:pt>
                <c:pt idx="320">
                  <c:v>520</c:v>
                </c:pt>
                <c:pt idx="321">
                  <c:v>521</c:v>
                </c:pt>
                <c:pt idx="322">
                  <c:v>522</c:v>
                </c:pt>
                <c:pt idx="323">
                  <c:v>523</c:v>
                </c:pt>
                <c:pt idx="324">
                  <c:v>524</c:v>
                </c:pt>
                <c:pt idx="325">
                  <c:v>525</c:v>
                </c:pt>
                <c:pt idx="326">
                  <c:v>526</c:v>
                </c:pt>
                <c:pt idx="327">
                  <c:v>527</c:v>
                </c:pt>
                <c:pt idx="328">
                  <c:v>528</c:v>
                </c:pt>
                <c:pt idx="329">
                  <c:v>529</c:v>
                </c:pt>
                <c:pt idx="330">
                  <c:v>530</c:v>
                </c:pt>
                <c:pt idx="331">
                  <c:v>531</c:v>
                </c:pt>
                <c:pt idx="332">
                  <c:v>532</c:v>
                </c:pt>
                <c:pt idx="333">
                  <c:v>533</c:v>
                </c:pt>
                <c:pt idx="334">
                  <c:v>534</c:v>
                </c:pt>
                <c:pt idx="335">
                  <c:v>535</c:v>
                </c:pt>
                <c:pt idx="336">
                  <c:v>536</c:v>
                </c:pt>
                <c:pt idx="337">
                  <c:v>537</c:v>
                </c:pt>
                <c:pt idx="338">
                  <c:v>538</c:v>
                </c:pt>
                <c:pt idx="339">
                  <c:v>539</c:v>
                </c:pt>
                <c:pt idx="340">
                  <c:v>540</c:v>
                </c:pt>
                <c:pt idx="341">
                  <c:v>541</c:v>
                </c:pt>
                <c:pt idx="342">
                  <c:v>542</c:v>
                </c:pt>
                <c:pt idx="343">
                  <c:v>543</c:v>
                </c:pt>
                <c:pt idx="344">
                  <c:v>544</c:v>
                </c:pt>
                <c:pt idx="345">
                  <c:v>545</c:v>
                </c:pt>
                <c:pt idx="346">
                  <c:v>546</c:v>
                </c:pt>
                <c:pt idx="347">
                  <c:v>547</c:v>
                </c:pt>
                <c:pt idx="348">
                  <c:v>548</c:v>
                </c:pt>
                <c:pt idx="349">
                  <c:v>549</c:v>
                </c:pt>
                <c:pt idx="350">
                  <c:v>550</c:v>
                </c:pt>
                <c:pt idx="351">
                  <c:v>551</c:v>
                </c:pt>
                <c:pt idx="352">
                  <c:v>552</c:v>
                </c:pt>
                <c:pt idx="353">
                  <c:v>553</c:v>
                </c:pt>
                <c:pt idx="354">
                  <c:v>554</c:v>
                </c:pt>
                <c:pt idx="355">
                  <c:v>555</c:v>
                </c:pt>
                <c:pt idx="356">
                  <c:v>556</c:v>
                </c:pt>
                <c:pt idx="357">
                  <c:v>557</c:v>
                </c:pt>
                <c:pt idx="358">
                  <c:v>558</c:v>
                </c:pt>
                <c:pt idx="359">
                  <c:v>559</c:v>
                </c:pt>
                <c:pt idx="360">
                  <c:v>560</c:v>
                </c:pt>
                <c:pt idx="361">
                  <c:v>561</c:v>
                </c:pt>
                <c:pt idx="362">
                  <c:v>562</c:v>
                </c:pt>
                <c:pt idx="363">
                  <c:v>563</c:v>
                </c:pt>
                <c:pt idx="364">
                  <c:v>564</c:v>
                </c:pt>
                <c:pt idx="365">
                  <c:v>565</c:v>
                </c:pt>
                <c:pt idx="366">
                  <c:v>566</c:v>
                </c:pt>
                <c:pt idx="367">
                  <c:v>567</c:v>
                </c:pt>
                <c:pt idx="368">
                  <c:v>568</c:v>
                </c:pt>
                <c:pt idx="369">
                  <c:v>569</c:v>
                </c:pt>
                <c:pt idx="370">
                  <c:v>570</c:v>
                </c:pt>
                <c:pt idx="371">
                  <c:v>571</c:v>
                </c:pt>
                <c:pt idx="372">
                  <c:v>572</c:v>
                </c:pt>
                <c:pt idx="373">
                  <c:v>573</c:v>
                </c:pt>
                <c:pt idx="374">
                  <c:v>574</c:v>
                </c:pt>
                <c:pt idx="375">
                  <c:v>575</c:v>
                </c:pt>
                <c:pt idx="376">
                  <c:v>576</c:v>
                </c:pt>
                <c:pt idx="377">
                  <c:v>577</c:v>
                </c:pt>
                <c:pt idx="378">
                  <c:v>578</c:v>
                </c:pt>
                <c:pt idx="379">
                  <c:v>579</c:v>
                </c:pt>
                <c:pt idx="380">
                  <c:v>580</c:v>
                </c:pt>
                <c:pt idx="381">
                  <c:v>581</c:v>
                </c:pt>
                <c:pt idx="382">
                  <c:v>582</c:v>
                </c:pt>
                <c:pt idx="383">
                  <c:v>583</c:v>
                </c:pt>
                <c:pt idx="384">
                  <c:v>584</c:v>
                </c:pt>
                <c:pt idx="385">
                  <c:v>585</c:v>
                </c:pt>
                <c:pt idx="386">
                  <c:v>586</c:v>
                </c:pt>
                <c:pt idx="387">
                  <c:v>587</c:v>
                </c:pt>
                <c:pt idx="388">
                  <c:v>588</c:v>
                </c:pt>
                <c:pt idx="389">
                  <c:v>589</c:v>
                </c:pt>
                <c:pt idx="390">
                  <c:v>590</c:v>
                </c:pt>
                <c:pt idx="391">
                  <c:v>591</c:v>
                </c:pt>
                <c:pt idx="392">
                  <c:v>592</c:v>
                </c:pt>
                <c:pt idx="393">
                  <c:v>593</c:v>
                </c:pt>
                <c:pt idx="394">
                  <c:v>594</c:v>
                </c:pt>
                <c:pt idx="395">
                  <c:v>595</c:v>
                </c:pt>
                <c:pt idx="396">
                  <c:v>596</c:v>
                </c:pt>
                <c:pt idx="397">
                  <c:v>597</c:v>
                </c:pt>
                <c:pt idx="398">
                  <c:v>598</c:v>
                </c:pt>
                <c:pt idx="399">
                  <c:v>599</c:v>
                </c:pt>
                <c:pt idx="400">
                  <c:v>600</c:v>
                </c:pt>
                <c:pt idx="401">
                  <c:v>601</c:v>
                </c:pt>
                <c:pt idx="402">
                  <c:v>602</c:v>
                </c:pt>
                <c:pt idx="403">
                  <c:v>603</c:v>
                </c:pt>
                <c:pt idx="404">
                  <c:v>604</c:v>
                </c:pt>
                <c:pt idx="405">
                  <c:v>605</c:v>
                </c:pt>
                <c:pt idx="406">
                  <c:v>606</c:v>
                </c:pt>
                <c:pt idx="407">
                  <c:v>607</c:v>
                </c:pt>
                <c:pt idx="408">
                  <c:v>608</c:v>
                </c:pt>
                <c:pt idx="409">
                  <c:v>609</c:v>
                </c:pt>
                <c:pt idx="410">
                  <c:v>610</c:v>
                </c:pt>
                <c:pt idx="411">
                  <c:v>611</c:v>
                </c:pt>
                <c:pt idx="412">
                  <c:v>612</c:v>
                </c:pt>
                <c:pt idx="413">
                  <c:v>613</c:v>
                </c:pt>
                <c:pt idx="414">
                  <c:v>614</c:v>
                </c:pt>
                <c:pt idx="415">
                  <c:v>615</c:v>
                </c:pt>
                <c:pt idx="416">
                  <c:v>616</c:v>
                </c:pt>
                <c:pt idx="417">
                  <c:v>617</c:v>
                </c:pt>
                <c:pt idx="418">
                  <c:v>618</c:v>
                </c:pt>
                <c:pt idx="419">
                  <c:v>619</c:v>
                </c:pt>
                <c:pt idx="420">
                  <c:v>620</c:v>
                </c:pt>
                <c:pt idx="421">
                  <c:v>621</c:v>
                </c:pt>
                <c:pt idx="422">
                  <c:v>622</c:v>
                </c:pt>
                <c:pt idx="423">
                  <c:v>623</c:v>
                </c:pt>
                <c:pt idx="424">
                  <c:v>624</c:v>
                </c:pt>
                <c:pt idx="425">
                  <c:v>625</c:v>
                </c:pt>
                <c:pt idx="426">
                  <c:v>626</c:v>
                </c:pt>
                <c:pt idx="427">
                  <c:v>627</c:v>
                </c:pt>
                <c:pt idx="428">
                  <c:v>628</c:v>
                </c:pt>
                <c:pt idx="429">
                  <c:v>629</c:v>
                </c:pt>
                <c:pt idx="430">
                  <c:v>630</c:v>
                </c:pt>
                <c:pt idx="431">
                  <c:v>631</c:v>
                </c:pt>
                <c:pt idx="432">
                  <c:v>632</c:v>
                </c:pt>
                <c:pt idx="433">
                  <c:v>633</c:v>
                </c:pt>
                <c:pt idx="434">
                  <c:v>634</c:v>
                </c:pt>
                <c:pt idx="435">
                  <c:v>635</c:v>
                </c:pt>
                <c:pt idx="436">
                  <c:v>636</c:v>
                </c:pt>
                <c:pt idx="437">
                  <c:v>637</c:v>
                </c:pt>
                <c:pt idx="438">
                  <c:v>638</c:v>
                </c:pt>
                <c:pt idx="439">
                  <c:v>639</c:v>
                </c:pt>
                <c:pt idx="440">
                  <c:v>640</c:v>
                </c:pt>
                <c:pt idx="441">
                  <c:v>641</c:v>
                </c:pt>
                <c:pt idx="442">
                  <c:v>642</c:v>
                </c:pt>
                <c:pt idx="443">
                  <c:v>643</c:v>
                </c:pt>
                <c:pt idx="444">
                  <c:v>644</c:v>
                </c:pt>
                <c:pt idx="445">
                  <c:v>645</c:v>
                </c:pt>
                <c:pt idx="446">
                  <c:v>646</c:v>
                </c:pt>
                <c:pt idx="447">
                  <c:v>647</c:v>
                </c:pt>
                <c:pt idx="448">
                  <c:v>648</c:v>
                </c:pt>
                <c:pt idx="449">
                  <c:v>649</c:v>
                </c:pt>
                <c:pt idx="450">
                  <c:v>650</c:v>
                </c:pt>
                <c:pt idx="451">
                  <c:v>651</c:v>
                </c:pt>
                <c:pt idx="452">
                  <c:v>652</c:v>
                </c:pt>
                <c:pt idx="453">
                  <c:v>653</c:v>
                </c:pt>
                <c:pt idx="454">
                  <c:v>654</c:v>
                </c:pt>
                <c:pt idx="455">
                  <c:v>655</c:v>
                </c:pt>
                <c:pt idx="456">
                  <c:v>656</c:v>
                </c:pt>
                <c:pt idx="457">
                  <c:v>657</c:v>
                </c:pt>
                <c:pt idx="458">
                  <c:v>658</c:v>
                </c:pt>
                <c:pt idx="459">
                  <c:v>659</c:v>
                </c:pt>
                <c:pt idx="460">
                  <c:v>660</c:v>
                </c:pt>
                <c:pt idx="461">
                  <c:v>661</c:v>
                </c:pt>
                <c:pt idx="462">
                  <c:v>662</c:v>
                </c:pt>
                <c:pt idx="463">
                  <c:v>663</c:v>
                </c:pt>
                <c:pt idx="464">
                  <c:v>664</c:v>
                </c:pt>
                <c:pt idx="465">
                  <c:v>665</c:v>
                </c:pt>
                <c:pt idx="466">
                  <c:v>666</c:v>
                </c:pt>
                <c:pt idx="467">
                  <c:v>667</c:v>
                </c:pt>
                <c:pt idx="468">
                  <c:v>668</c:v>
                </c:pt>
                <c:pt idx="469">
                  <c:v>669</c:v>
                </c:pt>
                <c:pt idx="470">
                  <c:v>670</c:v>
                </c:pt>
                <c:pt idx="471">
                  <c:v>671</c:v>
                </c:pt>
                <c:pt idx="472">
                  <c:v>672</c:v>
                </c:pt>
                <c:pt idx="473">
                  <c:v>673</c:v>
                </c:pt>
                <c:pt idx="474">
                  <c:v>674</c:v>
                </c:pt>
                <c:pt idx="475">
                  <c:v>675</c:v>
                </c:pt>
                <c:pt idx="476">
                  <c:v>676</c:v>
                </c:pt>
                <c:pt idx="477">
                  <c:v>677</c:v>
                </c:pt>
                <c:pt idx="478">
                  <c:v>678</c:v>
                </c:pt>
                <c:pt idx="479">
                  <c:v>679</c:v>
                </c:pt>
                <c:pt idx="480">
                  <c:v>680</c:v>
                </c:pt>
                <c:pt idx="481">
                  <c:v>681</c:v>
                </c:pt>
                <c:pt idx="482">
                  <c:v>682</c:v>
                </c:pt>
                <c:pt idx="483">
                  <c:v>683</c:v>
                </c:pt>
                <c:pt idx="484">
                  <c:v>684</c:v>
                </c:pt>
                <c:pt idx="485">
                  <c:v>685</c:v>
                </c:pt>
                <c:pt idx="486">
                  <c:v>686</c:v>
                </c:pt>
                <c:pt idx="487">
                  <c:v>687</c:v>
                </c:pt>
                <c:pt idx="488">
                  <c:v>688</c:v>
                </c:pt>
                <c:pt idx="489">
                  <c:v>689</c:v>
                </c:pt>
                <c:pt idx="490">
                  <c:v>690</c:v>
                </c:pt>
                <c:pt idx="491">
                  <c:v>691</c:v>
                </c:pt>
                <c:pt idx="492">
                  <c:v>692</c:v>
                </c:pt>
                <c:pt idx="493">
                  <c:v>693</c:v>
                </c:pt>
                <c:pt idx="494">
                  <c:v>694</c:v>
                </c:pt>
                <c:pt idx="495">
                  <c:v>695</c:v>
                </c:pt>
                <c:pt idx="496">
                  <c:v>696</c:v>
                </c:pt>
                <c:pt idx="497">
                  <c:v>697</c:v>
                </c:pt>
                <c:pt idx="498">
                  <c:v>698</c:v>
                </c:pt>
                <c:pt idx="499">
                  <c:v>699</c:v>
                </c:pt>
                <c:pt idx="500">
                  <c:v>700</c:v>
                </c:pt>
                <c:pt idx="501">
                  <c:v>701</c:v>
                </c:pt>
                <c:pt idx="502">
                  <c:v>702</c:v>
                </c:pt>
                <c:pt idx="503">
                  <c:v>703</c:v>
                </c:pt>
                <c:pt idx="504">
                  <c:v>704</c:v>
                </c:pt>
                <c:pt idx="505">
                  <c:v>705</c:v>
                </c:pt>
                <c:pt idx="506">
                  <c:v>706</c:v>
                </c:pt>
                <c:pt idx="507">
                  <c:v>707</c:v>
                </c:pt>
                <c:pt idx="508">
                  <c:v>708</c:v>
                </c:pt>
                <c:pt idx="509">
                  <c:v>709</c:v>
                </c:pt>
                <c:pt idx="510">
                  <c:v>710</c:v>
                </c:pt>
                <c:pt idx="511">
                  <c:v>711</c:v>
                </c:pt>
                <c:pt idx="512">
                  <c:v>712</c:v>
                </c:pt>
                <c:pt idx="513">
                  <c:v>713</c:v>
                </c:pt>
                <c:pt idx="514">
                  <c:v>714</c:v>
                </c:pt>
                <c:pt idx="515">
                  <c:v>715</c:v>
                </c:pt>
                <c:pt idx="516">
                  <c:v>716</c:v>
                </c:pt>
                <c:pt idx="517">
                  <c:v>717</c:v>
                </c:pt>
                <c:pt idx="518">
                  <c:v>718</c:v>
                </c:pt>
                <c:pt idx="519">
                  <c:v>719</c:v>
                </c:pt>
                <c:pt idx="520">
                  <c:v>720</c:v>
                </c:pt>
                <c:pt idx="521">
                  <c:v>721</c:v>
                </c:pt>
                <c:pt idx="522">
                  <c:v>722</c:v>
                </c:pt>
                <c:pt idx="523">
                  <c:v>723</c:v>
                </c:pt>
                <c:pt idx="524">
                  <c:v>724</c:v>
                </c:pt>
                <c:pt idx="525">
                  <c:v>725</c:v>
                </c:pt>
                <c:pt idx="526">
                  <c:v>726</c:v>
                </c:pt>
                <c:pt idx="527">
                  <c:v>727</c:v>
                </c:pt>
                <c:pt idx="528">
                  <c:v>728</c:v>
                </c:pt>
                <c:pt idx="529">
                  <c:v>729</c:v>
                </c:pt>
                <c:pt idx="530">
                  <c:v>730</c:v>
                </c:pt>
                <c:pt idx="531">
                  <c:v>731</c:v>
                </c:pt>
                <c:pt idx="532">
                  <c:v>732</c:v>
                </c:pt>
                <c:pt idx="533">
                  <c:v>733</c:v>
                </c:pt>
                <c:pt idx="534">
                  <c:v>734</c:v>
                </c:pt>
                <c:pt idx="535">
                  <c:v>735</c:v>
                </c:pt>
                <c:pt idx="536">
                  <c:v>736</c:v>
                </c:pt>
                <c:pt idx="537">
                  <c:v>737</c:v>
                </c:pt>
                <c:pt idx="538">
                  <c:v>738</c:v>
                </c:pt>
                <c:pt idx="539">
                  <c:v>739</c:v>
                </c:pt>
                <c:pt idx="540">
                  <c:v>740</c:v>
                </c:pt>
                <c:pt idx="541">
                  <c:v>741</c:v>
                </c:pt>
                <c:pt idx="542">
                  <c:v>742</c:v>
                </c:pt>
                <c:pt idx="543">
                  <c:v>743</c:v>
                </c:pt>
                <c:pt idx="544">
                  <c:v>744</c:v>
                </c:pt>
                <c:pt idx="545">
                  <c:v>745</c:v>
                </c:pt>
                <c:pt idx="546">
                  <c:v>746</c:v>
                </c:pt>
                <c:pt idx="547">
                  <c:v>747</c:v>
                </c:pt>
                <c:pt idx="548">
                  <c:v>748</c:v>
                </c:pt>
                <c:pt idx="549">
                  <c:v>749</c:v>
                </c:pt>
                <c:pt idx="550">
                  <c:v>750</c:v>
                </c:pt>
                <c:pt idx="551">
                  <c:v>751</c:v>
                </c:pt>
                <c:pt idx="552">
                  <c:v>752</c:v>
                </c:pt>
                <c:pt idx="553">
                  <c:v>753</c:v>
                </c:pt>
                <c:pt idx="554">
                  <c:v>754</c:v>
                </c:pt>
                <c:pt idx="555">
                  <c:v>755</c:v>
                </c:pt>
                <c:pt idx="556">
                  <c:v>756</c:v>
                </c:pt>
                <c:pt idx="557">
                  <c:v>757</c:v>
                </c:pt>
                <c:pt idx="558">
                  <c:v>758</c:v>
                </c:pt>
                <c:pt idx="559">
                  <c:v>759</c:v>
                </c:pt>
                <c:pt idx="560">
                  <c:v>760</c:v>
                </c:pt>
                <c:pt idx="561">
                  <c:v>761</c:v>
                </c:pt>
                <c:pt idx="562">
                  <c:v>762</c:v>
                </c:pt>
                <c:pt idx="563">
                  <c:v>763</c:v>
                </c:pt>
                <c:pt idx="564">
                  <c:v>764</c:v>
                </c:pt>
                <c:pt idx="565">
                  <c:v>765</c:v>
                </c:pt>
                <c:pt idx="566">
                  <c:v>766</c:v>
                </c:pt>
                <c:pt idx="567">
                  <c:v>767</c:v>
                </c:pt>
                <c:pt idx="568">
                  <c:v>768</c:v>
                </c:pt>
                <c:pt idx="569">
                  <c:v>769</c:v>
                </c:pt>
                <c:pt idx="570">
                  <c:v>770</c:v>
                </c:pt>
                <c:pt idx="571">
                  <c:v>771</c:v>
                </c:pt>
                <c:pt idx="572">
                  <c:v>772</c:v>
                </c:pt>
                <c:pt idx="573">
                  <c:v>773</c:v>
                </c:pt>
                <c:pt idx="574">
                  <c:v>774</c:v>
                </c:pt>
                <c:pt idx="575">
                  <c:v>775</c:v>
                </c:pt>
                <c:pt idx="576">
                  <c:v>776</c:v>
                </c:pt>
                <c:pt idx="577">
                  <c:v>777</c:v>
                </c:pt>
                <c:pt idx="578">
                  <c:v>778</c:v>
                </c:pt>
                <c:pt idx="579">
                  <c:v>779</c:v>
                </c:pt>
                <c:pt idx="580">
                  <c:v>780</c:v>
                </c:pt>
                <c:pt idx="581">
                  <c:v>781</c:v>
                </c:pt>
                <c:pt idx="582">
                  <c:v>782</c:v>
                </c:pt>
                <c:pt idx="583">
                  <c:v>783</c:v>
                </c:pt>
                <c:pt idx="584">
                  <c:v>784</c:v>
                </c:pt>
                <c:pt idx="585">
                  <c:v>785</c:v>
                </c:pt>
                <c:pt idx="586">
                  <c:v>786</c:v>
                </c:pt>
                <c:pt idx="587">
                  <c:v>787</c:v>
                </c:pt>
                <c:pt idx="588">
                  <c:v>788</c:v>
                </c:pt>
                <c:pt idx="589">
                  <c:v>789</c:v>
                </c:pt>
                <c:pt idx="590">
                  <c:v>790</c:v>
                </c:pt>
                <c:pt idx="591">
                  <c:v>791</c:v>
                </c:pt>
                <c:pt idx="592">
                  <c:v>792</c:v>
                </c:pt>
                <c:pt idx="593">
                  <c:v>793</c:v>
                </c:pt>
                <c:pt idx="594">
                  <c:v>794</c:v>
                </c:pt>
                <c:pt idx="595">
                  <c:v>795</c:v>
                </c:pt>
                <c:pt idx="596">
                  <c:v>796</c:v>
                </c:pt>
                <c:pt idx="597">
                  <c:v>797</c:v>
                </c:pt>
                <c:pt idx="598">
                  <c:v>798</c:v>
                </c:pt>
                <c:pt idx="599">
                  <c:v>799</c:v>
                </c:pt>
                <c:pt idx="600">
                  <c:v>800</c:v>
                </c:pt>
                <c:pt idx="601">
                  <c:v>801</c:v>
                </c:pt>
                <c:pt idx="602">
                  <c:v>802</c:v>
                </c:pt>
                <c:pt idx="603">
                  <c:v>803</c:v>
                </c:pt>
                <c:pt idx="604">
                  <c:v>804</c:v>
                </c:pt>
                <c:pt idx="605">
                  <c:v>805</c:v>
                </c:pt>
                <c:pt idx="606">
                  <c:v>806</c:v>
                </c:pt>
                <c:pt idx="607">
                  <c:v>807</c:v>
                </c:pt>
                <c:pt idx="608">
                  <c:v>808</c:v>
                </c:pt>
                <c:pt idx="609">
                  <c:v>809</c:v>
                </c:pt>
                <c:pt idx="610">
                  <c:v>810</c:v>
                </c:pt>
                <c:pt idx="611">
                  <c:v>811</c:v>
                </c:pt>
                <c:pt idx="612">
                  <c:v>812</c:v>
                </c:pt>
                <c:pt idx="613">
                  <c:v>813</c:v>
                </c:pt>
                <c:pt idx="614">
                  <c:v>814</c:v>
                </c:pt>
                <c:pt idx="615">
                  <c:v>815</c:v>
                </c:pt>
                <c:pt idx="616">
                  <c:v>816</c:v>
                </c:pt>
                <c:pt idx="617">
                  <c:v>817</c:v>
                </c:pt>
                <c:pt idx="618">
                  <c:v>818</c:v>
                </c:pt>
                <c:pt idx="619">
                  <c:v>819</c:v>
                </c:pt>
                <c:pt idx="620">
                  <c:v>820</c:v>
                </c:pt>
                <c:pt idx="621">
                  <c:v>821</c:v>
                </c:pt>
                <c:pt idx="622">
                  <c:v>822</c:v>
                </c:pt>
                <c:pt idx="623">
                  <c:v>823</c:v>
                </c:pt>
                <c:pt idx="624">
                  <c:v>824</c:v>
                </c:pt>
                <c:pt idx="625">
                  <c:v>825</c:v>
                </c:pt>
                <c:pt idx="626">
                  <c:v>826</c:v>
                </c:pt>
                <c:pt idx="627">
                  <c:v>827</c:v>
                </c:pt>
                <c:pt idx="628">
                  <c:v>828</c:v>
                </c:pt>
                <c:pt idx="629">
                  <c:v>829</c:v>
                </c:pt>
                <c:pt idx="630">
                  <c:v>830</c:v>
                </c:pt>
                <c:pt idx="631">
                  <c:v>831</c:v>
                </c:pt>
                <c:pt idx="632">
                  <c:v>832</c:v>
                </c:pt>
                <c:pt idx="633">
                  <c:v>833</c:v>
                </c:pt>
                <c:pt idx="634">
                  <c:v>834</c:v>
                </c:pt>
                <c:pt idx="635">
                  <c:v>835</c:v>
                </c:pt>
                <c:pt idx="636">
                  <c:v>836</c:v>
                </c:pt>
                <c:pt idx="637">
                  <c:v>837</c:v>
                </c:pt>
                <c:pt idx="638">
                  <c:v>838</c:v>
                </c:pt>
                <c:pt idx="639">
                  <c:v>839</c:v>
                </c:pt>
                <c:pt idx="640">
                  <c:v>840</c:v>
                </c:pt>
                <c:pt idx="641">
                  <c:v>841</c:v>
                </c:pt>
                <c:pt idx="642">
                  <c:v>842</c:v>
                </c:pt>
                <c:pt idx="643">
                  <c:v>843</c:v>
                </c:pt>
                <c:pt idx="644">
                  <c:v>844</c:v>
                </c:pt>
                <c:pt idx="645">
                  <c:v>845</c:v>
                </c:pt>
                <c:pt idx="646">
                  <c:v>846</c:v>
                </c:pt>
                <c:pt idx="647">
                  <c:v>847</c:v>
                </c:pt>
                <c:pt idx="648">
                  <c:v>848</c:v>
                </c:pt>
                <c:pt idx="649">
                  <c:v>849</c:v>
                </c:pt>
                <c:pt idx="650">
                  <c:v>850</c:v>
                </c:pt>
                <c:pt idx="651">
                  <c:v>851</c:v>
                </c:pt>
                <c:pt idx="652">
                  <c:v>852</c:v>
                </c:pt>
                <c:pt idx="653">
                  <c:v>853</c:v>
                </c:pt>
                <c:pt idx="654">
                  <c:v>854</c:v>
                </c:pt>
                <c:pt idx="655">
                  <c:v>855</c:v>
                </c:pt>
                <c:pt idx="656">
                  <c:v>856</c:v>
                </c:pt>
                <c:pt idx="657">
                  <c:v>857</c:v>
                </c:pt>
                <c:pt idx="658">
                  <c:v>858</c:v>
                </c:pt>
                <c:pt idx="659">
                  <c:v>859</c:v>
                </c:pt>
                <c:pt idx="660">
                  <c:v>860</c:v>
                </c:pt>
                <c:pt idx="661">
                  <c:v>861</c:v>
                </c:pt>
                <c:pt idx="662">
                  <c:v>862</c:v>
                </c:pt>
                <c:pt idx="663">
                  <c:v>863</c:v>
                </c:pt>
                <c:pt idx="664">
                  <c:v>864</c:v>
                </c:pt>
                <c:pt idx="665">
                  <c:v>865</c:v>
                </c:pt>
                <c:pt idx="666">
                  <c:v>866</c:v>
                </c:pt>
                <c:pt idx="667">
                  <c:v>867</c:v>
                </c:pt>
                <c:pt idx="668">
                  <c:v>868</c:v>
                </c:pt>
                <c:pt idx="669">
                  <c:v>869</c:v>
                </c:pt>
                <c:pt idx="670">
                  <c:v>870</c:v>
                </c:pt>
                <c:pt idx="671">
                  <c:v>871</c:v>
                </c:pt>
                <c:pt idx="672">
                  <c:v>872</c:v>
                </c:pt>
                <c:pt idx="673">
                  <c:v>873</c:v>
                </c:pt>
                <c:pt idx="674">
                  <c:v>874</c:v>
                </c:pt>
                <c:pt idx="675">
                  <c:v>875</c:v>
                </c:pt>
                <c:pt idx="676">
                  <c:v>876</c:v>
                </c:pt>
                <c:pt idx="677">
                  <c:v>877</c:v>
                </c:pt>
                <c:pt idx="678">
                  <c:v>878</c:v>
                </c:pt>
                <c:pt idx="679">
                  <c:v>879</c:v>
                </c:pt>
                <c:pt idx="680">
                  <c:v>880</c:v>
                </c:pt>
                <c:pt idx="681">
                  <c:v>881</c:v>
                </c:pt>
                <c:pt idx="682">
                  <c:v>882</c:v>
                </c:pt>
                <c:pt idx="683">
                  <c:v>883</c:v>
                </c:pt>
                <c:pt idx="684">
                  <c:v>884</c:v>
                </c:pt>
                <c:pt idx="685">
                  <c:v>885</c:v>
                </c:pt>
                <c:pt idx="686">
                  <c:v>886</c:v>
                </c:pt>
                <c:pt idx="687">
                  <c:v>887</c:v>
                </c:pt>
                <c:pt idx="688">
                  <c:v>888</c:v>
                </c:pt>
                <c:pt idx="689">
                  <c:v>889</c:v>
                </c:pt>
                <c:pt idx="690">
                  <c:v>890</c:v>
                </c:pt>
                <c:pt idx="691">
                  <c:v>891</c:v>
                </c:pt>
                <c:pt idx="692">
                  <c:v>892</c:v>
                </c:pt>
                <c:pt idx="693">
                  <c:v>893</c:v>
                </c:pt>
                <c:pt idx="694">
                  <c:v>894</c:v>
                </c:pt>
                <c:pt idx="695">
                  <c:v>895</c:v>
                </c:pt>
                <c:pt idx="696">
                  <c:v>896</c:v>
                </c:pt>
                <c:pt idx="697">
                  <c:v>897</c:v>
                </c:pt>
                <c:pt idx="698">
                  <c:v>898</c:v>
                </c:pt>
                <c:pt idx="699">
                  <c:v>899</c:v>
                </c:pt>
                <c:pt idx="700">
                  <c:v>900</c:v>
                </c:pt>
                <c:pt idx="701">
                  <c:v>901</c:v>
                </c:pt>
                <c:pt idx="702">
                  <c:v>902</c:v>
                </c:pt>
                <c:pt idx="703">
                  <c:v>903</c:v>
                </c:pt>
                <c:pt idx="704">
                  <c:v>904</c:v>
                </c:pt>
                <c:pt idx="705">
                  <c:v>905</c:v>
                </c:pt>
                <c:pt idx="706">
                  <c:v>906</c:v>
                </c:pt>
                <c:pt idx="707">
                  <c:v>907</c:v>
                </c:pt>
                <c:pt idx="708">
                  <c:v>908</c:v>
                </c:pt>
                <c:pt idx="709">
                  <c:v>909</c:v>
                </c:pt>
                <c:pt idx="710">
                  <c:v>910</c:v>
                </c:pt>
                <c:pt idx="711">
                  <c:v>911</c:v>
                </c:pt>
                <c:pt idx="712">
                  <c:v>912</c:v>
                </c:pt>
                <c:pt idx="713">
                  <c:v>913</c:v>
                </c:pt>
                <c:pt idx="714">
                  <c:v>914</c:v>
                </c:pt>
                <c:pt idx="715">
                  <c:v>915</c:v>
                </c:pt>
                <c:pt idx="716">
                  <c:v>916</c:v>
                </c:pt>
                <c:pt idx="717">
                  <c:v>917</c:v>
                </c:pt>
                <c:pt idx="718">
                  <c:v>918</c:v>
                </c:pt>
                <c:pt idx="719">
                  <c:v>919</c:v>
                </c:pt>
                <c:pt idx="720">
                  <c:v>920</c:v>
                </c:pt>
                <c:pt idx="721">
                  <c:v>921</c:v>
                </c:pt>
                <c:pt idx="722">
                  <c:v>922</c:v>
                </c:pt>
                <c:pt idx="723">
                  <c:v>923</c:v>
                </c:pt>
                <c:pt idx="724">
                  <c:v>924</c:v>
                </c:pt>
                <c:pt idx="725">
                  <c:v>925</c:v>
                </c:pt>
                <c:pt idx="726">
                  <c:v>926</c:v>
                </c:pt>
                <c:pt idx="727">
                  <c:v>927</c:v>
                </c:pt>
                <c:pt idx="728">
                  <c:v>928</c:v>
                </c:pt>
                <c:pt idx="729">
                  <c:v>929</c:v>
                </c:pt>
                <c:pt idx="730">
                  <c:v>930</c:v>
                </c:pt>
                <c:pt idx="731">
                  <c:v>931</c:v>
                </c:pt>
                <c:pt idx="732">
                  <c:v>932</c:v>
                </c:pt>
                <c:pt idx="733">
                  <c:v>933</c:v>
                </c:pt>
                <c:pt idx="734">
                  <c:v>934</c:v>
                </c:pt>
                <c:pt idx="735">
                  <c:v>935</c:v>
                </c:pt>
                <c:pt idx="736">
                  <c:v>936</c:v>
                </c:pt>
                <c:pt idx="737">
                  <c:v>937</c:v>
                </c:pt>
                <c:pt idx="738">
                  <c:v>938</c:v>
                </c:pt>
                <c:pt idx="739">
                  <c:v>939</c:v>
                </c:pt>
                <c:pt idx="740">
                  <c:v>940</c:v>
                </c:pt>
                <c:pt idx="741">
                  <c:v>941</c:v>
                </c:pt>
                <c:pt idx="742">
                  <c:v>942</c:v>
                </c:pt>
                <c:pt idx="743">
                  <c:v>943</c:v>
                </c:pt>
                <c:pt idx="744">
                  <c:v>944</c:v>
                </c:pt>
                <c:pt idx="745">
                  <c:v>945</c:v>
                </c:pt>
                <c:pt idx="746">
                  <c:v>946</c:v>
                </c:pt>
                <c:pt idx="747">
                  <c:v>947</c:v>
                </c:pt>
                <c:pt idx="748">
                  <c:v>948</c:v>
                </c:pt>
                <c:pt idx="749">
                  <c:v>949</c:v>
                </c:pt>
                <c:pt idx="750">
                  <c:v>950</c:v>
                </c:pt>
                <c:pt idx="751">
                  <c:v>951</c:v>
                </c:pt>
                <c:pt idx="752">
                  <c:v>952</c:v>
                </c:pt>
                <c:pt idx="753">
                  <c:v>953</c:v>
                </c:pt>
                <c:pt idx="754">
                  <c:v>954</c:v>
                </c:pt>
                <c:pt idx="755">
                  <c:v>955</c:v>
                </c:pt>
                <c:pt idx="756">
                  <c:v>956</c:v>
                </c:pt>
                <c:pt idx="757">
                  <c:v>957</c:v>
                </c:pt>
                <c:pt idx="758">
                  <c:v>958</c:v>
                </c:pt>
                <c:pt idx="759">
                  <c:v>959</c:v>
                </c:pt>
                <c:pt idx="760">
                  <c:v>960</c:v>
                </c:pt>
                <c:pt idx="761">
                  <c:v>961</c:v>
                </c:pt>
                <c:pt idx="762">
                  <c:v>962</c:v>
                </c:pt>
                <c:pt idx="763">
                  <c:v>963</c:v>
                </c:pt>
                <c:pt idx="764">
                  <c:v>964</c:v>
                </c:pt>
                <c:pt idx="765">
                  <c:v>965</c:v>
                </c:pt>
                <c:pt idx="766">
                  <c:v>966</c:v>
                </c:pt>
                <c:pt idx="767">
                  <c:v>967</c:v>
                </c:pt>
                <c:pt idx="768">
                  <c:v>968</c:v>
                </c:pt>
                <c:pt idx="769">
                  <c:v>969</c:v>
                </c:pt>
                <c:pt idx="770">
                  <c:v>970</c:v>
                </c:pt>
                <c:pt idx="771">
                  <c:v>971</c:v>
                </c:pt>
                <c:pt idx="772">
                  <c:v>972</c:v>
                </c:pt>
                <c:pt idx="773">
                  <c:v>973</c:v>
                </c:pt>
                <c:pt idx="774">
                  <c:v>974</c:v>
                </c:pt>
                <c:pt idx="775">
                  <c:v>975</c:v>
                </c:pt>
                <c:pt idx="776">
                  <c:v>976</c:v>
                </c:pt>
                <c:pt idx="777">
                  <c:v>977</c:v>
                </c:pt>
                <c:pt idx="778">
                  <c:v>978</c:v>
                </c:pt>
                <c:pt idx="779">
                  <c:v>979</c:v>
                </c:pt>
                <c:pt idx="780">
                  <c:v>980</c:v>
                </c:pt>
                <c:pt idx="781">
                  <c:v>981</c:v>
                </c:pt>
                <c:pt idx="782">
                  <c:v>982</c:v>
                </c:pt>
                <c:pt idx="783">
                  <c:v>983</c:v>
                </c:pt>
                <c:pt idx="784">
                  <c:v>984</c:v>
                </c:pt>
                <c:pt idx="785">
                  <c:v>985</c:v>
                </c:pt>
                <c:pt idx="786">
                  <c:v>986</c:v>
                </c:pt>
                <c:pt idx="787">
                  <c:v>987</c:v>
                </c:pt>
                <c:pt idx="788">
                  <c:v>988</c:v>
                </c:pt>
                <c:pt idx="789">
                  <c:v>989</c:v>
                </c:pt>
                <c:pt idx="790">
                  <c:v>990</c:v>
                </c:pt>
                <c:pt idx="791">
                  <c:v>991</c:v>
                </c:pt>
                <c:pt idx="792">
                  <c:v>992</c:v>
                </c:pt>
                <c:pt idx="793">
                  <c:v>993</c:v>
                </c:pt>
                <c:pt idx="794">
                  <c:v>994</c:v>
                </c:pt>
                <c:pt idx="795">
                  <c:v>995</c:v>
                </c:pt>
                <c:pt idx="796">
                  <c:v>996</c:v>
                </c:pt>
                <c:pt idx="797">
                  <c:v>997</c:v>
                </c:pt>
                <c:pt idx="798">
                  <c:v>998</c:v>
                </c:pt>
                <c:pt idx="799">
                  <c:v>999</c:v>
                </c:pt>
                <c:pt idx="800">
                  <c:v>1000</c:v>
                </c:pt>
                <c:pt idx="801">
                  <c:v>1001</c:v>
                </c:pt>
                <c:pt idx="802">
                  <c:v>1002</c:v>
                </c:pt>
                <c:pt idx="803">
                  <c:v>1003</c:v>
                </c:pt>
                <c:pt idx="804">
                  <c:v>1004</c:v>
                </c:pt>
                <c:pt idx="805">
                  <c:v>1005</c:v>
                </c:pt>
                <c:pt idx="806">
                  <c:v>1006</c:v>
                </c:pt>
                <c:pt idx="807">
                  <c:v>1007</c:v>
                </c:pt>
                <c:pt idx="808">
                  <c:v>1008</c:v>
                </c:pt>
                <c:pt idx="809">
                  <c:v>1009</c:v>
                </c:pt>
                <c:pt idx="810">
                  <c:v>1010</c:v>
                </c:pt>
                <c:pt idx="811">
                  <c:v>1011</c:v>
                </c:pt>
                <c:pt idx="812">
                  <c:v>1012</c:v>
                </c:pt>
                <c:pt idx="813">
                  <c:v>1013</c:v>
                </c:pt>
                <c:pt idx="814">
                  <c:v>1014</c:v>
                </c:pt>
                <c:pt idx="815">
                  <c:v>1015</c:v>
                </c:pt>
                <c:pt idx="816">
                  <c:v>1016</c:v>
                </c:pt>
                <c:pt idx="817">
                  <c:v>1017</c:v>
                </c:pt>
                <c:pt idx="818">
                  <c:v>1018</c:v>
                </c:pt>
                <c:pt idx="819">
                  <c:v>1019</c:v>
                </c:pt>
                <c:pt idx="820">
                  <c:v>1020</c:v>
                </c:pt>
                <c:pt idx="821">
                  <c:v>1021</c:v>
                </c:pt>
                <c:pt idx="822">
                  <c:v>1022</c:v>
                </c:pt>
                <c:pt idx="823">
                  <c:v>1023</c:v>
                </c:pt>
                <c:pt idx="824">
                  <c:v>1024</c:v>
                </c:pt>
                <c:pt idx="825">
                  <c:v>1025</c:v>
                </c:pt>
                <c:pt idx="826">
                  <c:v>1026</c:v>
                </c:pt>
                <c:pt idx="827">
                  <c:v>1027</c:v>
                </c:pt>
                <c:pt idx="828">
                  <c:v>1028</c:v>
                </c:pt>
                <c:pt idx="829">
                  <c:v>1029</c:v>
                </c:pt>
                <c:pt idx="830">
                  <c:v>1030</c:v>
                </c:pt>
                <c:pt idx="831">
                  <c:v>1031</c:v>
                </c:pt>
                <c:pt idx="832">
                  <c:v>1032</c:v>
                </c:pt>
                <c:pt idx="833">
                  <c:v>1033</c:v>
                </c:pt>
                <c:pt idx="834">
                  <c:v>1034</c:v>
                </c:pt>
                <c:pt idx="835">
                  <c:v>1035</c:v>
                </c:pt>
                <c:pt idx="836">
                  <c:v>1036</c:v>
                </c:pt>
                <c:pt idx="837">
                  <c:v>1037</c:v>
                </c:pt>
                <c:pt idx="838">
                  <c:v>1038</c:v>
                </c:pt>
                <c:pt idx="839">
                  <c:v>1039</c:v>
                </c:pt>
                <c:pt idx="840">
                  <c:v>1040</c:v>
                </c:pt>
                <c:pt idx="841">
                  <c:v>1041</c:v>
                </c:pt>
                <c:pt idx="842">
                  <c:v>1042</c:v>
                </c:pt>
                <c:pt idx="843">
                  <c:v>1043</c:v>
                </c:pt>
                <c:pt idx="844">
                  <c:v>1044</c:v>
                </c:pt>
                <c:pt idx="845">
                  <c:v>1045</c:v>
                </c:pt>
                <c:pt idx="846">
                  <c:v>1046</c:v>
                </c:pt>
                <c:pt idx="847">
                  <c:v>1047</c:v>
                </c:pt>
                <c:pt idx="848">
                  <c:v>1048</c:v>
                </c:pt>
                <c:pt idx="849">
                  <c:v>1049</c:v>
                </c:pt>
                <c:pt idx="850">
                  <c:v>1050</c:v>
                </c:pt>
                <c:pt idx="851">
                  <c:v>1051</c:v>
                </c:pt>
                <c:pt idx="852">
                  <c:v>1052</c:v>
                </c:pt>
                <c:pt idx="853">
                  <c:v>1053</c:v>
                </c:pt>
                <c:pt idx="854">
                  <c:v>1054</c:v>
                </c:pt>
                <c:pt idx="855">
                  <c:v>1055</c:v>
                </c:pt>
                <c:pt idx="856">
                  <c:v>1056</c:v>
                </c:pt>
                <c:pt idx="857">
                  <c:v>1057</c:v>
                </c:pt>
                <c:pt idx="858">
                  <c:v>1058</c:v>
                </c:pt>
                <c:pt idx="859">
                  <c:v>1059</c:v>
                </c:pt>
                <c:pt idx="860">
                  <c:v>1060</c:v>
                </c:pt>
                <c:pt idx="861">
                  <c:v>1061</c:v>
                </c:pt>
                <c:pt idx="862">
                  <c:v>1062</c:v>
                </c:pt>
                <c:pt idx="863">
                  <c:v>1063</c:v>
                </c:pt>
                <c:pt idx="864">
                  <c:v>1064</c:v>
                </c:pt>
                <c:pt idx="865">
                  <c:v>1065</c:v>
                </c:pt>
                <c:pt idx="866">
                  <c:v>1066</c:v>
                </c:pt>
                <c:pt idx="867">
                  <c:v>1067</c:v>
                </c:pt>
                <c:pt idx="868">
                  <c:v>1068</c:v>
                </c:pt>
                <c:pt idx="869">
                  <c:v>1069</c:v>
                </c:pt>
                <c:pt idx="870">
                  <c:v>1070</c:v>
                </c:pt>
                <c:pt idx="871">
                  <c:v>1071</c:v>
                </c:pt>
                <c:pt idx="872">
                  <c:v>1072</c:v>
                </c:pt>
                <c:pt idx="873">
                  <c:v>1073</c:v>
                </c:pt>
                <c:pt idx="874">
                  <c:v>1074</c:v>
                </c:pt>
                <c:pt idx="875">
                  <c:v>1075</c:v>
                </c:pt>
                <c:pt idx="876">
                  <c:v>1076</c:v>
                </c:pt>
                <c:pt idx="877">
                  <c:v>1077</c:v>
                </c:pt>
                <c:pt idx="878">
                  <c:v>1078</c:v>
                </c:pt>
                <c:pt idx="879">
                  <c:v>1079</c:v>
                </c:pt>
                <c:pt idx="880">
                  <c:v>1080</c:v>
                </c:pt>
                <c:pt idx="881">
                  <c:v>1081</c:v>
                </c:pt>
                <c:pt idx="882">
                  <c:v>1082</c:v>
                </c:pt>
                <c:pt idx="883">
                  <c:v>1083</c:v>
                </c:pt>
                <c:pt idx="884">
                  <c:v>1084</c:v>
                </c:pt>
                <c:pt idx="885">
                  <c:v>1085</c:v>
                </c:pt>
                <c:pt idx="886">
                  <c:v>1086</c:v>
                </c:pt>
                <c:pt idx="887">
                  <c:v>1087</c:v>
                </c:pt>
                <c:pt idx="888">
                  <c:v>1088</c:v>
                </c:pt>
                <c:pt idx="889">
                  <c:v>1089</c:v>
                </c:pt>
                <c:pt idx="890">
                  <c:v>1090</c:v>
                </c:pt>
                <c:pt idx="891">
                  <c:v>1091</c:v>
                </c:pt>
                <c:pt idx="892">
                  <c:v>1092</c:v>
                </c:pt>
                <c:pt idx="893">
                  <c:v>1093</c:v>
                </c:pt>
                <c:pt idx="894">
                  <c:v>1094</c:v>
                </c:pt>
                <c:pt idx="895">
                  <c:v>1095</c:v>
                </c:pt>
                <c:pt idx="896">
                  <c:v>1096</c:v>
                </c:pt>
                <c:pt idx="897">
                  <c:v>1097</c:v>
                </c:pt>
                <c:pt idx="898">
                  <c:v>1098</c:v>
                </c:pt>
                <c:pt idx="899">
                  <c:v>1099</c:v>
                </c:pt>
                <c:pt idx="900">
                  <c:v>1100</c:v>
                </c:pt>
                <c:pt idx="901">
                  <c:v>1101</c:v>
                </c:pt>
                <c:pt idx="902">
                  <c:v>1102</c:v>
                </c:pt>
                <c:pt idx="903">
                  <c:v>1103</c:v>
                </c:pt>
                <c:pt idx="904">
                  <c:v>1104</c:v>
                </c:pt>
                <c:pt idx="905">
                  <c:v>1105</c:v>
                </c:pt>
                <c:pt idx="906">
                  <c:v>1106</c:v>
                </c:pt>
                <c:pt idx="907">
                  <c:v>1107</c:v>
                </c:pt>
                <c:pt idx="908">
                  <c:v>1108</c:v>
                </c:pt>
                <c:pt idx="909">
                  <c:v>1109</c:v>
                </c:pt>
                <c:pt idx="910">
                  <c:v>1110</c:v>
                </c:pt>
                <c:pt idx="911">
                  <c:v>1111</c:v>
                </c:pt>
                <c:pt idx="912">
                  <c:v>1112</c:v>
                </c:pt>
                <c:pt idx="913">
                  <c:v>1113</c:v>
                </c:pt>
                <c:pt idx="914">
                  <c:v>1114</c:v>
                </c:pt>
                <c:pt idx="915">
                  <c:v>1115</c:v>
                </c:pt>
                <c:pt idx="916">
                  <c:v>1116</c:v>
                </c:pt>
                <c:pt idx="917">
                  <c:v>1117</c:v>
                </c:pt>
                <c:pt idx="918">
                  <c:v>1118</c:v>
                </c:pt>
                <c:pt idx="919">
                  <c:v>1119</c:v>
                </c:pt>
                <c:pt idx="920">
                  <c:v>1120</c:v>
                </c:pt>
                <c:pt idx="921">
                  <c:v>1121</c:v>
                </c:pt>
                <c:pt idx="922">
                  <c:v>1122</c:v>
                </c:pt>
                <c:pt idx="923">
                  <c:v>1123</c:v>
                </c:pt>
                <c:pt idx="924">
                  <c:v>1124</c:v>
                </c:pt>
                <c:pt idx="925">
                  <c:v>1125</c:v>
                </c:pt>
                <c:pt idx="926">
                  <c:v>1126</c:v>
                </c:pt>
                <c:pt idx="927">
                  <c:v>1127</c:v>
                </c:pt>
                <c:pt idx="928">
                  <c:v>1128</c:v>
                </c:pt>
                <c:pt idx="929">
                  <c:v>1129</c:v>
                </c:pt>
                <c:pt idx="930">
                  <c:v>1130</c:v>
                </c:pt>
                <c:pt idx="931">
                  <c:v>1131</c:v>
                </c:pt>
                <c:pt idx="932">
                  <c:v>1132</c:v>
                </c:pt>
                <c:pt idx="933">
                  <c:v>1133</c:v>
                </c:pt>
                <c:pt idx="934">
                  <c:v>1134</c:v>
                </c:pt>
                <c:pt idx="935">
                  <c:v>1135</c:v>
                </c:pt>
                <c:pt idx="936">
                  <c:v>1136</c:v>
                </c:pt>
                <c:pt idx="937">
                  <c:v>1137</c:v>
                </c:pt>
                <c:pt idx="938">
                  <c:v>1138</c:v>
                </c:pt>
                <c:pt idx="939">
                  <c:v>1139</c:v>
                </c:pt>
                <c:pt idx="940">
                  <c:v>1140</c:v>
                </c:pt>
                <c:pt idx="941">
                  <c:v>1141</c:v>
                </c:pt>
                <c:pt idx="942">
                  <c:v>1142</c:v>
                </c:pt>
                <c:pt idx="943">
                  <c:v>1143</c:v>
                </c:pt>
                <c:pt idx="944">
                  <c:v>1144</c:v>
                </c:pt>
                <c:pt idx="945">
                  <c:v>1145</c:v>
                </c:pt>
                <c:pt idx="946">
                  <c:v>1146</c:v>
                </c:pt>
                <c:pt idx="947">
                  <c:v>1147</c:v>
                </c:pt>
                <c:pt idx="948">
                  <c:v>1148</c:v>
                </c:pt>
                <c:pt idx="949">
                  <c:v>1149</c:v>
                </c:pt>
                <c:pt idx="950">
                  <c:v>1150</c:v>
                </c:pt>
                <c:pt idx="951">
                  <c:v>1151</c:v>
                </c:pt>
                <c:pt idx="952">
                  <c:v>1152</c:v>
                </c:pt>
                <c:pt idx="953">
                  <c:v>1153</c:v>
                </c:pt>
                <c:pt idx="954">
                  <c:v>1154</c:v>
                </c:pt>
                <c:pt idx="955">
                  <c:v>1155</c:v>
                </c:pt>
                <c:pt idx="956">
                  <c:v>1156</c:v>
                </c:pt>
                <c:pt idx="957">
                  <c:v>1157</c:v>
                </c:pt>
                <c:pt idx="958">
                  <c:v>1158</c:v>
                </c:pt>
                <c:pt idx="959">
                  <c:v>1159</c:v>
                </c:pt>
                <c:pt idx="960">
                  <c:v>1160</c:v>
                </c:pt>
                <c:pt idx="961">
                  <c:v>1161</c:v>
                </c:pt>
                <c:pt idx="962">
                  <c:v>1162</c:v>
                </c:pt>
                <c:pt idx="963">
                  <c:v>1163</c:v>
                </c:pt>
                <c:pt idx="964">
                  <c:v>1164</c:v>
                </c:pt>
                <c:pt idx="965">
                  <c:v>1165</c:v>
                </c:pt>
                <c:pt idx="966">
                  <c:v>1166</c:v>
                </c:pt>
                <c:pt idx="967">
                  <c:v>1167</c:v>
                </c:pt>
                <c:pt idx="968">
                  <c:v>1168</c:v>
                </c:pt>
                <c:pt idx="969">
                  <c:v>1169</c:v>
                </c:pt>
                <c:pt idx="970">
                  <c:v>1170</c:v>
                </c:pt>
                <c:pt idx="971">
                  <c:v>1171</c:v>
                </c:pt>
                <c:pt idx="972">
                  <c:v>1172</c:v>
                </c:pt>
                <c:pt idx="973">
                  <c:v>1173</c:v>
                </c:pt>
                <c:pt idx="974">
                  <c:v>1174</c:v>
                </c:pt>
                <c:pt idx="975">
                  <c:v>1175</c:v>
                </c:pt>
                <c:pt idx="976">
                  <c:v>1176</c:v>
                </c:pt>
                <c:pt idx="977">
                  <c:v>1177</c:v>
                </c:pt>
                <c:pt idx="978">
                  <c:v>1178</c:v>
                </c:pt>
                <c:pt idx="979">
                  <c:v>1179</c:v>
                </c:pt>
                <c:pt idx="980">
                  <c:v>1180</c:v>
                </c:pt>
                <c:pt idx="981">
                  <c:v>1181</c:v>
                </c:pt>
                <c:pt idx="982">
                  <c:v>1182</c:v>
                </c:pt>
                <c:pt idx="983">
                  <c:v>1183</c:v>
                </c:pt>
                <c:pt idx="984">
                  <c:v>1184</c:v>
                </c:pt>
                <c:pt idx="985">
                  <c:v>1185</c:v>
                </c:pt>
                <c:pt idx="986">
                  <c:v>1186</c:v>
                </c:pt>
                <c:pt idx="987">
                  <c:v>1187</c:v>
                </c:pt>
                <c:pt idx="988">
                  <c:v>1188</c:v>
                </c:pt>
                <c:pt idx="989">
                  <c:v>1189</c:v>
                </c:pt>
                <c:pt idx="990">
                  <c:v>1190</c:v>
                </c:pt>
                <c:pt idx="991">
                  <c:v>1191</c:v>
                </c:pt>
                <c:pt idx="992">
                  <c:v>1192</c:v>
                </c:pt>
                <c:pt idx="993">
                  <c:v>1193</c:v>
                </c:pt>
                <c:pt idx="994">
                  <c:v>1194</c:v>
                </c:pt>
                <c:pt idx="995">
                  <c:v>1195</c:v>
                </c:pt>
                <c:pt idx="996">
                  <c:v>1196</c:v>
                </c:pt>
                <c:pt idx="997">
                  <c:v>1197</c:v>
                </c:pt>
                <c:pt idx="998">
                  <c:v>1198</c:v>
                </c:pt>
                <c:pt idx="999">
                  <c:v>1199</c:v>
                </c:pt>
                <c:pt idx="1000">
                  <c:v>1200</c:v>
                </c:pt>
                <c:pt idx="1001">
                  <c:v>1201</c:v>
                </c:pt>
                <c:pt idx="1002">
                  <c:v>1202</c:v>
                </c:pt>
                <c:pt idx="1003">
                  <c:v>1203</c:v>
                </c:pt>
                <c:pt idx="1004">
                  <c:v>1204</c:v>
                </c:pt>
                <c:pt idx="1005">
                  <c:v>1205</c:v>
                </c:pt>
                <c:pt idx="1006">
                  <c:v>1206</c:v>
                </c:pt>
                <c:pt idx="1007">
                  <c:v>1207</c:v>
                </c:pt>
                <c:pt idx="1008">
                  <c:v>1208</c:v>
                </c:pt>
                <c:pt idx="1009">
                  <c:v>1209</c:v>
                </c:pt>
                <c:pt idx="1010">
                  <c:v>1210</c:v>
                </c:pt>
                <c:pt idx="1011">
                  <c:v>1211</c:v>
                </c:pt>
                <c:pt idx="1012">
                  <c:v>1212</c:v>
                </c:pt>
                <c:pt idx="1013">
                  <c:v>1213</c:v>
                </c:pt>
                <c:pt idx="1014">
                  <c:v>1214</c:v>
                </c:pt>
                <c:pt idx="1015">
                  <c:v>1215</c:v>
                </c:pt>
                <c:pt idx="1016">
                  <c:v>1216</c:v>
                </c:pt>
                <c:pt idx="1017">
                  <c:v>1217</c:v>
                </c:pt>
                <c:pt idx="1018">
                  <c:v>1218</c:v>
                </c:pt>
                <c:pt idx="1019">
                  <c:v>1219</c:v>
                </c:pt>
                <c:pt idx="1020">
                  <c:v>1220</c:v>
                </c:pt>
                <c:pt idx="1021">
                  <c:v>1221</c:v>
                </c:pt>
                <c:pt idx="1022">
                  <c:v>1222</c:v>
                </c:pt>
                <c:pt idx="1023">
                  <c:v>1223</c:v>
                </c:pt>
                <c:pt idx="1024">
                  <c:v>1224</c:v>
                </c:pt>
                <c:pt idx="1025">
                  <c:v>1225</c:v>
                </c:pt>
                <c:pt idx="1026">
                  <c:v>1226</c:v>
                </c:pt>
                <c:pt idx="1027">
                  <c:v>1227</c:v>
                </c:pt>
                <c:pt idx="1028">
                  <c:v>1228</c:v>
                </c:pt>
                <c:pt idx="1029">
                  <c:v>1229</c:v>
                </c:pt>
                <c:pt idx="1030">
                  <c:v>1230</c:v>
                </c:pt>
                <c:pt idx="1031">
                  <c:v>1231</c:v>
                </c:pt>
                <c:pt idx="1032">
                  <c:v>1232</c:v>
                </c:pt>
                <c:pt idx="1033">
                  <c:v>1233</c:v>
                </c:pt>
                <c:pt idx="1034">
                  <c:v>1234</c:v>
                </c:pt>
                <c:pt idx="1035">
                  <c:v>1235</c:v>
                </c:pt>
                <c:pt idx="1036">
                  <c:v>1236</c:v>
                </c:pt>
                <c:pt idx="1037">
                  <c:v>1237</c:v>
                </c:pt>
                <c:pt idx="1038">
                  <c:v>1238</c:v>
                </c:pt>
                <c:pt idx="1039">
                  <c:v>1239</c:v>
                </c:pt>
                <c:pt idx="1040">
                  <c:v>1240</c:v>
                </c:pt>
                <c:pt idx="1041">
                  <c:v>1241</c:v>
                </c:pt>
                <c:pt idx="1042">
                  <c:v>1242</c:v>
                </c:pt>
                <c:pt idx="1043">
                  <c:v>1243</c:v>
                </c:pt>
                <c:pt idx="1044">
                  <c:v>1244</c:v>
                </c:pt>
                <c:pt idx="1045">
                  <c:v>1245</c:v>
                </c:pt>
                <c:pt idx="1046">
                  <c:v>1246</c:v>
                </c:pt>
                <c:pt idx="1047">
                  <c:v>1247</c:v>
                </c:pt>
                <c:pt idx="1048">
                  <c:v>1248</c:v>
                </c:pt>
                <c:pt idx="1049">
                  <c:v>1249</c:v>
                </c:pt>
                <c:pt idx="1050">
                  <c:v>1250</c:v>
                </c:pt>
                <c:pt idx="1051">
                  <c:v>1251</c:v>
                </c:pt>
                <c:pt idx="1052">
                  <c:v>1252</c:v>
                </c:pt>
                <c:pt idx="1053">
                  <c:v>1253</c:v>
                </c:pt>
                <c:pt idx="1054">
                  <c:v>1254</c:v>
                </c:pt>
                <c:pt idx="1055">
                  <c:v>1255</c:v>
                </c:pt>
                <c:pt idx="1056">
                  <c:v>1256</c:v>
                </c:pt>
                <c:pt idx="1057">
                  <c:v>1257</c:v>
                </c:pt>
                <c:pt idx="1058">
                  <c:v>1258</c:v>
                </c:pt>
                <c:pt idx="1059">
                  <c:v>1259</c:v>
                </c:pt>
                <c:pt idx="1060">
                  <c:v>1260</c:v>
                </c:pt>
                <c:pt idx="1061">
                  <c:v>1261</c:v>
                </c:pt>
                <c:pt idx="1062">
                  <c:v>1262</c:v>
                </c:pt>
                <c:pt idx="1063">
                  <c:v>1263</c:v>
                </c:pt>
                <c:pt idx="1064">
                  <c:v>1264</c:v>
                </c:pt>
                <c:pt idx="1065">
                  <c:v>1265</c:v>
                </c:pt>
                <c:pt idx="1066">
                  <c:v>1266</c:v>
                </c:pt>
                <c:pt idx="1067">
                  <c:v>1267</c:v>
                </c:pt>
                <c:pt idx="1068">
                  <c:v>1268</c:v>
                </c:pt>
                <c:pt idx="1069">
                  <c:v>1269</c:v>
                </c:pt>
                <c:pt idx="1070">
                  <c:v>1270</c:v>
                </c:pt>
                <c:pt idx="1071">
                  <c:v>1271</c:v>
                </c:pt>
                <c:pt idx="1072">
                  <c:v>1272</c:v>
                </c:pt>
                <c:pt idx="1073">
                  <c:v>1273</c:v>
                </c:pt>
                <c:pt idx="1074">
                  <c:v>1274</c:v>
                </c:pt>
                <c:pt idx="1075">
                  <c:v>1275</c:v>
                </c:pt>
                <c:pt idx="1076">
                  <c:v>1276</c:v>
                </c:pt>
                <c:pt idx="1077">
                  <c:v>1277</c:v>
                </c:pt>
                <c:pt idx="1078">
                  <c:v>1278</c:v>
                </c:pt>
                <c:pt idx="1079">
                  <c:v>1279</c:v>
                </c:pt>
                <c:pt idx="1080">
                  <c:v>1280</c:v>
                </c:pt>
                <c:pt idx="1081">
                  <c:v>1281</c:v>
                </c:pt>
                <c:pt idx="1082">
                  <c:v>1282</c:v>
                </c:pt>
                <c:pt idx="1083">
                  <c:v>1283</c:v>
                </c:pt>
                <c:pt idx="1084">
                  <c:v>1284</c:v>
                </c:pt>
                <c:pt idx="1085">
                  <c:v>1285</c:v>
                </c:pt>
                <c:pt idx="1086">
                  <c:v>1286</c:v>
                </c:pt>
                <c:pt idx="1087">
                  <c:v>1287</c:v>
                </c:pt>
                <c:pt idx="1088">
                  <c:v>1288</c:v>
                </c:pt>
                <c:pt idx="1089">
                  <c:v>1289</c:v>
                </c:pt>
                <c:pt idx="1090">
                  <c:v>1290</c:v>
                </c:pt>
                <c:pt idx="1091">
                  <c:v>1291</c:v>
                </c:pt>
                <c:pt idx="1092">
                  <c:v>1292</c:v>
                </c:pt>
                <c:pt idx="1093">
                  <c:v>1293</c:v>
                </c:pt>
                <c:pt idx="1094">
                  <c:v>1294</c:v>
                </c:pt>
                <c:pt idx="1095">
                  <c:v>1295</c:v>
                </c:pt>
                <c:pt idx="1096">
                  <c:v>1296</c:v>
                </c:pt>
                <c:pt idx="1097">
                  <c:v>1297</c:v>
                </c:pt>
                <c:pt idx="1098">
                  <c:v>1298</c:v>
                </c:pt>
                <c:pt idx="1099">
                  <c:v>1299</c:v>
                </c:pt>
                <c:pt idx="1100">
                  <c:v>1300</c:v>
                </c:pt>
                <c:pt idx="1101">
                  <c:v>1301</c:v>
                </c:pt>
                <c:pt idx="1102">
                  <c:v>1302</c:v>
                </c:pt>
                <c:pt idx="1103">
                  <c:v>1303</c:v>
                </c:pt>
                <c:pt idx="1104">
                  <c:v>1304</c:v>
                </c:pt>
                <c:pt idx="1105">
                  <c:v>1305</c:v>
                </c:pt>
                <c:pt idx="1106">
                  <c:v>1306</c:v>
                </c:pt>
                <c:pt idx="1107">
                  <c:v>1307</c:v>
                </c:pt>
                <c:pt idx="1108">
                  <c:v>1308</c:v>
                </c:pt>
                <c:pt idx="1109">
                  <c:v>1309</c:v>
                </c:pt>
                <c:pt idx="1110">
                  <c:v>1310</c:v>
                </c:pt>
                <c:pt idx="1111">
                  <c:v>1311</c:v>
                </c:pt>
                <c:pt idx="1112">
                  <c:v>1312</c:v>
                </c:pt>
                <c:pt idx="1113">
                  <c:v>1313</c:v>
                </c:pt>
                <c:pt idx="1114">
                  <c:v>1314</c:v>
                </c:pt>
                <c:pt idx="1115">
                  <c:v>1315</c:v>
                </c:pt>
                <c:pt idx="1116">
                  <c:v>1316</c:v>
                </c:pt>
                <c:pt idx="1117">
                  <c:v>1317</c:v>
                </c:pt>
                <c:pt idx="1118">
                  <c:v>1318</c:v>
                </c:pt>
                <c:pt idx="1119">
                  <c:v>1319</c:v>
                </c:pt>
                <c:pt idx="1120">
                  <c:v>1320</c:v>
                </c:pt>
                <c:pt idx="1121">
                  <c:v>1321</c:v>
                </c:pt>
                <c:pt idx="1122">
                  <c:v>1322</c:v>
                </c:pt>
                <c:pt idx="1123">
                  <c:v>1323</c:v>
                </c:pt>
                <c:pt idx="1124">
                  <c:v>1324</c:v>
                </c:pt>
                <c:pt idx="1125">
                  <c:v>1325</c:v>
                </c:pt>
                <c:pt idx="1126">
                  <c:v>1326</c:v>
                </c:pt>
                <c:pt idx="1127">
                  <c:v>1327</c:v>
                </c:pt>
                <c:pt idx="1128">
                  <c:v>1328</c:v>
                </c:pt>
                <c:pt idx="1129">
                  <c:v>1329</c:v>
                </c:pt>
                <c:pt idx="1130">
                  <c:v>1330</c:v>
                </c:pt>
                <c:pt idx="1131">
                  <c:v>1331</c:v>
                </c:pt>
                <c:pt idx="1132">
                  <c:v>1332</c:v>
                </c:pt>
                <c:pt idx="1133">
                  <c:v>1333</c:v>
                </c:pt>
                <c:pt idx="1134">
                  <c:v>1334</c:v>
                </c:pt>
                <c:pt idx="1135">
                  <c:v>1335</c:v>
                </c:pt>
                <c:pt idx="1136">
                  <c:v>1336</c:v>
                </c:pt>
                <c:pt idx="1137">
                  <c:v>1337</c:v>
                </c:pt>
                <c:pt idx="1138">
                  <c:v>1338</c:v>
                </c:pt>
                <c:pt idx="1139">
                  <c:v>1339</c:v>
                </c:pt>
                <c:pt idx="1140">
                  <c:v>1340</c:v>
                </c:pt>
                <c:pt idx="1141">
                  <c:v>1341</c:v>
                </c:pt>
                <c:pt idx="1142">
                  <c:v>1342</c:v>
                </c:pt>
                <c:pt idx="1143">
                  <c:v>1343</c:v>
                </c:pt>
                <c:pt idx="1144">
                  <c:v>1344</c:v>
                </c:pt>
                <c:pt idx="1145">
                  <c:v>1345</c:v>
                </c:pt>
                <c:pt idx="1146">
                  <c:v>1346</c:v>
                </c:pt>
                <c:pt idx="1147">
                  <c:v>1347</c:v>
                </c:pt>
                <c:pt idx="1148">
                  <c:v>1348</c:v>
                </c:pt>
                <c:pt idx="1149">
                  <c:v>1349</c:v>
                </c:pt>
                <c:pt idx="1150">
                  <c:v>1350</c:v>
                </c:pt>
                <c:pt idx="1151">
                  <c:v>1351</c:v>
                </c:pt>
                <c:pt idx="1152">
                  <c:v>1352</c:v>
                </c:pt>
                <c:pt idx="1153">
                  <c:v>1353</c:v>
                </c:pt>
                <c:pt idx="1154">
                  <c:v>1354</c:v>
                </c:pt>
                <c:pt idx="1155">
                  <c:v>1355</c:v>
                </c:pt>
                <c:pt idx="1156">
                  <c:v>1356</c:v>
                </c:pt>
                <c:pt idx="1157">
                  <c:v>1357</c:v>
                </c:pt>
                <c:pt idx="1158">
                  <c:v>1358</c:v>
                </c:pt>
                <c:pt idx="1159">
                  <c:v>1359</c:v>
                </c:pt>
                <c:pt idx="1160">
                  <c:v>1360</c:v>
                </c:pt>
                <c:pt idx="1161">
                  <c:v>1361</c:v>
                </c:pt>
                <c:pt idx="1162">
                  <c:v>1362</c:v>
                </c:pt>
                <c:pt idx="1163">
                  <c:v>1363</c:v>
                </c:pt>
                <c:pt idx="1164">
                  <c:v>1364</c:v>
                </c:pt>
                <c:pt idx="1165">
                  <c:v>1365</c:v>
                </c:pt>
                <c:pt idx="1166">
                  <c:v>1366</c:v>
                </c:pt>
                <c:pt idx="1167">
                  <c:v>1367</c:v>
                </c:pt>
                <c:pt idx="1168">
                  <c:v>1368</c:v>
                </c:pt>
                <c:pt idx="1169">
                  <c:v>1369</c:v>
                </c:pt>
                <c:pt idx="1170">
                  <c:v>1370</c:v>
                </c:pt>
                <c:pt idx="1171">
                  <c:v>1371</c:v>
                </c:pt>
                <c:pt idx="1172">
                  <c:v>1372</c:v>
                </c:pt>
                <c:pt idx="1173">
                  <c:v>1373</c:v>
                </c:pt>
                <c:pt idx="1174">
                  <c:v>1374</c:v>
                </c:pt>
                <c:pt idx="1175">
                  <c:v>1375</c:v>
                </c:pt>
                <c:pt idx="1176">
                  <c:v>1376</c:v>
                </c:pt>
                <c:pt idx="1177">
                  <c:v>1377</c:v>
                </c:pt>
                <c:pt idx="1178">
                  <c:v>1378</c:v>
                </c:pt>
                <c:pt idx="1179">
                  <c:v>1379</c:v>
                </c:pt>
                <c:pt idx="1180">
                  <c:v>1380</c:v>
                </c:pt>
                <c:pt idx="1181">
                  <c:v>1381</c:v>
                </c:pt>
                <c:pt idx="1182">
                  <c:v>1382</c:v>
                </c:pt>
                <c:pt idx="1183">
                  <c:v>1383</c:v>
                </c:pt>
                <c:pt idx="1184">
                  <c:v>1384</c:v>
                </c:pt>
                <c:pt idx="1185">
                  <c:v>1385</c:v>
                </c:pt>
                <c:pt idx="1186">
                  <c:v>1386</c:v>
                </c:pt>
                <c:pt idx="1187">
                  <c:v>1387</c:v>
                </c:pt>
                <c:pt idx="1188">
                  <c:v>1388</c:v>
                </c:pt>
                <c:pt idx="1189">
                  <c:v>1389</c:v>
                </c:pt>
                <c:pt idx="1190">
                  <c:v>1390</c:v>
                </c:pt>
                <c:pt idx="1191">
                  <c:v>1391</c:v>
                </c:pt>
                <c:pt idx="1192">
                  <c:v>1392</c:v>
                </c:pt>
                <c:pt idx="1193">
                  <c:v>1393</c:v>
                </c:pt>
                <c:pt idx="1194">
                  <c:v>1394</c:v>
                </c:pt>
                <c:pt idx="1195">
                  <c:v>1395</c:v>
                </c:pt>
                <c:pt idx="1196">
                  <c:v>1396</c:v>
                </c:pt>
                <c:pt idx="1197">
                  <c:v>1397</c:v>
                </c:pt>
                <c:pt idx="1198">
                  <c:v>1398</c:v>
                </c:pt>
                <c:pt idx="1199">
                  <c:v>1399</c:v>
                </c:pt>
                <c:pt idx="1200">
                  <c:v>1400</c:v>
                </c:pt>
                <c:pt idx="1201">
                  <c:v>1401</c:v>
                </c:pt>
                <c:pt idx="1202">
                  <c:v>1402</c:v>
                </c:pt>
                <c:pt idx="1203">
                  <c:v>1403</c:v>
                </c:pt>
                <c:pt idx="1204">
                  <c:v>1404</c:v>
                </c:pt>
                <c:pt idx="1205">
                  <c:v>1405</c:v>
                </c:pt>
                <c:pt idx="1206">
                  <c:v>1406</c:v>
                </c:pt>
                <c:pt idx="1207">
                  <c:v>1407</c:v>
                </c:pt>
                <c:pt idx="1208">
                  <c:v>1408</c:v>
                </c:pt>
                <c:pt idx="1209">
                  <c:v>1409</c:v>
                </c:pt>
                <c:pt idx="1210">
                  <c:v>1410</c:v>
                </c:pt>
                <c:pt idx="1211">
                  <c:v>1411</c:v>
                </c:pt>
                <c:pt idx="1212">
                  <c:v>1412</c:v>
                </c:pt>
                <c:pt idx="1213">
                  <c:v>1413</c:v>
                </c:pt>
                <c:pt idx="1214">
                  <c:v>1414</c:v>
                </c:pt>
                <c:pt idx="1215">
                  <c:v>1415</c:v>
                </c:pt>
                <c:pt idx="1216">
                  <c:v>1416</c:v>
                </c:pt>
                <c:pt idx="1217">
                  <c:v>1417</c:v>
                </c:pt>
                <c:pt idx="1218">
                  <c:v>1418</c:v>
                </c:pt>
                <c:pt idx="1219">
                  <c:v>1419</c:v>
                </c:pt>
                <c:pt idx="1220">
                  <c:v>1420</c:v>
                </c:pt>
                <c:pt idx="1221">
                  <c:v>1421</c:v>
                </c:pt>
                <c:pt idx="1222">
                  <c:v>1422</c:v>
                </c:pt>
                <c:pt idx="1223">
                  <c:v>1423</c:v>
                </c:pt>
                <c:pt idx="1224">
                  <c:v>1424</c:v>
                </c:pt>
                <c:pt idx="1225">
                  <c:v>1425</c:v>
                </c:pt>
                <c:pt idx="1226">
                  <c:v>1426</c:v>
                </c:pt>
                <c:pt idx="1227">
                  <c:v>1427</c:v>
                </c:pt>
                <c:pt idx="1228">
                  <c:v>1428</c:v>
                </c:pt>
                <c:pt idx="1229">
                  <c:v>1429</c:v>
                </c:pt>
                <c:pt idx="1230">
                  <c:v>1430</c:v>
                </c:pt>
                <c:pt idx="1231">
                  <c:v>1431</c:v>
                </c:pt>
                <c:pt idx="1232">
                  <c:v>1432</c:v>
                </c:pt>
                <c:pt idx="1233">
                  <c:v>1433</c:v>
                </c:pt>
                <c:pt idx="1234">
                  <c:v>1434</c:v>
                </c:pt>
                <c:pt idx="1235">
                  <c:v>1435</c:v>
                </c:pt>
                <c:pt idx="1236">
                  <c:v>1436</c:v>
                </c:pt>
                <c:pt idx="1237">
                  <c:v>1437</c:v>
                </c:pt>
                <c:pt idx="1238">
                  <c:v>1438</c:v>
                </c:pt>
                <c:pt idx="1239">
                  <c:v>1439</c:v>
                </c:pt>
                <c:pt idx="1240">
                  <c:v>1440</c:v>
                </c:pt>
                <c:pt idx="1241">
                  <c:v>1441</c:v>
                </c:pt>
                <c:pt idx="1242">
                  <c:v>1442</c:v>
                </c:pt>
                <c:pt idx="1243">
                  <c:v>1443</c:v>
                </c:pt>
                <c:pt idx="1244">
                  <c:v>1444</c:v>
                </c:pt>
                <c:pt idx="1245">
                  <c:v>1445</c:v>
                </c:pt>
                <c:pt idx="1246">
                  <c:v>1446</c:v>
                </c:pt>
                <c:pt idx="1247">
                  <c:v>1447</c:v>
                </c:pt>
                <c:pt idx="1248">
                  <c:v>1448</c:v>
                </c:pt>
                <c:pt idx="1249">
                  <c:v>1449</c:v>
                </c:pt>
                <c:pt idx="1250">
                  <c:v>1450</c:v>
                </c:pt>
                <c:pt idx="1251">
                  <c:v>1451</c:v>
                </c:pt>
                <c:pt idx="1252">
                  <c:v>1452</c:v>
                </c:pt>
                <c:pt idx="1253">
                  <c:v>1453</c:v>
                </c:pt>
                <c:pt idx="1254">
                  <c:v>1454</c:v>
                </c:pt>
                <c:pt idx="1255">
                  <c:v>1455</c:v>
                </c:pt>
                <c:pt idx="1256">
                  <c:v>1456</c:v>
                </c:pt>
                <c:pt idx="1257">
                  <c:v>1457</c:v>
                </c:pt>
                <c:pt idx="1258">
                  <c:v>1458</c:v>
                </c:pt>
                <c:pt idx="1259">
                  <c:v>1459</c:v>
                </c:pt>
                <c:pt idx="1260">
                  <c:v>1460</c:v>
                </c:pt>
                <c:pt idx="1261">
                  <c:v>1461</c:v>
                </c:pt>
                <c:pt idx="1262">
                  <c:v>1462</c:v>
                </c:pt>
                <c:pt idx="1263">
                  <c:v>1463</c:v>
                </c:pt>
                <c:pt idx="1264">
                  <c:v>1464</c:v>
                </c:pt>
                <c:pt idx="1265">
                  <c:v>1465</c:v>
                </c:pt>
                <c:pt idx="1266">
                  <c:v>1466</c:v>
                </c:pt>
                <c:pt idx="1267">
                  <c:v>1467</c:v>
                </c:pt>
                <c:pt idx="1268">
                  <c:v>1468</c:v>
                </c:pt>
                <c:pt idx="1269">
                  <c:v>1469</c:v>
                </c:pt>
                <c:pt idx="1270">
                  <c:v>1470</c:v>
                </c:pt>
                <c:pt idx="1271">
                  <c:v>1471</c:v>
                </c:pt>
                <c:pt idx="1272">
                  <c:v>1472</c:v>
                </c:pt>
                <c:pt idx="1273">
                  <c:v>1473</c:v>
                </c:pt>
                <c:pt idx="1274">
                  <c:v>1474</c:v>
                </c:pt>
                <c:pt idx="1275">
                  <c:v>1475</c:v>
                </c:pt>
                <c:pt idx="1276">
                  <c:v>1476</c:v>
                </c:pt>
                <c:pt idx="1277">
                  <c:v>1477</c:v>
                </c:pt>
                <c:pt idx="1278">
                  <c:v>1478</c:v>
                </c:pt>
                <c:pt idx="1279">
                  <c:v>1479</c:v>
                </c:pt>
                <c:pt idx="1280">
                  <c:v>1480</c:v>
                </c:pt>
                <c:pt idx="1281">
                  <c:v>1481</c:v>
                </c:pt>
                <c:pt idx="1282">
                  <c:v>1482</c:v>
                </c:pt>
                <c:pt idx="1283">
                  <c:v>1483</c:v>
                </c:pt>
                <c:pt idx="1284">
                  <c:v>1484</c:v>
                </c:pt>
                <c:pt idx="1285">
                  <c:v>1485</c:v>
                </c:pt>
                <c:pt idx="1286">
                  <c:v>1486</c:v>
                </c:pt>
                <c:pt idx="1287">
                  <c:v>1487</c:v>
                </c:pt>
                <c:pt idx="1288">
                  <c:v>1488</c:v>
                </c:pt>
                <c:pt idx="1289">
                  <c:v>1489</c:v>
                </c:pt>
                <c:pt idx="1290">
                  <c:v>1490</c:v>
                </c:pt>
                <c:pt idx="1291">
                  <c:v>1491</c:v>
                </c:pt>
                <c:pt idx="1292">
                  <c:v>1492</c:v>
                </c:pt>
                <c:pt idx="1293">
                  <c:v>1493</c:v>
                </c:pt>
                <c:pt idx="1294">
                  <c:v>1494</c:v>
                </c:pt>
                <c:pt idx="1295">
                  <c:v>1495</c:v>
                </c:pt>
                <c:pt idx="1296">
                  <c:v>1496</c:v>
                </c:pt>
                <c:pt idx="1297">
                  <c:v>1497</c:v>
                </c:pt>
                <c:pt idx="1298">
                  <c:v>1498</c:v>
                </c:pt>
                <c:pt idx="1299">
                  <c:v>1499</c:v>
                </c:pt>
                <c:pt idx="1300">
                  <c:v>1500</c:v>
                </c:pt>
                <c:pt idx="1301">
                  <c:v>1501</c:v>
                </c:pt>
                <c:pt idx="1302">
                  <c:v>1502</c:v>
                </c:pt>
                <c:pt idx="1303">
                  <c:v>1503</c:v>
                </c:pt>
                <c:pt idx="1304">
                  <c:v>1504</c:v>
                </c:pt>
                <c:pt idx="1305">
                  <c:v>1505</c:v>
                </c:pt>
                <c:pt idx="1306">
                  <c:v>1506</c:v>
                </c:pt>
                <c:pt idx="1307">
                  <c:v>1507</c:v>
                </c:pt>
                <c:pt idx="1308">
                  <c:v>1508</c:v>
                </c:pt>
                <c:pt idx="1309">
                  <c:v>1509</c:v>
                </c:pt>
                <c:pt idx="1310">
                  <c:v>1510</c:v>
                </c:pt>
                <c:pt idx="1311">
                  <c:v>1511</c:v>
                </c:pt>
                <c:pt idx="1312">
                  <c:v>1512</c:v>
                </c:pt>
                <c:pt idx="1313">
                  <c:v>1513</c:v>
                </c:pt>
                <c:pt idx="1314">
                  <c:v>1514</c:v>
                </c:pt>
                <c:pt idx="1315">
                  <c:v>1515</c:v>
                </c:pt>
                <c:pt idx="1316">
                  <c:v>1516</c:v>
                </c:pt>
                <c:pt idx="1317">
                  <c:v>1517</c:v>
                </c:pt>
                <c:pt idx="1318">
                  <c:v>1518</c:v>
                </c:pt>
                <c:pt idx="1319">
                  <c:v>1519</c:v>
                </c:pt>
                <c:pt idx="1320">
                  <c:v>1520</c:v>
                </c:pt>
                <c:pt idx="1321">
                  <c:v>1521</c:v>
                </c:pt>
                <c:pt idx="1322">
                  <c:v>1522</c:v>
                </c:pt>
                <c:pt idx="1323">
                  <c:v>1523</c:v>
                </c:pt>
                <c:pt idx="1324">
                  <c:v>1524</c:v>
                </c:pt>
                <c:pt idx="1325">
                  <c:v>1525</c:v>
                </c:pt>
                <c:pt idx="1326">
                  <c:v>1526</c:v>
                </c:pt>
                <c:pt idx="1327">
                  <c:v>1527</c:v>
                </c:pt>
                <c:pt idx="1328">
                  <c:v>1528</c:v>
                </c:pt>
                <c:pt idx="1329">
                  <c:v>1529</c:v>
                </c:pt>
                <c:pt idx="1330">
                  <c:v>1530</c:v>
                </c:pt>
                <c:pt idx="1331">
                  <c:v>1531</c:v>
                </c:pt>
                <c:pt idx="1332">
                  <c:v>1532</c:v>
                </c:pt>
                <c:pt idx="1333">
                  <c:v>1533</c:v>
                </c:pt>
                <c:pt idx="1334">
                  <c:v>1534</c:v>
                </c:pt>
                <c:pt idx="1335">
                  <c:v>1535</c:v>
                </c:pt>
                <c:pt idx="1336">
                  <c:v>1536</c:v>
                </c:pt>
                <c:pt idx="1337">
                  <c:v>1537</c:v>
                </c:pt>
                <c:pt idx="1338">
                  <c:v>1538</c:v>
                </c:pt>
                <c:pt idx="1339">
                  <c:v>1539</c:v>
                </c:pt>
                <c:pt idx="1340">
                  <c:v>1540</c:v>
                </c:pt>
                <c:pt idx="1341">
                  <c:v>1541</c:v>
                </c:pt>
                <c:pt idx="1342">
                  <c:v>1542</c:v>
                </c:pt>
                <c:pt idx="1343">
                  <c:v>1543</c:v>
                </c:pt>
                <c:pt idx="1344">
                  <c:v>1544</c:v>
                </c:pt>
                <c:pt idx="1345">
                  <c:v>1545</c:v>
                </c:pt>
                <c:pt idx="1346">
                  <c:v>1546</c:v>
                </c:pt>
                <c:pt idx="1347">
                  <c:v>1547</c:v>
                </c:pt>
                <c:pt idx="1348">
                  <c:v>1548</c:v>
                </c:pt>
                <c:pt idx="1349">
                  <c:v>1549</c:v>
                </c:pt>
                <c:pt idx="1350">
                  <c:v>1550</c:v>
                </c:pt>
                <c:pt idx="1351">
                  <c:v>1551</c:v>
                </c:pt>
                <c:pt idx="1352">
                  <c:v>1552</c:v>
                </c:pt>
                <c:pt idx="1353">
                  <c:v>1553</c:v>
                </c:pt>
                <c:pt idx="1354">
                  <c:v>1554</c:v>
                </c:pt>
                <c:pt idx="1355">
                  <c:v>1555</c:v>
                </c:pt>
                <c:pt idx="1356">
                  <c:v>1556</c:v>
                </c:pt>
                <c:pt idx="1357">
                  <c:v>1557</c:v>
                </c:pt>
                <c:pt idx="1358">
                  <c:v>1558</c:v>
                </c:pt>
                <c:pt idx="1359">
                  <c:v>1559</c:v>
                </c:pt>
                <c:pt idx="1360">
                  <c:v>1560</c:v>
                </c:pt>
                <c:pt idx="1361">
                  <c:v>1561</c:v>
                </c:pt>
                <c:pt idx="1362">
                  <c:v>1562</c:v>
                </c:pt>
                <c:pt idx="1363">
                  <c:v>1563</c:v>
                </c:pt>
                <c:pt idx="1364">
                  <c:v>1564</c:v>
                </c:pt>
                <c:pt idx="1365">
                  <c:v>1565</c:v>
                </c:pt>
                <c:pt idx="1366">
                  <c:v>1566</c:v>
                </c:pt>
                <c:pt idx="1367">
                  <c:v>1567</c:v>
                </c:pt>
                <c:pt idx="1368">
                  <c:v>1568</c:v>
                </c:pt>
                <c:pt idx="1369">
                  <c:v>1569</c:v>
                </c:pt>
                <c:pt idx="1370">
                  <c:v>1570</c:v>
                </c:pt>
                <c:pt idx="1371">
                  <c:v>1571</c:v>
                </c:pt>
                <c:pt idx="1372">
                  <c:v>1572</c:v>
                </c:pt>
                <c:pt idx="1373">
                  <c:v>1573</c:v>
                </c:pt>
                <c:pt idx="1374">
                  <c:v>1574</c:v>
                </c:pt>
                <c:pt idx="1375">
                  <c:v>1575</c:v>
                </c:pt>
                <c:pt idx="1376">
                  <c:v>1576</c:v>
                </c:pt>
                <c:pt idx="1377">
                  <c:v>1577</c:v>
                </c:pt>
                <c:pt idx="1378">
                  <c:v>1578</c:v>
                </c:pt>
                <c:pt idx="1379">
                  <c:v>1579</c:v>
                </c:pt>
                <c:pt idx="1380">
                  <c:v>1580</c:v>
                </c:pt>
                <c:pt idx="1381">
                  <c:v>1581</c:v>
                </c:pt>
                <c:pt idx="1382">
                  <c:v>1582</c:v>
                </c:pt>
                <c:pt idx="1383">
                  <c:v>1583</c:v>
                </c:pt>
                <c:pt idx="1384">
                  <c:v>1584</c:v>
                </c:pt>
                <c:pt idx="1385">
                  <c:v>1585</c:v>
                </c:pt>
                <c:pt idx="1386">
                  <c:v>1586</c:v>
                </c:pt>
                <c:pt idx="1387">
                  <c:v>1587</c:v>
                </c:pt>
                <c:pt idx="1388">
                  <c:v>1588</c:v>
                </c:pt>
                <c:pt idx="1389">
                  <c:v>1589</c:v>
                </c:pt>
                <c:pt idx="1390">
                  <c:v>1590</c:v>
                </c:pt>
                <c:pt idx="1391">
                  <c:v>1591</c:v>
                </c:pt>
                <c:pt idx="1392">
                  <c:v>1592</c:v>
                </c:pt>
                <c:pt idx="1393">
                  <c:v>1593</c:v>
                </c:pt>
                <c:pt idx="1394">
                  <c:v>1594</c:v>
                </c:pt>
                <c:pt idx="1395">
                  <c:v>1595</c:v>
                </c:pt>
                <c:pt idx="1396">
                  <c:v>1596</c:v>
                </c:pt>
                <c:pt idx="1397">
                  <c:v>1597</c:v>
                </c:pt>
                <c:pt idx="1398">
                  <c:v>1598</c:v>
                </c:pt>
                <c:pt idx="1399">
                  <c:v>1599</c:v>
                </c:pt>
                <c:pt idx="1400">
                  <c:v>1600</c:v>
                </c:pt>
                <c:pt idx="1401">
                  <c:v>1601</c:v>
                </c:pt>
                <c:pt idx="1402">
                  <c:v>1602</c:v>
                </c:pt>
                <c:pt idx="1403">
                  <c:v>1603</c:v>
                </c:pt>
                <c:pt idx="1404">
                  <c:v>1604</c:v>
                </c:pt>
                <c:pt idx="1405">
                  <c:v>1605</c:v>
                </c:pt>
                <c:pt idx="1406">
                  <c:v>1606</c:v>
                </c:pt>
                <c:pt idx="1407">
                  <c:v>1607</c:v>
                </c:pt>
                <c:pt idx="1408">
                  <c:v>1608</c:v>
                </c:pt>
                <c:pt idx="1409">
                  <c:v>1609</c:v>
                </c:pt>
                <c:pt idx="1410">
                  <c:v>1610</c:v>
                </c:pt>
                <c:pt idx="1411">
                  <c:v>1611</c:v>
                </c:pt>
                <c:pt idx="1412">
                  <c:v>1612</c:v>
                </c:pt>
                <c:pt idx="1413">
                  <c:v>1613</c:v>
                </c:pt>
                <c:pt idx="1414">
                  <c:v>1614</c:v>
                </c:pt>
                <c:pt idx="1415">
                  <c:v>1615</c:v>
                </c:pt>
                <c:pt idx="1416">
                  <c:v>1616</c:v>
                </c:pt>
                <c:pt idx="1417">
                  <c:v>1617</c:v>
                </c:pt>
                <c:pt idx="1418">
                  <c:v>1618</c:v>
                </c:pt>
                <c:pt idx="1419">
                  <c:v>1619</c:v>
                </c:pt>
                <c:pt idx="1420">
                  <c:v>1620</c:v>
                </c:pt>
                <c:pt idx="1421">
                  <c:v>1621</c:v>
                </c:pt>
                <c:pt idx="1422">
                  <c:v>1622</c:v>
                </c:pt>
                <c:pt idx="1423">
                  <c:v>1623</c:v>
                </c:pt>
                <c:pt idx="1424">
                  <c:v>1624</c:v>
                </c:pt>
                <c:pt idx="1425">
                  <c:v>1625</c:v>
                </c:pt>
                <c:pt idx="1426">
                  <c:v>1626</c:v>
                </c:pt>
                <c:pt idx="1427">
                  <c:v>1627</c:v>
                </c:pt>
                <c:pt idx="1428">
                  <c:v>1628</c:v>
                </c:pt>
                <c:pt idx="1429">
                  <c:v>1629</c:v>
                </c:pt>
                <c:pt idx="1430">
                  <c:v>1630</c:v>
                </c:pt>
                <c:pt idx="1431">
                  <c:v>1631</c:v>
                </c:pt>
                <c:pt idx="1432">
                  <c:v>1632</c:v>
                </c:pt>
                <c:pt idx="1433">
                  <c:v>1633</c:v>
                </c:pt>
                <c:pt idx="1434">
                  <c:v>1634</c:v>
                </c:pt>
                <c:pt idx="1435">
                  <c:v>1635</c:v>
                </c:pt>
                <c:pt idx="1436">
                  <c:v>1636</c:v>
                </c:pt>
                <c:pt idx="1437">
                  <c:v>1637</c:v>
                </c:pt>
                <c:pt idx="1438">
                  <c:v>1638</c:v>
                </c:pt>
                <c:pt idx="1439">
                  <c:v>1639</c:v>
                </c:pt>
                <c:pt idx="1440">
                  <c:v>1640</c:v>
                </c:pt>
                <c:pt idx="1441">
                  <c:v>1641</c:v>
                </c:pt>
                <c:pt idx="1442">
                  <c:v>1642</c:v>
                </c:pt>
                <c:pt idx="1443">
                  <c:v>1643</c:v>
                </c:pt>
                <c:pt idx="1444">
                  <c:v>1644</c:v>
                </c:pt>
                <c:pt idx="1445">
                  <c:v>1645</c:v>
                </c:pt>
                <c:pt idx="1446">
                  <c:v>1646</c:v>
                </c:pt>
                <c:pt idx="1447">
                  <c:v>1647</c:v>
                </c:pt>
                <c:pt idx="1448">
                  <c:v>1648</c:v>
                </c:pt>
                <c:pt idx="1449">
                  <c:v>1649</c:v>
                </c:pt>
                <c:pt idx="1450">
                  <c:v>1650</c:v>
                </c:pt>
                <c:pt idx="1451">
                  <c:v>1651</c:v>
                </c:pt>
                <c:pt idx="1452">
                  <c:v>1652</c:v>
                </c:pt>
                <c:pt idx="1453">
                  <c:v>1653</c:v>
                </c:pt>
                <c:pt idx="1454">
                  <c:v>1654</c:v>
                </c:pt>
                <c:pt idx="1455">
                  <c:v>1655</c:v>
                </c:pt>
                <c:pt idx="1456">
                  <c:v>1656</c:v>
                </c:pt>
                <c:pt idx="1457">
                  <c:v>1657</c:v>
                </c:pt>
                <c:pt idx="1458">
                  <c:v>1658</c:v>
                </c:pt>
                <c:pt idx="1459">
                  <c:v>1659</c:v>
                </c:pt>
                <c:pt idx="1460">
                  <c:v>1660</c:v>
                </c:pt>
                <c:pt idx="1461">
                  <c:v>1661</c:v>
                </c:pt>
                <c:pt idx="1462">
                  <c:v>1662</c:v>
                </c:pt>
                <c:pt idx="1463">
                  <c:v>1663</c:v>
                </c:pt>
                <c:pt idx="1464">
                  <c:v>1664</c:v>
                </c:pt>
                <c:pt idx="1465">
                  <c:v>1665</c:v>
                </c:pt>
                <c:pt idx="1466">
                  <c:v>1666</c:v>
                </c:pt>
                <c:pt idx="1467">
                  <c:v>1667</c:v>
                </c:pt>
                <c:pt idx="1468">
                  <c:v>1668</c:v>
                </c:pt>
                <c:pt idx="1469">
                  <c:v>1669</c:v>
                </c:pt>
                <c:pt idx="1470">
                  <c:v>1670</c:v>
                </c:pt>
                <c:pt idx="1471">
                  <c:v>1671</c:v>
                </c:pt>
                <c:pt idx="1472">
                  <c:v>1672</c:v>
                </c:pt>
                <c:pt idx="1473">
                  <c:v>1673</c:v>
                </c:pt>
                <c:pt idx="1474">
                  <c:v>1674</c:v>
                </c:pt>
                <c:pt idx="1475">
                  <c:v>1675</c:v>
                </c:pt>
                <c:pt idx="1476">
                  <c:v>1676</c:v>
                </c:pt>
                <c:pt idx="1477">
                  <c:v>1677</c:v>
                </c:pt>
                <c:pt idx="1478">
                  <c:v>1678</c:v>
                </c:pt>
                <c:pt idx="1479">
                  <c:v>1679</c:v>
                </c:pt>
                <c:pt idx="1480">
                  <c:v>1680</c:v>
                </c:pt>
                <c:pt idx="1481">
                  <c:v>1681</c:v>
                </c:pt>
                <c:pt idx="1482">
                  <c:v>1682</c:v>
                </c:pt>
                <c:pt idx="1483">
                  <c:v>1683</c:v>
                </c:pt>
                <c:pt idx="1484">
                  <c:v>1684</c:v>
                </c:pt>
                <c:pt idx="1485">
                  <c:v>1685</c:v>
                </c:pt>
                <c:pt idx="1486">
                  <c:v>1686</c:v>
                </c:pt>
                <c:pt idx="1487">
                  <c:v>1687</c:v>
                </c:pt>
                <c:pt idx="1488">
                  <c:v>1688</c:v>
                </c:pt>
                <c:pt idx="1489">
                  <c:v>1689</c:v>
                </c:pt>
                <c:pt idx="1490">
                  <c:v>1690</c:v>
                </c:pt>
                <c:pt idx="1491">
                  <c:v>1691</c:v>
                </c:pt>
                <c:pt idx="1492">
                  <c:v>1692</c:v>
                </c:pt>
                <c:pt idx="1493">
                  <c:v>1693</c:v>
                </c:pt>
                <c:pt idx="1494">
                  <c:v>1694</c:v>
                </c:pt>
                <c:pt idx="1495">
                  <c:v>1695</c:v>
                </c:pt>
                <c:pt idx="1496">
                  <c:v>1696</c:v>
                </c:pt>
                <c:pt idx="1497">
                  <c:v>1697</c:v>
                </c:pt>
                <c:pt idx="1498">
                  <c:v>1698</c:v>
                </c:pt>
                <c:pt idx="1499">
                  <c:v>1699</c:v>
                </c:pt>
                <c:pt idx="1500">
                  <c:v>1700</c:v>
                </c:pt>
                <c:pt idx="1501">
                  <c:v>1701</c:v>
                </c:pt>
                <c:pt idx="1502">
                  <c:v>1702</c:v>
                </c:pt>
                <c:pt idx="1503">
                  <c:v>1703</c:v>
                </c:pt>
                <c:pt idx="1504">
                  <c:v>1704</c:v>
                </c:pt>
                <c:pt idx="1505">
                  <c:v>1705</c:v>
                </c:pt>
                <c:pt idx="1506">
                  <c:v>1706</c:v>
                </c:pt>
                <c:pt idx="1507">
                  <c:v>1707</c:v>
                </c:pt>
                <c:pt idx="1508">
                  <c:v>1708</c:v>
                </c:pt>
                <c:pt idx="1509">
                  <c:v>1709</c:v>
                </c:pt>
                <c:pt idx="1510">
                  <c:v>1710</c:v>
                </c:pt>
                <c:pt idx="1511">
                  <c:v>1711</c:v>
                </c:pt>
                <c:pt idx="1512">
                  <c:v>1712</c:v>
                </c:pt>
                <c:pt idx="1513">
                  <c:v>1713</c:v>
                </c:pt>
                <c:pt idx="1514">
                  <c:v>1714</c:v>
                </c:pt>
                <c:pt idx="1515">
                  <c:v>1715</c:v>
                </c:pt>
                <c:pt idx="1516">
                  <c:v>1716</c:v>
                </c:pt>
                <c:pt idx="1517">
                  <c:v>1717</c:v>
                </c:pt>
                <c:pt idx="1518">
                  <c:v>1718</c:v>
                </c:pt>
                <c:pt idx="1519">
                  <c:v>1719</c:v>
                </c:pt>
                <c:pt idx="1520">
                  <c:v>1720</c:v>
                </c:pt>
                <c:pt idx="1521">
                  <c:v>1721</c:v>
                </c:pt>
                <c:pt idx="1522">
                  <c:v>1722</c:v>
                </c:pt>
                <c:pt idx="1523">
                  <c:v>1723</c:v>
                </c:pt>
                <c:pt idx="1524">
                  <c:v>1724</c:v>
                </c:pt>
                <c:pt idx="1525">
                  <c:v>1725</c:v>
                </c:pt>
                <c:pt idx="1526">
                  <c:v>1726</c:v>
                </c:pt>
                <c:pt idx="1527">
                  <c:v>1727</c:v>
                </c:pt>
                <c:pt idx="1528">
                  <c:v>1728</c:v>
                </c:pt>
                <c:pt idx="1529">
                  <c:v>1729</c:v>
                </c:pt>
                <c:pt idx="1530">
                  <c:v>1730</c:v>
                </c:pt>
                <c:pt idx="1531">
                  <c:v>1731</c:v>
                </c:pt>
                <c:pt idx="1532">
                  <c:v>1732</c:v>
                </c:pt>
                <c:pt idx="1533">
                  <c:v>1733</c:v>
                </c:pt>
                <c:pt idx="1534">
                  <c:v>1734</c:v>
                </c:pt>
                <c:pt idx="1535">
                  <c:v>1735</c:v>
                </c:pt>
                <c:pt idx="1536">
                  <c:v>1736</c:v>
                </c:pt>
                <c:pt idx="1537">
                  <c:v>1737</c:v>
                </c:pt>
                <c:pt idx="1538">
                  <c:v>1738</c:v>
                </c:pt>
                <c:pt idx="1539">
                  <c:v>1739</c:v>
                </c:pt>
                <c:pt idx="1540">
                  <c:v>1740</c:v>
                </c:pt>
                <c:pt idx="1541">
                  <c:v>1741</c:v>
                </c:pt>
                <c:pt idx="1542">
                  <c:v>1742</c:v>
                </c:pt>
                <c:pt idx="1543">
                  <c:v>1743</c:v>
                </c:pt>
                <c:pt idx="1544">
                  <c:v>1744</c:v>
                </c:pt>
                <c:pt idx="1545">
                  <c:v>1745</c:v>
                </c:pt>
                <c:pt idx="1546">
                  <c:v>1746</c:v>
                </c:pt>
                <c:pt idx="1547">
                  <c:v>1747</c:v>
                </c:pt>
                <c:pt idx="1548">
                  <c:v>1748</c:v>
                </c:pt>
                <c:pt idx="1549">
                  <c:v>1749</c:v>
                </c:pt>
                <c:pt idx="1550">
                  <c:v>1750</c:v>
                </c:pt>
                <c:pt idx="1551">
                  <c:v>1751</c:v>
                </c:pt>
                <c:pt idx="1552">
                  <c:v>1752</c:v>
                </c:pt>
                <c:pt idx="1553">
                  <c:v>1753</c:v>
                </c:pt>
                <c:pt idx="1554">
                  <c:v>1754</c:v>
                </c:pt>
                <c:pt idx="1555">
                  <c:v>1755</c:v>
                </c:pt>
                <c:pt idx="1556">
                  <c:v>1756</c:v>
                </c:pt>
                <c:pt idx="1557">
                  <c:v>1757</c:v>
                </c:pt>
                <c:pt idx="1558">
                  <c:v>1758</c:v>
                </c:pt>
                <c:pt idx="1559">
                  <c:v>1759</c:v>
                </c:pt>
                <c:pt idx="1560">
                  <c:v>1760</c:v>
                </c:pt>
                <c:pt idx="1561">
                  <c:v>1761</c:v>
                </c:pt>
                <c:pt idx="1562">
                  <c:v>1762</c:v>
                </c:pt>
                <c:pt idx="1563">
                  <c:v>1763</c:v>
                </c:pt>
                <c:pt idx="1564">
                  <c:v>1764</c:v>
                </c:pt>
                <c:pt idx="1565">
                  <c:v>1765</c:v>
                </c:pt>
                <c:pt idx="1566">
                  <c:v>1766</c:v>
                </c:pt>
                <c:pt idx="1567">
                  <c:v>1767</c:v>
                </c:pt>
                <c:pt idx="1568">
                  <c:v>1768</c:v>
                </c:pt>
                <c:pt idx="1569">
                  <c:v>1769</c:v>
                </c:pt>
                <c:pt idx="1570">
                  <c:v>1770</c:v>
                </c:pt>
                <c:pt idx="1571">
                  <c:v>1771</c:v>
                </c:pt>
                <c:pt idx="1572">
                  <c:v>1772</c:v>
                </c:pt>
                <c:pt idx="1573">
                  <c:v>1773</c:v>
                </c:pt>
                <c:pt idx="1574">
                  <c:v>1774</c:v>
                </c:pt>
                <c:pt idx="1575">
                  <c:v>1775</c:v>
                </c:pt>
                <c:pt idx="1576">
                  <c:v>1776</c:v>
                </c:pt>
                <c:pt idx="1577">
                  <c:v>1777</c:v>
                </c:pt>
                <c:pt idx="1578">
                  <c:v>1778</c:v>
                </c:pt>
                <c:pt idx="1579">
                  <c:v>1779</c:v>
                </c:pt>
                <c:pt idx="1580">
                  <c:v>1780</c:v>
                </c:pt>
                <c:pt idx="1581">
                  <c:v>1781</c:v>
                </c:pt>
                <c:pt idx="1582">
                  <c:v>1782</c:v>
                </c:pt>
                <c:pt idx="1583">
                  <c:v>1783</c:v>
                </c:pt>
                <c:pt idx="1584">
                  <c:v>1784</c:v>
                </c:pt>
                <c:pt idx="1585">
                  <c:v>1785</c:v>
                </c:pt>
                <c:pt idx="1586">
                  <c:v>1786</c:v>
                </c:pt>
                <c:pt idx="1587">
                  <c:v>1787</c:v>
                </c:pt>
                <c:pt idx="1588">
                  <c:v>1788</c:v>
                </c:pt>
                <c:pt idx="1589">
                  <c:v>1789</c:v>
                </c:pt>
                <c:pt idx="1590">
                  <c:v>1790</c:v>
                </c:pt>
                <c:pt idx="1591">
                  <c:v>1791</c:v>
                </c:pt>
                <c:pt idx="1592">
                  <c:v>1792</c:v>
                </c:pt>
                <c:pt idx="1593">
                  <c:v>1793</c:v>
                </c:pt>
                <c:pt idx="1594">
                  <c:v>1794</c:v>
                </c:pt>
                <c:pt idx="1595">
                  <c:v>1795</c:v>
                </c:pt>
                <c:pt idx="1596">
                  <c:v>1796</c:v>
                </c:pt>
                <c:pt idx="1597">
                  <c:v>1797</c:v>
                </c:pt>
                <c:pt idx="1598">
                  <c:v>1798</c:v>
                </c:pt>
                <c:pt idx="1599">
                  <c:v>1799</c:v>
                </c:pt>
                <c:pt idx="1600">
                  <c:v>1800</c:v>
                </c:pt>
                <c:pt idx="1601">
                  <c:v>1801</c:v>
                </c:pt>
                <c:pt idx="1602">
                  <c:v>1802</c:v>
                </c:pt>
                <c:pt idx="1603">
                  <c:v>1803</c:v>
                </c:pt>
                <c:pt idx="1604">
                  <c:v>1804</c:v>
                </c:pt>
                <c:pt idx="1605">
                  <c:v>1805</c:v>
                </c:pt>
                <c:pt idx="1606">
                  <c:v>1806</c:v>
                </c:pt>
                <c:pt idx="1607">
                  <c:v>1807</c:v>
                </c:pt>
                <c:pt idx="1608">
                  <c:v>1808</c:v>
                </c:pt>
                <c:pt idx="1609">
                  <c:v>1809</c:v>
                </c:pt>
                <c:pt idx="1610">
                  <c:v>1810</c:v>
                </c:pt>
                <c:pt idx="1611">
                  <c:v>1811</c:v>
                </c:pt>
                <c:pt idx="1612">
                  <c:v>1812</c:v>
                </c:pt>
                <c:pt idx="1613">
                  <c:v>1813</c:v>
                </c:pt>
                <c:pt idx="1614">
                  <c:v>1814</c:v>
                </c:pt>
                <c:pt idx="1615">
                  <c:v>1815</c:v>
                </c:pt>
                <c:pt idx="1616">
                  <c:v>1816</c:v>
                </c:pt>
                <c:pt idx="1617">
                  <c:v>1817</c:v>
                </c:pt>
                <c:pt idx="1618">
                  <c:v>1818</c:v>
                </c:pt>
                <c:pt idx="1619">
                  <c:v>1819</c:v>
                </c:pt>
                <c:pt idx="1620">
                  <c:v>1820</c:v>
                </c:pt>
                <c:pt idx="1621">
                  <c:v>1821</c:v>
                </c:pt>
                <c:pt idx="1622">
                  <c:v>1822</c:v>
                </c:pt>
                <c:pt idx="1623">
                  <c:v>1823</c:v>
                </c:pt>
                <c:pt idx="1624">
                  <c:v>1824</c:v>
                </c:pt>
                <c:pt idx="1625">
                  <c:v>1825</c:v>
                </c:pt>
                <c:pt idx="1626">
                  <c:v>1826</c:v>
                </c:pt>
                <c:pt idx="1627">
                  <c:v>1827</c:v>
                </c:pt>
                <c:pt idx="1628">
                  <c:v>1828</c:v>
                </c:pt>
                <c:pt idx="1629">
                  <c:v>1829</c:v>
                </c:pt>
                <c:pt idx="1630">
                  <c:v>1830</c:v>
                </c:pt>
                <c:pt idx="1631">
                  <c:v>1831</c:v>
                </c:pt>
                <c:pt idx="1632">
                  <c:v>1832</c:v>
                </c:pt>
                <c:pt idx="1633">
                  <c:v>1833</c:v>
                </c:pt>
                <c:pt idx="1634">
                  <c:v>1834</c:v>
                </c:pt>
                <c:pt idx="1635">
                  <c:v>1835</c:v>
                </c:pt>
                <c:pt idx="1636">
                  <c:v>1836</c:v>
                </c:pt>
                <c:pt idx="1637">
                  <c:v>1837</c:v>
                </c:pt>
                <c:pt idx="1638">
                  <c:v>1838</c:v>
                </c:pt>
                <c:pt idx="1639">
                  <c:v>1839</c:v>
                </c:pt>
                <c:pt idx="1640">
                  <c:v>1840</c:v>
                </c:pt>
                <c:pt idx="1641">
                  <c:v>1841</c:v>
                </c:pt>
                <c:pt idx="1642">
                  <c:v>1842</c:v>
                </c:pt>
                <c:pt idx="1643">
                  <c:v>1843</c:v>
                </c:pt>
                <c:pt idx="1644">
                  <c:v>1844</c:v>
                </c:pt>
                <c:pt idx="1645">
                  <c:v>1845</c:v>
                </c:pt>
                <c:pt idx="1646">
                  <c:v>1846</c:v>
                </c:pt>
                <c:pt idx="1647">
                  <c:v>1847</c:v>
                </c:pt>
                <c:pt idx="1648">
                  <c:v>1848</c:v>
                </c:pt>
                <c:pt idx="1649">
                  <c:v>1849</c:v>
                </c:pt>
                <c:pt idx="1650">
                  <c:v>1850</c:v>
                </c:pt>
                <c:pt idx="1651">
                  <c:v>1851</c:v>
                </c:pt>
                <c:pt idx="1652">
                  <c:v>1852</c:v>
                </c:pt>
                <c:pt idx="1653">
                  <c:v>1853</c:v>
                </c:pt>
                <c:pt idx="1654">
                  <c:v>1854</c:v>
                </c:pt>
                <c:pt idx="1655">
                  <c:v>1855</c:v>
                </c:pt>
                <c:pt idx="1656">
                  <c:v>1856</c:v>
                </c:pt>
                <c:pt idx="1657">
                  <c:v>1857</c:v>
                </c:pt>
                <c:pt idx="1658">
                  <c:v>1858</c:v>
                </c:pt>
                <c:pt idx="1659">
                  <c:v>1859</c:v>
                </c:pt>
                <c:pt idx="1660">
                  <c:v>1860</c:v>
                </c:pt>
                <c:pt idx="1661">
                  <c:v>1861</c:v>
                </c:pt>
                <c:pt idx="1662">
                  <c:v>1862</c:v>
                </c:pt>
                <c:pt idx="1663">
                  <c:v>1863</c:v>
                </c:pt>
                <c:pt idx="1664">
                  <c:v>1864</c:v>
                </c:pt>
                <c:pt idx="1665">
                  <c:v>1865</c:v>
                </c:pt>
                <c:pt idx="1666">
                  <c:v>1866</c:v>
                </c:pt>
                <c:pt idx="1667">
                  <c:v>1867</c:v>
                </c:pt>
                <c:pt idx="1668">
                  <c:v>1868</c:v>
                </c:pt>
                <c:pt idx="1669">
                  <c:v>1869</c:v>
                </c:pt>
                <c:pt idx="1670">
                  <c:v>1870</c:v>
                </c:pt>
                <c:pt idx="1671">
                  <c:v>1871</c:v>
                </c:pt>
                <c:pt idx="1672">
                  <c:v>1872</c:v>
                </c:pt>
                <c:pt idx="1673">
                  <c:v>1873</c:v>
                </c:pt>
                <c:pt idx="1674">
                  <c:v>1874</c:v>
                </c:pt>
                <c:pt idx="1675">
                  <c:v>1875</c:v>
                </c:pt>
                <c:pt idx="1676">
                  <c:v>1876</c:v>
                </c:pt>
                <c:pt idx="1677">
                  <c:v>1877</c:v>
                </c:pt>
                <c:pt idx="1678">
                  <c:v>1878</c:v>
                </c:pt>
                <c:pt idx="1679">
                  <c:v>1879</c:v>
                </c:pt>
                <c:pt idx="1680">
                  <c:v>1880</c:v>
                </c:pt>
                <c:pt idx="1681">
                  <c:v>1881</c:v>
                </c:pt>
                <c:pt idx="1682">
                  <c:v>1882</c:v>
                </c:pt>
                <c:pt idx="1683">
                  <c:v>1883</c:v>
                </c:pt>
                <c:pt idx="1684">
                  <c:v>1884</c:v>
                </c:pt>
                <c:pt idx="1685">
                  <c:v>1885</c:v>
                </c:pt>
                <c:pt idx="1686">
                  <c:v>1886</c:v>
                </c:pt>
                <c:pt idx="1687">
                  <c:v>1887</c:v>
                </c:pt>
                <c:pt idx="1688">
                  <c:v>1888</c:v>
                </c:pt>
                <c:pt idx="1689">
                  <c:v>1889</c:v>
                </c:pt>
                <c:pt idx="1690">
                  <c:v>1890</c:v>
                </c:pt>
                <c:pt idx="1691">
                  <c:v>1891</c:v>
                </c:pt>
                <c:pt idx="1692">
                  <c:v>1892</c:v>
                </c:pt>
                <c:pt idx="1693">
                  <c:v>1893</c:v>
                </c:pt>
                <c:pt idx="1694">
                  <c:v>1894</c:v>
                </c:pt>
                <c:pt idx="1695">
                  <c:v>1895</c:v>
                </c:pt>
                <c:pt idx="1696">
                  <c:v>1896</c:v>
                </c:pt>
                <c:pt idx="1697">
                  <c:v>1897</c:v>
                </c:pt>
                <c:pt idx="1698">
                  <c:v>1898</c:v>
                </c:pt>
                <c:pt idx="1699">
                  <c:v>1899</c:v>
                </c:pt>
                <c:pt idx="1700">
                  <c:v>1900</c:v>
                </c:pt>
                <c:pt idx="1701">
                  <c:v>1901</c:v>
                </c:pt>
                <c:pt idx="1702">
                  <c:v>1902</c:v>
                </c:pt>
                <c:pt idx="1703">
                  <c:v>1903</c:v>
                </c:pt>
                <c:pt idx="1704">
                  <c:v>1904</c:v>
                </c:pt>
                <c:pt idx="1705">
                  <c:v>1905</c:v>
                </c:pt>
                <c:pt idx="1706">
                  <c:v>1906</c:v>
                </c:pt>
                <c:pt idx="1707">
                  <c:v>1907</c:v>
                </c:pt>
                <c:pt idx="1708">
                  <c:v>1908</c:v>
                </c:pt>
                <c:pt idx="1709">
                  <c:v>1909</c:v>
                </c:pt>
                <c:pt idx="1710">
                  <c:v>1910</c:v>
                </c:pt>
                <c:pt idx="1711">
                  <c:v>1911</c:v>
                </c:pt>
                <c:pt idx="1712">
                  <c:v>1912</c:v>
                </c:pt>
                <c:pt idx="1713">
                  <c:v>1913</c:v>
                </c:pt>
                <c:pt idx="1714">
                  <c:v>1914</c:v>
                </c:pt>
                <c:pt idx="1715">
                  <c:v>1915</c:v>
                </c:pt>
                <c:pt idx="1716">
                  <c:v>1916</c:v>
                </c:pt>
                <c:pt idx="1717">
                  <c:v>1917</c:v>
                </c:pt>
                <c:pt idx="1718">
                  <c:v>1918</c:v>
                </c:pt>
                <c:pt idx="1719">
                  <c:v>1919</c:v>
                </c:pt>
                <c:pt idx="1720">
                  <c:v>1920</c:v>
                </c:pt>
                <c:pt idx="1721">
                  <c:v>1921</c:v>
                </c:pt>
                <c:pt idx="1722">
                  <c:v>1922</c:v>
                </c:pt>
                <c:pt idx="1723">
                  <c:v>1923</c:v>
                </c:pt>
                <c:pt idx="1724">
                  <c:v>1924</c:v>
                </c:pt>
                <c:pt idx="1725">
                  <c:v>1925</c:v>
                </c:pt>
                <c:pt idx="1726">
                  <c:v>1926</c:v>
                </c:pt>
                <c:pt idx="1727">
                  <c:v>1927</c:v>
                </c:pt>
                <c:pt idx="1728">
                  <c:v>1928</c:v>
                </c:pt>
                <c:pt idx="1729">
                  <c:v>1929</c:v>
                </c:pt>
                <c:pt idx="1730">
                  <c:v>1930</c:v>
                </c:pt>
                <c:pt idx="1731">
                  <c:v>1931</c:v>
                </c:pt>
                <c:pt idx="1732">
                  <c:v>1932</c:v>
                </c:pt>
                <c:pt idx="1733">
                  <c:v>1933</c:v>
                </c:pt>
                <c:pt idx="1734">
                  <c:v>1934</c:v>
                </c:pt>
                <c:pt idx="1735">
                  <c:v>1935</c:v>
                </c:pt>
                <c:pt idx="1736">
                  <c:v>1936</c:v>
                </c:pt>
                <c:pt idx="1737">
                  <c:v>1937</c:v>
                </c:pt>
                <c:pt idx="1738">
                  <c:v>1938</c:v>
                </c:pt>
                <c:pt idx="1739">
                  <c:v>1939</c:v>
                </c:pt>
                <c:pt idx="1740">
                  <c:v>1940</c:v>
                </c:pt>
                <c:pt idx="1741">
                  <c:v>1941</c:v>
                </c:pt>
                <c:pt idx="1742">
                  <c:v>1942</c:v>
                </c:pt>
                <c:pt idx="1743">
                  <c:v>1943</c:v>
                </c:pt>
                <c:pt idx="1744">
                  <c:v>1944</c:v>
                </c:pt>
                <c:pt idx="1745">
                  <c:v>1945</c:v>
                </c:pt>
                <c:pt idx="1746">
                  <c:v>1946</c:v>
                </c:pt>
                <c:pt idx="1747">
                  <c:v>1947</c:v>
                </c:pt>
                <c:pt idx="1748">
                  <c:v>1948</c:v>
                </c:pt>
                <c:pt idx="1749">
                  <c:v>1949</c:v>
                </c:pt>
                <c:pt idx="1750">
                  <c:v>1950</c:v>
                </c:pt>
                <c:pt idx="1751">
                  <c:v>1951</c:v>
                </c:pt>
                <c:pt idx="1752">
                  <c:v>1952</c:v>
                </c:pt>
                <c:pt idx="1753">
                  <c:v>1953</c:v>
                </c:pt>
                <c:pt idx="1754">
                  <c:v>1954</c:v>
                </c:pt>
                <c:pt idx="1755">
                  <c:v>1955</c:v>
                </c:pt>
                <c:pt idx="1756">
                  <c:v>1956</c:v>
                </c:pt>
                <c:pt idx="1757">
                  <c:v>1957</c:v>
                </c:pt>
                <c:pt idx="1758">
                  <c:v>1958</c:v>
                </c:pt>
                <c:pt idx="1759">
                  <c:v>1959</c:v>
                </c:pt>
                <c:pt idx="1760">
                  <c:v>1960</c:v>
                </c:pt>
                <c:pt idx="1761">
                  <c:v>1961</c:v>
                </c:pt>
                <c:pt idx="1762">
                  <c:v>1962</c:v>
                </c:pt>
                <c:pt idx="1763">
                  <c:v>1963</c:v>
                </c:pt>
                <c:pt idx="1764">
                  <c:v>1964</c:v>
                </c:pt>
                <c:pt idx="1765">
                  <c:v>1965</c:v>
                </c:pt>
                <c:pt idx="1766">
                  <c:v>1966</c:v>
                </c:pt>
                <c:pt idx="1767">
                  <c:v>1967</c:v>
                </c:pt>
                <c:pt idx="1768">
                  <c:v>1968</c:v>
                </c:pt>
                <c:pt idx="1769">
                  <c:v>1969</c:v>
                </c:pt>
                <c:pt idx="1770">
                  <c:v>1970</c:v>
                </c:pt>
                <c:pt idx="1771">
                  <c:v>1971</c:v>
                </c:pt>
                <c:pt idx="1772">
                  <c:v>1972</c:v>
                </c:pt>
                <c:pt idx="1773">
                  <c:v>1973</c:v>
                </c:pt>
                <c:pt idx="1774">
                  <c:v>1974</c:v>
                </c:pt>
                <c:pt idx="1775">
                  <c:v>1975</c:v>
                </c:pt>
                <c:pt idx="1776">
                  <c:v>1976</c:v>
                </c:pt>
                <c:pt idx="1777">
                  <c:v>1977</c:v>
                </c:pt>
                <c:pt idx="1778">
                  <c:v>1978</c:v>
                </c:pt>
                <c:pt idx="1779">
                  <c:v>1979</c:v>
                </c:pt>
                <c:pt idx="1780">
                  <c:v>1980</c:v>
                </c:pt>
                <c:pt idx="1781">
                  <c:v>1981</c:v>
                </c:pt>
                <c:pt idx="1782">
                  <c:v>1982</c:v>
                </c:pt>
                <c:pt idx="1783">
                  <c:v>1983</c:v>
                </c:pt>
                <c:pt idx="1784">
                  <c:v>1984</c:v>
                </c:pt>
                <c:pt idx="1785">
                  <c:v>1985</c:v>
                </c:pt>
                <c:pt idx="1786">
                  <c:v>1986</c:v>
                </c:pt>
                <c:pt idx="1787">
                  <c:v>1987</c:v>
                </c:pt>
                <c:pt idx="1788">
                  <c:v>1988</c:v>
                </c:pt>
                <c:pt idx="1789">
                  <c:v>1989</c:v>
                </c:pt>
                <c:pt idx="1790">
                  <c:v>1990</c:v>
                </c:pt>
                <c:pt idx="1791">
                  <c:v>1991</c:v>
                </c:pt>
                <c:pt idx="1792">
                  <c:v>1992</c:v>
                </c:pt>
                <c:pt idx="1793">
                  <c:v>1993</c:v>
                </c:pt>
                <c:pt idx="1794">
                  <c:v>1994</c:v>
                </c:pt>
                <c:pt idx="1795">
                  <c:v>1995</c:v>
                </c:pt>
                <c:pt idx="1796">
                  <c:v>1996</c:v>
                </c:pt>
                <c:pt idx="1797">
                  <c:v>1997</c:v>
                </c:pt>
                <c:pt idx="1798">
                  <c:v>1998</c:v>
                </c:pt>
                <c:pt idx="1799">
                  <c:v>1999</c:v>
                </c:pt>
                <c:pt idx="1800">
                  <c:v>2000</c:v>
                </c:pt>
                <c:pt idx="1801">
                  <c:v>2001</c:v>
                </c:pt>
                <c:pt idx="1802">
                  <c:v>2002</c:v>
                </c:pt>
                <c:pt idx="1803">
                  <c:v>2003</c:v>
                </c:pt>
                <c:pt idx="1804">
                  <c:v>2004</c:v>
                </c:pt>
                <c:pt idx="1805">
                  <c:v>2005</c:v>
                </c:pt>
                <c:pt idx="1806">
                  <c:v>2006</c:v>
                </c:pt>
                <c:pt idx="1807">
                  <c:v>2007</c:v>
                </c:pt>
                <c:pt idx="1808">
                  <c:v>2008</c:v>
                </c:pt>
                <c:pt idx="1809">
                  <c:v>2009</c:v>
                </c:pt>
                <c:pt idx="1810">
                  <c:v>2010</c:v>
                </c:pt>
                <c:pt idx="1811">
                  <c:v>2011</c:v>
                </c:pt>
                <c:pt idx="1812">
                  <c:v>2012</c:v>
                </c:pt>
                <c:pt idx="1813">
                  <c:v>2013</c:v>
                </c:pt>
                <c:pt idx="1814">
                  <c:v>2014</c:v>
                </c:pt>
                <c:pt idx="1815">
                  <c:v>2015</c:v>
                </c:pt>
                <c:pt idx="1816">
                  <c:v>2016</c:v>
                </c:pt>
                <c:pt idx="1817">
                  <c:v>2017</c:v>
                </c:pt>
                <c:pt idx="1818">
                  <c:v>2018</c:v>
                </c:pt>
                <c:pt idx="1819">
                  <c:v>2019</c:v>
                </c:pt>
                <c:pt idx="1820">
                  <c:v>2020</c:v>
                </c:pt>
                <c:pt idx="1821">
                  <c:v>2021</c:v>
                </c:pt>
                <c:pt idx="1822">
                  <c:v>2022</c:v>
                </c:pt>
                <c:pt idx="1823">
                  <c:v>2023</c:v>
                </c:pt>
                <c:pt idx="1824">
                  <c:v>2024</c:v>
                </c:pt>
                <c:pt idx="1825">
                  <c:v>2025</c:v>
                </c:pt>
                <c:pt idx="1826">
                  <c:v>2026</c:v>
                </c:pt>
                <c:pt idx="1827">
                  <c:v>2027</c:v>
                </c:pt>
                <c:pt idx="1828">
                  <c:v>2028</c:v>
                </c:pt>
                <c:pt idx="1829">
                  <c:v>2029</c:v>
                </c:pt>
                <c:pt idx="1830">
                  <c:v>2030</c:v>
                </c:pt>
                <c:pt idx="1831">
                  <c:v>2031</c:v>
                </c:pt>
                <c:pt idx="1832">
                  <c:v>2032</c:v>
                </c:pt>
                <c:pt idx="1833">
                  <c:v>2033</c:v>
                </c:pt>
                <c:pt idx="1834">
                  <c:v>2034</c:v>
                </c:pt>
                <c:pt idx="1835">
                  <c:v>2035</c:v>
                </c:pt>
                <c:pt idx="1836">
                  <c:v>2036</c:v>
                </c:pt>
                <c:pt idx="1837">
                  <c:v>2037</c:v>
                </c:pt>
                <c:pt idx="1838">
                  <c:v>2038</c:v>
                </c:pt>
                <c:pt idx="1839">
                  <c:v>2039</c:v>
                </c:pt>
                <c:pt idx="1840">
                  <c:v>2040</c:v>
                </c:pt>
                <c:pt idx="1841">
                  <c:v>2041</c:v>
                </c:pt>
                <c:pt idx="1842">
                  <c:v>2042</c:v>
                </c:pt>
                <c:pt idx="1843">
                  <c:v>2043</c:v>
                </c:pt>
                <c:pt idx="1844">
                  <c:v>2044</c:v>
                </c:pt>
                <c:pt idx="1845">
                  <c:v>2045</c:v>
                </c:pt>
                <c:pt idx="1846">
                  <c:v>2046</c:v>
                </c:pt>
                <c:pt idx="1847">
                  <c:v>2047</c:v>
                </c:pt>
                <c:pt idx="1848">
                  <c:v>2048</c:v>
                </c:pt>
                <c:pt idx="1849">
                  <c:v>2049</c:v>
                </c:pt>
                <c:pt idx="1850">
                  <c:v>2050</c:v>
                </c:pt>
                <c:pt idx="1851">
                  <c:v>2051</c:v>
                </c:pt>
                <c:pt idx="1852">
                  <c:v>2052</c:v>
                </c:pt>
                <c:pt idx="1853">
                  <c:v>2053</c:v>
                </c:pt>
                <c:pt idx="1854">
                  <c:v>2054</c:v>
                </c:pt>
                <c:pt idx="1855">
                  <c:v>2055</c:v>
                </c:pt>
                <c:pt idx="1856">
                  <c:v>2056</c:v>
                </c:pt>
                <c:pt idx="1857">
                  <c:v>2057</c:v>
                </c:pt>
                <c:pt idx="1858">
                  <c:v>2058</c:v>
                </c:pt>
                <c:pt idx="1859">
                  <c:v>2059</c:v>
                </c:pt>
                <c:pt idx="1860">
                  <c:v>2060</c:v>
                </c:pt>
                <c:pt idx="1861">
                  <c:v>2061</c:v>
                </c:pt>
                <c:pt idx="1862">
                  <c:v>2062</c:v>
                </c:pt>
                <c:pt idx="1863">
                  <c:v>2063</c:v>
                </c:pt>
                <c:pt idx="1864">
                  <c:v>2064</c:v>
                </c:pt>
                <c:pt idx="1865">
                  <c:v>2065</c:v>
                </c:pt>
                <c:pt idx="1866">
                  <c:v>2066</c:v>
                </c:pt>
                <c:pt idx="1867">
                  <c:v>2067</c:v>
                </c:pt>
                <c:pt idx="1868">
                  <c:v>2068</c:v>
                </c:pt>
                <c:pt idx="1869">
                  <c:v>2069</c:v>
                </c:pt>
                <c:pt idx="1870">
                  <c:v>2070</c:v>
                </c:pt>
                <c:pt idx="1871">
                  <c:v>2071</c:v>
                </c:pt>
                <c:pt idx="1872">
                  <c:v>2072</c:v>
                </c:pt>
                <c:pt idx="1873">
                  <c:v>2073</c:v>
                </c:pt>
                <c:pt idx="1874">
                  <c:v>2074</c:v>
                </c:pt>
                <c:pt idx="1875">
                  <c:v>2075</c:v>
                </c:pt>
                <c:pt idx="1876">
                  <c:v>2076</c:v>
                </c:pt>
                <c:pt idx="1877">
                  <c:v>2077</c:v>
                </c:pt>
                <c:pt idx="1878">
                  <c:v>2078</c:v>
                </c:pt>
                <c:pt idx="1879">
                  <c:v>2079</c:v>
                </c:pt>
                <c:pt idx="1880">
                  <c:v>2080</c:v>
                </c:pt>
                <c:pt idx="1881">
                  <c:v>2081</c:v>
                </c:pt>
                <c:pt idx="1882">
                  <c:v>2082</c:v>
                </c:pt>
                <c:pt idx="1883">
                  <c:v>2083</c:v>
                </c:pt>
                <c:pt idx="1884">
                  <c:v>2084</c:v>
                </c:pt>
                <c:pt idx="1885">
                  <c:v>2085</c:v>
                </c:pt>
                <c:pt idx="1886">
                  <c:v>2086</c:v>
                </c:pt>
                <c:pt idx="1887">
                  <c:v>2087</c:v>
                </c:pt>
                <c:pt idx="1888">
                  <c:v>2088</c:v>
                </c:pt>
                <c:pt idx="1889">
                  <c:v>2089</c:v>
                </c:pt>
                <c:pt idx="1890">
                  <c:v>2090</c:v>
                </c:pt>
                <c:pt idx="1891">
                  <c:v>2091</c:v>
                </c:pt>
                <c:pt idx="1892">
                  <c:v>2092</c:v>
                </c:pt>
                <c:pt idx="1893">
                  <c:v>2093</c:v>
                </c:pt>
                <c:pt idx="1894">
                  <c:v>2094</c:v>
                </c:pt>
                <c:pt idx="1895">
                  <c:v>2095</c:v>
                </c:pt>
                <c:pt idx="1896">
                  <c:v>2096</c:v>
                </c:pt>
                <c:pt idx="1897">
                  <c:v>2097</c:v>
                </c:pt>
                <c:pt idx="1898">
                  <c:v>2098</c:v>
                </c:pt>
                <c:pt idx="1899">
                  <c:v>2099</c:v>
                </c:pt>
                <c:pt idx="1900">
                  <c:v>2100</c:v>
                </c:pt>
                <c:pt idx="1901">
                  <c:v>2101</c:v>
                </c:pt>
                <c:pt idx="1902">
                  <c:v>2102</c:v>
                </c:pt>
                <c:pt idx="1903">
                  <c:v>2103</c:v>
                </c:pt>
                <c:pt idx="1904">
                  <c:v>2104</c:v>
                </c:pt>
                <c:pt idx="1905">
                  <c:v>2105</c:v>
                </c:pt>
                <c:pt idx="1906">
                  <c:v>2106</c:v>
                </c:pt>
                <c:pt idx="1907">
                  <c:v>2107</c:v>
                </c:pt>
                <c:pt idx="1908">
                  <c:v>2108</c:v>
                </c:pt>
                <c:pt idx="1909">
                  <c:v>2109</c:v>
                </c:pt>
                <c:pt idx="1910">
                  <c:v>2110</c:v>
                </c:pt>
                <c:pt idx="1911">
                  <c:v>2111</c:v>
                </c:pt>
                <c:pt idx="1912">
                  <c:v>2112</c:v>
                </c:pt>
                <c:pt idx="1913">
                  <c:v>2113</c:v>
                </c:pt>
                <c:pt idx="1914">
                  <c:v>2114</c:v>
                </c:pt>
                <c:pt idx="1915">
                  <c:v>2115</c:v>
                </c:pt>
                <c:pt idx="1916">
                  <c:v>2116</c:v>
                </c:pt>
                <c:pt idx="1917">
                  <c:v>2117</c:v>
                </c:pt>
                <c:pt idx="1918">
                  <c:v>2118</c:v>
                </c:pt>
                <c:pt idx="1919">
                  <c:v>2119</c:v>
                </c:pt>
                <c:pt idx="1920">
                  <c:v>2120</c:v>
                </c:pt>
                <c:pt idx="1921">
                  <c:v>2121</c:v>
                </c:pt>
                <c:pt idx="1922">
                  <c:v>2122</c:v>
                </c:pt>
                <c:pt idx="1923">
                  <c:v>2123</c:v>
                </c:pt>
                <c:pt idx="1924">
                  <c:v>2124</c:v>
                </c:pt>
                <c:pt idx="1925">
                  <c:v>2125</c:v>
                </c:pt>
                <c:pt idx="1926">
                  <c:v>2126</c:v>
                </c:pt>
                <c:pt idx="1927">
                  <c:v>2127</c:v>
                </c:pt>
                <c:pt idx="1928">
                  <c:v>2128</c:v>
                </c:pt>
                <c:pt idx="1929">
                  <c:v>2129</c:v>
                </c:pt>
                <c:pt idx="1930">
                  <c:v>2130</c:v>
                </c:pt>
                <c:pt idx="1931">
                  <c:v>2131</c:v>
                </c:pt>
                <c:pt idx="1932">
                  <c:v>2132</c:v>
                </c:pt>
                <c:pt idx="1933">
                  <c:v>2133</c:v>
                </c:pt>
                <c:pt idx="1934">
                  <c:v>2134</c:v>
                </c:pt>
                <c:pt idx="1935">
                  <c:v>2135</c:v>
                </c:pt>
                <c:pt idx="1936">
                  <c:v>2136</c:v>
                </c:pt>
                <c:pt idx="1937">
                  <c:v>2137</c:v>
                </c:pt>
                <c:pt idx="1938">
                  <c:v>2138</c:v>
                </c:pt>
                <c:pt idx="1939">
                  <c:v>2139</c:v>
                </c:pt>
                <c:pt idx="1940">
                  <c:v>2140</c:v>
                </c:pt>
                <c:pt idx="1941">
                  <c:v>2141</c:v>
                </c:pt>
                <c:pt idx="1942">
                  <c:v>2142</c:v>
                </c:pt>
                <c:pt idx="1943">
                  <c:v>2143</c:v>
                </c:pt>
                <c:pt idx="1944">
                  <c:v>2144</c:v>
                </c:pt>
                <c:pt idx="1945">
                  <c:v>2145</c:v>
                </c:pt>
                <c:pt idx="1946">
                  <c:v>2146</c:v>
                </c:pt>
                <c:pt idx="1947">
                  <c:v>2147</c:v>
                </c:pt>
                <c:pt idx="1948">
                  <c:v>2148</c:v>
                </c:pt>
                <c:pt idx="1949">
                  <c:v>2149</c:v>
                </c:pt>
                <c:pt idx="1950">
                  <c:v>2150</c:v>
                </c:pt>
                <c:pt idx="1951">
                  <c:v>2151</c:v>
                </c:pt>
                <c:pt idx="1952">
                  <c:v>2152</c:v>
                </c:pt>
                <c:pt idx="1953">
                  <c:v>2153</c:v>
                </c:pt>
                <c:pt idx="1954">
                  <c:v>2154</c:v>
                </c:pt>
                <c:pt idx="1955">
                  <c:v>2155</c:v>
                </c:pt>
                <c:pt idx="1956">
                  <c:v>2156</c:v>
                </c:pt>
                <c:pt idx="1957">
                  <c:v>2157</c:v>
                </c:pt>
                <c:pt idx="1958">
                  <c:v>2158</c:v>
                </c:pt>
                <c:pt idx="1959">
                  <c:v>2159</c:v>
                </c:pt>
                <c:pt idx="1960">
                  <c:v>2160</c:v>
                </c:pt>
                <c:pt idx="1961">
                  <c:v>2161</c:v>
                </c:pt>
                <c:pt idx="1962">
                  <c:v>2162</c:v>
                </c:pt>
                <c:pt idx="1963">
                  <c:v>2163</c:v>
                </c:pt>
                <c:pt idx="1964">
                  <c:v>2164</c:v>
                </c:pt>
                <c:pt idx="1965">
                  <c:v>2165</c:v>
                </c:pt>
                <c:pt idx="1966">
                  <c:v>2166</c:v>
                </c:pt>
                <c:pt idx="1967">
                  <c:v>2167</c:v>
                </c:pt>
                <c:pt idx="1968">
                  <c:v>2168</c:v>
                </c:pt>
                <c:pt idx="1969">
                  <c:v>2169</c:v>
                </c:pt>
                <c:pt idx="1970">
                  <c:v>2170</c:v>
                </c:pt>
                <c:pt idx="1971">
                  <c:v>2171</c:v>
                </c:pt>
                <c:pt idx="1972">
                  <c:v>2172</c:v>
                </c:pt>
                <c:pt idx="1973">
                  <c:v>2173</c:v>
                </c:pt>
                <c:pt idx="1974">
                  <c:v>2174</c:v>
                </c:pt>
                <c:pt idx="1975">
                  <c:v>2175</c:v>
                </c:pt>
                <c:pt idx="1976">
                  <c:v>2176</c:v>
                </c:pt>
                <c:pt idx="1977">
                  <c:v>2177</c:v>
                </c:pt>
                <c:pt idx="1978">
                  <c:v>2178</c:v>
                </c:pt>
                <c:pt idx="1979">
                  <c:v>2179</c:v>
                </c:pt>
                <c:pt idx="1980">
                  <c:v>2180</c:v>
                </c:pt>
                <c:pt idx="1981">
                  <c:v>2181</c:v>
                </c:pt>
                <c:pt idx="1982">
                  <c:v>2182</c:v>
                </c:pt>
                <c:pt idx="1983">
                  <c:v>2183</c:v>
                </c:pt>
                <c:pt idx="1984">
                  <c:v>2184</c:v>
                </c:pt>
                <c:pt idx="1985">
                  <c:v>2185</c:v>
                </c:pt>
                <c:pt idx="1986">
                  <c:v>2186</c:v>
                </c:pt>
                <c:pt idx="1987">
                  <c:v>2187</c:v>
                </c:pt>
                <c:pt idx="1988">
                  <c:v>2188</c:v>
                </c:pt>
                <c:pt idx="1989">
                  <c:v>2189</c:v>
                </c:pt>
                <c:pt idx="1990">
                  <c:v>2190</c:v>
                </c:pt>
                <c:pt idx="1991">
                  <c:v>2191</c:v>
                </c:pt>
                <c:pt idx="1992">
                  <c:v>2192</c:v>
                </c:pt>
                <c:pt idx="1993">
                  <c:v>2193</c:v>
                </c:pt>
                <c:pt idx="1994">
                  <c:v>2194</c:v>
                </c:pt>
                <c:pt idx="1995">
                  <c:v>2195</c:v>
                </c:pt>
                <c:pt idx="1996">
                  <c:v>2196</c:v>
                </c:pt>
                <c:pt idx="1997">
                  <c:v>2197</c:v>
                </c:pt>
                <c:pt idx="1998">
                  <c:v>2198</c:v>
                </c:pt>
                <c:pt idx="1999">
                  <c:v>2199</c:v>
                </c:pt>
                <c:pt idx="2000">
                  <c:v>2200</c:v>
                </c:pt>
                <c:pt idx="2001">
                  <c:v>2201</c:v>
                </c:pt>
                <c:pt idx="2002">
                  <c:v>2202</c:v>
                </c:pt>
                <c:pt idx="2003">
                  <c:v>2203</c:v>
                </c:pt>
                <c:pt idx="2004">
                  <c:v>2204</c:v>
                </c:pt>
                <c:pt idx="2005">
                  <c:v>2205</c:v>
                </c:pt>
                <c:pt idx="2006">
                  <c:v>2206</c:v>
                </c:pt>
                <c:pt idx="2007">
                  <c:v>2207</c:v>
                </c:pt>
                <c:pt idx="2008">
                  <c:v>2208</c:v>
                </c:pt>
                <c:pt idx="2009">
                  <c:v>2209</c:v>
                </c:pt>
                <c:pt idx="2010">
                  <c:v>2210</c:v>
                </c:pt>
                <c:pt idx="2011">
                  <c:v>2211</c:v>
                </c:pt>
                <c:pt idx="2012">
                  <c:v>2212</c:v>
                </c:pt>
                <c:pt idx="2013">
                  <c:v>2213</c:v>
                </c:pt>
                <c:pt idx="2014">
                  <c:v>2214</c:v>
                </c:pt>
                <c:pt idx="2015">
                  <c:v>2215</c:v>
                </c:pt>
                <c:pt idx="2016">
                  <c:v>2216</c:v>
                </c:pt>
                <c:pt idx="2017">
                  <c:v>2217</c:v>
                </c:pt>
                <c:pt idx="2018">
                  <c:v>2218</c:v>
                </c:pt>
                <c:pt idx="2019">
                  <c:v>2219</c:v>
                </c:pt>
                <c:pt idx="2020">
                  <c:v>2220</c:v>
                </c:pt>
                <c:pt idx="2021">
                  <c:v>2221</c:v>
                </c:pt>
                <c:pt idx="2022">
                  <c:v>2222</c:v>
                </c:pt>
                <c:pt idx="2023">
                  <c:v>2223</c:v>
                </c:pt>
                <c:pt idx="2024">
                  <c:v>2224</c:v>
                </c:pt>
                <c:pt idx="2025">
                  <c:v>2225</c:v>
                </c:pt>
                <c:pt idx="2026">
                  <c:v>2226</c:v>
                </c:pt>
                <c:pt idx="2027">
                  <c:v>2227</c:v>
                </c:pt>
                <c:pt idx="2028">
                  <c:v>2228</c:v>
                </c:pt>
                <c:pt idx="2029">
                  <c:v>2229</c:v>
                </c:pt>
                <c:pt idx="2030">
                  <c:v>2230</c:v>
                </c:pt>
                <c:pt idx="2031">
                  <c:v>2231</c:v>
                </c:pt>
                <c:pt idx="2032">
                  <c:v>2232</c:v>
                </c:pt>
                <c:pt idx="2033">
                  <c:v>2233</c:v>
                </c:pt>
                <c:pt idx="2034">
                  <c:v>2234</c:v>
                </c:pt>
                <c:pt idx="2035">
                  <c:v>2235</c:v>
                </c:pt>
                <c:pt idx="2036">
                  <c:v>2236</c:v>
                </c:pt>
                <c:pt idx="2037">
                  <c:v>2237</c:v>
                </c:pt>
                <c:pt idx="2038">
                  <c:v>2238</c:v>
                </c:pt>
                <c:pt idx="2039">
                  <c:v>2239</c:v>
                </c:pt>
                <c:pt idx="2040">
                  <c:v>2240</c:v>
                </c:pt>
                <c:pt idx="2041">
                  <c:v>2241</c:v>
                </c:pt>
                <c:pt idx="2042">
                  <c:v>2242</c:v>
                </c:pt>
                <c:pt idx="2043">
                  <c:v>2243</c:v>
                </c:pt>
                <c:pt idx="2044">
                  <c:v>2244</c:v>
                </c:pt>
                <c:pt idx="2045">
                  <c:v>2245</c:v>
                </c:pt>
                <c:pt idx="2046">
                  <c:v>2246</c:v>
                </c:pt>
                <c:pt idx="2047">
                  <c:v>2247</c:v>
                </c:pt>
                <c:pt idx="2048">
                  <c:v>2248</c:v>
                </c:pt>
                <c:pt idx="2049">
                  <c:v>2249</c:v>
                </c:pt>
                <c:pt idx="2050">
                  <c:v>2250</c:v>
                </c:pt>
                <c:pt idx="2051">
                  <c:v>2251</c:v>
                </c:pt>
                <c:pt idx="2052">
                  <c:v>2252</c:v>
                </c:pt>
                <c:pt idx="2053">
                  <c:v>2253</c:v>
                </c:pt>
                <c:pt idx="2054">
                  <c:v>2254</c:v>
                </c:pt>
                <c:pt idx="2055">
                  <c:v>2255</c:v>
                </c:pt>
                <c:pt idx="2056">
                  <c:v>2256</c:v>
                </c:pt>
                <c:pt idx="2057">
                  <c:v>2257</c:v>
                </c:pt>
                <c:pt idx="2058">
                  <c:v>2258</c:v>
                </c:pt>
                <c:pt idx="2059">
                  <c:v>2259</c:v>
                </c:pt>
                <c:pt idx="2060">
                  <c:v>2260</c:v>
                </c:pt>
                <c:pt idx="2061">
                  <c:v>2261</c:v>
                </c:pt>
                <c:pt idx="2062">
                  <c:v>2262</c:v>
                </c:pt>
                <c:pt idx="2063">
                  <c:v>2263</c:v>
                </c:pt>
                <c:pt idx="2064">
                  <c:v>2264</c:v>
                </c:pt>
                <c:pt idx="2065">
                  <c:v>2265</c:v>
                </c:pt>
                <c:pt idx="2066">
                  <c:v>2266</c:v>
                </c:pt>
                <c:pt idx="2067">
                  <c:v>2267</c:v>
                </c:pt>
                <c:pt idx="2068">
                  <c:v>2268</c:v>
                </c:pt>
                <c:pt idx="2069">
                  <c:v>2269</c:v>
                </c:pt>
                <c:pt idx="2070">
                  <c:v>2270</c:v>
                </c:pt>
                <c:pt idx="2071">
                  <c:v>2271</c:v>
                </c:pt>
                <c:pt idx="2072">
                  <c:v>2272</c:v>
                </c:pt>
                <c:pt idx="2073">
                  <c:v>2273</c:v>
                </c:pt>
                <c:pt idx="2074">
                  <c:v>2274</c:v>
                </c:pt>
                <c:pt idx="2075">
                  <c:v>2275</c:v>
                </c:pt>
                <c:pt idx="2076">
                  <c:v>2276</c:v>
                </c:pt>
                <c:pt idx="2077">
                  <c:v>2277</c:v>
                </c:pt>
                <c:pt idx="2078">
                  <c:v>2278</c:v>
                </c:pt>
                <c:pt idx="2079">
                  <c:v>2279</c:v>
                </c:pt>
                <c:pt idx="2080">
                  <c:v>2280</c:v>
                </c:pt>
                <c:pt idx="2081">
                  <c:v>2281</c:v>
                </c:pt>
                <c:pt idx="2082">
                  <c:v>2282</c:v>
                </c:pt>
                <c:pt idx="2083">
                  <c:v>2283</c:v>
                </c:pt>
                <c:pt idx="2084">
                  <c:v>2284</c:v>
                </c:pt>
                <c:pt idx="2085">
                  <c:v>2285</c:v>
                </c:pt>
                <c:pt idx="2086">
                  <c:v>2286</c:v>
                </c:pt>
                <c:pt idx="2087">
                  <c:v>2287</c:v>
                </c:pt>
                <c:pt idx="2088">
                  <c:v>2288</c:v>
                </c:pt>
                <c:pt idx="2089">
                  <c:v>2289</c:v>
                </c:pt>
                <c:pt idx="2090">
                  <c:v>2290</c:v>
                </c:pt>
                <c:pt idx="2091">
                  <c:v>2291</c:v>
                </c:pt>
                <c:pt idx="2092">
                  <c:v>2292</c:v>
                </c:pt>
                <c:pt idx="2093">
                  <c:v>2293</c:v>
                </c:pt>
                <c:pt idx="2094">
                  <c:v>2294</c:v>
                </c:pt>
                <c:pt idx="2095">
                  <c:v>2295</c:v>
                </c:pt>
                <c:pt idx="2096">
                  <c:v>2296</c:v>
                </c:pt>
                <c:pt idx="2097">
                  <c:v>2297</c:v>
                </c:pt>
                <c:pt idx="2098">
                  <c:v>2298</c:v>
                </c:pt>
                <c:pt idx="2099">
                  <c:v>2299</c:v>
                </c:pt>
                <c:pt idx="2100">
                  <c:v>2300</c:v>
                </c:pt>
                <c:pt idx="2101">
                  <c:v>2301</c:v>
                </c:pt>
                <c:pt idx="2102">
                  <c:v>2302</c:v>
                </c:pt>
                <c:pt idx="2103">
                  <c:v>2303</c:v>
                </c:pt>
                <c:pt idx="2104">
                  <c:v>2304</c:v>
                </c:pt>
                <c:pt idx="2105">
                  <c:v>2305</c:v>
                </c:pt>
                <c:pt idx="2106">
                  <c:v>2306</c:v>
                </c:pt>
                <c:pt idx="2107">
                  <c:v>2307</c:v>
                </c:pt>
                <c:pt idx="2108">
                  <c:v>2308</c:v>
                </c:pt>
                <c:pt idx="2109">
                  <c:v>2309</c:v>
                </c:pt>
                <c:pt idx="2110">
                  <c:v>2310</c:v>
                </c:pt>
                <c:pt idx="2111">
                  <c:v>2311</c:v>
                </c:pt>
                <c:pt idx="2112">
                  <c:v>2312</c:v>
                </c:pt>
                <c:pt idx="2113">
                  <c:v>2313</c:v>
                </c:pt>
                <c:pt idx="2114">
                  <c:v>2314</c:v>
                </c:pt>
                <c:pt idx="2115">
                  <c:v>2315</c:v>
                </c:pt>
                <c:pt idx="2116">
                  <c:v>2316</c:v>
                </c:pt>
                <c:pt idx="2117">
                  <c:v>2317</c:v>
                </c:pt>
                <c:pt idx="2118">
                  <c:v>2318</c:v>
                </c:pt>
                <c:pt idx="2119">
                  <c:v>2319</c:v>
                </c:pt>
                <c:pt idx="2120">
                  <c:v>2320</c:v>
                </c:pt>
                <c:pt idx="2121">
                  <c:v>2321</c:v>
                </c:pt>
                <c:pt idx="2122">
                  <c:v>2322</c:v>
                </c:pt>
                <c:pt idx="2123">
                  <c:v>2323</c:v>
                </c:pt>
                <c:pt idx="2124">
                  <c:v>2324</c:v>
                </c:pt>
                <c:pt idx="2125">
                  <c:v>2325</c:v>
                </c:pt>
                <c:pt idx="2126">
                  <c:v>2326</c:v>
                </c:pt>
                <c:pt idx="2127">
                  <c:v>2327</c:v>
                </c:pt>
                <c:pt idx="2128">
                  <c:v>2328</c:v>
                </c:pt>
                <c:pt idx="2129">
                  <c:v>2329</c:v>
                </c:pt>
                <c:pt idx="2130">
                  <c:v>2330</c:v>
                </c:pt>
                <c:pt idx="2131">
                  <c:v>2331</c:v>
                </c:pt>
                <c:pt idx="2132">
                  <c:v>2332</c:v>
                </c:pt>
                <c:pt idx="2133">
                  <c:v>2333</c:v>
                </c:pt>
                <c:pt idx="2134">
                  <c:v>2334</c:v>
                </c:pt>
                <c:pt idx="2135">
                  <c:v>2335</c:v>
                </c:pt>
                <c:pt idx="2136">
                  <c:v>2336</c:v>
                </c:pt>
                <c:pt idx="2137">
                  <c:v>2337</c:v>
                </c:pt>
                <c:pt idx="2138">
                  <c:v>2338</c:v>
                </c:pt>
                <c:pt idx="2139">
                  <c:v>2339</c:v>
                </c:pt>
                <c:pt idx="2140">
                  <c:v>2340</c:v>
                </c:pt>
                <c:pt idx="2141">
                  <c:v>2341</c:v>
                </c:pt>
                <c:pt idx="2142">
                  <c:v>2342</c:v>
                </c:pt>
                <c:pt idx="2143">
                  <c:v>2343</c:v>
                </c:pt>
                <c:pt idx="2144">
                  <c:v>2344</c:v>
                </c:pt>
                <c:pt idx="2145">
                  <c:v>2345</c:v>
                </c:pt>
                <c:pt idx="2146">
                  <c:v>2346</c:v>
                </c:pt>
                <c:pt idx="2147">
                  <c:v>2347</c:v>
                </c:pt>
                <c:pt idx="2148">
                  <c:v>2348</c:v>
                </c:pt>
                <c:pt idx="2149">
                  <c:v>2349</c:v>
                </c:pt>
                <c:pt idx="2150">
                  <c:v>2350</c:v>
                </c:pt>
                <c:pt idx="2151">
                  <c:v>2351</c:v>
                </c:pt>
                <c:pt idx="2152">
                  <c:v>2352</c:v>
                </c:pt>
                <c:pt idx="2153">
                  <c:v>2353</c:v>
                </c:pt>
                <c:pt idx="2154">
                  <c:v>2354</c:v>
                </c:pt>
                <c:pt idx="2155">
                  <c:v>2355</c:v>
                </c:pt>
                <c:pt idx="2156">
                  <c:v>2356</c:v>
                </c:pt>
                <c:pt idx="2157">
                  <c:v>2357</c:v>
                </c:pt>
                <c:pt idx="2158">
                  <c:v>2358</c:v>
                </c:pt>
                <c:pt idx="2159">
                  <c:v>2359</c:v>
                </c:pt>
                <c:pt idx="2160">
                  <c:v>2360</c:v>
                </c:pt>
                <c:pt idx="2161">
                  <c:v>2361</c:v>
                </c:pt>
                <c:pt idx="2162">
                  <c:v>2362</c:v>
                </c:pt>
                <c:pt idx="2163">
                  <c:v>2363</c:v>
                </c:pt>
                <c:pt idx="2164">
                  <c:v>2364</c:v>
                </c:pt>
                <c:pt idx="2165">
                  <c:v>2365</c:v>
                </c:pt>
                <c:pt idx="2166">
                  <c:v>2366</c:v>
                </c:pt>
                <c:pt idx="2167">
                  <c:v>2367</c:v>
                </c:pt>
                <c:pt idx="2168">
                  <c:v>2368</c:v>
                </c:pt>
                <c:pt idx="2169">
                  <c:v>2369</c:v>
                </c:pt>
                <c:pt idx="2170">
                  <c:v>2370</c:v>
                </c:pt>
                <c:pt idx="2171">
                  <c:v>2371</c:v>
                </c:pt>
                <c:pt idx="2172">
                  <c:v>2372</c:v>
                </c:pt>
                <c:pt idx="2173">
                  <c:v>2373</c:v>
                </c:pt>
                <c:pt idx="2174">
                  <c:v>2374</c:v>
                </c:pt>
                <c:pt idx="2175">
                  <c:v>2375</c:v>
                </c:pt>
                <c:pt idx="2176">
                  <c:v>2376</c:v>
                </c:pt>
                <c:pt idx="2177">
                  <c:v>2377</c:v>
                </c:pt>
                <c:pt idx="2178">
                  <c:v>2378</c:v>
                </c:pt>
                <c:pt idx="2179">
                  <c:v>2379</c:v>
                </c:pt>
                <c:pt idx="2180">
                  <c:v>2380</c:v>
                </c:pt>
                <c:pt idx="2181">
                  <c:v>2381</c:v>
                </c:pt>
                <c:pt idx="2182">
                  <c:v>2382</c:v>
                </c:pt>
                <c:pt idx="2183">
                  <c:v>2383</c:v>
                </c:pt>
                <c:pt idx="2184">
                  <c:v>2384</c:v>
                </c:pt>
                <c:pt idx="2185">
                  <c:v>2385</c:v>
                </c:pt>
                <c:pt idx="2186">
                  <c:v>2386</c:v>
                </c:pt>
                <c:pt idx="2187">
                  <c:v>2387</c:v>
                </c:pt>
                <c:pt idx="2188">
                  <c:v>2388</c:v>
                </c:pt>
                <c:pt idx="2189">
                  <c:v>2389</c:v>
                </c:pt>
                <c:pt idx="2190">
                  <c:v>2390</c:v>
                </c:pt>
                <c:pt idx="2191">
                  <c:v>2391</c:v>
                </c:pt>
                <c:pt idx="2192">
                  <c:v>2392</c:v>
                </c:pt>
                <c:pt idx="2193">
                  <c:v>2393</c:v>
                </c:pt>
                <c:pt idx="2194">
                  <c:v>2394</c:v>
                </c:pt>
                <c:pt idx="2195">
                  <c:v>2395</c:v>
                </c:pt>
                <c:pt idx="2196">
                  <c:v>2396</c:v>
                </c:pt>
                <c:pt idx="2197">
                  <c:v>2397</c:v>
                </c:pt>
                <c:pt idx="2198">
                  <c:v>2398</c:v>
                </c:pt>
                <c:pt idx="2199">
                  <c:v>2399</c:v>
                </c:pt>
                <c:pt idx="2200">
                  <c:v>2400</c:v>
                </c:pt>
                <c:pt idx="2201">
                  <c:v>2401</c:v>
                </c:pt>
                <c:pt idx="2202">
                  <c:v>2402</c:v>
                </c:pt>
                <c:pt idx="2203">
                  <c:v>2403</c:v>
                </c:pt>
                <c:pt idx="2204">
                  <c:v>2404</c:v>
                </c:pt>
                <c:pt idx="2205">
                  <c:v>2405</c:v>
                </c:pt>
                <c:pt idx="2206">
                  <c:v>2406</c:v>
                </c:pt>
                <c:pt idx="2207">
                  <c:v>2407</c:v>
                </c:pt>
                <c:pt idx="2208">
                  <c:v>2408</c:v>
                </c:pt>
                <c:pt idx="2209">
                  <c:v>2409</c:v>
                </c:pt>
                <c:pt idx="2210">
                  <c:v>2410</c:v>
                </c:pt>
                <c:pt idx="2211">
                  <c:v>2411</c:v>
                </c:pt>
                <c:pt idx="2212">
                  <c:v>2412</c:v>
                </c:pt>
                <c:pt idx="2213">
                  <c:v>2413</c:v>
                </c:pt>
                <c:pt idx="2214">
                  <c:v>2414</c:v>
                </c:pt>
                <c:pt idx="2215">
                  <c:v>2415</c:v>
                </c:pt>
                <c:pt idx="2216">
                  <c:v>2416</c:v>
                </c:pt>
                <c:pt idx="2217">
                  <c:v>2417</c:v>
                </c:pt>
                <c:pt idx="2218">
                  <c:v>2418</c:v>
                </c:pt>
                <c:pt idx="2219">
                  <c:v>2419</c:v>
                </c:pt>
                <c:pt idx="2220">
                  <c:v>2420</c:v>
                </c:pt>
                <c:pt idx="2221">
                  <c:v>2421</c:v>
                </c:pt>
                <c:pt idx="2222">
                  <c:v>2422</c:v>
                </c:pt>
                <c:pt idx="2223">
                  <c:v>2423</c:v>
                </c:pt>
                <c:pt idx="2224">
                  <c:v>2424</c:v>
                </c:pt>
                <c:pt idx="2225">
                  <c:v>2425</c:v>
                </c:pt>
                <c:pt idx="2226">
                  <c:v>2426</c:v>
                </c:pt>
                <c:pt idx="2227">
                  <c:v>2427</c:v>
                </c:pt>
                <c:pt idx="2228">
                  <c:v>2428</c:v>
                </c:pt>
                <c:pt idx="2229">
                  <c:v>2429</c:v>
                </c:pt>
                <c:pt idx="2230">
                  <c:v>2430</c:v>
                </c:pt>
                <c:pt idx="2231">
                  <c:v>2431</c:v>
                </c:pt>
                <c:pt idx="2232">
                  <c:v>2432</c:v>
                </c:pt>
                <c:pt idx="2233">
                  <c:v>2433</c:v>
                </c:pt>
                <c:pt idx="2234">
                  <c:v>2434</c:v>
                </c:pt>
                <c:pt idx="2235">
                  <c:v>2435</c:v>
                </c:pt>
                <c:pt idx="2236">
                  <c:v>2436</c:v>
                </c:pt>
                <c:pt idx="2237">
                  <c:v>2437</c:v>
                </c:pt>
                <c:pt idx="2238">
                  <c:v>2438</c:v>
                </c:pt>
                <c:pt idx="2239">
                  <c:v>2439</c:v>
                </c:pt>
                <c:pt idx="2240">
                  <c:v>2440</c:v>
                </c:pt>
                <c:pt idx="2241">
                  <c:v>2441</c:v>
                </c:pt>
                <c:pt idx="2242">
                  <c:v>2442</c:v>
                </c:pt>
                <c:pt idx="2243">
                  <c:v>2443</c:v>
                </c:pt>
                <c:pt idx="2244">
                  <c:v>2444</c:v>
                </c:pt>
                <c:pt idx="2245">
                  <c:v>2445</c:v>
                </c:pt>
                <c:pt idx="2246">
                  <c:v>2446</c:v>
                </c:pt>
                <c:pt idx="2247">
                  <c:v>2447</c:v>
                </c:pt>
                <c:pt idx="2248">
                  <c:v>2448</c:v>
                </c:pt>
                <c:pt idx="2249">
                  <c:v>2449</c:v>
                </c:pt>
                <c:pt idx="2250">
                  <c:v>2450</c:v>
                </c:pt>
                <c:pt idx="2251">
                  <c:v>2451</c:v>
                </c:pt>
                <c:pt idx="2252">
                  <c:v>2452</c:v>
                </c:pt>
                <c:pt idx="2253">
                  <c:v>2453</c:v>
                </c:pt>
                <c:pt idx="2254">
                  <c:v>2454</c:v>
                </c:pt>
                <c:pt idx="2255">
                  <c:v>2455</c:v>
                </c:pt>
                <c:pt idx="2256">
                  <c:v>2456</c:v>
                </c:pt>
                <c:pt idx="2257">
                  <c:v>2457</c:v>
                </c:pt>
                <c:pt idx="2258">
                  <c:v>2458</c:v>
                </c:pt>
                <c:pt idx="2259">
                  <c:v>2459</c:v>
                </c:pt>
                <c:pt idx="2260">
                  <c:v>2460</c:v>
                </c:pt>
                <c:pt idx="2261">
                  <c:v>2461</c:v>
                </c:pt>
                <c:pt idx="2262">
                  <c:v>2462</c:v>
                </c:pt>
                <c:pt idx="2263">
                  <c:v>2463</c:v>
                </c:pt>
                <c:pt idx="2264">
                  <c:v>2464</c:v>
                </c:pt>
                <c:pt idx="2265">
                  <c:v>2465</c:v>
                </c:pt>
                <c:pt idx="2266">
                  <c:v>2466</c:v>
                </c:pt>
                <c:pt idx="2267">
                  <c:v>2467</c:v>
                </c:pt>
                <c:pt idx="2268">
                  <c:v>2468</c:v>
                </c:pt>
                <c:pt idx="2269">
                  <c:v>2469</c:v>
                </c:pt>
                <c:pt idx="2270">
                  <c:v>2470</c:v>
                </c:pt>
                <c:pt idx="2271">
                  <c:v>2471</c:v>
                </c:pt>
                <c:pt idx="2272">
                  <c:v>2472</c:v>
                </c:pt>
                <c:pt idx="2273">
                  <c:v>2473</c:v>
                </c:pt>
                <c:pt idx="2274">
                  <c:v>2474</c:v>
                </c:pt>
                <c:pt idx="2275">
                  <c:v>2475</c:v>
                </c:pt>
                <c:pt idx="2276">
                  <c:v>2476</c:v>
                </c:pt>
                <c:pt idx="2277">
                  <c:v>2477</c:v>
                </c:pt>
                <c:pt idx="2278">
                  <c:v>2478</c:v>
                </c:pt>
                <c:pt idx="2279">
                  <c:v>2479</c:v>
                </c:pt>
                <c:pt idx="2280">
                  <c:v>2480</c:v>
                </c:pt>
                <c:pt idx="2281">
                  <c:v>2481</c:v>
                </c:pt>
                <c:pt idx="2282">
                  <c:v>2482</c:v>
                </c:pt>
                <c:pt idx="2283">
                  <c:v>2483</c:v>
                </c:pt>
                <c:pt idx="2284">
                  <c:v>2484</c:v>
                </c:pt>
                <c:pt idx="2285">
                  <c:v>2485</c:v>
                </c:pt>
                <c:pt idx="2286">
                  <c:v>2486</c:v>
                </c:pt>
                <c:pt idx="2287">
                  <c:v>2487</c:v>
                </c:pt>
                <c:pt idx="2288">
                  <c:v>2488</c:v>
                </c:pt>
                <c:pt idx="2289">
                  <c:v>2489</c:v>
                </c:pt>
                <c:pt idx="2290">
                  <c:v>2490</c:v>
                </c:pt>
                <c:pt idx="2291">
                  <c:v>2491</c:v>
                </c:pt>
                <c:pt idx="2292">
                  <c:v>2492</c:v>
                </c:pt>
                <c:pt idx="2293">
                  <c:v>2493</c:v>
                </c:pt>
                <c:pt idx="2294">
                  <c:v>2494</c:v>
                </c:pt>
                <c:pt idx="2295">
                  <c:v>2495</c:v>
                </c:pt>
                <c:pt idx="2296">
                  <c:v>2496</c:v>
                </c:pt>
                <c:pt idx="2297">
                  <c:v>2497</c:v>
                </c:pt>
                <c:pt idx="2298">
                  <c:v>2498</c:v>
                </c:pt>
                <c:pt idx="2299">
                  <c:v>2499</c:v>
                </c:pt>
                <c:pt idx="2300">
                  <c:v>2500</c:v>
                </c:pt>
                <c:pt idx="2301">
                  <c:v>2501</c:v>
                </c:pt>
                <c:pt idx="2302">
                  <c:v>2502</c:v>
                </c:pt>
                <c:pt idx="2303">
                  <c:v>2503</c:v>
                </c:pt>
                <c:pt idx="2304">
                  <c:v>2504</c:v>
                </c:pt>
                <c:pt idx="2305">
                  <c:v>2505</c:v>
                </c:pt>
                <c:pt idx="2306">
                  <c:v>2506</c:v>
                </c:pt>
                <c:pt idx="2307">
                  <c:v>2507</c:v>
                </c:pt>
                <c:pt idx="2308">
                  <c:v>2508</c:v>
                </c:pt>
                <c:pt idx="2309">
                  <c:v>2509</c:v>
                </c:pt>
                <c:pt idx="2310">
                  <c:v>2510</c:v>
                </c:pt>
                <c:pt idx="2311">
                  <c:v>2511</c:v>
                </c:pt>
                <c:pt idx="2312">
                  <c:v>2512</c:v>
                </c:pt>
                <c:pt idx="2313">
                  <c:v>2513</c:v>
                </c:pt>
                <c:pt idx="2314">
                  <c:v>2514</c:v>
                </c:pt>
                <c:pt idx="2315">
                  <c:v>2515</c:v>
                </c:pt>
                <c:pt idx="2316">
                  <c:v>2516</c:v>
                </c:pt>
                <c:pt idx="2317">
                  <c:v>2517</c:v>
                </c:pt>
                <c:pt idx="2318">
                  <c:v>2518</c:v>
                </c:pt>
                <c:pt idx="2319">
                  <c:v>2519</c:v>
                </c:pt>
                <c:pt idx="2320">
                  <c:v>2520</c:v>
                </c:pt>
                <c:pt idx="2321">
                  <c:v>2521</c:v>
                </c:pt>
                <c:pt idx="2322">
                  <c:v>2522</c:v>
                </c:pt>
                <c:pt idx="2323">
                  <c:v>2523</c:v>
                </c:pt>
                <c:pt idx="2324">
                  <c:v>2524</c:v>
                </c:pt>
                <c:pt idx="2325">
                  <c:v>2525</c:v>
                </c:pt>
                <c:pt idx="2326">
                  <c:v>2526</c:v>
                </c:pt>
                <c:pt idx="2327">
                  <c:v>2527</c:v>
                </c:pt>
                <c:pt idx="2328">
                  <c:v>2528</c:v>
                </c:pt>
                <c:pt idx="2329">
                  <c:v>2529</c:v>
                </c:pt>
                <c:pt idx="2330">
                  <c:v>2530</c:v>
                </c:pt>
                <c:pt idx="2331">
                  <c:v>2531</c:v>
                </c:pt>
                <c:pt idx="2332">
                  <c:v>2532</c:v>
                </c:pt>
                <c:pt idx="2333">
                  <c:v>2533</c:v>
                </c:pt>
                <c:pt idx="2334">
                  <c:v>2534</c:v>
                </c:pt>
                <c:pt idx="2335">
                  <c:v>2535</c:v>
                </c:pt>
                <c:pt idx="2336">
                  <c:v>2536</c:v>
                </c:pt>
                <c:pt idx="2337">
                  <c:v>2537</c:v>
                </c:pt>
                <c:pt idx="2338">
                  <c:v>2538</c:v>
                </c:pt>
                <c:pt idx="2339">
                  <c:v>2539</c:v>
                </c:pt>
                <c:pt idx="2340">
                  <c:v>2540</c:v>
                </c:pt>
                <c:pt idx="2341">
                  <c:v>2541</c:v>
                </c:pt>
                <c:pt idx="2342">
                  <c:v>2542</c:v>
                </c:pt>
                <c:pt idx="2343">
                  <c:v>2543</c:v>
                </c:pt>
                <c:pt idx="2344">
                  <c:v>2544</c:v>
                </c:pt>
                <c:pt idx="2345">
                  <c:v>2545</c:v>
                </c:pt>
                <c:pt idx="2346">
                  <c:v>2546</c:v>
                </c:pt>
                <c:pt idx="2347">
                  <c:v>2547</c:v>
                </c:pt>
                <c:pt idx="2348">
                  <c:v>2548</c:v>
                </c:pt>
                <c:pt idx="2349">
                  <c:v>2549</c:v>
                </c:pt>
                <c:pt idx="2350">
                  <c:v>2550</c:v>
                </c:pt>
                <c:pt idx="2351">
                  <c:v>2551</c:v>
                </c:pt>
                <c:pt idx="2352">
                  <c:v>2552</c:v>
                </c:pt>
                <c:pt idx="2353">
                  <c:v>2553</c:v>
                </c:pt>
                <c:pt idx="2354">
                  <c:v>2554</c:v>
                </c:pt>
                <c:pt idx="2355">
                  <c:v>2555</c:v>
                </c:pt>
                <c:pt idx="2356">
                  <c:v>2556</c:v>
                </c:pt>
                <c:pt idx="2357">
                  <c:v>2557</c:v>
                </c:pt>
                <c:pt idx="2358">
                  <c:v>2558</c:v>
                </c:pt>
                <c:pt idx="2359">
                  <c:v>2559</c:v>
                </c:pt>
                <c:pt idx="2360">
                  <c:v>2560</c:v>
                </c:pt>
                <c:pt idx="2361">
                  <c:v>2561</c:v>
                </c:pt>
                <c:pt idx="2362">
                  <c:v>2562</c:v>
                </c:pt>
                <c:pt idx="2363">
                  <c:v>2563</c:v>
                </c:pt>
                <c:pt idx="2364">
                  <c:v>2564</c:v>
                </c:pt>
                <c:pt idx="2365">
                  <c:v>2565</c:v>
                </c:pt>
                <c:pt idx="2366">
                  <c:v>2566</c:v>
                </c:pt>
                <c:pt idx="2367">
                  <c:v>2567</c:v>
                </c:pt>
                <c:pt idx="2368">
                  <c:v>2568</c:v>
                </c:pt>
                <c:pt idx="2369">
                  <c:v>2569</c:v>
                </c:pt>
                <c:pt idx="2370">
                  <c:v>2570</c:v>
                </c:pt>
                <c:pt idx="2371">
                  <c:v>2571</c:v>
                </c:pt>
                <c:pt idx="2372">
                  <c:v>2572</c:v>
                </c:pt>
                <c:pt idx="2373">
                  <c:v>2573</c:v>
                </c:pt>
                <c:pt idx="2374">
                  <c:v>2574</c:v>
                </c:pt>
                <c:pt idx="2375">
                  <c:v>2575</c:v>
                </c:pt>
                <c:pt idx="2376">
                  <c:v>2576</c:v>
                </c:pt>
                <c:pt idx="2377">
                  <c:v>2577</c:v>
                </c:pt>
                <c:pt idx="2378">
                  <c:v>2578</c:v>
                </c:pt>
                <c:pt idx="2379">
                  <c:v>2579</c:v>
                </c:pt>
                <c:pt idx="2380">
                  <c:v>2580</c:v>
                </c:pt>
                <c:pt idx="2381">
                  <c:v>2581</c:v>
                </c:pt>
                <c:pt idx="2382">
                  <c:v>2582</c:v>
                </c:pt>
                <c:pt idx="2383">
                  <c:v>2583</c:v>
                </c:pt>
                <c:pt idx="2384">
                  <c:v>2584</c:v>
                </c:pt>
                <c:pt idx="2385">
                  <c:v>2585</c:v>
                </c:pt>
                <c:pt idx="2386">
                  <c:v>2586</c:v>
                </c:pt>
                <c:pt idx="2387">
                  <c:v>2587</c:v>
                </c:pt>
                <c:pt idx="2388">
                  <c:v>2588</c:v>
                </c:pt>
                <c:pt idx="2389">
                  <c:v>2589</c:v>
                </c:pt>
                <c:pt idx="2390">
                  <c:v>2590</c:v>
                </c:pt>
                <c:pt idx="2391">
                  <c:v>2591</c:v>
                </c:pt>
                <c:pt idx="2392">
                  <c:v>2592</c:v>
                </c:pt>
                <c:pt idx="2393">
                  <c:v>2593</c:v>
                </c:pt>
                <c:pt idx="2394">
                  <c:v>2594</c:v>
                </c:pt>
                <c:pt idx="2395">
                  <c:v>2595</c:v>
                </c:pt>
                <c:pt idx="2396">
                  <c:v>2596</c:v>
                </c:pt>
                <c:pt idx="2397">
                  <c:v>2597</c:v>
                </c:pt>
                <c:pt idx="2398">
                  <c:v>2598</c:v>
                </c:pt>
                <c:pt idx="2399">
                  <c:v>2599</c:v>
                </c:pt>
                <c:pt idx="2400">
                  <c:v>2600</c:v>
                </c:pt>
                <c:pt idx="2401">
                  <c:v>2601</c:v>
                </c:pt>
                <c:pt idx="2402">
                  <c:v>2602</c:v>
                </c:pt>
                <c:pt idx="2403">
                  <c:v>2603</c:v>
                </c:pt>
                <c:pt idx="2404">
                  <c:v>2604</c:v>
                </c:pt>
                <c:pt idx="2405">
                  <c:v>2605</c:v>
                </c:pt>
                <c:pt idx="2406">
                  <c:v>2606</c:v>
                </c:pt>
                <c:pt idx="2407">
                  <c:v>2607</c:v>
                </c:pt>
                <c:pt idx="2408">
                  <c:v>2608</c:v>
                </c:pt>
                <c:pt idx="2409">
                  <c:v>2609</c:v>
                </c:pt>
                <c:pt idx="2410">
                  <c:v>2610</c:v>
                </c:pt>
                <c:pt idx="2411">
                  <c:v>2611</c:v>
                </c:pt>
                <c:pt idx="2412">
                  <c:v>2612</c:v>
                </c:pt>
                <c:pt idx="2413">
                  <c:v>2613</c:v>
                </c:pt>
                <c:pt idx="2414">
                  <c:v>2614</c:v>
                </c:pt>
                <c:pt idx="2415">
                  <c:v>2615</c:v>
                </c:pt>
                <c:pt idx="2416">
                  <c:v>2616</c:v>
                </c:pt>
                <c:pt idx="2417">
                  <c:v>2617</c:v>
                </c:pt>
                <c:pt idx="2418">
                  <c:v>2618</c:v>
                </c:pt>
                <c:pt idx="2419">
                  <c:v>2619</c:v>
                </c:pt>
                <c:pt idx="2420">
                  <c:v>2620</c:v>
                </c:pt>
                <c:pt idx="2421">
                  <c:v>2621</c:v>
                </c:pt>
                <c:pt idx="2422">
                  <c:v>2622</c:v>
                </c:pt>
                <c:pt idx="2423">
                  <c:v>2623</c:v>
                </c:pt>
                <c:pt idx="2424">
                  <c:v>2624</c:v>
                </c:pt>
                <c:pt idx="2425">
                  <c:v>2625</c:v>
                </c:pt>
                <c:pt idx="2426">
                  <c:v>2626</c:v>
                </c:pt>
                <c:pt idx="2427">
                  <c:v>2627</c:v>
                </c:pt>
                <c:pt idx="2428">
                  <c:v>2628</c:v>
                </c:pt>
                <c:pt idx="2429">
                  <c:v>2629</c:v>
                </c:pt>
                <c:pt idx="2430">
                  <c:v>2630</c:v>
                </c:pt>
                <c:pt idx="2431">
                  <c:v>2631</c:v>
                </c:pt>
                <c:pt idx="2432">
                  <c:v>2632</c:v>
                </c:pt>
                <c:pt idx="2433">
                  <c:v>2633</c:v>
                </c:pt>
                <c:pt idx="2434">
                  <c:v>2634</c:v>
                </c:pt>
                <c:pt idx="2435">
                  <c:v>2635</c:v>
                </c:pt>
                <c:pt idx="2436">
                  <c:v>2636</c:v>
                </c:pt>
                <c:pt idx="2437">
                  <c:v>2637</c:v>
                </c:pt>
                <c:pt idx="2438">
                  <c:v>2638</c:v>
                </c:pt>
                <c:pt idx="2439">
                  <c:v>2639</c:v>
                </c:pt>
                <c:pt idx="2440">
                  <c:v>2640</c:v>
                </c:pt>
                <c:pt idx="2441">
                  <c:v>2641</c:v>
                </c:pt>
                <c:pt idx="2442">
                  <c:v>2642</c:v>
                </c:pt>
                <c:pt idx="2443">
                  <c:v>2643</c:v>
                </c:pt>
                <c:pt idx="2444">
                  <c:v>2644</c:v>
                </c:pt>
                <c:pt idx="2445">
                  <c:v>2645</c:v>
                </c:pt>
                <c:pt idx="2446">
                  <c:v>2646</c:v>
                </c:pt>
                <c:pt idx="2447">
                  <c:v>2647</c:v>
                </c:pt>
                <c:pt idx="2448">
                  <c:v>2648</c:v>
                </c:pt>
                <c:pt idx="2449">
                  <c:v>2649</c:v>
                </c:pt>
                <c:pt idx="2450">
                  <c:v>2650</c:v>
                </c:pt>
                <c:pt idx="2451">
                  <c:v>2651</c:v>
                </c:pt>
                <c:pt idx="2452">
                  <c:v>2652</c:v>
                </c:pt>
                <c:pt idx="2453">
                  <c:v>2653</c:v>
                </c:pt>
                <c:pt idx="2454">
                  <c:v>2654</c:v>
                </c:pt>
                <c:pt idx="2455">
                  <c:v>2655</c:v>
                </c:pt>
                <c:pt idx="2456">
                  <c:v>2656</c:v>
                </c:pt>
                <c:pt idx="2457">
                  <c:v>2657</c:v>
                </c:pt>
                <c:pt idx="2458">
                  <c:v>2658</c:v>
                </c:pt>
                <c:pt idx="2459">
                  <c:v>2659</c:v>
                </c:pt>
                <c:pt idx="2460">
                  <c:v>2660</c:v>
                </c:pt>
                <c:pt idx="2461">
                  <c:v>2661</c:v>
                </c:pt>
                <c:pt idx="2462">
                  <c:v>2662</c:v>
                </c:pt>
                <c:pt idx="2463">
                  <c:v>2663</c:v>
                </c:pt>
                <c:pt idx="2464">
                  <c:v>2664</c:v>
                </c:pt>
                <c:pt idx="2465">
                  <c:v>2665</c:v>
                </c:pt>
                <c:pt idx="2466">
                  <c:v>2666</c:v>
                </c:pt>
                <c:pt idx="2467">
                  <c:v>2667</c:v>
                </c:pt>
                <c:pt idx="2468">
                  <c:v>2668</c:v>
                </c:pt>
                <c:pt idx="2469">
                  <c:v>2669</c:v>
                </c:pt>
                <c:pt idx="2470">
                  <c:v>2670</c:v>
                </c:pt>
                <c:pt idx="2471">
                  <c:v>2671</c:v>
                </c:pt>
                <c:pt idx="2472">
                  <c:v>2672</c:v>
                </c:pt>
                <c:pt idx="2473">
                  <c:v>2673</c:v>
                </c:pt>
                <c:pt idx="2474">
                  <c:v>2674</c:v>
                </c:pt>
                <c:pt idx="2475">
                  <c:v>2675</c:v>
                </c:pt>
                <c:pt idx="2476">
                  <c:v>2676</c:v>
                </c:pt>
                <c:pt idx="2477">
                  <c:v>2677</c:v>
                </c:pt>
                <c:pt idx="2478">
                  <c:v>2678</c:v>
                </c:pt>
                <c:pt idx="2479">
                  <c:v>2679</c:v>
                </c:pt>
                <c:pt idx="2480">
                  <c:v>2680</c:v>
                </c:pt>
                <c:pt idx="2481">
                  <c:v>2681</c:v>
                </c:pt>
                <c:pt idx="2482">
                  <c:v>2682</c:v>
                </c:pt>
                <c:pt idx="2483">
                  <c:v>2683</c:v>
                </c:pt>
                <c:pt idx="2484">
                  <c:v>2684</c:v>
                </c:pt>
                <c:pt idx="2485">
                  <c:v>2685</c:v>
                </c:pt>
                <c:pt idx="2486">
                  <c:v>2686</c:v>
                </c:pt>
                <c:pt idx="2487">
                  <c:v>2687</c:v>
                </c:pt>
                <c:pt idx="2488">
                  <c:v>2688</c:v>
                </c:pt>
                <c:pt idx="2489">
                  <c:v>2689</c:v>
                </c:pt>
                <c:pt idx="2490">
                  <c:v>2690</c:v>
                </c:pt>
                <c:pt idx="2491">
                  <c:v>2691</c:v>
                </c:pt>
                <c:pt idx="2492">
                  <c:v>2692</c:v>
                </c:pt>
                <c:pt idx="2493">
                  <c:v>2693</c:v>
                </c:pt>
                <c:pt idx="2494">
                  <c:v>2694</c:v>
                </c:pt>
                <c:pt idx="2495">
                  <c:v>2695</c:v>
                </c:pt>
                <c:pt idx="2496">
                  <c:v>2696</c:v>
                </c:pt>
                <c:pt idx="2497">
                  <c:v>2697</c:v>
                </c:pt>
                <c:pt idx="2498">
                  <c:v>2698</c:v>
                </c:pt>
                <c:pt idx="2499">
                  <c:v>2699</c:v>
                </c:pt>
                <c:pt idx="2500">
                  <c:v>2700</c:v>
                </c:pt>
                <c:pt idx="2501">
                  <c:v>2701</c:v>
                </c:pt>
                <c:pt idx="2502">
                  <c:v>2702</c:v>
                </c:pt>
                <c:pt idx="2503">
                  <c:v>2703</c:v>
                </c:pt>
                <c:pt idx="2504">
                  <c:v>2704</c:v>
                </c:pt>
                <c:pt idx="2505">
                  <c:v>2705</c:v>
                </c:pt>
                <c:pt idx="2506">
                  <c:v>2706</c:v>
                </c:pt>
                <c:pt idx="2507">
                  <c:v>2707</c:v>
                </c:pt>
                <c:pt idx="2508">
                  <c:v>2708</c:v>
                </c:pt>
                <c:pt idx="2509">
                  <c:v>2709</c:v>
                </c:pt>
                <c:pt idx="2510">
                  <c:v>2710</c:v>
                </c:pt>
                <c:pt idx="2511">
                  <c:v>2711</c:v>
                </c:pt>
                <c:pt idx="2512">
                  <c:v>2712</c:v>
                </c:pt>
                <c:pt idx="2513">
                  <c:v>2713</c:v>
                </c:pt>
                <c:pt idx="2514">
                  <c:v>2714</c:v>
                </c:pt>
                <c:pt idx="2515">
                  <c:v>2715</c:v>
                </c:pt>
                <c:pt idx="2516">
                  <c:v>2716</c:v>
                </c:pt>
                <c:pt idx="2517">
                  <c:v>2717</c:v>
                </c:pt>
                <c:pt idx="2518">
                  <c:v>2718</c:v>
                </c:pt>
                <c:pt idx="2519">
                  <c:v>2719</c:v>
                </c:pt>
                <c:pt idx="2520">
                  <c:v>2720</c:v>
                </c:pt>
                <c:pt idx="2521">
                  <c:v>2721</c:v>
                </c:pt>
                <c:pt idx="2522">
                  <c:v>2722</c:v>
                </c:pt>
                <c:pt idx="2523">
                  <c:v>2723</c:v>
                </c:pt>
                <c:pt idx="2524">
                  <c:v>2724</c:v>
                </c:pt>
                <c:pt idx="2525">
                  <c:v>2725</c:v>
                </c:pt>
                <c:pt idx="2526">
                  <c:v>2726</c:v>
                </c:pt>
                <c:pt idx="2527">
                  <c:v>2727</c:v>
                </c:pt>
                <c:pt idx="2528">
                  <c:v>2728</c:v>
                </c:pt>
                <c:pt idx="2529">
                  <c:v>2729</c:v>
                </c:pt>
                <c:pt idx="2530">
                  <c:v>2730</c:v>
                </c:pt>
                <c:pt idx="2531">
                  <c:v>2731</c:v>
                </c:pt>
                <c:pt idx="2532">
                  <c:v>2732</c:v>
                </c:pt>
                <c:pt idx="2533">
                  <c:v>2733</c:v>
                </c:pt>
                <c:pt idx="2534">
                  <c:v>2734</c:v>
                </c:pt>
                <c:pt idx="2535">
                  <c:v>2735</c:v>
                </c:pt>
                <c:pt idx="2536">
                  <c:v>2736</c:v>
                </c:pt>
                <c:pt idx="2537">
                  <c:v>2737</c:v>
                </c:pt>
                <c:pt idx="2538">
                  <c:v>2738</c:v>
                </c:pt>
                <c:pt idx="2539">
                  <c:v>2739</c:v>
                </c:pt>
                <c:pt idx="2540">
                  <c:v>2740</c:v>
                </c:pt>
                <c:pt idx="2541">
                  <c:v>2741</c:v>
                </c:pt>
                <c:pt idx="2542">
                  <c:v>2742</c:v>
                </c:pt>
                <c:pt idx="2543">
                  <c:v>2743</c:v>
                </c:pt>
                <c:pt idx="2544">
                  <c:v>2744</c:v>
                </c:pt>
                <c:pt idx="2545">
                  <c:v>2745</c:v>
                </c:pt>
                <c:pt idx="2546">
                  <c:v>2746</c:v>
                </c:pt>
                <c:pt idx="2547">
                  <c:v>2747</c:v>
                </c:pt>
                <c:pt idx="2548">
                  <c:v>2748</c:v>
                </c:pt>
                <c:pt idx="2549">
                  <c:v>2749</c:v>
                </c:pt>
                <c:pt idx="2550">
                  <c:v>2750</c:v>
                </c:pt>
                <c:pt idx="2551">
                  <c:v>2751</c:v>
                </c:pt>
                <c:pt idx="2552">
                  <c:v>2752</c:v>
                </c:pt>
                <c:pt idx="2553">
                  <c:v>2753</c:v>
                </c:pt>
                <c:pt idx="2554">
                  <c:v>2754</c:v>
                </c:pt>
                <c:pt idx="2555">
                  <c:v>2755</c:v>
                </c:pt>
                <c:pt idx="2556">
                  <c:v>2756</c:v>
                </c:pt>
                <c:pt idx="2557">
                  <c:v>2757</c:v>
                </c:pt>
                <c:pt idx="2558">
                  <c:v>2758</c:v>
                </c:pt>
                <c:pt idx="2559">
                  <c:v>2759</c:v>
                </c:pt>
                <c:pt idx="2560">
                  <c:v>2760</c:v>
                </c:pt>
                <c:pt idx="2561">
                  <c:v>2761</c:v>
                </c:pt>
                <c:pt idx="2562">
                  <c:v>2762</c:v>
                </c:pt>
                <c:pt idx="2563">
                  <c:v>2763</c:v>
                </c:pt>
                <c:pt idx="2564">
                  <c:v>2764</c:v>
                </c:pt>
                <c:pt idx="2565">
                  <c:v>2765</c:v>
                </c:pt>
                <c:pt idx="2566">
                  <c:v>2766</c:v>
                </c:pt>
                <c:pt idx="2567">
                  <c:v>2767</c:v>
                </c:pt>
                <c:pt idx="2568">
                  <c:v>2768</c:v>
                </c:pt>
                <c:pt idx="2569">
                  <c:v>2769</c:v>
                </c:pt>
                <c:pt idx="2570">
                  <c:v>2770</c:v>
                </c:pt>
                <c:pt idx="2571">
                  <c:v>2771</c:v>
                </c:pt>
                <c:pt idx="2572">
                  <c:v>2772</c:v>
                </c:pt>
                <c:pt idx="2573">
                  <c:v>2773</c:v>
                </c:pt>
                <c:pt idx="2574">
                  <c:v>2774</c:v>
                </c:pt>
                <c:pt idx="2575">
                  <c:v>2775</c:v>
                </c:pt>
                <c:pt idx="2576">
                  <c:v>2776</c:v>
                </c:pt>
                <c:pt idx="2577">
                  <c:v>2777</c:v>
                </c:pt>
                <c:pt idx="2578">
                  <c:v>2778</c:v>
                </c:pt>
                <c:pt idx="2579">
                  <c:v>2779</c:v>
                </c:pt>
                <c:pt idx="2580">
                  <c:v>2780</c:v>
                </c:pt>
                <c:pt idx="2581">
                  <c:v>2781</c:v>
                </c:pt>
                <c:pt idx="2582">
                  <c:v>2782</c:v>
                </c:pt>
                <c:pt idx="2583">
                  <c:v>2783</c:v>
                </c:pt>
                <c:pt idx="2584">
                  <c:v>2784</c:v>
                </c:pt>
                <c:pt idx="2585">
                  <c:v>2785</c:v>
                </c:pt>
                <c:pt idx="2586">
                  <c:v>2786</c:v>
                </c:pt>
                <c:pt idx="2587">
                  <c:v>2787</c:v>
                </c:pt>
                <c:pt idx="2588">
                  <c:v>2788</c:v>
                </c:pt>
                <c:pt idx="2589">
                  <c:v>2789</c:v>
                </c:pt>
                <c:pt idx="2590">
                  <c:v>2790</c:v>
                </c:pt>
                <c:pt idx="2591">
                  <c:v>2791</c:v>
                </c:pt>
                <c:pt idx="2592">
                  <c:v>2792</c:v>
                </c:pt>
                <c:pt idx="2593">
                  <c:v>2793</c:v>
                </c:pt>
                <c:pt idx="2594">
                  <c:v>2794</c:v>
                </c:pt>
                <c:pt idx="2595">
                  <c:v>2795</c:v>
                </c:pt>
                <c:pt idx="2596">
                  <c:v>2796</c:v>
                </c:pt>
                <c:pt idx="2597">
                  <c:v>2797</c:v>
                </c:pt>
                <c:pt idx="2598">
                  <c:v>2798</c:v>
                </c:pt>
                <c:pt idx="2599">
                  <c:v>2799</c:v>
                </c:pt>
                <c:pt idx="2600">
                  <c:v>2800</c:v>
                </c:pt>
                <c:pt idx="2601">
                  <c:v>2801</c:v>
                </c:pt>
                <c:pt idx="2602">
                  <c:v>2802</c:v>
                </c:pt>
                <c:pt idx="2603">
                  <c:v>2803</c:v>
                </c:pt>
                <c:pt idx="2604">
                  <c:v>2804</c:v>
                </c:pt>
                <c:pt idx="2605">
                  <c:v>2805</c:v>
                </c:pt>
                <c:pt idx="2606">
                  <c:v>2806</c:v>
                </c:pt>
                <c:pt idx="2607">
                  <c:v>2807</c:v>
                </c:pt>
                <c:pt idx="2608">
                  <c:v>2808</c:v>
                </c:pt>
                <c:pt idx="2609">
                  <c:v>2809</c:v>
                </c:pt>
                <c:pt idx="2610">
                  <c:v>2810</c:v>
                </c:pt>
                <c:pt idx="2611">
                  <c:v>2811</c:v>
                </c:pt>
                <c:pt idx="2612">
                  <c:v>2812</c:v>
                </c:pt>
                <c:pt idx="2613">
                  <c:v>2813</c:v>
                </c:pt>
                <c:pt idx="2614">
                  <c:v>2814</c:v>
                </c:pt>
                <c:pt idx="2615">
                  <c:v>2815</c:v>
                </c:pt>
                <c:pt idx="2616">
                  <c:v>2816</c:v>
                </c:pt>
                <c:pt idx="2617">
                  <c:v>2817</c:v>
                </c:pt>
                <c:pt idx="2618">
                  <c:v>2818</c:v>
                </c:pt>
                <c:pt idx="2619">
                  <c:v>2819</c:v>
                </c:pt>
                <c:pt idx="2620">
                  <c:v>2820</c:v>
                </c:pt>
                <c:pt idx="2621">
                  <c:v>2821</c:v>
                </c:pt>
                <c:pt idx="2622">
                  <c:v>2822</c:v>
                </c:pt>
                <c:pt idx="2623">
                  <c:v>2823</c:v>
                </c:pt>
                <c:pt idx="2624">
                  <c:v>2824</c:v>
                </c:pt>
                <c:pt idx="2625">
                  <c:v>2825</c:v>
                </c:pt>
                <c:pt idx="2626">
                  <c:v>2826</c:v>
                </c:pt>
                <c:pt idx="2627">
                  <c:v>2827</c:v>
                </c:pt>
                <c:pt idx="2628">
                  <c:v>2828</c:v>
                </c:pt>
                <c:pt idx="2629">
                  <c:v>2829</c:v>
                </c:pt>
                <c:pt idx="2630">
                  <c:v>2830</c:v>
                </c:pt>
                <c:pt idx="2631">
                  <c:v>2831</c:v>
                </c:pt>
                <c:pt idx="2632">
                  <c:v>2832</c:v>
                </c:pt>
                <c:pt idx="2633">
                  <c:v>2833</c:v>
                </c:pt>
                <c:pt idx="2634">
                  <c:v>2834</c:v>
                </c:pt>
                <c:pt idx="2635">
                  <c:v>2835</c:v>
                </c:pt>
                <c:pt idx="2636">
                  <c:v>2836</c:v>
                </c:pt>
                <c:pt idx="2637">
                  <c:v>2837</c:v>
                </c:pt>
                <c:pt idx="2638">
                  <c:v>2838</c:v>
                </c:pt>
                <c:pt idx="2639">
                  <c:v>2839</c:v>
                </c:pt>
                <c:pt idx="2640">
                  <c:v>2840</c:v>
                </c:pt>
                <c:pt idx="2641">
                  <c:v>2841</c:v>
                </c:pt>
                <c:pt idx="2642">
                  <c:v>2842</c:v>
                </c:pt>
                <c:pt idx="2643">
                  <c:v>2843</c:v>
                </c:pt>
                <c:pt idx="2644">
                  <c:v>2844</c:v>
                </c:pt>
                <c:pt idx="2645">
                  <c:v>2845</c:v>
                </c:pt>
                <c:pt idx="2646">
                  <c:v>2846</c:v>
                </c:pt>
                <c:pt idx="2647">
                  <c:v>2847</c:v>
                </c:pt>
                <c:pt idx="2648">
                  <c:v>2848</c:v>
                </c:pt>
                <c:pt idx="2649">
                  <c:v>2849</c:v>
                </c:pt>
                <c:pt idx="2650">
                  <c:v>2850</c:v>
                </c:pt>
                <c:pt idx="2651">
                  <c:v>2851</c:v>
                </c:pt>
                <c:pt idx="2652">
                  <c:v>2852</c:v>
                </c:pt>
                <c:pt idx="2653">
                  <c:v>2853</c:v>
                </c:pt>
                <c:pt idx="2654">
                  <c:v>2854</c:v>
                </c:pt>
                <c:pt idx="2655">
                  <c:v>2855</c:v>
                </c:pt>
                <c:pt idx="2656">
                  <c:v>2856</c:v>
                </c:pt>
                <c:pt idx="2657">
                  <c:v>2857</c:v>
                </c:pt>
                <c:pt idx="2658">
                  <c:v>2858</c:v>
                </c:pt>
                <c:pt idx="2659">
                  <c:v>2859</c:v>
                </c:pt>
                <c:pt idx="2660">
                  <c:v>2860</c:v>
                </c:pt>
                <c:pt idx="2661">
                  <c:v>2861</c:v>
                </c:pt>
                <c:pt idx="2662">
                  <c:v>2862</c:v>
                </c:pt>
                <c:pt idx="2663">
                  <c:v>2863</c:v>
                </c:pt>
                <c:pt idx="2664">
                  <c:v>2864</c:v>
                </c:pt>
                <c:pt idx="2665">
                  <c:v>2865</c:v>
                </c:pt>
                <c:pt idx="2666">
                  <c:v>2866</c:v>
                </c:pt>
                <c:pt idx="2667">
                  <c:v>2867</c:v>
                </c:pt>
                <c:pt idx="2668">
                  <c:v>2868</c:v>
                </c:pt>
                <c:pt idx="2669">
                  <c:v>2869</c:v>
                </c:pt>
                <c:pt idx="2670">
                  <c:v>2870</c:v>
                </c:pt>
                <c:pt idx="2671">
                  <c:v>2871</c:v>
                </c:pt>
                <c:pt idx="2672">
                  <c:v>2872</c:v>
                </c:pt>
                <c:pt idx="2673">
                  <c:v>2873</c:v>
                </c:pt>
                <c:pt idx="2674">
                  <c:v>2874</c:v>
                </c:pt>
                <c:pt idx="2675">
                  <c:v>2875</c:v>
                </c:pt>
                <c:pt idx="2676">
                  <c:v>2876</c:v>
                </c:pt>
                <c:pt idx="2677">
                  <c:v>2877</c:v>
                </c:pt>
                <c:pt idx="2678">
                  <c:v>2878</c:v>
                </c:pt>
                <c:pt idx="2679">
                  <c:v>2879</c:v>
                </c:pt>
                <c:pt idx="2680">
                  <c:v>2880</c:v>
                </c:pt>
                <c:pt idx="2681">
                  <c:v>2881</c:v>
                </c:pt>
                <c:pt idx="2682">
                  <c:v>2882</c:v>
                </c:pt>
                <c:pt idx="2683">
                  <c:v>2883</c:v>
                </c:pt>
                <c:pt idx="2684">
                  <c:v>2884</c:v>
                </c:pt>
                <c:pt idx="2685">
                  <c:v>2885</c:v>
                </c:pt>
                <c:pt idx="2686">
                  <c:v>2886</c:v>
                </c:pt>
                <c:pt idx="2687">
                  <c:v>2887</c:v>
                </c:pt>
                <c:pt idx="2688">
                  <c:v>2888</c:v>
                </c:pt>
                <c:pt idx="2689">
                  <c:v>2889</c:v>
                </c:pt>
                <c:pt idx="2690">
                  <c:v>2890</c:v>
                </c:pt>
                <c:pt idx="2691">
                  <c:v>2891</c:v>
                </c:pt>
                <c:pt idx="2692">
                  <c:v>2892</c:v>
                </c:pt>
                <c:pt idx="2693">
                  <c:v>2893</c:v>
                </c:pt>
                <c:pt idx="2694">
                  <c:v>2894</c:v>
                </c:pt>
                <c:pt idx="2695">
                  <c:v>2895</c:v>
                </c:pt>
                <c:pt idx="2696">
                  <c:v>2896</c:v>
                </c:pt>
                <c:pt idx="2697">
                  <c:v>2897</c:v>
                </c:pt>
                <c:pt idx="2698">
                  <c:v>2898</c:v>
                </c:pt>
                <c:pt idx="2699">
                  <c:v>2899</c:v>
                </c:pt>
                <c:pt idx="2700">
                  <c:v>2900</c:v>
                </c:pt>
                <c:pt idx="2701">
                  <c:v>2901</c:v>
                </c:pt>
                <c:pt idx="2702">
                  <c:v>2902</c:v>
                </c:pt>
                <c:pt idx="2703">
                  <c:v>2903</c:v>
                </c:pt>
                <c:pt idx="2704">
                  <c:v>2904</c:v>
                </c:pt>
                <c:pt idx="2705">
                  <c:v>2905</c:v>
                </c:pt>
                <c:pt idx="2706">
                  <c:v>2906</c:v>
                </c:pt>
                <c:pt idx="2707">
                  <c:v>2907</c:v>
                </c:pt>
                <c:pt idx="2708">
                  <c:v>2908</c:v>
                </c:pt>
                <c:pt idx="2709">
                  <c:v>2909</c:v>
                </c:pt>
                <c:pt idx="2710">
                  <c:v>2910</c:v>
                </c:pt>
                <c:pt idx="2711">
                  <c:v>2911</c:v>
                </c:pt>
                <c:pt idx="2712">
                  <c:v>2912</c:v>
                </c:pt>
                <c:pt idx="2713">
                  <c:v>2913</c:v>
                </c:pt>
                <c:pt idx="2714">
                  <c:v>2914</c:v>
                </c:pt>
                <c:pt idx="2715">
                  <c:v>2915</c:v>
                </c:pt>
                <c:pt idx="2716">
                  <c:v>2916</c:v>
                </c:pt>
                <c:pt idx="2717">
                  <c:v>2917</c:v>
                </c:pt>
                <c:pt idx="2718">
                  <c:v>2918</c:v>
                </c:pt>
                <c:pt idx="2719">
                  <c:v>2919</c:v>
                </c:pt>
                <c:pt idx="2720">
                  <c:v>2920</c:v>
                </c:pt>
                <c:pt idx="2721">
                  <c:v>2921</c:v>
                </c:pt>
                <c:pt idx="2722">
                  <c:v>2922</c:v>
                </c:pt>
                <c:pt idx="2723">
                  <c:v>2923</c:v>
                </c:pt>
                <c:pt idx="2724">
                  <c:v>2924</c:v>
                </c:pt>
                <c:pt idx="2725">
                  <c:v>2925</c:v>
                </c:pt>
                <c:pt idx="2726">
                  <c:v>2926</c:v>
                </c:pt>
                <c:pt idx="2727">
                  <c:v>2927</c:v>
                </c:pt>
                <c:pt idx="2728">
                  <c:v>2928</c:v>
                </c:pt>
                <c:pt idx="2729">
                  <c:v>2929</c:v>
                </c:pt>
                <c:pt idx="2730">
                  <c:v>2930</c:v>
                </c:pt>
                <c:pt idx="2731">
                  <c:v>2931</c:v>
                </c:pt>
                <c:pt idx="2732">
                  <c:v>2932</c:v>
                </c:pt>
                <c:pt idx="2733">
                  <c:v>2933</c:v>
                </c:pt>
                <c:pt idx="2734">
                  <c:v>2934</c:v>
                </c:pt>
                <c:pt idx="2735">
                  <c:v>2935</c:v>
                </c:pt>
                <c:pt idx="2736">
                  <c:v>2936</c:v>
                </c:pt>
                <c:pt idx="2737">
                  <c:v>2937</c:v>
                </c:pt>
                <c:pt idx="2738">
                  <c:v>2938</c:v>
                </c:pt>
                <c:pt idx="2739">
                  <c:v>2939</c:v>
                </c:pt>
                <c:pt idx="2740">
                  <c:v>2940</c:v>
                </c:pt>
                <c:pt idx="2741">
                  <c:v>2941</c:v>
                </c:pt>
                <c:pt idx="2742">
                  <c:v>2942</c:v>
                </c:pt>
                <c:pt idx="2743">
                  <c:v>2943</c:v>
                </c:pt>
                <c:pt idx="2744">
                  <c:v>2944</c:v>
                </c:pt>
                <c:pt idx="2745">
                  <c:v>2945</c:v>
                </c:pt>
                <c:pt idx="2746">
                  <c:v>2946</c:v>
                </c:pt>
                <c:pt idx="2747">
                  <c:v>2947</c:v>
                </c:pt>
                <c:pt idx="2748">
                  <c:v>2948</c:v>
                </c:pt>
                <c:pt idx="2749">
                  <c:v>2949</c:v>
                </c:pt>
                <c:pt idx="2750">
                  <c:v>2950</c:v>
                </c:pt>
                <c:pt idx="2751">
                  <c:v>2951</c:v>
                </c:pt>
                <c:pt idx="2752">
                  <c:v>2952</c:v>
                </c:pt>
                <c:pt idx="2753">
                  <c:v>2953</c:v>
                </c:pt>
                <c:pt idx="2754">
                  <c:v>2954</c:v>
                </c:pt>
                <c:pt idx="2755">
                  <c:v>2955</c:v>
                </c:pt>
                <c:pt idx="2756">
                  <c:v>2956</c:v>
                </c:pt>
                <c:pt idx="2757">
                  <c:v>2957</c:v>
                </c:pt>
                <c:pt idx="2758">
                  <c:v>2958</c:v>
                </c:pt>
                <c:pt idx="2759">
                  <c:v>2959</c:v>
                </c:pt>
                <c:pt idx="2760">
                  <c:v>2960</c:v>
                </c:pt>
                <c:pt idx="2761">
                  <c:v>2961</c:v>
                </c:pt>
                <c:pt idx="2762">
                  <c:v>2962</c:v>
                </c:pt>
                <c:pt idx="2763">
                  <c:v>2963</c:v>
                </c:pt>
                <c:pt idx="2764">
                  <c:v>2964</c:v>
                </c:pt>
                <c:pt idx="2765">
                  <c:v>2965</c:v>
                </c:pt>
                <c:pt idx="2766">
                  <c:v>2966</c:v>
                </c:pt>
                <c:pt idx="2767">
                  <c:v>2967</c:v>
                </c:pt>
                <c:pt idx="2768">
                  <c:v>2968</c:v>
                </c:pt>
                <c:pt idx="2769">
                  <c:v>2969</c:v>
                </c:pt>
                <c:pt idx="2770">
                  <c:v>2970</c:v>
                </c:pt>
                <c:pt idx="2771">
                  <c:v>2971</c:v>
                </c:pt>
                <c:pt idx="2772">
                  <c:v>2972</c:v>
                </c:pt>
                <c:pt idx="2773">
                  <c:v>2973</c:v>
                </c:pt>
                <c:pt idx="2774">
                  <c:v>2974</c:v>
                </c:pt>
                <c:pt idx="2775">
                  <c:v>2975</c:v>
                </c:pt>
                <c:pt idx="2776">
                  <c:v>2976</c:v>
                </c:pt>
                <c:pt idx="2777">
                  <c:v>2977</c:v>
                </c:pt>
                <c:pt idx="2778">
                  <c:v>2978</c:v>
                </c:pt>
                <c:pt idx="2779">
                  <c:v>2979</c:v>
                </c:pt>
                <c:pt idx="2780">
                  <c:v>2980</c:v>
                </c:pt>
                <c:pt idx="2781">
                  <c:v>2981</c:v>
                </c:pt>
                <c:pt idx="2782">
                  <c:v>2982</c:v>
                </c:pt>
                <c:pt idx="2783">
                  <c:v>2983</c:v>
                </c:pt>
                <c:pt idx="2784">
                  <c:v>2984</c:v>
                </c:pt>
                <c:pt idx="2785">
                  <c:v>2985</c:v>
                </c:pt>
                <c:pt idx="2786">
                  <c:v>2986</c:v>
                </c:pt>
                <c:pt idx="2787">
                  <c:v>2987</c:v>
                </c:pt>
                <c:pt idx="2788">
                  <c:v>2988</c:v>
                </c:pt>
                <c:pt idx="2789">
                  <c:v>2989</c:v>
                </c:pt>
                <c:pt idx="2790">
                  <c:v>2990</c:v>
                </c:pt>
                <c:pt idx="2791">
                  <c:v>2991</c:v>
                </c:pt>
                <c:pt idx="2792">
                  <c:v>2992</c:v>
                </c:pt>
                <c:pt idx="2793">
                  <c:v>2993</c:v>
                </c:pt>
                <c:pt idx="2794">
                  <c:v>2994</c:v>
                </c:pt>
                <c:pt idx="2795">
                  <c:v>2995</c:v>
                </c:pt>
                <c:pt idx="2796">
                  <c:v>2996</c:v>
                </c:pt>
                <c:pt idx="2797">
                  <c:v>2997</c:v>
                </c:pt>
                <c:pt idx="2798">
                  <c:v>2998</c:v>
                </c:pt>
                <c:pt idx="2799">
                  <c:v>2999</c:v>
                </c:pt>
                <c:pt idx="2800">
                  <c:v>3000</c:v>
                </c:pt>
                <c:pt idx="2801">
                  <c:v>3001</c:v>
                </c:pt>
                <c:pt idx="2802">
                  <c:v>3002</c:v>
                </c:pt>
                <c:pt idx="2803">
                  <c:v>3003</c:v>
                </c:pt>
                <c:pt idx="2804">
                  <c:v>3004</c:v>
                </c:pt>
                <c:pt idx="2805">
                  <c:v>3005</c:v>
                </c:pt>
                <c:pt idx="2806">
                  <c:v>3006</c:v>
                </c:pt>
                <c:pt idx="2807">
                  <c:v>3007</c:v>
                </c:pt>
                <c:pt idx="2808">
                  <c:v>3008</c:v>
                </c:pt>
                <c:pt idx="2809">
                  <c:v>3009</c:v>
                </c:pt>
                <c:pt idx="2810">
                  <c:v>3010</c:v>
                </c:pt>
                <c:pt idx="2811">
                  <c:v>3011</c:v>
                </c:pt>
                <c:pt idx="2812">
                  <c:v>3012</c:v>
                </c:pt>
                <c:pt idx="2813">
                  <c:v>3013</c:v>
                </c:pt>
                <c:pt idx="2814">
                  <c:v>3014</c:v>
                </c:pt>
                <c:pt idx="2815">
                  <c:v>3015</c:v>
                </c:pt>
                <c:pt idx="2816">
                  <c:v>3016</c:v>
                </c:pt>
                <c:pt idx="2817">
                  <c:v>3017</c:v>
                </c:pt>
                <c:pt idx="2818">
                  <c:v>3018</c:v>
                </c:pt>
                <c:pt idx="2819">
                  <c:v>3019</c:v>
                </c:pt>
                <c:pt idx="2820">
                  <c:v>3020</c:v>
                </c:pt>
                <c:pt idx="2821">
                  <c:v>3021</c:v>
                </c:pt>
                <c:pt idx="2822">
                  <c:v>3022</c:v>
                </c:pt>
                <c:pt idx="2823">
                  <c:v>3023</c:v>
                </c:pt>
                <c:pt idx="2824">
                  <c:v>3024</c:v>
                </c:pt>
                <c:pt idx="2825">
                  <c:v>3025</c:v>
                </c:pt>
                <c:pt idx="2826">
                  <c:v>3026</c:v>
                </c:pt>
                <c:pt idx="2827">
                  <c:v>3027</c:v>
                </c:pt>
                <c:pt idx="2828">
                  <c:v>3028</c:v>
                </c:pt>
                <c:pt idx="2829">
                  <c:v>3029</c:v>
                </c:pt>
                <c:pt idx="2830">
                  <c:v>3030</c:v>
                </c:pt>
                <c:pt idx="2831">
                  <c:v>3031</c:v>
                </c:pt>
                <c:pt idx="2832">
                  <c:v>3032</c:v>
                </c:pt>
                <c:pt idx="2833">
                  <c:v>3033</c:v>
                </c:pt>
                <c:pt idx="2834">
                  <c:v>3034</c:v>
                </c:pt>
                <c:pt idx="2835">
                  <c:v>3035</c:v>
                </c:pt>
                <c:pt idx="2836">
                  <c:v>3036</c:v>
                </c:pt>
                <c:pt idx="2837">
                  <c:v>3037</c:v>
                </c:pt>
                <c:pt idx="2838">
                  <c:v>3038</c:v>
                </c:pt>
                <c:pt idx="2839">
                  <c:v>3039</c:v>
                </c:pt>
                <c:pt idx="2840">
                  <c:v>3040</c:v>
                </c:pt>
                <c:pt idx="2841">
                  <c:v>3041</c:v>
                </c:pt>
                <c:pt idx="2842">
                  <c:v>3042</c:v>
                </c:pt>
                <c:pt idx="2843">
                  <c:v>3043</c:v>
                </c:pt>
                <c:pt idx="2844">
                  <c:v>3044</c:v>
                </c:pt>
                <c:pt idx="2845">
                  <c:v>3045</c:v>
                </c:pt>
                <c:pt idx="2846">
                  <c:v>3046</c:v>
                </c:pt>
                <c:pt idx="2847">
                  <c:v>3047</c:v>
                </c:pt>
                <c:pt idx="2848">
                  <c:v>3048</c:v>
                </c:pt>
                <c:pt idx="2849">
                  <c:v>3049</c:v>
                </c:pt>
                <c:pt idx="2850">
                  <c:v>3050</c:v>
                </c:pt>
                <c:pt idx="2851">
                  <c:v>3051</c:v>
                </c:pt>
                <c:pt idx="2852">
                  <c:v>3052</c:v>
                </c:pt>
                <c:pt idx="2853">
                  <c:v>3053</c:v>
                </c:pt>
                <c:pt idx="2854">
                  <c:v>3054</c:v>
                </c:pt>
                <c:pt idx="2855">
                  <c:v>3055</c:v>
                </c:pt>
                <c:pt idx="2856">
                  <c:v>3056</c:v>
                </c:pt>
                <c:pt idx="2857">
                  <c:v>3057</c:v>
                </c:pt>
                <c:pt idx="2858">
                  <c:v>3058</c:v>
                </c:pt>
                <c:pt idx="2859">
                  <c:v>3059</c:v>
                </c:pt>
                <c:pt idx="2860">
                  <c:v>3060</c:v>
                </c:pt>
                <c:pt idx="2861">
                  <c:v>3061</c:v>
                </c:pt>
                <c:pt idx="2862">
                  <c:v>3062</c:v>
                </c:pt>
                <c:pt idx="2863">
                  <c:v>3063</c:v>
                </c:pt>
                <c:pt idx="2864">
                  <c:v>3064</c:v>
                </c:pt>
                <c:pt idx="2865">
                  <c:v>3065</c:v>
                </c:pt>
                <c:pt idx="2866">
                  <c:v>3066</c:v>
                </c:pt>
                <c:pt idx="2867">
                  <c:v>3067</c:v>
                </c:pt>
                <c:pt idx="2868">
                  <c:v>3068</c:v>
                </c:pt>
                <c:pt idx="2869">
                  <c:v>3069</c:v>
                </c:pt>
                <c:pt idx="2870">
                  <c:v>3070</c:v>
                </c:pt>
                <c:pt idx="2871">
                  <c:v>3071</c:v>
                </c:pt>
                <c:pt idx="2872">
                  <c:v>3072</c:v>
                </c:pt>
                <c:pt idx="2873">
                  <c:v>3073</c:v>
                </c:pt>
                <c:pt idx="2874">
                  <c:v>3074</c:v>
                </c:pt>
                <c:pt idx="2875">
                  <c:v>3075</c:v>
                </c:pt>
                <c:pt idx="2876">
                  <c:v>3076</c:v>
                </c:pt>
                <c:pt idx="2877">
                  <c:v>3077</c:v>
                </c:pt>
                <c:pt idx="2878">
                  <c:v>3078</c:v>
                </c:pt>
                <c:pt idx="2879">
                  <c:v>3079</c:v>
                </c:pt>
                <c:pt idx="2880">
                  <c:v>3080</c:v>
                </c:pt>
                <c:pt idx="2881">
                  <c:v>3081</c:v>
                </c:pt>
                <c:pt idx="2882">
                  <c:v>3082</c:v>
                </c:pt>
                <c:pt idx="2883">
                  <c:v>3083</c:v>
                </c:pt>
                <c:pt idx="2884">
                  <c:v>3084</c:v>
                </c:pt>
                <c:pt idx="2885">
                  <c:v>3085</c:v>
                </c:pt>
                <c:pt idx="2886">
                  <c:v>3086</c:v>
                </c:pt>
                <c:pt idx="2887">
                  <c:v>3087</c:v>
                </c:pt>
                <c:pt idx="2888">
                  <c:v>3088</c:v>
                </c:pt>
                <c:pt idx="2889">
                  <c:v>3089</c:v>
                </c:pt>
                <c:pt idx="2890">
                  <c:v>3090</c:v>
                </c:pt>
                <c:pt idx="2891">
                  <c:v>3091</c:v>
                </c:pt>
                <c:pt idx="2892">
                  <c:v>3092</c:v>
                </c:pt>
                <c:pt idx="2893">
                  <c:v>3093</c:v>
                </c:pt>
                <c:pt idx="2894">
                  <c:v>3094</c:v>
                </c:pt>
                <c:pt idx="2895">
                  <c:v>3095</c:v>
                </c:pt>
                <c:pt idx="2896">
                  <c:v>3096</c:v>
                </c:pt>
                <c:pt idx="2897">
                  <c:v>3097</c:v>
                </c:pt>
                <c:pt idx="2898">
                  <c:v>3098</c:v>
                </c:pt>
                <c:pt idx="2899">
                  <c:v>3099</c:v>
                </c:pt>
                <c:pt idx="2900">
                  <c:v>3100</c:v>
                </c:pt>
                <c:pt idx="2901">
                  <c:v>3101</c:v>
                </c:pt>
                <c:pt idx="2902">
                  <c:v>3102</c:v>
                </c:pt>
                <c:pt idx="2903">
                  <c:v>3103</c:v>
                </c:pt>
                <c:pt idx="2904">
                  <c:v>3104</c:v>
                </c:pt>
                <c:pt idx="2905">
                  <c:v>3105</c:v>
                </c:pt>
                <c:pt idx="2906">
                  <c:v>3106</c:v>
                </c:pt>
                <c:pt idx="2907">
                  <c:v>3107</c:v>
                </c:pt>
                <c:pt idx="2908">
                  <c:v>3108</c:v>
                </c:pt>
                <c:pt idx="2909">
                  <c:v>3109</c:v>
                </c:pt>
                <c:pt idx="2910">
                  <c:v>3110</c:v>
                </c:pt>
                <c:pt idx="2911">
                  <c:v>3111</c:v>
                </c:pt>
                <c:pt idx="2912">
                  <c:v>3112</c:v>
                </c:pt>
                <c:pt idx="2913">
                  <c:v>3113</c:v>
                </c:pt>
                <c:pt idx="2914">
                  <c:v>3114</c:v>
                </c:pt>
                <c:pt idx="2915">
                  <c:v>3115</c:v>
                </c:pt>
                <c:pt idx="2916">
                  <c:v>3116</c:v>
                </c:pt>
                <c:pt idx="2917">
                  <c:v>3117</c:v>
                </c:pt>
                <c:pt idx="2918">
                  <c:v>3118</c:v>
                </c:pt>
                <c:pt idx="2919">
                  <c:v>3119</c:v>
                </c:pt>
                <c:pt idx="2920">
                  <c:v>3120</c:v>
                </c:pt>
                <c:pt idx="2921">
                  <c:v>3121</c:v>
                </c:pt>
                <c:pt idx="2922">
                  <c:v>3122</c:v>
                </c:pt>
                <c:pt idx="2923">
                  <c:v>3123</c:v>
                </c:pt>
                <c:pt idx="2924">
                  <c:v>3124</c:v>
                </c:pt>
                <c:pt idx="2925">
                  <c:v>3125</c:v>
                </c:pt>
                <c:pt idx="2926">
                  <c:v>3126</c:v>
                </c:pt>
                <c:pt idx="2927">
                  <c:v>3127</c:v>
                </c:pt>
                <c:pt idx="2928">
                  <c:v>3128</c:v>
                </c:pt>
                <c:pt idx="2929">
                  <c:v>3129</c:v>
                </c:pt>
                <c:pt idx="2930">
                  <c:v>3130</c:v>
                </c:pt>
                <c:pt idx="2931">
                  <c:v>3131</c:v>
                </c:pt>
                <c:pt idx="2932">
                  <c:v>3132</c:v>
                </c:pt>
                <c:pt idx="2933">
                  <c:v>3133</c:v>
                </c:pt>
                <c:pt idx="2934">
                  <c:v>3134</c:v>
                </c:pt>
                <c:pt idx="2935">
                  <c:v>3135</c:v>
                </c:pt>
                <c:pt idx="2936">
                  <c:v>3136</c:v>
                </c:pt>
                <c:pt idx="2937">
                  <c:v>3137</c:v>
                </c:pt>
                <c:pt idx="2938">
                  <c:v>3138</c:v>
                </c:pt>
                <c:pt idx="2939">
                  <c:v>3139</c:v>
                </c:pt>
                <c:pt idx="2940">
                  <c:v>3140</c:v>
                </c:pt>
                <c:pt idx="2941">
                  <c:v>3141</c:v>
                </c:pt>
                <c:pt idx="2942">
                  <c:v>3142</c:v>
                </c:pt>
                <c:pt idx="2943">
                  <c:v>3143</c:v>
                </c:pt>
                <c:pt idx="2944">
                  <c:v>3144</c:v>
                </c:pt>
                <c:pt idx="2945">
                  <c:v>3145</c:v>
                </c:pt>
                <c:pt idx="2946">
                  <c:v>3146</c:v>
                </c:pt>
                <c:pt idx="2947">
                  <c:v>3147</c:v>
                </c:pt>
                <c:pt idx="2948">
                  <c:v>3148</c:v>
                </c:pt>
                <c:pt idx="2949">
                  <c:v>3149</c:v>
                </c:pt>
                <c:pt idx="2950">
                  <c:v>3150</c:v>
                </c:pt>
                <c:pt idx="2951">
                  <c:v>3151</c:v>
                </c:pt>
                <c:pt idx="2952">
                  <c:v>3152</c:v>
                </c:pt>
                <c:pt idx="2953">
                  <c:v>3153</c:v>
                </c:pt>
                <c:pt idx="2954">
                  <c:v>3154</c:v>
                </c:pt>
                <c:pt idx="2955">
                  <c:v>3155</c:v>
                </c:pt>
                <c:pt idx="2956">
                  <c:v>3156</c:v>
                </c:pt>
                <c:pt idx="2957">
                  <c:v>3157</c:v>
                </c:pt>
                <c:pt idx="2958">
                  <c:v>3158</c:v>
                </c:pt>
                <c:pt idx="2959">
                  <c:v>3159</c:v>
                </c:pt>
                <c:pt idx="2960">
                  <c:v>3160</c:v>
                </c:pt>
                <c:pt idx="2961">
                  <c:v>3161</c:v>
                </c:pt>
                <c:pt idx="2962">
                  <c:v>3162</c:v>
                </c:pt>
                <c:pt idx="2963">
                  <c:v>3163</c:v>
                </c:pt>
                <c:pt idx="2964">
                  <c:v>3164</c:v>
                </c:pt>
                <c:pt idx="2965">
                  <c:v>3165</c:v>
                </c:pt>
                <c:pt idx="2966">
                  <c:v>3166</c:v>
                </c:pt>
                <c:pt idx="2967">
                  <c:v>3167</c:v>
                </c:pt>
                <c:pt idx="2968">
                  <c:v>3168</c:v>
                </c:pt>
                <c:pt idx="2969">
                  <c:v>3169</c:v>
                </c:pt>
                <c:pt idx="2970">
                  <c:v>3170</c:v>
                </c:pt>
                <c:pt idx="2971">
                  <c:v>3171</c:v>
                </c:pt>
                <c:pt idx="2972">
                  <c:v>3172</c:v>
                </c:pt>
                <c:pt idx="2973">
                  <c:v>3173</c:v>
                </c:pt>
                <c:pt idx="2974">
                  <c:v>3174</c:v>
                </c:pt>
                <c:pt idx="2975">
                  <c:v>3175</c:v>
                </c:pt>
                <c:pt idx="2976">
                  <c:v>3176</c:v>
                </c:pt>
                <c:pt idx="2977">
                  <c:v>3177</c:v>
                </c:pt>
                <c:pt idx="2978">
                  <c:v>3178</c:v>
                </c:pt>
                <c:pt idx="2979">
                  <c:v>3179</c:v>
                </c:pt>
                <c:pt idx="2980">
                  <c:v>3180</c:v>
                </c:pt>
                <c:pt idx="2981">
                  <c:v>3181</c:v>
                </c:pt>
                <c:pt idx="2982">
                  <c:v>3182</c:v>
                </c:pt>
                <c:pt idx="2983">
                  <c:v>3183</c:v>
                </c:pt>
                <c:pt idx="2984">
                  <c:v>3184</c:v>
                </c:pt>
                <c:pt idx="2985">
                  <c:v>3185</c:v>
                </c:pt>
                <c:pt idx="2986">
                  <c:v>3186</c:v>
                </c:pt>
                <c:pt idx="2987">
                  <c:v>3187</c:v>
                </c:pt>
                <c:pt idx="2988">
                  <c:v>3188</c:v>
                </c:pt>
                <c:pt idx="2989">
                  <c:v>3189</c:v>
                </c:pt>
                <c:pt idx="2990">
                  <c:v>3190</c:v>
                </c:pt>
                <c:pt idx="2991">
                  <c:v>3191</c:v>
                </c:pt>
                <c:pt idx="2992">
                  <c:v>3192</c:v>
                </c:pt>
                <c:pt idx="2993">
                  <c:v>3193</c:v>
                </c:pt>
                <c:pt idx="2994">
                  <c:v>3194</c:v>
                </c:pt>
                <c:pt idx="2995">
                  <c:v>3195</c:v>
                </c:pt>
                <c:pt idx="2996">
                  <c:v>3196</c:v>
                </c:pt>
                <c:pt idx="2997">
                  <c:v>3197</c:v>
                </c:pt>
                <c:pt idx="2998">
                  <c:v>3198</c:v>
                </c:pt>
                <c:pt idx="2999">
                  <c:v>3199</c:v>
                </c:pt>
                <c:pt idx="3000">
                  <c:v>3200</c:v>
                </c:pt>
                <c:pt idx="3001">
                  <c:v>3201</c:v>
                </c:pt>
                <c:pt idx="3002">
                  <c:v>3202</c:v>
                </c:pt>
                <c:pt idx="3003">
                  <c:v>3203</c:v>
                </c:pt>
                <c:pt idx="3004">
                  <c:v>3204</c:v>
                </c:pt>
                <c:pt idx="3005">
                  <c:v>3205</c:v>
                </c:pt>
                <c:pt idx="3006">
                  <c:v>3206</c:v>
                </c:pt>
                <c:pt idx="3007">
                  <c:v>3207</c:v>
                </c:pt>
                <c:pt idx="3008">
                  <c:v>3208</c:v>
                </c:pt>
                <c:pt idx="3009">
                  <c:v>3209</c:v>
                </c:pt>
                <c:pt idx="3010">
                  <c:v>3210</c:v>
                </c:pt>
                <c:pt idx="3011">
                  <c:v>3211</c:v>
                </c:pt>
                <c:pt idx="3012">
                  <c:v>3212</c:v>
                </c:pt>
                <c:pt idx="3013">
                  <c:v>3213</c:v>
                </c:pt>
                <c:pt idx="3014">
                  <c:v>3214</c:v>
                </c:pt>
                <c:pt idx="3015">
                  <c:v>3215</c:v>
                </c:pt>
                <c:pt idx="3016">
                  <c:v>3216</c:v>
                </c:pt>
                <c:pt idx="3017">
                  <c:v>3217</c:v>
                </c:pt>
                <c:pt idx="3018">
                  <c:v>3218</c:v>
                </c:pt>
                <c:pt idx="3019">
                  <c:v>3219</c:v>
                </c:pt>
                <c:pt idx="3020">
                  <c:v>3220</c:v>
                </c:pt>
                <c:pt idx="3021">
                  <c:v>3221</c:v>
                </c:pt>
                <c:pt idx="3022">
                  <c:v>3222</c:v>
                </c:pt>
                <c:pt idx="3023">
                  <c:v>3223</c:v>
                </c:pt>
                <c:pt idx="3024">
                  <c:v>3224</c:v>
                </c:pt>
                <c:pt idx="3025">
                  <c:v>3225</c:v>
                </c:pt>
                <c:pt idx="3026">
                  <c:v>3226</c:v>
                </c:pt>
                <c:pt idx="3027">
                  <c:v>3227</c:v>
                </c:pt>
                <c:pt idx="3028">
                  <c:v>3228</c:v>
                </c:pt>
                <c:pt idx="3029">
                  <c:v>3229</c:v>
                </c:pt>
                <c:pt idx="3030">
                  <c:v>3230</c:v>
                </c:pt>
                <c:pt idx="3031">
                  <c:v>3231</c:v>
                </c:pt>
                <c:pt idx="3032">
                  <c:v>3232</c:v>
                </c:pt>
                <c:pt idx="3033">
                  <c:v>3233</c:v>
                </c:pt>
                <c:pt idx="3034">
                  <c:v>3234</c:v>
                </c:pt>
                <c:pt idx="3035">
                  <c:v>3235</c:v>
                </c:pt>
                <c:pt idx="3036">
                  <c:v>3236</c:v>
                </c:pt>
                <c:pt idx="3037">
                  <c:v>3237</c:v>
                </c:pt>
                <c:pt idx="3038">
                  <c:v>3238</c:v>
                </c:pt>
                <c:pt idx="3039">
                  <c:v>3239</c:v>
                </c:pt>
                <c:pt idx="3040">
                  <c:v>3240</c:v>
                </c:pt>
                <c:pt idx="3041">
                  <c:v>3241</c:v>
                </c:pt>
                <c:pt idx="3042">
                  <c:v>3242</c:v>
                </c:pt>
                <c:pt idx="3043">
                  <c:v>3243</c:v>
                </c:pt>
                <c:pt idx="3044">
                  <c:v>3244</c:v>
                </c:pt>
                <c:pt idx="3045">
                  <c:v>3245</c:v>
                </c:pt>
                <c:pt idx="3046">
                  <c:v>3246</c:v>
                </c:pt>
                <c:pt idx="3047">
                  <c:v>3247</c:v>
                </c:pt>
                <c:pt idx="3048">
                  <c:v>3248</c:v>
                </c:pt>
                <c:pt idx="3049">
                  <c:v>3249</c:v>
                </c:pt>
                <c:pt idx="3050">
                  <c:v>3250</c:v>
                </c:pt>
                <c:pt idx="3051">
                  <c:v>3251</c:v>
                </c:pt>
                <c:pt idx="3052">
                  <c:v>3252</c:v>
                </c:pt>
                <c:pt idx="3053">
                  <c:v>3253</c:v>
                </c:pt>
                <c:pt idx="3054">
                  <c:v>3254</c:v>
                </c:pt>
                <c:pt idx="3055">
                  <c:v>3255</c:v>
                </c:pt>
                <c:pt idx="3056">
                  <c:v>3256</c:v>
                </c:pt>
                <c:pt idx="3057">
                  <c:v>3257</c:v>
                </c:pt>
                <c:pt idx="3058">
                  <c:v>3258</c:v>
                </c:pt>
                <c:pt idx="3059">
                  <c:v>3259</c:v>
                </c:pt>
                <c:pt idx="3060">
                  <c:v>3260</c:v>
                </c:pt>
                <c:pt idx="3061">
                  <c:v>3261</c:v>
                </c:pt>
                <c:pt idx="3062">
                  <c:v>3262</c:v>
                </c:pt>
                <c:pt idx="3063">
                  <c:v>3263</c:v>
                </c:pt>
                <c:pt idx="3064">
                  <c:v>3264</c:v>
                </c:pt>
                <c:pt idx="3065">
                  <c:v>3265</c:v>
                </c:pt>
                <c:pt idx="3066">
                  <c:v>3266</c:v>
                </c:pt>
                <c:pt idx="3067">
                  <c:v>3267</c:v>
                </c:pt>
                <c:pt idx="3068">
                  <c:v>3268</c:v>
                </c:pt>
                <c:pt idx="3069">
                  <c:v>3269</c:v>
                </c:pt>
                <c:pt idx="3070">
                  <c:v>3270</c:v>
                </c:pt>
                <c:pt idx="3071">
                  <c:v>3271</c:v>
                </c:pt>
                <c:pt idx="3072">
                  <c:v>3272</c:v>
                </c:pt>
                <c:pt idx="3073">
                  <c:v>3273</c:v>
                </c:pt>
                <c:pt idx="3074">
                  <c:v>3274</c:v>
                </c:pt>
                <c:pt idx="3075">
                  <c:v>3275</c:v>
                </c:pt>
                <c:pt idx="3076">
                  <c:v>3276</c:v>
                </c:pt>
                <c:pt idx="3077">
                  <c:v>3277</c:v>
                </c:pt>
                <c:pt idx="3078">
                  <c:v>3278</c:v>
                </c:pt>
                <c:pt idx="3079">
                  <c:v>3279</c:v>
                </c:pt>
                <c:pt idx="3080">
                  <c:v>3280</c:v>
                </c:pt>
                <c:pt idx="3081">
                  <c:v>3281</c:v>
                </c:pt>
                <c:pt idx="3082">
                  <c:v>3282</c:v>
                </c:pt>
                <c:pt idx="3083">
                  <c:v>3283</c:v>
                </c:pt>
                <c:pt idx="3084">
                  <c:v>3284</c:v>
                </c:pt>
                <c:pt idx="3085">
                  <c:v>3285</c:v>
                </c:pt>
                <c:pt idx="3086">
                  <c:v>3286</c:v>
                </c:pt>
                <c:pt idx="3087">
                  <c:v>3287</c:v>
                </c:pt>
                <c:pt idx="3088">
                  <c:v>3288</c:v>
                </c:pt>
                <c:pt idx="3089">
                  <c:v>3289</c:v>
                </c:pt>
                <c:pt idx="3090">
                  <c:v>3290</c:v>
                </c:pt>
                <c:pt idx="3091">
                  <c:v>3291</c:v>
                </c:pt>
                <c:pt idx="3092">
                  <c:v>3292</c:v>
                </c:pt>
                <c:pt idx="3093">
                  <c:v>3293</c:v>
                </c:pt>
                <c:pt idx="3094">
                  <c:v>3294</c:v>
                </c:pt>
                <c:pt idx="3095">
                  <c:v>3295</c:v>
                </c:pt>
                <c:pt idx="3096">
                  <c:v>3296</c:v>
                </c:pt>
                <c:pt idx="3097">
                  <c:v>3297</c:v>
                </c:pt>
                <c:pt idx="3098">
                  <c:v>3298</c:v>
                </c:pt>
                <c:pt idx="3099">
                  <c:v>3299</c:v>
                </c:pt>
                <c:pt idx="3100">
                  <c:v>3300</c:v>
                </c:pt>
                <c:pt idx="3101">
                  <c:v>3301</c:v>
                </c:pt>
                <c:pt idx="3102">
                  <c:v>3302</c:v>
                </c:pt>
                <c:pt idx="3103">
                  <c:v>3303</c:v>
                </c:pt>
                <c:pt idx="3104">
                  <c:v>3304</c:v>
                </c:pt>
                <c:pt idx="3105">
                  <c:v>3305</c:v>
                </c:pt>
                <c:pt idx="3106">
                  <c:v>3306</c:v>
                </c:pt>
                <c:pt idx="3107">
                  <c:v>3307</c:v>
                </c:pt>
                <c:pt idx="3108">
                  <c:v>3308</c:v>
                </c:pt>
                <c:pt idx="3109">
                  <c:v>3309</c:v>
                </c:pt>
                <c:pt idx="3110">
                  <c:v>3310</c:v>
                </c:pt>
                <c:pt idx="3111">
                  <c:v>3311</c:v>
                </c:pt>
                <c:pt idx="3112">
                  <c:v>3312</c:v>
                </c:pt>
                <c:pt idx="3113">
                  <c:v>3313</c:v>
                </c:pt>
                <c:pt idx="3114">
                  <c:v>3314</c:v>
                </c:pt>
                <c:pt idx="3115">
                  <c:v>3315</c:v>
                </c:pt>
                <c:pt idx="3116">
                  <c:v>3316</c:v>
                </c:pt>
                <c:pt idx="3117">
                  <c:v>3317</c:v>
                </c:pt>
                <c:pt idx="3118">
                  <c:v>3318</c:v>
                </c:pt>
                <c:pt idx="3119">
                  <c:v>3319</c:v>
                </c:pt>
                <c:pt idx="3120">
                  <c:v>3320</c:v>
                </c:pt>
                <c:pt idx="3121">
                  <c:v>3321</c:v>
                </c:pt>
                <c:pt idx="3122">
                  <c:v>3322</c:v>
                </c:pt>
                <c:pt idx="3123">
                  <c:v>3323</c:v>
                </c:pt>
                <c:pt idx="3124">
                  <c:v>3324</c:v>
                </c:pt>
                <c:pt idx="3125">
                  <c:v>3325</c:v>
                </c:pt>
                <c:pt idx="3126">
                  <c:v>3326</c:v>
                </c:pt>
                <c:pt idx="3127">
                  <c:v>3327</c:v>
                </c:pt>
                <c:pt idx="3128">
                  <c:v>3328</c:v>
                </c:pt>
                <c:pt idx="3129">
                  <c:v>3329</c:v>
                </c:pt>
                <c:pt idx="3130">
                  <c:v>3330</c:v>
                </c:pt>
                <c:pt idx="3131">
                  <c:v>3331</c:v>
                </c:pt>
                <c:pt idx="3132">
                  <c:v>3332</c:v>
                </c:pt>
                <c:pt idx="3133">
                  <c:v>3333</c:v>
                </c:pt>
                <c:pt idx="3134">
                  <c:v>3334</c:v>
                </c:pt>
                <c:pt idx="3135">
                  <c:v>3335</c:v>
                </c:pt>
                <c:pt idx="3136">
                  <c:v>3336</c:v>
                </c:pt>
                <c:pt idx="3137">
                  <c:v>3337</c:v>
                </c:pt>
                <c:pt idx="3138">
                  <c:v>3338</c:v>
                </c:pt>
                <c:pt idx="3139">
                  <c:v>3339</c:v>
                </c:pt>
                <c:pt idx="3140">
                  <c:v>3340</c:v>
                </c:pt>
                <c:pt idx="3141">
                  <c:v>3341</c:v>
                </c:pt>
                <c:pt idx="3142">
                  <c:v>3342</c:v>
                </c:pt>
                <c:pt idx="3143">
                  <c:v>3343</c:v>
                </c:pt>
                <c:pt idx="3144">
                  <c:v>3344</c:v>
                </c:pt>
                <c:pt idx="3145">
                  <c:v>3345</c:v>
                </c:pt>
                <c:pt idx="3146">
                  <c:v>3346</c:v>
                </c:pt>
                <c:pt idx="3147">
                  <c:v>3347</c:v>
                </c:pt>
                <c:pt idx="3148">
                  <c:v>3348</c:v>
                </c:pt>
                <c:pt idx="3149">
                  <c:v>3349</c:v>
                </c:pt>
                <c:pt idx="3150">
                  <c:v>3350</c:v>
                </c:pt>
                <c:pt idx="3151">
                  <c:v>3351</c:v>
                </c:pt>
                <c:pt idx="3152">
                  <c:v>3352</c:v>
                </c:pt>
                <c:pt idx="3153">
                  <c:v>3353</c:v>
                </c:pt>
                <c:pt idx="3154">
                  <c:v>3354</c:v>
                </c:pt>
                <c:pt idx="3155">
                  <c:v>3355</c:v>
                </c:pt>
                <c:pt idx="3156">
                  <c:v>3356</c:v>
                </c:pt>
                <c:pt idx="3157">
                  <c:v>3357</c:v>
                </c:pt>
                <c:pt idx="3158">
                  <c:v>3358</c:v>
                </c:pt>
                <c:pt idx="3159">
                  <c:v>3359</c:v>
                </c:pt>
                <c:pt idx="3160">
                  <c:v>3360</c:v>
                </c:pt>
                <c:pt idx="3161">
                  <c:v>3361</c:v>
                </c:pt>
                <c:pt idx="3162">
                  <c:v>3362</c:v>
                </c:pt>
                <c:pt idx="3163">
                  <c:v>3363</c:v>
                </c:pt>
                <c:pt idx="3164">
                  <c:v>3364</c:v>
                </c:pt>
                <c:pt idx="3165">
                  <c:v>3365</c:v>
                </c:pt>
                <c:pt idx="3166">
                  <c:v>3366</c:v>
                </c:pt>
                <c:pt idx="3167">
                  <c:v>3367</c:v>
                </c:pt>
                <c:pt idx="3168">
                  <c:v>3368</c:v>
                </c:pt>
                <c:pt idx="3169">
                  <c:v>3369</c:v>
                </c:pt>
                <c:pt idx="3170">
                  <c:v>3370</c:v>
                </c:pt>
                <c:pt idx="3171">
                  <c:v>3371</c:v>
                </c:pt>
                <c:pt idx="3172">
                  <c:v>3372</c:v>
                </c:pt>
                <c:pt idx="3173">
                  <c:v>3373</c:v>
                </c:pt>
                <c:pt idx="3174">
                  <c:v>3374</c:v>
                </c:pt>
                <c:pt idx="3175">
                  <c:v>3375</c:v>
                </c:pt>
                <c:pt idx="3176">
                  <c:v>3376</c:v>
                </c:pt>
                <c:pt idx="3177">
                  <c:v>3377</c:v>
                </c:pt>
                <c:pt idx="3178">
                  <c:v>3378</c:v>
                </c:pt>
                <c:pt idx="3179">
                  <c:v>3379</c:v>
                </c:pt>
                <c:pt idx="3180">
                  <c:v>3380</c:v>
                </c:pt>
                <c:pt idx="3181">
                  <c:v>3381</c:v>
                </c:pt>
                <c:pt idx="3182">
                  <c:v>3382</c:v>
                </c:pt>
                <c:pt idx="3183">
                  <c:v>3383</c:v>
                </c:pt>
                <c:pt idx="3184">
                  <c:v>3384</c:v>
                </c:pt>
                <c:pt idx="3185">
                  <c:v>3385</c:v>
                </c:pt>
                <c:pt idx="3186">
                  <c:v>3386</c:v>
                </c:pt>
                <c:pt idx="3187">
                  <c:v>3387</c:v>
                </c:pt>
                <c:pt idx="3188">
                  <c:v>3388</c:v>
                </c:pt>
                <c:pt idx="3189">
                  <c:v>3389</c:v>
                </c:pt>
                <c:pt idx="3190">
                  <c:v>3390</c:v>
                </c:pt>
                <c:pt idx="3191">
                  <c:v>3391</c:v>
                </c:pt>
                <c:pt idx="3192">
                  <c:v>3392</c:v>
                </c:pt>
                <c:pt idx="3193">
                  <c:v>3393</c:v>
                </c:pt>
                <c:pt idx="3194">
                  <c:v>3394</c:v>
                </c:pt>
                <c:pt idx="3195">
                  <c:v>3395</c:v>
                </c:pt>
                <c:pt idx="3196">
                  <c:v>3396</c:v>
                </c:pt>
                <c:pt idx="3197">
                  <c:v>3397</c:v>
                </c:pt>
                <c:pt idx="3198">
                  <c:v>3398</c:v>
                </c:pt>
                <c:pt idx="3199">
                  <c:v>3399</c:v>
                </c:pt>
                <c:pt idx="3200">
                  <c:v>3400</c:v>
                </c:pt>
                <c:pt idx="3201">
                  <c:v>3401</c:v>
                </c:pt>
                <c:pt idx="3202">
                  <c:v>3402</c:v>
                </c:pt>
                <c:pt idx="3203">
                  <c:v>3403</c:v>
                </c:pt>
                <c:pt idx="3204">
                  <c:v>3404</c:v>
                </c:pt>
                <c:pt idx="3205">
                  <c:v>3405</c:v>
                </c:pt>
                <c:pt idx="3206">
                  <c:v>3406</c:v>
                </c:pt>
                <c:pt idx="3207">
                  <c:v>3407</c:v>
                </c:pt>
                <c:pt idx="3208">
                  <c:v>3408</c:v>
                </c:pt>
                <c:pt idx="3209">
                  <c:v>3409</c:v>
                </c:pt>
                <c:pt idx="3210">
                  <c:v>3410</c:v>
                </c:pt>
                <c:pt idx="3211">
                  <c:v>3411</c:v>
                </c:pt>
                <c:pt idx="3212">
                  <c:v>3412</c:v>
                </c:pt>
                <c:pt idx="3213">
                  <c:v>3413</c:v>
                </c:pt>
                <c:pt idx="3214">
                  <c:v>3414</c:v>
                </c:pt>
                <c:pt idx="3215">
                  <c:v>3415</c:v>
                </c:pt>
                <c:pt idx="3216">
                  <c:v>3416</c:v>
                </c:pt>
                <c:pt idx="3217">
                  <c:v>3417</c:v>
                </c:pt>
                <c:pt idx="3218">
                  <c:v>3418</c:v>
                </c:pt>
                <c:pt idx="3219">
                  <c:v>3419</c:v>
                </c:pt>
                <c:pt idx="3220">
                  <c:v>3420</c:v>
                </c:pt>
                <c:pt idx="3221">
                  <c:v>3421</c:v>
                </c:pt>
                <c:pt idx="3222">
                  <c:v>3422</c:v>
                </c:pt>
                <c:pt idx="3223">
                  <c:v>3423</c:v>
                </c:pt>
                <c:pt idx="3224">
                  <c:v>3424</c:v>
                </c:pt>
                <c:pt idx="3225">
                  <c:v>3425</c:v>
                </c:pt>
                <c:pt idx="3226">
                  <c:v>3426</c:v>
                </c:pt>
                <c:pt idx="3227">
                  <c:v>3427</c:v>
                </c:pt>
                <c:pt idx="3228">
                  <c:v>3428</c:v>
                </c:pt>
                <c:pt idx="3229">
                  <c:v>3429</c:v>
                </c:pt>
                <c:pt idx="3230">
                  <c:v>3430</c:v>
                </c:pt>
                <c:pt idx="3231">
                  <c:v>3431</c:v>
                </c:pt>
                <c:pt idx="3232">
                  <c:v>3432</c:v>
                </c:pt>
                <c:pt idx="3233">
                  <c:v>3433</c:v>
                </c:pt>
                <c:pt idx="3234">
                  <c:v>3434</c:v>
                </c:pt>
                <c:pt idx="3235">
                  <c:v>3435</c:v>
                </c:pt>
                <c:pt idx="3236">
                  <c:v>3436</c:v>
                </c:pt>
                <c:pt idx="3237">
                  <c:v>3437</c:v>
                </c:pt>
                <c:pt idx="3238">
                  <c:v>3438</c:v>
                </c:pt>
                <c:pt idx="3239">
                  <c:v>3439</c:v>
                </c:pt>
                <c:pt idx="3240">
                  <c:v>3440</c:v>
                </c:pt>
                <c:pt idx="3241">
                  <c:v>3441</c:v>
                </c:pt>
                <c:pt idx="3242">
                  <c:v>3442</c:v>
                </c:pt>
                <c:pt idx="3243">
                  <c:v>3443</c:v>
                </c:pt>
                <c:pt idx="3244">
                  <c:v>3444</c:v>
                </c:pt>
                <c:pt idx="3245">
                  <c:v>3445</c:v>
                </c:pt>
                <c:pt idx="3246">
                  <c:v>3446</c:v>
                </c:pt>
                <c:pt idx="3247">
                  <c:v>3447</c:v>
                </c:pt>
                <c:pt idx="3248">
                  <c:v>3448</c:v>
                </c:pt>
                <c:pt idx="3249">
                  <c:v>3449</c:v>
                </c:pt>
                <c:pt idx="3250">
                  <c:v>3450</c:v>
                </c:pt>
                <c:pt idx="3251">
                  <c:v>3451</c:v>
                </c:pt>
                <c:pt idx="3252">
                  <c:v>3452</c:v>
                </c:pt>
                <c:pt idx="3253">
                  <c:v>3453</c:v>
                </c:pt>
                <c:pt idx="3254">
                  <c:v>3454</c:v>
                </c:pt>
                <c:pt idx="3255">
                  <c:v>3455</c:v>
                </c:pt>
                <c:pt idx="3256">
                  <c:v>3456</c:v>
                </c:pt>
                <c:pt idx="3257">
                  <c:v>3457</c:v>
                </c:pt>
                <c:pt idx="3258">
                  <c:v>3458</c:v>
                </c:pt>
                <c:pt idx="3259">
                  <c:v>3459</c:v>
                </c:pt>
                <c:pt idx="3260">
                  <c:v>3460</c:v>
                </c:pt>
                <c:pt idx="3261">
                  <c:v>3461</c:v>
                </c:pt>
                <c:pt idx="3262">
                  <c:v>3462</c:v>
                </c:pt>
                <c:pt idx="3263">
                  <c:v>3463</c:v>
                </c:pt>
                <c:pt idx="3264">
                  <c:v>3464</c:v>
                </c:pt>
                <c:pt idx="3265">
                  <c:v>3465</c:v>
                </c:pt>
                <c:pt idx="3266">
                  <c:v>3466</c:v>
                </c:pt>
                <c:pt idx="3267">
                  <c:v>3467</c:v>
                </c:pt>
                <c:pt idx="3268">
                  <c:v>3468</c:v>
                </c:pt>
                <c:pt idx="3269">
                  <c:v>3469</c:v>
                </c:pt>
                <c:pt idx="3270">
                  <c:v>3470</c:v>
                </c:pt>
                <c:pt idx="3271">
                  <c:v>3471</c:v>
                </c:pt>
                <c:pt idx="3272">
                  <c:v>3472</c:v>
                </c:pt>
                <c:pt idx="3273">
                  <c:v>3473</c:v>
                </c:pt>
                <c:pt idx="3274">
                  <c:v>3474</c:v>
                </c:pt>
                <c:pt idx="3275">
                  <c:v>3475</c:v>
                </c:pt>
                <c:pt idx="3276">
                  <c:v>3476</c:v>
                </c:pt>
                <c:pt idx="3277">
                  <c:v>3477</c:v>
                </c:pt>
                <c:pt idx="3278">
                  <c:v>3478</c:v>
                </c:pt>
                <c:pt idx="3279">
                  <c:v>3479</c:v>
                </c:pt>
                <c:pt idx="3280">
                  <c:v>3480</c:v>
                </c:pt>
                <c:pt idx="3281">
                  <c:v>3481</c:v>
                </c:pt>
                <c:pt idx="3282">
                  <c:v>3482</c:v>
                </c:pt>
                <c:pt idx="3283">
                  <c:v>3483</c:v>
                </c:pt>
                <c:pt idx="3284">
                  <c:v>3484</c:v>
                </c:pt>
                <c:pt idx="3285">
                  <c:v>3485</c:v>
                </c:pt>
                <c:pt idx="3286">
                  <c:v>3486</c:v>
                </c:pt>
                <c:pt idx="3287">
                  <c:v>3487</c:v>
                </c:pt>
                <c:pt idx="3288">
                  <c:v>3488</c:v>
                </c:pt>
                <c:pt idx="3289">
                  <c:v>3489</c:v>
                </c:pt>
                <c:pt idx="3290">
                  <c:v>3490</c:v>
                </c:pt>
                <c:pt idx="3291">
                  <c:v>3491</c:v>
                </c:pt>
                <c:pt idx="3292">
                  <c:v>3492</c:v>
                </c:pt>
                <c:pt idx="3293">
                  <c:v>3493</c:v>
                </c:pt>
                <c:pt idx="3294">
                  <c:v>3494</c:v>
                </c:pt>
                <c:pt idx="3295">
                  <c:v>3495</c:v>
                </c:pt>
                <c:pt idx="3296">
                  <c:v>3496</c:v>
                </c:pt>
                <c:pt idx="3297">
                  <c:v>3497</c:v>
                </c:pt>
                <c:pt idx="3298">
                  <c:v>3498</c:v>
                </c:pt>
                <c:pt idx="3299">
                  <c:v>3499</c:v>
                </c:pt>
                <c:pt idx="3300">
                  <c:v>3500</c:v>
                </c:pt>
                <c:pt idx="3301">
                  <c:v>3501</c:v>
                </c:pt>
                <c:pt idx="3302">
                  <c:v>3502</c:v>
                </c:pt>
                <c:pt idx="3303">
                  <c:v>3503</c:v>
                </c:pt>
                <c:pt idx="3304">
                  <c:v>3504</c:v>
                </c:pt>
                <c:pt idx="3305">
                  <c:v>3505</c:v>
                </c:pt>
                <c:pt idx="3306">
                  <c:v>3506</c:v>
                </c:pt>
                <c:pt idx="3307">
                  <c:v>3507</c:v>
                </c:pt>
                <c:pt idx="3308">
                  <c:v>3508</c:v>
                </c:pt>
                <c:pt idx="3309">
                  <c:v>3509</c:v>
                </c:pt>
                <c:pt idx="3310">
                  <c:v>3510</c:v>
                </c:pt>
                <c:pt idx="3311">
                  <c:v>3511</c:v>
                </c:pt>
                <c:pt idx="3312">
                  <c:v>3512</c:v>
                </c:pt>
                <c:pt idx="3313">
                  <c:v>3513</c:v>
                </c:pt>
                <c:pt idx="3314">
                  <c:v>3514</c:v>
                </c:pt>
                <c:pt idx="3315">
                  <c:v>3515</c:v>
                </c:pt>
                <c:pt idx="3316">
                  <c:v>3516</c:v>
                </c:pt>
                <c:pt idx="3317">
                  <c:v>3517</c:v>
                </c:pt>
                <c:pt idx="3318">
                  <c:v>3518</c:v>
                </c:pt>
                <c:pt idx="3319">
                  <c:v>3519</c:v>
                </c:pt>
                <c:pt idx="3320">
                  <c:v>3520</c:v>
                </c:pt>
                <c:pt idx="3321">
                  <c:v>3521</c:v>
                </c:pt>
                <c:pt idx="3322">
                  <c:v>3522</c:v>
                </c:pt>
                <c:pt idx="3323">
                  <c:v>3523</c:v>
                </c:pt>
                <c:pt idx="3324">
                  <c:v>3524</c:v>
                </c:pt>
                <c:pt idx="3325">
                  <c:v>3525</c:v>
                </c:pt>
                <c:pt idx="3326">
                  <c:v>3526</c:v>
                </c:pt>
                <c:pt idx="3327">
                  <c:v>3527</c:v>
                </c:pt>
                <c:pt idx="3328">
                  <c:v>3528</c:v>
                </c:pt>
                <c:pt idx="3329">
                  <c:v>3529</c:v>
                </c:pt>
                <c:pt idx="3330">
                  <c:v>3530</c:v>
                </c:pt>
                <c:pt idx="3331">
                  <c:v>3531</c:v>
                </c:pt>
                <c:pt idx="3332">
                  <c:v>3532</c:v>
                </c:pt>
                <c:pt idx="3333">
                  <c:v>3533</c:v>
                </c:pt>
                <c:pt idx="3334">
                  <c:v>3534</c:v>
                </c:pt>
                <c:pt idx="3335">
                  <c:v>3535</c:v>
                </c:pt>
                <c:pt idx="3336">
                  <c:v>3536</c:v>
                </c:pt>
                <c:pt idx="3337">
                  <c:v>3537</c:v>
                </c:pt>
                <c:pt idx="3338">
                  <c:v>3538</c:v>
                </c:pt>
                <c:pt idx="3339">
                  <c:v>3539</c:v>
                </c:pt>
                <c:pt idx="3340">
                  <c:v>3540</c:v>
                </c:pt>
                <c:pt idx="3341">
                  <c:v>3541</c:v>
                </c:pt>
                <c:pt idx="3342">
                  <c:v>3542</c:v>
                </c:pt>
                <c:pt idx="3343">
                  <c:v>3543</c:v>
                </c:pt>
                <c:pt idx="3344">
                  <c:v>3544</c:v>
                </c:pt>
                <c:pt idx="3345">
                  <c:v>3545</c:v>
                </c:pt>
                <c:pt idx="3346">
                  <c:v>3546</c:v>
                </c:pt>
                <c:pt idx="3347">
                  <c:v>3547</c:v>
                </c:pt>
                <c:pt idx="3348">
                  <c:v>3548</c:v>
                </c:pt>
                <c:pt idx="3349">
                  <c:v>3549</c:v>
                </c:pt>
                <c:pt idx="3350">
                  <c:v>3550</c:v>
                </c:pt>
                <c:pt idx="3351">
                  <c:v>3551</c:v>
                </c:pt>
                <c:pt idx="3352">
                  <c:v>3552</c:v>
                </c:pt>
                <c:pt idx="3353">
                  <c:v>3553</c:v>
                </c:pt>
                <c:pt idx="3354">
                  <c:v>3554</c:v>
                </c:pt>
                <c:pt idx="3355">
                  <c:v>3555</c:v>
                </c:pt>
                <c:pt idx="3356">
                  <c:v>3556</c:v>
                </c:pt>
                <c:pt idx="3357">
                  <c:v>3557</c:v>
                </c:pt>
                <c:pt idx="3358">
                  <c:v>3558</c:v>
                </c:pt>
                <c:pt idx="3359">
                  <c:v>3559</c:v>
                </c:pt>
                <c:pt idx="3360">
                  <c:v>3560</c:v>
                </c:pt>
                <c:pt idx="3361">
                  <c:v>3561</c:v>
                </c:pt>
                <c:pt idx="3362">
                  <c:v>3562</c:v>
                </c:pt>
                <c:pt idx="3363">
                  <c:v>3563</c:v>
                </c:pt>
                <c:pt idx="3364">
                  <c:v>3564</c:v>
                </c:pt>
                <c:pt idx="3365">
                  <c:v>3565</c:v>
                </c:pt>
                <c:pt idx="3366">
                  <c:v>3566</c:v>
                </c:pt>
                <c:pt idx="3367">
                  <c:v>3567</c:v>
                </c:pt>
                <c:pt idx="3368">
                  <c:v>3568</c:v>
                </c:pt>
                <c:pt idx="3369">
                  <c:v>3569</c:v>
                </c:pt>
                <c:pt idx="3370">
                  <c:v>3570</c:v>
                </c:pt>
                <c:pt idx="3371">
                  <c:v>3571</c:v>
                </c:pt>
                <c:pt idx="3372">
                  <c:v>3572</c:v>
                </c:pt>
                <c:pt idx="3373">
                  <c:v>3573</c:v>
                </c:pt>
                <c:pt idx="3374">
                  <c:v>3574</c:v>
                </c:pt>
                <c:pt idx="3375">
                  <c:v>3575</c:v>
                </c:pt>
                <c:pt idx="3376">
                  <c:v>3576</c:v>
                </c:pt>
                <c:pt idx="3377">
                  <c:v>3577</c:v>
                </c:pt>
                <c:pt idx="3378">
                  <c:v>3578</c:v>
                </c:pt>
                <c:pt idx="3379">
                  <c:v>3579</c:v>
                </c:pt>
                <c:pt idx="3380">
                  <c:v>3580</c:v>
                </c:pt>
                <c:pt idx="3381">
                  <c:v>3581</c:v>
                </c:pt>
                <c:pt idx="3382">
                  <c:v>3582</c:v>
                </c:pt>
                <c:pt idx="3383">
                  <c:v>3583</c:v>
                </c:pt>
                <c:pt idx="3384">
                  <c:v>3584</c:v>
                </c:pt>
                <c:pt idx="3385">
                  <c:v>3585</c:v>
                </c:pt>
                <c:pt idx="3386">
                  <c:v>3586</c:v>
                </c:pt>
                <c:pt idx="3387">
                  <c:v>3587</c:v>
                </c:pt>
                <c:pt idx="3388">
                  <c:v>3588</c:v>
                </c:pt>
                <c:pt idx="3389">
                  <c:v>3589</c:v>
                </c:pt>
                <c:pt idx="3390">
                  <c:v>3590</c:v>
                </c:pt>
                <c:pt idx="3391">
                  <c:v>3591</c:v>
                </c:pt>
                <c:pt idx="3392">
                  <c:v>3592</c:v>
                </c:pt>
                <c:pt idx="3393">
                  <c:v>3593</c:v>
                </c:pt>
                <c:pt idx="3394">
                  <c:v>3594</c:v>
                </c:pt>
                <c:pt idx="3395">
                  <c:v>3595</c:v>
                </c:pt>
                <c:pt idx="3396">
                  <c:v>3596</c:v>
                </c:pt>
                <c:pt idx="3397">
                  <c:v>3597</c:v>
                </c:pt>
                <c:pt idx="3398">
                  <c:v>3598</c:v>
                </c:pt>
                <c:pt idx="3399">
                  <c:v>3599</c:v>
                </c:pt>
                <c:pt idx="3400">
                  <c:v>3600</c:v>
                </c:pt>
                <c:pt idx="3401">
                  <c:v>3601</c:v>
                </c:pt>
                <c:pt idx="3402">
                  <c:v>3602</c:v>
                </c:pt>
                <c:pt idx="3403">
                  <c:v>3603</c:v>
                </c:pt>
                <c:pt idx="3404">
                  <c:v>3604</c:v>
                </c:pt>
                <c:pt idx="3405">
                  <c:v>3605</c:v>
                </c:pt>
                <c:pt idx="3406">
                  <c:v>3606</c:v>
                </c:pt>
                <c:pt idx="3407">
                  <c:v>3607</c:v>
                </c:pt>
                <c:pt idx="3408">
                  <c:v>3608</c:v>
                </c:pt>
                <c:pt idx="3409">
                  <c:v>3609</c:v>
                </c:pt>
                <c:pt idx="3410">
                  <c:v>3610</c:v>
                </c:pt>
                <c:pt idx="3411">
                  <c:v>3611</c:v>
                </c:pt>
                <c:pt idx="3412">
                  <c:v>3612</c:v>
                </c:pt>
                <c:pt idx="3413">
                  <c:v>3613</c:v>
                </c:pt>
                <c:pt idx="3414">
                  <c:v>3614</c:v>
                </c:pt>
                <c:pt idx="3415">
                  <c:v>3615</c:v>
                </c:pt>
                <c:pt idx="3416">
                  <c:v>3616</c:v>
                </c:pt>
                <c:pt idx="3417">
                  <c:v>3617</c:v>
                </c:pt>
                <c:pt idx="3418">
                  <c:v>3618</c:v>
                </c:pt>
                <c:pt idx="3419">
                  <c:v>3619</c:v>
                </c:pt>
                <c:pt idx="3420">
                  <c:v>3620</c:v>
                </c:pt>
                <c:pt idx="3421">
                  <c:v>3621</c:v>
                </c:pt>
                <c:pt idx="3422">
                  <c:v>3622</c:v>
                </c:pt>
                <c:pt idx="3423">
                  <c:v>3623</c:v>
                </c:pt>
                <c:pt idx="3424">
                  <c:v>3624</c:v>
                </c:pt>
                <c:pt idx="3425">
                  <c:v>3625</c:v>
                </c:pt>
                <c:pt idx="3426">
                  <c:v>3626</c:v>
                </c:pt>
                <c:pt idx="3427">
                  <c:v>3627</c:v>
                </c:pt>
                <c:pt idx="3428">
                  <c:v>3628</c:v>
                </c:pt>
                <c:pt idx="3429">
                  <c:v>3629</c:v>
                </c:pt>
                <c:pt idx="3430">
                  <c:v>3630</c:v>
                </c:pt>
                <c:pt idx="3431">
                  <c:v>3631</c:v>
                </c:pt>
                <c:pt idx="3432">
                  <c:v>3632</c:v>
                </c:pt>
                <c:pt idx="3433">
                  <c:v>3633</c:v>
                </c:pt>
                <c:pt idx="3434">
                  <c:v>3634</c:v>
                </c:pt>
                <c:pt idx="3435">
                  <c:v>3635</c:v>
                </c:pt>
                <c:pt idx="3436">
                  <c:v>3636</c:v>
                </c:pt>
                <c:pt idx="3437">
                  <c:v>3637</c:v>
                </c:pt>
                <c:pt idx="3438">
                  <c:v>3638</c:v>
                </c:pt>
                <c:pt idx="3439">
                  <c:v>3639</c:v>
                </c:pt>
                <c:pt idx="3440">
                  <c:v>3640</c:v>
                </c:pt>
                <c:pt idx="3441">
                  <c:v>3641</c:v>
                </c:pt>
                <c:pt idx="3442">
                  <c:v>3642</c:v>
                </c:pt>
                <c:pt idx="3443">
                  <c:v>3643</c:v>
                </c:pt>
                <c:pt idx="3444">
                  <c:v>3644</c:v>
                </c:pt>
                <c:pt idx="3445">
                  <c:v>3645</c:v>
                </c:pt>
                <c:pt idx="3446">
                  <c:v>3646</c:v>
                </c:pt>
                <c:pt idx="3447">
                  <c:v>3647</c:v>
                </c:pt>
                <c:pt idx="3448">
                  <c:v>3648</c:v>
                </c:pt>
                <c:pt idx="3449">
                  <c:v>3649</c:v>
                </c:pt>
                <c:pt idx="3450">
                  <c:v>3650</c:v>
                </c:pt>
                <c:pt idx="3451">
                  <c:v>3651</c:v>
                </c:pt>
                <c:pt idx="3452">
                  <c:v>3652</c:v>
                </c:pt>
                <c:pt idx="3453">
                  <c:v>3653</c:v>
                </c:pt>
                <c:pt idx="3454">
                  <c:v>3654</c:v>
                </c:pt>
                <c:pt idx="3455">
                  <c:v>3655</c:v>
                </c:pt>
                <c:pt idx="3456">
                  <c:v>3656</c:v>
                </c:pt>
                <c:pt idx="3457">
                  <c:v>3657</c:v>
                </c:pt>
                <c:pt idx="3458">
                  <c:v>3658</c:v>
                </c:pt>
                <c:pt idx="3459">
                  <c:v>3659</c:v>
                </c:pt>
                <c:pt idx="3460">
                  <c:v>3660</c:v>
                </c:pt>
                <c:pt idx="3461">
                  <c:v>3661</c:v>
                </c:pt>
                <c:pt idx="3462">
                  <c:v>3662</c:v>
                </c:pt>
                <c:pt idx="3463">
                  <c:v>3663</c:v>
                </c:pt>
                <c:pt idx="3464">
                  <c:v>3664</c:v>
                </c:pt>
                <c:pt idx="3465">
                  <c:v>3665</c:v>
                </c:pt>
                <c:pt idx="3466">
                  <c:v>3666</c:v>
                </c:pt>
                <c:pt idx="3467">
                  <c:v>3667</c:v>
                </c:pt>
                <c:pt idx="3468">
                  <c:v>3668</c:v>
                </c:pt>
                <c:pt idx="3469">
                  <c:v>3669</c:v>
                </c:pt>
                <c:pt idx="3470">
                  <c:v>3670</c:v>
                </c:pt>
                <c:pt idx="3471">
                  <c:v>3671</c:v>
                </c:pt>
                <c:pt idx="3472">
                  <c:v>3672</c:v>
                </c:pt>
                <c:pt idx="3473">
                  <c:v>3673</c:v>
                </c:pt>
                <c:pt idx="3474">
                  <c:v>3674</c:v>
                </c:pt>
                <c:pt idx="3475">
                  <c:v>3675</c:v>
                </c:pt>
                <c:pt idx="3476">
                  <c:v>3676</c:v>
                </c:pt>
                <c:pt idx="3477">
                  <c:v>3677</c:v>
                </c:pt>
                <c:pt idx="3478">
                  <c:v>3678</c:v>
                </c:pt>
                <c:pt idx="3479">
                  <c:v>3679</c:v>
                </c:pt>
                <c:pt idx="3480">
                  <c:v>3680</c:v>
                </c:pt>
                <c:pt idx="3481">
                  <c:v>3681</c:v>
                </c:pt>
                <c:pt idx="3482">
                  <c:v>3682</c:v>
                </c:pt>
                <c:pt idx="3483">
                  <c:v>3683</c:v>
                </c:pt>
                <c:pt idx="3484">
                  <c:v>3684</c:v>
                </c:pt>
                <c:pt idx="3485">
                  <c:v>3685</c:v>
                </c:pt>
                <c:pt idx="3486">
                  <c:v>3686</c:v>
                </c:pt>
                <c:pt idx="3487">
                  <c:v>3687</c:v>
                </c:pt>
                <c:pt idx="3488">
                  <c:v>3688</c:v>
                </c:pt>
                <c:pt idx="3489">
                  <c:v>3689</c:v>
                </c:pt>
                <c:pt idx="3490">
                  <c:v>3690</c:v>
                </c:pt>
                <c:pt idx="3491">
                  <c:v>3691</c:v>
                </c:pt>
                <c:pt idx="3492">
                  <c:v>3692</c:v>
                </c:pt>
                <c:pt idx="3493">
                  <c:v>3693</c:v>
                </c:pt>
                <c:pt idx="3494">
                  <c:v>3694</c:v>
                </c:pt>
                <c:pt idx="3495">
                  <c:v>3695</c:v>
                </c:pt>
                <c:pt idx="3496">
                  <c:v>3696</c:v>
                </c:pt>
                <c:pt idx="3497">
                  <c:v>3697</c:v>
                </c:pt>
                <c:pt idx="3498">
                  <c:v>3698</c:v>
                </c:pt>
                <c:pt idx="3499">
                  <c:v>3699</c:v>
                </c:pt>
                <c:pt idx="3500">
                  <c:v>3700</c:v>
                </c:pt>
                <c:pt idx="3501">
                  <c:v>3701</c:v>
                </c:pt>
                <c:pt idx="3502">
                  <c:v>3702</c:v>
                </c:pt>
                <c:pt idx="3503">
                  <c:v>3703</c:v>
                </c:pt>
                <c:pt idx="3504">
                  <c:v>3704</c:v>
                </c:pt>
                <c:pt idx="3505">
                  <c:v>3705</c:v>
                </c:pt>
                <c:pt idx="3506">
                  <c:v>3706</c:v>
                </c:pt>
                <c:pt idx="3507">
                  <c:v>3707</c:v>
                </c:pt>
                <c:pt idx="3508">
                  <c:v>3708</c:v>
                </c:pt>
                <c:pt idx="3509">
                  <c:v>3709</c:v>
                </c:pt>
                <c:pt idx="3510">
                  <c:v>3710</c:v>
                </c:pt>
                <c:pt idx="3511">
                  <c:v>3711</c:v>
                </c:pt>
                <c:pt idx="3512">
                  <c:v>3712</c:v>
                </c:pt>
                <c:pt idx="3513">
                  <c:v>3713</c:v>
                </c:pt>
                <c:pt idx="3514">
                  <c:v>3714</c:v>
                </c:pt>
                <c:pt idx="3515">
                  <c:v>3715</c:v>
                </c:pt>
                <c:pt idx="3516">
                  <c:v>3716</c:v>
                </c:pt>
                <c:pt idx="3517">
                  <c:v>3717</c:v>
                </c:pt>
                <c:pt idx="3518">
                  <c:v>3718</c:v>
                </c:pt>
                <c:pt idx="3519">
                  <c:v>3719</c:v>
                </c:pt>
                <c:pt idx="3520">
                  <c:v>3720</c:v>
                </c:pt>
                <c:pt idx="3521">
                  <c:v>3721</c:v>
                </c:pt>
                <c:pt idx="3522">
                  <c:v>3722</c:v>
                </c:pt>
                <c:pt idx="3523">
                  <c:v>3723</c:v>
                </c:pt>
                <c:pt idx="3524">
                  <c:v>3724</c:v>
                </c:pt>
                <c:pt idx="3525">
                  <c:v>3725</c:v>
                </c:pt>
                <c:pt idx="3526">
                  <c:v>3726</c:v>
                </c:pt>
                <c:pt idx="3527">
                  <c:v>3727</c:v>
                </c:pt>
                <c:pt idx="3528">
                  <c:v>3728</c:v>
                </c:pt>
                <c:pt idx="3529">
                  <c:v>3729</c:v>
                </c:pt>
                <c:pt idx="3530">
                  <c:v>3730</c:v>
                </c:pt>
                <c:pt idx="3531">
                  <c:v>3731</c:v>
                </c:pt>
                <c:pt idx="3532">
                  <c:v>3732</c:v>
                </c:pt>
                <c:pt idx="3533">
                  <c:v>3733</c:v>
                </c:pt>
                <c:pt idx="3534">
                  <c:v>3734</c:v>
                </c:pt>
                <c:pt idx="3535">
                  <c:v>3735</c:v>
                </c:pt>
                <c:pt idx="3536">
                  <c:v>3736</c:v>
                </c:pt>
                <c:pt idx="3537">
                  <c:v>3737</c:v>
                </c:pt>
                <c:pt idx="3538">
                  <c:v>3738</c:v>
                </c:pt>
                <c:pt idx="3539">
                  <c:v>3739</c:v>
                </c:pt>
                <c:pt idx="3540">
                  <c:v>3740</c:v>
                </c:pt>
                <c:pt idx="3541">
                  <c:v>3741</c:v>
                </c:pt>
                <c:pt idx="3542">
                  <c:v>3742</c:v>
                </c:pt>
                <c:pt idx="3543">
                  <c:v>3743</c:v>
                </c:pt>
                <c:pt idx="3544">
                  <c:v>3744</c:v>
                </c:pt>
                <c:pt idx="3545">
                  <c:v>3745</c:v>
                </c:pt>
                <c:pt idx="3546">
                  <c:v>3746</c:v>
                </c:pt>
                <c:pt idx="3547">
                  <c:v>3747</c:v>
                </c:pt>
                <c:pt idx="3548">
                  <c:v>3748</c:v>
                </c:pt>
                <c:pt idx="3549">
                  <c:v>3749</c:v>
                </c:pt>
                <c:pt idx="3550">
                  <c:v>3750</c:v>
                </c:pt>
                <c:pt idx="3551">
                  <c:v>3751</c:v>
                </c:pt>
                <c:pt idx="3552">
                  <c:v>3752</c:v>
                </c:pt>
                <c:pt idx="3553">
                  <c:v>3753</c:v>
                </c:pt>
                <c:pt idx="3554">
                  <c:v>3754</c:v>
                </c:pt>
                <c:pt idx="3555">
                  <c:v>3755</c:v>
                </c:pt>
                <c:pt idx="3556">
                  <c:v>3756</c:v>
                </c:pt>
                <c:pt idx="3557">
                  <c:v>3757</c:v>
                </c:pt>
                <c:pt idx="3558">
                  <c:v>3758</c:v>
                </c:pt>
                <c:pt idx="3559">
                  <c:v>3759</c:v>
                </c:pt>
                <c:pt idx="3560">
                  <c:v>3760</c:v>
                </c:pt>
                <c:pt idx="3561">
                  <c:v>3761</c:v>
                </c:pt>
                <c:pt idx="3562">
                  <c:v>3762</c:v>
                </c:pt>
                <c:pt idx="3563">
                  <c:v>3763</c:v>
                </c:pt>
                <c:pt idx="3564">
                  <c:v>3764</c:v>
                </c:pt>
                <c:pt idx="3565">
                  <c:v>3765</c:v>
                </c:pt>
                <c:pt idx="3566">
                  <c:v>3766</c:v>
                </c:pt>
                <c:pt idx="3567">
                  <c:v>3767</c:v>
                </c:pt>
                <c:pt idx="3568">
                  <c:v>3768</c:v>
                </c:pt>
                <c:pt idx="3569">
                  <c:v>3769</c:v>
                </c:pt>
                <c:pt idx="3570">
                  <c:v>3770</c:v>
                </c:pt>
                <c:pt idx="3571">
                  <c:v>3771</c:v>
                </c:pt>
                <c:pt idx="3572">
                  <c:v>3772</c:v>
                </c:pt>
                <c:pt idx="3573">
                  <c:v>3773</c:v>
                </c:pt>
                <c:pt idx="3574">
                  <c:v>3774</c:v>
                </c:pt>
                <c:pt idx="3575">
                  <c:v>3775</c:v>
                </c:pt>
                <c:pt idx="3576">
                  <c:v>3776</c:v>
                </c:pt>
                <c:pt idx="3577">
                  <c:v>3777</c:v>
                </c:pt>
                <c:pt idx="3578">
                  <c:v>3778</c:v>
                </c:pt>
                <c:pt idx="3579">
                  <c:v>3779</c:v>
                </c:pt>
                <c:pt idx="3580">
                  <c:v>3780</c:v>
                </c:pt>
                <c:pt idx="3581">
                  <c:v>3781</c:v>
                </c:pt>
                <c:pt idx="3582">
                  <c:v>3782</c:v>
                </c:pt>
                <c:pt idx="3583">
                  <c:v>3783</c:v>
                </c:pt>
                <c:pt idx="3584">
                  <c:v>3784</c:v>
                </c:pt>
                <c:pt idx="3585">
                  <c:v>3785</c:v>
                </c:pt>
                <c:pt idx="3586">
                  <c:v>3786</c:v>
                </c:pt>
                <c:pt idx="3587">
                  <c:v>3787</c:v>
                </c:pt>
                <c:pt idx="3588">
                  <c:v>3788</c:v>
                </c:pt>
                <c:pt idx="3589">
                  <c:v>3789</c:v>
                </c:pt>
                <c:pt idx="3590">
                  <c:v>3790</c:v>
                </c:pt>
                <c:pt idx="3591">
                  <c:v>3791</c:v>
                </c:pt>
                <c:pt idx="3592">
                  <c:v>3792</c:v>
                </c:pt>
                <c:pt idx="3593">
                  <c:v>3793</c:v>
                </c:pt>
                <c:pt idx="3594">
                  <c:v>3794</c:v>
                </c:pt>
                <c:pt idx="3595">
                  <c:v>3795</c:v>
                </c:pt>
                <c:pt idx="3596">
                  <c:v>3796</c:v>
                </c:pt>
                <c:pt idx="3597">
                  <c:v>3797</c:v>
                </c:pt>
                <c:pt idx="3598">
                  <c:v>3798</c:v>
                </c:pt>
                <c:pt idx="3599">
                  <c:v>3799</c:v>
                </c:pt>
                <c:pt idx="3600">
                  <c:v>3800</c:v>
                </c:pt>
                <c:pt idx="3601">
                  <c:v>3801</c:v>
                </c:pt>
                <c:pt idx="3602">
                  <c:v>3802</c:v>
                </c:pt>
                <c:pt idx="3603">
                  <c:v>3803</c:v>
                </c:pt>
                <c:pt idx="3604">
                  <c:v>3804</c:v>
                </c:pt>
                <c:pt idx="3605">
                  <c:v>3805</c:v>
                </c:pt>
                <c:pt idx="3606">
                  <c:v>3806</c:v>
                </c:pt>
                <c:pt idx="3607">
                  <c:v>3807</c:v>
                </c:pt>
                <c:pt idx="3608">
                  <c:v>3808</c:v>
                </c:pt>
                <c:pt idx="3609">
                  <c:v>3809</c:v>
                </c:pt>
                <c:pt idx="3610">
                  <c:v>3810</c:v>
                </c:pt>
                <c:pt idx="3611">
                  <c:v>3811</c:v>
                </c:pt>
                <c:pt idx="3612">
                  <c:v>3812</c:v>
                </c:pt>
                <c:pt idx="3613">
                  <c:v>3813</c:v>
                </c:pt>
                <c:pt idx="3614">
                  <c:v>3814</c:v>
                </c:pt>
                <c:pt idx="3615">
                  <c:v>3815</c:v>
                </c:pt>
                <c:pt idx="3616">
                  <c:v>3816</c:v>
                </c:pt>
                <c:pt idx="3617">
                  <c:v>3817</c:v>
                </c:pt>
                <c:pt idx="3618">
                  <c:v>3818</c:v>
                </c:pt>
                <c:pt idx="3619">
                  <c:v>3819</c:v>
                </c:pt>
                <c:pt idx="3620">
                  <c:v>3820</c:v>
                </c:pt>
                <c:pt idx="3621">
                  <c:v>3821</c:v>
                </c:pt>
                <c:pt idx="3622">
                  <c:v>3822</c:v>
                </c:pt>
                <c:pt idx="3623">
                  <c:v>3823</c:v>
                </c:pt>
                <c:pt idx="3624">
                  <c:v>3824</c:v>
                </c:pt>
                <c:pt idx="3625">
                  <c:v>3825</c:v>
                </c:pt>
                <c:pt idx="3626">
                  <c:v>3826</c:v>
                </c:pt>
                <c:pt idx="3627">
                  <c:v>3827</c:v>
                </c:pt>
                <c:pt idx="3628">
                  <c:v>3828</c:v>
                </c:pt>
                <c:pt idx="3629">
                  <c:v>3829</c:v>
                </c:pt>
                <c:pt idx="3630">
                  <c:v>3830</c:v>
                </c:pt>
                <c:pt idx="3631">
                  <c:v>3831</c:v>
                </c:pt>
                <c:pt idx="3632">
                  <c:v>3832</c:v>
                </c:pt>
                <c:pt idx="3633">
                  <c:v>3833</c:v>
                </c:pt>
                <c:pt idx="3634">
                  <c:v>3834</c:v>
                </c:pt>
                <c:pt idx="3635">
                  <c:v>3835</c:v>
                </c:pt>
                <c:pt idx="3636">
                  <c:v>3836</c:v>
                </c:pt>
                <c:pt idx="3637">
                  <c:v>3837</c:v>
                </c:pt>
                <c:pt idx="3638">
                  <c:v>3838</c:v>
                </c:pt>
                <c:pt idx="3639">
                  <c:v>3839</c:v>
                </c:pt>
                <c:pt idx="3640">
                  <c:v>3840</c:v>
                </c:pt>
                <c:pt idx="3641">
                  <c:v>3841</c:v>
                </c:pt>
                <c:pt idx="3642">
                  <c:v>3842</c:v>
                </c:pt>
                <c:pt idx="3643">
                  <c:v>3843</c:v>
                </c:pt>
                <c:pt idx="3644">
                  <c:v>3844</c:v>
                </c:pt>
                <c:pt idx="3645">
                  <c:v>3845</c:v>
                </c:pt>
                <c:pt idx="3646">
                  <c:v>3846</c:v>
                </c:pt>
                <c:pt idx="3647">
                  <c:v>3847</c:v>
                </c:pt>
                <c:pt idx="3648">
                  <c:v>3848</c:v>
                </c:pt>
                <c:pt idx="3649">
                  <c:v>3849</c:v>
                </c:pt>
                <c:pt idx="3650">
                  <c:v>3850</c:v>
                </c:pt>
                <c:pt idx="3651">
                  <c:v>3851</c:v>
                </c:pt>
                <c:pt idx="3652">
                  <c:v>3852</c:v>
                </c:pt>
                <c:pt idx="3653">
                  <c:v>3853</c:v>
                </c:pt>
                <c:pt idx="3654">
                  <c:v>3854</c:v>
                </c:pt>
                <c:pt idx="3655">
                  <c:v>3855</c:v>
                </c:pt>
                <c:pt idx="3656">
                  <c:v>3856</c:v>
                </c:pt>
                <c:pt idx="3657">
                  <c:v>3857</c:v>
                </c:pt>
                <c:pt idx="3658">
                  <c:v>3858</c:v>
                </c:pt>
                <c:pt idx="3659">
                  <c:v>3859</c:v>
                </c:pt>
                <c:pt idx="3660">
                  <c:v>3860</c:v>
                </c:pt>
                <c:pt idx="3661">
                  <c:v>3861</c:v>
                </c:pt>
                <c:pt idx="3662">
                  <c:v>3862</c:v>
                </c:pt>
                <c:pt idx="3663">
                  <c:v>3863</c:v>
                </c:pt>
                <c:pt idx="3664">
                  <c:v>3864</c:v>
                </c:pt>
                <c:pt idx="3665">
                  <c:v>3865</c:v>
                </c:pt>
                <c:pt idx="3666">
                  <c:v>3866</c:v>
                </c:pt>
                <c:pt idx="3667">
                  <c:v>3867</c:v>
                </c:pt>
                <c:pt idx="3668">
                  <c:v>3868</c:v>
                </c:pt>
                <c:pt idx="3669">
                  <c:v>3869</c:v>
                </c:pt>
                <c:pt idx="3670">
                  <c:v>3870</c:v>
                </c:pt>
                <c:pt idx="3671">
                  <c:v>3871</c:v>
                </c:pt>
                <c:pt idx="3672">
                  <c:v>3872</c:v>
                </c:pt>
                <c:pt idx="3673">
                  <c:v>3873</c:v>
                </c:pt>
                <c:pt idx="3674">
                  <c:v>3874</c:v>
                </c:pt>
                <c:pt idx="3675">
                  <c:v>3875</c:v>
                </c:pt>
                <c:pt idx="3676">
                  <c:v>3876</c:v>
                </c:pt>
                <c:pt idx="3677">
                  <c:v>3877</c:v>
                </c:pt>
                <c:pt idx="3678">
                  <c:v>3878</c:v>
                </c:pt>
                <c:pt idx="3679">
                  <c:v>3879</c:v>
                </c:pt>
                <c:pt idx="3680">
                  <c:v>3880</c:v>
                </c:pt>
                <c:pt idx="3681">
                  <c:v>3881</c:v>
                </c:pt>
                <c:pt idx="3682">
                  <c:v>3882</c:v>
                </c:pt>
                <c:pt idx="3683">
                  <c:v>3883</c:v>
                </c:pt>
                <c:pt idx="3684">
                  <c:v>3884</c:v>
                </c:pt>
                <c:pt idx="3685">
                  <c:v>3885</c:v>
                </c:pt>
                <c:pt idx="3686">
                  <c:v>3886</c:v>
                </c:pt>
                <c:pt idx="3687">
                  <c:v>3887</c:v>
                </c:pt>
                <c:pt idx="3688">
                  <c:v>3888</c:v>
                </c:pt>
                <c:pt idx="3689">
                  <c:v>3889</c:v>
                </c:pt>
                <c:pt idx="3690">
                  <c:v>3890</c:v>
                </c:pt>
                <c:pt idx="3691">
                  <c:v>3891</c:v>
                </c:pt>
                <c:pt idx="3692">
                  <c:v>3892</c:v>
                </c:pt>
                <c:pt idx="3693">
                  <c:v>3893</c:v>
                </c:pt>
                <c:pt idx="3694">
                  <c:v>3894</c:v>
                </c:pt>
                <c:pt idx="3695">
                  <c:v>3895</c:v>
                </c:pt>
                <c:pt idx="3696">
                  <c:v>3896</c:v>
                </c:pt>
                <c:pt idx="3697">
                  <c:v>3897</c:v>
                </c:pt>
                <c:pt idx="3698">
                  <c:v>3898</c:v>
                </c:pt>
                <c:pt idx="3699">
                  <c:v>3899</c:v>
                </c:pt>
                <c:pt idx="3700">
                  <c:v>3900</c:v>
                </c:pt>
                <c:pt idx="3701">
                  <c:v>3901</c:v>
                </c:pt>
                <c:pt idx="3702">
                  <c:v>3902</c:v>
                </c:pt>
                <c:pt idx="3703">
                  <c:v>3903</c:v>
                </c:pt>
                <c:pt idx="3704">
                  <c:v>3904</c:v>
                </c:pt>
                <c:pt idx="3705">
                  <c:v>3905</c:v>
                </c:pt>
                <c:pt idx="3706">
                  <c:v>3906</c:v>
                </c:pt>
                <c:pt idx="3707">
                  <c:v>3907</c:v>
                </c:pt>
                <c:pt idx="3708">
                  <c:v>3908</c:v>
                </c:pt>
                <c:pt idx="3709">
                  <c:v>3909</c:v>
                </c:pt>
                <c:pt idx="3710">
                  <c:v>3910</c:v>
                </c:pt>
                <c:pt idx="3711">
                  <c:v>3911</c:v>
                </c:pt>
                <c:pt idx="3712">
                  <c:v>3912</c:v>
                </c:pt>
                <c:pt idx="3713">
                  <c:v>3913</c:v>
                </c:pt>
                <c:pt idx="3714">
                  <c:v>3914</c:v>
                </c:pt>
                <c:pt idx="3715">
                  <c:v>3915</c:v>
                </c:pt>
                <c:pt idx="3716">
                  <c:v>3916</c:v>
                </c:pt>
                <c:pt idx="3717">
                  <c:v>3917</c:v>
                </c:pt>
                <c:pt idx="3718">
                  <c:v>3918</c:v>
                </c:pt>
                <c:pt idx="3719">
                  <c:v>3919</c:v>
                </c:pt>
                <c:pt idx="3720">
                  <c:v>3920</c:v>
                </c:pt>
                <c:pt idx="3721">
                  <c:v>3921</c:v>
                </c:pt>
                <c:pt idx="3722">
                  <c:v>3922</c:v>
                </c:pt>
                <c:pt idx="3723">
                  <c:v>3923</c:v>
                </c:pt>
                <c:pt idx="3724">
                  <c:v>3924</c:v>
                </c:pt>
                <c:pt idx="3725">
                  <c:v>3925</c:v>
                </c:pt>
                <c:pt idx="3726">
                  <c:v>3926</c:v>
                </c:pt>
                <c:pt idx="3727">
                  <c:v>3927</c:v>
                </c:pt>
                <c:pt idx="3728">
                  <c:v>3928</c:v>
                </c:pt>
                <c:pt idx="3729">
                  <c:v>3929</c:v>
                </c:pt>
                <c:pt idx="3730">
                  <c:v>3930</c:v>
                </c:pt>
                <c:pt idx="3731">
                  <c:v>3931</c:v>
                </c:pt>
                <c:pt idx="3732">
                  <c:v>3932</c:v>
                </c:pt>
                <c:pt idx="3733">
                  <c:v>3933</c:v>
                </c:pt>
                <c:pt idx="3734">
                  <c:v>3934</c:v>
                </c:pt>
                <c:pt idx="3735">
                  <c:v>3935</c:v>
                </c:pt>
                <c:pt idx="3736">
                  <c:v>3936</c:v>
                </c:pt>
                <c:pt idx="3737">
                  <c:v>3937</c:v>
                </c:pt>
                <c:pt idx="3738">
                  <c:v>3938</c:v>
                </c:pt>
                <c:pt idx="3739">
                  <c:v>3939</c:v>
                </c:pt>
                <c:pt idx="3740">
                  <c:v>3940</c:v>
                </c:pt>
                <c:pt idx="3741">
                  <c:v>3941</c:v>
                </c:pt>
                <c:pt idx="3742">
                  <c:v>3942</c:v>
                </c:pt>
                <c:pt idx="3743">
                  <c:v>3943</c:v>
                </c:pt>
                <c:pt idx="3744">
                  <c:v>3944</c:v>
                </c:pt>
                <c:pt idx="3745">
                  <c:v>3945</c:v>
                </c:pt>
                <c:pt idx="3746">
                  <c:v>3946</c:v>
                </c:pt>
                <c:pt idx="3747">
                  <c:v>3947</c:v>
                </c:pt>
                <c:pt idx="3748">
                  <c:v>3948</c:v>
                </c:pt>
                <c:pt idx="3749">
                  <c:v>3949</c:v>
                </c:pt>
                <c:pt idx="3750">
                  <c:v>3950</c:v>
                </c:pt>
                <c:pt idx="3751">
                  <c:v>3951</c:v>
                </c:pt>
                <c:pt idx="3752">
                  <c:v>3952</c:v>
                </c:pt>
                <c:pt idx="3753">
                  <c:v>3953</c:v>
                </c:pt>
                <c:pt idx="3754">
                  <c:v>3954</c:v>
                </c:pt>
                <c:pt idx="3755">
                  <c:v>3955</c:v>
                </c:pt>
                <c:pt idx="3756">
                  <c:v>3956</c:v>
                </c:pt>
                <c:pt idx="3757">
                  <c:v>3957</c:v>
                </c:pt>
                <c:pt idx="3758">
                  <c:v>3958</c:v>
                </c:pt>
                <c:pt idx="3759">
                  <c:v>3959</c:v>
                </c:pt>
                <c:pt idx="3760">
                  <c:v>3960</c:v>
                </c:pt>
                <c:pt idx="3761">
                  <c:v>3961</c:v>
                </c:pt>
                <c:pt idx="3762">
                  <c:v>3962</c:v>
                </c:pt>
                <c:pt idx="3763">
                  <c:v>3963</c:v>
                </c:pt>
                <c:pt idx="3764">
                  <c:v>3964</c:v>
                </c:pt>
                <c:pt idx="3765">
                  <c:v>3965</c:v>
                </c:pt>
                <c:pt idx="3766">
                  <c:v>3966</c:v>
                </c:pt>
                <c:pt idx="3767">
                  <c:v>3967</c:v>
                </c:pt>
                <c:pt idx="3768">
                  <c:v>3968</c:v>
                </c:pt>
                <c:pt idx="3769">
                  <c:v>3969</c:v>
                </c:pt>
                <c:pt idx="3770">
                  <c:v>3970</c:v>
                </c:pt>
                <c:pt idx="3771">
                  <c:v>3971</c:v>
                </c:pt>
                <c:pt idx="3772">
                  <c:v>3972</c:v>
                </c:pt>
                <c:pt idx="3773">
                  <c:v>3973</c:v>
                </c:pt>
                <c:pt idx="3774">
                  <c:v>3974</c:v>
                </c:pt>
                <c:pt idx="3775">
                  <c:v>3975</c:v>
                </c:pt>
                <c:pt idx="3776">
                  <c:v>3976</c:v>
                </c:pt>
                <c:pt idx="3777">
                  <c:v>3977</c:v>
                </c:pt>
                <c:pt idx="3778">
                  <c:v>3978</c:v>
                </c:pt>
                <c:pt idx="3779">
                  <c:v>3979</c:v>
                </c:pt>
                <c:pt idx="3780">
                  <c:v>3980</c:v>
                </c:pt>
                <c:pt idx="3781">
                  <c:v>3981</c:v>
                </c:pt>
                <c:pt idx="3782">
                  <c:v>3982</c:v>
                </c:pt>
                <c:pt idx="3783">
                  <c:v>3983</c:v>
                </c:pt>
                <c:pt idx="3784">
                  <c:v>3984</c:v>
                </c:pt>
                <c:pt idx="3785">
                  <c:v>3985</c:v>
                </c:pt>
                <c:pt idx="3786">
                  <c:v>3986</c:v>
                </c:pt>
                <c:pt idx="3787">
                  <c:v>3987</c:v>
                </c:pt>
                <c:pt idx="3788">
                  <c:v>3988</c:v>
                </c:pt>
                <c:pt idx="3789">
                  <c:v>3989</c:v>
                </c:pt>
                <c:pt idx="3790">
                  <c:v>3990</c:v>
                </c:pt>
                <c:pt idx="3791">
                  <c:v>3991</c:v>
                </c:pt>
                <c:pt idx="3792">
                  <c:v>3992</c:v>
                </c:pt>
                <c:pt idx="3793">
                  <c:v>3993</c:v>
                </c:pt>
                <c:pt idx="3794">
                  <c:v>3994</c:v>
                </c:pt>
                <c:pt idx="3795">
                  <c:v>3995</c:v>
                </c:pt>
                <c:pt idx="3796">
                  <c:v>3996</c:v>
                </c:pt>
                <c:pt idx="3797">
                  <c:v>3997</c:v>
                </c:pt>
                <c:pt idx="3798">
                  <c:v>3998</c:v>
                </c:pt>
                <c:pt idx="3799">
                  <c:v>3999</c:v>
                </c:pt>
                <c:pt idx="3800">
                  <c:v>4000</c:v>
                </c:pt>
                <c:pt idx="3801">
                  <c:v>4001</c:v>
                </c:pt>
                <c:pt idx="3802">
                  <c:v>4002</c:v>
                </c:pt>
                <c:pt idx="3803">
                  <c:v>4003</c:v>
                </c:pt>
                <c:pt idx="3804">
                  <c:v>4004</c:v>
                </c:pt>
                <c:pt idx="3805">
                  <c:v>4005</c:v>
                </c:pt>
                <c:pt idx="3806">
                  <c:v>4006</c:v>
                </c:pt>
                <c:pt idx="3807">
                  <c:v>4007</c:v>
                </c:pt>
                <c:pt idx="3808">
                  <c:v>4008</c:v>
                </c:pt>
                <c:pt idx="3809">
                  <c:v>4009</c:v>
                </c:pt>
                <c:pt idx="3810">
                  <c:v>4010</c:v>
                </c:pt>
                <c:pt idx="3811">
                  <c:v>4011</c:v>
                </c:pt>
                <c:pt idx="3812">
                  <c:v>4012</c:v>
                </c:pt>
                <c:pt idx="3813">
                  <c:v>4013</c:v>
                </c:pt>
                <c:pt idx="3814">
                  <c:v>4014</c:v>
                </c:pt>
                <c:pt idx="3815">
                  <c:v>4015</c:v>
                </c:pt>
                <c:pt idx="3816">
                  <c:v>4016</c:v>
                </c:pt>
                <c:pt idx="3817">
                  <c:v>4017</c:v>
                </c:pt>
                <c:pt idx="3818">
                  <c:v>4018</c:v>
                </c:pt>
                <c:pt idx="3819">
                  <c:v>4019</c:v>
                </c:pt>
                <c:pt idx="3820">
                  <c:v>4020</c:v>
                </c:pt>
                <c:pt idx="3821">
                  <c:v>4021</c:v>
                </c:pt>
                <c:pt idx="3822">
                  <c:v>4022</c:v>
                </c:pt>
                <c:pt idx="3823">
                  <c:v>4023</c:v>
                </c:pt>
                <c:pt idx="3824">
                  <c:v>4024</c:v>
                </c:pt>
                <c:pt idx="3825">
                  <c:v>4025</c:v>
                </c:pt>
                <c:pt idx="3826">
                  <c:v>4026</c:v>
                </c:pt>
                <c:pt idx="3827">
                  <c:v>4027</c:v>
                </c:pt>
                <c:pt idx="3828">
                  <c:v>4028</c:v>
                </c:pt>
                <c:pt idx="3829">
                  <c:v>4029</c:v>
                </c:pt>
                <c:pt idx="3830">
                  <c:v>4030</c:v>
                </c:pt>
                <c:pt idx="3831">
                  <c:v>4031</c:v>
                </c:pt>
                <c:pt idx="3832">
                  <c:v>4032</c:v>
                </c:pt>
                <c:pt idx="3833">
                  <c:v>4033</c:v>
                </c:pt>
                <c:pt idx="3834">
                  <c:v>4034</c:v>
                </c:pt>
                <c:pt idx="3835">
                  <c:v>4035</c:v>
                </c:pt>
                <c:pt idx="3836">
                  <c:v>4036</c:v>
                </c:pt>
                <c:pt idx="3837">
                  <c:v>4037</c:v>
                </c:pt>
                <c:pt idx="3838">
                  <c:v>4038</c:v>
                </c:pt>
                <c:pt idx="3839">
                  <c:v>4039</c:v>
                </c:pt>
                <c:pt idx="3840">
                  <c:v>4040</c:v>
                </c:pt>
                <c:pt idx="3841">
                  <c:v>4041</c:v>
                </c:pt>
                <c:pt idx="3842">
                  <c:v>4042</c:v>
                </c:pt>
                <c:pt idx="3843">
                  <c:v>4043</c:v>
                </c:pt>
                <c:pt idx="3844">
                  <c:v>4044</c:v>
                </c:pt>
                <c:pt idx="3845">
                  <c:v>4045</c:v>
                </c:pt>
                <c:pt idx="3846">
                  <c:v>4046</c:v>
                </c:pt>
                <c:pt idx="3847">
                  <c:v>4047</c:v>
                </c:pt>
                <c:pt idx="3848">
                  <c:v>4048</c:v>
                </c:pt>
                <c:pt idx="3849">
                  <c:v>4049</c:v>
                </c:pt>
                <c:pt idx="3850">
                  <c:v>4050</c:v>
                </c:pt>
                <c:pt idx="3851">
                  <c:v>4051</c:v>
                </c:pt>
                <c:pt idx="3852">
                  <c:v>4052</c:v>
                </c:pt>
                <c:pt idx="3853">
                  <c:v>4053</c:v>
                </c:pt>
                <c:pt idx="3854">
                  <c:v>4054</c:v>
                </c:pt>
                <c:pt idx="3855">
                  <c:v>4055</c:v>
                </c:pt>
                <c:pt idx="3856">
                  <c:v>4056</c:v>
                </c:pt>
                <c:pt idx="3857">
                  <c:v>4057</c:v>
                </c:pt>
                <c:pt idx="3858">
                  <c:v>4058</c:v>
                </c:pt>
                <c:pt idx="3859">
                  <c:v>4059</c:v>
                </c:pt>
                <c:pt idx="3860">
                  <c:v>4060</c:v>
                </c:pt>
                <c:pt idx="3861">
                  <c:v>4061</c:v>
                </c:pt>
                <c:pt idx="3862">
                  <c:v>4062</c:v>
                </c:pt>
                <c:pt idx="3863">
                  <c:v>4063</c:v>
                </c:pt>
                <c:pt idx="3864">
                  <c:v>4064</c:v>
                </c:pt>
                <c:pt idx="3865">
                  <c:v>4065</c:v>
                </c:pt>
                <c:pt idx="3866">
                  <c:v>4066</c:v>
                </c:pt>
                <c:pt idx="3867">
                  <c:v>4067</c:v>
                </c:pt>
                <c:pt idx="3868">
                  <c:v>4068</c:v>
                </c:pt>
                <c:pt idx="3869">
                  <c:v>4069</c:v>
                </c:pt>
                <c:pt idx="3870">
                  <c:v>4070</c:v>
                </c:pt>
                <c:pt idx="3871">
                  <c:v>4071</c:v>
                </c:pt>
                <c:pt idx="3872">
                  <c:v>4072</c:v>
                </c:pt>
                <c:pt idx="3873">
                  <c:v>4073</c:v>
                </c:pt>
                <c:pt idx="3874">
                  <c:v>4074</c:v>
                </c:pt>
                <c:pt idx="3875">
                  <c:v>4075</c:v>
                </c:pt>
                <c:pt idx="3876">
                  <c:v>4076</c:v>
                </c:pt>
                <c:pt idx="3877">
                  <c:v>4077</c:v>
                </c:pt>
                <c:pt idx="3878">
                  <c:v>4078</c:v>
                </c:pt>
                <c:pt idx="3879">
                  <c:v>4079</c:v>
                </c:pt>
                <c:pt idx="3880">
                  <c:v>4080</c:v>
                </c:pt>
                <c:pt idx="3881">
                  <c:v>4081</c:v>
                </c:pt>
                <c:pt idx="3882">
                  <c:v>4082</c:v>
                </c:pt>
                <c:pt idx="3883">
                  <c:v>4083</c:v>
                </c:pt>
                <c:pt idx="3884">
                  <c:v>4084</c:v>
                </c:pt>
                <c:pt idx="3885">
                  <c:v>4085</c:v>
                </c:pt>
                <c:pt idx="3886">
                  <c:v>4086</c:v>
                </c:pt>
                <c:pt idx="3887">
                  <c:v>4087</c:v>
                </c:pt>
                <c:pt idx="3888">
                  <c:v>4088</c:v>
                </c:pt>
                <c:pt idx="3889">
                  <c:v>4089</c:v>
                </c:pt>
                <c:pt idx="3890">
                  <c:v>4090</c:v>
                </c:pt>
                <c:pt idx="3891">
                  <c:v>4091</c:v>
                </c:pt>
                <c:pt idx="3892">
                  <c:v>4092</c:v>
                </c:pt>
                <c:pt idx="3893">
                  <c:v>4093</c:v>
                </c:pt>
                <c:pt idx="3894">
                  <c:v>4094</c:v>
                </c:pt>
                <c:pt idx="3895">
                  <c:v>4095</c:v>
                </c:pt>
                <c:pt idx="3896">
                  <c:v>4096</c:v>
                </c:pt>
                <c:pt idx="3897">
                  <c:v>4097</c:v>
                </c:pt>
                <c:pt idx="3898">
                  <c:v>4098</c:v>
                </c:pt>
                <c:pt idx="3899">
                  <c:v>4099</c:v>
                </c:pt>
                <c:pt idx="3900">
                  <c:v>4100</c:v>
                </c:pt>
                <c:pt idx="3901">
                  <c:v>4101</c:v>
                </c:pt>
                <c:pt idx="3902">
                  <c:v>4102</c:v>
                </c:pt>
                <c:pt idx="3903">
                  <c:v>4103</c:v>
                </c:pt>
                <c:pt idx="3904">
                  <c:v>4104</c:v>
                </c:pt>
                <c:pt idx="3905">
                  <c:v>4105</c:v>
                </c:pt>
                <c:pt idx="3906">
                  <c:v>4106</c:v>
                </c:pt>
                <c:pt idx="3907">
                  <c:v>4107</c:v>
                </c:pt>
                <c:pt idx="3908">
                  <c:v>4108</c:v>
                </c:pt>
                <c:pt idx="3909">
                  <c:v>4109</c:v>
                </c:pt>
                <c:pt idx="3910">
                  <c:v>4110</c:v>
                </c:pt>
                <c:pt idx="3911">
                  <c:v>4111</c:v>
                </c:pt>
                <c:pt idx="3912">
                  <c:v>4112</c:v>
                </c:pt>
                <c:pt idx="3913">
                  <c:v>4113</c:v>
                </c:pt>
                <c:pt idx="3914">
                  <c:v>4114</c:v>
                </c:pt>
                <c:pt idx="3915">
                  <c:v>4115</c:v>
                </c:pt>
                <c:pt idx="3916">
                  <c:v>4116</c:v>
                </c:pt>
                <c:pt idx="3917">
                  <c:v>4117</c:v>
                </c:pt>
                <c:pt idx="3918">
                  <c:v>4118</c:v>
                </c:pt>
                <c:pt idx="3919">
                  <c:v>4119</c:v>
                </c:pt>
                <c:pt idx="3920">
                  <c:v>4120</c:v>
                </c:pt>
                <c:pt idx="3921">
                  <c:v>4121</c:v>
                </c:pt>
                <c:pt idx="3922">
                  <c:v>4122</c:v>
                </c:pt>
                <c:pt idx="3923">
                  <c:v>4123</c:v>
                </c:pt>
                <c:pt idx="3924">
                  <c:v>4124</c:v>
                </c:pt>
                <c:pt idx="3925">
                  <c:v>4125</c:v>
                </c:pt>
                <c:pt idx="3926">
                  <c:v>4126</c:v>
                </c:pt>
                <c:pt idx="3927">
                  <c:v>4127</c:v>
                </c:pt>
                <c:pt idx="3928">
                  <c:v>4128</c:v>
                </c:pt>
                <c:pt idx="3929">
                  <c:v>4129</c:v>
                </c:pt>
                <c:pt idx="3930">
                  <c:v>4130</c:v>
                </c:pt>
                <c:pt idx="3931">
                  <c:v>4131</c:v>
                </c:pt>
                <c:pt idx="3932">
                  <c:v>4132</c:v>
                </c:pt>
                <c:pt idx="3933">
                  <c:v>4133</c:v>
                </c:pt>
                <c:pt idx="3934">
                  <c:v>4134</c:v>
                </c:pt>
                <c:pt idx="3935">
                  <c:v>4135</c:v>
                </c:pt>
                <c:pt idx="3936">
                  <c:v>4136</c:v>
                </c:pt>
                <c:pt idx="3937">
                  <c:v>4137</c:v>
                </c:pt>
                <c:pt idx="3938">
                  <c:v>4138</c:v>
                </c:pt>
                <c:pt idx="3939">
                  <c:v>4139</c:v>
                </c:pt>
                <c:pt idx="3940">
                  <c:v>4140</c:v>
                </c:pt>
                <c:pt idx="3941">
                  <c:v>4141</c:v>
                </c:pt>
                <c:pt idx="3942">
                  <c:v>4142</c:v>
                </c:pt>
                <c:pt idx="3943">
                  <c:v>4143</c:v>
                </c:pt>
                <c:pt idx="3944">
                  <c:v>4144</c:v>
                </c:pt>
                <c:pt idx="3945">
                  <c:v>4145</c:v>
                </c:pt>
                <c:pt idx="3946">
                  <c:v>4146</c:v>
                </c:pt>
                <c:pt idx="3947">
                  <c:v>4147</c:v>
                </c:pt>
                <c:pt idx="3948">
                  <c:v>4148</c:v>
                </c:pt>
                <c:pt idx="3949">
                  <c:v>4149</c:v>
                </c:pt>
                <c:pt idx="3950">
                  <c:v>4150</c:v>
                </c:pt>
                <c:pt idx="3951">
                  <c:v>4151</c:v>
                </c:pt>
                <c:pt idx="3952">
                  <c:v>4152</c:v>
                </c:pt>
                <c:pt idx="3953">
                  <c:v>4153</c:v>
                </c:pt>
                <c:pt idx="3954">
                  <c:v>4154</c:v>
                </c:pt>
                <c:pt idx="3955">
                  <c:v>4155</c:v>
                </c:pt>
                <c:pt idx="3956">
                  <c:v>4156</c:v>
                </c:pt>
                <c:pt idx="3957">
                  <c:v>4157</c:v>
                </c:pt>
                <c:pt idx="3958">
                  <c:v>4158</c:v>
                </c:pt>
                <c:pt idx="3959">
                  <c:v>4159</c:v>
                </c:pt>
                <c:pt idx="3960">
                  <c:v>4160</c:v>
                </c:pt>
                <c:pt idx="3961">
                  <c:v>4161</c:v>
                </c:pt>
                <c:pt idx="3962">
                  <c:v>4162</c:v>
                </c:pt>
                <c:pt idx="3963">
                  <c:v>4163</c:v>
                </c:pt>
                <c:pt idx="3964">
                  <c:v>4164</c:v>
                </c:pt>
                <c:pt idx="3965">
                  <c:v>4165</c:v>
                </c:pt>
                <c:pt idx="3966">
                  <c:v>4166</c:v>
                </c:pt>
                <c:pt idx="3967">
                  <c:v>4167</c:v>
                </c:pt>
                <c:pt idx="3968">
                  <c:v>4168</c:v>
                </c:pt>
                <c:pt idx="3969">
                  <c:v>4169</c:v>
                </c:pt>
                <c:pt idx="3970">
                  <c:v>4170</c:v>
                </c:pt>
                <c:pt idx="3971">
                  <c:v>4171</c:v>
                </c:pt>
                <c:pt idx="3972">
                  <c:v>4172</c:v>
                </c:pt>
                <c:pt idx="3973">
                  <c:v>4173</c:v>
                </c:pt>
                <c:pt idx="3974">
                  <c:v>4174</c:v>
                </c:pt>
                <c:pt idx="3975">
                  <c:v>4175</c:v>
                </c:pt>
                <c:pt idx="3976">
                  <c:v>4176</c:v>
                </c:pt>
                <c:pt idx="3977">
                  <c:v>4177</c:v>
                </c:pt>
                <c:pt idx="3978">
                  <c:v>4178</c:v>
                </c:pt>
                <c:pt idx="3979">
                  <c:v>4179</c:v>
                </c:pt>
                <c:pt idx="3980">
                  <c:v>4180</c:v>
                </c:pt>
                <c:pt idx="3981">
                  <c:v>4181</c:v>
                </c:pt>
                <c:pt idx="3982">
                  <c:v>4182</c:v>
                </c:pt>
                <c:pt idx="3983">
                  <c:v>4183</c:v>
                </c:pt>
                <c:pt idx="3984">
                  <c:v>4184</c:v>
                </c:pt>
                <c:pt idx="3985">
                  <c:v>4185</c:v>
                </c:pt>
                <c:pt idx="3986">
                  <c:v>4186</c:v>
                </c:pt>
                <c:pt idx="3987">
                  <c:v>4187</c:v>
                </c:pt>
                <c:pt idx="3988">
                  <c:v>4188</c:v>
                </c:pt>
                <c:pt idx="3989">
                  <c:v>4189</c:v>
                </c:pt>
                <c:pt idx="3990">
                  <c:v>4190</c:v>
                </c:pt>
                <c:pt idx="3991">
                  <c:v>4191</c:v>
                </c:pt>
                <c:pt idx="3992">
                  <c:v>4192</c:v>
                </c:pt>
                <c:pt idx="3993">
                  <c:v>4193</c:v>
                </c:pt>
                <c:pt idx="3994">
                  <c:v>4194</c:v>
                </c:pt>
                <c:pt idx="3995">
                  <c:v>4195</c:v>
                </c:pt>
                <c:pt idx="3996">
                  <c:v>4196</c:v>
                </c:pt>
                <c:pt idx="3997">
                  <c:v>4197</c:v>
                </c:pt>
                <c:pt idx="3998">
                  <c:v>4198</c:v>
                </c:pt>
                <c:pt idx="3999">
                  <c:v>4199</c:v>
                </c:pt>
                <c:pt idx="4000">
                  <c:v>4200</c:v>
                </c:pt>
                <c:pt idx="4001">
                  <c:v>4201</c:v>
                </c:pt>
                <c:pt idx="4002">
                  <c:v>4202</c:v>
                </c:pt>
                <c:pt idx="4003">
                  <c:v>4203</c:v>
                </c:pt>
                <c:pt idx="4004">
                  <c:v>4204</c:v>
                </c:pt>
                <c:pt idx="4005">
                  <c:v>4205</c:v>
                </c:pt>
                <c:pt idx="4006">
                  <c:v>4206</c:v>
                </c:pt>
                <c:pt idx="4007">
                  <c:v>4207</c:v>
                </c:pt>
                <c:pt idx="4008">
                  <c:v>4208</c:v>
                </c:pt>
                <c:pt idx="4009">
                  <c:v>4209</c:v>
                </c:pt>
                <c:pt idx="4010">
                  <c:v>4210</c:v>
                </c:pt>
                <c:pt idx="4011">
                  <c:v>4211</c:v>
                </c:pt>
                <c:pt idx="4012">
                  <c:v>4212</c:v>
                </c:pt>
                <c:pt idx="4013">
                  <c:v>4213</c:v>
                </c:pt>
                <c:pt idx="4014">
                  <c:v>4214</c:v>
                </c:pt>
                <c:pt idx="4015">
                  <c:v>4215</c:v>
                </c:pt>
                <c:pt idx="4016">
                  <c:v>4216</c:v>
                </c:pt>
                <c:pt idx="4017">
                  <c:v>4217</c:v>
                </c:pt>
                <c:pt idx="4018">
                  <c:v>4218</c:v>
                </c:pt>
                <c:pt idx="4019">
                  <c:v>4219</c:v>
                </c:pt>
                <c:pt idx="4020">
                  <c:v>4220</c:v>
                </c:pt>
                <c:pt idx="4021">
                  <c:v>4221</c:v>
                </c:pt>
                <c:pt idx="4022">
                  <c:v>4222</c:v>
                </c:pt>
                <c:pt idx="4023">
                  <c:v>4223</c:v>
                </c:pt>
                <c:pt idx="4024">
                  <c:v>4224</c:v>
                </c:pt>
                <c:pt idx="4025">
                  <c:v>4225</c:v>
                </c:pt>
                <c:pt idx="4026">
                  <c:v>4226</c:v>
                </c:pt>
                <c:pt idx="4027">
                  <c:v>4227</c:v>
                </c:pt>
                <c:pt idx="4028">
                  <c:v>4228</c:v>
                </c:pt>
                <c:pt idx="4029">
                  <c:v>4229</c:v>
                </c:pt>
                <c:pt idx="4030">
                  <c:v>4230</c:v>
                </c:pt>
                <c:pt idx="4031">
                  <c:v>4231</c:v>
                </c:pt>
                <c:pt idx="4032">
                  <c:v>4232</c:v>
                </c:pt>
                <c:pt idx="4033">
                  <c:v>4233</c:v>
                </c:pt>
                <c:pt idx="4034">
                  <c:v>4234</c:v>
                </c:pt>
                <c:pt idx="4035">
                  <c:v>4235</c:v>
                </c:pt>
                <c:pt idx="4036">
                  <c:v>4236</c:v>
                </c:pt>
                <c:pt idx="4037">
                  <c:v>4237</c:v>
                </c:pt>
                <c:pt idx="4038">
                  <c:v>4238</c:v>
                </c:pt>
                <c:pt idx="4039">
                  <c:v>4239</c:v>
                </c:pt>
                <c:pt idx="4040">
                  <c:v>4240</c:v>
                </c:pt>
                <c:pt idx="4041">
                  <c:v>4241</c:v>
                </c:pt>
                <c:pt idx="4042">
                  <c:v>4242</c:v>
                </c:pt>
                <c:pt idx="4043">
                  <c:v>4243</c:v>
                </c:pt>
                <c:pt idx="4044">
                  <c:v>4244</c:v>
                </c:pt>
                <c:pt idx="4045">
                  <c:v>4245</c:v>
                </c:pt>
                <c:pt idx="4046">
                  <c:v>4246</c:v>
                </c:pt>
                <c:pt idx="4047">
                  <c:v>4247</c:v>
                </c:pt>
                <c:pt idx="4048">
                  <c:v>4248</c:v>
                </c:pt>
                <c:pt idx="4049">
                  <c:v>4249</c:v>
                </c:pt>
                <c:pt idx="4050">
                  <c:v>4250</c:v>
                </c:pt>
                <c:pt idx="4051">
                  <c:v>4251</c:v>
                </c:pt>
                <c:pt idx="4052">
                  <c:v>4252</c:v>
                </c:pt>
                <c:pt idx="4053">
                  <c:v>4253</c:v>
                </c:pt>
                <c:pt idx="4054">
                  <c:v>4254</c:v>
                </c:pt>
                <c:pt idx="4055">
                  <c:v>4255</c:v>
                </c:pt>
                <c:pt idx="4056">
                  <c:v>4256</c:v>
                </c:pt>
                <c:pt idx="4057">
                  <c:v>4257</c:v>
                </c:pt>
                <c:pt idx="4058">
                  <c:v>4258</c:v>
                </c:pt>
                <c:pt idx="4059">
                  <c:v>4259</c:v>
                </c:pt>
                <c:pt idx="4060">
                  <c:v>4260</c:v>
                </c:pt>
                <c:pt idx="4061">
                  <c:v>4261</c:v>
                </c:pt>
                <c:pt idx="4062">
                  <c:v>4262</c:v>
                </c:pt>
                <c:pt idx="4063">
                  <c:v>4263</c:v>
                </c:pt>
                <c:pt idx="4064">
                  <c:v>4264</c:v>
                </c:pt>
                <c:pt idx="4065">
                  <c:v>4265</c:v>
                </c:pt>
                <c:pt idx="4066">
                  <c:v>4266</c:v>
                </c:pt>
                <c:pt idx="4067">
                  <c:v>4267</c:v>
                </c:pt>
                <c:pt idx="4068">
                  <c:v>4268</c:v>
                </c:pt>
                <c:pt idx="4069">
                  <c:v>4269</c:v>
                </c:pt>
                <c:pt idx="4070">
                  <c:v>4270</c:v>
                </c:pt>
                <c:pt idx="4071">
                  <c:v>4271</c:v>
                </c:pt>
                <c:pt idx="4072">
                  <c:v>4272</c:v>
                </c:pt>
                <c:pt idx="4073">
                  <c:v>4273</c:v>
                </c:pt>
                <c:pt idx="4074">
                  <c:v>4274</c:v>
                </c:pt>
                <c:pt idx="4075">
                  <c:v>4275</c:v>
                </c:pt>
                <c:pt idx="4076">
                  <c:v>4276</c:v>
                </c:pt>
                <c:pt idx="4077">
                  <c:v>4277</c:v>
                </c:pt>
                <c:pt idx="4078">
                  <c:v>4278</c:v>
                </c:pt>
                <c:pt idx="4079">
                  <c:v>4279</c:v>
                </c:pt>
                <c:pt idx="4080">
                  <c:v>4280</c:v>
                </c:pt>
                <c:pt idx="4081">
                  <c:v>4281</c:v>
                </c:pt>
                <c:pt idx="4082">
                  <c:v>4282</c:v>
                </c:pt>
                <c:pt idx="4083">
                  <c:v>4283</c:v>
                </c:pt>
                <c:pt idx="4084">
                  <c:v>4284</c:v>
                </c:pt>
                <c:pt idx="4085">
                  <c:v>4285</c:v>
                </c:pt>
                <c:pt idx="4086">
                  <c:v>4286</c:v>
                </c:pt>
                <c:pt idx="4087">
                  <c:v>4287</c:v>
                </c:pt>
                <c:pt idx="4088">
                  <c:v>4288</c:v>
                </c:pt>
                <c:pt idx="4089">
                  <c:v>4289</c:v>
                </c:pt>
                <c:pt idx="4090">
                  <c:v>4290</c:v>
                </c:pt>
                <c:pt idx="4091">
                  <c:v>4291</c:v>
                </c:pt>
                <c:pt idx="4092">
                  <c:v>4292</c:v>
                </c:pt>
                <c:pt idx="4093">
                  <c:v>4293</c:v>
                </c:pt>
                <c:pt idx="4094">
                  <c:v>4294</c:v>
                </c:pt>
                <c:pt idx="4095">
                  <c:v>4295</c:v>
                </c:pt>
                <c:pt idx="4096">
                  <c:v>4296</c:v>
                </c:pt>
                <c:pt idx="4097">
                  <c:v>4297</c:v>
                </c:pt>
                <c:pt idx="4098">
                  <c:v>4298</c:v>
                </c:pt>
                <c:pt idx="4099">
                  <c:v>4299</c:v>
                </c:pt>
                <c:pt idx="4100">
                  <c:v>4300</c:v>
                </c:pt>
                <c:pt idx="4101">
                  <c:v>4301</c:v>
                </c:pt>
                <c:pt idx="4102">
                  <c:v>4302</c:v>
                </c:pt>
                <c:pt idx="4103">
                  <c:v>4303</c:v>
                </c:pt>
                <c:pt idx="4104">
                  <c:v>4304</c:v>
                </c:pt>
                <c:pt idx="4105">
                  <c:v>4305</c:v>
                </c:pt>
                <c:pt idx="4106">
                  <c:v>4306</c:v>
                </c:pt>
                <c:pt idx="4107">
                  <c:v>4307</c:v>
                </c:pt>
                <c:pt idx="4108">
                  <c:v>4308</c:v>
                </c:pt>
                <c:pt idx="4109">
                  <c:v>4309</c:v>
                </c:pt>
                <c:pt idx="4110">
                  <c:v>4310</c:v>
                </c:pt>
                <c:pt idx="4111">
                  <c:v>4311</c:v>
                </c:pt>
                <c:pt idx="4112">
                  <c:v>4312</c:v>
                </c:pt>
                <c:pt idx="4113">
                  <c:v>4313</c:v>
                </c:pt>
                <c:pt idx="4114">
                  <c:v>4314</c:v>
                </c:pt>
                <c:pt idx="4115">
                  <c:v>4315</c:v>
                </c:pt>
                <c:pt idx="4116">
                  <c:v>4316</c:v>
                </c:pt>
                <c:pt idx="4117">
                  <c:v>4317</c:v>
                </c:pt>
                <c:pt idx="4118">
                  <c:v>4318</c:v>
                </c:pt>
                <c:pt idx="4119">
                  <c:v>4319</c:v>
                </c:pt>
                <c:pt idx="4120">
                  <c:v>4320</c:v>
                </c:pt>
                <c:pt idx="4121">
                  <c:v>4321</c:v>
                </c:pt>
                <c:pt idx="4122">
                  <c:v>4322</c:v>
                </c:pt>
                <c:pt idx="4123">
                  <c:v>4323</c:v>
                </c:pt>
                <c:pt idx="4124">
                  <c:v>4324</c:v>
                </c:pt>
                <c:pt idx="4125">
                  <c:v>4325</c:v>
                </c:pt>
                <c:pt idx="4126">
                  <c:v>4326</c:v>
                </c:pt>
                <c:pt idx="4127">
                  <c:v>4327</c:v>
                </c:pt>
                <c:pt idx="4128">
                  <c:v>4328</c:v>
                </c:pt>
                <c:pt idx="4129">
                  <c:v>4329</c:v>
                </c:pt>
                <c:pt idx="4130">
                  <c:v>4330</c:v>
                </c:pt>
                <c:pt idx="4131">
                  <c:v>4331</c:v>
                </c:pt>
                <c:pt idx="4132">
                  <c:v>4332</c:v>
                </c:pt>
                <c:pt idx="4133">
                  <c:v>4333</c:v>
                </c:pt>
                <c:pt idx="4134">
                  <c:v>4334</c:v>
                </c:pt>
                <c:pt idx="4135">
                  <c:v>4335</c:v>
                </c:pt>
                <c:pt idx="4136">
                  <c:v>4336</c:v>
                </c:pt>
                <c:pt idx="4137">
                  <c:v>4337</c:v>
                </c:pt>
                <c:pt idx="4138">
                  <c:v>4338</c:v>
                </c:pt>
                <c:pt idx="4139">
                  <c:v>4339</c:v>
                </c:pt>
                <c:pt idx="4140">
                  <c:v>4340</c:v>
                </c:pt>
                <c:pt idx="4141">
                  <c:v>4341</c:v>
                </c:pt>
                <c:pt idx="4142">
                  <c:v>4342</c:v>
                </c:pt>
                <c:pt idx="4143">
                  <c:v>4343</c:v>
                </c:pt>
                <c:pt idx="4144">
                  <c:v>4344</c:v>
                </c:pt>
                <c:pt idx="4145">
                  <c:v>4345</c:v>
                </c:pt>
                <c:pt idx="4146">
                  <c:v>4346</c:v>
                </c:pt>
                <c:pt idx="4147">
                  <c:v>4347</c:v>
                </c:pt>
                <c:pt idx="4148">
                  <c:v>4348</c:v>
                </c:pt>
                <c:pt idx="4149">
                  <c:v>4349</c:v>
                </c:pt>
                <c:pt idx="4150">
                  <c:v>4350</c:v>
                </c:pt>
                <c:pt idx="4151">
                  <c:v>4351</c:v>
                </c:pt>
                <c:pt idx="4152">
                  <c:v>4352</c:v>
                </c:pt>
                <c:pt idx="4153">
                  <c:v>4353</c:v>
                </c:pt>
                <c:pt idx="4154">
                  <c:v>4354</c:v>
                </c:pt>
                <c:pt idx="4155">
                  <c:v>4355</c:v>
                </c:pt>
                <c:pt idx="4156">
                  <c:v>4356</c:v>
                </c:pt>
                <c:pt idx="4157">
                  <c:v>4357</c:v>
                </c:pt>
                <c:pt idx="4158">
                  <c:v>4358</c:v>
                </c:pt>
                <c:pt idx="4159">
                  <c:v>4359</c:v>
                </c:pt>
                <c:pt idx="4160">
                  <c:v>4360</c:v>
                </c:pt>
                <c:pt idx="4161">
                  <c:v>4361</c:v>
                </c:pt>
                <c:pt idx="4162">
                  <c:v>4362</c:v>
                </c:pt>
                <c:pt idx="4163">
                  <c:v>4363</c:v>
                </c:pt>
                <c:pt idx="4164">
                  <c:v>4364</c:v>
                </c:pt>
                <c:pt idx="4165">
                  <c:v>4365</c:v>
                </c:pt>
                <c:pt idx="4166">
                  <c:v>4366</c:v>
                </c:pt>
                <c:pt idx="4167">
                  <c:v>4367</c:v>
                </c:pt>
                <c:pt idx="4168">
                  <c:v>4368</c:v>
                </c:pt>
                <c:pt idx="4169">
                  <c:v>4369</c:v>
                </c:pt>
                <c:pt idx="4170">
                  <c:v>4370</c:v>
                </c:pt>
                <c:pt idx="4171">
                  <c:v>4371</c:v>
                </c:pt>
                <c:pt idx="4172">
                  <c:v>4372</c:v>
                </c:pt>
                <c:pt idx="4173">
                  <c:v>4373</c:v>
                </c:pt>
                <c:pt idx="4174">
                  <c:v>4374</c:v>
                </c:pt>
                <c:pt idx="4175">
                  <c:v>4375</c:v>
                </c:pt>
                <c:pt idx="4176">
                  <c:v>4376</c:v>
                </c:pt>
                <c:pt idx="4177">
                  <c:v>4377</c:v>
                </c:pt>
                <c:pt idx="4178">
                  <c:v>4378</c:v>
                </c:pt>
                <c:pt idx="4179">
                  <c:v>4379</c:v>
                </c:pt>
                <c:pt idx="4180">
                  <c:v>4380</c:v>
                </c:pt>
                <c:pt idx="4181">
                  <c:v>4381</c:v>
                </c:pt>
                <c:pt idx="4182">
                  <c:v>4382</c:v>
                </c:pt>
                <c:pt idx="4183">
                  <c:v>4383</c:v>
                </c:pt>
                <c:pt idx="4184">
                  <c:v>4384</c:v>
                </c:pt>
                <c:pt idx="4185">
                  <c:v>4385</c:v>
                </c:pt>
                <c:pt idx="4186">
                  <c:v>4386</c:v>
                </c:pt>
                <c:pt idx="4187">
                  <c:v>4387</c:v>
                </c:pt>
                <c:pt idx="4188">
                  <c:v>4388</c:v>
                </c:pt>
                <c:pt idx="4189">
                  <c:v>4389</c:v>
                </c:pt>
                <c:pt idx="4190">
                  <c:v>4390</c:v>
                </c:pt>
                <c:pt idx="4191">
                  <c:v>4391</c:v>
                </c:pt>
                <c:pt idx="4192">
                  <c:v>4392</c:v>
                </c:pt>
                <c:pt idx="4193">
                  <c:v>4393</c:v>
                </c:pt>
                <c:pt idx="4194">
                  <c:v>4394</c:v>
                </c:pt>
                <c:pt idx="4195">
                  <c:v>4395</c:v>
                </c:pt>
                <c:pt idx="4196">
                  <c:v>4396</c:v>
                </c:pt>
                <c:pt idx="4197">
                  <c:v>4397</c:v>
                </c:pt>
                <c:pt idx="4198">
                  <c:v>4398</c:v>
                </c:pt>
                <c:pt idx="4199">
                  <c:v>4399</c:v>
                </c:pt>
                <c:pt idx="4200">
                  <c:v>4400</c:v>
                </c:pt>
                <c:pt idx="4201">
                  <c:v>4401</c:v>
                </c:pt>
                <c:pt idx="4202">
                  <c:v>4402</c:v>
                </c:pt>
                <c:pt idx="4203">
                  <c:v>4403</c:v>
                </c:pt>
                <c:pt idx="4204">
                  <c:v>4404</c:v>
                </c:pt>
                <c:pt idx="4205">
                  <c:v>4405</c:v>
                </c:pt>
                <c:pt idx="4206">
                  <c:v>4406</c:v>
                </c:pt>
                <c:pt idx="4207">
                  <c:v>4407</c:v>
                </c:pt>
                <c:pt idx="4208">
                  <c:v>4408</c:v>
                </c:pt>
                <c:pt idx="4209">
                  <c:v>4409</c:v>
                </c:pt>
                <c:pt idx="4210">
                  <c:v>4410</c:v>
                </c:pt>
                <c:pt idx="4211">
                  <c:v>4411</c:v>
                </c:pt>
                <c:pt idx="4212">
                  <c:v>4412</c:v>
                </c:pt>
                <c:pt idx="4213">
                  <c:v>4413</c:v>
                </c:pt>
                <c:pt idx="4214">
                  <c:v>4414</c:v>
                </c:pt>
                <c:pt idx="4215">
                  <c:v>4415</c:v>
                </c:pt>
                <c:pt idx="4216">
                  <c:v>4416</c:v>
                </c:pt>
                <c:pt idx="4217">
                  <c:v>4417</c:v>
                </c:pt>
                <c:pt idx="4218">
                  <c:v>4418</c:v>
                </c:pt>
                <c:pt idx="4219">
                  <c:v>4419</c:v>
                </c:pt>
                <c:pt idx="4220">
                  <c:v>4420</c:v>
                </c:pt>
                <c:pt idx="4221">
                  <c:v>4421</c:v>
                </c:pt>
                <c:pt idx="4222">
                  <c:v>4422</c:v>
                </c:pt>
                <c:pt idx="4223">
                  <c:v>4423</c:v>
                </c:pt>
                <c:pt idx="4224">
                  <c:v>4424</c:v>
                </c:pt>
                <c:pt idx="4225">
                  <c:v>4425</c:v>
                </c:pt>
                <c:pt idx="4226">
                  <c:v>4426</c:v>
                </c:pt>
                <c:pt idx="4227">
                  <c:v>4427</c:v>
                </c:pt>
                <c:pt idx="4228">
                  <c:v>4428</c:v>
                </c:pt>
                <c:pt idx="4229">
                  <c:v>4429</c:v>
                </c:pt>
                <c:pt idx="4230">
                  <c:v>4430</c:v>
                </c:pt>
                <c:pt idx="4231">
                  <c:v>4431</c:v>
                </c:pt>
                <c:pt idx="4232">
                  <c:v>4432</c:v>
                </c:pt>
                <c:pt idx="4233">
                  <c:v>4433</c:v>
                </c:pt>
                <c:pt idx="4234">
                  <c:v>4434</c:v>
                </c:pt>
                <c:pt idx="4235">
                  <c:v>4435</c:v>
                </c:pt>
                <c:pt idx="4236">
                  <c:v>4436</c:v>
                </c:pt>
                <c:pt idx="4237">
                  <c:v>4437</c:v>
                </c:pt>
                <c:pt idx="4238">
                  <c:v>4438</c:v>
                </c:pt>
                <c:pt idx="4239">
                  <c:v>4439</c:v>
                </c:pt>
                <c:pt idx="4240">
                  <c:v>4440</c:v>
                </c:pt>
                <c:pt idx="4241">
                  <c:v>4441</c:v>
                </c:pt>
                <c:pt idx="4242">
                  <c:v>4442</c:v>
                </c:pt>
                <c:pt idx="4243">
                  <c:v>4443</c:v>
                </c:pt>
                <c:pt idx="4244">
                  <c:v>4444</c:v>
                </c:pt>
                <c:pt idx="4245">
                  <c:v>4445</c:v>
                </c:pt>
                <c:pt idx="4246">
                  <c:v>4446</c:v>
                </c:pt>
                <c:pt idx="4247">
                  <c:v>4447</c:v>
                </c:pt>
                <c:pt idx="4248">
                  <c:v>4448</c:v>
                </c:pt>
                <c:pt idx="4249">
                  <c:v>4449</c:v>
                </c:pt>
                <c:pt idx="4250">
                  <c:v>4450</c:v>
                </c:pt>
                <c:pt idx="4251">
                  <c:v>4451</c:v>
                </c:pt>
                <c:pt idx="4252">
                  <c:v>4452</c:v>
                </c:pt>
                <c:pt idx="4253">
                  <c:v>4453</c:v>
                </c:pt>
                <c:pt idx="4254">
                  <c:v>4454</c:v>
                </c:pt>
                <c:pt idx="4255">
                  <c:v>4455</c:v>
                </c:pt>
                <c:pt idx="4256">
                  <c:v>4456</c:v>
                </c:pt>
                <c:pt idx="4257">
                  <c:v>4457</c:v>
                </c:pt>
                <c:pt idx="4258">
                  <c:v>4458</c:v>
                </c:pt>
                <c:pt idx="4259">
                  <c:v>4459</c:v>
                </c:pt>
                <c:pt idx="4260">
                  <c:v>4460</c:v>
                </c:pt>
                <c:pt idx="4261">
                  <c:v>4461</c:v>
                </c:pt>
                <c:pt idx="4262">
                  <c:v>4462</c:v>
                </c:pt>
                <c:pt idx="4263">
                  <c:v>4463</c:v>
                </c:pt>
                <c:pt idx="4264">
                  <c:v>4464</c:v>
                </c:pt>
                <c:pt idx="4265">
                  <c:v>4465</c:v>
                </c:pt>
                <c:pt idx="4266">
                  <c:v>4466</c:v>
                </c:pt>
                <c:pt idx="4267">
                  <c:v>4467</c:v>
                </c:pt>
                <c:pt idx="4268">
                  <c:v>4468</c:v>
                </c:pt>
                <c:pt idx="4269">
                  <c:v>4469</c:v>
                </c:pt>
                <c:pt idx="4270">
                  <c:v>4470</c:v>
                </c:pt>
                <c:pt idx="4271">
                  <c:v>4471</c:v>
                </c:pt>
                <c:pt idx="4272">
                  <c:v>4472</c:v>
                </c:pt>
                <c:pt idx="4273">
                  <c:v>4473</c:v>
                </c:pt>
                <c:pt idx="4274">
                  <c:v>4474</c:v>
                </c:pt>
                <c:pt idx="4275">
                  <c:v>4475</c:v>
                </c:pt>
                <c:pt idx="4276">
                  <c:v>4476</c:v>
                </c:pt>
                <c:pt idx="4277">
                  <c:v>4477</c:v>
                </c:pt>
                <c:pt idx="4278">
                  <c:v>4478</c:v>
                </c:pt>
                <c:pt idx="4279">
                  <c:v>4479</c:v>
                </c:pt>
                <c:pt idx="4280">
                  <c:v>4480</c:v>
                </c:pt>
                <c:pt idx="4281">
                  <c:v>4481</c:v>
                </c:pt>
                <c:pt idx="4282">
                  <c:v>4482</c:v>
                </c:pt>
                <c:pt idx="4283">
                  <c:v>4483</c:v>
                </c:pt>
                <c:pt idx="4284">
                  <c:v>4484</c:v>
                </c:pt>
                <c:pt idx="4285">
                  <c:v>4485</c:v>
                </c:pt>
                <c:pt idx="4286">
                  <c:v>4486</c:v>
                </c:pt>
                <c:pt idx="4287">
                  <c:v>4487</c:v>
                </c:pt>
                <c:pt idx="4288">
                  <c:v>4488</c:v>
                </c:pt>
                <c:pt idx="4289">
                  <c:v>4489</c:v>
                </c:pt>
                <c:pt idx="4290">
                  <c:v>4490</c:v>
                </c:pt>
                <c:pt idx="4291">
                  <c:v>4491</c:v>
                </c:pt>
                <c:pt idx="4292">
                  <c:v>4492</c:v>
                </c:pt>
                <c:pt idx="4293">
                  <c:v>4493</c:v>
                </c:pt>
                <c:pt idx="4294">
                  <c:v>4494</c:v>
                </c:pt>
                <c:pt idx="4295">
                  <c:v>4495</c:v>
                </c:pt>
                <c:pt idx="4296">
                  <c:v>4496</c:v>
                </c:pt>
                <c:pt idx="4297">
                  <c:v>4497</c:v>
                </c:pt>
                <c:pt idx="4298">
                  <c:v>4498</c:v>
                </c:pt>
                <c:pt idx="4299">
                  <c:v>4499</c:v>
                </c:pt>
                <c:pt idx="4300">
                  <c:v>4500</c:v>
                </c:pt>
                <c:pt idx="4301">
                  <c:v>4501</c:v>
                </c:pt>
                <c:pt idx="4302">
                  <c:v>4502</c:v>
                </c:pt>
                <c:pt idx="4303">
                  <c:v>4503</c:v>
                </c:pt>
                <c:pt idx="4304">
                  <c:v>4504</c:v>
                </c:pt>
                <c:pt idx="4305">
                  <c:v>4505</c:v>
                </c:pt>
                <c:pt idx="4306">
                  <c:v>4506</c:v>
                </c:pt>
                <c:pt idx="4307">
                  <c:v>4507</c:v>
                </c:pt>
                <c:pt idx="4308">
                  <c:v>4508</c:v>
                </c:pt>
                <c:pt idx="4309">
                  <c:v>4509</c:v>
                </c:pt>
                <c:pt idx="4310">
                  <c:v>4510</c:v>
                </c:pt>
                <c:pt idx="4311">
                  <c:v>4511</c:v>
                </c:pt>
                <c:pt idx="4312">
                  <c:v>4512</c:v>
                </c:pt>
                <c:pt idx="4313">
                  <c:v>4513</c:v>
                </c:pt>
                <c:pt idx="4314">
                  <c:v>4514</c:v>
                </c:pt>
                <c:pt idx="4315">
                  <c:v>4515</c:v>
                </c:pt>
                <c:pt idx="4316">
                  <c:v>4516</c:v>
                </c:pt>
                <c:pt idx="4317">
                  <c:v>4517</c:v>
                </c:pt>
                <c:pt idx="4318">
                  <c:v>4518</c:v>
                </c:pt>
                <c:pt idx="4319">
                  <c:v>4519</c:v>
                </c:pt>
                <c:pt idx="4320">
                  <c:v>4520</c:v>
                </c:pt>
                <c:pt idx="4321">
                  <c:v>4521</c:v>
                </c:pt>
                <c:pt idx="4322">
                  <c:v>4522</c:v>
                </c:pt>
                <c:pt idx="4323">
                  <c:v>4523</c:v>
                </c:pt>
                <c:pt idx="4324">
                  <c:v>4524</c:v>
                </c:pt>
                <c:pt idx="4325">
                  <c:v>4525</c:v>
                </c:pt>
                <c:pt idx="4326">
                  <c:v>4526</c:v>
                </c:pt>
                <c:pt idx="4327">
                  <c:v>4527</c:v>
                </c:pt>
                <c:pt idx="4328">
                  <c:v>4528</c:v>
                </c:pt>
                <c:pt idx="4329">
                  <c:v>4529</c:v>
                </c:pt>
                <c:pt idx="4330">
                  <c:v>4530</c:v>
                </c:pt>
                <c:pt idx="4331">
                  <c:v>4531</c:v>
                </c:pt>
                <c:pt idx="4332">
                  <c:v>4532</c:v>
                </c:pt>
                <c:pt idx="4333">
                  <c:v>4533</c:v>
                </c:pt>
                <c:pt idx="4334">
                  <c:v>4534</c:v>
                </c:pt>
                <c:pt idx="4335">
                  <c:v>4535</c:v>
                </c:pt>
                <c:pt idx="4336">
                  <c:v>4536</c:v>
                </c:pt>
                <c:pt idx="4337">
                  <c:v>4537</c:v>
                </c:pt>
                <c:pt idx="4338">
                  <c:v>4538</c:v>
                </c:pt>
                <c:pt idx="4339">
                  <c:v>4539</c:v>
                </c:pt>
                <c:pt idx="4340">
                  <c:v>4540</c:v>
                </c:pt>
                <c:pt idx="4341">
                  <c:v>4541</c:v>
                </c:pt>
                <c:pt idx="4342">
                  <c:v>4542</c:v>
                </c:pt>
                <c:pt idx="4343">
                  <c:v>4543</c:v>
                </c:pt>
                <c:pt idx="4344">
                  <c:v>4544</c:v>
                </c:pt>
                <c:pt idx="4345">
                  <c:v>4545</c:v>
                </c:pt>
                <c:pt idx="4346">
                  <c:v>4546</c:v>
                </c:pt>
                <c:pt idx="4347">
                  <c:v>4547</c:v>
                </c:pt>
                <c:pt idx="4348">
                  <c:v>4548</c:v>
                </c:pt>
                <c:pt idx="4349">
                  <c:v>4549</c:v>
                </c:pt>
                <c:pt idx="4350">
                  <c:v>4550</c:v>
                </c:pt>
                <c:pt idx="4351">
                  <c:v>4551</c:v>
                </c:pt>
                <c:pt idx="4352">
                  <c:v>4552</c:v>
                </c:pt>
                <c:pt idx="4353">
                  <c:v>4553</c:v>
                </c:pt>
                <c:pt idx="4354">
                  <c:v>4554</c:v>
                </c:pt>
                <c:pt idx="4355">
                  <c:v>4555</c:v>
                </c:pt>
                <c:pt idx="4356">
                  <c:v>4556</c:v>
                </c:pt>
                <c:pt idx="4357">
                  <c:v>4557</c:v>
                </c:pt>
                <c:pt idx="4358">
                  <c:v>4558</c:v>
                </c:pt>
                <c:pt idx="4359">
                  <c:v>4559</c:v>
                </c:pt>
                <c:pt idx="4360">
                  <c:v>4560</c:v>
                </c:pt>
                <c:pt idx="4361">
                  <c:v>4561</c:v>
                </c:pt>
                <c:pt idx="4362">
                  <c:v>4562</c:v>
                </c:pt>
                <c:pt idx="4363">
                  <c:v>4563</c:v>
                </c:pt>
                <c:pt idx="4364">
                  <c:v>4564</c:v>
                </c:pt>
                <c:pt idx="4365">
                  <c:v>4565</c:v>
                </c:pt>
                <c:pt idx="4366">
                  <c:v>4566</c:v>
                </c:pt>
                <c:pt idx="4367">
                  <c:v>4567</c:v>
                </c:pt>
                <c:pt idx="4368">
                  <c:v>4568</c:v>
                </c:pt>
                <c:pt idx="4369">
                  <c:v>4569</c:v>
                </c:pt>
                <c:pt idx="4370">
                  <c:v>4570</c:v>
                </c:pt>
                <c:pt idx="4371">
                  <c:v>4571</c:v>
                </c:pt>
                <c:pt idx="4372">
                  <c:v>4572</c:v>
                </c:pt>
                <c:pt idx="4373">
                  <c:v>4573</c:v>
                </c:pt>
                <c:pt idx="4374">
                  <c:v>4574</c:v>
                </c:pt>
                <c:pt idx="4375">
                  <c:v>4575</c:v>
                </c:pt>
                <c:pt idx="4376">
                  <c:v>4576</c:v>
                </c:pt>
                <c:pt idx="4377">
                  <c:v>4577</c:v>
                </c:pt>
                <c:pt idx="4378">
                  <c:v>4578</c:v>
                </c:pt>
                <c:pt idx="4379">
                  <c:v>4579</c:v>
                </c:pt>
                <c:pt idx="4380">
                  <c:v>4580</c:v>
                </c:pt>
                <c:pt idx="4381">
                  <c:v>4581</c:v>
                </c:pt>
                <c:pt idx="4382">
                  <c:v>4582</c:v>
                </c:pt>
                <c:pt idx="4383">
                  <c:v>4583</c:v>
                </c:pt>
                <c:pt idx="4384">
                  <c:v>4584</c:v>
                </c:pt>
                <c:pt idx="4385">
                  <c:v>4585</c:v>
                </c:pt>
                <c:pt idx="4386">
                  <c:v>4586</c:v>
                </c:pt>
                <c:pt idx="4387">
                  <c:v>4587</c:v>
                </c:pt>
                <c:pt idx="4388">
                  <c:v>4588</c:v>
                </c:pt>
                <c:pt idx="4389">
                  <c:v>4589</c:v>
                </c:pt>
                <c:pt idx="4390">
                  <c:v>4590</c:v>
                </c:pt>
                <c:pt idx="4391">
                  <c:v>4591</c:v>
                </c:pt>
                <c:pt idx="4392">
                  <c:v>4592</c:v>
                </c:pt>
                <c:pt idx="4393">
                  <c:v>4593</c:v>
                </c:pt>
                <c:pt idx="4394">
                  <c:v>4594</c:v>
                </c:pt>
                <c:pt idx="4395">
                  <c:v>4595</c:v>
                </c:pt>
                <c:pt idx="4396">
                  <c:v>4596</c:v>
                </c:pt>
                <c:pt idx="4397">
                  <c:v>4597</c:v>
                </c:pt>
                <c:pt idx="4398">
                  <c:v>4598</c:v>
                </c:pt>
                <c:pt idx="4399">
                  <c:v>4599</c:v>
                </c:pt>
                <c:pt idx="4400">
                  <c:v>4600</c:v>
                </c:pt>
                <c:pt idx="4401">
                  <c:v>4601</c:v>
                </c:pt>
                <c:pt idx="4402">
                  <c:v>4602</c:v>
                </c:pt>
                <c:pt idx="4403">
                  <c:v>4603</c:v>
                </c:pt>
                <c:pt idx="4404">
                  <c:v>4604</c:v>
                </c:pt>
                <c:pt idx="4405">
                  <c:v>4605</c:v>
                </c:pt>
                <c:pt idx="4406">
                  <c:v>4606</c:v>
                </c:pt>
                <c:pt idx="4407">
                  <c:v>4607</c:v>
                </c:pt>
                <c:pt idx="4408">
                  <c:v>4608</c:v>
                </c:pt>
                <c:pt idx="4409">
                  <c:v>4609</c:v>
                </c:pt>
                <c:pt idx="4410">
                  <c:v>4610</c:v>
                </c:pt>
                <c:pt idx="4411">
                  <c:v>4611</c:v>
                </c:pt>
                <c:pt idx="4412">
                  <c:v>4612</c:v>
                </c:pt>
                <c:pt idx="4413">
                  <c:v>4613</c:v>
                </c:pt>
                <c:pt idx="4414">
                  <c:v>4614</c:v>
                </c:pt>
                <c:pt idx="4415">
                  <c:v>4615</c:v>
                </c:pt>
                <c:pt idx="4416">
                  <c:v>4616</c:v>
                </c:pt>
                <c:pt idx="4417">
                  <c:v>4617</c:v>
                </c:pt>
                <c:pt idx="4418">
                  <c:v>4618</c:v>
                </c:pt>
                <c:pt idx="4419">
                  <c:v>4619</c:v>
                </c:pt>
                <c:pt idx="4420">
                  <c:v>4620</c:v>
                </c:pt>
                <c:pt idx="4421">
                  <c:v>4621</c:v>
                </c:pt>
                <c:pt idx="4422">
                  <c:v>4622</c:v>
                </c:pt>
                <c:pt idx="4423">
                  <c:v>4623</c:v>
                </c:pt>
                <c:pt idx="4424">
                  <c:v>4624</c:v>
                </c:pt>
                <c:pt idx="4425">
                  <c:v>4625</c:v>
                </c:pt>
                <c:pt idx="4426">
                  <c:v>4626</c:v>
                </c:pt>
                <c:pt idx="4427">
                  <c:v>4627</c:v>
                </c:pt>
                <c:pt idx="4428">
                  <c:v>4628</c:v>
                </c:pt>
                <c:pt idx="4429">
                  <c:v>4629</c:v>
                </c:pt>
                <c:pt idx="4430">
                  <c:v>4630</c:v>
                </c:pt>
                <c:pt idx="4431">
                  <c:v>4631</c:v>
                </c:pt>
                <c:pt idx="4432">
                  <c:v>4632</c:v>
                </c:pt>
                <c:pt idx="4433">
                  <c:v>4633</c:v>
                </c:pt>
                <c:pt idx="4434">
                  <c:v>4634</c:v>
                </c:pt>
                <c:pt idx="4435">
                  <c:v>4635</c:v>
                </c:pt>
                <c:pt idx="4436">
                  <c:v>4636</c:v>
                </c:pt>
                <c:pt idx="4437">
                  <c:v>4637</c:v>
                </c:pt>
                <c:pt idx="4438">
                  <c:v>4638</c:v>
                </c:pt>
                <c:pt idx="4439">
                  <c:v>4639</c:v>
                </c:pt>
                <c:pt idx="4440">
                  <c:v>4640</c:v>
                </c:pt>
                <c:pt idx="4441">
                  <c:v>4641</c:v>
                </c:pt>
                <c:pt idx="4442">
                  <c:v>4642</c:v>
                </c:pt>
                <c:pt idx="4443">
                  <c:v>4643</c:v>
                </c:pt>
                <c:pt idx="4444">
                  <c:v>4644</c:v>
                </c:pt>
                <c:pt idx="4445">
                  <c:v>4645</c:v>
                </c:pt>
                <c:pt idx="4446">
                  <c:v>4646</c:v>
                </c:pt>
                <c:pt idx="4447">
                  <c:v>4647</c:v>
                </c:pt>
                <c:pt idx="4448">
                  <c:v>4648</c:v>
                </c:pt>
                <c:pt idx="4449">
                  <c:v>4649</c:v>
                </c:pt>
                <c:pt idx="4450">
                  <c:v>4650</c:v>
                </c:pt>
                <c:pt idx="4451">
                  <c:v>4651</c:v>
                </c:pt>
                <c:pt idx="4452">
                  <c:v>4652</c:v>
                </c:pt>
                <c:pt idx="4453">
                  <c:v>4653</c:v>
                </c:pt>
                <c:pt idx="4454">
                  <c:v>4654</c:v>
                </c:pt>
                <c:pt idx="4455">
                  <c:v>4655</c:v>
                </c:pt>
                <c:pt idx="4456">
                  <c:v>4656</c:v>
                </c:pt>
                <c:pt idx="4457">
                  <c:v>4657</c:v>
                </c:pt>
                <c:pt idx="4458">
                  <c:v>4658</c:v>
                </c:pt>
                <c:pt idx="4459">
                  <c:v>4659</c:v>
                </c:pt>
                <c:pt idx="4460">
                  <c:v>4660</c:v>
                </c:pt>
                <c:pt idx="4461">
                  <c:v>4661</c:v>
                </c:pt>
                <c:pt idx="4462">
                  <c:v>4662</c:v>
                </c:pt>
                <c:pt idx="4463">
                  <c:v>4663</c:v>
                </c:pt>
                <c:pt idx="4464">
                  <c:v>4664</c:v>
                </c:pt>
                <c:pt idx="4465">
                  <c:v>4665</c:v>
                </c:pt>
                <c:pt idx="4466">
                  <c:v>4666</c:v>
                </c:pt>
                <c:pt idx="4467">
                  <c:v>4667</c:v>
                </c:pt>
                <c:pt idx="4468">
                  <c:v>4668</c:v>
                </c:pt>
                <c:pt idx="4469">
                  <c:v>4669</c:v>
                </c:pt>
                <c:pt idx="4470">
                  <c:v>4670</c:v>
                </c:pt>
                <c:pt idx="4471">
                  <c:v>4671</c:v>
                </c:pt>
                <c:pt idx="4472">
                  <c:v>4672</c:v>
                </c:pt>
                <c:pt idx="4473">
                  <c:v>4673</c:v>
                </c:pt>
                <c:pt idx="4474">
                  <c:v>4674</c:v>
                </c:pt>
                <c:pt idx="4475">
                  <c:v>4675</c:v>
                </c:pt>
                <c:pt idx="4476">
                  <c:v>4676</c:v>
                </c:pt>
                <c:pt idx="4477">
                  <c:v>4677</c:v>
                </c:pt>
                <c:pt idx="4478">
                  <c:v>4678</c:v>
                </c:pt>
                <c:pt idx="4479">
                  <c:v>4679</c:v>
                </c:pt>
                <c:pt idx="4480">
                  <c:v>4680</c:v>
                </c:pt>
                <c:pt idx="4481">
                  <c:v>4681</c:v>
                </c:pt>
                <c:pt idx="4482">
                  <c:v>4682</c:v>
                </c:pt>
                <c:pt idx="4483">
                  <c:v>4683</c:v>
                </c:pt>
                <c:pt idx="4484">
                  <c:v>4684</c:v>
                </c:pt>
                <c:pt idx="4485">
                  <c:v>4685</c:v>
                </c:pt>
                <c:pt idx="4486">
                  <c:v>4686</c:v>
                </c:pt>
                <c:pt idx="4487">
                  <c:v>4687</c:v>
                </c:pt>
                <c:pt idx="4488">
                  <c:v>4688</c:v>
                </c:pt>
                <c:pt idx="4489">
                  <c:v>4689</c:v>
                </c:pt>
                <c:pt idx="4490">
                  <c:v>4690</c:v>
                </c:pt>
                <c:pt idx="4491">
                  <c:v>4691</c:v>
                </c:pt>
                <c:pt idx="4492">
                  <c:v>4692</c:v>
                </c:pt>
                <c:pt idx="4493">
                  <c:v>4693</c:v>
                </c:pt>
                <c:pt idx="4494">
                  <c:v>4694</c:v>
                </c:pt>
                <c:pt idx="4495">
                  <c:v>4695</c:v>
                </c:pt>
                <c:pt idx="4496">
                  <c:v>4696</c:v>
                </c:pt>
                <c:pt idx="4497">
                  <c:v>4697</c:v>
                </c:pt>
                <c:pt idx="4498">
                  <c:v>4698</c:v>
                </c:pt>
                <c:pt idx="4499">
                  <c:v>4699</c:v>
                </c:pt>
                <c:pt idx="4500">
                  <c:v>4700</c:v>
                </c:pt>
                <c:pt idx="4501">
                  <c:v>4701</c:v>
                </c:pt>
                <c:pt idx="4502">
                  <c:v>4702</c:v>
                </c:pt>
                <c:pt idx="4503">
                  <c:v>4703</c:v>
                </c:pt>
                <c:pt idx="4504">
                  <c:v>4704</c:v>
                </c:pt>
                <c:pt idx="4505">
                  <c:v>4705</c:v>
                </c:pt>
                <c:pt idx="4506">
                  <c:v>4706</c:v>
                </c:pt>
                <c:pt idx="4507">
                  <c:v>4707</c:v>
                </c:pt>
                <c:pt idx="4508">
                  <c:v>4708</c:v>
                </c:pt>
                <c:pt idx="4509">
                  <c:v>4709</c:v>
                </c:pt>
                <c:pt idx="4510">
                  <c:v>4710</c:v>
                </c:pt>
                <c:pt idx="4511">
                  <c:v>4711</c:v>
                </c:pt>
                <c:pt idx="4512">
                  <c:v>4712</c:v>
                </c:pt>
                <c:pt idx="4513">
                  <c:v>4713</c:v>
                </c:pt>
                <c:pt idx="4514">
                  <c:v>4714</c:v>
                </c:pt>
                <c:pt idx="4515">
                  <c:v>4715</c:v>
                </c:pt>
                <c:pt idx="4516">
                  <c:v>4716</c:v>
                </c:pt>
                <c:pt idx="4517">
                  <c:v>4717</c:v>
                </c:pt>
                <c:pt idx="4518">
                  <c:v>4718</c:v>
                </c:pt>
                <c:pt idx="4519">
                  <c:v>4719</c:v>
                </c:pt>
                <c:pt idx="4520">
                  <c:v>4720</c:v>
                </c:pt>
                <c:pt idx="4521">
                  <c:v>4721</c:v>
                </c:pt>
                <c:pt idx="4522">
                  <c:v>4722</c:v>
                </c:pt>
                <c:pt idx="4523">
                  <c:v>4723</c:v>
                </c:pt>
                <c:pt idx="4524">
                  <c:v>4724</c:v>
                </c:pt>
                <c:pt idx="4525">
                  <c:v>4725</c:v>
                </c:pt>
                <c:pt idx="4526">
                  <c:v>4726</c:v>
                </c:pt>
                <c:pt idx="4527">
                  <c:v>4727</c:v>
                </c:pt>
                <c:pt idx="4528">
                  <c:v>4728</c:v>
                </c:pt>
                <c:pt idx="4529">
                  <c:v>4729</c:v>
                </c:pt>
                <c:pt idx="4530">
                  <c:v>4730</c:v>
                </c:pt>
                <c:pt idx="4531">
                  <c:v>4731</c:v>
                </c:pt>
                <c:pt idx="4532">
                  <c:v>4732</c:v>
                </c:pt>
                <c:pt idx="4533">
                  <c:v>4733</c:v>
                </c:pt>
                <c:pt idx="4534">
                  <c:v>4734</c:v>
                </c:pt>
                <c:pt idx="4535">
                  <c:v>4735</c:v>
                </c:pt>
                <c:pt idx="4536">
                  <c:v>4736</c:v>
                </c:pt>
                <c:pt idx="4537">
                  <c:v>4737</c:v>
                </c:pt>
                <c:pt idx="4538">
                  <c:v>4738</c:v>
                </c:pt>
                <c:pt idx="4539">
                  <c:v>4739</c:v>
                </c:pt>
                <c:pt idx="4540">
                  <c:v>4740</c:v>
                </c:pt>
                <c:pt idx="4541">
                  <c:v>4741</c:v>
                </c:pt>
                <c:pt idx="4542">
                  <c:v>4742</c:v>
                </c:pt>
                <c:pt idx="4543">
                  <c:v>4743</c:v>
                </c:pt>
                <c:pt idx="4544">
                  <c:v>4744</c:v>
                </c:pt>
                <c:pt idx="4545">
                  <c:v>4745</c:v>
                </c:pt>
                <c:pt idx="4546">
                  <c:v>4746</c:v>
                </c:pt>
                <c:pt idx="4547">
                  <c:v>4747</c:v>
                </c:pt>
                <c:pt idx="4548">
                  <c:v>4748</c:v>
                </c:pt>
                <c:pt idx="4549">
                  <c:v>4749</c:v>
                </c:pt>
                <c:pt idx="4550">
                  <c:v>4750</c:v>
                </c:pt>
                <c:pt idx="4551">
                  <c:v>4751</c:v>
                </c:pt>
                <c:pt idx="4552">
                  <c:v>4752</c:v>
                </c:pt>
                <c:pt idx="4553">
                  <c:v>4753</c:v>
                </c:pt>
                <c:pt idx="4554">
                  <c:v>4754</c:v>
                </c:pt>
                <c:pt idx="4555">
                  <c:v>4755</c:v>
                </c:pt>
                <c:pt idx="4556">
                  <c:v>4756</c:v>
                </c:pt>
                <c:pt idx="4557">
                  <c:v>4757</c:v>
                </c:pt>
                <c:pt idx="4558">
                  <c:v>4758</c:v>
                </c:pt>
                <c:pt idx="4559">
                  <c:v>4759</c:v>
                </c:pt>
                <c:pt idx="4560">
                  <c:v>4760</c:v>
                </c:pt>
                <c:pt idx="4561">
                  <c:v>4761</c:v>
                </c:pt>
                <c:pt idx="4562">
                  <c:v>4762</c:v>
                </c:pt>
                <c:pt idx="4563">
                  <c:v>4763</c:v>
                </c:pt>
                <c:pt idx="4564">
                  <c:v>4764</c:v>
                </c:pt>
                <c:pt idx="4565">
                  <c:v>4765</c:v>
                </c:pt>
                <c:pt idx="4566">
                  <c:v>4766</c:v>
                </c:pt>
                <c:pt idx="4567">
                  <c:v>4767</c:v>
                </c:pt>
                <c:pt idx="4568">
                  <c:v>4768</c:v>
                </c:pt>
                <c:pt idx="4569">
                  <c:v>4769</c:v>
                </c:pt>
                <c:pt idx="4570">
                  <c:v>4770</c:v>
                </c:pt>
                <c:pt idx="4571">
                  <c:v>4771</c:v>
                </c:pt>
                <c:pt idx="4572">
                  <c:v>4772</c:v>
                </c:pt>
                <c:pt idx="4573">
                  <c:v>4773</c:v>
                </c:pt>
                <c:pt idx="4574">
                  <c:v>4774</c:v>
                </c:pt>
                <c:pt idx="4575">
                  <c:v>4775</c:v>
                </c:pt>
                <c:pt idx="4576">
                  <c:v>4776</c:v>
                </c:pt>
                <c:pt idx="4577">
                  <c:v>4777</c:v>
                </c:pt>
                <c:pt idx="4578">
                  <c:v>4778</c:v>
                </c:pt>
                <c:pt idx="4579">
                  <c:v>4779</c:v>
                </c:pt>
                <c:pt idx="4580">
                  <c:v>4780</c:v>
                </c:pt>
                <c:pt idx="4581">
                  <c:v>4781</c:v>
                </c:pt>
                <c:pt idx="4582">
                  <c:v>4782</c:v>
                </c:pt>
                <c:pt idx="4583">
                  <c:v>4783</c:v>
                </c:pt>
                <c:pt idx="4584">
                  <c:v>4784</c:v>
                </c:pt>
                <c:pt idx="4585">
                  <c:v>4785</c:v>
                </c:pt>
                <c:pt idx="4586">
                  <c:v>4786</c:v>
                </c:pt>
                <c:pt idx="4587">
                  <c:v>4787</c:v>
                </c:pt>
                <c:pt idx="4588">
                  <c:v>4788</c:v>
                </c:pt>
                <c:pt idx="4589">
                  <c:v>4789</c:v>
                </c:pt>
                <c:pt idx="4590">
                  <c:v>4790</c:v>
                </c:pt>
                <c:pt idx="4591">
                  <c:v>4791</c:v>
                </c:pt>
                <c:pt idx="4592">
                  <c:v>4792</c:v>
                </c:pt>
                <c:pt idx="4593">
                  <c:v>4793</c:v>
                </c:pt>
                <c:pt idx="4594">
                  <c:v>4794</c:v>
                </c:pt>
                <c:pt idx="4595">
                  <c:v>4795</c:v>
                </c:pt>
                <c:pt idx="4596">
                  <c:v>4796</c:v>
                </c:pt>
                <c:pt idx="4597">
                  <c:v>4797</c:v>
                </c:pt>
                <c:pt idx="4598">
                  <c:v>4798</c:v>
                </c:pt>
                <c:pt idx="4599">
                  <c:v>4799</c:v>
                </c:pt>
                <c:pt idx="4600">
                  <c:v>4800</c:v>
                </c:pt>
                <c:pt idx="4601">
                  <c:v>4801</c:v>
                </c:pt>
                <c:pt idx="4602">
                  <c:v>4802</c:v>
                </c:pt>
                <c:pt idx="4603">
                  <c:v>4803</c:v>
                </c:pt>
                <c:pt idx="4604">
                  <c:v>4804</c:v>
                </c:pt>
                <c:pt idx="4605">
                  <c:v>4805</c:v>
                </c:pt>
                <c:pt idx="4606">
                  <c:v>4806</c:v>
                </c:pt>
                <c:pt idx="4607">
                  <c:v>4807</c:v>
                </c:pt>
                <c:pt idx="4608">
                  <c:v>4808</c:v>
                </c:pt>
                <c:pt idx="4609">
                  <c:v>4809</c:v>
                </c:pt>
                <c:pt idx="4610">
                  <c:v>4810</c:v>
                </c:pt>
                <c:pt idx="4611">
                  <c:v>4811</c:v>
                </c:pt>
                <c:pt idx="4612">
                  <c:v>4812</c:v>
                </c:pt>
                <c:pt idx="4613">
                  <c:v>4813</c:v>
                </c:pt>
                <c:pt idx="4614">
                  <c:v>4814</c:v>
                </c:pt>
                <c:pt idx="4615">
                  <c:v>4815</c:v>
                </c:pt>
                <c:pt idx="4616">
                  <c:v>4816</c:v>
                </c:pt>
                <c:pt idx="4617">
                  <c:v>4817</c:v>
                </c:pt>
                <c:pt idx="4618">
                  <c:v>4818</c:v>
                </c:pt>
                <c:pt idx="4619">
                  <c:v>4819</c:v>
                </c:pt>
                <c:pt idx="4620">
                  <c:v>4820</c:v>
                </c:pt>
                <c:pt idx="4621">
                  <c:v>4821</c:v>
                </c:pt>
                <c:pt idx="4622">
                  <c:v>4822</c:v>
                </c:pt>
                <c:pt idx="4623">
                  <c:v>4823</c:v>
                </c:pt>
                <c:pt idx="4624">
                  <c:v>4824</c:v>
                </c:pt>
                <c:pt idx="4625">
                  <c:v>4825</c:v>
                </c:pt>
                <c:pt idx="4626">
                  <c:v>4826</c:v>
                </c:pt>
                <c:pt idx="4627">
                  <c:v>4827</c:v>
                </c:pt>
                <c:pt idx="4628">
                  <c:v>4828</c:v>
                </c:pt>
                <c:pt idx="4629">
                  <c:v>4829</c:v>
                </c:pt>
                <c:pt idx="4630">
                  <c:v>4830</c:v>
                </c:pt>
                <c:pt idx="4631">
                  <c:v>4831</c:v>
                </c:pt>
                <c:pt idx="4632">
                  <c:v>4832</c:v>
                </c:pt>
                <c:pt idx="4633">
                  <c:v>4833</c:v>
                </c:pt>
                <c:pt idx="4634">
                  <c:v>4834</c:v>
                </c:pt>
                <c:pt idx="4635">
                  <c:v>4835</c:v>
                </c:pt>
                <c:pt idx="4636">
                  <c:v>4836</c:v>
                </c:pt>
                <c:pt idx="4637">
                  <c:v>4837</c:v>
                </c:pt>
                <c:pt idx="4638">
                  <c:v>4838</c:v>
                </c:pt>
                <c:pt idx="4639">
                  <c:v>4839</c:v>
                </c:pt>
                <c:pt idx="4640">
                  <c:v>4840</c:v>
                </c:pt>
                <c:pt idx="4641">
                  <c:v>4841</c:v>
                </c:pt>
                <c:pt idx="4642">
                  <c:v>4842</c:v>
                </c:pt>
                <c:pt idx="4643">
                  <c:v>4843</c:v>
                </c:pt>
                <c:pt idx="4644">
                  <c:v>4844</c:v>
                </c:pt>
                <c:pt idx="4645">
                  <c:v>4845</c:v>
                </c:pt>
                <c:pt idx="4646">
                  <c:v>4846</c:v>
                </c:pt>
                <c:pt idx="4647">
                  <c:v>4847</c:v>
                </c:pt>
                <c:pt idx="4648">
                  <c:v>4848</c:v>
                </c:pt>
                <c:pt idx="4649">
                  <c:v>4849</c:v>
                </c:pt>
                <c:pt idx="4650">
                  <c:v>4850</c:v>
                </c:pt>
                <c:pt idx="4651">
                  <c:v>4851</c:v>
                </c:pt>
                <c:pt idx="4652">
                  <c:v>4852</c:v>
                </c:pt>
                <c:pt idx="4653">
                  <c:v>4853</c:v>
                </c:pt>
                <c:pt idx="4654">
                  <c:v>4854</c:v>
                </c:pt>
                <c:pt idx="4655">
                  <c:v>4855</c:v>
                </c:pt>
                <c:pt idx="4656">
                  <c:v>4856</c:v>
                </c:pt>
                <c:pt idx="4657">
                  <c:v>4857</c:v>
                </c:pt>
                <c:pt idx="4658">
                  <c:v>4858</c:v>
                </c:pt>
                <c:pt idx="4659">
                  <c:v>4859</c:v>
                </c:pt>
                <c:pt idx="4660">
                  <c:v>4860</c:v>
                </c:pt>
                <c:pt idx="4661">
                  <c:v>4861</c:v>
                </c:pt>
                <c:pt idx="4662">
                  <c:v>4862</c:v>
                </c:pt>
                <c:pt idx="4663">
                  <c:v>4863</c:v>
                </c:pt>
                <c:pt idx="4664">
                  <c:v>4864</c:v>
                </c:pt>
                <c:pt idx="4665">
                  <c:v>4865</c:v>
                </c:pt>
                <c:pt idx="4666">
                  <c:v>4866</c:v>
                </c:pt>
                <c:pt idx="4667">
                  <c:v>4867</c:v>
                </c:pt>
                <c:pt idx="4668">
                  <c:v>4868</c:v>
                </c:pt>
                <c:pt idx="4669">
                  <c:v>4869</c:v>
                </c:pt>
                <c:pt idx="4670">
                  <c:v>4870</c:v>
                </c:pt>
                <c:pt idx="4671">
                  <c:v>4871</c:v>
                </c:pt>
                <c:pt idx="4672">
                  <c:v>4872</c:v>
                </c:pt>
                <c:pt idx="4673">
                  <c:v>4873</c:v>
                </c:pt>
                <c:pt idx="4674">
                  <c:v>4874</c:v>
                </c:pt>
                <c:pt idx="4675">
                  <c:v>4875</c:v>
                </c:pt>
                <c:pt idx="4676">
                  <c:v>4876</c:v>
                </c:pt>
                <c:pt idx="4677">
                  <c:v>4877</c:v>
                </c:pt>
                <c:pt idx="4678">
                  <c:v>4878</c:v>
                </c:pt>
                <c:pt idx="4679">
                  <c:v>4879</c:v>
                </c:pt>
                <c:pt idx="4680">
                  <c:v>4880</c:v>
                </c:pt>
                <c:pt idx="4681">
                  <c:v>4881</c:v>
                </c:pt>
                <c:pt idx="4682">
                  <c:v>4882</c:v>
                </c:pt>
                <c:pt idx="4683">
                  <c:v>4883</c:v>
                </c:pt>
                <c:pt idx="4684">
                  <c:v>4884</c:v>
                </c:pt>
                <c:pt idx="4685">
                  <c:v>4885</c:v>
                </c:pt>
                <c:pt idx="4686">
                  <c:v>4886</c:v>
                </c:pt>
                <c:pt idx="4687">
                  <c:v>4887</c:v>
                </c:pt>
                <c:pt idx="4688">
                  <c:v>4888</c:v>
                </c:pt>
                <c:pt idx="4689">
                  <c:v>4889</c:v>
                </c:pt>
                <c:pt idx="4690">
                  <c:v>4890</c:v>
                </c:pt>
                <c:pt idx="4691">
                  <c:v>4891</c:v>
                </c:pt>
                <c:pt idx="4692">
                  <c:v>4892</c:v>
                </c:pt>
                <c:pt idx="4693">
                  <c:v>4893</c:v>
                </c:pt>
                <c:pt idx="4694">
                  <c:v>4894</c:v>
                </c:pt>
                <c:pt idx="4695">
                  <c:v>4895</c:v>
                </c:pt>
                <c:pt idx="4696">
                  <c:v>4896</c:v>
                </c:pt>
                <c:pt idx="4697">
                  <c:v>4897</c:v>
                </c:pt>
                <c:pt idx="4698">
                  <c:v>4898</c:v>
                </c:pt>
                <c:pt idx="4699">
                  <c:v>4899</c:v>
                </c:pt>
                <c:pt idx="4700">
                  <c:v>4900</c:v>
                </c:pt>
                <c:pt idx="4701">
                  <c:v>4901</c:v>
                </c:pt>
                <c:pt idx="4702">
                  <c:v>4902</c:v>
                </c:pt>
                <c:pt idx="4703">
                  <c:v>4903</c:v>
                </c:pt>
                <c:pt idx="4704">
                  <c:v>4904</c:v>
                </c:pt>
                <c:pt idx="4705">
                  <c:v>4905</c:v>
                </c:pt>
                <c:pt idx="4706">
                  <c:v>4906</c:v>
                </c:pt>
                <c:pt idx="4707">
                  <c:v>4907</c:v>
                </c:pt>
                <c:pt idx="4708">
                  <c:v>4908</c:v>
                </c:pt>
                <c:pt idx="4709">
                  <c:v>4909</c:v>
                </c:pt>
                <c:pt idx="4710">
                  <c:v>4910</c:v>
                </c:pt>
                <c:pt idx="4711">
                  <c:v>4911</c:v>
                </c:pt>
                <c:pt idx="4712">
                  <c:v>4912</c:v>
                </c:pt>
                <c:pt idx="4713">
                  <c:v>4913</c:v>
                </c:pt>
                <c:pt idx="4714">
                  <c:v>4914</c:v>
                </c:pt>
                <c:pt idx="4715">
                  <c:v>4915</c:v>
                </c:pt>
                <c:pt idx="4716">
                  <c:v>4916</c:v>
                </c:pt>
                <c:pt idx="4717">
                  <c:v>4917</c:v>
                </c:pt>
                <c:pt idx="4718">
                  <c:v>4918</c:v>
                </c:pt>
                <c:pt idx="4719">
                  <c:v>4919</c:v>
                </c:pt>
                <c:pt idx="4720">
                  <c:v>4920</c:v>
                </c:pt>
                <c:pt idx="4721">
                  <c:v>4921</c:v>
                </c:pt>
                <c:pt idx="4722">
                  <c:v>4922</c:v>
                </c:pt>
                <c:pt idx="4723">
                  <c:v>4923</c:v>
                </c:pt>
                <c:pt idx="4724">
                  <c:v>4924</c:v>
                </c:pt>
                <c:pt idx="4725">
                  <c:v>4925</c:v>
                </c:pt>
                <c:pt idx="4726">
                  <c:v>4926</c:v>
                </c:pt>
                <c:pt idx="4727">
                  <c:v>4927</c:v>
                </c:pt>
                <c:pt idx="4728">
                  <c:v>4928</c:v>
                </c:pt>
                <c:pt idx="4729">
                  <c:v>4929</c:v>
                </c:pt>
                <c:pt idx="4730">
                  <c:v>4930</c:v>
                </c:pt>
                <c:pt idx="4731">
                  <c:v>4931</c:v>
                </c:pt>
                <c:pt idx="4732">
                  <c:v>4932</c:v>
                </c:pt>
                <c:pt idx="4733">
                  <c:v>4933</c:v>
                </c:pt>
                <c:pt idx="4734">
                  <c:v>4934</c:v>
                </c:pt>
                <c:pt idx="4735">
                  <c:v>4935</c:v>
                </c:pt>
                <c:pt idx="4736">
                  <c:v>4936</c:v>
                </c:pt>
                <c:pt idx="4737">
                  <c:v>4937</c:v>
                </c:pt>
                <c:pt idx="4738">
                  <c:v>4938</c:v>
                </c:pt>
                <c:pt idx="4739">
                  <c:v>4939</c:v>
                </c:pt>
                <c:pt idx="4740">
                  <c:v>4940</c:v>
                </c:pt>
                <c:pt idx="4741">
                  <c:v>4941</c:v>
                </c:pt>
                <c:pt idx="4742">
                  <c:v>4942</c:v>
                </c:pt>
                <c:pt idx="4743">
                  <c:v>4943</c:v>
                </c:pt>
                <c:pt idx="4744">
                  <c:v>4944</c:v>
                </c:pt>
                <c:pt idx="4745">
                  <c:v>4945</c:v>
                </c:pt>
                <c:pt idx="4746">
                  <c:v>4946</c:v>
                </c:pt>
                <c:pt idx="4747">
                  <c:v>4947</c:v>
                </c:pt>
                <c:pt idx="4748">
                  <c:v>4948</c:v>
                </c:pt>
                <c:pt idx="4749">
                  <c:v>4949</c:v>
                </c:pt>
                <c:pt idx="4750">
                  <c:v>4950</c:v>
                </c:pt>
                <c:pt idx="4751">
                  <c:v>4951</c:v>
                </c:pt>
                <c:pt idx="4752">
                  <c:v>4952</c:v>
                </c:pt>
                <c:pt idx="4753">
                  <c:v>4953</c:v>
                </c:pt>
                <c:pt idx="4754">
                  <c:v>4954</c:v>
                </c:pt>
                <c:pt idx="4755">
                  <c:v>4955</c:v>
                </c:pt>
                <c:pt idx="4756">
                  <c:v>4956</c:v>
                </c:pt>
                <c:pt idx="4757">
                  <c:v>4957</c:v>
                </c:pt>
                <c:pt idx="4758">
                  <c:v>4958</c:v>
                </c:pt>
                <c:pt idx="4759">
                  <c:v>4959</c:v>
                </c:pt>
                <c:pt idx="4760">
                  <c:v>4960</c:v>
                </c:pt>
                <c:pt idx="4761">
                  <c:v>4961</c:v>
                </c:pt>
                <c:pt idx="4762">
                  <c:v>4962</c:v>
                </c:pt>
                <c:pt idx="4763">
                  <c:v>4963</c:v>
                </c:pt>
                <c:pt idx="4764">
                  <c:v>4964</c:v>
                </c:pt>
                <c:pt idx="4765">
                  <c:v>4965</c:v>
                </c:pt>
                <c:pt idx="4766">
                  <c:v>4966</c:v>
                </c:pt>
                <c:pt idx="4767">
                  <c:v>4967</c:v>
                </c:pt>
                <c:pt idx="4768">
                  <c:v>4968</c:v>
                </c:pt>
                <c:pt idx="4769">
                  <c:v>4969</c:v>
                </c:pt>
                <c:pt idx="4770">
                  <c:v>4970</c:v>
                </c:pt>
                <c:pt idx="4771">
                  <c:v>4971</c:v>
                </c:pt>
                <c:pt idx="4772">
                  <c:v>4972</c:v>
                </c:pt>
                <c:pt idx="4773">
                  <c:v>4973</c:v>
                </c:pt>
                <c:pt idx="4774">
                  <c:v>4974</c:v>
                </c:pt>
                <c:pt idx="4775">
                  <c:v>4975</c:v>
                </c:pt>
                <c:pt idx="4776">
                  <c:v>4976</c:v>
                </c:pt>
                <c:pt idx="4777">
                  <c:v>4977</c:v>
                </c:pt>
                <c:pt idx="4778">
                  <c:v>4978</c:v>
                </c:pt>
                <c:pt idx="4779">
                  <c:v>4979</c:v>
                </c:pt>
                <c:pt idx="4780">
                  <c:v>4980</c:v>
                </c:pt>
                <c:pt idx="4781">
                  <c:v>4981</c:v>
                </c:pt>
                <c:pt idx="4782">
                  <c:v>4982</c:v>
                </c:pt>
                <c:pt idx="4783">
                  <c:v>4983</c:v>
                </c:pt>
                <c:pt idx="4784">
                  <c:v>4984</c:v>
                </c:pt>
                <c:pt idx="4785">
                  <c:v>4985</c:v>
                </c:pt>
                <c:pt idx="4786">
                  <c:v>4986</c:v>
                </c:pt>
                <c:pt idx="4787">
                  <c:v>4987</c:v>
                </c:pt>
                <c:pt idx="4788">
                  <c:v>4988</c:v>
                </c:pt>
                <c:pt idx="4789">
                  <c:v>4989</c:v>
                </c:pt>
                <c:pt idx="4790">
                  <c:v>4990</c:v>
                </c:pt>
                <c:pt idx="4791">
                  <c:v>4991</c:v>
                </c:pt>
                <c:pt idx="4792">
                  <c:v>4992</c:v>
                </c:pt>
                <c:pt idx="4793">
                  <c:v>4993</c:v>
                </c:pt>
                <c:pt idx="4794">
                  <c:v>4994</c:v>
                </c:pt>
                <c:pt idx="4795">
                  <c:v>4995</c:v>
                </c:pt>
                <c:pt idx="4796">
                  <c:v>4996</c:v>
                </c:pt>
                <c:pt idx="4797">
                  <c:v>4997</c:v>
                </c:pt>
                <c:pt idx="4798">
                  <c:v>4998</c:v>
                </c:pt>
                <c:pt idx="4799">
                  <c:v>4999</c:v>
                </c:pt>
                <c:pt idx="4800">
                  <c:v>5000</c:v>
                </c:pt>
                <c:pt idx="4801">
                  <c:v>5001</c:v>
                </c:pt>
                <c:pt idx="4802">
                  <c:v>5002</c:v>
                </c:pt>
                <c:pt idx="4803">
                  <c:v>5003</c:v>
                </c:pt>
                <c:pt idx="4804">
                  <c:v>5004</c:v>
                </c:pt>
                <c:pt idx="4805">
                  <c:v>5005</c:v>
                </c:pt>
                <c:pt idx="4806">
                  <c:v>5006</c:v>
                </c:pt>
                <c:pt idx="4807">
                  <c:v>5007</c:v>
                </c:pt>
                <c:pt idx="4808">
                  <c:v>5008</c:v>
                </c:pt>
                <c:pt idx="4809">
                  <c:v>5009</c:v>
                </c:pt>
                <c:pt idx="4810">
                  <c:v>5010</c:v>
                </c:pt>
                <c:pt idx="4811">
                  <c:v>5011</c:v>
                </c:pt>
                <c:pt idx="4812">
                  <c:v>5012</c:v>
                </c:pt>
                <c:pt idx="4813">
                  <c:v>5013</c:v>
                </c:pt>
                <c:pt idx="4814">
                  <c:v>5014</c:v>
                </c:pt>
                <c:pt idx="4815">
                  <c:v>5015</c:v>
                </c:pt>
                <c:pt idx="4816">
                  <c:v>5016</c:v>
                </c:pt>
                <c:pt idx="4817">
                  <c:v>5017</c:v>
                </c:pt>
                <c:pt idx="4818">
                  <c:v>5018</c:v>
                </c:pt>
                <c:pt idx="4819">
                  <c:v>5019</c:v>
                </c:pt>
                <c:pt idx="4820">
                  <c:v>5020</c:v>
                </c:pt>
                <c:pt idx="4821">
                  <c:v>5021</c:v>
                </c:pt>
                <c:pt idx="4822">
                  <c:v>5022</c:v>
                </c:pt>
                <c:pt idx="4823">
                  <c:v>5023</c:v>
                </c:pt>
                <c:pt idx="4824">
                  <c:v>5024</c:v>
                </c:pt>
                <c:pt idx="4825">
                  <c:v>5025</c:v>
                </c:pt>
                <c:pt idx="4826">
                  <c:v>5026</c:v>
                </c:pt>
                <c:pt idx="4827">
                  <c:v>5027</c:v>
                </c:pt>
                <c:pt idx="4828">
                  <c:v>5028</c:v>
                </c:pt>
                <c:pt idx="4829">
                  <c:v>5029</c:v>
                </c:pt>
                <c:pt idx="4830">
                  <c:v>5030</c:v>
                </c:pt>
                <c:pt idx="4831">
                  <c:v>5031</c:v>
                </c:pt>
                <c:pt idx="4832">
                  <c:v>5032</c:v>
                </c:pt>
                <c:pt idx="4833">
                  <c:v>5033</c:v>
                </c:pt>
                <c:pt idx="4834">
                  <c:v>5034</c:v>
                </c:pt>
                <c:pt idx="4835">
                  <c:v>5035</c:v>
                </c:pt>
                <c:pt idx="4836">
                  <c:v>5036</c:v>
                </c:pt>
                <c:pt idx="4837">
                  <c:v>5037</c:v>
                </c:pt>
                <c:pt idx="4838">
                  <c:v>5038</c:v>
                </c:pt>
                <c:pt idx="4839">
                  <c:v>5039</c:v>
                </c:pt>
                <c:pt idx="4840">
                  <c:v>5040</c:v>
                </c:pt>
                <c:pt idx="4841">
                  <c:v>5041</c:v>
                </c:pt>
                <c:pt idx="4842">
                  <c:v>5042</c:v>
                </c:pt>
                <c:pt idx="4843">
                  <c:v>5043</c:v>
                </c:pt>
                <c:pt idx="4844">
                  <c:v>5044</c:v>
                </c:pt>
                <c:pt idx="4845">
                  <c:v>5045</c:v>
                </c:pt>
                <c:pt idx="4846">
                  <c:v>5046</c:v>
                </c:pt>
                <c:pt idx="4847">
                  <c:v>5047</c:v>
                </c:pt>
                <c:pt idx="4848">
                  <c:v>5048</c:v>
                </c:pt>
                <c:pt idx="4849">
                  <c:v>5049</c:v>
                </c:pt>
                <c:pt idx="4850">
                  <c:v>5050</c:v>
                </c:pt>
                <c:pt idx="4851">
                  <c:v>5051</c:v>
                </c:pt>
                <c:pt idx="4852">
                  <c:v>5052</c:v>
                </c:pt>
                <c:pt idx="4853">
                  <c:v>5053</c:v>
                </c:pt>
                <c:pt idx="4854">
                  <c:v>5054</c:v>
                </c:pt>
                <c:pt idx="4855">
                  <c:v>5055</c:v>
                </c:pt>
                <c:pt idx="4856">
                  <c:v>5056</c:v>
                </c:pt>
                <c:pt idx="4857">
                  <c:v>5057</c:v>
                </c:pt>
                <c:pt idx="4858">
                  <c:v>5058</c:v>
                </c:pt>
                <c:pt idx="4859">
                  <c:v>5059</c:v>
                </c:pt>
                <c:pt idx="4860">
                  <c:v>5060</c:v>
                </c:pt>
                <c:pt idx="4861">
                  <c:v>5061</c:v>
                </c:pt>
                <c:pt idx="4862">
                  <c:v>5062</c:v>
                </c:pt>
                <c:pt idx="4863">
                  <c:v>5063</c:v>
                </c:pt>
                <c:pt idx="4864">
                  <c:v>5064</c:v>
                </c:pt>
                <c:pt idx="4865">
                  <c:v>5065</c:v>
                </c:pt>
                <c:pt idx="4866">
                  <c:v>5066</c:v>
                </c:pt>
                <c:pt idx="4867">
                  <c:v>5067</c:v>
                </c:pt>
                <c:pt idx="4868">
                  <c:v>5068</c:v>
                </c:pt>
                <c:pt idx="4869">
                  <c:v>5069</c:v>
                </c:pt>
                <c:pt idx="4870">
                  <c:v>5070</c:v>
                </c:pt>
                <c:pt idx="4871">
                  <c:v>5071</c:v>
                </c:pt>
                <c:pt idx="4872">
                  <c:v>5072</c:v>
                </c:pt>
                <c:pt idx="4873">
                  <c:v>5073</c:v>
                </c:pt>
                <c:pt idx="4874">
                  <c:v>5074</c:v>
                </c:pt>
                <c:pt idx="4875">
                  <c:v>5075</c:v>
                </c:pt>
                <c:pt idx="4876">
                  <c:v>5076</c:v>
                </c:pt>
                <c:pt idx="4877">
                  <c:v>5077</c:v>
                </c:pt>
                <c:pt idx="4878">
                  <c:v>5078</c:v>
                </c:pt>
                <c:pt idx="4879">
                  <c:v>5079</c:v>
                </c:pt>
                <c:pt idx="4880">
                  <c:v>5080</c:v>
                </c:pt>
                <c:pt idx="4881">
                  <c:v>5081</c:v>
                </c:pt>
                <c:pt idx="4882">
                  <c:v>5082</c:v>
                </c:pt>
                <c:pt idx="4883">
                  <c:v>5083</c:v>
                </c:pt>
                <c:pt idx="4884">
                  <c:v>5084</c:v>
                </c:pt>
                <c:pt idx="4885">
                  <c:v>5085</c:v>
                </c:pt>
                <c:pt idx="4886">
                  <c:v>5086</c:v>
                </c:pt>
                <c:pt idx="4887">
                  <c:v>5087</c:v>
                </c:pt>
                <c:pt idx="4888">
                  <c:v>5088</c:v>
                </c:pt>
                <c:pt idx="4889">
                  <c:v>5089</c:v>
                </c:pt>
                <c:pt idx="4890">
                  <c:v>5090</c:v>
                </c:pt>
                <c:pt idx="4891">
                  <c:v>5091</c:v>
                </c:pt>
                <c:pt idx="4892">
                  <c:v>5092</c:v>
                </c:pt>
                <c:pt idx="4893">
                  <c:v>5093</c:v>
                </c:pt>
                <c:pt idx="4894">
                  <c:v>5094</c:v>
                </c:pt>
                <c:pt idx="4895">
                  <c:v>5095</c:v>
                </c:pt>
                <c:pt idx="4896">
                  <c:v>5096</c:v>
                </c:pt>
                <c:pt idx="4897">
                  <c:v>5097</c:v>
                </c:pt>
                <c:pt idx="4898">
                  <c:v>5098</c:v>
                </c:pt>
                <c:pt idx="4899">
                  <c:v>5099</c:v>
                </c:pt>
                <c:pt idx="4900">
                  <c:v>5100</c:v>
                </c:pt>
                <c:pt idx="4901">
                  <c:v>5101</c:v>
                </c:pt>
                <c:pt idx="4902">
                  <c:v>5102</c:v>
                </c:pt>
                <c:pt idx="4903">
                  <c:v>5103</c:v>
                </c:pt>
                <c:pt idx="4904">
                  <c:v>5104</c:v>
                </c:pt>
                <c:pt idx="4905">
                  <c:v>5105</c:v>
                </c:pt>
                <c:pt idx="4906">
                  <c:v>5106</c:v>
                </c:pt>
                <c:pt idx="4907">
                  <c:v>5107</c:v>
                </c:pt>
                <c:pt idx="4908">
                  <c:v>5108</c:v>
                </c:pt>
                <c:pt idx="4909">
                  <c:v>5109</c:v>
                </c:pt>
                <c:pt idx="4910">
                  <c:v>5110</c:v>
                </c:pt>
                <c:pt idx="4911">
                  <c:v>5111</c:v>
                </c:pt>
                <c:pt idx="4912">
                  <c:v>5112</c:v>
                </c:pt>
                <c:pt idx="4913">
                  <c:v>5113</c:v>
                </c:pt>
                <c:pt idx="4914">
                  <c:v>5114</c:v>
                </c:pt>
                <c:pt idx="4915">
                  <c:v>5115</c:v>
                </c:pt>
                <c:pt idx="4916">
                  <c:v>5116</c:v>
                </c:pt>
                <c:pt idx="4917">
                  <c:v>5117</c:v>
                </c:pt>
                <c:pt idx="4918">
                  <c:v>5118</c:v>
                </c:pt>
                <c:pt idx="4919">
                  <c:v>5119</c:v>
                </c:pt>
                <c:pt idx="4920">
                  <c:v>5120</c:v>
                </c:pt>
                <c:pt idx="4921">
                  <c:v>5121</c:v>
                </c:pt>
                <c:pt idx="4922">
                  <c:v>5122</c:v>
                </c:pt>
                <c:pt idx="4923">
                  <c:v>5123</c:v>
                </c:pt>
                <c:pt idx="4924">
                  <c:v>5124</c:v>
                </c:pt>
                <c:pt idx="4925">
                  <c:v>5125</c:v>
                </c:pt>
                <c:pt idx="4926">
                  <c:v>5126</c:v>
                </c:pt>
                <c:pt idx="4927">
                  <c:v>5127</c:v>
                </c:pt>
                <c:pt idx="4928">
                  <c:v>5128</c:v>
                </c:pt>
                <c:pt idx="4929">
                  <c:v>5129</c:v>
                </c:pt>
                <c:pt idx="4930">
                  <c:v>5130</c:v>
                </c:pt>
                <c:pt idx="4931">
                  <c:v>5131</c:v>
                </c:pt>
                <c:pt idx="4932">
                  <c:v>5132</c:v>
                </c:pt>
                <c:pt idx="4933">
                  <c:v>5133</c:v>
                </c:pt>
                <c:pt idx="4934">
                  <c:v>5134</c:v>
                </c:pt>
                <c:pt idx="4935">
                  <c:v>5135</c:v>
                </c:pt>
                <c:pt idx="4936">
                  <c:v>5136</c:v>
                </c:pt>
                <c:pt idx="4937">
                  <c:v>5137</c:v>
                </c:pt>
                <c:pt idx="4938">
                  <c:v>5138</c:v>
                </c:pt>
                <c:pt idx="4939">
                  <c:v>5139</c:v>
                </c:pt>
                <c:pt idx="4940">
                  <c:v>5140</c:v>
                </c:pt>
                <c:pt idx="4941">
                  <c:v>5141</c:v>
                </c:pt>
                <c:pt idx="4942">
                  <c:v>5142</c:v>
                </c:pt>
                <c:pt idx="4943">
                  <c:v>5143</c:v>
                </c:pt>
                <c:pt idx="4944">
                  <c:v>5144</c:v>
                </c:pt>
                <c:pt idx="4945">
                  <c:v>5145</c:v>
                </c:pt>
                <c:pt idx="4946">
                  <c:v>5146</c:v>
                </c:pt>
                <c:pt idx="4947">
                  <c:v>5147</c:v>
                </c:pt>
                <c:pt idx="4948">
                  <c:v>5148</c:v>
                </c:pt>
                <c:pt idx="4949">
                  <c:v>5149</c:v>
                </c:pt>
                <c:pt idx="4950">
                  <c:v>5150</c:v>
                </c:pt>
                <c:pt idx="4951">
                  <c:v>5151</c:v>
                </c:pt>
                <c:pt idx="4952">
                  <c:v>5152</c:v>
                </c:pt>
                <c:pt idx="4953">
                  <c:v>5153</c:v>
                </c:pt>
                <c:pt idx="4954">
                  <c:v>5154</c:v>
                </c:pt>
                <c:pt idx="4955">
                  <c:v>5155</c:v>
                </c:pt>
                <c:pt idx="4956">
                  <c:v>5156</c:v>
                </c:pt>
                <c:pt idx="4957">
                  <c:v>5157</c:v>
                </c:pt>
                <c:pt idx="4958">
                  <c:v>5158</c:v>
                </c:pt>
                <c:pt idx="4959">
                  <c:v>5159</c:v>
                </c:pt>
                <c:pt idx="4960">
                  <c:v>5160</c:v>
                </c:pt>
                <c:pt idx="4961">
                  <c:v>5161</c:v>
                </c:pt>
                <c:pt idx="4962">
                  <c:v>5162</c:v>
                </c:pt>
                <c:pt idx="4963">
                  <c:v>5163</c:v>
                </c:pt>
                <c:pt idx="4964">
                  <c:v>5164</c:v>
                </c:pt>
                <c:pt idx="4965">
                  <c:v>5165</c:v>
                </c:pt>
                <c:pt idx="4966">
                  <c:v>5166</c:v>
                </c:pt>
                <c:pt idx="4967">
                  <c:v>5167</c:v>
                </c:pt>
                <c:pt idx="4968">
                  <c:v>5168</c:v>
                </c:pt>
                <c:pt idx="4969">
                  <c:v>5169</c:v>
                </c:pt>
                <c:pt idx="4970">
                  <c:v>5170</c:v>
                </c:pt>
                <c:pt idx="4971">
                  <c:v>5171</c:v>
                </c:pt>
                <c:pt idx="4972">
                  <c:v>5172</c:v>
                </c:pt>
                <c:pt idx="4973">
                  <c:v>5173</c:v>
                </c:pt>
                <c:pt idx="4974">
                  <c:v>5174</c:v>
                </c:pt>
                <c:pt idx="4975">
                  <c:v>5175</c:v>
                </c:pt>
                <c:pt idx="4976">
                  <c:v>5176</c:v>
                </c:pt>
                <c:pt idx="4977">
                  <c:v>5177</c:v>
                </c:pt>
                <c:pt idx="4978">
                  <c:v>5178</c:v>
                </c:pt>
                <c:pt idx="4979">
                  <c:v>5179</c:v>
                </c:pt>
                <c:pt idx="4980">
                  <c:v>5180</c:v>
                </c:pt>
                <c:pt idx="4981">
                  <c:v>5181</c:v>
                </c:pt>
                <c:pt idx="4982">
                  <c:v>5182</c:v>
                </c:pt>
                <c:pt idx="4983">
                  <c:v>5183</c:v>
                </c:pt>
                <c:pt idx="4984">
                  <c:v>5184</c:v>
                </c:pt>
                <c:pt idx="4985">
                  <c:v>5185</c:v>
                </c:pt>
                <c:pt idx="4986">
                  <c:v>5186</c:v>
                </c:pt>
                <c:pt idx="4987">
                  <c:v>5187</c:v>
                </c:pt>
                <c:pt idx="4988">
                  <c:v>5188</c:v>
                </c:pt>
                <c:pt idx="4989">
                  <c:v>5189</c:v>
                </c:pt>
                <c:pt idx="4990">
                  <c:v>5190</c:v>
                </c:pt>
                <c:pt idx="4991">
                  <c:v>5191</c:v>
                </c:pt>
                <c:pt idx="4992">
                  <c:v>5192</c:v>
                </c:pt>
                <c:pt idx="4993">
                  <c:v>5193</c:v>
                </c:pt>
                <c:pt idx="4994">
                  <c:v>5194</c:v>
                </c:pt>
                <c:pt idx="4995">
                  <c:v>5195</c:v>
                </c:pt>
                <c:pt idx="4996">
                  <c:v>5196</c:v>
                </c:pt>
                <c:pt idx="4997">
                  <c:v>5197</c:v>
                </c:pt>
                <c:pt idx="4998">
                  <c:v>5198</c:v>
                </c:pt>
                <c:pt idx="4999">
                  <c:v>5199</c:v>
                </c:pt>
                <c:pt idx="5000">
                  <c:v>5200</c:v>
                </c:pt>
                <c:pt idx="5001">
                  <c:v>5201</c:v>
                </c:pt>
                <c:pt idx="5002">
                  <c:v>5202</c:v>
                </c:pt>
                <c:pt idx="5003">
                  <c:v>5203</c:v>
                </c:pt>
                <c:pt idx="5004">
                  <c:v>5204</c:v>
                </c:pt>
                <c:pt idx="5005">
                  <c:v>5205</c:v>
                </c:pt>
                <c:pt idx="5006">
                  <c:v>5206</c:v>
                </c:pt>
                <c:pt idx="5007">
                  <c:v>5207</c:v>
                </c:pt>
                <c:pt idx="5008">
                  <c:v>5208</c:v>
                </c:pt>
                <c:pt idx="5009">
                  <c:v>5209</c:v>
                </c:pt>
                <c:pt idx="5010">
                  <c:v>5210</c:v>
                </c:pt>
                <c:pt idx="5011">
                  <c:v>5211</c:v>
                </c:pt>
                <c:pt idx="5012">
                  <c:v>5212</c:v>
                </c:pt>
                <c:pt idx="5013">
                  <c:v>5213</c:v>
                </c:pt>
                <c:pt idx="5014">
                  <c:v>5214</c:v>
                </c:pt>
                <c:pt idx="5015">
                  <c:v>5215</c:v>
                </c:pt>
                <c:pt idx="5016">
                  <c:v>5216</c:v>
                </c:pt>
                <c:pt idx="5017">
                  <c:v>5217</c:v>
                </c:pt>
                <c:pt idx="5018">
                  <c:v>5218</c:v>
                </c:pt>
                <c:pt idx="5019">
                  <c:v>5219</c:v>
                </c:pt>
                <c:pt idx="5020">
                  <c:v>5220</c:v>
                </c:pt>
                <c:pt idx="5021">
                  <c:v>5221</c:v>
                </c:pt>
                <c:pt idx="5022">
                  <c:v>5222</c:v>
                </c:pt>
                <c:pt idx="5023">
                  <c:v>5223</c:v>
                </c:pt>
                <c:pt idx="5024">
                  <c:v>5224</c:v>
                </c:pt>
                <c:pt idx="5025">
                  <c:v>5225</c:v>
                </c:pt>
                <c:pt idx="5026">
                  <c:v>5226</c:v>
                </c:pt>
                <c:pt idx="5027">
                  <c:v>5227</c:v>
                </c:pt>
                <c:pt idx="5028">
                  <c:v>5228</c:v>
                </c:pt>
                <c:pt idx="5029">
                  <c:v>5229</c:v>
                </c:pt>
                <c:pt idx="5030">
                  <c:v>5230</c:v>
                </c:pt>
                <c:pt idx="5031">
                  <c:v>5231</c:v>
                </c:pt>
                <c:pt idx="5032">
                  <c:v>5232</c:v>
                </c:pt>
                <c:pt idx="5033">
                  <c:v>5233</c:v>
                </c:pt>
                <c:pt idx="5034">
                  <c:v>5234</c:v>
                </c:pt>
                <c:pt idx="5035">
                  <c:v>5235</c:v>
                </c:pt>
                <c:pt idx="5036">
                  <c:v>5236</c:v>
                </c:pt>
                <c:pt idx="5037">
                  <c:v>5237</c:v>
                </c:pt>
                <c:pt idx="5038">
                  <c:v>5238</c:v>
                </c:pt>
                <c:pt idx="5039">
                  <c:v>5239</c:v>
                </c:pt>
                <c:pt idx="5040">
                  <c:v>5240</c:v>
                </c:pt>
                <c:pt idx="5041">
                  <c:v>5241</c:v>
                </c:pt>
                <c:pt idx="5042">
                  <c:v>5242</c:v>
                </c:pt>
                <c:pt idx="5043">
                  <c:v>5243</c:v>
                </c:pt>
                <c:pt idx="5044">
                  <c:v>5244</c:v>
                </c:pt>
                <c:pt idx="5045">
                  <c:v>5245</c:v>
                </c:pt>
                <c:pt idx="5046">
                  <c:v>5246</c:v>
                </c:pt>
                <c:pt idx="5047">
                  <c:v>5247</c:v>
                </c:pt>
                <c:pt idx="5048">
                  <c:v>5248</c:v>
                </c:pt>
                <c:pt idx="5049">
                  <c:v>5249</c:v>
                </c:pt>
                <c:pt idx="5050">
                  <c:v>5250</c:v>
                </c:pt>
                <c:pt idx="5051">
                  <c:v>5251</c:v>
                </c:pt>
                <c:pt idx="5052">
                  <c:v>5252</c:v>
                </c:pt>
                <c:pt idx="5053">
                  <c:v>5253</c:v>
                </c:pt>
                <c:pt idx="5054">
                  <c:v>5254</c:v>
                </c:pt>
                <c:pt idx="5055">
                  <c:v>5255</c:v>
                </c:pt>
                <c:pt idx="5056">
                  <c:v>5256</c:v>
                </c:pt>
                <c:pt idx="5057">
                  <c:v>5257</c:v>
                </c:pt>
                <c:pt idx="5058">
                  <c:v>5258</c:v>
                </c:pt>
                <c:pt idx="5059">
                  <c:v>5259</c:v>
                </c:pt>
                <c:pt idx="5060">
                  <c:v>5260</c:v>
                </c:pt>
                <c:pt idx="5061">
                  <c:v>5261</c:v>
                </c:pt>
                <c:pt idx="5062">
                  <c:v>5262</c:v>
                </c:pt>
                <c:pt idx="5063">
                  <c:v>5263</c:v>
                </c:pt>
                <c:pt idx="5064">
                  <c:v>5264</c:v>
                </c:pt>
                <c:pt idx="5065">
                  <c:v>5265</c:v>
                </c:pt>
                <c:pt idx="5066">
                  <c:v>5266</c:v>
                </c:pt>
                <c:pt idx="5067">
                  <c:v>5267</c:v>
                </c:pt>
                <c:pt idx="5068">
                  <c:v>5268</c:v>
                </c:pt>
                <c:pt idx="5069">
                  <c:v>5269</c:v>
                </c:pt>
                <c:pt idx="5070">
                  <c:v>5270</c:v>
                </c:pt>
                <c:pt idx="5071">
                  <c:v>5271</c:v>
                </c:pt>
                <c:pt idx="5072">
                  <c:v>5272</c:v>
                </c:pt>
                <c:pt idx="5073">
                  <c:v>5273</c:v>
                </c:pt>
                <c:pt idx="5074">
                  <c:v>5274</c:v>
                </c:pt>
                <c:pt idx="5075">
                  <c:v>5275</c:v>
                </c:pt>
                <c:pt idx="5076">
                  <c:v>5276</c:v>
                </c:pt>
                <c:pt idx="5077">
                  <c:v>5277</c:v>
                </c:pt>
                <c:pt idx="5078">
                  <c:v>5278</c:v>
                </c:pt>
                <c:pt idx="5079">
                  <c:v>5279</c:v>
                </c:pt>
                <c:pt idx="5080">
                  <c:v>5280</c:v>
                </c:pt>
                <c:pt idx="5081">
                  <c:v>5281</c:v>
                </c:pt>
                <c:pt idx="5082">
                  <c:v>5282</c:v>
                </c:pt>
                <c:pt idx="5083">
                  <c:v>5283</c:v>
                </c:pt>
                <c:pt idx="5084">
                  <c:v>5284</c:v>
                </c:pt>
                <c:pt idx="5085">
                  <c:v>5285</c:v>
                </c:pt>
                <c:pt idx="5086">
                  <c:v>5286</c:v>
                </c:pt>
                <c:pt idx="5087">
                  <c:v>5287</c:v>
                </c:pt>
                <c:pt idx="5088">
                  <c:v>5288</c:v>
                </c:pt>
                <c:pt idx="5089">
                  <c:v>5289</c:v>
                </c:pt>
                <c:pt idx="5090">
                  <c:v>5290</c:v>
                </c:pt>
                <c:pt idx="5091">
                  <c:v>5291</c:v>
                </c:pt>
                <c:pt idx="5092">
                  <c:v>5292</c:v>
                </c:pt>
                <c:pt idx="5093">
                  <c:v>5293</c:v>
                </c:pt>
                <c:pt idx="5094">
                  <c:v>5294</c:v>
                </c:pt>
                <c:pt idx="5095">
                  <c:v>5295</c:v>
                </c:pt>
                <c:pt idx="5096">
                  <c:v>5296</c:v>
                </c:pt>
                <c:pt idx="5097">
                  <c:v>5297</c:v>
                </c:pt>
                <c:pt idx="5098">
                  <c:v>5298</c:v>
                </c:pt>
                <c:pt idx="5099">
                  <c:v>5299</c:v>
                </c:pt>
                <c:pt idx="5100">
                  <c:v>5300</c:v>
                </c:pt>
                <c:pt idx="5101">
                  <c:v>5301</c:v>
                </c:pt>
                <c:pt idx="5102">
                  <c:v>5302</c:v>
                </c:pt>
                <c:pt idx="5103">
                  <c:v>5303</c:v>
                </c:pt>
                <c:pt idx="5104">
                  <c:v>5304</c:v>
                </c:pt>
                <c:pt idx="5105">
                  <c:v>5305</c:v>
                </c:pt>
                <c:pt idx="5106">
                  <c:v>5306</c:v>
                </c:pt>
                <c:pt idx="5107">
                  <c:v>5307</c:v>
                </c:pt>
                <c:pt idx="5108">
                  <c:v>5308</c:v>
                </c:pt>
                <c:pt idx="5109">
                  <c:v>5309</c:v>
                </c:pt>
                <c:pt idx="5110">
                  <c:v>5310</c:v>
                </c:pt>
                <c:pt idx="5111">
                  <c:v>5311</c:v>
                </c:pt>
                <c:pt idx="5112">
                  <c:v>5312</c:v>
                </c:pt>
                <c:pt idx="5113">
                  <c:v>5313</c:v>
                </c:pt>
                <c:pt idx="5114">
                  <c:v>5314</c:v>
                </c:pt>
                <c:pt idx="5115">
                  <c:v>5315</c:v>
                </c:pt>
                <c:pt idx="5116">
                  <c:v>5316</c:v>
                </c:pt>
                <c:pt idx="5117">
                  <c:v>5317</c:v>
                </c:pt>
                <c:pt idx="5118">
                  <c:v>5318</c:v>
                </c:pt>
                <c:pt idx="5119">
                  <c:v>5319</c:v>
                </c:pt>
                <c:pt idx="5120">
                  <c:v>5320</c:v>
                </c:pt>
                <c:pt idx="5121">
                  <c:v>5321</c:v>
                </c:pt>
                <c:pt idx="5122">
                  <c:v>5322</c:v>
                </c:pt>
                <c:pt idx="5123">
                  <c:v>5323</c:v>
                </c:pt>
                <c:pt idx="5124">
                  <c:v>5324</c:v>
                </c:pt>
                <c:pt idx="5125">
                  <c:v>5325</c:v>
                </c:pt>
                <c:pt idx="5126">
                  <c:v>5326</c:v>
                </c:pt>
                <c:pt idx="5127">
                  <c:v>5327</c:v>
                </c:pt>
                <c:pt idx="5128">
                  <c:v>5328</c:v>
                </c:pt>
                <c:pt idx="5129">
                  <c:v>5329</c:v>
                </c:pt>
                <c:pt idx="5130">
                  <c:v>5330</c:v>
                </c:pt>
                <c:pt idx="5131">
                  <c:v>5331</c:v>
                </c:pt>
                <c:pt idx="5132">
                  <c:v>5332</c:v>
                </c:pt>
                <c:pt idx="5133">
                  <c:v>5333</c:v>
                </c:pt>
                <c:pt idx="5134">
                  <c:v>5334</c:v>
                </c:pt>
                <c:pt idx="5135">
                  <c:v>5335</c:v>
                </c:pt>
                <c:pt idx="5136">
                  <c:v>5336</c:v>
                </c:pt>
                <c:pt idx="5137">
                  <c:v>5337</c:v>
                </c:pt>
                <c:pt idx="5138">
                  <c:v>5338</c:v>
                </c:pt>
                <c:pt idx="5139">
                  <c:v>5339</c:v>
                </c:pt>
                <c:pt idx="5140">
                  <c:v>5340</c:v>
                </c:pt>
                <c:pt idx="5141">
                  <c:v>5341</c:v>
                </c:pt>
                <c:pt idx="5142">
                  <c:v>5342</c:v>
                </c:pt>
                <c:pt idx="5143">
                  <c:v>5343</c:v>
                </c:pt>
                <c:pt idx="5144">
                  <c:v>5344</c:v>
                </c:pt>
                <c:pt idx="5145">
                  <c:v>5345</c:v>
                </c:pt>
                <c:pt idx="5146">
                  <c:v>5346</c:v>
                </c:pt>
                <c:pt idx="5147">
                  <c:v>5347</c:v>
                </c:pt>
                <c:pt idx="5148">
                  <c:v>5348</c:v>
                </c:pt>
                <c:pt idx="5149">
                  <c:v>5349</c:v>
                </c:pt>
                <c:pt idx="5150">
                  <c:v>5350</c:v>
                </c:pt>
                <c:pt idx="5151">
                  <c:v>5351</c:v>
                </c:pt>
                <c:pt idx="5152">
                  <c:v>5352</c:v>
                </c:pt>
                <c:pt idx="5153">
                  <c:v>5353</c:v>
                </c:pt>
                <c:pt idx="5154">
                  <c:v>5354</c:v>
                </c:pt>
                <c:pt idx="5155">
                  <c:v>5355</c:v>
                </c:pt>
                <c:pt idx="5156">
                  <c:v>5356</c:v>
                </c:pt>
                <c:pt idx="5157">
                  <c:v>5357</c:v>
                </c:pt>
                <c:pt idx="5158">
                  <c:v>5358</c:v>
                </c:pt>
                <c:pt idx="5159">
                  <c:v>5359</c:v>
                </c:pt>
                <c:pt idx="5160">
                  <c:v>5360</c:v>
                </c:pt>
                <c:pt idx="5161">
                  <c:v>5361</c:v>
                </c:pt>
                <c:pt idx="5162">
                  <c:v>5362</c:v>
                </c:pt>
                <c:pt idx="5163">
                  <c:v>5363</c:v>
                </c:pt>
                <c:pt idx="5164">
                  <c:v>5364</c:v>
                </c:pt>
                <c:pt idx="5165">
                  <c:v>5365</c:v>
                </c:pt>
                <c:pt idx="5166">
                  <c:v>5366</c:v>
                </c:pt>
                <c:pt idx="5167">
                  <c:v>5367</c:v>
                </c:pt>
                <c:pt idx="5168">
                  <c:v>5368</c:v>
                </c:pt>
                <c:pt idx="5169">
                  <c:v>5369</c:v>
                </c:pt>
                <c:pt idx="5170">
                  <c:v>5370</c:v>
                </c:pt>
                <c:pt idx="5171">
                  <c:v>5371</c:v>
                </c:pt>
                <c:pt idx="5172">
                  <c:v>5372</c:v>
                </c:pt>
                <c:pt idx="5173">
                  <c:v>5373</c:v>
                </c:pt>
                <c:pt idx="5174">
                  <c:v>5374</c:v>
                </c:pt>
                <c:pt idx="5175">
                  <c:v>5375</c:v>
                </c:pt>
                <c:pt idx="5176">
                  <c:v>5376</c:v>
                </c:pt>
                <c:pt idx="5177">
                  <c:v>5377</c:v>
                </c:pt>
                <c:pt idx="5178">
                  <c:v>5378</c:v>
                </c:pt>
                <c:pt idx="5179">
                  <c:v>5379</c:v>
                </c:pt>
                <c:pt idx="5180">
                  <c:v>5380</c:v>
                </c:pt>
                <c:pt idx="5181">
                  <c:v>5381</c:v>
                </c:pt>
                <c:pt idx="5182">
                  <c:v>5382</c:v>
                </c:pt>
                <c:pt idx="5183">
                  <c:v>5383</c:v>
                </c:pt>
                <c:pt idx="5184">
                  <c:v>5384</c:v>
                </c:pt>
                <c:pt idx="5185">
                  <c:v>5385</c:v>
                </c:pt>
                <c:pt idx="5186">
                  <c:v>5386</c:v>
                </c:pt>
                <c:pt idx="5187">
                  <c:v>5387</c:v>
                </c:pt>
                <c:pt idx="5188">
                  <c:v>5388</c:v>
                </c:pt>
                <c:pt idx="5189">
                  <c:v>5389</c:v>
                </c:pt>
                <c:pt idx="5190">
                  <c:v>5390</c:v>
                </c:pt>
                <c:pt idx="5191">
                  <c:v>5391</c:v>
                </c:pt>
                <c:pt idx="5192">
                  <c:v>5392</c:v>
                </c:pt>
                <c:pt idx="5193">
                  <c:v>5393</c:v>
                </c:pt>
                <c:pt idx="5194">
                  <c:v>5394</c:v>
                </c:pt>
                <c:pt idx="5195">
                  <c:v>5395</c:v>
                </c:pt>
                <c:pt idx="5196">
                  <c:v>5396</c:v>
                </c:pt>
                <c:pt idx="5197">
                  <c:v>5397</c:v>
                </c:pt>
                <c:pt idx="5198">
                  <c:v>5398</c:v>
                </c:pt>
                <c:pt idx="5199">
                  <c:v>5399</c:v>
                </c:pt>
                <c:pt idx="5200">
                  <c:v>5400</c:v>
                </c:pt>
                <c:pt idx="5201">
                  <c:v>5401</c:v>
                </c:pt>
                <c:pt idx="5202">
                  <c:v>5402</c:v>
                </c:pt>
                <c:pt idx="5203">
                  <c:v>5403</c:v>
                </c:pt>
                <c:pt idx="5204">
                  <c:v>5404</c:v>
                </c:pt>
                <c:pt idx="5205">
                  <c:v>5405</c:v>
                </c:pt>
                <c:pt idx="5206">
                  <c:v>5406</c:v>
                </c:pt>
                <c:pt idx="5207">
                  <c:v>5407</c:v>
                </c:pt>
                <c:pt idx="5208">
                  <c:v>5408</c:v>
                </c:pt>
                <c:pt idx="5209">
                  <c:v>5409</c:v>
                </c:pt>
                <c:pt idx="5210">
                  <c:v>5410</c:v>
                </c:pt>
                <c:pt idx="5211">
                  <c:v>5411</c:v>
                </c:pt>
                <c:pt idx="5212">
                  <c:v>5412</c:v>
                </c:pt>
                <c:pt idx="5213">
                  <c:v>5413</c:v>
                </c:pt>
                <c:pt idx="5214">
                  <c:v>5414</c:v>
                </c:pt>
                <c:pt idx="5215">
                  <c:v>5415</c:v>
                </c:pt>
                <c:pt idx="5216">
                  <c:v>5416</c:v>
                </c:pt>
                <c:pt idx="5217">
                  <c:v>5417</c:v>
                </c:pt>
                <c:pt idx="5218">
                  <c:v>5418</c:v>
                </c:pt>
                <c:pt idx="5219">
                  <c:v>5419</c:v>
                </c:pt>
                <c:pt idx="5220">
                  <c:v>5420</c:v>
                </c:pt>
                <c:pt idx="5221">
                  <c:v>5421</c:v>
                </c:pt>
                <c:pt idx="5222">
                  <c:v>5422</c:v>
                </c:pt>
                <c:pt idx="5223">
                  <c:v>5423</c:v>
                </c:pt>
                <c:pt idx="5224">
                  <c:v>5424</c:v>
                </c:pt>
                <c:pt idx="5225">
                  <c:v>5425</c:v>
                </c:pt>
                <c:pt idx="5226">
                  <c:v>5426</c:v>
                </c:pt>
                <c:pt idx="5227">
                  <c:v>5427</c:v>
                </c:pt>
                <c:pt idx="5228">
                  <c:v>5428</c:v>
                </c:pt>
                <c:pt idx="5229">
                  <c:v>5429</c:v>
                </c:pt>
                <c:pt idx="5230">
                  <c:v>5430</c:v>
                </c:pt>
                <c:pt idx="5231">
                  <c:v>5431</c:v>
                </c:pt>
                <c:pt idx="5232">
                  <c:v>5432</c:v>
                </c:pt>
                <c:pt idx="5233">
                  <c:v>5433</c:v>
                </c:pt>
                <c:pt idx="5234">
                  <c:v>5434</c:v>
                </c:pt>
                <c:pt idx="5235">
                  <c:v>5435</c:v>
                </c:pt>
                <c:pt idx="5236">
                  <c:v>5436</c:v>
                </c:pt>
                <c:pt idx="5237">
                  <c:v>5437</c:v>
                </c:pt>
                <c:pt idx="5238">
                  <c:v>5438</c:v>
                </c:pt>
                <c:pt idx="5239">
                  <c:v>5439</c:v>
                </c:pt>
                <c:pt idx="5240">
                  <c:v>5440</c:v>
                </c:pt>
                <c:pt idx="5241">
                  <c:v>5441</c:v>
                </c:pt>
                <c:pt idx="5242">
                  <c:v>5442</c:v>
                </c:pt>
                <c:pt idx="5243">
                  <c:v>5443</c:v>
                </c:pt>
                <c:pt idx="5244">
                  <c:v>5444</c:v>
                </c:pt>
                <c:pt idx="5245">
                  <c:v>5445</c:v>
                </c:pt>
                <c:pt idx="5246">
                  <c:v>5446</c:v>
                </c:pt>
                <c:pt idx="5247">
                  <c:v>5447</c:v>
                </c:pt>
                <c:pt idx="5248">
                  <c:v>5448</c:v>
                </c:pt>
                <c:pt idx="5249">
                  <c:v>5449</c:v>
                </c:pt>
                <c:pt idx="5250">
                  <c:v>5450</c:v>
                </c:pt>
                <c:pt idx="5251">
                  <c:v>5451</c:v>
                </c:pt>
                <c:pt idx="5252">
                  <c:v>5452</c:v>
                </c:pt>
                <c:pt idx="5253">
                  <c:v>5453</c:v>
                </c:pt>
                <c:pt idx="5254">
                  <c:v>5454</c:v>
                </c:pt>
                <c:pt idx="5255">
                  <c:v>5455</c:v>
                </c:pt>
                <c:pt idx="5256">
                  <c:v>5456</c:v>
                </c:pt>
                <c:pt idx="5257">
                  <c:v>5457</c:v>
                </c:pt>
                <c:pt idx="5258">
                  <c:v>5458</c:v>
                </c:pt>
                <c:pt idx="5259">
                  <c:v>5459</c:v>
                </c:pt>
                <c:pt idx="5260">
                  <c:v>5460</c:v>
                </c:pt>
                <c:pt idx="5261">
                  <c:v>5461</c:v>
                </c:pt>
                <c:pt idx="5262">
                  <c:v>5462</c:v>
                </c:pt>
                <c:pt idx="5263">
                  <c:v>5463</c:v>
                </c:pt>
                <c:pt idx="5264">
                  <c:v>5464</c:v>
                </c:pt>
                <c:pt idx="5265">
                  <c:v>5465</c:v>
                </c:pt>
                <c:pt idx="5266">
                  <c:v>5466</c:v>
                </c:pt>
                <c:pt idx="5267">
                  <c:v>5467</c:v>
                </c:pt>
                <c:pt idx="5268">
                  <c:v>5468</c:v>
                </c:pt>
                <c:pt idx="5269">
                  <c:v>5469</c:v>
                </c:pt>
                <c:pt idx="5270">
                  <c:v>5470</c:v>
                </c:pt>
                <c:pt idx="5271">
                  <c:v>5471</c:v>
                </c:pt>
                <c:pt idx="5272">
                  <c:v>5472</c:v>
                </c:pt>
                <c:pt idx="5273">
                  <c:v>5473</c:v>
                </c:pt>
                <c:pt idx="5274">
                  <c:v>5474</c:v>
                </c:pt>
                <c:pt idx="5275">
                  <c:v>5475</c:v>
                </c:pt>
                <c:pt idx="5276">
                  <c:v>5476</c:v>
                </c:pt>
                <c:pt idx="5277">
                  <c:v>5477</c:v>
                </c:pt>
                <c:pt idx="5278">
                  <c:v>5478</c:v>
                </c:pt>
                <c:pt idx="5279">
                  <c:v>5479</c:v>
                </c:pt>
                <c:pt idx="5280">
                  <c:v>5480</c:v>
                </c:pt>
                <c:pt idx="5281">
                  <c:v>5481</c:v>
                </c:pt>
                <c:pt idx="5282">
                  <c:v>5482</c:v>
                </c:pt>
                <c:pt idx="5283">
                  <c:v>5483</c:v>
                </c:pt>
                <c:pt idx="5284">
                  <c:v>5484</c:v>
                </c:pt>
                <c:pt idx="5285">
                  <c:v>5485</c:v>
                </c:pt>
                <c:pt idx="5286">
                  <c:v>5486</c:v>
                </c:pt>
                <c:pt idx="5287">
                  <c:v>5487</c:v>
                </c:pt>
                <c:pt idx="5288">
                  <c:v>5488</c:v>
                </c:pt>
                <c:pt idx="5289">
                  <c:v>5489</c:v>
                </c:pt>
                <c:pt idx="5290">
                  <c:v>5490</c:v>
                </c:pt>
                <c:pt idx="5291">
                  <c:v>5491</c:v>
                </c:pt>
                <c:pt idx="5292">
                  <c:v>5492</c:v>
                </c:pt>
                <c:pt idx="5293">
                  <c:v>5493</c:v>
                </c:pt>
                <c:pt idx="5294">
                  <c:v>5494</c:v>
                </c:pt>
                <c:pt idx="5295">
                  <c:v>5495</c:v>
                </c:pt>
                <c:pt idx="5296">
                  <c:v>5496</c:v>
                </c:pt>
                <c:pt idx="5297">
                  <c:v>5497</c:v>
                </c:pt>
                <c:pt idx="5298">
                  <c:v>5498</c:v>
                </c:pt>
                <c:pt idx="5299">
                  <c:v>5499</c:v>
                </c:pt>
                <c:pt idx="5300">
                  <c:v>5500</c:v>
                </c:pt>
                <c:pt idx="5301">
                  <c:v>5501</c:v>
                </c:pt>
                <c:pt idx="5302">
                  <c:v>5502</c:v>
                </c:pt>
                <c:pt idx="5303">
                  <c:v>5503</c:v>
                </c:pt>
                <c:pt idx="5304">
                  <c:v>5504</c:v>
                </c:pt>
                <c:pt idx="5305">
                  <c:v>5505</c:v>
                </c:pt>
                <c:pt idx="5306">
                  <c:v>5506</c:v>
                </c:pt>
                <c:pt idx="5307">
                  <c:v>5507</c:v>
                </c:pt>
                <c:pt idx="5308">
                  <c:v>5508</c:v>
                </c:pt>
                <c:pt idx="5309">
                  <c:v>5509</c:v>
                </c:pt>
                <c:pt idx="5310">
                  <c:v>5510</c:v>
                </c:pt>
                <c:pt idx="5311">
                  <c:v>5511</c:v>
                </c:pt>
                <c:pt idx="5312">
                  <c:v>5512</c:v>
                </c:pt>
                <c:pt idx="5313">
                  <c:v>5513</c:v>
                </c:pt>
                <c:pt idx="5314">
                  <c:v>5514</c:v>
                </c:pt>
                <c:pt idx="5315">
                  <c:v>5515</c:v>
                </c:pt>
                <c:pt idx="5316">
                  <c:v>5516</c:v>
                </c:pt>
                <c:pt idx="5317">
                  <c:v>5517</c:v>
                </c:pt>
                <c:pt idx="5318">
                  <c:v>5518</c:v>
                </c:pt>
                <c:pt idx="5319">
                  <c:v>5519</c:v>
                </c:pt>
                <c:pt idx="5320">
                  <c:v>5520</c:v>
                </c:pt>
                <c:pt idx="5321">
                  <c:v>5521</c:v>
                </c:pt>
                <c:pt idx="5322">
                  <c:v>5522</c:v>
                </c:pt>
                <c:pt idx="5323">
                  <c:v>5523</c:v>
                </c:pt>
                <c:pt idx="5324">
                  <c:v>5524</c:v>
                </c:pt>
                <c:pt idx="5325">
                  <c:v>5525</c:v>
                </c:pt>
                <c:pt idx="5326">
                  <c:v>5526</c:v>
                </c:pt>
                <c:pt idx="5327">
                  <c:v>5527</c:v>
                </c:pt>
                <c:pt idx="5328">
                  <c:v>5528</c:v>
                </c:pt>
                <c:pt idx="5329">
                  <c:v>5529</c:v>
                </c:pt>
                <c:pt idx="5330">
                  <c:v>5530</c:v>
                </c:pt>
                <c:pt idx="5331">
                  <c:v>5531</c:v>
                </c:pt>
                <c:pt idx="5332">
                  <c:v>5532</c:v>
                </c:pt>
                <c:pt idx="5333">
                  <c:v>5533</c:v>
                </c:pt>
                <c:pt idx="5334">
                  <c:v>5534</c:v>
                </c:pt>
                <c:pt idx="5335">
                  <c:v>5535</c:v>
                </c:pt>
                <c:pt idx="5336">
                  <c:v>5536</c:v>
                </c:pt>
                <c:pt idx="5337">
                  <c:v>5537</c:v>
                </c:pt>
                <c:pt idx="5338">
                  <c:v>5538</c:v>
                </c:pt>
                <c:pt idx="5339">
                  <c:v>5539</c:v>
                </c:pt>
                <c:pt idx="5340">
                  <c:v>5540</c:v>
                </c:pt>
                <c:pt idx="5341">
                  <c:v>5541</c:v>
                </c:pt>
                <c:pt idx="5342">
                  <c:v>5542</c:v>
                </c:pt>
                <c:pt idx="5343">
                  <c:v>5543</c:v>
                </c:pt>
                <c:pt idx="5344">
                  <c:v>5544</c:v>
                </c:pt>
                <c:pt idx="5345">
                  <c:v>5545</c:v>
                </c:pt>
                <c:pt idx="5346">
                  <c:v>5546</c:v>
                </c:pt>
                <c:pt idx="5347">
                  <c:v>5547</c:v>
                </c:pt>
                <c:pt idx="5348">
                  <c:v>5548</c:v>
                </c:pt>
                <c:pt idx="5349">
                  <c:v>5549</c:v>
                </c:pt>
                <c:pt idx="5350">
                  <c:v>5550</c:v>
                </c:pt>
                <c:pt idx="5351">
                  <c:v>5551</c:v>
                </c:pt>
                <c:pt idx="5352">
                  <c:v>5552</c:v>
                </c:pt>
                <c:pt idx="5353">
                  <c:v>5553</c:v>
                </c:pt>
                <c:pt idx="5354">
                  <c:v>5554</c:v>
                </c:pt>
                <c:pt idx="5355">
                  <c:v>5555</c:v>
                </c:pt>
                <c:pt idx="5356">
                  <c:v>5556</c:v>
                </c:pt>
                <c:pt idx="5357">
                  <c:v>5557</c:v>
                </c:pt>
                <c:pt idx="5358">
                  <c:v>5558</c:v>
                </c:pt>
                <c:pt idx="5359">
                  <c:v>5559</c:v>
                </c:pt>
                <c:pt idx="5360">
                  <c:v>5560</c:v>
                </c:pt>
                <c:pt idx="5361">
                  <c:v>5561</c:v>
                </c:pt>
                <c:pt idx="5362">
                  <c:v>5562</c:v>
                </c:pt>
                <c:pt idx="5363">
                  <c:v>5563</c:v>
                </c:pt>
                <c:pt idx="5364">
                  <c:v>5564</c:v>
                </c:pt>
                <c:pt idx="5365">
                  <c:v>5565</c:v>
                </c:pt>
                <c:pt idx="5366">
                  <c:v>5566</c:v>
                </c:pt>
                <c:pt idx="5367">
                  <c:v>5567</c:v>
                </c:pt>
                <c:pt idx="5368">
                  <c:v>5568</c:v>
                </c:pt>
                <c:pt idx="5369">
                  <c:v>5569</c:v>
                </c:pt>
                <c:pt idx="5370">
                  <c:v>5570</c:v>
                </c:pt>
                <c:pt idx="5371">
                  <c:v>5571</c:v>
                </c:pt>
                <c:pt idx="5372">
                  <c:v>5572</c:v>
                </c:pt>
                <c:pt idx="5373">
                  <c:v>5573</c:v>
                </c:pt>
                <c:pt idx="5374">
                  <c:v>5574</c:v>
                </c:pt>
                <c:pt idx="5375">
                  <c:v>5575</c:v>
                </c:pt>
                <c:pt idx="5376">
                  <c:v>5576</c:v>
                </c:pt>
                <c:pt idx="5377">
                  <c:v>5577</c:v>
                </c:pt>
                <c:pt idx="5378">
                  <c:v>5578</c:v>
                </c:pt>
                <c:pt idx="5379">
                  <c:v>5579</c:v>
                </c:pt>
                <c:pt idx="5380">
                  <c:v>5580</c:v>
                </c:pt>
                <c:pt idx="5381">
                  <c:v>5581</c:v>
                </c:pt>
                <c:pt idx="5382">
                  <c:v>5582</c:v>
                </c:pt>
                <c:pt idx="5383">
                  <c:v>5583</c:v>
                </c:pt>
                <c:pt idx="5384">
                  <c:v>5584</c:v>
                </c:pt>
                <c:pt idx="5385">
                  <c:v>5585</c:v>
                </c:pt>
                <c:pt idx="5386">
                  <c:v>5586</c:v>
                </c:pt>
                <c:pt idx="5387">
                  <c:v>5587</c:v>
                </c:pt>
                <c:pt idx="5388">
                  <c:v>5588</c:v>
                </c:pt>
                <c:pt idx="5389">
                  <c:v>5589</c:v>
                </c:pt>
                <c:pt idx="5390">
                  <c:v>5590</c:v>
                </c:pt>
                <c:pt idx="5391">
                  <c:v>5591</c:v>
                </c:pt>
                <c:pt idx="5392">
                  <c:v>5592</c:v>
                </c:pt>
                <c:pt idx="5393">
                  <c:v>5593</c:v>
                </c:pt>
                <c:pt idx="5394">
                  <c:v>5594</c:v>
                </c:pt>
                <c:pt idx="5395">
                  <c:v>5595</c:v>
                </c:pt>
                <c:pt idx="5396">
                  <c:v>5596</c:v>
                </c:pt>
                <c:pt idx="5397">
                  <c:v>5597</c:v>
                </c:pt>
                <c:pt idx="5398">
                  <c:v>5598</c:v>
                </c:pt>
                <c:pt idx="5399">
                  <c:v>5599</c:v>
                </c:pt>
                <c:pt idx="5400">
                  <c:v>5600</c:v>
                </c:pt>
                <c:pt idx="5401">
                  <c:v>5601</c:v>
                </c:pt>
                <c:pt idx="5402">
                  <c:v>5602</c:v>
                </c:pt>
                <c:pt idx="5403">
                  <c:v>5603</c:v>
                </c:pt>
                <c:pt idx="5404">
                  <c:v>5604</c:v>
                </c:pt>
                <c:pt idx="5405">
                  <c:v>5605</c:v>
                </c:pt>
                <c:pt idx="5406">
                  <c:v>5606</c:v>
                </c:pt>
                <c:pt idx="5407">
                  <c:v>5607</c:v>
                </c:pt>
                <c:pt idx="5408">
                  <c:v>5608</c:v>
                </c:pt>
                <c:pt idx="5409">
                  <c:v>5609</c:v>
                </c:pt>
                <c:pt idx="5410">
                  <c:v>5610</c:v>
                </c:pt>
                <c:pt idx="5411">
                  <c:v>5611</c:v>
                </c:pt>
                <c:pt idx="5412">
                  <c:v>5612</c:v>
                </c:pt>
                <c:pt idx="5413">
                  <c:v>5613</c:v>
                </c:pt>
                <c:pt idx="5414">
                  <c:v>5614</c:v>
                </c:pt>
                <c:pt idx="5415">
                  <c:v>5615</c:v>
                </c:pt>
                <c:pt idx="5416">
                  <c:v>5616</c:v>
                </c:pt>
                <c:pt idx="5417">
                  <c:v>5617</c:v>
                </c:pt>
                <c:pt idx="5418">
                  <c:v>5618</c:v>
                </c:pt>
                <c:pt idx="5419">
                  <c:v>5619</c:v>
                </c:pt>
                <c:pt idx="5420">
                  <c:v>5620</c:v>
                </c:pt>
                <c:pt idx="5421">
                  <c:v>5621</c:v>
                </c:pt>
                <c:pt idx="5422">
                  <c:v>5622</c:v>
                </c:pt>
                <c:pt idx="5423">
                  <c:v>5623</c:v>
                </c:pt>
                <c:pt idx="5424">
                  <c:v>5624</c:v>
                </c:pt>
                <c:pt idx="5425">
                  <c:v>5625</c:v>
                </c:pt>
                <c:pt idx="5426">
                  <c:v>5626</c:v>
                </c:pt>
                <c:pt idx="5427">
                  <c:v>5627</c:v>
                </c:pt>
                <c:pt idx="5428">
                  <c:v>5628</c:v>
                </c:pt>
                <c:pt idx="5429">
                  <c:v>5629</c:v>
                </c:pt>
                <c:pt idx="5430">
                  <c:v>5630</c:v>
                </c:pt>
                <c:pt idx="5431">
                  <c:v>5631</c:v>
                </c:pt>
                <c:pt idx="5432">
                  <c:v>5632</c:v>
                </c:pt>
                <c:pt idx="5433">
                  <c:v>5633</c:v>
                </c:pt>
                <c:pt idx="5434">
                  <c:v>5634</c:v>
                </c:pt>
                <c:pt idx="5435">
                  <c:v>5635</c:v>
                </c:pt>
                <c:pt idx="5436">
                  <c:v>5636</c:v>
                </c:pt>
                <c:pt idx="5437">
                  <c:v>5637</c:v>
                </c:pt>
                <c:pt idx="5438">
                  <c:v>5638</c:v>
                </c:pt>
                <c:pt idx="5439">
                  <c:v>5639</c:v>
                </c:pt>
                <c:pt idx="5440">
                  <c:v>5640</c:v>
                </c:pt>
                <c:pt idx="5441">
                  <c:v>5641</c:v>
                </c:pt>
                <c:pt idx="5442">
                  <c:v>5642</c:v>
                </c:pt>
                <c:pt idx="5443">
                  <c:v>5643</c:v>
                </c:pt>
                <c:pt idx="5444">
                  <c:v>5644</c:v>
                </c:pt>
                <c:pt idx="5445">
                  <c:v>5645</c:v>
                </c:pt>
                <c:pt idx="5446">
                  <c:v>5646</c:v>
                </c:pt>
                <c:pt idx="5447">
                  <c:v>5647</c:v>
                </c:pt>
                <c:pt idx="5448">
                  <c:v>5648</c:v>
                </c:pt>
                <c:pt idx="5449">
                  <c:v>5649</c:v>
                </c:pt>
                <c:pt idx="5450">
                  <c:v>5650</c:v>
                </c:pt>
                <c:pt idx="5451">
                  <c:v>5651</c:v>
                </c:pt>
                <c:pt idx="5452">
                  <c:v>5652</c:v>
                </c:pt>
                <c:pt idx="5453">
                  <c:v>5653</c:v>
                </c:pt>
                <c:pt idx="5454">
                  <c:v>5654</c:v>
                </c:pt>
                <c:pt idx="5455">
                  <c:v>5655</c:v>
                </c:pt>
                <c:pt idx="5456">
                  <c:v>5656</c:v>
                </c:pt>
                <c:pt idx="5457">
                  <c:v>5657</c:v>
                </c:pt>
                <c:pt idx="5458">
                  <c:v>5658</c:v>
                </c:pt>
                <c:pt idx="5459">
                  <c:v>5659</c:v>
                </c:pt>
                <c:pt idx="5460">
                  <c:v>5660</c:v>
                </c:pt>
                <c:pt idx="5461">
                  <c:v>5661</c:v>
                </c:pt>
                <c:pt idx="5462">
                  <c:v>5662</c:v>
                </c:pt>
                <c:pt idx="5463">
                  <c:v>5663</c:v>
                </c:pt>
                <c:pt idx="5464">
                  <c:v>5664</c:v>
                </c:pt>
                <c:pt idx="5465">
                  <c:v>5665</c:v>
                </c:pt>
                <c:pt idx="5466">
                  <c:v>5666</c:v>
                </c:pt>
                <c:pt idx="5467">
                  <c:v>5667</c:v>
                </c:pt>
                <c:pt idx="5468">
                  <c:v>5668</c:v>
                </c:pt>
                <c:pt idx="5469">
                  <c:v>5669</c:v>
                </c:pt>
                <c:pt idx="5470">
                  <c:v>5670</c:v>
                </c:pt>
                <c:pt idx="5471">
                  <c:v>5671</c:v>
                </c:pt>
                <c:pt idx="5472">
                  <c:v>5672</c:v>
                </c:pt>
                <c:pt idx="5473">
                  <c:v>5673</c:v>
                </c:pt>
                <c:pt idx="5474">
                  <c:v>5674</c:v>
                </c:pt>
                <c:pt idx="5475">
                  <c:v>5675</c:v>
                </c:pt>
                <c:pt idx="5476">
                  <c:v>5676</c:v>
                </c:pt>
                <c:pt idx="5477">
                  <c:v>5677</c:v>
                </c:pt>
                <c:pt idx="5478">
                  <c:v>5678</c:v>
                </c:pt>
                <c:pt idx="5479">
                  <c:v>5679</c:v>
                </c:pt>
                <c:pt idx="5480">
                  <c:v>5680</c:v>
                </c:pt>
                <c:pt idx="5481">
                  <c:v>5681</c:v>
                </c:pt>
                <c:pt idx="5482">
                  <c:v>5682</c:v>
                </c:pt>
                <c:pt idx="5483">
                  <c:v>5683</c:v>
                </c:pt>
                <c:pt idx="5484">
                  <c:v>5684</c:v>
                </c:pt>
                <c:pt idx="5485">
                  <c:v>5685</c:v>
                </c:pt>
                <c:pt idx="5486">
                  <c:v>5686</c:v>
                </c:pt>
                <c:pt idx="5487">
                  <c:v>5687</c:v>
                </c:pt>
                <c:pt idx="5488">
                  <c:v>5688</c:v>
                </c:pt>
                <c:pt idx="5489">
                  <c:v>5689</c:v>
                </c:pt>
                <c:pt idx="5490">
                  <c:v>5690</c:v>
                </c:pt>
                <c:pt idx="5491">
                  <c:v>5691</c:v>
                </c:pt>
                <c:pt idx="5492">
                  <c:v>5692</c:v>
                </c:pt>
                <c:pt idx="5493">
                  <c:v>5693</c:v>
                </c:pt>
                <c:pt idx="5494">
                  <c:v>5694</c:v>
                </c:pt>
                <c:pt idx="5495">
                  <c:v>5695</c:v>
                </c:pt>
                <c:pt idx="5496">
                  <c:v>5696</c:v>
                </c:pt>
                <c:pt idx="5497">
                  <c:v>5697</c:v>
                </c:pt>
                <c:pt idx="5498">
                  <c:v>5698</c:v>
                </c:pt>
                <c:pt idx="5499">
                  <c:v>5699</c:v>
                </c:pt>
                <c:pt idx="5500">
                  <c:v>5700</c:v>
                </c:pt>
                <c:pt idx="5501">
                  <c:v>5701</c:v>
                </c:pt>
                <c:pt idx="5502">
                  <c:v>5702</c:v>
                </c:pt>
                <c:pt idx="5503">
                  <c:v>5703</c:v>
                </c:pt>
                <c:pt idx="5504">
                  <c:v>5704</c:v>
                </c:pt>
                <c:pt idx="5505">
                  <c:v>5705</c:v>
                </c:pt>
                <c:pt idx="5506">
                  <c:v>5706</c:v>
                </c:pt>
                <c:pt idx="5507">
                  <c:v>5707</c:v>
                </c:pt>
                <c:pt idx="5508">
                  <c:v>5708</c:v>
                </c:pt>
                <c:pt idx="5509">
                  <c:v>5709</c:v>
                </c:pt>
                <c:pt idx="5510">
                  <c:v>5710</c:v>
                </c:pt>
                <c:pt idx="5511">
                  <c:v>5711</c:v>
                </c:pt>
                <c:pt idx="5512">
                  <c:v>5712</c:v>
                </c:pt>
                <c:pt idx="5513">
                  <c:v>5713</c:v>
                </c:pt>
                <c:pt idx="5514">
                  <c:v>5714</c:v>
                </c:pt>
                <c:pt idx="5515">
                  <c:v>5715</c:v>
                </c:pt>
                <c:pt idx="5516">
                  <c:v>5716</c:v>
                </c:pt>
                <c:pt idx="5517">
                  <c:v>5717</c:v>
                </c:pt>
                <c:pt idx="5518">
                  <c:v>5718</c:v>
                </c:pt>
                <c:pt idx="5519">
                  <c:v>5719</c:v>
                </c:pt>
                <c:pt idx="5520">
                  <c:v>5720</c:v>
                </c:pt>
                <c:pt idx="5521">
                  <c:v>5721</c:v>
                </c:pt>
                <c:pt idx="5522">
                  <c:v>5722</c:v>
                </c:pt>
                <c:pt idx="5523">
                  <c:v>5723</c:v>
                </c:pt>
                <c:pt idx="5524">
                  <c:v>5724</c:v>
                </c:pt>
                <c:pt idx="5525">
                  <c:v>5725</c:v>
                </c:pt>
                <c:pt idx="5526">
                  <c:v>5726</c:v>
                </c:pt>
                <c:pt idx="5527">
                  <c:v>5727</c:v>
                </c:pt>
                <c:pt idx="5528">
                  <c:v>5728</c:v>
                </c:pt>
                <c:pt idx="5529">
                  <c:v>5729</c:v>
                </c:pt>
                <c:pt idx="5530">
                  <c:v>5730</c:v>
                </c:pt>
                <c:pt idx="5531">
                  <c:v>5731</c:v>
                </c:pt>
                <c:pt idx="5532">
                  <c:v>5732</c:v>
                </c:pt>
                <c:pt idx="5533">
                  <c:v>5733</c:v>
                </c:pt>
                <c:pt idx="5534">
                  <c:v>5734</c:v>
                </c:pt>
                <c:pt idx="5535">
                  <c:v>5735</c:v>
                </c:pt>
                <c:pt idx="5536">
                  <c:v>5736</c:v>
                </c:pt>
                <c:pt idx="5537">
                  <c:v>5737</c:v>
                </c:pt>
                <c:pt idx="5538">
                  <c:v>5738</c:v>
                </c:pt>
                <c:pt idx="5539">
                  <c:v>5739</c:v>
                </c:pt>
                <c:pt idx="5540">
                  <c:v>5740</c:v>
                </c:pt>
                <c:pt idx="5541">
                  <c:v>5741</c:v>
                </c:pt>
                <c:pt idx="5542">
                  <c:v>5742</c:v>
                </c:pt>
                <c:pt idx="5543">
                  <c:v>5743</c:v>
                </c:pt>
                <c:pt idx="5544">
                  <c:v>5744</c:v>
                </c:pt>
                <c:pt idx="5545">
                  <c:v>5745</c:v>
                </c:pt>
                <c:pt idx="5546">
                  <c:v>5746</c:v>
                </c:pt>
                <c:pt idx="5547">
                  <c:v>5747</c:v>
                </c:pt>
                <c:pt idx="5548">
                  <c:v>5748</c:v>
                </c:pt>
                <c:pt idx="5549">
                  <c:v>5749</c:v>
                </c:pt>
                <c:pt idx="5550">
                  <c:v>5750</c:v>
                </c:pt>
                <c:pt idx="5551">
                  <c:v>5751</c:v>
                </c:pt>
                <c:pt idx="5552">
                  <c:v>5752</c:v>
                </c:pt>
                <c:pt idx="5553">
                  <c:v>5753</c:v>
                </c:pt>
                <c:pt idx="5554">
                  <c:v>5754</c:v>
                </c:pt>
                <c:pt idx="5555">
                  <c:v>5755</c:v>
                </c:pt>
                <c:pt idx="5556">
                  <c:v>5756</c:v>
                </c:pt>
                <c:pt idx="5557">
                  <c:v>5757</c:v>
                </c:pt>
                <c:pt idx="5558">
                  <c:v>5758</c:v>
                </c:pt>
                <c:pt idx="5559">
                  <c:v>5759</c:v>
                </c:pt>
                <c:pt idx="5560">
                  <c:v>5760</c:v>
                </c:pt>
                <c:pt idx="5561">
                  <c:v>5761</c:v>
                </c:pt>
                <c:pt idx="5562">
                  <c:v>5762</c:v>
                </c:pt>
                <c:pt idx="5563">
                  <c:v>5763</c:v>
                </c:pt>
                <c:pt idx="5564">
                  <c:v>5764</c:v>
                </c:pt>
                <c:pt idx="5565">
                  <c:v>5765</c:v>
                </c:pt>
                <c:pt idx="5566">
                  <c:v>5766</c:v>
                </c:pt>
                <c:pt idx="5567">
                  <c:v>5767</c:v>
                </c:pt>
                <c:pt idx="5568">
                  <c:v>5768</c:v>
                </c:pt>
                <c:pt idx="5569">
                  <c:v>5769</c:v>
                </c:pt>
                <c:pt idx="5570">
                  <c:v>5770</c:v>
                </c:pt>
                <c:pt idx="5571">
                  <c:v>5771</c:v>
                </c:pt>
                <c:pt idx="5572">
                  <c:v>5772</c:v>
                </c:pt>
                <c:pt idx="5573">
                  <c:v>5773</c:v>
                </c:pt>
                <c:pt idx="5574">
                  <c:v>5774</c:v>
                </c:pt>
                <c:pt idx="5575">
                  <c:v>5775</c:v>
                </c:pt>
                <c:pt idx="5576">
                  <c:v>5776</c:v>
                </c:pt>
                <c:pt idx="5577">
                  <c:v>5777</c:v>
                </c:pt>
                <c:pt idx="5578">
                  <c:v>5778</c:v>
                </c:pt>
                <c:pt idx="5579">
                  <c:v>5779</c:v>
                </c:pt>
                <c:pt idx="5580">
                  <c:v>5780</c:v>
                </c:pt>
                <c:pt idx="5581">
                  <c:v>5781</c:v>
                </c:pt>
                <c:pt idx="5582">
                  <c:v>5782</c:v>
                </c:pt>
                <c:pt idx="5583">
                  <c:v>5783</c:v>
                </c:pt>
                <c:pt idx="5584">
                  <c:v>5784</c:v>
                </c:pt>
                <c:pt idx="5585">
                  <c:v>5785</c:v>
                </c:pt>
                <c:pt idx="5586">
                  <c:v>5786</c:v>
                </c:pt>
                <c:pt idx="5587">
                  <c:v>5787</c:v>
                </c:pt>
                <c:pt idx="5588">
                  <c:v>5788</c:v>
                </c:pt>
                <c:pt idx="5589">
                  <c:v>5789</c:v>
                </c:pt>
                <c:pt idx="5590">
                  <c:v>5790</c:v>
                </c:pt>
                <c:pt idx="5591">
                  <c:v>5791</c:v>
                </c:pt>
                <c:pt idx="5592">
                  <c:v>5792</c:v>
                </c:pt>
                <c:pt idx="5593">
                  <c:v>5793</c:v>
                </c:pt>
                <c:pt idx="5594">
                  <c:v>5794</c:v>
                </c:pt>
                <c:pt idx="5595">
                  <c:v>5795</c:v>
                </c:pt>
                <c:pt idx="5596">
                  <c:v>5796</c:v>
                </c:pt>
                <c:pt idx="5597">
                  <c:v>5797</c:v>
                </c:pt>
                <c:pt idx="5598">
                  <c:v>5798</c:v>
                </c:pt>
                <c:pt idx="5599">
                  <c:v>5799</c:v>
                </c:pt>
                <c:pt idx="5600">
                  <c:v>5800</c:v>
                </c:pt>
                <c:pt idx="5601">
                  <c:v>5801</c:v>
                </c:pt>
                <c:pt idx="5602">
                  <c:v>5802</c:v>
                </c:pt>
                <c:pt idx="5603">
                  <c:v>5803</c:v>
                </c:pt>
                <c:pt idx="5604">
                  <c:v>5804</c:v>
                </c:pt>
                <c:pt idx="5605">
                  <c:v>5805</c:v>
                </c:pt>
                <c:pt idx="5606">
                  <c:v>5806</c:v>
                </c:pt>
                <c:pt idx="5607">
                  <c:v>5807</c:v>
                </c:pt>
                <c:pt idx="5608">
                  <c:v>5808</c:v>
                </c:pt>
                <c:pt idx="5609">
                  <c:v>5809</c:v>
                </c:pt>
                <c:pt idx="5610">
                  <c:v>5810</c:v>
                </c:pt>
                <c:pt idx="5611">
                  <c:v>5811</c:v>
                </c:pt>
                <c:pt idx="5612">
                  <c:v>5812</c:v>
                </c:pt>
                <c:pt idx="5613">
                  <c:v>5813</c:v>
                </c:pt>
                <c:pt idx="5614">
                  <c:v>5814</c:v>
                </c:pt>
                <c:pt idx="5615">
                  <c:v>5815</c:v>
                </c:pt>
                <c:pt idx="5616">
                  <c:v>5816</c:v>
                </c:pt>
                <c:pt idx="5617">
                  <c:v>5817</c:v>
                </c:pt>
                <c:pt idx="5618">
                  <c:v>5818</c:v>
                </c:pt>
                <c:pt idx="5619">
                  <c:v>5819</c:v>
                </c:pt>
                <c:pt idx="5620">
                  <c:v>5820</c:v>
                </c:pt>
                <c:pt idx="5621">
                  <c:v>5821</c:v>
                </c:pt>
                <c:pt idx="5622">
                  <c:v>5822</c:v>
                </c:pt>
                <c:pt idx="5623">
                  <c:v>5823</c:v>
                </c:pt>
                <c:pt idx="5624">
                  <c:v>5824</c:v>
                </c:pt>
                <c:pt idx="5625">
                  <c:v>5825</c:v>
                </c:pt>
                <c:pt idx="5626">
                  <c:v>5826</c:v>
                </c:pt>
                <c:pt idx="5627">
                  <c:v>5827</c:v>
                </c:pt>
                <c:pt idx="5628">
                  <c:v>5828</c:v>
                </c:pt>
                <c:pt idx="5629">
                  <c:v>5829</c:v>
                </c:pt>
                <c:pt idx="5630">
                  <c:v>5830</c:v>
                </c:pt>
                <c:pt idx="5631">
                  <c:v>5831</c:v>
                </c:pt>
                <c:pt idx="5632">
                  <c:v>5832</c:v>
                </c:pt>
                <c:pt idx="5633">
                  <c:v>5833</c:v>
                </c:pt>
                <c:pt idx="5634">
                  <c:v>5834</c:v>
                </c:pt>
                <c:pt idx="5635">
                  <c:v>5835</c:v>
                </c:pt>
                <c:pt idx="5636">
                  <c:v>5836</c:v>
                </c:pt>
                <c:pt idx="5637">
                  <c:v>5837</c:v>
                </c:pt>
                <c:pt idx="5638">
                  <c:v>5838</c:v>
                </c:pt>
                <c:pt idx="5639">
                  <c:v>5839</c:v>
                </c:pt>
                <c:pt idx="5640">
                  <c:v>5840</c:v>
                </c:pt>
                <c:pt idx="5641">
                  <c:v>5841</c:v>
                </c:pt>
                <c:pt idx="5642">
                  <c:v>5842</c:v>
                </c:pt>
                <c:pt idx="5643">
                  <c:v>5843</c:v>
                </c:pt>
                <c:pt idx="5644">
                  <c:v>5844</c:v>
                </c:pt>
                <c:pt idx="5645">
                  <c:v>5845</c:v>
                </c:pt>
                <c:pt idx="5646">
                  <c:v>5846</c:v>
                </c:pt>
                <c:pt idx="5647">
                  <c:v>5847</c:v>
                </c:pt>
                <c:pt idx="5648">
                  <c:v>5848</c:v>
                </c:pt>
                <c:pt idx="5649">
                  <c:v>5849</c:v>
                </c:pt>
                <c:pt idx="5650">
                  <c:v>5850</c:v>
                </c:pt>
                <c:pt idx="5651">
                  <c:v>5851</c:v>
                </c:pt>
                <c:pt idx="5652">
                  <c:v>5852</c:v>
                </c:pt>
                <c:pt idx="5653">
                  <c:v>5853</c:v>
                </c:pt>
                <c:pt idx="5654">
                  <c:v>5854</c:v>
                </c:pt>
                <c:pt idx="5655">
                  <c:v>5855</c:v>
                </c:pt>
                <c:pt idx="5656">
                  <c:v>5856</c:v>
                </c:pt>
                <c:pt idx="5657">
                  <c:v>5857</c:v>
                </c:pt>
                <c:pt idx="5658">
                  <c:v>5858</c:v>
                </c:pt>
                <c:pt idx="5659">
                  <c:v>5859</c:v>
                </c:pt>
                <c:pt idx="5660">
                  <c:v>5860</c:v>
                </c:pt>
                <c:pt idx="5661">
                  <c:v>5861</c:v>
                </c:pt>
                <c:pt idx="5662">
                  <c:v>5862</c:v>
                </c:pt>
                <c:pt idx="5663">
                  <c:v>5863</c:v>
                </c:pt>
                <c:pt idx="5664">
                  <c:v>5864</c:v>
                </c:pt>
                <c:pt idx="5665">
                  <c:v>5865</c:v>
                </c:pt>
                <c:pt idx="5666">
                  <c:v>5866</c:v>
                </c:pt>
                <c:pt idx="5667">
                  <c:v>5867</c:v>
                </c:pt>
                <c:pt idx="5668">
                  <c:v>5868</c:v>
                </c:pt>
                <c:pt idx="5669">
                  <c:v>5869</c:v>
                </c:pt>
                <c:pt idx="5670">
                  <c:v>5870</c:v>
                </c:pt>
                <c:pt idx="5671">
                  <c:v>5871</c:v>
                </c:pt>
                <c:pt idx="5672">
                  <c:v>5872</c:v>
                </c:pt>
                <c:pt idx="5673">
                  <c:v>5873</c:v>
                </c:pt>
                <c:pt idx="5674">
                  <c:v>5874</c:v>
                </c:pt>
                <c:pt idx="5675">
                  <c:v>5875</c:v>
                </c:pt>
                <c:pt idx="5676">
                  <c:v>5876</c:v>
                </c:pt>
                <c:pt idx="5677">
                  <c:v>5877</c:v>
                </c:pt>
                <c:pt idx="5678">
                  <c:v>5878</c:v>
                </c:pt>
                <c:pt idx="5679">
                  <c:v>5879</c:v>
                </c:pt>
                <c:pt idx="5680">
                  <c:v>5880</c:v>
                </c:pt>
                <c:pt idx="5681">
                  <c:v>5881</c:v>
                </c:pt>
                <c:pt idx="5682">
                  <c:v>5882</c:v>
                </c:pt>
                <c:pt idx="5683">
                  <c:v>5883</c:v>
                </c:pt>
                <c:pt idx="5684">
                  <c:v>5884</c:v>
                </c:pt>
                <c:pt idx="5685">
                  <c:v>5885</c:v>
                </c:pt>
                <c:pt idx="5686">
                  <c:v>5886</c:v>
                </c:pt>
                <c:pt idx="5687">
                  <c:v>5887</c:v>
                </c:pt>
                <c:pt idx="5688">
                  <c:v>5888</c:v>
                </c:pt>
                <c:pt idx="5689">
                  <c:v>5889</c:v>
                </c:pt>
                <c:pt idx="5690">
                  <c:v>5890</c:v>
                </c:pt>
                <c:pt idx="5691">
                  <c:v>5891</c:v>
                </c:pt>
                <c:pt idx="5692">
                  <c:v>5892</c:v>
                </c:pt>
                <c:pt idx="5693">
                  <c:v>5893</c:v>
                </c:pt>
                <c:pt idx="5694">
                  <c:v>5894</c:v>
                </c:pt>
                <c:pt idx="5695">
                  <c:v>5895</c:v>
                </c:pt>
                <c:pt idx="5696">
                  <c:v>5896</c:v>
                </c:pt>
                <c:pt idx="5697">
                  <c:v>5897</c:v>
                </c:pt>
                <c:pt idx="5698">
                  <c:v>5898</c:v>
                </c:pt>
                <c:pt idx="5699">
                  <c:v>5899</c:v>
                </c:pt>
                <c:pt idx="5700">
                  <c:v>5900</c:v>
                </c:pt>
                <c:pt idx="5701">
                  <c:v>5901</c:v>
                </c:pt>
                <c:pt idx="5702">
                  <c:v>5902</c:v>
                </c:pt>
                <c:pt idx="5703">
                  <c:v>5903</c:v>
                </c:pt>
                <c:pt idx="5704">
                  <c:v>5904</c:v>
                </c:pt>
                <c:pt idx="5705">
                  <c:v>5905</c:v>
                </c:pt>
                <c:pt idx="5706">
                  <c:v>5906</c:v>
                </c:pt>
                <c:pt idx="5707">
                  <c:v>5907</c:v>
                </c:pt>
                <c:pt idx="5708">
                  <c:v>5908</c:v>
                </c:pt>
                <c:pt idx="5709">
                  <c:v>5909</c:v>
                </c:pt>
                <c:pt idx="5710">
                  <c:v>5910</c:v>
                </c:pt>
                <c:pt idx="5711">
                  <c:v>5911</c:v>
                </c:pt>
                <c:pt idx="5712">
                  <c:v>5912</c:v>
                </c:pt>
                <c:pt idx="5713">
                  <c:v>5913</c:v>
                </c:pt>
                <c:pt idx="5714">
                  <c:v>5914</c:v>
                </c:pt>
                <c:pt idx="5715">
                  <c:v>5915</c:v>
                </c:pt>
                <c:pt idx="5716">
                  <c:v>5916</c:v>
                </c:pt>
                <c:pt idx="5717">
                  <c:v>5917</c:v>
                </c:pt>
                <c:pt idx="5718">
                  <c:v>5918</c:v>
                </c:pt>
                <c:pt idx="5719">
                  <c:v>5919</c:v>
                </c:pt>
                <c:pt idx="5720">
                  <c:v>5920</c:v>
                </c:pt>
                <c:pt idx="5721">
                  <c:v>5921</c:v>
                </c:pt>
                <c:pt idx="5722">
                  <c:v>5922</c:v>
                </c:pt>
                <c:pt idx="5723">
                  <c:v>5923</c:v>
                </c:pt>
                <c:pt idx="5724">
                  <c:v>5924</c:v>
                </c:pt>
                <c:pt idx="5725">
                  <c:v>5925</c:v>
                </c:pt>
                <c:pt idx="5726">
                  <c:v>5926</c:v>
                </c:pt>
                <c:pt idx="5727">
                  <c:v>5927</c:v>
                </c:pt>
                <c:pt idx="5728">
                  <c:v>5928</c:v>
                </c:pt>
                <c:pt idx="5729">
                  <c:v>5929</c:v>
                </c:pt>
                <c:pt idx="5730">
                  <c:v>5930</c:v>
                </c:pt>
                <c:pt idx="5731">
                  <c:v>5931</c:v>
                </c:pt>
                <c:pt idx="5732">
                  <c:v>5932</c:v>
                </c:pt>
                <c:pt idx="5733">
                  <c:v>5933</c:v>
                </c:pt>
                <c:pt idx="5734">
                  <c:v>5934</c:v>
                </c:pt>
                <c:pt idx="5735">
                  <c:v>5935</c:v>
                </c:pt>
                <c:pt idx="5736">
                  <c:v>5936</c:v>
                </c:pt>
                <c:pt idx="5737">
                  <c:v>5937</c:v>
                </c:pt>
                <c:pt idx="5738">
                  <c:v>5938</c:v>
                </c:pt>
                <c:pt idx="5739">
                  <c:v>5939</c:v>
                </c:pt>
                <c:pt idx="5740">
                  <c:v>5940</c:v>
                </c:pt>
                <c:pt idx="5741">
                  <c:v>5941</c:v>
                </c:pt>
                <c:pt idx="5742">
                  <c:v>5942</c:v>
                </c:pt>
                <c:pt idx="5743">
                  <c:v>5943</c:v>
                </c:pt>
                <c:pt idx="5744">
                  <c:v>5944</c:v>
                </c:pt>
                <c:pt idx="5745">
                  <c:v>5945</c:v>
                </c:pt>
                <c:pt idx="5746">
                  <c:v>5946</c:v>
                </c:pt>
                <c:pt idx="5747">
                  <c:v>5947</c:v>
                </c:pt>
                <c:pt idx="5748">
                  <c:v>5948</c:v>
                </c:pt>
                <c:pt idx="5749">
                  <c:v>5949</c:v>
                </c:pt>
                <c:pt idx="5750">
                  <c:v>5950</c:v>
                </c:pt>
                <c:pt idx="5751">
                  <c:v>5951</c:v>
                </c:pt>
                <c:pt idx="5752">
                  <c:v>5952</c:v>
                </c:pt>
                <c:pt idx="5753">
                  <c:v>5953</c:v>
                </c:pt>
                <c:pt idx="5754">
                  <c:v>5954</c:v>
                </c:pt>
                <c:pt idx="5755">
                  <c:v>5955</c:v>
                </c:pt>
                <c:pt idx="5756">
                  <c:v>5956</c:v>
                </c:pt>
                <c:pt idx="5757">
                  <c:v>5957</c:v>
                </c:pt>
                <c:pt idx="5758">
                  <c:v>5958</c:v>
                </c:pt>
                <c:pt idx="5759">
                  <c:v>5959</c:v>
                </c:pt>
                <c:pt idx="5760">
                  <c:v>5960</c:v>
                </c:pt>
                <c:pt idx="5761">
                  <c:v>5961</c:v>
                </c:pt>
                <c:pt idx="5762">
                  <c:v>5962</c:v>
                </c:pt>
                <c:pt idx="5763">
                  <c:v>5963</c:v>
                </c:pt>
                <c:pt idx="5764">
                  <c:v>5964</c:v>
                </c:pt>
                <c:pt idx="5765">
                  <c:v>5965</c:v>
                </c:pt>
                <c:pt idx="5766">
                  <c:v>5966</c:v>
                </c:pt>
                <c:pt idx="5767">
                  <c:v>5967</c:v>
                </c:pt>
                <c:pt idx="5768">
                  <c:v>5968</c:v>
                </c:pt>
                <c:pt idx="5769">
                  <c:v>5969</c:v>
                </c:pt>
                <c:pt idx="5770">
                  <c:v>5970</c:v>
                </c:pt>
                <c:pt idx="5771">
                  <c:v>5971</c:v>
                </c:pt>
                <c:pt idx="5772">
                  <c:v>5972</c:v>
                </c:pt>
                <c:pt idx="5773">
                  <c:v>5973</c:v>
                </c:pt>
                <c:pt idx="5774">
                  <c:v>5974</c:v>
                </c:pt>
                <c:pt idx="5775">
                  <c:v>5975</c:v>
                </c:pt>
                <c:pt idx="5776">
                  <c:v>5976</c:v>
                </c:pt>
                <c:pt idx="5777">
                  <c:v>5977</c:v>
                </c:pt>
                <c:pt idx="5778">
                  <c:v>5978</c:v>
                </c:pt>
                <c:pt idx="5779">
                  <c:v>5979</c:v>
                </c:pt>
                <c:pt idx="5780">
                  <c:v>5980</c:v>
                </c:pt>
                <c:pt idx="5781">
                  <c:v>5981</c:v>
                </c:pt>
                <c:pt idx="5782">
                  <c:v>5982</c:v>
                </c:pt>
                <c:pt idx="5783">
                  <c:v>5983</c:v>
                </c:pt>
                <c:pt idx="5784">
                  <c:v>5984</c:v>
                </c:pt>
                <c:pt idx="5785">
                  <c:v>5985</c:v>
                </c:pt>
                <c:pt idx="5786">
                  <c:v>5986</c:v>
                </c:pt>
                <c:pt idx="5787">
                  <c:v>5987</c:v>
                </c:pt>
                <c:pt idx="5788">
                  <c:v>5988</c:v>
                </c:pt>
                <c:pt idx="5789">
                  <c:v>5989</c:v>
                </c:pt>
                <c:pt idx="5790">
                  <c:v>5990</c:v>
                </c:pt>
                <c:pt idx="5791">
                  <c:v>5991</c:v>
                </c:pt>
                <c:pt idx="5792">
                  <c:v>5992</c:v>
                </c:pt>
                <c:pt idx="5793">
                  <c:v>5993</c:v>
                </c:pt>
                <c:pt idx="5794">
                  <c:v>5994</c:v>
                </c:pt>
                <c:pt idx="5795">
                  <c:v>5995</c:v>
                </c:pt>
                <c:pt idx="5796">
                  <c:v>5996</c:v>
                </c:pt>
                <c:pt idx="5797">
                  <c:v>5997</c:v>
                </c:pt>
                <c:pt idx="5798">
                  <c:v>5998</c:v>
                </c:pt>
                <c:pt idx="5799">
                  <c:v>5999</c:v>
                </c:pt>
                <c:pt idx="5800">
                  <c:v>6000</c:v>
                </c:pt>
                <c:pt idx="5801">
                  <c:v>6001</c:v>
                </c:pt>
                <c:pt idx="5802">
                  <c:v>6002</c:v>
                </c:pt>
                <c:pt idx="5803">
                  <c:v>6003</c:v>
                </c:pt>
                <c:pt idx="5804">
                  <c:v>6004</c:v>
                </c:pt>
                <c:pt idx="5805">
                  <c:v>6005</c:v>
                </c:pt>
                <c:pt idx="5806">
                  <c:v>6006</c:v>
                </c:pt>
                <c:pt idx="5807">
                  <c:v>6007</c:v>
                </c:pt>
                <c:pt idx="5808">
                  <c:v>6008</c:v>
                </c:pt>
                <c:pt idx="5809">
                  <c:v>6009</c:v>
                </c:pt>
                <c:pt idx="5810">
                  <c:v>6010</c:v>
                </c:pt>
                <c:pt idx="5811">
                  <c:v>6011</c:v>
                </c:pt>
                <c:pt idx="5812">
                  <c:v>6012</c:v>
                </c:pt>
                <c:pt idx="5813">
                  <c:v>6013</c:v>
                </c:pt>
                <c:pt idx="5814">
                  <c:v>6014</c:v>
                </c:pt>
                <c:pt idx="5815">
                  <c:v>6015</c:v>
                </c:pt>
                <c:pt idx="5816">
                  <c:v>6016</c:v>
                </c:pt>
                <c:pt idx="5817">
                  <c:v>6017</c:v>
                </c:pt>
                <c:pt idx="5818">
                  <c:v>6018</c:v>
                </c:pt>
                <c:pt idx="5819">
                  <c:v>6019</c:v>
                </c:pt>
                <c:pt idx="5820">
                  <c:v>6020</c:v>
                </c:pt>
                <c:pt idx="5821">
                  <c:v>6021</c:v>
                </c:pt>
                <c:pt idx="5822">
                  <c:v>6022</c:v>
                </c:pt>
                <c:pt idx="5823">
                  <c:v>6023</c:v>
                </c:pt>
                <c:pt idx="5824">
                  <c:v>6024</c:v>
                </c:pt>
                <c:pt idx="5825">
                  <c:v>6025</c:v>
                </c:pt>
                <c:pt idx="5826">
                  <c:v>6026</c:v>
                </c:pt>
                <c:pt idx="5827">
                  <c:v>6027</c:v>
                </c:pt>
                <c:pt idx="5828">
                  <c:v>6028</c:v>
                </c:pt>
                <c:pt idx="5829">
                  <c:v>6029</c:v>
                </c:pt>
                <c:pt idx="5830">
                  <c:v>6030</c:v>
                </c:pt>
                <c:pt idx="5831">
                  <c:v>6031</c:v>
                </c:pt>
                <c:pt idx="5832">
                  <c:v>6032</c:v>
                </c:pt>
                <c:pt idx="5833">
                  <c:v>6033</c:v>
                </c:pt>
                <c:pt idx="5834">
                  <c:v>6034</c:v>
                </c:pt>
                <c:pt idx="5835">
                  <c:v>6035</c:v>
                </c:pt>
                <c:pt idx="5836">
                  <c:v>6036</c:v>
                </c:pt>
                <c:pt idx="5837">
                  <c:v>6037</c:v>
                </c:pt>
                <c:pt idx="5838">
                  <c:v>6038</c:v>
                </c:pt>
                <c:pt idx="5839">
                  <c:v>6039</c:v>
                </c:pt>
                <c:pt idx="5840">
                  <c:v>6040</c:v>
                </c:pt>
                <c:pt idx="5841">
                  <c:v>6041</c:v>
                </c:pt>
                <c:pt idx="5842">
                  <c:v>6042</c:v>
                </c:pt>
                <c:pt idx="5843">
                  <c:v>6043</c:v>
                </c:pt>
                <c:pt idx="5844">
                  <c:v>6044</c:v>
                </c:pt>
                <c:pt idx="5845">
                  <c:v>6045</c:v>
                </c:pt>
                <c:pt idx="5846">
                  <c:v>6046</c:v>
                </c:pt>
                <c:pt idx="5847">
                  <c:v>6047</c:v>
                </c:pt>
                <c:pt idx="5848">
                  <c:v>6048</c:v>
                </c:pt>
                <c:pt idx="5849">
                  <c:v>6049</c:v>
                </c:pt>
                <c:pt idx="5850">
                  <c:v>6050</c:v>
                </c:pt>
                <c:pt idx="5851">
                  <c:v>6051</c:v>
                </c:pt>
                <c:pt idx="5852">
                  <c:v>6052</c:v>
                </c:pt>
                <c:pt idx="5853">
                  <c:v>6053</c:v>
                </c:pt>
                <c:pt idx="5854">
                  <c:v>6054</c:v>
                </c:pt>
                <c:pt idx="5855">
                  <c:v>6055</c:v>
                </c:pt>
                <c:pt idx="5856">
                  <c:v>6056</c:v>
                </c:pt>
                <c:pt idx="5857">
                  <c:v>6057</c:v>
                </c:pt>
                <c:pt idx="5858">
                  <c:v>6058</c:v>
                </c:pt>
                <c:pt idx="5859">
                  <c:v>6059</c:v>
                </c:pt>
                <c:pt idx="5860">
                  <c:v>6060</c:v>
                </c:pt>
                <c:pt idx="5861">
                  <c:v>6061</c:v>
                </c:pt>
                <c:pt idx="5862">
                  <c:v>6062</c:v>
                </c:pt>
                <c:pt idx="5863">
                  <c:v>6063</c:v>
                </c:pt>
                <c:pt idx="5864">
                  <c:v>6064</c:v>
                </c:pt>
                <c:pt idx="5865">
                  <c:v>6065</c:v>
                </c:pt>
                <c:pt idx="5866">
                  <c:v>6066</c:v>
                </c:pt>
                <c:pt idx="5867">
                  <c:v>6067</c:v>
                </c:pt>
                <c:pt idx="5868">
                  <c:v>6068</c:v>
                </c:pt>
                <c:pt idx="5869">
                  <c:v>6069</c:v>
                </c:pt>
                <c:pt idx="5870">
                  <c:v>6070</c:v>
                </c:pt>
                <c:pt idx="5871">
                  <c:v>6071</c:v>
                </c:pt>
                <c:pt idx="5872">
                  <c:v>6072</c:v>
                </c:pt>
                <c:pt idx="5873">
                  <c:v>6073</c:v>
                </c:pt>
                <c:pt idx="5874">
                  <c:v>6074</c:v>
                </c:pt>
                <c:pt idx="5875">
                  <c:v>6075</c:v>
                </c:pt>
                <c:pt idx="5876">
                  <c:v>6076</c:v>
                </c:pt>
                <c:pt idx="5877">
                  <c:v>6077</c:v>
                </c:pt>
                <c:pt idx="5878">
                  <c:v>6078</c:v>
                </c:pt>
                <c:pt idx="5879">
                  <c:v>6079</c:v>
                </c:pt>
                <c:pt idx="5880">
                  <c:v>6080</c:v>
                </c:pt>
                <c:pt idx="5881">
                  <c:v>6081</c:v>
                </c:pt>
                <c:pt idx="5882">
                  <c:v>6082</c:v>
                </c:pt>
                <c:pt idx="5883">
                  <c:v>6083</c:v>
                </c:pt>
                <c:pt idx="5884">
                  <c:v>6084</c:v>
                </c:pt>
                <c:pt idx="5885">
                  <c:v>6085</c:v>
                </c:pt>
                <c:pt idx="5886">
                  <c:v>6086</c:v>
                </c:pt>
                <c:pt idx="5887">
                  <c:v>6087</c:v>
                </c:pt>
                <c:pt idx="5888">
                  <c:v>6088</c:v>
                </c:pt>
                <c:pt idx="5889">
                  <c:v>6089</c:v>
                </c:pt>
                <c:pt idx="5890">
                  <c:v>6090</c:v>
                </c:pt>
                <c:pt idx="5891">
                  <c:v>6091</c:v>
                </c:pt>
                <c:pt idx="5892">
                  <c:v>6092</c:v>
                </c:pt>
                <c:pt idx="5893">
                  <c:v>6093</c:v>
                </c:pt>
                <c:pt idx="5894">
                  <c:v>6094</c:v>
                </c:pt>
                <c:pt idx="5895">
                  <c:v>6095</c:v>
                </c:pt>
                <c:pt idx="5896">
                  <c:v>6096</c:v>
                </c:pt>
                <c:pt idx="5897">
                  <c:v>6097</c:v>
                </c:pt>
                <c:pt idx="5898">
                  <c:v>6098</c:v>
                </c:pt>
                <c:pt idx="5899">
                  <c:v>6099</c:v>
                </c:pt>
                <c:pt idx="5900">
                  <c:v>6100</c:v>
                </c:pt>
                <c:pt idx="5901">
                  <c:v>6101</c:v>
                </c:pt>
                <c:pt idx="5902">
                  <c:v>6102</c:v>
                </c:pt>
                <c:pt idx="5903">
                  <c:v>6103</c:v>
                </c:pt>
                <c:pt idx="5904">
                  <c:v>6104</c:v>
                </c:pt>
                <c:pt idx="5905">
                  <c:v>6105</c:v>
                </c:pt>
                <c:pt idx="5906">
                  <c:v>6106</c:v>
                </c:pt>
                <c:pt idx="5907">
                  <c:v>6107</c:v>
                </c:pt>
                <c:pt idx="5908">
                  <c:v>6108</c:v>
                </c:pt>
                <c:pt idx="5909">
                  <c:v>6109</c:v>
                </c:pt>
                <c:pt idx="5910">
                  <c:v>6110</c:v>
                </c:pt>
                <c:pt idx="5911">
                  <c:v>6111</c:v>
                </c:pt>
                <c:pt idx="5912">
                  <c:v>6112</c:v>
                </c:pt>
                <c:pt idx="5913">
                  <c:v>6113</c:v>
                </c:pt>
                <c:pt idx="5914">
                  <c:v>6114</c:v>
                </c:pt>
                <c:pt idx="5915">
                  <c:v>6115</c:v>
                </c:pt>
                <c:pt idx="5916">
                  <c:v>6116</c:v>
                </c:pt>
                <c:pt idx="5917">
                  <c:v>6117</c:v>
                </c:pt>
                <c:pt idx="5918">
                  <c:v>6118</c:v>
                </c:pt>
                <c:pt idx="5919">
                  <c:v>6119</c:v>
                </c:pt>
                <c:pt idx="5920">
                  <c:v>6120</c:v>
                </c:pt>
                <c:pt idx="5921">
                  <c:v>6121</c:v>
                </c:pt>
                <c:pt idx="5922">
                  <c:v>6122</c:v>
                </c:pt>
                <c:pt idx="5923">
                  <c:v>6123</c:v>
                </c:pt>
                <c:pt idx="5924">
                  <c:v>6124</c:v>
                </c:pt>
                <c:pt idx="5925">
                  <c:v>6125</c:v>
                </c:pt>
                <c:pt idx="5926">
                  <c:v>6126</c:v>
                </c:pt>
                <c:pt idx="5927">
                  <c:v>6127</c:v>
                </c:pt>
                <c:pt idx="5928">
                  <c:v>6128</c:v>
                </c:pt>
                <c:pt idx="5929">
                  <c:v>6129</c:v>
                </c:pt>
                <c:pt idx="5930">
                  <c:v>6130</c:v>
                </c:pt>
                <c:pt idx="5931">
                  <c:v>6131</c:v>
                </c:pt>
                <c:pt idx="5932">
                  <c:v>6132</c:v>
                </c:pt>
                <c:pt idx="5933">
                  <c:v>6133</c:v>
                </c:pt>
                <c:pt idx="5934">
                  <c:v>6134</c:v>
                </c:pt>
                <c:pt idx="5935">
                  <c:v>6135</c:v>
                </c:pt>
                <c:pt idx="5936">
                  <c:v>6136</c:v>
                </c:pt>
                <c:pt idx="5937">
                  <c:v>6137</c:v>
                </c:pt>
                <c:pt idx="5938">
                  <c:v>6138</c:v>
                </c:pt>
                <c:pt idx="5939">
                  <c:v>6139</c:v>
                </c:pt>
                <c:pt idx="5940">
                  <c:v>6140</c:v>
                </c:pt>
                <c:pt idx="5941">
                  <c:v>6141</c:v>
                </c:pt>
                <c:pt idx="5942">
                  <c:v>6142</c:v>
                </c:pt>
                <c:pt idx="5943">
                  <c:v>6143</c:v>
                </c:pt>
                <c:pt idx="5944">
                  <c:v>6144</c:v>
                </c:pt>
                <c:pt idx="5945">
                  <c:v>6145</c:v>
                </c:pt>
                <c:pt idx="5946">
                  <c:v>6146</c:v>
                </c:pt>
                <c:pt idx="5947">
                  <c:v>6147</c:v>
                </c:pt>
                <c:pt idx="5948">
                  <c:v>6148</c:v>
                </c:pt>
                <c:pt idx="5949">
                  <c:v>6149</c:v>
                </c:pt>
                <c:pt idx="5950">
                  <c:v>6150</c:v>
                </c:pt>
                <c:pt idx="5951">
                  <c:v>6151</c:v>
                </c:pt>
                <c:pt idx="5952">
                  <c:v>6152</c:v>
                </c:pt>
                <c:pt idx="5953">
                  <c:v>6153</c:v>
                </c:pt>
                <c:pt idx="5954">
                  <c:v>6154</c:v>
                </c:pt>
                <c:pt idx="5955">
                  <c:v>6155</c:v>
                </c:pt>
                <c:pt idx="5956">
                  <c:v>6156</c:v>
                </c:pt>
                <c:pt idx="5957">
                  <c:v>6157</c:v>
                </c:pt>
                <c:pt idx="5958">
                  <c:v>6158</c:v>
                </c:pt>
                <c:pt idx="5959">
                  <c:v>6159</c:v>
                </c:pt>
                <c:pt idx="5960">
                  <c:v>6160</c:v>
                </c:pt>
                <c:pt idx="5961">
                  <c:v>6161</c:v>
                </c:pt>
                <c:pt idx="5962">
                  <c:v>6162</c:v>
                </c:pt>
                <c:pt idx="5963">
                  <c:v>6163</c:v>
                </c:pt>
                <c:pt idx="5964">
                  <c:v>6164</c:v>
                </c:pt>
                <c:pt idx="5965">
                  <c:v>6165</c:v>
                </c:pt>
                <c:pt idx="5966">
                  <c:v>6166</c:v>
                </c:pt>
                <c:pt idx="5967">
                  <c:v>6167</c:v>
                </c:pt>
                <c:pt idx="5968">
                  <c:v>6168</c:v>
                </c:pt>
                <c:pt idx="5969">
                  <c:v>6169</c:v>
                </c:pt>
                <c:pt idx="5970">
                  <c:v>6170</c:v>
                </c:pt>
                <c:pt idx="5971">
                  <c:v>6171</c:v>
                </c:pt>
                <c:pt idx="5972">
                  <c:v>6172</c:v>
                </c:pt>
                <c:pt idx="5973">
                  <c:v>6173</c:v>
                </c:pt>
                <c:pt idx="5974">
                  <c:v>6174</c:v>
                </c:pt>
                <c:pt idx="5975">
                  <c:v>6175</c:v>
                </c:pt>
                <c:pt idx="5976">
                  <c:v>6176</c:v>
                </c:pt>
                <c:pt idx="5977">
                  <c:v>6177</c:v>
                </c:pt>
                <c:pt idx="5978">
                  <c:v>6178</c:v>
                </c:pt>
                <c:pt idx="5979">
                  <c:v>6179</c:v>
                </c:pt>
                <c:pt idx="5980">
                  <c:v>6180</c:v>
                </c:pt>
                <c:pt idx="5981">
                  <c:v>6181</c:v>
                </c:pt>
                <c:pt idx="5982">
                  <c:v>6182</c:v>
                </c:pt>
                <c:pt idx="5983">
                  <c:v>6183</c:v>
                </c:pt>
                <c:pt idx="5984">
                  <c:v>6184</c:v>
                </c:pt>
                <c:pt idx="5985">
                  <c:v>6185</c:v>
                </c:pt>
                <c:pt idx="5986">
                  <c:v>6186</c:v>
                </c:pt>
                <c:pt idx="5987">
                  <c:v>6187</c:v>
                </c:pt>
                <c:pt idx="5988">
                  <c:v>6188</c:v>
                </c:pt>
                <c:pt idx="5989">
                  <c:v>6189</c:v>
                </c:pt>
                <c:pt idx="5990">
                  <c:v>6190</c:v>
                </c:pt>
                <c:pt idx="5991">
                  <c:v>6191</c:v>
                </c:pt>
                <c:pt idx="5992">
                  <c:v>6192</c:v>
                </c:pt>
                <c:pt idx="5993">
                  <c:v>6193</c:v>
                </c:pt>
                <c:pt idx="5994">
                  <c:v>6194</c:v>
                </c:pt>
                <c:pt idx="5995">
                  <c:v>6195</c:v>
                </c:pt>
                <c:pt idx="5996">
                  <c:v>6196</c:v>
                </c:pt>
                <c:pt idx="5997">
                  <c:v>6197</c:v>
                </c:pt>
                <c:pt idx="5998">
                  <c:v>6198</c:v>
                </c:pt>
                <c:pt idx="5999">
                  <c:v>6199</c:v>
                </c:pt>
                <c:pt idx="6000">
                  <c:v>6200</c:v>
                </c:pt>
                <c:pt idx="6001">
                  <c:v>6201</c:v>
                </c:pt>
                <c:pt idx="6002">
                  <c:v>6202</c:v>
                </c:pt>
                <c:pt idx="6003">
                  <c:v>6203</c:v>
                </c:pt>
                <c:pt idx="6004">
                  <c:v>6204</c:v>
                </c:pt>
                <c:pt idx="6005">
                  <c:v>6205</c:v>
                </c:pt>
                <c:pt idx="6006">
                  <c:v>6206</c:v>
                </c:pt>
                <c:pt idx="6007">
                  <c:v>6207</c:v>
                </c:pt>
                <c:pt idx="6008">
                  <c:v>6208</c:v>
                </c:pt>
                <c:pt idx="6009">
                  <c:v>6209</c:v>
                </c:pt>
                <c:pt idx="6010">
                  <c:v>6210</c:v>
                </c:pt>
                <c:pt idx="6011">
                  <c:v>6211</c:v>
                </c:pt>
                <c:pt idx="6012">
                  <c:v>6212</c:v>
                </c:pt>
                <c:pt idx="6013">
                  <c:v>6213</c:v>
                </c:pt>
                <c:pt idx="6014">
                  <c:v>6214</c:v>
                </c:pt>
                <c:pt idx="6015">
                  <c:v>6215</c:v>
                </c:pt>
                <c:pt idx="6016">
                  <c:v>6216</c:v>
                </c:pt>
                <c:pt idx="6017">
                  <c:v>6217</c:v>
                </c:pt>
                <c:pt idx="6018">
                  <c:v>6218</c:v>
                </c:pt>
                <c:pt idx="6019">
                  <c:v>6219</c:v>
                </c:pt>
                <c:pt idx="6020">
                  <c:v>6220</c:v>
                </c:pt>
                <c:pt idx="6021">
                  <c:v>6221</c:v>
                </c:pt>
                <c:pt idx="6022">
                  <c:v>6222</c:v>
                </c:pt>
                <c:pt idx="6023">
                  <c:v>6223</c:v>
                </c:pt>
                <c:pt idx="6024">
                  <c:v>6224</c:v>
                </c:pt>
                <c:pt idx="6025">
                  <c:v>6225</c:v>
                </c:pt>
                <c:pt idx="6026">
                  <c:v>6226</c:v>
                </c:pt>
                <c:pt idx="6027">
                  <c:v>6227</c:v>
                </c:pt>
                <c:pt idx="6028">
                  <c:v>6228</c:v>
                </c:pt>
                <c:pt idx="6029">
                  <c:v>6229</c:v>
                </c:pt>
                <c:pt idx="6030">
                  <c:v>6230</c:v>
                </c:pt>
                <c:pt idx="6031">
                  <c:v>6231</c:v>
                </c:pt>
                <c:pt idx="6032">
                  <c:v>6232</c:v>
                </c:pt>
                <c:pt idx="6033">
                  <c:v>6233</c:v>
                </c:pt>
                <c:pt idx="6034">
                  <c:v>6234</c:v>
                </c:pt>
                <c:pt idx="6035">
                  <c:v>6235</c:v>
                </c:pt>
                <c:pt idx="6036">
                  <c:v>6236</c:v>
                </c:pt>
                <c:pt idx="6037">
                  <c:v>6237</c:v>
                </c:pt>
                <c:pt idx="6038">
                  <c:v>6238</c:v>
                </c:pt>
                <c:pt idx="6039">
                  <c:v>6239</c:v>
                </c:pt>
                <c:pt idx="6040">
                  <c:v>6240</c:v>
                </c:pt>
                <c:pt idx="6041">
                  <c:v>6241</c:v>
                </c:pt>
                <c:pt idx="6042">
                  <c:v>6242</c:v>
                </c:pt>
                <c:pt idx="6043">
                  <c:v>6243</c:v>
                </c:pt>
                <c:pt idx="6044">
                  <c:v>6244</c:v>
                </c:pt>
                <c:pt idx="6045">
                  <c:v>6245</c:v>
                </c:pt>
                <c:pt idx="6046">
                  <c:v>6246</c:v>
                </c:pt>
                <c:pt idx="6047">
                  <c:v>6247</c:v>
                </c:pt>
                <c:pt idx="6048">
                  <c:v>6248</c:v>
                </c:pt>
                <c:pt idx="6049">
                  <c:v>6249</c:v>
                </c:pt>
                <c:pt idx="6050">
                  <c:v>6250</c:v>
                </c:pt>
                <c:pt idx="6051">
                  <c:v>6251</c:v>
                </c:pt>
                <c:pt idx="6052">
                  <c:v>6252</c:v>
                </c:pt>
                <c:pt idx="6053">
                  <c:v>6253</c:v>
                </c:pt>
                <c:pt idx="6054">
                  <c:v>6254</c:v>
                </c:pt>
                <c:pt idx="6055">
                  <c:v>6255</c:v>
                </c:pt>
                <c:pt idx="6056">
                  <c:v>6256</c:v>
                </c:pt>
                <c:pt idx="6057">
                  <c:v>6257</c:v>
                </c:pt>
                <c:pt idx="6058">
                  <c:v>6258</c:v>
                </c:pt>
                <c:pt idx="6059">
                  <c:v>6259</c:v>
                </c:pt>
                <c:pt idx="6060">
                  <c:v>6260</c:v>
                </c:pt>
                <c:pt idx="6061">
                  <c:v>6261</c:v>
                </c:pt>
                <c:pt idx="6062">
                  <c:v>6262</c:v>
                </c:pt>
                <c:pt idx="6063">
                  <c:v>6263</c:v>
                </c:pt>
                <c:pt idx="6064">
                  <c:v>6264</c:v>
                </c:pt>
                <c:pt idx="6065">
                  <c:v>6265</c:v>
                </c:pt>
                <c:pt idx="6066">
                  <c:v>6266</c:v>
                </c:pt>
                <c:pt idx="6067">
                  <c:v>6267</c:v>
                </c:pt>
                <c:pt idx="6068">
                  <c:v>6268</c:v>
                </c:pt>
                <c:pt idx="6069">
                  <c:v>6269</c:v>
                </c:pt>
                <c:pt idx="6070">
                  <c:v>6270</c:v>
                </c:pt>
                <c:pt idx="6071">
                  <c:v>6271</c:v>
                </c:pt>
                <c:pt idx="6072">
                  <c:v>6272</c:v>
                </c:pt>
                <c:pt idx="6073">
                  <c:v>6273</c:v>
                </c:pt>
                <c:pt idx="6074">
                  <c:v>6274</c:v>
                </c:pt>
                <c:pt idx="6075">
                  <c:v>6275</c:v>
                </c:pt>
                <c:pt idx="6076">
                  <c:v>6276</c:v>
                </c:pt>
                <c:pt idx="6077">
                  <c:v>6277</c:v>
                </c:pt>
                <c:pt idx="6078">
                  <c:v>6278</c:v>
                </c:pt>
                <c:pt idx="6079">
                  <c:v>6279</c:v>
                </c:pt>
                <c:pt idx="6080">
                  <c:v>6280</c:v>
                </c:pt>
                <c:pt idx="6081">
                  <c:v>6281</c:v>
                </c:pt>
                <c:pt idx="6082">
                  <c:v>6282</c:v>
                </c:pt>
                <c:pt idx="6083">
                  <c:v>6283</c:v>
                </c:pt>
                <c:pt idx="6084">
                  <c:v>6284</c:v>
                </c:pt>
                <c:pt idx="6085">
                  <c:v>6285</c:v>
                </c:pt>
                <c:pt idx="6086">
                  <c:v>6286</c:v>
                </c:pt>
                <c:pt idx="6087">
                  <c:v>6287</c:v>
                </c:pt>
                <c:pt idx="6088">
                  <c:v>6288</c:v>
                </c:pt>
                <c:pt idx="6089">
                  <c:v>6289</c:v>
                </c:pt>
                <c:pt idx="6090">
                  <c:v>6290</c:v>
                </c:pt>
                <c:pt idx="6091">
                  <c:v>6291</c:v>
                </c:pt>
                <c:pt idx="6092">
                  <c:v>6292</c:v>
                </c:pt>
                <c:pt idx="6093">
                  <c:v>6293</c:v>
                </c:pt>
                <c:pt idx="6094">
                  <c:v>6294</c:v>
                </c:pt>
                <c:pt idx="6095">
                  <c:v>6295</c:v>
                </c:pt>
                <c:pt idx="6096">
                  <c:v>6296</c:v>
                </c:pt>
                <c:pt idx="6097">
                  <c:v>6297</c:v>
                </c:pt>
                <c:pt idx="6098">
                  <c:v>6298</c:v>
                </c:pt>
                <c:pt idx="6099">
                  <c:v>6299</c:v>
                </c:pt>
                <c:pt idx="6100">
                  <c:v>6300</c:v>
                </c:pt>
                <c:pt idx="6101">
                  <c:v>6301</c:v>
                </c:pt>
                <c:pt idx="6102">
                  <c:v>6302</c:v>
                </c:pt>
                <c:pt idx="6103">
                  <c:v>6303</c:v>
                </c:pt>
                <c:pt idx="6104">
                  <c:v>6304</c:v>
                </c:pt>
                <c:pt idx="6105">
                  <c:v>6305</c:v>
                </c:pt>
                <c:pt idx="6106">
                  <c:v>6306</c:v>
                </c:pt>
                <c:pt idx="6107">
                  <c:v>6307</c:v>
                </c:pt>
                <c:pt idx="6108">
                  <c:v>6308</c:v>
                </c:pt>
                <c:pt idx="6109">
                  <c:v>6309</c:v>
                </c:pt>
                <c:pt idx="6110">
                  <c:v>6310</c:v>
                </c:pt>
                <c:pt idx="6111">
                  <c:v>6311</c:v>
                </c:pt>
                <c:pt idx="6112">
                  <c:v>6312</c:v>
                </c:pt>
                <c:pt idx="6113">
                  <c:v>6313</c:v>
                </c:pt>
                <c:pt idx="6114">
                  <c:v>6314</c:v>
                </c:pt>
                <c:pt idx="6115">
                  <c:v>6315</c:v>
                </c:pt>
                <c:pt idx="6116">
                  <c:v>6316</c:v>
                </c:pt>
                <c:pt idx="6117">
                  <c:v>6317</c:v>
                </c:pt>
                <c:pt idx="6118">
                  <c:v>6318</c:v>
                </c:pt>
                <c:pt idx="6119">
                  <c:v>6319</c:v>
                </c:pt>
                <c:pt idx="6120">
                  <c:v>6320</c:v>
                </c:pt>
                <c:pt idx="6121">
                  <c:v>6321</c:v>
                </c:pt>
                <c:pt idx="6122">
                  <c:v>6322</c:v>
                </c:pt>
                <c:pt idx="6123">
                  <c:v>6323</c:v>
                </c:pt>
                <c:pt idx="6124">
                  <c:v>6324</c:v>
                </c:pt>
                <c:pt idx="6125">
                  <c:v>6325</c:v>
                </c:pt>
                <c:pt idx="6126">
                  <c:v>6326</c:v>
                </c:pt>
                <c:pt idx="6127">
                  <c:v>6327</c:v>
                </c:pt>
                <c:pt idx="6128">
                  <c:v>6328</c:v>
                </c:pt>
                <c:pt idx="6129">
                  <c:v>6329</c:v>
                </c:pt>
                <c:pt idx="6130">
                  <c:v>6330</c:v>
                </c:pt>
                <c:pt idx="6131">
                  <c:v>6331</c:v>
                </c:pt>
                <c:pt idx="6132">
                  <c:v>6332</c:v>
                </c:pt>
                <c:pt idx="6133">
                  <c:v>6333</c:v>
                </c:pt>
                <c:pt idx="6134">
                  <c:v>6334</c:v>
                </c:pt>
                <c:pt idx="6135">
                  <c:v>6335</c:v>
                </c:pt>
                <c:pt idx="6136">
                  <c:v>6336</c:v>
                </c:pt>
                <c:pt idx="6137">
                  <c:v>6337</c:v>
                </c:pt>
                <c:pt idx="6138">
                  <c:v>6338</c:v>
                </c:pt>
                <c:pt idx="6139">
                  <c:v>6339</c:v>
                </c:pt>
                <c:pt idx="6140">
                  <c:v>6340</c:v>
                </c:pt>
                <c:pt idx="6141">
                  <c:v>6341</c:v>
                </c:pt>
                <c:pt idx="6142">
                  <c:v>6342</c:v>
                </c:pt>
                <c:pt idx="6143">
                  <c:v>6343</c:v>
                </c:pt>
                <c:pt idx="6144">
                  <c:v>6344</c:v>
                </c:pt>
                <c:pt idx="6145">
                  <c:v>6345</c:v>
                </c:pt>
                <c:pt idx="6146">
                  <c:v>6346</c:v>
                </c:pt>
                <c:pt idx="6147">
                  <c:v>6347</c:v>
                </c:pt>
                <c:pt idx="6148">
                  <c:v>6348</c:v>
                </c:pt>
                <c:pt idx="6149">
                  <c:v>6349</c:v>
                </c:pt>
                <c:pt idx="6150">
                  <c:v>6350</c:v>
                </c:pt>
                <c:pt idx="6151">
                  <c:v>6351</c:v>
                </c:pt>
                <c:pt idx="6152">
                  <c:v>6352</c:v>
                </c:pt>
                <c:pt idx="6153">
                  <c:v>6353</c:v>
                </c:pt>
                <c:pt idx="6154">
                  <c:v>6354</c:v>
                </c:pt>
                <c:pt idx="6155">
                  <c:v>6355</c:v>
                </c:pt>
                <c:pt idx="6156">
                  <c:v>6356</c:v>
                </c:pt>
                <c:pt idx="6157">
                  <c:v>6357</c:v>
                </c:pt>
                <c:pt idx="6158">
                  <c:v>6358</c:v>
                </c:pt>
                <c:pt idx="6159">
                  <c:v>6359</c:v>
                </c:pt>
                <c:pt idx="6160">
                  <c:v>6360</c:v>
                </c:pt>
                <c:pt idx="6161">
                  <c:v>6361</c:v>
                </c:pt>
                <c:pt idx="6162">
                  <c:v>6362</c:v>
                </c:pt>
                <c:pt idx="6163">
                  <c:v>6363</c:v>
                </c:pt>
                <c:pt idx="6164">
                  <c:v>6364</c:v>
                </c:pt>
                <c:pt idx="6165">
                  <c:v>6365</c:v>
                </c:pt>
                <c:pt idx="6166">
                  <c:v>6366</c:v>
                </c:pt>
                <c:pt idx="6167">
                  <c:v>6367</c:v>
                </c:pt>
                <c:pt idx="6168">
                  <c:v>6368</c:v>
                </c:pt>
                <c:pt idx="6169">
                  <c:v>6369</c:v>
                </c:pt>
                <c:pt idx="6170">
                  <c:v>6370</c:v>
                </c:pt>
                <c:pt idx="6171">
                  <c:v>6371</c:v>
                </c:pt>
                <c:pt idx="6172">
                  <c:v>6372</c:v>
                </c:pt>
                <c:pt idx="6173">
                  <c:v>6373</c:v>
                </c:pt>
                <c:pt idx="6174">
                  <c:v>6374</c:v>
                </c:pt>
                <c:pt idx="6175">
                  <c:v>6375</c:v>
                </c:pt>
                <c:pt idx="6176">
                  <c:v>6376</c:v>
                </c:pt>
                <c:pt idx="6177">
                  <c:v>6377</c:v>
                </c:pt>
                <c:pt idx="6178">
                  <c:v>6378</c:v>
                </c:pt>
                <c:pt idx="6179">
                  <c:v>6379</c:v>
                </c:pt>
                <c:pt idx="6180">
                  <c:v>6380</c:v>
                </c:pt>
                <c:pt idx="6181">
                  <c:v>6381</c:v>
                </c:pt>
                <c:pt idx="6182">
                  <c:v>6382</c:v>
                </c:pt>
                <c:pt idx="6183">
                  <c:v>6383</c:v>
                </c:pt>
                <c:pt idx="6184">
                  <c:v>6384</c:v>
                </c:pt>
                <c:pt idx="6185">
                  <c:v>6385</c:v>
                </c:pt>
                <c:pt idx="6186">
                  <c:v>6386</c:v>
                </c:pt>
                <c:pt idx="6187">
                  <c:v>6387</c:v>
                </c:pt>
                <c:pt idx="6188">
                  <c:v>6388</c:v>
                </c:pt>
                <c:pt idx="6189">
                  <c:v>6389</c:v>
                </c:pt>
                <c:pt idx="6190">
                  <c:v>6390</c:v>
                </c:pt>
                <c:pt idx="6191">
                  <c:v>6391</c:v>
                </c:pt>
                <c:pt idx="6192">
                  <c:v>6392</c:v>
                </c:pt>
                <c:pt idx="6193">
                  <c:v>6393</c:v>
                </c:pt>
                <c:pt idx="6194">
                  <c:v>6394</c:v>
                </c:pt>
                <c:pt idx="6195">
                  <c:v>6395</c:v>
                </c:pt>
                <c:pt idx="6196">
                  <c:v>6396</c:v>
                </c:pt>
                <c:pt idx="6197">
                  <c:v>6397</c:v>
                </c:pt>
                <c:pt idx="6198">
                  <c:v>6398</c:v>
                </c:pt>
                <c:pt idx="6199">
                  <c:v>6399</c:v>
                </c:pt>
                <c:pt idx="6200">
                  <c:v>6400</c:v>
                </c:pt>
                <c:pt idx="6201">
                  <c:v>6401</c:v>
                </c:pt>
                <c:pt idx="6202">
                  <c:v>6402</c:v>
                </c:pt>
                <c:pt idx="6203">
                  <c:v>6403</c:v>
                </c:pt>
                <c:pt idx="6204">
                  <c:v>6404</c:v>
                </c:pt>
                <c:pt idx="6205">
                  <c:v>6405</c:v>
                </c:pt>
                <c:pt idx="6206">
                  <c:v>6406</c:v>
                </c:pt>
                <c:pt idx="6207">
                  <c:v>6407</c:v>
                </c:pt>
                <c:pt idx="6208">
                  <c:v>6408</c:v>
                </c:pt>
                <c:pt idx="6209">
                  <c:v>6409</c:v>
                </c:pt>
                <c:pt idx="6210">
                  <c:v>6410</c:v>
                </c:pt>
                <c:pt idx="6211">
                  <c:v>6411</c:v>
                </c:pt>
                <c:pt idx="6212">
                  <c:v>6412</c:v>
                </c:pt>
                <c:pt idx="6213">
                  <c:v>6413</c:v>
                </c:pt>
                <c:pt idx="6214">
                  <c:v>6414</c:v>
                </c:pt>
                <c:pt idx="6215">
                  <c:v>6415</c:v>
                </c:pt>
                <c:pt idx="6216">
                  <c:v>6416</c:v>
                </c:pt>
                <c:pt idx="6217">
                  <c:v>6417</c:v>
                </c:pt>
                <c:pt idx="6218">
                  <c:v>6418</c:v>
                </c:pt>
                <c:pt idx="6219">
                  <c:v>6419</c:v>
                </c:pt>
                <c:pt idx="6220">
                  <c:v>6420</c:v>
                </c:pt>
                <c:pt idx="6221">
                  <c:v>6421</c:v>
                </c:pt>
                <c:pt idx="6222">
                  <c:v>6422</c:v>
                </c:pt>
                <c:pt idx="6223">
                  <c:v>6423</c:v>
                </c:pt>
                <c:pt idx="6224">
                  <c:v>6424</c:v>
                </c:pt>
                <c:pt idx="6225">
                  <c:v>6425</c:v>
                </c:pt>
                <c:pt idx="6226">
                  <c:v>6426</c:v>
                </c:pt>
                <c:pt idx="6227">
                  <c:v>6427</c:v>
                </c:pt>
                <c:pt idx="6228">
                  <c:v>6428</c:v>
                </c:pt>
                <c:pt idx="6229">
                  <c:v>6429</c:v>
                </c:pt>
                <c:pt idx="6230">
                  <c:v>6430</c:v>
                </c:pt>
                <c:pt idx="6231">
                  <c:v>6431</c:v>
                </c:pt>
                <c:pt idx="6232">
                  <c:v>6432</c:v>
                </c:pt>
                <c:pt idx="6233">
                  <c:v>6433</c:v>
                </c:pt>
                <c:pt idx="6234">
                  <c:v>6434</c:v>
                </c:pt>
                <c:pt idx="6235">
                  <c:v>6435</c:v>
                </c:pt>
                <c:pt idx="6236">
                  <c:v>6436</c:v>
                </c:pt>
                <c:pt idx="6237">
                  <c:v>6437</c:v>
                </c:pt>
                <c:pt idx="6238">
                  <c:v>6438</c:v>
                </c:pt>
                <c:pt idx="6239">
                  <c:v>6439</c:v>
                </c:pt>
                <c:pt idx="6240">
                  <c:v>6440</c:v>
                </c:pt>
                <c:pt idx="6241">
                  <c:v>6441</c:v>
                </c:pt>
                <c:pt idx="6242">
                  <c:v>6442</c:v>
                </c:pt>
                <c:pt idx="6243">
                  <c:v>6443</c:v>
                </c:pt>
                <c:pt idx="6244">
                  <c:v>6444</c:v>
                </c:pt>
                <c:pt idx="6245">
                  <c:v>6445</c:v>
                </c:pt>
                <c:pt idx="6246">
                  <c:v>6446</c:v>
                </c:pt>
                <c:pt idx="6247">
                  <c:v>6447</c:v>
                </c:pt>
                <c:pt idx="6248">
                  <c:v>6448</c:v>
                </c:pt>
                <c:pt idx="6249">
                  <c:v>6449</c:v>
                </c:pt>
                <c:pt idx="6250">
                  <c:v>6450</c:v>
                </c:pt>
                <c:pt idx="6251">
                  <c:v>6451</c:v>
                </c:pt>
                <c:pt idx="6252">
                  <c:v>6452</c:v>
                </c:pt>
                <c:pt idx="6253">
                  <c:v>6453</c:v>
                </c:pt>
                <c:pt idx="6254">
                  <c:v>6454</c:v>
                </c:pt>
                <c:pt idx="6255">
                  <c:v>6455</c:v>
                </c:pt>
                <c:pt idx="6256">
                  <c:v>6456</c:v>
                </c:pt>
                <c:pt idx="6257">
                  <c:v>6457</c:v>
                </c:pt>
                <c:pt idx="6258">
                  <c:v>6458</c:v>
                </c:pt>
                <c:pt idx="6259">
                  <c:v>6459</c:v>
                </c:pt>
                <c:pt idx="6260">
                  <c:v>6460</c:v>
                </c:pt>
                <c:pt idx="6261">
                  <c:v>6461</c:v>
                </c:pt>
                <c:pt idx="6262">
                  <c:v>6462</c:v>
                </c:pt>
                <c:pt idx="6263">
                  <c:v>6463</c:v>
                </c:pt>
                <c:pt idx="6264">
                  <c:v>6464</c:v>
                </c:pt>
                <c:pt idx="6265">
                  <c:v>6465</c:v>
                </c:pt>
                <c:pt idx="6266">
                  <c:v>6466</c:v>
                </c:pt>
                <c:pt idx="6267">
                  <c:v>6467</c:v>
                </c:pt>
                <c:pt idx="6268">
                  <c:v>6468</c:v>
                </c:pt>
                <c:pt idx="6269">
                  <c:v>6469</c:v>
                </c:pt>
                <c:pt idx="6270">
                  <c:v>6470</c:v>
                </c:pt>
                <c:pt idx="6271">
                  <c:v>6471</c:v>
                </c:pt>
                <c:pt idx="6272">
                  <c:v>6472</c:v>
                </c:pt>
                <c:pt idx="6273">
                  <c:v>6473</c:v>
                </c:pt>
                <c:pt idx="6274">
                  <c:v>6474</c:v>
                </c:pt>
                <c:pt idx="6275">
                  <c:v>6475</c:v>
                </c:pt>
                <c:pt idx="6276">
                  <c:v>6476</c:v>
                </c:pt>
                <c:pt idx="6277">
                  <c:v>6477</c:v>
                </c:pt>
                <c:pt idx="6278">
                  <c:v>6478</c:v>
                </c:pt>
                <c:pt idx="6279">
                  <c:v>6479</c:v>
                </c:pt>
                <c:pt idx="6280">
                  <c:v>6480</c:v>
                </c:pt>
                <c:pt idx="6281">
                  <c:v>6481</c:v>
                </c:pt>
                <c:pt idx="6282">
                  <c:v>6482</c:v>
                </c:pt>
                <c:pt idx="6283">
                  <c:v>6483</c:v>
                </c:pt>
                <c:pt idx="6284">
                  <c:v>6484</c:v>
                </c:pt>
                <c:pt idx="6285">
                  <c:v>6485</c:v>
                </c:pt>
                <c:pt idx="6286">
                  <c:v>6486</c:v>
                </c:pt>
                <c:pt idx="6287">
                  <c:v>6487</c:v>
                </c:pt>
                <c:pt idx="6288">
                  <c:v>6488</c:v>
                </c:pt>
                <c:pt idx="6289">
                  <c:v>6489</c:v>
                </c:pt>
                <c:pt idx="6290">
                  <c:v>6490</c:v>
                </c:pt>
                <c:pt idx="6291">
                  <c:v>6491</c:v>
                </c:pt>
                <c:pt idx="6292">
                  <c:v>6492</c:v>
                </c:pt>
                <c:pt idx="6293">
                  <c:v>6493</c:v>
                </c:pt>
                <c:pt idx="6294">
                  <c:v>6494</c:v>
                </c:pt>
                <c:pt idx="6295">
                  <c:v>6495</c:v>
                </c:pt>
                <c:pt idx="6296">
                  <c:v>6496</c:v>
                </c:pt>
                <c:pt idx="6297">
                  <c:v>6497</c:v>
                </c:pt>
                <c:pt idx="6298">
                  <c:v>6498</c:v>
                </c:pt>
                <c:pt idx="6299">
                  <c:v>6499</c:v>
                </c:pt>
                <c:pt idx="6300">
                  <c:v>6500</c:v>
                </c:pt>
                <c:pt idx="6301">
                  <c:v>6501</c:v>
                </c:pt>
                <c:pt idx="6302">
                  <c:v>6502</c:v>
                </c:pt>
                <c:pt idx="6303">
                  <c:v>6503</c:v>
                </c:pt>
                <c:pt idx="6304">
                  <c:v>6504</c:v>
                </c:pt>
                <c:pt idx="6305">
                  <c:v>6505</c:v>
                </c:pt>
                <c:pt idx="6306">
                  <c:v>6506</c:v>
                </c:pt>
                <c:pt idx="6307">
                  <c:v>6507</c:v>
                </c:pt>
                <c:pt idx="6308">
                  <c:v>6508</c:v>
                </c:pt>
                <c:pt idx="6309">
                  <c:v>6509</c:v>
                </c:pt>
                <c:pt idx="6310">
                  <c:v>6510</c:v>
                </c:pt>
                <c:pt idx="6311">
                  <c:v>6511</c:v>
                </c:pt>
                <c:pt idx="6312">
                  <c:v>6512</c:v>
                </c:pt>
                <c:pt idx="6313">
                  <c:v>6513</c:v>
                </c:pt>
                <c:pt idx="6314">
                  <c:v>6514</c:v>
                </c:pt>
                <c:pt idx="6315">
                  <c:v>6515</c:v>
                </c:pt>
                <c:pt idx="6316">
                  <c:v>6516</c:v>
                </c:pt>
                <c:pt idx="6317">
                  <c:v>6517</c:v>
                </c:pt>
                <c:pt idx="6318">
                  <c:v>6518</c:v>
                </c:pt>
                <c:pt idx="6319">
                  <c:v>6519</c:v>
                </c:pt>
                <c:pt idx="6320">
                  <c:v>6520</c:v>
                </c:pt>
                <c:pt idx="6321">
                  <c:v>6521</c:v>
                </c:pt>
                <c:pt idx="6322">
                  <c:v>6522</c:v>
                </c:pt>
                <c:pt idx="6323">
                  <c:v>6523</c:v>
                </c:pt>
                <c:pt idx="6324">
                  <c:v>6524</c:v>
                </c:pt>
                <c:pt idx="6325">
                  <c:v>6525</c:v>
                </c:pt>
                <c:pt idx="6326">
                  <c:v>6526</c:v>
                </c:pt>
                <c:pt idx="6327">
                  <c:v>6527</c:v>
                </c:pt>
                <c:pt idx="6328">
                  <c:v>6528</c:v>
                </c:pt>
                <c:pt idx="6329">
                  <c:v>6529</c:v>
                </c:pt>
                <c:pt idx="6330">
                  <c:v>6530</c:v>
                </c:pt>
                <c:pt idx="6331">
                  <c:v>6531</c:v>
                </c:pt>
                <c:pt idx="6332">
                  <c:v>6532</c:v>
                </c:pt>
                <c:pt idx="6333">
                  <c:v>6533</c:v>
                </c:pt>
                <c:pt idx="6334">
                  <c:v>6534</c:v>
                </c:pt>
                <c:pt idx="6335">
                  <c:v>6535</c:v>
                </c:pt>
                <c:pt idx="6336">
                  <c:v>6536</c:v>
                </c:pt>
                <c:pt idx="6337">
                  <c:v>6537</c:v>
                </c:pt>
                <c:pt idx="6338">
                  <c:v>6538</c:v>
                </c:pt>
                <c:pt idx="6339">
                  <c:v>6539</c:v>
                </c:pt>
                <c:pt idx="6340">
                  <c:v>6540</c:v>
                </c:pt>
                <c:pt idx="6341">
                  <c:v>6541</c:v>
                </c:pt>
                <c:pt idx="6342">
                  <c:v>6542</c:v>
                </c:pt>
                <c:pt idx="6343">
                  <c:v>6543</c:v>
                </c:pt>
                <c:pt idx="6344">
                  <c:v>6544</c:v>
                </c:pt>
                <c:pt idx="6345">
                  <c:v>6545</c:v>
                </c:pt>
                <c:pt idx="6346">
                  <c:v>6546</c:v>
                </c:pt>
                <c:pt idx="6347">
                  <c:v>6547</c:v>
                </c:pt>
                <c:pt idx="6348">
                  <c:v>6548</c:v>
                </c:pt>
                <c:pt idx="6349">
                  <c:v>6549</c:v>
                </c:pt>
                <c:pt idx="6350">
                  <c:v>6550</c:v>
                </c:pt>
                <c:pt idx="6351">
                  <c:v>6551</c:v>
                </c:pt>
                <c:pt idx="6352">
                  <c:v>6552</c:v>
                </c:pt>
                <c:pt idx="6353">
                  <c:v>6553</c:v>
                </c:pt>
                <c:pt idx="6354">
                  <c:v>6554</c:v>
                </c:pt>
                <c:pt idx="6355">
                  <c:v>6555</c:v>
                </c:pt>
                <c:pt idx="6356">
                  <c:v>6556</c:v>
                </c:pt>
                <c:pt idx="6357">
                  <c:v>6557</c:v>
                </c:pt>
                <c:pt idx="6358">
                  <c:v>6558</c:v>
                </c:pt>
                <c:pt idx="6359">
                  <c:v>6559</c:v>
                </c:pt>
                <c:pt idx="6360">
                  <c:v>6560</c:v>
                </c:pt>
                <c:pt idx="6361">
                  <c:v>6561</c:v>
                </c:pt>
                <c:pt idx="6362">
                  <c:v>6562</c:v>
                </c:pt>
                <c:pt idx="6363">
                  <c:v>6563</c:v>
                </c:pt>
                <c:pt idx="6364">
                  <c:v>6564</c:v>
                </c:pt>
                <c:pt idx="6365">
                  <c:v>6565</c:v>
                </c:pt>
                <c:pt idx="6366">
                  <c:v>6566</c:v>
                </c:pt>
                <c:pt idx="6367">
                  <c:v>6567</c:v>
                </c:pt>
                <c:pt idx="6368">
                  <c:v>6568</c:v>
                </c:pt>
                <c:pt idx="6369">
                  <c:v>6569</c:v>
                </c:pt>
                <c:pt idx="6370">
                  <c:v>6570</c:v>
                </c:pt>
                <c:pt idx="6371">
                  <c:v>6571</c:v>
                </c:pt>
                <c:pt idx="6372">
                  <c:v>6572</c:v>
                </c:pt>
                <c:pt idx="6373">
                  <c:v>6573</c:v>
                </c:pt>
                <c:pt idx="6374">
                  <c:v>6574</c:v>
                </c:pt>
                <c:pt idx="6375">
                  <c:v>6575</c:v>
                </c:pt>
                <c:pt idx="6376">
                  <c:v>6576</c:v>
                </c:pt>
                <c:pt idx="6377">
                  <c:v>6577</c:v>
                </c:pt>
                <c:pt idx="6378">
                  <c:v>6578</c:v>
                </c:pt>
                <c:pt idx="6379">
                  <c:v>6579</c:v>
                </c:pt>
                <c:pt idx="6380">
                  <c:v>6580</c:v>
                </c:pt>
                <c:pt idx="6381">
                  <c:v>6581</c:v>
                </c:pt>
                <c:pt idx="6382">
                  <c:v>6582</c:v>
                </c:pt>
                <c:pt idx="6383">
                  <c:v>6583</c:v>
                </c:pt>
                <c:pt idx="6384">
                  <c:v>6584</c:v>
                </c:pt>
                <c:pt idx="6385">
                  <c:v>6585</c:v>
                </c:pt>
                <c:pt idx="6386">
                  <c:v>6586</c:v>
                </c:pt>
                <c:pt idx="6387">
                  <c:v>6587</c:v>
                </c:pt>
                <c:pt idx="6388">
                  <c:v>6588</c:v>
                </c:pt>
                <c:pt idx="6389">
                  <c:v>6589</c:v>
                </c:pt>
                <c:pt idx="6390">
                  <c:v>6590</c:v>
                </c:pt>
                <c:pt idx="6391">
                  <c:v>6591</c:v>
                </c:pt>
                <c:pt idx="6392">
                  <c:v>6592</c:v>
                </c:pt>
                <c:pt idx="6393">
                  <c:v>6593</c:v>
                </c:pt>
                <c:pt idx="6394">
                  <c:v>6594</c:v>
                </c:pt>
                <c:pt idx="6395">
                  <c:v>6595</c:v>
                </c:pt>
                <c:pt idx="6396">
                  <c:v>6596</c:v>
                </c:pt>
                <c:pt idx="6397">
                  <c:v>6597</c:v>
                </c:pt>
                <c:pt idx="6398">
                  <c:v>6598</c:v>
                </c:pt>
                <c:pt idx="6399">
                  <c:v>6599</c:v>
                </c:pt>
                <c:pt idx="6400">
                  <c:v>6600</c:v>
                </c:pt>
                <c:pt idx="6401">
                  <c:v>6601</c:v>
                </c:pt>
                <c:pt idx="6402">
                  <c:v>6602</c:v>
                </c:pt>
                <c:pt idx="6403">
                  <c:v>6603</c:v>
                </c:pt>
                <c:pt idx="6404">
                  <c:v>6604</c:v>
                </c:pt>
                <c:pt idx="6405">
                  <c:v>6605</c:v>
                </c:pt>
                <c:pt idx="6406">
                  <c:v>6606</c:v>
                </c:pt>
                <c:pt idx="6407">
                  <c:v>6607</c:v>
                </c:pt>
                <c:pt idx="6408">
                  <c:v>6608</c:v>
                </c:pt>
                <c:pt idx="6409">
                  <c:v>6609</c:v>
                </c:pt>
                <c:pt idx="6410">
                  <c:v>6610</c:v>
                </c:pt>
                <c:pt idx="6411">
                  <c:v>6611</c:v>
                </c:pt>
                <c:pt idx="6412">
                  <c:v>6612</c:v>
                </c:pt>
                <c:pt idx="6413">
                  <c:v>6613</c:v>
                </c:pt>
                <c:pt idx="6414">
                  <c:v>6614</c:v>
                </c:pt>
                <c:pt idx="6415">
                  <c:v>6615</c:v>
                </c:pt>
                <c:pt idx="6416">
                  <c:v>6616</c:v>
                </c:pt>
                <c:pt idx="6417">
                  <c:v>6617</c:v>
                </c:pt>
                <c:pt idx="6418">
                  <c:v>6618</c:v>
                </c:pt>
                <c:pt idx="6419">
                  <c:v>6619</c:v>
                </c:pt>
                <c:pt idx="6420">
                  <c:v>6620</c:v>
                </c:pt>
                <c:pt idx="6421">
                  <c:v>6621</c:v>
                </c:pt>
                <c:pt idx="6422">
                  <c:v>6622</c:v>
                </c:pt>
                <c:pt idx="6423">
                  <c:v>6623</c:v>
                </c:pt>
                <c:pt idx="6424">
                  <c:v>6624</c:v>
                </c:pt>
                <c:pt idx="6425">
                  <c:v>6625</c:v>
                </c:pt>
                <c:pt idx="6426">
                  <c:v>6626</c:v>
                </c:pt>
                <c:pt idx="6427">
                  <c:v>6627</c:v>
                </c:pt>
                <c:pt idx="6428">
                  <c:v>6628</c:v>
                </c:pt>
                <c:pt idx="6429">
                  <c:v>6629</c:v>
                </c:pt>
                <c:pt idx="6430">
                  <c:v>6630</c:v>
                </c:pt>
                <c:pt idx="6431">
                  <c:v>6631</c:v>
                </c:pt>
                <c:pt idx="6432">
                  <c:v>6632</c:v>
                </c:pt>
                <c:pt idx="6433">
                  <c:v>6633</c:v>
                </c:pt>
                <c:pt idx="6434">
                  <c:v>6634</c:v>
                </c:pt>
                <c:pt idx="6435">
                  <c:v>6635</c:v>
                </c:pt>
                <c:pt idx="6436">
                  <c:v>6636</c:v>
                </c:pt>
                <c:pt idx="6437">
                  <c:v>6637</c:v>
                </c:pt>
                <c:pt idx="6438">
                  <c:v>6638</c:v>
                </c:pt>
                <c:pt idx="6439">
                  <c:v>6639</c:v>
                </c:pt>
                <c:pt idx="6440">
                  <c:v>6640</c:v>
                </c:pt>
                <c:pt idx="6441">
                  <c:v>6641</c:v>
                </c:pt>
                <c:pt idx="6442">
                  <c:v>6642</c:v>
                </c:pt>
                <c:pt idx="6443">
                  <c:v>6643</c:v>
                </c:pt>
                <c:pt idx="6444">
                  <c:v>6644</c:v>
                </c:pt>
                <c:pt idx="6445">
                  <c:v>6645</c:v>
                </c:pt>
                <c:pt idx="6446">
                  <c:v>6646</c:v>
                </c:pt>
                <c:pt idx="6447">
                  <c:v>6647</c:v>
                </c:pt>
                <c:pt idx="6448">
                  <c:v>6648</c:v>
                </c:pt>
                <c:pt idx="6449">
                  <c:v>6649</c:v>
                </c:pt>
                <c:pt idx="6450">
                  <c:v>6650</c:v>
                </c:pt>
                <c:pt idx="6451">
                  <c:v>6651</c:v>
                </c:pt>
                <c:pt idx="6452">
                  <c:v>6652</c:v>
                </c:pt>
                <c:pt idx="6453">
                  <c:v>6653</c:v>
                </c:pt>
                <c:pt idx="6454">
                  <c:v>6654</c:v>
                </c:pt>
                <c:pt idx="6455">
                  <c:v>6655</c:v>
                </c:pt>
                <c:pt idx="6456">
                  <c:v>6656</c:v>
                </c:pt>
                <c:pt idx="6457">
                  <c:v>6657</c:v>
                </c:pt>
                <c:pt idx="6458">
                  <c:v>6658</c:v>
                </c:pt>
                <c:pt idx="6459">
                  <c:v>6659</c:v>
                </c:pt>
                <c:pt idx="6460">
                  <c:v>6660</c:v>
                </c:pt>
                <c:pt idx="6461">
                  <c:v>6661</c:v>
                </c:pt>
                <c:pt idx="6462">
                  <c:v>6662</c:v>
                </c:pt>
                <c:pt idx="6463">
                  <c:v>6663</c:v>
                </c:pt>
                <c:pt idx="6464">
                  <c:v>6664</c:v>
                </c:pt>
                <c:pt idx="6465">
                  <c:v>6665</c:v>
                </c:pt>
                <c:pt idx="6466">
                  <c:v>6666</c:v>
                </c:pt>
                <c:pt idx="6467">
                  <c:v>6667</c:v>
                </c:pt>
                <c:pt idx="6468">
                  <c:v>6668</c:v>
                </c:pt>
                <c:pt idx="6469">
                  <c:v>6669</c:v>
                </c:pt>
                <c:pt idx="6470">
                  <c:v>6670</c:v>
                </c:pt>
                <c:pt idx="6471">
                  <c:v>6671</c:v>
                </c:pt>
                <c:pt idx="6472">
                  <c:v>6672</c:v>
                </c:pt>
                <c:pt idx="6473">
                  <c:v>6673</c:v>
                </c:pt>
                <c:pt idx="6474">
                  <c:v>6674</c:v>
                </c:pt>
                <c:pt idx="6475">
                  <c:v>6675</c:v>
                </c:pt>
                <c:pt idx="6476">
                  <c:v>6676</c:v>
                </c:pt>
                <c:pt idx="6477">
                  <c:v>6677</c:v>
                </c:pt>
                <c:pt idx="6478">
                  <c:v>6678</c:v>
                </c:pt>
                <c:pt idx="6479">
                  <c:v>6679</c:v>
                </c:pt>
                <c:pt idx="6480">
                  <c:v>6680</c:v>
                </c:pt>
                <c:pt idx="6481">
                  <c:v>6681</c:v>
                </c:pt>
                <c:pt idx="6482">
                  <c:v>6682</c:v>
                </c:pt>
                <c:pt idx="6483">
                  <c:v>6683</c:v>
                </c:pt>
                <c:pt idx="6484">
                  <c:v>6684</c:v>
                </c:pt>
                <c:pt idx="6485">
                  <c:v>6685</c:v>
                </c:pt>
                <c:pt idx="6486">
                  <c:v>6686</c:v>
                </c:pt>
                <c:pt idx="6487">
                  <c:v>6687</c:v>
                </c:pt>
                <c:pt idx="6488">
                  <c:v>6688</c:v>
                </c:pt>
                <c:pt idx="6489">
                  <c:v>6689</c:v>
                </c:pt>
                <c:pt idx="6490">
                  <c:v>6690</c:v>
                </c:pt>
                <c:pt idx="6491">
                  <c:v>6691</c:v>
                </c:pt>
                <c:pt idx="6492">
                  <c:v>6692</c:v>
                </c:pt>
                <c:pt idx="6493">
                  <c:v>6693</c:v>
                </c:pt>
                <c:pt idx="6494">
                  <c:v>6694</c:v>
                </c:pt>
                <c:pt idx="6495">
                  <c:v>6695</c:v>
                </c:pt>
                <c:pt idx="6496">
                  <c:v>6696</c:v>
                </c:pt>
                <c:pt idx="6497">
                  <c:v>6697</c:v>
                </c:pt>
                <c:pt idx="6498">
                  <c:v>6698</c:v>
                </c:pt>
                <c:pt idx="6499">
                  <c:v>6699</c:v>
                </c:pt>
                <c:pt idx="6500">
                  <c:v>6700</c:v>
                </c:pt>
                <c:pt idx="6501">
                  <c:v>6701</c:v>
                </c:pt>
                <c:pt idx="6502">
                  <c:v>6702</c:v>
                </c:pt>
                <c:pt idx="6503">
                  <c:v>6703</c:v>
                </c:pt>
                <c:pt idx="6504">
                  <c:v>6704</c:v>
                </c:pt>
                <c:pt idx="6505">
                  <c:v>6705</c:v>
                </c:pt>
                <c:pt idx="6506">
                  <c:v>6706</c:v>
                </c:pt>
                <c:pt idx="6507">
                  <c:v>6707</c:v>
                </c:pt>
                <c:pt idx="6508">
                  <c:v>6708</c:v>
                </c:pt>
                <c:pt idx="6509">
                  <c:v>6709</c:v>
                </c:pt>
                <c:pt idx="6510">
                  <c:v>6710</c:v>
                </c:pt>
                <c:pt idx="6511">
                  <c:v>6711</c:v>
                </c:pt>
                <c:pt idx="6512">
                  <c:v>6712</c:v>
                </c:pt>
                <c:pt idx="6513">
                  <c:v>6713</c:v>
                </c:pt>
                <c:pt idx="6514">
                  <c:v>6714</c:v>
                </c:pt>
                <c:pt idx="6515">
                  <c:v>6715</c:v>
                </c:pt>
                <c:pt idx="6516">
                  <c:v>6716</c:v>
                </c:pt>
                <c:pt idx="6517">
                  <c:v>6717</c:v>
                </c:pt>
                <c:pt idx="6518">
                  <c:v>6718</c:v>
                </c:pt>
                <c:pt idx="6519">
                  <c:v>6719</c:v>
                </c:pt>
                <c:pt idx="6520">
                  <c:v>6720</c:v>
                </c:pt>
                <c:pt idx="6521">
                  <c:v>6721</c:v>
                </c:pt>
                <c:pt idx="6522">
                  <c:v>6722</c:v>
                </c:pt>
                <c:pt idx="6523">
                  <c:v>6723</c:v>
                </c:pt>
                <c:pt idx="6524">
                  <c:v>6724</c:v>
                </c:pt>
                <c:pt idx="6525">
                  <c:v>6725</c:v>
                </c:pt>
                <c:pt idx="6526">
                  <c:v>6726</c:v>
                </c:pt>
                <c:pt idx="6527">
                  <c:v>6727</c:v>
                </c:pt>
                <c:pt idx="6528">
                  <c:v>6728</c:v>
                </c:pt>
                <c:pt idx="6529">
                  <c:v>6729</c:v>
                </c:pt>
                <c:pt idx="6530">
                  <c:v>6730</c:v>
                </c:pt>
                <c:pt idx="6531">
                  <c:v>6731</c:v>
                </c:pt>
                <c:pt idx="6532">
                  <c:v>6732</c:v>
                </c:pt>
                <c:pt idx="6533">
                  <c:v>6733</c:v>
                </c:pt>
                <c:pt idx="6534">
                  <c:v>6734</c:v>
                </c:pt>
                <c:pt idx="6535">
                  <c:v>6735</c:v>
                </c:pt>
                <c:pt idx="6536">
                  <c:v>6736</c:v>
                </c:pt>
                <c:pt idx="6537">
                  <c:v>6737</c:v>
                </c:pt>
                <c:pt idx="6538">
                  <c:v>6738</c:v>
                </c:pt>
                <c:pt idx="6539">
                  <c:v>6739</c:v>
                </c:pt>
                <c:pt idx="6540">
                  <c:v>6740</c:v>
                </c:pt>
                <c:pt idx="6541">
                  <c:v>6741</c:v>
                </c:pt>
                <c:pt idx="6542">
                  <c:v>6742</c:v>
                </c:pt>
                <c:pt idx="6543">
                  <c:v>6743</c:v>
                </c:pt>
                <c:pt idx="6544">
                  <c:v>6744</c:v>
                </c:pt>
                <c:pt idx="6545">
                  <c:v>6745</c:v>
                </c:pt>
                <c:pt idx="6546">
                  <c:v>6746</c:v>
                </c:pt>
                <c:pt idx="6547">
                  <c:v>6747</c:v>
                </c:pt>
                <c:pt idx="6548">
                  <c:v>6748</c:v>
                </c:pt>
                <c:pt idx="6549">
                  <c:v>6749</c:v>
                </c:pt>
                <c:pt idx="6550">
                  <c:v>6750</c:v>
                </c:pt>
                <c:pt idx="6551">
                  <c:v>6751</c:v>
                </c:pt>
                <c:pt idx="6552">
                  <c:v>6752</c:v>
                </c:pt>
                <c:pt idx="6553">
                  <c:v>6753</c:v>
                </c:pt>
                <c:pt idx="6554">
                  <c:v>6754</c:v>
                </c:pt>
                <c:pt idx="6555">
                  <c:v>6755</c:v>
                </c:pt>
                <c:pt idx="6556">
                  <c:v>6756</c:v>
                </c:pt>
                <c:pt idx="6557">
                  <c:v>6757</c:v>
                </c:pt>
                <c:pt idx="6558">
                  <c:v>6758</c:v>
                </c:pt>
                <c:pt idx="6559">
                  <c:v>6759</c:v>
                </c:pt>
                <c:pt idx="6560">
                  <c:v>6760</c:v>
                </c:pt>
                <c:pt idx="6561">
                  <c:v>6761</c:v>
                </c:pt>
                <c:pt idx="6562">
                  <c:v>6762</c:v>
                </c:pt>
                <c:pt idx="6563">
                  <c:v>6763</c:v>
                </c:pt>
                <c:pt idx="6564">
                  <c:v>6764</c:v>
                </c:pt>
                <c:pt idx="6565">
                  <c:v>6765</c:v>
                </c:pt>
                <c:pt idx="6566">
                  <c:v>6766</c:v>
                </c:pt>
                <c:pt idx="6567">
                  <c:v>6767</c:v>
                </c:pt>
                <c:pt idx="6568">
                  <c:v>6768</c:v>
                </c:pt>
                <c:pt idx="6569">
                  <c:v>6769</c:v>
                </c:pt>
                <c:pt idx="6570">
                  <c:v>6770</c:v>
                </c:pt>
                <c:pt idx="6571">
                  <c:v>6771</c:v>
                </c:pt>
                <c:pt idx="6572">
                  <c:v>6772</c:v>
                </c:pt>
                <c:pt idx="6573">
                  <c:v>6773</c:v>
                </c:pt>
                <c:pt idx="6574">
                  <c:v>6774</c:v>
                </c:pt>
                <c:pt idx="6575">
                  <c:v>6775</c:v>
                </c:pt>
                <c:pt idx="6576">
                  <c:v>6776</c:v>
                </c:pt>
                <c:pt idx="6577">
                  <c:v>6777</c:v>
                </c:pt>
                <c:pt idx="6578">
                  <c:v>6778</c:v>
                </c:pt>
                <c:pt idx="6579">
                  <c:v>6779</c:v>
                </c:pt>
                <c:pt idx="6580">
                  <c:v>6780</c:v>
                </c:pt>
                <c:pt idx="6581">
                  <c:v>6781</c:v>
                </c:pt>
                <c:pt idx="6582">
                  <c:v>6782</c:v>
                </c:pt>
                <c:pt idx="6583">
                  <c:v>6783</c:v>
                </c:pt>
                <c:pt idx="6584">
                  <c:v>6784</c:v>
                </c:pt>
                <c:pt idx="6585">
                  <c:v>6785</c:v>
                </c:pt>
                <c:pt idx="6586">
                  <c:v>6786</c:v>
                </c:pt>
                <c:pt idx="6587">
                  <c:v>6787</c:v>
                </c:pt>
                <c:pt idx="6588">
                  <c:v>6788</c:v>
                </c:pt>
                <c:pt idx="6589">
                  <c:v>6789</c:v>
                </c:pt>
                <c:pt idx="6590">
                  <c:v>6790</c:v>
                </c:pt>
                <c:pt idx="6591">
                  <c:v>6791</c:v>
                </c:pt>
                <c:pt idx="6592">
                  <c:v>6792</c:v>
                </c:pt>
                <c:pt idx="6593">
                  <c:v>6793</c:v>
                </c:pt>
                <c:pt idx="6594">
                  <c:v>6794</c:v>
                </c:pt>
                <c:pt idx="6595">
                  <c:v>6795</c:v>
                </c:pt>
                <c:pt idx="6596">
                  <c:v>6796</c:v>
                </c:pt>
                <c:pt idx="6597">
                  <c:v>6797</c:v>
                </c:pt>
                <c:pt idx="6598">
                  <c:v>6798</c:v>
                </c:pt>
                <c:pt idx="6599">
                  <c:v>6799</c:v>
                </c:pt>
                <c:pt idx="6600">
                  <c:v>6800</c:v>
                </c:pt>
                <c:pt idx="6601">
                  <c:v>6801</c:v>
                </c:pt>
                <c:pt idx="6602">
                  <c:v>6802</c:v>
                </c:pt>
                <c:pt idx="6603">
                  <c:v>6803</c:v>
                </c:pt>
                <c:pt idx="6604">
                  <c:v>6804</c:v>
                </c:pt>
                <c:pt idx="6605">
                  <c:v>6805</c:v>
                </c:pt>
                <c:pt idx="6606">
                  <c:v>6806</c:v>
                </c:pt>
                <c:pt idx="6607">
                  <c:v>6807</c:v>
                </c:pt>
                <c:pt idx="6608">
                  <c:v>6808</c:v>
                </c:pt>
                <c:pt idx="6609">
                  <c:v>6809</c:v>
                </c:pt>
                <c:pt idx="6610">
                  <c:v>6810</c:v>
                </c:pt>
                <c:pt idx="6611">
                  <c:v>6811</c:v>
                </c:pt>
                <c:pt idx="6612">
                  <c:v>6812</c:v>
                </c:pt>
                <c:pt idx="6613">
                  <c:v>6813</c:v>
                </c:pt>
                <c:pt idx="6614">
                  <c:v>6814</c:v>
                </c:pt>
                <c:pt idx="6615">
                  <c:v>6815</c:v>
                </c:pt>
                <c:pt idx="6616">
                  <c:v>6816</c:v>
                </c:pt>
                <c:pt idx="6617">
                  <c:v>6817</c:v>
                </c:pt>
                <c:pt idx="6618">
                  <c:v>6818</c:v>
                </c:pt>
                <c:pt idx="6619">
                  <c:v>6819</c:v>
                </c:pt>
                <c:pt idx="6620">
                  <c:v>6820</c:v>
                </c:pt>
                <c:pt idx="6621">
                  <c:v>6821</c:v>
                </c:pt>
                <c:pt idx="6622">
                  <c:v>6822</c:v>
                </c:pt>
                <c:pt idx="6623">
                  <c:v>6823</c:v>
                </c:pt>
                <c:pt idx="6624">
                  <c:v>6824</c:v>
                </c:pt>
                <c:pt idx="6625">
                  <c:v>6825</c:v>
                </c:pt>
                <c:pt idx="6626">
                  <c:v>6826</c:v>
                </c:pt>
                <c:pt idx="6627">
                  <c:v>6827</c:v>
                </c:pt>
                <c:pt idx="6628">
                  <c:v>6828</c:v>
                </c:pt>
                <c:pt idx="6629">
                  <c:v>6829</c:v>
                </c:pt>
                <c:pt idx="6630">
                  <c:v>6830</c:v>
                </c:pt>
                <c:pt idx="6631">
                  <c:v>6831</c:v>
                </c:pt>
                <c:pt idx="6632">
                  <c:v>6832</c:v>
                </c:pt>
                <c:pt idx="6633">
                  <c:v>6833</c:v>
                </c:pt>
                <c:pt idx="6634">
                  <c:v>6834</c:v>
                </c:pt>
                <c:pt idx="6635">
                  <c:v>6835</c:v>
                </c:pt>
                <c:pt idx="6636">
                  <c:v>6836</c:v>
                </c:pt>
                <c:pt idx="6637">
                  <c:v>6837</c:v>
                </c:pt>
                <c:pt idx="6638">
                  <c:v>6838</c:v>
                </c:pt>
                <c:pt idx="6639">
                  <c:v>6839</c:v>
                </c:pt>
                <c:pt idx="6640">
                  <c:v>6840</c:v>
                </c:pt>
                <c:pt idx="6641">
                  <c:v>6841</c:v>
                </c:pt>
                <c:pt idx="6642">
                  <c:v>6842</c:v>
                </c:pt>
                <c:pt idx="6643">
                  <c:v>6843</c:v>
                </c:pt>
                <c:pt idx="6644">
                  <c:v>6844</c:v>
                </c:pt>
                <c:pt idx="6645">
                  <c:v>6845</c:v>
                </c:pt>
                <c:pt idx="6646">
                  <c:v>6846</c:v>
                </c:pt>
                <c:pt idx="6647">
                  <c:v>6847</c:v>
                </c:pt>
                <c:pt idx="6648">
                  <c:v>6848</c:v>
                </c:pt>
                <c:pt idx="6649">
                  <c:v>6849</c:v>
                </c:pt>
                <c:pt idx="6650">
                  <c:v>6850</c:v>
                </c:pt>
                <c:pt idx="6651">
                  <c:v>6851</c:v>
                </c:pt>
                <c:pt idx="6652">
                  <c:v>6852</c:v>
                </c:pt>
                <c:pt idx="6653">
                  <c:v>6853</c:v>
                </c:pt>
                <c:pt idx="6654">
                  <c:v>6854</c:v>
                </c:pt>
                <c:pt idx="6655">
                  <c:v>6855</c:v>
                </c:pt>
                <c:pt idx="6656">
                  <c:v>6856</c:v>
                </c:pt>
                <c:pt idx="6657">
                  <c:v>6857</c:v>
                </c:pt>
                <c:pt idx="6658">
                  <c:v>6858</c:v>
                </c:pt>
                <c:pt idx="6659">
                  <c:v>6859</c:v>
                </c:pt>
                <c:pt idx="6660">
                  <c:v>6860</c:v>
                </c:pt>
                <c:pt idx="6661">
                  <c:v>6861</c:v>
                </c:pt>
                <c:pt idx="6662">
                  <c:v>6862</c:v>
                </c:pt>
                <c:pt idx="6663">
                  <c:v>6863</c:v>
                </c:pt>
                <c:pt idx="6664">
                  <c:v>6864</c:v>
                </c:pt>
                <c:pt idx="6665">
                  <c:v>6865</c:v>
                </c:pt>
                <c:pt idx="6666">
                  <c:v>6866</c:v>
                </c:pt>
                <c:pt idx="6667">
                  <c:v>6867</c:v>
                </c:pt>
                <c:pt idx="6668">
                  <c:v>6868</c:v>
                </c:pt>
                <c:pt idx="6669">
                  <c:v>6869</c:v>
                </c:pt>
                <c:pt idx="6670">
                  <c:v>6870</c:v>
                </c:pt>
                <c:pt idx="6671">
                  <c:v>6871</c:v>
                </c:pt>
                <c:pt idx="6672">
                  <c:v>6872</c:v>
                </c:pt>
                <c:pt idx="6673">
                  <c:v>6873</c:v>
                </c:pt>
                <c:pt idx="6674">
                  <c:v>6874</c:v>
                </c:pt>
                <c:pt idx="6675">
                  <c:v>6875</c:v>
                </c:pt>
                <c:pt idx="6676">
                  <c:v>6876</c:v>
                </c:pt>
                <c:pt idx="6677">
                  <c:v>6877</c:v>
                </c:pt>
                <c:pt idx="6678">
                  <c:v>6878</c:v>
                </c:pt>
                <c:pt idx="6679">
                  <c:v>6879</c:v>
                </c:pt>
                <c:pt idx="6680">
                  <c:v>6880</c:v>
                </c:pt>
                <c:pt idx="6681">
                  <c:v>6881</c:v>
                </c:pt>
                <c:pt idx="6682">
                  <c:v>6882</c:v>
                </c:pt>
                <c:pt idx="6683">
                  <c:v>6883</c:v>
                </c:pt>
                <c:pt idx="6684">
                  <c:v>6884</c:v>
                </c:pt>
                <c:pt idx="6685">
                  <c:v>6885</c:v>
                </c:pt>
                <c:pt idx="6686">
                  <c:v>6886</c:v>
                </c:pt>
                <c:pt idx="6687">
                  <c:v>6887</c:v>
                </c:pt>
                <c:pt idx="6688">
                  <c:v>6888</c:v>
                </c:pt>
                <c:pt idx="6689">
                  <c:v>6889</c:v>
                </c:pt>
                <c:pt idx="6690">
                  <c:v>6890</c:v>
                </c:pt>
                <c:pt idx="6691">
                  <c:v>6891</c:v>
                </c:pt>
                <c:pt idx="6692">
                  <c:v>6892</c:v>
                </c:pt>
                <c:pt idx="6693">
                  <c:v>6893</c:v>
                </c:pt>
                <c:pt idx="6694">
                  <c:v>6894</c:v>
                </c:pt>
                <c:pt idx="6695">
                  <c:v>6895</c:v>
                </c:pt>
                <c:pt idx="6696">
                  <c:v>6896</c:v>
                </c:pt>
                <c:pt idx="6697">
                  <c:v>6897</c:v>
                </c:pt>
                <c:pt idx="6698">
                  <c:v>6898</c:v>
                </c:pt>
                <c:pt idx="6699">
                  <c:v>6899</c:v>
                </c:pt>
                <c:pt idx="6700">
                  <c:v>6900</c:v>
                </c:pt>
                <c:pt idx="6701">
                  <c:v>6901</c:v>
                </c:pt>
                <c:pt idx="6702">
                  <c:v>6902</c:v>
                </c:pt>
                <c:pt idx="6703">
                  <c:v>6903</c:v>
                </c:pt>
                <c:pt idx="6704">
                  <c:v>6904</c:v>
                </c:pt>
                <c:pt idx="6705">
                  <c:v>6905</c:v>
                </c:pt>
                <c:pt idx="6706">
                  <c:v>6906</c:v>
                </c:pt>
                <c:pt idx="6707">
                  <c:v>6907</c:v>
                </c:pt>
                <c:pt idx="6708">
                  <c:v>6908</c:v>
                </c:pt>
                <c:pt idx="6709">
                  <c:v>6909</c:v>
                </c:pt>
                <c:pt idx="6710">
                  <c:v>6910</c:v>
                </c:pt>
                <c:pt idx="6711">
                  <c:v>6911</c:v>
                </c:pt>
                <c:pt idx="6712">
                  <c:v>6912</c:v>
                </c:pt>
                <c:pt idx="6713">
                  <c:v>6913</c:v>
                </c:pt>
                <c:pt idx="6714">
                  <c:v>6914</c:v>
                </c:pt>
                <c:pt idx="6715">
                  <c:v>6915</c:v>
                </c:pt>
                <c:pt idx="6716">
                  <c:v>6916</c:v>
                </c:pt>
                <c:pt idx="6717">
                  <c:v>6917</c:v>
                </c:pt>
                <c:pt idx="6718">
                  <c:v>6918</c:v>
                </c:pt>
                <c:pt idx="6719">
                  <c:v>6919</c:v>
                </c:pt>
                <c:pt idx="6720">
                  <c:v>6920</c:v>
                </c:pt>
                <c:pt idx="6721">
                  <c:v>6921</c:v>
                </c:pt>
                <c:pt idx="6722">
                  <c:v>6922</c:v>
                </c:pt>
                <c:pt idx="6723">
                  <c:v>6923</c:v>
                </c:pt>
                <c:pt idx="6724">
                  <c:v>6924</c:v>
                </c:pt>
                <c:pt idx="6725">
                  <c:v>6925</c:v>
                </c:pt>
                <c:pt idx="6726">
                  <c:v>6926</c:v>
                </c:pt>
                <c:pt idx="6727">
                  <c:v>6927</c:v>
                </c:pt>
                <c:pt idx="6728">
                  <c:v>6928</c:v>
                </c:pt>
                <c:pt idx="6729">
                  <c:v>6929</c:v>
                </c:pt>
                <c:pt idx="6730">
                  <c:v>6930</c:v>
                </c:pt>
                <c:pt idx="6731">
                  <c:v>6931</c:v>
                </c:pt>
                <c:pt idx="6732">
                  <c:v>6932</c:v>
                </c:pt>
                <c:pt idx="6733">
                  <c:v>6933</c:v>
                </c:pt>
                <c:pt idx="6734">
                  <c:v>6934</c:v>
                </c:pt>
                <c:pt idx="6735">
                  <c:v>6935</c:v>
                </c:pt>
                <c:pt idx="6736">
                  <c:v>6936</c:v>
                </c:pt>
                <c:pt idx="6737">
                  <c:v>6937</c:v>
                </c:pt>
                <c:pt idx="6738">
                  <c:v>6938</c:v>
                </c:pt>
                <c:pt idx="6739">
                  <c:v>6939</c:v>
                </c:pt>
                <c:pt idx="6740">
                  <c:v>6940</c:v>
                </c:pt>
                <c:pt idx="6741">
                  <c:v>6941</c:v>
                </c:pt>
                <c:pt idx="6742">
                  <c:v>6942</c:v>
                </c:pt>
                <c:pt idx="6743">
                  <c:v>6943</c:v>
                </c:pt>
                <c:pt idx="6744">
                  <c:v>6944</c:v>
                </c:pt>
                <c:pt idx="6745">
                  <c:v>6945</c:v>
                </c:pt>
                <c:pt idx="6746">
                  <c:v>6946</c:v>
                </c:pt>
                <c:pt idx="6747">
                  <c:v>6947</c:v>
                </c:pt>
                <c:pt idx="6748">
                  <c:v>6948</c:v>
                </c:pt>
                <c:pt idx="6749">
                  <c:v>6949</c:v>
                </c:pt>
                <c:pt idx="6750">
                  <c:v>6950</c:v>
                </c:pt>
                <c:pt idx="6751">
                  <c:v>6951</c:v>
                </c:pt>
                <c:pt idx="6752">
                  <c:v>6952</c:v>
                </c:pt>
                <c:pt idx="6753">
                  <c:v>6953</c:v>
                </c:pt>
                <c:pt idx="6754">
                  <c:v>6954</c:v>
                </c:pt>
                <c:pt idx="6755">
                  <c:v>6955</c:v>
                </c:pt>
                <c:pt idx="6756">
                  <c:v>6956</c:v>
                </c:pt>
                <c:pt idx="6757">
                  <c:v>6957</c:v>
                </c:pt>
                <c:pt idx="6758">
                  <c:v>6958</c:v>
                </c:pt>
                <c:pt idx="6759">
                  <c:v>6959</c:v>
                </c:pt>
                <c:pt idx="6760">
                  <c:v>6960</c:v>
                </c:pt>
                <c:pt idx="6761">
                  <c:v>6961</c:v>
                </c:pt>
                <c:pt idx="6762">
                  <c:v>6962</c:v>
                </c:pt>
                <c:pt idx="6763">
                  <c:v>6963</c:v>
                </c:pt>
                <c:pt idx="6764">
                  <c:v>6964</c:v>
                </c:pt>
                <c:pt idx="6765">
                  <c:v>6965</c:v>
                </c:pt>
                <c:pt idx="6766">
                  <c:v>6966</c:v>
                </c:pt>
                <c:pt idx="6767">
                  <c:v>6967</c:v>
                </c:pt>
                <c:pt idx="6768">
                  <c:v>6968</c:v>
                </c:pt>
                <c:pt idx="6769">
                  <c:v>6969</c:v>
                </c:pt>
                <c:pt idx="6770">
                  <c:v>6970</c:v>
                </c:pt>
                <c:pt idx="6771">
                  <c:v>6971</c:v>
                </c:pt>
                <c:pt idx="6772">
                  <c:v>6972</c:v>
                </c:pt>
                <c:pt idx="6773">
                  <c:v>6973</c:v>
                </c:pt>
                <c:pt idx="6774">
                  <c:v>6974</c:v>
                </c:pt>
                <c:pt idx="6775">
                  <c:v>6975</c:v>
                </c:pt>
                <c:pt idx="6776">
                  <c:v>6976</c:v>
                </c:pt>
                <c:pt idx="6777">
                  <c:v>6977</c:v>
                </c:pt>
                <c:pt idx="6778">
                  <c:v>6978</c:v>
                </c:pt>
                <c:pt idx="6779">
                  <c:v>6979</c:v>
                </c:pt>
                <c:pt idx="6780">
                  <c:v>6980</c:v>
                </c:pt>
                <c:pt idx="6781">
                  <c:v>6981</c:v>
                </c:pt>
                <c:pt idx="6782">
                  <c:v>6982</c:v>
                </c:pt>
                <c:pt idx="6783">
                  <c:v>6983</c:v>
                </c:pt>
                <c:pt idx="6784">
                  <c:v>6984</c:v>
                </c:pt>
                <c:pt idx="6785">
                  <c:v>6985</c:v>
                </c:pt>
                <c:pt idx="6786">
                  <c:v>6986</c:v>
                </c:pt>
                <c:pt idx="6787">
                  <c:v>6987</c:v>
                </c:pt>
                <c:pt idx="6788">
                  <c:v>6988</c:v>
                </c:pt>
                <c:pt idx="6789">
                  <c:v>6989</c:v>
                </c:pt>
                <c:pt idx="6790">
                  <c:v>6990</c:v>
                </c:pt>
                <c:pt idx="6791">
                  <c:v>6991</c:v>
                </c:pt>
                <c:pt idx="6792">
                  <c:v>6992</c:v>
                </c:pt>
                <c:pt idx="6793">
                  <c:v>6993</c:v>
                </c:pt>
                <c:pt idx="6794">
                  <c:v>6994</c:v>
                </c:pt>
                <c:pt idx="6795">
                  <c:v>6995</c:v>
                </c:pt>
                <c:pt idx="6796">
                  <c:v>6996</c:v>
                </c:pt>
                <c:pt idx="6797">
                  <c:v>6997</c:v>
                </c:pt>
                <c:pt idx="6798">
                  <c:v>6998</c:v>
                </c:pt>
                <c:pt idx="6799">
                  <c:v>6999</c:v>
                </c:pt>
                <c:pt idx="6800">
                  <c:v>7000</c:v>
                </c:pt>
                <c:pt idx="6801">
                  <c:v>7001</c:v>
                </c:pt>
                <c:pt idx="6802">
                  <c:v>7002</c:v>
                </c:pt>
                <c:pt idx="6803">
                  <c:v>7003</c:v>
                </c:pt>
                <c:pt idx="6804">
                  <c:v>7004</c:v>
                </c:pt>
                <c:pt idx="6805">
                  <c:v>7005</c:v>
                </c:pt>
                <c:pt idx="6806">
                  <c:v>7006</c:v>
                </c:pt>
                <c:pt idx="6807">
                  <c:v>7007</c:v>
                </c:pt>
                <c:pt idx="6808">
                  <c:v>7008</c:v>
                </c:pt>
                <c:pt idx="6809">
                  <c:v>7009</c:v>
                </c:pt>
                <c:pt idx="6810">
                  <c:v>7010</c:v>
                </c:pt>
                <c:pt idx="6811">
                  <c:v>7011</c:v>
                </c:pt>
                <c:pt idx="6812">
                  <c:v>7012</c:v>
                </c:pt>
                <c:pt idx="6813">
                  <c:v>7013</c:v>
                </c:pt>
                <c:pt idx="6814">
                  <c:v>7014</c:v>
                </c:pt>
                <c:pt idx="6815">
                  <c:v>7015</c:v>
                </c:pt>
                <c:pt idx="6816">
                  <c:v>7016</c:v>
                </c:pt>
                <c:pt idx="6817">
                  <c:v>7017</c:v>
                </c:pt>
                <c:pt idx="6818">
                  <c:v>7018</c:v>
                </c:pt>
                <c:pt idx="6819">
                  <c:v>7019</c:v>
                </c:pt>
                <c:pt idx="6820">
                  <c:v>7020</c:v>
                </c:pt>
                <c:pt idx="6821">
                  <c:v>7021</c:v>
                </c:pt>
                <c:pt idx="6822">
                  <c:v>7022</c:v>
                </c:pt>
                <c:pt idx="6823">
                  <c:v>7023</c:v>
                </c:pt>
                <c:pt idx="6824">
                  <c:v>7024</c:v>
                </c:pt>
                <c:pt idx="6825">
                  <c:v>7025</c:v>
                </c:pt>
                <c:pt idx="6826">
                  <c:v>7026</c:v>
                </c:pt>
                <c:pt idx="6827">
                  <c:v>7027</c:v>
                </c:pt>
                <c:pt idx="6828">
                  <c:v>7028</c:v>
                </c:pt>
                <c:pt idx="6829">
                  <c:v>7029</c:v>
                </c:pt>
                <c:pt idx="6830">
                  <c:v>7030</c:v>
                </c:pt>
                <c:pt idx="6831">
                  <c:v>7031</c:v>
                </c:pt>
                <c:pt idx="6832">
                  <c:v>7032</c:v>
                </c:pt>
                <c:pt idx="6833">
                  <c:v>7033</c:v>
                </c:pt>
                <c:pt idx="6834">
                  <c:v>7034</c:v>
                </c:pt>
                <c:pt idx="6835">
                  <c:v>7035</c:v>
                </c:pt>
                <c:pt idx="6836">
                  <c:v>7036</c:v>
                </c:pt>
                <c:pt idx="6837">
                  <c:v>7037</c:v>
                </c:pt>
                <c:pt idx="6838">
                  <c:v>7038</c:v>
                </c:pt>
                <c:pt idx="6839">
                  <c:v>7039</c:v>
                </c:pt>
                <c:pt idx="6840">
                  <c:v>7040</c:v>
                </c:pt>
                <c:pt idx="6841">
                  <c:v>7041</c:v>
                </c:pt>
                <c:pt idx="6842">
                  <c:v>7042</c:v>
                </c:pt>
                <c:pt idx="6843">
                  <c:v>7043</c:v>
                </c:pt>
                <c:pt idx="6844">
                  <c:v>7044</c:v>
                </c:pt>
                <c:pt idx="6845">
                  <c:v>7045</c:v>
                </c:pt>
                <c:pt idx="6846">
                  <c:v>7046</c:v>
                </c:pt>
                <c:pt idx="6847">
                  <c:v>7047</c:v>
                </c:pt>
                <c:pt idx="6848">
                  <c:v>7048</c:v>
                </c:pt>
                <c:pt idx="6849">
                  <c:v>7049</c:v>
                </c:pt>
                <c:pt idx="6850">
                  <c:v>7050</c:v>
                </c:pt>
                <c:pt idx="6851">
                  <c:v>7051</c:v>
                </c:pt>
                <c:pt idx="6852">
                  <c:v>7052</c:v>
                </c:pt>
                <c:pt idx="6853">
                  <c:v>7053</c:v>
                </c:pt>
                <c:pt idx="6854">
                  <c:v>7054</c:v>
                </c:pt>
                <c:pt idx="6855">
                  <c:v>7055</c:v>
                </c:pt>
                <c:pt idx="6856">
                  <c:v>7056</c:v>
                </c:pt>
                <c:pt idx="6857">
                  <c:v>7057</c:v>
                </c:pt>
                <c:pt idx="6858">
                  <c:v>7058</c:v>
                </c:pt>
                <c:pt idx="6859">
                  <c:v>7059</c:v>
                </c:pt>
                <c:pt idx="6860">
                  <c:v>7060</c:v>
                </c:pt>
                <c:pt idx="6861">
                  <c:v>7061</c:v>
                </c:pt>
                <c:pt idx="6862">
                  <c:v>7062</c:v>
                </c:pt>
                <c:pt idx="6863">
                  <c:v>7063</c:v>
                </c:pt>
                <c:pt idx="6864">
                  <c:v>7064</c:v>
                </c:pt>
                <c:pt idx="6865">
                  <c:v>7065</c:v>
                </c:pt>
                <c:pt idx="6866">
                  <c:v>7066</c:v>
                </c:pt>
                <c:pt idx="6867">
                  <c:v>7067</c:v>
                </c:pt>
                <c:pt idx="6868">
                  <c:v>7068</c:v>
                </c:pt>
                <c:pt idx="6869">
                  <c:v>7069</c:v>
                </c:pt>
                <c:pt idx="6870">
                  <c:v>7070</c:v>
                </c:pt>
                <c:pt idx="6871">
                  <c:v>7071</c:v>
                </c:pt>
              </c:numCache>
            </c:numRef>
          </c:xVal>
          <c:yVal>
            <c:numRef>
              <c:f>E_analysis!$V$2:$V$6873</c:f>
              <c:numCache>
                <c:formatCode>General</c:formatCode>
                <c:ptCount val="6872"/>
                <c:pt idx="0">
                  <c:v>5.2994608879089302</c:v>
                </c:pt>
                <c:pt idx="1">
                  <c:v>5.3286590576171804</c:v>
                </c:pt>
                <c:pt idx="2">
                  <c:v>5.3286590576171804</c:v>
                </c:pt>
                <c:pt idx="3">
                  <c:v>5.3575372695922798</c:v>
                </c:pt>
                <c:pt idx="4">
                  <c:v>5.3695993423461896</c:v>
                </c:pt>
                <c:pt idx="5">
                  <c:v>5.3976697921752903</c:v>
                </c:pt>
                <c:pt idx="6">
                  <c:v>5.4089026451110804</c:v>
                </c:pt>
                <c:pt idx="7">
                  <c:v>5.4361138343811</c:v>
                </c:pt>
                <c:pt idx="8">
                  <c:v>5.4464979171752903</c:v>
                </c:pt>
                <c:pt idx="9">
                  <c:v>5.4629068374633798</c:v>
                </c:pt>
                <c:pt idx="10">
                  <c:v>5.4728035926818803</c:v>
                </c:pt>
                <c:pt idx="11">
                  <c:v>5.4986581802368102</c:v>
                </c:pt>
                <c:pt idx="12">
                  <c:v>5.5240397453308097</c:v>
                </c:pt>
                <c:pt idx="13">
                  <c:v>5.5325546264648402</c:v>
                </c:pt>
                <c:pt idx="14">
                  <c:v>5.5569300651550302</c:v>
                </c:pt>
                <c:pt idx="15">
                  <c:v>5.5645461082458496</c:v>
                </c:pt>
                <c:pt idx="16">
                  <c:v>5.5807814598083496</c:v>
                </c:pt>
                <c:pt idx="17">
                  <c:v>5.5878782272338796</c:v>
                </c:pt>
                <c:pt idx="18">
                  <c:v>5.6106648445129403</c:v>
                </c:pt>
                <c:pt idx="19">
                  <c:v>5.6168475151062003</c:v>
                </c:pt>
                <c:pt idx="20">
                  <c:v>5.6385364532470703</c:v>
                </c:pt>
                <c:pt idx="21">
                  <c:v>5.6438031196594203</c:v>
                </c:pt>
                <c:pt idx="22">
                  <c:v>5.6643691062927202</c:v>
                </c:pt>
                <c:pt idx="23">
                  <c:v>5.6643691062927202</c:v>
                </c:pt>
                <c:pt idx="24">
                  <c:v>5.6843314170837402</c:v>
                </c:pt>
                <c:pt idx="25">
                  <c:v>5.6881375312805096</c:v>
                </c:pt>
                <c:pt idx="26">
                  <c:v>5.7069387435913104</c:v>
                </c:pt>
                <c:pt idx="27">
                  <c:v>5.7098207473754803</c:v>
                </c:pt>
                <c:pt idx="28">
                  <c:v>5.7274456024169904</c:v>
                </c:pt>
                <c:pt idx="29">
                  <c:v>5.72941017150879</c:v>
                </c:pt>
                <c:pt idx="30">
                  <c:v>5.7444219589233398</c:v>
                </c:pt>
                <c:pt idx="31">
                  <c:v>5.7458438873290998</c:v>
                </c:pt>
                <c:pt idx="32">
                  <c:v>5.7616205215454102</c:v>
                </c:pt>
                <c:pt idx="33">
                  <c:v>5.7621302604675302</c:v>
                </c:pt>
                <c:pt idx="34">
                  <c:v>5.7766990661621103</c:v>
                </c:pt>
                <c:pt idx="35">
                  <c:v>5.7763090133667001</c:v>
                </c:pt>
                <c:pt idx="36">
                  <c:v>5.7896671295165998</c:v>
                </c:pt>
                <c:pt idx="37">
                  <c:v>5.7896671295165998</c:v>
                </c:pt>
                <c:pt idx="38">
                  <c:v>5.80234622955322</c:v>
                </c:pt>
                <c:pt idx="39">
                  <c:v>5.8143668174743599</c:v>
                </c:pt>
                <c:pt idx="40">
                  <c:v>5.8120403289794904</c:v>
                </c:pt>
                <c:pt idx="41">
                  <c:v>5.8230829238891602</c:v>
                </c:pt>
                <c:pt idx="42">
                  <c:v>5.81992387771606</c:v>
                </c:pt>
                <c:pt idx="43">
                  <c:v>5.8301730155944798</c:v>
                </c:pt>
                <c:pt idx="44">
                  <c:v>5.8301730155944798</c:v>
                </c:pt>
                <c:pt idx="45">
                  <c:v>5.8401908874511701</c:v>
                </c:pt>
                <c:pt idx="46">
                  <c:v>5.83565330505371</c:v>
                </c:pt>
                <c:pt idx="47">
                  <c:v>5.8446187973022399</c:v>
                </c:pt>
                <c:pt idx="48">
                  <c:v>5.8389463424682599</c:v>
                </c:pt>
                <c:pt idx="49">
                  <c:v>5.8468546867370597</c:v>
                </c:pt>
                <c:pt idx="50">
                  <c:v>5.8400821685790998</c:v>
                </c:pt>
                <c:pt idx="51">
                  <c:v>5.8547406196594203</c:v>
                </c:pt>
                <c:pt idx="52">
                  <c:v>5.84732818603515</c:v>
                </c:pt>
                <c:pt idx="53">
                  <c:v>5.8547258377075204</c:v>
                </c:pt>
                <c:pt idx="54">
                  <c:v>5.8462796211242596</c:v>
                </c:pt>
                <c:pt idx="55">
                  <c:v>5.8533525466918901</c:v>
                </c:pt>
                <c:pt idx="56">
                  <c:v>5.8438920974731401</c:v>
                </c:pt>
                <c:pt idx="57">
                  <c:v>5.8507943153381303</c:v>
                </c:pt>
                <c:pt idx="58">
                  <c:v>5.8507943153381303</c:v>
                </c:pt>
                <c:pt idx="59">
                  <c:v>5.85807228088379</c:v>
                </c:pt>
                <c:pt idx="60">
                  <c:v>5.8469867706298801</c:v>
                </c:pt>
                <c:pt idx="61">
                  <c:v>5.8539767265319798</c:v>
                </c:pt>
                <c:pt idx="62">
                  <c:v>5.8418650627136204</c:v>
                </c:pt>
                <c:pt idx="63">
                  <c:v>5.84850978851318</c:v>
                </c:pt>
                <c:pt idx="64">
                  <c:v>5.8354606628417898</c:v>
                </c:pt>
                <c:pt idx="65">
                  <c:v>5.8553872108459402</c:v>
                </c:pt>
                <c:pt idx="66">
                  <c:v>5.8417091369628897</c:v>
                </c:pt>
                <c:pt idx="67">
                  <c:v>5.8484044075012198</c:v>
                </c:pt>
                <c:pt idx="68">
                  <c:v>5.8558802604675302</c:v>
                </c:pt>
                <c:pt idx="69">
                  <c:v>5.8414945602417001</c:v>
                </c:pt>
                <c:pt idx="70">
                  <c:v>5.8495621681213299</c:v>
                </c:pt>
                <c:pt idx="71">
                  <c:v>5.8349199295043901</c:v>
                </c:pt>
                <c:pt idx="72">
                  <c:v>5.8583784103393501</c:v>
                </c:pt>
                <c:pt idx="73">
                  <c:v>5.8434896469116202</c:v>
                </c:pt>
                <c:pt idx="74">
                  <c:v>5.8527688980102504</c:v>
                </c:pt>
                <c:pt idx="75">
                  <c:v>5.8377532958984304</c:v>
                </c:pt>
                <c:pt idx="76">
                  <c:v>5.8478822708129803</c:v>
                </c:pt>
                <c:pt idx="77">
                  <c:v>5.8329553604125897</c:v>
                </c:pt>
                <c:pt idx="78">
                  <c:v>5.8439083099365199</c:v>
                </c:pt>
                <c:pt idx="79">
                  <c:v>5.8439083099365199</c:v>
                </c:pt>
                <c:pt idx="80">
                  <c:v>5.8556895256042401</c:v>
                </c:pt>
                <c:pt idx="81">
                  <c:v>5.8407311439514098</c:v>
                </c:pt>
                <c:pt idx="82">
                  <c:v>5.8531899452209402</c:v>
                </c:pt>
                <c:pt idx="83">
                  <c:v>5.8382534980773899</c:v>
                </c:pt>
                <c:pt idx="84">
                  <c:v>5.8515024185180602</c:v>
                </c:pt>
                <c:pt idx="85">
                  <c:v>5.8515024185180602</c:v>
                </c:pt>
                <c:pt idx="86">
                  <c:v>5.8656864166259703</c:v>
                </c:pt>
                <c:pt idx="87">
                  <c:v>5.8511395454406703</c:v>
                </c:pt>
                <c:pt idx="88">
                  <c:v>5.8659124374389604</c:v>
                </c:pt>
                <c:pt idx="89">
                  <c:v>5.8509984016418404</c:v>
                </c:pt>
                <c:pt idx="90">
                  <c:v>5.8659062385559002</c:v>
                </c:pt>
                <c:pt idx="91">
                  <c:v>5.8505306243896396</c:v>
                </c:pt>
                <c:pt idx="92">
                  <c:v>5.8812074661254803</c:v>
                </c:pt>
                <c:pt idx="93">
                  <c:v>5.8654685020446697</c:v>
                </c:pt>
                <c:pt idx="94">
                  <c:v>5.8807339668273899</c:v>
                </c:pt>
                <c:pt idx="95">
                  <c:v>5.8963522911071697</c:v>
                </c:pt>
                <c:pt idx="96">
                  <c:v>5.8796234130859304</c:v>
                </c:pt>
                <c:pt idx="97">
                  <c:v>5.8950891494750897</c:v>
                </c:pt>
                <c:pt idx="98">
                  <c:v>5.8777403831481898</c:v>
                </c:pt>
                <c:pt idx="99">
                  <c:v>5.9108009338378897</c:v>
                </c:pt>
                <c:pt idx="100">
                  <c:v>5.89296102523803</c:v>
                </c:pt>
                <c:pt idx="101">
                  <c:v>5.90836334228515</c:v>
                </c:pt>
                <c:pt idx="102">
                  <c:v>5.88984823226928</c:v>
                </c:pt>
                <c:pt idx="103">
                  <c:v>5.9048562049865696</c:v>
                </c:pt>
                <c:pt idx="104">
                  <c:v>5.88564109802246</c:v>
                </c:pt>
                <c:pt idx="105">
                  <c:v>5.9001760482788104</c:v>
                </c:pt>
                <c:pt idx="106">
                  <c:v>5.9001760482788104</c:v>
                </c:pt>
                <c:pt idx="107">
                  <c:v>5.91472959518432</c:v>
                </c:pt>
                <c:pt idx="108">
                  <c:v>5.8942294120788503</c:v>
                </c:pt>
                <c:pt idx="109">
                  <c:v>5.9081854820251403</c:v>
                </c:pt>
                <c:pt idx="110">
                  <c:v>5.8869309425354004</c:v>
                </c:pt>
                <c:pt idx="111">
                  <c:v>5.9002270698547301</c:v>
                </c:pt>
                <c:pt idx="112">
                  <c:v>5.9358453750610298</c:v>
                </c:pt>
                <c:pt idx="113">
                  <c:v>5.9134058952331499</c:v>
                </c:pt>
                <c:pt idx="114">
                  <c:v>5.9264321327209402</c:v>
                </c:pt>
                <c:pt idx="115">
                  <c:v>5.9032044410705504</c:v>
                </c:pt>
                <c:pt idx="116">
                  <c:v>5.9154314994812003</c:v>
                </c:pt>
                <c:pt idx="117">
                  <c:v>5.8914132118225098</c:v>
                </c:pt>
                <c:pt idx="118">
                  <c:v>5.9274353981018004</c:v>
                </c:pt>
                <c:pt idx="119">
                  <c:v>5.9027976989746103</c:v>
                </c:pt>
                <c:pt idx="120">
                  <c:v>5.9139237403869602</c:v>
                </c:pt>
                <c:pt idx="121">
                  <c:v>5.9247655868530202</c:v>
                </c:pt>
                <c:pt idx="122">
                  <c:v>5.8987059593200604</c:v>
                </c:pt>
                <c:pt idx="123">
                  <c:v>5.90860843658447</c:v>
                </c:pt>
                <c:pt idx="124">
                  <c:v>5.90860843658447</c:v>
                </c:pt>
                <c:pt idx="125">
                  <c:v>5.9181766510009703</c:v>
                </c:pt>
                <c:pt idx="126">
                  <c:v>5.8906970024108896</c:v>
                </c:pt>
                <c:pt idx="127">
                  <c:v>5.8992795944213796</c:v>
                </c:pt>
                <c:pt idx="128">
                  <c:v>5.9074845314025799</c:v>
                </c:pt>
                <c:pt idx="129">
                  <c:v>5.8786058425903303</c:v>
                </c:pt>
                <c:pt idx="130">
                  <c:v>5.9152946472167898</c:v>
                </c:pt>
                <c:pt idx="131">
                  <c:v>5.8857932090759197</c:v>
                </c:pt>
                <c:pt idx="132">
                  <c:v>5.8925728797912598</c:v>
                </c:pt>
                <c:pt idx="133">
                  <c:v>5.8623299598693803</c:v>
                </c:pt>
                <c:pt idx="134">
                  <c:v>5.8680758476257298</c:v>
                </c:pt>
                <c:pt idx="135">
                  <c:v>5.8680758476257298</c:v>
                </c:pt>
                <c:pt idx="136">
                  <c:v>5.87339210510254</c:v>
                </c:pt>
                <c:pt idx="137">
                  <c:v>5.8782701492309499</c:v>
                </c:pt>
                <c:pt idx="138">
                  <c:v>5.8461155891418404</c:v>
                </c:pt>
                <c:pt idx="139">
                  <c:v>5.8499579429626403</c:v>
                </c:pt>
                <c:pt idx="140">
                  <c:v>5.8171482086181596</c:v>
                </c:pt>
                <c:pt idx="141">
                  <c:v>5.85335350036621</c:v>
                </c:pt>
                <c:pt idx="142">
                  <c:v>5.8199710845947203</c:v>
                </c:pt>
                <c:pt idx="143">
                  <c:v>5.8223519325256303</c:v>
                </c:pt>
                <c:pt idx="144">
                  <c:v>5.7883710861206001</c:v>
                </c:pt>
                <c:pt idx="145">
                  <c:v>5.7897629737854004</c:v>
                </c:pt>
                <c:pt idx="146">
                  <c:v>5.7907209396362296</c:v>
                </c:pt>
                <c:pt idx="147">
                  <c:v>5.7907209396362296</c:v>
                </c:pt>
                <c:pt idx="148">
                  <c:v>5.7912464141845703</c:v>
                </c:pt>
                <c:pt idx="149">
                  <c:v>5.7556786537170401</c:v>
                </c:pt>
                <c:pt idx="150">
                  <c:v>5.7552785873413104</c:v>
                </c:pt>
                <c:pt idx="151">
                  <c:v>5.7192564010620099</c:v>
                </c:pt>
                <c:pt idx="152">
                  <c:v>5.7179741859436</c:v>
                </c:pt>
                <c:pt idx="153">
                  <c:v>5.7532534599304199</c:v>
                </c:pt>
                <c:pt idx="154">
                  <c:v>5.7163033485412598</c:v>
                </c:pt>
                <c:pt idx="155">
                  <c:v>5.71425485610962</c:v>
                </c:pt>
                <c:pt idx="156">
                  <c:v>5.6769666671752903</c:v>
                </c:pt>
                <c:pt idx="157">
                  <c:v>5.6741418838500897</c:v>
                </c:pt>
                <c:pt idx="158">
                  <c:v>5.6365814208984304</c:v>
                </c:pt>
                <c:pt idx="159">
                  <c:v>5.6709814071655202</c:v>
                </c:pt>
                <c:pt idx="160">
                  <c:v>5.6330432891845703</c:v>
                </c:pt>
                <c:pt idx="161">
                  <c:v>5.6292037963867196</c:v>
                </c:pt>
                <c:pt idx="162">
                  <c:v>5.6250805854797301</c:v>
                </c:pt>
                <c:pt idx="163">
                  <c:v>5.5866565704345703</c:v>
                </c:pt>
                <c:pt idx="164">
                  <c:v>5.5819678306579599</c:v>
                </c:pt>
                <c:pt idx="165">
                  <c:v>5.5819678306579599</c:v>
                </c:pt>
                <c:pt idx="166">
                  <c:v>5.5770564079284597</c:v>
                </c:pt>
                <c:pt idx="167">
                  <c:v>5.5383224487304696</c:v>
                </c:pt>
                <c:pt idx="168">
                  <c:v>5.5329751968383798</c:v>
                </c:pt>
                <c:pt idx="169">
                  <c:v>5.4943132400512704</c:v>
                </c:pt>
                <c:pt idx="170">
                  <c:v>5.5274772644042898</c:v>
                </c:pt>
                <c:pt idx="171">
                  <c:v>5.5218038558959899</c:v>
                </c:pt>
                <c:pt idx="172">
                  <c:v>5.4828176498413104</c:v>
                </c:pt>
                <c:pt idx="173">
                  <c:v>5.4768576622009197</c:v>
                </c:pt>
                <c:pt idx="174">
                  <c:v>5.4381475448608398</c:v>
                </c:pt>
                <c:pt idx="175">
                  <c:v>5.4319987297058097</c:v>
                </c:pt>
                <c:pt idx="176">
                  <c:v>5.4319987297058097</c:v>
                </c:pt>
                <c:pt idx="177">
                  <c:v>5.4257717132568297</c:v>
                </c:pt>
                <c:pt idx="178">
                  <c:v>5.4194955825805602</c:v>
                </c:pt>
                <c:pt idx="179">
                  <c:v>5.3811779022216797</c:v>
                </c:pt>
                <c:pt idx="180">
                  <c:v>5.3749403953552202</c:v>
                </c:pt>
                <c:pt idx="181">
                  <c:v>5.3372011184692303</c:v>
                </c:pt>
                <c:pt idx="182">
                  <c:v>5.3687505722045898</c:v>
                </c:pt>
                <c:pt idx="183">
                  <c:v>5.3311190605163503</c:v>
                </c:pt>
                <c:pt idx="184">
                  <c:v>5.3251519203186</c:v>
                </c:pt>
                <c:pt idx="185">
                  <c:v>5.3193373680114702</c:v>
                </c:pt>
                <c:pt idx="186">
                  <c:v>5.2826457023620597</c:v>
                </c:pt>
                <c:pt idx="187">
                  <c:v>5.3137135505676198</c:v>
                </c:pt>
                <c:pt idx="188">
                  <c:v>5.2772541046142498</c:v>
                </c:pt>
                <c:pt idx="189">
                  <c:v>5.2721295356750497</c:v>
                </c:pt>
                <c:pt idx="190">
                  <c:v>5.2673144340515101</c:v>
                </c:pt>
                <c:pt idx="191">
                  <c:v>5.2321615219116202</c:v>
                </c:pt>
                <c:pt idx="192">
                  <c:v>5.2628550529479901</c:v>
                </c:pt>
                <c:pt idx="193">
                  <c:v>5.2586874961853001</c:v>
                </c:pt>
                <c:pt idx="194">
                  <c:v>5.2240757942199698</c:v>
                </c:pt>
                <c:pt idx="195">
                  <c:v>5.2200541496276802</c:v>
                </c:pt>
                <c:pt idx="196">
                  <c:v>5.2200541496276802</c:v>
                </c:pt>
                <c:pt idx="197">
                  <c:v>5.2160325050354004</c:v>
                </c:pt>
                <c:pt idx="198">
                  <c:v>5.2120494842529297</c:v>
                </c:pt>
                <c:pt idx="199">
                  <c:v>5.1785559654235804</c:v>
                </c:pt>
                <c:pt idx="200">
                  <c:v>5.2080674171447701</c:v>
                </c:pt>
                <c:pt idx="201">
                  <c:v>5.2038536071777299</c:v>
                </c:pt>
                <c:pt idx="202">
                  <c:v>5.1705946922302202</c:v>
                </c:pt>
                <c:pt idx="203">
                  <c:v>5.1660208702087402</c:v>
                </c:pt>
                <c:pt idx="204">
                  <c:v>5.1609878540039</c:v>
                </c:pt>
                <c:pt idx="205">
                  <c:v>5.1609878540039</c:v>
                </c:pt>
                <c:pt idx="206">
                  <c:v>5.1555161476135201</c:v>
                </c:pt>
                <c:pt idx="207">
                  <c:v>5.1221437454223597</c:v>
                </c:pt>
                <c:pt idx="208">
                  <c:v>5.11574029922485</c:v>
                </c:pt>
                <c:pt idx="209">
                  <c:v>5.10857725143432</c:v>
                </c:pt>
                <c:pt idx="210">
                  <c:v>5.10857725143432</c:v>
                </c:pt>
                <c:pt idx="211">
                  <c:v>5.1006760597229004</c:v>
                </c:pt>
                <c:pt idx="212">
                  <c:v>5.0669322013854901</c:v>
                </c:pt>
                <c:pt idx="213">
                  <c:v>5.0581459999084402</c:v>
                </c:pt>
                <c:pt idx="214">
                  <c:v>5.0246081352233896</c:v>
                </c:pt>
                <c:pt idx="215">
                  <c:v>5.0486936569213796</c:v>
                </c:pt>
                <c:pt idx="216">
                  <c:v>5.0386028289794904</c:v>
                </c:pt>
                <c:pt idx="217">
                  <c:v>5.0048313140869096</c:v>
                </c:pt>
                <c:pt idx="218">
                  <c:v>4.9940509796142498</c:v>
                </c:pt>
                <c:pt idx="219">
                  <c:v>4.9606633186340297</c:v>
                </c:pt>
                <c:pt idx="220">
                  <c:v>4.94925737380981</c:v>
                </c:pt>
                <c:pt idx="221">
                  <c:v>4.94925737380981</c:v>
                </c:pt>
                <c:pt idx="222">
                  <c:v>4.9370160102844203</c:v>
                </c:pt>
                <c:pt idx="223">
                  <c:v>4.9238944053649902</c:v>
                </c:pt>
                <c:pt idx="224">
                  <c:v>4.8904948234558097</c:v>
                </c:pt>
                <c:pt idx="225">
                  <c:v>4.8763780593871999</c:v>
                </c:pt>
                <c:pt idx="226">
                  <c:v>4.8433270454406703</c:v>
                </c:pt>
                <c:pt idx="227">
                  <c:v>4.8107318878173801</c:v>
                </c:pt>
                <c:pt idx="228">
                  <c:v>4.7785415649414</c:v>
                </c:pt>
                <c:pt idx="229">
                  <c:v>4.7467770576476997</c:v>
                </c:pt>
                <c:pt idx="230">
                  <c:v>4.7154603004455504</c:v>
                </c:pt>
                <c:pt idx="231">
                  <c:v>4.6846141815185502</c:v>
                </c:pt>
                <c:pt idx="232">
                  <c:v>4.6846141815185502</c:v>
                </c:pt>
                <c:pt idx="233">
                  <c:v>4.6392078399658203</c:v>
                </c:pt>
                <c:pt idx="234">
                  <c:v>4.6099381446838299</c:v>
                </c:pt>
                <c:pt idx="235">
                  <c:v>4.5674872398376403</c:v>
                </c:pt>
                <c:pt idx="236">
                  <c:v>4.5401611328125</c:v>
                </c:pt>
                <c:pt idx="237">
                  <c:v>4.5008025169372496</c:v>
                </c:pt>
                <c:pt idx="238">
                  <c:v>4.5008025169372496</c:v>
                </c:pt>
                <c:pt idx="239">
                  <c:v>4.4634342193603498</c:v>
                </c:pt>
                <c:pt idx="240">
                  <c:v>4.4282641410827601</c:v>
                </c:pt>
                <c:pt idx="241">
                  <c:v>4.4174504280090297</c:v>
                </c:pt>
                <c:pt idx="242">
                  <c:v>4.40677785873413</c:v>
                </c:pt>
                <c:pt idx="243">
                  <c:v>4.3962502479553196</c:v>
                </c:pt>
                <c:pt idx="244">
                  <c:v>4.3660635948181099</c:v>
                </c:pt>
                <c:pt idx="245">
                  <c:v>4.3568134307861301</c:v>
                </c:pt>
                <c:pt idx="246">
                  <c:v>4.3478493690490696</c:v>
                </c:pt>
                <c:pt idx="247">
                  <c:v>4.3230667114257804</c:v>
                </c:pt>
                <c:pt idx="248">
                  <c:v>4.3160085678100497</c:v>
                </c:pt>
                <c:pt idx="249">
                  <c:v>4.3094153404235804</c:v>
                </c:pt>
                <c:pt idx="250">
                  <c:v>4.3032684326171804</c:v>
                </c:pt>
                <c:pt idx="251">
                  <c:v>4.2863140106201101</c:v>
                </c:pt>
                <c:pt idx="252">
                  <c:v>4.2863140106201101</c:v>
                </c:pt>
                <c:pt idx="253">
                  <c:v>4.2820730209350497</c:v>
                </c:pt>
                <c:pt idx="254">
                  <c:v>4.2784366607665998</c:v>
                </c:pt>
                <c:pt idx="255">
                  <c:v>4.2681717872619602</c:v>
                </c:pt>
                <c:pt idx="256">
                  <c:v>4.2668428421020499</c:v>
                </c:pt>
                <c:pt idx="257">
                  <c:v>4.2661366462707502</c:v>
                </c:pt>
                <c:pt idx="258">
                  <c:v>4.2628703117370597</c:v>
                </c:pt>
                <c:pt idx="259">
                  <c:v>4.2644762992858798</c:v>
                </c:pt>
                <c:pt idx="260">
                  <c:v>4.2667064666748002</c:v>
                </c:pt>
                <c:pt idx="261">
                  <c:v>4.2696471214294398</c:v>
                </c:pt>
                <c:pt idx="262">
                  <c:v>4.2750744819641104</c:v>
                </c:pt>
                <c:pt idx="263">
                  <c:v>4.2804641723632804</c:v>
                </c:pt>
                <c:pt idx="264">
                  <c:v>4.28655958175659</c:v>
                </c:pt>
                <c:pt idx="265">
                  <c:v>4.2986259460449201</c:v>
                </c:pt>
                <c:pt idx="266">
                  <c:v>4.3072376251220703</c:v>
                </c:pt>
                <c:pt idx="267">
                  <c:v>4.3167471885681099</c:v>
                </c:pt>
                <c:pt idx="268">
                  <c:v>4.3271493911743102</c:v>
                </c:pt>
                <c:pt idx="269">
                  <c:v>4.3476629257202104</c:v>
                </c:pt>
                <c:pt idx="270">
                  <c:v>4.36053371429443</c:v>
                </c:pt>
                <c:pt idx="271">
                  <c:v>4.3742036819457999</c:v>
                </c:pt>
                <c:pt idx="272">
                  <c:v>4.4009428024291903</c:v>
                </c:pt>
                <c:pt idx="273">
                  <c:v>4.4172883033752397</c:v>
                </c:pt>
                <c:pt idx="274">
                  <c:v>4.43483066558837</c:v>
                </c:pt>
                <c:pt idx="275">
                  <c:v>4.4535574913024902</c:v>
                </c:pt>
                <c:pt idx="276">
                  <c:v>4.4891128540039</c:v>
                </c:pt>
                <c:pt idx="277">
                  <c:v>4.4891128540039</c:v>
                </c:pt>
                <c:pt idx="278">
                  <c:v>4.5109114646911603</c:v>
                </c:pt>
                <c:pt idx="279">
                  <c:v>4.5338644981384197</c:v>
                </c:pt>
                <c:pt idx="280">
                  <c:v>4.5767936706542898</c:v>
                </c:pt>
                <c:pt idx="281">
                  <c:v>4.6034483909606898</c:v>
                </c:pt>
                <c:pt idx="282">
                  <c:v>4.6316332817077601</c:v>
                </c:pt>
                <c:pt idx="283">
                  <c:v>4.6829118728637704</c:v>
                </c:pt>
                <c:pt idx="284">
                  <c:v>4.71506643295288</c:v>
                </c:pt>
                <c:pt idx="285">
                  <c:v>4.7487602233886701</c:v>
                </c:pt>
                <c:pt idx="286">
                  <c:v>4.7840204238891602</c:v>
                </c:pt>
                <c:pt idx="287">
                  <c:v>4.8459763526916504</c:v>
                </c:pt>
                <c:pt idx="288">
                  <c:v>4.88496589660644</c:v>
                </c:pt>
                <c:pt idx="289">
                  <c:v>4.92537069320678</c:v>
                </c:pt>
                <c:pt idx="290">
                  <c:v>4.9671835899353001</c:v>
                </c:pt>
                <c:pt idx="291">
                  <c:v>5.0387063026428196</c:v>
                </c:pt>
                <c:pt idx="292">
                  <c:v>5.0837311744689897</c:v>
                </c:pt>
                <c:pt idx="293">
                  <c:v>5.1300168037414497</c:v>
                </c:pt>
                <c:pt idx="294">
                  <c:v>5.1775279045104901</c:v>
                </c:pt>
                <c:pt idx="295">
                  <c:v>5.2571072578430096</c:v>
                </c:pt>
                <c:pt idx="296">
                  <c:v>5.3073196411132804</c:v>
                </c:pt>
                <c:pt idx="297">
                  <c:v>5.3585729598998997</c:v>
                </c:pt>
                <c:pt idx="298">
                  <c:v>5.4435448646545401</c:v>
                </c:pt>
                <c:pt idx="299">
                  <c:v>5.4974627494812003</c:v>
                </c:pt>
                <c:pt idx="300">
                  <c:v>5.55238962173462</c:v>
                </c:pt>
                <c:pt idx="301">
                  <c:v>5.6082901954650799</c:v>
                </c:pt>
                <c:pt idx="302">
                  <c:v>5.7000617980956996</c:v>
                </c:pt>
                <c:pt idx="303">
                  <c:v>5.7583122253417898</c:v>
                </c:pt>
                <c:pt idx="304">
                  <c:v>5.7583122253417898</c:v>
                </c:pt>
                <c:pt idx="305">
                  <c:v>5.8174672126770002</c:v>
                </c:pt>
                <c:pt idx="306">
                  <c:v>5.9139623641967702</c:v>
                </c:pt>
                <c:pt idx="307">
                  <c:v>5.9752378463745099</c:v>
                </c:pt>
                <c:pt idx="308">
                  <c:v>6.0373191833496103</c:v>
                </c:pt>
                <c:pt idx="309">
                  <c:v>6.1001710891723597</c:v>
                </c:pt>
                <c:pt idx="310">
                  <c:v>6.2020525932312003</c:v>
                </c:pt>
                <c:pt idx="311">
                  <c:v>6.26672267913818</c:v>
                </c:pt>
                <c:pt idx="312">
                  <c:v>6.3320579528808603</c:v>
                </c:pt>
                <c:pt idx="313">
                  <c:v>6.4376597404479901</c:v>
                </c:pt>
                <c:pt idx="314">
                  <c:v>6.5045938491821298</c:v>
                </c:pt>
                <c:pt idx="315">
                  <c:v>6.5720939636230398</c:v>
                </c:pt>
                <c:pt idx="316">
                  <c:v>6.6401410102844203</c:v>
                </c:pt>
                <c:pt idx="317">
                  <c:v>6.7498908042907697</c:v>
                </c:pt>
                <c:pt idx="318">
                  <c:v>6.8192801475524902</c:v>
                </c:pt>
                <c:pt idx="319">
                  <c:v>6.8891711235046396</c:v>
                </c:pt>
                <c:pt idx="320">
                  <c:v>6.9595313072204599</c:v>
                </c:pt>
                <c:pt idx="321">
                  <c:v>7.0727152824401802</c:v>
                </c:pt>
                <c:pt idx="322">
                  <c:v>7.1441521644592303</c:v>
                </c:pt>
                <c:pt idx="323">
                  <c:v>7.2159619331359801</c:v>
                </c:pt>
                <c:pt idx="324">
                  <c:v>7.2881169319152797</c:v>
                </c:pt>
                <c:pt idx="325">
                  <c:v>7.4041080474853498</c:v>
                </c:pt>
                <c:pt idx="326">
                  <c:v>7.4770150184631303</c:v>
                </c:pt>
                <c:pt idx="327">
                  <c:v>7.5501079559326101</c:v>
                </c:pt>
                <c:pt idx="328">
                  <c:v>7.6233587265014604</c:v>
                </c:pt>
                <c:pt idx="329">
                  <c:v>7.7408156394958496</c:v>
                </c:pt>
                <c:pt idx="330">
                  <c:v>7.8144078254699698</c:v>
                </c:pt>
                <c:pt idx="331">
                  <c:v>7.8880648612976003</c:v>
                </c:pt>
                <c:pt idx="332">
                  <c:v>7.9617638587951598</c:v>
                </c:pt>
                <c:pt idx="333">
                  <c:v>8.0799722671508807</c:v>
                </c:pt>
                <c:pt idx="334">
                  <c:v>8.0799722671508807</c:v>
                </c:pt>
                <c:pt idx="335">
                  <c:v>8.1537618637084908</c:v>
                </c:pt>
                <c:pt idx="336">
                  <c:v>8.2275075912475604</c:v>
                </c:pt>
                <c:pt idx="337">
                  <c:v>8.3459177017211896</c:v>
                </c:pt>
                <c:pt idx="338">
                  <c:v>8.4195747375488192</c:v>
                </c:pt>
                <c:pt idx="339">
                  <c:v>8.4931087493896396</c:v>
                </c:pt>
                <c:pt idx="340">
                  <c:v>8.5664901733398402</c:v>
                </c:pt>
                <c:pt idx="341">
                  <c:v>8.6846694946288991</c:v>
                </c:pt>
                <c:pt idx="342">
                  <c:v>8.7577419281005806</c:v>
                </c:pt>
                <c:pt idx="343">
                  <c:v>8.8305864334106392</c:v>
                </c:pt>
                <c:pt idx="344">
                  <c:v>8.9031810760497994</c:v>
                </c:pt>
                <c:pt idx="345">
                  <c:v>9.0206260681152308</c:v>
                </c:pt>
                <c:pt idx="346">
                  <c:v>9.0927038192749006</c:v>
                </c:pt>
                <c:pt idx="347">
                  <c:v>9.1644601821899396</c:v>
                </c:pt>
                <c:pt idx="348">
                  <c:v>9.2358703613281197</c:v>
                </c:pt>
                <c:pt idx="349">
                  <c:v>9.3521099090576101</c:v>
                </c:pt>
                <c:pt idx="350">
                  <c:v>9.4228124618530202</c:v>
                </c:pt>
                <c:pt idx="351">
                  <c:v>9.4931011199951101</c:v>
                </c:pt>
                <c:pt idx="352">
                  <c:v>9.5629625320434499</c:v>
                </c:pt>
                <c:pt idx="353">
                  <c:v>9.6775579452514595</c:v>
                </c:pt>
                <c:pt idx="354">
                  <c:v>9.7465314865112305</c:v>
                </c:pt>
                <c:pt idx="355">
                  <c:v>9.8150100708007795</c:v>
                </c:pt>
                <c:pt idx="356">
                  <c:v>9.8829793930053693</c:v>
                </c:pt>
                <c:pt idx="357">
                  <c:v>9.9955310821533203</c:v>
                </c:pt>
                <c:pt idx="358">
                  <c:v>10.062445640563899</c:v>
                </c:pt>
                <c:pt idx="359">
                  <c:v>10.1287937164306</c:v>
                </c:pt>
                <c:pt idx="360">
                  <c:v>10.1945581436157</c:v>
                </c:pt>
                <c:pt idx="361">
                  <c:v>10.304698944091699</c:v>
                </c:pt>
                <c:pt idx="362">
                  <c:v>10.3692579269409</c:v>
                </c:pt>
                <c:pt idx="363">
                  <c:v>10.4331817626953</c:v>
                </c:pt>
                <c:pt idx="364">
                  <c:v>10.4964551925659</c:v>
                </c:pt>
                <c:pt idx="365">
                  <c:v>10.5412340164184</c:v>
                </c:pt>
                <c:pt idx="366">
                  <c:v>10.6038513183593</c:v>
                </c:pt>
                <c:pt idx="367">
                  <c:v>10.665783882141101</c:v>
                </c:pt>
                <c:pt idx="368">
                  <c:v>10.7270193099975</c:v>
                </c:pt>
                <c:pt idx="369">
                  <c:v>10.832114219665501</c:v>
                </c:pt>
                <c:pt idx="370">
                  <c:v>10.891929626464799</c:v>
                </c:pt>
                <c:pt idx="371">
                  <c:v>10.9510068893432</c:v>
                </c:pt>
                <c:pt idx="372">
                  <c:v>11.0093326568603</c:v>
                </c:pt>
                <c:pt idx="373">
                  <c:v>11.111447334289499</c:v>
                </c:pt>
                <c:pt idx="374">
                  <c:v>11.168250083923301</c:v>
                </c:pt>
                <c:pt idx="375">
                  <c:v>11.2242679595947</c:v>
                </c:pt>
                <c:pt idx="376">
                  <c:v>11.2794799804687</c:v>
                </c:pt>
                <c:pt idx="377">
                  <c:v>11.378384590148899</c:v>
                </c:pt>
                <c:pt idx="378">
                  <c:v>11.431971549987701</c:v>
                </c:pt>
                <c:pt idx="379">
                  <c:v>11.484722137451101</c:v>
                </c:pt>
                <c:pt idx="380">
                  <c:v>11.536626815795801</c:v>
                </c:pt>
                <c:pt idx="381">
                  <c:v>11.632091522216699</c:v>
                </c:pt>
                <c:pt idx="382">
                  <c:v>11.6822805404663</c:v>
                </c:pt>
                <c:pt idx="383">
                  <c:v>11.731593132019</c:v>
                </c:pt>
                <c:pt idx="384">
                  <c:v>11.780026435851999</c:v>
                </c:pt>
                <c:pt idx="385">
                  <c:v>11.871848106384199</c:v>
                </c:pt>
                <c:pt idx="386">
                  <c:v>11.918489456176699</c:v>
                </c:pt>
                <c:pt idx="387">
                  <c:v>11.9642219543457</c:v>
                </c:pt>
                <c:pt idx="388">
                  <c:v>12.0531663894653</c:v>
                </c:pt>
                <c:pt idx="389">
                  <c:v>12.097064018249499</c:v>
                </c:pt>
                <c:pt idx="390">
                  <c:v>12.1400289535522</c:v>
                </c:pt>
                <c:pt idx="391">
                  <c:v>12.182068824768001</c:v>
                </c:pt>
                <c:pt idx="392">
                  <c:v>12.267107009887599</c:v>
                </c:pt>
                <c:pt idx="393">
                  <c:v>12.307261466979901</c:v>
                </c:pt>
                <c:pt idx="394">
                  <c:v>12.346462249755801</c:v>
                </c:pt>
                <c:pt idx="395">
                  <c:v>12.346462249755801</c:v>
                </c:pt>
                <c:pt idx="396">
                  <c:v>12.428462982177701</c:v>
                </c:pt>
                <c:pt idx="397">
                  <c:v>12.4657526016235</c:v>
                </c:pt>
                <c:pt idx="398">
                  <c:v>12.5020351409912</c:v>
                </c:pt>
                <c:pt idx="399">
                  <c:v>12.5371704101562</c:v>
                </c:pt>
                <c:pt idx="400">
                  <c:v>12.6145267486572</c:v>
                </c:pt>
                <c:pt idx="401">
                  <c:v>12.6472768783569</c:v>
                </c:pt>
                <c:pt idx="402">
                  <c:v>12.6788578033447</c:v>
                </c:pt>
                <c:pt idx="403">
                  <c:v>12.709260940551699</c:v>
                </c:pt>
                <c:pt idx="404">
                  <c:v>12.7812376022338</c:v>
                </c:pt>
                <c:pt idx="405">
                  <c:v>12.8092126846313</c:v>
                </c:pt>
                <c:pt idx="406">
                  <c:v>12.835999488830501</c:v>
                </c:pt>
                <c:pt idx="407">
                  <c:v>12.8616008758544</c:v>
                </c:pt>
                <c:pt idx="408">
                  <c:v>12.9280805587768</c:v>
                </c:pt>
                <c:pt idx="409">
                  <c:v>12.9512214660644</c:v>
                </c:pt>
                <c:pt idx="410">
                  <c:v>12.9731674194335</c:v>
                </c:pt>
                <c:pt idx="411">
                  <c:v>12.9939165115356</c:v>
                </c:pt>
                <c:pt idx="412">
                  <c:v>13.054714202880801</c:v>
                </c:pt>
                <c:pt idx="413">
                  <c:v>13.072983741760201</c:v>
                </c:pt>
                <c:pt idx="414">
                  <c:v>13.090054512023899</c:v>
                </c:pt>
                <c:pt idx="415">
                  <c:v>13.1463117599487</c:v>
                </c:pt>
                <c:pt idx="416">
                  <c:v>13.1608982086181</c:v>
                </c:pt>
                <c:pt idx="417">
                  <c:v>13.1742820739746</c:v>
                </c:pt>
                <c:pt idx="418">
                  <c:v>13.1864728927612</c:v>
                </c:pt>
                <c:pt idx="419">
                  <c:v>13.2370996475219</c:v>
                </c:pt>
                <c:pt idx="420">
                  <c:v>13.2470149993896</c:v>
                </c:pt>
                <c:pt idx="421">
                  <c:v>13.255809783935501</c:v>
                </c:pt>
                <c:pt idx="422">
                  <c:v>13.2635440826416</c:v>
                </c:pt>
                <c:pt idx="423">
                  <c:v>13.309358596801699</c:v>
                </c:pt>
                <c:pt idx="424">
                  <c:v>13.309358596801699</c:v>
                </c:pt>
                <c:pt idx="425">
                  <c:v>13.3151798248291</c:v>
                </c:pt>
                <c:pt idx="426">
                  <c:v>13.320064544677701</c:v>
                </c:pt>
                <c:pt idx="427">
                  <c:v>13.3623905181884</c:v>
                </c:pt>
                <c:pt idx="428">
                  <c:v>13.3653507232666</c:v>
                </c:pt>
                <c:pt idx="429">
                  <c:v>13.367372512817299</c:v>
                </c:pt>
                <c:pt idx="430">
                  <c:v>13.368465423583901</c:v>
                </c:pt>
                <c:pt idx="431">
                  <c:v>13.406281471252401</c:v>
                </c:pt>
                <c:pt idx="432">
                  <c:v>13.405489921569799</c:v>
                </c:pt>
                <c:pt idx="433">
                  <c:v>13.4038391113281</c:v>
                </c:pt>
                <c:pt idx="434">
                  <c:v>13.4013271331787</c:v>
                </c:pt>
                <c:pt idx="435">
                  <c:v>13.4353122711181</c:v>
                </c:pt>
                <c:pt idx="436">
                  <c:v>13.4311094284057</c:v>
                </c:pt>
                <c:pt idx="437">
                  <c:v>13.426047325134199</c:v>
                </c:pt>
                <c:pt idx="438">
                  <c:v>13.420137405395501</c:v>
                </c:pt>
                <c:pt idx="439">
                  <c:v>13.450439453125</c:v>
                </c:pt>
                <c:pt idx="440">
                  <c:v>13.442852973937899</c:v>
                </c:pt>
                <c:pt idx="441">
                  <c:v>13.4345703125</c:v>
                </c:pt>
                <c:pt idx="442">
                  <c:v>13.4622802734375</c:v>
                </c:pt>
                <c:pt idx="443">
                  <c:v>13.452664375305099</c:v>
                </c:pt>
                <c:pt idx="444">
                  <c:v>13.442394256591699</c:v>
                </c:pt>
                <c:pt idx="445">
                  <c:v>13.431480407714799</c:v>
                </c:pt>
                <c:pt idx="446">
                  <c:v>13.4560527801513</c:v>
                </c:pt>
                <c:pt idx="447">
                  <c:v>13.4438066482543</c:v>
                </c:pt>
                <c:pt idx="448">
                  <c:v>13.430925369262599</c:v>
                </c:pt>
                <c:pt idx="449">
                  <c:v>13.4174041748046</c:v>
                </c:pt>
                <c:pt idx="450">
                  <c:v>13.438642501831</c:v>
                </c:pt>
                <c:pt idx="451">
                  <c:v>13.423804283141999</c:v>
                </c:pt>
                <c:pt idx="452">
                  <c:v>13.408338546752899</c:v>
                </c:pt>
                <c:pt idx="453">
                  <c:v>13.408338546752899</c:v>
                </c:pt>
                <c:pt idx="454">
                  <c:v>13.426885604858301</c:v>
                </c:pt>
                <c:pt idx="455">
                  <c:v>13.4101238250732</c:v>
                </c:pt>
                <c:pt idx="456">
                  <c:v>13.392757415771401</c:v>
                </c:pt>
                <c:pt idx="457">
                  <c:v>13.3747863769531</c:v>
                </c:pt>
                <c:pt idx="458">
                  <c:v>13.3900032043457</c:v>
                </c:pt>
                <c:pt idx="459">
                  <c:v>13.370776176452599</c:v>
                </c:pt>
                <c:pt idx="460">
                  <c:v>13.3508253097534</c:v>
                </c:pt>
                <c:pt idx="461">
                  <c:v>13.3630418777465</c:v>
                </c:pt>
                <c:pt idx="462">
                  <c:v>13.341462135314901</c:v>
                </c:pt>
                <c:pt idx="463">
                  <c:v>13.3191165924072</c:v>
                </c:pt>
                <c:pt idx="464">
                  <c:v>13.296016693115201</c:v>
                </c:pt>
                <c:pt idx="465">
                  <c:v>13.3041524887084</c:v>
                </c:pt>
                <c:pt idx="466">
                  <c:v>13.2793731689453</c:v>
                </c:pt>
                <c:pt idx="467">
                  <c:v>13.253659248351999</c:v>
                </c:pt>
                <c:pt idx="468">
                  <c:v>13.227017402648899</c:v>
                </c:pt>
                <c:pt idx="469">
                  <c:v>13.2304124832153</c:v>
                </c:pt>
                <c:pt idx="470">
                  <c:v>13.201814651489199</c:v>
                </c:pt>
                <c:pt idx="471">
                  <c:v>13.1723012924194</c:v>
                </c:pt>
                <c:pt idx="472">
                  <c:v>13.1418867111206</c:v>
                </c:pt>
                <c:pt idx="473">
                  <c:v>13.1404962539672</c:v>
                </c:pt>
                <c:pt idx="474">
                  <c:v>13.108171463012599</c:v>
                </c:pt>
                <c:pt idx="475">
                  <c:v>13.074963569641101</c:v>
                </c:pt>
                <c:pt idx="476">
                  <c:v>13.069872856140099</c:v>
                </c:pt>
                <c:pt idx="477">
                  <c:v>13.034801483154199</c:v>
                </c:pt>
                <c:pt idx="478">
                  <c:v>12.998873710632299</c:v>
                </c:pt>
                <c:pt idx="479">
                  <c:v>12.962099075317299</c:v>
                </c:pt>
                <c:pt idx="480">
                  <c:v>12.9901523590087</c:v>
                </c:pt>
                <c:pt idx="481">
                  <c:v>12.9524126052856</c:v>
                </c:pt>
                <c:pt idx="482">
                  <c:v>12.9138479232788</c:v>
                </c:pt>
                <c:pt idx="483">
                  <c:v>12.874467849731399</c:v>
                </c:pt>
                <c:pt idx="484">
                  <c:v>12.861192703246999</c:v>
                </c:pt>
                <c:pt idx="485">
                  <c:v>12.8200321197509</c:v>
                </c:pt>
                <c:pt idx="486">
                  <c:v>12.778078079223601</c:v>
                </c:pt>
                <c:pt idx="487">
                  <c:v>12.7609462738037</c:v>
                </c:pt>
                <c:pt idx="488">
                  <c:v>12.717027664184499</c:v>
                </c:pt>
                <c:pt idx="489">
                  <c:v>12.6721439361572</c:v>
                </c:pt>
                <c:pt idx="490">
                  <c:v>12.626304626464799</c:v>
                </c:pt>
                <c:pt idx="491">
                  <c:v>12.603705406188899</c:v>
                </c:pt>
                <c:pt idx="492">
                  <c:v>12.555798530578601</c:v>
                </c:pt>
                <c:pt idx="493">
                  <c:v>12.506965637206999</c:v>
                </c:pt>
                <c:pt idx="494">
                  <c:v>12.457218170166</c:v>
                </c:pt>
                <c:pt idx="495">
                  <c:v>12.4292793273925</c:v>
                </c:pt>
                <c:pt idx="496">
                  <c:v>12.377545356750399</c:v>
                </c:pt>
                <c:pt idx="497">
                  <c:v>12.3249349594116</c:v>
                </c:pt>
                <c:pt idx="498">
                  <c:v>12.292874336242599</c:v>
                </c:pt>
                <c:pt idx="499">
                  <c:v>12.2383480072021</c:v>
                </c:pt>
                <c:pt idx="500">
                  <c:v>12.1829786300659</c:v>
                </c:pt>
                <c:pt idx="501">
                  <c:v>12.126782417297299</c:v>
                </c:pt>
                <c:pt idx="502">
                  <c:v>12.0897064208984</c:v>
                </c:pt>
                <c:pt idx="503">
                  <c:v>12.0316972732543</c:v>
                </c:pt>
                <c:pt idx="504">
                  <c:v>11.972906112670801</c:v>
                </c:pt>
                <c:pt idx="505">
                  <c:v>11.913343429565399</c:v>
                </c:pt>
                <c:pt idx="506">
                  <c:v>11.8715000152587</c:v>
                </c:pt>
                <c:pt idx="507">
                  <c:v>11.8715000152587</c:v>
                </c:pt>
                <c:pt idx="508">
                  <c:v>11.8103885650634</c:v>
                </c:pt>
                <c:pt idx="509">
                  <c:v>11.748678207397401</c:v>
                </c:pt>
                <c:pt idx="510">
                  <c:v>11.703935623168899</c:v>
                </c:pt>
                <c:pt idx="511">
                  <c:v>11.640963554382299</c:v>
                </c:pt>
                <c:pt idx="512">
                  <c:v>11.5774335861206</c:v>
                </c:pt>
                <c:pt idx="513">
                  <c:v>11.5299949645996</c:v>
                </c:pt>
                <c:pt idx="514">
                  <c:v>11.4652891159057</c:v>
                </c:pt>
                <c:pt idx="515">
                  <c:v>11.400072097778301</c:v>
                </c:pt>
                <c:pt idx="516">
                  <c:v>11.3343601226806</c:v>
                </c:pt>
                <c:pt idx="517">
                  <c:v>11.2837810516357</c:v>
                </c:pt>
                <c:pt idx="518">
                  <c:v>11.21702003479</c:v>
                </c:pt>
                <c:pt idx="519">
                  <c:v>11.149817466735801</c:v>
                </c:pt>
                <c:pt idx="520">
                  <c:v>11.0821514129638</c:v>
                </c:pt>
                <c:pt idx="521">
                  <c:v>11.028707504272401</c:v>
                </c:pt>
                <c:pt idx="522">
                  <c:v>10.959984779357899</c:v>
                </c:pt>
                <c:pt idx="523">
                  <c:v>10.8907308578491</c:v>
                </c:pt>
                <c:pt idx="524">
                  <c:v>10.834535598754799</c:v>
                </c:pt>
                <c:pt idx="525">
                  <c:v>10.7641506195068</c:v>
                </c:pt>
                <c:pt idx="526">
                  <c:v>10.6932821273803</c:v>
                </c:pt>
                <c:pt idx="527">
                  <c:v>10.6219434738159</c:v>
                </c:pt>
                <c:pt idx="528">
                  <c:v>10.5624885559082</c:v>
                </c:pt>
                <c:pt idx="529">
                  <c:v>10.4901523590087</c:v>
                </c:pt>
                <c:pt idx="530">
                  <c:v>10.4173994064331</c:v>
                </c:pt>
                <c:pt idx="531">
                  <c:v>10.344202995300201</c:v>
                </c:pt>
                <c:pt idx="532">
                  <c:v>10.2813806533813</c:v>
                </c:pt>
                <c:pt idx="533">
                  <c:v>10.207055091857899</c:v>
                </c:pt>
                <c:pt idx="534">
                  <c:v>10.207055091857899</c:v>
                </c:pt>
                <c:pt idx="535">
                  <c:v>10.132299423217701</c:v>
                </c:pt>
                <c:pt idx="536">
                  <c:v>10.0664405822753</c:v>
                </c:pt>
                <c:pt idx="537">
                  <c:v>9.9906558990478498</c:v>
                </c:pt>
                <c:pt idx="538">
                  <c:v>9.9144906997680593</c:v>
                </c:pt>
                <c:pt idx="539">
                  <c:v>9.8457651138305593</c:v>
                </c:pt>
                <c:pt idx="540">
                  <c:v>9.7686767578125</c:v>
                </c:pt>
                <c:pt idx="541">
                  <c:v>9.6912670135497994</c:v>
                </c:pt>
                <c:pt idx="542">
                  <c:v>9.6135501861572195</c:v>
                </c:pt>
                <c:pt idx="543">
                  <c:v>9.5416307449340803</c:v>
                </c:pt>
                <c:pt idx="544">
                  <c:v>9.4631443023681605</c:v>
                </c:pt>
                <c:pt idx="545">
                  <c:v>9.3844118118286097</c:v>
                </c:pt>
                <c:pt idx="546">
                  <c:v>9.3100528717040998</c:v>
                </c:pt>
                <c:pt idx="547">
                  <c:v>9.2306747436523402</c:v>
                </c:pt>
                <c:pt idx="548">
                  <c:v>9.1511125564575195</c:v>
                </c:pt>
                <c:pt idx="549">
                  <c:v>9.0713901519775408</c:v>
                </c:pt>
                <c:pt idx="550">
                  <c:v>8.9944438934326101</c:v>
                </c:pt>
                <c:pt idx="551">
                  <c:v>8.9142465591430593</c:v>
                </c:pt>
                <c:pt idx="552">
                  <c:v>8.8339557647705007</c:v>
                </c:pt>
                <c:pt idx="553">
                  <c:v>8.75506591796875</c:v>
                </c:pt>
                <c:pt idx="554">
                  <c:v>8.6744394302368093</c:v>
                </c:pt>
                <c:pt idx="555">
                  <c:v>8.5937871932983398</c:v>
                </c:pt>
                <c:pt idx="556">
                  <c:v>8.5131340026855398</c:v>
                </c:pt>
                <c:pt idx="557">
                  <c:v>8.4323511123657209</c:v>
                </c:pt>
                <c:pt idx="558">
                  <c:v>8.3515558242797798</c:v>
                </c:pt>
                <c:pt idx="559">
                  <c:v>8.3515558242797798</c:v>
                </c:pt>
                <c:pt idx="560">
                  <c:v>8.2708339691162092</c:v>
                </c:pt>
                <c:pt idx="561">
                  <c:v>8.1886777877807599</c:v>
                </c:pt>
                <c:pt idx="562">
                  <c:v>8.1079664230346609</c:v>
                </c:pt>
                <c:pt idx="563">
                  <c:v>8.02740383148193</c:v>
                </c:pt>
                <c:pt idx="564">
                  <c:v>7.9441447257995597</c:v>
                </c:pt>
                <c:pt idx="565">
                  <c:v>7.8637537956237802</c:v>
                </c:pt>
                <c:pt idx="566">
                  <c:v>7.7835936546325604</c:v>
                </c:pt>
                <c:pt idx="567">
                  <c:v>7.70369100570678</c:v>
                </c:pt>
                <c:pt idx="568">
                  <c:v>7.6196875572204599</c:v>
                </c:pt>
                <c:pt idx="569">
                  <c:v>7.5401806831359801</c:v>
                </c:pt>
                <c:pt idx="570">
                  <c:v>7.4610128402709899</c:v>
                </c:pt>
                <c:pt idx="571">
                  <c:v>7.3765711784362802</c:v>
                </c:pt>
                <c:pt idx="572">
                  <c:v>7.2979755401611301</c:v>
                </c:pt>
                <c:pt idx="573">
                  <c:v>7.2198066711425701</c:v>
                </c:pt>
                <c:pt idx="574">
                  <c:v>7.1420979499816903</c:v>
                </c:pt>
                <c:pt idx="575">
                  <c:v>7.0578255653381303</c:v>
                </c:pt>
                <c:pt idx="576">
                  <c:v>6.9808707237243599</c:v>
                </c:pt>
                <c:pt idx="577">
                  <c:v>6.9042825698852504</c:v>
                </c:pt>
                <c:pt idx="578">
                  <c:v>6.8200225830078098</c:v>
                </c:pt>
                <c:pt idx="579">
                  <c:v>6.7441172599792401</c:v>
                </c:pt>
                <c:pt idx="580">
                  <c:v>6.6686162948608398</c:v>
                </c:pt>
                <c:pt idx="581">
                  <c:v>6.5934128761291504</c:v>
                </c:pt>
                <c:pt idx="582">
                  <c:v>6.5095019340515101</c:v>
                </c:pt>
                <c:pt idx="583">
                  <c:v>6.4348821640014604</c:v>
                </c:pt>
                <c:pt idx="584">
                  <c:v>6.4348821640014604</c:v>
                </c:pt>
                <c:pt idx="585">
                  <c:v>6.3605051040649396</c:v>
                </c:pt>
                <c:pt idx="586">
                  <c:v>6.2765522003173801</c:v>
                </c:pt>
                <c:pt idx="587">
                  <c:v>6.2023024559020996</c:v>
                </c:pt>
                <c:pt idx="588">
                  <c:v>6.1281247138976997</c:v>
                </c:pt>
                <c:pt idx="589">
                  <c:v>6.0440115928649902</c:v>
                </c:pt>
                <c:pt idx="590">
                  <c:v>5.9701008796691903</c:v>
                </c:pt>
                <c:pt idx="591">
                  <c:v>5.8963303565979004</c:v>
                </c:pt>
                <c:pt idx="592">
                  <c:v>5.8227248191833496</c:v>
                </c:pt>
                <c:pt idx="593">
                  <c:v>5.7389745712280202</c:v>
                </c:pt>
                <c:pt idx="594">
                  <c:v>5.6658349037170401</c:v>
                </c:pt>
                <c:pt idx="595">
                  <c:v>5.5929327011108398</c:v>
                </c:pt>
                <c:pt idx="596">
                  <c:v>5.5096540451049796</c:v>
                </c:pt>
                <c:pt idx="597">
                  <c:v>5.4373760223388601</c:v>
                </c:pt>
                <c:pt idx="598">
                  <c:v>5.3654108047485298</c:v>
                </c:pt>
                <c:pt idx="599">
                  <c:v>5.2937841415405202</c:v>
                </c:pt>
                <c:pt idx="600">
                  <c:v>5.2117204666137704</c:v>
                </c:pt>
                <c:pt idx="601">
                  <c:v>5.1409330368042001</c:v>
                </c:pt>
                <c:pt idx="602">
                  <c:v>5.0705628395080504</c:v>
                </c:pt>
                <c:pt idx="603">
                  <c:v>4.9896593093871999</c:v>
                </c:pt>
                <c:pt idx="604">
                  <c:v>4.9203000068664497</c:v>
                </c:pt>
                <c:pt idx="605">
                  <c:v>4.85143947601318</c:v>
                </c:pt>
                <c:pt idx="606">
                  <c:v>4.7831029891967702</c:v>
                </c:pt>
                <c:pt idx="607">
                  <c:v>4.7043399810790998</c:v>
                </c:pt>
                <c:pt idx="608">
                  <c:v>4.6372475624084402</c:v>
                </c:pt>
                <c:pt idx="609">
                  <c:v>4.6372475624084402</c:v>
                </c:pt>
                <c:pt idx="610">
                  <c:v>4.5707659721374503</c:v>
                </c:pt>
                <c:pt idx="611">
                  <c:v>4.4940061569213796</c:v>
                </c:pt>
                <c:pt idx="612">
                  <c:v>4.4290599822998002</c:v>
                </c:pt>
                <c:pt idx="613">
                  <c:v>4.3647789955139098</c:v>
                </c:pt>
                <c:pt idx="614">
                  <c:v>4.2906160354614196</c:v>
                </c:pt>
                <c:pt idx="615">
                  <c:v>4.2277479171752903</c:v>
                </c:pt>
                <c:pt idx="616">
                  <c:v>4.1655340194702104</c:v>
                </c:pt>
                <c:pt idx="617">
                  <c:v>4.1039981842040998</c:v>
                </c:pt>
                <c:pt idx="618">
                  <c:v>4.0339183807373002</c:v>
                </c:pt>
                <c:pt idx="619">
                  <c:v>3.97413897514343</c:v>
                </c:pt>
                <c:pt idx="620">
                  <c:v>3.9151129722595202</c:v>
                </c:pt>
                <c:pt idx="621">
                  <c:v>3.8488028049468901</c:v>
                </c:pt>
                <c:pt idx="622">
                  <c:v>3.7918317317962602</c:v>
                </c:pt>
                <c:pt idx="623">
                  <c:v>3.7357270717620801</c:v>
                </c:pt>
                <c:pt idx="624">
                  <c:v>3.6805140972137398</c:v>
                </c:pt>
                <c:pt idx="625">
                  <c:v>3.6199853420257502</c:v>
                </c:pt>
                <c:pt idx="626">
                  <c:v>3.5670468807220401</c:v>
                </c:pt>
                <c:pt idx="627">
                  <c:v>3.5150763988494802</c:v>
                </c:pt>
                <c:pt idx="628">
                  <c:v>3.4593436717986998</c:v>
                </c:pt>
                <c:pt idx="629">
                  <c:v>3.40980648994445</c:v>
                </c:pt>
                <c:pt idx="630">
                  <c:v>3.36131596565246</c:v>
                </c:pt>
                <c:pt idx="631">
                  <c:v>3.3138985633850102</c:v>
                </c:pt>
                <c:pt idx="632">
                  <c:v>3.2647716999053902</c:v>
                </c:pt>
                <c:pt idx="633">
                  <c:v>3.2200002670288002</c:v>
                </c:pt>
                <c:pt idx="634">
                  <c:v>3.2200002670288002</c:v>
                </c:pt>
                <c:pt idx="635">
                  <c:v>3.1762363910675</c:v>
                </c:pt>
                <c:pt idx="636">
                  <c:v>3.1322727203369101</c:v>
                </c:pt>
                <c:pt idx="637">
                  <c:v>3.09095978736877</c:v>
                </c:pt>
                <c:pt idx="638">
                  <c:v>3.0506818294525102</c:v>
                </c:pt>
                <c:pt idx="639">
                  <c:v>3.01196837425231</c:v>
                </c:pt>
                <c:pt idx="640">
                  <c:v>2.97430372238159</c:v>
                </c:pt>
                <c:pt idx="641">
                  <c:v>2.9377379417419398</c:v>
                </c:pt>
                <c:pt idx="642">
                  <c:v>2.9021520614624001</c:v>
                </c:pt>
                <c:pt idx="643">
                  <c:v>2.8703024387359601</c:v>
                </c:pt>
                <c:pt idx="644">
                  <c:v>2.83714771270752</c:v>
                </c:pt>
                <c:pt idx="645">
                  <c:v>2.8048768043518</c:v>
                </c:pt>
                <c:pt idx="646">
                  <c:v>2.7778623104095401</c:v>
                </c:pt>
                <c:pt idx="647">
                  <c:v>2.7478151321411102</c:v>
                </c:pt>
                <c:pt idx="648">
                  <c:v>2.7187082767486501</c:v>
                </c:pt>
                <c:pt idx="649">
                  <c:v>2.6905632019042902</c:v>
                </c:pt>
                <c:pt idx="650">
                  <c:v>2.6697525978088299</c:v>
                </c:pt>
                <c:pt idx="651">
                  <c:v>2.6440227031707701</c:v>
                </c:pt>
                <c:pt idx="652">
                  <c:v>2.6192588806152299</c:v>
                </c:pt>
                <c:pt idx="653">
                  <c:v>2.6031742095947199</c:v>
                </c:pt>
                <c:pt idx="654">
                  <c:v>2.5802838802337602</c:v>
                </c:pt>
                <c:pt idx="655">
                  <c:v>2.5581033229827801</c:v>
                </c:pt>
                <c:pt idx="656">
                  <c:v>2.53673195838928</c:v>
                </c:pt>
                <c:pt idx="657">
                  <c:v>2.52625179290771</c:v>
                </c:pt>
                <c:pt idx="658">
                  <c:v>2.5069770812988201</c:v>
                </c:pt>
                <c:pt idx="659">
                  <c:v>2.5069770812988201</c:v>
                </c:pt>
                <c:pt idx="660">
                  <c:v>2.4885480403900102</c:v>
                </c:pt>
                <c:pt idx="661">
                  <c:v>2.4830982685089098</c:v>
                </c:pt>
                <c:pt idx="662">
                  <c:v>2.4669120311736998</c:v>
                </c:pt>
                <c:pt idx="663">
                  <c:v>2.4516086578369101</c:v>
                </c:pt>
                <c:pt idx="664">
                  <c:v>2.4512524604797301</c:v>
                </c:pt>
                <c:pt idx="665">
                  <c:v>2.4377417564392001</c:v>
                </c:pt>
                <c:pt idx="666">
                  <c:v>2.43988585472106</c:v>
                </c:pt>
                <c:pt idx="667">
                  <c:v>2.42754673957824</c:v>
                </c:pt>
                <c:pt idx="668">
                  <c:v>2.4320445060729901</c:v>
                </c:pt>
                <c:pt idx="669">
                  <c:v>2.4208924770355198</c:v>
                </c:pt>
                <c:pt idx="670">
                  <c:v>2.43810987472534</c:v>
                </c:pt>
                <c:pt idx="671">
                  <c:v>2.4277434349060001</c:v>
                </c:pt>
                <c:pt idx="672">
                  <c:v>2.4359502792358398</c:v>
                </c:pt>
                <c:pt idx="673">
                  <c:v>2.4453876018524099</c:v>
                </c:pt>
                <c:pt idx="674">
                  <c:v>2.4453876018524099</c:v>
                </c:pt>
                <c:pt idx="675">
                  <c:v>2.4560463428497301</c:v>
                </c:pt>
                <c:pt idx="676">
                  <c:v>2.46791672706604</c:v>
                </c:pt>
                <c:pt idx="677">
                  <c:v>2.4885492324829102</c:v>
                </c:pt>
                <c:pt idx="678">
                  <c:v>2.4809904098510698</c:v>
                </c:pt>
                <c:pt idx="679">
                  <c:v>2.4950273036956698</c:v>
                </c:pt>
                <c:pt idx="680">
                  <c:v>2.5167574882507302</c:v>
                </c:pt>
                <c:pt idx="681">
                  <c:v>2.5317454338073699</c:v>
                </c:pt>
                <c:pt idx="682">
                  <c:v>2.5541610717773402</c:v>
                </c:pt>
                <c:pt idx="683">
                  <c:v>2.5472064018249498</c:v>
                </c:pt>
                <c:pt idx="684">
                  <c:v>2.5700302124023402</c:v>
                </c:pt>
                <c:pt idx="685">
                  <c:v>2.5930864810943599</c:v>
                </c:pt>
                <c:pt idx="686">
                  <c:v>2.6097781658172599</c:v>
                </c:pt>
                <c:pt idx="687">
                  <c:v>2.6334314346313401</c:v>
                </c:pt>
                <c:pt idx="688">
                  <c:v>2.65728735923767</c:v>
                </c:pt>
                <c:pt idx="689">
                  <c:v>2.6750967502593901</c:v>
                </c:pt>
                <c:pt idx="690">
                  <c:v>2.6994884014129599</c:v>
                </c:pt>
                <c:pt idx="691">
                  <c:v>2.7240538597106898</c:v>
                </c:pt>
                <c:pt idx="692">
                  <c:v>2.74287581443786</c:v>
                </c:pt>
                <c:pt idx="693">
                  <c:v>2.7679188251495299</c:v>
                </c:pt>
                <c:pt idx="694">
                  <c:v>2.7931091785430899</c:v>
                </c:pt>
                <c:pt idx="695">
                  <c:v>2.81843757629394</c:v>
                </c:pt>
                <c:pt idx="696">
                  <c:v>2.8491795063018799</c:v>
                </c:pt>
                <c:pt idx="697">
                  <c:v>2.8746032714843701</c:v>
                </c:pt>
                <c:pt idx="698">
                  <c:v>2.9001400470733598</c:v>
                </c:pt>
                <c:pt idx="699">
                  <c:v>2.9304268360137899</c:v>
                </c:pt>
                <c:pt idx="700">
                  <c:v>2.9560060501098602</c:v>
                </c:pt>
                <c:pt idx="701">
                  <c:v>2.9816749095916699</c:v>
                </c:pt>
                <c:pt idx="702">
                  <c:v>3.0074253082275302</c:v>
                </c:pt>
                <c:pt idx="703">
                  <c:v>3.0370781421661301</c:v>
                </c:pt>
                <c:pt idx="704">
                  <c:v>3.0370781421661301</c:v>
                </c:pt>
                <c:pt idx="705">
                  <c:v>3.0628068447113002</c:v>
                </c:pt>
                <c:pt idx="706">
                  <c:v>3.0919167995452801</c:v>
                </c:pt>
                <c:pt idx="707">
                  <c:v>3.11759305000305</c:v>
                </c:pt>
                <c:pt idx="708">
                  <c:v>3.1433155536651598</c:v>
                </c:pt>
                <c:pt idx="709">
                  <c:v>3.1690764427185001</c:v>
                </c:pt>
                <c:pt idx="710">
                  <c:v>3.1973416805267298</c:v>
                </c:pt>
                <c:pt idx="711">
                  <c:v>3.2229945659637398</c:v>
                </c:pt>
                <c:pt idx="712">
                  <c:v>3.2486667633056601</c:v>
                </c:pt>
                <c:pt idx="713">
                  <c:v>3.27435207366943</c:v>
                </c:pt>
                <c:pt idx="714">
                  <c:v>3.30165314674377</c:v>
                </c:pt>
                <c:pt idx="715">
                  <c:v>3.3271794319152801</c:v>
                </c:pt>
                <c:pt idx="716">
                  <c:v>3.3527019023895201</c:v>
                </c:pt>
                <c:pt idx="717">
                  <c:v>3.37911629676818</c:v>
                </c:pt>
                <c:pt idx="718">
                  <c:v>3.4044444561004599</c:v>
                </c:pt>
                <c:pt idx="719">
                  <c:v>3.4297528266906698</c:v>
                </c:pt>
                <c:pt idx="720">
                  <c:v>3.4550368785858101</c:v>
                </c:pt>
                <c:pt idx="721">
                  <c:v>3.4803049564361501</c:v>
                </c:pt>
                <c:pt idx="722">
                  <c:v>3.5053536891937198</c:v>
                </c:pt>
                <c:pt idx="723">
                  <c:v>3.53036260604858</c:v>
                </c:pt>
                <c:pt idx="724">
                  <c:v>3.5546205043792698</c:v>
                </c:pt>
                <c:pt idx="725">
                  <c:v>3.5793664455413801</c:v>
                </c:pt>
                <c:pt idx="726">
                  <c:v>3.60406064987182</c:v>
                </c:pt>
                <c:pt idx="727">
                  <c:v>3.6286985874175999</c:v>
                </c:pt>
                <c:pt idx="728">
                  <c:v>3.6516699790954501</c:v>
                </c:pt>
                <c:pt idx="729">
                  <c:v>3.67601346969604</c:v>
                </c:pt>
                <c:pt idx="730">
                  <c:v>3.67601346969604</c:v>
                </c:pt>
                <c:pt idx="731">
                  <c:v>3.6981225013732901</c:v>
                </c:pt>
                <c:pt idx="732">
                  <c:v>3.7221577167510902</c:v>
                </c:pt>
                <c:pt idx="733">
                  <c:v>3.7461185455322199</c:v>
                </c:pt>
                <c:pt idx="734">
                  <c:v>3.7700035572052002</c:v>
                </c:pt>
                <c:pt idx="735">
                  <c:v>3.79073739051818</c:v>
                </c:pt>
                <c:pt idx="736">
                  <c:v>3.8142893314361501</c:v>
                </c:pt>
                <c:pt idx="737">
                  <c:v>3.83775663375854</c:v>
                </c:pt>
                <c:pt idx="738">
                  <c:v>3.8573317527771001</c:v>
                </c:pt>
                <c:pt idx="739">
                  <c:v>3.8804523944854701</c:v>
                </c:pt>
                <c:pt idx="740">
                  <c:v>3.90348196029663</c:v>
                </c:pt>
                <c:pt idx="741">
                  <c:v>3.92188072204589</c:v>
                </c:pt>
                <c:pt idx="742">
                  <c:v>3.9445519447326598</c:v>
                </c:pt>
                <c:pt idx="743">
                  <c:v>3.9671263694763099</c:v>
                </c:pt>
                <c:pt idx="744">
                  <c:v>3.9843363761901802</c:v>
                </c:pt>
                <c:pt idx="745">
                  <c:v>4.0065445899963299</c:v>
                </c:pt>
                <c:pt idx="746">
                  <c:v>4.0286521911621103</c:v>
                </c:pt>
                <c:pt idx="747">
                  <c:v>4.0446672439575204</c:v>
                </c:pt>
                <c:pt idx="748">
                  <c:v>4.0664033889770499</c:v>
                </c:pt>
                <c:pt idx="749">
                  <c:v>4.0880365371704102</c:v>
                </c:pt>
                <c:pt idx="750">
                  <c:v>4.0814924240112296</c:v>
                </c:pt>
                <c:pt idx="751">
                  <c:v>4.1028566360473597</c:v>
                </c:pt>
                <c:pt idx="752">
                  <c:v>4.1241159439086896</c:v>
                </c:pt>
                <c:pt idx="753">
                  <c:v>4.1452717781066797</c:v>
                </c:pt>
                <c:pt idx="754">
                  <c:v>4.1589021682739196</c:v>
                </c:pt>
                <c:pt idx="755">
                  <c:v>4.1796855926513601</c:v>
                </c:pt>
                <c:pt idx="756">
                  <c:v>4.2003655433654803</c:v>
                </c:pt>
                <c:pt idx="757">
                  <c:v>4.2128176689147896</c:v>
                </c:pt>
                <c:pt idx="758">
                  <c:v>4.2331295013427699</c:v>
                </c:pt>
                <c:pt idx="759">
                  <c:v>4.2533388137817303</c:v>
                </c:pt>
                <c:pt idx="760">
                  <c:v>4.2646312713623002</c:v>
                </c:pt>
                <c:pt idx="761">
                  <c:v>4.28448057174682</c:v>
                </c:pt>
                <c:pt idx="762">
                  <c:v>4.3042306900024396</c:v>
                </c:pt>
                <c:pt idx="763">
                  <c:v>4.3143863677978498</c:v>
                </c:pt>
                <c:pt idx="764">
                  <c:v>4.3337583541870099</c:v>
                </c:pt>
                <c:pt idx="765">
                  <c:v>4.35286045074462</c:v>
                </c:pt>
                <c:pt idx="766">
                  <c:v>4.3615860939025799</c:v>
                </c:pt>
                <c:pt idx="767">
                  <c:v>4.37998342514038</c:v>
                </c:pt>
                <c:pt idx="768">
                  <c:v>4.3980865478515598</c:v>
                </c:pt>
                <c:pt idx="769">
                  <c:v>4.3875546455383301</c:v>
                </c:pt>
                <c:pt idx="770">
                  <c:v>4.4052462577819798</c:v>
                </c:pt>
                <c:pt idx="771">
                  <c:v>4.4226431846618599</c:v>
                </c:pt>
                <c:pt idx="772">
                  <c:v>4.4397439956665004</c:v>
                </c:pt>
                <c:pt idx="773">
                  <c:v>4.4452586174011204</c:v>
                </c:pt>
                <c:pt idx="774">
                  <c:v>4.4613628387451101</c:v>
                </c:pt>
                <c:pt idx="775">
                  <c:v>4.4769663810729901</c:v>
                </c:pt>
                <c:pt idx="776">
                  <c:v>4.4803729057312003</c:v>
                </c:pt>
                <c:pt idx="777">
                  <c:v>4.49486827850341</c:v>
                </c:pt>
                <c:pt idx="778">
                  <c:v>4.5088539123535103</c:v>
                </c:pt>
                <c:pt idx="779">
                  <c:v>4.5101404190063397</c:v>
                </c:pt>
                <c:pt idx="780">
                  <c:v>4.52300548553466</c:v>
                </c:pt>
                <c:pt idx="781">
                  <c:v>4.5353536605834899</c:v>
                </c:pt>
                <c:pt idx="782">
                  <c:v>4.5471835136413503</c:v>
                </c:pt>
                <c:pt idx="783">
                  <c:v>4.5584912300109801</c:v>
                </c:pt>
                <c:pt idx="784">
                  <c:v>4.5564265251159597</c:v>
                </c:pt>
                <c:pt idx="785">
                  <c:v>4.5665969848632804</c:v>
                </c:pt>
                <c:pt idx="786">
                  <c:v>4.5762414932250897</c:v>
                </c:pt>
                <c:pt idx="787">
                  <c:v>4.5853562355041504</c:v>
                </c:pt>
                <c:pt idx="788">
                  <c:v>4.5939407348632804</c:v>
                </c:pt>
                <c:pt idx="789">
                  <c:v>4.6019921302795401</c:v>
                </c:pt>
                <c:pt idx="790">
                  <c:v>4.6095099449157697</c:v>
                </c:pt>
                <c:pt idx="791">
                  <c:v>4.6228580474853498</c:v>
                </c:pt>
                <c:pt idx="792">
                  <c:v>4.6299190521240199</c:v>
                </c:pt>
                <c:pt idx="793">
                  <c:v>4.6497297286987296</c:v>
                </c:pt>
                <c:pt idx="794">
                  <c:v>4.6557884216308603</c:v>
                </c:pt>
                <c:pt idx="795">
                  <c:v>4.6745219230651802</c:v>
                </c:pt>
                <c:pt idx="796">
                  <c:v>4.6926321983337402</c:v>
                </c:pt>
                <c:pt idx="797">
                  <c:v>4.6972026824951101</c:v>
                </c:pt>
                <c:pt idx="798">
                  <c:v>4.7101106643676696</c:v>
                </c:pt>
                <c:pt idx="799">
                  <c:v>4.7142033576965297</c:v>
                </c:pt>
                <c:pt idx="800">
                  <c:v>4.7269482612609801</c:v>
                </c:pt>
                <c:pt idx="801">
                  <c:v>4.7431354522704998</c:v>
                </c:pt>
                <c:pt idx="802">
                  <c:v>4.7586655616760201</c:v>
                </c:pt>
                <c:pt idx="803">
                  <c:v>4.7708263397216797</c:v>
                </c:pt>
                <c:pt idx="804">
                  <c:v>4.7735304832458496</c:v>
                </c:pt>
                <c:pt idx="805">
                  <c:v>4.7855100631713796</c:v>
                </c:pt>
                <c:pt idx="806">
                  <c:v>4.7995176315307599</c:v>
                </c:pt>
                <c:pt idx="807">
                  <c:v>4.8128418922424299</c:v>
                </c:pt>
                <c:pt idx="808">
                  <c:v>4.8241910934448198</c:v>
                </c:pt>
                <c:pt idx="809">
                  <c:v>4.8254771232604901</c:v>
                </c:pt>
                <c:pt idx="810">
                  <c:v>4.83663034439087</c:v>
                </c:pt>
                <c:pt idx="811">
                  <c:v>4.8483729362487802</c:v>
                </c:pt>
                <c:pt idx="812">
                  <c:v>4.8590636253356898</c:v>
                </c:pt>
                <c:pt idx="813">
                  <c:v>4.8694891929626403</c:v>
                </c:pt>
                <c:pt idx="814">
                  <c:v>4.8801178932189897</c:v>
                </c:pt>
                <c:pt idx="815">
                  <c:v>4.8900661468505797</c:v>
                </c:pt>
                <c:pt idx="816">
                  <c:v>4.8997716903686497</c:v>
                </c:pt>
                <c:pt idx="817">
                  <c:v>4.9092354774475098</c:v>
                </c:pt>
                <c:pt idx="818">
                  <c:v>4.9184241294860804</c:v>
                </c:pt>
                <c:pt idx="819">
                  <c:v>4.92698097229004</c:v>
                </c:pt>
                <c:pt idx="820">
                  <c:v>4.9356746673583896</c:v>
                </c:pt>
                <c:pt idx="821">
                  <c:v>4.9440879821777299</c:v>
                </c:pt>
                <c:pt idx="822">
                  <c:v>4.9514813423156703</c:v>
                </c:pt>
                <c:pt idx="823">
                  <c:v>4.9514813423156703</c:v>
                </c:pt>
                <c:pt idx="824">
                  <c:v>4.9593930244445801</c:v>
                </c:pt>
                <c:pt idx="825">
                  <c:v>4.96583747863769</c:v>
                </c:pt>
                <c:pt idx="826">
                  <c:v>4.9732422828674299</c:v>
                </c:pt>
                <c:pt idx="827">
                  <c:v>4.9787359237670898</c:v>
                </c:pt>
                <c:pt idx="828">
                  <c:v>4.9856314659118599</c:v>
                </c:pt>
                <c:pt idx="829">
                  <c:v>4.9922685623168901</c:v>
                </c:pt>
                <c:pt idx="830">
                  <c:v>4.9969234466552699</c:v>
                </c:pt>
                <c:pt idx="831">
                  <c:v>5.0033621788024902</c:v>
                </c:pt>
                <c:pt idx="832">
                  <c:v>5.00962257385254</c:v>
                </c:pt>
                <c:pt idx="833">
                  <c:v>5.0138926506042401</c:v>
                </c:pt>
                <c:pt idx="834">
                  <c:v>5.0199456214904803</c:v>
                </c:pt>
                <c:pt idx="835">
                  <c:v>5.0258121490478498</c:v>
                </c:pt>
                <c:pt idx="836">
                  <c:v>5.0296688079833896</c:v>
                </c:pt>
                <c:pt idx="837">
                  <c:v>5.0353140830993599</c:v>
                </c:pt>
                <c:pt idx="838">
                  <c:v>5.0353140830993599</c:v>
                </c:pt>
                <c:pt idx="839">
                  <c:v>5.0387706756591797</c:v>
                </c:pt>
                <c:pt idx="840">
                  <c:v>5.0441861152648899</c:v>
                </c:pt>
                <c:pt idx="841">
                  <c:v>5.0473279953002903</c:v>
                </c:pt>
                <c:pt idx="842">
                  <c:v>5.0527801513671804</c:v>
                </c:pt>
                <c:pt idx="843">
                  <c:v>5.0583152770996103</c:v>
                </c:pt>
                <c:pt idx="844">
                  <c:v>5.0621991157531703</c:v>
                </c:pt>
                <c:pt idx="845">
                  <c:v>5.0682954788207999</c:v>
                </c:pt>
                <c:pt idx="846">
                  <c:v>5.0745248794555602</c:v>
                </c:pt>
                <c:pt idx="847">
                  <c:v>5.0794496536254803</c:v>
                </c:pt>
                <c:pt idx="848">
                  <c:v>5.08619928359985</c:v>
                </c:pt>
                <c:pt idx="849">
                  <c:v>5.0931897163391104</c:v>
                </c:pt>
                <c:pt idx="850">
                  <c:v>5.09979248046875</c:v>
                </c:pt>
                <c:pt idx="851">
                  <c:v>5.1079850196838299</c:v>
                </c:pt>
                <c:pt idx="852">
                  <c:v>5.1165604591369602</c:v>
                </c:pt>
                <c:pt idx="853">
                  <c:v>5.1255826950073198</c:v>
                </c:pt>
                <c:pt idx="854">
                  <c:v>5.1255826950073198</c:v>
                </c:pt>
                <c:pt idx="855">
                  <c:v>5.1352996826171804</c:v>
                </c:pt>
                <c:pt idx="856">
                  <c:v>5.1458587646484304</c:v>
                </c:pt>
                <c:pt idx="857">
                  <c:v>5.1566705703735298</c:v>
                </c:pt>
                <c:pt idx="858">
                  <c:v>5.1678123474121103</c:v>
                </c:pt>
                <c:pt idx="859">
                  <c:v>5.1805558204650799</c:v>
                </c:pt>
                <c:pt idx="860">
                  <c:v>5.19272661209106</c:v>
                </c:pt>
                <c:pt idx="861">
                  <c:v>5.20519924163818</c:v>
                </c:pt>
                <c:pt idx="862">
                  <c:v>5.2200007438659597</c:v>
                </c:pt>
                <c:pt idx="863">
                  <c:v>5.2334389686584402</c:v>
                </c:pt>
                <c:pt idx="864">
                  <c:v>5.2471590042114196</c:v>
                </c:pt>
                <c:pt idx="865">
                  <c:v>5.2641539573669398</c:v>
                </c:pt>
                <c:pt idx="866">
                  <c:v>5.2790713310241699</c:v>
                </c:pt>
                <c:pt idx="867">
                  <c:v>5.2943487167358398</c:v>
                </c:pt>
                <c:pt idx="868">
                  <c:v>5.31396484375</c:v>
                </c:pt>
                <c:pt idx="869">
                  <c:v>5.3303995132446298</c:v>
                </c:pt>
                <c:pt idx="870">
                  <c:v>5.3471622467040998</c:v>
                </c:pt>
                <c:pt idx="871">
                  <c:v>5.36926221847534</c:v>
                </c:pt>
                <c:pt idx="872">
                  <c:v>5.36926221847534</c:v>
                </c:pt>
                <c:pt idx="873">
                  <c:v>5.3871169090270996</c:v>
                </c:pt>
                <c:pt idx="874">
                  <c:v>5.4108204841613698</c:v>
                </c:pt>
                <c:pt idx="875">
                  <c:v>5.4297227859496999</c:v>
                </c:pt>
                <c:pt idx="876">
                  <c:v>5.4489068984985298</c:v>
                </c:pt>
                <c:pt idx="877">
                  <c:v>5.4748730659484801</c:v>
                </c:pt>
                <c:pt idx="878">
                  <c:v>5.4950461387634197</c:v>
                </c:pt>
                <c:pt idx="879">
                  <c:v>5.5154771804809499</c:v>
                </c:pt>
                <c:pt idx="880">
                  <c:v>5.5435876846313397</c:v>
                </c:pt>
                <c:pt idx="881">
                  <c:v>5.5649518966674796</c:v>
                </c:pt>
                <c:pt idx="882">
                  <c:v>5.5723996162414497</c:v>
                </c:pt>
                <c:pt idx="883">
                  <c:v>5.6018934249877903</c:v>
                </c:pt>
                <c:pt idx="884">
                  <c:v>5.6245889663696298</c:v>
                </c:pt>
                <c:pt idx="885">
                  <c:v>5.6553883552551198</c:v>
                </c:pt>
                <c:pt idx="886">
                  <c:v>5.6628217697143501</c:v>
                </c:pt>
                <c:pt idx="887">
                  <c:v>5.6866517066955504</c:v>
                </c:pt>
                <c:pt idx="888">
                  <c:v>5.7181930541992196</c:v>
                </c:pt>
                <c:pt idx="889">
                  <c:v>5.7499823570251403</c:v>
                </c:pt>
                <c:pt idx="890">
                  <c:v>5.7499823570251403</c:v>
                </c:pt>
                <c:pt idx="891">
                  <c:v>5.7819976806640598</c:v>
                </c:pt>
                <c:pt idx="892">
                  <c:v>5.8142113685607901</c:v>
                </c:pt>
                <c:pt idx="893">
                  <c:v>5.8394632339477504</c:v>
                </c:pt>
                <c:pt idx="894">
                  <c:v>5.8466010093688903</c:v>
                </c:pt>
                <c:pt idx="895">
                  <c:v>5.8791418075561497</c:v>
                </c:pt>
                <c:pt idx="896">
                  <c:v>5.9050130844116202</c:v>
                </c:pt>
                <c:pt idx="897">
                  <c:v>5.9379739761352504</c:v>
                </c:pt>
                <c:pt idx="898">
                  <c:v>5.9640626907348597</c:v>
                </c:pt>
                <c:pt idx="899">
                  <c:v>5.9709663391113201</c:v>
                </c:pt>
                <c:pt idx="900">
                  <c:v>6.0037717819213796</c:v>
                </c:pt>
                <c:pt idx="901">
                  <c:v>6.0301170349121103</c:v>
                </c:pt>
                <c:pt idx="902">
                  <c:v>6.06318807601928</c:v>
                </c:pt>
                <c:pt idx="903">
                  <c:v>6.0695033073425302</c:v>
                </c:pt>
                <c:pt idx="904">
                  <c:v>6.0962848663329998</c:v>
                </c:pt>
                <c:pt idx="905">
                  <c:v>6.1293768882751403</c:v>
                </c:pt>
                <c:pt idx="906">
                  <c:v>6.1624283790588299</c:v>
                </c:pt>
                <c:pt idx="907">
                  <c:v>6.1624283790588299</c:v>
                </c:pt>
                <c:pt idx="908">
                  <c:v>6.1954078674316397</c:v>
                </c:pt>
                <c:pt idx="909">
                  <c:v>6.2282848358154297</c:v>
                </c:pt>
                <c:pt idx="910">
                  <c:v>6.2555203437805096</c:v>
                </c:pt>
                <c:pt idx="911">
                  <c:v>6.2610268592834402</c:v>
                </c:pt>
                <c:pt idx="912">
                  <c:v>6.2936048507690403</c:v>
                </c:pt>
                <c:pt idx="913">
                  <c:v>6.3210339546203604</c:v>
                </c:pt>
                <c:pt idx="914">
                  <c:v>6.3534903526306099</c:v>
                </c:pt>
                <c:pt idx="915">
                  <c:v>6.35815334320068</c:v>
                </c:pt>
                <c:pt idx="916">
                  <c:v>6.3857107162475604</c:v>
                </c:pt>
                <c:pt idx="917">
                  <c:v>6.4181027412414497</c:v>
                </c:pt>
                <c:pt idx="918">
                  <c:v>6.4509363174438397</c:v>
                </c:pt>
                <c:pt idx="919">
                  <c:v>6.4509363174438397</c:v>
                </c:pt>
                <c:pt idx="920">
                  <c:v>6.48416900634765</c:v>
                </c:pt>
                <c:pt idx="921">
                  <c:v>6.51776123046875</c:v>
                </c:pt>
                <c:pt idx="922">
                  <c:v>6.54707908630371</c:v>
                </c:pt>
                <c:pt idx="923">
                  <c:v>6.5516719818115199</c:v>
                </c:pt>
                <c:pt idx="924">
                  <c:v>6.5813879966735804</c:v>
                </c:pt>
                <c:pt idx="925">
                  <c:v>6.6159553527831996</c:v>
                </c:pt>
                <c:pt idx="926">
                  <c:v>6.6509532928466797</c:v>
                </c:pt>
                <c:pt idx="927">
                  <c:v>6.6816449165344203</c:v>
                </c:pt>
                <c:pt idx="928">
                  <c:v>6.6864972114562997</c:v>
                </c:pt>
                <c:pt idx="929">
                  <c:v>6.7225418090820304</c:v>
                </c:pt>
                <c:pt idx="930">
                  <c:v>6.7543029785156197</c:v>
                </c:pt>
                <c:pt idx="931">
                  <c:v>6.7913045883178702</c:v>
                </c:pt>
                <c:pt idx="932">
                  <c:v>6.7913045883178702</c:v>
                </c:pt>
                <c:pt idx="933">
                  <c:v>6.8286972045898402</c:v>
                </c:pt>
                <c:pt idx="934">
                  <c:v>6.8664422035217303</c:v>
                </c:pt>
                <c:pt idx="935">
                  <c:v>6.8995919227600098</c:v>
                </c:pt>
                <c:pt idx="936">
                  <c:v>6.9380593299865696</c:v>
                </c:pt>
                <c:pt idx="937">
                  <c:v>6.94282722473144</c:v>
                </c:pt>
                <c:pt idx="938">
                  <c:v>6.9767770767211896</c:v>
                </c:pt>
                <c:pt idx="939">
                  <c:v>7.0157089233398402</c:v>
                </c:pt>
                <c:pt idx="940">
                  <c:v>7.0548167228698704</c:v>
                </c:pt>
                <c:pt idx="941">
                  <c:v>7.0548167228698704</c:v>
                </c:pt>
                <c:pt idx="942">
                  <c:v>7.0940651893615696</c:v>
                </c:pt>
                <c:pt idx="943">
                  <c:v>7.1289319992065403</c:v>
                </c:pt>
                <c:pt idx="944">
                  <c:v>7.16857862472534</c:v>
                </c:pt>
                <c:pt idx="945">
                  <c:v>7.1728477478027299</c:v>
                </c:pt>
                <c:pt idx="946">
                  <c:v>7.2082781791687003</c:v>
                </c:pt>
                <c:pt idx="947">
                  <c:v>7.2479991912841797</c:v>
                </c:pt>
                <c:pt idx="948">
                  <c:v>7.2877101898193297</c:v>
                </c:pt>
                <c:pt idx="949">
                  <c:v>7.3234372138976997</c:v>
                </c:pt>
                <c:pt idx="950">
                  <c:v>7.3273801803588796</c:v>
                </c:pt>
                <c:pt idx="951">
                  <c:v>7.3633117675781197</c:v>
                </c:pt>
                <c:pt idx="952">
                  <c:v>7.4031000137329102</c:v>
                </c:pt>
                <c:pt idx="953">
                  <c:v>7.4427738189697203</c:v>
                </c:pt>
                <c:pt idx="954">
                  <c:v>7.4427738189697203</c:v>
                </c:pt>
                <c:pt idx="955">
                  <c:v>7.4823055267333896</c:v>
                </c:pt>
                <c:pt idx="956">
                  <c:v>7.5216693878173801</c:v>
                </c:pt>
                <c:pt idx="957">
                  <c:v>7.5579881668090803</c:v>
                </c:pt>
                <c:pt idx="958">
                  <c:v>7.5972728729248002</c:v>
                </c:pt>
                <c:pt idx="959">
                  <c:v>7.5997977256774902</c:v>
                </c:pt>
                <c:pt idx="960">
                  <c:v>7.6363263130187997</c:v>
                </c:pt>
                <c:pt idx="961">
                  <c:v>7.6751260757446298</c:v>
                </c:pt>
                <c:pt idx="962">
                  <c:v>7.7114348411559996</c:v>
                </c:pt>
                <c:pt idx="963">
                  <c:v>7.7136511802673304</c:v>
                </c:pt>
                <c:pt idx="964">
                  <c:v>7.7518801689147896</c:v>
                </c:pt>
                <c:pt idx="965">
                  <c:v>7.7882976531982404</c:v>
                </c:pt>
                <c:pt idx="966">
                  <c:v>7.8262481689453098</c:v>
                </c:pt>
                <c:pt idx="967">
                  <c:v>7.8638505935668901</c:v>
                </c:pt>
                <c:pt idx="968">
                  <c:v>7.8638505935668901</c:v>
                </c:pt>
                <c:pt idx="969">
                  <c:v>7.9010910987854004</c:v>
                </c:pt>
                <c:pt idx="970">
                  <c:v>7.9372248649597097</c:v>
                </c:pt>
                <c:pt idx="971">
                  <c:v>7.97408103942871</c:v>
                </c:pt>
                <c:pt idx="972">
                  <c:v>7.9744181632995597</c:v>
                </c:pt>
                <c:pt idx="973">
                  <c:v>8.0105304718017507</c:v>
                </c:pt>
                <c:pt idx="974">
                  <c:v>8.0465612411499006</c:v>
                </c:pt>
                <c:pt idx="975">
                  <c:v>8.0821609497070295</c:v>
                </c:pt>
                <c:pt idx="976">
                  <c:v>8.1178216934204102</c:v>
                </c:pt>
                <c:pt idx="977">
                  <c:v>8.1173162460327095</c:v>
                </c:pt>
                <c:pt idx="978">
                  <c:v>8.1520175933837908</c:v>
                </c:pt>
                <c:pt idx="979">
                  <c:v>8.1875724792480398</c:v>
                </c:pt>
                <c:pt idx="980">
                  <c:v>8.2217445373535103</c:v>
                </c:pt>
                <c:pt idx="981">
                  <c:v>8.2217445373535103</c:v>
                </c:pt>
                <c:pt idx="982">
                  <c:v>8.2554349899291903</c:v>
                </c:pt>
                <c:pt idx="983">
                  <c:v>8.2886047363281197</c:v>
                </c:pt>
                <c:pt idx="984">
                  <c:v>8.3233909606933505</c:v>
                </c:pt>
                <c:pt idx="985">
                  <c:v>8.3555326461791903</c:v>
                </c:pt>
                <c:pt idx="986">
                  <c:v>8.3525571823120099</c:v>
                </c:pt>
                <c:pt idx="987">
                  <c:v>8.3871707916259695</c:v>
                </c:pt>
                <c:pt idx="988">
                  <c:v>8.4185609817504794</c:v>
                </c:pt>
                <c:pt idx="989">
                  <c:v>8.4530792236328107</c:v>
                </c:pt>
                <c:pt idx="990">
                  <c:v>8.4496889114379794</c:v>
                </c:pt>
                <c:pt idx="991">
                  <c:v>8.4805278778076101</c:v>
                </c:pt>
                <c:pt idx="992">
                  <c:v>8.5153360366821307</c:v>
                </c:pt>
                <c:pt idx="993">
                  <c:v>8.5463113784790004</c:v>
                </c:pt>
                <c:pt idx="994">
                  <c:v>8.5772590637206996</c:v>
                </c:pt>
                <c:pt idx="995">
                  <c:v>8.5772590637206996</c:v>
                </c:pt>
                <c:pt idx="996">
                  <c:v>8.6081476211547798</c:v>
                </c:pt>
                <c:pt idx="997">
                  <c:v>8.6437282562255806</c:v>
                </c:pt>
                <c:pt idx="998">
                  <c:v>8.6748323440551705</c:v>
                </c:pt>
                <c:pt idx="999">
                  <c:v>8.6697406768798793</c:v>
                </c:pt>
                <c:pt idx="1000">
                  <c:v>8.7066535949706996</c:v>
                </c:pt>
                <c:pt idx="1001">
                  <c:v>8.7397594451904297</c:v>
                </c:pt>
                <c:pt idx="1002">
                  <c:v>8.7741165161132795</c:v>
                </c:pt>
                <c:pt idx="1003">
                  <c:v>8.8144693374633807</c:v>
                </c:pt>
                <c:pt idx="1004">
                  <c:v>8.8097047805786097</c:v>
                </c:pt>
                <c:pt idx="1005">
                  <c:v>8.8514385223388601</c:v>
                </c:pt>
                <c:pt idx="1006">
                  <c:v>8.8895730972290004</c:v>
                </c:pt>
                <c:pt idx="1007">
                  <c:v>8.9333848953246999</c:v>
                </c:pt>
                <c:pt idx="1008">
                  <c:v>8.9738960266113192</c:v>
                </c:pt>
                <c:pt idx="1009">
                  <c:v>9.0154132843017507</c:v>
                </c:pt>
                <c:pt idx="1010">
                  <c:v>9.0154132843017507</c:v>
                </c:pt>
                <c:pt idx="1011">
                  <c:v>9.05792140960693</c:v>
                </c:pt>
                <c:pt idx="1012">
                  <c:v>9.1063270568847603</c:v>
                </c:pt>
                <c:pt idx="1013">
                  <c:v>9.1520709991455007</c:v>
                </c:pt>
                <c:pt idx="1014">
                  <c:v>9.2033281326293892</c:v>
                </c:pt>
                <c:pt idx="1015">
                  <c:v>9.2526865005493093</c:v>
                </c:pt>
                <c:pt idx="1016">
                  <c:v>9.2526865005493093</c:v>
                </c:pt>
                <c:pt idx="1017">
                  <c:v>9.3037757873535103</c:v>
                </c:pt>
                <c:pt idx="1018">
                  <c:v>9.3595380783081001</c:v>
                </c:pt>
                <c:pt idx="1019">
                  <c:v>9.4140729904174805</c:v>
                </c:pt>
                <c:pt idx="1020">
                  <c:v>9.4726133346557599</c:v>
                </c:pt>
                <c:pt idx="1021">
                  <c:v>9.5304155349731392</c:v>
                </c:pt>
                <c:pt idx="1022">
                  <c:v>9.5916328430175692</c:v>
                </c:pt>
                <c:pt idx="1023">
                  <c:v>9.5898323059081996</c:v>
                </c:pt>
                <c:pt idx="1024">
                  <c:v>9.6528625488281197</c:v>
                </c:pt>
                <c:pt idx="1025">
                  <c:v>9.7158117294311506</c:v>
                </c:pt>
                <c:pt idx="1026">
                  <c:v>9.78163242340087</c:v>
                </c:pt>
                <c:pt idx="1027">
                  <c:v>9.8479061126708896</c:v>
                </c:pt>
                <c:pt idx="1028">
                  <c:v>9.9156999588012695</c:v>
                </c:pt>
                <c:pt idx="1029">
                  <c:v>9.9857587814331001</c:v>
                </c:pt>
                <c:pt idx="1030">
                  <c:v>9.9849386215209908</c:v>
                </c:pt>
                <c:pt idx="1031">
                  <c:v>10.056571006774901</c:v>
                </c:pt>
                <c:pt idx="1032">
                  <c:v>10.1287717819213</c:v>
                </c:pt>
                <c:pt idx="1033">
                  <c:v>10.202969551086399</c:v>
                </c:pt>
                <c:pt idx="1034">
                  <c:v>10.2780284881591</c:v>
                </c:pt>
                <c:pt idx="1035">
                  <c:v>10.3546800613403</c:v>
                </c:pt>
                <c:pt idx="1036">
                  <c:v>10.432405471801699</c:v>
                </c:pt>
                <c:pt idx="1037">
                  <c:v>10.432405471801699</c:v>
                </c:pt>
                <c:pt idx="1038">
                  <c:v>10.511226654052701</c:v>
                </c:pt>
                <c:pt idx="1039">
                  <c:v>10.591565132141101</c:v>
                </c:pt>
                <c:pt idx="1040">
                  <c:v>10.672753334045399</c:v>
                </c:pt>
                <c:pt idx="1041">
                  <c:v>10.755184173583901</c:v>
                </c:pt>
                <c:pt idx="1042">
                  <c:v>10.838573455810501</c:v>
                </c:pt>
                <c:pt idx="1043">
                  <c:v>10.838573455810501</c:v>
                </c:pt>
                <c:pt idx="1044">
                  <c:v>10.922787666320801</c:v>
                </c:pt>
                <c:pt idx="1045">
                  <c:v>11.008374214172299</c:v>
                </c:pt>
                <c:pt idx="1046">
                  <c:v>11.0945215225219</c:v>
                </c:pt>
                <c:pt idx="1047">
                  <c:v>11.1813488006591</c:v>
                </c:pt>
                <c:pt idx="1048">
                  <c:v>11.269787788391101</c:v>
                </c:pt>
                <c:pt idx="1049">
                  <c:v>11.358299255371</c:v>
                </c:pt>
                <c:pt idx="1050">
                  <c:v>11.358299255371</c:v>
                </c:pt>
                <c:pt idx="1051">
                  <c:v>11.4473505020141</c:v>
                </c:pt>
                <c:pt idx="1052">
                  <c:v>11.5383605957031</c:v>
                </c:pt>
                <c:pt idx="1053">
                  <c:v>11.628867149353001</c:v>
                </c:pt>
                <c:pt idx="1054">
                  <c:v>11.7212791442871</c:v>
                </c:pt>
                <c:pt idx="1055">
                  <c:v>11.8131036758422</c:v>
                </c:pt>
                <c:pt idx="1056">
                  <c:v>11.9068088531494</c:v>
                </c:pt>
                <c:pt idx="1057">
                  <c:v>11.905275344848601</c:v>
                </c:pt>
                <c:pt idx="1058">
                  <c:v>11.9998245239257</c:v>
                </c:pt>
                <c:pt idx="1059">
                  <c:v>12.093110084533601</c:v>
                </c:pt>
                <c:pt idx="1060">
                  <c:v>12.188793182373001</c:v>
                </c:pt>
                <c:pt idx="1061">
                  <c:v>12.2827949523925</c:v>
                </c:pt>
                <c:pt idx="1062">
                  <c:v>12.379182815551699</c:v>
                </c:pt>
                <c:pt idx="1063">
                  <c:v>12.475724220275801</c:v>
                </c:pt>
                <c:pt idx="1064">
                  <c:v>12.5703916549682</c:v>
                </c:pt>
                <c:pt idx="1065">
                  <c:v>12.6673927307128</c:v>
                </c:pt>
                <c:pt idx="1066">
                  <c:v>12.664583206176699</c:v>
                </c:pt>
                <c:pt idx="1067">
                  <c:v>12.761711120605399</c:v>
                </c:pt>
                <c:pt idx="1068">
                  <c:v>12.8587388992309</c:v>
                </c:pt>
                <c:pt idx="1069">
                  <c:v>12.952364921569799</c:v>
                </c:pt>
                <c:pt idx="1070">
                  <c:v>13.04927444458</c:v>
                </c:pt>
                <c:pt idx="1071">
                  <c:v>13.141750335693301</c:v>
                </c:pt>
                <c:pt idx="1072">
                  <c:v>13.2380781173706</c:v>
                </c:pt>
                <c:pt idx="1073">
                  <c:v>13.328976631164499</c:v>
                </c:pt>
                <c:pt idx="1074">
                  <c:v>13.4245996475219</c:v>
                </c:pt>
                <c:pt idx="1075">
                  <c:v>13.519772529601999</c:v>
                </c:pt>
                <c:pt idx="1076">
                  <c:v>13.608583450317299</c:v>
                </c:pt>
                <c:pt idx="1077">
                  <c:v>13.702886581420801</c:v>
                </c:pt>
                <c:pt idx="1078">
                  <c:v>13.695925712585399</c:v>
                </c:pt>
                <c:pt idx="1079">
                  <c:v>13.7897939682006</c:v>
                </c:pt>
                <c:pt idx="1080">
                  <c:v>13.8831176757812</c:v>
                </c:pt>
                <c:pt idx="1081">
                  <c:v>13.967998504638601</c:v>
                </c:pt>
                <c:pt idx="1082">
                  <c:v>14.060237884521401</c:v>
                </c:pt>
                <c:pt idx="1083">
                  <c:v>14.1429796218872</c:v>
                </c:pt>
                <c:pt idx="1084">
                  <c:v>14.234034538269</c:v>
                </c:pt>
                <c:pt idx="1085">
                  <c:v>14.3244218826293</c:v>
                </c:pt>
                <c:pt idx="1086">
                  <c:v>14.4043016433715</c:v>
                </c:pt>
                <c:pt idx="1087">
                  <c:v>14.493366241455</c:v>
                </c:pt>
                <c:pt idx="1088">
                  <c:v>14.5708456039428</c:v>
                </c:pt>
                <c:pt idx="1089">
                  <c:v>14.5708456039428</c:v>
                </c:pt>
                <c:pt idx="1090">
                  <c:v>14.646521568298301</c:v>
                </c:pt>
                <c:pt idx="1091">
                  <c:v>14.7334785461425</c:v>
                </c:pt>
                <c:pt idx="1092">
                  <c:v>14.8196401596069</c:v>
                </c:pt>
                <c:pt idx="1093">
                  <c:v>14.8920278549194</c:v>
                </c:pt>
                <c:pt idx="1094">
                  <c:v>14.976613998413001</c:v>
                </c:pt>
                <c:pt idx="1095">
                  <c:v>15.0463333129882</c:v>
                </c:pt>
                <c:pt idx="1096">
                  <c:v>15.1292705535888</c:v>
                </c:pt>
                <c:pt idx="1097">
                  <c:v>15.211314201354901</c:v>
                </c:pt>
                <c:pt idx="1098">
                  <c:v>15.2774534225463</c:v>
                </c:pt>
                <c:pt idx="1099">
                  <c:v>15.3577413558959</c:v>
                </c:pt>
                <c:pt idx="1100">
                  <c:v>15.341601371765099</c:v>
                </c:pt>
                <c:pt idx="1101">
                  <c:v>15.421026229858301</c:v>
                </c:pt>
                <c:pt idx="1102">
                  <c:v>15.499494552612299</c:v>
                </c:pt>
                <c:pt idx="1103">
                  <c:v>15.5598640441894</c:v>
                </c:pt>
                <c:pt idx="1104">
                  <c:v>15.636446952819799</c:v>
                </c:pt>
                <c:pt idx="1105">
                  <c:v>15.6938457489013</c:v>
                </c:pt>
                <c:pt idx="1106">
                  <c:v>15.768489837646401</c:v>
                </c:pt>
                <c:pt idx="1107">
                  <c:v>15.8420972824096</c:v>
                </c:pt>
                <c:pt idx="1108">
                  <c:v>15.8955163955688</c:v>
                </c:pt>
                <c:pt idx="1109">
                  <c:v>15.9671058654785</c:v>
                </c:pt>
                <c:pt idx="1110">
                  <c:v>16.017438888549801</c:v>
                </c:pt>
                <c:pt idx="1111">
                  <c:v>16.086961746215799</c:v>
                </c:pt>
                <c:pt idx="1112">
                  <c:v>16.065654754638601</c:v>
                </c:pt>
                <c:pt idx="1113">
                  <c:v>16.134176254272401</c:v>
                </c:pt>
                <c:pt idx="1114">
                  <c:v>16.2015876770019</c:v>
                </c:pt>
                <c:pt idx="1115">
                  <c:v>16.245649337768501</c:v>
                </c:pt>
                <c:pt idx="1116">
                  <c:v>16.310914993286101</c:v>
                </c:pt>
                <c:pt idx="1117">
                  <c:v>16.351806640625</c:v>
                </c:pt>
                <c:pt idx="1118">
                  <c:v>16.414857864379801</c:v>
                </c:pt>
                <c:pt idx="1119">
                  <c:v>16.476676940917901</c:v>
                </c:pt>
                <c:pt idx="1120">
                  <c:v>16.512804031371999</c:v>
                </c:pt>
                <c:pt idx="1121">
                  <c:v>16.5721435546875</c:v>
                </c:pt>
                <c:pt idx="1122">
                  <c:v>16.604429244995099</c:v>
                </c:pt>
                <c:pt idx="1123">
                  <c:v>16.604429244995099</c:v>
                </c:pt>
                <c:pt idx="1124">
                  <c:v>16.661117553710898</c:v>
                </c:pt>
                <c:pt idx="1125">
                  <c:v>16.689048767089801</c:v>
                </c:pt>
                <c:pt idx="1126">
                  <c:v>16.742904663085898</c:v>
                </c:pt>
                <c:pt idx="1127">
                  <c:v>16.7953701019287</c:v>
                </c:pt>
                <c:pt idx="1128">
                  <c:v>16.817388534545799</c:v>
                </c:pt>
                <c:pt idx="1129">
                  <c:v>16.866964340209901</c:v>
                </c:pt>
                <c:pt idx="1130">
                  <c:v>16.915117263793899</c:v>
                </c:pt>
                <c:pt idx="1131">
                  <c:v>16.961830139160099</c:v>
                </c:pt>
                <c:pt idx="1132">
                  <c:v>17.007093429565401</c:v>
                </c:pt>
                <c:pt idx="1133">
                  <c:v>17.0201320648193</c:v>
                </c:pt>
                <c:pt idx="1134">
                  <c:v>17.062431335449201</c:v>
                </c:pt>
                <c:pt idx="1135">
                  <c:v>17.103252410888601</c:v>
                </c:pt>
                <c:pt idx="1136">
                  <c:v>17.142599105834901</c:v>
                </c:pt>
                <c:pt idx="1137">
                  <c:v>17.1480503082275</c:v>
                </c:pt>
                <c:pt idx="1138">
                  <c:v>17.184370040893501</c:v>
                </c:pt>
                <c:pt idx="1139">
                  <c:v>17.21919631958</c:v>
                </c:pt>
                <c:pt idx="1140">
                  <c:v>17.2525100708007</c:v>
                </c:pt>
                <c:pt idx="1141">
                  <c:v>17.284307479858299</c:v>
                </c:pt>
                <c:pt idx="1142">
                  <c:v>17.280591964721602</c:v>
                </c:pt>
                <c:pt idx="1143">
                  <c:v>17.3093242645263</c:v>
                </c:pt>
                <c:pt idx="1144">
                  <c:v>17.336530685424801</c:v>
                </c:pt>
                <c:pt idx="1145">
                  <c:v>17.362199783325099</c:v>
                </c:pt>
                <c:pt idx="1146">
                  <c:v>17.350831985473601</c:v>
                </c:pt>
                <c:pt idx="1147">
                  <c:v>17.373418807983299</c:v>
                </c:pt>
                <c:pt idx="1148">
                  <c:v>17.394462585449201</c:v>
                </c:pt>
                <c:pt idx="1149">
                  <c:v>17.4139595031738</c:v>
                </c:pt>
                <c:pt idx="1150">
                  <c:v>17.431907653808501</c:v>
                </c:pt>
                <c:pt idx="1151">
                  <c:v>17.411376953125</c:v>
                </c:pt>
                <c:pt idx="1152">
                  <c:v>17.426233291625898</c:v>
                </c:pt>
                <c:pt idx="1153">
                  <c:v>17.4395351409912</c:v>
                </c:pt>
                <c:pt idx="1154">
                  <c:v>17.4512825012207</c:v>
                </c:pt>
                <c:pt idx="1155">
                  <c:v>17.423200607299801</c:v>
                </c:pt>
                <c:pt idx="1156">
                  <c:v>17.423200607299801</c:v>
                </c:pt>
                <c:pt idx="1157">
                  <c:v>17.431867599487301</c:v>
                </c:pt>
                <c:pt idx="1158">
                  <c:v>17.438982009887599</c:v>
                </c:pt>
                <c:pt idx="1159">
                  <c:v>17.444543838500898</c:v>
                </c:pt>
                <c:pt idx="1160">
                  <c:v>17.409011840820298</c:v>
                </c:pt>
                <c:pt idx="1161">
                  <c:v>17.411516189575099</c:v>
                </c:pt>
                <c:pt idx="1162">
                  <c:v>17.4124755859375</c:v>
                </c:pt>
                <c:pt idx="1163">
                  <c:v>17.411888122558501</c:v>
                </c:pt>
                <c:pt idx="1164">
                  <c:v>17.369035720825099</c:v>
                </c:pt>
                <c:pt idx="1165">
                  <c:v>17.365436553955</c:v>
                </c:pt>
                <c:pt idx="1166">
                  <c:v>17.3602981567382</c:v>
                </c:pt>
                <c:pt idx="1167">
                  <c:v>17.353630065917901</c:v>
                </c:pt>
                <c:pt idx="1168">
                  <c:v>17.345432281494102</c:v>
                </c:pt>
                <c:pt idx="1169">
                  <c:v>17.293998718261701</c:v>
                </c:pt>
                <c:pt idx="1170">
                  <c:v>17.282850265502901</c:v>
                </c:pt>
                <c:pt idx="1171">
                  <c:v>17.270193099975501</c:v>
                </c:pt>
                <c:pt idx="1172">
                  <c:v>17.256025314331001</c:v>
                </c:pt>
                <c:pt idx="1173">
                  <c:v>17.1976814270019</c:v>
                </c:pt>
                <c:pt idx="1174">
                  <c:v>17.180639266967699</c:v>
                </c:pt>
                <c:pt idx="1175">
                  <c:v>17.162111282348601</c:v>
                </c:pt>
                <c:pt idx="1176">
                  <c:v>17.142103195190401</c:v>
                </c:pt>
                <c:pt idx="1177">
                  <c:v>17.120622634887599</c:v>
                </c:pt>
                <c:pt idx="1178">
                  <c:v>17.054243087768501</c:v>
                </c:pt>
                <c:pt idx="1179">
                  <c:v>17.029991149902301</c:v>
                </c:pt>
                <c:pt idx="1180">
                  <c:v>17.004297256469702</c:v>
                </c:pt>
                <c:pt idx="1181">
                  <c:v>16.977167129516602</c:v>
                </c:pt>
                <c:pt idx="1182">
                  <c:v>16.904281616210898</c:v>
                </c:pt>
                <c:pt idx="1183">
                  <c:v>16.874477386474599</c:v>
                </c:pt>
                <c:pt idx="1184">
                  <c:v>16.843269348144499</c:v>
                </c:pt>
                <c:pt idx="1185">
                  <c:v>16.810665130615199</c:v>
                </c:pt>
                <c:pt idx="1186">
                  <c:v>16.7766819000244</c:v>
                </c:pt>
                <c:pt idx="1187">
                  <c:v>16.696384429931602</c:v>
                </c:pt>
                <c:pt idx="1188">
                  <c:v>16.6598587036132</c:v>
                </c:pt>
                <c:pt idx="1189">
                  <c:v>16.6219882965087</c:v>
                </c:pt>
                <c:pt idx="1190">
                  <c:v>16.582784652709901</c:v>
                </c:pt>
                <c:pt idx="1191">
                  <c:v>16.496654510498001</c:v>
                </c:pt>
                <c:pt idx="1192">
                  <c:v>16.455032348632798</c:v>
                </c:pt>
                <c:pt idx="1193">
                  <c:v>16.412120819091701</c:v>
                </c:pt>
                <c:pt idx="1194">
                  <c:v>16.367931365966701</c:v>
                </c:pt>
                <c:pt idx="1195">
                  <c:v>16.3224792480468</c:v>
                </c:pt>
                <c:pt idx="1196">
                  <c:v>16.27632522583</c:v>
                </c:pt>
                <c:pt idx="1197">
                  <c:v>16.2298583984375</c:v>
                </c:pt>
                <c:pt idx="1198">
                  <c:v>16.1821594238281</c:v>
                </c:pt>
                <c:pt idx="1199">
                  <c:v>16.133245468139599</c:v>
                </c:pt>
                <c:pt idx="1200">
                  <c:v>16.0831298828125</c:v>
                </c:pt>
                <c:pt idx="1201">
                  <c:v>16.0318298339843</c:v>
                </c:pt>
                <c:pt idx="1202">
                  <c:v>15.933307647705</c:v>
                </c:pt>
                <c:pt idx="1203">
                  <c:v>15.8799533843994</c:v>
                </c:pt>
                <c:pt idx="1204">
                  <c:v>15.8254699707031</c:v>
                </c:pt>
                <c:pt idx="1205">
                  <c:v>15.769872665405201</c:v>
                </c:pt>
                <c:pt idx="1206">
                  <c:v>15.7131748199462</c:v>
                </c:pt>
                <c:pt idx="1207">
                  <c:v>15.6553993225097</c:v>
                </c:pt>
                <c:pt idx="1208">
                  <c:v>15.5508584976196</c:v>
                </c:pt>
                <c:pt idx="1209">
                  <c:v>15.491283416748001</c:v>
                </c:pt>
                <c:pt idx="1210">
                  <c:v>15.4306936264038</c:v>
                </c:pt>
                <c:pt idx="1211">
                  <c:v>15.369101524353001</c:v>
                </c:pt>
                <c:pt idx="1212">
                  <c:v>15.3065280914306</c:v>
                </c:pt>
                <c:pt idx="1213">
                  <c:v>15.2429990768432</c:v>
                </c:pt>
                <c:pt idx="1214">
                  <c:v>15.1334314346313</c:v>
                </c:pt>
                <c:pt idx="1215">
                  <c:v>15.0683841705322</c:v>
                </c:pt>
                <c:pt idx="1216">
                  <c:v>15.002443313598601</c:v>
                </c:pt>
                <c:pt idx="1217">
                  <c:v>14.9356365203857</c:v>
                </c:pt>
                <c:pt idx="1218">
                  <c:v>14.8679809570312</c:v>
                </c:pt>
                <c:pt idx="1219">
                  <c:v>14.799496650695801</c:v>
                </c:pt>
                <c:pt idx="1220">
                  <c:v>14.6859951019287</c:v>
                </c:pt>
                <c:pt idx="1221">
                  <c:v>14.616305351257299</c:v>
                </c:pt>
                <c:pt idx="1222">
                  <c:v>14.5458679199218</c:v>
                </c:pt>
                <c:pt idx="1223">
                  <c:v>14.474693298339799</c:v>
                </c:pt>
                <c:pt idx="1224">
                  <c:v>14.4026679992675</c:v>
                </c:pt>
                <c:pt idx="1225">
                  <c:v>14.3297672271728</c:v>
                </c:pt>
                <c:pt idx="1226">
                  <c:v>14.2128286361694</c:v>
                </c:pt>
                <c:pt idx="1227">
                  <c:v>14.138622283935501</c:v>
                </c:pt>
                <c:pt idx="1228">
                  <c:v>14.0636138916015</c:v>
                </c:pt>
                <c:pt idx="1229">
                  <c:v>13.987826347351</c:v>
                </c:pt>
                <c:pt idx="1230">
                  <c:v>13.9112854003906</c:v>
                </c:pt>
                <c:pt idx="1231">
                  <c:v>13.834012031555099</c:v>
                </c:pt>
                <c:pt idx="1232">
                  <c:v>13.7140436172485</c:v>
                </c:pt>
                <c:pt idx="1233">
                  <c:v>13.6357917785644</c:v>
                </c:pt>
                <c:pt idx="1234">
                  <c:v>13.556886672973601</c:v>
                </c:pt>
                <c:pt idx="1235">
                  <c:v>13.477356910705501</c:v>
                </c:pt>
                <c:pt idx="1236">
                  <c:v>13.397223472595201</c:v>
                </c:pt>
                <c:pt idx="1237">
                  <c:v>13.316517829895</c:v>
                </c:pt>
                <c:pt idx="1238">
                  <c:v>13.194766998291</c:v>
                </c:pt>
                <c:pt idx="1239">
                  <c:v>13.1134366989135</c:v>
                </c:pt>
                <c:pt idx="1240">
                  <c:v>13.031619071960399</c:v>
                </c:pt>
                <c:pt idx="1241">
                  <c:v>12.949337959289499</c:v>
                </c:pt>
                <c:pt idx="1242">
                  <c:v>12.8666219711303</c:v>
                </c:pt>
                <c:pt idx="1243">
                  <c:v>12.783498764038001</c:v>
                </c:pt>
                <c:pt idx="1244">
                  <c:v>12.6611976623535</c:v>
                </c:pt>
                <c:pt idx="1245">
                  <c:v>12.577536582946699</c:v>
                </c:pt>
                <c:pt idx="1246">
                  <c:v>12.493359565734799</c:v>
                </c:pt>
                <c:pt idx="1247">
                  <c:v>12.408626556396401</c:v>
                </c:pt>
                <c:pt idx="1248">
                  <c:v>12.323183059692299</c:v>
                </c:pt>
                <c:pt idx="1249">
                  <c:v>12.2370090484619</c:v>
                </c:pt>
                <c:pt idx="1250">
                  <c:v>12.112545967101999</c:v>
                </c:pt>
                <c:pt idx="1251">
                  <c:v>12.025143623351999</c:v>
                </c:pt>
                <c:pt idx="1252">
                  <c:v>11.9369497299194</c:v>
                </c:pt>
                <c:pt idx="1253">
                  <c:v>11.8479881286621</c:v>
                </c:pt>
                <c:pt idx="1254">
                  <c:v>11.758273124694799</c:v>
                </c:pt>
                <c:pt idx="1255">
                  <c:v>11.667833328246999</c:v>
                </c:pt>
                <c:pt idx="1256">
                  <c:v>11.576686859130801</c:v>
                </c:pt>
                <c:pt idx="1257">
                  <c:v>11.4477987289428</c:v>
                </c:pt>
                <c:pt idx="1258">
                  <c:v>11.355445861816399</c:v>
                </c:pt>
                <c:pt idx="1259">
                  <c:v>11.262259483337401</c:v>
                </c:pt>
                <c:pt idx="1260">
                  <c:v>11.1682634353637</c:v>
                </c:pt>
                <c:pt idx="1261">
                  <c:v>11.0734758377075</c:v>
                </c:pt>
                <c:pt idx="1262">
                  <c:v>10.977918624877899</c:v>
                </c:pt>
                <c:pt idx="1263">
                  <c:v>10.8448791503906</c:v>
                </c:pt>
                <c:pt idx="1264">
                  <c:v>10.748084068298301</c:v>
                </c:pt>
                <c:pt idx="1265">
                  <c:v>10.650586128234799</c:v>
                </c:pt>
                <c:pt idx="1266">
                  <c:v>10.5524072647094</c:v>
                </c:pt>
                <c:pt idx="1267">
                  <c:v>10.453569412231399</c:v>
                </c:pt>
                <c:pt idx="1268">
                  <c:v>10.35409450531</c:v>
                </c:pt>
                <c:pt idx="1269">
                  <c:v>10.2178230285644</c:v>
                </c:pt>
                <c:pt idx="1270">
                  <c:v>10.2178230285644</c:v>
                </c:pt>
                <c:pt idx="1271">
                  <c:v>10.117412567138601</c:v>
                </c:pt>
                <c:pt idx="1272">
                  <c:v>10.0164375305175</c:v>
                </c:pt>
                <c:pt idx="1273">
                  <c:v>9.9149227142333896</c:v>
                </c:pt>
                <c:pt idx="1274">
                  <c:v>9.8128919601440394</c:v>
                </c:pt>
                <c:pt idx="1275">
                  <c:v>9.6746749877929599</c:v>
                </c:pt>
                <c:pt idx="1276">
                  <c:v>9.5719785690307599</c:v>
                </c:pt>
                <c:pt idx="1277">
                  <c:v>9.4688405990600497</c:v>
                </c:pt>
                <c:pt idx="1278">
                  <c:v>9.3652896881103498</c:v>
                </c:pt>
                <c:pt idx="1279">
                  <c:v>9.2613487243652308</c:v>
                </c:pt>
                <c:pt idx="1280">
                  <c:v>9.15704345703125</c:v>
                </c:pt>
                <c:pt idx="1281">
                  <c:v>9.0177087783813406</c:v>
                </c:pt>
                <c:pt idx="1282">
                  <c:v>8.9130802154540998</c:v>
                </c:pt>
                <c:pt idx="1283">
                  <c:v>8.8081693649291903</c:v>
                </c:pt>
                <c:pt idx="1284">
                  <c:v>8.7030038833618093</c:v>
                </c:pt>
                <c:pt idx="1285">
                  <c:v>8.5976104736328107</c:v>
                </c:pt>
                <c:pt idx="1286">
                  <c:v>8.4920148849487305</c:v>
                </c:pt>
                <c:pt idx="1287">
                  <c:v>8.3862447738647408</c:v>
                </c:pt>
                <c:pt idx="1288">
                  <c:v>8.2472543716430593</c:v>
                </c:pt>
                <c:pt idx="1289">
                  <c:v>8.1415863037109304</c:v>
                </c:pt>
                <c:pt idx="1290">
                  <c:v>8.0358324050903303</c:v>
                </c:pt>
                <c:pt idx="1291">
                  <c:v>7.9300208091735804</c:v>
                </c:pt>
                <c:pt idx="1292">
                  <c:v>7.8241834640502903</c:v>
                </c:pt>
                <c:pt idx="1293">
                  <c:v>7.7183461189270002</c:v>
                </c:pt>
                <c:pt idx="1294">
                  <c:v>7.6125411987304696</c:v>
                </c:pt>
                <c:pt idx="1295">
                  <c:v>7.5067968368530202</c:v>
                </c:pt>
                <c:pt idx="1296">
                  <c:v>7.3704185485839799</c:v>
                </c:pt>
                <c:pt idx="1297">
                  <c:v>7.2652912139892498</c:v>
                </c:pt>
                <c:pt idx="1298">
                  <c:v>7.1603198051452601</c:v>
                </c:pt>
                <c:pt idx="1299">
                  <c:v>7.0555357933044398</c:v>
                </c:pt>
                <c:pt idx="1300">
                  <c:v>6.9509687423706001</c:v>
                </c:pt>
                <c:pt idx="1301">
                  <c:v>6.8466534614562997</c:v>
                </c:pt>
                <c:pt idx="1302">
                  <c:v>6.7426185607910103</c:v>
                </c:pt>
                <c:pt idx="1303">
                  <c:v>6.6388969421386701</c:v>
                </c:pt>
                <c:pt idx="1304">
                  <c:v>6.5355210304260201</c:v>
                </c:pt>
                <c:pt idx="1305">
                  <c:v>6.4050369262695304</c:v>
                </c:pt>
                <c:pt idx="1306">
                  <c:v>6.3029046058654803</c:v>
                </c:pt>
                <c:pt idx="1307">
                  <c:v>6.2011599540710396</c:v>
                </c:pt>
                <c:pt idx="1308">
                  <c:v>6.0997147560119602</c:v>
                </c:pt>
                <c:pt idx="1309">
                  <c:v>5.9985980987548801</c:v>
                </c:pt>
                <c:pt idx="1310">
                  <c:v>5.8978385925292898</c:v>
                </c:pt>
                <c:pt idx="1311">
                  <c:v>5.7974691390991202</c:v>
                </c:pt>
                <c:pt idx="1312">
                  <c:v>5.6975207328796396</c:v>
                </c:pt>
                <c:pt idx="1313">
                  <c:v>5.5734338760375897</c:v>
                </c:pt>
                <c:pt idx="1314">
                  <c:v>5.4749426841735804</c:v>
                </c:pt>
                <c:pt idx="1315">
                  <c:v>5.3771519660949698</c:v>
                </c:pt>
                <c:pt idx="1316">
                  <c:v>5.2800917625427202</c:v>
                </c:pt>
                <c:pt idx="1317">
                  <c:v>5.1837925910949698</c:v>
                </c:pt>
                <c:pt idx="1318">
                  <c:v>5.0882854461669904</c:v>
                </c:pt>
                <c:pt idx="1319">
                  <c:v>4.9936003684997496</c:v>
                </c:pt>
                <c:pt idx="1320">
                  <c:v>4.8997693061828604</c:v>
                </c:pt>
                <c:pt idx="1321">
                  <c:v>4.78566598892212</c:v>
                </c:pt>
                <c:pt idx="1322">
                  <c:v>4.6935157775878897</c:v>
                </c:pt>
                <c:pt idx="1323">
                  <c:v>4.6019248962402299</c:v>
                </c:pt>
                <c:pt idx="1324">
                  <c:v>4.5109200477600098</c:v>
                </c:pt>
                <c:pt idx="1325">
                  <c:v>4.4205269813537598</c:v>
                </c:pt>
                <c:pt idx="1326">
                  <c:v>4.3307733535766602</c:v>
                </c:pt>
                <c:pt idx="1327">
                  <c:v>4.2416853904724103</c:v>
                </c:pt>
                <c:pt idx="1328">
                  <c:v>4.1532917022704998</c:v>
                </c:pt>
                <c:pt idx="1329">
                  <c:v>4.0480470657348597</c:v>
                </c:pt>
                <c:pt idx="1330">
                  <c:v>3.96151399612426</c:v>
                </c:pt>
                <c:pt idx="1331">
                  <c:v>3.8755676746368399</c:v>
                </c:pt>
                <c:pt idx="1332">
                  <c:v>3.7902338504791202</c:v>
                </c:pt>
                <c:pt idx="1333">
                  <c:v>3.7055385112762398</c:v>
                </c:pt>
                <c:pt idx="1334">
                  <c:v>3.6214637756347599</c:v>
                </c:pt>
                <c:pt idx="1335">
                  <c:v>3.5380015373229901</c:v>
                </c:pt>
                <c:pt idx="1336">
                  <c:v>3.4551746845245299</c:v>
                </c:pt>
                <c:pt idx="1337">
                  <c:v>3.3583958148956299</c:v>
                </c:pt>
                <c:pt idx="1338">
                  <c:v>3.27729320526123</c:v>
                </c:pt>
                <c:pt idx="1339">
                  <c:v>3.1969041824340798</c:v>
                </c:pt>
                <c:pt idx="1340">
                  <c:v>3.11725401878356</c:v>
                </c:pt>
                <c:pt idx="1341">
                  <c:v>3.0383667945861799</c:v>
                </c:pt>
                <c:pt idx="1342">
                  <c:v>2.9602699279785099</c:v>
                </c:pt>
                <c:pt idx="1343">
                  <c:v>2.8829896450042698</c:v>
                </c:pt>
                <c:pt idx="1344">
                  <c:v>2.8065509796142498</c:v>
                </c:pt>
                <c:pt idx="1345">
                  <c:v>2.71918272972106</c:v>
                </c:pt>
                <c:pt idx="1346">
                  <c:v>2.64491510391235</c:v>
                </c:pt>
                <c:pt idx="1347">
                  <c:v>2.5715770721435498</c:v>
                </c:pt>
                <c:pt idx="1348">
                  <c:v>2.4993610382079998</c:v>
                </c:pt>
                <c:pt idx="1349">
                  <c:v>2.4283456802368102</c:v>
                </c:pt>
                <c:pt idx="1350">
                  <c:v>2.3585512638092001</c:v>
                </c:pt>
                <c:pt idx="1351">
                  <c:v>2.2899987697601301</c:v>
                </c:pt>
                <c:pt idx="1352">
                  <c:v>2.2227084636688201</c:v>
                </c:pt>
                <c:pt idx="1353">
                  <c:v>2.14843273162841</c:v>
                </c:pt>
                <c:pt idx="1354">
                  <c:v>2.0842256546020499</c:v>
                </c:pt>
                <c:pt idx="1355">
                  <c:v>2.0213458538055402</c:v>
                </c:pt>
                <c:pt idx="1356">
                  <c:v>1.9598159790039</c:v>
                </c:pt>
                <c:pt idx="1357">
                  <c:v>1.8996549844741799</c:v>
                </c:pt>
                <c:pt idx="1358">
                  <c:v>1.8408285379409699</c:v>
                </c:pt>
                <c:pt idx="1359">
                  <c:v>1.78333592414856</c:v>
                </c:pt>
                <c:pt idx="1360">
                  <c:v>1.7271977663040099</c:v>
                </c:pt>
                <c:pt idx="1361">
                  <c:v>1.6674733161926201</c:v>
                </c:pt>
                <c:pt idx="1362">
                  <c:v>1.6145145893096899</c:v>
                </c:pt>
                <c:pt idx="1363">
                  <c:v>1.5629746913909901</c:v>
                </c:pt>
                <c:pt idx="1364">
                  <c:v>1.5128760337829501</c:v>
                </c:pt>
                <c:pt idx="1365">
                  <c:v>1.46423983573913</c:v>
                </c:pt>
                <c:pt idx="1366">
                  <c:v>1.4170892238616899</c:v>
                </c:pt>
                <c:pt idx="1367">
                  <c:v>1.3714457750320399</c:v>
                </c:pt>
                <c:pt idx="1368">
                  <c:v>1.3273329734802199</c:v>
                </c:pt>
                <c:pt idx="1369">
                  <c:v>1.28282618522644</c:v>
                </c:pt>
                <c:pt idx="1370">
                  <c:v>1.24225902557373</c:v>
                </c:pt>
                <c:pt idx="1371">
                  <c:v>1.20329201221466</c:v>
                </c:pt>
                <c:pt idx="1372">
                  <c:v>1.16594898700714</c:v>
                </c:pt>
                <c:pt idx="1373">
                  <c:v>1.1302535533905</c:v>
                </c:pt>
                <c:pt idx="1374">
                  <c:v>1.0962301492691</c:v>
                </c:pt>
                <c:pt idx="1375">
                  <c:v>1.06390273571014</c:v>
                </c:pt>
                <c:pt idx="1376">
                  <c:v>1.0332958698272701</c:v>
                </c:pt>
                <c:pt idx="1377">
                  <c:v>1.0056445598602199</c:v>
                </c:pt>
                <c:pt idx="1378">
                  <c:v>0.97897988557815596</c:v>
                </c:pt>
                <c:pt idx="1379">
                  <c:v>0.95405030250549305</c:v>
                </c:pt>
                <c:pt idx="1380">
                  <c:v>0.93074488639831499</c:v>
                </c:pt>
                <c:pt idx="1381">
                  <c:v>0.90908128023147605</c:v>
                </c:pt>
                <c:pt idx="1382">
                  <c:v>0.889082431793213</c:v>
                </c:pt>
                <c:pt idx="1383">
                  <c:v>0.87077134847641002</c:v>
                </c:pt>
                <c:pt idx="1384">
                  <c:v>0.85417139530181896</c:v>
                </c:pt>
                <c:pt idx="1385">
                  <c:v>0.84378480911254905</c:v>
                </c:pt>
                <c:pt idx="1386">
                  <c:v>0.83110892772674605</c:v>
                </c:pt>
                <c:pt idx="1387">
                  <c:v>0.82021564245223999</c:v>
                </c:pt>
                <c:pt idx="1388">
                  <c:v>0.81110787391662598</c:v>
                </c:pt>
                <c:pt idx="1389">
                  <c:v>0.80366325378418002</c:v>
                </c:pt>
                <c:pt idx="1390">
                  <c:v>0.80366325378418002</c:v>
                </c:pt>
                <c:pt idx="1391">
                  <c:v>0.79787540435791005</c:v>
                </c:pt>
                <c:pt idx="1392">
                  <c:v>0.79376631975173995</c:v>
                </c:pt>
                <c:pt idx="1393">
                  <c:v>0.79126894474029497</c:v>
                </c:pt>
                <c:pt idx="1394">
                  <c:v>0.79798835515975997</c:v>
                </c:pt>
                <c:pt idx="1395">
                  <c:v>0.79904311895370495</c:v>
                </c:pt>
                <c:pt idx="1396">
                  <c:v>0.80176550149917603</c:v>
                </c:pt>
                <c:pt idx="1397">
                  <c:v>0.80606108903884899</c:v>
                </c:pt>
                <c:pt idx="1398">
                  <c:v>0.81206387281417802</c:v>
                </c:pt>
                <c:pt idx="1399">
                  <c:v>0.81986236572265603</c:v>
                </c:pt>
                <c:pt idx="1400">
                  <c:v>0.82946747541427601</c:v>
                </c:pt>
                <c:pt idx="1401">
                  <c:v>0.84090173244476296</c:v>
                </c:pt>
                <c:pt idx="1402">
                  <c:v>0.86529618501663197</c:v>
                </c:pt>
                <c:pt idx="1403">
                  <c:v>0.881172955036163</c:v>
                </c:pt>
                <c:pt idx="1404">
                  <c:v>0.89884370565414395</c:v>
                </c:pt>
                <c:pt idx="1405">
                  <c:v>0.91808605194091797</c:v>
                </c:pt>
                <c:pt idx="1406">
                  <c:v>0.93868780136108398</c:v>
                </c:pt>
                <c:pt idx="1407">
                  <c:v>0.96033644676208496</c:v>
                </c:pt>
                <c:pt idx="1408">
                  <c:v>0.98287773132324197</c:v>
                </c:pt>
                <c:pt idx="1409">
                  <c:v>1.00629818439483</c:v>
                </c:pt>
                <c:pt idx="1410">
                  <c:v>1.0432424545287999</c:v>
                </c:pt>
                <c:pt idx="1411">
                  <c:v>1.06855249404907</c:v>
                </c:pt>
                <c:pt idx="1412">
                  <c:v>1.0947003364562899</c:v>
                </c:pt>
                <c:pt idx="1413">
                  <c:v>1.1216734647750799</c:v>
                </c:pt>
                <c:pt idx="1414">
                  <c:v>1.149458527565</c:v>
                </c:pt>
                <c:pt idx="1415">
                  <c:v>1.1780427694320601</c:v>
                </c:pt>
                <c:pt idx="1416">
                  <c:v>1.20741355419158</c:v>
                </c:pt>
                <c:pt idx="1417">
                  <c:v>1.2374527454376201</c:v>
                </c:pt>
                <c:pt idx="1418">
                  <c:v>1.2818733453750599</c:v>
                </c:pt>
                <c:pt idx="1419">
                  <c:v>1.31316685676574</c:v>
                </c:pt>
                <c:pt idx="1420">
                  <c:v>1.34498703479766</c:v>
                </c:pt>
                <c:pt idx="1421">
                  <c:v>1.37731885910034</c:v>
                </c:pt>
                <c:pt idx="1422">
                  <c:v>1.4101471900939899</c:v>
                </c:pt>
                <c:pt idx="1423">
                  <c:v>1.4434572458267201</c:v>
                </c:pt>
                <c:pt idx="1424">
                  <c:v>1.4772343635559</c:v>
                </c:pt>
                <c:pt idx="1425">
                  <c:v>1.51146340370178</c:v>
                </c:pt>
                <c:pt idx="1426">
                  <c:v>1.5461302995681701</c:v>
                </c:pt>
                <c:pt idx="1427">
                  <c:v>1.59615755081176</c:v>
                </c:pt>
                <c:pt idx="1428">
                  <c:v>1.63179206848144</c:v>
                </c:pt>
                <c:pt idx="1429">
                  <c:v>1.66781961917877</c:v>
                </c:pt>
                <c:pt idx="1430">
                  <c:v>1.7042262554168699</c:v>
                </c:pt>
                <c:pt idx="1431">
                  <c:v>1.7409977912902801</c:v>
                </c:pt>
                <c:pt idx="1432">
                  <c:v>1.77812016010284</c:v>
                </c:pt>
                <c:pt idx="1433">
                  <c:v>1.81558001041412</c:v>
                </c:pt>
                <c:pt idx="1434">
                  <c:v>1.8533629179000799</c:v>
                </c:pt>
                <c:pt idx="1435">
                  <c:v>1.9071909189224201</c:v>
                </c:pt>
                <c:pt idx="1436">
                  <c:v>1.94570076465606</c:v>
                </c:pt>
                <c:pt idx="1437">
                  <c:v>1.98449182510376</c:v>
                </c:pt>
                <c:pt idx="1438">
                  <c:v>2.0235514640808101</c:v>
                </c:pt>
                <c:pt idx="1439">
                  <c:v>2.06286549568176</c:v>
                </c:pt>
                <c:pt idx="1440">
                  <c:v>2.06286549568176</c:v>
                </c:pt>
                <c:pt idx="1441">
                  <c:v>2.1024215221404998</c:v>
                </c:pt>
                <c:pt idx="1442">
                  <c:v>2.1422064304351802</c:v>
                </c:pt>
                <c:pt idx="1443">
                  <c:v>2.19847583770752</c:v>
                </c:pt>
                <c:pt idx="1444">
                  <c:v>2.2387878894805899</c:v>
                </c:pt>
                <c:pt idx="1445">
                  <c:v>2.2794337272643999</c:v>
                </c:pt>
                <c:pt idx="1446">
                  <c:v>2.3206298351287802</c:v>
                </c:pt>
                <c:pt idx="1447">
                  <c:v>2.3623785972595202</c:v>
                </c:pt>
                <c:pt idx="1448">
                  <c:v>2.4046614170074401</c:v>
                </c:pt>
                <c:pt idx="1449">
                  <c:v>2.4641137123107901</c:v>
                </c:pt>
                <c:pt idx="1450">
                  <c:v>2.5075216293334899</c:v>
                </c:pt>
                <c:pt idx="1451">
                  <c:v>2.55140852928161</c:v>
                </c:pt>
                <c:pt idx="1452">
                  <c:v>2.5957565307617099</c:v>
                </c:pt>
                <c:pt idx="1453">
                  <c:v>2.6405479907989502</c:v>
                </c:pt>
                <c:pt idx="1454">
                  <c:v>2.6857652664184499</c:v>
                </c:pt>
                <c:pt idx="1455">
                  <c:v>2.7313911914825399</c:v>
                </c:pt>
                <c:pt idx="1456">
                  <c:v>2.7944426536560001</c:v>
                </c:pt>
                <c:pt idx="1457">
                  <c:v>2.84093070030212</c:v>
                </c:pt>
                <c:pt idx="1458">
                  <c:v>2.8877749443054199</c:v>
                </c:pt>
                <c:pt idx="1459">
                  <c:v>2.9349582195281898</c:v>
                </c:pt>
                <c:pt idx="1460">
                  <c:v>2.9824643135070801</c:v>
                </c:pt>
                <c:pt idx="1461">
                  <c:v>3.0302758216857901</c:v>
                </c:pt>
                <c:pt idx="1462">
                  <c:v>3.0955662727355899</c:v>
                </c:pt>
                <c:pt idx="1463">
                  <c:v>3.1440243721008301</c:v>
                </c:pt>
                <c:pt idx="1464">
                  <c:v>3.1927387714385902</c:v>
                </c:pt>
                <c:pt idx="1465">
                  <c:v>3.2416930198669398</c:v>
                </c:pt>
                <c:pt idx="1466">
                  <c:v>3.29087162017822</c:v>
                </c:pt>
                <c:pt idx="1467">
                  <c:v>3.3402585983276301</c:v>
                </c:pt>
                <c:pt idx="1468">
                  <c:v>3.4070692062377899</c:v>
                </c:pt>
                <c:pt idx="1469">
                  <c:v>3.45689725875854</c:v>
                </c:pt>
                <c:pt idx="1470">
                  <c:v>3.50688624382019</c:v>
                </c:pt>
                <c:pt idx="1471">
                  <c:v>3.5570204257964999</c:v>
                </c:pt>
                <c:pt idx="1472">
                  <c:v>3.6072852611541699</c:v>
                </c:pt>
                <c:pt idx="1473">
                  <c:v>3.6576654911041202</c:v>
                </c:pt>
                <c:pt idx="1474">
                  <c:v>3.70814657211303</c:v>
                </c:pt>
                <c:pt idx="1475">
                  <c:v>3.7587139606475799</c:v>
                </c:pt>
                <c:pt idx="1476">
                  <c:v>3.8093526363372798</c:v>
                </c:pt>
                <c:pt idx="1477">
                  <c:v>3.8600487709045401</c:v>
                </c:pt>
                <c:pt idx="1478">
                  <c:v>3.9281883239746</c:v>
                </c:pt>
                <c:pt idx="1479">
                  <c:v>3.9790110588073699</c:v>
                </c:pt>
                <c:pt idx="1480">
                  <c:v>4.0298476219177202</c:v>
                </c:pt>
                <c:pt idx="1481">
                  <c:v>4.08068418502807</c:v>
                </c:pt>
                <c:pt idx="1482">
                  <c:v>4.1315064430236799</c:v>
                </c:pt>
                <c:pt idx="1483">
                  <c:v>4.1823015213012704</c:v>
                </c:pt>
                <c:pt idx="1484">
                  <c:v>4.2330555915832502</c:v>
                </c:pt>
                <c:pt idx="1485">
                  <c:v>4.2837557792663503</c:v>
                </c:pt>
                <c:pt idx="1486">
                  <c:v>4.3343882560729901</c:v>
                </c:pt>
                <c:pt idx="1487">
                  <c:v>4.3849396705627397</c:v>
                </c:pt>
                <c:pt idx="1488">
                  <c:v>4.4353985786437899</c:v>
                </c:pt>
                <c:pt idx="1489">
                  <c:v>4.5031547546386701</c:v>
                </c:pt>
                <c:pt idx="1490">
                  <c:v>4.5534276962280202</c:v>
                </c:pt>
                <c:pt idx="1491">
                  <c:v>4.6035680770873997</c:v>
                </c:pt>
                <c:pt idx="1492">
                  <c:v>4.65356349945068</c:v>
                </c:pt>
                <c:pt idx="1493">
                  <c:v>4.7034020423889098</c:v>
                </c:pt>
                <c:pt idx="1494">
                  <c:v>4.7530717849731401</c:v>
                </c:pt>
                <c:pt idx="1495">
                  <c:v>4.8025598526000897</c:v>
                </c:pt>
                <c:pt idx="1496">
                  <c:v>4.8518557548522896</c:v>
                </c:pt>
                <c:pt idx="1497">
                  <c:v>4.9009490013122496</c:v>
                </c:pt>
                <c:pt idx="1498">
                  <c:v>4.9499492645263601</c:v>
                </c:pt>
                <c:pt idx="1499">
                  <c:v>4.9989132881164497</c:v>
                </c:pt>
                <c:pt idx="1500">
                  <c:v>5.0478267669677699</c:v>
                </c:pt>
                <c:pt idx="1501">
                  <c:v>5.1140170097351003</c:v>
                </c:pt>
                <c:pt idx="1502">
                  <c:v>5.16284132003784</c:v>
                </c:pt>
                <c:pt idx="1503">
                  <c:v>5.2115721702575604</c:v>
                </c:pt>
                <c:pt idx="1504">
                  <c:v>5.2601957321167001</c:v>
                </c:pt>
                <c:pt idx="1505">
                  <c:v>5.3086991310119602</c:v>
                </c:pt>
                <c:pt idx="1506">
                  <c:v>5.3570680618286097</c:v>
                </c:pt>
                <c:pt idx="1507">
                  <c:v>5.40529060363769</c:v>
                </c:pt>
                <c:pt idx="1508">
                  <c:v>5.4533529281616202</c:v>
                </c:pt>
                <c:pt idx="1509">
                  <c:v>5.5012426376342702</c:v>
                </c:pt>
                <c:pt idx="1510">
                  <c:v>5.54894590377807</c:v>
                </c:pt>
                <c:pt idx="1511">
                  <c:v>5.5964512825012198</c:v>
                </c:pt>
                <c:pt idx="1512">
                  <c:v>5.66097116470337</c:v>
                </c:pt>
                <c:pt idx="1513">
                  <c:v>5.7080802917480398</c:v>
                </c:pt>
                <c:pt idx="1514">
                  <c:v>5.7549524307250897</c:v>
                </c:pt>
                <c:pt idx="1515">
                  <c:v>5.8015766143798801</c:v>
                </c:pt>
                <c:pt idx="1516">
                  <c:v>5.8480286598205504</c:v>
                </c:pt>
                <c:pt idx="1517">
                  <c:v>5.8944020271301198</c:v>
                </c:pt>
                <c:pt idx="1518">
                  <c:v>5.9406805038452104</c:v>
                </c:pt>
                <c:pt idx="1519">
                  <c:v>5.9868512153625497</c:v>
                </c:pt>
                <c:pt idx="1520">
                  <c:v>6.0328993797302202</c:v>
                </c:pt>
                <c:pt idx="1521">
                  <c:v>6.0788121223449698</c:v>
                </c:pt>
                <c:pt idx="1522">
                  <c:v>6.1245746612548801</c:v>
                </c:pt>
                <c:pt idx="1523">
                  <c:v>6.1872916221618599</c:v>
                </c:pt>
                <c:pt idx="1524">
                  <c:v>6.2327628135681099</c:v>
                </c:pt>
                <c:pt idx="1525">
                  <c:v>6.2780432701110804</c:v>
                </c:pt>
                <c:pt idx="1526">
                  <c:v>6.3231186866760201</c:v>
                </c:pt>
                <c:pt idx="1527">
                  <c:v>6.36797666549682</c:v>
                </c:pt>
                <c:pt idx="1528">
                  <c:v>6.4126033782958896</c:v>
                </c:pt>
                <c:pt idx="1529">
                  <c:v>6.4569859504699698</c:v>
                </c:pt>
                <c:pt idx="1530">
                  <c:v>6.5011143684387198</c:v>
                </c:pt>
                <c:pt idx="1531">
                  <c:v>6.5449743270873997</c:v>
                </c:pt>
                <c:pt idx="1532">
                  <c:v>6.5885539054870597</c:v>
                </c:pt>
                <c:pt idx="1533">
                  <c:v>6.6318416595458896</c:v>
                </c:pt>
                <c:pt idx="1534">
                  <c:v>6.6916866302490199</c:v>
                </c:pt>
                <c:pt idx="1535">
                  <c:v>6.7343869209289497</c:v>
                </c:pt>
                <c:pt idx="1536">
                  <c:v>6.7767601013183603</c:v>
                </c:pt>
                <c:pt idx="1537">
                  <c:v>6.8187918663024902</c:v>
                </c:pt>
                <c:pt idx="1538">
                  <c:v>6.86047315597534</c:v>
                </c:pt>
                <c:pt idx="1539">
                  <c:v>6.9017930030822701</c:v>
                </c:pt>
                <c:pt idx="1540">
                  <c:v>6.9427404403686497</c:v>
                </c:pt>
                <c:pt idx="1541">
                  <c:v>6.9833035469055096</c:v>
                </c:pt>
                <c:pt idx="1542">
                  <c:v>7.0234737396240199</c:v>
                </c:pt>
                <c:pt idx="1543">
                  <c:v>7.0632390975952104</c:v>
                </c:pt>
                <c:pt idx="1544">
                  <c:v>7.1025900840759197</c:v>
                </c:pt>
                <c:pt idx="1545">
                  <c:v>7.1578922271728498</c:v>
                </c:pt>
                <c:pt idx="1546">
                  <c:v>7.1964025497436497</c:v>
                </c:pt>
                <c:pt idx="1547">
                  <c:v>7.2344660758972097</c:v>
                </c:pt>
                <c:pt idx="1548">
                  <c:v>7.2720761299133301</c:v>
                </c:pt>
                <c:pt idx="1549">
                  <c:v>7.3092222213745099</c:v>
                </c:pt>
                <c:pt idx="1550">
                  <c:v>7.3458943367004403</c:v>
                </c:pt>
                <c:pt idx="1551">
                  <c:v>7.3820848464965803</c:v>
                </c:pt>
                <c:pt idx="1552">
                  <c:v>7.41778469085693</c:v>
                </c:pt>
                <c:pt idx="1553">
                  <c:v>7.4529843330383301</c:v>
                </c:pt>
                <c:pt idx="1554">
                  <c:v>7.4876761436462402</c:v>
                </c:pt>
                <c:pt idx="1555">
                  <c:v>7.5218510627746502</c:v>
                </c:pt>
                <c:pt idx="1556">
                  <c:v>7.5711822509765598</c:v>
                </c:pt>
                <c:pt idx="1557">
                  <c:v>7.6043028831481898</c:v>
                </c:pt>
                <c:pt idx="1558">
                  <c:v>7.63688039779663</c:v>
                </c:pt>
                <c:pt idx="1559">
                  <c:v>7.6689090728759703</c:v>
                </c:pt>
                <c:pt idx="1560">
                  <c:v>7.7003793716430602</c:v>
                </c:pt>
                <c:pt idx="1561">
                  <c:v>7.7312870025634703</c:v>
                </c:pt>
                <c:pt idx="1562">
                  <c:v>7.7616224288940403</c:v>
                </c:pt>
                <c:pt idx="1563">
                  <c:v>7.7913789749145499</c:v>
                </c:pt>
                <c:pt idx="1564">
                  <c:v>7.8205509185790998</c:v>
                </c:pt>
                <c:pt idx="1565">
                  <c:v>7.8491301536559996</c:v>
                </c:pt>
                <c:pt idx="1566">
                  <c:v>7.8771104812621999</c:v>
                </c:pt>
                <c:pt idx="1567">
                  <c:v>7.9192843437194798</c:v>
                </c:pt>
                <c:pt idx="1568">
                  <c:v>7.9460358619689897</c:v>
                </c:pt>
                <c:pt idx="1569">
                  <c:v>7.9721703529357901</c:v>
                </c:pt>
                <c:pt idx="1570">
                  <c:v>7.99768018722534</c:v>
                </c:pt>
                <c:pt idx="1571">
                  <c:v>8.0225610733032209</c:v>
                </c:pt>
                <c:pt idx="1572">
                  <c:v>8.0468053817749006</c:v>
                </c:pt>
                <c:pt idx="1573">
                  <c:v>8.0704078674316406</c:v>
                </c:pt>
                <c:pt idx="1574">
                  <c:v>8.0933647155761701</c:v>
                </c:pt>
                <c:pt idx="1575">
                  <c:v>8.1156711578369105</c:v>
                </c:pt>
                <c:pt idx="1576">
                  <c:v>8.1373214721679705</c:v>
                </c:pt>
                <c:pt idx="1577">
                  <c:v>8.1583099365234304</c:v>
                </c:pt>
                <c:pt idx="1578">
                  <c:v>8.1923789978027308</c:v>
                </c:pt>
                <c:pt idx="1579">
                  <c:v>8.2120094299316406</c:v>
                </c:pt>
                <c:pt idx="1580">
                  <c:v>8.2309646606445295</c:v>
                </c:pt>
                <c:pt idx="1581">
                  <c:v>8.2492399215698207</c:v>
                </c:pt>
                <c:pt idx="1582">
                  <c:v>8.2668323516845703</c:v>
                </c:pt>
                <c:pt idx="1583">
                  <c:v>8.2837381362915004</c:v>
                </c:pt>
                <c:pt idx="1584">
                  <c:v>8.2999534606933505</c:v>
                </c:pt>
                <c:pt idx="1585">
                  <c:v>8.3154754638671804</c:v>
                </c:pt>
                <c:pt idx="1586">
                  <c:v>8.3303003311157209</c:v>
                </c:pt>
                <c:pt idx="1587">
                  <c:v>8.3444252014160103</c:v>
                </c:pt>
                <c:pt idx="1588">
                  <c:v>8.3578462600708008</c:v>
                </c:pt>
                <c:pt idx="1589">
                  <c:v>8.3705625534057599</c:v>
                </c:pt>
                <c:pt idx="1590">
                  <c:v>8.3950815200805593</c:v>
                </c:pt>
                <c:pt idx="1591">
                  <c:v>8.4063425064086896</c:v>
                </c:pt>
                <c:pt idx="1592">
                  <c:v>8.4168901443481392</c:v>
                </c:pt>
                <c:pt idx="1593">
                  <c:v>8.4267206192016602</c:v>
                </c:pt>
                <c:pt idx="1594">
                  <c:v>8.4358339309692294</c:v>
                </c:pt>
                <c:pt idx="1595">
                  <c:v>8.4442272186279297</c:v>
                </c:pt>
                <c:pt idx="1596">
                  <c:v>8.4519004821777308</c:v>
                </c:pt>
                <c:pt idx="1597">
                  <c:v>8.4588499069213796</c:v>
                </c:pt>
                <c:pt idx="1598">
                  <c:v>8.4650754928588796</c:v>
                </c:pt>
                <c:pt idx="1599">
                  <c:v>8.4705753326415998</c:v>
                </c:pt>
                <c:pt idx="1600">
                  <c:v>8.4754276275634695</c:v>
                </c:pt>
                <c:pt idx="1601">
                  <c:v>8.4909267425537092</c:v>
                </c:pt>
                <c:pt idx="1602">
                  <c:v>8.4946708679199201</c:v>
                </c:pt>
                <c:pt idx="1603">
                  <c:v>8.4978790283203107</c:v>
                </c:pt>
                <c:pt idx="1604">
                  <c:v>8.5005474090576101</c:v>
                </c:pt>
                <c:pt idx="1605">
                  <c:v>8.5026693344116193</c:v>
                </c:pt>
                <c:pt idx="1606">
                  <c:v>8.5042476654052699</c:v>
                </c:pt>
                <c:pt idx="1607">
                  <c:v>8.5052757263183505</c:v>
                </c:pt>
                <c:pt idx="1608">
                  <c:v>8.5057516098022408</c:v>
                </c:pt>
                <c:pt idx="1609">
                  <c:v>8.5056734085083008</c:v>
                </c:pt>
                <c:pt idx="1610">
                  <c:v>8.5050487518310494</c:v>
                </c:pt>
                <c:pt idx="1611">
                  <c:v>8.5039129257202095</c:v>
                </c:pt>
                <c:pt idx="1612">
                  <c:v>8.5123262405395508</c:v>
                </c:pt>
                <c:pt idx="1613">
                  <c:v>8.5102148056030202</c:v>
                </c:pt>
                <c:pt idx="1614">
                  <c:v>8.5076503753662092</c:v>
                </c:pt>
                <c:pt idx="1615">
                  <c:v>8.5047626495361293</c:v>
                </c:pt>
                <c:pt idx="1616">
                  <c:v>8.5015516281127894</c:v>
                </c:pt>
                <c:pt idx="1617">
                  <c:v>8.4980106353759695</c:v>
                </c:pt>
                <c:pt idx="1618">
                  <c:v>8.4941368103027308</c:v>
                </c:pt>
                <c:pt idx="1619">
                  <c:v>8.4899225234985298</c:v>
                </c:pt>
                <c:pt idx="1620">
                  <c:v>8.4853639602661097</c:v>
                </c:pt>
                <c:pt idx="1621">
                  <c:v>8.4853639602661097</c:v>
                </c:pt>
                <c:pt idx="1622">
                  <c:v>8.4804573059081996</c:v>
                </c:pt>
                <c:pt idx="1623">
                  <c:v>8.4847688674926705</c:v>
                </c:pt>
                <c:pt idx="1624">
                  <c:v>8.4791831970214808</c:v>
                </c:pt>
                <c:pt idx="1625">
                  <c:v>8.4733829498290998</c:v>
                </c:pt>
                <c:pt idx="1626">
                  <c:v>8.46740627288818</c:v>
                </c:pt>
                <c:pt idx="1627">
                  <c:v>8.4612493515014595</c:v>
                </c:pt>
                <c:pt idx="1628">
                  <c:v>8.4549074172973597</c:v>
                </c:pt>
                <c:pt idx="1629">
                  <c:v>8.4484205245971609</c:v>
                </c:pt>
                <c:pt idx="1630">
                  <c:v>8.4417867660522408</c:v>
                </c:pt>
                <c:pt idx="1631">
                  <c:v>8.43499755859375</c:v>
                </c:pt>
                <c:pt idx="1632">
                  <c:v>8.4280471801757795</c:v>
                </c:pt>
                <c:pt idx="1633">
                  <c:v>8.4209280014038104</c:v>
                </c:pt>
                <c:pt idx="1634">
                  <c:v>8.4238986968994105</c:v>
                </c:pt>
                <c:pt idx="1635">
                  <c:v>8.4165802001953107</c:v>
                </c:pt>
                <c:pt idx="1636">
                  <c:v>8.4090700149536097</c:v>
                </c:pt>
                <c:pt idx="1637">
                  <c:v>8.4013605117797798</c:v>
                </c:pt>
                <c:pt idx="1638">
                  <c:v>8.3934469223022408</c:v>
                </c:pt>
                <c:pt idx="1639">
                  <c:v>8.3853235244750906</c:v>
                </c:pt>
                <c:pt idx="1640">
                  <c:v>8.3769998550415004</c:v>
                </c:pt>
                <c:pt idx="1641">
                  <c:v>8.3686141967773402</c:v>
                </c:pt>
                <c:pt idx="1642">
                  <c:v>8.3601932525634695</c:v>
                </c:pt>
                <c:pt idx="1643">
                  <c:v>8.3517293930053693</c:v>
                </c:pt>
                <c:pt idx="1644">
                  <c:v>8.3432140350341797</c:v>
                </c:pt>
                <c:pt idx="1645">
                  <c:v>8.3461465835571307</c:v>
                </c:pt>
                <c:pt idx="1646">
                  <c:v>8.3376607894897408</c:v>
                </c:pt>
                <c:pt idx="1647">
                  <c:v>8.32910060882568</c:v>
                </c:pt>
                <c:pt idx="1648">
                  <c:v>8.3204631805419904</c:v>
                </c:pt>
                <c:pt idx="1649">
                  <c:v>8.3117370605468697</c:v>
                </c:pt>
                <c:pt idx="1650">
                  <c:v>8.3029193878173793</c:v>
                </c:pt>
                <c:pt idx="1651">
                  <c:v>8.2940044403076101</c:v>
                </c:pt>
                <c:pt idx="1652">
                  <c:v>8.2849864959716797</c:v>
                </c:pt>
                <c:pt idx="1653">
                  <c:v>8.2758617401122994</c:v>
                </c:pt>
                <c:pt idx="1654">
                  <c:v>8.2666368484496999</c:v>
                </c:pt>
                <c:pt idx="1655">
                  <c:v>8.2696008682250906</c:v>
                </c:pt>
                <c:pt idx="1656">
                  <c:v>8.26031398773193</c:v>
                </c:pt>
                <c:pt idx="1657">
                  <c:v>8.2509832382202095</c:v>
                </c:pt>
                <c:pt idx="1658">
                  <c:v>8.2416019439697195</c:v>
                </c:pt>
                <c:pt idx="1659">
                  <c:v>8.2321653366088796</c:v>
                </c:pt>
                <c:pt idx="1660">
                  <c:v>8.2226648330688406</c:v>
                </c:pt>
                <c:pt idx="1661">
                  <c:v>8.2131023406982404</c:v>
                </c:pt>
                <c:pt idx="1662">
                  <c:v>8.2034683227538991</c:v>
                </c:pt>
                <c:pt idx="1663">
                  <c:v>8.1937618255615199</c:v>
                </c:pt>
                <c:pt idx="1664">
                  <c:v>8.1839780807495099</c:v>
                </c:pt>
                <c:pt idx="1665">
                  <c:v>8.1741132736206001</c:v>
                </c:pt>
                <c:pt idx="1666">
                  <c:v>8.1759805679321307</c:v>
                </c:pt>
                <c:pt idx="1667">
                  <c:v>8.1659288406371999</c:v>
                </c:pt>
                <c:pt idx="1668">
                  <c:v>8.1557865142822195</c:v>
                </c:pt>
                <c:pt idx="1669">
                  <c:v>8.1455507278442294</c:v>
                </c:pt>
                <c:pt idx="1670">
                  <c:v>8.1352310180663991</c:v>
                </c:pt>
                <c:pt idx="1671">
                  <c:v>8.1248779296875</c:v>
                </c:pt>
                <c:pt idx="1672">
                  <c:v>8.1144886016845703</c:v>
                </c:pt>
                <c:pt idx="1673">
                  <c:v>8.1040658950805593</c:v>
                </c:pt>
                <c:pt idx="1674">
                  <c:v>8.0936031341552699</c:v>
                </c:pt>
                <c:pt idx="1675">
                  <c:v>8.0830993652343697</c:v>
                </c:pt>
                <c:pt idx="1676">
                  <c:v>8.0725526809692294</c:v>
                </c:pt>
                <c:pt idx="1677">
                  <c:v>8.0723705291747994</c:v>
                </c:pt>
                <c:pt idx="1678">
                  <c:v>8.0615987777709908</c:v>
                </c:pt>
                <c:pt idx="1679">
                  <c:v>8.0507783889770508</c:v>
                </c:pt>
                <c:pt idx="1680">
                  <c:v>8.0399055480956996</c:v>
                </c:pt>
                <c:pt idx="1681">
                  <c:v>8.0290660858154297</c:v>
                </c:pt>
                <c:pt idx="1682">
                  <c:v>8.0184068679809499</c:v>
                </c:pt>
                <c:pt idx="1683">
                  <c:v>8.0079917907714808</c:v>
                </c:pt>
                <c:pt idx="1684">
                  <c:v>7.9978165626525799</c:v>
                </c:pt>
                <c:pt idx="1685">
                  <c:v>7.9878745079040501</c:v>
                </c:pt>
                <c:pt idx="1686">
                  <c:v>7.9781627655029297</c:v>
                </c:pt>
                <c:pt idx="1687">
                  <c:v>7.9757342338562003</c:v>
                </c:pt>
                <c:pt idx="1688">
                  <c:v>7.96606349945068</c:v>
                </c:pt>
                <c:pt idx="1689">
                  <c:v>7.9566087722778303</c:v>
                </c:pt>
                <c:pt idx="1690">
                  <c:v>7.94736576080322</c:v>
                </c:pt>
                <c:pt idx="1691">
                  <c:v>7.9383311271667401</c:v>
                </c:pt>
                <c:pt idx="1692">
                  <c:v>7.9295024871826101</c:v>
                </c:pt>
                <c:pt idx="1693">
                  <c:v>7.92087650299072</c:v>
                </c:pt>
                <c:pt idx="1694">
                  <c:v>7.9124512672424299</c:v>
                </c:pt>
                <c:pt idx="1695">
                  <c:v>7.9042248725891104</c:v>
                </c:pt>
                <c:pt idx="1696">
                  <c:v>7.8962759971618599</c:v>
                </c:pt>
                <c:pt idx="1697">
                  <c:v>7.8886876106262198</c:v>
                </c:pt>
                <c:pt idx="1698">
                  <c:v>7.8836045265197701</c:v>
                </c:pt>
                <c:pt idx="1699">
                  <c:v>7.8761310577392498</c:v>
                </c:pt>
                <c:pt idx="1700">
                  <c:v>7.8690023422241202</c:v>
                </c:pt>
                <c:pt idx="1701">
                  <c:v>7.8622183799743599</c:v>
                </c:pt>
                <c:pt idx="1702">
                  <c:v>7.8557763099670401</c:v>
                </c:pt>
                <c:pt idx="1703">
                  <c:v>7.8496718406677202</c:v>
                </c:pt>
                <c:pt idx="1704">
                  <c:v>7.8439021110534597</c:v>
                </c:pt>
                <c:pt idx="1705">
                  <c:v>7.8384642601013104</c:v>
                </c:pt>
                <c:pt idx="1706">
                  <c:v>7.8333420753479004</c:v>
                </c:pt>
                <c:pt idx="1707">
                  <c:v>7.8284287452697701</c:v>
                </c:pt>
                <c:pt idx="1708">
                  <c:v>7.8201413154601997</c:v>
                </c:pt>
                <c:pt idx="1709">
                  <c:v>7.8149695396423304</c:v>
                </c:pt>
                <c:pt idx="1710">
                  <c:v>7.8099865913391104</c:v>
                </c:pt>
                <c:pt idx="1711">
                  <c:v>7.8051881790161097</c:v>
                </c:pt>
                <c:pt idx="1712">
                  <c:v>7.80067586898803</c:v>
                </c:pt>
                <c:pt idx="1713">
                  <c:v>7.7965312004089302</c:v>
                </c:pt>
                <c:pt idx="1714">
                  <c:v>7.7927479743957502</c:v>
                </c:pt>
                <c:pt idx="1715">
                  <c:v>7.7893185615539497</c:v>
                </c:pt>
                <c:pt idx="1716">
                  <c:v>7.7862401008605904</c:v>
                </c:pt>
                <c:pt idx="1717">
                  <c:v>7.7835054397582999</c:v>
                </c:pt>
                <c:pt idx="1718">
                  <c:v>7.7810373306274396</c:v>
                </c:pt>
                <c:pt idx="1719">
                  <c:v>7.7687692642211896</c:v>
                </c:pt>
                <c:pt idx="1720">
                  <c:v>7.7657752037048304</c:v>
                </c:pt>
                <c:pt idx="1721">
                  <c:v>7.7627291679382298</c:v>
                </c:pt>
                <c:pt idx="1722">
                  <c:v>7.7596197128295898</c:v>
                </c:pt>
                <c:pt idx="1723">
                  <c:v>7.7564415931701598</c:v>
                </c:pt>
                <c:pt idx="1724">
                  <c:v>7.7531847953796396</c:v>
                </c:pt>
                <c:pt idx="1725">
                  <c:v>7.7498388290405202</c:v>
                </c:pt>
                <c:pt idx="1726">
                  <c:v>7.7464003562927202</c:v>
                </c:pt>
                <c:pt idx="1727">
                  <c:v>7.7428574562072701</c:v>
                </c:pt>
                <c:pt idx="1728">
                  <c:v>7.7392063140869096</c:v>
                </c:pt>
                <c:pt idx="1729">
                  <c:v>7.7354397773742596</c:v>
                </c:pt>
                <c:pt idx="1730">
                  <c:v>7.7169933319091797</c:v>
                </c:pt>
                <c:pt idx="1731">
                  <c:v>7.71254158020019</c:v>
                </c:pt>
                <c:pt idx="1732">
                  <c:v>7.7079567909240696</c:v>
                </c:pt>
                <c:pt idx="1733">
                  <c:v>7.7032380104064897</c:v>
                </c:pt>
                <c:pt idx="1734">
                  <c:v>7.6983790397643999</c:v>
                </c:pt>
                <c:pt idx="1735">
                  <c:v>7.6933746337890598</c:v>
                </c:pt>
                <c:pt idx="1736">
                  <c:v>7.6882371902465803</c:v>
                </c:pt>
                <c:pt idx="1737">
                  <c:v>7.6831088066101003</c:v>
                </c:pt>
                <c:pt idx="1738">
                  <c:v>7.67801713943481</c:v>
                </c:pt>
                <c:pt idx="1739">
                  <c:v>7.67295265197754</c:v>
                </c:pt>
                <c:pt idx="1740">
                  <c:v>7.6495370864868102</c:v>
                </c:pt>
                <c:pt idx="1741">
                  <c:v>7.64414310455322</c:v>
                </c:pt>
                <c:pt idx="1742">
                  <c:v>7.6387681961059499</c:v>
                </c:pt>
                <c:pt idx="1743">
                  <c:v>7.6334037780761701</c:v>
                </c:pt>
                <c:pt idx="1744">
                  <c:v>7.6280484199523899</c:v>
                </c:pt>
                <c:pt idx="1745">
                  <c:v>7.6226959228515598</c:v>
                </c:pt>
                <c:pt idx="1746">
                  <c:v>7.6173439025878897</c:v>
                </c:pt>
                <c:pt idx="1747">
                  <c:v>7.6119918823242196</c:v>
                </c:pt>
                <c:pt idx="1748">
                  <c:v>7.6066336631774902</c:v>
                </c:pt>
                <c:pt idx="1749">
                  <c:v>7.6012692451476997</c:v>
                </c:pt>
                <c:pt idx="1750">
                  <c:v>7.5958967208862296</c:v>
                </c:pt>
                <c:pt idx="1751">
                  <c:v>7.5687265396118102</c:v>
                </c:pt>
                <c:pt idx="1752">
                  <c:v>7.5636167526245099</c:v>
                </c:pt>
                <c:pt idx="1753">
                  <c:v>7.5588812828063903</c:v>
                </c:pt>
                <c:pt idx="1754">
                  <c:v>7.5545148849487296</c:v>
                </c:pt>
                <c:pt idx="1755">
                  <c:v>7.5505127906799299</c:v>
                </c:pt>
                <c:pt idx="1756">
                  <c:v>7.5468673706054696</c:v>
                </c:pt>
                <c:pt idx="1757">
                  <c:v>7.5435729026794398</c:v>
                </c:pt>
                <c:pt idx="1758">
                  <c:v>7.54062700271606</c:v>
                </c:pt>
                <c:pt idx="1759">
                  <c:v>7.5380225181579599</c:v>
                </c:pt>
                <c:pt idx="1760">
                  <c:v>7.5357608795165998</c:v>
                </c:pt>
                <c:pt idx="1761">
                  <c:v>7.53395700454712</c:v>
                </c:pt>
                <c:pt idx="1762">
                  <c:v>7.5328674316406197</c:v>
                </c:pt>
                <c:pt idx="1763">
                  <c:v>7.5075798034667898</c:v>
                </c:pt>
                <c:pt idx="1764">
                  <c:v>7.5077047348022399</c:v>
                </c:pt>
                <c:pt idx="1765">
                  <c:v>7.5085301399230904</c:v>
                </c:pt>
                <c:pt idx="1766">
                  <c:v>7.51004838943481</c:v>
                </c:pt>
                <c:pt idx="1767">
                  <c:v>7.5122528076171804</c:v>
                </c:pt>
                <c:pt idx="1768">
                  <c:v>7.5151371955871502</c:v>
                </c:pt>
                <c:pt idx="1769">
                  <c:v>7.5186958312988201</c:v>
                </c:pt>
                <c:pt idx="1770">
                  <c:v>7.5229225158691397</c:v>
                </c:pt>
                <c:pt idx="1771">
                  <c:v>7.5279049873351997</c:v>
                </c:pt>
                <c:pt idx="1772">
                  <c:v>7.5337419509887704</c:v>
                </c:pt>
                <c:pt idx="1773">
                  <c:v>7.5404348373413104</c:v>
                </c:pt>
                <c:pt idx="1774">
                  <c:v>7.5213537216186497</c:v>
                </c:pt>
                <c:pt idx="1775">
                  <c:v>7.5298838615417401</c:v>
                </c:pt>
                <c:pt idx="1776">
                  <c:v>7.5394382476806596</c:v>
                </c:pt>
                <c:pt idx="1777">
                  <c:v>7.5500116348266602</c:v>
                </c:pt>
                <c:pt idx="1778">
                  <c:v>7.5616154670715297</c:v>
                </c:pt>
                <c:pt idx="1779">
                  <c:v>7.5743913650512704</c:v>
                </c:pt>
                <c:pt idx="1780">
                  <c:v>7.58835649490356</c:v>
                </c:pt>
                <c:pt idx="1781">
                  <c:v>7.6035022735595703</c:v>
                </c:pt>
                <c:pt idx="1782">
                  <c:v>7.6198205947875897</c:v>
                </c:pt>
                <c:pt idx="1783">
                  <c:v>7.6373043060302699</c:v>
                </c:pt>
                <c:pt idx="1784">
                  <c:v>7.6559433937072701</c:v>
                </c:pt>
                <c:pt idx="1785">
                  <c:v>7.6473369598388601</c:v>
                </c:pt>
                <c:pt idx="1786">
                  <c:v>7.6681523323059002</c:v>
                </c:pt>
                <c:pt idx="1787">
                  <c:v>7.6902880668640101</c:v>
                </c:pt>
                <c:pt idx="1788">
                  <c:v>7.7137517929077104</c:v>
                </c:pt>
                <c:pt idx="1789">
                  <c:v>7.7385330200195304</c:v>
                </c:pt>
                <c:pt idx="1790">
                  <c:v>7.7646465301513601</c:v>
                </c:pt>
                <c:pt idx="1791">
                  <c:v>7.7922310829162598</c:v>
                </c:pt>
                <c:pt idx="1792">
                  <c:v>7.82130622863769</c:v>
                </c:pt>
                <c:pt idx="1793">
                  <c:v>7.8519492149353001</c:v>
                </c:pt>
                <c:pt idx="1794">
                  <c:v>7.88423776626587</c:v>
                </c:pt>
                <c:pt idx="1795">
                  <c:v>7.9180035591125497</c:v>
                </c:pt>
                <c:pt idx="1796">
                  <c:v>7.9532141685485804</c:v>
                </c:pt>
                <c:pt idx="1797">
                  <c:v>7.9599666595458896</c:v>
                </c:pt>
                <c:pt idx="1798">
                  <c:v>7.9976377487182599</c:v>
                </c:pt>
                <c:pt idx="1799">
                  <c:v>8.0365171432495099</c:v>
                </c:pt>
                <c:pt idx="1800">
                  <c:v>8.0765876770019496</c:v>
                </c:pt>
                <c:pt idx="1801">
                  <c:v>8.1177301406860298</c:v>
                </c:pt>
                <c:pt idx="1802">
                  <c:v>8.1598358154296804</c:v>
                </c:pt>
                <c:pt idx="1803">
                  <c:v>8.2028875350952095</c:v>
                </c:pt>
                <c:pt idx="1804">
                  <c:v>8.2467460632324201</c:v>
                </c:pt>
                <c:pt idx="1805">
                  <c:v>8.2913236618041903</c:v>
                </c:pt>
                <c:pt idx="1806">
                  <c:v>8.3366107940673793</c:v>
                </c:pt>
                <c:pt idx="1807">
                  <c:v>8.3826456069946307</c:v>
                </c:pt>
                <c:pt idx="1808">
                  <c:v>8.3976058959960902</c:v>
                </c:pt>
                <c:pt idx="1809">
                  <c:v>8.4448289871215803</c:v>
                </c:pt>
                <c:pt idx="1810">
                  <c:v>8.4927616119384695</c:v>
                </c:pt>
                <c:pt idx="1811">
                  <c:v>8.5413799285888601</c:v>
                </c:pt>
                <c:pt idx="1812">
                  <c:v>8.5905809402465803</c:v>
                </c:pt>
                <c:pt idx="1813">
                  <c:v>8.64031887054443</c:v>
                </c:pt>
                <c:pt idx="1814">
                  <c:v>8.6905746459960902</c:v>
                </c:pt>
                <c:pt idx="1815">
                  <c:v>8.7413539886474592</c:v>
                </c:pt>
                <c:pt idx="1816">
                  <c:v>8.7926893234252894</c:v>
                </c:pt>
                <c:pt idx="1817">
                  <c:v>8.8445568084716797</c:v>
                </c:pt>
                <c:pt idx="1818">
                  <c:v>8.8969402313232404</c:v>
                </c:pt>
                <c:pt idx="1819">
                  <c:v>8.9498195648193306</c:v>
                </c:pt>
                <c:pt idx="1820">
                  <c:v>8.9696674346923793</c:v>
                </c:pt>
                <c:pt idx="1821">
                  <c:v>9.0233650207519496</c:v>
                </c:pt>
                <c:pt idx="1822">
                  <c:v>9.0775117874145508</c:v>
                </c:pt>
                <c:pt idx="1823">
                  <c:v>9.1320924758911097</c:v>
                </c:pt>
                <c:pt idx="1824">
                  <c:v>9.1870870590209908</c:v>
                </c:pt>
                <c:pt idx="1825">
                  <c:v>9.2424831390380806</c:v>
                </c:pt>
                <c:pt idx="1826">
                  <c:v>9.2982625961303693</c:v>
                </c:pt>
                <c:pt idx="1827">
                  <c:v>9.3544120788574201</c:v>
                </c:pt>
                <c:pt idx="1828">
                  <c:v>9.4109163284301705</c:v>
                </c:pt>
                <c:pt idx="1829">
                  <c:v>9.4677562713622994</c:v>
                </c:pt>
                <c:pt idx="1830">
                  <c:v>9.5249614715576101</c:v>
                </c:pt>
                <c:pt idx="1831">
                  <c:v>9.5479679107665998</c:v>
                </c:pt>
                <c:pt idx="1832">
                  <c:v>9.6057863235473597</c:v>
                </c:pt>
                <c:pt idx="1833">
                  <c:v>9.6639671325683505</c:v>
                </c:pt>
                <c:pt idx="1834">
                  <c:v>9.7224998474121005</c:v>
                </c:pt>
                <c:pt idx="1835">
                  <c:v>9.7813644409179599</c:v>
                </c:pt>
                <c:pt idx="1836">
                  <c:v>9.8405542373657209</c:v>
                </c:pt>
                <c:pt idx="1837">
                  <c:v>9.9000539779662997</c:v>
                </c:pt>
                <c:pt idx="1838">
                  <c:v>9.9598531723022408</c:v>
                </c:pt>
                <c:pt idx="1839">
                  <c:v>10.019940376281699</c:v>
                </c:pt>
                <c:pt idx="1840">
                  <c:v>10.0803070068359</c:v>
                </c:pt>
                <c:pt idx="1841">
                  <c:v>10.1409406661987</c:v>
                </c:pt>
                <c:pt idx="1842">
                  <c:v>10.166255950927701</c:v>
                </c:pt>
                <c:pt idx="1843">
                  <c:v>10.227312088012599</c:v>
                </c:pt>
                <c:pt idx="1844">
                  <c:v>10.288352012634199</c:v>
                </c:pt>
                <c:pt idx="1845">
                  <c:v>10.349232673645</c:v>
                </c:pt>
                <c:pt idx="1846">
                  <c:v>10.4099407196044</c:v>
                </c:pt>
                <c:pt idx="1847">
                  <c:v>10.470460891723601</c:v>
                </c:pt>
                <c:pt idx="1848">
                  <c:v>10.5307807922363</c:v>
                </c:pt>
                <c:pt idx="1849">
                  <c:v>10.5908889770507</c:v>
                </c:pt>
                <c:pt idx="1850">
                  <c:v>10.6507720947265</c:v>
                </c:pt>
                <c:pt idx="1851">
                  <c:v>10.710420608520501</c:v>
                </c:pt>
                <c:pt idx="1852">
                  <c:v>10.7698221206665</c:v>
                </c:pt>
                <c:pt idx="1853">
                  <c:v>10.8289594650268</c:v>
                </c:pt>
                <c:pt idx="1854">
                  <c:v>10.851574897766101</c:v>
                </c:pt>
                <c:pt idx="1855">
                  <c:v>10.910096168518001</c:v>
                </c:pt>
                <c:pt idx="1856">
                  <c:v>10.968247413635201</c:v>
                </c:pt>
                <c:pt idx="1857">
                  <c:v>11.026011466979901</c:v>
                </c:pt>
                <c:pt idx="1858">
                  <c:v>11.083378791809</c:v>
                </c:pt>
                <c:pt idx="1859">
                  <c:v>11.140338897705</c:v>
                </c:pt>
                <c:pt idx="1860">
                  <c:v>11.196882247924799</c:v>
                </c:pt>
                <c:pt idx="1861">
                  <c:v>11.2530002593994</c:v>
                </c:pt>
                <c:pt idx="1862">
                  <c:v>11.2530002593994</c:v>
                </c:pt>
                <c:pt idx="1863">
                  <c:v>11.3086833953857</c:v>
                </c:pt>
                <c:pt idx="1864">
                  <c:v>11.3639221191406</c:v>
                </c:pt>
                <c:pt idx="1865">
                  <c:v>11.383687973022401</c:v>
                </c:pt>
                <c:pt idx="1866">
                  <c:v>11.438190460205</c:v>
                </c:pt>
                <c:pt idx="1867">
                  <c:v>11.492235183715801</c:v>
                </c:pt>
                <c:pt idx="1868">
                  <c:v>11.5458154678344</c:v>
                </c:pt>
                <c:pt idx="1869">
                  <c:v>11.598924636840801</c:v>
                </c:pt>
                <c:pt idx="1870">
                  <c:v>11.651674270629799</c:v>
                </c:pt>
                <c:pt idx="1871">
                  <c:v>11.704134941101</c:v>
                </c:pt>
                <c:pt idx="1872">
                  <c:v>11.7562999725341</c:v>
                </c:pt>
                <c:pt idx="1873">
                  <c:v>11.8082561492919</c:v>
                </c:pt>
                <c:pt idx="1874">
                  <c:v>11.8600950241088</c:v>
                </c:pt>
                <c:pt idx="1875">
                  <c:v>11.911848068237299</c:v>
                </c:pt>
                <c:pt idx="1876">
                  <c:v>11.9636373519897</c:v>
                </c:pt>
                <c:pt idx="1877">
                  <c:v>11.9824113845825</c:v>
                </c:pt>
                <c:pt idx="1878">
                  <c:v>12.0343322753906</c:v>
                </c:pt>
                <c:pt idx="1879">
                  <c:v>12.0862474441528</c:v>
                </c:pt>
                <c:pt idx="1880">
                  <c:v>12.13814163208</c:v>
                </c:pt>
                <c:pt idx="1881">
                  <c:v>12.190009117126399</c:v>
                </c:pt>
                <c:pt idx="1882">
                  <c:v>12.241837501525801</c:v>
                </c:pt>
                <c:pt idx="1883">
                  <c:v>12.2936182022094</c:v>
                </c:pt>
                <c:pt idx="1884">
                  <c:v>12.3453369140625</c:v>
                </c:pt>
                <c:pt idx="1885">
                  <c:v>12.396988868713301</c:v>
                </c:pt>
                <c:pt idx="1886">
                  <c:v>12.448564529418899</c:v>
                </c:pt>
                <c:pt idx="1887">
                  <c:v>12.5000400543212</c:v>
                </c:pt>
                <c:pt idx="1888">
                  <c:v>12.519472122192299</c:v>
                </c:pt>
                <c:pt idx="1889">
                  <c:v>12.570604324340801</c:v>
                </c:pt>
                <c:pt idx="1890">
                  <c:v>12.6215009689331</c:v>
                </c:pt>
                <c:pt idx="1891">
                  <c:v>12.6721630096435</c:v>
                </c:pt>
                <c:pt idx="1892">
                  <c:v>12.7227315902709</c:v>
                </c:pt>
                <c:pt idx="1893">
                  <c:v>12.773230552673301</c:v>
                </c:pt>
                <c:pt idx="1894">
                  <c:v>12.8236436843872</c:v>
                </c:pt>
                <c:pt idx="1895">
                  <c:v>12.873959541320801</c:v>
                </c:pt>
                <c:pt idx="1896">
                  <c:v>12.9241685867309</c:v>
                </c:pt>
                <c:pt idx="1897">
                  <c:v>12.9741849899291</c:v>
                </c:pt>
                <c:pt idx="1898">
                  <c:v>13.0238733291625</c:v>
                </c:pt>
                <c:pt idx="1899">
                  <c:v>13.0405683517456</c:v>
                </c:pt>
                <c:pt idx="1900">
                  <c:v>13.0895776748657</c:v>
                </c:pt>
                <c:pt idx="1901">
                  <c:v>13.138221740722599</c:v>
                </c:pt>
                <c:pt idx="1902">
                  <c:v>13.1864929199218</c:v>
                </c:pt>
                <c:pt idx="1903">
                  <c:v>13.2343759536743</c:v>
                </c:pt>
                <c:pt idx="1904">
                  <c:v>13.281857490539499</c:v>
                </c:pt>
                <c:pt idx="1905">
                  <c:v>13.3289365768432</c:v>
                </c:pt>
                <c:pt idx="1906">
                  <c:v>13.3755941390991</c:v>
                </c:pt>
                <c:pt idx="1907">
                  <c:v>13.4218235015869</c:v>
                </c:pt>
                <c:pt idx="1908">
                  <c:v>13.4676170349121</c:v>
                </c:pt>
                <c:pt idx="1909">
                  <c:v>13.512960433959901</c:v>
                </c:pt>
                <c:pt idx="1910">
                  <c:v>13.5578498840332</c:v>
                </c:pt>
                <c:pt idx="1911">
                  <c:v>13.5695848464965</c:v>
                </c:pt>
                <c:pt idx="1912">
                  <c:v>13.613793373107899</c:v>
                </c:pt>
                <c:pt idx="1913">
                  <c:v>13.657910346984799</c:v>
                </c:pt>
                <c:pt idx="1914">
                  <c:v>13.701931953430099</c:v>
                </c:pt>
                <c:pt idx="1915">
                  <c:v>13.745807647705</c:v>
                </c:pt>
                <c:pt idx="1916">
                  <c:v>13.7893533706665</c:v>
                </c:pt>
                <c:pt idx="1917">
                  <c:v>13.8325185775756</c:v>
                </c:pt>
                <c:pt idx="1918">
                  <c:v>13.875291824340801</c:v>
                </c:pt>
                <c:pt idx="1919">
                  <c:v>13.9177389144897</c:v>
                </c:pt>
                <c:pt idx="1920">
                  <c:v>13.9599504470825</c:v>
                </c:pt>
                <c:pt idx="1921">
                  <c:v>14.0019159317016</c:v>
                </c:pt>
                <c:pt idx="1922">
                  <c:v>14.0436744689941</c:v>
                </c:pt>
                <c:pt idx="1923">
                  <c:v>14.0853424072265</c:v>
                </c:pt>
                <c:pt idx="1924">
                  <c:v>14.1269083023071</c:v>
                </c:pt>
                <c:pt idx="1925">
                  <c:v>14.168351173400801</c:v>
                </c:pt>
                <c:pt idx="1926">
                  <c:v>14.2096557617187</c:v>
                </c:pt>
                <c:pt idx="1927">
                  <c:v>14.2832174301147</c:v>
                </c:pt>
                <c:pt idx="1928">
                  <c:v>14.324164390563899</c:v>
                </c:pt>
                <c:pt idx="1929">
                  <c:v>14.3648424148559</c:v>
                </c:pt>
                <c:pt idx="1930">
                  <c:v>14.405202865600501</c:v>
                </c:pt>
                <c:pt idx="1931">
                  <c:v>14.445221900939901</c:v>
                </c:pt>
                <c:pt idx="1932">
                  <c:v>14.485110282897899</c:v>
                </c:pt>
                <c:pt idx="1933">
                  <c:v>14.5250177383422</c:v>
                </c:pt>
                <c:pt idx="1934">
                  <c:v>14.564917564391999</c:v>
                </c:pt>
                <c:pt idx="1935">
                  <c:v>14.604787826538001</c:v>
                </c:pt>
                <c:pt idx="1936">
                  <c:v>14.676999092101999</c:v>
                </c:pt>
                <c:pt idx="1937">
                  <c:v>14.7172346115112</c:v>
                </c:pt>
                <c:pt idx="1938">
                  <c:v>14.7577590942382</c:v>
                </c:pt>
                <c:pt idx="1939">
                  <c:v>14.7985496520996</c:v>
                </c:pt>
                <c:pt idx="1940">
                  <c:v>14.8395795822143</c:v>
                </c:pt>
                <c:pt idx="1941">
                  <c:v>14.8808231353759</c:v>
                </c:pt>
                <c:pt idx="1942">
                  <c:v>14.922251701354901</c:v>
                </c:pt>
                <c:pt idx="1943">
                  <c:v>14.963838577270501</c:v>
                </c:pt>
                <c:pt idx="1944">
                  <c:v>15.0055685043334</c:v>
                </c:pt>
                <c:pt idx="1945">
                  <c:v>15.079407691955501</c:v>
                </c:pt>
                <c:pt idx="1946">
                  <c:v>15.121424674987701</c:v>
                </c:pt>
                <c:pt idx="1947">
                  <c:v>15.1635065078735</c:v>
                </c:pt>
                <c:pt idx="1948">
                  <c:v>15.205624580383301</c:v>
                </c:pt>
                <c:pt idx="1949">
                  <c:v>15.2477598190307</c:v>
                </c:pt>
                <c:pt idx="1950">
                  <c:v>15.2898902893066</c:v>
                </c:pt>
                <c:pt idx="1951">
                  <c:v>15.331993103027299</c:v>
                </c:pt>
                <c:pt idx="1952">
                  <c:v>15.374050140380801</c:v>
                </c:pt>
                <c:pt idx="1953">
                  <c:v>15.416037559509199</c:v>
                </c:pt>
                <c:pt idx="1954">
                  <c:v>15.457938194274901</c:v>
                </c:pt>
                <c:pt idx="1955">
                  <c:v>15.5309400558471</c:v>
                </c:pt>
                <c:pt idx="1956">
                  <c:v>15.572649955749499</c:v>
                </c:pt>
                <c:pt idx="1957">
                  <c:v>15.6142148971557</c:v>
                </c:pt>
                <c:pt idx="1958">
                  <c:v>15.655611991882299</c:v>
                </c:pt>
                <c:pt idx="1959">
                  <c:v>15.696825981140099</c:v>
                </c:pt>
                <c:pt idx="1960">
                  <c:v>15.7378396987915</c:v>
                </c:pt>
                <c:pt idx="1961">
                  <c:v>15.7786359786987</c:v>
                </c:pt>
                <c:pt idx="1962">
                  <c:v>15.8191986083984</c:v>
                </c:pt>
                <c:pt idx="1963">
                  <c:v>15.859514236450099</c:v>
                </c:pt>
                <c:pt idx="1964">
                  <c:v>15.929434776306101</c:v>
                </c:pt>
                <c:pt idx="1965">
                  <c:v>15.969210624694799</c:v>
                </c:pt>
                <c:pt idx="1966">
                  <c:v>16.008691787719702</c:v>
                </c:pt>
                <c:pt idx="1967">
                  <c:v>16.047863006591701</c:v>
                </c:pt>
                <c:pt idx="1968">
                  <c:v>16.086711883544901</c:v>
                </c:pt>
                <c:pt idx="1969">
                  <c:v>16.125225067138601</c:v>
                </c:pt>
                <c:pt idx="1970">
                  <c:v>16.163387298583899</c:v>
                </c:pt>
                <c:pt idx="1971">
                  <c:v>16.201198577880799</c:v>
                </c:pt>
                <c:pt idx="1972">
                  <c:v>16.2386360168457</c:v>
                </c:pt>
                <c:pt idx="1973">
                  <c:v>16.303815841674801</c:v>
                </c:pt>
                <c:pt idx="1974">
                  <c:v>16.340438842773398</c:v>
                </c:pt>
                <c:pt idx="1975">
                  <c:v>16.376665115356399</c:v>
                </c:pt>
                <c:pt idx="1976">
                  <c:v>16.4124755859375</c:v>
                </c:pt>
                <c:pt idx="1977">
                  <c:v>16.447860717773398</c:v>
                </c:pt>
                <c:pt idx="1978">
                  <c:v>16.482814788818299</c:v>
                </c:pt>
                <c:pt idx="1979">
                  <c:v>16.517335891723601</c:v>
                </c:pt>
                <c:pt idx="1980">
                  <c:v>16.551406860351499</c:v>
                </c:pt>
                <c:pt idx="1981">
                  <c:v>16.585023880004801</c:v>
                </c:pt>
                <c:pt idx="1982">
                  <c:v>16.644231796264599</c:v>
                </c:pt>
                <c:pt idx="1983">
                  <c:v>16.676988601684499</c:v>
                </c:pt>
                <c:pt idx="1984">
                  <c:v>16.709371566772401</c:v>
                </c:pt>
                <c:pt idx="1985">
                  <c:v>16.7413616180419</c:v>
                </c:pt>
                <c:pt idx="1986">
                  <c:v>16.772956848144499</c:v>
                </c:pt>
                <c:pt idx="1987">
                  <c:v>16.804151535034102</c:v>
                </c:pt>
                <c:pt idx="1988">
                  <c:v>16.834938049316399</c:v>
                </c:pt>
                <c:pt idx="1989">
                  <c:v>16.865310668945298</c:v>
                </c:pt>
                <c:pt idx="1990">
                  <c:v>16.8952617645263</c:v>
                </c:pt>
                <c:pt idx="1991">
                  <c:v>16.950130462646399</c:v>
                </c:pt>
                <c:pt idx="1992">
                  <c:v>16.979282379150298</c:v>
                </c:pt>
                <c:pt idx="1993">
                  <c:v>17.007993698120099</c:v>
                </c:pt>
                <c:pt idx="1994">
                  <c:v>17.036270141601499</c:v>
                </c:pt>
                <c:pt idx="1995">
                  <c:v>17.064100265502901</c:v>
                </c:pt>
                <c:pt idx="1996">
                  <c:v>17.0914802551269</c:v>
                </c:pt>
                <c:pt idx="1997">
                  <c:v>17.1184177398681</c:v>
                </c:pt>
                <c:pt idx="1998">
                  <c:v>17.144903182983299</c:v>
                </c:pt>
                <c:pt idx="1999">
                  <c:v>17.170940399169901</c:v>
                </c:pt>
                <c:pt idx="2000">
                  <c:v>17.220745086669901</c:v>
                </c:pt>
                <c:pt idx="2001">
                  <c:v>17.245893478393501</c:v>
                </c:pt>
                <c:pt idx="2002">
                  <c:v>17.270450592041001</c:v>
                </c:pt>
                <c:pt idx="2003">
                  <c:v>17.294395446777301</c:v>
                </c:pt>
                <c:pt idx="2004">
                  <c:v>17.317731857299801</c:v>
                </c:pt>
                <c:pt idx="2005">
                  <c:v>17.3404445648193</c:v>
                </c:pt>
                <c:pt idx="2006">
                  <c:v>17.3625469207763</c:v>
                </c:pt>
                <c:pt idx="2007">
                  <c:v>17.384027481079102</c:v>
                </c:pt>
                <c:pt idx="2008">
                  <c:v>17.404893875121999</c:v>
                </c:pt>
                <c:pt idx="2009">
                  <c:v>17.4487800598144</c:v>
                </c:pt>
                <c:pt idx="2010">
                  <c:v>17.468463897705</c:v>
                </c:pt>
                <c:pt idx="2011">
                  <c:v>17.487522125244102</c:v>
                </c:pt>
                <c:pt idx="2012">
                  <c:v>17.505958557128899</c:v>
                </c:pt>
                <c:pt idx="2013">
                  <c:v>17.5237731933593</c:v>
                </c:pt>
                <c:pt idx="2014">
                  <c:v>17.54097366333</c:v>
                </c:pt>
                <c:pt idx="2015">
                  <c:v>17.557550430297798</c:v>
                </c:pt>
                <c:pt idx="2016">
                  <c:v>17.573360443115199</c:v>
                </c:pt>
                <c:pt idx="2017">
                  <c:v>17.58837890625</c:v>
                </c:pt>
                <c:pt idx="2018">
                  <c:v>17.625392913818299</c:v>
                </c:pt>
                <c:pt idx="2019">
                  <c:v>17.6390991210937</c:v>
                </c:pt>
                <c:pt idx="2020">
                  <c:v>17.652175903320298</c:v>
                </c:pt>
                <c:pt idx="2021">
                  <c:v>17.664627075195298</c:v>
                </c:pt>
                <c:pt idx="2022">
                  <c:v>17.676353454589801</c:v>
                </c:pt>
                <c:pt idx="2023">
                  <c:v>17.687252044677699</c:v>
                </c:pt>
                <c:pt idx="2024">
                  <c:v>17.697317123413001</c:v>
                </c:pt>
                <c:pt idx="2025">
                  <c:v>17.7065525054931</c:v>
                </c:pt>
                <c:pt idx="2026">
                  <c:v>17.7149543762207</c:v>
                </c:pt>
                <c:pt idx="2027">
                  <c:v>17.7433261871337</c:v>
                </c:pt>
                <c:pt idx="2028">
                  <c:v>17.749973297119102</c:v>
                </c:pt>
                <c:pt idx="2029">
                  <c:v>17.755783081054599</c:v>
                </c:pt>
                <c:pt idx="2030">
                  <c:v>17.760753631591701</c:v>
                </c:pt>
                <c:pt idx="2031">
                  <c:v>17.764898300170799</c:v>
                </c:pt>
                <c:pt idx="2032">
                  <c:v>17.7682075500488</c:v>
                </c:pt>
                <c:pt idx="2033">
                  <c:v>17.770694732666001</c:v>
                </c:pt>
                <c:pt idx="2034">
                  <c:v>17.772354125976499</c:v>
                </c:pt>
                <c:pt idx="2035">
                  <c:v>17.773193359375</c:v>
                </c:pt>
                <c:pt idx="2036">
                  <c:v>17.791725158691399</c:v>
                </c:pt>
                <c:pt idx="2037">
                  <c:v>17.790792465209901</c:v>
                </c:pt>
                <c:pt idx="2038">
                  <c:v>17.7888889312744</c:v>
                </c:pt>
                <c:pt idx="2039">
                  <c:v>17.785982131958001</c:v>
                </c:pt>
                <c:pt idx="2040">
                  <c:v>17.782075881958001</c:v>
                </c:pt>
                <c:pt idx="2041">
                  <c:v>17.7771701812744</c:v>
                </c:pt>
                <c:pt idx="2042">
                  <c:v>17.771272659301701</c:v>
                </c:pt>
                <c:pt idx="2043">
                  <c:v>17.764389038085898</c:v>
                </c:pt>
                <c:pt idx="2044">
                  <c:v>17.7565193176269</c:v>
                </c:pt>
                <c:pt idx="2045">
                  <c:v>17.7632846832275</c:v>
                </c:pt>
                <c:pt idx="2046">
                  <c:v>17.753093719482401</c:v>
                </c:pt>
                <c:pt idx="2047">
                  <c:v>17.7417678833007</c:v>
                </c:pt>
                <c:pt idx="2048">
                  <c:v>17.729310989379801</c:v>
                </c:pt>
                <c:pt idx="2049">
                  <c:v>17.729310989379801</c:v>
                </c:pt>
                <c:pt idx="2050">
                  <c:v>17.715736389160099</c:v>
                </c:pt>
                <c:pt idx="2051">
                  <c:v>17.7010402679443</c:v>
                </c:pt>
                <c:pt idx="2052">
                  <c:v>17.685234069824201</c:v>
                </c:pt>
                <c:pt idx="2053">
                  <c:v>17.668321609496999</c:v>
                </c:pt>
                <c:pt idx="2054">
                  <c:v>17.650310516357401</c:v>
                </c:pt>
                <c:pt idx="2055">
                  <c:v>17.644371032714801</c:v>
                </c:pt>
                <c:pt idx="2056">
                  <c:v>17.624031066894499</c:v>
                </c:pt>
                <c:pt idx="2057">
                  <c:v>17.602617263793899</c:v>
                </c:pt>
                <c:pt idx="2058">
                  <c:v>17.580131530761701</c:v>
                </c:pt>
                <c:pt idx="2059">
                  <c:v>17.556585311889599</c:v>
                </c:pt>
                <c:pt idx="2060">
                  <c:v>17.531986236572202</c:v>
                </c:pt>
                <c:pt idx="2061">
                  <c:v>17.506351470947202</c:v>
                </c:pt>
                <c:pt idx="2062">
                  <c:v>17.479681015014599</c:v>
                </c:pt>
                <c:pt idx="2063">
                  <c:v>17.451988220214801</c:v>
                </c:pt>
                <c:pt idx="2064">
                  <c:v>17.433610916137599</c:v>
                </c:pt>
                <c:pt idx="2065">
                  <c:v>17.403671264648398</c:v>
                </c:pt>
                <c:pt idx="2066">
                  <c:v>17.372653961181602</c:v>
                </c:pt>
                <c:pt idx="2067">
                  <c:v>17.340568542480401</c:v>
                </c:pt>
                <c:pt idx="2068">
                  <c:v>17.307432174682599</c:v>
                </c:pt>
                <c:pt idx="2069">
                  <c:v>17.273252487182599</c:v>
                </c:pt>
                <c:pt idx="2070">
                  <c:v>17.238033294677699</c:v>
                </c:pt>
                <c:pt idx="2071">
                  <c:v>17.201715469360298</c:v>
                </c:pt>
                <c:pt idx="2072">
                  <c:v>17.164310455322202</c:v>
                </c:pt>
                <c:pt idx="2073">
                  <c:v>17.1342239379882</c:v>
                </c:pt>
                <c:pt idx="2074">
                  <c:v>17.0946655273437</c:v>
                </c:pt>
                <c:pt idx="2075">
                  <c:v>17.0540466308593</c:v>
                </c:pt>
                <c:pt idx="2076">
                  <c:v>17.012384414672798</c:v>
                </c:pt>
                <c:pt idx="2077">
                  <c:v>16.9696865081787</c:v>
                </c:pt>
                <c:pt idx="2078">
                  <c:v>16.9260959625244</c:v>
                </c:pt>
                <c:pt idx="2079">
                  <c:v>16.881696701049801</c:v>
                </c:pt>
                <c:pt idx="2080">
                  <c:v>16.836503982543899</c:v>
                </c:pt>
                <c:pt idx="2081">
                  <c:v>16.79052734375</c:v>
                </c:pt>
                <c:pt idx="2082">
                  <c:v>16.7505798339843</c:v>
                </c:pt>
                <c:pt idx="2083">
                  <c:v>16.7030639648437</c:v>
                </c:pt>
                <c:pt idx="2084">
                  <c:v>16.654800415038999</c:v>
                </c:pt>
                <c:pt idx="2085">
                  <c:v>16.605751037597599</c:v>
                </c:pt>
                <c:pt idx="2086">
                  <c:v>16.555961608886701</c:v>
                </c:pt>
                <c:pt idx="2087">
                  <c:v>16.505577087402301</c:v>
                </c:pt>
                <c:pt idx="2088">
                  <c:v>16.454605102538999</c:v>
                </c:pt>
                <c:pt idx="2089">
                  <c:v>16.403057098388601</c:v>
                </c:pt>
                <c:pt idx="2090">
                  <c:v>16.350944519042901</c:v>
                </c:pt>
                <c:pt idx="2091">
                  <c:v>16.3041381835937</c:v>
                </c:pt>
                <c:pt idx="2092">
                  <c:v>16.251018524169901</c:v>
                </c:pt>
                <c:pt idx="2093">
                  <c:v>16.197368621826101</c:v>
                </c:pt>
                <c:pt idx="2094">
                  <c:v>16.143203735351499</c:v>
                </c:pt>
                <c:pt idx="2095">
                  <c:v>16.088535308837798</c:v>
                </c:pt>
                <c:pt idx="2096">
                  <c:v>16.033380508422798</c:v>
                </c:pt>
                <c:pt idx="2097">
                  <c:v>15.9777507781982</c:v>
                </c:pt>
                <c:pt idx="2098">
                  <c:v>15.921662330627401</c:v>
                </c:pt>
                <c:pt idx="2099">
                  <c:v>15.8651313781738</c:v>
                </c:pt>
                <c:pt idx="2100">
                  <c:v>15.813209533691399</c:v>
                </c:pt>
                <c:pt idx="2101">
                  <c:v>15.7559156417846</c:v>
                </c:pt>
                <c:pt idx="2102">
                  <c:v>15.6982259750366</c:v>
                </c:pt>
                <c:pt idx="2103">
                  <c:v>15.640157699584901</c:v>
                </c:pt>
                <c:pt idx="2104">
                  <c:v>15.581727981567299</c:v>
                </c:pt>
                <c:pt idx="2105">
                  <c:v>15.522956848144499</c:v>
                </c:pt>
                <c:pt idx="2106">
                  <c:v>15.4638557434082</c:v>
                </c:pt>
                <c:pt idx="2107">
                  <c:v>15.4044532775878</c:v>
                </c:pt>
                <c:pt idx="2108">
                  <c:v>15.3447656631469</c:v>
                </c:pt>
                <c:pt idx="2109">
                  <c:v>15.2889204025268</c:v>
                </c:pt>
                <c:pt idx="2110">
                  <c:v>15.228491783141999</c:v>
                </c:pt>
                <c:pt idx="2111">
                  <c:v>15.1676387786865</c:v>
                </c:pt>
                <c:pt idx="2112">
                  <c:v>15.1063776016235</c:v>
                </c:pt>
                <c:pt idx="2113">
                  <c:v>15.044725418090801</c:v>
                </c:pt>
                <c:pt idx="2114">
                  <c:v>14.982699394226</c:v>
                </c:pt>
                <c:pt idx="2115">
                  <c:v>14.920330047607401</c:v>
                </c:pt>
                <c:pt idx="2116">
                  <c:v>14.857770919799799</c:v>
                </c:pt>
                <c:pt idx="2117">
                  <c:v>14.795090675354</c:v>
                </c:pt>
                <c:pt idx="2118">
                  <c:v>14.7355098724365</c:v>
                </c:pt>
                <c:pt idx="2119">
                  <c:v>14.672712326049799</c:v>
                </c:pt>
                <c:pt idx="2120">
                  <c:v>14.6098623275756</c:v>
                </c:pt>
                <c:pt idx="2121">
                  <c:v>14.547121047973601</c:v>
                </c:pt>
                <c:pt idx="2122">
                  <c:v>14.484539985656699</c:v>
                </c:pt>
                <c:pt idx="2123">
                  <c:v>14.4221334457397</c:v>
                </c:pt>
                <c:pt idx="2124">
                  <c:v>14.359922409057599</c:v>
                </c:pt>
                <c:pt idx="2125">
                  <c:v>14.297921180725</c:v>
                </c:pt>
                <c:pt idx="2126">
                  <c:v>14.2388153076171</c:v>
                </c:pt>
                <c:pt idx="2127">
                  <c:v>14.1776056289672</c:v>
                </c:pt>
                <c:pt idx="2128">
                  <c:v>14.1168498992919</c:v>
                </c:pt>
                <c:pt idx="2129">
                  <c:v>14.056565284729</c:v>
                </c:pt>
                <c:pt idx="2130">
                  <c:v>13.996768951416</c:v>
                </c:pt>
                <c:pt idx="2131">
                  <c:v>13.937482833862299</c:v>
                </c:pt>
                <c:pt idx="2132">
                  <c:v>13.8787231445312</c:v>
                </c:pt>
                <c:pt idx="2133">
                  <c:v>13.820436477661101</c:v>
                </c:pt>
                <c:pt idx="2134">
                  <c:v>13.762518882751399</c:v>
                </c:pt>
                <c:pt idx="2135">
                  <c:v>13.707486152648899</c:v>
                </c:pt>
                <c:pt idx="2136">
                  <c:v>13.650464057922299</c:v>
                </c:pt>
                <c:pt idx="2137">
                  <c:v>13.5938596725463</c:v>
                </c:pt>
                <c:pt idx="2138">
                  <c:v>13.537694931030201</c:v>
                </c:pt>
                <c:pt idx="2139">
                  <c:v>13.481986999511699</c:v>
                </c:pt>
                <c:pt idx="2140">
                  <c:v>13.426753997802701</c:v>
                </c:pt>
                <c:pt idx="2141">
                  <c:v>13.3720188140869</c:v>
                </c:pt>
                <c:pt idx="2142">
                  <c:v>13.317800521850501</c:v>
                </c:pt>
                <c:pt idx="2143">
                  <c:v>13.264116287231399</c:v>
                </c:pt>
                <c:pt idx="2144">
                  <c:v>13.2130918502807</c:v>
                </c:pt>
                <c:pt idx="2145">
                  <c:v>13.16064453125</c:v>
                </c:pt>
                <c:pt idx="2146">
                  <c:v>13.1087999343872</c:v>
                </c:pt>
                <c:pt idx="2147">
                  <c:v>13.057589530944799</c:v>
                </c:pt>
                <c:pt idx="2148">
                  <c:v>13.0069990158081</c:v>
                </c:pt>
                <c:pt idx="2149">
                  <c:v>12.9570159912109</c:v>
                </c:pt>
                <c:pt idx="2150">
                  <c:v>12.907666206359799</c:v>
                </c:pt>
                <c:pt idx="2151">
                  <c:v>12.858959197998001</c:v>
                </c:pt>
                <c:pt idx="2152">
                  <c:v>12.811703681945801</c:v>
                </c:pt>
                <c:pt idx="2153">
                  <c:v>12.7639722824096</c:v>
                </c:pt>
                <c:pt idx="2154">
                  <c:v>12.7167463302612</c:v>
                </c:pt>
                <c:pt idx="2155">
                  <c:v>12.6700372695922</c:v>
                </c:pt>
                <c:pt idx="2156">
                  <c:v>12.6238689422607</c:v>
                </c:pt>
                <c:pt idx="2157">
                  <c:v>12.578253746032701</c:v>
                </c:pt>
                <c:pt idx="2158">
                  <c:v>12.5329790115356</c:v>
                </c:pt>
                <c:pt idx="2159">
                  <c:v>12.4879455566406</c:v>
                </c:pt>
                <c:pt idx="2160">
                  <c:v>12.4431619644165</c:v>
                </c:pt>
                <c:pt idx="2161">
                  <c:v>12.398016929626399</c:v>
                </c:pt>
                <c:pt idx="2162">
                  <c:v>12.353717803955</c:v>
                </c:pt>
                <c:pt idx="2163">
                  <c:v>12.309709548950099</c:v>
                </c:pt>
                <c:pt idx="2164">
                  <c:v>12.266004562377899</c:v>
                </c:pt>
                <c:pt idx="2165">
                  <c:v>12.2226190567016</c:v>
                </c:pt>
                <c:pt idx="2166">
                  <c:v>12.179577827453601</c:v>
                </c:pt>
                <c:pt idx="2167">
                  <c:v>12.136920928955</c:v>
                </c:pt>
                <c:pt idx="2168">
                  <c:v>12.094666481018001</c:v>
                </c:pt>
                <c:pt idx="2169">
                  <c:v>12.0528306961059</c:v>
                </c:pt>
                <c:pt idx="2170">
                  <c:v>12.0096998214721</c:v>
                </c:pt>
                <c:pt idx="2171">
                  <c:v>11.9687490463256</c:v>
                </c:pt>
                <c:pt idx="2172">
                  <c:v>11.928258895874</c:v>
                </c:pt>
                <c:pt idx="2173">
                  <c:v>11.8881063461303</c:v>
                </c:pt>
                <c:pt idx="2174">
                  <c:v>11.848272323608301</c:v>
                </c:pt>
                <c:pt idx="2175">
                  <c:v>11.808758735656699</c:v>
                </c:pt>
                <c:pt idx="2176">
                  <c:v>11.769425392150801</c:v>
                </c:pt>
                <c:pt idx="2177">
                  <c:v>11.7302637100219</c:v>
                </c:pt>
                <c:pt idx="2178">
                  <c:v>11.689145088195801</c:v>
                </c:pt>
                <c:pt idx="2179">
                  <c:v>11.650403976440399</c:v>
                </c:pt>
                <c:pt idx="2180">
                  <c:v>11.611798286437899</c:v>
                </c:pt>
                <c:pt idx="2181">
                  <c:v>11.573219299316399</c:v>
                </c:pt>
                <c:pt idx="2182">
                  <c:v>11.534665107726999</c:v>
                </c:pt>
                <c:pt idx="2183">
                  <c:v>11.496151924133301</c:v>
                </c:pt>
                <c:pt idx="2184">
                  <c:v>11.457689285278301</c:v>
                </c:pt>
                <c:pt idx="2185">
                  <c:v>11.4192905426025</c:v>
                </c:pt>
                <c:pt idx="2186">
                  <c:v>11.3809661865234</c:v>
                </c:pt>
                <c:pt idx="2187">
                  <c:v>11.340145111083901</c:v>
                </c:pt>
                <c:pt idx="2188">
                  <c:v>11.301760673522899</c:v>
                </c:pt>
                <c:pt idx="2189">
                  <c:v>11.263286590576101</c:v>
                </c:pt>
                <c:pt idx="2190">
                  <c:v>11.224733352661101</c:v>
                </c:pt>
                <c:pt idx="2191">
                  <c:v>11.1861143112182</c:v>
                </c:pt>
                <c:pt idx="2192">
                  <c:v>11.1473321914672</c:v>
                </c:pt>
                <c:pt idx="2193">
                  <c:v>11.1083097457885</c:v>
                </c:pt>
                <c:pt idx="2194">
                  <c:v>11.0690336227416</c:v>
                </c:pt>
                <c:pt idx="2195">
                  <c:v>11.0293712615966</c:v>
                </c:pt>
                <c:pt idx="2196">
                  <c:v>10.9858303070068</c:v>
                </c:pt>
                <c:pt idx="2197">
                  <c:v>10.9452724456787</c:v>
                </c:pt>
                <c:pt idx="2198">
                  <c:v>10.904309272766101</c:v>
                </c:pt>
                <c:pt idx="2199">
                  <c:v>10.8629541397094</c:v>
                </c:pt>
                <c:pt idx="2200">
                  <c:v>10.821210861206</c:v>
                </c:pt>
                <c:pt idx="2201">
                  <c:v>10.779088973999</c:v>
                </c:pt>
                <c:pt idx="2202">
                  <c:v>10.7366008758544</c:v>
                </c:pt>
                <c:pt idx="2203">
                  <c:v>10.693757057189901</c:v>
                </c:pt>
                <c:pt idx="2204">
                  <c:v>10.6459150314331</c:v>
                </c:pt>
                <c:pt idx="2205">
                  <c:v>10.6459150314331</c:v>
                </c:pt>
                <c:pt idx="2206">
                  <c:v>10.602294921875</c:v>
                </c:pt>
                <c:pt idx="2207">
                  <c:v>10.5583486557006</c:v>
                </c:pt>
                <c:pt idx="2208">
                  <c:v>10.5140886306762</c:v>
                </c:pt>
                <c:pt idx="2209">
                  <c:v>10.4695234298706</c:v>
                </c:pt>
                <c:pt idx="2210">
                  <c:v>10.4246673583984</c:v>
                </c:pt>
                <c:pt idx="2211">
                  <c:v>10.3795356750488</c:v>
                </c:pt>
                <c:pt idx="2212">
                  <c:v>10.334138870239199</c:v>
                </c:pt>
                <c:pt idx="2213">
                  <c:v>10.282473564147899</c:v>
                </c:pt>
                <c:pt idx="2214">
                  <c:v>10.236472129821699</c:v>
                </c:pt>
                <c:pt idx="2215">
                  <c:v>10.1902456283569</c:v>
                </c:pt>
                <c:pt idx="2216">
                  <c:v>10.1438083648681</c:v>
                </c:pt>
                <c:pt idx="2217">
                  <c:v>10.097175598144499</c:v>
                </c:pt>
                <c:pt idx="2218">
                  <c:v>10.0503616333007</c:v>
                </c:pt>
                <c:pt idx="2219">
                  <c:v>10.003374099731399</c:v>
                </c:pt>
                <c:pt idx="2220">
                  <c:v>9.9560937881469709</c:v>
                </c:pt>
                <c:pt idx="2221">
                  <c:v>9.9084920883178693</c:v>
                </c:pt>
                <c:pt idx="2222">
                  <c:v>9.85347175598144</c:v>
                </c:pt>
                <c:pt idx="2223">
                  <c:v>9.8053302764892507</c:v>
                </c:pt>
                <c:pt idx="2224">
                  <c:v>9.7569065093994105</c:v>
                </c:pt>
                <c:pt idx="2225">
                  <c:v>9.7082452774047798</c:v>
                </c:pt>
                <c:pt idx="2226">
                  <c:v>9.6594810485839808</c:v>
                </c:pt>
                <c:pt idx="2227">
                  <c:v>9.6106424331665004</c:v>
                </c:pt>
                <c:pt idx="2228">
                  <c:v>9.5617418289184499</c:v>
                </c:pt>
                <c:pt idx="2229">
                  <c:v>9.5127897262573207</c:v>
                </c:pt>
                <c:pt idx="2230">
                  <c:v>9.4560766220092702</c:v>
                </c:pt>
                <c:pt idx="2231">
                  <c:v>9.4070463180541903</c:v>
                </c:pt>
                <c:pt idx="2232">
                  <c:v>9.3580055236816406</c:v>
                </c:pt>
                <c:pt idx="2233">
                  <c:v>9.3089656829833896</c:v>
                </c:pt>
                <c:pt idx="2234">
                  <c:v>9.2599449157714808</c:v>
                </c:pt>
                <c:pt idx="2235">
                  <c:v>9.2109422683715803</c:v>
                </c:pt>
                <c:pt idx="2236">
                  <c:v>9.1619062423706001</c:v>
                </c:pt>
                <c:pt idx="2237">
                  <c:v>9.1128377914428693</c:v>
                </c:pt>
                <c:pt idx="2238">
                  <c:v>9.0637531280517507</c:v>
                </c:pt>
                <c:pt idx="2239">
                  <c:v>9.0065326690673793</c:v>
                </c:pt>
                <c:pt idx="2240">
                  <c:v>8.9575357437133807</c:v>
                </c:pt>
                <c:pt idx="2241">
                  <c:v>8.9085655212402308</c:v>
                </c:pt>
                <c:pt idx="2242">
                  <c:v>8.85963630676269</c:v>
                </c:pt>
                <c:pt idx="2243">
                  <c:v>8.8107652664184499</c:v>
                </c:pt>
                <c:pt idx="2244">
                  <c:v>8.7619676589965803</c:v>
                </c:pt>
                <c:pt idx="2245">
                  <c:v>8.7132587432861293</c:v>
                </c:pt>
                <c:pt idx="2246">
                  <c:v>8.6646566390991193</c:v>
                </c:pt>
                <c:pt idx="2247">
                  <c:v>8.6161775588989205</c:v>
                </c:pt>
                <c:pt idx="2248">
                  <c:v>8.5597276687621999</c:v>
                </c:pt>
                <c:pt idx="2249">
                  <c:v>8.5116252899169904</c:v>
                </c:pt>
                <c:pt idx="2250">
                  <c:v>8.4637002944946307</c:v>
                </c:pt>
                <c:pt idx="2251">
                  <c:v>8.4160194396972603</c:v>
                </c:pt>
                <c:pt idx="2252">
                  <c:v>8.3687200546264595</c:v>
                </c:pt>
                <c:pt idx="2253">
                  <c:v>8.3218240737915004</c:v>
                </c:pt>
                <c:pt idx="2254">
                  <c:v>8.27534675598144</c:v>
                </c:pt>
                <c:pt idx="2255">
                  <c:v>8.2293062210083008</c:v>
                </c:pt>
                <c:pt idx="2256">
                  <c:v>8.1752643585205007</c:v>
                </c:pt>
                <c:pt idx="2257">
                  <c:v>8.1301679611206001</c:v>
                </c:pt>
                <c:pt idx="2258">
                  <c:v>8.0855617523193306</c:v>
                </c:pt>
                <c:pt idx="2259">
                  <c:v>8.0414628982543892</c:v>
                </c:pt>
                <c:pt idx="2260">
                  <c:v>7.9978895187377903</c:v>
                </c:pt>
                <c:pt idx="2261">
                  <c:v>7.9548640251159597</c:v>
                </c:pt>
                <c:pt idx="2262">
                  <c:v>7.91251420974731</c:v>
                </c:pt>
                <c:pt idx="2263">
                  <c:v>7.8709373474121103</c:v>
                </c:pt>
                <c:pt idx="2264">
                  <c:v>7.8301491737365696</c:v>
                </c:pt>
                <c:pt idx="2265">
                  <c:v>7.7815480232238698</c:v>
                </c:pt>
                <c:pt idx="2266">
                  <c:v>7.74259376525879</c:v>
                </c:pt>
                <c:pt idx="2267">
                  <c:v>7.7046709060668901</c:v>
                </c:pt>
                <c:pt idx="2268">
                  <c:v>7.6677937507629403</c:v>
                </c:pt>
                <c:pt idx="2269">
                  <c:v>7.6319813728332502</c:v>
                </c:pt>
                <c:pt idx="2270">
                  <c:v>7.5971603393554696</c:v>
                </c:pt>
                <c:pt idx="2271">
                  <c:v>7.5632333755493102</c:v>
                </c:pt>
                <c:pt idx="2272">
                  <c:v>7.5302429199218697</c:v>
                </c:pt>
                <c:pt idx="2273">
                  <c:v>7.49824666976928</c:v>
                </c:pt>
                <c:pt idx="2274">
                  <c:v>7.4591259956359801</c:v>
                </c:pt>
                <c:pt idx="2275">
                  <c:v>7.4290800094604501</c:v>
                </c:pt>
                <c:pt idx="2276">
                  <c:v>7.3997855186462402</c:v>
                </c:pt>
                <c:pt idx="2277">
                  <c:v>7.3713507652282697</c:v>
                </c:pt>
                <c:pt idx="2278">
                  <c:v>7.3439388275146396</c:v>
                </c:pt>
                <c:pt idx="2279">
                  <c:v>7.3176627159118599</c:v>
                </c:pt>
                <c:pt idx="2280">
                  <c:v>7.2925267219543404</c:v>
                </c:pt>
                <c:pt idx="2281">
                  <c:v>7.2685284614562997</c:v>
                </c:pt>
                <c:pt idx="2282">
                  <c:v>7.2380685806274396</c:v>
                </c:pt>
                <c:pt idx="2283">
                  <c:v>7.2164568901062003</c:v>
                </c:pt>
                <c:pt idx="2284">
                  <c:v>7.1959972381591797</c:v>
                </c:pt>
                <c:pt idx="2285">
                  <c:v>7.1766972541809002</c:v>
                </c:pt>
                <c:pt idx="2286">
                  <c:v>7.1585569381713796</c:v>
                </c:pt>
                <c:pt idx="2287">
                  <c:v>7.1415848731994602</c:v>
                </c:pt>
                <c:pt idx="2288">
                  <c:v>7.1257853507995597</c:v>
                </c:pt>
                <c:pt idx="2289">
                  <c:v>7.1111650466918901</c:v>
                </c:pt>
                <c:pt idx="2290">
                  <c:v>7.0976867675781197</c:v>
                </c:pt>
                <c:pt idx="2291">
                  <c:v>7.0779662132263104</c:v>
                </c:pt>
                <c:pt idx="2292">
                  <c:v>7.0665578842163104</c:v>
                </c:pt>
                <c:pt idx="2293">
                  <c:v>7.0561537742614702</c:v>
                </c:pt>
                <c:pt idx="2294">
                  <c:v>7.0467605590820304</c:v>
                </c:pt>
                <c:pt idx="2295">
                  <c:v>7.0383858680725098</c:v>
                </c:pt>
                <c:pt idx="2296">
                  <c:v>7.0310316085815403</c:v>
                </c:pt>
                <c:pt idx="2297">
                  <c:v>7.0247073173522896</c:v>
                </c:pt>
                <c:pt idx="2298">
                  <c:v>7.0194182395934996</c:v>
                </c:pt>
                <c:pt idx="2299">
                  <c:v>7.0151715278625497</c:v>
                </c:pt>
                <c:pt idx="2300">
                  <c:v>7.0048422813415501</c:v>
                </c:pt>
                <c:pt idx="2301">
                  <c:v>7.00276374816894</c:v>
                </c:pt>
                <c:pt idx="2302">
                  <c:v>7.0017499923706001</c:v>
                </c:pt>
                <c:pt idx="2303">
                  <c:v>7.00181007385254</c:v>
                </c:pt>
                <c:pt idx="2304">
                  <c:v>7.0029530525207502</c:v>
                </c:pt>
                <c:pt idx="2305">
                  <c:v>7.0051894187927202</c:v>
                </c:pt>
                <c:pt idx="2306">
                  <c:v>7.0085253715515101</c:v>
                </c:pt>
                <c:pt idx="2307">
                  <c:v>7.0129728317260698</c:v>
                </c:pt>
                <c:pt idx="2308">
                  <c:v>7.0115122795104901</c:v>
                </c:pt>
                <c:pt idx="2309">
                  <c:v>7.0182805061340297</c:v>
                </c:pt>
                <c:pt idx="2310">
                  <c:v>7.0261688232421804</c:v>
                </c:pt>
                <c:pt idx="2311">
                  <c:v>7.0349063873290998</c:v>
                </c:pt>
                <c:pt idx="2312">
                  <c:v>7.0444097518920898</c:v>
                </c:pt>
                <c:pt idx="2313">
                  <c:v>7.0546860694885201</c:v>
                </c:pt>
                <c:pt idx="2314">
                  <c:v>7.0657410621643004</c:v>
                </c:pt>
                <c:pt idx="2315">
                  <c:v>7.0775814056396396</c:v>
                </c:pt>
                <c:pt idx="2316">
                  <c:v>7.0902152061462402</c:v>
                </c:pt>
                <c:pt idx="2317">
                  <c:v>7.0964832305908203</c:v>
                </c:pt>
                <c:pt idx="2318">
                  <c:v>7.1105365753173801</c:v>
                </c:pt>
                <c:pt idx="2319">
                  <c:v>7.12520408630371</c:v>
                </c:pt>
                <c:pt idx="2320">
                  <c:v>7.1404700279235804</c:v>
                </c:pt>
                <c:pt idx="2321">
                  <c:v>7.1561956405639604</c:v>
                </c:pt>
                <c:pt idx="2322">
                  <c:v>7.1723561286926198</c:v>
                </c:pt>
                <c:pt idx="2323">
                  <c:v>7.1889557838439897</c:v>
                </c:pt>
                <c:pt idx="2324">
                  <c:v>7.20599269866943</c:v>
                </c:pt>
                <c:pt idx="2325">
                  <c:v>7.2234768867492596</c:v>
                </c:pt>
                <c:pt idx="2326">
                  <c:v>7.2338147163391104</c:v>
                </c:pt>
                <c:pt idx="2327">
                  <c:v>7.2521834373474103</c:v>
                </c:pt>
                <c:pt idx="2328">
                  <c:v>7.2710108757018999</c:v>
                </c:pt>
                <c:pt idx="2329">
                  <c:v>7.2903037071228001</c:v>
                </c:pt>
                <c:pt idx="2330">
                  <c:v>7.3099718093871999</c:v>
                </c:pt>
                <c:pt idx="2331">
                  <c:v>7.3297429084777797</c:v>
                </c:pt>
                <c:pt idx="2332">
                  <c:v>7.3496022224426198</c:v>
                </c:pt>
                <c:pt idx="2333">
                  <c:v>7.3695511817932102</c:v>
                </c:pt>
                <c:pt idx="2334">
                  <c:v>7.3895878791809002</c:v>
                </c:pt>
                <c:pt idx="2335">
                  <c:v>7.4009518623351997</c:v>
                </c:pt>
                <c:pt idx="2336">
                  <c:v>7.4204831123351997</c:v>
                </c:pt>
                <c:pt idx="2337">
                  <c:v>7.4397082328796396</c:v>
                </c:pt>
                <c:pt idx="2338">
                  <c:v>7.4586253166198704</c:v>
                </c:pt>
                <c:pt idx="2339">
                  <c:v>7.4772305488586399</c:v>
                </c:pt>
                <c:pt idx="2340">
                  <c:v>7.49552202224731</c:v>
                </c:pt>
                <c:pt idx="2341">
                  <c:v>7.5134949684143004</c:v>
                </c:pt>
                <c:pt idx="2342">
                  <c:v>7.5311470031738201</c:v>
                </c:pt>
                <c:pt idx="2343">
                  <c:v>7.5380973815917898</c:v>
                </c:pt>
                <c:pt idx="2344">
                  <c:v>7.5549278259277299</c:v>
                </c:pt>
                <c:pt idx="2345">
                  <c:v>7.5714297294616699</c:v>
                </c:pt>
                <c:pt idx="2346">
                  <c:v>7.58760261535644</c:v>
                </c:pt>
                <c:pt idx="2347">
                  <c:v>7.6034445762634197</c:v>
                </c:pt>
                <c:pt idx="2348">
                  <c:v>7.6189546585082999</c:v>
                </c:pt>
                <c:pt idx="2349">
                  <c:v>7.6341309547424299</c:v>
                </c:pt>
                <c:pt idx="2350">
                  <c:v>7.6489739418029803</c:v>
                </c:pt>
                <c:pt idx="2351">
                  <c:v>7.6634826660156197</c:v>
                </c:pt>
                <c:pt idx="2352">
                  <c:v>7.6652917861938397</c:v>
                </c:pt>
                <c:pt idx="2353">
                  <c:v>7.6789522171020499</c:v>
                </c:pt>
                <c:pt idx="2354">
                  <c:v>7.69227790832519</c:v>
                </c:pt>
                <c:pt idx="2355">
                  <c:v>7.7052698135375897</c:v>
                </c:pt>
                <c:pt idx="2356">
                  <c:v>7.7052698135375897</c:v>
                </c:pt>
                <c:pt idx="2357">
                  <c:v>7.7179298400878897</c:v>
                </c:pt>
                <c:pt idx="2358">
                  <c:v>7.7302575111389098</c:v>
                </c:pt>
                <c:pt idx="2359">
                  <c:v>7.7422537803649902</c:v>
                </c:pt>
                <c:pt idx="2360">
                  <c:v>7.7539210319518999</c:v>
                </c:pt>
                <c:pt idx="2361">
                  <c:v>7.7652621269226003</c:v>
                </c:pt>
                <c:pt idx="2362">
                  <c:v>7.7762784957885698</c:v>
                </c:pt>
                <c:pt idx="2363">
                  <c:v>7.7724189758300701</c:v>
                </c:pt>
                <c:pt idx="2364">
                  <c:v>7.7826724052429199</c:v>
                </c:pt>
                <c:pt idx="2365">
                  <c:v>7.7926402091979901</c:v>
                </c:pt>
                <c:pt idx="2366">
                  <c:v>7.80232429504394</c:v>
                </c:pt>
                <c:pt idx="2367">
                  <c:v>7.8117289543151802</c:v>
                </c:pt>
                <c:pt idx="2368">
                  <c:v>7.8208546638488698</c:v>
                </c:pt>
                <c:pt idx="2369">
                  <c:v>7.8297057151794398</c:v>
                </c:pt>
                <c:pt idx="2370">
                  <c:v>7.8382449150085396</c:v>
                </c:pt>
                <c:pt idx="2371">
                  <c:v>7.8464341163635201</c:v>
                </c:pt>
                <c:pt idx="2372">
                  <c:v>7.8542776107788104</c:v>
                </c:pt>
                <c:pt idx="2373">
                  <c:v>7.8461656570434499</c:v>
                </c:pt>
                <c:pt idx="2374">
                  <c:v>7.8533005714416504</c:v>
                </c:pt>
                <c:pt idx="2375">
                  <c:v>7.8601136207580504</c:v>
                </c:pt>
                <c:pt idx="2376">
                  <c:v>7.8666219711303702</c:v>
                </c:pt>
                <c:pt idx="2377">
                  <c:v>7.8728251457214302</c:v>
                </c:pt>
                <c:pt idx="2378">
                  <c:v>7.8787245750427202</c:v>
                </c:pt>
                <c:pt idx="2379">
                  <c:v>7.8842678070068297</c:v>
                </c:pt>
                <c:pt idx="2380">
                  <c:v>7.8894329071044904</c:v>
                </c:pt>
                <c:pt idx="2381">
                  <c:v>7.8942236900329599</c:v>
                </c:pt>
                <c:pt idx="2382">
                  <c:v>7.8986382484436</c:v>
                </c:pt>
                <c:pt idx="2383">
                  <c:v>7.9026784896850604</c:v>
                </c:pt>
                <c:pt idx="2384">
                  <c:v>7.8914866447448704</c:v>
                </c:pt>
                <c:pt idx="2385">
                  <c:v>7.8949379920959402</c:v>
                </c:pt>
                <c:pt idx="2386">
                  <c:v>7.8981337547302202</c:v>
                </c:pt>
                <c:pt idx="2387">
                  <c:v>7.90106105804443</c:v>
                </c:pt>
                <c:pt idx="2388">
                  <c:v>7.9036879539489702</c:v>
                </c:pt>
                <c:pt idx="2389">
                  <c:v>7.9060549736022896</c:v>
                </c:pt>
                <c:pt idx="2390">
                  <c:v>7.9081778526306099</c:v>
                </c:pt>
                <c:pt idx="2391">
                  <c:v>7.9100489616393999</c:v>
                </c:pt>
                <c:pt idx="2392">
                  <c:v>7.91166114807129</c:v>
                </c:pt>
                <c:pt idx="2393">
                  <c:v>7.9130096435546804</c:v>
                </c:pt>
                <c:pt idx="2394">
                  <c:v>7.9013609886169398</c:v>
                </c:pt>
                <c:pt idx="2395">
                  <c:v>7.9026193618774396</c:v>
                </c:pt>
                <c:pt idx="2396">
                  <c:v>7.9039444923400799</c:v>
                </c:pt>
                <c:pt idx="2397">
                  <c:v>7.9053430557250897</c:v>
                </c:pt>
                <c:pt idx="2398">
                  <c:v>7.9068012237548801</c:v>
                </c:pt>
                <c:pt idx="2399">
                  <c:v>7.9083104133605904</c:v>
                </c:pt>
                <c:pt idx="2400">
                  <c:v>7.9098596572875897</c:v>
                </c:pt>
                <c:pt idx="2401">
                  <c:v>7.9114403724670401</c:v>
                </c:pt>
                <c:pt idx="2402">
                  <c:v>7.9130411148071298</c:v>
                </c:pt>
                <c:pt idx="2403">
                  <c:v>7.9146533012390101</c:v>
                </c:pt>
                <c:pt idx="2404">
                  <c:v>7.9065966606140101</c:v>
                </c:pt>
                <c:pt idx="2405">
                  <c:v>7.9088268280029297</c:v>
                </c:pt>
                <c:pt idx="2406">
                  <c:v>7.9112133979797301</c:v>
                </c:pt>
                <c:pt idx="2407">
                  <c:v>7.9137449264526296</c:v>
                </c:pt>
                <c:pt idx="2408">
                  <c:v>7.9164109230041504</c:v>
                </c:pt>
                <c:pt idx="2409">
                  <c:v>7.9191994667053196</c:v>
                </c:pt>
                <c:pt idx="2410">
                  <c:v>7.91426229476928</c:v>
                </c:pt>
                <c:pt idx="2411">
                  <c:v>7.9176530838012704</c:v>
                </c:pt>
                <c:pt idx="2412">
                  <c:v>7.92113828659057</c:v>
                </c:pt>
                <c:pt idx="2413">
                  <c:v>7.9247078895568803</c:v>
                </c:pt>
                <c:pt idx="2414">
                  <c:v>7.9215531349182102</c:v>
                </c:pt>
                <c:pt idx="2415">
                  <c:v>7.9256401062011701</c:v>
                </c:pt>
                <c:pt idx="2416">
                  <c:v>7.9297838211059499</c:v>
                </c:pt>
                <c:pt idx="2417">
                  <c:v>7.9339780807495099</c:v>
                </c:pt>
                <c:pt idx="2418">
                  <c:v>7.9382133483886701</c:v>
                </c:pt>
                <c:pt idx="2419">
                  <c:v>7.9370479583740199</c:v>
                </c:pt>
                <c:pt idx="2420">
                  <c:v>7.94171094894409</c:v>
                </c:pt>
                <c:pt idx="2421">
                  <c:v>7.9463949203491202</c:v>
                </c:pt>
                <c:pt idx="2422">
                  <c:v>7.9510922431945801</c:v>
                </c:pt>
                <c:pt idx="2423">
                  <c:v>7.9513063430786097</c:v>
                </c:pt>
                <c:pt idx="2424">
                  <c:v>7.9563708305358896</c:v>
                </c:pt>
                <c:pt idx="2425">
                  <c:v>7.9614300727844203</c:v>
                </c:pt>
                <c:pt idx="2426">
                  <c:v>7.9664993286132804</c:v>
                </c:pt>
                <c:pt idx="2427">
                  <c:v>7.9682321548461896</c:v>
                </c:pt>
                <c:pt idx="2428">
                  <c:v>7.9740056991577104</c:v>
                </c:pt>
                <c:pt idx="2429">
                  <c:v>7.9799218177795401</c:v>
                </c:pt>
                <c:pt idx="2430">
                  <c:v>7.9859728813171396</c:v>
                </c:pt>
                <c:pt idx="2431">
                  <c:v>7.9898386001586896</c:v>
                </c:pt>
                <c:pt idx="2432">
                  <c:v>7.9966549873351997</c:v>
                </c:pt>
                <c:pt idx="2433">
                  <c:v>7.9966549873351997</c:v>
                </c:pt>
                <c:pt idx="2434">
                  <c:v>8.0037794113159109</c:v>
                </c:pt>
                <c:pt idx="2435">
                  <c:v>8.0095014572143501</c:v>
                </c:pt>
                <c:pt idx="2436">
                  <c:v>8.0175914764404297</c:v>
                </c:pt>
                <c:pt idx="2437">
                  <c:v>8.0259628295898402</c:v>
                </c:pt>
                <c:pt idx="2438">
                  <c:v>8.0346078872680593</c:v>
                </c:pt>
                <c:pt idx="2439">
                  <c:v>8.0427799224853498</c:v>
                </c:pt>
                <c:pt idx="2440">
                  <c:v>8.0523214340209908</c:v>
                </c:pt>
                <c:pt idx="2441">
                  <c:v>8.0621175765991193</c:v>
                </c:pt>
                <c:pt idx="2442">
                  <c:v>8.0721588134765607</c:v>
                </c:pt>
                <c:pt idx="2443">
                  <c:v>8.0826282501220703</c:v>
                </c:pt>
                <c:pt idx="2444">
                  <c:v>8.0935096740722603</c:v>
                </c:pt>
                <c:pt idx="2445">
                  <c:v>8.1046228408813406</c:v>
                </c:pt>
                <c:pt idx="2446">
                  <c:v>8.1159591674804705</c:v>
                </c:pt>
                <c:pt idx="2447">
                  <c:v>8.12860012054443</c:v>
                </c:pt>
                <c:pt idx="2448">
                  <c:v>8.1407318115234304</c:v>
                </c:pt>
                <c:pt idx="2449">
                  <c:v>8.153076171875</c:v>
                </c:pt>
                <c:pt idx="2450">
                  <c:v>8.1656284332275408</c:v>
                </c:pt>
                <c:pt idx="2451">
                  <c:v>8.1803436279296804</c:v>
                </c:pt>
                <c:pt idx="2452">
                  <c:v>8.1936588287353498</c:v>
                </c:pt>
                <c:pt idx="2453">
                  <c:v>8.2071294784545898</c:v>
                </c:pt>
                <c:pt idx="2454">
                  <c:v>8.2207059860229403</c:v>
                </c:pt>
                <c:pt idx="2455">
                  <c:v>8.2343816757202095</c:v>
                </c:pt>
                <c:pt idx="2456">
                  <c:v>8.2508668899536097</c:v>
                </c:pt>
                <c:pt idx="2457">
                  <c:v>8.2649841308593697</c:v>
                </c:pt>
                <c:pt idx="2458">
                  <c:v>8.2791900634765607</c:v>
                </c:pt>
                <c:pt idx="2459">
                  <c:v>8.2934818267822195</c:v>
                </c:pt>
                <c:pt idx="2460">
                  <c:v>8.3108816146850604</c:v>
                </c:pt>
                <c:pt idx="2461">
                  <c:v>8.3255853652954102</c:v>
                </c:pt>
                <c:pt idx="2462">
                  <c:v>8.3403682708740199</c:v>
                </c:pt>
                <c:pt idx="2463">
                  <c:v>8.3552303314208896</c:v>
                </c:pt>
                <c:pt idx="2464">
                  <c:v>8.3734807968139595</c:v>
                </c:pt>
                <c:pt idx="2465">
                  <c:v>8.3887767791747994</c:v>
                </c:pt>
                <c:pt idx="2466">
                  <c:v>8.3887767791747994</c:v>
                </c:pt>
                <c:pt idx="2467">
                  <c:v>8.4041900634765607</c:v>
                </c:pt>
                <c:pt idx="2468">
                  <c:v>8.4236507415771396</c:v>
                </c:pt>
                <c:pt idx="2469">
                  <c:v>8.4396448135375906</c:v>
                </c:pt>
                <c:pt idx="2470">
                  <c:v>8.4557476043701101</c:v>
                </c:pt>
                <c:pt idx="2471">
                  <c:v>8.4719572067260707</c:v>
                </c:pt>
                <c:pt idx="2472">
                  <c:v>8.4932651519775408</c:v>
                </c:pt>
                <c:pt idx="2473">
                  <c:v>8.5100336074829102</c:v>
                </c:pt>
                <c:pt idx="2474">
                  <c:v>8.5269031524658203</c:v>
                </c:pt>
                <c:pt idx="2475">
                  <c:v>8.5438776016235298</c:v>
                </c:pt>
                <c:pt idx="2476">
                  <c:v>8.5669479370117205</c:v>
                </c:pt>
                <c:pt idx="2477">
                  <c:v>8.5843114852905202</c:v>
                </c:pt>
                <c:pt idx="2478">
                  <c:v>8.6015853881835902</c:v>
                </c:pt>
                <c:pt idx="2479">
                  <c:v>8.6187686920165998</c:v>
                </c:pt>
                <c:pt idx="2480">
                  <c:v>8.6426286697387695</c:v>
                </c:pt>
                <c:pt idx="2481">
                  <c:v>8.6599102020263601</c:v>
                </c:pt>
                <c:pt idx="2482">
                  <c:v>8.6770935058593697</c:v>
                </c:pt>
                <c:pt idx="2483">
                  <c:v>8.6941823959350604</c:v>
                </c:pt>
                <c:pt idx="2484">
                  <c:v>8.7186698913574201</c:v>
                </c:pt>
                <c:pt idx="2485">
                  <c:v>8.7357044219970703</c:v>
                </c:pt>
                <c:pt idx="2486">
                  <c:v>8.7524490356445295</c:v>
                </c:pt>
                <c:pt idx="2487">
                  <c:v>8.7766695022583008</c:v>
                </c:pt>
                <c:pt idx="2488">
                  <c:v>8.7930526733398402</c:v>
                </c:pt>
                <c:pt idx="2489">
                  <c:v>8.8091382980346609</c:v>
                </c:pt>
                <c:pt idx="2490">
                  <c:v>8.8329372406005806</c:v>
                </c:pt>
                <c:pt idx="2491">
                  <c:v>8.8486423492431605</c:v>
                </c:pt>
                <c:pt idx="2492">
                  <c:v>8.8640508651733398</c:v>
                </c:pt>
                <c:pt idx="2493">
                  <c:v>8.8640508651733398</c:v>
                </c:pt>
                <c:pt idx="2494">
                  <c:v>8.8873758316040004</c:v>
                </c:pt>
                <c:pt idx="2495">
                  <c:v>8.9023923873901296</c:v>
                </c:pt>
                <c:pt idx="2496">
                  <c:v>8.9171094894409109</c:v>
                </c:pt>
                <c:pt idx="2497">
                  <c:v>8.9399271011352504</c:v>
                </c:pt>
                <c:pt idx="2498">
                  <c:v>8.9542474746704102</c:v>
                </c:pt>
                <c:pt idx="2499">
                  <c:v>8.9682712554931605</c:v>
                </c:pt>
                <c:pt idx="2500">
                  <c:v>8.9905586242675692</c:v>
                </c:pt>
                <c:pt idx="2501">
                  <c:v>9.0041885375976491</c:v>
                </c:pt>
                <c:pt idx="2502">
                  <c:v>9.0175285339355398</c:v>
                </c:pt>
                <c:pt idx="2503">
                  <c:v>9.0392742156982404</c:v>
                </c:pt>
                <c:pt idx="2504">
                  <c:v>9.0522260665893501</c:v>
                </c:pt>
                <c:pt idx="2505">
                  <c:v>9.06489658355712</c:v>
                </c:pt>
                <c:pt idx="2506">
                  <c:v>9.0861043930053693</c:v>
                </c:pt>
                <c:pt idx="2507">
                  <c:v>9.0984039306640607</c:v>
                </c:pt>
                <c:pt idx="2508">
                  <c:v>9.1104307174682599</c:v>
                </c:pt>
                <c:pt idx="2509">
                  <c:v>9.1221923828125</c:v>
                </c:pt>
                <c:pt idx="2510">
                  <c:v>9.1427936553955007</c:v>
                </c:pt>
                <c:pt idx="2511">
                  <c:v>9.1542148590087908</c:v>
                </c:pt>
                <c:pt idx="2512">
                  <c:v>9.1653852462768501</c:v>
                </c:pt>
                <c:pt idx="2513">
                  <c:v>9.1744003295898402</c:v>
                </c:pt>
                <c:pt idx="2514">
                  <c:v>9.1855001449584908</c:v>
                </c:pt>
                <c:pt idx="2515">
                  <c:v>9.1963605880737305</c:v>
                </c:pt>
                <c:pt idx="2516">
                  <c:v>9.2160711288452095</c:v>
                </c:pt>
                <c:pt idx="2517">
                  <c:v>9.2264556884765607</c:v>
                </c:pt>
                <c:pt idx="2518">
                  <c:v>9.2364196777343697</c:v>
                </c:pt>
                <c:pt idx="2519">
                  <c:v>9.2550678253173793</c:v>
                </c:pt>
                <c:pt idx="2520">
                  <c:v>9.2643499374389595</c:v>
                </c:pt>
                <c:pt idx="2521">
                  <c:v>9.2731895446777308</c:v>
                </c:pt>
                <c:pt idx="2522">
                  <c:v>9.2814455032348597</c:v>
                </c:pt>
                <c:pt idx="2523">
                  <c:v>9.29827785491943</c:v>
                </c:pt>
                <c:pt idx="2524">
                  <c:v>9.3054590225219709</c:v>
                </c:pt>
                <c:pt idx="2525">
                  <c:v>9.3120479583740199</c:v>
                </c:pt>
                <c:pt idx="2526">
                  <c:v>9.3271312713622994</c:v>
                </c:pt>
                <c:pt idx="2527">
                  <c:v>9.33259677886962</c:v>
                </c:pt>
                <c:pt idx="2528">
                  <c:v>9.3372831344604403</c:v>
                </c:pt>
                <c:pt idx="2529">
                  <c:v>9.3501043319702095</c:v>
                </c:pt>
                <c:pt idx="2530">
                  <c:v>9.3533229827880806</c:v>
                </c:pt>
                <c:pt idx="2531">
                  <c:v>9.3557643890380806</c:v>
                </c:pt>
                <c:pt idx="2532">
                  <c:v>9.36614990234375</c:v>
                </c:pt>
                <c:pt idx="2533">
                  <c:v>9.3671283721923793</c:v>
                </c:pt>
                <c:pt idx="2534">
                  <c:v>9.3671283721923793</c:v>
                </c:pt>
                <c:pt idx="2535">
                  <c:v>9.3673381805419904</c:v>
                </c:pt>
                <c:pt idx="2536">
                  <c:v>9.3752937316894496</c:v>
                </c:pt>
                <c:pt idx="2537">
                  <c:v>9.3740558624267507</c:v>
                </c:pt>
                <c:pt idx="2538">
                  <c:v>9.3720588684081996</c:v>
                </c:pt>
                <c:pt idx="2539">
                  <c:v>9.3776006698608398</c:v>
                </c:pt>
                <c:pt idx="2540">
                  <c:v>9.3741712570190394</c:v>
                </c:pt>
                <c:pt idx="2541">
                  <c:v>9.3699970245361293</c:v>
                </c:pt>
                <c:pt idx="2542">
                  <c:v>9.3731508255004794</c:v>
                </c:pt>
                <c:pt idx="2543">
                  <c:v>9.36757087707519</c:v>
                </c:pt>
                <c:pt idx="2544">
                  <c:v>9.3612585067749006</c:v>
                </c:pt>
                <c:pt idx="2545">
                  <c:v>9.3620624542236293</c:v>
                </c:pt>
                <c:pt idx="2546">
                  <c:v>9.3543748855590803</c:v>
                </c:pt>
                <c:pt idx="2547">
                  <c:v>9.3459730148315394</c:v>
                </c:pt>
                <c:pt idx="2548">
                  <c:v>9.3368625640869105</c:v>
                </c:pt>
                <c:pt idx="2549">
                  <c:v>9.3347320556640607</c:v>
                </c:pt>
                <c:pt idx="2550">
                  <c:v>9.32429599761962</c:v>
                </c:pt>
                <c:pt idx="2551">
                  <c:v>9.31317138671875</c:v>
                </c:pt>
                <c:pt idx="2552">
                  <c:v>9.3088178634643501</c:v>
                </c:pt>
                <c:pt idx="2553">
                  <c:v>9.2964096069335902</c:v>
                </c:pt>
                <c:pt idx="2554">
                  <c:v>9.2964096069335902</c:v>
                </c:pt>
                <c:pt idx="2555">
                  <c:v>9.2904958724975497</c:v>
                </c:pt>
                <c:pt idx="2556">
                  <c:v>9.2768363952636701</c:v>
                </c:pt>
                <c:pt idx="2557">
                  <c:v>9.2625265121459908</c:v>
                </c:pt>
                <c:pt idx="2558">
                  <c:v>9.2543706893920898</c:v>
                </c:pt>
                <c:pt idx="2559">
                  <c:v>9.2386369705200195</c:v>
                </c:pt>
                <c:pt idx="2560">
                  <c:v>9.2221765518188406</c:v>
                </c:pt>
                <c:pt idx="2561">
                  <c:v>9.2049970626831001</c:v>
                </c:pt>
                <c:pt idx="2562">
                  <c:v>9.1932725906371999</c:v>
                </c:pt>
                <c:pt idx="2563">
                  <c:v>9.1746454238891602</c:v>
                </c:pt>
                <c:pt idx="2564">
                  <c:v>9.1553201675415004</c:v>
                </c:pt>
                <c:pt idx="2565">
                  <c:v>9.1408548355102504</c:v>
                </c:pt>
                <c:pt idx="2566">
                  <c:v>9.1201314926147408</c:v>
                </c:pt>
                <c:pt idx="2567">
                  <c:v>9.0987377166747994</c:v>
                </c:pt>
                <c:pt idx="2568">
                  <c:v>9.0816106796264595</c:v>
                </c:pt>
                <c:pt idx="2569">
                  <c:v>9.0588703155517507</c:v>
                </c:pt>
                <c:pt idx="2570">
                  <c:v>9.0354871749877894</c:v>
                </c:pt>
                <c:pt idx="2571">
                  <c:v>9.0157861709594709</c:v>
                </c:pt>
                <c:pt idx="2572">
                  <c:v>8.9911146163940394</c:v>
                </c:pt>
                <c:pt idx="2573">
                  <c:v>8.9658317565917898</c:v>
                </c:pt>
                <c:pt idx="2574">
                  <c:v>8.9436531066894496</c:v>
                </c:pt>
                <c:pt idx="2575">
                  <c:v>8.9436531066894496</c:v>
                </c:pt>
                <c:pt idx="2576">
                  <c:v>8.9171447753906197</c:v>
                </c:pt>
                <c:pt idx="2577">
                  <c:v>8.8900585174560494</c:v>
                </c:pt>
                <c:pt idx="2578">
                  <c:v>8.8655118942260707</c:v>
                </c:pt>
                <c:pt idx="2579">
                  <c:v>8.8372678756713796</c:v>
                </c:pt>
                <c:pt idx="2580">
                  <c:v>8.8084812164306605</c:v>
                </c:pt>
                <c:pt idx="2581">
                  <c:v>8.7816858291625906</c:v>
                </c:pt>
                <c:pt idx="2582">
                  <c:v>8.7518177032470703</c:v>
                </c:pt>
                <c:pt idx="2583">
                  <c:v>8.7214412689208896</c:v>
                </c:pt>
                <c:pt idx="2584">
                  <c:v>8.6925268173217702</c:v>
                </c:pt>
                <c:pt idx="2585">
                  <c:v>8.6611480712890607</c:v>
                </c:pt>
                <c:pt idx="2586">
                  <c:v>8.6293029785156197</c:v>
                </c:pt>
                <c:pt idx="2587">
                  <c:v>8.5984067916870099</c:v>
                </c:pt>
                <c:pt idx="2588">
                  <c:v>8.5656442642211896</c:v>
                </c:pt>
                <c:pt idx="2589">
                  <c:v>8.5324554443359304</c:v>
                </c:pt>
                <c:pt idx="2590">
                  <c:v>8.4988613128662092</c:v>
                </c:pt>
                <c:pt idx="2591">
                  <c:v>8.4656839370727504</c:v>
                </c:pt>
                <c:pt idx="2592">
                  <c:v>8.4311590194702095</c:v>
                </c:pt>
                <c:pt idx="2593">
                  <c:v>8.3961620330810494</c:v>
                </c:pt>
                <c:pt idx="2594">
                  <c:v>8.36061286926269</c:v>
                </c:pt>
                <c:pt idx="2595">
                  <c:v>8.36061286926269</c:v>
                </c:pt>
                <c:pt idx="2596">
                  <c:v>8.3245916366577095</c:v>
                </c:pt>
                <c:pt idx="2597">
                  <c:v>8.2874717712402308</c:v>
                </c:pt>
                <c:pt idx="2598">
                  <c:v>8.2508411407470703</c:v>
                </c:pt>
                <c:pt idx="2599">
                  <c:v>8.2139873504638601</c:v>
                </c:pt>
                <c:pt idx="2600">
                  <c:v>8.1753978729247994</c:v>
                </c:pt>
                <c:pt idx="2601">
                  <c:v>8.1380586624145508</c:v>
                </c:pt>
                <c:pt idx="2602">
                  <c:v>8.1005325317382795</c:v>
                </c:pt>
                <c:pt idx="2603">
                  <c:v>8.0628328323364205</c:v>
                </c:pt>
                <c:pt idx="2604">
                  <c:v>8.0226478576660103</c:v>
                </c:pt>
                <c:pt idx="2605">
                  <c:v>7.9845600128173801</c:v>
                </c:pt>
                <c:pt idx="2606">
                  <c:v>7.9463410377502397</c:v>
                </c:pt>
                <c:pt idx="2607">
                  <c:v>7.90496397018432</c:v>
                </c:pt>
                <c:pt idx="2608">
                  <c:v>7.8664369583129803</c:v>
                </c:pt>
                <c:pt idx="2609">
                  <c:v>7.8278145790100098</c:v>
                </c:pt>
                <c:pt idx="2610">
                  <c:v>7.7853841781616202</c:v>
                </c:pt>
                <c:pt idx="2611">
                  <c:v>7.74654245376587</c:v>
                </c:pt>
                <c:pt idx="2612">
                  <c:v>7.7076492309570304</c:v>
                </c:pt>
                <c:pt idx="2613">
                  <c:v>7.6643152236938397</c:v>
                </c:pt>
                <c:pt idx="2614">
                  <c:v>7.6252932548522896</c:v>
                </c:pt>
                <c:pt idx="2615">
                  <c:v>7.6252932548522896</c:v>
                </c:pt>
                <c:pt idx="2616">
                  <c:v>7.5862650871276802</c:v>
                </c:pt>
                <c:pt idx="2617">
                  <c:v>7.5421843528747496</c:v>
                </c:pt>
                <c:pt idx="2618">
                  <c:v>7.5030593872070304</c:v>
                </c:pt>
                <c:pt idx="2619">
                  <c:v>7.46384477615356</c:v>
                </c:pt>
                <c:pt idx="2620">
                  <c:v>7.4191026687621999</c:v>
                </c:pt>
                <c:pt idx="2621">
                  <c:v>7.3797788619995099</c:v>
                </c:pt>
                <c:pt idx="2622">
                  <c:v>7.3404064178466797</c:v>
                </c:pt>
                <c:pt idx="2623">
                  <c:v>7.2951602935790998</c:v>
                </c:pt>
                <c:pt idx="2624">
                  <c:v>7.2558035850524902</c:v>
                </c:pt>
                <c:pt idx="2625">
                  <c:v>7.2165436744689897</c:v>
                </c:pt>
                <c:pt idx="2626">
                  <c:v>7.1709604263305602</c:v>
                </c:pt>
                <c:pt idx="2627">
                  <c:v>7.1318221092224103</c:v>
                </c:pt>
                <c:pt idx="2628">
                  <c:v>7.0927596092224103</c:v>
                </c:pt>
                <c:pt idx="2629">
                  <c:v>7.0536918640136701</c:v>
                </c:pt>
                <c:pt idx="2630">
                  <c:v>7.0070562362670898</c:v>
                </c:pt>
                <c:pt idx="2631">
                  <c:v>6.9678220748901296</c:v>
                </c:pt>
                <c:pt idx="2632">
                  <c:v>6.9285974502563397</c:v>
                </c:pt>
                <c:pt idx="2633">
                  <c:v>6.8810000419616699</c:v>
                </c:pt>
                <c:pt idx="2634">
                  <c:v>6.8416733741760201</c:v>
                </c:pt>
                <c:pt idx="2635">
                  <c:v>6.8023829460143999</c:v>
                </c:pt>
                <c:pt idx="2636">
                  <c:v>6.7933392524719203</c:v>
                </c:pt>
                <c:pt idx="2637">
                  <c:v>6.7539563179016104</c:v>
                </c:pt>
                <c:pt idx="2638">
                  <c:v>6.7146315574645996</c:v>
                </c:pt>
                <c:pt idx="2639">
                  <c:v>6.6655678749084402</c:v>
                </c:pt>
                <c:pt idx="2640">
                  <c:v>6.62625932693481</c:v>
                </c:pt>
                <c:pt idx="2641">
                  <c:v>6.5870418548583896</c:v>
                </c:pt>
                <c:pt idx="2642">
                  <c:v>6.5373945236206001</c:v>
                </c:pt>
                <c:pt idx="2643">
                  <c:v>6.4982705116271902</c:v>
                </c:pt>
                <c:pt idx="2644">
                  <c:v>6.4592714309692303</c:v>
                </c:pt>
                <c:pt idx="2645">
                  <c:v>6.4091987609863201</c:v>
                </c:pt>
                <c:pt idx="2646">
                  <c:v>6.3704347610473597</c:v>
                </c:pt>
                <c:pt idx="2647">
                  <c:v>6.3320145606994602</c:v>
                </c:pt>
                <c:pt idx="2648">
                  <c:v>6.2822537422180096</c:v>
                </c:pt>
                <c:pt idx="2649">
                  <c:v>6.2445015907287598</c:v>
                </c:pt>
                <c:pt idx="2650">
                  <c:v>6.2071270942687997</c:v>
                </c:pt>
                <c:pt idx="2651">
                  <c:v>6.1580162048339799</c:v>
                </c:pt>
                <c:pt idx="2652">
                  <c:v>6.1213822364807102</c:v>
                </c:pt>
                <c:pt idx="2653">
                  <c:v>6.1213822364807102</c:v>
                </c:pt>
                <c:pt idx="2654">
                  <c:v>6.0726866722106898</c:v>
                </c:pt>
                <c:pt idx="2655">
                  <c:v>6.0368471145629803</c:v>
                </c:pt>
                <c:pt idx="2656">
                  <c:v>5.9886488914489702</c:v>
                </c:pt>
                <c:pt idx="2657">
                  <c:v>5.9536595344543404</c:v>
                </c:pt>
                <c:pt idx="2658">
                  <c:v>5.9191303253173801</c:v>
                </c:pt>
                <c:pt idx="2659">
                  <c:v>5.8719630241393999</c:v>
                </c:pt>
                <c:pt idx="2660">
                  <c:v>5.8383679389953604</c:v>
                </c:pt>
                <c:pt idx="2661">
                  <c:v>5.8052721023559499</c:v>
                </c:pt>
                <c:pt idx="2662">
                  <c:v>5.7593102455139098</c:v>
                </c:pt>
                <c:pt idx="2663">
                  <c:v>5.7272038459777797</c:v>
                </c:pt>
                <c:pt idx="2664">
                  <c:v>5.6954593658447203</c:v>
                </c:pt>
                <c:pt idx="2665">
                  <c:v>5.6503539085388104</c:v>
                </c:pt>
                <c:pt idx="2666">
                  <c:v>5.6192922592163104</c:v>
                </c:pt>
                <c:pt idx="2667">
                  <c:v>5.5885663032531703</c:v>
                </c:pt>
                <c:pt idx="2668">
                  <c:v>5.5745182037353498</c:v>
                </c:pt>
                <c:pt idx="2669">
                  <c:v>5.5439143180847097</c:v>
                </c:pt>
                <c:pt idx="2670">
                  <c:v>5.5135264396667401</c:v>
                </c:pt>
                <c:pt idx="2671">
                  <c:v>5.4688649177551198</c:v>
                </c:pt>
                <c:pt idx="2672">
                  <c:v>5.4388537406921396</c:v>
                </c:pt>
                <c:pt idx="2673">
                  <c:v>5.3942537307739196</c:v>
                </c:pt>
                <c:pt idx="2674">
                  <c:v>5.3646068572998002</c:v>
                </c:pt>
                <c:pt idx="2675">
                  <c:v>5.3349251747131303</c:v>
                </c:pt>
                <c:pt idx="2676">
                  <c:v>5.28963327407837</c:v>
                </c:pt>
                <c:pt idx="2677">
                  <c:v>5.2595863342285103</c:v>
                </c:pt>
                <c:pt idx="2678">
                  <c:v>5.2294554710388104</c:v>
                </c:pt>
                <c:pt idx="2679">
                  <c:v>5.1829838752746502</c:v>
                </c:pt>
                <c:pt idx="2680">
                  <c:v>5.1525244712829599</c:v>
                </c:pt>
                <c:pt idx="2681">
                  <c:v>5.1219973564147896</c:v>
                </c:pt>
                <c:pt idx="2682">
                  <c:v>5.0744276046752903</c:v>
                </c:pt>
                <c:pt idx="2683">
                  <c:v>5.0744276046752903</c:v>
                </c:pt>
                <c:pt idx="2684">
                  <c:v>5.0436129570007298</c:v>
                </c:pt>
                <c:pt idx="2685">
                  <c:v>4.9952435493469203</c:v>
                </c:pt>
                <c:pt idx="2686">
                  <c:v>4.9641709327697701</c:v>
                </c:pt>
                <c:pt idx="2687">
                  <c:v>4.9330635070800701</c:v>
                </c:pt>
                <c:pt idx="2688">
                  <c:v>4.8837733268737802</c:v>
                </c:pt>
                <c:pt idx="2689">
                  <c:v>4.8527312278747496</c:v>
                </c:pt>
                <c:pt idx="2690">
                  <c:v>4.8034296035766602</c:v>
                </c:pt>
                <c:pt idx="2691">
                  <c:v>4.7732520103454599</c:v>
                </c:pt>
                <c:pt idx="2692">
                  <c:v>4.7436385154724103</c:v>
                </c:pt>
                <c:pt idx="2693">
                  <c:v>4.6949329376220703</c:v>
                </c:pt>
                <c:pt idx="2694">
                  <c:v>4.6662130355834899</c:v>
                </c:pt>
                <c:pt idx="2695">
                  <c:v>4.6380553245544398</c:v>
                </c:pt>
                <c:pt idx="2696">
                  <c:v>4.5899715423583896</c:v>
                </c:pt>
                <c:pt idx="2697">
                  <c:v>4.5627136230468697</c:v>
                </c:pt>
                <c:pt idx="2698">
                  <c:v>4.5360193252563397</c:v>
                </c:pt>
                <c:pt idx="2699">
                  <c:v>4.5149440765380797</c:v>
                </c:pt>
                <c:pt idx="2700">
                  <c:v>4.4885921478271396</c:v>
                </c:pt>
                <c:pt idx="2701">
                  <c:v>4.46280813217163</c:v>
                </c:pt>
                <c:pt idx="2702">
                  <c:v>4.4157280921936</c:v>
                </c:pt>
                <c:pt idx="2703">
                  <c:v>4.3908662796020499</c:v>
                </c:pt>
                <c:pt idx="2704">
                  <c:v>4.3441643714904803</c:v>
                </c:pt>
                <c:pt idx="2705">
                  <c:v>4.3202376365661603</c:v>
                </c:pt>
                <c:pt idx="2706">
                  <c:v>4.2968883514404297</c:v>
                </c:pt>
                <c:pt idx="2707">
                  <c:v>4.2509865760803196</c:v>
                </c:pt>
                <c:pt idx="2708">
                  <c:v>4.2286171913146902</c:v>
                </c:pt>
                <c:pt idx="2709">
                  <c:v>4.2068424224853498</c:v>
                </c:pt>
                <c:pt idx="2710">
                  <c:v>4.1620950698852504</c:v>
                </c:pt>
                <c:pt idx="2711">
                  <c:v>4.1411166191101003</c:v>
                </c:pt>
                <c:pt idx="2712">
                  <c:v>4.1204562187194798</c:v>
                </c:pt>
                <c:pt idx="2713">
                  <c:v>4.0767722129821697</c:v>
                </c:pt>
                <c:pt idx="2714">
                  <c:v>4.0767722129821697</c:v>
                </c:pt>
                <c:pt idx="2715">
                  <c:v>4.05678367614746</c:v>
                </c:pt>
                <c:pt idx="2716">
                  <c:v>4.0138278007507298</c:v>
                </c:pt>
                <c:pt idx="2717">
                  <c:v>3.99451351165771</c:v>
                </c:pt>
                <c:pt idx="2718">
                  <c:v>3.97551345825195</c:v>
                </c:pt>
                <c:pt idx="2719">
                  <c:v>3.9336738586425701</c:v>
                </c:pt>
                <c:pt idx="2720">
                  <c:v>3.9153537750244101</c:v>
                </c:pt>
                <c:pt idx="2721">
                  <c:v>3.87429618835449</c:v>
                </c:pt>
                <c:pt idx="2722">
                  <c:v>3.8566634654998699</c:v>
                </c:pt>
                <c:pt idx="2723">
                  <c:v>3.8393471240997301</c:v>
                </c:pt>
                <c:pt idx="2724">
                  <c:v>3.79948425292968</c:v>
                </c:pt>
                <c:pt idx="2725">
                  <c:v>3.7828683853149401</c:v>
                </c:pt>
                <c:pt idx="2726">
                  <c:v>3.7665748596191402</c:v>
                </c:pt>
                <c:pt idx="2727">
                  <c:v>3.7279598712921098</c:v>
                </c:pt>
                <c:pt idx="2728">
                  <c:v>3.7124149799346902</c:v>
                </c:pt>
                <c:pt idx="2729">
                  <c:v>3.6972632408142001</c:v>
                </c:pt>
                <c:pt idx="2730">
                  <c:v>3.6746902465820299</c:v>
                </c:pt>
                <c:pt idx="2731">
                  <c:v>3.6599378585815399</c:v>
                </c:pt>
                <c:pt idx="2732">
                  <c:v>3.6455912590026802</c:v>
                </c:pt>
                <c:pt idx="2733">
                  <c:v>3.6094770431518501</c:v>
                </c:pt>
                <c:pt idx="2734">
                  <c:v>3.59598541259765</c:v>
                </c:pt>
                <c:pt idx="2735">
                  <c:v>3.5829007625579798</c:v>
                </c:pt>
                <c:pt idx="2736">
                  <c:v>3.54855060577392</c:v>
                </c:pt>
                <c:pt idx="2737">
                  <c:v>3.5363359451293901</c:v>
                </c:pt>
                <c:pt idx="2738">
                  <c:v>3.5033912658691402</c:v>
                </c:pt>
                <c:pt idx="2739">
                  <c:v>3.4922919273376398</c:v>
                </c:pt>
                <c:pt idx="2740">
                  <c:v>3.4817879199981601</c:v>
                </c:pt>
                <c:pt idx="2741">
                  <c:v>3.45146584510803</c:v>
                </c:pt>
                <c:pt idx="2742">
                  <c:v>3.4423918724060001</c:v>
                </c:pt>
                <c:pt idx="2743">
                  <c:v>3.4340929985046298</c:v>
                </c:pt>
                <c:pt idx="2744">
                  <c:v>3.4071116447448699</c:v>
                </c:pt>
                <c:pt idx="2745">
                  <c:v>3.4071116447448699</c:v>
                </c:pt>
                <c:pt idx="2746">
                  <c:v>3.40053963661193</c:v>
                </c:pt>
                <c:pt idx="2747">
                  <c:v>3.3760519027709899</c:v>
                </c:pt>
                <c:pt idx="2748">
                  <c:v>3.3712091445922798</c:v>
                </c:pt>
                <c:pt idx="2749">
                  <c:v>3.3671314716339098</c:v>
                </c:pt>
                <c:pt idx="2750">
                  <c:v>3.34599304199218</c:v>
                </c:pt>
                <c:pt idx="2751">
                  <c:v>3.3436465263366699</c:v>
                </c:pt>
                <c:pt idx="2752">
                  <c:v>3.3420605659484801</c:v>
                </c:pt>
                <c:pt idx="2753">
                  <c:v>3.3242700099945002</c:v>
                </c:pt>
                <c:pt idx="2754">
                  <c:v>3.3244171142578098</c:v>
                </c:pt>
                <c:pt idx="2755">
                  <c:v>3.3090245723724299</c:v>
                </c:pt>
                <c:pt idx="2756">
                  <c:v>3.3109107017517001</c:v>
                </c:pt>
                <c:pt idx="2757">
                  <c:v>3.31355857849121</c:v>
                </c:pt>
                <c:pt idx="2758">
                  <c:v>3.30157470703125</c:v>
                </c:pt>
                <c:pt idx="2759">
                  <c:v>3.30608654022216</c:v>
                </c:pt>
                <c:pt idx="2760">
                  <c:v>3.3115329742431601</c:v>
                </c:pt>
                <c:pt idx="2761">
                  <c:v>3.2970023155212398</c:v>
                </c:pt>
                <c:pt idx="2762">
                  <c:v>3.3036792278289702</c:v>
                </c:pt>
                <c:pt idx="2763">
                  <c:v>3.31128978729248</c:v>
                </c:pt>
                <c:pt idx="2764">
                  <c:v>3.3064832687377899</c:v>
                </c:pt>
                <c:pt idx="2765">
                  <c:v>3.3162608146667401</c:v>
                </c:pt>
                <c:pt idx="2766">
                  <c:v>3.3269698619842498</c:v>
                </c:pt>
                <c:pt idx="2767">
                  <c:v>3.3264713287353498</c:v>
                </c:pt>
                <c:pt idx="2768">
                  <c:v>3.33935451507568</c:v>
                </c:pt>
                <c:pt idx="2769">
                  <c:v>3.3531830310821502</c:v>
                </c:pt>
                <c:pt idx="2770">
                  <c:v>3.3572931289672798</c:v>
                </c:pt>
                <c:pt idx="2771">
                  <c:v>3.37367463111877</c:v>
                </c:pt>
                <c:pt idx="2772">
                  <c:v>3.3814961910247798</c:v>
                </c:pt>
                <c:pt idx="2773">
                  <c:v>3.4004645347595202</c:v>
                </c:pt>
                <c:pt idx="2774">
                  <c:v>3.4205281734466499</c:v>
                </c:pt>
                <c:pt idx="2775">
                  <c:v>3.43357133865356</c:v>
                </c:pt>
                <c:pt idx="2776">
                  <c:v>3.43357133865356</c:v>
                </c:pt>
                <c:pt idx="2777">
                  <c:v>3.45622634887695</c:v>
                </c:pt>
                <c:pt idx="2778">
                  <c:v>3.4730591773986799</c:v>
                </c:pt>
                <c:pt idx="2779">
                  <c:v>3.4985070228576598</c:v>
                </c:pt>
                <c:pt idx="2780">
                  <c:v>3.5252127647399898</c:v>
                </c:pt>
                <c:pt idx="2781">
                  <c:v>3.54810166358947</c:v>
                </c:pt>
                <c:pt idx="2782">
                  <c:v>3.57780861854553</c:v>
                </c:pt>
                <c:pt idx="2783">
                  <c:v>3.60877037048339</c:v>
                </c:pt>
                <c:pt idx="2784">
                  <c:v>3.6377820968627899</c:v>
                </c:pt>
                <c:pt idx="2785">
                  <c:v>3.67180323600769</c:v>
                </c:pt>
                <c:pt idx="2786">
                  <c:v>3.7053549289703298</c:v>
                </c:pt>
                <c:pt idx="2787">
                  <c:v>3.7421100139617902</c:v>
                </c:pt>
                <c:pt idx="2788">
                  <c:v>3.7798197269439702</c:v>
                </c:pt>
                <c:pt idx="2789">
                  <c:v>3.8179640769958501</c:v>
                </c:pt>
                <c:pt idx="2790">
                  <c:v>3.8578941822052002</c:v>
                </c:pt>
                <c:pt idx="2791">
                  <c:v>3.8987498283386199</c:v>
                </c:pt>
                <c:pt idx="2792">
                  <c:v>3.8991899490356401</c:v>
                </c:pt>
                <c:pt idx="2793">
                  <c:v>3.9413025379180899</c:v>
                </c:pt>
                <c:pt idx="2794">
                  <c:v>3.9842267036437899</c:v>
                </c:pt>
                <c:pt idx="2795">
                  <c:v>4.0292878150939897</c:v>
                </c:pt>
                <c:pt idx="2796">
                  <c:v>4.07364797592163</c:v>
                </c:pt>
                <c:pt idx="2797">
                  <c:v>4.1185240745544398</c:v>
                </c:pt>
                <c:pt idx="2798">
                  <c:v>4.1659054756164497</c:v>
                </c:pt>
                <c:pt idx="2799">
                  <c:v>4.2119574546813903</c:v>
                </c:pt>
                <c:pt idx="2800">
                  <c:v>4.2584853172302202</c:v>
                </c:pt>
                <c:pt idx="2801">
                  <c:v>4.3079948425292898</c:v>
                </c:pt>
                <c:pt idx="2802">
                  <c:v>4.3556113243103001</c:v>
                </c:pt>
                <c:pt idx="2803">
                  <c:v>4.4064869880676198</c:v>
                </c:pt>
                <c:pt idx="2804">
                  <c:v>4.4549884796142498</c:v>
                </c:pt>
                <c:pt idx="2805">
                  <c:v>4.5037145614623997</c:v>
                </c:pt>
                <c:pt idx="2806">
                  <c:v>4.5557427406311</c:v>
                </c:pt>
                <c:pt idx="2807">
                  <c:v>4.5557427406311</c:v>
                </c:pt>
                <c:pt idx="2808">
                  <c:v>4.6049809455871502</c:v>
                </c:pt>
                <c:pt idx="2809">
                  <c:v>4.6576180458068803</c:v>
                </c:pt>
                <c:pt idx="2810">
                  <c:v>4.7073035240173304</c:v>
                </c:pt>
                <c:pt idx="2811">
                  <c:v>4.75714063644409</c:v>
                </c:pt>
                <c:pt idx="2812">
                  <c:v>4.8105297088623002</c:v>
                </c:pt>
                <c:pt idx="2813">
                  <c:v>4.8607230186462402</c:v>
                </c:pt>
                <c:pt idx="2814">
                  <c:v>4.91102743148803</c:v>
                </c:pt>
                <c:pt idx="2815">
                  <c:v>4.9650011062621999</c:v>
                </c:pt>
                <c:pt idx="2816">
                  <c:v>5.0155758857726997</c:v>
                </c:pt>
                <c:pt idx="2817">
                  <c:v>5.06622266769409</c:v>
                </c:pt>
                <c:pt idx="2818">
                  <c:v>5.1206240653991699</c:v>
                </c:pt>
                <c:pt idx="2819">
                  <c:v>5.1714591979980398</c:v>
                </c:pt>
                <c:pt idx="2820">
                  <c:v>5.2260413169860804</c:v>
                </c:pt>
                <c:pt idx="2821">
                  <c:v>5.2770113945007298</c:v>
                </c:pt>
                <c:pt idx="2822">
                  <c:v>5.3279948234558097</c:v>
                </c:pt>
                <c:pt idx="2823">
                  <c:v>5.3317017555236799</c:v>
                </c:pt>
                <c:pt idx="2824">
                  <c:v>5.3827552795410103</c:v>
                </c:pt>
                <c:pt idx="2825">
                  <c:v>5.4337992668151802</c:v>
                </c:pt>
                <c:pt idx="2826">
                  <c:v>5.4885730743408203</c:v>
                </c:pt>
                <c:pt idx="2827">
                  <c:v>5.53952932357788</c:v>
                </c:pt>
                <c:pt idx="2828">
                  <c:v>5.5902581214904803</c:v>
                </c:pt>
                <c:pt idx="2829">
                  <c:v>5.6443314552307102</c:v>
                </c:pt>
                <c:pt idx="2830">
                  <c:v>5.6945695877075204</c:v>
                </c:pt>
                <c:pt idx="2831">
                  <c:v>5.7445440292358398</c:v>
                </c:pt>
                <c:pt idx="2832">
                  <c:v>5.7976150512695304</c:v>
                </c:pt>
                <c:pt idx="2833">
                  <c:v>5.8470168113708496</c:v>
                </c:pt>
                <c:pt idx="2834">
                  <c:v>5.89611721038818</c:v>
                </c:pt>
                <c:pt idx="2835">
                  <c:v>5.9480953216552699</c:v>
                </c:pt>
                <c:pt idx="2836">
                  <c:v>5.9966111183166504</c:v>
                </c:pt>
                <c:pt idx="2837">
                  <c:v>6.0482730865478498</c:v>
                </c:pt>
                <c:pt idx="2838">
                  <c:v>6.0482730865478498</c:v>
                </c:pt>
                <c:pt idx="2839">
                  <c:v>6.0962285995483398</c:v>
                </c:pt>
                <c:pt idx="2840">
                  <c:v>6.1474795341491699</c:v>
                </c:pt>
                <c:pt idx="2841">
                  <c:v>6.19482374191284</c:v>
                </c:pt>
                <c:pt idx="2842">
                  <c:v>6.24179935455322</c:v>
                </c:pt>
                <c:pt idx="2843">
                  <c:v>6.2921733856201101</c:v>
                </c:pt>
                <c:pt idx="2844">
                  <c:v>6.3384475708007804</c:v>
                </c:pt>
                <c:pt idx="2845">
                  <c:v>6.3843183517456001</c:v>
                </c:pt>
                <c:pt idx="2846">
                  <c:v>6.43363189697265</c:v>
                </c:pt>
                <c:pt idx="2847">
                  <c:v>6.4787168502807599</c:v>
                </c:pt>
                <c:pt idx="2848">
                  <c:v>6.5233645439147896</c:v>
                </c:pt>
                <c:pt idx="2849">
                  <c:v>6.5714416503906197</c:v>
                </c:pt>
                <c:pt idx="2850">
                  <c:v>6.6152253150939897</c:v>
                </c:pt>
                <c:pt idx="2851">
                  <c:v>6.6585378646850604</c:v>
                </c:pt>
                <c:pt idx="2852">
                  <c:v>6.7052135467529297</c:v>
                </c:pt>
                <c:pt idx="2853">
                  <c:v>6.7475881576538104</c:v>
                </c:pt>
                <c:pt idx="2854">
                  <c:v>6.7512955665588299</c:v>
                </c:pt>
                <c:pt idx="2855">
                  <c:v>6.7931938171386701</c:v>
                </c:pt>
                <c:pt idx="2856">
                  <c:v>6.8345794677734304</c:v>
                </c:pt>
                <c:pt idx="2857">
                  <c:v>6.8790326118469203</c:v>
                </c:pt>
                <c:pt idx="2858">
                  <c:v>6.9193825721740696</c:v>
                </c:pt>
                <c:pt idx="2859">
                  <c:v>6.9591927528381303</c:v>
                </c:pt>
                <c:pt idx="2860">
                  <c:v>7.0018744468688903</c:v>
                </c:pt>
                <c:pt idx="2861">
                  <c:v>7.0405855178832999</c:v>
                </c:pt>
                <c:pt idx="2862">
                  <c:v>7.0787324905395499</c:v>
                </c:pt>
                <c:pt idx="2863">
                  <c:v>7.11950588226318</c:v>
                </c:pt>
                <c:pt idx="2864">
                  <c:v>7.1564950942993102</c:v>
                </c:pt>
                <c:pt idx="2865">
                  <c:v>7.1928958892822203</c:v>
                </c:pt>
                <c:pt idx="2866">
                  <c:v>7.2316370010375897</c:v>
                </c:pt>
                <c:pt idx="2867">
                  <c:v>7.2668261528015101</c:v>
                </c:pt>
                <c:pt idx="2868">
                  <c:v>7.3014068603515598</c:v>
                </c:pt>
                <c:pt idx="2869">
                  <c:v>7.3040566444396902</c:v>
                </c:pt>
                <c:pt idx="2870">
                  <c:v>7.3379974365234304</c:v>
                </c:pt>
                <c:pt idx="2871">
                  <c:v>7.3736581802368102</c:v>
                </c:pt>
                <c:pt idx="2872">
                  <c:v>7.4063167572021396</c:v>
                </c:pt>
                <c:pt idx="2873">
                  <c:v>7.4383416175842303</c:v>
                </c:pt>
                <c:pt idx="2874">
                  <c:v>7.4716954231262198</c:v>
                </c:pt>
                <c:pt idx="2875">
                  <c:v>7.5023951530456499</c:v>
                </c:pt>
                <c:pt idx="2876">
                  <c:v>7.5324449539184499</c:v>
                </c:pt>
                <c:pt idx="2877">
                  <c:v>7.5633969306945801</c:v>
                </c:pt>
                <c:pt idx="2878">
                  <c:v>7.5920834541320801</c:v>
                </c:pt>
                <c:pt idx="2879">
                  <c:v>7.62127208709716</c:v>
                </c:pt>
                <c:pt idx="2880">
                  <c:v>7.6485700607299796</c:v>
                </c:pt>
                <c:pt idx="2881">
                  <c:v>7.6751956939697203</c:v>
                </c:pt>
                <c:pt idx="2882">
                  <c:v>7.7018399238586399</c:v>
                </c:pt>
                <c:pt idx="2883">
                  <c:v>7.7018399238586399</c:v>
                </c:pt>
                <c:pt idx="2884">
                  <c:v>7.72704648971557</c:v>
                </c:pt>
                <c:pt idx="2885">
                  <c:v>7.7518277168273899</c:v>
                </c:pt>
                <c:pt idx="2886">
                  <c:v>7.7755966186523402</c:v>
                </c:pt>
                <c:pt idx="2887">
                  <c:v>7.7986764907836896</c:v>
                </c:pt>
                <c:pt idx="2888">
                  <c:v>7.8207941055297798</c:v>
                </c:pt>
                <c:pt idx="2889">
                  <c:v>7.8424124717712402</c:v>
                </c:pt>
                <c:pt idx="2890">
                  <c:v>7.8625893592834402</c:v>
                </c:pt>
                <c:pt idx="2891">
                  <c:v>7.8827347755432102</c:v>
                </c:pt>
                <c:pt idx="2892">
                  <c:v>7.9021782875061</c:v>
                </c:pt>
                <c:pt idx="2893">
                  <c:v>7.9195995330810502</c:v>
                </c:pt>
                <c:pt idx="2894">
                  <c:v>7.93755626678466</c:v>
                </c:pt>
                <c:pt idx="2895">
                  <c:v>7.9548082351684499</c:v>
                </c:pt>
                <c:pt idx="2896">
                  <c:v>7.9694347381591797</c:v>
                </c:pt>
                <c:pt idx="2897">
                  <c:v>7.9851870536804199</c:v>
                </c:pt>
                <c:pt idx="2898">
                  <c:v>7.9828343391418404</c:v>
                </c:pt>
                <c:pt idx="2899">
                  <c:v>7.997802734375</c:v>
                </c:pt>
                <c:pt idx="2900">
                  <c:v>8.0122156143188406</c:v>
                </c:pt>
                <c:pt idx="2901">
                  <c:v>8.0229930877685494</c:v>
                </c:pt>
                <c:pt idx="2902">
                  <c:v>8.0361967086791903</c:v>
                </c:pt>
                <c:pt idx="2903">
                  <c:v>8.0488710403442294</c:v>
                </c:pt>
                <c:pt idx="2904">
                  <c:v>8.0571041107177699</c:v>
                </c:pt>
                <c:pt idx="2905">
                  <c:v>8.0685548782348597</c:v>
                </c:pt>
                <c:pt idx="2906">
                  <c:v>8.0749034881591797</c:v>
                </c:pt>
                <c:pt idx="2907">
                  <c:v>8.0851240158081001</c:v>
                </c:pt>
                <c:pt idx="2908">
                  <c:v>8.0948085784912092</c:v>
                </c:pt>
                <c:pt idx="2909">
                  <c:v>8.0985565185546804</c:v>
                </c:pt>
                <c:pt idx="2910">
                  <c:v>8.1070032119750906</c:v>
                </c:pt>
                <c:pt idx="2911">
                  <c:v>8.1149110794067294</c:v>
                </c:pt>
                <c:pt idx="2912">
                  <c:v>8.1088361740112305</c:v>
                </c:pt>
                <c:pt idx="2913">
                  <c:v>8.1160402297973597</c:v>
                </c:pt>
                <c:pt idx="2914">
                  <c:v>8.1227092742919904</c:v>
                </c:pt>
                <c:pt idx="2915">
                  <c:v>8.1219158172607404</c:v>
                </c:pt>
                <c:pt idx="2916">
                  <c:v>8.1273441314697195</c:v>
                </c:pt>
                <c:pt idx="2917">
                  <c:v>8.1246223449706996</c:v>
                </c:pt>
                <c:pt idx="2918">
                  <c:v>8.1288261413574201</c:v>
                </c:pt>
                <c:pt idx="2919">
                  <c:v>8.13262844085693</c:v>
                </c:pt>
                <c:pt idx="2920">
                  <c:v>8.1274280548095703</c:v>
                </c:pt>
                <c:pt idx="2921">
                  <c:v>8.1303930282592702</c:v>
                </c:pt>
                <c:pt idx="2922">
                  <c:v>8.1331768035888601</c:v>
                </c:pt>
                <c:pt idx="2923">
                  <c:v>8.1262311935424805</c:v>
                </c:pt>
                <c:pt idx="2924">
                  <c:v>8.1284418106079102</c:v>
                </c:pt>
                <c:pt idx="2925">
                  <c:v>8.1202058792114205</c:v>
                </c:pt>
                <c:pt idx="2926">
                  <c:v>8.1202058792114205</c:v>
                </c:pt>
                <c:pt idx="2927">
                  <c:v>8.1218318939208896</c:v>
                </c:pt>
                <c:pt idx="2928">
                  <c:v>8.1122894287109304</c:v>
                </c:pt>
                <c:pt idx="2929">
                  <c:v>8.1133232116699201</c:v>
                </c:pt>
                <c:pt idx="2930">
                  <c:v>8.1141605377197195</c:v>
                </c:pt>
                <c:pt idx="2931">
                  <c:v>8.1029014587402308</c:v>
                </c:pt>
                <c:pt idx="2932">
                  <c:v>8.1031351089477504</c:v>
                </c:pt>
                <c:pt idx="2933">
                  <c:v>8.1030693054199201</c:v>
                </c:pt>
                <c:pt idx="2934">
                  <c:v>8.0900192260742205</c:v>
                </c:pt>
                <c:pt idx="2935">
                  <c:v>8.08917140960693</c:v>
                </c:pt>
                <c:pt idx="2936">
                  <c:v>8.0747318267822195</c:v>
                </c:pt>
                <c:pt idx="2937">
                  <c:v>8.0730962753295898</c:v>
                </c:pt>
                <c:pt idx="2938">
                  <c:v>8.0711212158203107</c:v>
                </c:pt>
                <c:pt idx="2939">
                  <c:v>8.0548362731933505</c:v>
                </c:pt>
                <c:pt idx="2940">
                  <c:v>8.0548362731933505</c:v>
                </c:pt>
                <c:pt idx="2941">
                  <c:v>8.0520696640014595</c:v>
                </c:pt>
                <c:pt idx="2942">
                  <c:v>8.0343914031982404</c:v>
                </c:pt>
                <c:pt idx="2943">
                  <c:v>8.0308313369750906</c:v>
                </c:pt>
                <c:pt idx="2944">
                  <c:v>8.0117664337158203</c:v>
                </c:pt>
                <c:pt idx="2945">
                  <c:v>8.0074157714843697</c:v>
                </c:pt>
                <c:pt idx="2946">
                  <c:v>8.0027275085449201</c:v>
                </c:pt>
                <c:pt idx="2947">
                  <c:v>7.9818382263183603</c:v>
                </c:pt>
                <c:pt idx="2948">
                  <c:v>7.9763689041137704</c:v>
                </c:pt>
                <c:pt idx="2949">
                  <c:v>7.9705629348754803</c:v>
                </c:pt>
                <c:pt idx="2950">
                  <c:v>7.9478759765625</c:v>
                </c:pt>
                <c:pt idx="2951">
                  <c:v>7.9413022994995099</c:v>
                </c:pt>
                <c:pt idx="2952">
                  <c:v>7.9172811508178702</c:v>
                </c:pt>
                <c:pt idx="2953">
                  <c:v>7.9099431037902797</c:v>
                </c:pt>
                <c:pt idx="2954">
                  <c:v>7.9099431037902797</c:v>
                </c:pt>
                <c:pt idx="2955">
                  <c:v>7.8845896720886204</c:v>
                </c:pt>
                <c:pt idx="2956">
                  <c:v>7.8763771057128897</c:v>
                </c:pt>
                <c:pt idx="2957">
                  <c:v>7.8678650856018004</c:v>
                </c:pt>
                <c:pt idx="2958">
                  <c:v>7.8411726951599103</c:v>
                </c:pt>
                <c:pt idx="2959">
                  <c:v>7.8321657180786097</c:v>
                </c:pt>
                <c:pt idx="2960">
                  <c:v>7.8228907585143999</c:v>
                </c:pt>
                <c:pt idx="2961">
                  <c:v>7.7951512336730904</c:v>
                </c:pt>
                <c:pt idx="2962">
                  <c:v>7.7853798866271902</c:v>
                </c:pt>
                <c:pt idx="2963">
                  <c:v>7.7568302154540998</c:v>
                </c:pt>
                <c:pt idx="2964">
                  <c:v>7.7465667724609304</c:v>
                </c:pt>
                <c:pt idx="2965">
                  <c:v>7.7360343933105398</c:v>
                </c:pt>
                <c:pt idx="2966">
                  <c:v>7.7064719200134197</c:v>
                </c:pt>
                <c:pt idx="2967">
                  <c:v>7.6954541206359801</c:v>
                </c:pt>
                <c:pt idx="2968">
                  <c:v>7.6954541206359801</c:v>
                </c:pt>
                <c:pt idx="2969">
                  <c:v>7.6651225090026802</c:v>
                </c:pt>
                <c:pt idx="2970">
                  <c:v>7.6536293029785103</c:v>
                </c:pt>
                <c:pt idx="2971">
                  <c:v>7.6225509643554696</c:v>
                </c:pt>
                <c:pt idx="2972">
                  <c:v>7.61059474945068</c:v>
                </c:pt>
                <c:pt idx="2973">
                  <c:v>7.5983777046203604</c:v>
                </c:pt>
                <c:pt idx="2974">
                  <c:v>7.5663909912109304</c:v>
                </c:pt>
                <c:pt idx="2975">
                  <c:v>7.55373191833496</c:v>
                </c:pt>
                <c:pt idx="2976">
                  <c:v>7.5408205986022896</c:v>
                </c:pt>
                <c:pt idx="2977">
                  <c:v>7.5079832077026296</c:v>
                </c:pt>
                <c:pt idx="2978">
                  <c:v>7.4946546554565403</c:v>
                </c:pt>
                <c:pt idx="2979">
                  <c:v>7.4611911773681596</c:v>
                </c:pt>
                <c:pt idx="2980">
                  <c:v>7.4474663734436</c:v>
                </c:pt>
                <c:pt idx="2981">
                  <c:v>7.4335088729858398</c:v>
                </c:pt>
                <c:pt idx="2982">
                  <c:v>7.4134187698364196</c:v>
                </c:pt>
                <c:pt idx="2983">
                  <c:v>7.3993253707885698</c:v>
                </c:pt>
                <c:pt idx="2984">
                  <c:v>7.3851323127746502</c:v>
                </c:pt>
                <c:pt idx="2985">
                  <c:v>7.3508625030517498</c:v>
                </c:pt>
                <c:pt idx="2986">
                  <c:v>7.3367462158203098</c:v>
                </c:pt>
                <c:pt idx="2987">
                  <c:v>7.3225960731506303</c:v>
                </c:pt>
                <c:pt idx="2988">
                  <c:v>7.28851270675659</c:v>
                </c:pt>
                <c:pt idx="2989">
                  <c:v>7.2744626998901296</c:v>
                </c:pt>
                <c:pt idx="2990">
                  <c:v>7.2404870986938397</c:v>
                </c:pt>
                <c:pt idx="2991">
                  <c:v>7.2265586853027299</c:v>
                </c:pt>
                <c:pt idx="2992">
                  <c:v>7.2126154899597097</c:v>
                </c:pt>
                <c:pt idx="2993">
                  <c:v>7.1789531707763601</c:v>
                </c:pt>
                <c:pt idx="2994">
                  <c:v>7.1651930809020996</c:v>
                </c:pt>
                <c:pt idx="2995">
                  <c:v>7.1514525413513104</c:v>
                </c:pt>
                <c:pt idx="2996">
                  <c:v>7.1317205429077104</c:v>
                </c:pt>
                <c:pt idx="2997">
                  <c:v>7.1181483268737802</c:v>
                </c:pt>
                <c:pt idx="2998">
                  <c:v>7.0850076675415004</c:v>
                </c:pt>
                <c:pt idx="2999">
                  <c:v>7.0716414451599103</c:v>
                </c:pt>
                <c:pt idx="3000">
                  <c:v>7.0582933425903303</c:v>
                </c:pt>
                <c:pt idx="3001">
                  <c:v>7.0257625579833896</c:v>
                </c:pt>
                <c:pt idx="3002">
                  <c:v>7.0126256942748997</c:v>
                </c:pt>
                <c:pt idx="3003">
                  <c:v>6.9995093345642099</c:v>
                </c:pt>
                <c:pt idx="3004">
                  <c:v>6.96779441833496</c:v>
                </c:pt>
                <c:pt idx="3005">
                  <c:v>6.9549102783203098</c:v>
                </c:pt>
                <c:pt idx="3006">
                  <c:v>6.9420485496520996</c:v>
                </c:pt>
                <c:pt idx="3007">
                  <c:v>6.9112381935119602</c:v>
                </c:pt>
                <c:pt idx="3008">
                  <c:v>6.89861583709716</c:v>
                </c:pt>
                <c:pt idx="3009">
                  <c:v>6.8685073852539</c:v>
                </c:pt>
                <c:pt idx="3010">
                  <c:v>6.8561325073242196</c:v>
                </c:pt>
                <c:pt idx="3011">
                  <c:v>6.8561325073242196</c:v>
                </c:pt>
                <c:pt idx="3012">
                  <c:v>6.8267869949340803</c:v>
                </c:pt>
                <c:pt idx="3013">
                  <c:v>6.8148956298828098</c:v>
                </c:pt>
                <c:pt idx="3014">
                  <c:v>6.8032240867614702</c:v>
                </c:pt>
                <c:pt idx="3015">
                  <c:v>6.7755680084228498</c:v>
                </c:pt>
                <c:pt idx="3016">
                  <c:v>6.7645807266235298</c:v>
                </c:pt>
                <c:pt idx="3017">
                  <c:v>6.7381858825683603</c:v>
                </c:pt>
                <c:pt idx="3018">
                  <c:v>6.7278871536254803</c:v>
                </c:pt>
                <c:pt idx="3019">
                  <c:v>6.71781349182129</c:v>
                </c:pt>
                <c:pt idx="3020">
                  <c:v>6.6931629180908203</c:v>
                </c:pt>
                <c:pt idx="3021">
                  <c:v>6.6837921142578098</c:v>
                </c:pt>
                <c:pt idx="3022">
                  <c:v>6.6746530532836896</c:v>
                </c:pt>
                <c:pt idx="3023">
                  <c:v>6.6517772674560502</c:v>
                </c:pt>
                <c:pt idx="3024">
                  <c:v>6.6433596611022896</c:v>
                </c:pt>
                <c:pt idx="3025">
                  <c:v>6.6297330856323198</c:v>
                </c:pt>
                <c:pt idx="3026">
                  <c:v>6.6218075752258301</c:v>
                </c:pt>
                <c:pt idx="3027">
                  <c:v>6.6141119003295898</c:v>
                </c:pt>
                <c:pt idx="3028">
                  <c:v>6.5935959815979004</c:v>
                </c:pt>
                <c:pt idx="3029">
                  <c:v>6.5864205360412598</c:v>
                </c:pt>
                <c:pt idx="3030">
                  <c:v>6.5794315338134703</c:v>
                </c:pt>
                <c:pt idx="3031">
                  <c:v>6.5600681304931596</c:v>
                </c:pt>
                <c:pt idx="3032">
                  <c:v>6.5536189079284597</c:v>
                </c:pt>
                <c:pt idx="3033">
                  <c:v>6.5473666191101003</c:v>
                </c:pt>
                <c:pt idx="3034">
                  <c:v>6.5293731689453098</c:v>
                </c:pt>
                <c:pt idx="3035">
                  <c:v>6.52369832992553</c:v>
                </c:pt>
                <c:pt idx="3036">
                  <c:v>6.5068073272704998</c:v>
                </c:pt>
                <c:pt idx="3037">
                  <c:v>6.50172567367553</c:v>
                </c:pt>
                <c:pt idx="3038">
                  <c:v>6.4968409538268999</c:v>
                </c:pt>
                <c:pt idx="3039">
                  <c:v>6.4857993125915501</c:v>
                </c:pt>
                <c:pt idx="3040">
                  <c:v>6.4811258316040004</c:v>
                </c:pt>
                <c:pt idx="3041">
                  <c:v>6.4765977859496999</c:v>
                </c:pt>
                <c:pt idx="3042">
                  <c:v>6.4614419937133798</c:v>
                </c:pt>
                <c:pt idx="3043">
                  <c:v>6.4572796821594203</c:v>
                </c:pt>
                <c:pt idx="3044">
                  <c:v>6.4426717758178702</c:v>
                </c:pt>
                <c:pt idx="3045">
                  <c:v>6.4387340545654297</c:v>
                </c:pt>
                <c:pt idx="3046">
                  <c:v>6.4347977638244602</c:v>
                </c:pt>
                <c:pt idx="3047">
                  <c:v>6.4203395843505797</c:v>
                </c:pt>
                <c:pt idx="3048">
                  <c:v>6.41629934310913</c:v>
                </c:pt>
                <c:pt idx="3049">
                  <c:v>6.4121723175048801</c:v>
                </c:pt>
                <c:pt idx="3050">
                  <c:v>6.3972234725952104</c:v>
                </c:pt>
                <c:pt idx="3051">
                  <c:v>6.3928189277648899</c:v>
                </c:pt>
                <c:pt idx="3052">
                  <c:v>6.3883342742919904</c:v>
                </c:pt>
                <c:pt idx="3053">
                  <c:v>6.3729481697082502</c:v>
                </c:pt>
                <c:pt idx="3054">
                  <c:v>6.3681979179382298</c:v>
                </c:pt>
                <c:pt idx="3055">
                  <c:v>6.3681979179382298</c:v>
                </c:pt>
                <c:pt idx="3056">
                  <c:v>6.35268259048462</c:v>
                </c:pt>
                <c:pt idx="3057">
                  <c:v>6.34767723083496</c:v>
                </c:pt>
                <c:pt idx="3058">
                  <c:v>6.3425960540771396</c:v>
                </c:pt>
                <c:pt idx="3059">
                  <c:v>6.3269143104553196</c:v>
                </c:pt>
                <c:pt idx="3060">
                  <c:v>6.3215794563293404</c:v>
                </c:pt>
                <c:pt idx="3061">
                  <c:v>6.3161749839782697</c:v>
                </c:pt>
                <c:pt idx="3062">
                  <c:v>6.3002853393554696</c:v>
                </c:pt>
                <c:pt idx="3063">
                  <c:v>6.2946295738220197</c:v>
                </c:pt>
                <c:pt idx="3064">
                  <c:v>6.2889142036437997</c:v>
                </c:pt>
                <c:pt idx="3065">
                  <c:v>6.2727799415588299</c:v>
                </c:pt>
                <c:pt idx="3066">
                  <c:v>6.2668228149414</c:v>
                </c:pt>
                <c:pt idx="3067">
                  <c:v>6.2608165740966797</c:v>
                </c:pt>
                <c:pt idx="3068">
                  <c:v>6.2444171905517498</c:v>
                </c:pt>
                <c:pt idx="3069">
                  <c:v>6.2381844520568803</c:v>
                </c:pt>
                <c:pt idx="3070">
                  <c:v>6.2319183349609304</c:v>
                </c:pt>
                <c:pt idx="3071">
                  <c:v>6.2152242660522399</c:v>
                </c:pt>
                <c:pt idx="3072">
                  <c:v>6.2152242660522399</c:v>
                </c:pt>
                <c:pt idx="3073">
                  <c:v>6.2085041999816903</c:v>
                </c:pt>
                <c:pt idx="3074">
                  <c:v>6.1915607452392498</c:v>
                </c:pt>
                <c:pt idx="3075">
                  <c:v>6.1842446327209402</c:v>
                </c:pt>
                <c:pt idx="3076">
                  <c:v>6.1766223907470703</c:v>
                </c:pt>
                <c:pt idx="3077">
                  <c:v>6.1591196060180602</c:v>
                </c:pt>
                <c:pt idx="3078">
                  <c:v>6.1509065628051696</c:v>
                </c:pt>
                <c:pt idx="3079">
                  <c:v>6.1423969268798801</c:v>
                </c:pt>
                <c:pt idx="3080">
                  <c:v>6.1243181228637704</c:v>
                </c:pt>
                <c:pt idx="3081">
                  <c:v>6.1152291297912598</c:v>
                </c:pt>
                <c:pt idx="3082">
                  <c:v>6.1058549880981401</c:v>
                </c:pt>
                <c:pt idx="3083">
                  <c:v>6.0871958732604901</c:v>
                </c:pt>
                <c:pt idx="3084">
                  <c:v>6.0772581100463796</c:v>
                </c:pt>
                <c:pt idx="3085">
                  <c:v>6.0670509338378897</c:v>
                </c:pt>
                <c:pt idx="3086">
                  <c:v>6.0478186607360804</c:v>
                </c:pt>
                <c:pt idx="3087">
                  <c:v>6.0370707511901802</c:v>
                </c:pt>
                <c:pt idx="3088">
                  <c:v>6.0260682106018004</c:v>
                </c:pt>
                <c:pt idx="3089">
                  <c:v>6.0062808990478498</c:v>
                </c:pt>
                <c:pt idx="3090">
                  <c:v>6.0062808990478498</c:v>
                </c:pt>
                <c:pt idx="3091">
                  <c:v>5.9947671890258798</c:v>
                </c:pt>
                <c:pt idx="3092">
                  <c:v>5.9747114181518501</c:v>
                </c:pt>
                <c:pt idx="3093">
                  <c:v>5.96270751953125</c:v>
                </c:pt>
                <c:pt idx="3094">
                  <c:v>5.9504814147949201</c:v>
                </c:pt>
                <c:pt idx="3095">
                  <c:v>5.9380426406860298</c:v>
                </c:pt>
                <c:pt idx="3096">
                  <c:v>5.9172482490539497</c:v>
                </c:pt>
                <c:pt idx="3097">
                  <c:v>5.9043726921081499</c:v>
                </c:pt>
                <c:pt idx="3098">
                  <c:v>5.8913145065307599</c:v>
                </c:pt>
                <c:pt idx="3099">
                  <c:v>5.8782196044921804</c:v>
                </c:pt>
                <c:pt idx="3100">
                  <c:v>5.8570885658264098</c:v>
                </c:pt>
                <c:pt idx="3101">
                  <c:v>5.8439888954162598</c:v>
                </c:pt>
                <c:pt idx="3102">
                  <c:v>5.83092832565307</c:v>
                </c:pt>
                <c:pt idx="3103">
                  <c:v>5.8179130554199201</c:v>
                </c:pt>
                <c:pt idx="3104">
                  <c:v>5.8049516677856401</c:v>
                </c:pt>
                <c:pt idx="3105">
                  <c:v>5.79205274581909</c:v>
                </c:pt>
                <c:pt idx="3106">
                  <c:v>5.7792253494262704</c:v>
                </c:pt>
                <c:pt idx="3107">
                  <c:v>5.7664761543273899</c:v>
                </c:pt>
                <c:pt idx="3108">
                  <c:v>5.7454967498779297</c:v>
                </c:pt>
                <c:pt idx="3109">
                  <c:v>5.7328586578369096</c:v>
                </c:pt>
                <c:pt idx="3110">
                  <c:v>5.7203259468078604</c:v>
                </c:pt>
                <c:pt idx="3111">
                  <c:v>5.7079110145568803</c:v>
                </c:pt>
                <c:pt idx="3112">
                  <c:v>5.6956229209899902</c:v>
                </c:pt>
                <c:pt idx="3113">
                  <c:v>5.6834731101989702</c:v>
                </c:pt>
                <c:pt idx="3114">
                  <c:v>5.6714730262756303</c:v>
                </c:pt>
                <c:pt idx="3115">
                  <c:v>5.6596336364746103</c:v>
                </c:pt>
                <c:pt idx="3116">
                  <c:v>5.6480774879455504</c:v>
                </c:pt>
                <c:pt idx="3117">
                  <c:v>5.6369042396545401</c:v>
                </c:pt>
                <c:pt idx="3118">
                  <c:v>5.6261215209960902</c:v>
                </c:pt>
                <c:pt idx="3119">
                  <c:v>5.6157388687133798</c:v>
                </c:pt>
                <c:pt idx="3120">
                  <c:v>5.6057667732238698</c:v>
                </c:pt>
                <c:pt idx="3121">
                  <c:v>5.5962185859680096</c:v>
                </c:pt>
                <c:pt idx="3122">
                  <c:v>5.5872335433959899</c:v>
                </c:pt>
                <c:pt idx="3123">
                  <c:v>5.5788869857788104</c:v>
                </c:pt>
                <c:pt idx="3124">
                  <c:v>5.5711874961853001</c:v>
                </c:pt>
                <c:pt idx="3125">
                  <c:v>5.5544910430908203</c:v>
                </c:pt>
                <c:pt idx="3126">
                  <c:v>5.5479931831359801</c:v>
                </c:pt>
                <c:pt idx="3127">
                  <c:v>5.5421662330627397</c:v>
                </c:pt>
                <c:pt idx="3128">
                  <c:v>5.5370202064514098</c:v>
                </c:pt>
                <c:pt idx="3129">
                  <c:v>5.5325660705566397</c:v>
                </c:pt>
                <c:pt idx="3130">
                  <c:v>5.5288133621215803</c:v>
                </c:pt>
                <c:pt idx="3131">
                  <c:v>5.5259246826171804</c:v>
                </c:pt>
                <c:pt idx="3132">
                  <c:v>5.5241541862487802</c:v>
                </c:pt>
                <c:pt idx="3133">
                  <c:v>5.5236477851867596</c:v>
                </c:pt>
                <c:pt idx="3134">
                  <c:v>5.5244641304016104</c:v>
                </c:pt>
                <c:pt idx="3135">
                  <c:v>5.52675104141235</c:v>
                </c:pt>
                <c:pt idx="3136">
                  <c:v>5.5305514335632298</c:v>
                </c:pt>
                <c:pt idx="3137">
                  <c:v>5.53586673736572</c:v>
                </c:pt>
                <c:pt idx="3138">
                  <c:v>5.5426974296569798</c:v>
                </c:pt>
                <c:pt idx="3139">
                  <c:v>5.5510401725768999</c:v>
                </c:pt>
                <c:pt idx="3140">
                  <c:v>5.5607881546020499</c:v>
                </c:pt>
                <c:pt idx="3141">
                  <c:v>5.5720310211181596</c:v>
                </c:pt>
                <c:pt idx="3142">
                  <c:v>5.5847606658935502</c:v>
                </c:pt>
                <c:pt idx="3143">
                  <c:v>5.5989508628845197</c:v>
                </c:pt>
                <c:pt idx="3144">
                  <c:v>5.6010437011718697</c:v>
                </c:pt>
                <c:pt idx="3145">
                  <c:v>5.6175298690795898</c:v>
                </c:pt>
                <c:pt idx="3146">
                  <c:v>5.6352219581604004</c:v>
                </c:pt>
                <c:pt idx="3147">
                  <c:v>5.6541948318481401</c:v>
                </c:pt>
                <c:pt idx="3148">
                  <c:v>5.6745524406433097</c:v>
                </c:pt>
                <c:pt idx="3149">
                  <c:v>5.6962862014770499</c:v>
                </c:pt>
                <c:pt idx="3150">
                  <c:v>5.7194585800170898</c:v>
                </c:pt>
                <c:pt idx="3151">
                  <c:v>5.7441773414611799</c:v>
                </c:pt>
                <c:pt idx="3152">
                  <c:v>5.7704305648803702</c:v>
                </c:pt>
                <c:pt idx="3153">
                  <c:v>5.7981986999511701</c:v>
                </c:pt>
                <c:pt idx="3154">
                  <c:v>5.82743167877197</c:v>
                </c:pt>
                <c:pt idx="3155">
                  <c:v>5.8581151962280202</c:v>
                </c:pt>
                <c:pt idx="3156">
                  <c:v>5.8902692794799796</c:v>
                </c:pt>
                <c:pt idx="3157">
                  <c:v>5.9240169525146396</c:v>
                </c:pt>
                <c:pt idx="3158">
                  <c:v>5.9593315124511701</c:v>
                </c:pt>
                <c:pt idx="3159">
                  <c:v>5.9961910247802699</c:v>
                </c:pt>
                <c:pt idx="3160">
                  <c:v>6.0345478057861301</c:v>
                </c:pt>
                <c:pt idx="3161">
                  <c:v>6.0742564201354901</c:v>
                </c:pt>
                <c:pt idx="3162">
                  <c:v>6.1152005195617596</c:v>
                </c:pt>
                <c:pt idx="3163">
                  <c:v>6.1573629379272399</c:v>
                </c:pt>
                <c:pt idx="3164">
                  <c:v>6.2007246017456001</c:v>
                </c:pt>
                <c:pt idx="3165">
                  <c:v>6.2452664375305096</c:v>
                </c:pt>
                <c:pt idx="3166">
                  <c:v>6.2740507125854501</c:v>
                </c:pt>
                <c:pt idx="3167">
                  <c:v>6.3208932876586896</c:v>
                </c:pt>
                <c:pt idx="3168">
                  <c:v>6.3688669204711896</c:v>
                </c:pt>
                <c:pt idx="3169">
                  <c:v>6.4178495407104501</c:v>
                </c:pt>
                <c:pt idx="3170">
                  <c:v>6.4677329063415501</c:v>
                </c:pt>
                <c:pt idx="3171">
                  <c:v>6.5184988975524902</c:v>
                </c:pt>
                <c:pt idx="3172">
                  <c:v>6.5701260566711399</c:v>
                </c:pt>
                <c:pt idx="3173">
                  <c:v>6.62259817123413</c:v>
                </c:pt>
                <c:pt idx="3174">
                  <c:v>6.6758947372436497</c:v>
                </c:pt>
                <c:pt idx="3175">
                  <c:v>6.7300004959106401</c:v>
                </c:pt>
                <c:pt idx="3176">
                  <c:v>6.7848930358886701</c:v>
                </c:pt>
                <c:pt idx="3177">
                  <c:v>6.8405485153198198</c:v>
                </c:pt>
                <c:pt idx="3178">
                  <c:v>6.8968038558959899</c:v>
                </c:pt>
                <c:pt idx="3179">
                  <c:v>6.9535975456237802</c:v>
                </c:pt>
                <c:pt idx="3180">
                  <c:v>7.0109128952026296</c:v>
                </c:pt>
                <c:pt idx="3181">
                  <c:v>7.0687270164489702</c:v>
                </c:pt>
                <c:pt idx="3182">
                  <c:v>7.1270241737365696</c:v>
                </c:pt>
                <c:pt idx="3183">
                  <c:v>7.1857838630676198</c:v>
                </c:pt>
                <c:pt idx="3184">
                  <c:v>7.2449870109558097</c:v>
                </c:pt>
                <c:pt idx="3185">
                  <c:v>7.3045339584350604</c:v>
                </c:pt>
                <c:pt idx="3186">
                  <c:v>7.3642916679382298</c:v>
                </c:pt>
                <c:pt idx="3187">
                  <c:v>7.4058175086975098</c:v>
                </c:pt>
                <c:pt idx="3188">
                  <c:v>7.46587705612182</c:v>
                </c:pt>
                <c:pt idx="3189">
                  <c:v>7.5260891914367596</c:v>
                </c:pt>
                <c:pt idx="3190">
                  <c:v>7.5864334106445304</c:v>
                </c:pt>
                <c:pt idx="3191">
                  <c:v>7.64689064025879</c:v>
                </c:pt>
                <c:pt idx="3192">
                  <c:v>7.7074418067932102</c:v>
                </c:pt>
                <c:pt idx="3193">
                  <c:v>7.7680683135986301</c:v>
                </c:pt>
                <c:pt idx="3194">
                  <c:v>7.8287501335143999</c:v>
                </c:pt>
                <c:pt idx="3195">
                  <c:v>7.8894691467285103</c:v>
                </c:pt>
                <c:pt idx="3196">
                  <c:v>7.9502081871032697</c:v>
                </c:pt>
                <c:pt idx="3197">
                  <c:v>8.0109472274780202</c:v>
                </c:pt>
                <c:pt idx="3198">
                  <c:v>8.0716705322265607</c:v>
                </c:pt>
                <c:pt idx="3199">
                  <c:v>8.1323690414428693</c:v>
                </c:pt>
                <c:pt idx="3200">
                  <c:v>8.1931657791137695</c:v>
                </c:pt>
                <c:pt idx="3201">
                  <c:v>8.2540845870971609</c:v>
                </c:pt>
                <c:pt idx="3202">
                  <c:v>8.3151063919067294</c:v>
                </c:pt>
                <c:pt idx="3203">
                  <c:v>8.3762102127075195</c:v>
                </c:pt>
                <c:pt idx="3204">
                  <c:v>8.4373817443847603</c:v>
                </c:pt>
                <c:pt idx="3205">
                  <c:v>8.4985990524291903</c:v>
                </c:pt>
                <c:pt idx="3206">
                  <c:v>8.5598440170288104</c:v>
                </c:pt>
                <c:pt idx="3207">
                  <c:v>8.6210975646972603</c:v>
                </c:pt>
                <c:pt idx="3208">
                  <c:v>8.6620035171508807</c:v>
                </c:pt>
                <c:pt idx="3209">
                  <c:v>8.7231836318969709</c:v>
                </c:pt>
                <c:pt idx="3210">
                  <c:v>8.7843227386474592</c:v>
                </c:pt>
                <c:pt idx="3211">
                  <c:v>8.8454074859619105</c:v>
                </c:pt>
                <c:pt idx="3212">
                  <c:v>8.9064178466796804</c:v>
                </c:pt>
                <c:pt idx="3213">
                  <c:v>8.9673385620117205</c:v>
                </c:pt>
                <c:pt idx="3214">
                  <c:v>9.02815341949462</c:v>
                </c:pt>
                <c:pt idx="3215">
                  <c:v>9.0888462066650408</c:v>
                </c:pt>
                <c:pt idx="3216">
                  <c:v>9.1494007110595703</c:v>
                </c:pt>
                <c:pt idx="3217">
                  <c:v>9.2098045349121005</c:v>
                </c:pt>
                <c:pt idx="3218">
                  <c:v>9.2700405120849503</c:v>
                </c:pt>
                <c:pt idx="3219">
                  <c:v>9.33009433746337</c:v>
                </c:pt>
                <c:pt idx="3220">
                  <c:v>9.3899507522583008</c:v>
                </c:pt>
                <c:pt idx="3221">
                  <c:v>9.4495973587036097</c:v>
                </c:pt>
                <c:pt idx="3222">
                  <c:v>9.5090188980102504</c:v>
                </c:pt>
                <c:pt idx="3223">
                  <c:v>9.5682029724121005</c:v>
                </c:pt>
                <c:pt idx="3224">
                  <c:v>9.6271343231201101</c:v>
                </c:pt>
                <c:pt idx="3225">
                  <c:v>9.6858034133911097</c:v>
                </c:pt>
                <c:pt idx="3226">
                  <c:v>9.7441940307617099</c:v>
                </c:pt>
                <c:pt idx="3227">
                  <c:v>9.8022937774658203</c:v>
                </c:pt>
                <c:pt idx="3228">
                  <c:v>9.8600969314575195</c:v>
                </c:pt>
                <c:pt idx="3229">
                  <c:v>9.8959617614746005</c:v>
                </c:pt>
                <c:pt idx="3230">
                  <c:v>9.95314121246337</c:v>
                </c:pt>
                <c:pt idx="3231">
                  <c:v>10.009984970092701</c:v>
                </c:pt>
                <c:pt idx="3232">
                  <c:v>10.0664863586425</c:v>
                </c:pt>
                <c:pt idx="3233">
                  <c:v>10.122631072998001</c:v>
                </c:pt>
                <c:pt idx="3234">
                  <c:v>10.1784143447875</c:v>
                </c:pt>
                <c:pt idx="3235">
                  <c:v>10.2338199615478</c:v>
                </c:pt>
                <c:pt idx="3236">
                  <c:v>10.288840293884199</c:v>
                </c:pt>
                <c:pt idx="3237">
                  <c:v>10.343467712402299</c:v>
                </c:pt>
                <c:pt idx="3238">
                  <c:v>10.3976898193359</c:v>
                </c:pt>
                <c:pt idx="3239">
                  <c:v>10.4514808654785</c:v>
                </c:pt>
                <c:pt idx="3240">
                  <c:v>10.504777908325099</c:v>
                </c:pt>
                <c:pt idx="3241">
                  <c:v>10.5575590133666</c:v>
                </c:pt>
                <c:pt idx="3242">
                  <c:v>10.6098203659057</c:v>
                </c:pt>
                <c:pt idx="3243">
                  <c:v>10.6615447998046</c:v>
                </c:pt>
                <c:pt idx="3244">
                  <c:v>10.7127275466918</c:v>
                </c:pt>
                <c:pt idx="3245">
                  <c:v>10.763359069824199</c:v>
                </c:pt>
                <c:pt idx="3246">
                  <c:v>10.8134298324584</c:v>
                </c:pt>
                <c:pt idx="3247">
                  <c:v>10.862931251525801</c:v>
                </c:pt>
                <c:pt idx="3248">
                  <c:v>10.9118537902832</c:v>
                </c:pt>
                <c:pt idx="3249">
                  <c:v>10.960177421569799</c:v>
                </c:pt>
                <c:pt idx="3250">
                  <c:v>11.0078125</c:v>
                </c:pt>
                <c:pt idx="3251">
                  <c:v>11.0547380447387</c:v>
                </c:pt>
                <c:pt idx="3252">
                  <c:v>11.1009426116943</c:v>
                </c:pt>
                <c:pt idx="3253">
                  <c:v>11.1687021255493</c:v>
                </c:pt>
                <c:pt idx="3254">
                  <c:v>11.213563919067299</c:v>
                </c:pt>
                <c:pt idx="3255">
                  <c:v>11.257677078246999</c:v>
                </c:pt>
                <c:pt idx="3256">
                  <c:v>11.257677078246999</c:v>
                </c:pt>
                <c:pt idx="3257">
                  <c:v>11.301031112670801</c:v>
                </c:pt>
                <c:pt idx="3258">
                  <c:v>11.3436212539672</c:v>
                </c:pt>
                <c:pt idx="3259">
                  <c:v>11.385435104370099</c:v>
                </c:pt>
                <c:pt idx="3260">
                  <c:v>11.448157310485801</c:v>
                </c:pt>
                <c:pt idx="3261">
                  <c:v>11.4885158538818</c:v>
                </c:pt>
                <c:pt idx="3262">
                  <c:v>11.528079032897899</c:v>
                </c:pt>
                <c:pt idx="3263">
                  <c:v>11.5668992996215</c:v>
                </c:pt>
                <c:pt idx="3264">
                  <c:v>11.6049900054931</c:v>
                </c:pt>
                <c:pt idx="3265">
                  <c:v>11.6423435211181</c:v>
                </c:pt>
                <c:pt idx="3266">
                  <c:v>11.700430870056101</c:v>
                </c:pt>
                <c:pt idx="3267">
                  <c:v>11.736482620239199</c:v>
                </c:pt>
                <c:pt idx="3268">
                  <c:v>11.771770477294901</c:v>
                </c:pt>
                <c:pt idx="3269">
                  <c:v>11.827113151550201</c:v>
                </c:pt>
                <c:pt idx="3270">
                  <c:v>11.861040115356399</c:v>
                </c:pt>
                <c:pt idx="3271">
                  <c:v>11.8941793441772</c:v>
                </c:pt>
                <c:pt idx="3272">
                  <c:v>11.946660041809</c:v>
                </c:pt>
                <c:pt idx="3273">
                  <c:v>11.9783878326416</c:v>
                </c:pt>
                <c:pt idx="3274">
                  <c:v>12.009309768676699</c:v>
                </c:pt>
                <c:pt idx="3275">
                  <c:v>12.058820724487299</c:v>
                </c:pt>
                <c:pt idx="3276">
                  <c:v>12.088279724121</c:v>
                </c:pt>
                <c:pt idx="3277">
                  <c:v>12.1169166564941</c:v>
                </c:pt>
                <c:pt idx="3278">
                  <c:v>12.1633644104003</c:v>
                </c:pt>
                <c:pt idx="3279">
                  <c:v>12.190503120422299</c:v>
                </c:pt>
                <c:pt idx="3280">
                  <c:v>12.2169075012207</c:v>
                </c:pt>
                <c:pt idx="3281">
                  <c:v>12.2606134414672</c:v>
                </c:pt>
                <c:pt idx="3282">
                  <c:v>12.2606134414672</c:v>
                </c:pt>
                <c:pt idx="3283">
                  <c:v>12.285896301269499</c:v>
                </c:pt>
                <c:pt idx="3284">
                  <c:v>12.3275966644287</c:v>
                </c:pt>
                <c:pt idx="3285">
                  <c:v>12.3517208099365</c:v>
                </c:pt>
                <c:pt idx="3286">
                  <c:v>12.3751573562622</c:v>
                </c:pt>
                <c:pt idx="3287">
                  <c:v>12.3978958129882</c:v>
                </c:pt>
                <c:pt idx="3288">
                  <c:v>12.436530113220201</c:v>
                </c:pt>
                <c:pt idx="3289">
                  <c:v>12.458055496215801</c:v>
                </c:pt>
                <c:pt idx="3290">
                  <c:v>12.478864669799799</c:v>
                </c:pt>
                <c:pt idx="3291">
                  <c:v>12.514829635620099</c:v>
                </c:pt>
                <c:pt idx="3292">
                  <c:v>12.5343875885009</c:v>
                </c:pt>
                <c:pt idx="3293">
                  <c:v>12.553219795226999</c:v>
                </c:pt>
                <c:pt idx="3294">
                  <c:v>12.5864353179931</c:v>
                </c:pt>
                <c:pt idx="3295">
                  <c:v>12.6039819717407</c:v>
                </c:pt>
                <c:pt idx="3296">
                  <c:v>12.6207914352416</c:v>
                </c:pt>
                <c:pt idx="3297">
                  <c:v>12.6511936187744</c:v>
                </c:pt>
                <c:pt idx="3298">
                  <c:v>12.6666955947875</c:v>
                </c:pt>
                <c:pt idx="3299">
                  <c:v>12.681447982788001</c:v>
                </c:pt>
                <c:pt idx="3300">
                  <c:v>12.7089834213256</c:v>
                </c:pt>
                <c:pt idx="3301">
                  <c:v>12.7089834213256</c:v>
                </c:pt>
                <c:pt idx="3302">
                  <c:v>12.722408294677701</c:v>
                </c:pt>
                <c:pt idx="3303">
                  <c:v>12.747621536254799</c:v>
                </c:pt>
                <c:pt idx="3304">
                  <c:v>12.759705543518001</c:v>
                </c:pt>
                <c:pt idx="3305">
                  <c:v>12.7710361480712</c:v>
                </c:pt>
                <c:pt idx="3306">
                  <c:v>12.793315887451101</c:v>
                </c:pt>
                <c:pt idx="3307">
                  <c:v>12.803295135498001</c:v>
                </c:pt>
                <c:pt idx="3308">
                  <c:v>12.812518119811999</c:v>
                </c:pt>
                <c:pt idx="3309">
                  <c:v>12.820981025695801</c:v>
                </c:pt>
                <c:pt idx="3310">
                  <c:v>12.8397121429443</c:v>
                </c:pt>
                <c:pt idx="3311">
                  <c:v>12.846823692321699</c:v>
                </c:pt>
                <c:pt idx="3312">
                  <c:v>12.8531789779663</c:v>
                </c:pt>
                <c:pt idx="3313">
                  <c:v>12.868944168090801</c:v>
                </c:pt>
                <c:pt idx="3314">
                  <c:v>12.873950004577599</c:v>
                </c:pt>
                <c:pt idx="3315">
                  <c:v>12.878206253051699</c:v>
                </c:pt>
                <c:pt idx="3316">
                  <c:v>12.891009330749499</c:v>
                </c:pt>
                <c:pt idx="3317">
                  <c:v>12.893927574157701</c:v>
                </c:pt>
                <c:pt idx="3318">
                  <c:v>12.896100044250399</c:v>
                </c:pt>
                <c:pt idx="3319">
                  <c:v>12.9059543609619</c:v>
                </c:pt>
                <c:pt idx="3320">
                  <c:v>12.9059543609619</c:v>
                </c:pt>
                <c:pt idx="3321">
                  <c:v>12.906805992126399</c:v>
                </c:pt>
                <c:pt idx="3322">
                  <c:v>12.914313316345201</c:v>
                </c:pt>
                <c:pt idx="3323">
                  <c:v>12.913855552673301</c:v>
                </c:pt>
                <c:pt idx="3324">
                  <c:v>12.912671089172299</c:v>
                </c:pt>
                <c:pt idx="3325">
                  <c:v>12.9172830581665</c:v>
                </c:pt>
                <c:pt idx="3326">
                  <c:v>12.9148149490356</c:v>
                </c:pt>
                <c:pt idx="3327">
                  <c:v>12.911637306213301</c:v>
                </c:pt>
                <c:pt idx="3328">
                  <c:v>12.9133987426757</c:v>
                </c:pt>
                <c:pt idx="3329">
                  <c:v>12.9090127944946</c:v>
                </c:pt>
                <c:pt idx="3330">
                  <c:v>12.904156684875399</c:v>
                </c:pt>
                <c:pt idx="3331">
                  <c:v>12.903423309326101</c:v>
                </c:pt>
                <c:pt idx="3332">
                  <c:v>12.8978624343872</c:v>
                </c:pt>
                <c:pt idx="3333">
                  <c:v>12.891960144042899</c:v>
                </c:pt>
                <c:pt idx="3334">
                  <c:v>12.8857097625732</c:v>
                </c:pt>
                <c:pt idx="3335">
                  <c:v>12.882383346557599</c:v>
                </c:pt>
                <c:pt idx="3336">
                  <c:v>12.8754453659057</c:v>
                </c:pt>
                <c:pt idx="3337">
                  <c:v>12.868150711059499</c:v>
                </c:pt>
                <c:pt idx="3338">
                  <c:v>12.8625144958496</c:v>
                </c:pt>
                <c:pt idx="3339">
                  <c:v>12.8625144958496</c:v>
                </c:pt>
                <c:pt idx="3340">
                  <c:v>12.854514122009199</c:v>
                </c:pt>
                <c:pt idx="3341">
                  <c:v>12.8468923568725</c:v>
                </c:pt>
                <c:pt idx="3342">
                  <c:v>12.838177680969199</c:v>
                </c:pt>
                <c:pt idx="3343">
                  <c:v>12.829093933105399</c:v>
                </c:pt>
                <c:pt idx="3344">
                  <c:v>12.8191308975219</c:v>
                </c:pt>
                <c:pt idx="3345">
                  <c:v>12.809326171875</c:v>
                </c:pt>
                <c:pt idx="3346">
                  <c:v>12.7991485595703</c:v>
                </c:pt>
                <c:pt idx="3347">
                  <c:v>12.78684425354</c:v>
                </c:pt>
                <c:pt idx="3348">
                  <c:v>12.775941848754799</c:v>
                </c:pt>
                <c:pt idx="3349">
                  <c:v>12.764670372009199</c:v>
                </c:pt>
                <c:pt idx="3350">
                  <c:v>12.7500343322753</c:v>
                </c:pt>
                <c:pt idx="3351">
                  <c:v>12.738044738769499</c:v>
                </c:pt>
                <c:pt idx="3352">
                  <c:v>12.725684165954499</c:v>
                </c:pt>
                <c:pt idx="3353">
                  <c:v>12.708743095397899</c:v>
                </c:pt>
                <c:pt idx="3354">
                  <c:v>12.6956777572631</c:v>
                </c:pt>
                <c:pt idx="3355">
                  <c:v>12.6822452545166</c:v>
                </c:pt>
                <c:pt idx="3356">
                  <c:v>12.668454170226999</c:v>
                </c:pt>
                <c:pt idx="3357">
                  <c:v>12.648917198181101</c:v>
                </c:pt>
                <c:pt idx="3358">
                  <c:v>12.648917198181101</c:v>
                </c:pt>
                <c:pt idx="3359">
                  <c:v>12.6344442367553</c:v>
                </c:pt>
                <c:pt idx="3360">
                  <c:v>12.6130104064941</c:v>
                </c:pt>
                <c:pt idx="3361">
                  <c:v>12.597876548766999</c:v>
                </c:pt>
                <c:pt idx="3362">
                  <c:v>12.582399368286101</c:v>
                </c:pt>
                <c:pt idx="3363">
                  <c:v>12.558804512023899</c:v>
                </c:pt>
                <c:pt idx="3364">
                  <c:v>12.5426979064941</c:v>
                </c:pt>
                <c:pt idx="3365">
                  <c:v>12.5262603759765</c:v>
                </c:pt>
                <c:pt idx="3366">
                  <c:v>12.5004968643188</c:v>
                </c:pt>
                <c:pt idx="3367">
                  <c:v>12.4831848144531</c:v>
                </c:pt>
                <c:pt idx="3368">
                  <c:v>12.4653606414794</c:v>
                </c:pt>
                <c:pt idx="3369">
                  <c:v>12.436910629272401</c:v>
                </c:pt>
                <c:pt idx="3370">
                  <c:v>12.418097496032701</c:v>
                </c:pt>
                <c:pt idx="3371">
                  <c:v>12.3987836837768</c:v>
                </c:pt>
                <c:pt idx="3372">
                  <c:v>12.3677015304565</c:v>
                </c:pt>
                <c:pt idx="3373">
                  <c:v>12.347433090209901</c:v>
                </c:pt>
                <c:pt idx="3374">
                  <c:v>12.3266744613647</c:v>
                </c:pt>
                <c:pt idx="3375">
                  <c:v>12.293041229248001</c:v>
                </c:pt>
                <c:pt idx="3376">
                  <c:v>12.271365165710399</c:v>
                </c:pt>
                <c:pt idx="3377">
                  <c:v>12.271365165710399</c:v>
                </c:pt>
                <c:pt idx="3378">
                  <c:v>12.2356777191162</c:v>
                </c:pt>
                <c:pt idx="3379">
                  <c:v>12.213115692138601</c:v>
                </c:pt>
                <c:pt idx="3380">
                  <c:v>12.1900930404663</c:v>
                </c:pt>
                <c:pt idx="3381">
                  <c:v>12.1666097640991</c:v>
                </c:pt>
                <c:pt idx="3382">
                  <c:v>12.1279239654541</c:v>
                </c:pt>
                <c:pt idx="3383">
                  <c:v>12.1032352447509</c:v>
                </c:pt>
                <c:pt idx="3384">
                  <c:v>12.077922821044901</c:v>
                </c:pt>
                <c:pt idx="3385">
                  <c:v>12.0361766815185</c:v>
                </c:pt>
                <c:pt idx="3386">
                  <c:v>12.009648323059</c:v>
                </c:pt>
                <c:pt idx="3387">
                  <c:v>11.9825115203857</c:v>
                </c:pt>
                <c:pt idx="3388">
                  <c:v>11.9377937316894</c:v>
                </c:pt>
                <c:pt idx="3389">
                  <c:v>11.909482002258301</c:v>
                </c:pt>
                <c:pt idx="3390">
                  <c:v>11.8805809020996</c:v>
                </c:pt>
                <c:pt idx="3391">
                  <c:v>11.832984924316399</c:v>
                </c:pt>
                <c:pt idx="3392">
                  <c:v>11.8029108047485</c:v>
                </c:pt>
                <c:pt idx="3393">
                  <c:v>11.772091865539499</c:v>
                </c:pt>
                <c:pt idx="3394">
                  <c:v>11.7211608886718</c:v>
                </c:pt>
                <c:pt idx="3395">
                  <c:v>11.6888303756713</c:v>
                </c:pt>
                <c:pt idx="3396">
                  <c:v>11.65576171875</c:v>
                </c:pt>
                <c:pt idx="3397">
                  <c:v>11.6351652145385</c:v>
                </c:pt>
                <c:pt idx="3398">
                  <c:v>11.601354598999</c:v>
                </c:pt>
                <c:pt idx="3399">
                  <c:v>11.5668125152587</c:v>
                </c:pt>
                <c:pt idx="3400">
                  <c:v>11.509737968444799</c:v>
                </c:pt>
                <c:pt idx="3401">
                  <c:v>11.473761558532701</c:v>
                </c:pt>
                <c:pt idx="3402">
                  <c:v>11.4370727539062</c:v>
                </c:pt>
                <c:pt idx="3403">
                  <c:v>11.3996810913085</c:v>
                </c:pt>
                <c:pt idx="3404">
                  <c:v>11.338609695434499</c:v>
                </c:pt>
                <c:pt idx="3405">
                  <c:v>11.2998447418212</c:v>
                </c:pt>
                <c:pt idx="3406">
                  <c:v>11.260398864746</c:v>
                </c:pt>
                <c:pt idx="3407">
                  <c:v>11.1961612701416</c:v>
                </c:pt>
                <c:pt idx="3408">
                  <c:v>11.155397415161101</c:v>
                </c:pt>
                <c:pt idx="3409">
                  <c:v>11.1139659881591</c:v>
                </c:pt>
                <c:pt idx="3410">
                  <c:v>11.0464267730712</c:v>
                </c:pt>
                <c:pt idx="3411">
                  <c:v>11.003343582153301</c:v>
                </c:pt>
                <c:pt idx="3412">
                  <c:v>10.959444046020501</c:v>
                </c:pt>
                <c:pt idx="3413">
                  <c:v>10.888170242309499</c:v>
                </c:pt>
                <c:pt idx="3414">
                  <c:v>10.842637062072701</c:v>
                </c:pt>
                <c:pt idx="3415">
                  <c:v>10.796308517456</c:v>
                </c:pt>
                <c:pt idx="3416">
                  <c:v>10.7685394287109</c:v>
                </c:pt>
                <c:pt idx="3417">
                  <c:v>10.721405982971101</c:v>
                </c:pt>
                <c:pt idx="3418">
                  <c:v>10.6734952926635</c:v>
                </c:pt>
                <c:pt idx="3419">
                  <c:v>10.5958557128906</c:v>
                </c:pt>
                <c:pt idx="3420">
                  <c:v>10.5464010238647</c:v>
                </c:pt>
                <c:pt idx="3421">
                  <c:v>10.4961938858032</c:v>
                </c:pt>
                <c:pt idx="3422">
                  <c:v>10.415136337280201</c:v>
                </c:pt>
                <c:pt idx="3423">
                  <c:v>10.363447189331</c:v>
                </c:pt>
                <c:pt idx="3424">
                  <c:v>10.3110332489013</c:v>
                </c:pt>
                <c:pt idx="3425">
                  <c:v>10.2579088211059</c:v>
                </c:pt>
                <c:pt idx="3426">
                  <c:v>10.173103332519499</c:v>
                </c:pt>
                <c:pt idx="3427">
                  <c:v>10.118948936462401</c:v>
                </c:pt>
                <c:pt idx="3428">
                  <c:v>10.0642757415771</c:v>
                </c:pt>
                <c:pt idx="3429">
                  <c:v>9.9771604537963796</c:v>
                </c:pt>
                <c:pt idx="3430">
                  <c:v>9.9215593338012695</c:v>
                </c:pt>
                <c:pt idx="3431">
                  <c:v>9.8654642105102504</c:v>
                </c:pt>
                <c:pt idx="3432">
                  <c:v>9.7761611938476491</c:v>
                </c:pt>
                <c:pt idx="3433">
                  <c:v>9.7191972732543892</c:v>
                </c:pt>
                <c:pt idx="3434">
                  <c:v>9.6617660522460902</c:v>
                </c:pt>
                <c:pt idx="3435">
                  <c:v>9.6281929016113192</c:v>
                </c:pt>
                <c:pt idx="3436">
                  <c:v>9.5704059600830007</c:v>
                </c:pt>
                <c:pt idx="3437">
                  <c:v>9.5121726989746005</c:v>
                </c:pt>
                <c:pt idx="3438">
                  <c:v>9.4192171096801705</c:v>
                </c:pt>
                <c:pt idx="3439">
                  <c:v>9.36022853851318</c:v>
                </c:pt>
                <c:pt idx="3440">
                  <c:v>9.3008289337158203</c:v>
                </c:pt>
                <c:pt idx="3441">
                  <c:v>9.2062950134277308</c:v>
                </c:pt>
                <c:pt idx="3442">
                  <c:v>9.1465749740600497</c:v>
                </c:pt>
                <c:pt idx="3443">
                  <c:v>9.0866355895996005</c:v>
                </c:pt>
                <c:pt idx="3444">
                  <c:v>8.9912538528442294</c:v>
                </c:pt>
                <c:pt idx="3445">
                  <c:v>8.9311046600341797</c:v>
                </c:pt>
                <c:pt idx="3446">
                  <c:v>8.8707647323608398</c:v>
                </c:pt>
                <c:pt idx="3447">
                  <c:v>8.7746696472167898</c:v>
                </c:pt>
                <c:pt idx="3448">
                  <c:v>8.7141876220703107</c:v>
                </c:pt>
                <c:pt idx="3449">
                  <c:v>8.6535434722900408</c:v>
                </c:pt>
                <c:pt idx="3450">
                  <c:v>8.5927495956420898</c:v>
                </c:pt>
                <c:pt idx="3451">
                  <c:v>8.4961690902709908</c:v>
                </c:pt>
                <c:pt idx="3452">
                  <c:v>8.4353294372558505</c:v>
                </c:pt>
                <c:pt idx="3453">
                  <c:v>8.3743715286254794</c:v>
                </c:pt>
                <c:pt idx="3454">
                  <c:v>8.3382587432861293</c:v>
                </c:pt>
                <c:pt idx="3455">
                  <c:v>8.2774295806884695</c:v>
                </c:pt>
                <c:pt idx="3456">
                  <c:v>8.2165069580078107</c:v>
                </c:pt>
                <c:pt idx="3457">
                  <c:v>8.1191940307617205</c:v>
                </c:pt>
                <c:pt idx="3458">
                  <c:v>8.0583677291870099</c:v>
                </c:pt>
                <c:pt idx="3459">
                  <c:v>7.9974865913391104</c:v>
                </c:pt>
                <c:pt idx="3460">
                  <c:v>7.9001111984252903</c:v>
                </c:pt>
                <c:pt idx="3461">
                  <c:v>7.8394174575805602</c:v>
                </c:pt>
                <c:pt idx="3462">
                  <c:v>7.7787117958068803</c:v>
                </c:pt>
                <c:pt idx="3463">
                  <c:v>7.6814670562744096</c:v>
                </c:pt>
                <c:pt idx="3464">
                  <c:v>7.6210432052612296</c:v>
                </c:pt>
                <c:pt idx="3465">
                  <c:v>7.5606513023376403</c:v>
                </c:pt>
                <c:pt idx="3466">
                  <c:v>7.4637389183044398</c:v>
                </c:pt>
                <c:pt idx="3467">
                  <c:v>7.4037337303161603</c:v>
                </c:pt>
                <c:pt idx="3468">
                  <c:v>7.3438057899475098</c:v>
                </c:pt>
                <c:pt idx="3469">
                  <c:v>7.2474389076232901</c:v>
                </c:pt>
                <c:pt idx="3470">
                  <c:v>7.18800544738769</c:v>
                </c:pt>
                <c:pt idx="3471">
                  <c:v>7.1286993026733398</c:v>
                </c:pt>
                <c:pt idx="3472">
                  <c:v>7.0919632911682102</c:v>
                </c:pt>
                <c:pt idx="3473">
                  <c:v>7.0331048965454102</c:v>
                </c:pt>
                <c:pt idx="3474">
                  <c:v>6.9744081497192303</c:v>
                </c:pt>
                <c:pt idx="3475">
                  <c:v>6.8793058395385698</c:v>
                </c:pt>
                <c:pt idx="3476">
                  <c:v>6.8213019371032697</c:v>
                </c:pt>
                <c:pt idx="3477">
                  <c:v>6.7635135650634703</c:v>
                </c:pt>
                <c:pt idx="3478">
                  <c:v>6.6695995330810502</c:v>
                </c:pt>
                <c:pt idx="3479">
                  <c:v>6.6126289367675701</c:v>
                </c:pt>
                <c:pt idx="3480">
                  <c:v>6.55592966079712</c:v>
                </c:pt>
                <c:pt idx="3481">
                  <c:v>6.4634575843811</c:v>
                </c:pt>
                <c:pt idx="3482">
                  <c:v>6.4077067375183097</c:v>
                </c:pt>
                <c:pt idx="3483">
                  <c:v>6.3522858619689897</c:v>
                </c:pt>
                <c:pt idx="3484">
                  <c:v>6.2615256309509197</c:v>
                </c:pt>
                <c:pt idx="3485">
                  <c:v>6.2071886062621999</c:v>
                </c:pt>
                <c:pt idx="3486">
                  <c:v>6.1532444953918404</c:v>
                </c:pt>
                <c:pt idx="3487">
                  <c:v>6.0644731521606401</c:v>
                </c:pt>
                <c:pt idx="3488">
                  <c:v>6.0117559432983398</c:v>
                </c:pt>
                <c:pt idx="3489">
                  <c:v>6.0117559432983398</c:v>
                </c:pt>
                <c:pt idx="3490">
                  <c:v>5.9243907928466797</c:v>
                </c:pt>
                <c:pt idx="3491">
                  <c:v>5.87300300598144</c:v>
                </c:pt>
                <c:pt idx="3492">
                  <c:v>5.8221178054809499</c:v>
                </c:pt>
                <c:pt idx="3493">
                  <c:v>5.7372498512268004</c:v>
                </c:pt>
                <c:pt idx="3494">
                  <c:v>5.68784523010254</c:v>
                </c:pt>
                <c:pt idx="3495">
                  <c:v>5.6390104293823198</c:v>
                </c:pt>
                <c:pt idx="3496">
                  <c:v>5.5569505691528303</c:v>
                </c:pt>
                <c:pt idx="3497">
                  <c:v>5.5097560882568297</c:v>
                </c:pt>
                <c:pt idx="3498">
                  <c:v>5.4632024765014604</c:v>
                </c:pt>
                <c:pt idx="3499">
                  <c:v>5.3842716217040998</c:v>
                </c:pt>
                <c:pt idx="3500">
                  <c:v>5.3395214080810502</c:v>
                </c:pt>
                <c:pt idx="3501">
                  <c:v>5.29548788070678</c:v>
                </c:pt>
                <c:pt idx="3502">
                  <c:v>5.2200179100036603</c:v>
                </c:pt>
                <c:pt idx="3503">
                  <c:v>5.1779460906982404</c:v>
                </c:pt>
                <c:pt idx="3504">
                  <c:v>5.1365385055542001</c:v>
                </c:pt>
                <c:pt idx="3505">
                  <c:v>5.0645494461059499</c:v>
                </c:pt>
                <c:pt idx="3506">
                  <c:v>5.0645494461059499</c:v>
                </c:pt>
                <c:pt idx="3507">
                  <c:v>5.0251941680908203</c:v>
                </c:pt>
                <c:pt idx="3508">
                  <c:v>4.9557161331176696</c:v>
                </c:pt>
                <c:pt idx="3509">
                  <c:v>4.9185447692871103</c:v>
                </c:pt>
                <c:pt idx="3510">
                  <c:v>4.8822822570800701</c:v>
                </c:pt>
                <c:pt idx="3511">
                  <c:v>4.8168463706970197</c:v>
                </c:pt>
                <c:pt idx="3512">
                  <c:v>4.7829160690307599</c:v>
                </c:pt>
                <c:pt idx="3513">
                  <c:v>4.75002145767212</c:v>
                </c:pt>
                <c:pt idx="3514">
                  <c:v>4.6891455650329599</c:v>
                </c:pt>
                <c:pt idx="3515">
                  <c:v>4.6589512825012198</c:v>
                </c:pt>
                <c:pt idx="3516">
                  <c:v>4.6298193931579599</c:v>
                </c:pt>
                <c:pt idx="3517">
                  <c:v>4.57336330413818</c:v>
                </c:pt>
                <c:pt idx="3518">
                  <c:v>4.5468020439147896</c:v>
                </c:pt>
                <c:pt idx="3519">
                  <c:v>4.5213541984558097</c:v>
                </c:pt>
                <c:pt idx="3520">
                  <c:v>4.4694595336914</c:v>
                </c:pt>
                <c:pt idx="3521">
                  <c:v>4.4465188980102504</c:v>
                </c:pt>
                <c:pt idx="3522">
                  <c:v>4.4245738983154297</c:v>
                </c:pt>
                <c:pt idx="3523">
                  <c:v>4.3767523765563903</c:v>
                </c:pt>
                <c:pt idx="3524">
                  <c:v>4.3767523765563903</c:v>
                </c:pt>
                <c:pt idx="3525">
                  <c:v>4.3572087287902797</c:v>
                </c:pt>
                <c:pt idx="3526">
                  <c:v>4.3387107849121103</c:v>
                </c:pt>
                <c:pt idx="3527">
                  <c:v>4.2951507568359304</c:v>
                </c:pt>
                <c:pt idx="3528">
                  <c:v>4.2791733741760201</c:v>
                </c:pt>
                <c:pt idx="3529">
                  <c:v>4.2642946243286097</c:v>
                </c:pt>
                <c:pt idx="3530">
                  <c:v>4.2505311965942303</c:v>
                </c:pt>
                <c:pt idx="3531">
                  <c:v>4.2379002571105904</c:v>
                </c:pt>
                <c:pt idx="3532">
                  <c:v>4.2264194488525302</c:v>
                </c:pt>
                <c:pt idx="3533">
                  <c:v>4.1920270919799796</c:v>
                </c:pt>
                <c:pt idx="3534">
                  <c:v>4.1833076477050701</c:v>
                </c:pt>
                <c:pt idx="3535">
                  <c:v>4.17569780349731</c:v>
                </c:pt>
                <c:pt idx="3536">
                  <c:v>4.1691365242004297</c:v>
                </c:pt>
                <c:pt idx="3537">
                  <c:v>4.16340780258178</c:v>
                </c:pt>
                <c:pt idx="3538">
                  <c:v>4.1582703590393004</c:v>
                </c:pt>
                <c:pt idx="3539">
                  <c:v>4.1536583900451598</c:v>
                </c:pt>
                <c:pt idx="3540">
                  <c:v>4.1495809555053702</c:v>
                </c:pt>
                <c:pt idx="3541">
                  <c:v>4.1460227966308603</c:v>
                </c:pt>
                <c:pt idx="3542">
                  <c:v>4.14286136627197</c:v>
                </c:pt>
                <c:pt idx="3543">
                  <c:v>4.1400804519653303</c:v>
                </c:pt>
                <c:pt idx="3544">
                  <c:v>4.1376876831054599</c:v>
                </c:pt>
                <c:pt idx="3545">
                  <c:v>4.1356887817382804</c:v>
                </c:pt>
                <c:pt idx="3546">
                  <c:v>4.13408994674682</c:v>
                </c:pt>
                <c:pt idx="3547">
                  <c:v>4.1328973770141602</c:v>
                </c:pt>
                <c:pt idx="3548">
                  <c:v>4.1321082115173304</c:v>
                </c:pt>
                <c:pt idx="3549">
                  <c:v>4.1316022872924796</c:v>
                </c:pt>
                <c:pt idx="3550">
                  <c:v>4.1313447952270499</c:v>
                </c:pt>
                <c:pt idx="3551">
                  <c:v>4.1313400268554599</c:v>
                </c:pt>
                <c:pt idx="3552">
                  <c:v>4.1315927505493102</c:v>
                </c:pt>
                <c:pt idx="3553">
                  <c:v>4.1321082115173304</c:v>
                </c:pt>
                <c:pt idx="3554">
                  <c:v>4.1328916549682599</c:v>
                </c:pt>
                <c:pt idx="3555">
                  <c:v>4.1339478492736799</c:v>
                </c:pt>
                <c:pt idx="3556">
                  <c:v>4.1553211212158203</c:v>
                </c:pt>
                <c:pt idx="3557">
                  <c:v>4.1567754745483398</c:v>
                </c:pt>
                <c:pt idx="3558">
                  <c:v>4.1584749221801696</c:v>
                </c:pt>
                <c:pt idx="3559">
                  <c:v>4.1604204177856401</c:v>
                </c:pt>
                <c:pt idx="3560">
                  <c:v>4.1824479103088299</c:v>
                </c:pt>
                <c:pt idx="3561">
                  <c:v>4.1848940849304199</c:v>
                </c:pt>
                <c:pt idx="3562">
                  <c:v>4.1875858306884703</c:v>
                </c:pt>
                <c:pt idx="3563">
                  <c:v>4.2100477218627903</c:v>
                </c:pt>
                <c:pt idx="3564">
                  <c:v>4.21319484710693</c:v>
                </c:pt>
                <c:pt idx="3565">
                  <c:v>4.2165422439575204</c:v>
                </c:pt>
                <c:pt idx="3566">
                  <c:v>4.2200851440429599</c:v>
                </c:pt>
                <c:pt idx="3567">
                  <c:v>4.2436184883117596</c:v>
                </c:pt>
                <c:pt idx="3568">
                  <c:v>4.2476558685302699</c:v>
                </c:pt>
                <c:pt idx="3569">
                  <c:v>4.2518763542175302</c:v>
                </c:pt>
                <c:pt idx="3570">
                  <c:v>4.2761645317077601</c:v>
                </c:pt>
                <c:pt idx="3571">
                  <c:v>4.2761645317077601</c:v>
                </c:pt>
                <c:pt idx="3572">
                  <c:v>4.28106641769409</c:v>
                </c:pt>
                <c:pt idx="3573">
                  <c:v>4.3062634468078604</c:v>
                </c:pt>
                <c:pt idx="3574">
                  <c:v>4.3119812011718697</c:v>
                </c:pt>
                <c:pt idx="3575">
                  <c:v>4.3380560874938903</c:v>
                </c:pt>
                <c:pt idx="3576">
                  <c:v>4.3446125984191797</c:v>
                </c:pt>
                <c:pt idx="3577">
                  <c:v>4.3718934059143004</c:v>
                </c:pt>
                <c:pt idx="3578">
                  <c:v>4.3795809745788503</c:v>
                </c:pt>
                <c:pt idx="3579">
                  <c:v>4.3998517990112296</c:v>
                </c:pt>
                <c:pt idx="3580">
                  <c:v>4.4082140922546298</c:v>
                </c:pt>
                <c:pt idx="3581">
                  <c:v>4.43747854232788</c:v>
                </c:pt>
                <c:pt idx="3582">
                  <c:v>4.4469089508056596</c:v>
                </c:pt>
                <c:pt idx="3583">
                  <c:v>4.4776263236999503</c:v>
                </c:pt>
                <c:pt idx="3584">
                  <c:v>4.5092649459838796</c:v>
                </c:pt>
                <c:pt idx="3585">
                  <c:v>4.5092649459838796</c:v>
                </c:pt>
                <c:pt idx="3586">
                  <c:v>4.54178810119629</c:v>
                </c:pt>
                <c:pt idx="3587">
                  <c:v>4.5542397499084402</c:v>
                </c:pt>
                <c:pt idx="3588">
                  <c:v>4.5884199142456001</c:v>
                </c:pt>
                <c:pt idx="3589">
                  <c:v>4.6021766662597603</c:v>
                </c:pt>
                <c:pt idx="3590">
                  <c:v>4.6379356384277299</c:v>
                </c:pt>
                <c:pt idx="3591">
                  <c:v>4.6529521942138601</c:v>
                </c:pt>
                <c:pt idx="3592">
                  <c:v>4.6744437217712402</c:v>
                </c:pt>
                <c:pt idx="3593">
                  <c:v>4.6901698112487802</c:v>
                </c:pt>
                <c:pt idx="3594">
                  <c:v>4.7277755737304696</c:v>
                </c:pt>
                <c:pt idx="3595">
                  <c:v>4.7442846298217702</c:v>
                </c:pt>
                <c:pt idx="3596">
                  <c:v>4.7826652526855398</c:v>
                </c:pt>
                <c:pt idx="3597">
                  <c:v>4.7998986244201598</c:v>
                </c:pt>
                <c:pt idx="3598">
                  <c:v>4.8389701843261701</c:v>
                </c:pt>
                <c:pt idx="3599">
                  <c:v>4.8389701843261701</c:v>
                </c:pt>
                <c:pt idx="3600">
                  <c:v>4.8782405853271396</c:v>
                </c:pt>
                <c:pt idx="3601">
                  <c:v>4.8965520858764604</c:v>
                </c:pt>
                <c:pt idx="3602">
                  <c:v>4.9363765716552699</c:v>
                </c:pt>
                <c:pt idx="3603">
                  <c:v>4.9552850723266602</c:v>
                </c:pt>
                <c:pt idx="3604">
                  <c:v>4.99558448791504</c:v>
                </c:pt>
                <c:pt idx="3605">
                  <c:v>5.0359506607055602</c:v>
                </c:pt>
                <c:pt idx="3606">
                  <c:v>5.0359506607055602</c:v>
                </c:pt>
                <c:pt idx="3607">
                  <c:v>5.0763511657714799</c:v>
                </c:pt>
                <c:pt idx="3608">
                  <c:v>5.0964646339416504</c:v>
                </c:pt>
                <c:pt idx="3609">
                  <c:v>5.1371731758117596</c:v>
                </c:pt>
                <c:pt idx="3610">
                  <c:v>5.1577458381652797</c:v>
                </c:pt>
                <c:pt idx="3611">
                  <c:v>5.1986937522888104</c:v>
                </c:pt>
                <c:pt idx="3612">
                  <c:v>5.1986937522888104</c:v>
                </c:pt>
                <c:pt idx="3613">
                  <c:v>5.23955821990966</c:v>
                </c:pt>
                <c:pt idx="3614">
                  <c:v>5.2608098983764604</c:v>
                </c:pt>
                <c:pt idx="3615">
                  <c:v>5.3018088340759197</c:v>
                </c:pt>
                <c:pt idx="3616">
                  <c:v>5.3234238624572701</c:v>
                </c:pt>
                <c:pt idx="3617">
                  <c:v>5.3644700050354004</c:v>
                </c:pt>
                <c:pt idx="3618">
                  <c:v>5.38620901107788</c:v>
                </c:pt>
                <c:pt idx="3619">
                  <c:v>5.4051861763000497</c:v>
                </c:pt>
                <c:pt idx="3620">
                  <c:v>5.4269518852233896</c:v>
                </c:pt>
                <c:pt idx="3621">
                  <c:v>5.4673070907592702</c:v>
                </c:pt>
                <c:pt idx="3622">
                  <c:v>5.4889631271362296</c:v>
                </c:pt>
                <c:pt idx="3623">
                  <c:v>5.52889108657837</c:v>
                </c:pt>
                <c:pt idx="3624">
                  <c:v>5.5683608055114702</c:v>
                </c:pt>
                <c:pt idx="3625">
                  <c:v>5.5683608055114702</c:v>
                </c:pt>
                <c:pt idx="3626">
                  <c:v>5.6073551177978498</c:v>
                </c:pt>
                <c:pt idx="3627">
                  <c:v>5.6288824081420898</c:v>
                </c:pt>
                <c:pt idx="3628">
                  <c:v>5.6677875518798801</c:v>
                </c:pt>
                <c:pt idx="3629">
                  <c:v>5.6894125938415501</c:v>
                </c:pt>
                <c:pt idx="3630">
                  <c:v>5.7282786369323704</c:v>
                </c:pt>
                <c:pt idx="3631">
                  <c:v>5.7450671195983896</c:v>
                </c:pt>
                <c:pt idx="3632">
                  <c:v>5.7669310569763104</c:v>
                </c:pt>
                <c:pt idx="3633">
                  <c:v>5.80533790588379</c:v>
                </c:pt>
                <c:pt idx="3634">
                  <c:v>5.8272018432617196</c:v>
                </c:pt>
                <c:pt idx="3635">
                  <c:v>5.8654041290283203</c:v>
                </c:pt>
                <c:pt idx="3636">
                  <c:v>5.8812994956970197</c:v>
                </c:pt>
                <c:pt idx="3637">
                  <c:v>5.9032878875732404</c:v>
                </c:pt>
                <c:pt idx="3638">
                  <c:v>5.9408273696899396</c:v>
                </c:pt>
                <c:pt idx="3639">
                  <c:v>5.96272468566894</c:v>
                </c:pt>
                <c:pt idx="3640">
                  <c:v>5.9999094009399396</c:v>
                </c:pt>
                <c:pt idx="3641">
                  <c:v>5.9999094009399396</c:v>
                </c:pt>
                <c:pt idx="3642">
                  <c:v>6.03668165206909</c:v>
                </c:pt>
                <c:pt idx="3643">
                  <c:v>6.0730175971984801</c:v>
                </c:pt>
                <c:pt idx="3644">
                  <c:v>6.0947694778442303</c:v>
                </c:pt>
                <c:pt idx="3645">
                  <c:v>6.1306185722351003</c:v>
                </c:pt>
                <c:pt idx="3646">
                  <c:v>6.1521654129028303</c:v>
                </c:pt>
                <c:pt idx="3647">
                  <c:v>6.16597127914428</c:v>
                </c:pt>
                <c:pt idx="3648">
                  <c:v>6.2008066177368102</c:v>
                </c:pt>
                <c:pt idx="3649">
                  <c:v>6.2222533226013104</c:v>
                </c:pt>
                <c:pt idx="3650">
                  <c:v>6.2564840316772399</c:v>
                </c:pt>
                <c:pt idx="3651">
                  <c:v>6.2776603698730398</c:v>
                </c:pt>
                <c:pt idx="3652">
                  <c:v>6.2901468276977504</c:v>
                </c:pt>
                <c:pt idx="3653">
                  <c:v>6.31123924255371</c:v>
                </c:pt>
                <c:pt idx="3654">
                  <c:v>6.3442239761352504</c:v>
                </c:pt>
                <c:pt idx="3655">
                  <c:v>6.3765926361083896</c:v>
                </c:pt>
                <c:pt idx="3656">
                  <c:v>6.3972668647766104</c:v>
                </c:pt>
                <c:pt idx="3657">
                  <c:v>6.4083309173583896</c:v>
                </c:pt>
                <c:pt idx="3658">
                  <c:v>6.4288911819457999</c:v>
                </c:pt>
                <c:pt idx="3659">
                  <c:v>6.4599056243896396</c:v>
                </c:pt>
                <c:pt idx="3660">
                  <c:v>6.4905877113342303</c:v>
                </c:pt>
                <c:pt idx="3661">
                  <c:v>6.5110282897949201</c:v>
                </c:pt>
                <c:pt idx="3662">
                  <c:v>6.5414786338806099</c:v>
                </c:pt>
                <c:pt idx="3663">
                  <c:v>6.5414786338806099</c:v>
                </c:pt>
                <c:pt idx="3664">
                  <c:v>6.5715970993042001</c:v>
                </c:pt>
                <c:pt idx="3665">
                  <c:v>6.5920152664184499</c:v>
                </c:pt>
                <c:pt idx="3666">
                  <c:v>6.6218233108520499</c:v>
                </c:pt>
                <c:pt idx="3667">
                  <c:v>6.6512522697448704</c:v>
                </c:pt>
                <c:pt idx="3668">
                  <c:v>6.6512522697448704</c:v>
                </c:pt>
                <c:pt idx="3669">
                  <c:v>6.6802811622619602</c:v>
                </c:pt>
                <c:pt idx="3670">
                  <c:v>6.7006273269653303</c:v>
                </c:pt>
                <c:pt idx="3671">
                  <c:v>6.7292528152465803</c:v>
                </c:pt>
                <c:pt idx="3672">
                  <c:v>6.74945068359375</c:v>
                </c:pt>
                <c:pt idx="3673">
                  <c:v>6.7576117515563903</c:v>
                </c:pt>
                <c:pt idx="3674">
                  <c:v>6.7862424850463796</c:v>
                </c:pt>
                <c:pt idx="3675">
                  <c:v>6.8072700500488201</c:v>
                </c:pt>
                <c:pt idx="3676">
                  <c:v>6.8366017341613698</c:v>
                </c:pt>
                <c:pt idx="3677">
                  <c:v>6.8580870628356898</c:v>
                </c:pt>
                <c:pt idx="3678">
                  <c:v>6.88805675506591</c:v>
                </c:pt>
                <c:pt idx="3679">
                  <c:v>6.8960371017456001</c:v>
                </c:pt>
                <c:pt idx="3680">
                  <c:v>6.9184751510620099</c:v>
                </c:pt>
                <c:pt idx="3681">
                  <c:v>6.9494552612304696</c:v>
                </c:pt>
                <c:pt idx="3682">
                  <c:v>6.97259044647216</c:v>
                </c:pt>
                <c:pt idx="3683">
                  <c:v>7.0046463012695304</c:v>
                </c:pt>
                <c:pt idx="3684">
                  <c:v>7.0046463012695304</c:v>
                </c:pt>
                <c:pt idx="3685">
                  <c:v>7.0371799468994096</c:v>
                </c:pt>
                <c:pt idx="3686">
                  <c:v>7.0701642036437997</c:v>
                </c:pt>
                <c:pt idx="3687">
                  <c:v>7.0949759483337402</c:v>
                </c:pt>
                <c:pt idx="3688">
                  <c:v>7.1289286613464302</c:v>
                </c:pt>
                <c:pt idx="3689">
                  <c:v>7.15447521209716</c:v>
                </c:pt>
                <c:pt idx="3690">
                  <c:v>7.1636071205139098</c:v>
                </c:pt>
                <c:pt idx="3691">
                  <c:v>7.1990184783935502</c:v>
                </c:pt>
                <c:pt idx="3692">
                  <c:v>7.2259225845336896</c:v>
                </c:pt>
                <c:pt idx="3693">
                  <c:v>7.2629690170288104</c:v>
                </c:pt>
                <c:pt idx="3694">
                  <c:v>7.2910475730895996</c:v>
                </c:pt>
                <c:pt idx="3695">
                  <c:v>7.30116510391235</c:v>
                </c:pt>
                <c:pt idx="3696">
                  <c:v>7.3302960395812997</c:v>
                </c:pt>
                <c:pt idx="3697">
                  <c:v>7.3708829879760698</c:v>
                </c:pt>
                <c:pt idx="3698">
                  <c:v>7.4128513336181596</c:v>
                </c:pt>
                <c:pt idx="3699">
                  <c:v>7.4446153640746999</c:v>
                </c:pt>
                <c:pt idx="3700">
                  <c:v>7.4564180374145499</c:v>
                </c:pt>
                <c:pt idx="3701">
                  <c:v>7.4893870353698704</c:v>
                </c:pt>
                <c:pt idx="3702">
                  <c:v>7.5356950759887704</c:v>
                </c:pt>
                <c:pt idx="3703">
                  <c:v>7.5834832191467303</c:v>
                </c:pt>
                <c:pt idx="3704">
                  <c:v>7.6190686225891104</c:v>
                </c:pt>
                <c:pt idx="3705">
                  <c:v>7.6689686775207502</c:v>
                </c:pt>
                <c:pt idx="3706">
                  <c:v>7.6689686775207502</c:v>
                </c:pt>
                <c:pt idx="3707">
                  <c:v>7.7199249267578098</c:v>
                </c:pt>
                <c:pt idx="3708">
                  <c:v>7.7574086189270002</c:v>
                </c:pt>
                <c:pt idx="3709">
                  <c:v>7.8101677894592303</c:v>
                </c:pt>
                <c:pt idx="3710">
                  <c:v>7.8638534545898402</c:v>
                </c:pt>
                <c:pt idx="3711">
                  <c:v>7.8638534545898402</c:v>
                </c:pt>
                <c:pt idx="3712">
                  <c:v>7.91841745376587</c:v>
                </c:pt>
                <c:pt idx="3713">
                  <c:v>7.9583272933959899</c:v>
                </c:pt>
                <c:pt idx="3714">
                  <c:v>8.0144233703613192</c:v>
                </c:pt>
                <c:pt idx="3715">
                  <c:v>8.0712766647338796</c:v>
                </c:pt>
                <c:pt idx="3716">
                  <c:v>8.0712766647338796</c:v>
                </c:pt>
                <c:pt idx="3717">
                  <c:v>8.12884426116943</c:v>
                </c:pt>
                <c:pt idx="3718">
                  <c:v>8.1708421707153303</c:v>
                </c:pt>
                <c:pt idx="3719">
                  <c:v>8.2296962738037092</c:v>
                </c:pt>
                <c:pt idx="3720">
                  <c:v>8.2723360061645508</c:v>
                </c:pt>
                <c:pt idx="3721">
                  <c:v>8.3323755264282209</c:v>
                </c:pt>
                <c:pt idx="3722">
                  <c:v>8.3491773605346609</c:v>
                </c:pt>
                <c:pt idx="3723">
                  <c:v>8.3929567337036097</c:v>
                </c:pt>
                <c:pt idx="3724">
                  <c:v>8.4540424346923793</c:v>
                </c:pt>
                <c:pt idx="3725">
                  <c:v>8.4983348846435494</c:v>
                </c:pt>
                <c:pt idx="3726">
                  <c:v>8.5603952407836896</c:v>
                </c:pt>
                <c:pt idx="3727">
                  <c:v>8.5603952407836896</c:v>
                </c:pt>
                <c:pt idx="3728">
                  <c:v>8.6228685379028303</c:v>
                </c:pt>
                <c:pt idx="3729">
                  <c:v>8.6857204437255806</c:v>
                </c:pt>
                <c:pt idx="3730">
                  <c:v>8.73140144348144</c:v>
                </c:pt>
                <c:pt idx="3731">
                  <c:v>8.7950391769409109</c:v>
                </c:pt>
                <c:pt idx="3732">
                  <c:v>8.7950391769409109</c:v>
                </c:pt>
                <c:pt idx="3733">
                  <c:v>8.8589735031127894</c:v>
                </c:pt>
                <c:pt idx="3734">
                  <c:v>8.9231748580932599</c:v>
                </c:pt>
                <c:pt idx="3735">
                  <c:v>8.9700174331665004</c:v>
                </c:pt>
                <c:pt idx="3736">
                  <c:v>9.0348415374755806</c:v>
                </c:pt>
                <c:pt idx="3737">
                  <c:v>9.0819358825683505</c:v>
                </c:pt>
                <c:pt idx="3738">
                  <c:v>9.0998620986938406</c:v>
                </c:pt>
                <c:pt idx="3739">
                  <c:v>9.1473188400268501</c:v>
                </c:pt>
                <c:pt idx="3740">
                  <c:v>9.2128610610961896</c:v>
                </c:pt>
                <c:pt idx="3741">
                  <c:v>9.2785377502441406</c:v>
                </c:pt>
                <c:pt idx="3742">
                  <c:v>9.3265142440795898</c:v>
                </c:pt>
                <c:pt idx="3743">
                  <c:v>9.3443269729614205</c:v>
                </c:pt>
                <c:pt idx="3744">
                  <c:v>9.3926210403442294</c:v>
                </c:pt>
                <c:pt idx="3745">
                  <c:v>9.4588088989257795</c:v>
                </c:pt>
                <c:pt idx="3746">
                  <c:v>9.5250587463378906</c:v>
                </c:pt>
                <c:pt idx="3747">
                  <c:v>9.5737667083740199</c:v>
                </c:pt>
                <c:pt idx="3748">
                  <c:v>9.5913524627685494</c:v>
                </c:pt>
                <c:pt idx="3749">
                  <c:v>9.6403427124023402</c:v>
                </c:pt>
                <c:pt idx="3750">
                  <c:v>9.7069358825683505</c:v>
                </c:pt>
                <c:pt idx="3751">
                  <c:v>9.7559919357299805</c:v>
                </c:pt>
                <c:pt idx="3752">
                  <c:v>9.8228502273559499</c:v>
                </c:pt>
                <c:pt idx="3753">
                  <c:v>9.8896942138671804</c:v>
                </c:pt>
                <c:pt idx="3754">
                  <c:v>9.8896942138671804</c:v>
                </c:pt>
                <c:pt idx="3755">
                  <c:v>9.9565095901489205</c:v>
                </c:pt>
                <c:pt idx="3756">
                  <c:v>10.0061082839965</c:v>
                </c:pt>
                <c:pt idx="3757">
                  <c:v>10.073124885559</c:v>
                </c:pt>
                <c:pt idx="3758">
                  <c:v>10.1400899887084</c:v>
                </c:pt>
                <c:pt idx="3759">
                  <c:v>10.1400899887084</c:v>
                </c:pt>
                <c:pt idx="3760">
                  <c:v>10.206995964050201</c:v>
                </c:pt>
                <c:pt idx="3761">
                  <c:v>10.2570705413818</c:v>
                </c:pt>
                <c:pt idx="3762">
                  <c:v>10.324140548706</c:v>
                </c:pt>
                <c:pt idx="3763">
                  <c:v>10.374208450317299</c:v>
                </c:pt>
                <c:pt idx="3764">
                  <c:v>10.441428184509199</c:v>
                </c:pt>
                <c:pt idx="3765">
                  <c:v>10.458059310913001</c:v>
                </c:pt>
                <c:pt idx="3766">
                  <c:v>10.5085754394531</c:v>
                </c:pt>
                <c:pt idx="3767">
                  <c:v>10.575648307800201</c:v>
                </c:pt>
                <c:pt idx="3768">
                  <c:v>10.626152038574199</c:v>
                </c:pt>
                <c:pt idx="3769">
                  <c:v>10.6933441162109</c:v>
                </c:pt>
                <c:pt idx="3770">
                  <c:v>10.6933441162109</c:v>
                </c:pt>
                <c:pt idx="3771">
                  <c:v>10.7601308822631</c:v>
                </c:pt>
                <c:pt idx="3772">
                  <c:v>10.826416015625</c:v>
                </c:pt>
                <c:pt idx="3773">
                  <c:v>10.8760614395141</c:v>
                </c:pt>
                <c:pt idx="3774">
                  <c:v>10.941288948059</c:v>
                </c:pt>
                <c:pt idx="3775">
                  <c:v>10.941288948059</c:v>
                </c:pt>
                <c:pt idx="3776">
                  <c:v>11.005621910095201</c:v>
                </c:pt>
                <c:pt idx="3777">
                  <c:v>11.0686540603637</c:v>
                </c:pt>
                <c:pt idx="3778">
                  <c:v>11.1156663894653</c:v>
                </c:pt>
                <c:pt idx="3779">
                  <c:v>11.176651954650801</c:v>
                </c:pt>
                <c:pt idx="3780">
                  <c:v>11.2221965789794</c:v>
                </c:pt>
                <c:pt idx="3781">
                  <c:v>11.2363948822021</c:v>
                </c:pt>
                <c:pt idx="3782">
                  <c:v>11.2813510894775</c:v>
                </c:pt>
                <c:pt idx="3783">
                  <c:v>11.3392114639282</c:v>
                </c:pt>
                <c:pt idx="3784">
                  <c:v>11.3957452774047</c:v>
                </c:pt>
                <c:pt idx="3785">
                  <c:v>11.438525199890099</c:v>
                </c:pt>
                <c:pt idx="3786">
                  <c:v>11.450923919677701</c:v>
                </c:pt>
                <c:pt idx="3787">
                  <c:v>11.4930515289306</c:v>
                </c:pt>
                <c:pt idx="3788">
                  <c:v>11.546174049377401</c:v>
                </c:pt>
                <c:pt idx="3789">
                  <c:v>11.5978660583496</c:v>
                </c:pt>
                <c:pt idx="3790">
                  <c:v>11.6376447677612</c:v>
                </c:pt>
                <c:pt idx="3791">
                  <c:v>11.648102760314901</c:v>
                </c:pt>
                <c:pt idx="3792">
                  <c:v>11.6871681213378</c:v>
                </c:pt>
                <c:pt idx="3793">
                  <c:v>11.7351951599121</c:v>
                </c:pt>
                <c:pt idx="3794">
                  <c:v>11.772514343261699</c:v>
                </c:pt>
                <c:pt idx="3795">
                  <c:v>11.8182706832885</c:v>
                </c:pt>
                <c:pt idx="3796">
                  <c:v>11.862468719482401</c:v>
                </c:pt>
                <c:pt idx="3797">
                  <c:v>11.862468719482401</c:v>
                </c:pt>
                <c:pt idx="3798">
                  <c:v>11.905087471008301</c:v>
                </c:pt>
                <c:pt idx="3799">
                  <c:v>11.939057350158601</c:v>
                </c:pt>
                <c:pt idx="3800">
                  <c:v>11.979279518127401</c:v>
                </c:pt>
                <c:pt idx="3801">
                  <c:v>12.017869949340801</c:v>
                </c:pt>
                <c:pt idx="3802">
                  <c:v>12.017869949340801</c:v>
                </c:pt>
                <c:pt idx="3803">
                  <c:v>12.054811477661101</c:v>
                </c:pt>
                <c:pt idx="3804">
                  <c:v>12.085268020629799</c:v>
                </c:pt>
                <c:pt idx="3805">
                  <c:v>12.1197052001953</c:v>
                </c:pt>
                <c:pt idx="3806">
                  <c:v>12.1482229232788</c:v>
                </c:pt>
                <c:pt idx="3807">
                  <c:v>12.152452468871999</c:v>
                </c:pt>
                <c:pt idx="3808">
                  <c:v>12.1834917068481</c:v>
                </c:pt>
                <c:pt idx="3809">
                  <c:v>12.210295677185</c:v>
                </c:pt>
                <c:pt idx="3810">
                  <c:v>12.238746643066399</c:v>
                </c:pt>
                <c:pt idx="3811">
                  <c:v>12.263551712036101</c:v>
                </c:pt>
                <c:pt idx="3812">
                  <c:v>12.2654561996459</c:v>
                </c:pt>
                <c:pt idx="3813">
                  <c:v>12.2904148101806</c:v>
                </c:pt>
                <c:pt idx="3814">
                  <c:v>12.3134498596191</c:v>
                </c:pt>
                <c:pt idx="3815">
                  <c:v>12.335752487182599</c:v>
                </c:pt>
                <c:pt idx="3816">
                  <c:v>12.356742858886699</c:v>
                </c:pt>
                <c:pt idx="3817">
                  <c:v>12.376363754272401</c:v>
                </c:pt>
                <c:pt idx="3818">
                  <c:v>12.3750228881835</c:v>
                </c:pt>
                <c:pt idx="3819">
                  <c:v>12.3941984176635</c:v>
                </c:pt>
                <c:pt idx="3820">
                  <c:v>12.4102382659912</c:v>
                </c:pt>
                <c:pt idx="3821">
                  <c:v>12.4273376464843</c:v>
                </c:pt>
                <c:pt idx="3822">
                  <c:v>12.440656661987299</c:v>
                </c:pt>
                <c:pt idx="3823">
                  <c:v>12.440656661987299</c:v>
                </c:pt>
                <c:pt idx="3824">
                  <c:v>12.452170372009199</c:v>
                </c:pt>
                <c:pt idx="3825">
                  <c:v>12.461875915527299</c:v>
                </c:pt>
                <c:pt idx="3826">
                  <c:v>12.4750318527221</c:v>
                </c:pt>
                <c:pt idx="3827">
                  <c:v>12.4819984436035</c:v>
                </c:pt>
                <c:pt idx="3828">
                  <c:v>12.4819984436035</c:v>
                </c:pt>
                <c:pt idx="3829">
                  <c:v>12.487154006958001</c:v>
                </c:pt>
                <c:pt idx="3830">
                  <c:v>12.490500450134199</c:v>
                </c:pt>
                <c:pt idx="3831">
                  <c:v>12.499685287475501</c:v>
                </c:pt>
                <c:pt idx="3832">
                  <c:v>12.500291824340801</c:v>
                </c:pt>
                <c:pt idx="3833">
                  <c:v>12.500291824340801</c:v>
                </c:pt>
                <c:pt idx="3834">
                  <c:v>12.499093055725</c:v>
                </c:pt>
                <c:pt idx="3835">
                  <c:v>12.4960975646972</c:v>
                </c:pt>
                <c:pt idx="3836">
                  <c:v>12.501311302185</c:v>
                </c:pt>
                <c:pt idx="3837">
                  <c:v>12.4955949783325</c:v>
                </c:pt>
                <c:pt idx="3838">
                  <c:v>12.4987068176269</c:v>
                </c:pt>
                <c:pt idx="3839">
                  <c:v>12.4880981445312</c:v>
                </c:pt>
                <c:pt idx="3840">
                  <c:v>12.4902849197387</c:v>
                </c:pt>
                <c:pt idx="3841">
                  <c:v>12.480088233947701</c:v>
                </c:pt>
                <c:pt idx="3842">
                  <c:v>12.468136787414499</c:v>
                </c:pt>
                <c:pt idx="3843">
                  <c:v>12.467316627502401</c:v>
                </c:pt>
                <c:pt idx="3844">
                  <c:v>12.4544305801391</c:v>
                </c:pt>
                <c:pt idx="3845">
                  <c:v>12.4527034759521</c:v>
                </c:pt>
                <c:pt idx="3846">
                  <c:v>12.4363565444946</c:v>
                </c:pt>
                <c:pt idx="3847">
                  <c:v>12.4182901382446</c:v>
                </c:pt>
                <c:pt idx="3848">
                  <c:v>12.4136047363281</c:v>
                </c:pt>
                <c:pt idx="3849">
                  <c:v>12.3985176086425</c:v>
                </c:pt>
                <c:pt idx="3850">
                  <c:v>12.3929452896118</c:v>
                </c:pt>
                <c:pt idx="3851">
                  <c:v>12.3706035614013</c:v>
                </c:pt>
                <c:pt idx="3852">
                  <c:v>12.363007545471101</c:v>
                </c:pt>
                <c:pt idx="3853">
                  <c:v>12.3381338119506</c:v>
                </c:pt>
                <c:pt idx="3854">
                  <c:v>12.3116188049316</c:v>
                </c:pt>
                <c:pt idx="3855">
                  <c:v>12.3116188049316</c:v>
                </c:pt>
                <c:pt idx="3856">
                  <c:v>12.2834873199462</c:v>
                </c:pt>
                <c:pt idx="3857">
                  <c:v>12.2721910476684</c:v>
                </c:pt>
                <c:pt idx="3858">
                  <c:v>12.2416267395019</c:v>
                </c:pt>
                <c:pt idx="3859">
                  <c:v>12.209496498107899</c:v>
                </c:pt>
                <c:pt idx="3860">
                  <c:v>12.209496498107899</c:v>
                </c:pt>
                <c:pt idx="3861">
                  <c:v>12.175823211669901</c:v>
                </c:pt>
                <c:pt idx="3862">
                  <c:v>12.1609573364257</c:v>
                </c:pt>
                <c:pt idx="3863">
                  <c:v>12.1249694824218</c:v>
                </c:pt>
                <c:pt idx="3864">
                  <c:v>12.0875024795532</c:v>
                </c:pt>
                <c:pt idx="3865">
                  <c:v>12.0875024795532</c:v>
                </c:pt>
                <c:pt idx="3866">
                  <c:v>12.048581123351999</c:v>
                </c:pt>
                <c:pt idx="3867">
                  <c:v>12.0303020477294</c:v>
                </c:pt>
                <c:pt idx="3868">
                  <c:v>11.9892072677612</c:v>
                </c:pt>
                <c:pt idx="3869">
                  <c:v>11.969127655029199</c:v>
                </c:pt>
                <c:pt idx="3870">
                  <c:v>11.946728706359799</c:v>
                </c:pt>
                <c:pt idx="3871">
                  <c:v>11.902894973754799</c:v>
                </c:pt>
                <c:pt idx="3872">
                  <c:v>11.881384849548301</c:v>
                </c:pt>
                <c:pt idx="3873">
                  <c:v>11.8355388641357</c:v>
                </c:pt>
                <c:pt idx="3874">
                  <c:v>11.8123197555541</c:v>
                </c:pt>
                <c:pt idx="3875">
                  <c:v>11.764533996581999</c:v>
                </c:pt>
                <c:pt idx="3876">
                  <c:v>11.7400569915771</c:v>
                </c:pt>
                <c:pt idx="3877">
                  <c:v>11.7155256271362</c:v>
                </c:pt>
                <c:pt idx="3878">
                  <c:v>11.6653280258178</c:v>
                </c:pt>
                <c:pt idx="3879">
                  <c:v>11.639191627502401</c:v>
                </c:pt>
                <c:pt idx="3880">
                  <c:v>11.587242126464799</c:v>
                </c:pt>
                <c:pt idx="3881">
                  <c:v>11.587242126464799</c:v>
                </c:pt>
                <c:pt idx="3882">
                  <c:v>11.534196853637599</c:v>
                </c:pt>
                <c:pt idx="3883">
                  <c:v>11.4800977706909</c:v>
                </c:pt>
                <c:pt idx="3884">
                  <c:v>11.451286315917899</c:v>
                </c:pt>
                <c:pt idx="3885">
                  <c:v>11.395540237426699</c:v>
                </c:pt>
                <c:pt idx="3886">
                  <c:v>11.395540237426699</c:v>
                </c:pt>
                <c:pt idx="3887">
                  <c:v>11.338461875915501</c:v>
                </c:pt>
                <c:pt idx="3888">
                  <c:v>11.279955863952599</c:v>
                </c:pt>
                <c:pt idx="3889">
                  <c:v>11.248083114624</c:v>
                </c:pt>
                <c:pt idx="3890">
                  <c:v>11.18710231781</c:v>
                </c:pt>
                <c:pt idx="3891">
                  <c:v>11.18710231781</c:v>
                </c:pt>
                <c:pt idx="3892">
                  <c:v>11.124488830566399</c:v>
                </c:pt>
                <c:pt idx="3893">
                  <c:v>11.0604600906372</c:v>
                </c:pt>
                <c:pt idx="3894">
                  <c:v>11.0255889892578</c:v>
                </c:pt>
                <c:pt idx="3895">
                  <c:v>10.9597215652465</c:v>
                </c:pt>
                <c:pt idx="3896">
                  <c:v>10.9235305786132</c:v>
                </c:pt>
                <c:pt idx="3897">
                  <c:v>10.8925819396972</c:v>
                </c:pt>
                <c:pt idx="3898">
                  <c:v>10.855882644653301</c:v>
                </c:pt>
                <c:pt idx="3899">
                  <c:v>10.786999702453601</c:v>
                </c:pt>
                <c:pt idx="3900">
                  <c:v>10.7169075012207</c:v>
                </c:pt>
                <c:pt idx="3901">
                  <c:v>10.678462982177701</c:v>
                </c:pt>
                <c:pt idx="3902">
                  <c:v>10.645635604858301</c:v>
                </c:pt>
                <c:pt idx="3903">
                  <c:v>10.6067295074462</c:v>
                </c:pt>
                <c:pt idx="3904">
                  <c:v>10.533857345581</c:v>
                </c:pt>
                <c:pt idx="3905">
                  <c:v>10.4598779678344</c:v>
                </c:pt>
                <c:pt idx="3906">
                  <c:v>10.4193668365478</c:v>
                </c:pt>
                <c:pt idx="3907">
                  <c:v>10.384822845458901</c:v>
                </c:pt>
                <c:pt idx="3908">
                  <c:v>10.3439025878906</c:v>
                </c:pt>
                <c:pt idx="3909">
                  <c:v>10.2674102783203</c:v>
                </c:pt>
                <c:pt idx="3910">
                  <c:v>10.189922332763601</c:v>
                </c:pt>
                <c:pt idx="3911">
                  <c:v>10.1475505828857</c:v>
                </c:pt>
                <c:pt idx="3912">
                  <c:v>10.111472129821699</c:v>
                </c:pt>
                <c:pt idx="3913">
                  <c:v>10.0687541961669</c:v>
                </c:pt>
                <c:pt idx="3914">
                  <c:v>9.9890489578246999</c:v>
                </c:pt>
                <c:pt idx="3915">
                  <c:v>9.9453535079956001</c:v>
                </c:pt>
                <c:pt idx="3916">
                  <c:v>9.8644781112670898</c:v>
                </c:pt>
                <c:pt idx="3917">
                  <c:v>9.7827882766723597</c:v>
                </c:pt>
                <c:pt idx="3918">
                  <c:v>9.7827882766723597</c:v>
                </c:pt>
                <c:pt idx="3919">
                  <c:v>9.7003240585327095</c:v>
                </c:pt>
                <c:pt idx="3920">
                  <c:v>9.6551847457885707</c:v>
                </c:pt>
                <c:pt idx="3921">
                  <c:v>9.5717563629150408</c:v>
                </c:pt>
                <c:pt idx="3922">
                  <c:v>9.4876556396484304</c:v>
                </c:pt>
                <c:pt idx="3923">
                  <c:v>9.4876556396484304</c:v>
                </c:pt>
                <c:pt idx="3924">
                  <c:v>9.4029216766357404</c:v>
                </c:pt>
                <c:pt idx="3925">
                  <c:v>9.3566169738769496</c:v>
                </c:pt>
                <c:pt idx="3926">
                  <c:v>9.2711486816406197</c:v>
                </c:pt>
                <c:pt idx="3927">
                  <c:v>9.2241725921630806</c:v>
                </c:pt>
                <c:pt idx="3928">
                  <c:v>9.1851577758788991</c:v>
                </c:pt>
                <c:pt idx="3929">
                  <c:v>9.0986900329589808</c:v>
                </c:pt>
                <c:pt idx="3930">
                  <c:v>9.0515193939208896</c:v>
                </c:pt>
                <c:pt idx="3931">
                  <c:v>8.9645643234252894</c:v>
                </c:pt>
                <c:pt idx="3932">
                  <c:v>8.9168643951415998</c:v>
                </c:pt>
                <c:pt idx="3933">
                  <c:v>8.8772478103637695</c:v>
                </c:pt>
                <c:pt idx="3934">
                  <c:v>8.7897462844848597</c:v>
                </c:pt>
                <c:pt idx="3935">
                  <c:v>8.7421970367431605</c:v>
                </c:pt>
                <c:pt idx="3936">
                  <c:v>8.6550559997558505</c:v>
                </c:pt>
                <c:pt idx="3937">
                  <c:v>8.6075658798217702</c:v>
                </c:pt>
                <c:pt idx="3938">
                  <c:v>8.5218057632446307</c:v>
                </c:pt>
                <c:pt idx="3939">
                  <c:v>8.4833726882934499</c:v>
                </c:pt>
                <c:pt idx="3940">
                  <c:v>8.4370689392089808</c:v>
                </c:pt>
                <c:pt idx="3941">
                  <c:v>8.3533868789672798</c:v>
                </c:pt>
                <c:pt idx="3942">
                  <c:v>8.3075656890869105</c:v>
                </c:pt>
                <c:pt idx="3943">
                  <c:v>8.2256088256835902</c:v>
                </c:pt>
                <c:pt idx="3944">
                  <c:v>8.2256088256835902</c:v>
                </c:pt>
                <c:pt idx="3945">
                  <c:v>8.1447830200195295</c:v>
                </c:pt>
                <c:pt idx="3946">
                  <c:v>8.06512355804443</c:v>
                </c:pt>
                <c:pt idx="3947">
                  <c:v>8.0211973190307599</c:v>
                </c:pt>
                <c:pt idx="3948">
                  <c:v>7.9434447288513104</c:v>
                </c:pt>
                <c:pt idx="3949">
                  <c:v>7.9434447288513104</c:v>
                </c:pt>
                <c:pt idx="3950">
                  <c:v>7.8669447898864702</c:v>
                </c:pt>
                <c:pt idx="3951">
                  <c:v>7.7917842864990199</c:v>
                </c:pt>
                <c:pt idx="3952">
                  <c:v>7.7500529289245597</c:v>
                </c:pt>
                <c:pt idx="3953">
                  <c:v>7.6773538589477504</c:v>
                </c:pt>
                <c:pt idx="3954">
                  <c:v>7.6773538589477504</c:v>
                </c:pt>
                <c:pt idx="3955">
                  <c:v>7.6062345504760698</c:v>
                </c:pt>
                <c:pt idx="3956">
                  <c:v>7.5364460945129403</c:v>
                </c:pt>
                <c:pt idx="3957">
                  <c:v>7.4969215393066397</c:v>
                </c:pt>
                <c:pt idx="3958">
                  <c:v>7.4291753768920898</c:v>
                </c:pt>
                <c:pt idx="3959">
                  <c:v>7.39028024673462</c:v>
                </c:pt>
                <c:pt idx="3960">
                  <c:v>7.3628211021423304</c:v>
                </c:pt>
                <c:pt idx="3961">
                  <c:v>7.3246507644653303</c:v>
                </c:pt>
                <c:pt idx="3962">
                  <c:v>7.2602667808532697</c:v>
                </c:pt>
                <c:pt idx="3963">
                  <c:v>7.1969423294067303</c:v>
                </c:pt>
                <c:pt idx="3964">
                  <c:v>7.1597657203674299</c:v>
                </c:pt>
                <c:pt idx="3965">
                  <c:v>7.13470029830932</c:v>
                </c:pt>
                <c:pt idx="3966">
                  <c:v>7.0980896949768004</c:v>
                </c:pt>
                <c:pt idx="3967">
                  <c:v>7.03753614425659</c:v>
                </c:pt>
                <c:pt idx="3968">
                  <c:v>6.9780898094177202</c:v>
                </c:pt>
                <c:pt idx="3969">
                  <c:v>6.9424014091491699</c:v>
                </c:pt>
                <c:pt idx="3970">
                  <c:v>6.9194784164428702</c:v>
                </c:pt>
                <c:pt idx="3971">
                  <c:v>6.88419437408447</c:v>
                </c:pt>
                <c:pt idx="3972">
                  <c:v>6.8267908096313397</c:v>
                </c:pt>
                <c:pt idx="3973">
                  <c:v>6.7917323112487802</c:v>
                </c:pt>
                <c:pt idx="3974">
                  <c:v>6.7354998588562003</c:v>
                </c:pt>
                <c:pt idx="3975">
                  <c:v>6.7142176628112802</c:v>
                </c:pt>
                <c:pt idx="3976">
                  <c:v>6.6797432899475098</c:v>
                </c:pt>
                <c:pt idx="3977">
                  <c:v>6.6244606971740696</c:v>
                </c:pt>
                <c:pt idx="3978">
                  <c:v>6.5899567604064897</c:v>
                </c:pt>
                <c:pt idx="3979">
                  <c:v>6.5354280471801696</c:v>
                </c:pt>
                <c:pt idx="3980">
                  <c:v>6.48134422302246</c:v>
                </c:pt>
                <c:pt idx="3981">
                  <c:v>6.48134422302246</c:v>
                </c:pt>
                <c:pt idx="3982">
                  <c:v>6.4274258613586399</c:v>
                </c:pt>
                <c:pt idx="3983">
                  <c:v>6.3930950164794904</c:v>
                </c:pt>
                <c:pt idx="3984">
                  <c:v>6.3394045829772896</c:v>
                </c:pt>
                <c:pt idx="3985">
                  <c:v>6.2858800888061497</c:v>
                </c:pt>
                <c:pt idx="3986">
                  <c:v>6.2858800888061497</c:v>
                </c:pt>
                <c:pt idx="3987">
                  <c:v>6.2325325012206996</c:v>
                </c:pt>
                <c:pt idx="3988">
                  <c:v>6.1981401443481401</c:v>
                </c:pt>
                <c:pt idx="3989">
                  <c:v>6.1451029777526802</c:v>
                </c:pt>
                <c:pt idx="3990">
                  <c:v>6.1105031967163104</c:v>
                </c:pt>
                <c:pt idx="3991">
                  <c:v>6.09228420257568</c:v>
                </c:pt>
                <c:pt idx="3992">
                  <c:v>6.0397014617919904</c:v>
                </c:pt>
                <c:pt idx="3993">
                  <c:v>6.0053791999816903</c:v>
                </c:pt>
                <c:pt idx="3994">
                  <c:v>5.95320272445678</c:v>
                </c:pt>
                <c:pt idx="3995">
                  <c:v>5.9187431335449201</c:v>
                </c:pt>
                <c:pt idx="3996">
                  <c:v>5.9013094902038503</c:v>
                </c:pt>
                <c:pt idx="3997">
                  <c:v>5.8497195243835396</c:v>
                </c:pt>
                <c:pt idx="3998">
                  <c:v>5.8156218528747496</c:v>
                </c:pt>
                <c:pt idx="3999">
                  <c:v>5.7645540237426696</c:v>
                </c:pt>
                <c:pt idx="4000">
                  <c:v>5.7304005622863698</c:v>
                </c:pt>
                <c:pt idx="4001">
                  <c:v>5.6800031661987296</c:v>
                </c:pt>
                <c:pt idx="4002">
                  <c:v>5.6800031661987296</c:v>
                </c:pt>
                <c:pt idx="4003">
                  <c:v>5.6302609443664497</c:v>
                </c:pt>
                <c:pt idx="4004">
                  <c:v>5.5813822746276802</c:v>
                </c:pt>
                <c:pt idx="4005">
                  <c:v>5.5478277206420898</c:v>
                </c:pt>
                <c:pt idx="4006">
                  <c:v>5.5003371238708496</c:v>
                </c:pt>
                <c:pt idx="4007">
                  <c:v>5.5003371238708496</c:v>
                </c:pt>
                <c:pt idx="4008">
                  <c:v>5.4541049003601003</c:v>
                </c:pt>
                <c:pt idx="4009">
                  <c:v>5.4092264175415004</c:v>
                </c:pt>
                <c:pt idx="4010">
                  <c:v>5.3764877319335902</c:v>
                </c:pt>
                <c:pt idx="4011">
                  <c:v>5.3333268165588299</c:v>
                </c:pt>
                <c:pt idx="4012">
                  <c:v>5.3333268165588299</c:v>
                </c:pt>
                <c:pt idx="4013">
                  <c:v>5.2915377616882298</c:v>
                </c:pt>
                <c:pt idx="4014">
                  <c:v>5.2511272430419904</c:v>
                </c:pt>
                <c:pt idx="4015">
                  <c:v>5.21933937072754</c:v>
                </c:pt>
                <c:pt idx="4016">
                  <c:v>5.1807098388671804</c:v>
                </c:pt>
                <c:pt idx="4017">
                  <c:v>5.1807098388671804</c:v>
                </c:pt>
                <c:pt idx="4018">
                  <c:v>5.1434850692748997</c:v>
                </c:pt>
                <c:pt idx="4019">
                  <c:v>5.1123771667480398</c:v>
                </c:pt>
                <c:pt idx="4020">
                  <c:v>5.0769958496093697</c:v>
                </c:pt>
                <c:pt idx="4021">
                  <c:v>5.0430526733398402</c:v>
                </c:pt>
                <c:pt idx="4022">
                  <c:v>5.0127239227294904</c:v>
                </c:pt>
                <c:pt idx="4023">
                  <c:v>5.0105628967285103</c:v>
                </c:pt>
                <c:pt idx="4024">
                  <c:v>4.9806971549987802</c:v>
                </c:pt>
                <c:pt idx="4025">
                  <c:v>4.9501504898071298</c:v>
                </c:pt>
                <c:pt idx="4026">
                  <c:v>4.9209437370300302</c:v>
                </c:pt>
                <c:pt idx="4027">
                  <c:v>4.8917250633239702</c:v>
                </c:pt>
                <c:pt idx="4028">
                  <c:v>4.8928632736206001</c:v>
                </c:pt>
                <c:pt idx="4029">
                  <c:v>4.8639230728149396</c:v>
                </c:pt>
                <c:pt idx="4030">
                  <c:v>4.8372664451599103</c:v>
                </c:pt>
                <c:pt idx="4031">
                  <c:v>4.8117656707763601</c:v>
                </c:pt>
                <c:pt idx="4032">
                  <c:v>4.7832760810851997</c:v>
                </c:pt>
                <c:pt idx="4033">
                  <c:v>4.7874350547790501</c:v>
                </c:pt>
                <c:pt idx="4034">
                  <c:v>4.7592701911926198</c:v>
                </c:pt>
                <c:pt idx="4035">
                  <c:v>4.7364616394042898</c:v>
                </c:pt>
                <c:pt idx="4036">
                  <c:v>4.7085280418395996</c:v>
                </c:pt>
                <c:pt idx="4037">
                  <c:v>4.68729543685913</c:v>
                </c:pt>
                <c:pt idx="4038">
                  <c:v>4.6673045158386204</c:v>
                </c:pt>
                <c:pt idx="4039">
                  <c:v>4.6673045158386204</c:v>
                </c:pt>
                <c:pt idx="4040">
                  <c:v>4.6485748291015598</c:v>
                </c:pt>
                <c:pt idx="4041">
                  <c:v>4.6217226982116699</c:v>
                </c:pt>
                <c:pt idx="4042">
                  <c:v>4.60469627380371</c:v>
                </c:pt>
                <c:pt idx="4043">
                  <c:v>4.5889868736267099</c:v>
                </c:pt>
                <c:pt idx="4044">
                  <c:v>4.5889868736267099</c:v>
                </c:pt>
                <c:pt idx="4045">
                  <c:v>4.5746154785156197</c:v>
                </c:pt>
                <c:pt idx="4046">
                  <c:v>4.5490841865539497</c:v>
                </c:pt>
                <c:pt idx="4047">
                  <c:v>4.5365648269653303</c:v>
                </c:pt>
                <c:pt idx="4048">
                  <c:v>4.5254492759704599</c:v>
                </c:pt>
                <c:pt idx="4049">
                  <c:v>4.5254492759704599</c:v>
                </c:pt>
                <c:pt idx="4050">
                  <c:v>4.51576375961303</c:v>
                </c:pt>
                <c:pt idx="4051">
                  <c:v>4.4918174743652299</c:v>
                </c:pt>
                <c:pt idx="4052">
                  <c:v>4.4841523170471103</c:v>
                </c:pt>
                <c:pt idx="4053">
                  <c:v>4.4779920578002903</c:v>
                </c:pt>
                <c:pt idx="4054">
                  <c:v>4.4779920578002903</c:v>
                </c:pt>
                <c:pt idx="4055">
                  <c:v>4.4733653068542401</c:v>
                </c:pt>
                <c:pt idx="4056">
                  <c:v>4.4512977600097603</c:v>
                </c:pt>
                <c:pt idx="4057">
                  <c:v>4.4488806724548304</c:v>
                </c:pt>
                <c:pt idx="4058">
                  <c:v>4.4479799270629803</c:v>
                </c:pt>
                <c:pt idx="4059">
                  <c:v>4.4479799270629803</c:v>
                </c:pt>
                <c:pt idx="4060">
                  <c:v>4.4483580589294398</c:v>
                </c:pt>
                <c:pt idx="4061">
                  <c:v>4.4280042648315403</c:v>
                </c:pt>
                <c:pt idx="4062">
                  <c:v>4.4301619529724103</c:v>
                </c:pt>
                <c:pt idx="4063">
                  <c:v>4.4336566925048801</c:v>
                </c:pt>
                <c:pt idx="4064">
                  <c:v>4.4336566925048801</c:v>
                </c:pt>
                <c:pt idx="4065">
                  <c:v>4.4385175704956001</c:v>
                </c:pt>
                <c:pt idx="4066">
                  <c:v>4.4198055267333896</c:v>
                </c:pt>
                <c:pt idx="4067">
                  <c:v>4.4268679618835396</c:v>
                </c:pt>
                <c:pt idx="4068">
                  <c:v>4.4357366561889604</c:v>
                </c:pt>
                <c:pt idx="4069">
                  <c:v>4.4357366561889604</c:v>
                </c:pt>
                <c:pt idx="4070">
                  <c:v>4.4464359283447203</c:v>
                </c:pt>
                <c:pt idx="4071">
                  <c:v>4.4300775527954102</c:v>
                </c:pt>
                <c:pt idx="4072">
                  <c:v>4.4433264732360804</c:v>
                </c:pt>
                <c:pt idx="4073">
                  <c:v>4.4578175544738698</c:v>
                </c:pt>
                <c:pt idx="4074">
                  <c:v>4.4578175544738698</c:v>
                </c:pt>
                <c:pt idx="4075">
                  <c:v>4.4734396934509197</c:v>
                </c:pt>
                <c:pt idx="4076">
                  <c:v>4.45849514007568</c:v>
                </c:pt>
                <c:pt idx="4077">
                  <c:v>4.4759659767150799</c:v>
                </c:pt>
                <c:pt idx="4078">
                  <c:v>4.5089087486267099</c:v>
                </c:pt>
                <c:pt idx="4079">
                  <c:v>4.49481105804443</c:v>
                </c:pt>
                <c:pt idx="4080">
                  <c:v>4.5147943496704102</c:v>
                </c:pt>
                <c:pt idx="4081">
                  <c:v>4.5008964538574201</c:v>
                </c:pt>
                <c:pt idx="4082">
                  <c:v>4.5222902297973597</c:v>
                </c:pt>
                <c:pt idx="4083">
                  <c:v>4.5581564903259197</c:v>
                </c:pt>
                <c:pt idx="4084">
                  <c:v>4.5448489189147896</c:v>
                </c:pt>
                <c:pt idx="4085">
                  <c:v>4.5688300132751403</c:v>
                </c:pt>
                <c:pt idx="4086">
                  <c:v>4.5559277534484801</c:v>
                </c:pt>
                <c:pt idx="4087">
                  <c:v>4.5818071365356401</c:v>
                </c:pt>
                <c:pt idx="4088">
                  <c:v>4.6211876869201598</c:v>
                </c:pt>
                <c:pt idx="4089">
                  <c:v>4.6089191436767498</c:v>
                </c:pt>
                <c:pt idx="4090">
                  <c:v>4.63710641860962</c:v>
                </c:pt>
                <c:pt idx="4091">
                  <c:v>4.6247868537902797</c:v>
                </c:pt>
                <c:pt idx="4092">
                  <c:v>4.6537308692932102</c:v>
                </c:pt>
                <c:pt idx="4093">
                  <c:v>4.6956987380981401</c:v>
                </c:pt>
                <c:pt idx="4094">
                  <c:v>4.6832780838012704</c:v>
                </c:pt>
                <c:pt idx="4095">
                  <c:v>4.7131218910217303</c:v>
                </c:pt>
                <c:pt idx="4096">
                  <c:v>4.7000622749328604</c:v>
                </c:pt>
                <c:pt idx="4097">
                  <c:v>4.7295813560485804</c:v>
                </c:pt>
                <c:pt idx="4098">
                  <c:v>4.7729072570800701</c:v>
                </c:pt>
                <c:pt idx="4099">
                  <c:v>4.7588987350463796</c:v>
                </c:pt>
                <c:pt idx="4100">
                  <c:v>4.7879843711853001</c:v>
                </c:pt>
                <c:pt idx="4101">
                  <c:v>4.7729911804199201</c:v>
                </c:pt>
                <c:pt idx="4102">
                  <c:v>4.80130815505981</c:v>
                </c:pt>
                <c:pt idx="4103">
                  <c:v>4.8453426361083896</c:v>
                </c:pt>
                <c:pt idx="4104">
                  <c:v>4.8293271064758301</c:v>
                </c:pt>
                <c:pt idx="4105">
                  <c:v>4.8570194244384703</c:v>
                </c:pt>
                <c:pt idx="4106">
                  <c:v>4.8399891853332502</c:v>
                </c:pt>
                <c:pt idx="4107">
                  <c:v>4.8667984008789</c:v>
                </c:pt>
                <c:pt idx="4108">
                  <c:v>4.9113192558288503</c:v>
                </c:pt>
                <c:pt idx="4109">
                  <c:v>4.8932213783264098</c:v>
                </c:pt>
                <c:pt idx="4110">
                  <c:v>4.9192352294921804</c:v>
                </c:pt>
                <c:pt idx="4111">
                  <c:v>4.9001016616821298</c:v>
                </c:pt>
                <c:pt idx="4112">
                  <c:v>4.92513132095337</c:v>
                </c:pt>
                <c:pt idx="4113">
                  <c:v>4.9699330329895002</c:v>
                </c:pt>
                <c:pt idx="4114">
                  <c:v>4.9945712089538503</c:v>
                </c:pt>
                <c:pt idx="4115">
                  <c:v>5.0395631790161097</c:v>
                </c:pt>
                <c:pt idx="4116">
                  <c:v>5.0187058448791504</c:v>
                </c:pt>
                <c:pt idx="4117">
                  <c:v>5.0423164367675701</c:v>
                </c:pt>
                <c:pt idx="4118">
                  <c:v>5.0873713493347097</c:v>
                </c:pt>
                <c:pt idx="4119">
                  <c:v>5.1104431152343697</c:v>
                </c:pt>
                <c:pt idx="4120">
                  <c:v>5.0878820419311497</c:v>
                </c:pt>
                <c:pt idx="4121">
                  <c:v>5.1329326629638601</c:v>
                </c:pt>
                <c:pt idx="4122">
                  <c:v>5.15482330322265</c:v>
                </c:pt>
                <c:pt idx="4123">
                  <c:v>5.19988536834716</c:v>
                </c:pt>
                <c:pt idx="4124">
                  <c:v>5.2211041450500497</c:v>
                </c:pt>
                <c:pt idx="4125">
                  <c:v>5.1967349052429199</c:v>
                </c:pt>
                <c:pt idx="4126">
                  <c:v>5.2416739463806099</c:v>
                </c:pt>
                <c:pt idx="4127">
                  <c:v>5.2615785598754803</c:v>
                </c:pt>
                <c:pt idx="4128">
                  <c:v>5.2808027267456001</c:v>
                </c:pt>
                <c:pt idx="4129">
                  <c:v>5.2808027267456001</c:v>
                </c:pt>
                <c:pt idx="4130">
                  <c:v>5.2993326187133798</c:v>
                </c:pt>
                <c:pt idx="4131">
                  <c:v>5.3171548843383798</c:v>
                </c:pt>
                <c:pt idx="4132">
                  <c:v>5.3616280555725098</c:v>
                </c:pt>
                <c:pt idx="4133">
                  <c:v>5.3342571258544904</c:v>
                </c:pt>
                <c:pt idx="4134">
                  <c:v>5.3785815238952601</c:v>
                </c:pt>
                <c:pt idx="4135">
                  <c:v>5.3947892189025799</c:v>
                </c:pt>
                <c:pt idx="4136">
                  <c:v>5.4102430343627903</c:v>
                </c:pt>
                <c:pt idx="4137">
                  <c:v>5.4541420936584402</c:v>
                </c:pt>
                <c:pt idx="4138">
                  <c:v>5.4249300956726003</c:v>
                </c:pt>
                <c:pt idx="4139">
                  <c:v>5.4388437271118102</c:v>
                </c:pt>
                <c:pt idx="4140">
                  <c:v>5.4823422431945801</c:v>
                </c:pt>
                <c:pt idx="4141">
                  <c:v>5.4952573776245099</c:v>
                </c:pt>
                <c:pt idx="4142">
                  <c:v>5.4952573776245099</c:v>
                </c:pt>
                <c:pt idx="4143">
                  <c:v>5.5073714256286603</c:v>
                </c:pt>
                <c:pt idx="4144">
                  <c:v>5.5186781883239702</c:v>
                </c:pt>
                <c:pt idx="4145">
                  <c:v>5.5613512992858896</c:v>
                </c:pt>
                <c:pt idx="4146">
                  <c:v>5.5715923309326101</c:v>
                </c:pt>
                <c:pt idx="4147">
                  <c:v>5.6138448715209899</c:v>
                </c:pt>
                <c:pt idx="4148">
                  <c:v>5.6229896545410103</c:v>
                </c:pt>
                <c:pt idx="4149">
                  <c:v>5.6229896545410103</c:v>
                </c:pt>
                <c:pt idx="4150">
                  <c:v>5.6312956809997496</c:v>
                </c:pt>
                <c:pt idx="4151">
                  <c:v>5.6728081703186</c:v>
                </c:pt>
                <c:pt idx="4152">
                  <c:v>5.6799817085266104</c:v>
                </c:pt>
                <c:pt idx="4153">
                  <c:v>5.7209911346435502</c:v>
                </c:pt>
                <c:pt idx="4154">
                  <c:v>5.7270092964172301</c:v>
                </c:pt>
                <c:pt idx="4155">
                  <c:v>5.7674860954284597</c:v>
                </c:pt>
                <c:pt idx="4156">
                  <c:v>5.7723288536071697</c:v>
                </c:pt>
                <c:pt idx="4157">
                  <c:v>5.7723288536071697</c:v>
                </c:pt>
                <c:pt idx="4158">
                  <c:v>5.8122467994689897</c:v>
                </c:pt>
                <c:pt idx="4159">
                  <c:v>5.81589651107788</c:v>
                </c:pt>
                <c:pt idx="4160">
                  <c:v>5.8552284240722603</c:v>
                </c:pt>
                <c:pt idx="4161">
                  <c:v>5.8576736450195304</c:v>
                </c:pt>
                <c:pt idx="4162">
                  <c:v>5.8963952064514098</c:v>
                </c:pt>
                <c:pt idx="4163">
                  <c:v>5.8976249694824201</c:v>
                </c:pt>
                <c:pt idx="4164">
                  <c:v>5.9357142448425302</c:v>
                </c:pt>
                <c:pt idx="4165">
                  <c:v>5.89798831939697</c:v>
                </c:pt>
                <c:pt idx="4166">
                  <c:v>5.9357194900512704</c:v>
                </c:pt>
                <c:pt idx="4167">
                  <c:v>5.9348616600036603</c:v>
                </c:pt>
                <c:pt idx="4168">
                  <c:v>5.9719338417053196</c:v>
                </c:pt>
                <c:pt idx="4169">
                  <c:v>5.9698505401611301</c:v>
                </c:pt>
                <c:pt idx="4170">
                  <c:v>6.0062475204467702</c:v>
                </c:pt>
                <c:pt idx="4171">
                  <c:v>6.0029397010803196</c:v>
                </c:pt>
                <c:pt idx="4172">
                  <c:v>6.0386452674865696</c:v>
                </c:pt>
                <c:pt idx="4173">
                  <c:v>5.9987874031066903</c:v>
                </c:pt>
                <c:pt idx="4174">
                  <c:v>6.0341153144836399</c:v>
                </c:pt>
                <c:pt idx="4175">
                  <c:v>6.0287489891052202</c:v>
                </c:pt>
                <c:pt idx="4176">
                  <c:v>6.06337118148803</c:v>
                </c:pt>
                <c:pt idx="4177">
                  <c:v>6.0976567268371502</c:v>
                </c:pt>
                <c:pt idx="4178">
                  <c:v>6.0907034873962402</c:v>
                </c:pt>
                <c:pt idx="4179">
                  <c:v>6.1242647171020499</c:v>
                </c:pt>
                <c:pt idx="4180">
                  <c:v>6.1159782409667898</c:v>
                </c:pt>
                <c:pt idx="4181">
                  <c:v>6.1485872268676696</c:v>
                </c:pt>
                <c:pt idx="4182">
                  <c:v>6.1807355880737296</c:v>
                </c:pt>
                <c:pt idx="4183">
                  <c:v>6.17006111145019</c:v>
                </c:pt>
                <c:pt idx="4184">
                  <c:v>6.2011423110961896</c:v>
                </c:pt>
                <c:pt idx="4185">
                  <c:v>6.2011423110961896</c:v>
                </c:pt>
                <c:pt idx="4186">
                  <c:v>6.1886630058288503</c:v>
                </c:pt>
                <c:pt idx="4187">
                  <c:v>6.2186622619628897</c:v>
                </c:pt>
                <c:pt idx="4188">
                  <c:v>6.2043781280517498</c:v>
                </c:pt>
                <c:pt idx="4189">
                  <c:v>6.2332830429077104</c:v>
                </c:pt>
                <c:pt idx="4190">
                  <c:v>6.2616925239562997</c:v>
                </c:pt>
                <c:pt idx="4191">
                  <c:v>6.2449965476989702</c:v>
                </c:pt>
                <c:pt idx="4192">
                  <c:v>6.2722921371459899</c:v>
                </c:pt>
                <c:pt idx="4193">
                  <c:v>6.2537984848022399</c:v>
                </c:pt>
                <c:pt idx="4194">
                  <c:v>6.2799725532531703</c:v>
                </c:pt>
                <c:pt idx="4195">
                  <c:v>6.3056321144104004</c:v>
                </c:pt>
                <c:pt idx="4196">
                  <c:v>6.2847375869750897</c:v>
                </c:pt>
                <c:pt idx="4197">
                  <c:v>6.2847375869750897</c:v>
                </c:pt>
                <c:pt idx="4198">
                  <c:v>6.2626833915710396</c:v>
                </c:pt>
                <c:pt idx="4199">
                  <c:v>6.2865934371948198</c:v>
                </c:pt>
                <c:pt idx="4200">
                  <c:v>6.3099803924560502</c:v>
                </c:pt>
                <c:pt idx="4201">
                  <c:v>6.2855544090270996</c:v>
                </c:pt>
                <c:pt idx="4202">
                  <c:v>6.3077988624572701</c:v>
                </c:pt>
                <c:pt idx="4203">
                  <c:v>6.2816362380981401</c:v>
                </c:pt>
                <c:pt idx="4204">
                  <c:v>6.3027372360229501</c:v>
                </c:pt>
                <c:pt idx="4205">
                  <c:v>6.32330274581909</c:v>
                </c:pt>
                <c:pt idx="4206">
                  <c:v>6.2948193550109801</c:v>
                </c:pt>
                <c:pt idx="4207">
                  <c:v>6.3142404556274396</c:v>
                </c:pt>
                <c:pt idx="4208">
                  <c:v>6.2840709686279297</c:v>
                </c:pt>
                <c:pt idx="4209">
                  <c:v>6.3023529052734304</c:v>
                </c:pt>
                <c:pt idx="4210">
                  <c:v>6.3023529052734304</c:v>
                </c:pt>
                <c:pt idx="4211">
                  <c:v>6.2705264091491699</c:v>
                </c:pt>
                <c:pt idx="4212">
                  <c:v>6.2876734733581499</c:v>
                </c:pt>
                <c:pt idx="4213">
                  <c:v>6.2542214393615696</c:v>
                </c:pt>
                <c:pt idx="4214">
                  <c:v>6.2702407836914</c:v>
                </c:pt>
                <c:pt idx="4215">
                  <c:v>6.2857189178466797</c:v>
                </c:pt>
                <c:pt idx="4216">
                  <c:v>6.2500963211059499</c:v>
                </c:pt>
                <c:pt idx="4217">
                  <c:v>6.2644767761230398</c:v>
                </c:pt>
                <c:pt idx="4218">
                  <c:v>6.2785906791687003</c:v>
                </c:pt>
                <c:pt idx="4219">
                  <c:v>6.24181652069091</c:v>
                </c:pt>
                <c:pt idx="4220">
                  <c:v>6.2556385993957502</c:v>
                </c:pt>
                <c:pt idx="4221">
                  <c:v>6.2184562683105398</c:v>
                </c:pt>
                <c:pt idx="4222">
                  <c:v>6.2184562683105398</c:v>
                </c:pt>
                <c:pt idx="4223">
                  <c:v>6.23197364807129</c:v>
                </c:pt>
                <c:pt idx="4224">
                  <c:v>6.1943898200988698</c:v>
                </c:pt>
                <c:pt idx="4225">
                  <c:v>6.2075915336608896</c:v>
                </c:pt>
                <c:pt idx="4226">
                  <c:v>6.1697745323181099</c:v>
                </c:pt>
                <c:pt idx="4227">
                  <c:v>6.1829762458801198</c:v>
                </c:pt>
                <c:pt idx="4228">
                  <c:v>6.1961207389831499</c:v>
                </c:pt>
                <c:pt idx="4229">
                  <c:v>6.1586031913757298</c:v>
                </c:pt>
                <c:pt idx="4230">
                  <c:v>6.1718077659606898</c:v>
                </c:pt>
                <c:pt idx="4231">
                  <c:v>6.1344499588012704</c:v>
                </c:pt>
                <c:pt idx="4232">
                  <c:v>6.1477460861206001</c:v>
                </c:pt>
                <c:pt idx="4233">
                  <c:v>6.1611266136169398</c:v>
                </c:pt>
                <c:pt idx="4234">
                  <c:v>6.1108837127685502</c:v>
                </c:pt>
                <c:pt idx="4235">
                  <c:v>6.12461280822754</c:v>
                </c:pt>
                <c:pt idx="4236">
                  <c:v>6.08831739425659</c:v>
                </c:pt>
                <c:pt idx="4237">
                  <c:v>6.1021294593811</c:v>
                </c:pt>
                <c:pt idx="4238">
                  <c:v>6.1158070564270002</c:v>
                </c:pt>
                <c:pt idx="4239">
                  <c:v>6.07981157302856</c:v>
                </c:pt>
                <c:pt idx="4240">
                  <c:v>6.0936384201049796</c:v>
                </c:pt>
                <c:pt idx="4241">
                  <c:v>6.1074752807617196</c:v>
                </c:pt>
                <c:pt idx="4242">
                  <c:v>6.0724158287048304</c:v>
                </c:pt>
                <c:pt idx="4243">
                  <c:v>6.0865325927734304</c:v>
                </c:pt>
                <c:pt idx="4244">
                  <c:v>6.10062503814697</c:v>
                </c:pt>
                <c:pt idx="4245">
                  <c:v>6.0664391517639098</c:v>
                </c:pt>
                <c:pt idx="4246">
                  <c:v>6.0807456970214799</c:v>
                </c:pt>
                <c:pt idx="4247">
                  <c:v>6.0949931144714302</c:v>
                </c:pt>
                <c:pt idx="4248">
                  <c:v>6.0615954399108896</c:v>
                </c:pt>
                <c:pt idx="4249">
                  <c:v>6.0759978294372496</c:v>
                </c:pt>
                <c:pt idx="4250">
                  <c:v>6.0903091430664</c:v>
                </c:pt>
                <c:pt idx="4251">
                  <c:v>6.0431056022643999</c:v>
                </c:pt>
                <c:pt idx="4252">
                  <c:v>6.0576248168945304</c:v>
                </c:pt>
                <c:pt idx="4253">
                  <c:v>6.0720343589782697</c:v>
                </c:pt>
                <c:pt idx="4254">
                  <c:v>6.03981208801269</c:v>
                </c:pt>
                <c:pt idx="4255">
                  <c:v>6.0542874336242596</c:v>
                </c:pt>
                <c:pt idx="4256">
                  <c:v>6.06862497329712</c:v>
                </c:pt>
                <c:pt idx="4257">
                  <c:v>6.0370130538940403</c:v>
                </c:pt>
                <c:pt idx="4258">
                  <c:v>6.05136919021606</c:v>
                </c:pt>
                <c:pt idx="4259">
                  <c:v>6.0655608177184996</c:v>
                </c:pt>
                <c:pt idx="4260">
                  <c:v>6.0345096588134703</c:v>
                </c:pt>
                <c:pt idx="4261">
                  <c:v>6.0486793518066397</c:v>
                </c:pt>
                <c:pt idx="4262">
                  <c:v>6.06266069412231</c:v>
                </c:pt>
                <c:pt idx="4263">
                  <c:v>6.0321297645568803</c:v>
                </c:pt>
                <c:pt idx="4264">
                  <c:v>6.0460515022277797</c:v>
                </c:pt>
                <c:pt idx="4265">
                  <c:v>6.0597639083862296</c:v>
                </c:pt>
                <c:pt idx="4266">
                  <c:v>6.0732607841491699</c:v>
                </c:pt>
                <c:pt idx="4267">
                  <c:v>6.0433444976806596</c:v>
                </c:pt>
                <c:pt idx="4268">
                  <c:v>6.0567359924316397</c:v>
                </c:pt>
                <c:pt idx="4269">
                  <c:v>6.0567359924316397</c:v>
                </c:pt>
                <c:pt idx="4270">
                  <c:v>6.0271658897399902</c:v>
                </c:pt>
                <c:pt idx="4271">
                  <c:v>6.0404381752014098</c:v>
                </c:pt>
                <c:pt idx="4272">
                  <c:v>6.05346632003784</c:v>
                </c:pt>
                <c:pt idx="4273">
                  <c:v>6.0243544578552202</c:v>
                </c:pt>
                <c:pt idx="4274">
                  <c:v>6.0372400283813397</c:v>
                </c:pt>
                <c:pt idx="4275">
                  <c:v>6.0498676300048801</c:v>
                </c:pt>
                <c:pt idx="4276">
                  <c:v>6.0212116241454998</c:v>
                </c:pt>
                <c:pt idx="4277">
                  <c:v>6.0336790084838796</c:v>
                </c:pt>
                <c:pt idx="4278">
                  <c:v>6.0458755493164</c:v>
                </c:pt>
                <c:pt idx="4279">
                  <c:v>6.0176844596862802</c:v>
                </c:pt>
                <c:pt idx="4280">
                  <c:v>6.0297126770019496</c:v>
                </c:pt>
                <c:pt idx="4281">
                  <c:v>6.0415930747985804</c:v>
                </c:pt>
                <c:pt idx="4282">
                  <c:v>6.0141916275024396</c:v>
                </c:pt>
                <c:pt idx="4283">
                  <c:v>6.0262684822082502</c:v>
                </c:pt>
                <c:pt idx="4284">
                  <c:v>6.03824615478515</c:v>
                </c:pt>
                <c:pt idx="4285">
                  <c:v>6.0118689537048304</c:v>
                </c:pt>
                <c:pt idx="4286">
                  <c:v>6.0240216255187997</c:v>
                </c:pt>
                <c:pt idx="4287">
                  <c:v>6.0240216255187997</c:v>
                </c:pt>
                <c:pt idx="4288">
                  <c:v>5.9983935356140101</c:v>
                </c:pt>
                <c:pt idx="4289">
                  <c:v>6.0107140541076598</c:v>
                </c:pt>
                <c:pt idx="4290">
                  <c:v>6.0229134559631303</c:v>
                </c:pt>
                <c:pt idx="4291">
                  <c:v>6.0349888801574698</c:v>
                </c:pt>
                <c:pt idx="4292">
                  <c:v>6.0106849670410103</c:v>
                </c:pt>
                <c:pt idx="4293">
                  <c:v>6.02290964126587</c:v>
                </c:pt>
                <c:pt idx="4294">
                  <c:v>6.0349998474121103</c:v>
                </c:pt>
                <c:pt idx="4295">
                  <c:v>6.0469512939453098</c:v>
                </c:pt>
                <c:pt idx="4296">
                  <c:v>6.0587611198425302</c:v>
                </c:pt>
                <c:pt idx="4297">
                  <c:v>6.0704250335693297</c:v>
                </c:pt>
                <c:pt idx="4298">
                  <c:v>6.0480413436889604</c:v>
                </c:pt>
                <c:pt idx="4299">
                  <c:v>6.0598421096801696</c:v>
                </c:pt>
                <c:pt idx="4300">
                  <c:v>6.07149314880371</c:v>
                </c:pt>
                <c:pt idx="4301">
                  <c:v>6.0829887390136701</c:v>
                </c:pt>
                <c:pt idx="4302">
                  <c:v>6.0943298339843697</c:v>
                </c:pt>
                <c:pt idx="4303">
                  <c:v>6.1055135726928702</c:v>
                </c:pt>
                <c:pt idx="4304">
                  <c:v>6.0851516723632804</c:v>
                </c:pt>
                <c:pt idx="4305">
                  <c:v>6.0964784622192303</c:v>
                </c:pt>
                <c:pt idx="4306">
                  <c:v>6.1076493263244602</c:v>
                </c:pt>
                <c:pt idx="4307">
                  <c:v>6.1186604499816903</c:v>
                </c:pt>
                <c:pt idx="4308">
                  <c:v>6.12951183319091</c:v>
                </c:pt>
                <c:pt idx="4309">
                  <c:v>6.1402025222778303</c:v>
                </c:pt>
                <c:pt idx="4310">
                  <c:v>6.1220283508300701</c:v>
                </c:pt>
                <c:pt idx="4311">
                  <c:v>6.13289022445678</c:v>
                </c:pt>
                <c:pt idx="4312">
                  <c:v>6.1435971260070801</c:v>
                </c:pt>
                <c:pt idx="4313">
                  <c:v>6.1541476249694798</c:v>
                </c:pt>
                <c:pt idx="4314">
                  <c:v>6.1645445823669398</c:v>
                </c:pt>
                <c:pt idx="4315">
                  <c:v>6.1484265327453604</c:v>
                </c:pt>
                <c:pt idx="4316">
                  <c:v>6.1590332984924299</c:v>
                </c:pt>
                <c:pt idx="4317">
                  <c:v>6.16949367523193</c:v>
                </c:pt>
                <c:pt idx="4318">
                  <c:v>6.1798105239868102</c:v>
                </c:pt>
                <c:pt idx="4319">
                  <c:v>6.1899857521057102</c:v>
                </c:pt>
                <c:pt idx="4320">
                  <c:v>6.2000203132629403</c:v>
                </c:pt>
                <c:pt idx="4321">
                  <c:v>6.1865725517272896</c:v>
                </c:pt>
                <c:pt idx="4322">
                  <c:v>6.1968798637390101</c:v>
                </c:pt>
                <c:pt idx="4323">
                  <c:v>6.2070598602294904</c:v>
                </c:pt>
                <c:pt idx="4324">
                  <c:v>6.2171173095703098</c:v>
                </c:pt>
                <c:pt idx="4325">
                  <c:v>6.2270550727844203</c:v>
                </c:pt>
                <c:pt idx="4326">
                  <c:v>6.23687648773193</c:v>
                </c:pt>
                <c:pt idx="4327">
                  <c:v>6.2264528274536097</c:v>
                </c:pt>
                <c:pt idx="4328">
                  <c:v>6.23662853240966</c:v>
                </c:pt>
                <c:pt idx="4329">
                  <c:v>6.2467060089111301</c:v>
                </c:pt>
                <c:pt idx="4330">
                  <c:v>6.2566900253295898</c:v>
                </c:pt>
                <c:pt idx="4331">
                  <c:v>6.2665858268737802</c:v>
                </c:pt>
                <c:pt idx="4332">
                  <c:v>6.2763991355895996</c:v>
                </c:pt>
                <c:pt idx="4333">
                  <c:v>6.2694196701049796</c:v>
                </c:pt>
                <c:pt idx="4334">
                  <c:v>6.2796888351440403</c:v>
                </c:pt>
                <c:pt idx="4335">
                  <c:v>6.2898979187011701</c:v>
                </c:pt>
                <c:pt idx="4336">
                  <c:v>6.3000526428222603</c:v>
                </c:pt>
                <c:pt idx="4337">
                  <c:v>6.31015968322754</c:v>
                </c:pt>
                <c:pt idx="4338">
                  <c:v>6.3202266693115199</c:v>
                </c:pt>
                <c:pt idx="4339">
                  <c:v>6.31717777252197</c:v>
                </c:pt>
                <c:pt idx="4340">
                  <c:v>6.3278207778930602</c:v>
                </c:pt>
                <c:pt idx="4341">
                  <c:v>6.3384518623351997</c:v>
                </c:pt>
                <c:pt idx="4342">
                  <c:v>6.34907674789428</c:v>
                </c:pt>
                <c:pt idx="4343">
                  <c:v>6.3597044944763104</c:v>
                </c:pt>
                <c:pt idx="4344">
                  <c:v>6.3703441619873002</c:v>
                </c:pt>
                <c:pt idx="4345">
                  <c:v>6.3717756271362296</c:v>
                </c:pt>
                <c:pt idx="4346">
                  <c:v>6.3831319808959899</c:v>
                </c:pt>
                <c:pt idx="4347">
                  <c:v>6.3831319808959899</c:v>
                </c:pt>
                <c:pt idx="4348">
                  <c:v>6.3945317268371502</c:v>
                </c:pt>
                <c:pt idx="4349">
                  <c:v>6.40598392486572</c:v>
                </c:pt>
                <c:pt idx="4350">
                  <c:v>6.41749811172485</c:v>
                </c:pt>
                <c:pt idx="4351">
                  <c:v>6.4232368469238201</c:v>
                </c:pt>
                <c:pt idx="4352">
                  <c:v>6.4355177879333496</c:v>
                </c:pt>
                <c:pt idx="4353">
                  <c:v>6.4477419853210396</c:v>
                </c:pt>
                <c:pt idx="4354">
                  <c:v>6.4597415924072203</c:v>
                </c:pt>
                <c:pt idx="4355">
                  <c:v>6.4714260101318297</c:v>
                </c:pt>
                <c:pt idx="4356">
                  <c:v>6.48270511627197</c:v>
                </c:pt>
                <c:pt idx="4357">
                  <c:v>6.4901442527770996</c:v>
                </c:pt>
                <c:pt idx="4358">
                  <c:v>6.5009689331054696</c:v>
                </c:pt>
                <c:pt idx="4359">
                  <c:v>6.5113945007324201</c:v>
                </c:pt>
                <c:pt idx="4360">
                  <c:v>6.5214247703552202</c:v>
                </c:pt>
                <c:pt idx="4361">
                  <c:v>6.5310602188110298</c:v>
                </c:pt>
                <c:pt idx="4362">
                  <c:v>6.54030418395996</c:v>
                </c:pt>
                <c:pt idx="4363">
                  <c:v>6.5476479530334402</c:v>
                </c:pt>
                <c:pt idx="4364">
                  <c:v>6.5564937591552699</c:v>
                </c:pt>
                <c:pt idx="4365">
                  <c:v>6.56495857238769</c:v>
                </c:pt>
                <c:pt idx="4366">
                  <c:v>6.5730481147766104</c:v>
                </c:pt>
                <c:pt idx="4367">
                  <c:v>6.58076620101928</c:v>
                </c:pt>
                <c:pt idx="4368">
                  <c:v>6.5882654190063397</c:v>
                </c:pt>
                <c:pt idx="4369">
                  <c:v>6.59564161300659</c:v>
                </c:pt>
                <c:pt idx="4370">
                  <c:v>6.60266065597534</c:v>
                </c:pt>
                <c:pt idx="4371">
                  <c:v>6.6093273162841797</c:v>
                </c:pt>
                <c:pt idx="4372">
                  <c:v>6.6156473159790004</c:v>
                </c:pt>
                <c:pt idx="4373">
                  <c:v>6.6216182708740199</c:v>
                </c:pt>
                <c:pt idx="4374">
                  <c:v>6.6293148994445801</c:v>
                </c:pt>
                <c:pt idx="4375">
                  <c:v>6.6348285675048801</c:v>
                </c:pt>
                <c:pt idx="4376">
                  <c:v>6.6399435997009197</c:v>
                </c:pt>
                <c:pt idx="4377">
                  <c:v>6.6446247100829998</c:v>
                </c:pt>
                <c:pt idx="4378">
                  <c:v>6.6488699913024902</c:v>
                </c:pt>
                <c:pt idx="4379">
                  <c:v>6.6526837348937997</c:v>
                </c:pt>
                <c:pt idx="4380">
                  <c:v>6.6592688560485804</c:v>
                </c:pt>
                <c:pt idx="4381">
                  <c:v>6.6624660491943297</c:v>
                </c:pt>
                <c:pt idx="4382">
                  <c:v>6.6652412414550701</c:v>
                </c:pt>
                <c:pt idx="4383">
                  <c:v>6.6675992012023899</c:v>
                </c:pt>
                <c:pt idx="4384">
                  <c:v>6.6695427894592303</c:v>
                </c:pt>
                <c:pt idx="4385">
                  <c:v>6.6710748672485298</c:v>
                </c:pt>
                <c:pt idx="4386">
                  <c:v>6.6763720512390101</c:v>
                </c:pt>
                <c:pt idx="4387">
                  <c:v>6.6773266792297301</c:v>
                </c:pt>
                <c:pt idx="4388">
                  <c:v>6.6778054237365696</c:v>
                </c:pt>
                <c:pt idx="4389">
                  <c:v>6.6777901649475098</c:v>
                </c:pt>
                <c:pt idx="4390">
                  <c:v>6.67740774154663</c:v>
                </c:pt>
                <c:pt idx="4391">
                  <c:v>6.6766700744628897</c:v>
                </c:pt>
                <c:pt idx="4392">
                  <c:v>6.6797847747802699</c:v>
                </c:pt>
                <c:pt idx="4393">
                  <c:v>6.6784200668334899</c:v>
                </c:pt>
                <c:pt idx="4394">
                  <c:v>6.6766948699951101</c:v>
                </c:pt>
                <c:pt idx="4395">
                  <c:v>6.6746082305908203</c:v>
                </c:pt>
                <c:pt idx="4396">
                  <c:v>6.6722159385681099</c:v>
                </c:pt>
                <c:pt idx="4397">
                  <c:v>6.6696462631225604</c:v>
                </c:pt>
                <c:pt idx="4398">
                  <c:v>6.67099809646606</c:v>
                </c:pt>
                <c:pt idx="4399">
                  <c:v>6.66819143295288</c:v>
                </c:pt>
                <c:pt idx="4400">
                  <c:v>6.6652030944824201</c:v>
                </c:pt>
                <c:pt idx="4401">
                  <c:v>6.6620283126831001</c:v>
                </c:pt>
                <c:pt idx="4402">
                  <c:v>6.6586637496948198</c:v>
                </c:pt>
                <c:pt idx="4403">
                  <c:v>6.6551079750061</c:v>
                </c:pt>
                <c:pt idx="4404">
                  <c:v>6.6554183959960902</c:v>
                </c:pt>
                <c:pt idx="4405">
                  <c:v>6.6515831947326598</c:v>
                </c:pt>
                <c:pt idx="4406">
                  <c:v>6.6475477218627903</c:v>
                </c:pt>
                <c:pt idx="4407">
                  <c:v>6.64331007003784</c:v>
                </c:pt>
                <c:pt idx="4408">
                  <c:v>6.6388669013976997</c:v>
                </c:pt>
                <c:pt idx="4409">
                  <c:v>6.6381096839904803</c:v>
                </c:pt>
                <c:pt idx="4410">
                  <c:v>6.6333627700805602</c:v>
                </c:pt>
                <c:pt idx="4411">
                  <c:v>6.6284046173095703</c:v>
                </c:pt>
                <c:pt idx="4412">
                  <c:v>6.6232337951660103</c:v>
                </c:pt>
                <c:pt idx="4413">
                  <c:v>6.6232337951660103</c:v>
                </c:pt>
                <c:pt idx="4414">
                  <c:v>6.6214528083801198</c:v>
                </c:pt>
                <c:pt idx="4415">
                  <c:v>6.6159648895263601</c:v>
                </c:pt>
                <c:pt idx="4416">
                  <c:v>6.6102600097656197</c:v>
                </c:pt>
                <c:pt idx="4417">
                  <c:v>6.6043381690979004</c:v>
                </c:pt>
                <c:pt idx="4418">
                  <c:v>6.5981979370117196</c:v>
                </c:pt>
                <c:pt idx="4419">
                  <c:v>6.5952587127685502</c:v>
                </c:pt>
                <c:pt idx="4420">
                  <c:v>6.5887918472290004</c:v>
                </c:pt>
                <c:pt idx="4421">
                  <c:v>6.5821061134338299</c:v>
                </c:pt>
                <c:pt idx="4422">
                  <c:v>6.5752005577087402</c:v>
                </c:pt>
                <c:pt idx="4423">
                  <c:v>6.5680766105651802</c:v>
                </c:pt>
                <c:pt idx="4424">
                  <c:v>6.5639629364013601</c:v>
                </c:pt>
                <c:pt idx="4425">
                  <c:v>6.5565109252929696</c:v>
                </c:pt>
                <c:pt idx="4426">
                  <c:v>6.5488429069518999</c:v>
                </c:pt>
                <c:pt idx="4427">
                  <c:v>6.5409569740295401</c:v>
                </c:pt>
                <c:pt idx="4428">
                  <c:v>6.53285408020019</c:v>
                </c:pt>
                <c:pt idx="4429">
                  <c:v>6.5275769233703604</c:v>
                </c:pt>
                <c:pt idx="4430">
                  <c:v>6.5191569328308097</c:v>
                </c:pt>
                <c:pt idx="4431">
                  <c:v>6.5105237960815403</c:v>
                </c:pt>
                <c:pt idx="4432">
                  <c:v>6.5016798973083496</c:v>
                </c:pt>
                <c:pt idx="4433">
                  <c:v>6.4926280975341797</c:v>
                </c:pt>
                <c:pt idx="4434">
                  <c:v>6.48622322082519</c:v>
                </c:pt>
                <c:pt idx="4435">
                  <c:v>6.4768705368042001</c:v>
                </c:pt>
                <c:pt idx="4436">
                  <c:v>6.4673147201538104</c:v>
                </c:pt>
                <c:pt idx="4437">
                  <c:v>6.45755863189697</c:v>
                </c:pt>
                <c:pt idx="4438">
                  <c:v>6.4476046562194798</c:v>
                </c:pt>
                <c:pt idx="4439">
                  <c:v>6.4401364326476997</c:v>
                </c:pt>
                <c:pt idx="4440">
                  <c:v>6.4299087524414</c:v>
                </c:pt>
                <c:pt idx="4441">
                  <c:v>6.4194955825805602</c:v>
                </c:pt>
                <c:pt idx="4442">
                  <c:v>6.4089298248290998</c:v>
                </c:pt>
                <c:pt idx="4443">
                  <c:v>6.3982248306274396</c:v>
                </c:pt>
                <c:pt idx="4444">
                  <c:v>6.38970470428466</c:v>
                </c:pt>
                <c:pt idx="4445">
                  <c:v>6.3787593841552699</c:v>
                </c:pt>
                <c:pt idx="4446">
                  <c:v>6.3676829338073704</c:v>
                </c:pt>
                <c:pt idx="4447">
                  <c:v>6.3564753532409597</c:v>
                </c:pt>
                <c:pt idx="4448">
                  <c:v>6.3451423645019496</c:v>
                </c:pt>
                <c:pt idx="4449">
                  <c:v>6.33563232421875</c:v>
                </c:pt>
                <c:pt idx="4450">
                  <c:v>6.3240971565246502</c:v>
                </c:pt>
                <c:pt idx="4451">
                  <c:v>6.3124446868896396</c:v>
                </c:pt>
                <c:pt idx="4452">
                  <c:v>6.3006811141967702</c:v>
                </c:pt>
                <c:pt idx="4453">
                  <c:v>6.2888092994689897</c:v>
                </c:pt>
                <c:pt idx="4454">
                  <c:v>6.2784476280212402</c:v>
                </c:pt>
                <c:pt idx="4455">
                  <c:v>6.2664198875427202</c:v>
                </c:pt>
                <c:pt idx="4456">
                  <c:v>6.2542972564697203</c:v>
                </c:pt>
                <c:pt idx="4457">
                  <c:v>6.2420845031738201</c:v>
                </c:pt>
                <c:pt idx="4458">
                  <c:v>6.2310619354248002</c:v>
                </c:pt>
                <c:pt idx="4459">
                  <c:v>6.2187385559081996</c:v>
                </c:pt>
                <c:pt idx="4460">
                  <c:v>6.2063412666320801</c:v>
                </c:pt>
                <c:pt idx="4461">
                  <c:v>6.2063412666320801</c:v>
                </c:pt>
                <c:pt idx="4462">
                  <c:v>6.1938757896423304</c:v>
                </c:pt>
                <c:pt idx="4463">
                  <c:v>6.1823177337646396</c:v>
                </c:pt>
                <c:pt idx="4464">
                  <c:v>6.1697926521301198</c:v>
                </c:pt>
                <c:pt idx="4465">
                  <c:v>6.1572179794311497</c:v>
                </c:pt>
                <c:pt idx="4466">
                  <c:v>6.1445970535278303</c:v>
                </c:pt>
                <c:pt idx="4467">
                  <c:v>6.1319389343261701</c:v>
                </c:pt>
                <c:pt idx="4468">
                  <c:v>6.1200251579284597</c:v>
                </c:pt>
                <c:pt idx="4469">
                  <c:v>6.1073803901672301</c:v>
                </c:pt>
                <c:pt idx="4470">
                  <c:v>6.0947170257568297</c:v>
                </c:pt>
                <c:pt idx="4471">
                  <c:v>6.0820431709289497</c:v>
                </c:pt>
                <c:pt idx="4472">
                  <c:v>6.0693659782409597</c:v>
                </c:pt>
                <c:pt idx="4473">
                  <c:v>6.0573368072509703</c:v>
                </c:pt>
                <c:pt idx="4474">
                  <c:v>6.0447535514831499</c:v>
                </c:pt>
                <c:pt idx="4475">
                  <c:v>6.03218650817871</c:v>
                </c:pt>
                <c:pt idx="4476">
                  <c:v>6.0195136070251403</c:v>
                </c:pt>
                <c:pt idx="4477">
                  <c:v>6.0066852569579998</c:v>
                </c:pt>
                <c:pt idx="4478">
                  <c:v>5.99370861053466</c:v>
                </c:pt>
                <c:pt idx="4479">
                  <c:v>5.9805879592895499</c:v>
                </c:pt>
                <c:pt idx="4480">
                  <c:v>5.9673285484313903</c:v>
                </c:pt>
                <c:pt idx="4481">
                  <c:v>5.9539375305175701</c:v>
                </c:pt>
                <c:pt idx="4482">
                  <c:v>5.9404191970825204</c:v>
                </c:pt>
                <c:pt idx="4483">
                  <c:v>5.9267802238464302</c:v>
                </c:pt>
                <c:pt idx="4484">
                  <c:v>5.9130229949951101</c:v>
                </c:pt>
                <c:pt idx="4485">
                  <c:v>5.89902639389038</c:v>
                </c:pt>
                <c:pt idx="4486">
                  <c:v>5.8853731155395499</c:v>
                </c:pt>
                <c:pt idx="4487">
                  <c:v>5.8707942962646396</c:v>
                </c:pt>
                <c:pt idx="4488">
                  <c:v>5.8559312820434499</c:v>
                </c:pt>
                <c:pt idx="4489">
                  <c:v>5.8407883644104004</c:v>
                </c:pt>
                <c:pt idx="4490">
                  <c:v>5.8253693580627397</c:v>
                </c:pt>
                <c:pt idx="4491">
                  <c:v>5.8096785545349103</c:v>
                </c:pt>
                <c:pt idx="4492">
                  <c:v>5.7936620712280202</c:v>
                </c:pt>
                <c:pt idx="4493">
                  <c:v>5.7771987915039</c:v>
                </c:pt>
                <c:pt idx="4494">
                  <c:v>5.7602834701538104</c:v>
                </c:pt>
                <c:pt idx="4495">
                  <c:v>5.74291896820068</c:v>
                </c:pt>
                <c:pt idx="4496">
                  <c:v>5.7251067161559996</c:v>
                </c:pt>
                <c:pt idx="4497">
                  <c:v>5.7068505287170401</c:v>
                </c:pt>
                <c:pt idx="4498">
                  <c:v>5.6881513595581001</c:v>
                </c:pt>
                <c:pt idx="4499">
                  <c:v>5.6690120697021396</c:v>
                </c:pt>
                <c:pt idx="4500">
                  <c:v>5.6494369506835902</c:v>
                </c:pt>
                <c:pt idx="4501">
                  <c:v>5.6292147636413503</c:v>
                </c:pt>
                <c:pt idx="4502">
                  <c:v>5.6087403297424299</c:v>
                </c:pt>
                <c:pt idx="4503">
                  <c:v>5.5878381729125897</c:v>
                </c:pt>
                <c:pt idx="4504">
                  <c:v>5.5665125846862802</c:v>
                </c:pt>
                <c:pt idx="4505">
                  <c:v>5.5447654724121103</c:v>
                </c:pt>
                <c:pt idx="4506">
                  <c:v>5.5226016044616699</c:v>
                </c:pt>
                <c:pt idx="4507">
                  <c:v>5.5000243186950604</c:v>
                </c:pt>
                <c:pt idx="4508">
                  <c:v>5.4770369529724103</c:v>
                </c:pt>
                <c:pt idx="4509">
                  <c:v>5.4536433219909597</c:v>
                </c:pt>
                <c:pt idx="4510">
                  <c:v>5.42984819412231</c:v>
                </c:pt>
                <c:pt idx="4511">
                  <c:v>5.4056553840637198</c:v>
                </c:pt>
                <c:pt idx="4512">
                  <c:v>5.3810687065124503</c:v>
                </c:pt>
                <c:pt idx="4513">
                  <c:v>5.3560934066772399</c:v>
                </c:pt>
                <c:pt idx="4514">
                  <c:v>5.3307337760925302</c:v>
                </c:pt>
                <c:pt idx="4515">
                  <c:v>5.3039202690124503</c:v>
                </c:pt>
                <c:pt idx="4516">
                  <c:v>5.2777857780456499</c:v>
                </c:pt>
                <c:pt idx="4517">
                  <c:v>5.2512826919555602</c:v>
                </c:pt>
                <c:pt idx="4518">
                  <c:v>5.2255492210388104</c:v>
                </c:pt>
                <c:pt idx="4519">
                  <c:v>5.19834184646606</c:v>
                </c:pt>
                <c:pt idx="4520">
                  <c:v>5.1707801818847603</c:v>
                </c:pt>
                <c:pt idx="4521">
                  <c:v>5.1428704261779803</c:v>
                </c:pt>
                <c:pt idx="4522">
                  <c:v>5.1146178245544398</c:v>
                </c:pt>
                <c:pt idx="4523">
                  <c:v>5.0860280990600604</c:v>
                </c:pt>
                <c:pt idx="4524">
                  <c:v>5.05710744857788</c:v>
                </c:pt>
                <c:pt idx="4525">
                  <c:v>5.0278620719909597</c:v>
                </c:pt>
                <c:pt idx="4526">
                  <c:v>4.9982981681823704</c:v>
                </c:pt>
                <c:pt idx="4527">
                  <c:v>4.9684214591979901</c:v>
                </c:pt>
                <c:pt idx="4528">
                  <c:v>4.9382395744323704</c:v>
                </c:pt>
                <c:pt idx="4529">
                  <c:v>4.9077577590942303</c:v>
                </c:pt>
                <c:pt idx="4530">
                  <c:v>4.8769831657409597</c:v>
                </c:pt>
                <c:pt idx="4531">
                  <c:v>4.8459234237670898</c:v>
                </c:pt>
                <c:pt idx="4532">
                  <c:v>4.8145852088928196</c:v>
                </c:pt>
                <c:pt idx="4533">
                  <c:v>4.78297567367553</c:v>
                </c:pt>
                <c:pt idx="4534">
                  <c:v>4.7511014938354501</c:v>
                </c:pt>
                <c:pt idx="4535">
                  <c:v>4.7189707756042401</c:v>
                </c:pt>
                <c:pt idx="4536">
                  <c:v>4.6865916252136204</c:v>
                </c:pt>
                <c:pt idx="4537">
                  <c:v>4.6540060043334899</c:v>
                </c:pt>
                <c:pt idx="4538">
                  <c:v>4.6213698387145996</c:v>
                </c:pt>
                <c:pt idx="4539">
                  <c:v>4.5887026786804199</c:v>
                </c:pt>
                <c:pt idx="4540">
                  <c:v>4.5560107231140101</c:v>
                </c:pt>
                <c:pt idx="4541">
                  <c:v>4.5242614746093697</c:v>
                </c:pt>
                <c:pt idx="4542">
                  <c:v>4.4917526245117099</c:v>
                </c:pt>
                <c:pt idx="4543">
                  <c:v>4.4594292640686</c:v>
                </c:pt>
                <c:pt idx="4544">
                  <c:v>4.4273247718811</c:v>
                </c:pt>
                <c:pt idx="4545">
                  <c:v>4.3955903053283603</c:v>
                </c:pt>
                <c:pt idx="4546">
                  <c:v>4.3642449378967303</c:v>
                </c:pt>
                <c:pt idx="4547">
                  <c:v>4.3332896232604901</c:v>
                </c:pt>
                <c:pt idx="4548">
                  <c:v>4.3027243614196697</c:v>
                </c:pt>
                <c:pt idx="4549">
                  <c:v>4.2725501060485804</c:v>
                </c:pt>
                <c:pt idx="4550">
                  <c:v>4.2427673339843697</c:v>
                </c:pt>
                <c:pt idx="4551">
                  <c:v>4.21337795257568</c:v>
                </c:pt>
                <c:pt idx="4552">
                  <c:v>4.18438243865966</c:v>
                </c:pt>
                <c:pt idx="4553">
                  <c:v>4.1557817459106401</c:v>
                </c:pt>
                <c:pt idx="4554">
                  <c:v>4.1275782585143999</c:v>
                </c:pt>
                <c:pt idx="4555">
                  <c:v>4.0997729301452601</c:v>
                </c:pt>
                <c:pt idx="4556">
                  <c:v>4.0723686218261701</c:v>
                </c:pt>
                <c:pt idx="4557">
                  <c:v>4.04536628723144</c:v>
                </c:pt>
                <c:pt idx="4558">
                  <c:v>4.0187697410583496</c:v>
                </c:pt>
                <c:pt idx="4559">
                  <c:v>3.9925794601440399</c:v>
                </c:pt>
                <c:pt idx="4560">
                  <c:v>3.9667999744415199</c:v>
                </c:pt>
                <c:pt idx="4561">
                  <c:v>3.94143319129943</c:v>
                </c:pt>
                <c:pt idx="4562">
                  <c:v>3.91648197174072</c:v>
                </c:pt>
                <c:pt idx="4563">
                  <c:v>3.89226794242858</c:v>
                </c:pt>
                <c:pt idx="4564">
                  <c:v>3.8681402206420898</c:v>
                </c:pt>
                <c:pt idx="4565">
                  <c:v>3.84443831443786</c:v>
                </c:pt>
                <c:pt idx="4566">
                  <c:v>3.8211653232574401</c:v>
                </c:pt>
                <c:pt idx="4567">
                  <c:v>3.79832434654235</c:v>
                </c:pt>
                <c:pt idx="4568">
                  <c:v>3.7759203910827601</c:v>
                </c:pt>
                <c:pt idx="4569">
                  <c:v>3.7539577484130802</c:v>
                </c:pt>
                <c:pt idx="4570">
                  <c:v>3.7324402332305899</c:v>
                </c:pt>
                <c:pt idx="4571">
                  <c:v>3.7113726139068599</c:v>
                </c:pt>
                <c:pt idx="4572">
                  <c:v>3.6907606124877899</c:v>
                </c:pt>
                <c:pt idx="4573">
                  <c:v>3.6706075668334899</c:v>
                </c:pt>
                <c:pt idx="4574">
                  <c:v>3.6509199142456001</c:v>
                </c:pt>
                <c:pt idx="4575">
                  <c:v>3.6317024230957</c:v>
                </c:pt>
                <c:pt idx="4576">
                  <c:v>3.6129610538482599</c:v>
                </c:pt>
                <c:pt idx="4577">
                  <c:v>3.5947005748748699</c:v>
                </c:pt>
                <c:pt idx="4578">
                  <c:v>3.5769279003143302</c:v>
                </c:pt>
                <c:pt idx="4579">
                  <c:v>3.55964875221252</c:v>
                </c:pt>
                <c:pt idx="4580">
                  <c:v>3.5428686141967698</c:v>
                </c:pt>
                <c:pt idx="4581">
                  <c:v>3.52659559249877</c:v>
                </c:pt>
                <c:pt idx="4582">
                  <c:v>3.5108344554901101</c:v>
                </c:pt>
                <c:pt idx="4583">
                  <c:v>3.4955930709838801</c:v>
                </c:pt>
                <c:pt idx="4584">
                  <c:v>3.4808773994445801</c:v>
                </c:pt>
                <c:pt idx="4585">
                  <c:v>3.46669602394104</c:v>
                </c:pt>
                <c:pt idx="4586">
                  <c:v>3.45243239402771</c:v>
                </c:pt>
                <c:pt idx="4587">
                  <c:v>3.43930888175964</c:v>
                </c:pt>
                <c:pt idx="4588">
                  <c:v>3.4267406463622998</c:v>
                </c:pt>
                <c:pt idx="4589">
                  <c:v>3.4147355556488002</c:v>
                </c:pt>
                <c:pt idx="4590">
                  <c:v>3.4033021926879798</c:v>
                </c:pt>
                <c:pt idx="4591">
                  <c:v>3.3924474716186501</c:v>
                </c:pt>
                <c:pt idx="4592">
                  <c:v>3.3821814060211102</c:v>
                </c:pt>
                <c:pt idx="4593">
                  <c:v>3.3725111484527499</c:v>
                </c:pt>
                <c:pt idx="4594">
                  <c:v>3.3634459972381499</c:v>
                </c:pt>
                <c:pt idx="4595">
                  <c:v>3.3549952507018999</c:v>
                </c:pt>
                <c:pt idx="4596">
                  <c:v>3.34716725349426</c:v>
                </c:pt>
                <c:pt idx="4597">
                  <c:v>3.33997201919555</c:v>
                </c:pt>
                <c:pt idx="4598">
                  <c:v>3.3334186077117902</c:v>
                </c:pt>
                <c:pt idx="4599">
                  <c:v>3.3275165557861301</c:v>
                </c:pt>
                <c:pt idx="4600">
                  <c:v>3.32227635383606</c:v>
                </c:pt>
                <c:pt idx="4601">
                  <c:v>3.3177073001861501</c:v>
                </c:pt>
                <c:pt idx="4602">
                  <c:v>3.31382012367248</c:v>
                </c:pt>
                <c:pt idx="4603">
                  <c:v>3.3106243610382</c:v>
                </c:pt>
                <c:pt idx="4604">
                  <c:v>3.3081316947936998</c:v>
                </c:pt>
                <c:pt idx="4605">
                  <c:v>3.30635213851928</c:v>
                </c:pt>
                <c:pt idx="4606">
                  <c:v>3.3052966594696001</c:v>
                </c:pt>
                <c:pt idx="4607">
                  <c:v>3.3049767017364502</c:v>
                </c:pt>
                <c:pt idx="4608">
                  <c:v>3.3054027557372998</c:v>
                </c:pt>
                <c:pt idx="4609">
                  <c:v>3.30483818054199</c:v>
                </c:pt>
                <c:pt idx="4610">
                  <c:v>3.3070907592773402</c:v>
                </c:pt>
                <c:pt idx="4611">
                  <c:v>3.3104598522186199</c:v>
                </c:pt>
                <c:pt idx="4612">
                  <c:v>3.31495141983032</c:v>
                </c:pt>
                <c:pt idx="4613">
                  <c:v>3.3204362392425502</c:v>
                </c:pt>
                <c:pt idx="4614">
                  <c:v>3.32665991783142</c:v>
                </c:pt>
                <c:pt idx="4615">
                  <c:v>3.33361768722534</c:v>
                </c:pt>
                <c:pt idx="4616">
                  <c:v>3.3413105010986301</c:v>
                </c:pt>
                <c:pt idx="4617">
                  <c:v>3.3497395515441801</c:v>
                </c:pt>
                <c:pt idx="4618">
                  <c:v>3.3589050769805899</c:v>
                </c:pt>
                <c:pt idx="4619">
                  <c:v>3.3687825202941801</c:v>
                </c:pt>
                <c:pt idx="4620">
                  <c:v>3.3793373107910099</c:v>
                </c:pt>
                <c:pt idx="4621">
                  <c:v>3.39042019844055</c:v>
                </c:pt>
                <c:pt idx="4622">
                  <c:v>3.4020073413848801</c:v>
                </c:pt>
                <c:pt idx="4623">
                  <c:v>3.4140968322753902</c:v>
                </c:pt>
                <c:pt idx="4624">
                  <c:v>3.4266874790191602</c:v>
                </c:pt>
                <c:pt idx="4625">
                  <c:v>3.4397773742675701</c:v>
                </c:pt>
                <c:pt idx="4626">
                  <c:v>3.4533655643463099</c:v>
                </c:pt>
                <c:pt idx="4627">
                  <c:v>3.4674413204193102</c:v>
                </c:pt>
                <c:pt idx="4628">
                  <c:v>3.48186111450195</c:v>
                </c:pt>
                <c:pt idx="4629">
                  <c:v>3.4965727329254102</c:v>
                </c:pt>
                <c:pt idx="4630">
                  <c:v>3.5115730762481601</c:v>
                </c:pt>
                <c:pt idx="4631">
                  <c:v>3.5268578529357901</c:v>
                </c:pt>
                <c:pt idx="4632">
                  <c:v>3.5365929603576598</c:v>
                </c:pt>
                <c:pt idx="4633">
                  <c:v>3.55229568481445</c:v>
                </c:pt>
                <c:pt idx="4634">
                  <c:v>3.5681920051574698</c:v>
                </c:pt>
                <c:pt idx="4635">
                  <c:v>3.5841600894927899</c:v>
                </c:pt>
                <c:pt idx="4636">
                  <c:v>3.6001935005187899</c:v>
                </c:pt>
                <c:pt idx="4637">
                  <c:v>3.6162860393524099</c:v>
                </c:pt>
                <c:pt idx="4638">
                  <c:v>3.6324319839477499</c:v>
                </c:pt>
                <c:pt idx="4639">
                  <c:v>3.64862608909606</c:v>
                </c:pt>
                <c:pt idx="4640">
                  <c:v>3.6648621559143</c:v>
                </c:pt>
                <c:pt idx="4641">
                  <c:v>3.6811361312866202</c:v>
                </c:pt>
                <c:pt idx="4642">
                  <c:v>3.6974411010742099</c:v>
                </c:pt>
                <c:pt idx="4643">
                  <c:v>3.71377253532409</c:v>
                </c:pt>
                <c:pt idx="4644">
                  <c:v>3.7301266193389799</c:v>
                </c:pt>
                <c:pt idx="4645">
                  <c:v>3.7464969158172599</c:v>
                </c:pt>
                <c:pt idx="4646">
                  <c:v>3.7628793716430602</c:v>
                </c:pt>
                <c:pt idx="4647">
                  <c:v>3.7792692184448198</c:v>
                </c:pt>
                <c:pt idx="4648">
                  <c:v>3.7956616878509499</c:v>
                </c:pt>
                <c:pt idx="4649">
                  <c:v>3.8120529651641801</c:v>
                </c:pt>
                <c:pt idx="4650">
                  <c:v>3.8284382820129301</c:v>
                </c:pt>
                <c:pt idx="4651">
                  <c:v>3.8448133468627899</c:v>
                </c:pt>
                <c:pt idx="4652">
                  <c:v>3.8611745834350502</c:v>
                </c:pt>
                <c:pt idx="4653">
                  <c:v>3.8775179386138898</c:v>
                </c:pt>
                <c:pt idx="4654">
                  <c:v>3.8939189910888601</c:v>
                </c:pt>
                <c:pt idx="4655">
                  <c:v>3.91045022010803</c:v>
                </c:pt>
                <c:pt idx="4656">
                  <c:v>3.9271054267883301</c:v>
                </c:pt>
                <c:pt idx="4657">
                  <c:v>3.9438779354095401</c:v>
                </c:pt>
                <c:pt idx="4658">
                  <c:v>3.95028328895568</c:v>
                </c:pt>
                <c:pt idx="4659">
                  <c:v>3.9670565128326398</c:v>
                </c:pt>
                <c:pt idx="4660">
                  <c:v>3.9839308261871298</c:v>
                </c:pt>
                <c:pt idx="4661">
                  <c:v>4.0009016990661603</c:v>
                </c:pt>
                <c:pt idx="4662">
                  <c:v>4.0179629325866699</c:v>
                </c:pt>
                <c:pt idx="4663">
                  <c:v>4.0351095199584899</c:v>
                </c:pt>
                <c:pt idx="4664">
                  <c:v>4.0523362159729004</c:v>
                </c:pt>
                <c:pt idx="4665">
                  <c:v>4.0696382522582999</c:v>
                </c:pt>
                <c:pt idx="4666">
                  <c:v>4.0870103836059499</c:v>
                </c:pt>
                <c:pt idx="4667">
                  <c:v>4.10444831848144</c:v>
                </c:pt>
                <c:pt idx="4668">
                  <c:v>4.12194728851318</c:v>
                </c:pt>
                <c:pt idx="4669">
                  <c:v>4.1395030021667401</c:v>
                </c:pt>
                <c:pt idx="4670">
                  <c:v>4.1571111679077104</c:v>
                </c:pt>
                <c:pt idx="4671">
                  <c:v>4.1747670173645002</c:v>
                </c:pt>
                <c:pt idx="4672">
                  <c:v>4.1924672126770002</c:v>
                </c:pt>
                <c:pt idx="4673">
                  <c:v>4.2102074623107901</c:v>
                </c:pt>
                <c:pt idx="4674">
                  <c:v>4.22798347473144</c:v>
                </c:pt>
                <c:pt idx="4675">
                  <c:v>4.2457928657531703</c:v>
                </c:pt>
                <c:pt idx="4676">
                  <c:v>4.2636313438415501</c:v>
                </c:pt>
                <c:pt idx="4677">
                  <c:v>4.2814955711364702</c:v>
                </c:pt>
                <c:pt idx="4678">
                  <c:v>4.2993822097778303</c:v>
                </c:pt>
                <c:pt idx="4679">
                  <c:v>4.3172311782836896</c:v>
                </c:pt>
                <c:pt idx="4680">
                  <c:v>4.3349094390869096</c:v>
                </c:pt>
                <c:pt idx="4681">
                  <c:v>4.3524065017700204</c:v>
                </c:pt>
                <c:pt idx="4682">
                  <c:v>4.3697166442871103</c:v>
                </c:pt>
                <c:pt idx="4683">
                  <c:v>4.3868346214294398</c:v>
                </c:pt>
                <c:pt idx="4684">
                  <c:v>4.4037542343139604</c:v>
                </c:pt>
                <c:pt idx="4685">
                  <c:v>4.42047071456909</c:v>
                </c:pt>
                <c:pt idx="4686">
                  <c:v>4.4369788169860804</c:v>
                </c:pt>
                <c:pt idx="4687">
                  <c:v>4.4532737731933603</c:v>
                </c:pt>
                <c:pt idx="4688">
                  <c:v>4.4853353500366202</c:v>
                </c:pt>
                <c:pt idx="4689">
                  <c:v>4.50132036209106</c:v>
                </c:pt>
                <c:pt idx="4690">
                  <c:v>4.5170760154724103</c:v>
                </c:pt>
                <c:pt idx="4691">
                  <c:v>4.5325970649719203</c:v>
                </c:pt>
                <c:pt idx="4692">
                  <c:v>4.5639081001281703</c:v>
                </c:pt>
                <c:pt idx="4693">
                  <c:v>4.5790729522704998</c:v>
                </c:pt>
                <c:pt idx="4694">
                  <c:v>4.5939888954162598</c:v>
                </c:pt>
                <c:pt idx="4695">
                  <c:v>4.6086530685424796</c:v>
                </c:pt>
                <c:pt idx="4696">
                  <c:v>4.6390900611877397</c:v>
                </c:pt>
                <c:pt idx="4697">
                  <c:v>4.6533536911010698</c:v>
                </c:pt>
                <c:pt idx="4698">
                  <c:v>4.6673526763915998</c:v>
                </c:pt>
                <c:pt idx="4699">
                  <c:v>4.6810817718505797</c:v>
                </c:pt>
                <c:pt idx="4700">
                  <c:v>4.7105345726013104</c:v>
                </c:pt>
                <c:pt idx="4701">
                  <c:v>4.7238249778747496</c:v>
                </c:pt>
                <c:pt idx="4702">
                  <c:v>4.7238249778747496</c:v>
                </c:pt>
                <c:pt idx="4703">
                  <c:v>4.7368354797363201</c:v>
                </c:pt>
                <c:pt idx="4704">
                  <c:v>4.7653818130493102</c:v>
                </c:pt>
                <c:pt idx="4705">
                  <c:v>4.7779269218444798</c:v>
                </c:pt>
                <c:pt idx="4706">
                  <c:v>4.7901811599731401</c:v>
                </c:pt>
                <c:pt idx="4707">
                  <c:v>4.80214118957519</c:v>
                </c:pt>
                <c:pt idx="4708">
                  <c:v>4.82952785491943</c:v>
                </c:pt>
                <c:pt idx="4709">
                  <c:v>4.8409905433654803</c:v>
                </c:pt>
                <c:pt idx="4710">
                  <c:v>4.8521909713745099</c:v>
                </c:pt>
                <c:pt idx="4711">
                  <c:v>4.86319875717163</c:v>
                </c:pt>
                <c:pt idx="4712">
                  <c:v>4.8899216651916504</c:v>
                </c:pt>
                <c:pt idx="4713">
                  <c:v>4.9007248878479004</c:v>
                </c:pt>
                <c:pt idx="4714">
                  <c:v>4.9113230705261204</c:v>
                </c:pt>
                <c:pt idx="4715">
                  <c:v>4.9217119216918901</c:v>
                </c:pt>
                <c:pt idx="4716">
                  <c:v>4.94809770584106</c:v>
                </c:pt>
                <c:pt idx="4717">
                  <c:v>4.9582371711730904</c:v>
                </c:pt>
                <c:pt idx="4718">
                  <c:v>4.9681553840637198</c:v>
                </c:pt>
                <c:pt idx="4719">
                  <c:v>4.9778466224670401</c:v>
                </c:pt>
                <c:pt idx="4720">
                  <c:v>5.0039129257202104</c:v>
                </c:pt>
                <c:pt idx="4721">
                  <c:v>5.01354885101318</c:v>
                </c:pt>
                <c:pt idx="4722">
                  <c:v>5.0230560302734304</c:v>
                </c:pt>
                <c:pt idx="4723">
                  <c:v>5.0324301719665501</c:v>
                </c:pt>
                <c:pt idx="4724">
                  <c:v>5.0589194297790501</c:v>
                </c:pt>
                <c:pt idx="4725">
                  <c:v>5.0682706832885698</c:v>
                </c:pt>
                <c:pt idx="4726">
                  <c:v>5.07747077941894</c:v>
                </c:pt>
                <c:pt idx="4727">
                  <c:v>5.0865159034729004</c:v>
                </c:pt>
                <c:pt idx="4728">
                  <c:v>5.1132750511169398</c:v>
                </c:pt>
                <c:pt idx="4729">
                  <c:v>5.1222710609436</c:v>
                </c:pt>
                <c:pt idx="4730">
                  <c:v>5.13120365142822</c:v>
                </c:pt>
                <c:pt idx="4731">
                  <c:v>5.1400718688964799</c:v>
                </c:pt>
                <c:pt idx="4732">
                  <c:v>5.1585750579833896</c:v>
                </c:pt>
                <c:pt idx="4733">
                  <c:v>5.1677079200744602</c:v>
                </c:pt>
                <c:pt idx="4734">
                  <c:v>5.1955943107604901</c:v>
                </c:pt>
                <c:pt idx="4735">
                  <c:v>5.20489025115966</c:v>
                </c:pt>
                <c:pt idx="4736">
                  <c:v>5.2332267761230398</c:v>
                </c:pt>
                <c:pt idx="4737">
                  <c:v>5.2426495552062997</c:v>
                </c:pt>
                <c:pt idx="4738">
                  <c:v>5.2713747024536097</c:v>
                </c:pt>
                <c:pt idx="4739">
                  <c:v>5.2904129028320304</c:v>
                </c:pt>
                <c:pt idx="4740">
                  <c:v>5.3002386093139604</c:v>
                </c:pt>
                <c:pt idx="4741">
                  <c:v>5.3292169570922798</c:v>
                </c:pt>
                <c:pt idx="4742">
                  <c:v>5.3390984535217303</c:v>
                </c:pt>
                <c:pt idx="4743">
                  <c:v>5.3683280944824201</c:v>
                </c:pt>
                <c:pt idx="4744">
                  <c:v>5.3782320022582999</c:v>
                </c:pt>
                <c:pt idx="4745">
                  <c:v>5.4076619148254403</c:v>
                </c:pt>
                <c:pt idx="4746">
                  <c:v>5.4076619148254403</c:v>
                </c:pt>
                <c:pt idx="4747">
                  <c:v>5.4371075630187997</c:v>
                </c:pt>
                <c:pt idx="4748">
                  <c:v>5.4471359252929696</c:v>
                </c:pt>
                <c:pt idx="4749">
                  <c:v>5.4766950607299796</c:v>
                </c:pt>
                <c:pt idx="4750">
                  <c:v>5.48667287826538</c:v>
                </c:pt>
                <c:pt idx="4751">
                  <c:v>5.5162978172302202</c:v>
                </c:pt>
                <c:pt idx="4752">
                  <c:v>5.5262017250061</c:v>
                </c:pt>
                <c:pt idx="4753">
                  <c:v>5.5558481216430602</c:v>
                </c:pt>
                <c:pt idx="4754">
                  <c:v>5.5558481216430602</c:v>
                </c:pt>
                <c:pt idx="4755">
                  <c:v>5.5853958129882804</c:v>
                </c:pt>
                <c:pt idx="4756">
                  <c:v>5.5953273773193297</c:v>
                </c:pt>
                <c:pt idx="4757">
                  <c:v>5.6251568794250497</c:v>
                </c:pt>
                <c:pt idx="4758">
                  <c:v>5.6353645324706996</c:v>
                </c:pt>
                <c:pt idx="4759">
                  <c:v>5.6656422615051198</c:v>
                </c:pt>
                <c:pt idx="4760">
                  <c:v>5.6760969161987296</c:v>
                </c:pt>
                <c:pt idx="4761">
                  <c:v>5.6960477828979501</c:v>
                </c:pt>
                <c:pt idx="4762">
                  <c:v>5.7067685127258301</c:v>
                </c:pt>
                <c:pt idx="4763">
                  <c:v>5.7375783920288104</c:v>
                </c:pt>
                <c:pt idx="4764">
                  <c:v>5.74871778488159</c:v>
                </c:pt>
                <c:pt idx="4765">
                  <c:v>5.7803497314453098</c:v>
                </c:pt>
                <c:pt idx="4766">
                  <c:v>5.7920684814453098</c:v>
                </c:pt>
                <c:pt idx="4767">
                  <c:v>5.8244886398315403</c:v>
                </c:pt>
                <c:pt idx="4768">
                  <c:v>5.8244886398315403</c:v>
                </c:pt>
                <c:pt idx="4769">
                  <c:v>5.8572072982788104</c:v>
                </c:pt>
                <c:pt idx="4770">
                  <c:v>5.86989068984985</c:v>
                </c:pt>
                <c:pt idx="4771">
                  <c:v>5.9032921791076598</c:v>
                </c:pt>
                <c:pt idx="4772">
                  <c:v>5.9164566993713299</c:v>
                </c:pt>
                <c:pt idx="4773">
                  <c:v>5.9504799842834402</c:v>
                </c:pt>
                <c:pt idx="4774">
                  <c:v>5.9504799842834402</c:v>
                </c:pt>
                <c:pt idx="4775">
                  <c:v>5.9846963882446298</c:v>
                </c:pt>
                <c:pt idx="4776">
                  <c:v>6.01908159255981</c:v>
                </c:pt>
                <c:pt idx="4777">
                  <c:v>6.0334272384643501</c:v>
                </c:pt>
                <c:pt idx="4778">
                  <c:v>6.0683069229125897</c:v>
                </c:pt>
                <c:pt idx="4779">
                  <c:v>6.0882616043090803</c:v>
                </c:pt>
                <c:pt idx="4780">
                  <c:v>6.1032972335815403</c:v>
                </c:pt>
                <c:pt idx="4781">
                  <c:v>6.1383771896362296</c:v>
                </c:pt>
                <c:pt idx="4782">
                  <c:v>6.1735253334045401</c:v>
                </c:pt>
                <c:pt idx="4783">
                  <c:v>6.1735253334045401</c:v>
                </c:pt>
                <c:pt idx="4784">
                  <c:v>6.2087216377258301</c:v>
                </c:pt>
                <c:pt idx="4785">
                  <c:v>6.2439479827880797</c:v>
                </c:pt>
                <c:pt idx="4786">
                  <c:v>6.2602419853210396</c:v>
                </c:pt>
                <c:pt idx="4787">
                  <c:v>6.2791829109191903</c:v>
                </c:pt>
                <c:pt idx="4788">
                  <c:v>6.2957644462585396</c:v>
                </c:pt>
                <c:pt idx="4789">
                  <c:v>6.3312716484069798</c:v>
                </c:pt>
                <c:pt idx="4790">
                  <c:v>6.3667473793029803</c:v>
                </c:pt>
                <c:pt idx="4791">
                  <c:v>6.3667473793029803</c:v>
                </c:pt>
                <c:pt idx="4792">
                  <c:v>6.4021744728088299</c:v>
                </c:pt>
                <c:pt idx="4793">
                  <c:v>6.43753862380981</c:v>
                </c:pt>
                <c:pt idx="4794">
                  <c:v>6.4551644325256303</c:v>
                </c:pt>
                <c:pt idx="4795">
                  <c:v>6.4906978607177699</c:v>
                </c:pt>
                <c:pt idx="4796">
                  <c:v>6.5080175399780202</c:v>
                </c:pt>
                <c:pt idx="4797">
                  <c:v>6.5261340141296396</c:v>
                </c:pt>
                <c:pt idx="4798">
                  <c:v>6.5614609718322701</c:v>
                </c:pt>
                <c:pt idx="4799">
                  <c:v>6.5966262817382804</c:v>
                </c:pt>
                <c:pt idx="4800">
                  <c:v>6.5966262817382804</c:v>
                </c:pt>
                <c:pt idx="4801">
                  <c:v>6.6314229965209899</c:v>
                </c:pt>
                <c:pt idx="4802">
                  <c:v>6.6497306823730398</c:v>
                </c:pt>
                <c:pt idx="4803">
                  <c:v>6.68410301208496</c:v>
                </c:pt>
                <c:pt idx="4804">
                  <c:v>6.6997704505920401</c:v>
                </c:pt>
                <c:pt idx="4805">
                  <c:v>6.7180409431457502</c:v>
                </c:pt>
                <c:pt idx="4806">
                  <c:v>6.7515296936035103</c:v>
                </c:pt>
                <c:pt idx="4807">
                  <c:v>6.7845373153686497</c:v>
                </c:pt>
                <c:pt idx="4808">
                  <c:v>6.8022866249084402</c:v>
                </c:pt>
                <c:pt idx="4809">
                  <c:v>6.8168482780456499</c:v>
                </c:pt>
                <c:pt idx="4810">
                  <c:v>6.8483924865722603</c:v>
                </c:pt>
                <c:pt idx="4811">
                  <c:v>6.8655681610107404</c:v>
                </c:pt>
                <c:pt idx="4812">
                  <c:v>6.8960218429565403</c:v>
                </c:pt>
                <c:pt idx="4813">
                  <c:v>6.8960218429565403</c:v>
                </c:pt>
                <c:pt idx="4814">
                  <c:v>6.9256591796875</c:v>
                </c:pt>
                <c:pt idx="4815">
                  <c:v>6.9544625282287598</c:v>
                </c:pt>
                <c:pt idx="4816">
                  <c:v>6.9701948165893501</c:v>
                </c:pt>
                <c:pt idx="4817">
                  <c:v>6.9824151992797798</c:v>
                </c:pt>
                <c:pt idx="4818">
                  <c:v>7.00950050354004</c:v>
                </c:pt>
                <c:pt idx="4819">
                  <c:v>7.0245490074157697</c:v>
                </c:pt>
                <c:pt idx="4820">
                  <c:v>7.0503973960876403</c:v>
                </c:pt>
                <c:pt idx="4821">
                  <c:v>7.0753393173217702</c:v>
                </c:pt>
                <c:pt idx="4822">
                  <c:v>7.0753393173217702</c:v>
                </c:pt>
                <c:pt idx="4823">
                  <c:v>7.09936094284057</c:v>
                </c:pt>
                <c:pt idx="4824">
                  <c:v>7.1224498748779297</c:v>
                </c:pt>
                <c:pt idx="4825">
                  <c:v>7.1354885101318297</c:v>
                </c:pt>
                <c:pt idx="4826">
                  <c:v>7.14459180831909</c:v>
                </c:pt>
                <c:pt idx="4827">
                  <c:v>7.1572418212890598</c:v>
                </c:pt>
                <c:pt idx="4828">
                  <c:v>7.1780309677123997</c:v>
                </c:pt>
                <c:pt idx="4829">
                  <c:v>7.1978440284729004</c:v>
                </c:pt>
                <c:pt idx="4830">
                  <c:v>7.1978440284729004</c:v>
                </c:pt>
                <c:pt idx="4831">
                  <c:v>7.2166714668273899</c:v>
                </c:pt>
                <c:pt idx="4832">
                  <c:v>7.2345032691955504</c:v>
                </c:pt>
                <c:pt idx="4833">
                  <c:v>7.2449660301208496</c:v>
                </c:pt>
                <c:pt idx="4834">
                  <c:v>7.2513298988342303</c:v>
                </c:pt>
                <c:pt idx="4835">
                  <c:v>7.2671442031860298</c:v>
                </c:pt>
                <c:pt idx="4836">
                  <c:v>7.2767572402954102</c:v>
                </c:pt>
                <c:pt idx="4837">
                  <c:v>7.2911190986633301</c:v>
                </c:pt>
                <c:pt idx="4838">
                  <c:v>7.3044495582580504</c:v>
                </c:pt>
                <c:pt idx="4839">
                  <c:v>7.3044495582580504</c:v>
                </c:pt>
                <c:pt idx="4840">
                  <c:v>7.3167409896850604</c:v>
                </c:pt>
                <c:pt idx="4841">
                  <c:v>7.3244633674621502</c:v>
                </c:pt>
                <c:pt idx="4842">
                  <c:v>7.3352684974670401</c:v>
                </c:pt>
                <c:pt idx="4843">
                  <c:v>7.3381891250610298</c:v>
                </c:pt>
                <c:pt idx="4844">
                  <c:v>7.3450222015380797</c:v>
                </c:pt>
                <c:pt idx="4845">
                  <c:v>7.3539113998413104</c:v>
                </c:pt>
                <c:pt idx="4846">
                  <c:v>7.3621339797973597</c:v>
                </c:pt>
                <c:pt idx="4847">
                  <c:v>7.3621339797973597</c:v>
                </c:pt>
                <c:pt idx="4848">
                  <c:v>7.36970710754394</c:v>
                </c:pt>
                <c:pt idx="4849">
                  <c:v>7.3768615722656197</c:v>
                </c:pt>
                <c:pt idx="4850">
                  <c:v>7.3825187683105398</c:v>
                </c:pt>
                <c:pt idx="4851">
                  <c:v>7.3892512321472097</c:v>
                </c:pt>
                <c:pt idx="4852">
                  <c:v>7.3892512321472097</c:v>
                </c:pt>
                <c:pt idx="4853">
                  <c:v>7.3955812454223597</c:v>
                </c:pt>
                <c:pt idx="4854">
                  <c:v>7.4014945030212402</c:v>
                </c:pt>
                <c:pt idx="4855">
                  <c:v>7.4066300392150799</c:v>
                </c:pt>
                <c:pt idx="4856">
                  <c:v>7.4069757461547798</c:v>
                </c:pt>
                <c:pt idx="4857">
                  <c:v>7.4120116233825604</c:v>
                </c:pt>
                <c:pt idx="4858">
                  <c:v>7.4169888496398899</c:v>
                </c:pt>
                <c:pt idx="4859">
                  <c:v>7.4214763641357404</c:v>
                </c:pt>
                <c:pt idx="4860">
                  <c:v>7.4206957817077601</c:v>
                </c:pt>
                <c:pt idx="4861">
                  <c:v>7.4254875183105398</c:v>
                </c:pt>
                <c:pt idx="4862">
                  <c:v>7.4292302131652797</c:v>
                </c:pt>
                <c:pt idx="4863">
                  <c:v>7.4328627586364702</c:v>
                </c:pt>
                <c:pt idx="4864">
                  <c:v>7.4375405311584402</c:v>
                </c:pt>
                <c:pt idx="4865">
                  <c:v>7.4363656044006303</c:v>
                </c:pt>
                <c:pt idx="4866">
                  <c:v>7.4411311149597097</c:v>
                </c:pt>
                <c:pt idx="4867">
                  <c:v>7.4445667266845703</c:v>
                </c:pt>
                <c:pt idx="4868">
                  <c:v>7.4478325843811</c:v>
                </c:pt>
                <c:pt idx="4869">
                  <c:v>7.4478325843811</c:v>
                </c:pt>
                <c:pt idx="4870">
                  <c:v>7.4509124755859304</c:v>
                </c:pt>
                <c:pt idx="4871">
                  <c:v>7.45385694503784</c:v>
                </c:pt>
                <c:pt idx="4872">
                  <c:v>7.4587450027465803</c:v>
                </c:pt>
                <c:pt idx="4873">
                  <c:v>7.4569444656371999</c:v>
                </c:pt>
                <c:pt idx="4874">
                  <c:v>7.4601893424987802</c:v>
                </c:pt>
                <c:pt idx="4875">
                  <c:v>7.4655675888061497</c:v>
                </c:pt>
                <c:pt idx="4876">
                  <c:v>7.46923398971557</c:v>
                </c:pt>
                <c:pt idx="4877">
                  <c:v>7.4733552932739196</c:v>
                </c:pt>
                <c:pt idx="4878">
                  <c:v>7.4733552932739196</c:v>
                </c:pt>
                <c:pt idx="4879">
                  <c:v>7.4779534339904803</c:v>
                </c:pt>
                <c:pt idx="4880">
                  <c:v>7.4843330383300701</c:v>
                </c:pt>
                <c:pt idx="4881">
                  <c:v>7.4897799491882298</c:v>
                </c:pt>
                <c:pt idx="4882">
                  <c:v>7.4884819984436</c:v>
                </c:pt>
                <c:pt idx="4883">
                  <c:v>7.4956412315368599</c:v>
                </c:pt>
                <c:pt idx="4884">
                  <c:v>7.5018954277038503</c:v>
                </c:pt>
                <c:pt idx="4885">
                  <c:v>7.5085206031799299</c:v>
                </c:pt>
                <c:pt idx="4886">
                  <c:v>7.5085206031799299</c:v>
                </c:pt>
                <c:pt idx="4887">
                  <c:v>7.51549816131591</c:v>
                </c:pt>
                <c:pt idx="4888">
                  <c:v>7.52280616760254</c:v>
                </c:pt>
                <c:pt idx="4889">
                  <c:v>7.5311908721923801</c:v>
                </c:pt>
                <c:pt idx="4890">
                  <c:v>7.5304269790649396</c:v>
                </c:pt>
                <c:pt idx="4891">
                  <c:v>7.5391306877136204</c:v>
                </c:pt>
                <c:pt idx="4892">
                  <c:v>7.5473566055297798</c:v>
                </c:pt>
                <c:pt idx="4893">
                  <c:v>7.5558514595031703</c:v>
                </c:pt>
                <c:pt idx="4894">
                  <c:v>7.5649504661559996</c:v>
                </c:pt>
                <c:pt idx="4895">
                  <c:v>7.5646004676818803</c:v>
                </c:pt>
                <c:pt idx="4896">
                  <c:v>7.5735893249511701</c:v>
                </c:pt>
                <c:pt idx="4897">
                  <c:v>7.5832524299621502</c:v>
                </c:pt>
                <c:pt idx="4898">
                  <c:v>7.5927376747131303</c:v>
                </c:pt>
                <c:pt idx="4899">
                  <c:v>7.5922336578369096</c:v>
                </c:pt>
                <c:pt idx="4900">
                  <c:v>7.6024312973022399</c:v>
                </c:pt>
                <c:pt idx="4901">
                  <c:v>7.6123199462890598</c:v>
                </c:pt>
                <c:pt idx="4902">
                  <c:v>7.6223955154418901</c:v>
                </c:pt>
                <c:pt idx="4903">
                  <c:v>7.6223955154418901</c:v>
                </c:pt>
                <c:pt idx="4904">
                  <c:v>7.6326494216918901</c:v>
                </c:pt>
                <c:pt idx="4905">
                  <c:v>7.6433477401733398</c:v>
                </c:pt>
                <c:pt idx="4906">
                  <c:v>7.6540069580078098</c:v>
                </c:pt>
                <c:pt idx="4907">
                  <c:v>7.6648240089416504</c:v>
                </c:pt>
                <c:pt idx="4908">
                  <c:v>7.6648240089416504</c:v>
                </c:pt>
                <c:pt idx="4909">
                  <c:v>7.6757946014404297</c:v>
                </c:pt>
                <c:pt idx="4910">
                  <c:v>7.6869125366210902</c:v>
                </c:pt>
                <c:pt idx="4911">
                  <c:v>7.6982717514038104</c:v>
                </c:pt>
                <c:pt idx="4912">
                  <c:v>7.6981735229492196</c:v>
                </c:pt>
                <c:pt idx="4913">
                  <c:v>7.7095766067504803</c:v>
                </c:pt>
                <c:pt idx="4914">
                  <c:v>7.7213778495788503</c:v>
                </c:pt>
                <c:pt idx="4915">
                  <c:v>7.7331376075744602</c:v>
                </c:pt>
                <c:pt idx="4916">
                  <c:v>7.7331376075744602</c:v>
                </c:pt>
                <c:pt idx="4917">
                  <c:v>7.7450361251831001</c:v>
                </c:pt>
                <c:pt idx="4918">
                  <c:v>7.7570724487304696</c:v>
                </c:pt>
                <c:pt idx="4919">
                  <c:v>7.7692513465881303</c:v>
                </c:pt>
                <c:pt idx="4920">
                  <c:v>7.7817521095275799</c:v>
                </c:pt>
                <c:pt idx="4921">
                  <c:v>7.7817521095275799</c:v>
                </c:pt>
                <c:pt idx="4922">
                  <c:v>7.7947092056274396</c:v>
                </c:pt>
                <c:pt idx="4923">
                  <c:v>7.8081212043762198</c:v>
                </c:pt>
                <c:pt idx="4924">
                  <c:v>7.8219885826110804</c:v>
                </c:pt>
                <c:pt idx="4925">
                  <c:v>7.8219885826110804</c:v>
                </c:pt>
                <c:pt idx="4926">
                  <c:v>7.8364682197570801</c:v>
                </c:pt>
                <c:pt idx="4927">
                  <c:v>7.8517155647277797</c:v>
                </c:pt>
                <c:pt idx="4928">
                  <c:v>7.8669071197509703</c:v>
                </c:pt>
                <c:pt idx="4929">
                  <c:v>7.8677234649658203</c:v>
                </c:pt>
                <c:pt idx="4930">
                  <c:v>7.88358497619629</c:v>
                </c:pt>
                <c:pt idx="4931">
                  <c:v>7.9010138511657697</c:v>
                </c:pt>
                <c:pt idx="4932">
                  <c:v>7.91918849945068</c:v>
                </c:pt>
                <c:pt idx="4933">
                  <c:v>7.91918849945068</c:v>
                </c:pt>
                <c:pt idx="4934">
                  <c:v>7.9379019737243599</c:v>
                </c:pt>
                <c:pt idx="4935">
                  <c:v>7.9569501876831001</c:v>
                </c:pt>
                <c:pt idx="4936">
                  <c:v>7.9749975204467702</c:v>
                </c:pt>
                <c:pt idx="4937">
                  <c:v>7.99477243423462</c:v>
                </c:pt>
                <c:pt idx="4938">
                  <c:v>7.9958829879760698</c:v>
                </c:pt>
                <c:pt idx="4939">
                  <c:v>8.0145425796508807</c:v>
                </c:pt>
                <c:pt idx="4940">
                  <c:v>8.0342054367065394</c:v>
                </c:pt>
                <c:pt idx="4941">
                  <c:v>8.0535421371459908</c:v>
                </c:pt>
                <c:pt idx="4942">
                  <c:v>8.0535421371459908</c:v>
                </c:pt>
                <c:pt idx="4943">
                  <c:v>8.0723390579223597</c:v>
                </c:pt>
                <c:pt idx="4944">
                  <c:v>8.0908241271972603</c:v>
                </c:pt>
                <c:pt idx="4945">
                  <c:v>8.1089925765991193</c:v>
                </c:pt>
                <c:pt idx="4946">
                  <c:v>8.1082210540771396</c:v>
                </c:pt>
                <c:pt idx="4947">
                  <c:v>8.1265649795532209</c:v>
                </c:pt>
                <c:pt idx="4948">
                  <c:v>8.1435241699218697</c:v>
                </c:pt>
                <c:pt idx="4949">
                  <c:v>8.15985012054443</c:v>
                </c:pt>
                <c:pt idx="4950">
                  <c:v>8.1776180267333896</c:v>
                </c:pt>
                <c:pt idx="4951">
                  <c:v>8.1755266189575195</c:v>
                </c:pt>
                <c:pt idx="4952">
                  <c:v>8.1905374526977504</c:v>
                </c:pt>
                <c:pt idx="4953">
                  <c:v>8.2080602645874006</c:v>
                </c:pt>
                <c:pt idx="4954">
                  <c:v>8.2222528457641602</c:v>
                </c:pt>
                <c:pt idx="4955">
                  <c:v>8.2222528457641602</c:v>
                </c:pt>
                <c:pt idx="4956">
                  <c:v>8.2357387542724592</c:v>
                </c:pt>
                <c:pt idx="4957">
                  <c:v>8.2485074996948207</c:v>
                </c:pt>
                <c:pt idx="4958">
                  <c:v>8.2651624679565394</c:v>
                </c:pt>
                <c:pt idx="4959">
                  <c:v>8.2605466842651296</c:v>
                </c:pt>
                <c:pt idx="4960">
                  <c:v>8.2718429565429705</c:v>
                </c:pt>
                <c:pt idx="4961">
                  <c:v>8.2881546020507795</c:v>
                </c:pt>
                <c:pt idx="4962">
                  <c:v>8.2985153198242205</c:v>
                </c:pt>
                <c:pt idx="4963">
                  <c:v>8.3081073760986293</c:v>
                </c:pt>
                <c:pt idx="4964">
                  <c:v>8.3081073760986293</c:v>
                </c:pt>
                <c:pt idx="4965">
                  <c:v>8.3169240951538104</c:v>
                </c:pt>
                <c:pt idx="4966">
                  <c:v>8.3250226974487305</c:v>
                </c:pt>
                <c:pt idx="4967">
                  <c:v>8.3402080535888601</c:v>
                </c:pt>
                <c:pt idx="4968">
                  <c:v>8.3326692581176705</c:v>
                </c:pt>
                <c:pt idx="4969">
                  <c:v>8.3477754592895508</c:v>
                </c:pt>
                <c:pt idx="4970">
                  <c:v>8.3548994064331001</c:v>
                </c:pt>
                <c:pt idx="4971">
                  <c:v>8.3615684509277308</c:v>
                </c:pt>
                <c:pt idx="4972">
                  <c:v>8.3615684509277308</c:v>
                </c:pt>
                <c:pt idx="4973">
                  <c:v>8.3677701950073207</c:v>
                </c:pt>
                <c:pt idx="4974">
                  <c:v>8.3734931945800692</c:v>
                </c:pt>
                <c:pt idx="4975">
                  <c:v>8.3877630233764595</c:v>
                </c:pt>
                <c:pt idx="4976">
                  <c:v>8.39288234710693</c:v>
                </c:pt>
                <c:pt idx="4977">
                  <c:v>8.3834695816040004</c:v>
                </c:pt>
                <c:pt idx="4978">
                  <c:v>8.3975000381469709</c:v>
                </c:pt>
                <c:pt idx="4979">
                  <c:v>8.40161037445068</c:v>
                </c:pt>
                <c:pt idx="4980">
                  <c:v>8.4150476455688406</c:v>
                </c:pt>
                <c:pt idx="4981">
                  <c:v>8.4052066802978498</c:v>
                </c:pt>
                <c:pt idx="4982">
                  <c:v>8.4082841873168892</c:v>
                </c:pt>
                <c:pt idx="4983">
                  <c:v>8.4214487075805593</c:v>
                </c:pt>
                <c:pt idx="4984">
                  <c:v>8.4238615036010707</c:v>
                </c:pt>
                <c:pt idx="4985">
                  <c:v>8.4128675460815394</c:v>
                </c:pt>
                <c:pt idx="4986">
                  <c:v>8.4257450103759695</c:v>
                </c:pt>
                <c:pt idx="4987">
                  <c:v>8.4270992279052699</c:v>
                </c:pt>
                <c:pt idx="4988">
                  <c:v>8.4279222488403303</c:v>
                </c:pt>
                <c:pt idx="4989">
                  <c:v>8.4400243759155202</c:v>
                </c:pt>
                <c:pt idx="4990">
                  <c:v>8.4282131195068306</c:v>
                </c:pt>
                <c:pt idx="4991">
                  <c:v>8.4279756546020508</c:v>
                </c:pt>
                <c:pt idx="4992">
                  <c:v>8.4397773742675692</c:v>
                </c:pt>
                <c:pt idx="4993">
                  <c:v>8.4388618469238192</c:v>
                </c:pt>
                <c:pt idx="4994">
                  <c:v>8.4388618469238192</c:v>
                </c:pt>
                <c:pt idx="4995">
                  <c:v>8.4374217987060494</c:v>
                </c:pt>
                <c:pt idx="4996">
                  <c:v>8.4354648590087908</c:v>
                </c:pt>
                <c:pt idx="4997">
                  <c:v>8.4463348388671804</c:v>
                </c:pt>
                <c:pt idx="4998">
                  <c:v>8.4329929351806605</c:v>
                </c:pt>
                <c:pt idx="4999">
                  <c:v>8.4300136566162092</c:v>
                </c:pt>
                <c:pt idx="5000">
                  <c:v>8.4405946731567294</c:v>
                </c:pt>
                <c:pt idx="5001">
                  <c:v>8.4371223449706996</c:v>
                </c:pt>
                <c:pt idx="5002">
                  <c:v>8.4335012435913104</c:v>
                </c:pt>
                <c:pt idx="5003">
                  <c:v>8.4335012435913104</c:v>
                </c:pt>
                <c:pt idx="5004">
                  <c:v>8.4297342300415004</c:v>
                </c:pt>
                <c:pt idx="5005">
                  <c:v>8.4397373199462908</c:v>
                </c:pt>
                <c:pt idx="5006">
                  <c:v>8.4357938766479403</c:v>
                </c:pt>
                <c:pt idx="5007">
                  <c:v>8.4217758178710902</c:v>
                </c:pt>
                <c:pt idx="5008">
                  <c:v>8.4317150115966797</c:v>
                </c:pt>
                <c:pt idx="5009">
                  <c:v>8.4275026321411097</c:v>
                </c:pt>
                <c:pt idx="5010">
                  <c:v>8.4231662750244105</c:v>
                </c:pt>
                <c:pt idx="5011">
                  <c:v>8.4231662750244105</c:v>
                </c:pt>
                <c:pt idx="5012">
                  <c:v>8.4187107086181605</c:v>
                </c:pt>
                <c:pt idx="5013">
                  <c:v>8.4141473770141602</c:v>
                </c:pt>
                <c:pt idx="5014">
                  <c:v>8.4235515594482404</c:v>
                </c:pt>
                <c:pt idx="5015">
                  <c:v>8.4188785552978498</c:v>
                </c:pt>
                <c:pt idx="5016">
                  <c:v>8.4047365188598597</c:v>
                </c:pt>
                <c:pt idx="5017">
                  <c:v>8.4141206741333008</c:v>
                </c:pt>
                <c:pt idx="5018">
                  <c:v>8.4092931747436506</c:v>
                </c:pt>
                <c:pt idx="5019">
                  <c:v>8.4182500839233398</c:v>
                </c:pt>
                <c:pt idx="5020">
                  <c:v>8.4044065475463796</c:v>
                </c:pt>
                <c:pt idx="5021">
                  <c:v>8.3994770050048793</c:v>
                </c:pt>
                <c:pt idx="5022">
                  <c:v>8.4084606170654297</c:v>
                </c:pt>
                <c:pt idx="5023">
                  <c:v>8.4033422470092702</c:v>
                </c:pt>
                <c:pt idx="5024">
                  <c:v>8.3890733718871999</c:v>
                </c:pt>
                <c:pt idx="5025">
                  <c:v>8.3974685668945295</c:v>
                </c:pt>
                <c:pt idx="5026">
                  <c:v>8.3908042907714808</c:v>
                </c:pt>
                <c:pt idx="5027">
                  <c:v>8.3833503723144496</c:v>
                </c:pt>
                <c:pt idx="5028">
                  <c:v>8.3902044296264595</c:v>
                </c:pt>
                <c:pt idx="5029">
                  <c:v>8.3751096725463796</c:v>
                </c:pt>
                <c:pt idx="5030">
                  <c:v>8.3815326690673793</c:v>
                </c:pt>
                <c:pt idx="5031">
                  <c:v>8.3720798492431605</c:v>
                </c:pt>
                <c:pt idx="5032">
                  <c:v>8.3618497848510707</c:v>
                </c:pt>
                <c:pt idx="5033">
                  <c:v>8.3618497848510707</c:v>
                </c:pt>
                <c:pt idx="5034">
                  <c:v>8.3508491516113192</c:v>
                </c:pt>
                <c:pt idx="5035">
                  <c:v>8.3390855789184499</c:v>
                </c:pt>
                <c:pt idx="5036">
                  <c:v>8.3431301116943306</c:v>
                </c:pt>
                <c:pt idx="5037">
                  <c:v>8.3265638351440394</c:v>
                </c:pt>
                <c:pt idx="5038">
                  <c:v>8.3132953643798793</c:v>
                </c:pt>
                <c:pt idx="5039">
                  <c:v>8.3165102005004794</c:v>
                </c:pt>
                <c:pt idx="5040">
                  <c:v>8.3020944595336896</c:v>
                </c:pt>
                <c:pt idx="5041">
                  <c:v>8.3020944595336896</c:v>
                </c:pt>
                <c:pt idx="5042">
                  <c:v>8.2869548797607404</c:v>
                </c:pt>
                <c:pt idx="5043">
                  <c:v>8.2711038589477504</c:v>
                </c:pt>
                <c:pt idx="5044">
                  <c:v>8.2724485397338796</c:v>
                </c:pt>
                <c:pt idx="5045">
                  <c:v>8.2555093765258807</c:v>
                </c:pt>
                <c:pt idx="5046">
                  <c:v>8.2373199462890607</c:v>
                </c:pt>
                <c:pt idx="5047">
                  <c:v>8.2194156646728498</c:v>
                </c:pt>
                <c:pt idx="5048">
                  <c:v>8.2196102142333896</c:v>
                </c:pt>
                <c:pt idx="5049">
                  <c:v>8.2008552551269496</c:v>
                </c:pt>
                <c:pt idx="5050">
                  <c:v>8.1816558837890607</c:v>
                </c:pt>
                <c:pt idx="5051">
                  <c:v>8.1811199188232404</c:v>
                </c:pt>
                <c:pt idx="5052">
                  <c:v>8.1618347167968697</c:v>
                </c:pt>
                <c:pt idx="5053">
                  <c:v>8.1414098739624006</c:v>
                </c:pt>
                <c:pt idx="5054">
                  <c:v>8.1203994750976491</c:v>
                </c:pt>
                <c:pt idx="5055">
                  <c:v>8.1203994750976491</c:v>
                </c:pt>
                <c:pt idx="5056">
                  <c:v>8.0988254547119105</c:v>
                </c:pt>
                <c:pt idx="5057">
                  <c:v>8.0767059326171804</c:v>
                </c:pt>
                <c:pt idx="5058">
                  <c:v>8.0559806823730398</c:v>
                </c:pt>
                <c:pt idx="5059">
                  <c:v>8.0540647506713796</c:v>
                </c:pt>
                <c:pt idx="5060">
                  <c:v>8.0309228897094709</c:v>
                </c:pt>
                <c:pt idx="5061">
                  <c:v>8.0098123550415004</c:v>
                </c:pt>
                <c:pt idx="5062">
                  <c:v>7.9859538078308097</c:v>
                </c:pt>
                <c:pt idx="5063">
                  <c:v>7.9829778671264604</c:v>
                </c:pt>
                <c:pt idx="5064">
                  <c:v>7.9612894058227504</c:v>
                </c:pt>
                <c:pt idx="5065">
                  <c:v>7.9358019828796396</c:v>
                </c:pt>
                <c:pt idx="5066">
                  <c:v>7.9095096588134703</c:v>
                </c:pt>
                <c:pt idx="5067">
                  <c:v>7.9095096588134703</c:v>
                </c:pt>
                <c:pt idx="5068">
                  <c:v>7.8824305534362802</c:v>
                </c:pt>
                <c:pt idx="5069">
                  <c:v>7.8545866012573198</c:v>
                </c:pt>
                <c:pt idx="5070">
                  <c:v>7.8311176300048801</c:v>
                </c:pt>
                <c:pt idx="5071">
                  <c:v>7.8259963989257804</c:v>
                </c:pt>
                <c:pt idx="5072">
                  <c:v>7.7966818809509197</c:v>
                </c:pt>
                <c:pt idx="5073">
                  <c:v>7.7726626396179199</c:v>
                </c:pt>
                <c:pt idx="5074">
                  <c:v>7.7423896789550701</c:v>
                </c:pt>
                <c:pt idx="5075">
                  <c:v>7.7359704971313397</c:v>
                </c:pt>
                <c:pt idx="5076">
                  <c:v>7.7114496231079102</c:v>
                </c:pt>
                <c:pt idx="5077">
                  <c:v>7.6798691749572701</c:v>
                </c:pt>
                <c:pt idx="5078">
                  <c:v>7.6546545028686497</c:v>
                </c:pt>
                <c:pt idx="5079">
                  <c:v>7.6222500801086399</c:v>
                </c:pt>
                <c:pt idx="5080">
                  <c:v>7.5963821411132804</c:v>
                </c:pt>
                <c:pt idx="5081">
                  <c:v>7.5892696380615199</c:v>
                </c:pt>
                <c:pt idx="5082">
                  <c:v>7.5632195472717303</c:v>
                </c:pt>
                <c:pt idx="5083">
                  <c:v>7.5295214653015101</c:v>
                </c:pt>
                <c:pt idx="5084">
                  <c:v>7.5028882026672301</c:v>
                </c:pt>
                <c:pt idx="5085">
                  <c:v>7.46854496002197</c:v>
                </c:pt>
                <c:pt idx="5086">
                  <c:v>7.4413743019104004</c:v>
                </c:pt>
                <c:pt idx="5087">
                  <c:v>7.4064579010009703</c:v>
                </c:pt>
                <c:pt idx="5088">
                  <c:v>7.4064579010009703</c:v>
                </c:pt>
                <c:pt idx="5089">
                  <c:v>7.3711290359496999</c:v>
                </c:pt>
                <c:pt idx="5090">
                  <c:v>7.3433852195739702</c:v>
                </c:pt>
                <c:pt idx="5091">
                  <c:v>7.3076100349426198</c:v>
                </c:pt>
                <c:pt idx="5092">
                  <c:v>7.2715048789978001</c:v>
                </c:pt>
                <c:pt idx="5093">
                  <c:v>7.2433180809020996</c:v>
                </c:pt>
                <c:pt idx="5094">
                  <c:v>7.2068996429443297</c:v>
                </c:pt>
                <c:pt idx="5095">
                  <c:v>7.2068996429443297</c:v>
                </c:pt>
                <c:pt idx="5096">
                  <c:v>7.1702408790588299</c:v>
                </c:pt>
                <c:pt idx="5097">
                  <c:v>7.1417493820190403</c:v>
                </c:pt>
                <c:pt idx="5098">
                  <c:v>7.10491847991943</c:v>
                </c:pt>
                <c:pt idx="5099">
                  <c:v>7.0761971473693803</c:v>
                </c:pt>
                <c:pt idx="5100">
                  <c:v>7.0392885208129803</c:v>
                </c:pt>
                <c:pt idx="5101">
                  <c:v>7.0103979110717702</c:v>
                </c:pt>
                <c:pt idx="5102">
                  <c:v>7.0022907257079998</c:v>
                </c:pt>
                <c:pt idx="5103">
                  <c:v>6.9735054969787598</c:v>
                </c:pt>
                <c:pt idx="5104">
                  <c:v>6.9445104598998997</c:v>
                </c:pt>
                <c:pt idx="5105">
                  <c:v>6.90773200988769</c:v>
                </c:pt>
                <c:pt idx="5106">
                  <c:v>6.8786945343017498</c:v>
                </c:pt>
                <c:pt idx="5107">
                  <c:v>6.8421330451965297</c:v>
                </c:pt>
                <c:pt idx="5108">
                  <c:v>6.8131227493286097</c:v>
                </c:pt>
                <c:pt idx="5109">
                  <c:v>6.7839708328246999</c:v>
                </c:pt>
                <c:pt idx="5110">
                  <c:v>6.74796438217163</c:v>
                </c:pt>
                <c:pt idx="5111">
                  <c:v>6.7189397811889604</c:v>
                </c:pt>
                <c:pt idx="5112">
                  <c:v>6.68981838226318</c:v>
                </c:pt>
                <c:pt idx="5113">
                  <c:v>6.6545739173889098</c:v>
                </c:pt>
                <c:pt idx="5114">
                  <c:v>6.6256828308105398</c:v>
                </c:pt>
                <c:pt idx="5115">
                  <c:v>6.5967431068420401</c:v>
                </c:pt>
                <c:pt idx="5116">
                  <c:v>6.5910038948059002</c:v>
                </c:pt>
                <c:pt idx="5117">
                  <c:v>6.5622758865356401</c:v>
                </c:pt>
                <c:pt idx="5118">
                  <c:v>6.5334448814392099</c:v>
                </c:pt>
                <c:pt idx="5119">
                  <c:v>6.4991636276245099</c:v>
                </c:pt>
                <c:pt idx="5120">
                  <c:v>6.4704661369323704</c:v>
                </c:pt>
                <c:pt idx="5121">
                  <c:v>6.4364719390869096</c:v>
                </c:pt>
                <c:pt idx="5122">
                  <c:v>6.40797662734985</c:v>
                </c:pt>
                <c:pt idx="5123">
                  <c:v>6.3794260025024396</c:v>
                </c:pt>
                <c:pt idx="5124">
                  <c:v>6.3507046699523899</c:v>
                </c:pt>
                <c:pt idx="5125">
                  <c:v>6.3171744346618599</c:v>
                </c:pt>
                <c:pt idx="5126">
                  <c:v>6.2883167266845703</c:v>
                </c:pt>
                <c:pt idx="5127">
                  <c:v>6.25921630859375</c:v>
                </c:pt>
                <c:pt idx="5128">
                  <c:v>6.2298836708068803</c:v>
                </c:pt>
                <c:pt idx="5129">
                  <c:v>6.2003202438354501</c:v>
                </c:pt>
                <c:pt idx="5130">
                  <c:v>6.1659393310546804</c:v>
                </c:pt>
                <c:pt idx="5131">
                  <c:v>6.1357479095458896</c:v>
                </c:pt>
                <c:pt idx="5132">
                  <c:v>6.1051869392395002</c:v>
                </c:pt>
                <c:pt idx="5133">
                  <c:v>6.0742630958557102</c:v>
                </c:pt>
                <c:pt idx="5134">
                  <c:v>6.0383067131042401</c:v>
                </c:pt>
                <c:pt idx="5135">
                  <c:v>6.0067844390869096</c:v>
                </c:pt>
                <c:pt idx="5136">
                  <c:v>5.9749021530151296</c:v>
                </c:pt>
                <c:pt idx="5137">
                  <c:v>5.9425969123840297</c:v>
                </c:pt>
                <c:pt idx="5138">
                  <c:v>5.9098696708679199</c:v>
                </c:pt>
                <c:pt idx="5139">
                  <c:v>5.8715724945068297</c:v>
                </c:pt>
                <c:pt idx="5140">
                  <c:v>5.8380274772643999</c:v>
                </c:pt>
                <c:pt idx="5141">
                  <c:v>5.8040809631347603</c:v>
                </c:pt>
                <c:pt idx="5142">
                  <c:v>5.7697410583496103</c:v>
                </c:pt>
                <c:pt idx="5143">
                  <c:v>5.7350163459777797</c:v>
                </c:pt>
                <c:pt idx="5144">
                  <c:v>5.6941328048706001</c:v>
                </c:pt>
                <c:pt idx="5145">
                  <c:v>5.6941328048706001</c:v>
                </c:pt>
                <c:pt idx="5146">
                  <c:v>5.6586685180664</c:v>
                </c:pt>
                <c:pt idx="5147">
                  <c:v>5.62284278869629</c:v>
                </c:pt>
                <c:pt idx="5148">
                  <c:v>5.5802645683288503</c:v>
                </c:pt>
                <c:pt idx="5149">
                  <c:v>5.5437526702880797</c:v>
                </c:pt>
                <c:pt idx="5150">
                  <c:v>5.5069036483764604</c:v>
                </c:pt>
                <c:pt idx="5151">
                  <c:v>5.4697265625</c:v>
                </c:pt>
                <c:pt idx="5152">
                  <c:v>5.4322319030761701</c:v>
                </c:pt>
                <c:pt idx="5153">
                  <c:v>5.3876919746398899</c:v>
                </c:pt>
                <c:pt idx="5154">
                  <c:v>5.3498206138610804</c:v>
                </c:pt>
                <c:pt idx="5155">
                  <c:v>5.31172800064087</c:v>
                </c:pt>
                <c:pt idx="5156">
                  <c:v>5.2734193801879803</c:v>
                </c:pt>
                <c:pt idx="5157">
                  <c:v>5.2349052429199201</c:v>
                </c:pt>
                <c:pt idx="5158">
                  <c:v>5.1894679069518999</c:v>
                </c:pt>
                <c:pt idx="5159">
                  <c:v>5.1506757736206001</c:v>
                </c:pt>
                <c:pt idx="5160">
                  <c:v>5.1116991043090803</c:v>
                </c:pt>
                <c:pt idx="5161">
                  <c:v>5.0725469589233398</c:v>
                </c:pt>
                <c:pt idx="5162">
                  <c:v>5.0264706611633301</c:v>
                </c:pt>
                <c:pt idx="5163">
                  <c:v>4.9871063232421804</c:v>
                </c:pt>
                <c:pt idx="5164">
                  <c:v>4.9475908279418901</c:v>
                </c:pt>
                <c:pt idx="5165">
                  <c:v>4.9079337120056099</c:v>
                </c:pt>
                <c:pt idx="5166">
                  <c:v>4.86814308166504</c:v>
                </c:pt>
                <c:pt idx="5167">
                  <c:v>4.8215703964233398</c:v>
                </c:pt>
                <c:pt idx="5168">
                  <c:v>4.7816572189331001</c:v>
                </c:pt>
                <c:pt idx="5169">
                  <c:v>4.7416367530822701</c:v>
                </c:pt>
                <c:pt idx="5170">
                  <c:v>4.7015213966369602</c:v>
                </c:pt>
                <c:pt idx="5171">
                  <c:v>4.6613183021545401</c:v>
                </c:pt>
                <c:pt idx="5172">
                  <c:v>4.6145033836364702</c:v>
                </c:pt>
                <c:pt idx="5173">
                  <c:v>4.5742740631103498</c:v>
                </c:pt>
                <c:pt idx="5174">
                  <c:v>4.5339879989623997</c:v>
                </c:pt>
                <c:pt idx="5175">
                  <c:v>4.5339879989623997</c:v>
                </c:pt>
                <c:pt idx="5176">
                  <c:v>4.4870281219482404</c:v>
                </c:pt>
                <c:pt idx="5177">
                  <c:v>4.4467797279357901</c:v>
                </c:pt>
                <c:pt idx="5178">
                  <c:v>4.4065046310424796</c:v>
                </c:pt>
                <c:pt idx="5179">
                  <c:v>4.3662338256835902</c:v>
                </c:pt>
                <c:pt idx="5180">
                  <c:v>4.3261141777038503</c:v>
                </c:pt>
                <c:pt idx="5181">
                  <c:v>4.27986717224121</c:v>
                </c:pt>
                <c:pt idx="5182">
                  <c:v>4.2403049468994096</c:v>
                </c:pt>
                <c:pt idx="5183">
                  <c:v>4.20094490051269</c:v>
                </c:pt>
                <c:pt idx="5184">
                  <c:v>4.16179943084716</c:v>
                </c:pt>
                <c:pt idx="5185">
                  <c:v>4.1170339584350497</c:v>
                </c:pt>
                <c:pt idx="5186">
                  <c:v>4.0788660049438397</c:v>
                </c:pt>
                <c:pt idx="5187">
                  <c:v>4.0411200523376403</c:v>
                </c:pt>
                <c:pt idx="5188">
                  <c:v>4.0038037300109801</c:v>
                </c:pt>
                <c:pt idx="5189">
                  <c:v>3.9669222831725999</c:v>
                </c:pt>
                <c:pt idx="5190">
                  <c:v>3.92522001266479</c:v>
                </c:pt>
                <c:pt idx="5191">
                  <c:v>3.8894479274749698</c:v>
                </c:pt>
                <c:pt idx="5192">
                  <c:v>3.8541309833526598</c:v>
                </c:pt>
                <c:pt idx="5193">
                  <c:v>3.8192775249481201</c:v>
                </c:pt>
                <c:pt idx="5194">
                  <c:v>3.7848942279815598</c:v>
                </c:pt>
                <c:pt idx="5195">
                  <c:v>3.7464363574981601</c:v>
                </c:pt>
                <c:pt idx="5196">
                  <c:v>3.7132723331451398</c:v>
                </c:pt>
                <c:pt idx="5197">
                  <c:v>3.6807715892791699</c:v>
                </c:pt>
                <c:pt idx="5198">
                  <c:v>3.64895296096801</c:v>
                </c:pt>
                <c:pt idx="5199">
                  <c:v>3.61397051811218</c:v>
                </c:pt>
                <c:pt idx="5200">
                  <c:v>3.5838034152984601</c:v>
                </c:pt>
                <c:pt idx="5201">
                  <c:v>3.5543339252471902</c:v>
                </c:pt>
                <c:pt idx="5202">
                  <c:v>3.5255684852600102</c:v>
                </c:pt>
                <c:pt idx="5203">
                  <c:v>3.4973969459533598</c:v>
                </c:pt>
                <c:pt idx="5204">
                  <c:v>3.4668431282043399</c:v>
                </c:pt>
                <c:pt idx="5205">
                  <c:v>3.4399547576904301</c:v>
                </c:pt>
                <c:pt idx="5206">
                  <c:v>3.41359043121337</c:v>
                </c:pt>
                <c:pt idx="5207">
                  <c:v>3.3877530097961399</c:v>
                </c:pt>
                <c:pt idx="5208">
                  <c:v>3.3601818084716801</c:v>
                </c:pt>
                <c:pt idx="5209">
                  <c:v>3.3356571197509699</c:v>
                </c:pt>
                <c:pt idx="5210">
                  <c:v>3.31167268753051</c:v>
                </c:pt>
                <c:pt idx="5211">
                  <c:v>3.2882332801818799</c:v>
                </c:pt>
                <c:pt idx="5212">
                  <c:v>3.2653427124023402</c:v>
                </c:pt>
                <c:pt idx="5213">
                  <c:v>3.2416207790374698</c:v>
                </c:pt>
                <c:pt idx="5214">
                  <c:v>3.2200896739959699</c:v>
                </c:pt>
                <c:pt idx="5215">
                  <c:v>3.1991305351257302</c:v>
                </c:pt>
                <c:pt idx="5216">
                  <c:v>3.1788861751556401</c:v>
                </c:pt>
                <c:pt idx="5217">
                  <c:v>3.1788861751556401</c:v>
                </c:pt>
                <c:pt idx="5218">
                  <c:v>3.1587271690368599</c:v>
                </c:pt>
                <c:pt idx="5219">
                  <c:v>3.1402947902679399</c:v>
                </c:pt>
                <c:pt idx="5220">
                  <c:v>3.1226360797882</c:v>
                </c:pt>
                <c:pt idx="5221">
                  <c:v>3.1057548522949201</c:v>
                </c:pt>
                <c:pt idx="5222">
                  <c:v>3.0899071693420401</c:v>
                </c:pt>
                <c:pt idx="5223">
                  <c:v>3.07503914833068</c:v>
                </c:pt>
                <c:pt idx="5224">
                  <c:v>3.0610158443450901</c:v>
                </c:pt>
                <c:pt idx="5225">
                  <c:v>3.0478420257568302</c:v>
                </c:pt>
                <c:pt idx="5226">
                  <c:v>3.0356423854827801</c:v>
                </c:pt>
                <c:pt idx="5227">
                  <c:v>3.02637338638305</c:v>
                </c:pt>
                <c:pt idx="5228">
                  <c:v>3.0166490077972399</c:v>
                </c:pt>
                <c:pt idx="5229">
                  <c:v>3.0079689025878902</c:v>
                </c:pt>
                <c:pt idx="5230">
                  <c:v>3.0004134178161599</c:v>
                </c:pt>
                <c:pt idx="5231">
                  <c:v>2.9975767135620099</c:v>
                </c:pt>
                <c:pt idx="5232">
                  <c:v>2.9932935237884499</c:v>
                </c:pt>
                <c:pt idx="5233">
                  <c:v>2.9904339313507</c:v>
                </c:pt>
                <c:pt idx="5234">
                  <c:v>2.9889953136443999</c:v>
                </c:pt>
                <c:pt idx="5235">
                  <c:v>2.9889719486236501</c:v>
                </c:pt>
                <c:pt idx="5236">
                  <c:v>2.9956130981445299</c:v>
                </c:pt>
                <c:pt idx="5237">
                  <c:v>2.9988336563110298</c:v>
                </c:pt>
                <c:pt idx="5238">
                  <c:v>3.0034592151641801</c:v>
                </c:pt>
                <c:pt idx="5239">
                  <c:v>3.0094857215881299</c:v>
                </c:pt>
                <c:pt idx="5240">
                  <c:v>3.0169110298156698</c:v>
                </c:pt>
                <c:pt idx="5241">
                  <c:v>3.0328722000121999</c:v>
                </c:pt>
                <c:pt idx="5242">
                  <c:v>3.0435013771057098</c:v>
                </c:pt>
                <c:pt idx="5243">
                  <c:v>3.0555219650268501</c:v>
                </c:pt>
                <c:pt idx="5244">
                  <c:v>3.0689311027526802</c:v>
                </c:pt>
                <c:pt idx="5245">
                  <c:v>3.0922324657440101</c:v>
                </c:pt>
                <c:pt idx="5246">
                  <c:v>3.1085610389709402</c:v>
                </c:pt>
                <c:pt idx="5247">
                  <c:v>3.1260716915130602</c:v>
                </c:pt>
                <c:pt idx="5248">
                  <c:v>3.1447086334228498</c:v>
                </c:pt>
                <c:pt idx="5249">
                  <c:v>3.1643292903900102</c:v>
                </c:pt>
                <c:pt idx="5250">
                  <c:v>3.1955041885375901</c:v>
                </c:pt>
                <c:pt idx="5251">
                  <c:v>3.2175118923187198</c:v>
                </c:pt>
                <c:pt idx="5252">
                  <c:v>3.24047803878784</c:v>
                </c:pt>
                <c:pt idx="5253">
                  <c:v>3.2643966674804599</c:v>
                </c:pt>
                <c:pt idx="5254">
                  <c:v>3.3014028072357098</c:v>
                </c:pt>
                <c:pt idx="5255">
                  <c:v>3.3276557922363201</c:v>
                </c:pt>
                <c:pt idx="5256">
                  <c:v>3.3547441959381099</c:v>
                </c:pt>
                <c:pt idx="5257">
                  <c:v>3.38259673118591</c:v>
                </c:pt>
                <c:pt idx="5258">
                  <c:v>3.38259673118591</c:v>
                </c:pt>
                <c:pt idx="5259">
                  <c:v>3.4246146678924498</c:v>
                </c:pt>
                <c:pt idx="5260">
                  <c:v>3.4543364048004102</c:v>
                </c:pt>
                <c:pt idx="5261">
                  <c:v>3.4847986698150599</c:v>
                </c:pt>
                <c:pt idx="5262">
                  <c:v>3.5159852504730198</c:v>
                </c:pt>
                <c:pt idx="5263">
                  <c:v>3.56222295761108</c:v>
                </c:pt>
                <c:pt idx="5264">
                  <c:v>3.5948290824890101</c:v>
                </c:pt>
                <c:pt idx="5265">
                  <c:v>3.6279604434967001</c:v>
                </c:pt>
                <c:pt idx="5266">
                  <c:v>3.6616079807281401</c:v>
                </c:pt>
                <c:pt idx="5267">
                  <c:v>3.6957643032073899</c:v>
                </c:pt>
                <c:pt idx="5268">
                  <c:v>3.74602818489074</c:v>
                </c:pt>
                <c:pt idx="5269">
                  <c:v>3.7814662456512398</c:v>
                </c:pt>
                <c:pt idx="5270">
                  <c:v>3.8173866271972599</c:v>
                </c:pt>
                <c:pt idx="5271">
                  <c:v>3.8537359237670898</c:v>
                </c:pt>
                <c:pt idx="5272">
                  <c:v>3.8903734683990399</c:v>
                </c:pt>
                <c:pt idx="5273">
                  <c:v>3.9438126087188698</c:v>
                </c:pt>
                <c:pt idx="5274">
                  <c:v>3.98120737075805</c:v>
                </c:pt>
                <c:pt idx="5275">
                  <c:v>4.0188279151916504</c:v>
                </c:pt>
                <c:pt idx="5276">
                  <c:v>4.0565247535705504</c:v>
                </c:pt>
                <c:pt idx="5277">
                  <c:v>4.1111655235290501</c:v>
                </c:pt>
                <c:pt idx="5278">
                  <c:v>4.1490921974182102</c:v>
                </c:pt>
                <c:pt idx="5279">
                  <c:v>4.1870312690734801</c:v>
                </c:pt>
                <c:pt idx="5280">
                  <c:v>4.2249717712402299</c:v>
                </c:pt>
                <c:pt idx="5281">
                  <c:v>4.2629003524780202</c:v>
                </c:pt>
                <c:pt idx="5282">
                  <c:v>4.3180952072143501</c:v>
                </c:pt>
                <c:pt idx="5283">
                  <c:v>4.3561215400695801</c:v>
                </c:pt>
                <c:pt idx="5284">
                  <c:v>4.39409971237182</c:v>
                </c:pt>
                <c:pt idx="5285">
                  <c:v>4.4320211410522399</c:v>
                </c:pt>
                <c:pt idx="5286">
                  <c:v>4.4873132705688397</c:v>
                </c:pt>
                <c:pt idx="5287">
                  <c:v>4.5252294540405202</c:v>
                </c:pt>
                <c:pt idx="5288">
                  <c:v>4.5630540847778303</c:v>
                </c:pt>
                <c:pt idx="5289">
                  <c:v>4.6007766723632804</c:v>
                </c:pt>
                <c:pt idx="5290">
                  <c:v>4.63838768005371</c:v>
                </c:pt>
                <c:pt idx="5291">
                  <c:v>4.6935362815856898</c:v>
                </c:pt>
                <c:pt idx="5292">
                  <c:v>4.7310237884521396</c:v>
                </c:pt>
                <c:pt idx="5293">
                  <c:v>4.7683682441711399</c:v>
                </c:pt>
                <c:pt idx="5294">
                  <c:v>4.8055605888366699</c:v>
                </c:pt>
                <c:pt idx="5295">
                  <c:v>4.8425912857055602</c:v>
                </c:pt>
                <c:pt idx="5296">
                  <c:v>4.8972492218017498</c:v>
                </c:pt>
                <c:pt idx="5297">
                  <c:v>4.9340476989746103</c:v>
                </c:pt>
                <c:pt idx="5298">
                  <c:v>4.9706559181213299</c:v>
                </c:pt>
                <c:pt idx="5299">
                  <c:v>5.0070648193359304</c:v>
                </c:pt>
                <c:pt idx="5300">
                  <c:v>5.0247044563293404</c:v>
                </c:pt>
                <c:pt idx="5301">
                  <c:v>5.0610170364379803</c:v>
                </c:pt>
                <c:pt idx="5302">
                  <c:v>5.0971121788024902</c:v>
                </c:pt>
                <c:pt idx="5303">
                  <c:v>5.1329808235168404</c:v>
                </c:pt>
                <c:pt idx="5304">
                  <c:v>5.1686167716979901</c:v>
                </c:pt>
                <c:pt idx="5305">
                  <c:v>5.2216615676879803</c:v>
                </c:pt>
                <c:pt idx="5306">
                  <c:v>5.2569065093994096</c:v>
                </c:pt>
                <c:pt idx="5307">
                  <c:v>5.2918934822082502</c:v>
                </c:pt>
                <c:pt idx="5308">
                  <c:v>5.3266153335571298</c:v>
                </c:pt>
                <c:pt idx="5309">
                  <c:v>5.3785643577575604</c:v>
                </c:pt>
                <c:pt idx="5310">
                  <c:v>5.4128255844116202</c:v>
                </c:pt>
                <c:pt idx="5311">
                  <c:v>5.44679880142212</c:v>
                </c:pt>
                <c:pt idx="5312">
                  <c:v>5.4804768562316903</c:v>
                </c:pt>
                <c:pt idx="5313">
                  <c:v>5.51385450363159</c:v>
                </c:pt>
                <c:pt idx="5314">
                  <c:v>5.56430959701538</c:v>
                </c:pt>
                <c:pt idx="5315">
                  <c:v>5.5971474647521902</c:v>
                </c:pt>
                <c:pt idx="5316">
                  <c:v>5.6296648979187003</c:v>
                </c:pt>
                <c:pt idx="5317">
                  <c:v>5.6618547439575204</c:v>
                </c:pt>
                <c:pt idx="5318">
                  <c:v>5.6937379837036097</c:v>
                </c:pt>
                <c:pt idx="5319">
                  <c:v>5.7427091598510698</c:v>
                </c:pt>
                <c:pt idx="5320">
                  <c:v>5.77437400817871</c:v>
                </c:pt>
                <c:pt idx="5321">
                  <c:v>5.8058772087097097</c:v>
                </c:pt>
                <c:pt idx="5322">
                  <c:v>5.8372092247009197</c:v>
                </c:pt>
                <c:pt idx="5323">
                  <c:v>5.8854355812072701</c:v>
                </c:pt>
                <c:pt idx="5324">
                  <c:v>5.9164977073669398</c:v>
                </c:pt>
                <c:pt idx="5325">
                  <c:v>5.94736623764038</c:v>
                </c:pt>
                <c:pt idx="5326">
                  <c:v>5.9780325889587402</c:v>
                </c:pt>
                <c:pt idx="5327">
                  <c:v>6.0084910392761204</c:v>
                </c:pt>
                <c:pt idx="5328">
                  <c:v>6.0556564331054696</c:v>
                </c:pt>
                <c:pt idx="5329">
                  <c:v>6.0857605934143004</c:v>
                </c:pt>
                <c:pt idx="5330">
                  <c:v>6.1156353950500497</c:v>
                </c:pt>
                <c:pt idx="5331">
                  <c:v>6.1452727317809996</c:v>
                </c:pt>
                <c:pt idx="5332">
                  <c:v>6.1913037300109801</c:v>
                </c:pt>
                <c:pt idx="5333">
                  <c:v>6.2205266952514604</c:v>
                </c:pt>
                <c:pt idx="5334">
                  <c:v>6.2494935989379803</c:v>
                </c:pt>
                <c:pt idx="5335">
                  <c:v>6.2782001495361301</c:v>
                </c:pt>
                <c:pt idx="5336">
                  <c:v>6.30664014816284</c:v>
                </c:pt>
                <c:pt idx="5337">
                  <c:v>6.3511829376220703</c:v>
                </c:pt>
                <c:pt idx="5338">
                  <c:v>6.3791413307189897</c:v>
                </c:pt>
                <c:pt idx="5339">
                  <c:v>6.40681648254394</c:v>
                </c:pt>
                <c:pt idx="5340">
                  <c:v>6.43420362472534</c:v>
                </c:pt>
                <c:pt idx="5341">
                  <c:v>6.46129894256591</c:v>
                </c:pt>
                <c:pt idx="5342">
                  <c:v>6.4773006439208896</c:v>
                </c:pt>
                <c:pt idx="5343">
                  <c:v>6.5041842460632298</c:v>
                </c:pt>
                <c:pt idx="5344">
                  <c:v>6.5309343338012704</c:v>
                </c:pt>
                <c:pt idx="5345">
                  <c:v>6.5575695037841797</c:v>
                </c:pt>
                <c:pt idx="5346">
                  <c:v>6.5997796058654803</c:v>
                </c:pt>
                <c:pt idx="5347">
                  <c:v>6.6262478828430096</c:v>
                </c:pt>
                <c:pt idx="5348">
                  <c:v>6.6525812149047798</c:v>
                </c:pt>
                <c:pt idx="5349">
                  <c:v>6.67877149581909</c:v>
                </c:pt>
                <c:pt idx="5350">
                  <c:v>6.7048544883728001</c:v>
                </c:pt>
                <c:pt idx="5351">
                  <c:v>6.7464575767517099</c:v>
                </c:pt>
                <c:pt idx="5352">
                  <c:v>6.7727017402648899</c:v>
                </c:pt>
                <c:pt idx="5353">
                  <c:v>6.7989697456359801</c:v>
                </c:pt>
                <c:pt idx="5354">
                  <c:v>6.8252496719360298</c:v>
                </c:pt>
                <c:pt idx="5355">
                  <c:v>6.8667635917663503</c:v>
                </c:pt>
                <c:pt idx="5356">
                  <c:v>6.8931427001953098</c:v>
                </c:pt>
                <c:pt idx="5357">
                  <c:v>6.9195194244384703</c:v>
                </c:pt>
                <c:pt idx="5358">
                  <c:v>6.9460258483886701</c:v>
                </c:pt>
                <c:pt idx="5359">
                  <c:v>6.9726982116699201</c:v>
                </c:pt>
                <c:pt idx="5360">
                  <c:v>7.01462745666504</c:v>
                </c:pt>
                <c:pt idx="5361">
                  <c:v>7.0417189598083496</c:v>
                </c:pt>
                <c:pt idx="5362">
                  <c:v>7.06894731521606</c:v>
                </c:pt>
                <c:pt idx="5363">
                  <c:v>7.0963029861450204</c:v>
                </c:pt>
                <c:pt idx="5364">
                  <c:v>7.1237778663635201</c:v>
                </c:pt>
                <c:pt idx="5365">
                  <c:v>7.1663126945495597</c:v>
                </c:pt>
                <c:pt idx="5366">
                  <c:v>7.1941032409667898</c:v>
                </c:pt>
                <c:pt idx="5367">
                  <c:v>7.2219858169555602</c:v>
                </c:pt>
                <c:pt idx="5368">
                  <c:v>7.2499513626098597</c:v>
                </c:pt>
                <c:pt idx="5369">
                  <c:v>7.2926349639892498</c:v>
                </c:pt>
                <c:pt idx="5370">
                  <c:v>7.3208427429199201</c:v>
                </c:pt>
                <c:pt idx="5371">
                  <c:v>7.3491101264953604</c:v>
                </c:pt>
                <c:pt idx="5372">
                  <c:v>7.3774313926696697</c:v>
                </c:pt>
                <c:pt idx="5373">
                  <c:v>7.40580034255981</c:v>
                </c:pt>
                <c:pt idx="5374">
                  <c:v>7.4485802650451598</c:v>
                </c:pt>
                <c:pt idx="5375">
                  <c:v>7.4771094322204599</c:v>
                </c:pt>
                <c:pt idx="5376">
                  <c:v>7.5056643486022896</c:v>
                </c:pt>
                <c:pt idx="5377">
                  <c:v>7.5342388153076101</c:v>
                </c:pt>
                <c:pt idx="5378">
                  <c:v>7.5767946243286097</c:v>
                </c:pt>
                <c:pt idx="5379">
                  <c:v>7.6053433418273899</c:v>
                </c:pt>
                <c:pt idx="5380">
                  <c:v>7.6337089538574201</c:v>
                </c:pt>
                <c:pt idx="5381">
                  <c:v>7.66188192367553</c:v>
                </c:pt>
                <c:pt idx="5382">
                  <c:v>7.6898560523986799</c:v>
                </c:pt>
                <c:pt idx="5383">
                  <c:v>7.7309231758117596</c:v>
                </c:pt>
                <c:pt idx="5384">
                  <c:v>7.7309231758117596</c:v>
                </c:pt>
                <c:pt idx="5385">
                  <c:v>7.7584915161132804</c:v>
                </c:pt>
                <c:pt idx="5386">
                  <c:v>7.7858371734619096</c:v>
                </c:pt>
                <c:pt idx="5387">
                  <c:v>7.8129520416259703</c:v>
                </c:pt>
                <c:pt idx="5388">
                  <c:v>7.85239458084106</c:v>
                </c:pt>
                <c:pt idx="5389">
                  <c:v>7.8790397644042898</c:v>
                </c:pt>
                <c:pt idx="5390">
                  <c:v>7.9054327011108398</c:v>
                </c:pt>
                <c:pt idx="5391">
                  <c:v>7.9315700531005797</c:v>
                </c:pt>
                <c:pt idx="5392">
                  <c:v>7.9692311286926198</c:v>
                </c:pt>
                <c:pt idx="5393">
                  <c:v>7.9948406219482404</c:v>
                </c:pt>
                <c:pt idx="5394">
                  <c:v>8.0201988220214808</c:v>
                </c:pt>
                <c:pt idx="5395">
                  <c:v>8.0454435348510707</c:v>
                </c:pt>
                <c:pt idx="5396">
                  <c:v>8.0705823898315394</c:v>
                </c:pt>
                <c:pt idx="5397">
                  <c:v>8.1069717407226491</c:v>
                </c:pt>
                <c:pt idx="5398">
                  <c:v>8.1321344375610298</c:v>
                </c:pt>
                <c:pt idx="5399">
                  <c:v>8.1572399139404297</c:v>
                </c:pt>
                <c:pt idx="5400">
                  <c:v>8.1822786331176705</c:v>
                </c:pt>
                <c:pt idx="5401">
                  <c:v>8.2184200286865199</c:v>
                </c:pt>
                <c:pt idx="5402">
                  <c:v>8.2435569763183505</c:v>
                </c:pt>
                <c:pt idx="5403">
                  <c:v>8.2687826156616193</c:v>
                </c:pt>
                <c:pt idx="5404">
                  <c:v>8.2940864562988192</c:v>
                </c:pt>
                <c:pt idx="5405">
                  <c:v>8.3194580078125</c:v>
                </c:pt>
                <c:pt idx="5406">
                  <c:v>8.3562402725219709</c:v>
                </c:pt>
                <c:pt idx="5407">
                  <c:v>8.3818826675415004</c:v>
                </c:pt>
                <c:pt idx="5408">
                  <c:v>8.4075622558593697</c:v>
                </c:pt>
                <c:pt idx="5409">
                  <c:v>8.4332666397094709</c:v>
                </c:pt>
                <c:pt idx="5410">
                  <c:v>8.4589881896972603</c:v>
                </c:pt>
                <c:pt idx="5411">
                  <c:v>8.4961223602294904</c:v>
                </c:pt>
                <c:pt idx="5412">
                  <c:v>8.5218076705932599</c:v>
                </c:pt>
                <c:pt idx="5413">
                  <c:v>8.5472946166992205</c:v>
                </c:pt>
                <c:pt idx="5414">
                  <c:v>8.5725717544555593</c:v>
                </c:pt>
                <c:pt idx="5415">
                  <c:v>8.60864162445068</c:v>
                </c:pt>
                <c:pt idx="5416">
                  <c:v>8.6335535049438406</c:v>
                </c:pt>
                <c:pt idx="5417">
                  <c:v>8.6582698822021396</c:v>
                </c:pt>
                <c:pt idx="5418">
                  <c:v>8.6827898025512695</c:v>
                </c:pt>
                <c:pt idx="5419">
                  <c:v>8.7071027755737305</c:v>
                </c:pt>
                <c:pt idx="5420">
                  <c:v>8.7422666549682599</c:v>
                </c:pt>
                <c:pt idx="5421">
                  <c:v>8.7662868499755806</c:v>
                </c:pt>
                <c:pt idx="5422">
                  <c:v>8.7900629043579102</c:v>
                </c:pt>
                <c:pt idx="5423">
                  <c:v>8.8135862350463796</c:v>
                </c:pt>
                <c:pt idx="5424">
                  <c:v>8.8478403091430593</c:v>
                </c:pt>
                <c:pt idx="5425">
                  <c:v>8.8478403091430593</c:v>
                </c:pt>
                <c:pt idx="5426">
                  <c:v>8.8709640502929705</c:v>
                </c:pt>
                <c:pt idx="5427">
                  <c:v>8.8938026428222603</c:v>
                </c:pt>
                <c:pt idx="5428">
                  <c:v>8.9163455963134695</c:v>
                </c:pt>
                <c:pt idx="5429">
                  <c:v>8.9494161605834908</c:v>
                </c:pt>
                <c:pt idx="5430">
                  <c:v>8.9714632034301705</c:v>
                </c:pt>
                <c:pt idx="5431">
                  <c:v>8.9931840896606392</c:v>
                </c:pt>
                <c:pt idx="5432">
                  <c:v>9.0145740509033203</c:v>
                </c:pt>
                <c:pt idx="5433">
                  <c:v>9.0356187820434499</c:v>
                </c:pt>
                <c:pt idx="5434">
                  <c:v>9.0670137405395508</c:v>
                </c:pt>
                <c:pt idx="5435">
                  <c:v>9.0874586105346609</c:v>
                </c:pt>
                <c:pt idx="5436">
                  <c:v>9.1075363159179599</c:v>
                </c:pt>
                <c:pt idx="5437">
                  <c:v>9.1272382736206001</c:v>
                </c:pt>
                <c:pt idx="5438">
                  <c:v>9.1569232940673793</c:v>
                </c:pt>
                <c:pt idx="5439">
                  <c:v>9.1759471893310494</c:v>
                </c:pt>
                <c:pt idx="5440">
                  <c:v>9.1945753097534109</c:v>
                </c:pt>
                <c:pt idx="5441">
                  <c:v>9.2128000259399396</c:v>
                </c:pt>
                <c:pt idx="5442">
                  <c:v>9.2306118011474503</c:v>
                </c:pt>
                <c:pt idx="5443">
                  <c:v>9.2580509185790998</c:v>
                </c:pt>
                <c:pt idx="5444">
                  <c:v>9.2751054763793892</c:v>
                </c:pt>
                <c:pt idx="5445">
                  <c:v>9.2917308807372994</c:v>
                </c:pt>
                <c:pt idx="5446">
                  <c:v>9.3079252243041903</c:v>
                </c:pt>
                <c:pt idx="5447">
                  <c:v>9.3332366943359304</c:v>
                </c:pt>
                <c:pt idx="5448">
                  <c:v>9.3486156463622994</c:v>
                </c:pt>
                <c:pt idx="5449">
                  <c:v>9.3635444641113192</c:v>
                </c:pt>
                <c:pt idx="5450">
                  <c:v>9.3780212402343697</c:v>
                </c:pt>
                <c:pt idx="5451">
                  <c:v>9.3920431137084908</c:v>
                </c:pt>
                <c:pt idx="5452">
                  <c:v>9.4146661758422798</c:v>
                </c:pt>
                <c:pt idx="5453">
                  <c:v>9.4278154373168892</c:v>
                </c:pt>
                <c:pt idx="5454">
                  <c:v>9.4404983520507795</c:v>
                </c:pt>
                <c:pt idx="5455">
                  <c:v>9.4527101516723597</c:v>
                </c:pt>
                <c:pt idx="5456">
                  <c:v>9.4644498825073207</c:v>
                </c:pt>
                <c:pt idx="5457">
                  <c:v>9.4841995239257795</c:v>
                </c:pt>
                <c:pt idx="5458">
                  <c:v>9.4950246810912997</c:v>
                </c:pt>
                <c:pt idx="5459">
                  <c:v>9.50537014007568</c:v>
                </c:pt>
                <c:pt idx="5460">
                  <c:v>9.5152196884155202</c:v>
                </c:pt>
                <c:pt idx="5461">
                  <c:v>9.5323543548583896</c:v>
                </c:pt>
                <c:pt idx="5462">
                  <c:v>9.5410499572753906</c:v>
                </c:pt>
                <c:pt idx="5463">
                  <c:v>9.5490980148315394</c:v>
                </c:pt>
                <c:pt idx="5464">
                  <c:v>9.5564899444580007</c:v>
                </c:pt>
                <c:pt idx="5465">
                  <c:v>9.5632257461547798</c:v>
                </c:pt>
                <c:pt idx="5466">
                  <c:v>9.5768566131591797</c:v>
                </c:pt>
                <c:pt idx="5467">
                  <c:v>9.5768566131591797</c:v>
                </c:pt>
                <c:pt idx="5468">
                  <c:v>9.5823717117309499</c:v>
                </c:pt>
                <c:pt idx="5469">
                  <c:v>9.58721923828125</c:v>
                </c:pt>
                <c:pt idx="5470">
                  <c:v>9.5983724594116193</c:v>
                </c:pt>
                <c:pt idx="5471">
                  <c:v>9.6019773483276296</c:v>
                </c:pt>
                <c:pt idx="5472">
                  <c:v>9.6049118041992099</c:v>
                </c:pt>
                <c:pt idx="5473">
                  <c:v>9.6071720123290998</c:v>
                </c:pt>
                <c:pt idx="5474">
                  <c:v>9.6087617874145508</c:v>
                </c:pt>
                <c:pt idx="5475">
                  <c:v>9.6162071228027308</c:v>
                </c:pt>
                <c:pt idx="5476">
                  <c:v>9.6165294647216797</c:v>
                </c:pt>
                <c:pt idx="5477">
                  <c:v>9.6161785125732404</c:v>
                </c:pt>
                <c:pt idx="5478">
                  <c:v>9.6151504516601491</c:v>
                </c:pt>
                <c:pt idx="5479">
                  <c:v>9.6134490966796804</c:v>
                </c:pt>
                <c:pt idx="5480">
                  <c:v>9.6171131134033203</c:v>
                </c:pt>
                <c:pt idx="5481">
                  <c:v>9.61413478851318</c:v>
                </c:pt>
                <c:pt idx="5482">
                  <c:v>9.6104841232299805</c:v>
                </c:pt>
                <c:pt idx="5483">
                  <c:v>9.6061611175537003</c:v>
                </c:pt>
                <c:pt idx="5484">
                  <c:v>9.6011676788330007</c:v>
                </c:pt>
                <c:pt idx="5485">
                  <c:v>9.6010112762451101</c:v>
                </c:pt>
                <c:pt idx="5486">
                  <c:v>9.5947484970092702</c:v>
                </c:pt>
                <c:pt idx="5487">
                  <c:v>9.5878190994262695</c:v>
                </c:pt>
                <c:pt idx="5488">
                  <c:v>9.5802259445190394</c:v>
                </c:pt>
                <c:pt idx="5489">
                  <c:v>9.5768527984619105</c:v>
                </c:pt>
                <c:pt idx="5490">
                  <c:v>9.5681400299072195</c:v>
                </c:pt>
                <c:pt idx="5491">
                  <c:v>9.5589628219604403</c:v>
                </c:pt>
                <c:pt idx="5492">
                  <c:v>9.5493249893188406</c:v>
                </c:pt>
                <c:pt idx="5493">
                  <c:v>9.5392236709594709</c:v>
                </c:pt>
                <c:pt idx="5494">
                  <c:v>9.5330924987792898</c:v>
                </c:pt>
                <c:pt idx="5495">
                  <c:v>9.5222473144531197</c:v>
                </c:pt>
                <c:pt idx="5496">
                  <c:v>9.5111351013183505</c:v>
                </c:pt>
                <c:pt idx="5497">
                  <c:v>9.49975490570068</c:v>
                </c:pt>
                <c:pt idx="5498">
                  <c:v>9.4881076812744105</c:v>
                </c:pt>
                <c:pt idx="5499">
                  <c:v>9.4802694320678693</c:v>
                </c:pt>
                <c:pt idx="5500">
                  <c:v>9.4681854248046804</c:v>
                </c:pt>
                <c:pt idx="5501">
                  <c:v>9.4558315277099503</c:v>
                </c:pt>
                <c:pt idx="5502">
                  <c:v>9.4432058334350497</c:v>
                </c:pt>
                <c:pt idx="5503">
                  <c:v>9.4339017868041903</c:v>
                </c:pt>
                <c:pt idx="5504">
                  <c:v>9.4208307266235298</c:v>
                </c:pt>
                <c:pt idx="5505">
                  <c:v>9.4074945449829102</c:v>
                </c:pt>
                <c:pt idx="5506">
                  <c:v>9.3938865661621005</c:v>
                </c:pt>
                <c:pt idx="5507">
                  <c:v>9.3800134658813406</c:v>
                </c:pt>
                <c:pt idx="5508">
                  <c:v>9.3690290451049805</c:v>
                </c:pt>
                <c:pt idx="5509">
                  <c:v>9.3545875549316406</c:v>
                </c:pt>
                <c:pt idx="5510">
                  <c:v>9.3397359848022408</c:v>
                </c:pt>
                <c:pt idx="5511">
                  <c:v>9.3397359848022408</c:v>
                </c:pt>
                <c:pt idx="5512">
                  <c:v>9.3244724273681605</c:v>
                </c:pt>
                <c:pt idx="5513">
                  <c:v>9.3117876052856392</c:v>
                </c:pt>
                <c:pt idx="5514">
                  <c:v>9.2958793640136701</c:v>
                </c:pt>
                <c:pt idx="5515">
                  <c:v>9.2795629501342702</c:v>
                </c:pt>
                <c:pt idx="5516">
                  <c:v>9.2628374099731392</c:v>
                </c:pt>
                <c:pt idx="5517">
                  <c:v>9.2457056045532209</c:v>
                </c:pt>
                <c:pt idx="5518">
                  <c:v>9.2310743331909109</c:v>
                </c:pt>
                <c:pt idx="5519">
                  <c:v>9.2133064270019496</c:v>
                </c:pt>
                <c:pt idx="5520">
                  <c:v>9.1951332092285103</c:v>
                </c:pt>
                <c:pt idx="5521">
                  <c:v>9.1765632629394496</c:v>
                </c:pt>
                <c:pt idx="5522">
                  <c:v>9.1602373123168892</c:v>
                </c:pt>
                <c:pt idx="5523">
                  <c:v>9.1410465240478498</c:v>
                </c:pt>
                <c:pt idx="5524">
                  <c:v>9.1214628219604403</c:v>
                </c:pt>
                <c:pt idx="5525">
                  <c:v>9.1014909744262695</c:v>
                </c:pt>
                <c:pt idx="5526">
                  <c:v>9.0811357498168892</c:v>
                </c:pt>
                <c:pt idx="5527">
                  <c:v>9.0629425048828107</c:v>
                </c:pt>
                <c:pt idx="5528">
                  <c:v>9.0419979095458896</c:v>
                </c:pt>
                <c:pt idx="5529">
                  <c:v>9.0206813812255806</c:v>
                </c:pt>
                <c:pt idx="5530">
                  <c:v>8.9989967346191406</c:v>
                </c:pt>
                <c:pt idx="5531">
                  <c:v>8.9769496917724592</c:v>
                </c:pt>
                <c:pt idx="5532">
                  <c:v>8.95698738098144</c:v>
                </c:pt>
                <c:pt idx="5533">
                  <c:v>8.9343986511230398</c:v>
                </c:pt>
                <c:pt idx="5534">
                  <c:v>8.9114618301391602</c:v>
                </c:pt>
                <c:pt idx="5535">
                  <c:v>8.8881855010986293</c:v>
                </c:pt>
                <c:pt idx="5536">
                  <c:v>8.8667526245117205</c:v>
                </c:pt>
                <c:pt idx="5537">
                  <c:v>8.8429803848266602</c:v>
                </c:pt>
                <c:pt idx="5538">
                  <c:v>8.8188867568969709</c:v>
                </c:pt>
                <c:pt idx="5539">
                  <c:v>8.7944793701171804</c:v>
                </c:pt>
                <c:pt idx="5540">
                  <c:v>8.7697649002075195</c:v>
                </c:pt>
                <c:pt idx="5541">
                  <c:v>8.7468423843383807</c:v>
                </c:pt>
                <c:pt idx="5542">
                  <c:v>8.7217035293579102</c:v>
                </c:pt>
                <c:pt idx="5543">
                  <c:v>8.6962795257568306</c:v>
                </c:pt>
                <c:pt idx="5544">
                  <c:v>8.6705808639526296</c:v>
                </c:pt>
                <c:pt idx="5545">
                  <c:v>8.6446132659912092</c:v>
                </c:pt>
                <c:pt idx="5546">
                  <c:v>8.6204118728637695</c:v>
                </c:pt>
                <c:pt idx="5547">
                  <c:v>8.5941057205200195</c:v>
                </c:pt>
                <c:pt idx="5548">
                  <c:v>8.5675611495971609</c:v>
                </c:pt>
                <c:pt idx="5549">
                  <c:v>8.5407819747924805</c:v>
                </c:pt>
                <c:pt idx="5550">
                  <c:v>8.5137825012206996</c:v>
                </c:pt>
                <c:pt idx="5551">
                  <c:v>8.4888944625854403</c:v>
                </c:pt>
                <c:pt idx="5552">
                  <c:v>8.4620342254638601</c:v>
                </c:pt>
                <c:pt idx="5553">
                  <c:v>8.4351158142089808</c:v>
                </c:pt>
                <c:pt idx="5554">
                  <c:v>8.4081497192382795</c:v>
                </c:pt>
                <c:pt idx="5555">
                  <c:v>8.4108667373657209</c:v>
                </c:pt>
                <c:pt idx="5556">
                  <c:v>8.3842182159423793</c:v>
                </c:pt>
                <c:pt idx="5557">
                  <c:v>8.3575344085693306</c:v>
                </c:pt>
                <c:pt idx="5558">
                  <c:v>8.3308296203613192</c:v>
                </c:pt>
                <c:pt idx="5559">
                  <c:v>8.3041591644287092</c:v>
                </c:pt>
                <c:pt idx="5560">
                  <c:v>8.2816991806030202</c:v>
                </c:pt>
                <c:pt idx="5561">
                  <c:v>8.2555789947509695</c:v>
                </c:pt>
                <c:pt idx="5562">
                  <c:v>8.2295217514038104</c:v>
                </c:pt>
                <c:pt idx="5563">
                  <c:v>8.2035350799560494</c:v>
                </c:pt>
                <c:pt idx="5564">
                  <c:v>8.1776285171508807</c:v>
                </c:pt>
                <c:pt idx="5565">
                  <c:v>8.1576805114746005</c:v>
                </c:pt>
                <c:pt idx="5566">
                  <c:v>8.1323919296264595</c:v>
                </c:pt>
                <c:pt idx="5567">
                  <c:v>8.1072063446044904</c:v>
                </c:pt>
                <c:pt idx="5568">
                  <c:v>8.0821352005004794</c:v>
                </c:pt>
                <c:pt idx="5569">
                  <c:v>8.0643377304077095</c:v>
                </c:pt>
                <c:pt idx="5570">
                  <c:v>8.0400428771972603</c:v>
                </c:pt>
                <c:pt idx="5571">
                  <c:v>8.0159502029418892</c:v>
                </c:pt>
                <c:pt idx="5572">
                  <c:v>7.9920663833618102</c:v>
                </c:pt>
                <c:pt idx="5573">
                  <c:v>7.9684033393859801</c:v>
                </c:pt>
                <c:pt idx="5574">
                  <c:v>7.9543576240539497</c:v>
                </c:pt>
                <c:pt idx="5575">
                  <c:v>7.9316725730895996</c:v>
                </c:pt>
                <c:pt idx="5576">
                  <c:v>7.9092335700988698</c:v>
                </c:pt>
                <c:pt idx="5577">
                  <c:v>7.8870506286621103</c:v>
                </c:pt>
                <c:pt idx="5578">
                  <c:v>7.8650827407836896</c:v>
                </c:pt>
                <c:pt idx="5579">
                  <c:v>7.8547310829162598</c:v>
                </c:pt>
                <c:pt idx="5580">
                  <c:v>7.8334083557128897</c:v>
                </c:pt>
                <c:pt idx="5581">
                  <c:v>7.8121833801269496</c:v>
                </c:pt>
                <c:pt idx="5582">
                  <c:v>7.7910614013671804</c:v>
                </c:pt>
                <c:pt idx="5583">
                  <c:v>7.7700552940368599</c:v>
                </c:pt>
                <c:pt idx="5584">
                  <c:v>7.7626419067382804</c:v>
                </c:pt>
                <c:pt idx="5585">
                  <c:v>7.7421131134033203</c:v>
                </c:pt>
                <c:pt idx="5586">
                  <c:v>7.7215323448181099</c:v>
                </c:pt>
                <c:pt idx="5587">
                  <c:v>7.7009048461914</c:v>
                </c:pt>
                <c:pt idx="5588">
                  <c:v>7.6950411796569798</c:v>
                </c:pt>
                <c:pt idx="5589">
                  <c:v>7.6747503280639604</c:v>
                </c:pt>
                <c:pt idx="5590">
                  <c:v>7.6544370651245099</c:v>
                </c:pt>
                <c:pt idx="5591">
                  <c:v>7.6341104507446298</c:v>
                </c:pt>
                <c:pt idx="5592">
                  <c:v>7.6137785911559996</c:v>
                </c:pt>
                <c:pt idx="5593">
                  <c:v>7.6099166870117196</c:v>
                </c:pt>
                <c:pt idx="5594">
                  <c:v>7.5899930000305096</c:v>
                </c:pt>
                <c:pt idx="5595">
                  <c:v>7.5700383186340297</c:v>
                </c:pt>
                <c:pt idx="5596">
                  <c:v>7.5499215126037598</c:v>
                </c:pt>
                <c:pt idx="5597">
                  <c:v>7.5296492576599103</c:v>
                </c:pt>
                <c:pt idx="5598">
                  <c:v>7.5271897315979004</c:v>
                </c:pt>
                <c:pt idx="5599">
                  <c:v>7.5271897315979004</c:v>
                </c:pt>
                <c:pt idx="5600">
                  <c:v>7.5069713592529297</c:v>
                </c:pt>
                <c:pt idx="5601">
                  <c:v>7.4866161346435502</c:v>
                </c:pt>
                <c:pt idx="5602">
                  <c:v>7.4661326408386204</c:v>
                </c:pt>
                <c:pt idx="5603">
                  <c:v>7.4645581245422301</c:v>
                </c:pt>
                <c:pt idx="5604">
                  <c:v>7.4441847801208496</c:v>
                </c:pt>
                <c:pt idx="5605">
                  <c:v>7.4237084388732901</c:v>
                </c:pt>
                <c:pt idx="5606">
                  <c:v>7.4031381607055602</c:v>
                </c:pt>
                <c:pt idx="5607">
                  <c:v>7.4025444984436</c:v>
                </c:pt>
                <c:pt idx="5608">
                  <c:v>7.3821496963500897</c:v>
                </c:pt>
                <c:pt idx="5609">
                  <c:v>7.3616881370544398</c:v>
                </c:pt>
                <c:pt idx="5610">
                  <c:v>7.3411712646484304</c:v>
                </c:pt>
                <c:pt idx="5611">
                  <c:v>7.3206119537353498</c:v>
                </c:pt>
                <c:pt idx="5612">
                  <c:v>7.3214120864868102</c:v>
                </c:pt>
                <c:pt idx="5613">
                  <c:v>7.3011212348937997</c:v>
                </c:pt>
                <c:pt idx="5614">
                  <c:v>7.2808880805969203</c:v>
                </c:pt>
                <c:pt idx="5615">
                  <c:v>7.2609624862670898</c:v>
                </c:pt>
                <c:pt idx="5616">
                  <c:v>7.2412538528442303</c:v>
                </c:pt>
                <c:pt idx="5617">
                  <c:v>7.2444901466369602</c:v>
                </c:pt>
                <c:pt idx="5618">
                  <c:v>7.22552490234375</c:v>
                </c:pt>
                <c:pt idx="5619">
                  <c:v>7.2067780494689897</c:v>
                </c:pt>
                <c:pt idx="5620">
                  <c:v>7.1882576942443803</c:v>
                </c:pt>
                <c:pt idx="5621">
                  <c:v>7.1936082839965803</c:v>
                </c:pt>
                <c:pt idx="5622">
                  <c:v>7.1758499145507804</c:v>
                </c:pt>
                <c:pt idx="5623">
                  <c:v>7.1583294868469203</c:v>
                </c:pt>
                <c:pt idx="5624">
                  <c:v>7.1410269737243599</c:v>
                </c:pt>
                <c:pt idx="5625">
                  <c:v>7.1238107681274396</c:v>
                </c:pt>
                <c:pt idx="5626">
                  <c:v>7.1313166618347097</c:v>
                </c:pt>
                <c:pt idx="5627">
                  <c:v>7.1144695281982404</c:v>
                </c:pt>
                <c:pt idx="5628">
                  <c:v>7.0976924896240199</c:v>
                </c:pt>
                <c:pt idx="5629">
                  <c:v>7.0807557106018004</c:v>
                </c:pt>
                <c:pt idx="5630">
                  <c:v>7.0635271072387704</c:v>
                </c:pt>
                <c:pt idx="5631">
                  <c:v>7.0710873603820801</c:v>
                </c:pt>
                <c:pt idx="5632">
                  <c:v>7.0533757209777797</c:v>
                </c:pt>
                <c:pt idx="5633">
                  <c:v>7.0353665351867596</c:v>
                </c:pt>
                <c:pt idx="5634">
                  <c:v>7.0170621871948198</c:v>
                </c:pt>
                <c:pt idx="5635">
                  <c:v>6.9984598159790004</c:v>
                </c:pt>
                <c:pt idx="5636">
                  <c:v>7.00473880767822</c:v>
                </c:pt>
                <c:pt idx="5637">
                  <c:v>6.9856286048889098</c:v>
                </c:pt>
                <c:pt idx="5638">
                  <c:v>6.9662179946899396</c:v>
                </c:pt>
                <c:pt idx="5639">
                  <c:v>6.9465093612670898</c:v>
                </c:pt>
                <c:pt idx="5640">
                  <c:v>6.9516124725341797</c:v>
                </c:pt>
                <c:pt idx="5641">
                  <c:v>6.9313831329345703</c:v>
                </c:pt>
                <c:pt idx="5642">
                  <c:v>6.9108557701110804</c:v>
                </c:pt>
                <c:pt idx="5643">
                  <c:v>6.9108557701110804</c:v>
                </c:pt>
                <c:pt idx="5644">
                  <c:v>6.8900346755981401</c:v>
                </c:pt>
                <c:pt idx="5645">
                  <c:v>6.8938941955566397</c:v>
                </c:pt>
                <c:pt idx="5646">
                  <c:v>6.8725509643554696</c:v>
                </c:pt>
                <c:pt idx="5647">
                  <c:v>6.8510422706604004</c:v>
                </c:pt>
                <c:pt idx="5648">
                  <c:v>6.8294372558593697</c:v>
                </c:pt>
                <c:pt idx="5649">
                  <c:v>6.80773830413818</c:v>
                </c:pt>
                <c:pt idx="5650">
                  <c:v>6.8109712600707999</c:v>
                </c:pt>
                <c:pt idx="5651">
                  <c:v>6.7894272804260201</c:v>
                </c:pt>
                <c:pt idx="5652">
                  <c:v>6.7679672241210902</c:v>
                </c:pt>
                <c:pt idx="5653">
                  <c:v>6.7465910911559996</c:v>
                </c:pt>
                <c:pt idx="5654">
                  <c:v>6.7503199577331499</c:v>
                </c:pt>
                <c:pt idx="5655">
                  <c:v>6.72920799255371</c:v>
                </c:pt>
                <c:pt idx="5656">
                  <c:v>6.7081727981567303</c:v>
                </c:pt>
                <c:pt idx="5657">
                  <c:v>6.68721199035644</c:v>
                </c:pt>
                <c:pt idx="5658">
                  <c:v>6.6663274765014604</c:v>
                </c:pt>
                <c:pt idx="5659">
                  <c:v>6.6706051826476997</c:v>
                </c:pt>
                <c:pt idx="5660">
                  <c:v>6.6499562263488698</c:v>
                </c:pt>
                <c:pt idx="5661">
                  <c:v>6.6293807029724103</c:v>
                </c:pt>
                <c:pt idx="5662">
                  <c:v>6.6088781356811497</c:v>
                </c:pt>
                <c:pt idx="5663">
                  <c:v>6.5884518623351997</c:v>
                </c:pt>
                <c:pt idx="5664">
                  <c:v>6.5931487083434996</c:v>
                </c:pt>
                <c:pt idx="5665">
                  <c:v>6.5729422569274902</c:v>
                </c:pt>
                <c:pt idx="5666">
                  <c:v>6.55281257629394</c:v>
                </c:pt>
                <c:pt idx="5667">
                  <c:v>6.5327625274658203</c:v>
                </c:pt>
                <c:pt idx="5668">
                  <c:v>6.5127921104431099</c:v>
                </c:pt>
                <c:pt idx="5669">
                  <c:v>6.5178236961364702</c:v>
                </c:pt>
                <c:pt idx="5670">
                  <c:v>6.4980878829956001</c:v>
                </c:pt>
                <c:pt idx="5671">
                  <c:v>6.4785838127136204</c:v>
                </c:pt>
                <c:pt idx="5672">
                  <c:v>6.4593548774719203</c:v>
                </c:pt>
                <c:pt idx="5673">
                  <c:v>6.4652323722839302</c:v>
                </c:pt>
                <c:pt idx="5674">
                  <c:v>6.4467134475707999</c:v>
                </c:pt>
                <c:pt idx="5675">
                  <c:v>6.4286503791809002</c:v>
                </c:pt>
                <c:pt idx="5676">
                  <c:v>6.4110422134399396</c:v>
                </c:pt>
                <c:pt idx="5677">
                  <c:v>6.3938899040222097</c:v>
                </c:pt>
                <c:pt idx="5678">
                  <c:v>6.4022436141967702</c:v>
                </c:pt>
                <c:pt idx="5679">
                  <c:v>6.3861188888549796</c:v>
                </c:pt>
                <c:pt idx="5680">
                  <c:v>6.37044334411621</c:v>
                </c:pt>
                <c:pt idx="5681">
                  <c:v>6.3552184104919398</c:v>
                </c:pt>
                <c:pt idx="5682">
                  <c:v>6.3404474258422798</c:v>
                </c:pt>
                <c:pt idx="5683">
                  <c:v>6.3513064384460396</c:v>
                </c:pt>
                <c:pt idx="5684">
                  <c:v>6.3375406265258798</c:v>
                </c:pt>
                <c:pt idx="5685">
                  <c:v>6.3242273330688397</c:v>
                </c:pt>
                <c:pt idx="5686">
                  <c:v>6.3113694190979004</c:v>
                </c:pt>
                <c:pt idx="5687">
                  <c:v>6.3363976478576598</c:v>
                </c:pt>
                <c:pt idx="5688">
                  <c:v>6.3240852355956996</c:v>
                </c:pt>
                <c:pt idx="5689">
                  <c:v>6.3122301101684499</c:v>
                </c:pt>
                <c:pt idx="5690">
                  <c:v>6.3008327484130797</c:v>
                </c:pt>
                <c:pt idx="5691">
                  <c:v>6.2898964881896902</c:v>
                </c:pt>
                <c:pt idx="5692">
                  <c:v>6.30442237854004</c:v>
                </c:pt>
                <c:pt idx="5693">
                  <c:v>6.29449367523193</c:v>
                </c:pt>
                <c:pt idx="5694">
                  <c:v>6.2850341796875</c:v>
                </c:pt>
                <c:pt idx="5695">
                  <c:v>6.2760491371154803</c:v>
                </c:pt>
                <c:pt idx="5696">
                  <c:v>6.2675428390502903</c:v>
                </c:pt>
                <c:pt idx="5697">
                  <c:v>6.2843985557556099</c:v>
                </c:pt>
                <c:pt idx="5698">
                  <c:v>6.2769222259521396</c:v>
                </c:pt>
                <c:pt idx="5699">
                  <c:v>6.2700228691101003</c:v>
                </c:pt>
                <c:pt idx="5700">
                  <c:v>6.2638120651245099</c:v>
                </c:pt>
                <c:pt idx="5701">
                  <c:v>6.2582931518554696</c:v>
                </c:pt>
                <c:pt idx="5702">
                  <c:v>6.27828025817871</c:v>
                </c:pt>
                <c:pt idx="5703">
                  <c:v>6.2741203308105398</c:v>
                </c:pt>
                <c:pt idx="5704">
                  <c:v>6.2704787254333496</c:v>
                </c:pt>
                <c:pt idx="5705">
                  <c:v>6.2672433853149396</c:v>
                </c:pt>
                <c:pt idx="5706">
                  <c:v>6.2896032333373997</c:v>
                </c:pt>
                <c:pt idx="5707">
                  <c:v>6.2873950004577601</c:v>
                </c:pt>
                <c:pt idx="5708">
                  <c:v>6.2855801582336399</c:v>
                </c:pt>
                <c:pt idx="5709">
                  <c:v>6.2841567993164</c:v>
                </c:pt>
                <c:pt idx="5710">
                  <c:v>6.2831277847290004</c:v>
                </c:pt>
                <c:pt idx="5711">
                  <c:v>6.3083000183105398</c:v>
                </c:pt>
                <c:pt idx="5712">
                  <c:v>6.30828809738159</c:v>
                </c:pt>
                <c:pt idx="5713">
                  <c:v>6.30867195129394</c:v>
                </c:pt>
                <c:pt idx="5714">
                  <c:v>6.3094515800476003</c:v>
                </c:pt>
                <c:pt idx="5715">
                  <c:v>6.3106312751770002</c:v>
                </c:pt>
                <c:pt idx="5716">
                  <c:v>6.3385639190673801</c:v>
                </c:pt>
                <c:pt idx="5717">
                  <c:v>6.34071540832519</c:v>
                </c:pt>
                <c:pt idx="5718">
                  <c:v>6.3430924415588299</c:v>
                </c:pt>
                <c:pt idx="5719">
                  <c:v>6.3456878662109304</c:v>
                </c:pt>
                <c:pt idx="5720">
                  <c:v>6.3749279975891104</c:v>
                </c:pt>
                <c:pt idx="5721">
                  <c:v>6.3781161308288503</c:v>
                </c:pt>
                <c:pt idx="5722">
                  <c:v>6.3815250396728498</c:v>
                </c:pt>
                <c:pt idx="5723">
                  <c:v>6.3851537704467702</c:v>
                </c:pt>
                <c:pt idx="5724">
                  <c:v>6.3890051841735804</c:v>
                </c:pt>
                <c:pt idx="5725">
                  <c:v>6.4196596145629803</c:v>
                </c:pt>
                <c:pt idx="5726">
                  <c:v>6.4241032600402797</c:v>
                </c:pt>
                <c:pt idx="5727">
                  <c:v>6.4287753105163503</c:v>
                </c:pt>
                <c:pt idx="5728">
                  <c:v>6.43367624282837</c:v>
                </c:pt>
                <c:pt idx="5729">
                  <c:v>6.4388113021850604</c:v>
                </c:pt>
                <c:pt idx="5730">
                  <c:v>6.4708566665649396</c:v>
                </c:pt>
                <c:pt idx="5731">
                  <c:v>6.4708566665649396</c:v>
                </c:pt>
                <c:pt idx="5732">
                  <c:v>6.4765987396240199</c:v>
                </c:pt>
                <c:pt idx="5733">
                  <c:v>6.48258304595947</c:v>
                </c:pt>
                <c:pt idx="5734">
                  <c:v>6.4888114929199201</c:v>
                </c:pt>
                <c:pt idx="5735">
                  <c:v>6.52189016342163</c:v>
                </c:pt>
                <c:pt idx="5736">
                  <c:v>6.5287494659423801</c:v>
                </c:pt>
                <c:pt idx="5737">
                  <c:v>6.5358643531799299</c:v>
                </c:pt>
                <c:pt idx="5738">
                  <c:v>6.5433063507079998</c:v>
                </c:pt>
                <c:pt idx="5739">
                  <c:v>6.5781559944152797</c:v>
                </c:pt>
                <c:pt idx="5740">
                  <c:v>6.5868906974792401</c:v>
                </c:pt>
                <c:pt idx="5741">
                  <c:v>6.5961174964904803</c:v>
                </c:pt>
                <c:pt idx="5742">
                  <c:v>6.6058206558227504</c:v>
                </c:pt>
                <c:pt idx="5743">
                  <c:v>6.6158638000488201</c:v>
                </c:pt>
                <c:pt idx="5744">
                  <c:v>6.6541061401367196</c:v>
                </c:pt>
                <c:pt idx="5745">
                  <c:v>6.6650152206420898</c:v>
                </c:pt>
                <c:pt idx="5746">
                  <c:v>6.6762266159057599</c:v>
                </c:pt>
                <c:pt idx="5747">
                  <c:v>6.6877455711364702</c:v>
                </c:pt>
                <c:pt idx="5748">
                  <c:v>6.6995716094970703</c:v>
                </c:pt>
                <c:pt idx="5749">
                  <c:v>6.7402491569518999</c:v>
                </c:pt>
                <c:pt idx="5750">
                  <c:v>6.7526569366454998</c:v>
                </c:pt>
                <c:pt idx="5751">
                  <c:v>6.7651848793029803</c:v>
                </c:pt>
                <c:pt idx="5752">
                  <c:v>6.77782726287841</c:v>
                </c:pt>
                <c:pt idx="5753">
                  <c:v>6.7905869483947701</c:v>
                </c:pt>
                <c:pt idx="5754">
                  <c:v>6.8323831558227504</c:v>
                </c:pt>
                <c:pt idx="5755">
                  <c:v>6.8455290794372496</c:v>
                </c:pt>
                <c:pt idx="5756">
                  <c:v>6.8587718009948704</c:v>
                </c:pt>
                <c:pt idx="5757">
                  <c:v>6.8720188140869096</c:v>
                </c:pt>
                <c:pt idx="5758">
                  <c:v>6.9144148826599103</c:v>
                </c:pt>
                <c:pt idx="5759">
                  <c:v>6.9277977943420401</c:v>
                </c:pt>
                <c:pt idx="5760">
                  <c:v>6.9411554336547798</c:v>
                </c:pt>
                <c:pt idx="5761">
                  <c:v>6.9544820785522399</c:v>
                </c:pt>
                <c:pt idx="5762">
                  <c:v>6.9677734375</c:v>
                </c:pt>
                <c:pt idx="5763">
                  <c:v>7.0106287002563397</c:v>
                </c:pt>
                <c:pt idx="5764">
                  <c:v>7.0239953994750897</c:v>
                </c:pt>
                <c:pt idx="5765">
                  <c:v>7.03731346130371</c:v>
                </c:pt>
                <c:pt idx="5766">
                  <c:v>7.0505871772766104</c:v>
                </c:pt>
                <c:pt idx="5767">
                  <c:v>7.0638127326965297</c:v>
                </c:pt>
                <c:pt idx="5768">
                  <c:v>7.1068911552429199</c:v>
                </c:pt>
                <c:pt idx="5769">
                  <c:v>7.1201915740966797</c:v>
                </c:pt>
                <c:pt idx="5770">
                  <c:v>7.1334948539733896</c:v>
                </c:pt>
                <c:pt idx="5771">
                  <c:v>7.1468005180358896</c:v>
                </c:pt>
                <c:pt idx="5772">
                  <c:v>7.1905312538146902</c:v>
                </c:pt>
                <c:pt idx="5773">
                  <c:v>7.2040338516235298</c:v>
                </c:pt>
                <c:pt idx="5774">
                  <c:v>7.217529296875</c:v>
                </c:pt>
                <c:pt idx="5775">
                  <c:v>7.217529296875</c:v>
                </c:pt>
                <c:pt idx="5776">
                  <c:v>7.2310142517089799</c:v>
                </c:pt>
                <c:pt idx="5777">
                  <c:v>7.2753744125366202</c:v>
                </c:pt>
                <c:pt idx="5778">
                  <c:v>7.2890172004699698</c:v>
                </c:pt>
                <c:pt idx="5779">
                  <c:v>7.3026452064514098</c:v>
                </c:pt>
                <c:pt idx="5780">
                  <c:v>7.3162565231323198</c:v>
                </c:pt>
                <c:pt idx="5781">
                  <c:v>7.3298544883728001</c:v>
                </c:pt>
                <c:pt idx="5782">
                  <c:v>7.3749971389770499</c:v>
                </c:pt>
                <c:pt idx="5783">
                  <c:v>7.3890585899353001</c:v>
                </c:pt>
                <c:pt idx="5784">
                  <c:v>7.4032926559448198</c:v>
                </c:pt>
                <c:pt idx="5785">
                  <c:v>7.4176974296569798</c:v>
                </c:pt>
                <c:pt idx="5786">
                  <c:v>7.4322743415832502</c:v>
                </c:pt>
                <c:pt idx="5787">
                  <c:v>7.4789810180664</c:v>
                </c:pt>
                <c:pt idx="5788">
                  <c:v>7.4940495491027797</c:v>
                </c:pt>
                <c:pt idx="5789">
                  <c:v>7.5092816352844203</c:v>
                </c:pt>
                <c:pt idx="5790">
                  <c:v>7.5246787071228001</c:v>
                </c:pt>
                <c:pt idx="5791">
                  <c:v>7.57244825363159</c:v>
                </c:pt>
                <c:pt idx="5792">
                  <c:v>7.5883092880248997</c:v>
                </c:pt>
                <c:pt idx="5793">
                  <c:v>7.6042990684509197</c:v>
                </c:pt>
                <c:pt idx="5794">
                  <c:v>7.6202712059020996</c:v>
                </c:pt>
                <c:pt idx="5795">
                  <c:v>7.6362051963806099</c:v>
                </c:pt>
                <c:pt idx="5796">
                  <c:v>7.6844730377197203</c:v>
                </c:pt>
                <c:pt idx="5797">
                  <c:v>7.7004141807556099</c:v>
                </c:pt>
                <c:pt idx="5798">
                  <c:v>7.7163133621215803</c:v>
                </c:pt>
                <c:pt idx="5799">
                  <c:v>7.7321677207946697</c:v>
                </c:pt>
                <c:pt idx="5800">
                  <c:v>7.7479782104492196</c:v>
                </c:pt>
                <c:pt idx="5801">
                  <c:v>7.7961163520812997</c:v>
                </c:pt>
                <c:pt idx="5802">
                  <c:v>7.8119130134582502</c:v>
                </c:pt>
                <c:pt idx="5803">
                  <c:v>7.8276515007018999</c:v>
                </c:pt>
                <c:pt idx="5804">
                  <c:v>7.8433279991149902</c:v>
                </c:pt>
                <c:pt idx="5805">
                  <c:v>7.8910660743713299</c:v>
                </c:pt>
                <c:pt idx="5806">
                  <c:v>7.9066362380981401</c:v>
                </c:pt>
                <c:pt idx="5807">
                  <c:v>7.9221262931823704</c:v>
                </c:pt>
                <c:pt idx="5808">
                  <c:v>7.9375324249267498</c:v>
                </c:pt>
                <c:pt idx="5809">
                  <c:v>7.9528508186340297</c:v>
                </c:pt>
                <c:pt idx="5810">
                  <c:v>7.99989461898803</c:v>
                </c:pt>
                <c:pt idx="5811">
                  <c:v>8.0150384902954102</c:v>
                </c:pt>
                <c:pt idx="5812">
                  <c:v>8.0301733016967702</c:v>
                </c:pt>
                <c:pt idx="5813">
                  <c:v>8.0454006195068306</c:v>
                </c:pt>
                <c:pt idx="5814">
                  <c:v>8.0607137680053693</c:v>
                </c:pt>
                <c:pt idx="5815">
                  <c:v>8.1075792312621999</c:v>
                </c:pt>
                <c:pt idx="5816">
                  <c:v>8.1230564117431605</c:v>
                </c:pt>
                <c:pt idx="5817">
                  <c:v>8.1386051177978498</c:v>
                </c:pt>
                <c:pt idx="5818">
                  <c:v>8.1542158126831001</c:v>
                </c:pt>
                <c:pt idx="5819">
                  <c:v>8.1542158126831001</c:v>
                </c:pt>
                <c:pt idx="5820">
                  <c:v>8.2009038925170898</c:v>
                </c:pt>
                <c:pt idx="5821">
                  <c:v>8.2166242599487305</c:v>
                </c:pt>
                <c:pt idx="5822">
                  <c:v>8.2323942184448207</c:v>
                </c:pt>
                <c:pt idx="5823">
                  <c:v>8.2482109069824201</c:v>
                </c:pt>
                <c:pt idx="5824">
                  <c:v>8.2945327758788991</c:v>
                </c:pt>
                <c:pt idx="5825">
                  <c:v>8.3104085922241193</c:v>
                </c:pt>
                <c:pt idx="5826">
                  <c:v>8.3263216018676705</c:v>
                </c:pt>
                <c:pt idx="5827">
                  <c:v>8.3422708511352504</c:v>
                </c:pt>
                <c:pt idx="5828">
                  <c:v>8.3582553863525408</c:v>
                </c:pt>
                <c:pt idx="5829">
                  <c:v>8.4040317535400408</c:v>
                </c:pt>
                <c:pt idx="5830">
                  <c:v>8.4200305938720703</c:v>
                </c:pt>
                <c:pt idx="5831">
                  <c:v>8.4360589981079102</c:v>
                </c:pt>
                <c:pt idx="5832">
                  <c:v>8.4521160125732404</c:v>
                </c:pt>
                <c:pt idx="5833">
                  <c:v>8.4682064056396396</c:v>
                </c:pt>
                <c:pt idx="5834">
                  <c:v>8.5132484436035103</c:v>
                </c:pt>
                <c:pt idx="5835">
                  <c:v>8.5293226242065394</c:v>
                </c:pt>
                <c:pt idx="5836">
                  <c:v>8.54542732238769</c:v>
                </c:pt>
                <c:pt idx="5837">
                  <c:v>8.5615634918212908</c:v>
                </c:pt>
                <c:pt idx="5838">
                  <c:v>8.6057891845703107</c:v>
                </c:pt>
                <c:pt idx="5839">
                  <c:v>8.6218996047973597</c:v>
                </c:pt>
                <c:pt idx="5840">
                  <c:v>8.6380424499511701</c:v>
                </c:pt>
                <c:pt idx="5841">
                  <c:v>8.6542243957519496</c:v>
                </c:pt>
                <c:pt idx="5842">
                  <c:v>8.6704444885253906</c:v>
                </c:pt>
                <c:pt idx="5843">
                  <c:v>8.7137088775634695</c:v>
                </c:pt>
                <c:pt idx="5844">
                  <c:v>8.7299051284790004</c:v>
                </c:pt>
                <c:pt idx="5845">
                  <c:v>8.7461481094360298</c:v>
                </c:pt>
                <c:pt idx="5846">
                  <c:v>8.7623815536499006</c:v>
                </c:pt>
                <c:pt idx="5847">
                  <c:v>8.7785243988037092</c:v>
                </c:pt>
                <c:pt idx="5848">
                  <c:v>8.8206462860107404</c:v>
                </c:pt>
                <c:pt idx="5849">
                  <c:v>8.8365707397460902</c:v>
                </c:pt>
                <c:pt idx="5850">
                  <c:v>8.8524122238159109</c:v>
                </c:pt>
                <c:pt idx="5851">
                  <c:v>8.8681669235229403</c:v>
                </c:pt>
                <c:pt idx="5852">
                  <c:v>8.9090986251831001</c:v>
                </c:pt>
                <c:pt idx="5853">
                  <c:v>8.9245748519897408</c:v>
                </c:pt>
                <c:pt idx="5854">
                  <c:v>8.9396829605102504</c:v>
                </c:pt>
                <c:pt idx="5855">
                  <c:v>8.9544038772583008</c:v>
                </c:pt>
                <c:pt idx="5856">
                  <c:v>8.9687376022338796</c:v>
                </c:pt>
                <c:pt idx="5857">
                  <c:v>9.0077333450317294</c:v>
                </c:pt>
                <c:pt idx="5858">
                  <c:v>9.0213546752929599</c:v>
                </c:pt>
                <c:pt idx="5859">
                  <c:v>9.0344486236572195</c:v>
                </c:pt>
                <c:pt idx="5860">
                  <c:v>9.0470027923583896</c:v>
                </c:pt>
                <c:pt idx="5861">
                  <c:v>9.0840158462524396</c:v>
                </c:pt>
                <c:pt idx="5862">
                  <c:v>9.0840158462524396</c:v>
                </c:pt>
                <c:pt idx="5863">
                  <c:v>9.09565925598144</c:v>
                </c:pt>
                <c:pt idx="5864">
                  <c:v>9.1067562103271396</c:v>
                </c:pt>
                <c:pt idx="5865">
                  <c:v>9.1173057556152308</c:v>
                </c:pt>
                <c:pt idx="5866">
                  <c:v>9.1522169113159109</c:v>
                </c:pt>
                <c:pt idx="5867">
                  <c:v>9.1618347167968697</c:v>
                </c:pt>
                <c:pt idx="5868">
                  <c:v>9.1709012985229403</c:v>
                </c:pt>
                <c:pt idx="5869">
                  <c:v>9.1794147491455007</c:v>
                </c:pt>
                <c:pt idx="5870">
                  <c:v>9.212158203125</c:v>
                </c:pt>
                <c:pt idx="5871">
                  <c:v>9.2197284698486293</c:v>
                </c:pt>
                <c:pt idx="5872">
                  <c:v>9.22674560546875</c:v>
                </c:pt>
                <c:pt idx="5873">
                  <c:v>9.2332086563110298</c:v>
                </c:pt>
                <c:pt idx="5874">
                  <c:v>9.2637405395507795</c:v>
                </c:pt>
                <c:pt idx="5875">
                  <c:v>9.2692556381225497</c:v>
                </c:pt>
                <c:pt idx="5876">
                  <c:v>9.2742214202880806</c:v>
                </c:pt>
                <c:pt idx="5877">
                  <c:v>9.2786369323730398</c:v>
                </c:pt>
                <c:pt idx="5878">
                  <c:v>9.2825078964233398</c:v>
                </c:pt>
                <c:pt idx="5879">
                  <c:v>9.3104019165038991</c:v>
                </c:pt>
                <c:pt idx="5880">
                  <c:v>9.3133296966552699</c:v>
                </c:pt>
                <c:pt idx="5881">
                  <c:v>9.3157157897949201</c:v>
                </c:pt>
                <c:pt idx="5882">
                  <c:v>9.31756496429443</c:v>
                </c:pt>
                <c:pt idx="5883">
                  <c:v>9.3432216644287003</c:v>
                </c:pt>
                <c:pt idx="5884">
                  <c:v>9.3441438674926705</c:v>
                </c:pt>
                <c:pt idx="5885">
                  <c:v>9.3445339202880806</c:v>
                </c:pt>
                <c:pt idx="5886">
                  <c:v>9.3444013595581001</c:v>
                </c:pt>
                <c:pt idx="5887">
                  <c:v>9.3437461853027308</c:v>
                </c:pt>
                <c:pt idx="5888">
                  <c:v>9.3667936325073207</c:v>
                </c:pt>
                <c:pt idx="5889">
                  <c:v>9.3650941848754794</c:v>
                </c:pt>
                <c:pt idx="5890">
                  <c:v>9.3627004623412997</c:v>
                </c:pt>
                <c:pt idx="5891">
                  <c:v>9.3596076965331996</c:v>
                </c:pt>
                <c:pt idx="5892">
                  <c:v>9.3795356750488192</c:v>
                </c:pt>
                <c:pt idx="5893">
                  <c:v>9.3751325607299805</c:v>
                </c:pt>
                <c:pt idx="5894">
                  <c:v>9.3699169158935494</c:v>
                </c:pt>
                <c:pt idx="5895">
                  <c:v>9.3638257980346609</c:v>
                </c:pt>
                <c:pt idx="5896">
                  <c:v>9.3568639755249006</c:v>
                </c:pt>
                <c:pt idx="5897">
                  <c:v>9.3720312118530202</c:v>
                </c:pt>
                <c:pt idx="5898">
                  <c:v>9.3633346557617099</c:v>
                </c:pt>
                <c:pt idx="5899">
                  <c:v>9.3537626266479403</c:v>
                </c:pt>
                <c:pt idx="5900">
                  <c:v>9.3537626266479403</c:v>
                </c:pt>
                <c:pt idx="5901">
                  <c:v>9.3655118942260707</c:v>
                </c:pt>
                <c:pt idx="5902">
                  <c:v>9.35420417785644</c:v>
                </c:pt>
                <c:pt idx="5903">
                  <c:v>9.3420267105102504</c:v>
                </c:pt>
                <c:pt idx="5904">
                  <c:v>9.3289833068847603</c:v>
                </c:pt>
                <c:pt idx="5905">
                  <c:v>9.33642482757568</c:v>
                </c:pt>
                <c:pt idx="5906">
                  <c:v>9.3216476440429599</c:v>
                </c:pt>
                <c:pt idx="5907">
                  <c:v>9.3060073852538991</c:v>
                </c:pt>
                <c:pt idx="5908">
                  <c:v>9.28950595855712</c:v>
                </c:pt>
                <c:pt idx="5909">
                  <c:v>9.2721500396728498</c:v>
                </c:pt>
                <c:pt idx="5910">
                  <c:v>9.27441310882568</c:v>
                </c:pt>
                <c:pt idx="5911">
                  <c:v>9.2553405761718697</c:v>
                </c:pt>
                <c:pt idx="5912">
                  <c:v>9.2354183197021396</c:v>
                </c:pt>
                <c:pt idx="5913">
                  <c:v>9.2146511077880806</c:v>
                </c:pt>
                <c:pt idx="5914">
                  <c:v>9.2126207351684499</c:v>
                </c:pt>
                <c:pt idx="5915">
                  <c:v>9.1901588439941406</c:v>
                </c:pt>
                <c:pt idx="5916">
                  <c:v>9.1668634414672798</c:v>
                </c:pt>
                <c:pt idx="5917">
                  <c:v>9.1427383422851491</c:v>
                </c:pt>
                <c:pt idx="5918">
                  <c:v>9.1177892684936506</c:v>
                </c:pt>
                <c:pt idx="5919">
                  <c:v>9.11065578460693</c:v>
                </c:pt>
                <c:pt idx="5920">
                  <c:v>9.0840473175048793</c:v>
                </c:pt>
                <c:pt idx="5921">
                  <c:v>9.0566291809081996</c:v>
                </c:pt>
                <c:pt idx="5922">
                  <c:v>9.0284070968627894</c:v>
                </c:pt>
                <c:pt idx="5923">
                  <c:v>9.0170803070068306</c:v>
                </c:pt>
                <c:pt idx="5924">
                  <c:v>8.9872360229492205</c:v>
                </c:pt>
                <c:pt idx="5925">
                  <c:v>8.95660400390625</c:v>
                </c:pt>
                <c:pt idx="5926">
                  <c:v>8.9251928329467702</c:v>
                </c:pt>
                <c:pt idx="5927">
                  <c:v>8.9097452163696307</c:v>
                </c:pt>
                <c:pt idx="5928">
                  <c:v>8.8767566680908203</c:v>
                </c:pt>
                <c:pt idx="5929">
                  <c:v>8.8430061340331996</c:v>
                </c:pt>
                <c:pt idx="5930">
                  <c:v>8.8085021972656197</c:v>
                </c:pt>
                <c:pt idx="5931">
                  <c:v>8.7732486724853498</c:v>
                </c:pt>
                <c:pt idx="5932">
                  <c:v>8.7529973983764595</c:v>
                </c:pt>
                <c:pt idx="5933">
                  <c:v>8.7162361145019496</c:v>
                </c:pt>
                <c:pt idx="5934">
                  <c:v>8.6787500381469709</c:v>
                </c:pt>
                <c:pt idx="5935">
                  <c:v>8.6405487060546804</c:v>
                </c:pt>
                <c:pt idx="5936">
                  <c:v>8.6164054870605398</c:v>
                </c:pt>
                <c:pt idx="5937">
                  <c:v>8.5767555236816406</c:v>
                </c:pt>
                <c:pt idx="5938">
                  <c:v>8.5364151000976491</c:v>
                </c:pt>
                <c:pt idx="5939">
                  <c:v>8.5364151000976491</c:v>
                </c:pt>
                <c:pt idx="5940">
                  <c:v>8.4953937530517507</c:v>
                </c:pt>
                <c:pt idx="5941">
                  <c:v>8.4674901962280202</c:v>
                </c:pt>
                <c:pt idx="5942">
                  <c:v>8.4250898361206001</c:v>
                </c:pt>
                <c:pt idx="5943">
                  <c:v>8.3820352554321307</c:v>
                </c:pt>
                <c:pt idx="5944">
                  <c:v>8.3383369445800692</c:v>
                </c:pt>
                <c:pt idx="5945">
                  <c:v>8.3068208694458008</c:v>
                </c:pt>
                <c:pt idx="5946">
                  <c:v>8.2618780136108398</c:v>
                </c:pt>
                <c:pt idx="5947">
                  <c:v>8.2164821624755806</c:v>
                </c:pt>
                <c:pt idx="5948">
                  <c:v>8.1706428527831996</c:v>
                </c:pt>
                <c:pt idx="5949">
                  <c:v>8.1243696212768501</c:v>
                </c:pt>
                <c:pt idx="5950">
                  <c:v>8.0891256332397408</c:v>
                </c:pt>
                <c:pt idx="5951">
                  <c:v>8.0418891906738192</c:v>
                </c:pt>
                <c:pt idx="5952">
                  <c:v>7.9942436218261701</c:v>
                </c:pt>
                <c:pt idx="5953">
                  <c:v>7.9462003707885698</c:v>
                </c:pt>
                <c:pt idx="5954">
                  <c:v>7.9079933166503897</c:v>
                </c:pt>
                <c:pt idx="5955">
                  <c:v>7.8590593338012704</c:v>
                </c:pt>
                <c:pt idx="5956">
                  <c:v>7.8097553253173801</c:v>
                </c:pt>
                <c:pt idx="5957">
                  <c:v>7.7600913047790501</c:v>
                </c:pt>
                <c:pt idx="5958">
                  <c:v>7.7190928459167401</c:v>
                </c:pt>
                <c:pt idx="5959">
                  <c:v>7.6686205863952601</c:v>
                </c:pt>
                <c:pt idx="5960">
                  <c:v>7.61781883239746</c:v>
                </c:pt>
                <c:pt idx="5961">
                  <c:v>7.5667004585266104</c:v>
                </c:pt>
                <c:pt idx="5962">
                  <c:v>7.51527595520019</c:v>
                </c:pt>
                <c:pt idx="5963">
                  <c:v>7.4712586402893004</c:v>
                </c:pt>
                <c:pt idx="5964">
                  <c:v>7.4191374778747496</c:v>
                </c:pt>
                <c:pt idx="5965">
                  <c:v>7.3667464256286603</c:v>
                </c:pt>
                <c:pt idx="5966">
                  <c:v>7.3140964508056596</c:v>
                </c:pt>
                <c:pt idx="5967">
                  <c:v>7.2677288055419904</c:v>
                </c:pt>
                <c:pt idx="5968">
                  <c:v>7.2144827842712402</c:v>
                </c:pt>
                <c:pt idx="5969">
                  <c:v>7.1610140800476003</c:v>
                </c:pt>
                <c:pt idx="5970">
                  <c:v>7.10733985900879</c:v>
                </c:pt>
                <c:pt idx="5971">
                  <c:v>7.0534701347351003</c:v>
                </c:pt>
                <c:pt idx="5972">
                  <c:v>7.0046882629394496</c:v>
                </c:pt>
                <c:pt idx="5973">
                  <c:v>6.95035600662231</c:v>
                </c:pt>
                <c:pt idx="5974">
                  <c:v>6.8958716392517099</c:v>
                </c:pt>
                <c:pt idx="5975">
                  <c:v>6.8412480354309002</c:v>
                </c:pt>
                <c:pt idx="5976">
                  <c:v>6.7906551361083896</c:v>
                </c:pt>
                <c:pt idx="5977">
                  <c:v>6.7906551361083896</c:v>
                </c:pt>
                <c:pt idx="5978">
                  <c:v>6.7356867790222097</c:v>
                </c:pt>
                <c:pt idx="5979">
                  <c:v>6.6806235313415501</c:v>
                </c:pt>
                <c:pt idx="5980">
                  <c:v>6.6254796981811497</c:v>
                </c:pt>
                <c:pt idx="5981">
                  <c:v>6.5733504295349103</c:v>
                </c:pt>
                <c:pt idx="5982">
                  <c:v>6.5179862976074201</c:v>
                </c:pt>
                <c:pt idx="5983">
                  <c:v>6.4625897407531703</c:v>
                </c:pt>
                <c:pt idx="5984">
                  <c:v>6.4071760177612296</c:v>
                </c:pt>
                <c:pt idx="5985">
                  <c:v>6.3538002967834402</c:v>
                </c:pt>
                <c:pt idx="5986">
                  <c:v>6.29830026626587</c:v>
                </c:pt>
                <c:pt idx="5987">
                  <c:v>6.2428331375121999</c:v>
                </c:pt>
                <c:pt idx="5988">
                  <c:v>6.1874136924743599</c:v>
                </c:pt>
                <c:pt idx="5989">
                  <c:v>6.1331028938293404</c:v>
                </c:pt>
                <c:pt idx="5990">
                  <c:v>6.0777387619018501</c:v>
                </c:pt>
                <c:pt idx="5991">
                  <c:v>6.0224766731262198</c:v>
                </c:pt>
                <c:pt idx="5992">
                  <c:v>5.9673342704772896</c:v>
                </c:pt>
                <c:pt idx="5993">
                  <c:v>5.9123296737670898</c:v>
                </c:pt>
                <c:pt idx="5994">
                  <c:v>5.85747814178466</c:v>
                </c:pt>
                <c:pt idx="5995">
                  <c:v>5.8027138710021902</c:v>
                </c:pt>
                <c:pt idx="5996">
                  <c:v>5.7481427192687997</c:v>
                </c:pt>
                <c:pt idx="5997">
                  <c:v>5.6937851905822701</c:v>
                </c:pt>
                <c:pt idx="5998">
                  <c:v>5.6387577056884703</c:v>
                </c:pt>
                <c:pt idx="5999">
                  <c:v>5.58479928970337</c:v>
                </c:pt>
                <c:pt idx="6000">
                  <c:v>5.5311107635498002</c:v>
                </c:pt>
                <c:pt idx="6001">
                  <c:v>5.4777135848998997</c:v>
                </c:pt>
                <c:pt idx="6002">
                  <c:v>5.4246277809143004</c:v>
                </c:pt>
                <c:pt idx="6003">
                  <c:v>5.3700532913207999</c:v>
                </c:pt>
                <c:pt idx="6004">
                  <c:v>5.3175745010375897</c:v>
                </c:pt>
                <c:pt idx="6005">
                  <c:v>5.2654685974121103</c:v>
                </c:pt>
                <c:pt idx="6006">
                  <c:v>5.2137570381164497</c:v>
                </c:pt>
                <c:pt idx="6007">
                  <c:v>5.1598629951476997</c:v>
                </c:pt>
                <c:pt idx="6008">
                  <c:v>5.1089348793029803</c:v>
                </c:pt>
                <c:pt idx="6009">
                  <c:v>5.0584654808044398</c:v>
                </c:pt>
                <c:pt idx="6010">
                  <c:v>5.0084776878356898</c:v>
                </c:pt>
                <c:pt idx="6011">
                  <c:v>4.9556784629821697</c:v>
                </c:pt>
                <c:pt idx="6012">
                  <c:v>4.9066185951232901</c:v>
                </c:pt>
                <c:pt idx="6013">
                  <c:v>4.8577914237976003</c:v>
                </c:pt>
                <c:pt idx="6014">
                  <c:v>4.8091626167297301</c:v>
                </c:pt>
                <c:pt idx="6015">
                  <c:v>4.7607479095458896</c:v>
                </c:pt>
                <c:pt idx="6016">
                  <c:v>4.7563695907592702</c:v>
                </c:pt>
                <c:pt idx="6017">
                  <c:v>4.7080197334289497</c:v>
                </c:pt>
                <c:pt idx="6018">
                  <c:v>4.6599197387695304</c:v>
                </c:pt>
                <c:pt idx="6019">
                  <c:v>4.6120872497558603</c:v>
                </c:pt>
                <c:pt idx="6020">
                  <c:v>4.5590639114379803</c:v>
                </c:pt>
                <c:pt idx="6021">
                  <c:v>4.5116591453552202</c:v>
                </c:pt>
                <c:pt idx="6022">
                  <c:v>4.4645762443542401</c:v>
                </c:pt>
                <c:pt idx="6023">
                  <c:v>4.4178357124328604</c:v>
                </c:pt>
                <c:pt idx="6024">
                  <c:v>4.3714537620544398</c:v>
                </c:pt>
                <c:pt idx="6025">
                  <c:v>4.31876516342163</c:v>
                </c:pt>
                <c:pt idx="6026">
                  <c:v>4.2730045318603498</c:v>
                </c:pt>
                <c:pt idx="6027">
                  <c:v>4.22766017913818</c:v>
                </c:pt>
                <c:pt idx="6028">
                  <c:v>4.1827530860900799</c:v>
                </c:pt>
                <c:pt idx="6029">
                  <c:v>4.1306214332580504</c:v>
                </c:pt>
                <c:pt idx="6030">
                  <c:v>4.0864987373351997</c:v>
                </c:pt>
                <c:pt idx="6031">
                  <c:v>4.0428724288940403</c:v>
                </c:pt>
                <c:pt idx="6032">
                  <c:v>3.9997637271881099</c:v>
                </c:pt>
                <c:pt idx="6033">
                  <c:v>3.95719289779663</c:v>
                </c:pt>
                <c:pt idx="6034">
                  <c:v>3.9064130783081001</c:v>
                </c:pt>
                <c:pt idx="6035">
                  <c:v>3.8648378849029501</c:v>
                </c:pt>
                <c:pt idx="6036">
                  <c:v>3.8238637447357098</c:v>
                </c:pt>
                <c:pt idx="6037">
                  <c:v>3.7835123538970898</c:v>
                </c:pt>
                <c:pt idx="6038">
                  <c:v>3.73415780067443</c:v>
                </c:pt>
                <c:pt idx="6039">
                  <c:v>3.6949806213378902</c:v>
                </c:pt>
                <c:pt idx="6040">
                  <c:v>3.6564910411834699</c:v>
                </c:pt>
                <c:pt idx="6041">
                  <c:v>3.6187114715576101</c:v>
                </c:pt>
                <c:pt idx="6042">
                  <c:v>3.5711987018585201</c:v>
                </c:pt>
                <c:pt idx="6043">
                  <c:v>3.53477931022644</c:v>
                </c:pt>
                <c:pt idx="6044">
                  <c:v>3.4991438388824401</c:v>
                </c:pt>
                <c:pt idx="6045">
                  <c:v>3.4644608497619598</c:v>
                </c:pt>
                <c:pt idx="6046">
                  <c:v>3.4307835102081299</c:v>
                </c:pt>
                <c:pt idx="6047">
                  <c:v>3.3867199420928902</c:v>
                </c:pt>
                <c:pt idx="6048">
                  <c:v>3.3549726009368901</c:v>
                </c:pt>
                <c:pt idx="6049">
                  <c:v>3.3244135379791202</c:v>
                </c:pt>
                <c:pt idx="6050">
                  <c:v>3.2950654029846098</c:v>
                </c:pt>
                <c:pt idx="6051">
                  <c:v>3.2550797462463299</c:v>
                </c:pt>
                <c:pt idx="6052">
                  <c:v>3.2282841205596902</c:v>
                </c:pt>
                <c:pt idx="6053">
                  <c:v>3.20280885696411</c:v>
                </c:pt>
                <c:pt idx="6054">
                  <c:v>3.20280885696411</c:v>
                </c:pt>
                <c:pt idx="6055">
                  <c:v>3.1786549091339098</c:v>
                </c:pt>
                <c:pt idx="6056">
                  <c:v>3.1432247161865199</c:v>
                </c:pt>
                <c:pt idx="6057">
                  <c:v>3.1216375827789302</c:v>
                </c:pt>
                <c:pt idx="6058">
                  <c:v>3.10137844085693</c:v>
                </c:pt>
                <c:pt idx="6059">
                  <c:v>3.0824491977691602</c:v>
                </c:pt>
                <c:pt idx="6060">
                  <c:v>3.0516188144683798</c:v>
                </c:pt>
                <c:pt idx="6061">
                  <c:v>3.03523850440979</c:v>
                </c:pt>
                <c:pt idx="6062">
                  <c:v>3.0200524330139098</c:v>
                </c:pt>
                <c:pt idx="6063">
                  <c:v>3.0060553550720202</c:v>
                </c:pt>
                <c:pt idx="6064">
                  <c:v>2.9932482242584202</c:v>
                </c:pt>
                <c:pt idx="6065">
                  <c:v>2.96808862686157</c:v>
                </c:pt>
                <c:pt idx="6066">
                  <c:v>2.9576764106750399</c:v>
                </c:pt>
                <c:pt idx="6067">
                  <c:v>2.9485514163970898</c:v>
                </c:pt>
                <c:pt idx="6068">
                  <c:v>2.9408185482025102</c:v>
                </c:pt>
                <c:pt idx="6069">
                  <c:v>2.9205832481384202</c:v>
                </c:pt>
                <c:pt idx="6070">
                  <c:v>2.9156005382537802</c:v>
                </c:pt>
                <c:pt idx="6071">
                  <c:v>2.91183257102966</c:v>
                </c:pt>
                <c:pt idx="6072">
                  <c:v>2.90925765037536</c:v>
                </c:pt>
                <c:pt idx="6073">
                  <c:v>2.9078707695007302</c:v>
                </c:pt>
                <c:pt idx="6074">
                  <c:v>2.8931357860565101</c:v>
                </c:pt>
                <c:pt idx="6075">
                  <c:v>2.8937621116638099</c:v>
                </c:pt>
                <c:pt idx="6076">
                  <c:v>2.8953800201415998</c:v>
                </c:pt>
                <c:pt idx="6077">
                  <c:v>2.8981261253356898</c:v>
                </c:pt>
                <c:pt idx="6078">
                  <c:v>2.8869166374206499</c:v>
                </c:pt>
                <c:pt idx="6079">
                  <c:v>2.8918995857238698</c:v>
                </c:pt>
                <c:pt idx="6080">
                  <c:v>2.8980340957641602</c:v>
                </c:pt>
                <c:pt idx="6081">
                  <c:v>2.90531206130981</c:v>
                </c:pt>
                <c:pt idx="6082">
                  <c:v>2.9137263298034601</c:v>
                </c:pt>
                <c:pt idx="6083">
                  <c:v>2.9073514938354399</c:v>
                </c:pt>
                <c:pt idx="6084">
                  <c:v>2.9179344177246</c:v>
                </c:pt>
                <c:pt idx="6085">
                  <c:v>2.9296355247497501</c:v>
                </c:pt>
                <c:pt idx="6086">
                  <c:v>2.9424471855163499</c:v>
                </c:pt>
                <c:pt idx="6087">
                  <c:v>2.9563641548156698</c:v>
                </c:pt>
                <c:pt idx="6088">
                  <c:v>2.9713797569274898</c:v>
                </c:pt>
                <c:pt idx="6089">
                  <c:v>2.9874849319457999</c:v>
                </c:pt>
                <c:pt idx="6090">
                  <c:v>3.0044372081756499</c:v>
                </c:pt>
                <c:pt idx="6091">
                  <c:v>3.0220949649810702</c:v>
                </c:pt>
                <c:pt idx="6092">
                  <c:v>3.0404469966888401</c:v>
                </c:pt>
                <c:pt idx="6093">
                  <c:v>3.0594828128814702</c:v>
                </c:pt>
                <c:pt idx="6094">
                  <c:v>3.07919096946716</c:v>
                </c:pt>
                <c:pt idx="6095">
                  <c:v>3.0995624065399099</c:v>
                </c:pt>
                <c:pt idx="6096">
                  <c:v>3.1205859184265101</c:v>
                </c:pt>
                <c:pt idx="6097">
                  <c:v>3.1422524452209402</c:v>
                </c:pt>
                <c:pt idx="6098">
                  <c:v>3.1645305156707701</c:v>
                </c:pt>
                <c:pt idx="6099">
                  <c:v>3.1872692108154301</c:v>
                </c:pt>
                <c:pt idx="6100">
                  <c:v>3.2104296684265101</c:v>
                </c:pt>
                <c:pt idx="6101">
                  <c:v>3.2340004444122301</c:v>
                </c:pt>
                <c:pt idx="6102">
                  <c:v>3.2579696178436199</c:v>
                </c:pt>
                <c:pt idx="6103">
                  <c:v>3.2823250293731601</c:v>
                </c:pt>
                <c:pt idx="6104">
                  <c:v>3.3070552349090501</c:v>
                </c:pt>
                <c:pt idx="6105">
                  <c:v>3.3321478366851802</c:v>
                </c:pt>
                <c:pt idx="6106">
                  <c:v>3.3575925827026301</c:v>
                </c:pt>
                <c:pt idx="6107">
                  <c:v>3.3833775520324698</c:v>
                </c:pt>
                <c:pt idx="6108">
                  <c:v>3.40949153900146</c:v>
                </c:pt>
                <c:pt idx="6109">
                  <c:v>3.4359242916107098</c:v>
                </c:pt>
                <c:pt idx="6110">
                  <c:v>3.4626648426055899</c:v>
                </c:pt>
                <c:pt idx="6111">
                  <c:v>3.4897027015686</c:v>
                </c:pt>
                <c:pt idx="6112">
                  <c:v>3.5170271396636901</c:v>
                </c:pt>
                <c:pt idx="6113">
                  <c:v>3.5446283817291202</c:v>
                </c:pt>
                <c:pt idx="6114">
                  <c:v>3.5724956989288299</c:v>
                </c:pt>
                <c:pt idx="6115">
                  <c:v>3.6006202697753902</c:v>
                </c:pt>
                <c:pt idx="6116">
                  <c:v>3.6289918422698899</c:v>
                </c:pt>
                <c:pt idx="6117">
                  <c:v>3.6576004028320299</c:v>
                </c:pt>
                <c:pt idx="6118">
                  <c:v>3.6864371299743599</c:v>
                </c:pt>
                <c:pt idx="6119">
                  <c:v>3.71549248695373</c:v>
                </c:pt>
                <c:pt idx="6120">
                  <c:v>3.7282938957214302</c:v>
                </c:pt>
                <c:pt idx="6121">
                  <c:v>3.7577793598175</c:v>
                </c:pt>
                <c:pt idx="6122">
                  <c:v>3.7874577045440598</c:v>
                </c:pt>
                <c:pt idx="6123">
                  <c:v>3.81732130050659</c:v>
                </c:pt>
                <c:pt idx="6124">
                  <c:v>3.84736108779907</c:v>
                </c:pt>
                <c:pt idx="6125">
                  <c:v>3.87756943702697</c:v>
                </c:pt>
                <c:pt idx="6126">
                  <c:v>3.90793776512146</c:v>
                </c:pt>
                <c:pt idx="6127">
                  <c:v>3.9384579658508301</c:v>
                </c:pt>
                <c:pt idx="6128">
                  <c:v>3.9691231250762899</c:v>
                </c:pt>
                <c:pt idx="6129">
                  <c:v>3.9999251365661599</c:v>
                </c:pt>
                <c:pt idx="6130">
                  <c:v>4.0308561325073198</c:v>
                </c:pt>
                <c:pt idx="6131">
                  <c:v>4.0619096755981401</c:v>
                </c:pt>
                <c:pt idx="6132">
                  <c:v>4.09307861328125</c:v>
                </c:pt>
                <c:pt idx="6133">
                  <c:v>4.1243553161621103</c:v>
                </c:pt>
                <c:pt idx="6134">
                  <c:v>4.1557340621948198</c:v>
                </c:pt>
                <c:pt idx="6135">
                  <c:v>4.1872072219848597</c:v>
                </c:pt>
                <c:pt idx="6136">
                  <c:v>4.2187685966491699</c:v>
                </c:pt>
                <c:pt idx="6137">
                  <c:v>4.2504124641418404</c:v>
                </c:pt>
                <c:pt idx="6138">
                  <c:v>4.2821326255798304</c:v>
                </c:pt>
                <c:pt idx="6139">
                  <c:v>4.3139228820800701</c:v>
                </c:pt>
                <c:pt idx="6140">
                  <c:v>4.3457770347595197</c:v>
                </c:pt>
                <c:pt idx="6141">
                  <c:v>4.3776907920837402</c:v>
                </c:pt>
                <c:pt idx="6142">
                  <c:v>4.4096579551696697</c:v>
                </c:pt>
                <c:pt idx="6143">
                  <c:v>4.4416728019714302</c:v>
                </c:pt>
                <c:pt idx="6144">
                  <c:v>4.4737300872802699</c:v>
                </c:pt>
                <c:pt idx="6145">
                  <c:v>4.5058259963989196</c:v>
                </c:pt>
                <c:pt idx="6146">
                  <c:v>4.5379548072814897</c:v>
                </c:pt>
                <c:pt idx="6147">
                  <c:v>4.5701131820678702</c:v>
                </c:pt>
                <c:pt idx="6148">
                  <c:v>4.6022953987121502</c:v>
                </c:pt>
                <c:pt idx="6149">
                  <c:v>4.6344971656799299</c:v>
                </c:pt>
                <c:pt idx="6150">
                  <c:v>4.6667151451110804</c:v>
                </c:pt>
                <c:pt idx="6151">
                  <c:v>4.6989440917968697</c:v>
                </c:pt>
                <c:pt idx="6152">
                  <c:v>4.7311825752258301</c:v>
                </c:pt>
                <c:pt idx="6153">
                  <c:v>4.7634243965148899</c:v>
                </c:pt>
                <c:pt idx="6154">
                  <c:v>4.7956676483154297</c:v>
                </c:pt>
                <c:pt idx="6155">
                  <c:v>4.8279089927673304</c:v>
                </c:pt>
                <c:pt idx="6156">
                  <c:v>4.8601441383361799</c:v>
                </c:pt>
                <c:pt idx="6157">
                  <c:v>4.8923716545104901</c:v>
                </c:pt>
                <c:pt idx="6158">
                  <c:v>4.9245872497558603</c:v>
                </c:pt>
                <c:pt idx="6159">
                  <c:v>4.9414901733398402</c:v>
                </c:pt>
                <c:pt idx="6160">
                  <c:v>4.9737482070922798</c:v>
                </c:pt>
                <c:pt idx="6161">
                  <c:v>5.0059890747070304</c:v>
                </c:pt>
                <c:pt idx="6162">
                  <c:v>5.0382108688354501</c:v>
                </c:pt>
                <c:pt idx="6163">
                  <c:v>5.0704116821289</c:v>
                </c:pt>
                <c:pt idx="6164">
                  <c:v>5.1025891304016104</c:v>
                </c:pt>
                <c:pt idx="6165">
                  <c:v>5.1347417831420898</c:v>
                </c:pt>
                <c:pt idx="6166">
                  <c:v>5.16686916351318</c:v>
                </c:pt>
                <c:pt idx="6167">
                  <c:v>5.1989674568176198</c:v>
                </c:pt>
                <c:pt idx="6168">
                  <c:v>5.2310385704040501</c:v>
                </c:pt>
                <c:pt idx="6169">
                  <c:v>5.26307916641235</c:v>
                </c:pt>
                <c:pt idx="6170">
                  <c:v>5.2950897216796804</c:v>
                </c:pt>
                <c:pt idx="6171">
                  <c:v>5.3270697593688903</c:v>
                </c:pt>
                <c:pt idx="6172">
                  <c:v>5.3590178489684996</c:v>
                </c:pt>
                <c:pt idx="6173">
                  <c:v>5.3909335136413503</c:v>
                </c:pt>
                <c:pt idx="6174">
                  <c:v>5.4228172302246103</c:v>
                </c:pt>
                <c:pt idx="6175">
                  <c:v>5.4546694755554199</c:v>
                </c:pt>
                <c:pt idx="6176">
                  <c:v>5.48649024963379</c:v>
                </c:pt>
                <c:pt idx="6177">
                  <c:v>5.5182785987854004</c:v>
                </c:pt>
                <c:pt idx="6178">
                  <c:v>5.5500369071960396</c:v>
                </c:pt>
                <c:pt idx="6179">
                  <c:v>5.5817637443542401</c:v>
                </c:pt>
                <c:pt idx="6180">
                  <c:v>5.6134614944457999</c:v>
                </c:pt>
                <c:pt idx="6181">
                  <c:v>5.6451315879821697</c:v>
                </c:pt>
                <c:pt idx="6182">
                  <c:v>5.67675304412841</c:v>
                </c:pt>
                <c:pt idx="6183">
                  <c:v>5.7081828117370597</c:v>
                </c:pt>
                <c:pt idx="6184">
                  <c:v>5.7393922805786097</c:v>
                </c:pt>
                <c:pt idx="6185">
                  <c:v>5.7703790664672798</c:v>
                </c:pt>
                <c:pt idx="6186">
                  <c:v>5.8011445999145499</c:v>
                </c:pt>
                <c:pt idx="6187">
                  <c:v>5.8316855430603001</c:v>
                </c:pt>
                <c:pt idx="6188">
                  <c:v>5.8620009422302202</c:v>
                </c:pt>
                <c:pt idx="6189">
                  <c:v>5.8920917510986301</c:v>
                </c:pt>
                <c:pt idx="6190">
                  <c:v>5.9219565391540501</c:v>
                </c:pt>
                <c:pt idx="6191">
                  <c:v>5.95159482955932</c:v>
                </c:pt>
                <c:pt idx="6192">
                  <c:v>5.99359083175659</c:v>
                </c:pt>
                <c:pt idx="6193">
                  <c:v>6.0226974487304696</c:v>
                </c:pt>
                <c:pt idx="6194">
                  <c:v>6.0515770912170401</c:v>
                </c:pt>
                <c:pt idx="6195">
                  <c:v>6.0802283287048304</c:v>
                </c:pt>
                <c:pt idx="6196">
                  <c:v>6.1086516380309996</c:v>
                </c:pt>
                <c:pt idx="6197">
                  <c:v>6.1368489265441903</c:v>
                </c:pt>
                <c:pt idx="6198">
                  <c:v>6.1648235321044904</c:v>
                </c:pt>
                <c:pt idx="6199">
                  <c:v>6.1926994323730398</c:v>
                </c:pt>
                <c:pt idx="6200">
                  <c:v>6.2205305099487296</c:v>
                </c:pt>
                <c:pt idx="6201">
                  <c:v>6.2483134269714302</c:v>
                </c:pt>
                <c:pt idx="6202">
                  <c:v>6.2760300636291504</c:v>
                </c:pt>
                <c:pt idx="6203">
                  <c:v>6.3035345077514604</c:v>
                </c:pt>
                <c:pt idx="6204">
                  <c:v>6.3307905197143501</c:v>
                </c:pt>
                <c:pt idx="6205">
                  <c:v>6.3577928543090803</c:v>
                </c:pt>
                <c:pt idx="6206">
                  <c:v>6.3845372200012198</c:v>
                </c:pt>
                <c:pt idx="6207">
                  <c:v>6.4111051559448198</c:v>
                </c:pt>
                <c:pt idx="6208">
                  <c:v>6.43776130676269</c:v>
                </c:pt>
                <c:pt idx="6209">
                  <c:v>6.4645195007324201</c:v>
                </c:pt>
                <c:pt idx="6210">
                  <c:v>6.4913692474365199</c:v>
                </c:pt>
                <c:pt idx="6211">
                  <c:v>6.5183029174804696</c:v>
                </c:pt>
                <c:pt idx="6212">
                  <c:v>6.5454168319702104</c:v>
                </c:pt>
                <c:pt idx="6213">
                  <c:v>6.5729522705078098</c:v>
                </c:pt>
                <c:pt idx="6214">
                  <c:v>6.6008419990539497</c:v>
                </c:pt>
                <c:pt idx="6215">
                  <c:v>6.6289520263671804</c:v>
                </c:pt>
                <c:pt idx="6216">
                  <c:v>6.6696190834045401</c:v>
                </c:pt>
                <c:pt idx="6217">
                  <c:v>6.6985702514648402</c:v>
                </c:pt>
                <c:pt idx="6218">
                  <c:v>6.7278718948364196</c:v>
                </c:pt>
                <c:pt idx="6219">
                  <c:v>6.7575039863586399</c:v>
                </c:pt>
                <c:pt idx="6220">
                  <c:v>6.7874488830566397</c:v>
                </c:pt>
                <c:pt idx="6221">
                  <c:v>6.8176860809326101</c:v>
                </c:pt>
                <c:pt idx="6222">
                  <c:v>6.8483157157897896</c:v>
                </c:pt>
                <c:pt idx="6223">
                  <c:v>6.8921971321105904</c:v>
                </c:pt>
                <c:pt idx="6224">
                  <c:v>6.9242634773254403</c:v>
                </c:pt>
                <c:pt idx="6225">
                  <c:v>6.9570436477661097</c:v>
                </c:pt>
                <c:pt idx="6226">
                  <c:v>6.99057912826538</c:v>
                </c:pt>
                <c:pt idx="6227">
                  <c:v>7.0248398780822701</c:v>
                </c:pt>
                <c:pt idx="6228">
                  <c:v>7.0598011016845703</c:v>
                </c:pt>
                <c:pt idx="6229">
                  <c:v>7.0954394340515101</c:v>
                </c:pt>
                <c:pt idx="6230">
                  <c:v>7.1317272186279297</c:v>
                </c:pt>
                <c:pt idx="6231">
                  <c:v>7.1820292472839302</c:v>
                </c:pt>
                <c:pt idx="6232">
                  <c:v>7.2197093963623002</c:v>
                </c:pt>
                <c:pt idx="6233">
                  <c:v>7.2579622268676696</c:v>
                </c:pt>
                <c:pt idx="6234">
                  <c:v>7.2967653274536097</c:v>
                </c:pt>
                <c:pt idx="6235">
                  <c:v>7.3360953330993599</c:v>
                </c:pt>
                <c:pt idx="6236">
                  <c:v>7.3759264945983896</c:v>
                </c:pt>
                <c:pt idx="6237">
                  <c:v>7.4162354469299299</c:v>
                </c:pt>
                <c:pt idx="6238">
                  <c:v>7.4707264900207502</c:v>
                </c:pt>
                <c:pt idx="6239">
                  <c:v>7.5120668411254803</c:v>
                </c:pt>
                <c:pt idx="6240">
                  <c:v>7.5120668411254803</c:v>
                </c:pt>
                <c:pt idx="6241">
                  <c:v>7.5538163185119602</c:v>
                </c:pt>
                <c:pt idx="6242">
                  <c:v>7.5959496498107901</c:v>
                </c:pt>
                <c:pt idx="6243">
                  <c:v>7.6384468078613201</c:v>
                </c:pt>
                <c:pt idx="6244">
                  <c:v>7.6812829971313397</c:v>
                </c:pt>
                <c:pt idx="6245">
                  <c:v>7.7244405746459899</c:v>
                </c:pt>
                <c:pt idx="6246">
                  <c:v>7.7817525863647399</c:v>
                </c:pt>
                <c:pt idx="6247">
                  <c:v>7.8256072998046804</c:v>
                </c:pt>
                <c:pt idx="6248">
                  <c:v>7.8697152137756303</c:v>
                </c:pt>
                <c:pt idx="6249">
                  <c:v>7.9140572547912598</c:v>
                </c:pt>
                <c:pt idx="6250">
                  <c:v>7.9586119651794398</c:v>
                </c:pt>
                <c:pt idx="6251">
                  <c:v>8.0033588409423793</c:v>
                </c:pt>
                <c:pt idx="6252">
                  <c:v>8.04827785491943</c:v>
                </c:pt>
                <c:pt idx="6253">
                  <c:v>8.0933494567871005</c:v>
                </c:pt>
                <c:pt idx="6254">
                  <c:v>8.1524515151977504</c:v>
                </c:pt>
                <c:pt idx="6255">
                  <c:v>8.1978731155395508</c:v>
                </c:pt>
                <c:pt idx="6256">
                  <c:v>8.2433910369872994</c:v>
                </c:pt>
                <c:pt idx="6257">
                  <c:v>8.2889795303344709</c:v>
                </c:pt>
                <c:pt idx="6258">
                  <c:v>8.3346300125121999</c:v>
                </c:pt>
                <c:pt idx="6259">
                  <c:v>8.3803157806396396</c:v>
                </c:pt>
                <c:pt idx="6260">
                  <c:v>8.4260225296020508</c:v>
                </c:pt>
                <c:pt idx="6261">
                  <c:v>8.4717330932617205</c:v>
                </c:pt>
                <c:pt idx="6262">
                  <c:v>8.5174293518066406</c:v>
                </c:pt>
                <c:pt idx="6263">
                  <c:v>8.5768899917602504</c:v>
                </c:pt>
                <c:pt idx="6264">
                  <c:v>8.6225852966308505</c:v>
                </c:pt>
                <c:pt idx="6265">
                  <c:v>8.6682167053222603</c:v>
                </c:pt>
                <c:pt idx="6266">
                  <c:v>8.7137641906738192</c:v>
                </c:pt>
                <c:pt idx="6267">
                  <c:v>8.7592115402221609</c:v>
                </c:pt>
                <c:pt idx="6268">
                  <c:v>8.8045434951782209</c:v>
                </c:pt>
                <c:pt idx="6269">
                  <c:v>8.8497476577758807</c:v>
                </c:pt>
                <c:pt idx="6270">
                  <c:v>8.8948040008544904</c:v>
                </c:pt>
                <c:pt idx="6271">
                  <c:v>8.9396991729736293</c:v>
                </c:pt>
                <c:pt idx="6272">
                  <c:v>8.9978742599487305</c:v>
                </c:pt>
                <c:pt idx="6273">
                  <c:v>9.0424652099609304</c:v>
                </c:pt>
                <c:pt idx="6274">
                  <c:v>9.0868501663208008</c:v>
                </c:pt>
                <c:pt idx="6275">
                  <c:v>9.1310138702392507</c:v>
                </c:pt>
                <c:pt idx="6276">
                  <c:v>9.1749458312988192</c:v>
                </c:pt>
                <c:pt idx="6277">
                  <c:v>9.2186279296875</c:v>
                </c:pt>
                <c:pt idx="6278">
                  <c:v>9.2620487213134695</c:v>
                </c:pt>
                <c:pt idx="6279">
                  <c:v>9.3051967620849503</c:v>
                </c:pt>
                <c:pt idx="6280">
                  <c:v>9.3609056472778303</c:v>
                </c:pt>
                <c:pt idx="6281">
                  <c:v>9.4035110473632795</c:v>
                </c:pt>
                <c:pt idx="6282">
                  <c:v>9.4458045959472603</c:v>
                </c:pt>
                <c:pt idx="6283">
                  <c:v>9.4877719879150408</c:v>
                </c:pt>
                <c:pt idx="6284">
                  <c:v>9.5294017791747994</c:v>
                </c:pt>
                <c:pt idx="6285">
                  <c:v>9.5706853866577095</c:v>
                </c:pt>
                <c:pt idx="6286">
                  <c:v>9.6116085052490199</c:v>
                </c:pt>
                <c:pt idx="6287">
                  <c:v>9.6521615982055593</c:v>
                </c:pt>
                <c:pt idx="6288">
                  <c:v>9.6923322677612305</c:v>
                </c:pt>
                <c:pt idx="6289">
                  <c:v>9.7442131042480398</c:v>
                </c:pt>
                <c:pt idx="6290">
                  <c:v>9.7836179733276296</c:v>
                </c:pt>
                <c:pt idx="6291">
                  <c:v>9.8226070404052699</c:v>
                </c:pt>
                <c:pt idx="6292">
                  <c:v>9.8611755371093697</c:v>
                </c:pt>
                <c:pt idx="6293">
                  <c:v>9.8993110656738192</c:v>
                </c:pt>
                <c:pt idx="6294">
                  <c:v>9.9370050430297798</c:v>
                </c:pt>
                <c:pt idx="6295">
                  <c:v>9.9742469787597603</c:v>
                </c:pt>
                <c:pt idx="6296">
                  <c:v>10.0110311508178</c:v>
                </c:pt>
                <c:pt idx="6297">
                  <c:v>10.047346115112299</c:v>
                </c:pt>
                <c:pt idx="6298">
                  <c:v>10.094357490539499</c:v>
                </c:pt>
                <c:pt idx="6299">
                  <c:v>10.1297235488891</c:v>
                </c:pt>
                <c:pt idx="6300">
                  <c:v>10.1645965576171</c:v>
                </c:pt>
                <c:pt idx="6301">
                  <c:v>10.198970794677701</c:v>
                </c:pt>
                <c:pt idx="6302">
                  <c:v>10.232798576354901</c:v>
                </c:pt>
                <c:pt idx="6303">
                  <c:v>10.265972137451101</c:v>
                </c:pt>
                <c:pt idx="6304">
                  <c:v>10.298473358154199</c:v>
                </c:pt>
                <c:pt idx="6305">
                  <c:v>10.3302955627441</c:v>
                </c:pt>
                <c:pt idx="6306">
                  <c:v>10.3614282608032</c:v>
                </c:pt>
                <c:pt idx="6307">
                  <c:v>10.4024391174316</c:v>
                </c:pt>
                <c:pt idx="6308">
                  <c:v>10.432258605956999</c:v>
                </c:pt>
                <c:pt idx="6309">
                  <c:v>10.461365699768001</c:v>
                </c:pt>
                <c:pt idx="6310">
                  <c:v>10.489748001098601</c:v>
                </c:pt>
                <c:pt idx="6311">
                  <c:v>10.5174036026</c:v>
                </c:pt>
                <c:pt idx="6312">
                  <c:v>10.5443201065063</c:v>
                </c:pt>
                <c:pt idx="6313">
                  <c:v>10.580374717712401</c:v>
                </c:pt>
                <c:pt idx="6314">
                  <c:v>10.6058797836303</c:v>
                </c:pt>
                <c:pt idx="6315">
                  <c:v>10.639447212219199</c:v>
                </c:pt>
                <c:pt idx="6316">
                  <c:v>10.663510322570801</c:v>
                </c:pt>
                <c:pt idx="6317">
                  <c:v>10.686800956726</c:v>
                </c:pt>
                <c:pt idx="6318">
                  <c:v>10.717140197753899</c:v>
                </c:pt>
                <c:pt idx="6319">
                  <c:v>10.717140197753899</c:v>
                </c:pt>
                <c:pt idx="6320">
                  <c:v>10.7389469146728</c:v>
                </c:pt>
                <c:pt idx="6321">
                  <c:v>10.766704559326101</c:v>
                </c:pt>
                <c:pt idx="6322">
                  <c:v>10.787003517150801</c:v>
                </c:pt>
                <c:pt idx="6323">
                  <c:v>10.8065032958984</c:v>
                </c:pt>
                <c:pt idx="6324">
                  <c:v>10.8309125900268</c:v>
                </c:pt>
                <c:pt idx="6325">
                  <c:v>10.848869323730399</c:v>
                </c:pt>
                <c:pt idx="6326">
                  <c:v>10.8660163879394</c:v>
                </c:pt>
                <c:pt idx="6327">
                  <c:v>10.8870191574096</c:v>
                </c:pt>
                <c:pt idx="6328">
                  <c:v>10.9025974273681</c:v>
                </c:pt>
                <c:pt idx="6329">
                  <c:v>10.9173488616943</c:v>
                </c:pt>
                <c:pt idx="6330">
                  <c:v>10.934903144836399</c:v>
                </c:pt>
                <c:pt idx="6331">
                  <c:v>10.9480648040771</c:v>
                </c:pt>
                <c:pt idx="6332">
                  <c:v>10.9628992080688</c:v>
                </c:pt>
                <c:pt idx="6333">
                  <c:v>10.974457740783601</c:v>
                </c:pt>
                <c:pt idx="6334">
                  <c:v>10.9851770401</c:v>
                </c:pt>
                <c:pt idx="6335">
                  <c:v>10.9865570068359</c:v>
                </c:pt>
                <c:pt idx="6336">
                  <c:v>10.996502876281699</c:v>
                </c:pt>
                <c:pt idx="6337">
                  <c:v>11.0056047439575</c:v>
                </c:pt>
                <c:pt idx="6338">
                  <c:v>11.0141801834106</c:v>
                </c:pt>
                <c:pt idx="6339">
                  <c:v>11.021658897399901</c:v>
                </c:pt>
                <c:pt idx="6340">
                  <c:v>11.0282897949218</c:v>
                </c:pt>
                <c:pt idx="6341">
                  <c:v>11.033327102661101</c:v>
                </c:pt>
                <c:pt idx="6342">
                  <c:v>11.0383310317993</c:v>
                </c:pt>
                <c:pt idx="6343">
                  <c:v>11.042486190795801</c:v>
                </c:pt>
                <c:pt idx="6344">
                  <c:v>11.0439796447753</c:v>
                </c:pt>
                <c:pt idx="6345">
                  <c:v>11.0465030670166</c:v>
                </c:pt>
                <c:pt idx="6346">
                  <c:v>11.048182487487701</c:v>
                </c:pt>
                <c:pt idx="6347">
                  <c:v>11.0461368560791</c:v>
                </c:pt>
                <c:pt idx="6348">
                  <c:v>11.0461893081665</c:v>
                </c:pt>
                <c:pt idx="6349">
                  <c:v>11.0413970947265</c:v>
                </c:pt>
                <c:pt idx="6350">
                  <c:v>11.0413970947265</c:v>
                </c:pt>
                <c:pt idx="6351">
                  <c:v>11.039836883544901</c:v>
                </c:pt>
                <c:pt idx="6352">
                  <c:v>11.032557487487701</c:v>
                </c:pt>
                <c:pt idx="6353">
                  <c:v>11.029747009277299</c:v>
                </c:pt>
                <c:pt idx="6354">
                  <c:v>11.026261329650801</c:v>
                </c:pt>
                <c:pt idx="6355">
                  <c:v>11.016298294067299</c:v>
                </c:pt>
                <c:pt idx="6356">
                  <c:v>11.0115976333618</c:v>
                </c:pt>
                <c:pt idx="6357">
                  <c:v>11.0062198638916</c:v>
                </c:pt>
                <c:pt idx="6358">
                  <c:v>10.993577957153301</c:v>
                </c:pt>
                <c:pt idx="6359">
                  <c:v>10.986987113952599</c:v>
                </c:pt>
                <c:pt idx="6360">
                  <c:v>10.979722976684499</c:v>
                </c:pt>
                <c:pt idx="6361">
                  <c:v>10.964407920837401</c:v>
                </c:pt>
                <c:pt idx="6362">
                  <c:v>10.955939292907701</c:v>
                </c:pt>
                <c:pt idx="6363">
                  <c:v>10.946799278259199</c:v>
                </c:pt>
                <c:pt idx="6364">
                  <c:v>10.928834915161101</c:v>
                </c:pt>
                <c:pt idx="6365">
                  <c:v>10.918504714965801</c:v>
                </c:pt>
                <c:pt idx="6366">
                  <c:v>10.909283638000399</c:v>
                </c:pt>
                <c:pt idx="6367">
                  <c:v>10.8984365463256</c:v>
                </c:pt>
                <c:pt idx="6368">
                  <c:v>10.8869256973266</c:v>
                </c:pt>
                <c:pt idx="6369">
                  <c:v>10.8647747039794</c:v>
                </c:pt>
                <c:pt idx="6370">
                  <c:v>10.8521013259887</c:v>
                </c:pt>
                <c:pt idx="6371">
                  <c:v>10.838777542114199</c:v>
                </c:pt>
                <c:pt idx="6372">
                  <c:v>10.814068794250399</c:v>
                </c:pt>
                <c:pt idx="6373">
                  <c:v>10.7996063232421</c:v>
                </c:pt>
                <c:pt idx="6374">
                  <c:v>10.7845048904418</c:v>
                </c:pt>
                <c:pt idx="6375">
                  <c:v>10.757296562194799</c:v>
                </c:pt>
                <c:pt idx="6376">
                  <c:v>10.7410879135131</c:v>
                </c:pt>
                <c:pt idx="6377">
                  <c:v>10.724254608154199</c:v>
                </c:pt>
                <c:pt idx="6378">
                  <c:v>10.6946153640747</c:v>
                </c:pt>
                <c:pt idx="6379">
                  <c:v>10.6767101287841</c:v>
                </c:pt>
                <c:pt idx="6380">
                  <c:v>10.6581974029541</c:v>
                </c:pt>
                <c:pt idx="6381">
                  <c:v>10.645148277282701</c:v>
                </c:pt>
                <c:pt idx="6382">
                  <c:v>10.6262006759643</c:v>
                </c:pt>
                <c:pt idx="6383">
                  <c:v>10.592764854431101</c:v>
                </c:pt>
                <c:pt idx="6384">
                  <c:v>10.572802543640099</c:v>
                </c:pt>
                <c:pt idx="6385">
                  <c:v>10.552262306213301</c:v>
                </c:pt>
                <c:pt idx="6386">
                  <c:v>10.516597747802701</c:v>
                </c:pt>
                <c:pt idx="6387">
                  <c:v>10.495092391967701</c:v>
                </c:pt>
                <c:pt idx="6388">
                  <c:v>10.473030090331999</c:v>
                </c:pt>
                <c:pt idx="6389">
                  <c:v>10.435237884521401</c:v>
                </c:pt>
                <c:pt idx="6390">
                  <c:v>10.4122648239135</c:v>
                </c:pt>
                <c:pt idx="6391">
                  <c:v>10.3887615203857</c:v>
                </c:pt>
                <c:pt idx="6392">
                  <c:v>10.3489522933959</c:v>
                </c:pt>
                <c:pt idx="6393">
                  <c:v>10.324598312377899</c:v>
                </c:pt>
                <c:pt idx="6394">
                  <c:v>10.2997379302978</c:v>
                </c:pt>
                <c:pt idx="6395">
                  <c:v>10.25803565979</c:v>
                </c:pt>
                <c:pt idx="6396">
                  <c:v>10.2323913574218</c:v>
                </c:pt>
                <c:pt idx="6397">
                  <c:v>10.2323913574218</c:v>
                </c:pt>
                <c:pt idx="6398">
                  <c:v>10.1891889572143</c:v>
                </c:pt>
                <c:pt idx="6399">
                  <c:v>10.162803649902299</c:v>
                </c:pt>
                <c:pt idx="6400">
                  <c:v>10.1181783676147</c:v>
                </c:pt>
                <c:pt idx="6401">
                  <c:v>10.0911045074462</c:v>
                </c:pt>
                <c:pt idx="6402">
                  <c:v>10.0636024475097</c:v>
                </c:pt>
                <c:pt idx="6403">
                  <c:v>10.0174217224121</c:v>
                </c:pt>
                <c:pt idx="6404">
                  <c:v>9.9893083572387695</c:v>
                </c:pt>
                <c:pt idx="6405">
                  <c:v>9.9608001708984304</c:v>
                </c:pt>
                <c:pt idx="6406">
                  <c:v>9.9132204055786097</c:v>
                </c:pt>
                <c:pt idx="6407">
                  <c:v>9.8841848373412997</c:v>
                </c:pt>
                <c:pt idx="6408">
                  <c:v>9.8547916412353498</c:v>
                </c:pt>
                <c:pt idx="6409">
                  <c:v>9.8059806823730398</c:v>
                </c:pt>
                <c:pt idx="6410">
                  <c:v>9.7761459350585902</c:v>
                </c:pt>
                <c:pt idx="6411">
                  <c:v>9.7263431549072195</c:v>
                </c:pt>
                <c:pt idx="6412">
                  <c:v>9.7263431549072195</c:v>
                </c:pt>
                <c:pt idx="6413">
                  <c:v>9.6961317062377894</c:v>
                </c:pt>
                <c:pt idx="6414">
                  <c:v>9.6454324722290004</c:v>
                </c:pt>
                <c:pt idx="6415">
                  <c:v>9.6149082183837908</c:v>
                </c:pt>
                <c:pt idx="6416">
                  <c:v>9.5841274261474503</c:v>
                </c:pt>
                <c:pt idx="6417">
                  <c:v>9.5326461791992099</c:v>
                </c:pt>
                <c:pt idx="6418">
                  <c:v>9.5016565322875906</c:v>
                </c:pt>
                <c:pt idx="6419">
                  <c:v>9.4495210647583008</c:v>
                </c:pt>
                <c:pt idx="6420">
                  <c:v>9.4183921813964808</c:v>
                </c:pt>
                <c:pt idx="6421">
                  <c:v>9.3870830535888601</c:v>
                </c:pt>
                <c:pt idx="6422">
                  <c:v>9.3345203399658203</c:v>
                </c:pt>
                <c:pt idx="6423">
                  <c:v>9.3031835556030202</c:v>
                </c:pt>
                <c:pt idx="6424">
                  <c:v>9.2717180252075195</c:v>
                </c:pt>
                <c:pt idx="6425">
                  <c:v>9.2189474105834908</c:v>
                </c:pt>
                <c:pt idx="6426">
                  <c:v>9.2189474105834908</c:v>
                </c:pt>
                <c:pt idx="6427">
                  <c:v>9.1875658035278303</c:v>
                </c:pt>
                <c:pt idx="6428">
                  <c:v>9.1345710754394496</c:v>
                </c:pt>
                <c:pt idx="6429">
                  <c:v>9.1033573150634695</c:v>
                </c:pt>
                <c:pt idx="6430">
                  <c:v>9.0502634048461896</c:v>
                </c:pt>
                <c:pt idx="6431">
                  <c:v>9.0193023681640607</c:v>
                </c:pt>
                <c:pt idx="6432">
                  <c:v>8.9883403778076101</c:v>
                </c:pt>
                <c:pt idx="6433">
                  <c:v>8.9356145858764595</c:v>
                </c:pt>
                <c:pt idx="6434">
                  <c:v>8.9050331115722603</c:v>
                </c:pt>
                <c:pt idx="6435">
                  <c:v>8.8745059967040998</c:v>
                </c:pt>
                <c:pt idx="6436">
                  <c:v>8.8224029541015607</c:v>
                </c:pt>
                <c:pt idx="6437">
                  <c:v>8.7923889160156197</c:v>
                </c:pt>
                <c:pt idx="6438">
                  <c:v>8.7406835556030202</c:v>
                </c:pt>
                <c:pt idx="6439">
                  <c:v>8.7112770080566406</c:v>
                </c:pt>
                <c:pt idx="6440">
                  <c:v>8.7112770080566406</c:v>
                </c:pt>
                <c:pt idx="6441">
                  <c:v>8.6601018905639595</c:v>
                </c:pt>
                <c:pt idx="6442">
                  <c:v>8.6311397552490199</c:v>
                </c:pt>
                <c:pt idx="6443">
                  <c:v>8.6020231246948207</c:v>
                </c:pt>
                <c:pt idx="6444">
                  <c:v>8.5507049560546804</c:v>
                </c:pt>
                <c:pt idx="6445">
                  <c:v>8.5215721130371005</c:v>
                </c:pt>
                <c:pt idx="6446">
                  <c:v>8.4923295974731392</c:v>
                </c:pt>
                <c:pt idx="6447">
                  <c:v>8.4408006668090803</c:v>
                </c:pt>
                <c:pt idx="6448">
                  <c:v>8.4114217758178693</c:v>
                </c:pt>
                <c:pt idx="6449">
                  <c:v>8.3591747283935494</c:v>
                </c:pt>
                <c:pt idx="6450">
                  <c:v>8.3295383453369105</c:v>
                </c:pt>
                <c:pt idx="6451">
                  <c:v>8.2996940612792898</c:v>
                </c:pt>
                <c:pt idx="6452">
                  <c:v>8.2468128204345703</c:v>
                </c:pt>
                <c:pt idx="6453">
                  <c:v>8.2168083190917898</c:v>
                </c:pt>
                <c:pt idx="6454">
                  <c:v>8.2168083190917898</c:v>
                </c:pt>
                <c:pt idx="6455">
                  <c:v>8.1632595062255806</c:v>
                </c:pt>
                <c:pt idx="6456">
                  <c:v>8.1326160430908203</c:v>
                </c:pt>
                <c:pt idx="6457">
                  <c:v>8.0776290893554705</c:v>
                </c:pt>
                <c:pt idx="6458">
                  <c:v>8.0460891723632795</c:v>
                </c:pt>
                <c:pt idx="6459">
                  <c:v>8.0140476226806605</c:v>
                </c:pt>
                <c:pt idx="6460">
                  <c:v>7.9573307037353498</c:v>
                </c:pt>
                <c:pt idx="6461">
                  <c:v>7.9244604110717702</c:v>
                </c:pt>
                <c:pt idx="6462">
                  <c:v>7.8911180496215803</c:v>
                </c:pt>
                <c:pt idx="6463">
                  <c:v>7.8328142166137704</c:v>
                </c:pt>
                <c:pt idx="6464">
                  <c:v>7.7987151145934996</c:v>
                </c:pt>
                <c:pt idx="6465">
                  <c:v>7.7392344474792401</c:v>
                </c:pt>
                <c:pt idx="6466">
                  <c:v>7.7044334411621103</c:v>
                </c:pt>
                <c:pt idx="6467">
                  <c:v>7.6692152023315403</c:v>
                </c:pt>
                <c:pt idx="6468">
                  <c:v>7.6438565254211399</c:v>
                </c:pt>
                <c:pt idx="6469">
                  <c:v>7.6084074974059996</c:v>
                </c:pt>
                <c:pt idx="6470">
                  <c:v>7.5725646018981898</c:v>
                </c:pt>
                <c:pt idx="6471">
                  <c:v>7.5107760429382298</c:v>
                </c:pt>
                <c:pt idx="6472">
                  <c:v>7.4743590354919398</c:v>
                </c:pt>
                <c:pt idx="6473">
                  <c:v>7.4117116928100604</c:v>
                </c:pt>
                <c:pt idx="6474">
                  <c:v>7.3746304512023899</c:v>
                </c:pt>
                <c:pt idx="6475">
                  <c:v>7.33709621429443</c:v>
                </c:pt>
                <c:pt idx="6476">
                  <c:v>7.2734575271606401</c:v>
                </c:pt>
                <c:pt idx="6477">
                  <c:v>7.2352890968322701</c:v>
                </c:pt>
                <c:pt idx="6478">
                  <c:v>7.1966919898986799</c:v>
                </c:pt>
                <c:pt idx="6479">
                  <c:v>7.1321687698364196</c:v>
                </c:pt>
                <c:pt idx="6480">
                  <c:v>7.0929918289184499</c:v>
                </c:pt>
                <c:pt idx="6481">
                  <c:v>7.0671534538268999</c:v>
                </c:pt>
                <c:pt idx="6482">
                  <c:v>7.0277671813964799</c:v>
                </c:pt>
                <c:pt idx="6483">
                  <c:v>6.9878020286559996</c:v>
                </c:pt>
                <c:pt idx="6484">
                  <c:v>6.9214754104614196</c:v>
                </c:pt>
                <c:pt idx="6485">
                  <c:v>6.88057518005371</c:v>
                </c:pt>
                <c:pt idx="6486">
                  <c:v>6.8391098976135201</c:v>
                </c:pt>
                <c:pt idx="6487">
                  <c:v>6.7713718414306596</c:v>
                </c:pt>
                <c:pt idx="6488">
                  <c:v>6.7290172576904297</c:v>
                </c:pt>
                <c:pt idx="6489">
                  <c:v>6.6602702140808097</c:v>
                </c:pt>
                <c:pt idx="6490">
                  <c:v>6.6170582771301198</c:v>
                </c:pt>
                <c:pt idx="6491">
                  <c:v>6.5908694267272896</c:v>
                </c:pt>
                <c:pt idx="6492">
                  <c:v>6.52083444595337</c:v>
                </c:pt>
                <c:pt idx="6493">
                  <c:v>6.4770307540893501</c:v>
                </c:pt>
                <c:pt idx="6494">
                  <c:v>6.4061198234558097</c:v>
                </c:pt>
                <c:pt idx="6495">
                  <c:v>6.3615841865539497</c:v>
                </c:pt>
                <c:pt idx="6496">
                  <c:v>6.2902159690856898</c:v>
                </c:pt>
                <c:pt idx="6497">
                  <c:v>6.2450866699218697</c:v>
                </c:pt>
                <c:pt idx="6498">
                  <c:v>6.2186508178710902</c:v>
                </c:pt>
                <c:pt idx="6499">
                  <c:v>6.1733956336975098</c:v>
                </c:pt>
                <c:pt idx="6500">
                  <c:v>6.1015348434448198</c:v>
                </c:pt>
                <c:pt idx="6501">
                  <c:v>6.0557332038879403</c:v>
                </c:pt>
                <c:pt idx="6502">
                  <c:v>5.9836225509643501</c:v>
                </c:pt>
                <c:pt idx="6503">
                  <c:v>5.9373078346252397</c:v>
                </c:pt>
                <c:pt idx="6504">
                  <c:v>5.8649964332580504</c:v>
                </c:pt>
                <c:pt idx="6505">
                  <c:v>5.8649964332580504</c:v>
                </c:pt>
                <c:pt idx="6506">
                  <c:v>5.7928304672241202</c:v>
                </c:pt>
                <c:pt idx="6507">
                  <c:v>5.7461857795715297</c:v>
                </c:pt>
                <c:pt idx="6508">
                  <c:v>5.6747803688049299</c:v>
                </c:pt>
                <c:pt idx="6509">
                  <c:v>5.6279764175415004</c:v>
                </c:pt>
                <c:pt idx="6510">
                  <c:v>5.5574822425842303</c:v>
                </c:pt>
                <c:pt idx="6511">
                  <c:v>5.5342473983764604</c:v>
                </c:pt>
                <c:pt idx="6512">
                  <c:v>5.4879593849182102</c:v>
                </c:pt>
                <c:pt idx="6513">
                  <c:v>5.41941165924072</c:v>
                </c:pt>
                <c:pt idx="6514">
                  <c:v>5.3731322288513104</c:v>
                </c:pt>
                <c:pt idx="6515">
                  <c:v>5.3058500289917001</c:v>
                </c:pt>
                <c:pt idx="6516">
                  <c:v>5.2852497100829998</c:v>
                </c:pt>
                <c:pt idx="6517">
                  <c:v>5.2395524978637704</c:v>
                </c:pt>
                <c:pt idx="6518">
                  <c:v>5.1742405891418404</c:v>
                </c:pt>
                <c:pt idx="6519">
                  <c:v>5.1099214553832999</c:v>
                </c:pt>
                <c:pt idx="6520">
                  <c:v>5.1099214553832999</c:v>
                </c:pt>
                <c:pt idx="6521">
                  <c:v>5.0465979576110804</c:v>
                </c:pt>
                <c:pt idx="6522">
                  <c:v>5.0015730857849103</c:v>
                </c:pt>
                <c:pt idx="6523">
                  <c:v>4.9395756721496502</c:v>
                </c:pt>
                <c:pt idx="6524">
                  <c:v>4.8785939216613698</c:v>
                </c:pt>
                <c:pt idx="6525">
                  <c:v>4.8785939216613698</c:v>
                </c:pt>
                <c:pt idx="6526">
                  <c:v>4.8186383247375497</c:v>
                </c:pt>
                <c:pt idx="6527">
                  <c:v>4.7743911743164</c:v>
                </c:pt>
                <c:pt idx="6528">
                  <c:v>4.7158236503601003</c:v>
                </c:pt>
                <c:pt idx="6529">
                  <c:v>4.6583085060119602</c:v>
                </c:pt>
                <c:pt idx="6530">
                  <c:v>4.6583085060119602</c:v>
                </c:pt>
                <c:pt idx="6531">
                  <c:v>4.6018590927123997</c:v>
                </c:pt>
                <c:pt idx="6532">
                  <c:v>4.5585165023803702</c:v>
                </c:pt>
                <c:pt idx="6533">
                  <c:v>4.5035333633422798</c:v>
                </c:pt>
                <c:pt idx="6534">
                  <c:v>4.4496521949768004</c:v>
                </c:pt>
                <c:pt idx="6535">
                  <c:v>4.4496521949768004</c:v>
                </c:pt>
                <c:pt idx="6536">
                  <c:v>4.3968858718871999</c:v>
                </c:pt>
                <c:pt idx="6537">
                  <c:v>4.3452506065368599</c:v>
                </c:pt>
                <c:pt idx="6538">
                  <c:v>4.3033962249755797</c:v>
                </c:pt>
                <c:pt idx="6539">
                  <c:v>4.2947626113891602</c:v>
                </c:pt>
                <c:pt idx="6540">
                  <c:v>4.24543952941894</c:v>
                </c:pt>
                <c:pt idx="6541">
                  <c:v>4.20448875427246</c:v>
                </c:pt>
                <c:pt idx="6542">
                  <c:v>4.1972990036010698</c:v>
                </c:pt>
                <c:pt idx="6543">
                  <c:v>4.1503605842590297</c:v>
                </c:pt>
                <c:pt idx="6544">
                  <c:v>4.1046438217162997</c:v>
                </c:pt>
                <c:pt idx="6545">
                  <c:v>4.1046438217162997</c:v>
                </c:pt>
                <c:pt idx="6546">
                  <c:v>4.0601701736450204</c:v>
                </c:pt>
                <c:pt idx="6547">
                  <c:v>4.0169601440429599</c:v>
                </c:pt>
                <c:pt idx="6548">
                  <c:v>4.01289463043212</c:v>
                </c:pt>
                <c:pt idx="6549">
                  <c:v>3.9750370979309002</c:v>
                </c:pt>
                <c:pt idx="6550">
                  <c:v>3.93442511558532</c:v>
                </c:pt>
                <c:pt idx="6551">
                  <c:v>3.9318931102752601</c:v>
                </c:pt>
                <c:pt idx="6552">
                  <c:v>3.8933954238891602</c:v>
                </c:pt>
                <c:pt idx="6553">
                  <c:v>3.8918173313140798</c:v>
                </c:pt>
                <c:pt idx="6554">
                  <c:v>3.8562672138214098</c:v>
                </c:pt>
                <c:pt idx="6555">
                  <c:v>3.8205361366271902</c:v>
                </c:pt>
                <c:pt idx="6556">
                  <c:v>3.8205554485321001</c:v>
                </c:pt>
                <c:pt idx="6557">
                  <c:v>3.7870624065399099</c:v>
                </c:pt>
                <c:pt idx="6558">
                  <c:v>3.7533729076385498</c:v>
                </c:pt>
                <c:pt idx="6559">
                  <c:v>3.75503206253051</c:v>
                </c:pt>
                <c:pt idx="6560">
                  <c:v>3.7244956493377601</c:v>
                </c:pt>
                <c:pt idx="6561">
                  <c:v>3.6954822540283199</c:v>
                </c:pt>
                <c:pt idx="6562">
                  <c:v>3.6954822540283199</c:v>
                </c:pt>
                <c:pt idx="6563">
                  <c:v>3.66802525520324</c:v>
                </c:pt>
                <c:pt idx="6564">
                  <c:v>3.6724498271942099</c:v>
                </c:pt>
                <c:pt idx="6565">
                  <c:v>3.6474614143371502</c:v>
                </c:pt>
                <c:pt idx="6566">
                  <c:v>3.6241073608398402</c:v>
                </c:pt>
                <c:pt idx="6567">
                  <c:v>3.6241073608398402</c:v>
                </c:pt>
                <c:pt idx="6568">
                  <c:v>3.6024241447448699</c:v>
                </c:pt>
                <c:pt idx="6569">
                  <c:v>3.5824458599090501</c:v>
                </c:pt>
                <c:pt idx="6570">
                  <c:v>3.5907316207885698</c:v>
                </c:pt>
                <c:pt idx="6571">
                  <c:v>3.5642094612121502</c:v>
                </c:pt>
                <c:pt idx="6572">
                  <c:v>3.5477523803710902</c:v>
                </c:pt>
                <c:pt idx="6573">
                  <c:v>3.5579459667205802</c:v>
                </c:pt>
                <c:pt idx="6574">
                  <c:v>3.5442516803741402</c:v>
                </c:pt>
                <c:pt idx="6575">
                  <c:v>3.5442516803741402</c:v>
                </c:pt>
                <c:pt idx="6576">
                  <c:v>3.5320973396301198</c:v>
                </c:pt>
                <c:pt idx="6577">
                  <c:v>3.5442011356353702</c:v>
                </c:pt>
                <c:pt idx="6578">
                  <c:v>3.5343537330627401</c:v>
                </c:pt>
                <c:pt idx="6579">
                  <c:v>3.5476794242858798</c:v>
                </c:pt>
                <c:pt idx="6580">
                  <c:v>3.5410006046295099</c:v>
                </c:pt>
                <c:pt idx="6581">
                  <c:v>3.55617904663085</c:v>
                </c:pt>
                <c:pt idx="6582">
                  <c:v>3.55287766456604</c:v>
                </c:pt>
                <c:pt idx="6583">
                  <c:v>3.5697314739227202</c:v>
                </c:pt>
                <c:pt idx="6584">
                  <c:v>3.5870320796966499</c:v>
                </c:pt>
                <c:pt idx="6585">
                  <c:v>3.5693225860595699</c:v>
                </c:pt>
                <c:pt idx="6586">
                  <c:v>3.5877220630645699</c:v>
                </c:pt>
                <c:pt idx="6587">
                  <c:v>3.59048175811767</c:v>
                </c:pt>
                <c:pt idx="6588">
                  <c:v>3.6107916831970202</c:v>
                </c:pt>
                <c:pt idx="6589">
                  <c:v>3.6170065402984601</c:v>
                </c:pt>
                <c:pt idx="6590">
                  <c:v>3.6391394138336102</c:v>
                </c:pt>
                <c:pt idx="6591">
                  <c:v>3.6617462635040199</c:v>
                </c:pt>
                <c:pt idx="6592">
                  <c:v>3.6722457408904998</c:v>
                </c:pt>
                <c:pt idx="6593">
                  <c:v>3.6967453956603999</c:v>
                </c:pt>
                <c:pt idx="6594">
                  <c:v>3.7106328010559002</c:v>
                </c:pt>
                <c:pt idx="6595">
                  <c:v>3.7106328010559002</c:v>
                </c:pt>
                <c:pt idx="6596">
                  <c:v>3.72659111022949</c:v>
                </c:pt>
                <c:pt idx="6597">
                  <c:v>3.7543017864227202</c:v>
                </c:pt>
                <c:pt idx="6598">
                  <c:v>3.7826077938079798</c:v>
                </c:pt>
                <c:pt idx="6599">
                  <c:v>3.80320072174072</c:v>
                </c:pt>
                <c:pt idx="6600">
                  <c:v>3.8333678245544398</c:v>
                </c:pt>
                <c:pt idx="6601">
                  <c:v>3.85728454589843</c:v>
                </c:pt>
                <c:pt idx="6602">
                  <c:v>3.88928866386413</c:v>
                </c:pt>
                <c:pt idx="6603">
                  <c:v>3.9165148735046298</c:v>
                </c:pt>
                <c:pt idx="6604">
                  <c:v>3.95033383369445</c:v>
                </c:pt>
                <c:pt idx="6605">
                  <c:v>3.95033383369445</c:v>
                </c:pt>
                <c:pt idx="6606">
                  <c:v>3.9808597564697199</c:v>
                </c:pt>
                <c:pt idx="6607">
                  <c:v>4.0164723396301198</c:v>
                </c:pt>
                <c:pt idx="6608">
                  <c:v>4.0502905845642001</c:v>
                </c:pt>
                <c:pt idx="6609">
                  <c:v>4.0876946449279803</c:v>
                </c:pt>
                <c:pt idx="6610">
                  <c:v>4.1250653266906703</c:v>
                </c:pt>
                <c:pt idx="6611">
                  <c:v>4.1646089553832999</c:v>
                </c:pt>
                <c:pt idx="6612">
                  <c:v>4.2048358917236301</c:v>
                </c:pt>
                <c:pt idx="6613">
                  <c:v>4.24751472473144</c:v>
                </c:pt>
                <c:pt idx="6614">
                  <c:v>4.28987264633178</c:v>
                </c:pt>
                <c:pt idx="6615">
                  <c:v>4.33618116378784</c:v>
                </c:pt>
                <c:pt idx="6616">
                  <c:v>4.33618116378784</c:v>
                </c:pt>
                <c:pt idx="6617">
                  <c:v>4.3804607391357404</c:v>
                </c:pt>
                <c:pt idx="6618">
                  <c:v>4.42999219894409</c:v>
                </c:pt>
                <c:pt idx="6619">
                  <c:v>4.4760093688964799</c:v>
                </c:pt>
                <c:pt idx="6620">
                  <c:v>4.5225062370300302</c:v>
                </c:pt>
                <c:pt idx="6621">
                  <c:v>4.5758113861083896</c:v>
                </c:pt>
                <c:pt idx="6622">
                  <c:v>4.62383937835693</c:v>
                </c:pt>
                <c:pt idx="6623">
                  <c:v>4.67231941223144</c:v>
                </c:pt>
                <c:pt idx="6624">
                  <c:v>4.7292394638061497</c:v>
                </c:pt>
                <c:pt idx="6625">
                  <c:v>4.7791261672973597</c:v>
                </c:pt>
                <c:pt idx="6626">
                  <c:v>4.8293695449829102</c:v>
                </c:pt>
                <c:pt idx="6627">
                  <c:v>4.8799581527709899</c:v>
                </c:pt>
                <c:pt idx="6628">
                  <c:v>4.9406590461730904</c:v>
                </c:pt>
                <c:pt idx="6629">
                  <c:v>4.9924139976501403</c:v>
                </c:pt>
                <c:pt idx="6630">
                  <c:v>5.0444526672363201</c:v>
                </c:pt>
                <c:pt idx="6631">
                  <c:v>5.1073961257934499</c:v>
                </c:pt>
                <c:pt idx="6632">
                  <c:v>5.1600160598754803</c:v>
                </c:pt>
                <c:pt idx="6633">
                  <c:v>5.2126512527465803</c:v>
                </c:pt>
                <c:pt idx="6634">
                  <c:v>5.2652902603149396</c:v>
                </c:pt>
                <c:pt idx="6635">
                  <c:v>5.3289656639099103</c:v>
                </c:pt>
                <c:pt idx="6636">
                  <c:v>5.3821082115173304</c:v>
                </c:pt>
                <c:pt idx="6637">
                  <c:v>5.4353704452514604</c:v>
                </c:pt>
                <c:pt idx="6638">
                  <c:v>5.4461917877197203</c:v>
                </c:pt>
                <c:pt idx="6639">
                  <c:v>5.49981212615966</c:v>
                </c:pt>
                <c:pt idx="6640">
                  <c:v>5.5535178184509197</c:v>
                </c:pt>
                <c:pt idx="6641">
                  <c:v>5.6072907447814897</c:v>
                </c:pt>
                <c:pt idx="6642">
                  <c:v>5.6722726821899396</c:v>
                </c:pt>
                <c:pt idx="6643">
                  <c:v>5.7263731956481898</c:v>
                </c:pt>
                <c:pt idx="6644">
                  <c:v>5.7804903984069798</c:v>
                </c:pt>
                <c:pt idx="6645">
                  <c:v>5.8457984924316397</c:v>
                </c:pt>
                <c:pt idx="6646">
                  <c:v>5.9001312255859304</c:v>
                </c:pt>
                <c:pt idx="6647">
                  <c:v>5.9544301033020002</c:v>
                </c:pt>
                <c:pt idx="6648">
                  <c:v>6.0198559761047301</c:v>
                </c:pt>
                <c:pt idx="6649">
                  <c:v>6.0742635726928702</c:v>
                </c:pt>
                <c:pt idx="6650">
                  <c:v>6.1285886764526296</c:v>
                </c:pt>
                <c:pt idx="6651">
                  <c:v>6.18281745910644</c:v>
                </c:pt>
                <c:pt idx="6652">
                  <c:v>6.2482614517211896</c:v>
                </c:pt>
                <c:pt idx="6653">
                  <c:v>6.3024630546569798</c:v>
                </c:pt>
                <c:pt idx="6654">
                  <c:v>6.3565220832824698</c:v>
                </c:pt>
                <c:pt idx="6655">
                  <c:v>6.4216332435607901</c:v>
                </c:pt>
                <c:pt idx="6656">
                  <c:v>6.4755654335021902</c:v>
                </c:pt>
                <c:pt idx="6657">
                  <c:v>6.5293116569518999</c:v>
                </c:pt>
                <c:pt idx="6658">
                  <c:v>6.5828561782836896</c:v>
                </c:pt>
                <c:pt idx="6659">
                  <c:v>6.6474304199218697</c:v>
                </c:pt>
                <c:pt idx="6660">
                  <c:v>6.7007260322570801</c:v>
                </c:pt>
                <c:pt idx="6661">
                  <c:v>6.7007260322570801</c:v>
                </c:pt>
                <c:pt idx="6662">
                  <c:v>6.7646250724792401</c:v>
                </c:pt>
                <c:pt idx="6663">
                  <c:v>6.8176088333129803</c:v>
                </c:pt>
                <c:pt idx="6664">
                  <c:v>6.8703193664550701</c:v>
                </c:pt>
                <c:pt idx="6665">
                  <c:v>6.9227485656738201</c:v>
                </c:pt>
                <c:pt idx="6666">
                  <c:v>6.9856653213500897</c:v>
                </c:pt>
                <c:pt idx="6667">
                  <c:v>7.0376677513122496</c:v>
                </c:pt>
                <c:pt idx="6668">
                  <c:v>7.0893464088439897</c:v>
                </c:pt>
                <c:pt idx="6669">
                  <c:v>7.1511893272399902</c:v>
                </c:pt>
                <c:pt idx="6670">
                  <c:v>7.2023591995239196</c:v>
                </c:pt>
                <c:pt idx="6671">
                  <c:v>7.25316905975341</c:v>
                </c:pt>
                <c:pt idx="6672">
                  <c:v>7.3137836456298801</c:v>
                </c:pt>
                <c:pt idx="6673">
                  <c:v>7.3640055656433097</c:v>
                </c:pt>
                <c:pt idx="6674">
                  <c:v>7.4138331413268999</c:v>
                </c:pt>
                <c:pt idx="6675">
                  <c:v>7.4632534980773899</c:v>
                </c:pt>
                <c:pt idx="6676">
                  <c:v>7.5222349166870099</c:v>
                </c:pt>
                <c:pt idx="6677">
                  <c:v>7.5709686279296804</c:v>
                </c:pt>
                <c:pt idx="6678">
                  <c:v>7.6192636489868102</c:v>
                </c:pt>
                <c:pt idx="6679">
                  <c:v>7.6766910552978498</c:v>
                </c:pt>
                <c:pt idx="6680">
                  <c:v>7.7242288589477504</c:v>
                </c:pt>
                <c:pt idx="6681">
                  <c:v>7.77129697799682</c:v>
                </c:pt>
                <c:pt idx="6682">
                  <c:v>7.8178834915161097</c:v>
                </c:pt>
                <c:pt idx="6683">
                  <c:v>7.8732833862304696</c:v>
                </c:pt>
                <c:pt idx="6684">
                  <c:v>7.8732833862304696</c:v>
                </c:pt>
                <c:pt idx="6685">
                  <c:v>7.9190258979797301</c:v>
                </c:pt>
                <c:pt idx="6686">
                  <c:v>7.9729619026184002</c:v>
                </c:pt>
                <c:pt idx="6687">
                  <c:v>8.0178174972534109</c:v>
                </c:pt>
                <c:pt idx="6688">
                  <c:v>8.0621442794799805</c:v>
                </c:pt>
                <c:pt idx="6689">
                  <c:v>8.1141567230224592</c:v>
                </c:pt>
                <c:pt idx="6690">
                  <c:v>8.1575374603271396</c:v>
                </c:pt>
                <c:pt idx="6691">
                  <c:v>8.2003631591796804</c:v>
                </c:pt>
                <c:pt idx="6692">
                  <c:v>8.2426242828369105</c:v>
                </c:pt>
                <c:pt idx="6693">
                  <c:v>8.2921657562255806</c:v>
                </c:pt>
                <c:pt idx="6694">
                  <c:v>8.3334093093871999</c:v>
                </c:pt>
                <c:pt idx="6695">
                  <c:v>8.3740653991699201</c:v>
                </c:pt>
                <c:pt idx="6696">
                  <c:v>8.4214439392089808</c:v>
                </c:pt>
                <c:pt idx="6697">
                  <c:v>8.4610300064086896</c:v>
                </c:pt>
                <c:pt idx="6698">
                  <c:v>8.5000066757202095</c:v>
                </c:pt>
                <c:pt idx="6699">
                  <c:v>8.5383653640746999</c:v>
                </c:pt>
                <c:pt idx="6700">
                  <c:v>8.5829906463622994</c:v>
                </c:pt>
                <c:pt idx="6701">
                  <c:v>8.6202182769775408</c:v>
                </c:pt>
                <c:pt idx="6702">
                  <c:v>8.6568098068237305</c:v>
                </c:pt>
                <c:pt idx="6703">
                  <c:v>8.6990718841552699</c:v>
                </c:pt>
                <c:pt idx="6704">
                  <c:v>8.7344913482665998</c:v>
                </c:pt>
                <c:pt idx="6705">
                  <c:v>8.7692527770996005</c:v>
                </c:pt>
                <c:pt idx="6706">
                  <c:v>8.77485847473144</c:v>
                </c:pt>
                <c:pt idx="6707">
                  <c:v>8.8090772628784109</c:v>
                </c:pt>
                <c:pt idx="6708">
                  <c:v>8.8426275253295898</c:v>
                </c:pt>
                <c:pt idx="6709">
                  <c:v>8.8755044937133807</c:v>
                </c:pt>
                <c:pt idx="6710">
                  <c:v>8.9128208160400408</c:v>
                </c:pt>
                <c:pt idx="6711">
                  <c:v>8.9444522857665998</c:v>
                </c:pt>
                <c:pt idx="6712">
                  <c:v>8.9753961563110298</c:v>
                </c:pt>
                <c:pt idx="6713">
                  <c:v>9.0101423263549805</c:v>
                </c:pt>
                <c:pt idx="6714">
                  <c:v>9.0398073196411097</c:v>
                </c:pt>
                <c:pt idx="6715">
                  <c:v>9.0687732696533203</c:v>
                </c:pt>
                <c:pt idx="6716">
                  <c:v>9.0970315933227504</c:v>
                </c:pt>
                <c:pt idx="6717">
                  <c:v>9.1285543441772408</c:v>
                </c:pt>
                <c:pt idx="6718">
                  <c:v>9.1555004119872994</c:v>
                </c:pt>
                <c:pt idx="6719">
                  <c:v>9.1817302703857404</c:v>
                </c:pt>
                <c:pt idx="6720">
                  <c:v>9.21057033538818</c:v>
                </c:pt>
                <c:pt idx="6721">
                  <c:v>9.2354640960693306</c:v>
                </c:pt>
                <c:pt idx="6722">
                  <c:v>9.2596302032470703</c:v>
                </c:pt>
                <c:pt idx="6723">
                  <c:v>9.2857494354247994</c:v>
                </c:pt>
                <c:pt idx="6724">
                  <c:v>9.3085613250732404</c:v>
                </c:pt>
                <c:pt idx="6725">
                  <c:v>9.3306398391723597</c:v>
                </c:pt>
                <c:pt idx="6726">
                  <c:v>9.3519792556762695</c:v>
                </c:pt>
                <c:pt idx="6727">
                  <c:v>9.3747158050537003</c:v>
                </c:pt>
                <c:pt idx="6728">
                  <c:v>9.3946828842162997</c:v>
                </c:pt>
                <c:pt idx="6729">
                  <c:v>9.3946828842162997</c:v>
                </c:pt>
                <c:pt idx="6730">
                  <c:v>9.4152755737304599</c:v>
                </c:pt>
                <c:pt idx="6731">
                  <c:v>9.4338636398315394</c:v>
                </c:pt>
                <c:pt idx="6732">
                  <c:v>9.4517030715942294</c:v>
                </c:pt>
                <c:pt idx="6733">
                  <c:v>9.4695034027099503</c:v>
                </c:pt>
                <c:pt idx="6734">
                  <c:v>9.4859561920165998</c:v>
                </c:pt>
                <c:pt idx="6735">
                  <c:v>9.5016603469848597</c:v>
                </c:pt>
                <c:pt idx="6736">
                  <c:v>9.5166158676147408</c:v>
                </c:pt>
                <c:pt idx="6737">
                  <c:v>9.5309724807739205</c:v>
                </c:pt>
                <c:pt idx="6738">
                  <c:v>9.5445327758788991</c:v>
                </c:pt>
                <c:pt idx="6739">
                  <c:v>9.5573453903198207</c:v>
                </c:pt>
                <c:pt idx="6740">
                  <c:v>9.5688991546630806</c:v>
                </c:pt>
                <c:pt idx="6741">
                  <c:v>9.5803184509277308</c:v>
                </c:pt>
                <c:pt idx="6742">
                  <c:v>9.5909881591796804</c:v>
                </c:pt>
                <c:pt idx="6743">
                  <c:v>9.6009111404418892</c:v>
                </c:pt>
                <c:pt idx="6744">
                  <c:v>9.6090307235717702</c:v>
                </c:pt>
                <c:pt idx="6745">
                  <c:v>9.6175670623779297</c:v>
                </c:pt>
                <c:pt idx="6746">
                  <c:v>9.6253585815429599</c:v>
                </c:pt>
                <c:pt idx="6747">
                  <c:v>9.6307029724121005</c:v>
                </c:pt>
                <c:pt idx="6748">
                  <c:v>9.6371183395385707</c:v>
                </c:pt>
                <c:pt idx="6749">
                  <c:v>9.6427536010742099</c:v>
                </c:pt>
                <c:pt idx="6750">
                  <c:v>9.6450214385986293</c:v>
                </c:pt>
                <c:pt idx="6751">
                  <c:v>9.6450214385986293</c:v>
                </c:pt>
                <c:pt idx="6752">
                  <c:v>9.6488780975341797</c:v>
                </c:pt>
                <c:pt idx="6753">
                  <c:v>9.6518163681030202</c:v>
                </c:pt>
                <c:pt idx="6754">
                  <c:v>9.6505184173583896</c:v>
                </c:pt>
                <c:pt idx="6755">
                  <c:v>9.6516666412353498</c:v>
                </c:pt>
                <c:pt idx="6756">
                  <c:v>9.6518917083740199</c:v>
                </c:pt>
                <c:pt idx="6757">
                  <c:v>9.6470317840576101</c:v>
                </c:pt>
                <c:pt idx="6758">
                  <c:v>9.6454677581787003</c:v>
                </c:pt>
                <c:pt idx="6759">
                  <c:v>9.6429834365844709</c:v>
                </c:pt>
                <c:pt idx="6760">
                  <c:v>9.6395807266235298</c:v>
                </c:pt>
                <c:pt idx="6761">
                  <c:v>9.6302919387817294</c:v>
                </c:pt>
                <c:pt idx="6762">
                  <c:v>9.6251039505004794</c:v>
                </c:pt>
                <c:pt idx="6763">
                  <c:v>9.6190004348754794</c:v>
                </c:pt>
                <c:pt idx="6764">
                  <c:v>9.6061697006225497</c:v>
                </c:pt>
                <c:pt idx="6765">
                  <c:v>9.5982894897460902</c:v>
                </c:pt>
                <c:pt idx="6766">
                  <c:v>9.5894956588745099</c:v>
                </c:pt>
                <c:pt idx="6767">
                  <c:v>9.5731449127197195</c:v>
                </c:pt>
                <c:pt idx="6768">
                  <c:v>9.5625858306884695</c:v>
                </c:pt>
                <c:pt idx="6769">
                  <c:v>9.5511236190795898</c:v>
                </c:pt>
                <c:pt idx="6770">
                  <c:v>9.53875637054443</c:v>
                </c:pt>
                <c:pt idx="6771">
                  <c:v>9.5180635452270508</c:v>
                </c:pt>
                <c:pt idx="6772">
                  <c:v>9.5039520263671804</c:v>
                </c:pt>
                <c:pt idx="6773">
                  <c:v>9.4889459609985298</c:v>
                </c:pt>
                <c:pt idx="6774">
                  <c:v>9.4806480407714808</c:v>
                </c:pt>
                <c:pt idx="6775">
                  <c:v>9.4648046493530202</c:v>
                </c:pt>
                <c:pt idx="6776">
                  <c:v>9.4480705261230398</c:v>
                </c:pt>
                <c:pt idx="6777">
                  <c:v>9.4304513931274396</c:v>
                </c:pt>
                <c:pt idx="6778">
                  <c:v>9.4029045104980398</c:v>
                </c:pt>
                <c:pt idx="6779">
                  <c:v>9.3835830688476491</c:v>
                </c:pt>
                <c:pt idx="6780">
                  <c:v>9.3633861541747994</c:v>
                </c:pt>
                <c:pt idx="6781">
                  <c:v>9.3324823379516602</c:v>
                </c:pt>
                <c:pt idx="6782">
                  <c:v>9.3106088638305593</c:v>
                </c:pt>
                <c:pt idx="6783">
                  <c:v>9.2878732681274396</c:v>
                </c:pt>
                <c:pt idx="6784">
                  <c:v>9.2536687850952095</c:v>
                </c:pt>
                <c:pt idx="6785">
                  <c:v>9.2292861938476491</c:v>
                </c:pt>
                <c:pt idx="6786">
                  <c:v>9.20405769348144</c:v>
                </c:pt>
                <c:pt idx="6787">
                  <c:v>9.1779823303222603</c:v>
                </c:pt>
                <c:pt idx="6788">
                  <c:v>9.1397686004638601</c:v>
                </c:pt>
                <c:pt idx="6789">
                  <c:v>9.1120939254760707</c:v>
                </c:pt>
                <c:pt idx="6790">
                  <c:v>9.0835895538330007</c:v>
                </c:pt>
                <c:pt idx="6791">
                  <c:v>9.0422277450561506</c:v>
                </c:pt>
                <c:pt idx="6792">
                  <c:v>9.0121593475341797</c:v>
                </c:pt>
                <c:pt idx="6793">
                  <c:v>8.98127937316894</c:v>
                </c:pt>
                <c:pt idx="6794">
                  <c:v>8.9495973587036097</c:v>
                </c:pt>
                <c:pt idx="6795">
                  <c:v>8.9044437408447195</c:v>
                </c:pt>
                <c:pt idx="6796">
                  <c:v>8.9044437408447195</c:v>
                </c:pt>
                <c:pt idx="6797">
                  <c:v>8.8712511062621999</c:v>
                </c:pt>
                <c:pt idx="6798">
                  <c:v>8.8238286972045898</c:v>
                </c:pt>
                <c:pt idx="6799">
                  <c:v>8.7891578674316406</c:v>
                </c:pt>
                <c:pt idx="6800">
                  <c:v>8.7537155151367205</c:v>
                </c:pt>
                <c:pt idx="6801">
                  <c:v>8.7033958435058505</c:v>
                </c:pt>
                <c:pt idx="6802">
                  <c:v>8.6665239334106392</c:v>
                </c:pt>
                <c:pt idx="6803">
                  <c:v>8.6289033889770508</c:v>
                </c:pt>
                <c:pt idx="6804">
                  <c:v>8.5905418395996005</c:v>
                </c:pt>
                <c:pt idx="6805">
                  <c:v>8.5367832183837908</c:v>
                </c:pt>
                <c:pt idx="6806">
                  <c:v>8.4970588684081996</c:v>
                </c:pt>
                <c:pt idx="6807">
                  <c:v>8.4566192626953107</c:v>
                </c:pt>
                <c:pt idx="6808">
                  <c:v>8.4001941680908203</c:v>
                </c:pt>
                <c:pt idx="6809">
                  <c:v>8.3584461212158203</c:v>
                </c:pt>
                <c:pt idx="6810">
                  <c:v>8.3160085678100604</c:v>
                </c:pt>
                <c:pt idx="6811">
                  <c:v>8.2570304870605398</c:v>
                </c:pt>
                <c:pt idx="6812">
                  <c:v>8.2133436203002894</c:v>
                </c:pt>
                <c:pt idx="6813">
                  <c:v>8.1690034866333008</c:v>
                </c:pt>
                <c:pt idx="6814">
                  <c:v>8.1242704391479403</c:v>
                </c:pt>
                <c:pt idx="6815">
                  <c:v>8.0631608963012695</c:v>
                </c:pt>
                <c:pt idx="6816">
                  <c:v>8.0180873870849592</c:v>
                </c:pt>
                <c:pt idx="6817">
                  <c:v>7.9727525711059499</c:v>
                </c:pt>
                <c:pt idx="6818">
                  <c:v>7.91078758239746</c:v>
                </c:pt>
                <c:pt idx="6819">
                  <c:v>7.91078758239746</c:v>
                </c:pt>
                <c:pt idx="6820">
                  <c:v>7.8651394844055096</c:v>
                </c:pt>
                <c:pt idx="6821">
                  <c:v>7.8192443847656197</c:v>
                </c:pt>
                <c:pt idx="6822">
                  <c:v>7.75648736953735</c:v>
                </c:pt>
                <c:pt idx="6823">
                  <c:v>7.7103114128112802</c:v>
                </c:pt>
                <c:pt idx="6824">
                  <c:v>7.6639018058776802</c:v>
                </c:pt>
                <c:pt idx="6825">
                  <c:v>7.6004223823547301</c:v>
                </c:pt>
                <c:pt idx="6826">
                  <c:v>7.5537695884704599</c:v>
                </c:pt>
                <c:pt idx="6827">
                  <c:v>7.5069003105163503</c:v>
                </c:pt>
                <c:pt idx="6828">
                  <c:v>7.4427742958068803</c:v>
                </c:pt>
                <c:pt idx="6829">
                  <c:v>7.3957037925720197</c:v>
                </c:pt>
                <c:pt idx="6830">
                  <c:v>7.3484349250793404</c:v>
                </c:pt>
                <c:pt idx="6831">
                  <c:v>7.3009757995605398</c:v>
                </c:pt>
                <c:pt idx="6832">
                  <c:v>7.2363219261169398</c:v>
                </c:pt>
                <c:pt idx="6833">
                  <c:v>7.1887178421020499</c:v>
                </c:pt>
                <c:pt idx="6834">
                  <c:v>7.1409440040588299</c:v>
                </c:pt>
                <c:pt idx="6835">
                  <c:v>7.0758500099182102</c:v>
                </c:pt>
                <c:pt idx="6836">
                  <c:v>7.0279831886291504</c:v>
                </c:pt>
                <c:pt idx="6837">
                  <c:v>6.9799685478210396</c:v>
                </c:pt>
                <c:pt idx="6838">
                  <c:v>6.9318161010742196</c:v>
                </c:pt>
                <c:pt idx="6839">
                  <c:v>6.8664832115173304</c:v>
                </c:pt>
                <c:pt idx="6840">
                  <c:v>6.8183073997497496</c:v>
                </c:pt>
                <c:pt idx="6841">
                  <c:v>6.8183073997497496</c:v>
                </c:pt>
                <c:pt idx="6842">
                  <c:v>6.7526488304138104</c:v>
                </c:pt>
                <c:pt idx="6843">
                  <c:v>6.7044911384582502</c:v>
                </c:pt>
                <c:pt idx="6844">
                  <c:v>6.6562376022338796</c:v>
                </c:pt>
                <c:pt idx="6845">
                  <c:v>6.59047079086303</c:v>
                </c:pt>
                <c:pt idx="6846">
                  <c:v>6.54229736328125</c:v>
                </c:pt>
                <c:pt idx="6847">
                  <c:v>6.49405670166015</c:v>
                </c:pt>
                <c:pt idx="6848">
                  <c:v>6.4457602500915501</c:v>
                </c:pt>
                <c:pt idx="6849">
                  <c:v>6.3802137374877903</c:v>
                </c:pt>
                <c:pt idx="6850">
                  <c:v>6.3320837020873997</c:v>
                </c:pt>
                <c:pt idx="6851">
                  <c:v>6.2839269638061497</c:v>
                </c:pt>
                <c:pt idx="6852">
                  <c:v>6.2185730934143004</c:v>
                </c:pt>
                <c:pt idx="6853">
                  <c:v>6.17065382003784</c:v>
                </c:pt>
                <c:pt idx="6854">
                  <c:v>6.12274169921875</c:v>
                </c:pt>
                <c:pt idx="6855">
                  <c:v>6.07484626770019</c:v>
                </c:pt>
                <c:pt idx="6856">
                  <c:v>6.0101232528686497</c:v>
                </c:pt>
                <c:pt idx="6857">
                  <c:v>5.9625649452209402</c:v>
                </c:pt>
                <c:pt idx="6858">
                  <c:v>5.9150595664978001</c:v>
                </c:pt>
                <c:pt idx="6859">
                  <c:v>5.8508672714233398</c:v>
                </c:pt>
                <c:pt idx="6860">
                  <c:v>5.8037796020507804</c:v>
                </c:pt>
                <c:pt idx="6861">
                  <c:v>5.7567806243896396</c:v>
                </c:pt>
                <c:pt idx="6862">
                  <c:v>5.7098841667175302</c:v>
                </c:pt>
                <c:pt idx="6863">
                  <c:v>5.6467862129211399</c:v>
                </c:pt>
                <c:pt idx="6864">
                  <c:v>5.6467862129211399</c:v>
                </c:pt>
                <c:pt idx="6865">
                  <c:v>5.6004180908203098</c:v>
                </c:pt>
                <c:pt idx="6866">
                  <c:v>5.53783750534057</c:v>
                </c:pt>
                <c:pt idx="6867">
                  <c:v>5.4922938346862802</c:v>
                </c:pt>
                <c:pt idx="6868">
                  <c:v>5.4470968246459899</c:v>
                </c:pt>
                <c:pt idx="6869">
                  <c:v>5.3862972259521396</c:v>
                </c:pt>
                <c:pt idx="6870">
                  <c:v>5.3421864509582502</c:v>
                </c:pt>
                <c:pt idx="6871">
                  <c:v>5.29845714569091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733-49E0-9671-47C32EACD2C3}"/>
            </c:ext>
          </c:extLst>
        </c:ser>
        <c:ser>
          <c:idx val="2"/>
          <c:order val="2"/>
          <c:spPr>
            <a:ln w="6350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xVal>
            <c:numRef>
              <c:f>E_analysis!$U$2:$U$6873</c:f>
              <c:numCache>
                <c:formatCode>General</c:formatCode>
                <c:ptCount val="6872"/>
                <c:pt idx="0">
                  <c:v>200</c:v>
                </c:pt>
                <c:pt idx="1">
                  <c:v>201</c:v>
                </c:pt>
                <c:pt idx="2">
                  <c:v>202</c:v>
                </c:pt>
                <c:pt idx="3">
                  <c:v>203</c:v>
                </c:pt>
                <c:pt idx="4">
                  <c:v>204</c:v>
                </c:pt>
                <c:pt idx="5">
                  <c:v>205</c:v>
                </c:pt>
                <c:pt idx="6">
                  <c:v>206</c:v>
                </c:pt>
                <c:pt idx="7">
                  <c:v>207</c:v>
                </c:pt>
                <c:pt idx="8">
                  <c:v>208</c:v>
                </c:pt>
                <c:pt idx="9">
                  <c:v>209</c:v>
                </c:pt>
                <c:pt idx="10">
                  <c:v>210</c:v>
                </c:pt>
                <c:pt idx="11">
                  <c:v>211</c:v>
                </c:pt>
                <c:pt idx="12">
                  <c:v>212</c:v>
                </c:pt>
                <c:pt idx="13">
                  <c:v>213</c:v>
                </c:pt>
                <c:pt idx="14">
                  <c:v>214</c:v>
                </c:pt>
                <c:pt idx="15">
                  <c:v>215</c:v>
                </c:pt>
                <c:pt idx="16">
                  <c:v>216</c:v>
                </c:pt>
                <c:pt idx="17">
                  <c:v>217</c:v>
                </c:pt>
                <c:pt idx="18">
                  <c:v>218</c:v>
                </c:pt>
                <c:pt idx="19">
                  <c:v>219</c:v>
                </c:pt>
                <c:pt idx="20">
                  <c:v>220</c:v>
                </c:pt>
                <c:pt idx="21">
                  <c:v>221</c:v>
                </c:pt>
                <c:pt idx="22">
                  <c:v>222</c:v>
                </c:pt>
                <c:pt idx="23">
                  <c:v>223</c:v>
                </c:pt>
                <c:pt idx="24">
                  <c:v>224</c:v>
                </c:pt>
                <c:pt idx="25">
                  <c:v>225</c:v>
                </c:pt>
                <c:pt idx="26">
                  <c:v>226</c:v>
                </c:pt>
                <c:pt idx="27">
                  <c:v>227</c:v>
                </c:pt>
                <c:pt idx="28">
                  <c:v>228</c:v>
                </c:pt>
                <c:pt idx="29">
                  <c:v>229</c:v>
                </c:pt>
                <c:pt idx="30">
                  <c:v>230</c:v>
                </c:pt>
                <c:pt idx="31">
                  <c:v>231</c:v>
                </c:pt>
                <c:pt idx="32">
                  <c:v>232</c:v>
                </c:pt>
                <c:pt idx="33">
                  <c:v>233</c:v>
                </c:pt>
                <c:pt idx="34">
                  <c:v>234</c:v>
                </c:pt>
                <c:pt idx="35">
                  <c:v>235</c:v>
                </c:pt>
                <c:pt idx="36">
                  <c:v>236</c:v>
                </c:pt>
                <c:pt idx="37">
                  <c:v>237</c:v>
                </c:pt>
                <c:pt idx="38">
                  <c:v>238</c:v>
                </c:pt>
                <c:pt idx="39">
                  <c:v>239</c:v>
                </c:pt>
                <c:pt idx="40">
                  <c:v>240</c:v>
                </c:pt>
                <c:pt idx="41">
                  <c:v>241</c:v>
                </c:pt>
                <c:pt idx="42">
                  <c:v>242</c:v>
                </c:pt>
                <c:pt idx="43">
                  <c:v>243</c:v>
                </c:pt>
                <c:pt idx="44">
                  <c:v>244</c:v>
                </c:pt>
                <c:pt idx="45">
                  <c:v>245</c:v>
                </c:pt>
                <c:pt idx="46">
                  <c:v>246</c:v>
                </c:pt>
                <c:pt idx="47">
                  <c:v>247</c:v>
                </c:pt>
                <c:pt idx="48">
                  <c:v>248</c:v>
                </c:pt>
                <c:pt idx="49">
                  <c:v>249</c:v>
                </c:pt>
                <c:pt idx="50">
                  <c:v>250</c:v>
                </c:pt>
                <c:pt idx="51">
                  <c:v>251</c:v>
                </c:pt>
                <c:pt idx="52">
                  <c:v>252</c:v>
                </c:pt>
                <c:pt idx="53">
                  <c:v>253</c:v>
                </c:pt>
                <c:pt idx="54">
                  <c:v>254</c:v>
                </c:pt>
                <c:pt idx="55">
                  <c:v>255</c:v>
                </c:pt>
                <c:pt idx="56">
                  <c:v>256</c:v>
                </c:pt>
                <c:pt idx="57">
                  <c:v>257</c:v>
                </c:pt>
                <c:pt idx="58">
                  <c:v>258</c:v>
                </c:pt>
                <c:pt idx="59">
                  <c:v>259</c:v>
                </c:pt>
                <c:pt idx="60">
                  <c:v>260</c:v>
                </c:pt>
                <c:pt idx="61">
                  <c:v>261</c:v>
                </c:pt>
                <c:pt idx="62">
                  <c:v>262</c:v>
                </c:pt>
                <c:pt idx="63">
                  <c:v>263</c:v>
                </c:pt>
                <c:pt idx="64">
                  <c:v>264</c:v>
                </c:pt>
                <c:pt idx="65">
                  <c:v>265</c:v>
                </c:pt>
                <c:pt idx="66">
                  <c:v>266</c:v>
                </c:pt>
                <c:pt idx="67">
                  <c:v>267</c:v>
                </c:pt>
                <c:pt idx="68">
                  <c:v>268</c:v>
                </c:pt>
                <c:pt idx="69">
                  <c:v>269</c:v>
                </c:pt>
                <c:pt idx="70">
                  <c:v>270</c:v>
                </c:pt>
                <c:pt idx="71">
                  <c:v>271</c:v>
                </c:pt>
                <c:pt idx="72">
                  <c:v>272</c:v>
                </c:pt>
                <c:pt idx="73">
                  <c:v>273</c:v>
                </c:pt>
                <c:pt idx="74">
                  <c:v>274</c:v>
                </c:pt>
                <c:pt idx="75">
                  <c:v>275</c:v>
                </c:pt>
                <c:pt idx="76">
                  <c:v>276</c:v>
                </c:pt>
                <c:pt idx="77">
                  <c:v>277</c:v>
                </c:pt>
                <c:pt idx="78">
                  <c:v>278</c:v>
                </c:pt>
                <c:pt idx="79">
                  <c:v>279</c:v>
                </c:pt>
                <c:pt idx="80">
                  <c:v>280</c:v>
                </c:pt>
                <c:pt idx="81">
                  <c:v>281</c:v>
                </c:pt>
                <c:pt idx="82">
                  <c:v>282</c:v>
                </c:pt>
                <c:pt idx="83">
                  <c:v>283</c:v>
                </c:pt>
                <c:pt idx="84">
                  <c:v>284</c:v>
                </c:pt>
                <c:pt idx="85">
                  <c:v>285</c:v>
                </c:pt>
                <c:pt idx="86">
                  <c:v>286</c:v>
                </c:pt>
                <c:pt idx="87">
                  <c:v>287</c:v>
                </c:pt>
                <c:pt idx="88">
                  <c:v>288</c:v>
                </c:pt>
                <c:pt idx="89">
                  <c:v>289</c:v>
                </c:pt>
                <c:pt idx="90">
                  <c:v>290</c:v>
                </c:pt>
                <c:pt idx="91">
                  <c:v>291</c:v>
                </c:pt>
                <c:pt idx="92">
                  <c:v>292</c:v>
                </c:pt>
                <c:pt idx="93">
                  <c:v>293</c:v>
                </c:pt>
                <c:pt idx="94">
                  <c:v>294</c:v>
                </c:pt>
                <c:pt idx="95">
                  <c:v>295</c:v>
                </c:pt>
                <c:pt idx="96">
                  <c:v>296</c:v>
                </c:pt>
                <c:pt idx="97">
                  <c:v>297</c:v>
                </c:pt>
                <c:pt idx="98">
                  <c:v>298</c:v>
                </c:pt>
                <c:pt idx="99">
                  <c:v>299</c:v>
                </c:pt>
                <c:pt idx="100">
                  <c:v>300</c:v>
                </c:pt>
                <c:pt idx="101">
                  <c:v>301</c:v>
                </c:pt>
                <c:pt idx="102">
                  <c:v>302</c:v>
                </c:pt>
                <c:pt idx="103">
                  <c:v>303</c:v>
                </c:pt>
                <c:pt idx="104">
                  <c:v>304</c:v>
                </c:pt>
                <c:pt idx="105">
                  <c:v>305</c:v>
                </c:pt>
                <c:pt idx="106">
                  <c:v>306</c:v>
                </c:pt>
                <c:pt idx="107">
                  <c:v>307</c:v>
                </c:pt>
                <c:pt idx="108">
                  <c:v>308</c:v>
                </c:pt>
                <c:pt idx="109">
                  <c:v>309</c:v>
                </c:pt>
                <c:pt idx="110">
                  <c:v>310</c:v>
                </c:pt>
                <c:pt idx="111">
                  <c:v>311</c:v>
                </c:pt>
                <c:pt idx="112">
                  <c:v>312</c:v>
                </c:pt>
                <c:pt idx="113">
                  <c:v>313</c:v>
                </c:pt>
                <c:pt idx="114">
                  <c:v>314</c:v>
                </c:pt>
                <c:pt idx="115">
                  <c:v>315</c:v>
                </c:pt>
                <c:pt idx="116">
                  <c:v>316</c:v>
                </c:pt>
                <c:pt idx="117">
                  <c:v>317</c:v>
                </c:pt>
                <c:pt idx="118">
                  <c:v>318</c:v>
                </c:pt>
                <c:pt idx="119">
                  <c:v>319</c:v>
                </c:pt>
                <c:pt idx="120">
                  <c:v>320</c:v>
                </c:pt>
                <c:pt idx="121">
                  <c:v>321</c:v>
                </c:pt>
                <c:pt idx="122">
                  <c:v>322</c:v>
                </c:pt>
                <c:pt idx="123">
                  <c:v>323</c:v>
                </c:pt>
                <c:pt idx="124">
                  <c:v>324</c:v>
                </c:pt>
                <c:pt idx="125">
                  <c:v>325</c:v>
                </c:pt>
                <c:pt idx="126">
                  <c:v>326</c:v>
                </c:pt>
                <c:pt idx="127">
                  <c:v>327</c:v>
                </c:pt>
                <c:pt idx="128">
                  <c:v>328</c:v>
                </c:pt>
                <c:pt idx="129">
                  <c:v>329</c:v>
                </c:pt>
                <c:pt idx="130">
                  <c:v>330</c:v>
                </c:pt>
                <c:pt idx="131">
                  <c:v>331</c:v>
                </c:pt>
                <c:pt idx="132">
                  <c:v>332</c:v>
                </c:pt>
                <c:pt idx="133">
                  <c:v>333</c:v>
                </c:pt>
                <c:pt idx="134">
                  <c:v>334</c:v>
                </c:pt>
                <c:pt idx="135">
                  <c:v>335</c:v>
                </c:pt>
                <c:pt idx="136">
                  <c:v>336</c:v>
                </c:pt>
                <c:pt idx="137">
                  <c:v>337</c:v>
                </c:pt>
                <c:pt idx="138">
                  <c:v>338</c:v>
                </c:pt>
                <c:pt idx="139">
                  <c:v>339</c:v>
                </c:pt>
                <c:pt idx="140">
                  <c:v>340</c:v>
                </c:pt>
                <c:pt idx="141">
                  <c:v>341</c:v>
                </c:pt>
                <c:pt idx="142">
                  <c:v>342</c:v>
                </c:pt>
                <c:pt idx="143">
                  <c:v>343</c:v>
                </c:pt>
                <c:pt idx="144">
                  <c:v>344</c:v>
                </c:pt>
                <c:pt idx="145">
                  <c:v>345</c:v>
                </c:pt>
                <c:pt idx="146">
                  <c:v>346</c:v>
                </c:pt>
                <c:pt idx="147">
                  <c:v>347</c:v>
                </c:pt>
                <c:pt idx="148">
                  <c:v>348</c:v>
                </c:pt>
                <c:pt idx="149">
                  <c:v>349</c:v>
                </c:pt>
                <c:pt idx="150">
                  <c:v>350</c:v>
                </c:pt>
                <c:pt idx="151">
                  <c:v>351</c:v>
                </c:pt>
                <c:pt idx="152">
                  <c:v>352</c:v>
                </c:pt>
                <c:pt idx="153">
                  <c:v>353</c:v>
                </c:pt>
                <c:pt idx="154">
                  <c:v>354</c:v>
                </c:pt>
                <c:pt idx="155">
                  <c:v>355</c:v>
                </c:pt>
                <c:pt idx="156">
                  <c:v>356</c:v>
                </c:pt>
                <c:pt idx="157">
                  <c:v>357</c:v>
                </c:pt>
                <c:pt idx="158">
                  <c:v>358</c:v>
                </c:pt>
                <c:pt idx="159">
                  <c:v>359</c:v>
                </c:pt>
                <c:pt idx="160">
                  <c:v>360</c:v>
                </c:pt>
                <c:pt idx="161">
                  <c:v>361</c:v>
                </c:pt>
                <c:pt idx="162">
                  <c:v>362</c:v>
                </c:pt>
                <c:pt idx="163">
                  <c:v>363</c:v>
                </c:pt>
                <c:pt idx="164">
                  <c:v>364</c:v>
                </c:pt>
                <c:pt idx="165">
                  <c:v>365</c:v>
                </c:pt>
                <c:pt idx="166">
                  <c:v>366</c:v>
                </c:pt>
                <c:pt idx="167">
                  <c:v>367</c:v>
                </c:pt>
                <c:pt idx="168">
                  <c:v>368</c:v>
                </c:pt>
                <c:pt idx="169">
                  <c:v>369</c:v>
                </c:pt>
                <c:pt idx="170">
                  <c:v>370</c:v>
                </c:pt>
                <c:pt idx="171">
                  <c:v>371</c:v>
                </c:pt>
                <c:pt idx="172">
                  <c:v>372</c:v>
                </c:pt>
                <c:pt idx="173">
                  <c:v>373</c:v>
                </c:pt>
                <c:pt idx="174">
                  <c:v>374</c:v>
                </c:pt>
                <c:pt idx="175">
                  <c:v>375</c:v>
                </c:pt>
                <c:pt idx="176">
                  <c:v>376</c:v>
                </c:pt>
                <c:pt idx="177">
                  <c:v>377</c:v>
                </c:pt>
                <c:pt idx="178">
                  <c:v>378</c:v>
                </c:pt>
                <c:pt idx="179">
                  <c:v>379</c:v>
                </c:pt>
                <c:pt idx="180">
                  <c:v>380</c:v>
                </c:pt>
                <c:pt idx="181">
                  <c:v>381</c:v>
                </c:pt>
                <c:pt idx="182">
                  <c:v>382</c:v>
                </c:pt>
                <c:pt idx="183">
                  <c:v>383</c:v>
                </c:pt>
                <c:pt idx="184">
                  <c:v>384</c:v>
                </c:pt>
                <c:pt idx="185">
                  <c:v>385</c:v>
                </c:pt>
                <c:pt idx="186">
                  <c:v>386</c:v>
                </c:pt>
                <c:pt idx="187">
                  <c:v>387</c:v>
                </c:pt>
                <c:pt idx="188">
                  <c:v>388</c:v>
                </c:pt>
                <c:pt idx="189">
                  <c:v>389</c:v>
                </c:pt>
                <c:pt idx="190">
                  <c:v>390</c:v>
                </c:pt>
                <c:pt idx="191">
                  <c:v>391</c:v>
                </c:pt>
                <c:pt idx="192">
                  <c:v>392</c:v>
                </c:pt>
                <c:pt idx="193">
                  <c:v>393</c:v>
                </c:pt>
                <c:pt idx="194">
                  <c:v>394</c:v>
                </c:pt>
                <c:pt idx="195">
                  <c:v>395</c:v>
                </c:pt>
                <c:pt idx="196">
                  <c:v>396</c:v>
                </c:pt>
                <c:pt idx="197">
                  <c:v>397</c:v>
                </c:pt>
                <c:pt idx="198">
                  <c:v>398</c:v>
                </c:pt>
                <c:pt idx="199">
                  <c:v>399</c:v>
                </c:pt>
                <c:pt idx="200">
                  <c:v>400</c:v>
                </c:pt>
                <c:pt idx="201">
                  <c:v>401</c:v>
                </c:pt>
                <c:pt idx="202">
                  <c:v>402</c:v>
                </c:pt>
                <c:pt idx="203">
                  <c:v>403</c:v>
                </c:pt>
                <c:pt idx="204">
                  <c:v>404</c:v>
                </c:pt>
                <c:pt idx="205">
                  <c:v>405</c:v>
                </c:pt>
                <c:pt idx="206">
                  <c:v>406</c:v>
                </c:pt>
                <c:pt idx="207">
                  <c:v>407</c:v>
                </c:pt>
                <c:pt idx="208">
                  <c:v>408</c:v>
                </c:pt>
                <c:pt idx="209">
                  <c:v>409</c:v>
                </c:pt>
                <c:pt idx="210">
                  <c:v>410</c:v>
                </c:pt>
                <c:pt idx="211">
                  <c:v>411</c:v>
                </c:pt>
                <c:pt idx="212">
                  <c:v>412</c:v>
                </c:pt>
                <c:pt idx="213">
                  <c:v>413</c:v>
                </c:pt>
                <c:pt idx="214">
                  <c:v>414</c:v>
                </c:pt>
                <c:pt idx="215">
                  <c:v>415</c:v>
                </c:pt>
                <c:pt idx="216">
                  <c:v>416</c:v>
                </c:pt>
                <c:pt idx="217">
                  <c:v>417</c:v>
                </c:pt>
                <c:pt idx="218">
                  <c:v>418</c:v>
                </c:pt>
                <c:pt idx="219">
                  <c:v>419</c:v>
                </c:pt>
                <c:pt idx="220">
                  <c:v>420</c:v>
                </c:pt>
                <c:pt idx="221">
                  <c:v>421</c:v>
                </c:pt>
                <c:pt idx="222">
                  <c:v>422</c:v>
                </c:pt>
                <c:pt idx="223">
                  <c:v>423</c:v>
                </c:pt>
                <c:pt idx="224">
                  <c:v>424</c:v>
                </c:pt>
                <c:pt idx="225">
                  <c:v>425</c:v>
                </c:pt>
                <c:pt idx="226">
                  <c:v>426</c:v>
                </c:pt>
                <c:pt idx="227">
                  <c:v>427</c:v>
                </c:pt>
                <c:pt idx="228">
                  <c:v>428</c:v>
                </c:pt>
                <c:pt idx="229">
                  <c:v>429</c:v>
                </c:pt>
                <c:pt idx="230">
                  <c:v>430</c:v>
                </c:pt>
                <c:pt idx="231">
                  <c:v>431</c:v>
                </c:pt>
                <c:pt idx="232">
                  <c:v>432</c:v>
                </c:pt>
                <c:pt idx="233">
                  <c:v>433</c:v>
                </c:pt>
                <c:pt idx="234">
                  <c:v>434</c:v>
                </c:pt>
                <c:pt idx="235">
                  <c:v>435</c:v>
                </c:pt>
                <c:pt idx="236">
                  <c:v>436</c:v>
                </c:pt>
                <c:pt idx="237">
                  <c:v>437</c:v>
                </c:pt>
                <c:pt idx="238">
                  <c:v>438</c:v>
                </c:pt>
                <c:pt idx="239">
                  <c:v>439</c:v>
                </c:pt>
                <c:pt idx="240">
                  <c:v>440</c:v>
                </c:pt>
                <c:pt idx="241">
                  <c:v>441</c:v>
                </c:pt>
                <c:pt idx="242">
                  <c:v>442</c:v>
                </c:pt>
                <c:pt idx="243">
                  <c:v>443</c:v>
                </c:pt>
                <c:pt idx="244">
                  <c:v>444</c:v>
                </c:pt>
                <c:pt idx="245">
                  <c:v>445</c:v>
                </c:pt>
                <c:pt idx="246">
                  <c:v>446</c:v>
                </c:pt>
                <c:pt idx="247">
                  <c:v>447</c:v>
                </c:pt>
                <c:pt idx="248">
                  <c:v>448</c:v>
                </c:pt>
                <c:pt idx="249">
                  <c:v>449</c:v>
                </c:pt>
                <c:pt idx="250">
                  <c:v>450</c:v>
                </c:pt>
                <c:pt idx="251">
                  <c:v>451</c:v>
                </c:pt>
                <c:pt idx="252">
                  <c:v>452</c:v>
                </c:pt>
                <c:pt idx="253">
                  <c:v>453</c:v>
                </c:pt>
                <c:pt idx="254">
                  <c:v>454</c:v>
                </c:pt>
                <c:pt idx="255">
                  <c:v>455</c:v>
                </c:pt>
                <c:pt idx="256">
                  <c:v>456</c:v>
                </c:pt>
                <c:pt idx="257">
                  <c:v>457</c:v>
                </c:pt>
                <c:pt idx="258">
                  <c:v>458</c:v>
                </c:pt>
                <c:pt idx="259">
                  <c:v>459</c:v>
                </c:pt>
                <c:pt idx="260">
                  <c:v>460</c:v>
                </c:pt>
                <c:pt idx="261">
                  <c:v>461</c:v>
                </c:pt>
                <c:pt idx="262">
                  <c:v>462</c:v>
                </c:pt>
                <c:pt idx="263">
                  <c:v>463</c:v>
                </c:pt>
                <c:pt idx="264">
                  <c:v>464</c:v>
                </c:pt>
                <c:pt idx="265">
                  <c:v>465</c:v>
                </c:pt>
                <c:pt idx="266">
                  <c:v>466</c:v>
                </c:pt>
                <c:pt idx="267">
                  <c:v>467</c:v>
                </c:pt>
                <c:pt idx="268">
                  <c:v>468</c:v>
                </c:pt>
                <c:pt idx="269">
                  <c:v>469</c:v>
                </c:pt>
                <c:pt idx="270">
                  <c:v>470</c:v>
                </c:pt>
                <c:pt idx="271">
                  <c:v>471</c:v>
                </c:pt>
                <c:pt idx="272">
                  <c:v>472</c:v>
                </c:pt>
                <c:pt idx="273">
                  <c:v>473</c:v>
                </c:pt>
                <c:pt idx="274">
                  <c:v>474</c:v>
                </c:pt>
                <c:pt idx="275">
                  <c:v>475</c:v>
                </c:pt>
                <c:pt idx="276">
                  <c:v>476</c:v>
                </c:pt>
                <c:pt idx="277">
                  <c:v>477</c:v>
                </c:pt>
                <c:pt idx="278">
                  <c:v>478</c:v>
                </c:pt>
                <c:pt idx="279">
                  <c:v>479</c:v>
                </c:pt>
                <c:pt idx="280">
                  <c:v>480</c:v>
                </c:pt>
                <c:pt idx="281">
                  <c:v>481</c:v>
                </c:pt>
                <c:pt idx="282">
                  <c:v>482</c:v>
                </c:pt>
                <c:pt idx="283">
                  <c:v>483</c:v>
                </c:pt>
                <c:pt idx="284">
                  <c:v>484</c:v>
                </c:pt>
                <c:pt idx="285">
                  <c:v>485</c:v>
                </c:pt>
                <c:pt idx="286">
                  <c:v>486</c:v>
                </c:pt>
                <c:pt idx="287">
                  <c:v>487</c:v>
                </c:pt>
                <c:pt idx="288">
                  <c:v>488</c:v>
                </c:pt>
                <c:pt idx="289">
                  <c:v>489</c:v>
                </c:pt>
                <c:pt idx="290">
                  <c:v>490</c:v>
                </c:pt>
                <c:pt idx="291">
                  <c:v>491</c:v>
                </c:pt>
                <c:pt idx="292">
                  <c:v>492</c:v>
                </c:pt>
                <c:pt idx="293">
                  <c:v>493</c:v>
                </c:pt>
                <c:pt idx="294">
                  <c:v>494</c:v>
                </c:pt>
                <c:pt idx="295">
                  <c:v>495</c:v>
                </c:pt>
                <c:pt idx="296">
                  <c:v>496</c:v>
                </c:pt>
                <c:pt idx="297">
                  <c:v>497</c:v>
                </c:pt>
                <c:pt idx="298">
                  <c:v>498</c:v>
                </c:pt>
                <c:pt idx="299">
                  <c:v>499</c:v>
                </c:pt>
                <c:pt idx="300">
                  <c:v>500</c:v>
                </c:pt>
                <c:pt idx="301">
                  <c:v>501</c:v>
                </c:pt>
                <c:pt idx="302">
                  <c:v>502</c:v>
                </c:pt>
                <c:pt idx="303">
                  <c:v>503</c:v>
                </c:pt>
                <c:pt idx="304">
                  <c:v>504</c:v>
                </c:pt>
                <c:pt idx="305">
                  <c:v>505</c:v>
                </c:pt>
                <c:pt idx="306">
                  <c:v>506</c:v>
                </c:pt>
                <c:pt idx="307">
                  <c:v>507</c:v>
                </c:pt>
                <c:pt idx="308">
                  <c:v>508</c:v>
                </c:pt>
                <c:pt idx="309">
                  <c:v>509</c:v>
                </c:pt>
                <c:pt idx="310">
                  <c:v>510</c:v>
                </c:pt>
                <c:pt idx="311">
                  <c:v>511</c:v>
                </c:pt>
                <c:pt idx="312">
                  <c:v>512</c:v>
                </c:pt>
                <c:pt idx="313">
                  <c:v>513</c:v>
                </c:pt>
                <c:pt idx="314">
                  <c:v>514</c:v>
                </c:pt>
                <c:pt idx="315">
                  <c:v>515</c:v>
                </c:pt>
                <c:pt idx="316">
                  <c:v>516</c:v>
                </c:pt>
                <c:pt idx="317">
                  <c:v>517</c:v>
                </c:pt>
                <c:pt idx="318">
                  <c:v>518</c:v>
                </c:pt>
                <c:pt idx="319">
                  <c:v>519</c:v>
                </c:pt>
                <c:pt idx="320">
                  <c:v>520</c:v>
                </c:pt>
                <c:pt idx="321">
                  <c:v>521</c:v>
                </c:pt>
                <c:pt idx="322">
                  <c:v>522</c:v>
                </c:pt>
                <c:pt idx="323">
                  <c:v>523</c:v>
                </c:pt>
                <c:pt idx="324">
                  <c:v>524</c:v>
                </c:pt>
                <c:pt idx="325">
                  <c:v>525</c:v>
                </c:pt>
                <c:pt idx="326">
                  <c:v>526</c:v>
                </c:pt>
                <c:pt idx="327">
                  <c:v>527</c:v>
                </c:pt>
                <c:pt idx="328">
                  <c:v>528</c:v>
                </c:pt>
                <c:pt idx="329">
                  <c:v>529</c:v>
                </c:pt>
                <c:pt idx="330">
                  <c:v>530</c:v>
                </c:pt>
                <c:pt idx="331">
                  <c:v>531</c:v>
                </c:pt>
                <c:pt idx="332">
                  <c:v>532</c:v>
                </c:pt>
                <c:pt idx="333">
                  <c:v>533</c:v>
                </c:pt>
                <c:pt idx="334">
                  <c:v>534</c:v>
                </c:pt>
                <c:pt idx="335">
                  <c:v>535</c:v>
                </c:pt>
                <c:pt idx="336">
                  <c:v>536</c:v>
                </c:pt>
                <c:pt idx="337">
                  <c:v>537</c:v>
                </c:pt>
                <c:pt idx="338">
                  <c:v>538</c:v>
                </c:pt>
                <c:pt idx="339">
                  <c:v>539</c:v>
                </c:pt>
                <c:pt idx="340">
                  <c:v>540</c:v>
                </c:pt>
                <c:pt idx="341">
                  <c:v>541</c:v>
                </c:pt>
                <c:pt idx="342">
                  <c:v>542</c:v>
                </c:pt>
                <c:pt idx="343">
                  <c:v>543</c:v>
                </c:pt>
                <c:pt idx="344">
                  <c:v>544</c:v>
                </c:pt>
                <c:pt idx="345">
                  <c:v>545</c:v>
                </c:pt>
                <c:pt idx="346">
                  <c:v>546</c:v>
                </c:pt>
                <c:pt idx="347">
                  <c:v>547</c:v>
                </c:pt>
                <c:pt idx="348">
                  <c:v>548</c:v>
                </c:pt>
                <c:pt idx="349">
                  <c:v>549</c:v>
                </c:pt>
                <c:pt idx="350">
                  <c:v>550</c:v>
                </c:pt>
                <c:pt idx="351">
                  <c:v>551</c:v>
                </c:pt>
                <c:pt idx="352">
                  <c:v>552</c:v>
                </c:pt>
                <c:pt idx="353">
                  <c:v>553</c:v>
                </c:pt>
                <c:pt idx="354">
                  <c:v>554</c:v>
                </c:pt>
                <c:pt idx="355">
                  <c:v>555</c:v>
                </c:pt>
                <c:pt idx="356">
                  <c:v>556</c:v>
                </c:pt>
                <c:pt idx="357">
                  <c:v>557</c:v>
                </c:pt>
                <c:pt idx="358">
                  <c:v>558</c:v>
                </c:pt>
                <c:pt idx="359">
                  <c:v>559</c:v>
                </c:pt>
                <c:pt idx="360">
                  <c:v>560</c:v>
                </c:pt>
                <c:pt idx="361">
                  <c:v>561</c:v>
                </c:pt>
                <c:pt idx="362">
                  <c:v>562</c:v>
                </c:pt>
                <c:pt idx="363">
                  <c:v>563</c:v>
                </c:pt>
                <c:pt idx="364">
                  <c:v>564</c:v>
                </c:pt>
                <c:pt idx="365">
                  <c:v>565</c:v>
                </c:pt>
                <c:pt idx="366">
                  <c:v>566</c:v>
                </c:pt>
                <c:pt idx="367">
                  <c:v>567</c:v>
                </c:pt>
                <c:pt idx="368">
                  <c:v>568</c:v>
                </c:pt>
                <c:pt idx="369">
                  <c:v>569</c:v>
                </c:pt>
                <c:pt idx="370">
                  <c:v>570</c:v>
                </c:pt>
                <c:pt idx="371">
                  <c:v>571</c:v>
                </c:pt>
                <c:pt idx="372">
                  <c:v>572</c:v>
                </c:pt>
                <c:pt idx="373">
                  <c:v>573</c:v>
                </c:pt>
                <c:pt idx="374">
                  <c:v>574</c:v>
                </c:pt>
                <c:pt idx="375">
                  <c:v>575</c:v>
                </c:pt>
                <c:pt idx="376">
                  <c:v>576</c:v>
                </c:pt>
                <c:pt idx="377">
                  <c:v>577</c:v>
                </c:pt>
                <c:pt idx="378">
                  <c:v>578</c:v>
                </c:pt>
                <c:pt idx="379">
                  <c:v>579</c:v>
                </c:pt>
                <c:pt idx="380">
                  <c:v>580</c:v>
                </c:pt>
                <c:pt idx="381">
                  <c:v>581</c:v>
                </c:pt>
                <c:pt idx="382">
                  <c:v>582</c:v>
                </c:pt>
                <c:pt idx="383">
                  <c:v>583</c:v>
                </c:pt>
                <c:pt idx="384">
                  <c:v>584</c:v>
                </c:pt>
                <c:pt idx="385">
                  <c:v>585</c:v>
                </c:pt>
                <c:pt idx="386">
                  <c:v>586</c:v>
                </c:pt>
                <c:pt idx="387">
                  <c:v>587</c:v>
                </c:pt>
                <c:pt idx="388">
                  <c:v>588</c:v>
                </c:pt>
                <c:pt idx="389">
                  <c:v>589</c:v>
                </c:pt>
                <c:pt idx="390">
                  <c:v>590</c:v>
                </c:pt>
                <c:pt idx="391">
                  <c:v>591</c:v>
                </c:pt>
                <c:pt idx="392">
                  <c:v>592</c:v>
                </c:pt>
                <c:pt idx="393">
                  <c:v>593</c:v>
                </c:pt>
                <c:pt idx="394">
                  <c:v>594</c:v>
                </c:pt>
                <c:pt idx="395">
                  <c:v>595</c:v>
                </c:pt>
                <c:pt idx="396">
                  <c:v>596</c:v>
                </c:pt>
                <c:pt idx="397">
                  <c:v>597</c:v>
                </c:pt>
                <c:pt idx="398">
                  <c:v>598</c:v>
                </c:pt>
                <c:pt idx="399">
                  <c:v>599</c:v>
                </c:pt>
                <c:pt idx="400">
                  <c:v>600</c:v>
                </c:pt>
                <c:pt idx="401">
                  <c:v>601</c:v>
                </c:pt>
                <c:pt idx="402">
                  <c:v>602</c:v>
                </c:pt>
                <c:pt idx="403">
                  <c:v>603</c:v>
                </c:pt>
                <c:pt idx="404">
                  <c:v>604</c:v>
                </c:pt>
                <c:pt idx="405">
                  <c:v>605</c:v>
                </c:pt>
                <c:pt idx="406">
                  <c:v>606</c:v>
                </c:pt>
                <c:pt idx="407">
                  <c:v>607</c:v>
                </c:pt>
                <c:pt idx="408">
                  <c:v>608</c:v>
                </c:pt>
                <c:pt idx="409">
                  <c:v>609</c:v>
                </c:pt>
                <c:pt idx="410">
                  <c:v>610</c:v>
                </c:pt>
                <c:pt idx="411">
                  <c:v>611</c:v>
                </c:pt>
                <c:pt idx="412">
                  <c:v>612</c:v>
                </c:pt>
                <c:pt idx="413">
                  <c:v>613</c:v>
                </c:pt>
                <c:pt idx="414">
                  <c:v>614</c:v>
                </c:pt>
                <c:pt idx="415">
                  <c:v>615</c:v>
                </c:pt>
                <c:pt idx="416">
                  <c:v>616</c:v>
                </c:pt>
                <c:pt idx="417">
                  <c:v>617</c:v>
                </c:pt>
                <c:pt idx="418">
                  <c:v>618</c:v>
                </c:pt>
                <c:pt idx="419">
                  <c:v>619</c:v>
                </c:pt>
                <c:pt idx="420">
                  <c:v>620</c:v>
                </c:pt>
                <c:pt idx="421">
                  <c:v>621</c:v>
                </c:pt>
                <c:pt idx="422">
                  <c:v>622</c:v>
                </c:pt>
                <c:pt idx="423">
                  <c:v>623</c:v>
                </c:pt>
                <c:pt idx="424">
                  <c:v>624</c:v>
                </c:pt>
                <c:pt idx="425">
                  <c:v>625</c:v>
                </c:pt>
                <c:pt idx="426">
                  <c:v>626</c:v>
                </c:pt>
                <c:pt idx="427">
                  <c:v>627</c:v>
                </c:pt>
                <c:pt idx="428">
                  <c:v>628</c:v>
                </c:pt>
                <c:pt idx="429">
                  <c:v>629</c:v>
                </c:pt>
                <c:pt idx="430">
                  <c:v>630</c:v>
                </c:pt>
                <c:pt idx="431">
                  <c:v>631</c:v>
                </c:pt>
                <c:pt idx="432">
                  <c:v>632</c:v>
                </c:pt>
                <c:pt idx="433">
                  <c:v>633</c:v>
                </c:pt>
                <c:pt idx="434">
                  <c:v>634</c:v>
                </c:pt>
                <c:pt idx="435">
                  <c:v>635</c:v>
                </c:pt>
                <c:pt idx="436">
                  <c:v>636</c:v>
                </c:pt>
                <c:pt idx="437">
                  <c:v>637</c:v>
                </c:pt>
                <c:pt idx="438">
                  <c:v>638</c:v>
                </c:pt>
                <c:pt idx="439">
                  <c:v>639</c:v>
                </c:pt>
                <c:pt idx="440">
                  <c:v>640</c:v>
                </c:pt>
                <c:pt idx="441">
                  <c:v>641</c:v>
                </c:pt>
                <c:pt idx="442">
                  <c:v>642</c:v>
                </c:pt>
                <c:pt idx="443">
                  <c:v>643</c:v>
                </c:pt>
                <c:pt idx="444">
                  <c:v>644</c:v>
                </c:pt>
                <c:pt idx="445">
                  <c:v>645</c:v>
                </c:pt>
                <c:pt idx="446">
                  <c:v>646</c:v>
                </c:pt>
                <c:pt idx="447">
                  <c:v>647</c:v>
                </c:pt>
                <c:pt idx="448">
                  <c:v>648</c:v>
                </c:pt>
                <c:pt idx="449">
                  <c:v>649</c:v>
                </c:pt>
                <c:pt idx="450">
                  <c:v>650</c:v>
                </c:pt>
                <c:pt idx="451">
                  <c:v>651</c:v>
                </c:pt>
                <c:pt idx="452">
                  <c:v>652</c:v>
                </c:pt>
                <c:pt idx="453">
                  <c:v>653</c:v>
                </c:pt>
                <c:pt idx="454">
                  <c:v>654</c:v>
                </c:pt>
                <c:pt idx="455">
                  <c:v>655</c:v>
                </c:pt>
                <c:pt idx="456">
                  <c:v>656</c:v>
                </c:pt>
                <c:pt idx="457">
                  <c:v>657</c:v>
                </c:pt>
                <c:pt idx="458">
                  <c:v>658</c:v>
                </c:pt>
                <c:pt idx="459">
                  <c:v>659</c:v>
                </c:pt>
                <c:pt idx="460">
                  <c:v>660</c:v>
                </c:pt>
                <c:pt idx="461">
                  <c:v>661</c:v>
                </c:pt>
                <c:pt idx="462">
                  <c:v>662</c:v>
                </c:pt>
                <c:pt idx="463">
                  <c:v>663</c:v>
                </c:pt>
                <c:pt idx="464">
                  <c:v>664</c:v>
                </c:pt>
                <c:pt idx="465">
                  <c:v>665</c:v>
                </c:pt>
                <c:pt idx="466">
                  <c:v>666</c:v>
                </c:pt>
                <c:pt idx="467">
                  <c:v>667</c:v>
                </c:pt>
                <c:pt idx="468">
                  <c:v>668</c:v>
                </c:pt>
                <c:pt idx="469">
                  <c:v>669</c:v>
                </c:pt>
                <c:pt idx="470">
                  <c:v>670</c:v>
                </c:pt>
                <c:pt idx="471">
                  <c:v>671</c:v>
                </c:pt>
                <c:pt idx="472">
                  <c:v>672</c:v>
                </c:pt>
                <c:pt idx="473">
                  <c:v>673</c:v>
                </c:pt>
                <c:pt idx="474">
                  <c:v>674</c:v>
                </c:pt>
                <c:pt idx="475">
                  <c:v>675</c:v>
                </c:pt>
                <c:pt idx="476">
                  <c:v>676</c:v>
                </c:pt>
                <c:pt idx="477">
                  <c:v>677</c:v>
                </c:pt>
                <c:pt idx="478">
                  <c:v>678</c:v>
                </c:pt>
                <c:pt idx="479">
                  <c:v>679</c:v>
                </c:pt>
                <c:pt idx="480">
                  <c:v>680</c:v>
                </c:pt>
                <c:pt idx="481">
                  <c:v>681</c:v>
                </c:pt>
                <c:pt idx="482">
                  <c:v>682</c:v>
                </c:pt>
                <c:pt idx="483">
                  <c:v>683</c:v>
                </c:pt>
                <c:pt idx="484">
                  <c:v>684</c:v>
                </c:pt>
                <c:pt idx="485">
                  <c:v>685</c:v>
                </c:pt>
                <c:pt idx="486">
                  <c:v>686</c:v>
                </c:pt>
                <c:pt idx="487">
                  <c:v>687</c:v>
                </c:pt>
                <c:pt idx="488">
                  <c:v>688</c:v>
                </c:pt>
                <c:pt idx="489">
                  <c:v>689</c:v>
                </c:pt>
                <c:pt idx="490">
                  <c:v>690</c:v>
                </c:pt>
                <c:pt idx="491">
                  <c:v>691</c:v>
                </c:pt>
                <c:pt idx="492">
                  <c:v>692</c:v>
                </c:pt>
                <c:pt idx="493">
                  <c:v>693</c:v>
                </c:pt>
                <c:pt idx="494">
                  <c:v>694</c:v>
                </c:pt>
                <c:pt idx="495">
                  <c:v>695</c:v>
                </c:pt>
                <c:pt idx="496">
                  <c:v>696</c:v>
                </c:pt>
                <c:pt idx="497">
                  <c:v>697</c:v>
                </c:pt>
                <c:pt idx="498">
                  <c:v>698</c:v>
                </c:pt>
                <c:pt idx="499">
                  <c:v>699</c:v>
                </c:pt>
                <c:pt idx="500">
                  <c:v>700</c:v>
                </c:pt>
                <c:pt idx="501">
                  <c:v>701</c:v>
                </c:pt>
                <c:pt idx="502">
                  <c:v>702</c:v>
                </c:pt>
                <c:pt idx="503">
                  <c:v>703</c:v>
                </c:pt>
                <c:pt idx="504">
                  <c:v>704</c:v>
                </c:pt>
                <c:pt idx="505">
                  <c:v>705</c:v>
                </c:pt>
                <c:pt idx="506">
                  <c:v>706</c:v>
                </c:pt>
                <c:pt idx="507">
                  <c:v>707</c:v>
                </c:pt>
                <c:pt idx="508">
                  <c:v>708</c:v>
                </c:pt>
                <c:pt idx="509">
                  <c:v>709</c:v>
                </c:pt>
                <c:pt idx="510">
                  <c:v>710</c:v>
                </c:pt>
                <c:pt idx="511">
                  <c:v>711</c:v>
                </c:pt>
                <c:pt idx="512">
                  <c:v>712</c:v>
                </c:pt>
                <c:pt idx="513">
                  <c:v>713</c:v>
                </c:pt>
                <c:pt idx="514">
                  <c:v>714</c:v>
                </c:pt>
                <c:pt idx="515">
                  <c:v>715</c:v>
                </c:pt>
                <c:pt idx="516">
                  <c:v>716</c:v>
                </c:pt>
                <c:pt idx="517">
                  <c:v>717</c:v>
                </c:pt>
                <c:pt idx="518">
                  <c:v>718</c:v>
                </c:pt>
                <c:pt idx="519">
                  <c:v>719</c:v>
                </c:pt>
                <c:pt idx="520">
                  <c:v>720</c:v>
                </c:pt>
                <c:pt idx="521">
                  <c:v>721</c:v>
                </c:pt>
                <c:pt idx="522">
                  <c:v>722</c:v>
                </c:pt>
                <c:pt idx="523">
                  <c:v>723</c:v>
                </c:pt>
                <c:pt idx="524">
                  <c:v>724</c:v>
                </c:pt>
                <c:pt idx="525">
                  <c:v>725</c:v>
                </c:pt>
                <c:pt idx="526">
                  <c:v>726</c:v>
                </c:pt>
                <c:pt idx="527">
                  <c:v>727</c:v>
                </c:pt>
                <c:pt idx="528">
                  <c:v>728</c:v>
                </c:pt>
                <c:pt idx="529">
                  <c:v>729</c:v>
                </c:pt>
                <c:pt idx="530">
                  <c:v>730</c:v>
                </c:pt>
                <c:pt idx="531">
                  <c:v>731</c:v>
                </c:pt>
                <c:pt idx="532">
                  <c:v>732</c:v>
                </c:pt>
                <c:pt idx="533">
                  <c:v>733</c:v>
                </c:pt>
                <c:pt idx="534">
                  <c:v>734</c:v>
                </c:pt>
                <c:pt idx="535">
                  <c:v>735</c:v>
                </c:pt>
                <c:pt idx="536">
                  <c:v>736</c:v>
                </c:pt>
                <c:pt idx="537">
                  <c:v>737</c:v>
                </c:pt>
                <c:pt idx="538">
                  <c:v>738</c:v>
                </c:pt>
                <c:pt idx="539">
                  <c:v>739</c:v>
                </c:pt>
                <c:pt idx="540">
                  <c:v>740</c:v>
                </c:pt>
                <c:pt idx="541">
                  <c:v>741</c:v>
                </c:pt>
                <c:pt idx="542">
                  <c:v>742</c:v>
                </c:pt>
                <c:pt idx="543">
                  <c:v>743</c:v>
                </c:pt>
                <c:pt idx="544">
                  <c:v>744</c:v>
                </c:pt>
                <c:pt idx="545">
                  <c:v>745</c:v>
                </c:pt>
                <c:pt idx="546">
                  <c:v>746</c:v>
                </c:pt>
                <c:pt idx="547">
                  <c:v>747</c:v>
                </c:pt>
                <c:pt idx="548">
                  <c:v>748</c:v>
                </c:pt>
                <c:pt idx="549">
                  <c:v>749</c:v>
                </c:pt>
                <c:pt idx="550">
                  <c:v>750</c:v>
                </c:pt>
                <c:pt idx="551">
                  <c:v>751</c:v>
                </c:pt>
                <c:pt idx="552">
                  <c:v>752</c:v>
                </c:pt>
                <c:pt idx="553">
                  <c:v>753</c:v>
                </c:pt>
                <c:pt idx="554">
                  <c:v>754</c:v>
                </c:pt>
                <c:pt idx="555">
                  <c:v>755</c:v>
                </c:pt>
                <c:pt idx="556">
                  <c:v>756</c:v>
                </c:pt>
                <c:pt idx="557">
                  <c:v>757</c:v>
                </c:pt>
                <c:pt idx="558">
                  <c:v>758</c:v>
                </c:pt>
                <c:pt idx="559">
                  <c:v>759</c:v>
                </c:pt>
                <c:pt idx="560">
                  <c:v>760</c:v>
                </c:pt>
                <c:pt idx="561">
                  <c:v>761</c:v>
                </c:pt>
                <c:pt idx="562">
                  <c:v>762</c:v>
                </c:pt>
                <c:pt idx="563">
                  <c:v>763</c:v>
                </c:pt>
                <c:pt idx="564">
                  <c:v>764</c:v>
                </c:pt>
                <c:pt idx="565">
                  <c:v>765</c:v>
                </c:pt>
                <c:pt idx="566">
                  <c:v>766</c:v>
                </c:pt>
                <c:pt idx="567">
                  <c:v>767</c:v>
                </c:pt>
                <c:pt idx="568">
                  <c:v>768</c:v>
                </c:pt>
                <c:pt idx="569">
                  <c:v>769</c:v>
                </c:pt>
                <c:pt idx="570">
                  <c:v>770</c:v>
                </c:pt>
                <c:pt idx="571">
                  <c:v>771</c:v>
                </c:pt>
                <c:pt idx="572">
                  <c:v>772</c:v>
                </c:pt>
                <c:pt idx="573">
                  <c:v>773</c:v>
                </c:pt>
                <c:pt idx="574">
                  <c:v>774</c:v>
                </c:pt>
                <c:pt idx="575">
                  <c:v>775</c:v>
                </c:pt>
                <c:pt idx="576">
                  <c:v>776</c:v>
                </c:pt>
                <c:pt idx="577">
                  <c:v>777</c:v>
                </c:pt>
                <c:pt idx="578">
                  <c:v>778</c:v>
                </c:pt>
                <c:pt idx="579">
                  <c:v>779</c:v>
                </c:pt>
                <c:pt idx="580">
                  <c:v>780</c:v>
                </c:pt>
                <c:pt idx="581">
                  <c:v>781</c:v>
                </c:pt>
                <c:pt idx="582">
                  <c:v>782</c:v>
                </c:pt>
                <c:pt idx="583">
                  <c:v>783</c:v>
                </c:pt>
                <c:pt idx="584">
                  <c:v>784</c:v>
                </c:pt>
                <c:pt idx="585">
                  <c:v>785</c:v>
                </c:pt>
                <c:pt idx="586">
                  <c:v>786</c:v>
                </c:pt>
                <c:pt idx="587">
                  <c:v>787</c:v>
                </c:pt>
                <c:pt idx="588">
                  <c:v>788</c:v>
                </c:pt>
                <c:pt idx="589">
                  <c:v>789</c:v>
                </c:pt>
                <c:pt idx="590">
                  <c:v>790</c:v>
                </c:pt>
                <c:pt idx="591">
                  <c:v>791</c:v>
                </c:pt>
                <c:pt idx="592">
                  <c:v>792</c:v>
                </c:pt>
                <c:pt idx="593">
                  <c:v>793</c:v>
                </c:pt>
                <c:pt idx="594">
                  <c:v>794</c:v>
                </c:pt>
                <c:pt idx="595">
                  <c:v>795</c:v>
                </c:pt>
                <c:pt idx="596">
                  <c:v>796</c:v>
                </c:pt>
                <c:pt idx="597">
                  <c:v>797</c:v>
                </c:pt>
                <c:pt idx="598">
                  <c:v>798</c:v>
                </c:pt>
                <c:pt idx="599">
                  <c:v>799</c:v>
                </c:pt>
                <c:pt idx="600">
                  <c:v>800</c:v>
                </c:pt>
                <c:pt idx="601">
                  <c:v>801</c:v>
                </c:pt>
                <c:pt idx="602">
                  <c:v>802</c:v>
                </c:pt>
                <c:pt idx="603">
                  <c:v>803</c:v>
                </c:pt>
                <c:pt idx="604">
                  <c:v>804</c:v>
                </c:pt>
                <c:pt idx="605">
                  <c:v>805</c:v>
                </c:pt>
                <c:pt idx="606">
                  <c:v>806</c:v>
                </c:pt>
                <c:pt idx="607">
                  <c:v>807</c:v>
                </c:pt>
                <c:pt idx="608">
                  <c:v>808</c:v>
                </c:pt>
                <c:pt idx="609">
                  <c:v>809</c:v>
                </c:pt>
                <c:pt idx="610">
                  <c:v>810</c:v>
                </c:pt>
                <c:pt idx="611">
                  <c:v>811</c:v>
                </c:pt>
                <c:pt idx="612">
                  <c:v>812</c:v>
                </c:pt>
                <c:pt idx="613">
                  <c:v>813</c:v>
                </c:pt>
                <c:pt idx="614">
                  <c:v>814</c:v>
                </c:pt>
                <c:pt idx="615">
                  <c:v>815</c:v>
                </c:pt>
                <c:pt idx="616">
                  <c:v>816</c:v>
                </c:pt>
                <c:pt idx="617">
                  <c:v>817</c:v>
                </c:pt>
                <c:pt idx="618">
                  <c:v>818</c:v>
                </c:pt>
                <c:pt idx="619">
                  <c:v>819</c:v>
                </c:pt>
                <c:pt idx="620">
                  <c:v>820</c:v>
                </c:pt>
                <c:pt idx="621">
                  <c:v>821</c:v>
                </c:pt>
                <c:pt idx="622">
                  <c:v>822</c:v>
                </c:pt>
                <c:pt idx="623">
                  <c:v>823</c:v>
                </c:pt>
                <c:pt idx="624">
                  <c:v>824</c:v>
                </c:pt>
                <c:pt idx="625">
                  <c:v>825</c:v>
                </c:pt>
                <c:pt idx="626">
                  <c:v>826</c:v>
                </c:pt>
                <c:pt idx="627">
                  <c:v>827</c:v>
                </c:pt>
                <c:pt idx="628">
                  <c:v>828</c:v>
                </c:pt>
                <c:pt idx="629">
                  <c:v>829</c:v>
                </c:pt>
                <c:pt idx="630">
                  <c:v>830</c:v>
                </c:pt>
                <c:pt idx="631">
                  <c:v>831</c:v>
                </c:pt>
                <c:pt idx="632">
                  <c:v>832</c:v>
                </c:pt>
                <c:pt idx="633">
                  <c:v>833</c:v>
                </c:pt>
                <c:pt idx="634">
                  <c:v>834</c:v>
                </c:pt>
                <c:pt idx="635">
                  <c:v>835</c:v>
                </c:pt>
                <c:pt idx="636">
                  <c:v>836</c:v>
                </c:pt>
                <c:pt idx="637">
                  <c:v>837</c:v>
                </c:pt>
                <c:pt idx="638">
                  <c:v>838</c:v>
                </c:pt>
                <c:pt idx="639">
                  <c:v>839</c:v>
                </c:pt>
                <c:pt idx="640">
                  <c:v>840</c:v>
                </c:pt>
                <c:pt idx="641">
                  <c:v>841</c:v>
                </c:pt>
                <c:pt idx="642">
                  <c:v>842</c:v>
                </c:pt>
                <c:pt idx="643">
                  <c:v>843</c:v>
                </c:pt>
                <c:pt idx="644">
                  <c:v>844</c:v>
                </c:pt>
                <c:pt idx="645">
                  <c:v>845</c:v>
                </c:pt>
                <c:pt idx="646">
                  <c:v>846</c:v>
                </c:pt>
                <c:pt idx="647">
                  <c:v>847</c:v>
                </c:pt>
                <c:pt idx="648">
                  <c:v>848</c:v>
                </c:pt>
                <c:pt idx="649">
                  <c:v>849</c:v>
                </c:pt>
                <c:pt idx="650">
                  <c:v>850</c:v>
                </c:pt>
                <c:pt idx="651">
                  <c:v>851</c:v>
                </c:pt>
                <c:pt idx="652">
                  <c:v>852</c:v>
                </c:pt>
                <c:pt idx="653">
                  <c:v>853</c:v>
                </c:pt>
                <c:pt idx="654">
                  <c:v>854</c:v>
                </c:pt>
                <c:pt idx="655">
                  <c:v>855</c:v>
                </c:pt>
                <c:pt idx="656">
                  <c:v>856</c:v>
                </c:pt>
                <c:pt idx="657">
                  <c:v>857</c:v>
                </c:pt>
                <c:pt idx="658">
                  <c:v>858</c:v>
                </c:pt>
                <c:pt idx="659">
                  <c:v>859</c:v>
                </c:pt>
                <c:pt idx="660">
                  <c:v>860</c:v>
                </c:pt>
                <c:pt idx="661">
                  <c:v>861</c:v>
                </c:pt>
                <c:pt idx="662">
                  <c:v>862</c:v>
                </c:pt>
                <c:pt idx="663">
                  <c:v>863</c:v>
                </c:pt>
                <c:pt idx="664">
                  <c:v>864</c:v>
                </c:pt>
                <c:pt idx="665">
                  <c:v>865</c:v>
                </c:pt>
                <c:pt idx="666">
                  <c:v>866</c:v>
                </c:pt>
                <c:pt idx="667">
                  <c:v>867</c:v>
                </c:pt>
                <c:pt idx="668">
                  <c:v>868</c:v>
                </c:pt>
                <c:pt idx="669">
                  <c:v>869</c:v>
                </c:pt>
                <c:pt idx="670">
                  <c:v>870</c:v>
                </c:pt>
                <c:pt idx="671">
                  <c:v>871</c:v>
                </c:pt>
                <c:pt idx="672">
                  <c:v>872</c:v>
                </c:pt>
                <c:pt idx="673">
                  <c:v>873</c:v>
                </c:pt>
                <c:pt idx="674">
                  <c:v>874</c:v>
                </c:pt>
                <c:pt idx="675">
                  <c:v>875</c:v>
                </c:pt>
                <c:pt idx="676">
                  <c:v>876</c:v>
                </c:pt>
                <c:pt idx="677">
                  <c:v>877</c:v>
                </c:pt>
                <c:pt idx="678">
                  <c:v>878</c:v>
                </c:pt>
                <c:pt idx="679">
                  <c:v>879</c:v>
                </c:pt>
                <c:pt idx="680">
                  <c:v>880</c:v>
                </c:pt>
                <c:pt idx="681">
                  <c:v>881</c:v>
                </c:pt>
                <c:pt idx="682">
                  <c:v>882</c:v>
                </c:pt>
                <c:pt idx="683">
                  <c:v>883</c:v>
                </c:pt>
                <c:pt idx="684">
                  <c:v>884</c:v>
                </c:pt>
                <c:pt idx="685">
                  <c:v>885</c:v>
                </c:pt>
                <c:pt idx="686">
                  <c:v>886</c:v>
                </c:pt>
                <c:pt idx="687">
                  <c:v>887</c:v>
                </c:pt>
                <c:pt idx="688">
                  <c:v>888</c:v>
                </c:pt>
                <c:pt idx="689">
                  <c:v>889</c:v>
                </c:pt>
                <c:pt idx="690">
                  <c:v>890</c:v>
                </c:pt>
                <c:pt idx="691">
                  <c:v>891</c:v>
                </c:pt>
                <c:pt idx="692">
                  <c:v>892</c:v>
                </c:pt>
                <c:pt idx="693">
                  <c:v>893</c:v>
                </c:pt>
                <c:pt idx="694">
                  <c:v>894</c:v>
                </c:pt>
                <c:pt idx="695">
                  <c:v>895</c:v>
                </c:pt>
                <c:pt idx="696">
                  <c:v>896</c:v>
                </c:pt>
                <c:pt idx="697">
                  <c:v>897</c:v>
                </c:pt>
                <c:pt idx="698">
                  <c:v>898</c:v>
                </c:pt>
                <c:pt idx="699">
                  <c:v>899</c:v>
                </c:pt>
                <c:pt idx="700">
                  <c:v>900</c:v>
                </c:pt>
                <c:pt idx="701">
                  <c:v>901</c:v>
                </c:pt>
                <c:pt idx="702">
                  <c:v>902</c:v>
                </c:pt>
                <c:pt idx="703">
                  <c:v>903</c:v>
                </c:pt>
                <c:pt idx="704">
                  <c:v>904</c:v>
                </c:pt>
                <c:pt idx="705">
                  <c:v>905</c:v>
                </c:pt>
                <c:pt idx="706">
                  <c:v>906</c:v>
                </c:pt>
                <c:pt idx="707">
                  <c:v>907</c:v>
                </c:pt>
                <c:pt idx="708">
                  <c:v>908</c:v>
                </c:pt>
                <c:pt idx="709">
                  <c:v>909</c:v>
                </c:pt>
                <c:pt idx="710">
                  <c:v>910</c:v>
                </c:pt>
                <c:pt idx="711">
                  <c:v>911</c:v>
                </c:pt>
                <c:pt idx="712">
                  <c:v>912</c:v>
                </c:pt>
                <c:pt idx="713">
                  <c:v>913</c:v>
                </c:pt>
                <c:pt idx="714">
                  <c:v>914</c:v>
                </c:pt>
                <c:pt idx="715">
                  <c:v>915</c:v>
                </c:pt>
                <c:pt idx="716">
                  <c:v>916</c:v>
                </c:pt>
                <c:pt idx="717">
                  <c:v>917</c:v>
                </c:pt>
                <c:pt idx="718">
                  <c:v>918</c:v>
                </c:pt>
                <c:pt idx="719">
                  <c:v>919</c:v>
                </c:pt>
                <c:pt idx="720">
                  <c:v>920</c:v>
                </c:pt>
                <c:pt idx="721">
                  <c:v>921</c:v>
                </c:pt>
                <c:pt idx="722">
                  <c:v>922</c:v>
                </c:pt>
                <c:pt idx="723">
                  <c:v>923</c:v>
                </c:pt>
                <c:pt idx="724">
                  <c:v>924</c:v>
                </c:pt>
                <c:pt idx="725">
                  <c:v>925</c:v>
                </c:pt>
                <c:pt idx="726">
                  <c:v>926</c:v>
                </c:pt>
                <c:pt idx="727">
                  <c:v>927</c:v>
                </c:pt>
                <c:pt idx="728">
                  <c:v>928</c:v>
                </c:pt>
                <c:pt idx="729">
                  <c:v>929</c:v>
                </c:pt>
                <c:pt idx="730">
                  <c:v>930</c:v>
                </c:pt>
                <c:pt idx="731">
                  <c:v>931</c:v>
                </c:pt>
                <c:pt idx="732">
                  <c:v>932</c:v>
                </c:pt>
                <c:pt idx="733">
                  <c:v>933</c:v>
                </c:pt>
                <c:pt idx="734">
                  <c:v>934</c:v>
                </c:pt>
                <c:pt idx="735">
                  <c:v>935</c:v>
                </c:pt>
                <c:pt idx="736">
                  <c:v>936</c:v>
                </c:pt>
                <c:pt idx="737">
                  <c:v>937</c:v>
                </c:pt>
                <c:pt idx="738">
                  <c:v>938</c:v>
                </c:pt>
                <c:pt idx="739">
                  <c:v>939</c:v>
                </c:pt>
                <c:pt idx="740">
                  <c:v>940</c:v>
                </c:pt>
                <c:pt idx="741">
                  <c:v>941</c:v>
                </c:pt>
                <c:pt idx="742">
                  <c:v>942</c:v>
                </c:pt>
                <c:pt idx="743">
                  <c:v>943</c:v>
                </c:pt>
                <c:pt idx="744">
                  <c:v>944</c:v>
                </c:pt>
                <c:pt idx="745">
                  <c:v>945</c:v>
                </c:pt>
                <c:pt idx="746">
                  <c:v>946</c:v>
                </c:pt>
                <c:pt idx="747">
                  <c:v>947</c:v>
                </c:pt>
                <c:pt idx="748">
                  <c:v>948</c:v>
                </c:pt>
                <c:pt idx="749">
                  <c:v>949</c:v>
                </c:pt>
                <c:pt idx="750">
                  <c:v>950</c:v>
                </c:pt>
                <c:pt idx="751">
                  <c:v>951</c:v>
                </c:pt>
                <c:pt idx="752">
                  <c:v>952</c:v>
                </c:pt>
                <c:pt idx="753">
                  <c:v>953</c:v>
                </c:pt>
                <c:pt idx="754">
                  <c:v>954</c:v>
                </c:pt>
                <c:pt idx="755">
                  <c:v>955</c:v>
                </c:pt>
                <c:pt idx="756">
                  <c:v>956</c:v>
                </c:pt>
                <c:pt idx="757">
                  <c:v>957</c:v>
                </c:pt>
                <c:pt idx="758">
                  <c:v>958</c:v>
                </c:pt>
                <c:pt idx="759">
                  <c:v>959</c:v>
                </c:pt>
                <c:pt idx="760">
                  <c:v>960</c:v>
                </c:pt>
                <c:pt idx="761">
                  <c:v>961</c:v>
                </c:pt>
                <c:pt idx="762">
                  <c:v>962</c:v>
                </c:pt>
                <c:pt idx="763">
                  <c:v>963</c:v>
                </c:pt>
                <c:pt idx="764">
                  <c:v>964</c:v>
                </c:pt>
                <c:pt idx="765">
                  <c:v>965</c:v>
                </c:pt>
                <c:pt idx="766">
                  <c:v>966</c:v>
                </c:pt>
                <c:pt idx="767">
                  <c:v>967</c:v>
                </c:pt>
                <c:pt idx="768">
                  <c:v>968</c:v>
                </c:pt>
                <c:pt idx="769">
                  <c:v>969</c:v>
                </c:pt>
                <c:pt idx="770">
                  <c:v>970</c:v>
                </c:pt>
                <c:pt idx="771">
                  <c:v>971</c:v>
                </c:pt>
                <c:pt idx="772">
                  <c:v>972</c:v>
                </c:pt>
                <c:pt idx="773">
                  <c:v>973</c:v>
                </c:pt>
                <c:pt idx="774">
                  <c:v>974</c:v>
                </c:pt>
                <c:pt idx="775">
                  <c:v>975</c:v>
                </c:pt>
                <c:pt idx="776">
                  <c:v>976</c:v>
                </c:pt>
                <c:pt idx="777">
                  <c:v>977</c:v>
                </c:pt>
                <c:pt idx="778">
                  <c:v>978</c:v>
                </c:pt>
                <c:pt idx="779">
                  <c:v>979</c:v>
                </c:pt>
                <c:pt idx="780">
                  <c:v>980</c:v>
                </c:pt>
                <c:pt idx="781">
                  <c:v>981</c:v>
                </c:pt>
                <c:pt idx="782">
                  <c:v>982</c:v>
                </c:pt>
                <c:pt idx="783">
                  <c:v>983</c:v>
                </c:pt>
                <c:pt idx="784">
                  <c:v>984</c:v>
                </c:pt>
                <c:pt idx="785">
                  <c:v>985</c:v>
                </c:pt>
                <c:pt idx="786">
                  <c:v>986</c:v>
                </c:pt>
                <c:pt idx="787">
                  <c:v>987</c:v>
                </c:pt>
                <c:pt idx="788">
                  <c:v>988</c:v>
                </c:pt>
                <c:pt idx="789">
                  <c:v>989</c:v>
                </c:pt>
                <c:pt idx="790">
                  <c:v>990</c:v>
                </c:pt>
                <c:pt idx="791">
                  <c:v>991</c:v>
                </c:pt>
                <c:pt idx="792">
                  <c:v>992</c:v>
                </c:pt>
                <c:pt idx="793">
                  <c:v>993</c:v>
                </c:pt>
                <c:pt idx="794">
                  <c:v>994</c:v>
                </c:pt>
                <c:pt idx="795">
                  <c:v>995</c:v>
                </c:pt>
                <c:pt idx="796">
                  <c:v>996</c:v>
                </c:pt>
                <c:pt idx="797">
                  <c:v>997</c:v>
                </c:pt>
                <c:pt idx="798">
                  <c:v>998</c:v>
                </c:pt>
                <c:pt idx="799">
                  <c:v>999</c:v>
                </c:pt>
                <c:pt idx="800">
                  <c:v>1000</c:v>
                </c:pt>
                <c:pt idx="801">
                  <c:v>1001</c:v>
                </c:pt>
                <c:pt idx="802">
                  <c:v>1002</c:v>
                </c:pt>
                <c:pt idx="803">
                  <c:v>1003</c:v>
                </c:pt>
                <c:pt idx="804">
                  <c:v>1004</c:v>
                </c:pt>
                <c:pt idx="805">
                  <c:v>1005</c:v>
                </c:pt>
                <c:pt idx="806">
                  <c:v>1006</c:v>
                </c:pt>
                <c:pt idx="807">
                  <c:v>1007</c:v>
                </c:pt>
                <c:pt idx="808">
                  <c:v>1008</c:v>
                </c:pt>
                <c:pt idx="809">
                  <c:v>1009</c:v>
                </c:pt>
                <c:pt idx="810">
                  <c:v>1010</c:v>
                </c:pt>
                <c:pt idx="811">
                  <c:v>1011</c:v>
                </c:pt>
                <c:pt idx="812">
                  <c:v>1012</c:v>
                </c:pt>
                <c:pt idx="813">
                  <c:v>1013</c:v>
                </c:pt>
                <c:pt idx="814">
                  <c:v>1014</c:v>
                </c:pt>
                <c:pt idx="815">
                  <c:v>1015</c:v>
                </c:pt>
                <c:pt idx="816">
                  <c:v>1016</c:v>
                </c:pt>
                <c:pt idx="817">
                  <c:v>1017</c:v>
                </c:pt>
                <c:pt idx="818">
                  <c:v>1018</c:v>
                </c:pt>
                <c:pt idx="819">
                  <c:v>1019</c:v>
                </c:pt>
                <c:pt idx="820">
                  <c:v>1020</c:v>
                </c:pt>
                <c:pt idx="821">
                  <c:v>1021</c:v>
                </c:pt>
                <c:pt idx="822">
                  <c:v>1022</c:v>
                </c:pt>
                <c:pt idx="823">
                  <c:v>1023</c:v>
                </c:pt>
                <c:pt idx="824">
                  <c:v>1024</c:v>
                </c:pt>
                <c:pt idx="825">
                  <c:v>1025</c:v>
                </c:pt>
                <c:pt idx="826">
                  <c:v>1026</c:v>
                </c:pt>
                <c:pt idx="827">
                  <c:v>1027</c:v>
                </c:pt>
                <c:pt idx="828">
                  <c:v>1028</c:v>
                </c:pt>
                <c:pt idx="829">
                  <c:v>1029</c:v>
                </c:pt>
                <c:pt idx="830">
                  <c:v>1030</c:v>
                </c:pt>
                <c:pt idx="831">
                  <c:v>1031</c:v>
                </c:pt>
                <c:pt idx="832">
                  <c:v>1032</c:v>
                </c:pt>
                <c:pt idx="833">
                  <c:v>1033</c:v>
                </c:pt>
                <c:pt idx="834">
                  <c:v>1034</c:v>
                </c:pt>
                <c:pt idx="835">
                  <c:v>1035</c:v>
                </c:pt>
                <c:pt idx="836">
                  <c:v>1036</c:v>
                </c:pt>
                <c:pt idx="837">
                  <c:v>1037</c:v>
                </c:pt>
                <c:pt idx="838">
                  <c:v>1038</c:v>
                </c:pt>
                <c:pt idx="839">
                  <c:v>1039</c:v>
                </c:pt>
                <c:pt idx="840">
                  <c:v>1040</c:v>
                </c:pt>
                <c:pt idx="841">
                  <c:v>1041</c:v>
                </c:pt>
                <c:pt idx="842">
                  <c:v>1042</c:v>
                </c:pt>
                <c:pt idx="843">
                  <c:v>1043</c:v>
                </c:pt>
                <c:pt idx="844">
                  <c:v>1044</c:v>
                </c:pt>
                <c:pt idx="845">
                  <c:v>1045</c:v>
                </c:pt>
                <c:pt idx="846">
                  <c:v>1046</c:v>
                </c:pt>
                <c:pt idx="847">
                  <c:v>1047</c:v>
                </c:pt>
                <c:pt idx="848">
                  <c:v>1048</c:v>
                </c:pt>
                <c:pt idx="849">
                  <c:v>1049</c:v>
                </c:pt>
                <c:pt idx="850">
                  <c:v>1050</c:v>
                </c:pt>
                <c:pt idx="851">
                  <c:v>1051</c:v>
                </c:pt>
                <c:pt idx="852">
                  <c:v>1052</c:v>
                </c:pt>
                <c:pt idx="853">
                  <c:v>1053</c:v>
                </c:pt>
                <c:pt idx="854">
                  <c:v>1054</c:v>
                </c:pt>
                <c:pt idx="855">
                  <c:v>1055</c:v>
                </c:pt>
                <c:pt idx="856">
                  <c:v>1056</c:v>
                </c:pt>
                <c:pt idx="857">
                  <c:v>1057</c:v>
                </c:pt>
                <c:pt idx="858">
                  <c:v>1058</c:v>
                </c:pt>
                <c:pt idx="859">
                  <c:v>1059</c:v>
                </c:pt>
                <c:pt idx="860">
                  <c:v>1060</c:v>
                </c:pt>
                <c:pt idx="861">
                  <c:v>1061</c:v>
                </c:pt>
                <c:pt idx="862">
                  <c:v>1062</c:v>
                </c:pt>
                <c:pt idx="863">
                  <c:v>1063</c:v>
                </c:pt>
                <c:pt idx="864">
                  <c:v>1064</c:v>
                </c:pt>
                <c:pt idx="865">
                  <c:v>1065</c:v>
                </c:pt>
                <c:pt idx="866">
                  <c:v>1066</c:v>
                </c:pt>
                <c:pt idx="867">
                  <c:v>1067</c:v>
                </c:pt>
                <c:pt idx="868">
                  <c:v>1068</c:v>
                </c:pt>
                <c:pt idx="869">
                  <c:v>1069</c:v>
                </c:pt>
                <c:pt idx="870">
                  <c:v>1070</c:v>
                </c:pt>
                <c:pt idx="871">
                  <c:v>1071</c:v>
                </c:pt>
                <c:pt idx="872">
                  <c:v>1072</c:v>
                </c:pt>
                <c:pt idx="873">
                  <c:v>1073</c:v>
                </c:pt>
                <c:pt idx="874">
                  <c:v>1074</c:v>
                </c:pt>
                <c:pt idx="875">
                  <c:v>1075</c:v>
                </c:pt>
                <c:pt idx="876">
                  <c:v>1076</c:v>
                </c:pt>
                <c:pt idx="877">
                  <c:v>1077</c:v>
                </c:pt>
                <c:pt idx="878">
                  <c:v>1078</c:v>
                </c:pt>
                <c:pt idx="879">
                  <c:v>1079</c:v>
                </c:pt>
                <c:pt idx="880">
                  <c:v>1080</c:v>
                </c:pt>
                <c:pt idx="881">
                  <c:v>1081</c:v>
                </c:pt>
                <c:pt idx="882">
                  <c:v>1082</c:v>
                </c:pt>
                <c:pt idx="883">
                  <c:v>1083</c:v>
                </c:pt>
                <c:pt idx="884">
                  <c:v>1084</c:v>
                </c:pt>
                <c:pt idx="885">
                  <c:v>1085</c:v>
                </c:pt>
                <c:pt idx="886">
                  <c:v>1086</c:v>
                </c:pt>
                <c:pt idx="887">
                  <c:v>1087</c:v>
                </c:pt>
                <c:pt idx="888">
                  <c:v>1088</c:v>
                </c:pt>
                <c:pt idx="889">
                  <c:v>1089</c:v>
                </c:pt>
                <c:pt idx="890">
                  <c:v>1090</c:v>
                </c:pt>
                <c:pt idx="891">
                  <c:v>1091</c:v>
                </c:pt>
                <c:pt idx="892">
                  <c:v>1092</c:v>
                </c:pt>
                <c:pt idx="893">
                  <c:v>1093</c:v>
                </c:pt>
                <c:pt idx="894">
                  <c:v>1094</c:v>
                </c:pt>
                <c:pt idx="895">
                  <c:v>1095</c:v>
                </c:pt>
                <c:pt idx="896">
                  <c:v>1096</c:v>
                </c:pt>
                <c:pt idx="897">
                  <c:v>1097</c:v>
                </c:pt>
                <c:pt idx="898">
                  <c:v>1098</c:v>
                </c:pt>
                <c:pt idx="899">
                  <c:v>1099</c:v>
                </c:pt>
                <c:pt idx="900">
                  <c:v>1100</c:v>
                </c:pt>
                <c:pt idx="901">
                  <c:v>1101</c:v>
                </c:pt>
                <c:pt idx="902">
                  <c:v>1102</c:v>
                </c:pt>
                <c:pt idx="903">
                  <c:v>1103</c:v>
                </c:pt>
                <c:pt idx="904">
                  <c:v>1104</c:v>
                </c:pt>
                <c:pt idx="905">
                  <c:v>1105</c:v>
                </c:pt>
                <c:pt idx="906">
                  <c:v>1106</c:v>
                </c:pt>
                <c:pt idx="907">
                  <c:v>1107</c:v>
                </c:pt>
                <c:pt idx="908">
                  <c:v>1108</c:v>
                </c:pt>
                <c:pt idx="909">
                  <c:v>1109</c:v>
                </c:pt>
                <c:pt idx="910">
                  <c:v>1110</c:v>
                </c:pt>
                <c:pt idx="911">
                  <c:v>1111</c:v>
                </c:pt>
                <c:pt idx="912">
                  <c:v>1112</c:v>
                </c:pt>
                <c:pt idx="913">
                  <c:v>1113</c:v>
                </c:pt>
                <c:pt idx="914">
                  <c:v>1114</c:v>
                </c:pt>
                <c:pt idx="915">
                  <c:v>1115</c:v>
                </c:pt>
                <c:pt idx="916">
                  <c:v>1116</c:v>
                </c:pt>
                <c:pt idx="917">
                  <c:v>1117</c:v>
                </c:pt>
                <c:pt idx="918">
                  <c:v>1118</c:v>
                </c:pt>
                <c:pt idx="919">
                  <c:v>1119</c:v>
                </c:pt>
                <c:pt idx="920">
                  <c:v>1120</c:v>
                </c:pt>
                <c:pt idx="921">
                  <c:v>1121</c:v>
                </c:pt>
                <c:pt idx="922">
                  <c:v>1122</c:v>
                </c:pt>
                <c:pt idx="923">
                  <c:v>1123</c:v>
                </c:pt>
                <c:pt idx="924">
                  <c:v>1124</c:v>
                </c:pt>
                <c:pt idx="925">
                  <c:v>1125</c:v>
                </c:pt>
                <c:pt idx="926">
                  <c:v>1126</c:v>
                </c:pt>
                <c:pt idx="927">
                  <c:v>1127</c:v>
                </c:pt>
                <c:pt idx="928">
                  <c:v>1128</c:v>
                </c:pt>
                <c:pt idx="929">
                  <c:v>1129</c:v>
                </c:pt>
                <c:pt idx="930">
                  <c:v>1130</c:v>
                </c:pt>
                <c:pt idx="931">
                  <c:v>1131</c:v>
                </c:pt>
                <c:pt idx="932">
                  <c:v>1132</c:v>
                </c:pt>
                <c:pt idx="933">
                  <c:v>1133</c:v>
                </c:pt>
                <c:pt idx="934">
                  <c:v>1134</c:v>
                </c:pt>
                <c:pt idx="935">
                  <c:v>1135</c:v>
                </c:pt>
                <c:pt idx="936">
                  <c:v>1136</c:v>
                </c:pt>
                <c:pt idx="937">
                  <c:v>1137</c:v>
                </c:pt>
                <c:pt idx="938">
                  <c:v>1138</c:v>
                </c:pt>
                <c:pt idx="939">
                  <c:v>1139</c:v>
                </c:pt>
                <c:pt idx="940">
                  <c:v>1140</c:v>
                </c:pt>
                <c:pt idx="941">
                  <c:v>1141</c:v>
                </c:pt>
                <c:pt idx="942">
                  <c:v>1142</c:v>
                </c:pt>
                <c:pt idx="943">
                  <c:v>1143</c:v>
                </c:pt>
                <c:pt idx="944">
                  <c:v>1144</c:v>
                </c:pt>
                <c:pt idx="945">
                  <c:v>1145</c:v>
                </c:pt>
                <c:pt idx="946">
                  <c:v>1146</c:v>
                </c:pt>
                <c:pt idx="947">
                  <c:v>1147</c:v>
                </c:pt>
                <c:pt idx="948">
                  <c:v>1148</c:v>
                </c:pt>
                <c:pt idx="949">
                  <c:v>1149</c:v>
                </c:pt>
                <c:pt idx="950">
                  <c:v>1150</c:v>
                </c:pt>
                <c:pt idx="951">
                  <c:v>1151</c:v>
                </c:pt>
                <c:pt idx="952">
                  <c:v>1152</c:v>
                </c:pt>
                <c:pt idx="953">
                  <c:v>1153</c:v>
                </c:pt>
                <c:pt idx="954">
                  <c:v>1154</c:v>
                </c:pt>
                <c:pt idx="955">
                  <c:v>1155</c:v>
                </c:pt>
                <c:pt idx="956">
                  <c:v>1156</c:v>
                </c:pt>
                <c:pt idx="957">
                  <c:v>1157</c:v>
                </c:pt>
                <c:pt idx="958">
                  <c:v>1158</c:v>
                </c:pt>
                <c:pt idx="959">
                  <c:v>1159</c:v>
                </c:pt>
                <c:pt idx="960">
                  <c:v>1160</c:v>
                </c:pt>
                <c:pt idx="961">
                  <c:v>1161</c:v>
                </c:pt>
                <c:pt idx="962">
                  <c:v>1162</c:v>
                </c:pt>
                <c:pt idx="963">
                  <c:v>1163</c:v>
                </c:pt>
                <c:pt idx="964">
                  <c:v>1164</c:v>
                </c:pt>
                <c:pt idx="965">
                  <c:v>1165</c:v>
                </c:pt>
                <c:pt idx="966">
                  <c:v>1166</c:v>
                </c:pt>
                <c:pt idx="967">
                  <c:v>1167</c:v>
                </c:pt>
                <c:pt idx="968">
                  <c:v>1168</c:v>
                </c:pt>
                <c:pt idx="969">
                  <c:v>1169</c:v>
                </c:pt>
                <c:pt idx="970">
                  <c:v>1170</c:v>
                </c:pt>
                <c:pt idx="971">
                  <c:v>1171</c:v>
                </c:pt>
                <c:pt idx="972">
                  <c:v>1172</c:v>
                </c:pt>
                <c:pt idx="973">
                  <c:v>1173</c:v>
                </c:pt>
                <c:pt idx="974">
                  <c:v>1174</c:v>
                </c:pt>
                <c:pt idx="975">
                  <c:v>1175</c:v>
                </c:pt>
                <c:pt idx="976">
                  <c:v>1176</c:v>
                </c:pt>
                <c:pt idx="977">
                  <c:v>1177</c:v>
                </c:pt>
                <c:pt idx="978">
                  <c:v>1178</c:v>
                </c:pt>
                <c:pt idx="979">
                  <c:v>1179</c:v>
                </c:pt>
                <c:pt idx="980">
                  <c:v>1180</c:v>
                </c:pt>
                <c:pt idx="981">
                  <c:v>1181</c:v>
                </c:pt>
                <c:pt idx="982">
                  <c:v>1182</c:v>
                </c:pt>
                <c:pt idx="983">
                  <c:v>1183</c:v>
                </c:pt>
                <c:pt idx="984">
                  <c:v>1184</c:v>
                </c:pt>
                <c:pt idx="985">
                  <c:v>1185</c:v>
                </c:pt>
                <c:pt idx="986">
                  <c:v>1186</c:v>
                </c:pt>
                <c:pt idx="987">
                  <c:v>1187</c:v>
                </c:pt>
                <c:pt idx="988">
                  <c:v>1188</c:v>
                </c:pt>
                <c:pt idx="989">
                  <c:v>1189</c:v>
                </c:pt>
                <c:pt idx="990">
                  <c:v>1190</c:v>
                </c:pt>
                <c:pt idx="991">
                  <c:v>1191</c:v>
                </c:pt>
                <c:pt idx="992">
                  <c:v>1192</c:v>
                </c:pt>
                <c:pt idx="993">
                  <c:v>1193</c:v>
                </c:pt>
                <c:pt idx="994">
                  <c:v>1194</c:v>
                </c:pt>
                <c:pt idx="995">
                  <c:v>1195</c:v>
                </c:pt>
                <c:pt idx="996">
                  <c:v>1196</c:v>
                </c:pt>
                <c:pt idx="997">
                  <c:v>1197</c:v>
                </c:pt>
                <c:pt idx="998">
                  <c:v>1198</c:v>
                </c:pt>
                <c:pt idx="999">
                  <c:v>1199</c:v>
                </c:pt>
                <c:pt idx="1000">
                  <c:v>1200</c:v>
                </c:pt>
                <c:pt idx="1001">
                  <c:v>1201</c:v>
                </c:pt>
                <c:pt idx="1002">
                  <c:v>1202</c:v>
                </c:pt>
                <c:pt idx="1003">
                  <c:v>1203</c:v>
                </c:pt>
                <c:pt idx="1004">
                  <c:v>1204</c:v>
                </c:pt>
                <c:pt idx="1005">
                  <c:v>1205</c:v>
                </c:pt>
                <c:pt idx="1006">
                  <c:v>1206</c:v>
                </c:pt>
                <c:pt idx="1007">
                  <c:v>1207</c:v>
                </c:pt>
                <c:pt idx="1008">
                  <c:v>1208</c:v>
                </c:pt>
                <c:pt idx="1009">
                  <c:v>1209</c:v>
                </c:pt>
                <c:pt idx="1010">
                  <c:v>1210</c:v>
                </c:pt>
                <c:pt idx="1011">
                  <c:v>1211</c:v>
                </c:pt>
                <c:pt idx="1012">
                  <c:v>1212</c:v>
                </c:pt>
                <c:pt idx="1013">
                  <c:v>1213</c:v>
                </c:pt>
                <c:pt idx="1014">
                  <c:v>1214</c:v>
                </c:pt>
                <c:pt idx="1015">
                  <c:v>1215</c:v>
                </c:pt>
                <c:pt idx="1016">
                  <c:v>1216</c:v>
                </c:pt>
                <c:pt idx="1017">
                  <c:v>1217</c:v>
                </c:pt>
                <c:pt idx="1018">
                  <c:v>1218</c:v>
                </c:pt>
                <c:pt idx="1019">
                  <c:v>1219</c:v>
                </c:pt>
                <c:pt idx="1020">
                  <c:v>1220</c:v>
                </c:pt>
                <c:pt idx="1021">
                  <c:v>1221</c:v>
                </c:pt>
                <c:pt idx="1022">
                  <c:v>1222</c:v>
                </c:pt>
                <c:pt idx="1023">
                  <c:v>1223</c:v>
                </c:pt>
                <c:pt idx="1024">
                  <c:v>1224</c:v>
                </c:pt>
                <c:pt idx="1025">
                  <c:v>1225</c:v>
                </c:pt>
                <c:pt idx="1026">
                  <c:v>1226</c:v>
                </c:pt>
                <c:pt idx="1027">
                  <c:v>1227</c:v>
                </c:pt>
                <c:pt idx="1028">
                  <c:v>1228</c:v>
                </c:pt>
                <c:pt idx="1029">
                  <c:v>1229</c:v>
                </c:pt>
                <c:pt idx="1030">
                  <c:v>1230</c:v>
                </c:pt>
                <c:pt idx="1031">
                  <c:v>1231</c:v>
                </c:pt>
                <c:pt idx="1032">
                  <c:v>1232</c:v>
                </c:pt>
                <c:pt idx="1033">
                  <c:v>1233</c:v>
                </c:pt>
                <c:pt idx="1034">
                  <c:v>1234</c:v>
                </c:pt>
                <c:pt idx="1035">
                  <c:v>1235</c:v>
                </c:pt>
                <c:pt idx="1036">
                  <c:v>1236</c:v>
                </c:pt>
                <c:pt idx="1037">
                  <c:v>1237</c:v>
                </c:pt>
                <c:pt idx="1038">
                  <c:v>1238</c:v>
                </c:pt>
                <c:pt idx="1039">
                  <c:v>1239</c:v>
                </c:pt>
                <c:pt idx="1040">
                  <c:v>1240</c:v>
                </c:pt>
                <c:pt idx="1041">
                  <c:v>1241</c:v>
                </c:pt>
                <c:pt idx="1042">
                  <c:v>1242</c:v>
                </c:pt>
                <c:pt idx="1043">
                  <c:v>1243</c:v>
                </c:pt>
                <c:pt idx="1044">
                  <c:v>1244</c:v>
                </c:pt>
                <c:pt idx="1045">
                  <c:v>1245</c:v>
                </c:pt>
                <c:pt idx="1046">
                  <c:v>1246</c:v>
                </c:pt>
                <c:pt idx="1047">
                  <c:v>1247</c:v>
                </c:pt>
                <c:pt idx="1048">
                  <c:v>1248</c:v>
                </c:pt>
                <c:pt idx="1049">
                  <c:v>1249</c:v>
                </c:pt>
                <c:pt idx="1050">
                  <c:v>1250</c:v>
                </c:pt>
                <c:pt idx="1051">
                  <c:v>1251</c:v>
                </c:pt>
                <c:pt idx="1052">
                  <c:v>1252</c:v>
                </c:pt>
                <c:pt idx="1053">
                  <c:v>1253</c:v>
                </c:pt>
                <c:pt idx="1054">
                  <c:v>1254</c:v>
                </c:pt>
                <c:pt idx="1055">
                  <c:v>1255</c:v>
                </c:pt>
                <c:pt idx="1056">
                  <c:v>1256</c:v>
                </c:pt>
                <c:pt idx="1057">
                  <c:v>1257</c:v>
                </c:pt>
                <c:pt idx="1058">
                  <c:v>1258</c:v>
                </c:pt>
                <c:pt idx="1059">
                  <c:v>1259</c:v>
                </c:pt>
                <c:pt idx="1060">
                  <c:v>1260</c:v>
                </c:pt>
                <c:pt idx="1061">
                  <c:v>1261</c:v>
                </c:pt>
                <c:pt idx="1062">
                  <c:v>1262</c:v>
                </c:pt>
                <c:pt idx="1063">
                  <c:v>1263</c:v>
                </c:pt>
                <c:pt idx="1064">
                  <c:v>1264</c:v>
                </c:pt>
                <c:pt idx="1065">
                  <c:v>1265</c:v>
                </c:pt>
                <c:pt idx="1066">
                  <c:v>1266</c:v>
                </c:pt>
                <c:pt idx="1067">
                  <c:v>1267</c:v>
                </c:pt>
                <c:pt idx="1068">
                  <c:v>1268</c:v>
                </c:pt>
                <c:pt idx="1069">
                  <c:v>1269</c:v>
                </c:pt>
                <c:pt idx="1070">
                  <c:v>1270</c:v>
                </c:pt>
                <c:pt idx="1071">
                  <c:v>1271</c:v>
                </c:pt>
                <c:pt idx="1072">
                  <c:v>1272</c:v>
                </c:pt>
                <c:pt idx="1073">
                  <c:v>1273</c:v>
                </c:pt>
                <c:pt idx="1074">
                  <c:v>1274</c:v>
                </c:pt>
                <c:pt idx="1075">
                  <c:v>1275</c:v>
                </c:pt>
                <c:pt idx="1076">
                  <c:v>1276</c:v>
                </c:pt>
                <c:pt idx="1077">
                  <c:v>1277</c:v>
                </c:pt>
                <c:pt idx="1078">
                  <c:v>1278</c:v>
                </c:pt>
                <c:pt idx="1079">
                  <c:v>1279</c:v>
                </c:pt>
                <c:pt idx="1080">
                  <c:v>1280</c:v>
                </c:pt>
                <c:pt idx="1081">
                  <c:v>1281</c:v>
                </c:pt>
                <c:pt idx="1082">
                  <c:v>1282</c:v>
                </c:pt>
                <c:pt idx="1083">
                  <c:v>1283</c:v>
                </c:pt>
                <c:pt idx="1084">
                  <c:v>1284</c:v>
                </c:pt>
                <c:pt idx="1085">
                  <c:v>1285</c:v>
                </c:pt>
                <c:pt idx="1086">
                  <c:v>1286</c:v>
                </c:pt>
                <c:pt idx="1087">
                  <c:v>1287</c:v>
                </c:pt>
                <c:pt idx="1088">
                  <c:v>1288</c:v>
                </c:pt>
                <c:pt idx="1089">
                  <c:v>1289</c:v>
                </c:pt>
                <c:pt idx="1090">
                  <c:v>1290</c:v>
                </c:pt>
                <c:pt idx="1091">
                  <c:v>1291</c:v>
                </c:pt>
                <c:pt idx="1092">
                  <c:v>1292</c:v>
                </c:pt>
                <c:pt idx="1093">
                  <c:v>1293</c:v>
                </c:pt>
                <c:pt idx="1094">
                  <c:v>1294</c:v>
                </c:pt>
                <c:pt idx="1095">
                  <c:v>1295</c:v>
                </c:pt>
                <c:pt idx="1096">
                  <c:v>1296</c:v>
                </c:pt>
                <c:pt idx="1097">
                  <c:v>1297</c:v>
                </c:pt>
                <c:pt idx="1098">
                  <c:v>1298</c:v>
                </c:pt>
                <c:pt idx="1099">
                  <c:v>1299</c:v>
                </c:pt>
                <c:pt idx="1100">
                  <c:v>1300</c:v>
                </c:pt>
                <c:pt idx="1101">
                  <c:v>1301</c:v>
                </c:pt>
                <c:pt idx="1102">
                  <c:v>1302</c:v>
                </c:pt>
                <c:pt idx="1103">
                  <c:v>1303</c:v>
                </c:pt>
                <c:pt idx="1104">
                  <c:v>1304</c:v>
                </c:pt>
                <c:pt idx="1105">
                  <c:v>1305</c:v>
                </c:pt>
                <c:pt idx="1106">
                  <c:v>1306</c:v>
                </c:pt>
                <c:pt idx="1107">
                  <c:v>1307</c:v>
                </c:pt>
                <c:pt idx="1108">
                  <c:v>1308</c:v>
                </c:pt>
                <c:pt idx="1109">
                  <c:v>1309</c:v>
                </c:pt>
                <c:pt idx="1110">
                  <c:v>1310</c:v>
                </c:pt>
                <c:pt idx="1111">
                  <c:v>1311</c:v>
                </c:pt>
                <c:pt idx="1112">
                  <c:v>1312</c:v>
                </c:pt>
                <c:pt idx="1113">
                  <c:v>1313</c:v>
                </c:pt>
                <c:pt idx="1114">
                  <c:v>1314</c:v>
                </c:pt>
                <c:pt idx="1115">
                  <c:v>1315</c:v>
                </c:pt>
                <c:pt idx="1116">
                  <c:v>1316</c:v>
                </c:pt>
                <c:pt idx="1117">
                  <c:v>1317</c:v>
                </c:pt>
                <c:pt idx="1118">
                  <c:v>1318</c:v>
                </c:pt>
                <c:pt idx="1119">
                  <c:v>1319</c:v>
                </c:pt>
                <c:pt idx="1120">
                  <c:v>1320</c:v>
                </c:pt>
                <c:pt idx="1121">
                  <c:v>1321</c:v>
                </c:pt>
                <c:pt idx="1122">
                  <c:v>1322</c:v>
                </c:pt>
                <c:pt idx="1123">
                  <c:v>1323</c:v>
                </c:pt>
                <c:pt idx="1124">
                  <c:v>1324</c:v>
                </c:pt>
                <c:pt idx="1125">
                  <c:v>1325</c:v>
                </c:pt>
                <c:pt idx="1126">
                  <c:v>1326</c:v>
                </c:pt>
                <c:pt idx="1127">
                  <c:v>1327</c:v>
                </c:pt>
                <c:pt idx="1128">
                  <c:v>1328</c:v>
                </c:pt>
                <c:pt idx="1129">
                  <c:v>1329</c:v>
                </c:pt>
                <c:pt idx="1130">
                  <c:v>1330</c:v>
                </c:pt>
                <c:pt idx="1131">
                  <c:v>1331</c:v>
                </c:pt>
                <c:pt idx="1132">
                  <c:v>1332</c:v>
                </c:pt>
                <c:pt idx="1133">
                  <c:v>1333</c:v>
                </c:pt>
                <c:pt idx="1134">
                  <c:v>1334</c:v>
                </c:pt>
                <c:pt idx="1135">
                  <c:v>1335</c:v>
                </c:pt>
                <c:pt idx="1136">
                  <c:v>1336</c:v>
                </c:pt>
                <c:pt idx="1137">
                  <c:v>1337</c:v>
                </c:pt>
                <c:pt idx="1138">
                  <c:v>1338</c:v>
                </c:pt>
                <c:pt idx="1139">
                  <c:v>1339</c:v>
                </c:pt>
                <c:pt idx="1140">
                  <c:v>1340</c:v>
                </c:pt>
                <c:pt idx="1141">
                  <c:v>1341</c:v>
                </c:pt>
                <c:pt idx="1142">
                  <c:v>1342</c:v>
                </c:pt>
                <c:pt idx="1143">
                  <c:v>1343</c:v>
                </c:pt>
                <c:pt idx="1144">
                  <c:v>1344</c:v>
                </c:pt>
                <c:pt idx="1145">
                  <c:v>1345</c:v>
                </c:pt>
                <c:pt idx="1146">
                  <c:v>1346</c:v>
                </c:pt>
                <c:pt idx="1147">
                  <c:v>1347</c:v>
                </c:pt>
                <c:pt idx="1148">
                  <c:v>1348</c:v>
                </c:pt>
                <c:pt idx="1149">
                  <c:v>1349</c:v>
                </c:pt>
                <c:pt idx="1150">
                  <c:v>1350</c:v>
                </c:pt>
                <c:pt idx="1151">
                  <c:v>1351</c:v>
                </c:pt>
                <c:pt idx="1152">
                  <c:v>1352</c:v>
                </c:pt>
                <c:pt idx="1153">
                  <c:v>1353</c:v>
                </c:pt>
                <c:pt idx="1154">
                  <c:v>1354</c:v>
                </c:pt>
                <c:pt idx="1155">
                  <c:v>1355</c:v>
                </c:pt>
                <c:pt idx="1156">
                  <c:v>1356</c:v>
                </c:pt>
                <c:pt idx="1157">
                  <c:v>1357</c:v>
                </c:pt>
                <c:pt idx="1158">
                  <c:v>1358</c:v>
                </c:pt>
                <c:pt idx="1159">
                  <c:v>1359</c:v>
                </c:pt>
                <c:pt idx="1160">
                  <c:v>1360</c:v>
                </c:pt>
                <c:pt idx="1161">
                  <c:v>1361</c:v>
                </c:pt>
                <c:pt idx="1162">
                  <c:v>1362</c:v>
                </c:pt>
                <c:pt idx="1163">
                  <c:v>1363</c:v>
                </c:pt>
                <c:pt idx="1164">
                  <c:v>1364</c:v>
                </c:pt>
                <c:pt idx="1165">
                  <c:v>1365</c:v>
                </c:pt>
                <c:pt idx="1166">
                  <c:v>1366</c:v>
                </c:pt>
                <c:pt idx="1167">
                  <c:v>1367</c:v>
                </c:pt>
                <c:pt idx="1168">
                  <c:v>1368</c:v>
                </c:pt>
                <c:pt idx="1169">
                  <c:v>1369</c:v>
                </c:pt>
                <c:pt idx="1170">
                  <c:v>1370</c:v>
                </c:pt>
                <c:pt idx="1171">
                  <c:v>1371</c:v>
                </c:pt>
                <c:pt idx="1172">
                  <c:v>1372</c:v>
                </c:pt>
                <c:pt idx="1173">
                  <c:v>1373</c:v>
                </c:pt>
                <c:pt idx="1174">
                  <c:v>1374</c:v>
                </c:pt>
                <c:pt idx="1175">
                  <c:v>1375</c:v>
                </c:pt>
                <c:pt idx="1176">
                  <c:v>1376</c:v>
                </c:pt>
                <c:pt idx="1177">
                  <c:v>1377</c:v>
                </c:pt>
                <c:pt idx="1178">
                  <c:v>1378</c:v>
                </c:pt>
                <c:pt idx="1179">
                  <c:v>1379</c:v>
                </c:pt>
                <c:pt idx="1180">
                  <c:v>1380</c:v>
                </c:pt>
                <c:pt idx="1181">
                  <c:v>1381</c:v>
                </c:pt>
                <c:pt idx="1182">
                  <c:v>1382</c:v>
                </c:pt>
                <c:pt idx="1183">
                  <c:v>1383</c:v>
                </c:pt>
                <c:pt idx="1184">
                  <c:v>1384</c:v>
                </c:pt>
                <c:pt idx="1185">
                  <c:v>1385</c:v>
                </c:pt>
                <c:pt idx="1186">
                  <c:v>1386</c:v>
                </c:pt>
                <c:pt idx="1187">
                  <c:v>1387</c:v>
                </c:pt>
                <c:pt idx="1188">
                  <c:v>1388</c:v>
                </c:pt>
                <c:pt idx="1189">
                  <c:v>1389</c:v>
                </c:pt>
                <c:pt idx="1190">
                  <c:v>1390</c:v>
                </c:pt>
                <c:pt idx="1191">
                  <c:v>1391</c:v>
                </c:pt>
                <c:pt idx="1192">
                  <c:v>1392</c:v>
                </c:pt>
                <c:pt idx="1193">
                  <c:v>1393</c:v>
                </c:pt>
                <c:pt idx="1194">
                  <c:v>1394</c:v>
                </c:pt>
                <c:pt idx="1195">
                  <c:v>1395</c:v>
                </c:pt>
                <c:pt idx="1196">
                  <c:v>1396</c:v>
                </c:pt>
                <c:pt idx="1197">
                  <c:v>1397</c:v>
                </c:pt>
                <c:pt idx="1198">
                  <c:v>1398</c:v>
                </c:pt>
                <c:pt idx="1199">
                  <c:v>1399</c:v>
                </c:pt>
                <c:pt idx="1200">
                  <c:v>1400</c:v>
                </c:pt>
                <c:pt idx="1201">
                  <c:v>1401</c:v>
                </c:pt>
                <c:pt idx="1202">
                  <c:v>1402</c:v>
                </c:pt>
                <c:pt idx="1203">
                  <c:v>1403</c:v>
                </c:pt>
                <c:pt idx="1204">
                  <c:v>1404</c:v>
                </c:pt>
                <c:pt idx="1205">
                  <c:v>1405</c:v>
                </c:pt>
                <c:pt idx="1206">
                  <c:v>1406</c:v>
                </c:pt>
                <c:pt idx="1207">
                  <c:v>1407</c:v>
                </c:pt>
                <c:pt idx="1208">
                  <c:v>1408</c:v>
                </c:pt>
                <c:pt idx="1209">
                  <c:v>1409</c:v>
                </c:pt>
                <c:pt idx="1210">
                  <c:v>1410</c:v>
                </c:pt>
                <c:pt idx="1211">
                  <c:v>1411</c:v>
                </c:pt>
                <c:pt idx="1212">
                  <c:v>1412</c:v>
                </c:pt>
                <c:pt idx="1213">
                  <c:v>1413</c:v>
                </c:pt>
                <c:pt idx="1214">
                  <c:v>1414</c:v>
                </c:pt>
                <c:pt idx="1215">
                  <c:v>1415</c:v>
                </c:pt>
                <c:pt idx="1216">
                  <c:v>1416</c:v>
                </c:pt>
                <c:pt idx="1217">
                  <c:v>1417</c:v>
                </c:pt>
                <c:pt idx="1218">
                  <c:v>1418</c:v>
                </c:pt>
                <c:pt idx="1219">
                  <c:v>1419</c:v>
                </c:pt>
                <c:pt idx="1220">
                  <c:v>1420</c:v>
                </c:pt>
                <c:pt idx="1221">
                  <c:v>1421</c:v>
                </c:pt>
                <c:pt idx="1222">
                  <c:v>1422</c:v>
                </c:pt>
                <c:pt idx="1223">
                  <c:v>1423</c:v>
                </c:pt>
                <c:pt idx="1224">
                  <c:v>1424</c:v>
                </c:pt>
                <c:pt idx="1225">
                  <c:v>1425</c:v>
                </c:pt>
                <c:pt idx="1226">
                  <c:v>1426</c:v>
                </c:pt>
                <c:pt idx="1227">
                  <c:v>1427</c:v>
                </c:pt>
                <c:pt idx="1228">
                  <c:v>1428</c:v>
                </c:pt>
                <c:pt idx="1229">
                  <c:v>1429</c:v>
                </c:pt>
                <c:pt idx="1230">
                  <c:v>1430</c:v>
                </c:pt>
                <c:pt idx="1231">
                  <c:v>1431</c:v>
                </c:pt>
                <c:pt idx="1232">
                  <c:v>1432</c:v>
                </c:pt>
                <c:pt idx="1233">
                  <c:v>1433</c:v>
                </c:pt>
                <c:pt idx="1234">
                  <c:v>1434</c:v>
                </c:pt>
                <c:pt idx="1235">
                  <c:v>1435</c:v>
                </c:pt>
                <c:pt idx="1236">
                  <c:v>1436</c:v>
                </c:pt>
                <c:pt idx="1237">
                  <c:v>1437</c:v>
                </c:pt>
                <c:pt idx="1238">
                  <c:v>1438</c:v>
                </c:pt>
                <c:pt idx="1239">
                  <c:v>1439</c:v>
                </c:pt>
                <c:pt idx="1240">
                  <c:v>1440</c:v>
                </c:pt>
                <c:pt idx="1241">
                  <c:v>1441</c:v>
                </c:pt>
                <c:pt idx="1242">
                  <c:v>1442</c:v>
                </c:pt>
                <c:pt idx="1243">
                  <c:v>1443</c:v>
                </c:pt>
                <c:pt idx="1244">
                  <c:v>1444</c:v>
                </c:pt>
                <c:pt idx="1245">
                  <c:v>1445</c:v>
                </c:pt>
                <c:pt idx="1246">
                  <c:v>1446</c:v>
                </c:pt>
                <c:pt idx="1247">
                  <c:v>1447</c:v>
                </c:pt>
                <c:pt idx="1248">
                  <c:v>1448</c:v>
                </c:pt>
                <c:pt idx="1249">
                  <c:v>1449</c:v>
                </c:pt>
                <c:pt idx="1250">
                  <c:v>1450</c:v>
                </c:pt>
                <c:pt idx="1251">
                  <c:v>1451</c:v>
                </c:pt>
                <c:pt idx="1252">
                  <c:v>1452</c:v>
                </c:pt>
                <c:pt idx="1253">
                  <c:v>1453</c:v>
                </c:pt>
                <c:pt idx="1254">
                  <c:v>1454</c:v>
                </c:pt>
                <c:pt idx="1255">
                  <c:v>1455</c:v>
                </c:pt>
                <c:pt idx="1256">
                  <c:v>1456</c:v>
                </c:pt>
                <c:pt idx="1257">
                  <c:v>1457</c:v>
                </c:pt>
                <c:pt idx="1258">
                  <c:v>1458</c:v>
                </c:pt>
                <c:pt idx="1259">
                  <c:v>1459</c:v>
                </c:pt>
                <c:pt idx="1260">
                  <c:v>1460</c:v>
                </c:pt>
                <c:pt idx="1261">
                  <c:v>1461</c:v>
                </c:pt>
                <c:pt idx="1262">
                  <c:v>1462</c:v>
                </c:pt>
                <c:pt idx="1263">
                  <c:v>1463</c:v>
                </c:pt>
                <c:pt idx="1264">
                  <c:v>1464</c:v>
                </c:pt>
                <c:pt idx="1265">
                  <c:v>1465</c:v>
                </c:pt>
                <c:pt idx="1266">
                  <c:v>1466</c:v>
                </c:pt>
                <c:pt idx="1267">
                  <c:v>1467</c:v>
                </c:pt>
                <c:pt idx="1268">
                  <c:v>1468</c:v>
                </c:pt>
                <c:pt idx="1269">
                  <c:v>1469</c:v>
                </c:pt>
                <c:pt idx="1270">
                  <c:v>1470</c:v>
                </c:pt>
                <c:pt idx="1271">
                  <c:v>1471</c:v>
                </c:pt>
                <c:pt idx="1272">
                  <c:v>1472</c:v>
                </c:pt>
                <c:pt idx="1273">
                  <c:v>1473</c:v>
                </c:pt>
                <c:pt idx="1274">
                  <c:v>1474</c:v>
                </c:pt>
                <c:pt idx="1275">
                  <c:v>1475</c:v>
                </c:pt>
                <c:pt idx="1276">
                  <c:v>1476</c:v>
                </c:pt>
                <c:pt idx="1277">
                  <c:v>1477</c:v>
                </c:pt>
                <c:pt idx="1278">
                  <c:v>1478</c:v>
                </c:pt>
                <c:pt idx="1279">
                  <c:v>1479</c:v>
                </c:pt>
                <c:pt idx="1280">
                  <c:v>1480</c:v>
                </c:pt>
                <c:pt idx="1281">
                  <c:v>1481</c:v>
                </c:pt>
                <c:pt idx="1282">
                  <c:v>1482</c:v>
                </c:pt>
                <c:pt idx="1283">
                  <c:v>1483</c:v>
                </c:pt>
                <c:pt idx="1284">
                  <c:v>1484</c:v>
                </c:pt>
                <c:pt idx="1285">
                  <c:v>1485</c:v>
                </c:pt>
                <c:pt idx="1286">
                  <c:v>1486</c:v>
                </c:pt>
                <c:pt idx="1287">
                  <c:v>1487</c:v>
                </c:pt>
                <c:pt idx="1288">
                  <c:v>1488</c:v>
                </c:pt>
                <c:pt idx="1289">
                  <c:v>1489</c:v>
                </c:pt>
                <c:pt idx="1290">
                  <c:v>1490</c:v>
                </c:pt>
                <c:pt idx="1291">
                  <c:v>1491</c:v>
                </c:pt>
                <c:pt idx="1292">
                  <c:v>1492</c:v>
                </c:pt>
                <c:pt idx="1293">
                  <c:v>1493</c:v>
                </c:pt>
                <c:pt idx="1294">
                  <c:v>1494</c:v>
                </c:pt>
                <c:pt idx="1295">
                  <c:v>1495</c:v>
                </c:pt>
                <c:pt idx="1296">
                  <c:v>1496</c:v>
                </c:pt>
                <c:pt idx="1297">
                  <c:v>1497</c:v>
                </c:pt>
                <c:pt idx="1298">
                  <c:v>1498</c:v>
                </c:pt>
                <c:pt idx="1299">
                  <c:v>1499</c:v>
                </c:pt>
                <c:pt idx="1300">
                  <c:v>1500</c:v>
                </c:pt>
                <c:pt idx="1301">
                  <c:v>1501</c:v>
                </c:pt>
                <c:pt idx="1302">
                  <c:v>1502</c:v>
                </c:pt>
                <c:pt idx="1303">
                  <c:v>1503</c:v>
                </c:pt>
                <c:pt idx="1304">
                  <c:v>1504</c:v>
                </c:pt>
                <c:pt idx="1305">
                  <c:v>1505</c:v>
                </c:pt>
                <c:pt idx="1306">
                  <c:v>1506</c:v>
                </c:pt>
                <c:pt idx="1307">
                  <c:v>1507</c:v>
                </c:pt>
                <c:pt idx="1308">
                  <c:v>1508</c:v>
                </c:pt>
                <c:pt idx="1309">
                  <c:v>1509</c:v>
                </c:pt>
                <c:pt idx="1310">
                  <c:v>1510</c:v>
                </c:pt>
                <c:pt idx="1311">
                  <c:v>1511</c:v>
                </c:pt>
                <c:pt idx="1312">
                  <c:v>1512</c:v>
                </c:pt>
                <c:pt idx="1313">
                  <c:v>1513</c:v>
                </c:pt>
                <c:pt idx="1314">
                  <c:v>1514</c:v>
                </c:pt>
                <c:pt idx="1315">
                  <c:v>1515</c:v>
                </c:pt>
                <c:pt idx="1316">
                  <c:v>1516</c:v>
                </c:pt>
                <c:pt idx="1317">
                  <c:v>1517</c:v>
                </c:pt>
                <c:pt idx="1318">
                  <c:v>1518</c:v>
                </c:pt>
                <c:pt idx="1319">
                  <c:v>1519</c:v>
                </c:pt>
                <c:pt idx="1320">
                  <c:v>1520</c:v>
                </c:pt>
                <c:pt idx="1321">
                  <c:v>1521</c:v>
                </c:pt>
                <c:pt idx="1322">
                  <c:v>1522</c:v>
                </c:pt>
                <c:pt idx="1323">
                  <c:v>1523</c:v>
                </c:pt>
                <c:pt idx="1324">
                  <c:v>1524</c:v>
                </c:pt>
                <c:pt idx="1325">
                  <c:v>1525</c:v>
                </c:pt>
                <c:pt idx="1326">
                  <c:v>1526</c:v>
                </c:pt>
                <c:pt idx="1327">
                  <c:v>1527</c:v>
                </c:pt>
                <c:pt idx="1328">
                  <c:v>1528</c:v>
                </c:pt>
                <c:pt idx="1329">
                  <c:v>1529</c:v>
                </c:pt>
                <c:pt idx="1330">
                  <c:v>1530</c:v>
                </c:pt>
                <c:pt idx="1331">
                  <c:v>1531</c:v>
                </c:pt>
                <c:pt idx="1332">
                  <c:v>1532</c:v>
                </c:pt>
                <c:pt idx="1333">
                  <c:v>1533</c:v>
                </c:pt>
                <c:pt idx="1334">
                  <c:v>1534</c:v>
                </c:pt>
                <c:pt idx="1335">
                  <c:v>1535</c:v>
                </c:pt>
                <c:pt idx="1336">
                  <c:v>1536</c:v>
                </c:pt>
                <c:pt idx="1337">
                  <c:v>1537</c:v>
                </c:pt>
                <c:pt idx="1338">
                  <c:v>1538</c:v>
                </c:pt>
                <c:pt idx="1339">
                  <c:v>1539</c:v>
                </c:pt>
                <c:pt idx="1340">
                  <c:v>1540</c:v>
                </c:pt>
                <c:pt idx="1341">
                  <c:v>1541</c:v>
                </c:pt>
                <c:pt idx="1342">
                  <c:v>1542</c:v>
                </c:pt>
                <c:pt idx="1343">
                  <c:v>1543</c:v>
                </c:pt>
                <c:pt idx="1344">
                  <c:v>1544</c:v>
                </c:pt>
                <c:pt idx="1345">
                  <c:v>1545</c:v>
                </c:pt>
                <c:pt idx="1346">
                  <c:v>1546</c:v>
                </c:pt>
                <c:pt idx="1347">
                  <c:v>1547</c:v>
                </c:pt>
                <c:pt idx="1348">
                  <c:v>1548</c:v>
                </c:pt>
                <c:pt idx="1349">
                  <c:v>1549</c:v>
                </c:pt>
                <c:pt idx="1350">
                  <c:v>1550</c:v>
                </c:pt>
                <c:pt idx="1351">
                  <c:v>1551</c:v>
                </c:pt>
                <c:pt idx="1352">
                  <c:v>1552</c:v>
                </c:pt>
                <c:pt idx="1353">
                  <c:v>1553</c:v>
                </c:pt>
                <c:pt idx="1354">
                  <c:v>1554</c:v>
                </c:pt>
                <c:pt idx="1355">
                  <c:v>1555</c:v>
                </c:pt>
                <c:pt idx="1356">
                  <c:v>1556</c:v>
                </c:pt>
                <c:pt idx="1357">
                  <c:v>1557</c:v>
                </c:pt>
                <c:pt idx="1358">
                  <c:v>1558</c:v>
                </c:pt>
                <c:pt idx="1359">
                  <c:v>1559</c:v>
                </c:pt>
                <c:pt idx="1360">
                  <c:v>1560</c:v>
                </c:pt>
                <c:pt idx="1361">
                  <c:v>1561</c:v>
                </c:pt>
                <c:pt idx="1362">
                  <c:v>1562</c:v>
                </c:pt>
                <c:pt idx="1363">
                  <c:v>1563</c:v>
                </c:pt>
                <c:pt idx="1364">
                  <c:v>1564</c:v>
                </c:pt>
                <c:pt idx="1365">
                  <c:v>1565</c:v>
                </c:pt>
                <c:pt idx="1366">
                  <c:v>1566</c:v>
                </c:pt>
                <c:pt idx="1367">
                  <c:v>1567</c:v>
                </c:pt>
                <c:pt idx="1368">
                  <c:v>1568</c:v>
                </c:pt>
                <c:pt idx="1369">
                  <c:v>1569</c:v>
                </c:pt>
                <c:pt idx="1370">
                  <c:v>1570</c:v>
                </c:pt>
                <c:pt idx="1371">
                  <c:v>1571</c:v>
                </c:pt>
                <c:pt idx="1372">
                  <c:v>1572</c:v>
                </c:pt>
                <c:pt idx="1373">
                  <c:v>1573</c:v>
                </c:pt>
                <c:pt idx="1374">
                  <c:v>1574</c:v>
                </c:pt>
                <c:pt idx="1375">
                  <c:v>1575</c:v>
                </c:pt>
                <c:pt idx="1376">
                  <c:v>1576</c:v>
                </c:pt>
                <c:pt idx="1377">
                  <c:v>1577</c:v>
                </c:pt>
                <c:pt idx="1378">
                  <c:v>1578</c:v>
                </c:pt>
                <c:pt idx="1379">
                  <c:v>1579</c:v>
                </c:pt>
                <c:pt idx="1380">
                  <c:v>1580</c:v>
                </c:pt>
                <c:pt idx="1381">
                  <c:v>1581</c:v>
                </c:pt>
                <c:pt idx="1382">
                  <c:v>1582</c:v>
                </c:pt>
                <c:pt idx="1383">
                  <c:v>1583</c:v>
                </c:pt>
                <c:pt idx="1384">
                  <c:v>1584</c:v>
                </c:pt>
                <c:pt idx="1385">
                  <c:v>1585</c:v>
                </c:pt>
                <c:pt idx="1386">
                  <c:v>1586</c:v>
                </c:pt>
                <c:pt idx="1387">
                  <c:v>1587</c:v>
                </c:pt>
                <c:pt idx="1388">
                  <c:v>1588</c:v>
                </c:pt>
                <c:pt idx="1389">
                  <c:v>1589</c:v>
                </c:pt>
                <c:pt idx="1390">
                  <c:v>1590</c:v>
                </c:pt>
                <c:pt idx="1391">
                  <c:v>1591</c:v>
                </c:pt>
                <c:pt idx="1392">
                  <c:v>1592</c:v>
                </c:pt>
                <c:pt idx="1393">
                  <c:v>1593</c:v>
                </c:pt>
                <c:pt idx="1394">
                  <c:v>1594</c:v>
                </c:pt>
                <c:pt idx="1395">
                  <c:v>1595</c:v>
                </c:pt>
                <c:pt idx="1396">
                  <c:v>1596</c:v>
                </c:pt>
                <c:pt idx="1397">
                  <c:v>1597</c:v>
                </c:pt>
                <c:pt idx="1398">
                  <c:v>1598</c:v>
                </c:pt>
                <c:pt idx="1399">
                  <c:v>1599</c:v>
                </c:pt>
                <c:pt idx="1400">
                  <c:v>1600</c:v>
                </c:pt>
                <c:pt idx="1401">
                  <c:v>1601</c:v>
                </c:pt>
                <c:pt idx="1402">
                  <c:v>1602</c:v>
                </c:pt>
                <c:pt idx="1403">
                  <c:v>1603</c:v>
                </c:pt>
                <c:pt idx="1404">
                  <c:v>1604</c:v>
                </c:pt>
                <c:pt idx="1405">
                  <c:v>1605</c:v>
                </c:pt>
                <c:pt idx="1406">
                  <c:v>1606</c:v>
                </c:pt>
                <c:pt idx="1407">
                  <c:v>1607</c:v>
                </c:pt>
                <c:pt idx="1408">
                  <c:v>1608</c:v>
                </c:pt>
                <c:pt idx="1409">
                  <c:v>1609</c:v>
                </c:pt>
                <c:pt idx="1410">
                  <c:v>1610</c:v>
                </c:pt>
                <c:pt idx="1411">
                  <c:v>1611</c:v>
                </c:pt>
                <c:pt idx="1412">
                  <c:v>1612</c:v>
                </c:pt>
                <c:pt idx="1413">
                  <c:v>1613</c:v>
                </c:pt>
                <c:pt idx="1414">
                  <c:v>1614</c:v>
                </c:pt>
                <c:pt idx="1415">
                  <c:v>1615</c:v>
                </c:pt>
                <c:pt idx="1416">
                  <c:v>1616</c:v>
                </c:pt>
                <c:pt idx="1417">
                  <c:v>1617</c:v>
                </c:pt>
                <c:pt idx="1418">
                  <c:v>1618</c:v>
                </c:pt>
                <c:pt idx="1419">
                  <c:v>1619</c:v>
                </c:pt>
                <c:pt idx="1420">
                  <c:v>1620</c:v>
                </c:pt>
                <c:pt idx="1421">
                  <c:v>1621</c:v>
                </c:pt>
                <c:pt idx="1422">
                  <c:v>1622</c:v>
                </c:pt>
                <c:pt idx="1423">
                  <c:v>1623</c:v>
                </c:pt>
                <c:pt idx="1424">
                  <c:v>1624</c:v>
                </c:pt>
                <c:pt idx="1425">
                  <c:v>1625</c:v>
                </c:pt>
                <c:pt idx="1426">
                  <c:v>1626</c:v>
                </c:pt>
                <c:pt idx="1427">
                  <c:v>1627</c:v>
                </c:pt>
                <c:pt idx="1428">
                  <c:v>1628</c:v>
                </c:pt>
                <c:pt idx="1429">
                  <c:v>1629</c:v>
                </c:pt>
                <c:pt idx="1430">
                  <c:v>1630</c:v>
                </c:pt>
                <c:pt idx="1431">
                  <c:v>1631</c:v>
                </c:pt>
                <c:pt idx="1432">
                  <c:v>1632</c:v>
                </c:pt>
                <c:pt idx="1433">
                  <c:v>1633</c:v>
                </c:pt>
                <c:pt idx="1434">
                  <c:v>1634</c:v>
                </c:pt>
                <c:pt idx="1435">
                  <c:v>1635</c:v>
                </c:pt>
                <c:pt idx="1436">
                  <c:v>1636</c:v>
                </c:pt>
                <c:pt idx="1437">
                  <c:v>1637</c:v>
                </c:pt>
                <c:pt idx="1438">
                  <c:v>1638</c:v>
                </c:pt>
                <c:pt idx="1439">
                  <c:v>1639</c:v>
                </c:pt>
                <c:pt idx="1440">
                  <c:v>1640</c:v>
                </c:pt>
                <c:pt idx="1441">
                  <c:v>1641</c:v>
                </c:pt>
                <c:pt idx="1442">
                  <c:v>1642</c:v>
                </c:pt>
                <c:pt idx="1443">
                  <c:v>1643</c:v>
                </c:pt>
                <c:pt idx="1444">
                  <c:v>1644</c:v>
                </c:pt>
                <c:pt idx="1445">
                  <c:v>1645</c:v>
                </c:pt>
                <c:pt idx="1446">
                  <c:v>1646</c:v>
                </c:pt>
                <c:pt idx="1447">
                  <c:v>1647</c:v>
                </c:pt>
                <c:pt idx="1448">
                  <c:v>1648</c:v>
                </c:pt>
                <c:pt idx="1449">
                  <c:v>1649</c:v>
                </c:pt>
                <c:pt idx="1450">
                  <c:v>1650</c:v>
                </c:pt>
                <c:pt idx="1451">
                  <c:v>1651</c:v>
                </c:pt>
                <c:pt idx="1452">
                  <c:v>1652</c:v>
                </c:pt>
                <c:pt idx="1453">
                  <c:v>1653</c:v>
                </c:pt>
                <c:pt idx="1454">
                  <c:v>1654</c:v>
                </c:pt>
                <c:pt idx="1455">
                  <c:v>1655</c:v>
                </c:pt>
                <c:pt idx="1456">
                  <c:v>1656</c:v>
                </c:pt>
                <c:pt idx="1457">
                  <c:v>1657</c:v>
                </c:pt>
                <c:pt idx="1458">
                  <c:v>1658</c:v>
                </c:pt>
                <c:pt idx="1459">
                  <c:v>1659</c:v>
                </c:pt>
                <c:pt idx="1460">
                  <c:v>1660</c:v>
                </c:pt>
                <c:pt idx="1461">
                  <c:v>1661</c:v>
                </c:pt>
                <c:pt idx="1462">
                  <c:v>1662</c:v>
                </c:pt>
                <c:pt idx="1463">
                  <c:v>1663</c:v>
                </c:pt>
                <c:pt idx="1464">
                  <c:v>1664</c:v>
                </c:pt>
                <c:pt idx="1465">
                  <c:v>1665</c:v>
                </c:pt>
                <c:pt idx="1466">
                  <c:v>1666</c:v>
                </c:pt>
                <c:pt idx="1467">
                  <c:v>1667</c:v>
                </c:pt>
                <c:pt idx="1468">
                  <c:v>1668</c:v>
                </c:pt>
                <c:pt idx="1469">
                  <c:v>1669</c:v>
                </c:pt>
                <c:pt idx="1470">
                  <c:v>1670</c:v>
                </c:pt>
                <c:pt idx="1471">
                  <c:v>1671</c:v>
                </c:pt>
                <c:pt idx="1472">
                  <c:v>1672</c:v>
                </c:pt>
                <c:pt idx="1473">
                  <c:v>1673</c:v>
                </c:pt>
                <c:pt idx="1474">
                  <c:v>1674</c:v>
                </c:pt>
                <c:pt idx="1475">
                  <c:v>1675</c:v>
                </c:pt>
                <c:pt idx="1476">
                  <c:v>1676</c:v>
                </c:pt>
                <c:pt idx="1477">
                  <c:v>1677</c:v>
                </c:pt>
                <c:pt idx="1478">
                  <c:v>1678</c:v>
                </c:pt>
                <c:pt idx="1479">
                  <c:v>1679</c:v>
                </c:pt>
                <c:pt idx="1480">
                  <c:v>1680</c:v>
                </c:pt>
                <c:pt idx="1481">
                  <c:v>1681</c:v>
                </c:pt>
                <c:pt idx="1482">
                  <c:v>1682</c:v>
                </c:pt>
                <c:pt idx="1483">
                  <c:v>1683</c:v>
                </c:pt>
                <c:pt idx="1484">
                  <c:v>1684</c:v>
                </c:pt>
                <c:pt idx="1485">
                  <c:v>1685</c:v>
                </c:pt>
                <c:pt idx="1486">
                  <c:v>1686</c:v>
                </c:pt>
                <c:pt idx="1487">
                  <c:v>1687</c:v>
                </c:pt>
                <c:pt idx="1488">
                  <c:v>1688</c:v>
                </c:pt>
                <c:pt idx="1489">
                  <c:v>1689</c:v>
                </c:pt>
                <c:pt idx="1490">
                  <c:v>1690</c:v>
                </c:pt>
                <c:pt idx="1491">
                  <c:v>1691</c:v>
                </c:pt>
                <c:pt idx="1492">
                  <c:v>1692</c:v>
                </c:pt>
                <c:pt idx="1493">
                  <c:v>1693</c:v>
                </c:pt>
                <c:pt idx="1494">
                  <c:v>1694</c:v>
                </c:pt>
                <c:pt idx="1495">
                  <c:v>1695</c:v>
                </c:pt>
                <c:pt idx="1496">
                  <c:v>1696</c:v>
                </c:pt>
                <c:pt idx="1497">
                  <c:v>1697</c:v>
                </c:pt>
                <c:pt idx="1498">
                  <c:v>1698</c:v>
                </c:pt>
                <c:pt idx="1499">
                  <c:v>1699</c:v>
                </c:pt>
                <c:pt idx="1500">
                  <c:v>1700</c:v>
                </c:pt>
                <c:pt idx="1501">
                  <c:v>1701</c:v>
                </c:pt>
                <c:pt idx="1502">
                  <c:v>1702</c:v>
                </c:pt>
                <c:pt idx="1503">
                  <c:v>1703</c:v>
                </c:pt>
                <c:pt idx="1504">
                  <c:v>1704</c:v>
                </c:pt>
                <c:pt idx="1505">
                  <c:v>1705</c:v>
                </c:pt>
                <c:pt idx="1506">
                  <c:v>1706</c:v>
                </c:pt>
                <c:pt idx="1507">
                  <c:v>1707</c:v>
                </c:pt>
                <c:pt idx="1508">
                  <c:v>1708</c:v>
                </c:pt>
                <c:pt idx="1509">
                  <c:v>1709</c:v>
                </c:pt>
                <c:pt idx="1510">
                  <c:v>1710</c:v>
                </c:pt>
                <c:pt idx="1511">
                  <c:v>1711</c:v>
                </c:pt>
                <c:pt idx="1512">
                  <c:v>1712</c:v>
                </c:pt>
                <c:pt idx="1513">
                  <c:v>1713</c:v>
                </c:pt>
                <c:pt idx="1514">
                  <c:v>1714</c:v>
                </c:pt>
                <c:pt idx="1515">
                  <c:v>1715</c:v>
                </c:pt>
                <c:pt idx="1516">
                  <c:v>1716</c:v>
                </c:pt>
                <c:pt idx="1517">
                  <c:v>1717</c:v>
                </c:pt>
                <c:pt idx="1518">
                  <c:v>1718</c:v>
                </c:pt>
                <c:pt idx="1519">
                  <c:v>1719</c:v>
                </c:pt>
                <c:pt idx="1520">
                  <c:v>1720</c:v>
                </c:pt>
                <c:pt idx="1521">
                  <c:v>1721</c:v>
                </c:pt>
                <c:pt idx="1522">
                  <c:v>1722</c:v>
                </c:pt>
                <c:pt idx="1523">
                  <c:v>1723</c:v>
                </c:pt>
                <c:pt idx="1524">
                  <c:v>1724</c:v>
                </c:pt>
                <c:pt idx="1525">
                  <c:v>1725</c:v>
                </c:pt>
                <c:pt idx="1526">
                  <c:v>1726</c:v>
                </c:pt>
                <c:pt idx="1527">
                  <c:v>1727</c:v>
                </c:pt>
                <c:pt idx="1528">
                  <c:v>1728</c:v>
                </c:pt>
                <c:pt idx="1529">
                  <c:v>1729</c:v>
                </c:pt>
                <c:pt idx="1530">
                  <c:v>1730</c:v>
                </c:pt>
                <c:pt idx="1531">
                  <c:v>1731</c:v>
                </c:pt>
                <c:pt idx="1532">
                  <c:v>1732</c:v>
                </c:pt>
                <c:pt idx="1533">
                  <c:v>1733</c:v>
                </c:pt>
                <c:pt idx="1534">
                  <c:v>1734</c:v>
                </c:pt>
                <c:pt idx="1535">
                  <c:v>1735</c:v>
                </c:pt>
                <c:pt idx="1536">
                  <c:v>1736</c:v>
                </c:pt>
                <c:pt idx="1537">
                  <c:v>1737</c:v>
                </c:pt>
                <c:pt idx="1538">
                  <c:v>1738</c:v>
                </c:pt>
                <c:pt idx="1539">
                  <c:v>1739</c:v>
                </c:pt>
                <c:pt idx="1540">
                  <c:v>1740</c:v>
                </c:pt>
                <c:pt idx="1541">
                  <c:v>1741</c:v>
                </c:pt>
                <c:pt idx="1542">
                  <c:v>1742</c:v>
                </c:pt>
                <c:pt idx="1543">
                  <c:v>1743</c:v>
                </c:pt>
                <c:pt idx="1544">
                  <c:v>1744</c:v>
                </c:pt>
                <c:pt idx="1545">
                  <c:v>1745</c:v>
                </c:pt>
                <c:pt idx="1546">
                  <c:v>1746</c:v>
                </c:pt>
                <c:pt idx="1547">
                  <c:v>1747</c:v>
                </c:pt>
                <c:pt idx="1548">
                  <c:v>1748</c:v>
                </c:pt>
                <c:pt idx="1549">
                  <c:v>1749</c:v>
                </c:pt>
                <c:pt idx="1550">
                  <c:v>1750</c:v>
                </c:pt>
                <c:pt idx="1551">
                  <c:v>1751</c:v>
                </c:pt>
                <c:pt idx="1552">
                  <c:v>1752</c:v>
                </c:pt>
                <c:pt idx="1553">
                  <c:v>1753</c:v>
                </c:pt>
                <c:pt idx="1554">
                  <c:v>1754</c:v>
                </c:pt>
                <c:pt idx="1555">
                  <c:v>1755</c:v>
                </c:pt>
                <c:pt idx="1556">
                  <c:v>1756</c:v>
                </c:pt>
                <c:pt idx="1557">
                  <c:v>1757</c:v>
                </c:pt>
                <c:pt idx="1558">
                  <c:v>1758</c:v>
                </c:pt>
                <c:pt idx="1559">
                  <c:v>1759</c:v>
                </c:pt>
                <c:pt idx="1560">
                  <c:v>1760</c:v>
                </c:pt>
                <c:pt idx="1561">
                  <c:v>1761</c:v>
                </c:pt>
                <c:pt idx="1562">
                  <c:v>1762</c:v>
                </c:pt>
                <c:pt idx="1563">
                  <c:v>1763</c:v>
                </c:pt>
                <c:pt idx="1564">
                  <c:v>1764</c:v>
                </c:pt>
                <c:pt idx="1565">
                  <c:v>1765</c:v>
                </c:pt>
                <c:pt idx="1566">
                  <c:v>1766</c:v>
                </c:pt>
                <c:pt idx="1567">
                  <c:v>1767</c:v>
                </c:pt>
                <c:pt idx="1568">
                  <c:v>1768</c:v>
                </c:pt>
                <c:pt idx="1569">
                  <c:v>1769</c:v>
                </c:pt>
                <c:pt idx="1570">
                  <c:v>1770</c:v>
                </c:pt>
                <c:pt idx="1571">
                  <c:v>1771</c:v>
                </c:pt>
                <c:pt idx="1572">
                  <c:v>1772</c:v>
                </c:pt>
                <c:pt idx="1573">
                  <c:v>1773</c:v>
                </c:pt>
                <c:pt idx="1574">
                  <c:v>1774</c:v>
                </c:pt>
                <c:pt idx="1575">
                  <c:v>1775</c:v>
                </c:pt>
                <c:pt idx="1576">
                  <c:v>1776</c:v>
                </c:pt>
                <c:pt idx="1577">
                  <c:v>1777</c:v>
                </c:pt>
                <c:pt idx="1578">
                  <c:v>1778</c:v>
                </c:pt>
                <c:pt idx="1579">
                  <c:v>1779</c:v>
                </c:pt>
                <c:pt idx="1580">
                  <c:v>1780</c:v>
                </c:pt>
                <c:pt idx="1581">
                  <c:v>1781</c:v>
                </c:pt>
                <c:pt idx="1582">
                  <c:v>1782</c:v>
                </c:pt>
                <c:pt idx="1583">
                  <c:v>1783</c:v>
                </c:pt>
                <c:pt idx="1584">
                  <c:v>1784</c:v>
                </c:pt>
                <c:pt idx="1585">
                  <c:v>1785</c:v>
                </c:pt>
                <c:pt idx="1586">
                  <c:v>1786</c:v>
                </c:pt>
                <c:pt idx="1587">
                  <c:v>1787</c:v>
                </c:pt>
                <c:pt idx="1588">
                  <c:v>1788</c:v>
                </c:pt>
                <c:pt idx="1589">
                  <c:v>1789</c:v>
                </c:pt>
                <c:pt idx="1590">
                  <c:v>1790</c:v>
                </c:pt>
                <c:pt idx="1591">
                  <c:v>1791</c:v>
                </c:pt>
                <c:pt idx="1592">
                  <c:v>1792</c:v>
                </c:pt>
                <c:pt idx="1593">
                  <c:v>1793</c:v>
                </c:pt>
                <c:pt idx="1594">
                  <c:v>1794</c:v>
                </c:pt>
                <c:pt idx="1595">
                  <c:v>1795</c:v>
                </c:pt>
                <c:pt idx="1596">
                  <c:v>1796</c:v>
                </c:pt>
                <c:pt idx="1597">
                  <c:v>1797</c:v>
                </c:pt>
                <c:pt idx="1598">
                  <c:v>1798</c:v>
                </c:pt>
                <c:pt idx="1599">
                  <c:v>1799</c:v>
                </c:pt>
                <c:pt idx="1600">
                  <c:v>1800</c:v>
                </c:pt>
                <c:pt idx="1601">
                  <c:v>1801</c:v>
                </c:pt>
                <c:pt idx="1602">
                  <c:v>1802</c:v>
                </c:pt>
                <c:pt idx="1603">
                  <c:v>1803</c:v>
                </c:pt>
                <c:pt idx="1604">
                  <c:v>1804</c:v>
                </c:pt>
                <c:pt idx="1605">
                  <c:v>1805</c:v>
                </c:pt>
                <c:pt idx="1606">
                  <c:v>1806</c:v>
                </c:pt>
                <c:pt idx="1607">
                  <c:v>1807</c:v>
                </c:pt>
                <c:pt idx="1608">
                  <c:v>1808</c:v>
                </c:pt>
                <c:pt idx="1609">
                  <c:v>1809</c:v>
                </c:pt>
                <c:pt idx="1610">
                  <c:v>1810</c:v>
                </c:pt>
                <c:pt idx="1611">
                  <c:v>1811</c:v>
                </c:pt>
                <c:pt idx="1612">
                  <c:v>1812</c:v>
                </c:pt>
                <c:pt idx="1613">
                  <c:v>1813</c:v>
                </c:pt>
                <c:pt idx="1614">
                  <c:v>1814</c:v>
                </c:pt>
                <c:pt idx="1615">
                  <c:v>1815</c:v>
                </c:pt>
                <c:pt idx="1616">
                  <c:v>1816</c:v>
                </c:pt>
                <c:pt idx="1617">
                  <c:v>1817</c:v>
                </c:pt>
                <c:pt idx="1618">
                  <c:v>1818</c:v>
                </c:pt>
                <c:pt idx="1619">
                  <c:v>1819</c:v>
                </c:pt>
                <c:pt idx="1620">
                  <c:v>1820</c:v>
                </c:pt>
                <c:pt idx="1621">
                  <c:v>1821</c:v>
                </c:pt>
                <c:pt idx="1622">
                  <c:v>1822</c:v>
                </c:pt>
                <c:pt idx="1623">
                  <c:v>1823</c:v>
                </c:pt>
                <c:pt idx="1624">
                  <c:v>1824</c:v>
                </c:pt>
                <c:pt idx="1625">
                  <c:v>1825</c:v>
                </c:pt>
                <c:pt idx="1626">
                  <c:v>1826</c:v>
                </c:pt>
                <c:pt idx="1627">
                  <c:v>1827</c:v>
                </c:pt>
                <c:pt idx="1628">
                  <c:v>1828</c:v>
                </c:pt>
                <c:pt idx="1629">
                  <c:v>1829</c:v>
                </c:pt>
                <c:pt idx="1630">
                  <c:v>1830</c:v>
                </c:pt>
                <c:pt idx="1631">
                  <c:v>1831</c:v>
                </c:pt>
                <c:pt idx="1632">
                  <c:v>1832</c:v>
                </c:pt>
                <c:pt idx="1633">
                  <c:v>1833</c:v>
                </c:pt>
                <c:pt idx="1634">
                  <c:v>1834</c:v>
                </c:pt>
                <c:pt idx="1635">
                  <c:v>1835</c:v>
                </c:pt>
                <c:pt idx="1636">
                  <c:v>1836</c:v>
                </c:pt>
                <c:pt idx="1637">
                  <c:v>1837</c:v>
                </c:pt>
                <c:pt idx="1638">
                  <c:v>1838</c:v>
                </c:pt>
                <c:pt idx="1639">
                  <c:v>1839</c:v>
                </c:pt>
                <c:pt idx="1640">
                  <c:v>1840</c:v>
                </c:pt>
                <c:pt idx="1641">
                  <c:v>1841</c:v>
                </c:pt>
                <c:pt idx="1642">
                  <c:v>1842</c:v>
                </c:pt>
                <c:pt idx="1643">
                  <c:v>1843</c:v>
                </c:pt>
                <c:pt idx="1644">
                  <c:v>1844</c:v>
                </c:pt>
                <c:pt idx="1645">
                  <c:v>1845</c:v>
                </c:pt>
                <c:pt idx="1646">
                  <c:v>1846</c:v>
                </c:pt>
                <c:pt idx="1647">
                  <c:v>1847</c:v>
                </c:pt>
                <c:pt idx="1648">
                  <c:v>1848</c:v>
                </c:pt>
                <c:pt idx="1649">
                  <c:v>1849</c:v>
                </c:pt>
                <c:pt idx="1650">
                  <c:v>1850</c:v>
                </c:pt>
                <c:pt idx="1651">
                  <c:v>1851</c:v>
                </c:pt>
                <c:pt idx="1652">
                  <c:v>1852</c:v>
                </c:pt>
                <c:pt idx="1653">
                  <c:v>1853</c:v>
                </c:pt>
                <c:pt idx="1654">
                  <c:v>1854</c:v>
                </c:pt>
                <c:pt idx="1655">
                  <c:v>1855</c:v>
                </c:pt>
                <c:pt idx="1656">
                  <c:v>1856</c:v>
                </c:pt>
                <c:pt idx="1657">
                  <c:v>1857</c:v>
                </c:pt>
                <c:pt idx="1658">
                  <c:v>1858</c:v>
                </c:pt>
                <c:pt idx="1659">
                  <c:v>1859</c:v>
                </c:pt>
                <c:pt idx="1660">
                  <c:v>1860</c:v>
                </c:pt>
                <c:pt idx="1661">
                  <c:v>1861</c:v>
                </c:pt>
                <c:pt idx="1662">
                  <c:v>1862</c:v>
                </c:pt>
                <c:pt idx="1663">
                  <c:v>1863</c:v>
                </c:pt>
                <c:pt idx="1664">
                  <c:v>1864</c:v>
                </c:pt>
                <c:pt idx="1665">
                  <c:v>1865</c:v>
                </c:pt>
                <c:pt idx="1666">
                  <c:v>1866</c:v>
                </c:pt>
                <c:pt idx="1667">
                  <c:v>1867</c:v>
                </c:pt>
                <c:pt idx="1668">
                  <c:v>1868</c:v>
                </c:pt>
                <c:pt idx="1669">
                  <c:v>1869</c:v>
                </c:pt>
                <c:pt idx="1670">
                  <c:v>1870</c:v>
                </c:pt>
                <c:pt idx="1671">
                  <c:v>1871</c:v>
                </c:pt>
                <c:pt idx="1672">
                  <c:v>1872</c:v>
                </c:pt>
                <c:pt idx="1673">
                  <c:v>1873</c:v>
                </c:pt>
                <c:pt idx="1674">
                  <c:v>1874</c:v>
                </c:pt>
                <c:pt idx="1675">
                  <c:v>1875</c:v>
                </c:pt>
                <c:pt idx="1676">
                  <c:v>1876</c:v>
                </c:pt>
                <c:pt idx="1677">
                  <c:v>1877</c:v>
                </c:pt>
                <c:pt idx="1678">
                  <c:v>1878</c:v>
                </c:pt>
                <c:pt idx="1679">
                  <c:v>1879</c:v>
                </c:pt>
                <c:pt idx="1680">
                  <c:v>1880</c:v>
                </c:pt>
                <c:pt idx="1681">
                  <c:v>1881</c:v>
                </c:pt>
                <c:pt idx="1682">
                  <c:v>1882</c:v>
                </c:pt>
                <c:pt idx="1683">
                  <c:v>1883</c:v>
                </c:pt>
                <c:pt idx="1684">
                  <c:v>1884</c:v>
                </c:pt>
                <c:pt idx="1685">
                  <c:v>1885</c:v>
                </c:pt>
                <c:pt idx="1686">
                  <c:v>1886</c:v>
                </c:pt>
                <c:pt idx="1687">
                  <c:v>1887</c:v>
                </c:pt>
                <c:pt idx="1688">
                  <c:v>1888</c:v>
                </c:pt>
                <c:pt idx="1689">
                  <c:v>1889</c:v>
                </c:pt>
                <c:pt idx="1690">
                  <c:v>1890</c:v>
                </c:pt>
                <c:pt idx="1691">
                  <c:v>1891</c:v>
                </c:pt>
                <c:pt idx="1692">
                  <c:v>1892</c:v>
                </c:pt>
                <c:pt idx="1693">
                  <c:v>1893</c:v>
                </c:pt>
                <c:pt idx="1694">
                  <c:v>1894</c:v>
                </c:pt>
                <c:pt idx="1695">
                  <c:v>1895</c:v>
                </c:pt>
                <c:pt idx="1696">
                  <c:v>1896</c:v>
                </c:pt>
                <c:pt idx="1697">
                  <c:v>1897</c:v>
                </c:pt>
                <c:pt idx="1698">
                  <c:v>1898</c:v>
                </c:pt>
                <c:pt idx="1699">
                  <c:v>1899</c:v>
                </c:pt>
                <c:pt idx="1700">
                  <c:v>1900</c:v>
                </c:pt>
                <c:pt idx="1701">
                  <c:v>1901</c:v>
                </c:pt>
                <c:pt idx="1702">
                  <c:v>1902</c:v>
                </c:pt>
                <c:pt idx="1703">
                  <c:v>1903</c:v>
                </c:pt>
                <c:pt idx="1704">
                  <c:v>1904</c:v>
                </c:pt>
                <c:pt idx="1705">
                  <c:v>1905</c:v>
                </c:pt>
                <c:pt idx="1706">
                  <c:v>1906</c:v>
                </c:pt>
                <c:pt idx="1707">
                  <c:v>1907</c:v>
                </c:pt>
                <c:pt idx="1708">
                  <c:v>1908</c:v>
                </c:pt>
                <c:pt idx="1709">
                  <c:v>1909</c:v>
                </c:pt>
                <c:pt idx="1710">
                  <c:v>1910</c:v>
                </c:pt>
                <c:pt idx="1711">
                  <c:v>1911</c:v>
                </c:pt>
                <c:pt idx="1712">
                  <c:v>1912</c:v>
                </c:pt>
                <c:pt idx="1713">
                  <c:v>1913</c:v>
                </c:pt>
                <c:pt idx="1714">
                  <c:v>1914</c:v>
                </c:pt>
                <c:pt idx="1715">
                  <c:v>1915</c:v>
                </c:pt>
                <c:pt idx="1716">
                  <c:v>1916</c:v>
                </c:pt>
                <c:pt idx="1717">
                  <c:v>1917</c:v>
                </c:pt>
                <c:pt idx="1718">
                  <c:v>1918</c:v>
                </c:pt>
                <c:pt idx="1719">
                  <c:v>1919</c:v>
                </c:pt>
                <c:pt idx="1720">
                  <c:v>1920</c:v>
                </c:pt>
                <c:pt idx="1721">
                  <c:v>1921</c:v>
                </c:pt>
                <c:pt idx="1722">
                  <c:v>1922</c:v>
                </c:pt>
                <c:pt idx="1723">
                  <c:v>1923</c:v>
                </c:pt>
                <c:pt idx="1724">
                  <c:v>1924</c:v>
                </c:pt>
                <c:pt idx="1725">
                  <c:v>1925</c:v>
                </c:pt>
                <c:pt idx="1726">
                  <c:v>1926</c:v>
                </c:pt>
                <c:pt idx="1727">
                  <c:v>1927</c:v>
                </c:pt>
                <c:pt idx="1728">
                  <c:v>1928</c:v>
                </c:pt>
                <c:pt idx="1729">
                  <c:v>1929</c:v>
                </c:pt>
                <c:pt idx="1730">
                  <c:v>1930</c:v>
                </c:pt>
                <c:pt idx="1731">
                  <c:v>1931</c:v>
                </c:pt>
                <c:pt idx="1732">
                  <c:v>1932</c:v>
                </c:pt>
                <c:pt idx="1733">
                  <c:v>1933</c:v>
                </c:pt>
                <c:pt idx="1734">
                  <c:v>1934</c:v>
                </c:pt>
                <c:pt idx="1735">
                  <c:v>1935</c:v>
                </c:pt>
                <c:pt idx="1736">
                  <c:v>1936</c:v>
                </c:pt>
                <c:pt idx="1737">
                  <c:v>1937</c:v>
                </c:pt>
                <c:pt idx="1738">
                  <c:v>1938</c:v>
                </c:pt>
                <c:pt idx="1739">
                  <c:v>1939</c:v>
                </c:pt>
                <c:pt idx="1740">
                  <c:v>1940</c:v>
                </c:pt>
                <c:pt idx="1741">
                  <c:v>1941</c:v>
                </c:pt>
                <c:pt idx="1742">
                  <c:v>1942</c:v>
                </c:pt>
                <c:pt idx="1743">
                  <c:v>1943</c:v>
                </c:pt>
                <c:pt idx="1744">
                  <c:v>1944</c:v>
                </c:pt>
                <c:pt idx="1745">
                  <c:v>1945</c:v>
                </c:pt>
                <c:pt idx="1746">
                  <c:v>1946</c:v>
                </c:pt>
                <c:pt idx="1747">
                  <c:v>1947</c:v>
                </c:pt>
                <c:pt idx="1748">
                  <c:v>1948</c:v>
                </c:pt>
                <c:pt idx="1749">
                  <c:v>1949</c:v>
                </c:pt>
                <c:pt idx="1750">
                  <c:v>1950</c:v>
                </c:pt>
                <c:pt idx="1751">
                  <c:v>1951</c:v>
                </c:pt>
                <c:pt idx="1752">
                  <c:v>1952</c:v>
                </c:pt>
                <c:pt idx="1753">
                  <c:v>1953</c:v>
                </c:pt>
                <c:pt idx="1754">
                  <c:v>1954</c:v>
                </c:pt>
                <c:pt idx="1755">
                  <c:v>1955</c:v>
                </c:pt>
                <c:pt idx="1756">
                  <c:v>1956</c:v>
                </c:pt>
                <c:pt idx="1757">
                  <c:v>1957</c:v>
                </c:pt>
                <c:pt idx="1758">
                  <c:v>1958</c:v>
                </c:pt>
                <c:pt idx="1759">
                  <c:v>1959</c:v>
                </c:pt>
                <c:pt idx="1760">
                  <c:v>1960</c:v>
                </c:pt>
                <c:pt idx="1761">
                  <c:v>1961</c:v>
                </c:pt>
                <c:pt idx="1762">
                  <c:v>1962</c:v>
                </c:pt>
                <c:pt idx="1763">
                  <c:v>1963</c:v>
                </c:pt>
                <c:pt idx="1764">
                  <c:v>1964</c:v>
                </c:pt>
                <c:pt idx="1765">
                  <c:v>1965</c:v>
                </c:pt>
                <c:pt idx="1766">
                  <c:v>1966</c:v>
                </c:pt>
                <c:pt idx="1767">
                  <c:v>1967</c:v>
                </c:pt>
                <c:pt idx="1768">
                  <c:v>1968</c:v>
                </c:pt>
                <c:pt idx="1769">
                  <c:v>1969</c:v>
                </c:pt>
                <c:pt idx="1770">
                  <c:v>1970</c:v>
                </c:pt>
                <c:pt idx="1771">
                  <c:v>1971</c:v>
                </c:pt>
                <c:pt idx="1772">
                  <c:v>1972</c:v>
                </c:pt>
                <c:pt idx="1773">
                  <c:v>1973</c:v>
                </c:pt>
                <c:pt idx="1774">
                  <c:v>1974</c:v>
                </c:pt>
                <c:pt idx="1775">
                  <c:v>1975</c:v>
                </c:pt>
                <c:pt idx="1776">
                  <c:v>1976</c:v>
                </c:pt>
                <c:pt idx="1777">
                  <c:v>1977</c:v>
                </c:pt>
                <c:pt idx="1778">
                  <c:v>1978</c:v>
                </c:pt>
                <c:pt idx="1779">
                  <c:v>1979</c:v>
                </c:pt>
                <c:pt idx="1780">
                  <c:v>1980</c:v>
                </c:pt>
                <c:pt idx="1781">
                  <c:v>1981</c:v>
                </c:pt>
                <c:pt idx="1782">
                  <c:v>1982</c:v>
                </c:pt>
                <c:pt idx="1783">
                  <c:v>1983</c:v>
                </c:pt>
                <c:pt idx="1784">
                  <c:v>1984</c:v>
                </c:pt>
                <c:pt idx="1785">
                  <c:v>1985</c:v>
                </c:pt>
                <c:pt idx="1786">
                  <c:v>1986</c:v>
                </c:pt>
                <c:pt idx="1787">
                  <c:v>1987</c:v>
                </c:pt>
                <c:pt idx="1788">
                  <c:v>1988</c:v>
                </c:pt>
                <c:pt idx="1789">
                  <c:v>1989</c:v>
                </c:pt>
                <c:pt idx="1790">
                  <c:v>1990</c:v>
                </c:pt>
                <c:pt idx="1791">
                  <c:v>1991</c:v>
                </c:pt>
                <c:pt idx="1792">
                  <c:v>1992</c:v>
                </c:pt>
                <c:pt idx="1793">
                  <c:v>1993</c:v>
                </c:pt>
                <c:pt idx="1794">
                  <c:v>1994</c:v>
                </c:pt>
                <c:pt idx="1795">
                  <c:v>1995</c:v>
                </c:pt>
                <c:pt idx="1796">
                  <c:v>1996</c:v>
                </c:pt>
                <c:pt idx="1797">
                  <c:v>1997</c:v>
                </c:pt>
                <c:pt idx="1798">
                  <c:v>1998</c:v>
                </c:pt>
                <c:pt idx="1799">
                  <c:v>1999</c:v>
                </c:pt>
                <c:pt idx="1800">
                  <c:v>2000</c:v>
                </c:pt>
                <c:pt idx="1801">
                  <c:v>2001</c:v>
                </c:pt>
                <c:pt idx="1802">
                  <c:v>2002</c:v>
                </c:pt>
                <c:pt idx="1803">
                  <c:v>2003</c:v>
                </c:pt>
                <c:pt idx="1804">
                  <c:v>2004</c:v>
                </c:pt>
                <c:pt idx="1805">
                  <c:v>2005</c:v>
                </c:pt>
                <c:pt idx="1806">
                  <c:v>2006</c:v>
                </c:pt>
                <c:pt idx="1807">
                  <c:v>2007</c:v>
                </c:pt>
                <c:pt idx="1808">
                  <c:v>2008</c:v>
                </c:pt>
                <c:pt idx="1809">
                  <c:v>2009</c:v>
                </c:pt>
                <c:pt idx="1810">
                  <c:v>2010</c:v>
                </c:pt>
                <c:pt idx="1811">
                  <c:v>2011</c:v>
                </c:pt>
                <c:pt idx="1812">
                  <c:v>2012</c:v>
                </c:pt>
                <c:pt idx="1813">
                  <c:v>2013</c:v>
                </c:pt>
                <c:pt idx="1814">
                  <c:v>2014</c:v>
                </c:pt>
                <c:pt idx="1815">
                  <c:v>2015</c:v>
                </c:pt>
                <c:pt idx="1816">
                  <c:v>2016</c:v>
                </c:pt>
                <c:pt idx="1817">
                  <c:v>2017</c:v>
                </c:pt>
                <c:pt idx="1818">
                  <c:v>2018</c:v>
                </c:pt>
                <c:pt idx="1819">
                  <c:v>2019</c:v>
                </c:pt>
                <c:pt idx="1820">
                  <c:v>2020</c:v>
                </c:pt>
                <c:pt idx="1821">
                  <c:v>2021</c:v>
                </c:pt>
                <c:pt idx="1822">
                  <c:v>2022</c:v>
                </c:pt>
                <c:pt idx="1823">
                  <c:v>2023</c:v>
                </c:pt>
                <c:pt idx="1824">
                  <c:v>2024</c:v>
                </c:pt>
                <c:pt idx="1825">
                  <c:v>2025</c:v>
                </c:pt>
                <c:pt idx="1826">
                  <c:v>2026</c:v>
                </c:pt>
                <c:pt idx="1827">
                  <c:v>2027</c:v>
                </c:pt>
                <c:pt idx="1828">
                  <c:v>2028</c:v>
                </c:pt>
                <c:pt idx="1829">
                  <c:v>2029</c:v>
                </c:pt>
                <c:pt idx="1830">
                  <c:v>2030</c:v>
                </c:pt>
                <c:pt idx="1831">
                  <c:v>2031</c:v>
                </c:pt>
                <c:pt idx="1832">
                  <c:v>2032</c:v>
                </c:pt>
                <c:pt idx="1833">
                  <c:v>2033</c:v>
                </c:pt>
                <c:pt idx="1834">
                  <c:v>2034</c:v>
                </c:pt>
                <c:pt idx="1835">
                  <c:v>2035</c:v>
                </c:pt>
                <c:pt idx="1836">
                  <c:v>2036</c:v>
                </c:pt>
                <c:pt idx="1837">
                  <c:v>2037</c:v>
                </c:pt>
                <c:pt idx="1838">
                  <c:v>2038</c:v>
                </c:pt>
                <c:pt idx="1839">
                  <c:v>2039</c:v>
                </c:pt>
                <c:pt idx="1840">
                  <c:v>2040</c:v>
                </c:pt>
                <c:pt idx="1841">
                  <c:v>2041</c:v>
                </c:pt>
                <c:pt idx="1842">
                  <c:v>2042</c:v>
                </c:pt>
                <c:pt idx="1843">
                  <c:v>2043</c:v>
                </c:pt>
                <c:pt idx="1844">
                  <c:v>2044</c:v>
                </c:pt>
                <c:pt idx="1845">
                  <c:v>2045</c:v>
                </c:pt>
                <c:pt idx="1846">
                  <c:v>2046</c:v>
                </c:pt>
                <c:pt idx="1847">
                  <c:v>2047</c:v>
                </c:pt>
                <c:pt idx="1848">
                  <c:v>2048</c:v>
                </c:pt>
                <c:pt idx="1849">
                  <c:v>2049</c:v>
                </c:pt>
                <c:pt idx="1850">
                  <c:v>2050</c:v>
                </c:pt>
                <c:pt idx="1851">
                  <c:v>2051</c:v>
                </c:pt>
                <c:pt idx="1852">
                  <c:v>2052</c:v>
                </c:pt>
                <c:pt idx="1853">
                  <c:v>2053</c:v>
                </c:pt>
                <c:pt idx="1854">
                  <c:v>2054</c:v>
                </c:pt>
                <c:pt idx="1855">
                  <c:v>2055</c:v>
                </c:pt>
                <c:pt idx="1856">
                  <c:v>2056</c:v>
                </c:pt>
                <c:pt idx="1857">
                  <c:v>2057</c:v>
                </c:pt>
                <c:pt idx="1858">
                  <c:v>2058</c:v>
                </c:pt>
                <c:pt idx="1859">
                  <c:v>2059</c:v>
                </c:pt>
                <c:pt idx="1860">
                  <c:v>2060</c:v>
                </c:pt>
                <c:pt idx="1861">
                  <c:v>2061</c:v>
                </c:pt>
                <c:pt idx="1862">
                  <c:v>2062</c:v>
                </c:pt>
                <c:pt idx="1863">
                  <c:v>2063</c:v>
                </c:pt>
                <c:pt idx="1864">
                  <c:v>2064</c:v>
                </c:pt>
                <c:pt idx="1865">
                  <c:v>2065</c:v>
                </c:pt>
                <c:pt idx="1866">
                  <c:v>2066</c:v>
                </c:pt>
                <c:pt idx="1867">
                  <c:v>2067</c:v>
                </c:pt>
                <c:pt idx="1868">
                  <c:v>2068</c:v>
                </c:pt>
                <c:pt idx="1869">
                  <c:v>2069</c:v>
                </c:pt>
                <c:pt idx="1870">
                  <c:v>2070</c:v>
                </c:pt>
                <c:pt idx="1871">
                  <c:v>2071</c:v>
                </c:pt>
                <c:pt idx="1872">
                  <c:v>2072</c:v>
                </c:pt>
                <c:pt idx="1873">
                  <c:v>2073</c:v>
                </c:pt>
                <c:pt idx="1874">
                  <c:v>2074</c:v>
                </c:pt>
                <c:pt idx="1875">
                  <c:v>2075</c:v>
                </c:pt>
                <c:pt idx="1876">
                  <c:v>2076</c:v>
                </c:pt>
                <c:pt idx="1877">
                  <c:v>2077</c:v>
                </c:pt>
                <c:pt idx="1878">
                  <c:v>2078</c:v>
                </c:pt>
                <c:pt idx="1879">
                  <c:v>2079</c:v>
                </c:pt>
                <c:pt idx="1880">
                  <c:v>2080</c:v>
                </c:pt>
                <c:pt idx="1881">
                  <c:v>2081</c:v>
                </c:pt>
                <c:pt idx="1882">
                  <c:v>2082</c:v>
                </c:pt>
                <c:pt idx="1883">
                  <c:v>2083</c:v>
                </c:pt>
                <c:pt idx="1884">
                  <c:v>2084</c:v>
                </c:pt>
                <c:pt idx="1885">
                  <c:v>2085</c:v>
                </c:pt>
                <c:pt idx="1886">
                  <c:v>2086</c:v>
                </c:pt>
                <c:pt idx="1887">
                  <c:v>2087</c:v>
                </c:pt>
                <c:pt idx="1888">
                  <c:v>2088</c:v>
                </c:pt>
                <c:pt idx="1889">
                  <c:v>2089</c:v>
                </c:pt>
                <c:pt idx="1890">
                  <c:v>2090</c:v>
                </c:pt>
                <c:pt idx="1891">
                  <c:v>2091</c:v>
                </c:pt>
                <c:pt idx="1892">
                  <c:v>2092</c:v>
                </c:pt>
                <c:pt idx="1893">
                  <c:v>2093</c:v>
                </c:pt>
                <c:pt idx="1894">
                  <c:v>2094</c:v>
                </c:pt>
                <c:pt idx="1895">
                  <c:v>2095</c:v>
                </c:pt>
                <c:pt idx="1896">
                  <c:v>2096</c:v>
                </c:pt>
                <c:pt idx="1897">
                  <c:v>2097</c:v>
                </c:pt>
                <c:pt idx="1898">
                  <c:v>2098</c:v>
                </c:pt>
                <c:pt idx="1899">
                  <c:v>2099</c:v>
                </c:pt>
                <c:pt idx="1900">
                  <c:v>2100</c:v>
                </c:pt>
                <c:pt idx="1901">
                  <c:v>2101</c:v>
                </c:pt>
                <c:pt idx="1902">
                  <c:v>2102</c:v>
                </c:pt>
                <c:pt idx="1903">
                  <c:v>2103</c:v>
                </c:pt>
                <c:pt idx="1904">
                  <c:v>2104</c:v>
                </c:pt>
                <c:pt idx="1905">
                  <c:v>2105</c:v>
                </c:pt>
                <c:pt idx="1906">
                  <c:v>2106</c:v>
                </c:pt>
                <c:pt idx="1907">
                  <c:v>2107</c:v>
                </c:pt>
                <c:pt idx="1908">
                  <c:v>2108</c:v>
                </c:pt>
                <c:pt idx="1909">
                  <c:v>2109</c:v>
                </c:pt>
                <c:pt idx="1910">
                  <c:v>2110</c:v>
                </c:pt>
                <c:pt idx="1911">
                  <c:v>2111</c:v>
                </c:pt>
                <c:pt idx="1912">
                  <c:v>2112</c:v>
                </c:pt>
                <c:pt idx="1913">
                  <c:v>2113</c:v>
                </c:pt>
                <c:pt idx="1914">
                  <c:v>2114</c:v>
                </c:pt>
                <c:pt idx="1915">
                  <c:v>2115</c:v>
                </c:pt>
                <c:pt idx="1916">
                  <c:v>2116</c:v>
                </c:pt>
                <c:pt idx="1917">
                  <c:v>2117</c:v>
                </c:pt>
                <c:pt idx="1918">
                  <c:v>2118</c:v>
                </c:pt>
                <c:pt idx="1919">
                  <c:v>2119</c:v>
                </c:pt>
                <c:pt idx="1920">
                  <c:v>2120</c:v>
                </c:pt>
                <c:pt idx="1921">
                  <c:v>2121</c:v>
                </c:pt>
                <c:pt idx="1922">
                  <c:v>2122</c:v>
                </c:pt>
                <c:pt idx="1923">
                  <c:v>2123</c:v>
                </c:pt>
                <c:pt idx="1924">
                  <c:v>2124</c:v>
                </c:pt>
                <c:pt idx="1925">
                  <c:v>2125</c:v>
                </c:pt>
                <c:pt idx="1926">
                  <c:v>2126</c:v>
                </c:pt>
                <c:pt idx="1927">
                  <c:v>2127</c:v>
                </c:pt>
                <c:pt idx="1928">
                  <c:v>2128</c:v>
                </c:pt>
                <c:pt idx="1929">
                  <c:v>2129</c:v>
                </c:pt>
                <c:pt idx="1930">
                  <c:v>2130</c:v>
                </c:pt>
                <c:pt idx="1931">
                  <c:v>2131</c:v>
                </c:pt>
                <c:pt idx="1932">
                  <c:v>2132</c:v>
                </c:pt>
                <c:pt idx="1933">
                  <c:v>2133</c:v>
                </c:pt>
                <c:pt idx="1934">
                  <c:v>2134</c:v>
                </c:pt>
                <c:pt idx="1935">
                  <c:v>2135</c:v>
                </c:pt>
                <c:pt idx="1936">
                  <c:v>2136</c:v>
                </c:pt>
                <c:pt idx="1937">
                  <c:v>2137</c:v>
                </c:pt>
                <c:pt idx="1938">
                  <c:v>2138</c:v>
                </c:pt>
                <c:pt idx="1939">
                  <c:v>2139</c:v>
                </c:pt>
                <c:pt idx="1940">
                  <c:v>2140</c:v>
                </c:pt>
                <c:pt idx="1941">
                  <c:v>2141</c:v>
                </c:pt>
                <c:pt idx="1942">
                  <c:v>2142</c:v>
                </c:pt>
                <c:pt idx="1943">
                  <c:v>2143</c:v>
                </c:pt>
                <c:pt idx="1944">
                  <c:v>2144</c:v>
                </c:pt>
                <c:pt idx="1945">
                  <c:v>2145</c:v>
                </c:pt>
                <c:pt idx="1946">
                  <c:v>2146</c:v>
                </c:pt>
                <c:pt idx="1947">
                  <c:v>2147</c:v>
                </c:pt>
                <c:pt idx="1948">
                  <c:v>2148</c:v>
                </c:pt>
                <c:pt idx="1949">
                  <c:v>2149</c:v>
                </c:pt>
                <c:pt idx="1950">
                  <c:v>2150</c:v>
                </c:pt>
                <c:pt idx="1951">
                  <c:v>2151</c:v>
                </c:pt>
                <c:pt idx="1952">
                  <c:v>2152</c:v>
                </c:pt>
                <c:pt idx="1953">
                  <c:v>2153</c:v>
                </c:pt>
                <c:pt idx="1954">
                  <c:v>2154</c:v>
                </c:pt>
                <c:pt idx="1955">
                  <c:v>2155</c:v>
                </c:pt>
                <c:pt idx="1956">
                  <c:v>2156</c:v>
                </c:pt>
                <c:pt idx="1957">
                  <c:v>2157</c:v>
                </c:pt>
                <c:pt idx="1958">
                  <c:v>2158</c:v>
                </c:pt>
                <c:pt idx="1959">
                  <c:v>2159</c:v>
                </c:pt>
                <c:pt idx="1960">
                  <c:v>2160</c:v>
                </c:pt>
                <c:pt idx="1961">
                  <c:v>2161</c:v>
                </c:pt>
                <c:pt idx="1962">
                  <c:v>2162</c:v>
                </c:pt>
                <c:pt idx="1963">
                  <c:v>2163</c:v>
                </c:pt>
                <c:pt idx="1964">
                  <c:v>2164</c:v>
                </c:pt>
                <c:pt idx="1965">
                  <c:v>2165</c:v>
                </c:pt>
                <c:pt idx="1966">
                  <c:v>2166</c:v>
                </c:pt>
                <c:pt idx="1967">
                  <c:v>2167</c:v>
                </c:pt>
                <c:pt idx="1968">
                  <c:v>2168</c:v>
                </c:pt>
                <c:pt idx="1969">
                  <c:v>2169</c:v>
                </c:pt>
                <c:pt idx="1970">
                  <c:v>2170</c:v>
                </c:pt>
                <c:pt idx="1971">
                  <c:v>2171</c:v>
                </c:pt>
                <c:pt idx="1972">
                  <c:v>2172</c:v>
                </c:pt>
                <c:pt idx="1973">
                  <c:v>2173</c:v>
                </c:pt>
                <c:pt idx="1974">
                  <c:v>2174</c:v>
                </c:pt>
                <c:pt idx="1975">
                  <c:v>2175</c:v>
                </c:pt>
                <c:pt idx="1976">
                  <c:v>2176</c:v>
                </c:pt>
                <c:pt idx="1977">
                  <c:v>2177</c:v>
                </c:pt>
                <c:pt idx="1978">
                  <c:v>2178</c:v>
                </c:pt>
                <c:pt idx="1979">
                  <c:v>2179</c:v>
                </c:pt>
                <c:pt idx="1980">
                  <c:v>2180</c:v>
                </c:pt>
                <c:pt idx="1981">
                  <c:v>2181</c:v>
                </c:pt>
                <c:pt idx="1982">
                  <c:v>2182</c:v>
                </c:pt>
                <c:pt idx="1983">
                  <c:v>2183</c:v>
                </c:pt>
                <c:pt idx="1984">
                  <c:v>2184</c:v>
                </c:pt>
                <c:pt idx="1985">
                  <c:v>2185</c:v>
                </c:pt>
                <c:pt idx="1986">
                  <c:v>2186</c:v>
                </c:pt>
                <c:pt idx="1987">
                  <c:v>2187</c:v>
                </c:pt>
                <c:pt idx="1988">
                  <c:v>2188</c:v>
                </c:pt>
                <c:pt idx="1989">
                  <c:v>2189</c:v>
                </c:pt>
                <c:pt idx="1990">
                  <c:v>2190</c:v>
                </c:pt>
                <c:pt idx="1991">
                  <c:v>2191</c:v>
                </c:pt>
                <c:pt idx="1992">
                  <c:v>2192</c:v>
                </c:pt>
                <c:pt idx="1993">
                  <c:v>2193</c:v>
                </c:pt>
                <c:pt idx="1994">
                  <c:v>2194</c:v>
                </c:pt>
                <c:pt idx="1995">
                  <c:v>2195</c:v>
                </c:pt>
                <c:pt idx="1996">
                  <c:v>2196</c:v>
                </c:pt>
                <c:pt idx="1997">
                  <c:v>2197</c:v>
                </c:pt>
                <c:pt idx="1998">
                  <c:v>2198</c:v>
                </c:pt>
                <c:pt idx="1999">
                  <c:v>2199</c:v>
                </c:pt>
                <c:pt idx="2000">
                  <c:v>2200</c:v>
                </c:pt>
                <c:pt idx="2001">
                  <c:v>2201</c:v>
                </c:pt>
                <c:pt idx="2002">
                  <c:v>2202</c:v>
                </c:pt>
                <c:pt idx="2003">
                  <c:v>2203</c:v>
                </c:pt>
                <c:pt idx="2004">
                  <c:v>2204</c:v>
                </c:pt>
                <c:pt idx="2005">
                  <c:v>2205</c:v>
                </c:pt>
                <c:pt idx="2006">
                  <c:v>2206</c:v>
                </c:pt>
                <c:pt idx="2007">
                  <c:v>2207</c:v>
                </c:pt>
                <c:pt idx="2008">
                  <c:v>2208</c:v>
                </c:pt>
                <c:pt idx="2009">
                  <c:v>2209</c:v>
                </c:pt>
                <c:pt idx="2010">
                  <c:v>2210</c:v>
                </c:pt>
                <c:pt idx="2011">
                  <c:v>2211</c:v>
                </c:pt>
                <c:pt idx="2012">
                  <c:v>2212</c:v>
                </c:pt>
                <c:pt idx="2013">
                  <c:v>2213</c:v>
                </c:pt>
                <c:pt idx="2014">
                  <c:v>2214</c:v>
                </c:pt>
                <c:pt idx="2015">
                  <c:v>2215</c:v>
                </c:pt>
                <c:pt idx="2016">
                  <c:v>2216</c:v>
                </c:pt>
                <c:pt idx="2017">
                  <c:v>2217</c:v>
                </c:pt>
                <c:pt idx="2018">
                  <c:v>2218</c:v>
                </c:pt>
                <c:pt idx="2019">
                  <c:v>2219</c:v>
                </c:pt>
                <c:pt idx="2020">
                  <c:v>2220</c:v>
                </c:pt>
                <c:pt idx="2021">
                  <c:v>2221</c:v>
                </c:pt>
                <c:pt idx="2022">
                  <c:v>2222</c:v>
                </c:pt>
                <c:pt idx="2023">
                  <c:v>2223</c:v>
                </c:pt>
                <c:pt idx="2024">
                  <c:v>2224</c:v>
                </c:pt>
                <c:pt idx="2025">
                  <c:v>2225</c:v>
                </c:pt>
                <c:pt idx="2026">
                  <c:v>2226</c:v>
                </c:pt>
                <c:pt idx="2027">
                  <c:v>2227</c:v>
                </c:pt>
                <c:pt idx="2028">
                  <c:v>2228</c:v>
                </c:pt>
                <c:pt idx="2029">
                  <c:v>2229</c:v>
                </c:pt>
                <c:pt idx="2030">
                  <c:v>2230</c:v>
                </c:pt>
                <c:pt idx="2031">
                  <c:v>2231</c:v>
                </c:pt>
                <c:pt idx="2032">
                  <c:v>2232</c:v>
                </c:pt>
                <c:pt idx="2033">
                  <c:v>2233</c:v>
                </c:pt>
                <c:pt idx="2034">
                  <c:v>2234</c:v>
                </c:pt>
                <c:pt idx="2035">
                  <c:v>2235</c:v>
                </c:pt>
                <c:pt idx="2036">
                  <c:v>2236</c:v>
                </c:pt>
                <c:pt idx="2037">
                  <c:v>2237</c:v>
                </c:pt>
                <c:pt idx="2038">
                  <c:v>2238</c:v>
                </c:pt>
                <c:pt idx="2039">
                  <c:v>2239</c:v>
                </c:pt>
                <c:pt idx="2040">
                  <c:v>2240</c:v>
                </c:pt>
                <c:pt idx="2041">
                  <c:v>2241</c:v>
                </c:pt>
                <c:pt idx="2042">
                  <c:v>2242</c:v>
                </c:pt>
                <c:pt idx="2043">
                  <c:v>2243</c:v>
                </c:pt>
                <c:pt idx="2044">
                  <c:v>2244</c:v>
                </c:pt>
                <c:pt idx="2045">
                  <c:v>2245</c:v>
                </c:pt>
                <c:pt idx="2046">
                  <c:v>2246</c:v>
                </c:pt>
                <c:pt idx="2047">
                  <c:v>2247</c:v>
                </c:pt>
                <c:pt idx="2048">
                  <c:v>2248</c:v>
                </c:pt>
                <c:pt idx="2049">
                  <c:v>2249</c:v>
                </c:pt>
                <c:pt idx="2050">
                  <c:v>2250</c:v>
                </c:pt>
                <c:pt idx="2051">
                  <c:v>2251</c:v>
                </c:pt>
                <c:pt idx="2052">
                  <c:v>2252</c:v>
                </c:pt>
                <c:pt idx="2053">
                  <c:v>2253</c:v>
                </c:pt>
                <c:pt idx="2054">
                  <c:v>2254</c:v>
                </c:pt>
                <c:pt idx="2055">
                  <c:v>2255</c:v>
                </c:pt>
                <c:pt idx="2056">
                  <c:v>2256</c:v>
                </c:pt>
                <c:pt idx="2057">
                  <c:v>2257</c:v>
                </c:pt>
                <c:pt idx="2058">
                  <c:v>2258</c:v>
                </c:pt>
                <c:pt idx="2059">
                  <c:v>2259</c:v>
                </c:pt>
                <c:pt idx="2060">
                  <c:v>2260</c:v>
                </c:pt>
                <c:pt idx="2061">
                  <c:v>2261</c:v>
                </c:pt>
                <c:pt idx="2062">
                  <c:v>2262</c:v>
                </c:pt>
                <c:pt idx="2063">
                  <c:v>2263</c:v>
                </c:pt>
                <c:pt idx="2064">
                  <c:v>2264</c:v>
                </c:pt>
                <c:pt idx="2065">
                  <c:v>2265</c:v>
                </c:pt>
                <c:pt idx="2066">
                  <c:v>2266</c:v>
                </c:pt>
                <c:pt idx="2067">
                  <c:v>2267</c:v>
                </c:pt>
                <c:pt idx="2068">
                  <c:v>2268</c:v>
                </c:pt>
                <c:pt idx="2069">
                  <c:v>2269</c:v>
                </c:pt>
                <c:pt idx="2070">
                  <c:v>2270</c:v>
                </c:pt>
                <c:pt idx="2071">
                  <c:v>2271</c:v>
                </c:pt>
                <c:pt idx="2072">
                  <c:v>2272</c:v>
                </c:pt>
                <c:pt idx="2073">
                  <c:v>2273</c:v>
                </c:pt>
                <c:pt idx="2074">
                  <c:v>2274</c:v>
                </c:pt>
                <c:pt idx="2075">
                  <c:v>2275</c:v>
                </c:pt>
                <c:pt idx="2076">
                  <c:v>2276</c:v>
                </c:pt>
                <c:pt idx="2077">
                  <c:v>2277</c:v>
                </c:pt>
                <c:pt idx="2078">
                  <c:v>2278</c:v>
                </c:pt>
                <c:pt idx="2079">
                  <c:v>2279</c:v>
                </c:pt>
                <c:pt idx="2080">
                  <c:v>2280</c:v>
                </c:pt>
                <c:pt idx="2081">
                  <c:v>2281</c:v>
                </c:pt>
                <c:pt idx="2082">
                  <c:v>2282</c:v>
                </c:pt>
                <c:pt idx="2083">
                  <c:v>2283</c:v>
                </c:pt>
                <c:pt idx="2084">
                  <c:v>2284</c:v>
                </c:pt>
                <c:pt idx="2085">
                  <c:v>2285</c:v>
                </c:pt>
                <c:pt idx="2086">
                  <c:v>2286</c:v>
                </c:pt>
                <c:pt idx="2087">
                  <c:v>2287</c:v>
                </c:pt>
                <c:pt idx="2088">
                  <c:v>2288</c:v>
                </c:pt>
                <c:pt idx="2089">
                  <c:v>2289</c:v>
                </c:pt>
                <c:pt idx="2090">
                  <c:v>2290</c:v>
                </c:pt>
                <c:pt idx="2091">
                  <c:v>2291</c:v>
                </c:pt>
                <c:pt idx="2092">
                  <c:v>2292</c:v>
                </c:pt>
                <c:pt idx="2093">
                  <c:v>2293</c:v>
                </c:pt>
                <c:pt idx="2094">
                  <c:v>2294</c:v>
                </c:pt>
                <c:pt idx="2095">
                  <c:v>2295</c:v>
                </c:pt>
                <c:pt idx="2096">
                  <c:v>2296</c:v>
                </c:pt>
                <c:pt idx="2097">
                  <c:v>2297</c:v>
                </c:pt>
                <c:pt idx="2098">
                  <c:v>2298</c:v>
                </c:pt>
                <c:pt idx="2099">
                  <c:v>2299</c:v>
                </c:pt>
                <c:pt idx="2100">
                  <c:v>2300</c:v>
                </c:pt>
                <c:pt idx="2101">
                  <c:v>2301</c:v>
                </c:pt>
                <c:pt idx="2102">
                  <c:v>2302</c:v>
                </c:pt>
                <c:pt idx="2103">
                  <c:v>2303</c:v>
                </c:pt>
                <c:pt idx="2104">
                  <c:v>2304</c:v>
                </c:pt>
                <c:pt idx="2105">
                  <c:v>2305</c:v>
                </c:pt>
                <c:pt idx="2106">
                  <c:v>2306</c:v>
                </c:pt>
                <c:pt idx="2107">
                  <c:v>2307</c:v>
                </c:pt>
                <c:pt idx="2108">
                  <c:v>2308</c:v>
                </c:pt>
                <c:pt idx="2109">
                  <c:v>2309</c:v>
                </c:pt>
                <c:pt idx="2110">
                  <c:v>2310</c:v>
                </c:pt>
                <c:pt idx="2111">
                  <c:v>2311</c:v>
                </c:pt>
                <c:pt idx="2112">
                  <c:v>2312</c:v>
                </c:pt>
                <c:pt idx="2113">
                  <c:v>2313</c:v>
                </c:pt>
                <c:pt idx="2114">
                  <c:v>2314</c:v>
                </c:pt>
                <c:pt idx="2115">
                  <c:v>2315</c:v>
                </c:pt>
                <c:pt idx="2116">
                  <c:v>2316</c:v>
                </c:pt>
                <c:pt idx="2117">
                  <c:v>2317</c:v>
                </c:pt>
                <c:pt idx="2118">
                  <c:v>2318</c:v>
                </c:pt>
                <c:pt idx="2119">
                  <c:v>2319</c:v>
                </c:pt>
                <c:pt idx="2120">
                  <c:v>2320</c:v>
                </c:pt>
                <c:pt idx="2121">
                  <c:v>2321</c:v>
                </c:pt>
                <c:pt idx="2122">
                  <c:v>2322</c:v>
                </c:pt>
                <c:pt idx="2123">
                  <c:v>2323</c:v>
                </c:pt>
                <c:pt idx="2124">
                  <c:v>2324</c:v>
                </c:pt>
                <c:pt idx="2125">
                  <c:v>2325</c:v>
                </c:pt>
                <c:pt idx="2126">
                  <c:v>2326</c:v>
                </c:pt>
                <c:pt idx="2127">
                  <c:v>2327</c:v>
                </c:pt>
                <c:pt idx="2128">
                  <c:v>2328</c:v>
                </c:pt>
                <c:pt idx="2129">
                  <c:v>2329</c:v>
                </c:pt>
                <c:pt idx="2130">
                  <c:v>2330</c:v>
                </c:pt>
                <c:pt idx="2131">
                  <c:v>2331</c:v>
                </c:pt>
                <c:pt idx="2132">
                  <c:v>2332</c:v>
                </c:pt>
                <c:pt idx="2133">
                  <c:v>2333</c:v>
                </c:pt>
                <c:pt idx="2134">
                  <c:v>2334</c:v>
                </c:pt>
                <c:pt idx="2135">
                  <c:v>2335</c:v>
                </c:pt>
                <c:pt idx="2136">
                  <c:v>2336</c:v>
                </c:pt>
                <c:pt idx="2137">
                  <c:v>2337</c:v>
                </c:pt>
                <c:pt idx="2138">
                  <c:v>2338</c:v>
                </c:pt>
                <c:pt idx="2139">
                  <c:v>2339</c:v>
                </c:pt>
                <c:pt idx="2140">
                  <c:v>2340</c:v>
                </c:pt>
                <c:pt idx="2141">
                  <c:v>2341</c:v>
                </c:pt>
                <c:pt idx="2142">
                  <c:v>2342</c:v>
                </c:pt>
                <c:pt idx="2143">
                  <c:v>2343</c:v>
                </c:pt>
                <c:pt idx="2144">
                  <c:v>2344</c:v>
                </c:pt>
                <c:pt idx="2145">
                  <c:v>2345</c:v>
                </c:pt>
                <c:pt idx="2146">
                  <c:v>2346</c:v>
                </c:pt>
                <c:pt idx="2147">
                  <c:v>2347</c:v>
                </c:pt>
                <c:pt idx="2148">
                  <c:v>2348</c:v>
                </c:pt>
                <c:pt idx="2149">
                  <c:v>2349</c:v>
                </c:pt>
                <c:pt idx="2150">
                  <c:v>2350</c:v>
                </c:pt>
                <c:pt idx="2151">
                  <c:v>2351</c:v>
                </c:pt>
                <c:pt idx="2152">
                  <c:v>2352</c:v>
                </c:pt>
                <c:pt idx="2153">
                  <c:v>2353</c:v>
                </c:pt>
                <c:pt idx="2154">
                  <c:v>2354</c:v>
                </c:pt>
                <c:pt idx="2155">
                  <c:v>2355</c:v>
                </c:pt>
                <c:pt idx="2156">
                  <c:v>2356</c:v>
                </c:pt>
                <c:pt idx="2157">
                  <c:v>2357</c:v>
                </c:pt>
                <c:pt idx="2158">
                  <c:v>2358</c:v>
                </c:pt>
                <c:pt idx="2159">
                  <c:v>2359</c:v>
                </c:pt>
                <c:pt idx="2160">
                  <c:v>2360</c:v>
                </c:pt>
                <c:pt idx="2161">
                  <c:v>2361</c:v>
                </c:pt>
                <c:pt idx="2162">
                  <c:v>2362</c:v>
                </c:pt>
                <c:pt idx="2163">
                  <c:v>2363</c:v>
                </c:pt>
                <c:pt idx="2164">
                  <c:v>2364</c:v>
                </c:pt>
                <c:pt idx="2165">
                  <c:v>2365</c:v>
                </c:pt>
                <c:pt idx="2166">
                  <c:v>2366</c:v>
                </c:pt>
                <c:pt idx="2167">
                  <c:v>2367</c:v>
                </c:pt>
                <c:pt idx="2168">
                  <c:v>2368</c:v>
                </c:pt>
                <c:pt idx="2169">
                  <c:v>2369</c:v>
                </c:pt>
                <c:pt idx="2170">
                  <c:v>2370</c:v>
                </c:pt>
                <c:pt idx="2171">
                  <c:v>2371</c:v>
                </c:pt>
                <c:pt idx="2172">
                  <c:v>2372</c:v>
                </c:pt>
                <c:pt idx="2173">
                  <c:v>2373</c:v>
                </c:pt>
                <c:pt idx="2174">
                  <c:v>2374</c:v>
                </c:pt>
                <c:pt idx="2175">
                  <c:v>2375</c:v>
                </c:pt>
                <c:pt idx="2176">
                  <c:v>2376</c:v>
                </c:pt>
                <c:pt idx="2177">
                  <c:v>2377</c:v>
                </c:pt>
                <c:pt idx="2178">
                  <c:v>2378</c:v>
                </c:pt>
                <c:pt idx="2179">
                  <c:v>2379</c:v>
                </c:pt>
                <c:pt idx="2180">
                  <c:v>2380</c:v>
                </c:pt>
                <c:pt idx="2181">
                  <c:v>2381</c:v>
                </c:pt>
                <c:pt idx="2182">
                  <c:v>2382</c:v>
                </c:pt>
                <c:pt idx="2183">
                  <c:v>2383</c:v>
                </c:pt>
                <c:pt idx="2184">
                  <c:v>2384</c:v>
                </c:pt>
                <c:pt idx="2185">
                  <c:v>2385</c:v>
                </c:pt>
                <c:pt idx="2186">
                  <c:v>2386</c:v>
                </c:pt>
                <c:pt idx="2187">
                  <c:v>2387</c:v>
                </c:pt>
                <c:pt idx="2188">
                  <c:v>2388</c:v>
                </c:pt>
                <c:pt idx="2189">
                  <c:v>2389</c:v>
                </c:pt>
                <c:pt idx="2190">
                  <c:v>2390</c:v>
                </c:pt>
                <c:pt idx="2191">
                  <c:v>2391</c:v>
                </c:pt>
                <c:pt idx="2192">
                  <c:v>2392</c:v>
                </c:pt>
                <c:pt idx="2193">
                  <c:v>2393</c:v>
                </c:pt>
                <c:pt idx="2194">
                  <c:v>2394</c:v>
                </c:pt>
                <c:pt idx="2195">
                  <c:v>2395</c:v>
                </c:pt>
                <c:pt idx="2196">
                  <c:v>2396</c:v>
                </c:pt>
                <c:pt idx="2197">
                  <c:v>2397</c:v>
                </c:pt>
                <c:pt idx="2198">
                  <c:v>2398</c:v>
                </c:pt>
                <c:pt idx="2199">
                  <c:v>2399</c:v>
                </c:pt>
                <c:pt idx="2200">
                  <c:v>2400</c:v>
                </c:pt>
                <c:pt idx="2201">
                  <c:v>2401</c:v>
                </c:pt>
                <c:pt idx="2202">
                  <c:v>2402</c:v>
                </c:pt>
                <c:pt idx="2203">
                  <c:v>2403</c:v>
                </c:pt>
                <c:pt idx="2204">
                  <c:v>2404</c:v>
                </c:pt>
                <c:pt idx="2205">
                  <c:v>2405</c:v>
                </c:pt>
                <c:pt idx="2206">
                  <c:v>2406</c:v>
                </c:pt>
                <c:pt idx="2207">
                  <c:v>2407</c:v>
                </c:pt>
                <c:pt idx="2208">
                  <c:v>2408</c:v>
                </c:pt>
                <c:pt idx="2209">
                  <c:v>2409</c:v>
                </c:pt>
                <c:pt idx="2210">
                  <c:v>2410</c:v>
                </c:pt>
                <c:pt idx="2211">
                  <c:v>2411</c:v>
                </c:pt>
                <c:pt idx="2212">
                  <c:v>2412</c:v>
                </c:pt>
                <c:pt idx="2213">
                  <c:v>2413</c:v>
                </c:pt>
                <c:pt idx="2214">
                  <c:v>2414</c:v>
                </c:pt>
                <c:pt idx="2215">
                  <c:v>2415</c:v>
                </c:pt>
                <c:pt idx="2216">
                  <c:v>2416</c:v>
                </c:pt>
                <c:pt idx="2217">
                  <c:v>2417</c:v>
                </c:pt>
                <c:pt idx="2218">
                  <c:v>2418</c:v>
                </c:pt>
                <c:pt idx="2219">
                  <c:v>2419</c:v>
                </c:pt>
                <c:pt idx="2220">
                  <c:v>2420</c:v>
                </c:pt>
                <c:pt idx="2221">
                  <c:v>2421</c:v>
                </c:pt>
                <c:pt idx="2222">
                  <c:v>2422</c:v>
                </c:pt>
                <c:pt idx="2223">
                  <c:v>2423</c:v>
                </c:pt>
                <c:pt idx="2224">
                  <c:v>2424</c:v>
                </c:pt>
                <c:pt idx="2225">
                  <c:v>2425</c:v>
                </c:pt>
                <c:pt idx="2226">
                  <c:v>2426</c:v>
                </c:pt>
                <c:pt idx="2227">
                  <c:v>2427</c:v>
                </c:pt>
                <c:pt idx="2228">
                  <c:v>2428</c:v>
                </c:pt>
                <c:pt idx="2229">
                  <c:v>2429</c:v>
                </c:pt>
                <c:pt idx="2230">
                  <c:v>2430</c:v>
                </c:pt>
                <c:pt idx="2231">
                  <c:v>2431</c:v>
                </c:pt>
                <c:pt idx="2232">
                  <c:v>2432</c:v>
                </c:pt>
                <c:pt idx="2233">
                  <c:v>2433</c:v>
                </c:pt>
                <c:pt idx="2234">
                  <c:v>2434</c:v>
                </c:pt>
                <c:pt idx="2235">
                  <c:v>2435</c:v>
                </c:pt>
                <c:pt idx="2236">
                  <c:v>2436</c:v>
                </c:pt>
                <c:pt idx="2237">
                  <c:v>2437</c:v>
                </c:pt>
                <c:pt idx="2238">
                  <c:v>2438</c:v>
                </c:pt>
                <c:pt idx="2239">
                  <c:v>2439</c:v>
                </c:pt>
                <c:pt idx="2240">
                  <c:v>2440</c:v>
                </c:pt>
                <c:pt idx="2241">
                  <c:v>2441</c:v>
                </c:pt>
                <c:pt idx="2242">
                  <c:v>2442</c:v>
                </c:pt>
                <c:pt idx="2243">
                  <c:v>2443</c:v>
                </c:pt>
                <c:pt idx="2244">
                  <c:v>2444</c:v>
                </c:pt>
                <c:pt idx="2245">
                  <c:v>2445</c:v>
                </c:pt>
                <c:pt idx="2246">
                  <c:v>2446</c:v>
                </c:pt>
                <c:pt idx="2247">
                  <c:v>2447</c:v>
                </c:pt>
                <c:pt idx="2248">
                  <c:v>2448</c:v>
                </c:pt>
                <c:pt idx="2249">
                  <c:v>2449</c:v>
                </c:pt>
                <c:pt idx="2250">
                  <c:v>2450</c:v>
                </c:pt>
                <c:pt idx="2251">
                  <c:v>2451</c:v>
                </c:pt>
                <c:pt idx="2252">
                  <c:v>2452</c:v>
                </c:pt>
                <c:pt idx="2253">
                  <c:v>2453</c:v>
                </c:pt>
                <c:pt idx="2254">
                  <c:v>2454</c:v>
                </c:pt>
                <c:pt idx="2255">
                  <c:v>2455</c:v>
                </c:pt>
                <c:pt idx="2256">
                  <c:v>2456</c:v>
                </c:pt>
                <c:pt idx="2257">
                  <c:v>2457</c:v>
                </c:pt>
                <c:pt idx="2258">
                  <c:v>2458</c:v>
                </c:pt>
                <c:pt idx="2259">
                  <c:v>2459</c:v>
                </c:pt>
                <c:pt idx="2260">
                  <c:v>2460</c:v>
                </c:pt>
                <c:pt idx="2261">
                  <c:v>2461</c:v>
                </c:pt>
                <c:pt idx="2262">
                  <c:v>2462</c:v>
                </c:pt>
                <c:pt idx="2263">
                  <c:v>2463</c:v>
                </c:pt>
                <c:pt idx="2264">
                  <c:v>2464</c:v>
                </c:pt>
                <c:pt idx="2265">
                  <c:v>2465</c:v>
                </c:pt>
                <c:pt idx="2266">
                  <c:v>2466</c:v>
                </c:pt>
                <c:pt idx="2267">
                  <c:v>2467</c:v>
                </c:pt>
                <c:pt idx="2268">
                  <c:v>2468</c:v>
                </c:pt>
                <c:pt idx="2269">
                  <c:v>2469</c:v>
                </c:pt>
                <c:pt idx="2270">
                  <c:v>2470</c:v>
                </c:pt>
                <c:pt idx="2271">
                  <c:v>2471</c:v>
                </c:pt>
                <c:pt idx="2272">
                  <c:v>2472</c:v>
                </c:pt>
                <c:pt idx="2273">
                  <c:v>2473</c:v>
                </c:pt>
                <c:pt idx="2274">
                  <c:v>2474</c:v>
                </c:pt>
                <c:pt idx="2275">
                  <c:v>2475</c:v>
                </c:pt>
                <c:pt idx="2276">
                  <c:v>2476</c:v>
                </c:pt>
                <c:pt idx="2277">
                  <c:v>2477</c:v>
                </c:pt>
                <c:pt idx="2278">
                  <c:v>2478</c:v>
                </c:pt>
                <c:pt idx="2279">
                  <c:v>2479</c:v>
                </c:pt>
                <c:pt idx="2280">
                  <c:v>2480</c:v>
                </c:pt>
                <c:pt idx="2281">
                  <c:v>2481</c:v>
                </c:pt>
                <c:pt idx="2282">
                  <c:v>2482</c:v>
                </c:pt>
                <c:pt idx="2283">
                  <c:v>2483</c:v>
                </c:pt>
                <c:pt idx="2284">
                  <c:v>2484</c:v>
                </c:pt>
                <c:pt idx="2285">
                  <c:v>2485</c:v>
                </c:pt>
                <c:pt idx="2286">
                  <c:v>2486</c:v>
                </c:pt>
                <c:pt idx="2287">
                  <c:v>2487</c:v>
                </c:pt>
                <c:pt idx="2288">
                  <c:v>2488</c:v>
                </c:pt>
                <c:pt idx="2289">
                  <c:v>2489</c:v>
                </c:pt>
                <c:pt idx="2290">
                  <c:v>2490</c:v>
                </c:pt>
                <c:pt idx="2291">
                  <c:v>2491</c:v>
                </c:pt>
                <c:pt idx="2292">
                  <c:v>2492</c:v>
                </c:pt>
                <c:pt idx="2293">
                  <c:v>2493</c:v>
                </c:pt>
                <c:pt idx="2294">
                  <c:v>2494</c:v>
                </c:pt>
                <c:pt idx="2295">
                  <c:v>2495</c:v>
                </c:pt>
                <c:pt idx="2296">
                  <c:v>2496</c:v>
                </c:pt>
                <c:pt idx="2297">
                  <c:v>2497</c:v>
                </c:pt>
                <c:pt idx="2298">
                  <c:v>2498</c:v>
                </c:pt>
                <c:pt idx="2299">
                  <c:v>2499</c:v>
                </c:pt>
                <c:pt idx="2300">
                  <c:v>2500</c:v>
                </c:pt>
                <c:pt idx="2301">
                  <c:v>2501</c:v>
                </c:pt>
                <c:pt idx="2302">
                  <c:v>2502</c:v>
                </c:pt>
                <c:pt idx="2303">
                  <c:v>2503</c:v>
                </c:pt>
                <c:pt idx="2304">
                  <c:v>2504</c:v>
                </c:pt>
                <c:pt idx="2305">
                  <c:v>2505</c:v>
                </c:pt>
                <c:pt idx="2306">
                  <c:v>2506</c:v>
                </c:pt>
                <c:pt idx="2307">
                  <c:v>2507</c:v>
                </c:pt>
                <c:pt idx="2308">
                  <c:v>2508</c:v>
                </c:pt>
                <c:pt idx="2309">
                  <c:v>2509</c:v>
                </c:pt>
                <c:pt idx="2310">
                  <c:v>2510</c:v>
                </c:pt>
                <c:pt idx="2311">
                  <c:v>2511</c:v>
                </c:pt>
                <c:pt idx="2312">
                  <c:v>2512</c:v>
                </c:pt>
                <c:pt idx="2313">
                  <c:v>2513</c:v>
                </c:pt>
                <c:pt idx="2314">
                  <c:v>2514</c:v>
                </c:pt>
                <c:pt idx="2315">
                  <c:v>2515</c:v>
                </c:pt>
                <c:pt idx="2316">
                  <c:v>2516</c:v>
                </c:pt>
                <c:pt idx="2317">
                  <c:v>2517</c:v>
                </c:pt>
                <c:pt idx="2318">
                  <c:v>2518</c:v>
                </c:pt>
                <c:pt idx="2319">
                  <c:v>2519</c:v>
                </c:pt>
                <c:pt idx="2320">
                  <c:v>2520</c:v>
                </c:pt>
                <c:pt idx="2321">
                  <c:v>2521</c:v>
                </c:pt>
                <c:pt idx="2322">
                  <c:v>2522</c:v>
                </c:pt>
                <c:pt idx="2323">
                  <c:v>2523</c:v>
                </c:pt>
                <c:pt idx="2324">
                  <c:v>2524</c:v>
                </c:pt>
                <c:pt idx="2325">
                  <c:v>2525</c:v>
                </c:pt>
                <c:pt idx="2326">
                  <c:v>2526</c:v>
                </c:pt>
                <c:pt idx="2327">
                  <c:v>2527</c:v>
                </c:pt>
                <c:pt idx="2328">
                  <c:v>2528</c:v>
                </c:pt>
                <c:pt idx="2329">
                  <c:v>2529</c:v>
                </c:pt>
                <c:pt idx="2330">
                  <c:v>2530</c:v>
                </c:pt>
                <c:pt idx="2331">
                  <c:v>2531</c:v>
                </c:pt>
                <c:pt idx="2332">
                  <c:v>2532</c:v>
                </c:pt>
                <c:pt idx="2333">
                  <c:v>2533</c:v>
                </c:pt>
                <c:pt idx="2334">
                  <c:v>2534</c:v>
                </c:pt>
                <c:pt idx="2335">
                  <c:v>2535</c:v>
                </c:pt>
                <c:pt idx="2336">
                  <c:v>2536</c:v>
                </c:pt>
                <c:pt idx="2337">
                  <c:v>2537</c:v>
                </c:pt>
                <c:pt idx="2338">
                  <c:v>2538</c:v>
                </c:pt>
                <c:pt idx="2339">
                  <c:v>2539</c:v>
                </c:pt>
                <c:pt idx="2340">
                  <c:v>2540</c:v>
                </c:pt>
                <c:pt idx="2341">
                  <c:v>2541</c:v>
                </c:pt>
                <c:pt idx="2342">
                  <c:v>2542</c:v>
                </c:pt>
                <c:pt idx="2343">
                  <c:v>2543</c:v>
                </c:pt>
                <c:pt idx="2344">
                  <c:v>2544</c:v>
                </c:pt>
                <c:pt idx="2345">
                  <c:v>2545</c:v>
                </c:pt>
                <c:pt idx="2346">
                  <c:v>2546</c:v>
                </c:pt>
                <c:pt idx="2347">
                  <c:v>2547</c:v>
                </c:pt>
                <c:pt idx="2348">
                  <c:v>2548</c:v>
                </c:pt>
                <c:pt idx="2349">
                  <c:v>2549</c:v>
                </c:pt>
                <c:pt idx="2350">
                  <c:v>2550</c:v>
                </c:pt>
                <c:pt idx="2351">
                  <c:v>2551</c:v>
                </c:pt>
                <c:pt idx="2352">
                  <c:v>2552</c:v>
                </c:pt>
                <c:pt idx="2353">
                  <c:v>2553</c:v>
                </c:pt>
                <c:pt idx="2354">
                  <c:v>2554</c:v>
                </c:pt>
                <c:pt idx="2355">
                  <c:v>2555</c:v>
                </c:pt>
                <c:pt idx="2356">
                  <c:v>2556</c:v>
                </c:pt>
                <c:pt idx="2357">
                  <c:v>2557</c:v>
                </c:pt>
                <c:pt idx="2358">
                  <c:v>2558</c:v>
                </c:pt>
                <c:pt idx="2359">
                  <c:v>2559</c:v>
                </c:pt>
                <c:pt idx="2360">
                  <c:v>2560</c:v>
                </c:pt>
                <c:pt idx="2361">
                  <c:v>2561</c:v>
                </c:pt>
                <c:pt idx="2362">
                  <c:v>2562</c:v>
                </c:pt>
                <c:pt idx="2363">
                  <c:v>2563</c:v>
                </c:pt>
                <c:pt idx="2364">
                  <c:v>2564</c:v>
                </c:pt>
                <c:pt idx="2365">
                  <c:v>2565</c:v>
                </c:pt>
                <c:pt idx="2366">
                  <c:v>2566</c:v>
                </c:pt>
                <c:pt idx="2367">
                  <c:v>2567</c:v>
                </c:pt>
                <c:pt idx="2368">
                  <c:v>2568</c:v>
                </c:pt>
                <c:pt idx="2369">
                  <c:v>2569</c:v>
                </c:pt>
                <c:pt idx="2370">
                  <c:v>2570</c:v>
                </c:pt>
                <c:pt idx="2371">
                  <c:v>2571</c:v>
                </c:pt>
                <c:pt idx="2372">
                  <c:v>2572</c:v>
                </c:pt>
                <c:pt idx="2373">
                  <c:v>2573</c:v>
                </c:pt>
                <c:pt idx="2374">
                  <c:v>2574</c:v>
                </c:pt>
                <c:pt idx="2375">
                  <c:v>2575</c:v>
                </c:pt>
                <c:pt idx="2376">
                  <c:v>2576</c:v>
                </c:pt>
                <c:pt idx="2377">
                  <c:v>2577</c:v>
                </c:pt>
                <c:pt idx="2378">
                  <c:v>2578</c:v>
                </c:pt>
                <c:pt idx="2379">
                  <c:v>2579</c:v>
                </c:pt>
                <c:pt idx="2380">
                  <c:v>2580</c:v>
                </c:pt>
                <c:pt idx="2381">
                  <c:v>2581</c:v>
                </c:pt>
                <c:pt idx="2382">
                  <c:v>2582</c:v>
                </c:pt>
                <c:pt idx="2383">
                  <c:v>2583</c:v>
                </c:pt>
                <c:pt idx="2384">
                  <c:v>2584</c:v>
                </c:pt>
                <c:pt idx="2385">
                  <c:v>2585</c:v>
                </c:pt>
                <c:pt idx="2386">
                  <c:v>2586</c:v>
                </c:pt>
                <c:pt idx="2387">
                  <c:v>2587</c:v>
                </c:pt>
                <c:pt idx="2388">
                  <c:v>2588</c:v>
                </c:pt>
                <c:pt idx="2389">
                  <c:v>2589</c:v>
                </c:pt>
                <c:pt idx="2390">
                  <c:v>2590</c:v>
                </c:pt>
                <c:pt idx="2391">
                  <c:v>2591</c:v>
                </c:pt>
                <c:pt idx="2392">
                  <c:v>2592</c:v>
                </c:pt>
                <c:pt idx="2393">
                  <c:v>2593</c:v>
                </c:pt>
                <c:pt idx="2394">
                  <c:v>2594</c:v>
                </c:pt>
                <c:pt idx="2395">
                  <c:v>2595</c:v>
                </c:pt>
                <c:pt idx="2396">
                  <c:v>2596</c:v>
                </c:pt>
                <c:pt idx="2397">
                  <c:v>2597</c:v>
                </c:pt>
                <c:pt idx="2398">
                  <c:v>2598</c:v>
                </c:pt>
                <c:pt idx="2399">
                  <c:v>2599</c:v>
                </c:pt>
                <c:pt idx="2400">
                  <c:v>2600</c:v>
                </c:pt>
                <c:pt idx="2401">
                  <c:v>2601</c:v>
                </c:pt>
                <c:pt idx="2402">
                  <c:v>2602</c:v>
                </c:pt>
                <c:pt idx="2403">
                  <c:v>2603</c:v>
                </c:pt>
                <c:pt idx="2404">
                  <c:v>2604</c:v>
                </c:pt>
                <c:pt idx="2405">
                  <c:v>2605</c:v>
                </c:pt>
                <c:pt idx="2406">
                  <c:v>2606</c:v>
                </c:pt>
                <c:pt idx="2407">
                  <c:v>2607</c:v>
                </c:pt>
                <c:pt idx="2408">
                  <c:v>2608</c:v>
                </c:pt>
                <c:pt idx="2409">
                  <c:v>2609</c:v>
                </c:pt>
                <c:pt idx="2410">
                  <c:v>2610</c:v>
                </c:pt>
                <c:pt idx="2411">
                  <c:v>2611</c:v>
                </c:pt>
                <c:pt idx="2412">
                  <c:v>2612</c:v>
                </c:pt>
                <c:pt idx="2413">
                  <c:v>2613</c:v>
                </c:pt>
                <c:pt idx="2414">
                  <c:v>2614</c:v>
                </c:pt>
                <c:pt idx="2415">
                  <c:v>2615</c:v>
                </c:pt>
                <c:pt idx="2416">
                  <c:v>2616</c:v>
                </c:pt>
                <c:pt idx="2417">
                  <c:v>2617</c:v>
                </c:pt>
                <c:pt idx="2418">
                  <c:v>2618</c:v>
                </c:pt>
                <c:pt idx="2419">
                  <c:v>2619</c:v>
                </c:pt>
                <c:pt idx="2420">
                  <c:v>2620</c:v>
                </c:pt>
                <c:pt idx="2421">
                  <c:v>2621</c:v>
                </c:pt>
                <c:pt idx="2422">
                  <c:v>2622</c:v>
                </c:pt>
                <c:pt idx="2423">
                  <c:v>2623</c:v>
                </c:pt>
                <c:pt idx="2424">
                  <c:v>2624</c:v>
                </c:pt>
                <c:pt idx="2425">
                  <c:v>2625</c:v>
                </c:pt>
                <c:pt idx="2426">
                  <c:v>2626</c:v>
                </c:pt>
                <c:pt idx="2427">
                  <c:v>2627</c:v>
                </c:pt>
                <c:pt idx="2428">
                  <c:v>2628</c:v>
                </c:pt>
                <c:pt idx="2429">
                  <c:v>2629</c:v>
                </c:pt>
                <c:pt idx="2430">
                  <c:v>2630</c:v>
                </c:pt>
                <c:pt idx="2431">
                  <c:v>2631</c:v>
                </c:pt>
                <c:pt idx="2432">
                  <c:v>2632</c:v>
                </c:pt>
                <c:pt idx="2433">
                  <c:v>2633</c:v>
                </c:pt>
                <c:pt idx="2434">
                  <c:v>2634</c:v>
                </c:pt>
                <c:pt idx="2435">
                  <c:v>2635</c:v>
                </c:pt>
                <c:pt idx="2436">
                  <c:v>2636</c:v>
                </c:pt>
                <c:pt idx="2437">
                  <c:v>2637</c:v>
                </c:pt>
                <c:pt idx="2438">
                  <c:v>2638</c:v>
                </c:pt>
                <c:pt idx="2439">
                  <c:v>2639</c:v>
                </c:pt>
                <c:pt idx="2440">
                  <c:v>2640</c:v>
                </c:pt>
                <c:pt idx="2441">
                  <c:v>2641</c:v>
                </c:pt>
                <c:pt idx="2442">
                  <c:v>2642</c:v>
                </c:pt>
                <c:pt idx="2443">
                  <c:v>2643</c:v>
                </c:pt>
                <c:pt idx="2444">
                  <c:v>2644</c:v>
                </c:pt>
                <c:pt idx="2445">
                  <c:v>2645</c:v>
                </c:pt>
                <c:pt idx="2446">
                  <c:v>2646</c:v>
                </c:pt>
                <c:pt idx="2447">
                  <c:v>2647</c:v>
                </c:pt>
                <c:pt idx="2448">
                  <c:v>2648</c:v>
                </c:pt>
                <c:pt idx="2449">
                  <c:v>2649</c:v>
                </c:pt>
                <c:pt idx="2450">
                  <c:v>2650</c:v>
                </c:pt>
                <c:pt idx="2451">
                  <c:v>2651</c:v>
                </c:pt>
                <c:pt idx="2452">
                  <c:v>2652</c:v>
                </c:pt>
                <c:pt idx="2453">
                  <c:v>2653</c:v>
                </c:pt>
                <c:pt idx="2454">
                  <c:v>2654</c:v>
                </c:pt>
                <c:pt idx="2455">
                  <c:v>2655</c:v>
                </c:pt>
                <c:pt idx="2456">
                  <c:v>2656</c:v>
                </c:pt>
                <c:pt idx="2457">
                  <c:v>2657</c:v>
                </c:pt>
                <c:pt idx="2458">
                  <c:v>2658</c:v>
                </c:pt>
                <c:pt idx="2459">
                  <c:v>2659</c:v>
                </c:pt>
                <c:pt idx="2460">
                  <c:v>2660</c:v>
                </c:pt>
                <c:pt idx="2461">
                  <c:v>2661</c:v>
                </c:pt>
                <c:pt idx="2462">
                  <c:v>2662</c:v>
                </c:pt>
                <c:pt idx="2463">
                  <c:v>2663</c:v>
                </c:pt>
                <c:pt idx="2464">
                  <c:v>2664</c:v>
                </c:pt>
                <c:pt idx="2465">
                  <c:v>2665</c:v>
                </c:pt>
                <c:pt idx="2466">
                  <c:v>2666</c:v>
                </c:pt>
                <c:pt idx="2467">
                  <c:v>2667</c:v>
                </c:pt>
                <c:pt idx="2468">
                  <c:v>2668</c:v>
                </c:pt>
                <c:pt idx="2469">
                  <c:v>2669</c:v>
                </c:pt>
                <c:pt idx="2470">
                  <c:v>2670</c:v>
                </c:pt>
                <c:pt idx="2471">
                  <c:v>2671</c:v>
                </c:pt>
                <c:pt idx="2472">
                  <c:v>2672</c:v>
                </c:pt>
                <c:pt idx="2473">
                  <c:v>2673</c:v>
                </c:pt>
                <c:pt idx="2474">
                  <c:v>2674</c:v>
                </c:pt>
                <c:pt idx="2475">
                  <c:v>2675</c:v>
                </c:pt>
                <c:pt idx="2476">
                  <c:v>2676</c:v>
                </c:pt>
                <c:pt idx="2477">
                  <c:v>2677</c:v>
                </c:pt>
                <c:pt idx="2478">
                  <c:v>2678</c:v>
                </c:pt>
                <c:pt idx="2479">
                  <c:v>2679</c:v>
                </c:pt>
                <c:pt idx="2480">
                  <c:v>2680</c:v>
                </c:pt>
                <c:pt idx="2481">
                  <c:v>2681</c:v>
                </c:pt>
                <c:pt idx="2482">
                  <c:v>2682</c:v>
                </c:pt>
                <c:pt idx="2483">
                  <c:v>2683</c:v>
                </c:pt>
                <c:pt idx="2484">
                  <c:v>2684</c:v>
                </c:pt>
                <c:pt idx="2485">
                  <c:v>2685</c:v>
                </c:pt>
                <c:pt idx="2486">
                  <c:v>2686</c:v>
                </c:pt>
                <c:pt idx="2487">
                  <c:v>2687</c:v>
                </c:pt>
                <c:pt idx="2488">
                  <c:v>2688</c:v>
                </c:pt>
                <c:pt idx="2489">
                  <c:v>2689</c:v>
                </c:pt>
                <c:pt idx="2490">
                  <c:v>2690</c:v>
                </c:pt>
                <c:pt idx="2491">
                  <c:v>2691</c:v>
                </c:pt>
                <c:pt idx="2492">
                  <c:v>2692</c:v>
                </c:pt>
                <c:pt idx="2493">
                  <c:v>2693</c:v>
                </c:pt>
                <c:pt idx="2494">
                  <c:v>2694</c:v>
                </c:pt>
                <c:pt idx="2495">
                  <c:v>2695</c:v>
                </c:pt>
                <c:pt idx="2496">
                  <c:v>2696</c:v>
                </c:pt>
                <c:pt idx="2497">
                  <c:v>2697</c:v>
                </c:pt>
                <c:pt idx="2498">
                  <c:v>2698</c:v>
                </c:pt>
                <c:pt idx="2499">
                  <c:v>2699</c:v>
                </c:pt>
                <c:pt idx="2500">
                  <c:v>2700</c:v>
                </c:pt>
                <c:pt idx="2501">
                  <c:v>2701</c:v>
                </c:pt>
                <c:pt idx="2502">
                  <c:v>2702</c:v>
                </c:pt>
                <c:pt idx="2503">
                  <c:v>2703</c:v>
                </c:pt>
                <c:pt idx="2504">
                  <c:v>2704</c:v>
                </c:pt>
                <c:pt idx="2505">
                  <c:v>2705</c:v>
                </c:pt>
                <c:pt idx="2506">
                  <c:v>2706</c:v>
                </c:pt>
                <c:pt idx="2507">
                  <c:v>2707</c:v>
                </c:pt>
                <c:pt idx="2508">
                  <c:v>2708</c:v>
                </c:pt>
                <c:pt idx="2509">
                  <c:v>2709</c:v>
                </c:pt>
                <c:pt idx="2510">
                  <c:v>2710</c:v>
                </c:pt>
                <c:pt idx="2511">
                  <c:v>2711</c:v>
                </c:pt>
                <c:pt idx="2512">
                  <c:v>2712</c:v>
                </c:pt>
                <c:pt idx="2513">
                  <c:v>2713</c:v>
                </c:pt>
                <c:pt idx="2514">
                  <c:v>2714</c:v>
                </c:pt>
                <c:pt idx="2515">
                  <c:v>2715</c:v>
                </c:pt>
                <c:pt idx="2516">
                  <c:v>2716</c:v>
                </c:pt>
                <c:pt idx="2517">
                  <c:v>2717</c:v>
                </c:pt>
                <c:pt idx="2518">
                  <c:v>2718</c:v>
                </c:pt>
                <c:pt idx="2519">
                  <c:v>2719</c:v>
                </c:pt>
                <c:pt idx="2520">
                  <c:v>2720</c:v>
                </c:pt>
                <c:pt idx="2521">
                  <c:v>2721</c:v>
                </c:pt>
                <c:pt idx="2522">
                  <c:v>2722</c:v>
                </c:pt>
                <c:pt idx="2523">
                  <c:v>2723</c:v>
                </c:pt>
                <c:pt idx="2524">
                  <c:v>2724</c:v>
                </c:pt>
                <c:pt idx="2525">
                  <c:v>2725</c:v>
                </c:pt>
                <c:pt idx="2526">
                  <c:v>2726</c:v>
                </c:pt>
                <c:pt idx="2527">
                  <c:v>2727</c:v>
                </c:pt>
                <c:pt idx="2528">
                  <c:v>2728</c:v>
                </c:pt>
                <c:pt idx="2529">
                  <c:v>2729</c:v>
                </c:pt>
                <c:pt idx="2530">
                  <c:v>2730</c:v>
                </c:pt>
                <c:pt idx="2531">
                  <c:v>2731</c:v>
                </c:pt>
                <c:pt idx="2532">
                  <c:v>2732</c:v>
                </c:pt>
                <c:pt idx="2533">
                  <c:v>2733</c:v>
                </c:pt>
                <c:pt idx="2534">
                  <c:v>2734</c:v>
                </c:pt>
                <c:pt idx="2535">
                  <c:v>2735</c:v>
                </c:pt>
                <c:pt idx="2536">
                  <c:v>2736</c:v>
                </c:pt>
                <c:pt idx="2537">
                  <c:v>2737</c:v>
                </c:pt>
                <c:pt idx="2538">
                  <c:v>2738</c:v>
                </c:pt>
                <c:pt idx="2539">
                  <c:v>2739</c:v>
                </c:pt>
                <c:pt idx="2540">
                  <c:v>2740</c:v>
                </c:pt>
                <c:pt idx="2541">
                  <c:v>2741</c:v>
                </c:pt>
                <c:pt idx="2542">
                  <c:v>2742</c:v>
                </c:pt>
                <c:pt idx="2543">
                  <c:v>2743</c:v>
                </c:pt>
                <c:pt idx="2544">
                  <c:v>2744</c:v>
                </c:pt>
                <c:pt idx="2545">
                  <c:v>2745</c:v>
                </c:pt>
                <c:pt idx="2546">
                  <c:v>2746</c:v>
                </c:pt>
                <c:pt idx="2547">
                  <c:v>2747</c:v>
                </c:pt>
                <c:pt idx="2548">
                  <c:v>2748</c:v>
                </c:pt>
                <c:pt idx="2549">
                  <c:v>2749</c:v>
                </c:pt>
                <c:pt idx="2550">
                  <c:v>2750</c:v>
                </c:pt>
                <c:pt idx="2551">
                  <c:v>2751</c:v>
                </c:pt>
                <c:pt idx="2552">
                  <c:v>2752</c:v>
                </c:pt>
                <c:pt idx="2553">
                  <c:v>2753</c:v>
                </c:pt>
                <c:pt idx="2554">
                  <c:v>2754</c:v>
                </c:pt>
                <c:pt idx="2555">
                  <c:v>2755</c:v>
                </c:pt>
                <c:pt idx="2556">
                  <c:v>2756</c:v>
                </c:pt>
                <c:pt idx="2557">
                  <c:v>2757</c:v>
                </c:pt>
                <c:pt idx="2558">
                  <c:v>2758</c:v>
                </c:pt>
                <c:pt idx="2559">
                  <c:v>2759</c:v>
                </c:pt>
                <c:pt idx="2560">
                  <c:v>2760</c:v>
                </c:pt>
                <c:pt idx="2561">
                  <c:v>2761</c:v>
                </c:pt>
                <c:pt idx="2562">
                  <c:v>2762</c:v>
                </c:pt>
                <c:pt idx="2563">
                  <c:v>2763</c:v>
                </c:pt>
                <c:pt idx="2564">
                  <c:v>2764</c:v>
                </c:pt>
                <c:pt idx="2565">
                  <c:v>2765</c:v>
                </c:pt>
                <c:pt idx="2566">
                  <c:v>2766</c:v>
                </c:pt>
                <c:pt idx="2567">
                  <c:v>2767</c:v>
                </c:pt>
                <c:pt idx="2568">
                  <c:v>2768</c:v>
                </c:pt>
                <c:pt idx="2569">
                  <c:v>2769</c:v>
                </c:pt>
                <c:pt idx="2570">
                  <c:v>2770</c:v>
                </c:pt>
                <c:pt idx="2571">
                  <c:v>2771</c:v>
                </c:pt>
                <c:pt idx="2572">
                  <c:v>2772</c:v>
                </c:pt>
                <c:pt idx="2573">
                  <c:v>2773</c:v>
                </c:pt>
                <c:pt idx="2574">
                  <c:v>2774</c:v>
                </c:pt>
                <c:pt idx="2575">
                  <c:v>2775</c:v>
                </c:pt>
                <c:pt idx="2576">
                  <c:v>2776</c:v>
                </c:pt>
                <c:pt idx="2577">
                  <c:v>2777</c:v>
                </c:pt>
                <c:pt idx="2578">
                  <c:v>2778</c:v>
                </c:pt>
                <c:pt idx="2579">
                  <c:v>2779</c:v>
                </c:pt>
                <c:pt idx="2580">
                  <c:v>2780</c:v>
                </c:pt>
                <c:pt idx="2581">
                  <c:v>2781</c:v>
                </c:pt>
                <c:pt idx="2582">
                  <c:v>2782</c:v>
                </c:pt>
                <c:pt idx="2583">
                  <c:v>2783</c:v>
                </c:pt>
                <c:pt idx="2584">
                  <c:v>2784</c:v>
                </c:pt>
                <c:pt idx="2585">
                  <c:v>2785</c:v>
                </c:pt>
                <c:pt idx="2586">
                  <c:v>2786</c:v>
                </c:pt>
                <c:pt idx="2587">
                  <c:v>2787</c:v>
                </c:pt>
                <c:pt idx="2588">
                  <c:v>2788</c:v>
                </c:pt>
                <c:pt idx="2589">
                  <c:v>2789</c:v>
                </c:pt>
                <c:pt idx="2590">
                  <c:v>2790</c:v>
                </c:pt>
                <c:pt idx="2591">
                  <c:v>2791</c:v>
                </c:pt>
                <c:pt idx="2592">
                  <c:v>2792</c:v>
                </c:pt>
                <c:pt idx="2593">
                  <c:v>2793</c:v>
                </c:pt>
                <c:pt idx="2594">
                  <c:v>2794</c:v>
                </c:pt>
                <c:pt idx="2595">
                  <c:v>2795</c:v>
                </c:pt>
                <c:pt idx="2596">
                  <c:v>2796</c:v>
                </c:pt>
                <c:pt idx="2597">
                  <c:v>2797</c:v>
                </c:pt>
                <c:pt idx="2598">
                  <c:v>2798</c:v>
                </c:pt>
                <c:pt idx="2599">
                  <c:v>2799</c:v>
                </c:pt>
                <c:pt idx="2600">
                  <c:v>2800</c:v>
                </c:pt>
                <c:pt idx="2601">
                  <c:v>2801</c:v>
                </c:pt>
                <c:pt idx="2602">
                  <c:v>2802</c:v>
                </c:pt>
                <c:pt idx="2603">
                  <c:v>2803</c:v>
                </c:pt>
                <c:pt idx="2604">
                  <c:v>2804</c:v>
                </c:pt>
                <c:pt idx="2605">
                  <c:v>2805</c:v>
                </c:pt>
                <c:pt idx="2606">
                  <c:v>2806</c:v>
                </c:pt>
                <c:pt idx="2607">
                  <c:v>2807</c:v>
                </c:pt>
                <c:pt idx="2608">
                  <c:v>2808</c:v>
                </c:pt>
                <c:pt idx="2609">
                  <c:v>2809</c:v>
                </c:pt>
                <c:pt idx="2610">
                  <c:v>2810</c:v>
                </c:pt>
                <c:pt idx="2611">
                  <c:v>2811</c:v>
                </c:pt>
                <c:pt idx="2612">
                  <c:v>2812</c:v>
                </c:pt>
                <c:pt idx="2613">
                  <c:v>2813</c:v>
                </c:pt>
                <c:pt idx="2614">
                  <c:v>2814</c:v>
                </c:pt>
                <c:pt idx="2615">
                  <c:v>2815</c:v>
                </c:pt>
                <c:pt idx="2616">
                  <c:v>2816</c:v>
                </c:pt>
                <c:pt idx="2617">
                  <c:v>2817</c:v>
                </c:pt>
                <c:pt idx="2618">
                  <c:v>2818</c:v>
                </c:pt>
                <c:pt idx="2619">
                  <c:v>2819</c:v>
                </c:pt>
                <c:pt idx="2620">
                  <c:v>2820</c:v>
                </c:pt>
                <c:pt idx="2621">
                  <c:v>2821</c:v>
                </c:pt>
                <c:pt idx="2622">
                  <c:v>2822</c:v>
                </c:pt>
                <c:pt idx="2623">
                  <c:v>2823</c:v>
                </c:pt>
                <c:pt idx="2624">
                  <c:v>2824</c:v>
                </c:pt>
                <c:pt idx="2625">
                  <c:v>2825</c:v>
                </c:pt>
                <c:pt idx="2626">
                  <c:v>2826</c:v>
                </c:pt>
                <c:pt idx="2627">
                  <c:v>2827</c:v>
                </c:pt>
                <c:pt idx="2628">
                  <c:v>2828</c:v>
                </c:pt>
                <c:pt idx="2629">
                  <c:v>2829</c:v>
                </c:pt>
                <c:pt idx="2630">
                  <c:v>2830</c:v>
                </c:pt>
                <c:pt idx="2631">
                  <c:v>2831</c:v>
                </c:pt>
                <c:pt idx="2632">
                  <c:v>2832</c:v>
                </c:pt>
                <c:pt idx="2633">
                  <c:v>2833</c:v>
                </c:pt>
                <c:pt idx="2634">
                  <c:v>2834</c:v>
                </c:pt>
                <c:pt idx="2635">
                  <c:v>2835</c:v>
                </c:pt>
                <c:pt idx="2636">
                  <c:v>2836</c:v>
                </c:pt>
                <c:pt idx="2637">
                  <c:v>2837</c:v>
                </c:pt>
                <c:pt idx="2638">
                  <c:v>2838</c:v>
                </c:pt>
                <c:pt idx="2639">
                  <c:v>2839</c:v>
                </c:pt>
                <c:pt idx="2640">
                  <c:v>2840</c:v>
                </c:pt>
                <c:pt idx="2641">
                  <c:v>2841</c:v>
                </c:pt>
                <c:pt idx="2642">
                  <c:v>2842</c:v>
                </c:pt>
                <c:pt idx="2643">
                  <c:v>2843</c:v>
                </c:pt>
                <c:pt idx="2644">
                  <c:v>2844</c:v>
                </c:pt>
                <c:pt idx="2645">
                  <c:v>2845</c:v>
                </c:pt>
                <c:pt idx="2646">
                  <c:v>2846</c:v>
                </c:pt>
                <c:pt idx="2647">
                  <c:v>2847</c:v>
                </c:pt>
                <c:pt idx="2648">
                  <c:v>2848</c:v>
                </c:pt>
                <c:pt idx="2649">
                  <c:v>2849</c:v>
                </c:pt>
                <c:pt idx="2650">
                  <c:v>2850</c:v>
                </c:pt>
                <c:pt idx="2651">
                  <c:v>2851</c:v>
                </c:pt>
                <c:pt idx="2652">
                  <c:v>2852</c:v>
                </c:pt>
                <c:pt idx="2653">
                  <c:v>2853</c:v>
                </c:pt>
                <c:pt idx="2654">
                  <c:v>2854</c:v>
                </c:pt>
                <c:pt idx="2655">
                  <c:v>2855</c:v>
                </c:pt>
                <c:pt idx="2656">
                  <c:v>2856</c:v>
                </c:pt>
                <c:pt idx="2657">
                  <c:v>2857</c:v>
                </c:pt>
                <c:pt idx="2658">
                  <c:v>2858</c:v>
                </c:pt>
                <c:pt idx="2659">
                  <c:v>2859</c:v>
                </c:pt>
                <c:pt idx="2660">
                  <c:v>2860</c:v>
                </c:pt>
                <c:pt idx="2661">
                  <c:v>2861</c:v>
                </c:pt>
                <c:pt idx="2662">
                  <c:v>2862</c:v>
                </c:pt>
                <c:pt idx="2663">
                  <c:v>2863</c:v>
                </c:pt>
                <c:pt idx="2664">
                  <c:v>2864</c:v>
                </c:pt>
                <c:pt idx="2665">
                  <c:v>2865</c:v>
                </c:pt>
                <c:pt idx="2666">
                  <c:v>2866</c:v>
                </c:pt>
                <c:pt idx="2667">
                  <c:v>2867</c:v>
                </c:pt>
                <c:pt idx="2668">
                  <c:v>2868</c:v>
                </c:pt>
                <c:pt idx="2669">
                  <c:v>2869</c:v>
                </c:pt>
                <c:pt idx="2670">
                  <c:v>2870</c:v>
                </c:pt>
                <c:pt idx="2671">
                  <c:v>2871</c:v>
                </c:pt>
                <c:pt idx="2672">
                  <c:v>2872</c:v>
                </c:pt>
                <c:pt idx="2673">
                  <c:v>2873</c:v>
                </c:pt>
                <c:pt idx="2674">
                  <c:v>2874</c:v>
                </c:pt>
                <c:pt idx="2675">
                  <c:v>2875</c:v>
                </c:pt>
                <c:pt idx="2676">
                  <c:v>2876</c:v>
                </c:pt>
                <c:pt idx="2677">
                  <c:v>2877</c:v>
                </c:pt>
                <c:pt idx="2678">
                  <c:v>2878</c:v>
                </c:pt>
                <c:pt idx="2679">
                  <c:v>2879</c:v>
                </c:pt>
                <c:pt idx="2680">
                  <c:v>2880</c:v>
                </c:pt>
                <c:pt idx="2681">
                  <c:v>2881</c:v>
                </c:pt>
                <c:pt idx="2682">
                  <c:v>2882</c:v>
                </c:pt>
                <c:pt idx="2683">
                  <c:v>2883</c:v>
                </c:pt>
                <c:pt idx="2684">
                  <c:v>2884</c:v>
                </c:pt>
                <c:pt idx="2685">
                  <c:v>2885</c:v>
                </c:pt>
                <c:pt idx="2686">
                  <c:v>2886</c:v>
                </c:pt>
                <c:pt idx="2687">
                  <c:v>2887</c:v>
                </c:pt>
                <c:pt idx="2688">
                  <c:v>2888</c:v>
                </c:pt>
                <c:pt idx="2689">
                  <c:v>2889</c:v>
                </c:pt>
                <c:pt idx="2690">
                  <c:v>2890</c:v>
                </c:pt>
                <c:pt idx="2691">
                  <c:v>2891</c:v>
                </c:pt>
                <c:pt idx="2692">
                  <c:v>2892</c:v>
                </c:pt>
                <c:pt idx="2693">
                  <c:v>2893</c:v>
                </c:pt>
                <c:pt idx="2694">
                  <c:v>2894</c:v>
                </c:pt>
                <c:pt idx="2695">
                  <c:v>2895</c:v>
                </c:pt>
                <c:pt idx="2696">
                  <c:v>2896</c:v>
                </c:pt>
                <c:pt idx="2697">
                  <c:v>2897</c:v>
                </c:pt>
                <c:pt idx="2698">
                  <c:v>2898</c:v>
                </c:pt>
                <c:pt idx="2699">
                  <c:v>2899</c:v>
                </c:pt>
                <c:pt idx="2700">
                  <c:v>2900</c:v>
                </c:pt>
                <c:pt idx="2701">
                  <c:v>2901</c:v>
                </c:pt>
                <c:pt idx="2702">
                  <c:v>2902</c:v>
                </c:pt>
                <c:pt idx="2703">
                  <c:v>2903</c:v>
                </c:pt>
                <c:pt idx="2704">
                  <c:v>2904</c:v>
                </c:pt>
                <c:pt idx="2705">
                  <c:v>2905</c:v>
                </c:pt>
                <c:pt idx="2706">
                  <c:v>2906</c:v>
                </c:pt>
                <c:pt idx="2707">
                  <c:v>2907</c:v>
                </c:pt>
                <c:pt idx="2708">
                  <c:v>2908</c:v>
                </c:pt>
                <c:pt idx="2709">
                  <c:v>2909</c:v>
                </c:pt>
                <c:pt idx="2710">
                  <c:v>2910</c:v>
                </c:pt>
                <c:pt idx="2711">
                  <c:v>2911</c:v>
                </c:pt>
                <c:pt idx="2712">
                  <c:v>2912</c:v>
                </c:pt>
                <c:pt idx="2713">
                  <c:v>2913</c:v>
                </c:pt>
                <c:pt idx="2714">
                  <c:v>2914</c:v>
                </c:pt>
                <c:pt idx="2715">
                  <c:v>2915</c:v>
                </c:pt>
                <c:pt idx="2716">
                  <c:v>2916</c:v>
                </c:pt>
                <c:pt idx="2717">
                  <c:v>2917</c:v>
                </c:pt>
                <c:pt idx="2718">
                  <c:v>2918</c:v>
                </c:pt>
                <c:pt idx="2719">
                  <c:v>2919</c:v>
                </c:pt>
                <c:pt idx="2720">
                  <c:v>2920</c:v>
                </c:pt>
                <c:pt idx="2721">
                  <c:v>2921</c:v>
                </c:pt>
                <c:pt idx="2722">
                  <c:v>2922</c:v>
                </c:pt>
                <c:pt idx="2723">
                  <c:v>2923</c:v>
                </c:pt>
                <c:pt idx="2724">
                  <c:v>2924</c:v>
                </c:pt>
                <c:pt idx="2725">
                  <c:v>2925</c:v>
                </c:pt>
                <c:pt idx="2726">
                  <c:v>2926</c:v>
                </c:pt>
                <c:pt idx="2727">
                  <c:v>2927</c:v>
                </c:pt>
                <c:pt idx="2728">
                  <c:v>2928</c:v>
                </c:pt>
                <c:pt idx="2729">
                  <c:v>2929</c:v>
                </c:pt>
                <c:pt idx="2730">
                  <c:v>2930</c:v>
                </c:pt>
                <c:pt idx="2731">
                  <c:v>2931</c:v>
                </c:pt>
                <c:pt idx="2732">
                  <c:v>2932</c:v>
                </c:pt>
                <c:pt idx="2733">
                  <c:v>2933</c:v>
                </c:pt>
                <c:pt idx="2734">
                  <c:v>2934</c:v>
                </c:pt>
                <c:pt idx="2735">
                  <c:v>2935</c:v>
                </c:pt>
                <c:pt idx="2736">
                  <c:v>2936</c:v>
                </c:pt>
                <c:pt idx="2737">
                  <c:v>2937</c:v>
                </c:pt>
                <c:pt idx="2738">
                  <c:v>2938</c:v>
                </c:pt>
                <c:pt idx="2739">
                  <c:v>2939</c:v>
                </c:pt>
                <c:pt idx="2740">
                  <c:v>2940</c:v>
                </c:pt>
                <c:pt idx="2741">
                  <c:v>2941</c:v>
                </c:pt>
                <c:pt idx="2742">
                  <c:v>2942</c:v>
                </c:pt>
                <c:pt idx="2743">
                  <c:v>2943</c:v>
                </c:pt>
                <c:pt idx="2744">
                  <c:v>2944</c:v>
                </c:pt>
                <c:pt idx="2745">
                  <c:v>2945</c:v>
                </c:pt>
                <c:pt idx="2746">
                  <c:v>2946</c:v>
                </c:pt>
                <c:pt idx="2747">
                  <c:v>2947</c:v>
                </c:pt>
                <c:pt idx="2748">
                  <c:v>2948</c:v>
                </c:pt>
                <c:pt idx="2749">
                  <c:v>2949</c:v>
                </c:pt>
                <c:pt idx="2750">
                  <c:v>2950</c:v>
                </c:pt>
                <c:pt idx="2751">
                  <c:v>2951</c:v>
                </c:pt>
                <c:pt idx="2752">
                  <c:v>2952</c:v>
                </c:pt>
                <c:pt idx="2753">
                  <c:v>2953</c:v>
                </c:pt>
                <c:pt idx="2754">
                  <c:v>2954</c:v>
                </c:pt>
                <c:pt idx="2755">
                  <c:v>2955</c:v>
                </c:pt>
                <c:pt idx="2756">
                  <c:v>2956</c:v>
                </c:pt>
                <c:pt idx="2757">
                  <c:v>2957</c:v>
                </c:pt>
                <c:pt idx="2758">
                  <c:v>2958</c:v>
                </c:pt>
                <c:pt idx="2759">
                  <c:v>2959</c:v>
                </c:pt>
                <c:pt idx="2760">
                  <c:v>2960</c:v>
                </c:pt>
                <c:pt idx="2761">
                  <c:v>2961</c:v>
                </c:pt>
                <c:pt idx="2762">
                  <c:v>2962</c:v>
                </c:pt>
                <c:pt idx="2763">
                  <c:v>2963</c:v>
                </c:pt>
                <c:pt idx="2764">
                  <c:v>2964</c:v>
                </c:pt>
                <c:pt idx="2765">
                  <c:v>2965</c:v>
                </c:pt>
                <c:pt idx="2766">
                  <c:v>2966</c:v>
                </c:pt>
                <c:pt idx="2767">
                  <c:v>2967</c:v>
                </c:pt>
                <c:pt idx="2768">
                  <c:v>2968</c:v>
                </c:pt>
                <c:pt idx="2769">
                  <c:v>2969</c:v>
                </c:pt>
                <c:pt idx="2770">
                  <c:v>2970</c:v>
                </c:pt>
                <c:pt idx="2771">
                  <c:v>2971</c:v>
                </c:pt>
                <c:pt idx="2772">
                  <c:v>2972</c:v>
                </c:pt>
                <c:pt idx="2773">
                  <c:v>2973</c:v>
                </c:pt>
                <c:pt idx="2774">
                  <c:v>2974</c:v>
                </c:pt>
                <c:pt idx="2775">
                  <c:v>2975</c:v>
                </c:pt>
                <c:pt idx="2776">
                  <c:v>2976</c:v>
                </c:pt>
                <c:pt idx="2777">
                  <c:v>2977</c:v>
                </c:pt>
                <c:pt idx="2778">
                  <c:v>2978</c:v>
                </c:pt>
                <c:pt idx="2779">
                  <c:v>2979</c:v>
                </c:pt>
                <c:pt idx="2780">
                  <c:v>2980</c:v>
                </c:pt>
                <c:pt idx="2781">
                  <c:v>2981</c:v>
                </c:pt>
                <c:pt idx="2782">
                  <c:v>2982</c:v>
                </c:pt>
                <c:pt idx="2783">
                  <c:v>2983</c:v>
                </c:pt>
                <c:pt idx="2784">
                  <c:v>2984</c:v>
                </c:pt>
                <c:pt idx="2785">
                  <c:v>2985</c:v>
                </c:pt>
                <c:pt idx="2786">
                  <c:v>2986</c:v>
                </c:pt>
                <c:pt idx="2787">
                  <c:v>2987</c:v>
                </c:pt>
                <c:pt idx="2788">
                  <c:v>2988</c:v>
                </c:pt>
                <c:pt idx="2789">
                  <c:v>2989</c:v>
                </c:pt>
                <c:pt idx="2790">
                  <c:v>2990</c:v>
                </c:pt>
                <c:pt idx="2791">
                  <c:v>2991</c:v>
                </c:pt>
                <c:pt idx="2792">
                  <c:v>2992</c:v>
                </c:pt>
                <c:pt idx="2793">
                  <c:v>2993</c:v>
                </c:pt>
                <c:pt idx="2794">
                  <c:v>2994</c:v>
                </c:pt>
                <c:pt idx="2795">
                  <c:v>2995</c:v>
                </c:pt>
                <c:pt idx="2796">
                  <c:v>2996</c:v>
                </c:pt>
                <c:pt idx="2797">
                  <c:v>2997</c:v>
                </c:pt>
                <c:pt idx="2798">
                  <c:v>2998</c:v>
                </c:pt>
                <c:pt idx="2799">
                  <c:v>2999</c:v>
                </c:pt>
                <c:pt idx="2800">
                  <c:v>3000</c:v>
                </c:pt>
                <c:pt idx="2801">
                  <c:v>3001</c:v>
                </c:pt>
                <c:pt idx="2802">
                  <c:v>3002</c:v>
                </c:pt>
                <c:pt idx="2803">
                  <c:v>3003</c:v>
                </c:pt>
                <c:pt idx="2804">
                  <c:v>3004</c:v>
                </c:pt>
                <c:pt idx="2805">
                  <c:v>3005</c:v>
                </c:pt>
                <c:pt idx="2806">
                  <c:v>3006</c:v>
                </c:pt>
                <c:pt idx="2807">
                  <c:v>3007</c:v>
                </c:pt>
                <c:pt idx="2808">
                  <c:v>3008</c:v>
                </c:pt>
                <c:pt idx="2809">
                  <c:v>3009</c:v>
                </c:pt>
                <c:pt idx="2810">
                  <c:v>3010</c:v>
                </c:pt>
                <c:pt idx="2811">
                  <c:v>3011</c:v>
                </c:pt>
                <c:pt idx="2812">
                  <c:v>3012</c:v>
                </c:pt>
                <c:pt idx="2813">
                  <c:v>3013</c:v>
                </c:pt>
                <c:pt idx="2814">
                  <c:v>3014</c:v>
                </c:pt>
                <c:pt idx="2815">
                  <c:v>3015</c:v>
                </c:pt>
                <c:pt idx="2816">
                  <c:v>3016</c:v>
                </c:pt>
                <c:pt idx="2817">
                  <c:v>3017</c:v>
                </c:pt>
                <c:pt idx="2818">
                  <c:v>3018</c:v>
                </c:pt>
                <c:pt idx="2819">
                  <c:v>3019</c:v>
                </c:pt>
                <c:pt idx="2820">
                  <c:v>3020</c:v>
                </c:pt>
                <c:pt idx="2821">
                  <c:v>3021</c:v>
                </c:pt>
                <c:pt idx="2822">
                  <c:v>3022</c:v>
                </c:pt>
                <c:pt idx="2823">
                  <c:v>3023</c:v>
                </c:pt>
                <c:pt idx="2824">
                  <c:v>3024</c:v>
                </c:pt>
                <c:pt idx="2825">
                  <c:v>3025</c:v>
                </c:pt>
                <c:pt idx="2826">
                  <c:v>3026</c:v>
                </c:pt>
                <c:pt idx="2827">
                  <c:v>3027</c:v>
                </c:pt>
                <c:pt idx="2828">
                  <c:v>3028</c:v>
                </c:pt>
                <c:pt idx="2829">
                  <c:v>3029</c:v>
                </c:pt>
                <c:pt idx="2830">
                  <c:v>3030</c:v>
                </c:pt>
                <c:pt idx="2831">
                  <c:v>3031</c:v>
                </c:pt>
                <c:pt idx="2832">
                  <c:v>3032</c:v>
                </c:pt>
                <c:pt idx="2833">
                  <c:v>3033</c:v>
                </c:pt>
                <c:pt idx="2834">
                  <c:v>3034</c:v>
                </c:pt>
                <c:pt idx="2835">
                  <c:v>3035</c:v>
                </c:pt>
                <c:pt idx="2836">
                  <c:v>3036</c:v>
                </c:pt>
                <c:pt idx="2837">
                  <c:v>3037</c:v>
                </c:pt>
                <c:pt idx="2838">
                  <c:v>3038</c:v>
                </c:pt>
                <c:pt idx="2839">
                  <c:v>3039</c:v>
                </c:pt>
                <c:pt idx="2840">
                  <c:v>3040</c:v>
                </c:pt>
                <c:pt idx="2841">
                  <c:v>3041</c:v>
                </c:pt>
                <c:pt idx="2842">
                  <c:v>3042</c:v>
                </c:pt>
                <c:pt idx="2843">
                  <c:v>3043</c:v>
                </c:pt>
                <c:pt idx="2844">
                  <c:v>3044</c:v>
                </c:pt>
                <c:pt idx="2845">
                  <c:v>3045</c:v>
                </c:pt>
                <c:pt idx="2846">
                  <c:v>3046</c:v>
                </c:pt>
                <c:pt idx="2847">
                  <c:v>3047</c:v>
                </c:pt>
                <c:pt idx="2848">
                  <c:v>3048</c:v>
                </c:pt>
                <c:pt idx="2849">
                  <c:v>3049</c:v>
                </c:pt>
                <c:pt idx="2850">
                  <c:v>3050</c:v>
                </c:pt>
                <c:pt idx="2851">
                  <c:v>3051</c:v>
                </c:pt>
                <c:pt idx="2852">
                  <c:v>3052</c:v>
                </c:pt>
                <c:pt idx="2853">
                  <c:v>3053</c:v>
                </c:pt>
                <c:pt idx="2854">
                  <c:v>3054</c:v>
                </c:pt>
                <c:pt idx="2855">
                  <c:v>3055</c:v>
                </c:pt>
                <c:pt idx="2856">
                  <c:v>3056</c:v>
                </c:pt>
                <c:pt idx="2857">
                  <c:v>3057</c:v>
                </c:pt>
                <c:pt idx="2858">
                  <c:v>3058</c:v>
                </c:pt>
                <c:pt idx="2859">
                  <c:v>3059</c:v>
                </c:pt>
                <c:pt idx="2860">
                  <c:v>3060</c:v>
                </c:pt>
                <c:pt idx="2861">
                  <c:v>3061</c:v>
                </c:pt>
                <c:pt idx="2862">
                  <c:v>3062</c:v>
                </c:pt>
                <c:pt idx="2863">
                  <c:v>3063</c:v>
                </c:pt>
                <c:pt idx="2864">
                  <c:v>3064</c:v>
                </c:pt>
                <c:pt idx="2865">
                  <c:v>3065</c:v>
                </c:pt>
                <c:pt idx="2866">
                  <c:v>3066</c:v>
                </c:pt>
                <c:pt idx="2867">
                  <c:v>3067</c:v>
                </c:pt>
                <c:pt idx="2868">
                  <c:v>3068</c:v>
                </c:pt>
                <c:pt idx="2869">
                  <c:v>3069</c:v>
                </c:pt>
                <c:pt idx="2870">
                  <c:v>3070</c:v>
                </c:pt>
                <c:pt idx="2871">
                  <c:v>3071</c:v>
                </c:pt>
                <c:pt idx="2872">
                  <c:v>3072</c:v>
                </c:pt>
                <c:pt idx="2873">
                  <c:v>3073</c:v>
                </c:pt>
                <c:pt idx="2874">
                  <c:v>3074</c:v>
                </c:pt>
                <c:pt idx="2875">
                  <c:v>3075</c:v>
                </c:pt>
                <c:pt idx="2876">
                  <c:v>3076</c:v>
                </c:pt>
                <c:pt idx="2877">
                  <c:v>3077</c:v>
                </c:pt>
                <c:pt idx="2878">
                  <c:v>3078</c:v>
                </c:pt>
                <c:pt idx="2879">
                  <c:v>3079</c:v>
                </c:pt>
                <c:pt idx="2880">
                  <c:v>3080</c:v>
                </c:pt>
                <c:pt idx="2881">
                  <c:v>3081</c:v>
                </c:pt>
                <c:pt idx="2882">
                  <c:v>3082</c:v>
                </c:pt>
                <c:pt idx="2883">
                  <c:v>3083</c:v>
                </c:pt>
                <c:pt idx="2884">
                  <c:v>3084</c:v>
                </c:pt>
                <c:pt idx="2885">
                  <c:v>3085</c:v>
                </c:pt>
                <c:pt idx="2886">
                  <c:v>3086</c:v>
                </c:pt>
                <c:pt idx="2887">
                  <c:v>3087</c:v>
                </c:pt>
                <c:pt idx="2888">
                  <c:v>3088</c:v>
                </c:pt>
                <c:pt idx="2889">
                  <c:v>3089</c:v>
                </c:pt>
                <c:pt idx="2890">
                  <c:v>3090</c:v>
                </c:pt>
                <c:pt idx="2891">
                  <c:v>3091</c:v>
                </c:pt>
                <c:pt idx="2892">
                  <c:v>3092</c:v>
                </c:pt>
                <c:pt idx="2893">
                  <c:v>3093</c:v>
                </c:pt>
                <c:pt idx="2894">
                  <c:v>3094</c:v>
                </c:pt>
                <c:pt idx="2895">
                  <c:v>3095</c:v>
                </c:pt>
                <c:pt idx="2896">
                  <c:v>3096</c:v>
                </c:pt>
                <c:pt idx="2897">
                  <c:v>3097</c:v>
                </c:pt>
                <c:pt idx="2898">
                  <c:v>3098</c:v>
                </c:pt>
                <c:pt idx="2899">
                  <c:v>3099</c:v>
                </c:pt>
                <c:pt idx="2900">
                  <c:v>3100</c:v>
                </c:pt>
                <c:pt idx="2901">
                  <c:v>3101</c:v>
                </c:pt>
                <c:pt idx="2902">
                  <c:v>3102</c:v>
                </c:pt>
                <c:pt idx="2903">
                  <c:v>3103</c:v>
                </c:pt>
                <c:pt idx="2904">
                  <c:v>3104</c:v>
                </c:pt>
                <c:pt idx="2905">
                  <c:v>3105</c:v>
                </c:pt>
                <c:pt idx="2906">
                  <c:v>3106</c:v>
                </c:pt>
                <c:pt idx="2907">
                  <c:v>3107</c:v>
                </c:pt>
                <c:pt idx="2908">
                  <c:v>3108</c:v>
                </c:pt>
                <c:pt idx="2909">
                  <c:v>3109</c:v>
                </c:pt>
                <c:pt idx="2910">
                  <c:v>3110</c:v>
                </c:pt>
                <c:pt idx="2911">
                  <c:v>3111</c:v>
                </c:pt>
                <c:pt idx="2912">
                  <c:v>3112</c:v>
                </c:pt>
                <c:pt idx="2913">
                  <c:v>3113</c:v>
                </c:pt>
                <c:pt idx="2914">
                  <c:v>3114</c:v>
                </c:pt>
                <c:pt idx="2915">
                  <c:v>3115</c:v>
                </c:pt>
                <c:pt idx="2916">
                  <c:v>3116</c:v>
                </c:pt>
                <c:pt idx="2917">
                  <c:v>3117</c:v>
                </c:pt>
                <c:pt idx="2918">
                  <c:v>3118</c:v>
                </c:pt>
                <c:pt idx="2919">
                  <c:v>3119</c:v>
                </c:pt>
                <c:pt idx="2920">
                  <c:v>3120</c:v>
                </c:pt>
                <c:pt idx="2921">
                  <c:v>3121</c:v>
                </c:pt>
                <c:pt idx="2922">
                  <c:v>3122</c:v>
                </c:pt>
                <c:pt idx="2923">
                  <c:v>3123</c:v>
                </c:pt>
                <c:pt idx="2924">
                  <c:v>3124</c:v>
                </c:pt>
                <c:pt idx="2925">
                  <c:v>3125</c:v>
                </c:pt>
                <c:pt idx="2926">
                  <c:v>3126</c:v>
                </c:pt>
                <c:pt idx="2927">
                  <c:v>3127</c:v>
                </c:pt>
                <c:pt idx="2928">
                  <c:v>3128</c:v>
                </c:pt>
                <c:pt idx="2929">
                  <c:v>3129</c:v>
                </c:pt>
                <c:pt idx="2930">
                  <c:v>3130</c:v>
                </c:pt>
                <c:pt idx="2931">
                  <c:v>3131</c:v>
                </c:pt>
                <c:pt idx="2932">
                  <c:v>3132</c:v>
                </c:pt>
                <c:pt idx="2933">
                  <c:v>3133</c:v>
                </c:pt>
                <c:pt idx="2934">
                  <c:v>3134</c:v>
                </c:pt>
                <c:pt idx="2935">
                  <c:v>3135</c:v>
                </c:pt>
                <c:pt idx="2936">
                  <c:v>3136</c:v>
                </c:pt>
                <c:pt idx="2937">
                  <c:v>3137</c:v>
                </c:pt>
                <c:pt idx="2938">
                  <c:v>3138</c:v>
                </c:pt>
                <c:pt idx="2939">
                  <c:v>3139</c:v>
                </c:pt>
                <c:pt idx="2940">
                  <c:v>3140</c:v>
                </c:pt>
                <c:pt idx="2941">
                  <c:v>3141</c:v>
                </c:pt>
                <c:pt idx="2942">
                  <c:v>3142</c:v>
                </c:pt>
                <c:pt idx="2943">
                  <c:v>3143</c:v>
                </c:pt>
                <c:pt idx="2944">
                  <c:v>3144</c:v>
                </c:pt>
                <c:pt idx="2945">
                  <c:v>3145</c:v>
                </c:pt>
                <c:pt idx="2946">
                  <c:v>3146</c:v>
                </c:pt>
                <c:pt idx="2947">
                  <c:v>3147</c:v>
                </c:pt>
                <c:pt idx="2948">
                  <c:v>3148</c:v>
                </c:pt>
                <c:pt idx="2949">
                  <c:v>3149</c:v>
                </c:pt>
                <c:pt idx="2950">
                  <c:v>3150</c:v>
                </c:pt>
                <c:pt idx="2951">
                  <c:v>3151</c:v>
                </c:pt>
                <c:pt idx="2952">
                  <c:v>3152</c:v>
                </c:pt>
                <c:pt idx="2953">
                  <c:v>3153</c:v>
                </c:pt>
                <c:pt idx="2954">
                  <c:v>3154</c:v>
                </c:pt>
                <c:pt idx="2955">
                  <c:v>3155</c:v>
                </c:pt>
                <c:pt idx="2956">
                  <c:v>3156</c:v>
                </c:pt>
                <c:pt idx="2957">
                  <c:v>3157</c:v>
                </c:pt>
                <c:pt idx="2958">
                  <c:v>3158</c:v>
                </c:pt>
                <c:pt idx="2959">
                  <c:v>3159</c:v>
                </c:pt>
                <c:pt idx="2960">
                  <c:v>3160</c:v>
                </c:pt>
                <c:pt idx="2961">
                  <c:v>3161</c:v>
                </c:pt>
                <c:pt idx="2962">
                  <c:v>3162</c:v>
                </c:pt>
                <c:pt idx="2963">
                  <c:v>3163</c:v>
                </c:pt>
                <c:pt idx="2964">
                  <c:v>3164</c:v>
                </c:pt>
                <c:pt idx="2965">
                  <c:v>3165</c:v>
                </c:pt>
                <c:pt idx="2966">
                  <c:v>3166</c:v>
                </c:pt>
                <c:pt idx="2967">
                  <c:v>3167</c:v>
                </c:pt>
                <c:pt idx="2968">
                  <c:v>3168</c:v>
                </c:pt>
                <c:pt idx="2969">
                  <c:v>3169</c:v>
                </c:pt>
                <c:pt idx="2970">
                  <c:v>3170</c:v>
                </c:pt>
                <c:pt idx="2971">
                  <c:v>3171</c:v>
                </c:pt>
                <c:pt idx="2972">
                  <c:v>3172</c:v>
                </c:pt>
                <c:pt idx="2973">
                  <c:v>3173</c:v>
                </c:pt>
                <c:pt idx="2974">
                  <c:v>3174</c:v>
                </c:pt>
                <c:pt idx="2975">
                  <c:v>3175</c:v>
                </c:pt>
                <c:pt idx="2976">
                  <c:v>3176</c:v>
                </c:pt>
                <c:pt idx="2977">
                  <c:v>3177</c:v>
                </c:pt>
                <c:pt idx="2978">
                  <c:v>3178</c:v>
                </c:pt>
                <c:pt idx="2979">
                  <c:v>3179</c:v>
                </c:pt>
                <c:pt idx="2980">
                  <c:v>3180</c:v>
                </c:pt>
                <c:pt idx="2981">
                  <c:v>3181</c:v>
                </c:pt>
                <c:pt idx="2982">
                  <c:v>3182</c:v>
                </c:pt>
                <c:pt idx="2983">
                  <c:v>3183</c:v>
                </c:pt>
                <c:pt idx="2984">
                  <c:v>3184</c:v>
                </c:pt>
                <c:pt idx="2985">
                  <c:v>3185</c:v>
                </c:pt>
                <c:pt idx="2986">
                  <c:v>3186</c:v>
                </c:pt>
                <c:pt idx="2987">
                  <c:v>3187</c:v>
                </c:pt>
                <c:pt idx="2988">
                  <c:v>3188</c:v>
                </c:pt>
                <c:pt idx="2989">
                  <c:v>3189</c:v>
                </c:pt>
                <c:pt idx="2990">
                  <c:v>3190</c:v>
                </c:pt>
                <c:pt idx="2991">
                  <c:v>3191</c:v>
                </c:pt>
                <c:pt idx="2992">
                  <c:v>3192</c:v>
                </c:pt>
                <c:pt idx="2993">
                  <c:v>3193</c:v>
                </c:pt>
                <c:pt idx="2994">
                  <c:v>3194</c:v>
                </c:pt>
                <c:pt idx="2995">
                  <c:v>3195</c:v>
                </c:pt>
                <c:pt idx="2996">
                  <c:v>3196</c:v>
                </c:pt>
                <c:pt idx="2997">
                  <c:v>3197</c:v>
                </c:pt>
                <c:pt idx="2998">
                  <c:v>3198</c:v>
                </c:pt>
                <c:pt idx="2999">
                  <c:v>3199</c:v>
                </c:pt>
                <c:pt idx="3000">
                  <c:v>3200</c:v>
                </c:pt>
                <c:pt idx="3001">
                  <c:v>3201</c:v>
                </c:pt>
                <c:pt idx="3002">
                  <c:v>3202</c:v>
                </c:pt>
                <c:pt idx="3003">
                  <c:v>3203</c:v>
                </c:pt>
                <c:pt idx="3004">
                  <c:v>3204</c:v>
                </c:pt>
                <c:pt idx="3005">
                  <c:v>3205</c:v>
                </c:pt>
                <c:pt idx="3006">
                  <c:v>3206</c:v>
                </c:pt>
                <c:pt idx="3007">
                  <c:v>3207</c:v>
                </c:pt>
                <c:pt idx="3008">
                  <c:v>3208</c:v>
                </c:pt>
                <c:pt idx="3009">
                  <c:v>3209</c:v>
                </c:pt>
                <c:pt idx="3010">
                  <c:v>3210</c:v>
                </c:pt>
                <c:pt idx="3011">
                  <c:v>3211</c:v>
                </c:pt>
                <c:pt idx="3012">
                  <c:v>3212</c:v>
                </c:pt>
                <c:pt idx="3013">
                  <c:v>3213</c:v>
                </c:pt>
                <c:pt idx="3014">
                  <c:v>3214</c:v>
                </c:pt>
                <c:pt idx="3015">
                  <c:v>3215</c:v>
                </c:pt>
                <c:pt idx="3016">
                  <c:v>3216</c:v>
                </c:pt>
                <c:pt idx="3017">
                  <c:v>3217</c:v>
                </c:pt>
                <c:pt idx="3018">
                  <c:v>3218</c:v>
                </c:pt>
                <c:pt idx="3019">
                  <c:v>3219</c:v>
                </c:pt>
                <c:pt idx="3020">
                  <c:v>3220</c:v>
                </c:pt>
                <c:pt idx="3021">
                  <c:v>3221</c:v>
                </c:pt>
                <c:pt idx="3022">
                  <c:v>3222</c:v>
                </c:pt>
                <c:pt idx="3023">
                  <c:v>3223</c:v>
                </c:pt>
                <c:pt idx="3024">
                  <c:v>3224</c:v>
                </c:pt>
                <c:pt idx="3025">
                  <c:v>3225</c:v>
                </c:pt>
                <c:pt idx="3026">
                  <c:v>3226</c:v>
                </c:pt>
                <c:pt idx="3027">
                  <c:v>3227</c:v>
                </c:pt>
                <c:pt idx="3028">
                  <c:v>3228</c:v>
                </c:pt>
                <c:pt idx="3029">
                  <c:v>3229</c:v>
                </c:pt>
                <c:pt idx="3030">
                  <c:v>3230</c:v>
                </c:pt>
                <c:pt idx="3031">
                  <c:v>3231</c:v>
                </c:pt>
                <c:pt idx="3032">
                  <c:v>3232</c:v>
                </c:pt>
                <c:pt idx="3033">
                  <c:v>3233</c:v>
                </c:pt>
                <c:pt idx="3034">
                  <c:v>3234</c:v>
                </c:pt>
                <c:pt idx="3035">
                  <c:v>3235</c:v>
                </c:pt>
                <c:pt idx="3036">
                  <c:v>3236</c:v>
                </c:pt>
                <c:pt idx="3037">
                  <c:v>3237</c:v>
                </c:pt>
                <c:pt idx="3038">
                  <c:v>3238</c:v>
                </c:pt>
                <c:pt idx="3039">
                  <c:v>3239</c:v>
                </c:pt>
                <c:pt idx="3040">
                  <c:v>3240</c:v>
                </c:pt>
                <c:pt idx="3041">
                  <c:v>3241</c:v>
                </c:pt>
                <c:pt idx="3042">
                  <c:v>3242</c:v>
                </c:pt>
                <c:pt idx="3043">
                  <c:v>3243</c:v>
                </c:pt>
                <c:pt idx="3044">
                  <c:v>3244</c:v>
                </c:pt>
                <c:pt idx="3045">
                  <c:v>3245</c:v>
                </c:pt>
                <c:pt idx="3046">
                  <c:v>3246</c:v>
                </c:pt>
                <c:pt idx="3047">
                  <c:v>3247</c:v>
                </c:pt>
                <c:pt idx="3048">
                  <c:v>3248</c:v>
                </c:pt>
                <c:pt idx="3049">
                  <c:v>3249</c:v>
                </c:pt>
                <c:pt idx="3050">
                  <c:v>3250</c:v>
                </c:pt>
                <c:pt idx="3051">
                  <c:v>3251</c:v>
                </c:pt>
                <c:pt idx="3052">
                  <c:v>3252</c:v>
                </c:pt>
                <c:pt idx="3053">
                  <c:v>3253</c:v>
                </c:pt>
                <c:pt idx="3054">
                  <c:v>3254</c:v>
                </c:pt>
                <c:pt idx="3055">
                  <c:v>3255</c:v>
                </c:pt>
                <c:pt idx="3056">
                  <c:v>3256</c:v>
                </c:pt>
                <c:pt idx="3057">
                  <c:v>3257</c:v>
                </c:pt>
                <c:pt idx="3058">
                  <c:v>3258</c:v>
                </c:pt>
                <c:pt idx="3059">
                  <c:v>3259</c:v>
                </c:pt>
                <c:pt idx="3060">
                  <c:v>3260</c:v>
                </c:pt>
                <c:pt idx="3061">
                  <c:v>3261</c:v>
                </c:pt>
                <c:pt idx="3062">
                  <c:v>3262</c:v>
                </c:pt>
                <c:pt idx="3063">
                  <c:v>3263</c:v>
                </c:pt>
                <c:pt idx="3064">
                  <c:v>3264</c:v>
                </c:pt>
                <c:pt idx="3065">
                  <c:v>3265</c:v>
                </c:pt>
                <c:pt idx="3066">
                  <c:v>3266</c:v>
                </c:pt>
                <c:pt idx="3067">
                  <c:v>3267</c:v>
                </c:pt>
                <c:pt idx="3068">
                  <c:v>3268</c:v>
                </c:pt>
                <c:pt idx="3069">
                  <c:v>3269</c:v>
                </c:pt>
                <c:pt idx="3070">
                  <c:v>3270</c:v>
                </c:pt>
                <c:pt idx="3071">
                  <c:v>3271</c:v>
                </c:pt>
                <c:pt idx="3072">
                  <c:v>3272</c:v>
                </c:pt>
                <c:pt idx="3073">
                  <c:v>3273</c:v>
                </c:pt>
                <c:pt idx="3074">
                  <c:v>3274</c:v>
                </c:pt>
                <c:pt idx="3075">
                  <c:v>3275</c:v>
                </c:pt>
                <c:pt idx="3076">
                  <c:v>3276</c:v>
                </c:pt>
                <c:pt idx="3077">
                  <c:v>3277</c:v>
                </c:pt>
                <c:pt idx="3078">
                  <c:v>3278</c:v>
                </c:pt>
                <c:pt idx="3079">
                  <c:v>3279</c:v>
                </c:pt>
                <c:pt idx="3080">
                  <c:v>3280</c:v>
                </c:pt>
                <c:pt idx="3081">
                  <c:v>3281</c:v>
                </c:pt>
                <c:pt idx="3082">
                  <c:v>3282</c:v>
                </c:pt>
                <c:pt idx="3083">
                  <c:v>3283</c:v>
                </c:pt>
                <c:pt idx="3084">
                  <c:v>3284</c:v>
                </c:pt>
                <c:pt idx="3085">
                  <c:v>3285</c:v>
                </c:pt>
                <c:pt idx="3086">
                  <c:v>3286</c:v>
                </c:pt>
                <c:pt idx="3087">
                  <c:v>3287</c:v>
                </c:pt>
                <c:pt idx="3088">
                  <c:v>3288</c:v>
                </c:pt>
                <c:pt idx="3089">
                  <c:v>3289</c:v>
                </c:pt>
                <c:pt idx="3090">
                  <c:v>3290</c:v>
                </c:pt>
                <c:pt idx="3091">
                  <c:v>3291</c:v>
                </c:pt>
                <c:pt idx="3092">
                  <c:v>3292</c:v>
                </c:pt>
                <c:pt idx="3093">
                  <c:v>3293</c:v>
                </c:pt>
                <c:pt idx="3094">
                  <c:v>3294</c:v>
                </c:pt>
                <c:pt idx="3095">
                  <c:v>3295</c:v>
                </c:pt>
                <c:pt idx="3096">
                  <c:v>3296</c:v>
                </c:pt>
                <c:pt idx="3097">
                  <c:v>3297</c:v>
                </c:pt>
                <c:pt idx="3098">
                  <c:v>3298</c:v>
                </c:pt>
                <c:pt idx="3099">
                  <c:v>3299</c:v>
                </c:pt>
                <c:pt idx="3100">
                  <c:v>3300</c:v>
                </c:pt>
                <c:pt idx="3101">
                  <c:v>3301</c:v>
                </c:pt>
                <c:pt idx="3102">
                  <c:v>3302</c:v>
                </c:pt>
                <c:pt idx="3103">
                  <c:v>3303</c:v>
                </c:pt>
                <c:pt idx="3104">
                  <c:v>3304</c:v>
                </c:pt>
                <c:pt idx="3105">
                  <c:v>3305</c:v>
                </c:pt>
                <c:pt idx="3106">
                  <c:v>3306</c:v>
                </c:pt>
                <c:pt idx="3107">
                  <c:v>3307</c:v>
                </c:pt>
                <c:pt idx="3108">
                  <c:v>3308</c:v>
                </c:pt>
                <c:pt idx="3109">
                  <c:v>3309</c:v>
                </c:pt>
                <c:pt idx="3110">
                  <c:v>3310</c:v>
                </c:pt>
                <c:pt idx="3111">
                  <c:v>3311</c:v>
                </c:pt>
                <c:pt idx="3112">
                  <c:v>3312</c:v>
                </c:pt>
                <c:pt idx="3113">
                  <c:v>3313</c:v>
                </c:pt>
                <c:pt idx="3114">
                  <c:v>3314</c:v>
                </c:pt>
                <c:pt idx="3115">
                  <c:v>3315</c:v>
                </c:pt>
                <c:pt idx="3116">
                  <c:v>3316</c:v>
                </c:pt>
                <c:pt idx="3117">
                  <c:v>3317</c:v>
                </c:pt>
                <c:pt idx="3118">
                  <c:v>3318</c:v>
                </c:pt>
                <c:pt idx="3119">
                  <c:v>3319</c:v>
                </c:pt>
                <c:pt idx="3120">
                  <c:v>3320</c:v>
                </c:pt>
                <c:pt idx="3121">
                  <c:v>3321</c:v>
                </c:pt>
                <c:pt idx="3122">
                  <c:v>3322</c:v>
                </c:pt>
                <c:pt idx="3123">
                  <c:v>3323</c:v>
                </c:pt>
                <c:pt idx="3124">
                  <c:v>3324</c:v>
                </c:pt>
                <c:pt idx="3125">
                  <c:v>3325</c:v>
                </c:pt>
                <c:pt idx="3126">
                  <c:v>3326</c:v>
                </c:pt>
                <c:pt idx="3127">
                  <c:v>3327</c:v>
                </c:pt>
                <c:pt idx="3128">
                  <c:v>3328</c:v>
                </c:pt>
                <c:pt idx="3129">
                  <c:v>3329</c:v>
                </c:pt>
                <c:pt idx="3130">
                  <c:v>3330</c:v>
                </c:pt>
                <c:pt idx="3131">
                  <c:v>3331</c:v>
                </c:pt>
                <c:pt idx="3132">
                  <c:v>3332</c:v>
                </c:pt>
                <c:pt idx="3133">
                  <c:v>3333</c:v>
                </c:pt>
                <c:pt idx="3134">
                  <c:v>3334</c:v>
                </c:pt>
                <c:pt idx="3135">
                  <c:v>3335</c:v>
                </c:pt>
                <c:pt idx="3136">
                  <c:v>3336</c:v>
                </c:pt>
                <c:pt idx="3137">
                  <c:v>3337</c:v>
                </c:pt>
                <c:pt idx="3138">
                  <c:v>3338</c:v>
                </c:pt>
                <c:pt idx="3139">
                  <c:v>3339</c:v>
                </c:pt>
                <c:pt idx="3140">
                  <c:v>3340</c:v>
                </c:pt>
                <c:pt idx="3141">
                  <c:v>3341</c:v>
                </c:pt>
                <c:pt idx="3142">
                  <c:v>3342</c:v>
                </c:pt>
                <c:pt idx="3143">
                  <c:v>3343</c:v>
                </c:pt>
                <c:pt idx="3144">
                  <c:v>3344</c:v>
                </c:pt>
                <c:pt idx="3145">
                  <c:v>3345</c:v>
                </c:pt>
                <c:pt idx="3146">
                  <c:v>3346</c:v>
                </c:pt>
                <c:pt idx="3147">
                  <c:v>3347</c:v>
                </c:pt>
                <c:pt idx="3148">
                  <c:v>3348</c:v>
                </c:pt>
                <c:pt idx="3149">
                  <c:v>3349</c:v>
                </c:pt>
                <c:pt idx="3150">
                  <c:v>3350</c:v>
                </c:pt>
                <c:pt idx="3151">
                  <c:v>3351</c:v>
                </c:pt>
                <c:pt idx="3152">
                  <c:v>3352</c:v>
                </c:pt>
                <c:pt idx="3153">
                  <c:v>3353</c:v>
                </c:pt>
                <c:pt idx="3154">
                  <c:v>3354</c:v>
                </c:pt>
                <c:pt idx="3155">
                  <c:v>3355</c:v>
                </c:pt>
                <c:pt idx="3156">
                  <c:v>3356</c:v>
                </c:pt>
                <c:pt idx="3157">
                  <c:v>3357</c:v>
                </c:pt>
                <c:pt idx="3158">
                  <c:v>3358</c:v>
                </c:pt>
                <c:pt idx="3159">
                  <c:v>3359</c:v>
                </c:pt>
                <c:pt idx="3160">
                  <c:v>3360</c:v>
                </c:pt>
                <c:pt idx="3161">
                  <c:v>3361</c:v>
                </c:pt>
                <c:pt idx="3162">
                  <c:v>3362</c:v>
                </c:pt>
                <c:pt idx="3163">
                  <c:v>3363</c:v>
                </c:pt>
                <c:pt idx="3164">
                  <c:v>3364</c:v>
                </c:pt>
                <c:pt idx="3165">
                  <c:v>3365</c:v>
                </c:pt>
                <c:pt idx="3166">
                  <c:v>3366</c:v>
                </c:pt>
                <c:pt idx="3167">
                  <c:v>3367</c:v>
                </c:pt>
                <c:pt idx="3168">
                  <c:v>3368</c:v>
                </c:pt>
                <c:pt idx="3169">
                  <c:v>3369</c:v>
                </c:pt>
                <c:pt idx="3170">
                  <c:v>3370</c:v>
                </c:pt>
                <c:pt idx="3171">
                  <c:v>3371</c:v>
                </c:pt>
                <c:pt idx="3172">
                  <c:v>3372</c:v>
                </c:pt>
                <c:pt idx="3173">
                  <c:v>3373</c:v>
                </c:pt>
                <c:pt idx="3174">
                  <c:v>3374</c:v>
                </c:pt>
                <c:pt idx="3175">
                  <c:v>3375</c:v>
                </c:pt>
                <c:pt idx="3176">
                  <c:v>3376</c:v>
                </c:pt>
                <c:pt idx="3177">
                  <c:v>3377</c:v>
                </c:pt>
                <c:pt idx="3178">
                  <c:v>3378</c:v>
                </c:pt>
                <c:pt idx="3179">
                  <c:v>3379</c:v>
                </c:pt>
                <c:pt idx="3180">
                  <c:v>3380</c:v>
                </c:pt>
                <c:pt idx="3181">
                  <c:v>3381</c:v>
                </c:pt>
                <c:pt idx="3182">
                  <c:v>3382</c:v>
                </c:pt>
                <c:pt idx="3183">
                  <c:v>3383</c:v>
                </c:pt>
                <c:pt idx="3184">
                  <c:v>3384</c:v>
                </c:pt>
                <c:pt idx="3185">
                  <c:v>3385</c:v>
                </c:pt>
                <c:pt idx="3186">
                  <c:v>3386</c:v>
                </c:pt>
                <c:pt idx="3187">
                  <c:v>3387</c:v>
                </c:pt>
                <c:pt idx="3188">
                  <c:v>3388</c:v>
                </c:pt>
                <c:pt idx="3189">
                  <c:v>3389</c:v>
                </c:pt>
                <c:pt idx="3190">
                  <c:v>3390</c:v>
                </c:pt>
                <c:pt idx="3191">
                  <c:v>3391</c:v>
                </c:pt>
                <c:pt idx="3192">
                  <c:v>3392</c:v>
                </c:pt>
                <c:pt idx="3193">
                  <c:v>3393</c:v>
                </c:pt>
                <c:pt idx="3194">
                  <c:v>3394</c:v>
                </c:pt>
                <c:pt idx="3195">
                  <c:v>3395</c:v>
                </c:pt>
                <c:pt idx="3196">
                  <c:v>3396</c:v>
                </c:pt>
                <c:pt idx="3197">
                  <c:v>3397</c:v>
                </c:pt>
                <c:pt idx="3198">
                  <c:v>3398</c:v>
                </c:pt>
                <c:pt idx="3199">
                  <c:v>3399</c:v>
                </c:pt>
                <c:pt idx="3200">
                  <c:v>3400</c:v>
                </c:pt>
                <c:pt idx="3201">
                  <c:v>3401</c:v>
                </c:pt>
                <c:pt idx="3202">
                  <c:v>3402</c:v>
                </c:pt>
                <c:pt idx="3203">
                  <c:v>3403</c:v>
                </c:pt>
                <c:pt idx="3204">
                  <c:v>3404</c:v>
                </c:pt>
                <c:pt idx="3205">
                  <c:v>3405</c:v>
                </c:pt>
                <c:pt idx="3206">
                  <c:v>3406</c:v>
                </c:pt>
                <c:pt idx="3207">
                  <c:v>3407</c:v>
                </c:pt>
                <c:pt idx="3208">
                  <c:v>3408</c:v>
                </c:pt>
                <c:pt idx="3209">
                  <c:v>3409</c:v>
                </c:pt>
                <c:pt idx="3210">
                  <c:v>3410</c:v>
                </c:pt>
                <c:pt idx="3211">
                  <c:v>3411</c:v>
                </c:pt>
                <c:pt idx="3212">
                  <c:v>3412</c:v>
                </c:pt>
                <c:pt idx="3213">
                  <c:v>3413</c:v>
                </c:pt>
                <c:pt idx="3214">
                  <c:v>3414</c:v>
                </c:pt>
                <c:pt idx="3215">
                  <c:v>3415</c:v>
                </c:pt>
                <c:pt idx="3216">
                  <c:v>3416</c:v>
                </c:pt>
                <c:pt idx="3217">
                  <c:v>3417</c:v>
                </c:pt>
                <c:pt idx="3218">
                  <c:v>3418</c:v>
                </c:pt>
                <c:pt idx="3219">
                  <c:v>3419</c:v>
                </c:pt>
                <c:pt idx="3220">
                  <c:v>3420</c:v>
                </c:pt>
                <c:pt idx="3221">
                  <c:v>3421</c:v>
                </c:pt>
                <c:pt idx="3222">
                  <c:v>3422</c:v>
                </c:pt>
                <c:pt idx="3223">
                  <c:v>3423</c:v>
                </c:pt>
                <c:pt idx="3224">
                  <c:v>3424</c:v>
                </c:pt>
                <c:pt idx="3225">
                  <c:v>3425</c:v>
                </c:pt>
                <c:pt idx="3226">
                  <c:v>3426</c:v>
                </c:pt>
                <c:pt idx="3227">
                  <c:v>3427</c:v>
                </c:pt>
                <c:pt idx="3228">
                  <c:v>3428</c:v>
                </c:pt>
                <c:pt idx="3229">
                  <c:v>3429</c:v>
                </c:pt>
                <c:pt idx="3230">
                  <c:v>3430</c:v>
                </c:pt>
                <c:pt idx="3231">
                  <c:v>3431</c:v>
                </c:pt>
                <c:pt idx="3232">
                  <c:v>3432</c:v>
                </c:pt>
                <c:pt idx="3233">
                  <c:v>3433</c:v>
                </c:pt>
                <c:pt idx="3234">
                  <c:v>3434</c:v>
                </c:pt>
                <c:pt idx="3235">
                  <c:v>3435</c:v>
                </c:pt>
                <c:pt idx="3236">
                  <c:v>3436</c:v>
                </c:pt>
                <c:pt idx="3237">
                  <c:v>3437</c:v>
                </c:pt>
                <c:pt idx="3238">
                  <c:v>3438</c:v>
                </c:pt>
                <c:pt idx="3239">
                  <c:v>3439</c:v>
                </c:pt>
                <c:pt idx="3240">
                  <c:v>3440</c:v>
                </c:pt>
                <c:pt idx="3241">
                  <c:v>3441</c:v>
                </c:pt>
                <c:pt idx="3242">
                  <c:v>3442</c:v>
                </c:pt>
                <c:pt idx="3243">
                  <c:v>3443</c:v>
                </c:pt>
                <c:pt idx="3244">
                  <c:v>3444</c:v>
                </c:pt>
                <c:pt idx="3245">
                  <c:v>3445</c:v>
                </c:pt>
                <c:pt idx="3246">
                  <c:v>3446</c:v>
                </c:pt>
                <c:pt idx="3247">
                  <c:v>3447</c:v>
                </c:pt>
                <c:pt idx="3248">
                  <c:v>3448</c:v>
                </c:pt>
                <c:pt idx="3249">
                  <c:v>3449</c:v>
                </c:pt>
                <c:pt idx="3250">
                  <c:v>3450</c:v>
                </c:pt>
                <c:pt idx="3251">
                  <c:v>3451</c:v>
                </c:pt>
                <c:pt idx="3252">
                  <c:v>3452</c:v>
                </c:pt>
                <c:pt idx="3253">
                  <c:v>3453</c:v>
                </c:pt>
                <c:pt idx="3254">
                  <c:v>3454</c:v>
                </c:pt>
                <c:pt idx="3255">
                  <c:v>3455</c:v>
                </c:pt>
                <c:pt idx="3256">
                  <c:v>3456</c:v>
                </c:pt>
                <c:pt idx="3257">
                  <c:v>3457</c:v>
                </c:pt>
                <c:pt idx="3258">
                  <c:v>3458</c:v>
                </c:pt>
                <c:pt idx="3259">
                  <c:v>3459</c:v>
                </c:pt>
                <c:pt idx="3260">
                  <c:v>3460</c:v>
                </c:pt>
                <c:pt idx="3261">
                  <c:v>3461</c:v>
                </c:pt>
                <c:pt idx="3262">
                  <c:v>3462</c:v>
                </c:pt>
                <c:pt idx="3263">
                  <c:v>3463</c:v>
                </c:pt>
                <c:pt idx="3264">
                  <c:v>3464</c:v>
                </c:pt>
                <c:pt idx="3265">
                  <c:v>3465</c:v>
                </c:pt>
                <c:pt idx="3266">
                  <c:v>3466</c:v>
                </c:pt>
                <c:pt idx="3267">
                  <c:v>3467</c:v>
                </c:pt>
                <c:pt idx="3268">
                  <c:v>3468</c:v>
                </c:pt>
                <c:pt idx="3269">
                  <c:v>3469</c:v>
                </c:pt>
                <c:pt idx="3270">
                  <c:v>3470</c:v>
                </c:pt>
                <c:pt idx="3271">
                  <c:v>3471</c:v>
                </c:pt>
                <c:pt idx="3272">
                  <c:v>3472</c:v>
                </c:pt>
                <c:pt idx="3273">
                  <c:v>3473</c:v>
                </c:pt>
                <c:pt idx="3274">
                  <c:v>3474</c:v>
                </c:pt>
                <c:pt idx="3275">
                  <c:v>3475</c:v>
                </c:pt>
                <c:pt idx="3276">
                  <c:v>3476</c:v>
                </c:pt>
                <c:pt idx="3277">
                  <c:v>3477</c:v>
                </c:pt>
                <c:pt idx="3278">
                  <c:v>3478</c:v>
                </c:pt>
                <c:pt idx="3279">
                  <c:v>3479</c:v>
                </c:pt>
                <c:pt idx="3280">
                  <c:v>3480</c:v>
                </c:pt>
                <c:pt idx="3281">
                  <c:v>3481</c:v>
                </c:pt>
                <c:pt idx="3282">
                  <c:v>3482</c:v>
                </c:pt>
                <c:pt idx="3283">
                  <c:v>3483</c:v>
                </c:pt>
                <c:pt idx="3284">
                  <c:v>3484</c:v>
                </c:pt>
                <c:pt idx="3285">
                  <c:v>3485</c:v>
                </c:pt>
                <c:pt idx="3286">
                  <c:v>3486</c:v>
                </c:pt>
                <c:pt idx="3287">
                  <c:v>3487</c:v>
                </c:pt>
                <c:pt idx="3288">
                  <c:v>3488</c:v>
                </c:pt>
                <c:pt idx="3289">
                  <c:v>3489</c:v>
                </c:pt>
                <c:pt idx="3290">
                  <c:v>3490</c:v>
                </c:pt>
                <c:pt idx="3291">
                  <c:v>3491</c:v>
                </c:pt>
                <c:pt idx="3292">
                  <c:v>3492</c:v>
                </c:pt>
                <c:pt idx="3293">
                  <c:v>3493</c:v>
                </c:pt>
                <c:pt idx="3294">
                  <c:v>3494</c:v>
                </c:pt>
                <c:pt idx="3295">
                  <c:v>3495</c:v>
                </c:pt>
                <c:pt idx="3296">
                  <c:v>3496</c:v>
                </c:pt>
                <c:pt idx="3297">
                  <c:v>3497</c:v>
                </c:pt>
                <c:pt idx="3298">
                  <c:v>3498</c:v>
                </c:pt>
                <c:pt idx="3299">
                  <c:v>3499</c:v>
                </c:pt>
                <c:pt idx="3300">
                  <c:v>3500</c:v>
                </c:pt>
                <c:pt idx="3301">
                  <c:v>3501</c:v>
                </c:pt>
                <c:pt idx="3302">
                  <c:v>3502</c:v>
                </c:pt>
                <c:pt idx="3303">
                  <c:v>3503</c:v>
                </c:pt>
                <c:pt idx="3304">
                  <c:v>3504</c:v>
                </c:pt>
                <c:pt idx="3305">
                  <c:v>3505</c:v>
                </c:pt>
                <c:pt idx="3306">
                  <c:v>3506</c:v>
                </c:pt>
                <c:pt idx="3307">
                  <c:v>3507</c:v>
                </c:pt>
                <c:pt idx="3308">
                  <c:v>3508</c:v>
                </c:pt>
                <c:pt idx="3309">
                  <c:v>3509</c:v>
                </c:pt>
                <c:pt idx="3310">
                  <c:v>3510</c:v>
                </c:pt>
                <c:pt idx="3311">
                  <c:v>3511</c:v>
                </c:pt>
                <c:pt idx="3312">
                  <c:v>3512</c:v>
                </c:pt>
                <c:pt idx="3313">
                  <c:v>3513</c:v>
                </c:pt>
                <c:pt idx="3314">
                  <c:v>3514</c:v>
                </c:pt>
                <c:pt idx="3315">
                  <c:v>3515</c:v>
                </c:pt>
                <c:pt idx="3316">
                  <c:v>3516</c:v>
                </c:pt>
                <c:pt idx="3317">
                  <c:v>3517</c:v>
                </c:pt>
                <c:pt idx="3318">
                  <c:v>3518</c:v>
                </c:pt>
                <c:pt idx="3319">
                  <c:v>3519</c:v>
                </c:pt>
                <c:pt idx="3320">
                  <c:v>3520</c:v>
                </c:pt>
                <c:pt idx="3321">
                  <c:v>3521</c:v>
                </c:pt>
                <c:pt idx="3322">
                  <c:v>3522</c:v>
                </c:pt>
                <c:pt idx="3323">
                  <c:v>3523</c:v>
                </c:pt>
                <c:pt idx="3324">
                  <c:v>3524</c:v>
                </c:pt>
                <c:pt idx="3325">
                  <c:v>3525</c:v>
                </c:pt>
                <c:pt idx="3326">
                  <c:v>3526</c:v>
                </c:pt>
                <c:pt idx="3327">
                  <c:v>3527</c:v>
                </c:pt>
                <c:pt idx="3328">
                  <c:v>3528</c:v>
                </c:pt>
                <c:pt idx="3329">
                  <c:v>3529</c:v>
                </c:pt>
                <c:pt idx="3330">
                  <c:v>3530</c:v>
                </c:pt>
                <c:pt idx="3331">
                  <c:v>3531</c:v>
                </c:pt>
                <c:pt idx="3332">
                  <c:v>3532</c:v>
                </c:pt>
                <c:pt idx="3333">
                  <c:v>3533</c:v>
                </c:pt>
                <c:pt idx="3334">
                  <c:v>3534</c:v>
                </c:pt>
                <c:pt idx="3335">
                  <c:v>3535</c:v>
                </c:pt>
                <c:pt idx="3336">
                  <c:v>3536</c:v>
                </c:pt>
                <c:pt idx="3337">
                  <c:v>3537</c:v>
                </c:pt>
                <c:pt idx="3338">
                  <c:v>3538</c:v>
                </c:pt>
                <c:pt idx="3339">
                  <c:v>3539</c:v>
                </c:pt>
                <c:pt idx="3340">
                  <c:v>3540</c:v>
                </c:pt>
                <c:pt idx="3341">
                  <c:v>3541</c:v>
                </c:pt>
                <c:pt idx="3342">
                  <c:v>3542</c:v>
                </c:pt>
                <c:pt idx="3343">
                  <c:v>3543</c:v>
                </c:pt>
                <c:pt idx="3344">
                  <c:v>3544</c:v>
                </c:pt>
                <c:pt idx="3345">
                  <c:v>3545</c:v>
                </c:pt>
                <c:pt idx="3346">
                  <c:v>3546</c:v>
                </c:pt>
                <c:pt idx="3347">
                  <c:v>3547</c:v>
                </c:pt>
                <c:pt idx="3348">
                  <c:v>3548</c:v>
                </c:pt>
                <c:pt idx="3349">
                  <c:v>3549</c:v>
                </c:pt>
                <c:pt idx="3350">
                  <c:v>3550</c:v>
                </c:pt>
                <c:pt idx="3351">
                  <c:v>3551</c:v>
                </c:pt>
                <c:pt idx="3352">
                  <c:v>3552</c:v>
                </c:pt>
                <c:pt idx="3353">
                  <c:v>3553</c:v>
                </c:pt>
                <c:pt idx="3354">
                  <c:v>3554</c:v>
                </c:pt>
                <c:pt idx="3355">
                  <c:v>3555</c:v>
                </c:pt>
                <c:pt idx="3356">
                  <c:v>3556</c:v>
                </c:pt>
                <c:pt idx="3357">
                  <c:v>3557</c:v>
                </c:pt>
                <c:pt idx="3358">
                  <c:v>3558</c:v>
                </c:pt>
                <c:pt idx="3359">
                  <c:v>3559</c:v>
                </c:pt>
                <c:pt idx="3360">
                  <c:v>3560</c:v>
                </c:pt>
                <c:pt idx="3361">
                  <c:v>3561</c:v>
                </c:pt>
                <c:pt idx="3362">
                  <c:v>3562</c:v>
                </c:pt>
                <c:pt idx="3363">
                  <c:v>3563</c:v>
                </c:pt>
                <c:pt idx="3364">
                  <c:v>3564</c:v>
                </c:pt>
                <c:pt idx="3365">
                  <c:v>3565</c:v>
                </c:pt>
                <c:pt idx="3366">
                  <c:v>3566</c:v>
                </c:pt>
                <c:pt idx="3367">
                  <c:v>3567</c:v>
                </c:pt>
                <c:pt idx="3368">
                  <c:v>3568</c:v>
                </c:pt>
                <c:pt idx="3369">
                  <c:v>3569</c:v>
                </c:pt>
                <c:pt idx="3370">
                  <c:v>3570</c:v>
                </c:pt>
                <c:pt idx="3371">
                  <c:v>3571</c:v>
                </c:pt>
                <c:pt idx="3372">
                  <c:v>3572</c:v>
                </c:pt>
                <c:pt idx="3373">
                  <c:v>3573</c:v>
                </c:pt>
                <c:pt idx="3374">
                  <c:v>3574</c:v>
                </c:pt>
                <c:pt idx="3375">
                  <c:v>3575</c:v>
                </c:pt>
                <c:pt idx="3376">
                  <c:v>3576</c:v>
                </c:pt>
                <c:pt idx="3377">
                  <c:v>3577</c:v>
                </c:pt>
                <c:pt idx="3378">
                  <c:v>3578</c:v>
                </c:pt>
                <c:pt idx="3379">
                  <c:v>3579</c:v>
                </c:pt>
                <c:pt idx="3380">
                  <c:v>3580</c:v>
                </c:pt>
                <c:pt idx="3381">
                  <c:v>3581</c:v>
                </c:pt>
                <c:pt idx="3382">
                  <c:v>3582</c:v>
                </c:pt>
                <c:pt idx="3383">
                  <c:v>3583</c:v>
                </c:pt>
                <c:pt idx="3384">
                  <c:v>3584</c:v>
                </c:pt>
                <c:pt idx="3385">
                  <c:v>3585</c:v>
                </c:pt>
                <c:pt idx="3386">
                  <c:v>3586</c:v>
                </c:pt>
                <c:pt idx="3387">
                  <c:v>3587</c:v>
                </c:pt>
                <c:pt idx="3388">
                  <c:v>3588</c:v>
                </c:pt>
                <c:pt idx="3389">
                  <c:v>3589</c:v>
                </c:pt>
                <c:pt idx="3390">
                  <c:v>3590</c:v>
                </c:pt>
                <c:pt idx="3391">
                  <c:v>3591</c:v>
                </c:pt>
                <c:pt idx="3392">
                  <c:v>3592</c:v>
                </c:pt>
                <c:pt idx="3393">
                  <c:v>3593</c:v>
                </c:pt>
                <c:pt idx="3394">
                  <c:v>3594</c:v>
                </c:pt>
                <c:pt idx="3395">
                  <c:v>3595</c:v>
                </c:pt>
                <c:pt idx="3396">
                  <c:v>3596</c:v>
                </c:pt>
                <c:pt idx="3397">
                  <c:v>3597</c:v>
                </c:pt>
                <c:pt idx="3398">
                  <c:v>3598</c:v>
                </c:pt>
                <c:pt idx="3399">
                  <c:v>3599</c:v>
                </c:pt>
                <c:pt idx="3400">
                  <c:v>3600</c:v>
                </c:pt>
                <c:pt idx="3401">
                  <c:v>3601</c:v>
                </c:pt>
                <c:pt idx="3402">
                  <c:v>3602</c:v>
                </c:pt>
                <c:pt idx="3403">
                  <c:v>3603</c:v>
                </c:pt>
                <c:pt idx="3404">
                  <c:v>3604</c:v>
                </c:pt>
                <c:pt idx="3405">
                  <c:v>3605</c:v>
                </c:pt>
                <c:pt idx="3406">
                  <c:v>3606</c:v>
                </c:pt>
                <c:pt idx="3407">
                  <c:v>3607</c:v>
                </c:pt>
                <c:pt idx="3408">
                  <c:v>3608</c:v>
                </c:pt>
                <c:pt idx="3409">
                  <c:v>3609</c:v>
                </c:pt>
                <c:pt idx="3410">
                  <c:v>3610</c:v>
                </c:pt>
                <c:pt idx="3411">
                  <c:v>3611</c:v>
                </c:pt>
                <c:pt idx="3412">
                  <c:v>3612</c:v>
                </c:pt>
                <c:pt idx="3413">
                  <c:v>3613</c:v>
                </c:pt>
                <c:pt idx="3414">
                  <c:v>3614</c:v>
                </c:pt>
                <c:pt idx="3415">
                  <c:v>3615</c:v>
                </c:pt>
                <c:pt idx="3416">
                  <c:v>3616</c:v>
                </c:pt>
                <c:pt idx="3417">
                  <c:v>3617</c:v>
                </c:pt>
                <c:pt idx="3418">
                  <c:v>3618</c:v>
                </c:pt>
                <c:pt idx="3419">
                  <c:v>3619</c:v>
                </c:pt>
                <c:pt idx="3420">
                  <c:v>3620</c:v>
                </c:pt>
                <c:pt idx="3421">
                  <c:v>3621</c:v>
                </c:pt>
                <c:pt idx="3422">
                  <c:v>3622</c:v>
                </c:pt>
                <c:pt idx="3423">
                  <c:v>3623</c:v>
                </c:pt>
                <c:pt idx="3424">
                  <c:v>3624</c:v>
                </c:pt>
                <c:pt idx="3425">
                  <c:v>3625</c:v>
                </c:pt>
                <c:pt idx="3426">
                  <c:v>3626</c:v>
                </c:pt>
                <c:pt idx="3427">
                  <c:v>3627</c:v>
                </c:pt>
                <c:pt idx="3428">
                  <c:v>3628</c:v>
                </c:pt>
                <c:pt idx="3429">
                  <c:v>3629</c:v>
                </c:pt>
                <c:pt idx="3430">
                  <c:v>3630</c:v>
                </c:pt>
                <c:pt idx="3431">
                  <c:v>3631</c:v>
                </c:pt>
                <c:pt idx="3432">
                  <c:v>3632</c:v>
                </c:pt>
                <c:pt idx="3433">
                  <c:v>3633</c:v>
                </c:pt>
                <c:pt idx="3434">
                  <c:v>3634</c:v>
                </c:pt>
                <c:pt idx="3435">
                  <c:v>3635</c:v>
                </c:pt>
                <c:pt idx="3436">
                  <c:v>3636</c:v>
                </c:pt>
                <c:pt idx="3437">
                  <c:v>3637</c:v>
                </c:pt>
                <c:pt idx="3438">
                  <c:v>3638</c:v>
                </c:pt>
                <c:pt idx="3439">
                  <c:v>3639</c:v>
                </c:pt>
                <c:pt idx="3440">
                  <c:v>3640</c:v>
                </c:pt>
                <c:pt idx="3441">
                  <c:v>3641</c:v>
                </c:pt>
                <c:pt idx="3442">
                  <c:v>3642</c:v>
                </c:pt>
                <c:pt idx="3443">
                  <c:v>3643</c:v>
                </c:pt>
                <c:pt idx="3444">
                  <c:v>3644</c:v>
                </c:pt>
                <c:pt idx="3445">
                  <c:v>3645</c:v>
                </c:pt>
                <c:pt idx="3446">
                  <c:v>3646</c:v>
                </c:pt>
                <c:pt idx="3447">
                  <c:v>3647</c:v>
                </c:pt>
                <c:pt idx="3448">
                  <c:v>3648</c:v>
                </c:pt>
                <c:pt idx="3449">
                  <c:v>3649</c:v>
                </c:pt>
                <c:pt idx="3450">
                  <c:v>3650</c:v>
                </c:pt>
                <c:pt idx="3451">
                  <c:v>3651</c:v>
                </c:pt>
                <c:pt idx="3452">
                  <c:v>3652</c:v>
                </c:pt>
                <c:pt idx="3453">
                  <c:v>3653</c:v>
                </c:pt>
                <c:pt idx="3454">
                  <c:v>3654</c:v>
                </c:pt>
                <c:pt idx="3455">
                  <c:v>3655</c:v>
                </c:pt>
                <c:pt idx="3456">
                  <c:v>3656</c:v>
                </c:pt>
                <c:pt idx="3457">
                  <c:v>3657</c:v>
                </c:pt>
                <c:pt idx="3458">
                  <c:v>3658</c:v>
                </c:pt>
                <c:pt idx="3459">
                  <c:v>3659</c:v>
                </c:pt>
                <c:pt idx="3460">
                  <c:v>3660</c:v>
                </c:pt>
                <c:pt idx="3461">
                  <c:v>3661</c:v>
                </c:pt>
                <c:pt idx="3462">
                  <c:v>3662</c:v>
                </c:pt>
                <c:pt idx="3463">
                  <c:v>3663</c:v>
                </c:pt>
                <c:pt idx="3464">
                  <c:v>3664</c:v>
                </c:pt>
                <c:pt idx="3465">
                  <c:v>3665</c:v>
                </c:pt>
                <c:pt idx="3466">
                  <c:v>3666</c:v>
                </c:pt>
                <c:pt idx="3467">
                  <c:v>3667</c:v>
                </c:pt>
                <c:pt idx="3468">
                  <c:v>3668</c:v>
                </c:pt>
                <c:pt idx="3469">
                  <c:v>3669</c:v>
                </c:pt>
                <c:pt idx="3470">
                  <c:v>3670</c:v>
                </c:pt>
                <c:pt idx="3471">
                  <c:v>3671</c:v>
                </c:pt>
                <c:pt idx="3472">
                  <c:v>3672</c:v>
                </c:pt>
                <c:pt idx="3473">
                  <c:v>3673</c:v>
                </c:pt>
                <c:pt idx="3474">
                  <c:v>3674</c:v>
                </c:pt>
                <c:pt idx="3475">
                  <c:v>3675</c:v>
                </c:pt>
                <c:pt idx="3476">
                  <c:v>3676</c:v>
                </c:pt>
                <c:pt idx="3477">
                  <c:v>3677</c:v>
                </c:pt>
                <c:pt idx="3478">
                  <c:v>3678</c:v>
                </c:pt>
                <c:pt idx="3479">
                  <c:v>3679</c:v>
                </c:pt>
                <c:pt idx="3480">
                  <c:v>3680</c:v>
                </c:pt>
                <c:pt idx="3481">
                  <c:v>3681</c:v>
                </c:pt>
                <c:pt idx="3482">
                  <c:v>3682</c:v>
                </c:pt>
                <c:pt idx="3483">
                  <c:v>3683</c:v>
                </c:pt>
                <c:pt idx="3484">
                  <c:v>3684</c:v>
                </c:pt>
                <c:pt idx="3485">
                  <c:v>3685</c:v>
                </c:pt>
                <c:pt idx="3486">
                  <c:v>3686</c:v>
                </c:pt>
                <c:pt idx="3487">
                  <c:v>3687</c:v>
                </c:pt>
                <c:pt idx="3488">
                  <c:v>3688</c:v>
                </c:pt>
                <c:pt idx="3489">
                  <c:v>3689</c:v>
                </c:pt>
                <c:pt idx="3490">
                  <c:v>3690</c:v>
                </c:pt>
                <c:pt idx="3491">
                  <c:v>3691</c:v>
                </c:pt>
                <c:pt idx="3492">
                  <c:v>3692</c:v>
                </c:pt>
                <c:pt idx="3493">
                  <c:v>3693</c:v>
                </c:pt>
                <c:pt idx="3494">
                  <c:v>3694</c:v>
                </c:pt>
                <c:pt idx="3495">
                  <c:v>3695</c:v>
                </c:pt>
                <c:pt idx="3496">
                  <c:v>3696</c:v>
                </c:pt>
                <c:pt idx="3497">
                  <c:v>3697</c:v>
                </c:pt>
                <c:pt idx="3498">
                  <c:v>3698</c:v>
                </c:pt>
                <c:pt idx="3499">
                  <c:v>3699</c:v>
                </c:pt>
                <c:pt idx="3500">
                  <c:v>3700</c:v>
                </c:pt>
                <c:pt idx="3501">
                  <c:v>3701</c:v>
                </c:pt>
                <c:pt idx="3502">
                  <c:v>3702</c:v>
                </c:pt>
                <c:pt idx="3503">
                  <c:v>3703</c:v>
                </c:pt>
                <c:pt idx="3504">
                  <c:v>3704</c:v>
                </c:pt>
                <c:pt idx="3505">
                  <c:v>3705</c:v>
                </c:pt>
                <c:pt idx="3506">
                  <c:v>3706</c:v>
                </c:pt>
                <c:pt idx="3507">
                  <c:v>3707</c:v>
                </c:pt>
                <c:pt idx="3508">
                  <c:v>3708</c:v>
                </c:pt>
                <c:pt idx="3509">
                  <c:v>3709</c:v>
                </c:pt>
                <c:pt idx="3510">
                  <c:v>3710</c:v>
                </c:pt>
                <c:pt idx="3511">
                  <c:v>3711</c:v>
                </c:pt>
                <c:pt idx="3512">
                  <c:v>3712</c:v>
                </c:pt>
                <c:pt idx="3513">
                  <c:v>3713</c:v>
                </c:pt>
                <c:pt idx="3514">
                  <c:v>3714</c:v>
                </c:pt>
                <c:pt idx="3515">
                  <c:v>3715</c:v>
                </c:pt>
                <c:pt idx="3516">
                  <c:v>3716</c:v>
                </c:pt>
                <c:pt idx="3517">
                  <c:v>3717</c:v>
                </c:pt>
                <c:pt idx="3518">
                  <c:v>3718</c:v>
                </c:pt>
                <c:pt idx="3519">
                  <c:v>3719</c:v>
                </c:pt>
                <c:pt idx="3520">
                  <c:v>3720</c:v>
                </c:pt>
                <c:pt idx="3521">
                  <c:v>3721</c:v>
                </c:pt>
                <c:pt idx="3522">
                  <c:v>3722</c:v>
                </c:pt>
                <c:pt idx="3523">
                  <c:v>3723</c:v>
                </c:pt>
                <c:pt idx="3524">
                  <c:v>3724</c:v>
                </c:pt>
                <c:pt idx="3525">
                  <c:v>3725</c:v>
                </c:pt>
                <c:pt idx="3526">
                  <c:v>3726</c:v>
                </c:pt>
                <c:pt idx="3527">
                  <c:v>3727</c:v>
                </c:pt>
                <c:pt idx="3528">
                  <c:v>3728</c:v>
                </c:pt>
                <c:pt idx="3529">
                  <c:v>3729</c:v>
                </c:pt>
                <c:pt idx="3530">
                  <c:v>3730</c:v>
                </c:pt>
                <c:pt idx="3531">
                  <c:v>3731</c:v>
                </c:pt>
                <c:pt idx="3532">
                  <c:v>3732</c:v>
                </c:pt>
                <c:pt idx="3533">
                  <c:v>3733</c:v>
                </c:pt>
                <c:pt idx="3534">
                  <c:v>3734</c:v>
                </c:pt>
                <c:pt idx="3535">
                  <c:v>3735</c:v>
                </c:pt>
                <c:pt idx="3536">
                  <c:v>3736</c:v>
                </c:pt>
                <c:pt idx="3537">
                  <c:v>3737</c:v>
                </c:pt>
                <c:pt idx="3538">
                  <c:v>3738</c:v>
                </c:pt>
                <c:pt idx="3539">
                  <c:v>3739</c:v>
                </c:pt>
                <c:pt idx="3540">
                  <c:v>3740</c:v>
                </c:pt>
                <c:pt idx="3541">
                  <c:v>3741</c:v>
                </c:pt>
                <c:pt idx="3542">
                  <c:v>3742</c:v>
                </c:pt>
                <c:pt idx="3543">
                  <c:v>3743</c:v>
                </c:pt>
                <c:pt idx="3544">
                  <c:v>3744</c:v>
                </c:pt>
                <c:pt idx="3545">
                  <c:v>3745</c:v>
                </c:pt>
                <c:pt idx="3546">
                  <c:v>3746</c:v>
                </c:pt>
                <c:pt idx="3547">
                  <c:v>3747</c:v>
                </c:pt>
                <c:pt idx="3548">
                  <c:v>3748</c:v>
                </c:pt>
                <c:pt idx="3549">
                  <c:v>3749</c:v>
                </c:pt>
                <c:pt idx="3550">
                  <c:v>3750</c:v>
                </c:pt>
                <c:pt idx="3551">
                  <c:v>3751</c:v>
                </c:pt>
                <c:pt idx="3552">
                  <c:v>3752</c:v>
                </c:pt>
                <c:pt idx="3553">
                  <c:v>3753</c:v>
                </c:pt>
                <c:pt idx="3554">
                  <c:v>3754</c:v>
                </c:pt>
                <c:pt idx="3555">
                  <c:v>3755</c:v>
                </c:pt>
                <c:pt idx="3556">
                  <c:v>3756</c:v>
                </c:pt>
                <c:pt idx="3557">
                  <c:v>3757</c:v>
                </c:pt>
                <c:pt idx="3558">
                  <c:v>3758</c:v>
                </c:pt>
                <c:pt idx="3559">
                  <c:v>3759</c:v>
                </c:pt>
                <c:pt idx="3560">
                  <c:v>3760</c:v>
                </c:pt>
                <c:pt idx="3561">
                  <c:v>3761</c:v>
                </c:pt>
                <c:pt idx="3562">
                  <c:v>3762</c:v>
                </c:pt>
                <c:pt idx="3563">
                  <c:v>3763</c:v>
                </c:pt>
                <c:pt idx="3564">
                  <c:v>3764</c:v>
                </c:pt>
                <c:pt idx="3565">
                  <c:v>3765</c:v>
                </c:pt>
                <c:pt idx="3566">
                  <c:v>3766</c:v>
                </c:pt>
                <c:pt idx="3567">
                  <c:v>3767</c:v>
                </c:pt>
                <c:pt idx="3568">
                  <c:v>3768</c:v>
                </c:pt>
                <c:pt idx="3569">
                  <c:v>3769</c:v>
                </c:pt>
                <c:pt idx="3570">
                  <c:v>3770</c:v>
                </c:pt>
                <c:pt idx="3571">
                  <c:v>3771</c:v>
                </c:pt>
                <c:pt idx="3572">
                  <c:v>3772</c:v>
                </c:pt>
                <c:pt idx="3573">
                  <c:v>3773</c:v>
                </c:pt>
                <c:pt idx="3574">
                  <c:v>3774</c:v>
                </c:pt>
                <c:pt idx="3575">
                  <c:v>3775</c:v>
                </c:pt>
                <c:pt idx="3576">
                  <c:v>3776</c:v>
                </c:pt>
                <c:pt idx="3577">
                  <c:v>3777</c:v>
                </c:pt>
                <c:pt idx="3578">
                  <c:v>3778</c:v>
                </c:pt>
                <c:pt idx="3579">
                  <c:v>3779</c:v>
                </c:pt>
                <c:pt idx="3580">
                  <c:v>3780</c:v>
                </c:pt>
                <c:pt idx="3581">
                  <c:v>3781</c:v>
                </c:pt>
                <c:pt idx="3582">
                  <c:v>3782</c:v>
                </c:pt>
                <c:pt idx="3583">
                  <c:v>3783</c:v>
                </c:pt>
                <c:pt idx="3584">
                  <c:v>3784</c:v>
                </c:pt>
                <c:pt idx="3585">
                  <c:v>3785</c:v>
                </c:pt>
                <c:pt idx="3586">
                  <c:v>3786</c:v>
                </c:pt>
                <c:pt idx="3587">
                  <c:v>3787</c:v>
                </c:pt>
                <c:pt idx="3588">
                  <c:v>3788</c:v>
                </c:pt>
                <c:pt idx="3589">
                  <c:v>3789</c:v>
                </c:pt>
                <c:pt idx="3590">
                  <c:v>3790</c:v>
                </c:pt>
                <c:pt idx="3591">
                  <c:v>3791</c:v>
                </c:pt>
                <c:pt idx="3592">
                  <c:v>3792</c:v>
                </c:pt>
                <c:pt idx="3593">
                  <c:v>3793</c:v>
                </c:pt>
                <c:pt idx="3594">
                  <c:v>3794</c:v>
                </c:pt>
                <c:pt idx="3595">
                  <c:v>3795</c:v>
                </c:pt>
                <c:pt idx="3596">
                  <c:v>3796</c:v>
                </c:pt>
                <c:pt idx="3597">
                  <c:v>3797</c:v>
                </c:pt>
                <c:pt idx="3598">
                  <c:v>3798</c:v>
                </c:pt>
                <c:pt idx="3599">
                  <c:v>3799</c:v>
                </c:pt>
                <c:pt idx="3600">
                  <c:v>3800</c:v>
                </c:pt>
                <c:pt idx="3601">
                  <c:v>3801</c:v>
                </c:pt>
                <c:pt idx="3602">
                  <c:v>3802</c:v>
                </c:pt>
                <c:pt idx="3603">
                  <c:v>3803</c:v>
                </c:pt>
                <c:pt idx="3604">
                  <c:v>3804</c:v>
                </c:pt>
                <c:pt idx="3605">
                  <c:v>3805</c:v>
                </c:pt>
                <c:pt idx="3606">
                  <c:v>3806</c:v>
                </c:pt>
                <c:pt idx="3607">
                  <c:v>3807</c:v>
                </c:pt>
                <c:pt idx="3608">
                  <c:v>3808</c:v>
                </c:pt>
                <c:pt idx="3609">
                  <c:v>3809</c:v>
                </c:pt>
                <c:pt idx="3610">
                  <c:v>3810</c:v>
                </c:pt>
                <c:pt idx="3611">
                  <c:v>3811</c:v>
                </c:pt>
                <c:pt idx="3612">
                  <c:v>3812</c:v>
                </c:pt>
                <c:pt idx="3613">
                  <c:v>3813</c:v>
                </c:pt>
                <c:pt idx="3614">
                  <c:v>3814</c:v>
                </c:pt>
                <c:pt idx="3615">
                  <c:v>3815</c:v>
                </c:pt>
                <c:pt idx="3616">
                  <c:v>3816</c:v>
                </c:pt>
                <c:pt idx="3617">
                  <c:v>3817</c:v>
                </c:pt>
                <c:pt idx="3618">
                  <c:v>3818</c:v>
                </c:pt>
                <c:pt idx="3619">
                  <c:v>3819</c:v>
                </c:pt>
                <c:pt idx="3620">
                  <c:v>3820</c:v>
                </c:pt>
                <c:pt idx="3621">
                  <c:v>3821</c:v>
                </c:pt>
                <c:pt idx="3622">
                  <c:v>3822</c:v>
                </c:pt>
                <c:pt idx="3623">
                  <c:v>3823</c:v>
                </c:pt>
                <c:pt idx="3624">
                  <c:v>3824</c:v>
                </c:pt>
                <c:pt idx="3625">
                  <c:v>3825</c:v>
                </c:pt>
                <c:pt idx="3626">
                  <c:v>3826</c:v>
                </c:pt>
                <c:pt idx="3627">
                  <c:v>3827</c:v>
                </c:pt>
                <c:pt idx="3628">
                  <c:v>3828</c:v>
                </c:pt>
                <c:pt idx="3629">
                  <c:v>3829</c:v>
                </c:pt>
                <c:pt idx="3630">
                  <c:v>3830</c:v>
                </c:pt>
                <c:pt idx="3631">
                  <c:v>3831</c:v>
                </c:pt>
                <c:pt idx="3632">
                  <c:v>3832</c:v>
                </c:pt>
                <c:pt idx="3633">
                  <c:v>3833</c:v>
                </c:pt>
                <c:pt idx="3634">
                  <c:v>3834</c:v>
                </c:pt>
                <c:pt idx="3635">
                  <c:v>3835</c:v>
                </c:pt>
                <c:pt idx="3636">
                  <c:v>3836</c:v>
                </c:pt>
                <c:pt idx="3637">
                  <c:v>3837</c:v>
                </c:pt>
                <c:pt idx="3638">
                  <c:v>3838</c:v>
                </c:pt>
                <c:pt idx="3639">
                  <c:v>3839</c:v>
                </c:pt>
                <c:pt idx="3640">
                  <c:v>3840</c:v>
                </c:pt>
                <c:pt idx="3641">
                  <c:v>3841</c:v>
                </c:pt>
                <c:pt idx="3642">
                  <c:v>3842</c:v>
                </c:pt>
                <c:pt idx="3643">
                  <c:v>3843</c:v>
                </c:pt>
                <c:pt idx="3644">
                  <c:v>3844</c:v>
                </c:pt>
                <c:pt idx="3645">
                  <c:v>3845</c:v>
                </c:pt>
                <c:pt idx="3646">
                  <c:v>3846</c:v>
                </c:pt>
                <c:pt idx="3647">
                  <c:v>3847</c:v>
                </c:pt>
                <c:pt idx="3648">
                  <c:v>3848</c:v>
                </c:pt>
                <c:pt idx="3649">
                  <c:v>3849</c:v>
                </c:pt>
                <c:pt idx="3650">
                  <c:v>3850</c:v>
                </c:pt>
                <c:pt idx="3651">
                  <c:v>3851</c:v>
                </c:pt>
                <c:pt idx="3652">
                  <c:v>3852</c:v>
                </c:pt>
                <c:pt idx="3653">
                  <c:v>3853</c:v>
                </c:pt>
                <c:pt idx="3654">
                  <c:v>3854</c:v>
                </c:pt>
                <c:pt idx="3655">
                  <c:v>3855</c:v>
                </c:pt>
                <c:pt idx="3656">
                  <c:v>3856</c:v>
                </c:pt>
                <c:pt idx="3657">
                  <c:v>3857</c:v>
                </c:pt>
                <c:pt idx="3658">
                  <c:v>3858</c:v>
                </c:pt>
                <c:pt idx="3659">
                  <c:v>3859</c:v>
                </c:pt>
                <c:pt idx="3660">
                  <c:v>3860</c:v>
                </c:pt>
                <c:pt idx="3661">
                  <c:v>3861</c:v>
                </c:pt>
                <c:pt idx="3662">
                  <c:v>3862</c:v>
                </c:pt>
                <c:pt idx="3663">
                  <c:v>3863</c:v>
                </c:pt>
                <c:pt idx="3664">
                  <c:v>3864</c:v>
                </c:pt>
                <c:pt idx="3665">
                  <c:v>3865</c:v>
                </c:pt>
                <c:pt idx="3666">
                  <c:v>3866</c:v>
                </c:pt>
                <c:pt idx="3667">
                  <c:v>3867</c:v>
                </c:pt>
                <c:pt idx="3668">
                  <c:v>3868</c:v>
                </c:pt>
                <c:pt idx="3669">
                  <c:v>3869</c:v>
                </c:pt>
                <c:pt idx="3670">
                  <c:v>3870</c:v>
                </c:pt>
                <c:pt idx="3671">
                  <c:v>3871</c:v>
                </c:pt>
                <c:pt idx="3672">
                  <c:v>3872</c:v>
                </c:pt>
                <c:pt idx="3673">
                  <c:v>3873</c:v>
                </c:pt>
                <c:pt idx="3674">
                  <c:v>3874</c:v>
                </c:pt>
                <c:pt idx="3675">
                  <c:v>3875</c:v>
                </c:pt>
                <c:pt idx="3676">
                  <c:v>3876</c:v>
                </c:pt>
                <c:pt idx="3677">
                  <c:v>3877</c:v>
                </c:pt>
                <c:pt idx="3678">
                  <c:v>3878</c:v>
                </c:pt>
                <c:pt idx="3679">
                  <c:v>3879</c:v>
                </c:pt>
                <c:pt idx="3680">
                  <c:v>3880</c:v>
                </c:pt>
                <c:pt idx="3681">
                  <c:v>3881</c:v>
                </c:pt>
                <c:pt idx="3682">
                  <c:v>3882</c:v>
                </c:pt>
                <c:pt idx="3683">
                  <c:v>3883</c:v>
                </c:pt>
                <c:pt idx="3684">
                  <c:v>3884</c:v>
                </c:pt>
                <c:pt idx="3685">
                  <c:v>3885</c:v>
                </c:pt>
                <c:pt idx="3686">
                  <c:v>3886</c:v>
                </c:pt>
                <c:pt idx="3687">
                  <c:v>3887</c:v>
                </c:pt>
                <c:pt idx="3688">
                  <c:v>3888</c:v>
                </c:pt>
                <c:pt idx="3689">
                  <c:v>3889</c:v>
                </c:pt>
                <c:pt idx="3690">
                  <c:v>3890</c:v>
                </c:pt>
                <c:pt idx="3691">
                  <c:v>3891</c:v>
                </c:pt>
                <c:pt idx="3692">
                  <c:v>3892</c:v>
                </c:pt>
                <c:pt idx="3693">
                  <c:v>3893</c:v>
                </c:pt>
                <c:pt idx="3694">
                  <c:v>3894</c:v>
                </c:pt>
                <c:pt idx="3695">
                  <c:v>3895</c:v>
                </c:pt>
                <c:pt idx="3696">
                  <c:v>3896</c:v>
                </c:pt>
                <c:pt idx="3697">
                  <c:v>3897</c:v>
                </c:pt>
                <c:pt idx="3698">
                  <c:v>3898</c:v>
                </c:pt>
                <c:pt idx="3699">
                  <c:v>3899</c:v>
                </c:pt>
                <c:pt idx="3700">
                  <c:v>3900</c:v>
                </c:pt>
                <c:pt idx="3701">
                  <c:v>3901</c:v>
                </c:pt>
                <c:pt idx="3702">
                  <c:v>3902</c:v>
                </c:pt>
                <c:pt idx="3703">
                  <c:v>3903</c:v>
                </c:pt>
                <c:pt idx="3704">
                  <c:v>3904</c:v>
                </c:pt>
                <c:pt idx="3705">
                  <c:v>3905</c:v>
                </c:pt>
                <c:pt idx="3706">
                  <c:v>3906</c:v>
                </c:pt>
                <c:pt idx="3707">
                  <c:v>3907</c:v>
                </c:pt>
                <c:pt idx="3708">
                  <c:v>3908</c:v>
                </c:pt>
                <c:pt idx="3709">
                  <c:v>3909</c:v>
                </c:pt>
                <c:pt idx="3710">
                  <c:v>3910</c:v>
                </c:pt>
                <c:pt idx="3711">
                  <c:v>3911</c:v>
                </c:pt>
                <c:pt idx="3712">
                  <c:v>3912</c:v>
                </c:pt>
                <c:pt idx="3713">
                  <c:v>3913</c:v>
                </c:pt>
                <c:pt idx="3714">
                  <c:v>3914</c:v>
                </c:pt>
                <c:pt idx="3715">
                  <c:v>3915</c:v>
                </c:pt>
                <c:pt idx="3716">
                  <c:v>3916</c:v>
                </c:pt>
                <c:pt idx="3717">
                  <c:v>3917</c:v>
                </c:pt>
                <c:pt idx="3718">
                  <c:v>3918</c:v>
                </c:pt>
                <c:pt idx="3719">
                  <c:v>3919</c:v>
                </c:pt>
                <c:pt idx="3720">
                  <c:v>3920</c:v>
                </c:pt>
                <c:pt idx="3721">
                  <c:v>3921</c:v>
                </c:pt>
                <c:pt idx="3722">
                  <c:v>3922</c:v>
                </c:pt>
                <c:pt idx="3723">
                  <c:v>3923</c:v>
                </c:pt>
                <c:pt idx="3724">
                  <c:v>3924</c:v>
                </c:pt>
                <c:pt idx="3725">
                  <c:v>3925</c:v>
                </c:pt>
                <c:pt idx="3726">
                  <c:v>3926</c:v>
                </c:pt>
                <c:pt idx="3727">
                  <c:v>3927</c:v>
                </c:pt>
                <c:pt idx="3728">
                  <c:v>3928</c:v>
                </c:pt>
                <c:pt idx="3729">
                  <c:v>3929</c:v>
                </c:pt>
                <c:pt idx="3730">
                  <c:v>3930</c:v>
                </c:pt>
                <c:pt idx="3731">
                  <c:v>3931</c:v>
                </c:pt>
                <c:pt idx="3732">
                  <c:v>3932</c:v>
                </c:pt>
                <c:pt idx="3733">
                  <c:v>3933</c:v>
                </c:pt>
                <c:pt idx="3734">
                  <c:v>3934</c:v>
                </c:pt>
                <c:pt idx="3735">
                  <c:v>3935</c:v>
                </c:pt>
                <c:pt idx="3736">
                  <c:v>3936</c:v>
                </c:pt>
                <c:pt idx="3737">
                  <c:v>3937</c:v>
                </c:pt>
                <c:pt idx="3738">
                  <c:v>3938</c:v>
                </c:pt>
                <c:pt idx="3739">
                  <c:v>3939</c:v>
                </c:pt>
                <c:pt idx="3740">
                  <c:v>3940</c:v>
                </c:pt>
                <c:pt idx="3741">
                  <c:v>3941</c:v>
                </c:pt>
                <c:pt idx="3742">
                  <c:v>3942</c:v>
                </c:pt>
                <c:pt idx="3743">
                  <c:v>3943</c:v>
                </c:pt>
                <c:pt idx="3744">
                  <c:v>3944</c:v>
                </c:pt>
                <c:pt idx="3745">
                  <c:v>3945</c:v>
                </c:pt>
                <c:pt idx="3746">
                  <c:v>3946</c:v>
                </c:pt>
                <c:pt idx="3747">
                  <c:v>3947</c:v>
                </c:pt>
                <c:pt idx="3748">
                  <c:v>3948</c:v>
                </c:pt>
                <c:pt idx="3749">
                  <c:v>3949</c:v>
                </c:pt>
                <c:pt idx="3750">
                  <c:v>3950</c:v>
                </c:pt>
                <c:pt idx="3751">
                  <c:v>3951</c:v>
                </c:pt>
                <c:pt idx="3752">
                  <c:v>3952</c:v>
                </c:pt>
                <c:pt idx="3753">
                  <c:v>3953</c:v>
                </c:pt>
                <c:pt idx="3754">
                  <c:v>3954</c:v>
                </c:pt>
                <c:pt idx="3755">
                  <c:v>3955</c:v>
                </c:pt>
                <c:pt idx="3756">
                  <c:v>3956</c:v>
                </c:pt>
                <c:pt idx="3757">
                  <c:v>3957</c:v>
                </c:pt>
                <c:pt idx="3758">
                  <c:v>3958</c:v>
                </c:pt>
                <c:pt idx="3759">
                  <c:v>3959</c:v>
                </c:pt>
                <c:pt idx="3760">
                  <c:v>3960</c:v>
                </c:pt>
                <c:pt idx="3761">
                  <c:v>3961</c:v>
                </c:pt>
                <c:pt idx="3762">
                  <c:v>3962</c:v>
                </c:pt>
                <c:pt idx="3763">
                  <c:v>3963</c:v>
                </c:pt>
                <c:pt idx="3764">
                  <c:v>3964</c:v>
                </c:pt>
                <c:pt idx="3765">
                  <c:v>3965</c:v>
                </c:pt>
                <c:pt idx="3766">
                  <c:v>3966</c:v>
                </c:pt>
                <c:pt idx="3767">
                  <c:v>3967</c:v>
                </c:pt>
                <c:pt idx="3768">
                  <c:v>3968</c:v>
                </c:pt>
                <c:pt idx="3769">
                  <c:v>3969</c:v>
                </c:pt>
                <c:pt idx="3770">
                  <c:v>3970</c:v>
                </c:pt>
                <c:pt idx="3771">
                  <c:v>3971</c:v>
                </c:pt>
                <c:pt idx="3772">
                  <c:v>3972</c:v>
                </c:pt>
                <c:pt idx="3773">
                  <c:v>3973</c:v>
                </c:pt>
                <c:pt idx="3774">
                  <c:v>3974</c:v>
                </c:pt>
                <c:pt idx="3775">
                  <c:v>3975</c:v>
                </c:pt>
                <c:pt idx="3776">
                  <c:v>3976</c:v>
                </c:pt>
                <c:pt idx="3777">
                  <c:v>3977</c:v>
                </c:pt>
                <c:pt idx="3778">
                  <c:v>3978</c:v>
                </c:pt>
                <c:pt idx="3779">
                  <c:v>3979</c:v>
                </c:pt>
                <c:pt idx="3780">
                  <c:v>3980</c:v>
                </c:pt>
                <c:pt idx="3781">
                  <c:v>3981</c:v>
                </c:pt>
                <c:pt idx="3782">
                  <c:v>3982</c:v>
                </c:pt>
                <c:pt idx="3783">
                  <c:v>3983</c:v>
                </c:pt>
                <c:pt idx="3784">
                  <c:v>3984</c:v>
                </c:pt>
                <c:pt idx="3785">
                  <c:v>3985</c:v>
                </c:pt>
                <c:pt idx="3786">
                  <c:v>3986</c:v>
                </c:pt>
                <c:pt idx="3787">
                  <c:v>3987</c:v>
                </c:pt>
                <c:pt idx="3788">
                  <c:v>3988</c:v>
                </c:pt>
                <c:pt idx="3789">
                  <c:v>3989</c:v>
                </c:pt>
                <c:pt idx="3790">
                  <c:v>3990</c:v>
                </c:pt>
                <c:pt idx="3791">
                  <c:v>3991</c:v>
                </c:pt>
                <c:pt idx="3792">
                  <c:v>3992</c:v>
                </c:pt>
                <c:pt idx="3793">
                  <c:v>3993</c:v>
                </c:pt>
                <c:pt idx="3794">
                  <c:v>3994</c:v>
                </c:pt>
                <c:pt idx="3795">
                  <c:v>3995</c:v>
                </c:pt>
                <c:pt idx="3796">
                  <c:v>3996</c:v>
                </c:pt>
                <c:pt idx="3797">
                  <c:v>3997</c:v>
                </c:pt>
                <c:pt idx="3798">
                  <c:v>3998</c:v>
                </c:pt>
                <c:pt idx="3799">
                  <c:v>3999</c:v>
                </c:pt>
                <c:pt idx="3800">
                  <c:v>4000</c:v>
                </c:pt>
                <c:pt idx="3801">
                  <c:v>4001</c:v>
                </c:pt>
                <c:pt idx="3802">
                  <c:v>4002</c:v>
                </c:pt>
                <c:pt idx="3803">
                  <c:v>4003</c:v>
                </c:pt>
                <c:pt idx="3804">
                  <c:v>4004</c:v>
                </c:pt>
                <c:pt idx="3805">
                  <c:v>4005</c:v>
                </c:pt>
                <c:pt idx="3806">
                  <c:v>4006</c:v>
                </c:pt>
                <c:pt idx="3807">
                  <c:v>4007</c:v>
                </c:pt>
                <c:pt idx="3808">
                  <c:v>4008</c:v>
                </c:pt>
                <c:pt idx="3809">
                  <c:v>4009</c:v>
                </c:pt>
                <c:pt idx="3810">
                  <c:v>4010</c:v>
                </c:pt>
                <c:pt idx="3811">
                  <c:v>4011</c:v>
                </c:pt>
                <c:pt idx="3812">
                  <c:v>4012</c:v>
                </c:pt>
                <c:pt idx="3813">
                  <c:v>4013</c:v>
                </c:pt>
                <c:pt idx="3814">
                  <c:v>4014</c:v>
                </c:pt>
                <c:pt idx="3815">
                  <c:v>4015</c:v>
                </c:pt>
                <c:pt idx="3816">
                  <c:v>4016</c:v>
                </c:pt>
                <c:pt idx="3817">
                  <c:v>4017</c:v>
                </c:pt>
                <c:pt idx="3818">
                  <c:v>4018</c:v>
                </c:pt>
                <c:pt idx="3819">
                  <c:v>4019</c:v>
                </c:pt>
                <c:pt idx="3820">
                  <c:v>4020</c:v>
                </c:pt>
                <c:pt idx="3821">
                  <c:v>4021</c:v>
                </c:pt>
                <c:pt idx="3822">
                  <c:v>4022</c:v>
                </c:pt>
                <c:pt idx="3823">
                  <c:v>4023</c:v>
                </c:pt>
                <c:pt idx="3824">
                  <c:v>4024</c:v>
                </c:pt>
                <c:pt idx="3825">
                  <c:v>4025</c:v>
                </c:pt>
                <c:pt idx="3826">
                  <c:v>4026</c:v>
                </c:pt>
                <c:pt idx="3827">
                  <c:v>4027</c:v>
                </c:pt>
                <c:pt idx="3828">
                  <c:v>4028</c:v>
                </c:pt>
                <c:pt idx="3829">
                  <c:v>4029</c:v>
                </c:pt>
                <c:pt idx="3830">
                  <c:v>4030</c:v>
                </c:pt>
                <c:pt idx="3831">
                  <c:v>4031</c:v>
                </c:pt>
                <c:pt idx="3832">
                  <c:v>4032</c:v>
                </c:pt>
                <c:pt idx="3833">
                  <c:v>4033</c:v>
                </c:pt>
                <c:pt idx="3834">
                  <c:v>4034</c:v>
                </c:pt>
                <c:pt idx="3835">
                  <c:v>4035</c:v>
                </c:pt>
                <c:pt idx="3836">
                  <c:v>4036</c:v>
                </c:pt>
                <c:pt idx="3837">
                  <c:v>4037</c:v>
                </c:pt>
                <c:pt idx="3838">
                  <c:v>4038</c:v>
                </c:pt>
                <c:pt idx="3839">
                  <c:v>4039</c:v>
                </c:pt>
                <c:pt idx="3840">
                  <c:v>4040</c:v>
                </c:pt>
                <c:pt idx="3841">
                  <c:v>4041</c:v>
                </c:pt>
                <c:pt idx="3842">
                  <c:v>4042</c:v>
                </c:pt>
                <c:pt idx="3843">
                  <c:v>4043</c:v>
                </c:pt>
                <c:pt idx="3844">
                  <c:v>4044</c:v>
                </c:pt>
                <c:pt idx="3845">
                  <c:v>4045</c:v>
                </c:pt>
                <c:pt idx="3846">
                  <c:v>4046</c:v>
                </c:pt>
                <c:pt idx="3847">
                  <c:v>4047</c:v>
                </c:pt>
                <c:pt idx="3848">
                  <c:v>4048</c:v>
                </c:pt>
                <c:pt idx="3849">
                  <c:v>4049</c:v>
                </c:pt>
                <c:pt idx="3850">
                  <c:v>4050</c:v>
                </c:pt>
                <c:pt idx="3851">
                  <c:v>4051</c:v>
                </c:pt>
                <c:pt idx="3852">
                  <c:v>4052</c:v>
                </c:pt>
                <c:pt idx="3853">
                  <c:v>4053</c:v>
                </c:pt>
                <c:pt idx="3854">
                  <c:v>4054</c:v>
                </c:pt>
                <c:pt idx="3855">
                  <c:v>4055</c:v>
                </c:pt>
                <c:pt idx="3856">
                  <c:v>4056</c:v>
                </c:pt>
                <c:pt idx="3857">
                  <c:v>4057</c:v>
                </c:pt>
                <c:pt idx="3858">
                  <c:v>4058</c:v>
                </c:pt>
                <c:pt idx="3859">
                  <c:v>4059</c:v>
                </c:pt>
                <c:pt idx="3860">
                  <c:v>4060</c:v>
                </c:pt>
                <c:pt idx="3861">
                  <c:v>4061</c:v>
                </c:pt>
                <c:pt idx="3862">
                  <c:v>4062</c:v>
                </c:pt>
                <c:pt idx="3863">
                  <c:v>4063</c:v>
                </c:pt>
                <c:pt idx="3864">
                  <c:v>4064</c:v>
                </c:pt>
                <c:pt idx="3865">
                  <c:v>4065</c:v>
                </c:pt>
                <c:pt idx="3866">
                  <c:v>4066</c:v>
                </c:pt>
                <c:pt idx="3867">
                  <c:v>4067</c:v>
                </c:pt>
                <c:pt idx="3868">
                  <c:v>4068</c:v>
                </c:pt>
                <c:pt idx="3869">
                  <c:v>4069</c:v>
                </c:pt>
                <c:pt idx="3870">
                  <c:v>4070</c:v>
                </c:pt>
                <c:pt idx="3871">
                  <c:v>4071</c:v>
                </c:pt>
                <c:pt idx="3872">
                  <c:v>4072</c:v>
                </c:pt>
                <c:pt idx="3873">
                  <c:v>4073</c:v>
                </c:pt>
                <c:pt idx="3874">
                  <c:v>4074</c:v>
                </c:pt>
                <c:pt idx="3875">
                  <c:v>4075</c:v>
                </c:pt>
                <c:pt idx="3876">
                  <c:v>4076</c:v>
                </c:pt>
                <c:pt idx="3877">
                  <c:v>4077</c:v>
                </c:pt>
                <c:pt idx="3878">
                  <c:v>4078</c:v>
                </c:pt>
                <c:pt idx="3879">
                  <c:v>4079</c:v>
                </c:pt>
                <c:pt idx="3880">
                  <c:v>4080</c:v>
                </c:pt>
                <c:pt idx="3881">
                  <c:v>4081</c:v>
                </c:pt>
                <c:pt idx="3882">
                  <c:v>4082</c:v>
                </c:pt>
                <c:pt idx="3883">
                  <c:v>4083</c:v>
                </c:pt>
                <c:pt idx="3884">
                  <c:v>4084</c:v>
                </c:pt>
                <c:pt idx="3885">
                  <c:v>4085</c:v>
                </c:pt>
                <c:pt idx="3886">
                  <c:v>4086</c:v>
                </c:pt>
                <c:pt idx="3887">
                  <c:v>4087</c:v>
                </c:pt>
                <c:pt idx="3888">
                  <c:v>4088</c:v>
                </c:pt>
                <c:pt idx="3889">
                  <c:v>4089</c:v>
                </c:pt>
                <c:pt idx="3890">
                  <c:v>4090</c:v>
                </c:pt>
                <c:pt idx="3891">
                  <c:v>4091</c:v>
                </c:pt>
                <c:pt idx="3892">
                  <c:v>4092</c:v>
                </c:pt>
                <c:pt idx="3893">
                  <c:v>4093</c:v>
                </c:pt>
                <c:pt idx="3894">
                  <c:v>4094</c:v>
                </c:pt>
                <c:pt idx="3895">
                  <c:v>4095</c:v>
                </c:pt>
                <c:pt idx="3896">
                  <c:v>4096</c:v>
                </c:pt>
                <c:pt idx="3897">
                  <c:v>4097</c:v>
                </c:pt>
                <c:pt idx="3898">
                  <c:v>4098</c:v>
                </c:pt>
                <c:pt idx="3899">
                  <c:v>4099</c:v>
                </c:pt>
                <c:pt idx="3900">
                  <c:v>4100</c:v>
                </c:pt>
                <c:pt idx="3901">
                  <c:v>4101</c:v>
                </c:pt>
                <c:pt idx="3902">
                  <c:v>4102</c:v>
                </c:pt>
                <c:pt idx="3903">
                  <c:v>4103</c:v>
                </c:pt>
                <c:pt idx="3904">
                  <c:v>4104</c:v>
                </c:pt>
                <c:pt idx="3905">
                  <c:v>4105</c:v>
                </c:pt>
                <c:pt idx="3906">
                  <c:v>4106</c:v>
                </c:pt>
                <c:pt idx="3907">
                  <c:v>4107</c:v>
                </c:pt>
                <c:pt idx="3908">
                  <c:v>4108</c:v>
                </c:pt>
                <c:pt idx="3909">
                  <c:v>4109</c:v>
                </c:pt>
                <c:pt idx="3910">
                  <c:v>4110</c:v>
                </c:pt>
                <c:pt idx="3911">
                  <c:v>4111</c:v>
                </c:pt>
                <c:pt idx="3912">
                  <c:v>4112</c:v>
                </c:pt>
                <c:pt idx="3913">
                  <c:v>4113</c:v>
                </c:pt>
                <c:pt idx="3914">
                  <c:v>4114</c:v>
                </c:pt>
                <c:pt idx="3915">
                  <c:v>4115</c:v>
                </c:pt>
                <c:pt idx="3916">
                  <c:v>4116</c:v>
                </c:pt>
                <c:pt idx="3917">
                  <c:v>4117</c:v>
                </c:pt>
                <c:pt idx="3918">
                  <c:v>4118</c:v>
                </c:pt>
                <c:pt idx="3919">
                  <c:v>4119</c:v>
                </c:pt>
                <c:pt idx="3920">
                  <c:v>4120</c:v>
                </c:pt>
                <c:pt idx="3921">
                  <c:v>4121</c:v>
                </c:pt>
                <c:pt idx="3922">
                  <c:v>4122</c:v>
                </c:pt>
                <c:pt idx="3923">
                  <c:v>4123</c:v>
                </c:pt>
                <c:pt idx="3924">
                  <c:v>4124</c:v>
                </c:pt>
                <c:pt idx="3925">
                  <c:v>4125</c:v>
                </c:pt>
                <c:pt idx="3926">
                  <c:v>4126</c:v>
                </c:pt>
                <c:pt idx="3927">
                  <c:v>4127</c:v>
                </c:pt>
                <c:pt idx="3928">
                  <c:v>4128</c:v>
                </c:pt>
                <c:pt idx="3929">
                  <c:v>4129</c:v>
                </c:pt>
                <c:pt idx="3930">
                  <c:v>4130</c:v>
                </c:pt>
                <c:pt idx="3931">
                  <c:v>4131</c:v>
                </c:pt>
                <c:pt idx="3932">
                  <c:v>4132</c:v>
                </c:pt>
                <c:pt idx="3933">
                  <c:v>4133</c:v>
                </c:pt>
                <c:pt idx="3934">
                  <c:v>4134</c:v>
                </c:pt>
                <c:pt idx="3935">
                  <c:v>4135</c:v>
                </c:pt>
                <c:pt idx="3936">
                  <c:v>4136</c:v>
                </c:pt>
                <c:pt idx="3937">
                  <c:v>4137</c:v>
                </c:pt>
                <c:pt idx="3938">
                  <c:v>4138</c:v>
                </c:pt>
                <c:pt idx="3939">
                  <c:v>4139</c:v>
                </c:pt>
                <c:pt idx="3940">
                  <c:v>4140</c:v>
                </c:pt>
                <c:pt idx="3941">
                  <c:v>4141</c:v>
                </c:pt>
                <c:pt idx="3942">
                  <c:v>4142</c:v>
                </c:pt>
                <c:pt idx="3943">
                  <c:v>4143</c:v>
                </c:pt>
                <c:pt idx="3944">
                  <c:v>4144</c:v>
                </c:pt>
                <c:pt idx="3945">
                  <c:v>4145</c:v>
                </c:pt>
                <c:pt idx="3946">
                  <c:v>4146</c:v>
                </c:pt>
                <c:pt idx="3947">
                  <c:v>4147</c:v>
                </c:pt>
                <c:pt idx="3948">
                  <c:v>4148</c:v>
                </c:pt>
                <c:pt idx="3949">
                  <c:v>4149</c:v>
                </c:pt>
                <c:pt idx="3950">
                  <c:v>4150</c:v>
                </c:pt>
                <c:pt idx="3951">
                  <c:v>4151</c:v>
                </c:pt>
                <c:pt idx="3952">
                  <c:v>4152</c:v>
                </c:pt>
                <c:pt idx="3953">
                  <c:v>4153</c:v>
                </c:pt>
                <c:pt idx="3954">
                  <c:v>4154</c:v>
                </c:pt>
                <c:pt idx="3955">
                  <c:v>4155</c:v>
                </c:pt>
                <c:pt idx="3956">
                  <c:v>4156</c:v>
                </c:pt>
                <c:pt idx="3957">
                  <c:v>4157</c:v>
                </c:pt>
                <c:pt idx="3958">
                  <c:v>4158</c:v>
                </c:pt>
                <c:pt idx="3959">
                  <c:v>4159</c:v>
                </c:pt>
                <c:pt idx="3960">
                  <c:v>4160</c:v>
                </c:pt>
                <c:pt idx="3961">
                  <c:v>4161</c:v>
                </c:pt>
                <c:pt idx="3962">
                  <c:v>4162</c:v>
                </c:pt>
                <c:pt idx="3963">
                  <c:v>4163</c:v>
                </c:pt>
                <c:pt idx="3964">
                  <c:v>4164</c:v>
                </c:pt>
                <c:pt idx="3965">
                  <c:v>4165</c:v>
                </c:pt>
                <c:pt idx="3966">
                  <c:v>4166</c:v>
                </c:pt>
                <c:pt idx="3967">
                  <c:v>4167</c:v>
                </c:pt>
                <c:pt idx="3968">
                  <c:v>4168</c:v>
                </c:pt>
                <c:pt idx="3969">
                  <c:v>4169</c:v>
                </c:pt>
                <c:pt idx="3970">
                  <c:v>4170</c:v>
                </c:pt>
                <c:pt idx="3971">
                  <c:v>4171</c:v>
                </c:pt>
                <c:pt idx="3972">
                  <c:v>4172</c:v>
                </c:pt>
                <c:pt idx="3973">
                  <c:v>4173</c:v>
                </c:pt>
                <c:pt idx="3974">
                  <c:v>4174</c:v>
                </c:pt>
                <c:pt idx="3975">
                  <c:v>4175</c:v>
                </c:pt>
                <c:pt idx="3976">
                  <c:v>4176</c:v>
                </c:pt>
                <c:pt idx="3977">
                  <c:v>4177</c:v>
                </c:pt>
                <c:pt idx="3978">
                  <c:v>4178</c:v>
                </c:pt>
                <c:pt idx="3979">
                  <c:v>4179</c:v>
                </c:pt>
                <c:pt idx="3980">
                  <c:v>4180</c:v>
                </c:pt>
                <c:pt idx="3981">
                  <c:v>4181</c:v>
                </c:pt>
                <c:pt idx="3982">
                  <c:v>4182</c:v>
                </c:pt>
                <c:pt idx="3983">
                  <c:v>4183</c:v>
                </c:pt>
                <c:pt idx="3984">
                  <c:v>4184</c:v>
                </c:pt>
                <c:pt idx="3985">
                  <c:v>4185</c:v>
                </c:pt>
                <c:pt idx="3986">
                  <c:v>4186</c:v>
                </c:pt>
                <c:pt idx="3987">
                  <c:v>4187</c:v>
                </c:pt>
                <c:pt idx="3988">
                  <c:v>4188</c:v>
                </c:pt>
                <c:pt idx="3989">
                  <c:v>4189</c:v>
                </c:pt>
                <c:pt idx="3990">
                  <c:v>4190</c:v>
                </c:pt>
                <c:pt idx="3991">
                  <c:v>4191</c:v>
                </c:pt>
                <c:pt idx="3992">
                  <c:v>4192</c:v>
                </c:pt>
                <c:pt idx="3993">
                  <c:v>4193</c:v>
                </c:pt>
                <c:pt idx="3994">
                  <c:v>4194</c:v>
                </c:pt>
                <c:pt idx="3995">
                  <c:v>4195</c:v>
                </c:pt>
                <c:pt idx="3996">
                  <c:v>4196</c:v>
                </c:pt>
                <c:pt idx="3997">
                  <c:v>4197</c:v>
                </c:pt>
                <c:pt idx="3998">
                  <c:v>4198</c:v>
                </c:pt>
                <c:pt idx="3999">
                  <c:v>4199</c:v>
                </c:pt>
                <c:pt idx="4000">
                  <c:v>4200</c:v>
                </c:pt>
                <c:pt idx="4001">
                  <c:v>4201</c:v>
                </c:pt>
                <c:pt idx="4002">
                  <c:v>4202</c:v>
                </c:pt>
                <c:pt idx="4003">
                  <c:v>4203</c:v>
                </c:pt>
                <c:pt idx="4004">
                  <c:v>4204</c:v>
                </c:pt>
                <c:pt idx="4005">
                  <c:v>4205</c:v>
                </c:pt>
                <c:pt idx="4006">
                  <c:v>4206</c:v>
                </c:pt>
                <c:pt idx="4007">
                  <c:v>4207</c:v>
                </c:pt>
                <c:pt idx="4008">
                  <c:v>4208</c:v>
                </c:pt>
                <c:pt idx="4009">
                  <c:v>4209</c:v>
                </c:pt>
                <c:pt idx="4010">
                  <c:v>4210</c:v>
                </c:pt>
                <c:pt idx="4011">
                  <c:v>4211</c:v>
                </c:pt>
                <c:pt idx="4012">
                  <c:v>4212</c:v>
                </c:pt>
                <c:pt idx="4013">
                  <c:v>4213</c:v>
                </c:pt>
                <c:pt idx="4014">
                  <c:v>4214</c:v>
                </c:pt>
                <c:pt idx="4015">
                  <c:v>4215</c:v>
                </c:pt>
                <c:pt idx="4016">
                  <c:v>4216</c:v>
                </c:pt>
                <c:pt idx="4017">
                  <c:v>4217</c:v>
                </c:pt>
                <c:pt idx="4018">
                  <c:v>4218</c:v>
                </c:pt>
                <c:pt idx="4019">
                  <c:v>4219</c:v>
                </c:pt>
                <c:pt idx="4020">
                  <c:v>4220</c:v>
                </c:pt>
                <c:pt idx="4021">
                  <c:v>4221</c:v>
                </c:pt>
                <c:pt idx="4022">
                  <c:v>4222</c:v>
                </c:pt>
                <c:pt idx="4023">
                  <c:v>4223</c:v>
                </c:pt>
                <c:pt idx="4024">
                  <c:v>4224</c:v>
                </c:pt>
                <c:pt idx="4025">
                  <c:v>4225</c:v>
                </c:pt>
                <c:pt idx="4026">
                  <c:v>4226</c:v>
                </c:pt>
                <c:pt idx="4027">
                  <c:v>4227</c:v>
                </c:pt>
                <c:pt idx="4028">
                  <c:v>4228</c:v>
                </c:pt>
                <c:pt idx="4029">
                  <c:v>4229</c:v>
                </c:pt>
                <c:pt idx="4030">
                  <c:v>4230</c:v>
                </c:pt>
                <c:pt idx="4031">
                  <c:v>4231</c:v>
                </c:pt>
                <c:pt idx="4032">
                  <c:v>4232</c:v>
                </c:pt>
                <c:pt idx="4033">
                  <c:v>4233</c:v>
                </c:pt>
                <c:pt idx="4034">
                  <c:v>4234</c:v>
                </c:pt>
                <c:pt idx="4035">
                  <c:v>4235</c:v>
                </c:pt>
                <c:pt idx="4036">
                  <c:v>4236</c:v>
                </c:pt>
                <c:pt idx="4037">
                  <c:v>4237</c:v>
                </c:pt>
                <c:pt idx="4038">
                  <c:v>4238</c:v>
                </c:pt>
                <c:pt idx="4039">
                  <c:v>4239</c:v>
                </c:pt>
                <c:pt idx="4040">
                  <c:v>4240</c:v>
                </c:pt>
                <c:pt idx="4041">
                  <c:v>4241</c:v>
                </c:pt>
                <c:pt idx="4042">
                  <c:v>4242</c:v>
                </c:pt>
                <c:pt idx="4043">
                  <c:v>4243</c:v>
                </c:pt>
                <c:pt idx="4044">
                  <c:v>4244</c:v>
                </c:pt>
                <c:pt idx="4045">
                  <c:v>4245</c:v>
                </c:pt>
                <c:pt idx="4046">
                  <c:v>4246</c:v>
                </c:pt>
                <c:pt idx="4047">
                  <c:v>4247</c:v>
                </c:pt>
                <c:pt idx="4048">
                  <c:v>4248</c:v>
                </c:pt>
                <c:pt idx="4049">
                  <c:v>4249</c:v>
                </c:pt>
                <c:pt idx="4050">
                  <c:v>4250</c:v>
                </c:pt>
                <c:pt idx="4051">
                  <c:v>4251</c:v>
                </c:pt>
                <c:pt idx="4052">
                  <c:v>4252</c:v>
                </c:pt>
                <c:pt idx="4053">
                  <c:v>4253</c:v>
                </c:pt>
                <c:pt idx="4054">
                  <c:v>4254</c:v>
                </c:pt>
                <c:pt idx="4055">
                  <c:v>4255</c:v>
                </c:pt>
                <c:pt idx="4056">
                  <c:v>4256</c:v>
                </c:pt>
                <c:pt idx="4057">
                  <c:v>4257</c:v>
                </c:pt>
                <c:pt idx="4058">
                  <c:v>4258</c:v>
                </c:pt>
                <c:pt idx="4059">
                  <c:v>4259</c:v>
                </c:pt>
                <c:pt idx="4060">
                  <c:v>4260</c:v>
                </c:pt>
                <c:pt idx="4061">
                  <c:v>4261</c:v>
                </c:pt>
                <c:pt idx="4062">
                  <c:v>4262</c:v>
                </c:pt>
                <c:pt idx="4063">
                  <c:v>4263</c:v>
                </c:pt>
                <c:pt idx="4064">
                  <c:v>4264</c:v>
                </c:pt>
                <c:pt idx="4065">
                  <c:v>4265</c:v>
                </c:pt>
                <c:pt idx="4066">
                  <c:v>4266</c:v>
                </c:pt>
                <c:pt idx="4067">
                  <c:v>4267</c:v>
                </c:pt>
                <c:pt idx="4068">
                  <c:v>4268</c:v>
                </c:pt>
                <c:pt idx="4069">
                  <c:v>4269</c:v>
                </c:pt>
                <c:pt idx="4070">
                  <c:v>4270</c:v>
                </c:pt>
                <c:pt idx="4071">
                  <c:v>4271</c:v>
                </c:pt>
                <c:pt idx="4072">
                  <c:v>4272</c:v>
                </c:pt>
                <c:pt idx="4073">
                  <c:v>4273</c:v>
                </c:pt>
                <c:pt idx="4074">
                  <c:v>4274</c:v>
                </c:pt>
                <c:pt idx="4075">
                  <c:v>4275</c:v>
                </c:pt>
                <c:pt idx="4076">
                  <c:v>4276</c:v>
                </c:pt>
                <c:pt idx="4077">
                  <c:v>4277</c:v>
                </c:pt>
                <c:pt idx="4078">
                  <c:v>4278</c:v>
                </c:pt>
                <c:pt idx="4079">
                  <c:v>4279</c:v>
                </c:pt>
                <c:pt idx="4080">
                  <c:v>4280</c:v>
                </c:pt>
                <c:pt idx="4081">
                  <c:v>4281</c:v>
                </c:pt>
                <c:pt idx="4082">
                  <c:v>4282</c:v>
                </c:pt>
                <c:pt idx="4083">
                  <c:v>4283</c:v>
                </c:pt>
                <c:pt idx="4084">
                  <c:v>4284</c:v>
                </c:pt>
                <c:pt idx="4085">
                  <c:v>4285</c:v>
                </c:pt>
                <c:pt idx="4086">
                  <c:v>4286</c:v>
                </c:pt>
                <c:pt idx="4087">
                  <c:v>4287</c:v>
                </c:pt>
                <c:pt idx="4088">
                  <c:v>4288</c:v>
                </c:pt>
                <c:pt idx="4089">
                  <c:v>4289</c:v>
                </c:pt>
                <c:pt idx="4090">
                  <c:v>4290</c:v>
                </c:pt>
                <c:pt idx="4091">
                  <c:v>4291</c:v>
                </c:pt>
                <c:pt idx="4092">
                  <c:v>4292</c:v>
                </c:pt>
                <c:pt idx="4093">
                  <c:v>4293</c:v>
                </c:pt>
                <c:pt idx="4094">
                  <c:v>4294</c:v>
                </c:pt>
                <c:pt idx="4095">
                  <c:v>4295</c:v>
                </c:pt>
                <c:pt idx="4096">
                  <c:v>4296</c:v>
                </c:pt>
                <c:pt idx="4097">
                  <c:v>4297</c:v>
                </c:pt>
                <c:pt idx="4098">
                  <c:v>4298</c:v>
                </c:pt>
                <c:pt idx="4099">
                  <c:v>4299</c:v>
                </c:pt>
                <c:pt idx="4100">
                  <c:v>4300</c:v>
                </c:pt>
                <c:pt idx="4101">
                  <c:v>4301</c:v>
                </c:pt>
                <c:pt idx="4102">
                  <c:v>4302</c:v>
                </c:pt>
                <c:pt idx="4103">
                  <c:v>4303</c:v>
                </c:pt>
                <c:pt idx="4104">
                  <c:v>4304</c:v>
                </c:pt>
                <c:pt idx="4105">
                  <c:v>4305</c:v>
                </c:pt>
                <c:pt idx="4106">
                  <c:v>4306</c:v>
                </c:pt>
                <c:pt idx="4107">
                  <c:v>4307</c:v>
                </c:pt>
                <c:pt idx="4108">
                  <c:v>4308</c:v>
                </c:pt>
                <c:pt idx="4109">
                  <c:v>4309</c:v>
                </c:pt>
                <c:pt idx="4110">
                  <c:v>4310</c:v>
                </c:pt>
                <c:pt idx="4111">
                  <c:v>4311</c:v>
                </c:pt>
                <c:pt idx="4112">
                  <c:v>4312</c:v>
                </c:pt>
                <c:pt idx="4113">
                  <c:v>4313</c:v>
                </c:pt>
                <c:pt idx="4114">
                  <c:v>4314</c:v>
                </c:pt>
                <c:pt idx="4115">
                  <c:v>4315</c:v>
                </c:pt>
                <c:pt idx="4116">
                  <c:v>4316</c:v>
                </c:pt>
                <c:pt idx="4117">
                  <c:v>4317</c:v>
                </c:pt>
                <c:pt idx="4118">
                  <c:v>4318</c:v>
                </c:pt>
                <c:pt idx="4119">
                  <c:v>4319</c:v>
                </c:pt>
                <c:pt idx="4120">
                  <c:v>4320</c:v>
                </c:pt>
                <c:pt idx="4121">
                  <c:v>4321</c:v>
                </c:pt>
                <c:pt idx="4122">
                  <c:v>4322</c:v>
                </c:pt>
                <c:pt idx="4123">
                  <c:v>4323</c:v>
                </c:pt>
                <c:pt idx="4124">
                  <c:v>4324</c:v>
                </c:pt>
                <c:pt idx="4125">
                  <c:v>4325</c:v>
                </c:pt>
                <c:pt idx="4126">
                  <c:v>4326</c:v>
                </c:pt>
                <c:pt idx="4127">
                  <c:v>4327</c:v>
                </c:pt>
                <c:pt idx="4128">
                  <c:v>4328</c:v>
                </c:pt>
                <c:pt idx="4129">
                  <c:v>4329</c:v>
                </c:pt>
                <c:pt idx="4130">
                  <c:v>4330</c:v>
                </c:pt>
                <c:pt idx="4131">
                  <c:v>4331</c:v>
                </c:pt>
                <c:pt idx="4132">
                  <c:v>4332</c:v>
                </c:pt>
                <c:pt idx="4133">
                  <c:v>4333</c:v>
                </c:pt>
                <c:pt idx="4134">
                  <c:v>4334</c:v>
                </c:pt>
                <c:pt idx="4135">
                  <c:v>4335</c:v>
                </c:pt>
                <c:pt idx="4136">
                  <c:v>4336</c:v>
                </c:pt>
                <c:pt idx="4137">
                  <c:v>4337</c:v>
                </c:pt>
                <c:pt idx="4138">
                  <c:v>4338</c:v>
                </c:pt>
                <c:pt idx="4139">
                  <c:v>4339</c:v>
                </c:pt>
                <c:pt idx="4140">
                  <c:v>4340</c:v>
                </c:pt>
                <c:pt idx="4141">
                  <c:v>4341</c:v>
                </c:pt>
                <c:pt idx="4142">
                  <c:v>4342</c:v>
                </c:pt>
                <c:pt idx="4143">
                  <c:v>4343</c:v>
                </c:pt>
                <c:pt idx="4144">
                  <c:v>4344</c:v>
                </c:pt>
                <c:pt idx="4145">
                  <c:v>4345</c:v>
                </c:pt>
                <c:pt idx="4146">
                  <c:v>4346</c:v>
                </c:pt>
                <c:pt idx="4147">
                  <c:v>4347</c:v>
                </c:pt>
                <c:pt idx="4148">
                  <c:v>4348</c:v>
                </c:pt>
                <c:pt idx="4149">
                  <c:v>4349</c:v>
                </c:pt>
                <c:pt idx="4150">
                  <c:v>4350</c:v>
                </c:pt>
                <c:pt idx="4151">
                  <c:v>4351</c:v>
                </c:pt>
                <c:pt idx="4152">
                  <c:v>4352</c:v>
                </c:pt>
                <c:pt idx="4153">
                  <c:v>4353</c:v>
                </c:pt>
                <c:pt idx="4154">
                  <c:v>4354</c:v>
                </c:pt>
                <c:pt idx="4155">
                  <c:v>4355</c:v>
                </c:pt>
                <c:pt idx="4156">
                  <c:v>4356</c:v>
                </c:pt>
                <c:pt idx="4157">
                  <c:v>4357</c:v>
                </c:pt>
                <c:pt idx="4158">
                  <c:v>4358</c:v>
                </c:pt>
                <c:pt idx="4159">
                  <c:v>4359</c:v>
                </c:pt>
                <c:pt idx="4160">
                  <c:v>4360</c:v>
                </c:pt>
                <c:pt idx="4161">
                  <c:v>4361</c:v>
                </c:pt>
                <c:pt idx="4162">
                  <c:v>4362</c:v>
                </c:pt>
                <c:pt idx="4163">
                  <c:v>4363</c:v>
                </c:pt>
                <c:pt idx="4164">
                  <c:v>4364</c:v>
                </c:pt>
                <c:pt idx="4165">
                  <c:v>4365</c:v>
                </c:pt>
                <c:pt idx="4166">
                  <c:v>4366</c:v>
                </c:pt>
                <c:pt idx="4167">
                  <c:v>4367</c:v>
                </c:pt>
                <c:pt idx="4168">
                  <c:v>4368</c:v>
                </c:pt>
                <c:pt idx="4169">
                  <c:v>4369</c:v>
                </c:pt>
                <c:pt idx="4170">
                  <c:v>4370</c:v>
                </c:pt>
                <c:pt idx="4171">
                  <c:v>4371</c:v>
                </c:pt>
                <c:pt idx="4172">
                  <c:v>4372</c:v>
                </c:pt>
                <c:pt idx="4173">
                  <c:v>4373</c:v>
                </c:pt>
                <c:pt idx="4174">
                  <c:v>4374</c:v>
                </c:pt>
                <c:pt idx="4175">
                  <c:v>4375</c:v>
                </c:pt>
                <c:pt idx="4176">
                  <c:v>4376</c:v>
                </c:pt>
                <c:pt idx="4177">
                  <c:v>4377</c:v>
                </c:pt>
                <c:pt idx="4178">
                  <c:v>4378</c:v>
                </c:pt>
                <c:pt idx="4179">
                  <c:v>4379</c:v>
                </c:pt>
                <c:pt idx="4180">
                  <c:v>4380</c:v>
                </c:pt>
                <c:pt idx="4181">
                  <c:v>4381</c:v>
                </c:pt>
                <c:pt idx="4182">
                  <c:v>4382</c:v>
                </c:pt>
                <c:pt idx="4183">
                  <c:v>4383</c:v>
                </c:pt>
                <c:pt idx="4184">
                  <c:v>4384</c:v>
                </c:pt>
                <c:pt idx="4185">
                  <c:v>4385</c:v>
                </c:pt>
                <c:pt idx="4186">
                  <c:v>4386</c:v>
                </c:pt>
                <c:pt idx="4187">
                  <c:v>4387</c:v>
                </c:pt>
                <c:pt idx="4188">
                  <c:v>4388</c:v>
                </c:pt>
                <c:pt idx="4189">
                  <c:v>4389</c:v>
                </c:pt>
                <c:pt idx="4190">
                  <c:v>4390</c:v>
                </c:pt>
                <c:pt idx="4191">
                  <c:v>4391</c:v>
                </c:pt>
                <c:pt idx="4192">
                  <c:v>4392</c:v>
                </c:pt>
                <c:pt idx="4193">
                  <c:v>4393</c:v>
                </c:pt>
                <c:pt idx="4194">
                  <c:v>4394</c:v>
                </c:pt>
                <c:pt idx="4195">
                  <c:v>4395</c:v>
                </c:pt>
                <c:pt idx="4196">
                  <c:v>4396</c:v>
                </c:pt>
                <c:pt idx="4197">
                  <c:v>4397</c:v>
                </c:pt>
                <c:pt idx="4198">
                  <c:v>4398</c:v>
                </c:pt>
                <c:pt idx="4199">
                  <c:v>4399</c:v>
                </c:pt>
                <c:pt idx="4200">
                  <c:v>4400</c:v>
                </c:pt>
                <c:pt idx="4201">
                  <c:v>4401</c:v>
                </c:pt>
                <c:pt idx="4202">
                  <c:v>4402</c:v>
                </c:pt>
                <c:pt idx="4203">
                  <c:v>4403</c:v>
                </c:pt>
                <c:pt idx="4204">
                  <c:v>4404</c:v>
                </c:pt>
                <c:pt idx="4205">
                  <c:v>4405</c:v>
                </c:pt>
                <c:pt idx="4206">
                  <c:v>4406</c:v>
                </c:pt>
                <c:pt idx="4207">
                  <c:v>4407</c:v>
                </c:pt>
                <c:pt idx="4208">
                  <c:v>4408</c:v>
                </c:pt>
                <c:pt idx="4209">
                  <c:v>4409</c:v>
                </c:pt>
                <c:pt idx="4210">
                  <c:v>4410</c:v>
                </c:pt>
                <c:pt idx="4211">
                  <c:v>4411</c:v>
                </c:pt>
                <c:pt idx="4212">
                  <c:v>4412</c:v>
                </c:pt>
                <c:pt idx="4213">
                  <c:v>4413</c:v>
                </c:pt>
                <c:pt idx="4214">
                  <c:v>4414</c:v>
                </c:pt>
                <c:pt idx="4215">
                  <c:v>4415</c:v>
                </c:pt>
                <c:pt idx="4216">
                  <c:v>4416</c:v>
                </c:pt>
                <c:pt idx="4217">
                  <c:v>4417</c:v>
                </c:pt>
                <c:pt idx="4218">
                  <c:v>4418</c:v>
                </c:pt>
                <c:pt idx="4219">
                  <c:v>4419</c:v>
                </c:pt>
                <c:pt idx="4220">
                  <c:v>4420</c:v>
                </c:pt>
                <c:pt idx="4221">
                  <c:v>4421</c:v>
                </c:pt>
                <c:pt idx="4222">
                  <c:v>4422</c:v>
                </c:pt>
                <c:pt idx="4223">
                  <c:v>4423</c:v>
                </c:pt>
                <c:pt idx="4224">
                  <c:v>4424</c:v>
                </c:pt>
                <c:pt idx="4225">
                  <c:v>4425</c:v>
                </c:pt>
                <c:pt idx="4226">
                  <c:v>4426</c:v>
                </c:pt>
                <c:pt idx="4227">
                  <c:v>4427</c:v>
                </c:pt>
                <c:pt idx="4228">
                  <c:v>4428</c:v>
                </c:pt>
                <c:pt idx="4229">
                  <c:v>4429</c:v>
                </c:pt>
                <c:pt idx="4230">
                  <c:v>4430</c:v>
                </c:pt>
                <c:pt idx="4231">
                  <c:v>4431</c:v>
                </c:pt>
                <c:pt idx="4232">
                  <c:v>4432</c:v>
                </c:pt>
                <c:pt idx="4233">
                  <c:v>4433</c:v>
                </c:pt>
                <c:pt idx="4234">
                  <c:v>4434</c:v>
                </c:pt>
                <c:pt idx="4235">
                  <c:v>4435</c:v>
                </c:pt>
                <c:pt idx="4236">
                  <c:v>4436</c:v>
                </c:pt>
                <c:pt idx="4237">
                  <c:v>4437</c:v>
                </c:pt>
                <c:pt idx="4238">
                  <c:v>4438</c:v>
                </c:pt>
                <c:pt idx="4239">
                  <c:v>4439</c:v>
                </c:pt>
                <c:pt idx="4240">
                  <c:v>4440</c:v>
                </c:pt>
                <c:pt idx="4241">
                  <c:v>4441</c:v>
                </c:pt>
                <c:pt idx="4242">
                  <c:v>4442</c:v>
                </c:pt>
                <c:pt idx="4243">
                  <c:v>4443</c:v>
                </c:pt>
                <c:pt idx="4244">
                  <c:v>4444</c:v>
                </c:pt>
                <c:pt idx="4245">
                  <c:v>4445</c:v>
                </c:pt>
                <c:pt idx="4246">
                  <c:v>4446</c:v>
                </c:pt>
                <c:pt idx="4247">
                  <c:v>4447</c:v>
                </c:pt>
                <c:pt idx="4248">
                  <c:v>4448</c:v>
                </c:pt>
                <c:pt idx="4249">
                  <c:v>4449</c:v>
                </c:pt>
                <c:pt idx="4250">
                  <c:v>4450</c:v>
                </c:pt>
                <c:pt idx="4251">
                  <c:v>4451</c:v>
                </c:pt>
                <c:pt idx="4252">
                  <c:v>4452</c:v>
                </c:pt>
                <c:pt idx="4253">
                  <c:v>4453</c:v>
                </c:pt>
                <c:pt idx="4254">
                  <c:v>4454</c:v>
                </c:pt>
                <c:pt idx="4255">
                  <c:v>4455</c:v>
                </c:pt>
                <c:pt idx="4256">
                  <c:v>4456</c:v>
                </c:pt>
                <c:pt idx="4257">
                  <c:v>4457</c:v>
                </c:pt>
                <c:pt idx="4258">
                  <c:v>4458</c:v>
                </c:pt>
                <c:pt idx="4259">
                  <c:v>4459</c:v>
                </c:pt>
                <c:pt idx="4260">
                  <c:v>4460</c:v>
                </c:pt>
                <c:pt idx="4261">
                  <c:v>4461</c:v>
                </c:pt>
                <c:pt idx="4262">
                  <c:v>4462</c:v>
                </c:pt>
                <c:pt idx="4263">
                  <c:v>4463</c:v>
                </c:pt>
                <c:pt idx="4264">
                  <c:v>4464</c:v>
                </c:pt>
                <c:pt idx="4265">
                  <c:v>4465</c:v>
                </c:pt>
                <c:pt idx="4266">
                  <c:v>4466</c:v>
                </c:pt>
                <c:pt idx="4267">
                  <c:v>4467</c:v>
                </c:pt>
                <c:pt idx="4268">
                  <c:v>4468</c:v>
                </c:pt>
                <c:pt idx="4269">
                  <c:v>4469</c:v>
                </c:pt>
                <c:pt idx="4270">
                  <c:v>4470</c:v>
                </c:pt>
                <c:pt idx="4271">
                  <c:v>4471</c:v>
                </c:pt>
                <c:pt idx="4272">
                  <c:v>4472</c:v>
                </c:pt>
                <c:pt idx="4273">
                  <c:v>4473</c:v>
                </c:pt>
                <c:pt idx="4274">
                  <c:v>4474</c:v>
                </c:pt>
                <c:pt idx="4275">
                  <c:v>4475</c:v>
                </c:pt>
                <c:pt idx="4276">
                  <c:v>4476</c:v>
                </c:pt>
                <c:pt idx="4277">
                  <c:v>4477</c:v>
                </c:pt>
                <c:pt idx="4278">
                  <c:v>4478</c:v>
                </c:pt>
                <c:pt idx="4279">
                  <c:v>4479</c:v>
                </c:pt>
                <c:pt idx="4280">
                  <c:v>4480</c:v>
                </c:pt>
                <c:pt idx="4281">
                  <c:v>4481</c:v>
                </c:pt>
                <c:pt idx="4282">
                  <c:v>4482</c:v>
                </c:pt>
                <c:pt idx="4283">
                  <c:v>4483</c:v>
                </c:pt>
                <c:pt idx="4284">
                  <c:v>4484</c:v>
                </c:pt>
                <c:pt idx="4285">
                  <c:v>4485</c:v>
                </c:pt>
                <c:pt idx="4286">
                  <c:v>4486</c:v>
                </c:pt>
                <c:pt idx="4287">
                  <c:v>4487</c:v>
                </c:pt>
                <c:pt idx="4288">
                  <c:v>4488</c:v>
                </c:pt>
                <c:pt idx="4289">
                  <c:v>4489</c:v>
                </c:pt>
                <c:pt idx="4290">
                  <c:v>4490</c:v>
                </c:pt>
                <c:pt idx="4291">
                  <c:v>4491</c:v>
                </c:pt>
                <c:pt idx="4292">
                  <c:v>4492</c:v>
                </c:pt>
                <c:pt idx="4293">
                  <c:v>4493</c:v>
                </c:pt>
                <c:pt idx="4294">
                  <c:v>4494</c:v>
                </c:pt>
                <c:pt idx="4295">
                  <c:v>4495</c:v>
                </c:pt>
                <c:pt idx="4296">
                  <c:v>4496</c:v>
                </c:pt>
                <c:pt idx="4297">
                  <c:v>4497</c:v>
                </c:pt>
                <c:pt idx="4298">
                  <c:v>4498</c:v>
                </c:pt>
                <c:pt idx="4299">
                  <c:v>4499</c:v>
                </c:pt>
                <c:pt idx="4300">
                  <c:v>4500</c:v>
                </c:pt>
                <c:pt idx="4301">
                  <c:v>4501</c:v>
                </c:pt>
                <c:pt idx="4302">
                  <c:v>4502</c:v>
                </c:pt>
                <c:pt idx="4303">
                  <c:v>4503</c:v>
                </c:pt>
                <c:pt idx="4304">
                  <c:v>4504</c:v>
                </c:pt>
                <c:pt idx="4305">
                  <c:v>4505</c:v>
                </c:pt>
                <c:pt idx="4306">
                  <c:v>4506</c:v>
                </c:pt>
                <c:pt idx="4307">
                  <c:v>4507</c:v>
                </c:pt>
                <c:pt idx="4308">
                  <c:v>4508</c:v>
                </c:pt>
                <c:pt idx="4309">
                  <c:v>4509</c:v>
                </c:pt>
                <c:pt idx="4310">
                  <c:v>4510</c:v>
                </c:pt>
                <c:pt idx="4311">
                  <c:v>4511</c:v>
                </c:pt>
                <c:pt idx="4312">
                  <c:v>4512</c:v>
                </c:pt>
                <c:pt idx="4313">
                  <c:v>4513</c:v>
                </c:pt>
                <c:pt idx="4314">
                  <c:v>4514</c:v>
                </c:pt>
                <c:pt idx="4315">
                  <c:v>4515</c:v>
                </c:pt>
                <c:pt idx="4316">
                  <c:v>4516</c:v>
                </c:pt>
                <c:pt idx="4317">
                  <c:v>4517</c:v>
                </c:pt>
                <c:pt idx="4318">
                  <c:v>4518</c:v>
                </c:pt>
                <c:pt idx="4319">
                  <c:v>4519</c:v>
                </c:pt>
                <c:pt idx="4320">
                  <c:v>4520</c:v>
                </c:pt>
                <c:pt idx="4321">
                  <c:v>4521</c:v>
                </c:pt>
                <c:pt idx="4322">
                  <c:v>4522</c:v>
                </c:pt>
                <c:pt idx="4323">
                  <c:v>4523</c:v>
                </c:pt>
                <c:pt idx="4324">
                  <c:v>4524</c:v>
                </c:pt>
                <c:pt idx="4325">
                  <c:v>4525</c:v>
                </c:pt>
                <c:pt idx="4326">
                  <c:v>4526</c:v>
                </c:pt>
                <c:pt idx="4327">
                  <c:v>4527</c:v>
                </c:pt>
                <c:pt idx="4328">
                  <c:v>4528</c:v>
                </c:pt>
                <c:pt idx="4329">
                  <c:v>4529</c:v>
                </c:pt>
                <c:pt idx="4330">
                  <c:v>4530</c:v>
                </c:pt>
                <c:pt idx="4331">
                  <c:v>4531</c:v>
                </c:pt>
                <c:pt idx="4332">
                  <c:v>4532</c:v>
                </c:pt>
                <c:pt idx="4333">
                  <c:v>4533</c:v>
                </c:pt>
                <c:pt idx="4334">
                  <c:v>4534</c:v>
                </c:pt>
                <c:pt idx="4335">
                  <c:v>4535</c:v>
                </c:pt>
                <c:pt idx="4336">
                  <c:v>4536</c:v>
                </c:pt>
                <c:pt idx="4337">
                  <c:v>4537</c:v>
                </c:pt>
                <c:pt idx="4338">
                  <c:v>4538</c:v>
                </c:pt>
                <c:pt idx="4339">
                  <c:v>4539</c:v>
                </c:pt>
                <c:pt idx="4340">
                  <c:v>4540</c:v>
                </c:pt>
                <c:pt idx="4341">
                  <c:v>4541</c:v>
                </c:pt>
                <c:pt idx="4342">
                  <c:v>4542</c:v>
                </c:pt>
                <c:pt idx="4343">
                  <c:v>4543</c:v>
                </c:pt>
                <c:pt idx="4344">
                  <c:v>4544</c:v>
                </c:pt>
                <c:pt idx="4345">
                  <c:v>4545</c:v>
                </c:pt>
                <c:pt idx="4346">
                  <c:v>4546</c:v>
                </c:pt>
                <c:pt idx="4347">
                  <c:v>4547</c:v>
                </c:pt>
                <c:pt idx="4348">
                  <c:v>4548</c:v>
                </c:pt>
                <c:pt idx="4349">
                  <c:v>4549</c:v>
                </c:pt>
                <c:pt idx="4350">
                  <c:v>4550</c:v>
                </c:pt>
                <c:pt idx="4351">
                  <c:v>4551</c:v>
                </c:pt>
                <c:pt idx="4352">
                  <c:v>4552</c:v>
                </c:pt>
                <c:pt idx="4353">
                  <c:v>4553</c:v>
                </c:pt>
                <c:pt idx="4354">
                  <c:v>4554</c:v>
                </c:pt>
                <c:pt idx="4355">
                  <c:v>4555</c:v>
                </c:pt>
                <c:pt idx="4356">
                  <c:v>4556</c:v>
                </c:pt>
                <c:pt idx="4357">
                  <c:v>4557</c:v>
                </c:pt>
                <c:pt idx="4358">
                  <c:v>4558</c:v>
                </c:pt>
                <c:pt idx="4359">
                  <c:v>4559</c:v>
                </c:pt>
                <c:pt idx="4360">
                  <c:v>4560</c:v>
                </c:pt>
                <c:pt idx="4361">
                  <c:v>4561</c:v>
                </c:pt>
                <c:pt idx="4362">
                  <c:v>4562</c:v>
                </c:pt>
                <c:pt idx="4363">
                  <c:v>4563</c:v>
                </c:pt>
                <c:pt idx="4364">
                  <c:v>4564</c:v>
                </c:pt>
                <c:pt idx="4365">
                  <c:v>4565</c:v>
                </c:pt>
                <c:pt idx="4366">
                  <c:v>4566</c:v>
                </c:pt>
                <c:pt idx="4367">
                  <c:v>4567</c:v>
                </c:pt>
                <c:pt idx="4368">
                  <c:v>4568</c:v>
                </c:pt>
                <c:pt idx="4369">
                  <c:v>4569</c:v>
                </c:pt>
                <c:pt idx="4370">
                  <c:v>4570</c:v>
                </c:pt>
                <c:pt idx="4371">
                  <c:v>4571</c:v>
                </c:pt>
                <c:pt idx="4372">
                  <c:v>4572</c:v>
                </c:pt>
                <c:pt idx="4373">
                  <c:v>4573</c:v>
                </c:pt>
                <c:pt idx="4374">
                  <c:v>4574</c:v>
                </c:pt>
                <c:pt idx="4375">
                  <c:v>4575</c:v>
                </c:pt>
                <c:pt idx="4376">
                  <c:v>4576</c:v>
                </c:pt>
                <c:pt idx="4377">
                  <c:v>4577</c:v>
                </c:pt>
                <c:pt idx="4378">
                  <c:v>4578</c:v>
                </c:pt>
                <c:pt idx="4379">
                  <c:v>4579</c:v>
                </c:pt>
                <c:pt idx="4380">
                  <c:v>4580</c:v>
                </c:pt>
                <c:pt idx="4381">
                  <c:v>4581</c:v>
                </c:pt>
                <c:pt idx="4382">
                  <c:v>4582</c:v>
                </c:pt>
                <c:pt idx="4383">
                  <c:v>4583</c:v>
                </c:pt>
                <c:pt idx="4384">
                  <c:v>4584</c:v>
                </c:pt>
                <c:pt idx="4385">
                  <c:v>4585</c:v>
                </c:pt>
                <c:pt idx="4386">
                  <c:v>4586</c:v>
                </c:pt>
                <c:pt idx="4387">
                  <c:v>4587</c:v>
                </c:pt>
                <c:pt idx="4388">
                  <c:v>4588</c:v>
                </c:pt>
                <c:pt idx="4389">
                  <c:v>4589</c:v>
                </c:pt>
                <c:pt idx="4390">
                  <c:v>4590</c:v>
                </c:pt>
                <c:pt idx="4391">
                  <c:v>4591</c:v>
                </c:pt>
                <c:pt idx="4392">
                  <c:v>4592</c:v>
                </c:pt>
                <c:pt idx="4393">
                  <c:v>4593</c:v>
                </c:pt>
                <c:pt idx="4394">
                  <c:v>4594</c:v>
                </c:pt>
                <c:pt idx="4395">
                  <c:v>4595</c:v>
                </c:pt>
                <c:pt idx="4396">
                  <c:v>4596</c:v>
                </c:pt>
                <c:pt idx="4397">
                  <c:v>4597</c:v>
                </c:pt>
                <c:pt idx="4398">
                  <c:v>4598</c:v>
                </c:pt>
                <c:pt idx="4399">
                  <c:v>4599</c:v>
                </c:pt>
                <c:pt idx="4400">
                  <c:v>4600</c:v>
                </c:pt>
                <c:pt idx="4401">
                  <c:v>4601</c:v>
                </c:pt>
                <c:pt idx="4402">
                  <c:v>4602</c:v>
                </c:pt>
                <c:pt idx="4403">
                  <c:v>4603</c:v>
                </c:pt>
                <c:pt idx="4404">
                  <c:v>4604</c:v>
                </c:pt>
                <c:pt idx="4405">
                  <c:v>4605</c:v>
                </c:pt>
                <c:pt idx="4406">
                  <c:v>4606</c:v>
                </c:pt>
                <c:pt idx="4407">
                  <c:v>4607</c:v>
                </c:pt>
                <c:pt idx="4408">
                  <c:v>4608</c:v>
                </c:pt>
                <c:pt idx="4409">
                  <c:v>4609</c:v>
                </c:pt>
                <c:pt idx="4410">
                  <c:v>4610</c:v>
                </c:pt>
                <c:pt idx="4411">
                  <c:v>4611</c:v>
                </c:pt>
                <c:pt idx="4412">
                  <c:v>4612</c:v>
                </c:pt>
                <c:pt idx="4413">
                  <c:v>4613</c:v>
                </c:pt>
                <c:pt idx="4414">
                  <c:v>4614</c:v>
                </c:pt>
                <c:pt idx="4415">
                  <c:v>4615</c:v>
                </c:pt>
                <c:pt idx="4416">
                  <c:v>4616</c:v>
                </c:pt>
                <c:pt idx="4417">
                  <c:v>4617</c:v>
                </c:pt>
                <c:pt idx="4418">
                  <c:v>4618</c:v>
                </c:pt>
                <c:pt idx="4419">
                  <c:v>4619</c:v>
                </c:pt>
                <c:pt idx="4420">
                  <c:v>4620</c:v>
                </c:pt>
                <c:pt idx="4421">
                  <c:v>4621</c:v>
                </c:pt>
                <c:pt idx="4422">
                  <c:v>4622</c:v>
                </c:pt>
                <c:pt idx="4423">
                  <c:v>4623</c:v>
                </c:pt>
                <c:pt idx="4424">
                  <c:v>4624</c:v>
                </c:pt>
                <c:pt idx="4425">
                  <c:v>4625</c:v>
                </c:pt>
                <c:pt idx="4426">
                  <c:v>4626</c:v>
                </c:pt>
                <c:pt idx="4427">
                  <c:v>4627</c:v>
                </c:pt>
                <c:pt idx="4428">
                  <c:v>4628</c:v>
                </c:pt>
                <c:pt idx="4429">
                  <c:v>4629</c:v>
                </c:pt>
                <c:pt idx="4430">
                  <c:v>4630</c:v>
                </c:pt>
                <c:pt idx="4431">
                  <c:v>4631</c:v>
                </c:pt>
                <c:pt idx="4432">
                  <c:v>4632</c:v>
                </c:pt>
                <c:pt idx="4433">
                  <c:v>4633</c:v>
                </c:pt>
                <c:pt idx="4434">
                  <c:v>4634</c:v>
                </c:pt>
                <c:pt idx="4435">
                  <c:v>4635</c:v>
                </c:pt>
                <c:pt idx="4436">
                  <c:v>4636</c:v>
                </c:pt>
                <c:pt idx="4437">
                  <c:v>4637</c:v>
                </c:pt>
                <c:pt idx="4438">
                  <c:v>4638</c:v>
                </c:pt>
                <c:pt idx="4439">
                  <c:v>4639</c:v>
                </c:pt>
                <c:pt idx="4440">
                  <c:v>4640</c:v>
                </c:pt>
                <c:pt idx="4441">
                  <c:v>4641</c:v>
                </c:pt>
                <c:pt idx="4442">
                  <c:v>4642</c:v>
                </c:pt>
                <c:pt idx="4443">
                  <c:v>4643</c:v>
                </c:pt>
                <c:pt idx="4444">
                  <c:v>4644</c:v>
                </c:pt>
                <c:pt idx="4445">
                  <c:v>4645</c:v>
                </c:pt>
                <c:pt idx="4446">
                  <c:v>4646</c:v>
                </c:pt>
                <c:pt idx="4447">
                  <c:v>4647</c:v>
                </c:pt>
                <c:pt idx="4448">
                  <c:v>4648</c:v>
                </c:pt>
                <c:pt idx="4449">
                  <c:v>4649</c:v>
                </c:pt>
                <c:pt idx="4450">
                  <c:v>4650</c:v>
                </c:pt>
                <c:pt idx="4451">
                  <c:v>4651</c:v>
                </c:pt>
                <c:pt idx="4452">
                  <c:v>4652</c:v>
                </c:pt>
                <c:pt idx="4453">
                  <c:v>4653</c:v>
                </c:pt>
                <c:pt idx="4454">
                  <c:v>4654</c:v>
                </c:pt>
                <c:pt idx="4455">
                  <c:v>4655</c:v>
                </c:pt>
                <c:pt idx="4456">
                  <c:v>4656</c:v>
                </c:pt>
                <c:pt idx="4457">
                  <c:v>4657</c:v>
                </c:pt>
                <c:pt idx="4458">
                  <c:v>4658</c:v>
                </c:pt>
                <c:pt idx="4459">
                  <c:v>4659</c:v>
                </c:pt>
                <c:pt idx="4460">
                  <c:v>4660</c:v>
                </c:pt>
                <c:pt idx="4461">
                  <c:v>4661</c:v>
                </c:pt>
                <c:pt idx="4462">
                  <c:v>4662</c:v>
                </c:pt>
                <c:pt idx="4463">
                  <c:v>4663</c:v>
                </c:pt>
                <c:pt idx="4464">
                  <c:v>4664</c:v>
                </c:pt>
                <c:pt idx="4465">
                  <c:v>4665</c:v>
                </c:pt>
                <c:pt idx="4466">
                  <c:v>4666</c:v>
                </c:pt>
                <c:pt idx="4467">
                  <c:v>4667</c:v>
                </c:pt>
                <c:pt idx="4468">
                  <c:v>4668</c:v>
                </c:pt>
                <c:pt idx="4469">
                  <c:v>4669</c:v>
                </c:pt>
                <c:pt idx="4470">
                  <c:v>4670</c:v>
                </c:pt>
                <c:pt idx="4471">
                  <c:v>4671</c:v>
                </c:pt>
                <c:pt idx="4472">
                  <c:v>4672</c:v>
                </c:pt>
                <c:pt idx="4473">
                  <c:v>4673</c:v>
                </c:pt>
                <c:pt idx="4474">
                  <c:v>4674</c:v>
                </c:pt>
                <c:pt idx="4475">
                  <c:v>4675</c:v>
                </c:pt>
                <c:pt idx="4476">
                  <c:v>4676</c:v>
                </c:pt>
                <c:pt idx="4477">
                  <c:v>4677</c:v>
                </c:pt>
                <c:pt idx="4478">
                  <c:v>4678</c:v>
                </c:pt>
                <c:pt idx="4479">
                  <c:v>4679</c:v>
                </c:pt>
                <c:pt idx="4480">
                  <c:v>4680</c:v>
                </c:pt>
                <c:pt idx="4481">
                  <c:v>4681</c:v>
                </c:pt>
                <c:pt idx="4482">
                  <c:v>4682</c:v>
                </c:pt>
                <c:pt idx="4483">
                  <c:v>4683</c:v>
                </c:pt>
                <c:pt idx="4484">
                  <c:v>4684</c:v>
                </c:pt>
                <c:pt idx="4485">
                  <c:v>4685</c:v>
                </c:pt>
                <c:pt idx="4486">
                  <c:v>4686</c:v>
                </c:pt>
                <c:pt idx="4487">
                  <c:v>4687</c:v>
                </c:pt>
                <c:pt idx="4488">
                  <c:v>4688</c:v>
                </c:pt>
                <c:pt idx="4489">
                  <c:v>4689</c:v>
                </c:pt>
                <c:pt idx="4490">
                  <c:v>4690</c:v>
                </c:pt>
                <c:pt idx="4491">
                  <c:v>4691</c:v>
                </c:pt>
                <c:pt idx="4492">
                  <c:v>4692</c:v>
                </c:pt>
                <c:pt idx="4493">
                  <c:v>4693</c:v>
                </c:pt>
                <c:pt idx="4494">
                  <c:v>4694</c:v>
                </c:pt>
                <c:pt idx="4495">
                  <c:v>4695</c:v>
                </c:pt>
                <c:pt idx="4496">
                  <c:v>4696</c:v>
                </c:pt>
                <c:pt idx="4497">
                  <c:v>4697</c:v>
                </c:pt>
                <c:pt idx="4498">
                  <c:v>4698</c:v>
                </c:pt>
                <c:pt idx="4499">
                  <c:v>4699</c:v>
                </c:pt>
                <c:pt idx="4500">
                  <c:v>4700</c:v>
                </c:pt>
                <c:pt idx="4501">
                  <c:v>4701</c:v>
                </c:pt>
                <c:pt idx="4502">
                  <c:v>4702</c:v>
                </c:pt>
                <c:pt idx="4503">
                  <c:v>4703</c:v>
                </c:pt>
                <c:pt idx="4504">
                  <c:v>4704</c:v>
                </c:pt>
                <c:pt idx="4505">
                  <c:v>4705</c:v>
                </c:pt>
                <c:pt idx="4506">
                  <c:v>4706</c:v>
                </c:pt>
                <c:pt idx="4507">
                  <c:v>4707</c:v>
                </c:pt>
                <c:pt idx="4508">
                  <c:v>4708</c:v>
                </c:pt>
                <c:pt idx="4509">
                  <c:v>4709</c:v>
                </c:pt>
                <c:pt idx="4510">
                  <c:v>4710</c:v>
                </c:pt>
                <c:pt idx="4511">
                  <c:v>4711</c:v>
                </c:pt>
                <c:pt idx="4512">
                  <c:v>4712</c:v>
                </c:pt>
                <c:pt idx="4513">
                  <c:v>4713</c:v>
                </c:pt>
                <c:pt idx="4514">
                  <c:v>4714</c:v>
                </c:pt>
                <c:pt idx="4515">
                  <c:v>4715</c:v>
                </c:pt>
                <c:pt idx="4516">
                  <c:v>4716</c:v>
                </c:pt>
                <c:pt idx="4517">
                  <c:v>4717</c:v>
                </c:pt>
                <c:pt idx="4518">
                  <c:v>4718</c:v>
                </c:pt>
                <c:pt idx="4519">
                  <c:v>4719</c:v>
                </c:pt>
                <c:pt idx="4520">
                  <c:v>4720</c:v>
                </c:pt>
                <c:pt idx="4521">
                  <c:v>4721</c:v>
                </c:pt>
                <c:pt idx="4522">
                  <c:v>4722</c:v>
                </c:pt>
                <c:pt idx="4523">
                  <c:v>4723</c:v>
                </c:pt>
                <c:pt idx="4524">
                  <c:v>4724</c:v>
                </c:pt>
                <c:pt idx="4525">
                  <c:v>4725</c:v>
                </c:pt>
                <c:pt idx="4526">
                  <c:v>4726</c:v>
                </c:pt>
                <c:pt idx="4527">
                  <c:v>4727</c:v>
                </c:pt>
                <c:pt idx="4528">
                  <c:v>4728</c:v>
                </c:pt>
                <c:pt idx="4529">
                  <c:v>4729</c:v>
                </c:pt>
                <c:pt idx="4530">
                  <c:v>4730</c:v>
                </c:pt>
                <c:pt idx="4531">
                  <c:v>4731</c:v>
                </c:pt>
                <c:pt idx="4532">
                  <c:v>4732</c:v>
                </c:pt>
                <c:pt idx="4533">
                  <c:v>4733</c:v>
                </c:pt>
                <c:pt idx="4534">
                  <c:v>4734</c:v>
                </c:pt>
                <c:pt idx="4535">
                  <c:v>4735</c:v>
                </c:pt>
                <c:pt idx="4536">
                  <c:v>4736</c:v>
                </c:pt>
                <c:pt idx="4537">
                  <c:v>4737</c:v>
                </c:pt>
                <c:pt idx="4538">
                  <c:v>4738</c:v>
                </c:pt>
                <c:pt idx="4539">
                  <c:v>4739</c:v>
                </c:pt>
                <c:pt idx="4540">
                  <c:v>4740</c:v>
                </c:pt>
                <c:pt idx="4541">
                  <c:v>4741</c:v>
                </c:pt>
                <c:pt idx="4542">
                  <c:v>4742</c:v>
                </c:pt>
                <c:pt idx="4543">
                  <c:v>4743</c:v>
                </c:pt>
                <c:pt idx="4544">
                  <c:v>4744</c:v>
                </c:pt>
                <c:pt idx="4545">
                  <c:v>4745</c:v>
                </c:pt>
                <c:pt idx="4546">
                  <c:v>4746</c:v>
                </c:pt>
                <c:pt idx="4547">
                  <c:v>4747</c:v>
                </c:pt>
                <c:pt idx="4548">
                  <c:v>4748</c:v>
                </c:pt>
                <c:pt idx="4549">
                  <c:v>4749</c:v>
                </c:pt>
                <c:pt idx="4550">
                  <c:v>4750</c:v>
                </c:pt>
                <c:pt idx="4551">
                  <c:v>4751</c:v>
                </c:pt>
                <c:pt idx="4552">
                  <c:v>4752</c:v>
                </c:pt>
                <c:pt idx="4553">
                  <c:v>4753</c:v>
                </c:pt>
                <c:pt idx="4554">
                  <c:v>4754</c:v>
                </c:pt>
                <c:pt idx="4555">
                  <c:v>4755</c:v>
                </c:pt>
                <c:pt idx="4556">
                  <c:v>4756</c:v>
                </c:pt>
                <c:pt idx="4557">
                  <c:v>4757</c:v>
                </c:pt>
                <c:pt idx="4558">
                  <c:v>4758</c:v>
                </c:pt>
                <c:pt idx="4559">
                  <c:v>4759</c:v>
                </c:pt>
                <c:pt idx="4560">
                  <c:v>4760</c:v>
                </c:pt>
                <c:pt idx="4561">
                  <c:v>4761</c:v>
                </c:pt>
                <c:pt idx="4562">
                  <c:v>4762</c:v>
                </c:pt>
                <c:pt idx="4563">
                  <c:v>4763</c:v>
                </c:pt>
                <c:pt idx="4564">
                  <c:v>4764</c:v>
                </c:pt>
                <c:pt idx="4565">
                  <c:v>4765</c:v>
                </c:pt>
                <c:pt idx="4566">
                  <c:v>4766</c:v>
                </c:pt>
                <c:pt idx="4567">
                  <c:v>4767</c:v>
                </c:pt>
                <c:pt idx="4568">
                  <c:v>4768</c:v>
                </c:pt>
                <c:pt idx="4569">
                  <c:v>4769</c:v>
                </c:pt>
                <c:pt idx="4570">
                  <c:v>4770</c:v>
                </c:pt>
                <c:pt idx="4571">
                  <c:v>4771</c:v>
                </c:pt>
                <c:pt idx="4572">
                  <c:v>4772</c:v>
                </c:pt>
                <c:pt idx="4573">
                  <c:v>4773</c:v>
                </c:pt>
                <c:pt idx="4574">
                  <c:v>4774</c:v>
                </c:pt>
                <c:pt idx="4575">
                  <c:v>4775</c:v>
                </c:pt>
                <c:pt idx="4576">
                  <c:v>4776</c:v>
                </c:pt>
                <c:pt idx="4577">
                  <c:v>4777</c:v>
                </c:pt>
                <c:pt idx="4578">
                  <c:v>4778</c:v>
                </c:pt>
                <c:pt idx="4579">
                  <c:v>4779</c:v>
                </c:pt>
                <c:pt idx="4580">
                  <c:v>4780</c:v>
                </c:pt>
                <c:pt idx="4581">
                  <c:v>4781</c:v>
                </c:pt>
                <c:pt idx="4582">
                  <c:v>4782</c:v>
                </c:pt>
                <c:pt idx="4583">
                  <c:v>4783</c:v>
                </c:pt>
                <c:pt idx="4584">
                  <c:v>4784</c:v>
                </c:pt>
                <c:pt idx="4585">
                  <c:v>4785</c:v>
                </c:pt>
                <c:pt idx="4586">
                  <c:v>4786</c:v>
                </c:pt>
                <c:pt idx="4587">
                  <c:v>4787</c:v>
                </c:pt>
                <c:pt idx="4588">
                  <c:v>4788</c:v>
                </c:pt>
                <c:pt idx="4589">
                  <c:v>4789</c:v>
                </c:pt>
                <c:pt idx="4590">
                  <c:v>4790</c:v>
                </c:pt>
                <c:pt idx="4591">
                  <c:v>4791</c:v>
                </c:pt>
                <c:pt idx="4592">
                  <c:v>4792</c:v>
                </c:pt>
                <c:pt idx="4593">
                  <c:v>4793</c:v>
                </c:pt>
                <c:pt idx="4594">
                  <c:v>4794</c:v>
                </c:pt>
                <c:pt idx="4595">
                  <c:v>4795</c:v>
                </c:pt>
                <c:pt idx="4596">
                  <c:v>4796</c:v>
                </c:pt>
                <c:pt idx="4597">
                  <c:v>4797</c:v>
                </c:pt>
                <c:pt idx="4598">
                  <c:v>4798</c:v>
                </c:pt>
                <c:pt idx="4599">
                  <c:v>4799</c:v>
                </c:pt>
                <c:pt idx="4600">
                  <c:v>4800</c:v>
                </c:pt>
                <c:pt idx="4601">
                  <c:v>4801</c:v>
                </c:pt>
                <c:pt idx="4602">
                  <c:v>4802</c:v>
                </c:pt>
                <c:pt idx="4603">
                  <c:v>4803</c:v>
                </c:pt>
                <c:pt idx="4604">
                  <c:v>4804</c:v>
                </c:pt>
                <c:pt idx="4605">
                  <c:v>4805</c:v>
                </c:pt>
                <c:pt idx="4606">
                  <c:v>4806</c:v>
                </c:pt>
                <c:pt idx="4607">
                  <c:v>4807</c:v>
                </c:pt>
                <c:pt idx="4608">
                  <c:v>4808</c:v>
                </c:pt>
                <c:pt idx="4609">
                  <c:v>4809</c:v>
                </c:pt>
                <c:pt idx="4610">
                  <c:v>4810</c:v>
                </c:pt>
                <c:pt idx="4611">
                  <c:v>4811</c:v>
                </c:pt>
                <c:pt idx="4612">
                  <c:v>4812</c:v>
                </c:pt>
                <c:pt idx="4613">
                  <c:v>4813</c:v>
                </c:pt>
                <c:pt idx="4614">
                  <c:v>4814</c:v>
                </c:pt>
                <c:pt idx="4615">
                  <c:v>4815</c:v>
                </c:pt>
                <c:pt idx="4616">
                  <c:v>4816</c:v>
                </c:pt>
                <c:pt idx="4617">
                  <c:v>4817</c:v>
                </c:pt>
                <c:pt idx="4618">
                  <c:v>4818</c:v>
                </c:pt>
                <c:pt idx="4619">
                  <c:v>4819</c:v>
                </c:pt>
                <c:pt idx="4620">
                  <c:v>4820</c:v>
                </c:pt>
                <c:pt idx="4621">
                  <c:v>4821</c:v>
                </c:pt>
                <c:pt idx="4622">
                  <c:v>4822</c:v>
                </c:pt>
                <c:pt idx="4623">
                  <c:v>4823</c:v>
                </c:pt>
                <c:pt idx="4624">
                  <c:v>4824</c:v>
                </c:pt>
                <c:pt idx="4625">
                  <c:v>4825</c:v>
                </c:pt>
                <c:pt idx="4626">
                  <c:v>4826</c:v>
                </c:pt>
                <c:pt idx="4627">
                  <c:v>4827</c:v>
                </c:pt>
                <c:pt idx="4628">
                  <c:v>4828</c:v>
                </c:pt>
                <c:pt idx="4629">
                  <c:v>4829</c:v>
                </c:pt>
                <c:pt idx="4630">
                  <c:v>4830</c:v>
                </c:pt>
                <c:pt idx="4631">
                  <c:v>4831</c:v>
                </c:pt>
                <c:pt idx="4632">
                  <c:v>4832</c:v>
                </c:pt>
                <c:pt idx="4633">
                  <c:v>4833</c:v>
                </c:pt>
                <c:pt idx="4634">
                  <c:v>4834</c:v>
                </c:pt>
                <c:pt idx="4635">
                  <c:v>4835</c:v>
                </c:pt>
                <c:pt idx="4636">
                  <c:v>4836</c:v>
                </c:pt>
                <c:pt idx="4637">
                  <c:v>4837</c:v>
                </c:pt>
                <c:pt idx="4638">
                  <c:v>4838</c:v>
                </c:pt>
                <c:pt idx="4639">
                  <c:v>4839</c:v>
                </c:pt>
                <c:pt idx="4640">
                  <c:v>4840</c:v>
                </c:pt>
                <c:pt idx="4641">
                  <c:v>4841</c:v>
                </c:pt>
                <c:pt idx="4642">
                  <c:v>4842</c:v>
                </c:pt>
                <c:pt idx="4643">
                  <c:v>4843</c:v>
                </c:pt>
                <c:pt idx="4644">
                  <c:v>4844</c:v>
                </c:pt>
                <c:pt idx="4645">
                  <c:v>4845</c:v>
                </c:pt>
                <c:pt idx="4646">
                  <c:v>4846</c:v>
                </c:pt>
                <c:pt idx="4647">
                  <c:v>4847</c:v>
                </c:pt>
                <c:pt idx="4648">
                  <c:v>4848</c:v>
                </c:pt>
                <c:pt idx="4649">
                  <c:v>4849</c:v>
                </c:pt>
                <c:pt idx="4650">
                  <c:v>4850</c:v>
                </c:pt>
                <c:pt idx="4651">
                  <c:v>4851</c:v>
                </c:pt>
                <c:pt idx="4652">
                  <c:v>4852</c:v>
                </c:pt>
                <c:pt idx="4653">
                  <c:v>4853</c:v>
                </c:pt>
                <c:pt idx="4654">
                  <c:v>4854</c:v>
                </c:pt>
                <c:pt idx="4655">
                  <c:v>4855</c:v>
                </c:pt>
                <c:pt idx="4656">
                  <c:v>4856</c:v>
                </c:pt>
                <c:pt idx="4657">
                  <c:v>4857</c:v>
                </c:pt>
                <c:pt idx="4658">
                  <c:v>4858</c:v>
                </c:pt>
                <c:pt idx="4659">
                  <c:v>4859</c:v>
                </c:pt>
                <c:pt idx="4660">
                  <c:v>4860</c:v>
                </c:pt>
                <c:pt idx="4661">
                  <c:v>4861</c:v>
                </c:pt>
                <c:pt idx="4662">
                  <c:v>4862</c:v>
                </c:pt>
                <c:pt idx="4663">
                  <c:v>4863</c:v>
                </c:pt>
                <c:pt idx="4664">
                  <c:v>4864</c:v>
                </c:pt>
                <c:pt idx="4665">
                  <c:v>4865</c:v>
                </c:pt>
                <c:pt idx="4666">
                  <c:v>4866</c:v>
                </c:pt>
                <c:pt idx="4667">
                  <c:v>4867</c:v>
                </c:pt>
                <c:pt idx="4668">
                  <c:v>4868</c:v>
                </c:pt>
                <c:pt idx="4669">
                  <c:v>4869</c:v>
                </c:pt>
                <c:pt idx="4670">
                  <c:v>4870</c:v>
                </c:pt>
                <c:pt idx="4671">
                  <c:v>4871</c:v>
                </c:pt>
                <c:pt idx="4672">
                  <c:v>4872</c:v>
                </c:pt>
                <c:pt idx="4673">
                  <c:v>4873</c:v>
                </c:pt>
                <c:pt idx="4674">
                  <c:v>4874</c:v>
                </c:pt>
                <c:pt idx="4675">
                  <c:v>4875</c:v>
                </c:pt>
                <c:pt idx="4676">
                  <c:v>4876</c:v>
                </c:pt>
                <c:pt idx="4677">
                  <c:v>4877</c:v>
                </c:pt>
                <c:pt idx="4678">
                  <c:v>4878</c:v>
                </c:pt>
                <c:pt idx="4679">
                  <c:v>4879</c:v>
                </c:pt>
                <c:pt idx="4680">
                  <c:v>4880</c:v>
                </c:pt>
                <c:pt idx="4681">
                  <c:v>4881</c:v>
                </c:pt>
                <c:pt idx="4682">
                  <c:v>4882</c:v>
                </c:pt>
                <c:pt idx="4683">
                  <c:v>4883</c:v>
                </c:pt>
                <c:pt idx="4684">
                  <c:v>4884</c:v>
                </c:pt>
                <c:pt idx="4685">
                  <c:v>4885</c:v>
                </c:pt>
                <c:pt idx="4686">
                  <c:v>4886</c:v>
                </c:pt>
                <c:pt idx="4687">
                  <c:v>4887</c:v>
                </c:pt>
                <c:pt idx="4688">
                  <c:v>4888</c:v>
                </c:pt>
                <c:pt idx="4689">
                  <c:v>4889</c:v>
                </c:pt>
                <c:pt idx="4690">
                  <c:v>4890</c:v>
                </c:pt>
                <c:pt idx="4691">
                  <c:v>4891</c:v>
                </c:pt>
                <c:pt idx="4692">
                  <c:v>4892</c:v>
                </c:pt>
                <c:pt idx="4693">
                  <c:v>4893</c:v>
                </c:pt>
                <c:pt idx="4694">
                  <c:v>4894</c:v>
                </c:pt>
                <c:pt idx="4695">
                  <c:v>4895</c:v>
                </c:pt>
                <c:pt idx="4696">
                  <c:v>4896</c:v>
                </c:pt>
                <c:pt idx="4697">
                  <c:v>4897</c:v>
                </c:pt>
                <c:pt idx="4698">
                  <c:v>4898</c:v>
                </c:pt>
                <c:pt idx="4699">
                  <c:v>4899</c:v>
                </c:pt>
                <c:pt idx="4700">
                  <c:v>4900</c:v>
                </c:pt>
                <c:pt idx="4701">
                  <c:v>4901</c:v>
                </c:pt>
                <c:pt idx="4702">
                  <c:v>4902</c:v>
                </c:pt>
                <c:pt idx="4703">
                  <c:v>4903</c:v>
                </c:pt>
                <c:pt idx="4704">
                  <c:v>4904</c:v>
                </c:pt>
                <c:pt idx="4705">
                  <c:v>4905</c:v>
                </c:pt>
                <c:pt idx="4706">
                  <c:v>4906</c:v>
                </c:pt>
                <c:pt idx="4707">
                  <c:v>4907</c:v>
                </c:pt>
                <c:pt idx="4708">
                  <c:v>4908</c:v>
                </c:pt>
                <c:pt idx="4709">
                  <c:v>4909</c:v>
                </c:pt>
                <c:pt idx="4710">
                  <c:v>4910</c:v>
                </c:pt>
                <c:pt idx="4711">
                  <c:v>4911</c:v>
                </c:pt>
                <c:pt idx="4712">
                  <c:v>4912</c:v>
                </c:pt>
                <c:pt idx="4713">
                  <c:v>4913</c:v>
                </c:pt>
                <c:pt idx="4714">
                  <c:v>4914</c:v>
                </c:pt>
                <c:pt idx="4715">
                  <c:v>4915</c:v>
                </c:pt>
                <c:pt idx="4716">
                  <c:v>4916</c:v>
                </c:pt>
                <c:pt idx="4717">
                  <c:v>4917</c:v>
                </c:pt>
                <c:pt idx="4718">
                  <c:v>4918</c:v>
                </c:pt>
                <c:pt idx="4719">
                  <c:v>4919</c:v>
                </c:pt>
                <c:pt idx="4720">
                  <c:v>4920</c:v>
                </c:pt>
                <c:pt idx="4721">
                  <c:v>4921</c:v>
                </c:pt>
                <c:pt idx="4722">
                  <c:v>4922</c:v>
                </c:pt>
                <c:pt idx="4723">
                  <c:v>4923</c:v>
                </c:pt>
                <c:pt idx="4724">
                  <c:v>4924</c:v>
                </c:pt>
                <c:pt idx="4725">
                  <c:v>4925</c:v>
                </c:pt>
                <c:pt idx="4726">
                  <c:v>4926</c:v>
                </c:pt>
                <c:pt idx="4727">
                  <c:v>4927</c:v>
                </c:pt>
                <c:pt idx="4728">
                  <c:v>4928</c:v>
                </c:pt>
                <c:pt idx="4729">
                  <c:v>4929</c:v>
                </c:pt>
                <c:pt idx="4730">
                  <c:v>4930</c:v>
                </c:pt>
                <c:pt idx="4731">
                  <c:v>4931</c:v>
                </c:pt>
                <c:pt idx="4732">
                  <c:v>4932</c:v>
                </c:pt>
                <c:pt idx="4733">
                  <c:v>4933</c:v>
                </c:pt>
                <c:pt idx="4734">
                  <c:v>4934</c:v>
                </c:pt>
                <c:pt idx="4735">
                  <c:v>4935</c:v>
                </c:pt>
                <c:pt idx="4736">
                  <c:v>4936</c:v>
                </c:pt>
                <c:pt idx="4737">
                  <c:v>4937</c:v>
                </c:pt>
                <c:pt idx="4738">
                  <c:v>4938</c:v>
                </c:pt>
                <c:pt idx="4739">
                  <c:v>4939</c:v>
                </c:pt>
                <c:pt idx="4740">
                  <c:v>4940</c:v>
                </c:pt>
                <c:pt idx="4741">
                  <c:v>4941</c:v>
                </c:pt>
                <c:pt idx="4742">
                  <c:v>4942</c:v>
                </c:pt>
                <c:pt idx="4743">
                  <c:v>4943</c:v>
                </c:pt>
                <c:pt idx="4744">
                  <c:v>4944</c:v>
                </c:pt>
                <c:pt idx="4745">
                  <c:v>4945</c:v>
                </c:pt>
                <c:pt idx="4746">
                  <c:v>4946</c:v>
                </c:pt>
                <c:pt idx="4747">
                  <c:v>4947</c:v>
                </c:pt>
                <c:pt idx="4748">
                  <c:v>4948</c:v>
                </c:pt>
                <c:pt idx="4749">
                  <c:v>4949</c:v>
                </c:pt>
                <c:pt idx="4750">
                  <c:v>4950</c:v>
                </c:pt>
                <c:pt idx="4751">
                  <c:v>4951</c:v>
                </c:pt>
                <c:pt idx="4752">
                  <c:v>4952</c:v>
                </c:pt>
                <c:pt idx="4753">
                  <c:v>4953</c:v>
                </c:pt>
                <c:pt idx="4754">
                  <c:v>4954</c:v>
                </c:pt>
                <c:pt idx="4755">
                  <c:v>4955</c:v>
                </c:pt>
                <c:pt idx="4756">
                  <c:v>4956</c:v>
                </c:pt>
                <c:pt idx="4757">
                  <c:v>4957</c:v>
                </c:pt>
                <c:pt idx="4758">
                  <c:v>4958</c:v>
                </c:pt>
                <c:pt idx="4759">
                  <c:v>4959</c:v>
                </c:pt>
                <c:pt idx="4760">
                  <c:v>4960</c:v>
                </c:pt>
                <c:pt idx="4761">
                  <c:v>4961</c:v>
                </c:pt>
                <c:pt idx="4762">
                  <c:v>4962</c:v>
                </c:pt>
                <c:pt idx="4763">
                  <c:v>4963</c:v>
                </c:pt>
                <c:pt idx="4764">
                  <c:v>4964</c:v>
                </c:pt>
                <c:pt idx="4765">
                  <c:v>4965</c:v>
                </c:pt>
                <c:pt idx="4766">
                  <c:v>4966</c:v>
                </c:pt>
                <c:pt idx="4767">
                  <c:v>4967</c:v>
                </c:pt>
                <c:pt idx="4768">
                  <c:v>4968</c:v>
                </c:pt>
                <c:pt idx="4769">
                  <c:v>4969</c:v>
                </c:pt>
                <c:pt idx="4770">
                  <c:v>4970</c:v>
                </c:pt>
                <c:pt idx="4771">
                  <c:v>4971</c:v>
                </c:pt>
                <c:pt idx="4772">
                  <c:v>4972</c:v>
                </c:pt>
                <c:pt idx="4773">
                  <c:v>4973</c:v>
                </c:pt>
                <c:pt idx="4774">
                  <c:v>4974</c:v>
                </c:pt>
                <c:pt idx="4775">
                  <c:v>4975</c:v>
                </c:pt>
                <c:pt idx="4776">
                  <c:v>4976</c:v>
                </c:pt>
                <c:pt idx="4777">
                  <c:v>4977</c:v>
                </c:pt>
                <c:pt idx="4778">
                  <c:v>4978</c:v>
                </c:pt>
                <c:pt idx="4779">
                  <c:v>4979</c:v>
                </c:pt>
                <c:pt idx="4780">
                  <c:v>4980</c:v>
                </c:pt>
                <c:pt idx="4781">
                  <c:v>4981</c:v>
                </c:pt>
                <c:pt idx="4782">
                  <c:v>4982</c:v>
                </c:pt>
                <c:pt idx="4783">
                  <c:v>4983</c:v>
                </c:pt>
                <c:pt idx="4784">
                  <c:v>4984</c:v>
                </c:pt>
                <c:pt idx="4785">
                  <c:v>4985</c:v>
                </c:pt>
                <c:pt idx="4786">
                  <c:v>4986</c:v>
                </c:pt>
                <c:pt idx="4787">
                  <c:v>4987</c:v>
                </c:pt>
                <c:pt idx="4788">
                  <c:v>4988</c:v>
                </c:pt>
                <c:pt idx="4789">
                  <c:v>4989</c:v>
                </c:pt>
                <c:pt idx="4790">
                  <c:v>4990</c:v>
                </c:pt>
                <c:pt idx="4791">
                  <c:v>4991</c:v>
                </c:pt>
                <c:pt idx="4792">
                  <c:v>4992</c:v>
                </c:pt>
                <c:pt idx="4793">
                  <c:v>4993</c:v>
                </c:pt>
                <c:pt idx="4794">
                  <c:v>4994</c:v>
                </c:pt>
                <c:pt idx="4795">
                  <c:v>4995</c:v>
                </c:pt>
                <c:pt idx="4796">
                  <c:v>4996</c:v>
                </c:pt>
                <c:pt idx="4797">
                  <c:v>4997</c:v>
                </c:pt>
                <c:pt idx="4798">
                  <c:v>4998</c:v>
                </c:pt>
                <c:pt idx="4799">
                  <c:v>4999</c:v>
                </c:pt>
                <c:pt idx="4800">
                  <c:v>5000</c:v>
                </c:pt>
                <c:pt idx="4801">
                  <c:v>5001</c:v>
                </c:pt>
                <c:pt idx="4802">
                  <c:v>5002</c:v>
                </c:pt>
                <c:pt idx="4803">
                  <c:v>5003</c:v>
                </c:pt>
                <c:pt idx="4804">
                  <c:v>5004</c:v>
                </c:pt>
                <c:pt idx="4805">
                  <c:v>5005</c:v>
                </c:pt>
                <c:pt idx="4806">
                  <c:v>5006</c:v>
                </c:pt>
                <c:pt idx="4807">
                  <c:v>5007</c:v>
                </c:pt>
                <c:pt idx="4808">
                  <c:v>5008</c:v>
                </c:pt>
                <c:pt idx="4809">
                  <c:v>5009</c:v>
                </c:pt>
                <c:pt idx="4810">
                  <c:v>5010</c:v>
                </c:pt>
                <c:pt idx="4811">
                  <c:v>5011</c:v>
                </c:pt>
                <c:pt idx="4812">
                  <c:v>5012</c:v>
                </c:pt>
                <c:pt idx="4813">
                  <c:v>5013</c:v>
                </c:pt>
                <c:pt idx="4814">
                  <c:v>5014</c:v>
                </c:pt>
                <c:pt idx="4815">
                  <c:v>5015</c:v>
                </c:pt>
                <c:pt idx="4816">
                  <c:v>5016</c:v>
                </c:pt>
                <c:pt idx="4817">
                  <c:v>5017</c:v>
                </c:pt>
                <c:pt idx="4818">
                  <c:v>5018</c:v>
                </c:pt>
                <c:pt idx="4819">
                  <c:v>5019</c:v>
                </c:pt>
                <c:pt idx="4820">
                  <c:v>5020</c:v>
                </c:pt>
                <c:pt idx="4821">
                  <c:v>5021</c:v>
                </c:pt>
                <c:pt idx="4822">
                  <c:v>5022</c:v>
                </c:pt>
                <c:pt idx="4823">
                  <c:v>5023</c:v>
                </c:pt>
                <c:pt idx="4824">
                  <c:v>5024</c:v>
                </c:pt>
                <c:pt idx="4825">
                  <c:v>5025</c:v>
                </c:pt>
                <c:pt idx="4826">
                  <c:v>5026</c:v>
                </c:pt>
                <c:pt idx="4827">
                  <c:v>5027</c:v>
                </c:pt>
                <c:pt idx="4828">
                  <c:v>5028</c:v>
                </c:pt>
                <c:pt idx="4829">
                  <c:v>5029</c:v>
                </c:pt>
                <c:pt idx="4830">
                  <c:v>5030</c:v>
                </c:pt>
                <c:pt idx="4831">
                  <c:v>5031</c:v>
                </c:pt>
                <c:pt idx="4832">
                  <c:v>5032</c:v>
                </c:pt>
                <c:pt idx="4833">
                  <c:v>5033</c:v>
                </c:pt>
                <c:pt idx="4834">
                  <c:v>5034</c:v>
                </c:pt>
                <c:pt idx="4835">
                  <c:v>5035</c:v>
                </c:pt>
                <c:pt idx="4836">
                  <c:v>5036</c:v>
                </c:pt>
                <c:pt idx="4837">
                  <c:v>5037</c:v>
                </c:pt>
                <c:pt idx="4838">
                  <c:v>5038</c:v>
                </c:pt>
                <c:pt idx="4839">
                  <c:v>5039</c:v>
                </c:pt>
                <c:pt idx="4840">
                  <c:v>5040</c:v>
                </c:pt>
                <c:pt idx="4841">
                  <c:v>5041</c:v>
                </c:pt>
                <c:pt idx="4842">
                  <c:v>5042</c:v>
                </c:pt>
                <c:pt idx="4843">
                  <c:v>5043</c:v>
                </c:pt>
                <c:pt idx="4844">
                  <c:v>5044</c:v>
                </c:pt>
                <c:pt idx="4845">
                  <c:v>5045</c:v>
                </c:pt>
                <c:pt idx="4846">
                  <c:v>5046</c:v>
                </c:pt>
                <c:pt idx="4847">
                  <c:v>5047</c:v>
                </c:pt>
                <c:pt idx="4848">
                  <c:v>5048</c:v>
                </c:pt>
                <c:pt idx="4849">
                  <c:v>5049</c:v>
                </c:pt>
                <c:pt idx="4850">
                  <c:v>5050</c:v>
                </c:pt>
                <c:pt idx="4851">
                  <c:v>5051</c:v>
                </c:pt>
                <c:pt idx="4852">
                  <c:v>5052</c:v>
                </c:pt>
                <c:pt idx="4853">
                  <c:v>5053</c:v>
                </c:pt>
                <c:pt idx="4854">
                  <c:v>5054</c:v>
                </c:pt>
                <c:pt idx="4855">
                  <c:v>5055</c:v>
                </c:pt>
                <c:pt idx="4856">
                  <c:v>5056</c:v>
                </c:pt>
                <c:pt idx="4857">
                  <c:v>5057</c:v>
                </c:pt>
                <c:pt idx="4858">
                  <c:v>5058</c:v>
                </c:pt>
                <c:pt idx="4859">
                  <c:v>5059</c:v>
                </c:pt>
                <c:pt idx="4860">
                  <c:v>5060</c:v>
                </c:pt>
                <c:pt idx="4861">
                  <c:v>5061</c:v>
                </c:pt>
                <c:pt idx="4862">
                  <c:v>5062</c:v>
                </c:pt>
                <c:pt idx="4863">
                  <c:v>5063</c:v>
                </c:pt>
                <c:pt idx="4864">
                  <c:v>5064</c:v>
                </c:pt>
                <c:pt idx="4865">
                  <c:v>5065</c:v>
                </c:pt>
                <c:pt idx="4866">
                  <c:v>5066</c:v>
                </c:pt>
                <c:pt idx="4867">
                  <c:v>5067</c:v>
                </c:pt>
                <c:pt idx="4868">
                  <c:v>5068</c:v>
                </c:pt>
                <c:pt idx="4869">
                  <c:v>5069</c:v>
                </c:pt>
                <c:pt idx="4870">
                  <c:v>5070</c:v>
                </c:pt>
                <c:pt idx="4871">
                  <c:v>5071</c:v>
                </c:pt>
                <c:pt idx="4872">
                  <c:v>5072</c:v>
                </c:pt>
                <c:pt idx="4873">
                  <c:v>5073</c:v>
                </c:pt>
                <c:pt idx="4874">
                  <c:v>5074</c:v>
                </c:pt>
                <c:pt idx="4875">
                  <c:v>5075</c:v>
                </c:pt>
                <c:pt idx="4876">
                  <c:v>5076</c:v>
                </c:pt>
                <c:pt idx="4877">
                  <c:v>5077</c:v>
                </c:pt>
                <c:pt idx="4878">
                  <c:v>5078</c:v>
                </c:pt>
                <c:pt idx="4879">
                  <c:v>5079</c:v>
                </c:pt>
                <c:pt idx="4880">
                  <c:v>5080</c:v>
                </c:pt>
                <c:pt idx="4881">
                  <c:v>5081</c:v>
                </c:pt>
                <c:pt idx="4882">
                  <c:v>5082</c:v>
                </c:pt>
                <c:pt idx="4883">
                  <c:v>5083</c:v>
                </c:pt>
                <c:pt idx="4884">
                  <c:v>5084</c:v>
                </c:pt>
                <c:pt idx="4885">
                  <c:v>5085</c:v>
                </c:pt>
                <c:pt idx="4886">
                  <c:v>5086</c:v>
                </c:pt>
                <c:pt idx="4887">
                  <c:v>5087</c:v>
                </c:pt>
                <c:pt idx="4888">
                  <c:v>5088</c:v>
                </c:pt>
                <c:pt idx="4889">
                  <c:v>5089</c:v>
                </c:pt>
                <c:pt idx="4890">
                  <c:v>5090</c:v>
                </c:pt>
                <c:pt idx="4891">
                  <c:v>5091</c:v>
                </c:pt>
                <c:pt idx="4892">
                  <c:v>5092</c:v>
                </c:pt>
                <c:pt idx="4893">
                  <c:v>5093</c:v>
                </c:pt>
                <c:pt idx="4894">
                  <c:v>5094</c:v>
                </c:pt>
                <c:pt idx="4895">
                  <c:v>5095</c:v>
                </c:pt>
                <c:pt idx="4896">
                  <c:v>5096</c:v>
                </c:pt>
                <c:pt idx="4897">
                  <c:v>5097</c:v>
                </c:pt>
                <c:pt idx="4898">
                  <c:v>5098</c:v>
                </c:pt>
                <c:pt idx="4899">
                  <c:v>5099</c:v>
                </c:pt>
                <c:pt idx="4900">
                  <c:v>5100</c:v>
                </c:pt>
                <c:pt idx="4901">
                  <c:v>5101</c:v>
                </c:pt>
                <c:pt idx="4902">
                  <c:v>5102</c:v>
                </c:pt>
                <c:pt idx="4903">
                  <c:v>5103</c:v>
                </c:pt>
                <c:pt idx="4904">
                  <c:v>5104</c:v>
                </c:pt>
                <c:pt idx="4905">
                  <c:v>5105</c:v>
                </c:pt>
                <c:pt idx="4906">
                  <c:v>5106</c:v>
                </c:pt>
                <c:pt idx="4907">
                  <c:v>5107</c:v>
                </c:pt>
                <c:pt idx="4908">
                  <c:v>5108</c:v>
                </c:pt>
                <c:pt idx="4909">
                  <c:v>5109</c:v>
                </c:pt>
                <c:pt idx="4910">
                  <c:v>5110</c:v>
                </c:pt>
                <c:pt idx="4911">
                  <c:v>5111</c:v>
                </c:pt>
                <c:pt idx="4912">
                  <c:v>5112</c:v>
                </c:pt>
                <c:pt idx="4913">
                  <c:v>5113</c:v>
                </c:pt>
                <c:pt idx="4914">
                  <c:v>5114</c:v>
                </c:pt>
                <c:pt idx="4915">
                  <c:v>5115</c:v>
                </c:pt>
                <c:pt idx="4916">
                  <c:v>5116</c:v>
                </c:pt>
                <c:pt idx="4917">
                  <c:v>5117</c:v>
                </c:pt>
                <c:pt idx="4918">
                  <c:v>5118</c:v>
                </c:pt>
                <c:pt idx="4919">
                  <c:v>5119</c:v>
                </c:pt>
                <c:pt idx="4920">
                  <c:v>5120</c:v>
                </c:pt>
                <c:pt idx="4921">
                  <c:v>5121</c:v>
                </c:pt>
                <c:pt idx="4922">
                  <c:v>5122</c:v>
                </c:pt>
                <c:pt idx="4923">
                  <c:v>5123</c:v>
                </c:pt>
                <c:pt idx="4924">
                  <c:v>5124</c:v>
                </c:pt>
                <c:pt idx="4925">
                  <c:v>5125</c:v>
                </c:pt>
                <c:pt idx="4926">
                  <c:v>5126</c:v>
                </c:pt>
                <c:pt idx="4927">
                  <c:v>5127</c:v>
                </c:pt>
                <c:pt idx="4928">
                  <c:v>5128</c:v>
                </c:pt>
                <c:pt idx="4929">
                  <c:v>5129</c:v>
                </c:pt>
                <c:pt idx="4930">
                  <c:v>5130</c:v>
                </c:pt>
                <c:pt idx="4931">
                  <c:v>5131</c:v>
                </c:pt>
                <c:pt idx="4932">
                  <c:v>5132</c:v>
                </c:pt>
                <c:pt idx="4933">
                  <c:v>5133</c:v>
                </c:pt>
                <c:pt idx="4934">
                  <c:v>5134</c:v>
                </c:pt>
                <c:pt idx="4935">
                  <c:v>5135</c:v>
                </c:pt>
                <c:pt idx="4936">
                  <c:v>5136</c:v>
                </c:pt>
                <c:pt idx="4937">
                  <c:v>5137</c:v>
                </c:pt>
                <c:pt idx="4938">
                  <c:v>5138</c:v>
                </c:pt>
                <c:pt idx="4939">
                  <c:v>5139</c:v>
                </c:pt>
                <c:pt idx="4940">
                  <c:v>5140</c:v>
                </c:pt>
                <c:pt idx="4941">
                  <c:v>5141</c:v>
                </c:pt>
                <c:pt idx="4942">
                  <c:v>5142</c:v>
                </c:pt>
                <c:pt idx="4943">
                  <c:v>5143</c:v>
                </c:pt>
                <c:pt idx="4944">
                  <c:v>5144</c:v>
                </c:pt>
                <c:pt idx="4945">
                  <c:v>5145</c:v>
                </c:pt>
                <c:pt idx="4946">
                  <c:v>5146</c:v>
                </c:pt>
                <c:pt idx="4947">
                  <c:v>5147</c:v>
                </c:pt>
                <c:pt idx="4948">
                  <c:v>5148</c:v>
                </c:pt>
                <c:pt idx="4949">
                  <c:v>5149</c:v>
                </c:pt>
                <c:pt idx="4950">
                  <c:v>5150</c:v>
                </c:pt>
                <c:pt idx="4951">
                  <c:v>5151</c:v>
                </c:pt>
                <c:pt idx="4952">
                  <c:v>5152</c:v>
                </c:pt>
                <c:pt idx="4953">
                  <c:v>5153</c:v>
                </c:pt>
                <c:pt idx="4954">
                  <c:v>5154</c:v>
                </c:pt>
                <c:pt idx="4955">
                  <c:v>5155</c:v>
                </c:pt>
                <c:pt idx="4956">
                  <c:v>5156</c:v>
                </c:pt>
                <c:pt idx="4957">
                  <c:v>5157</c:v>
                </c:pt>
                <c:pt idx="4958">
                  <c:v>5158</c:v>
                </c:pt>
                <c:pt idx="4959">
                  <c:v>5159</c:v>
                </c:pt>
                <c:pt idx="4960">
                  <c:v>5160</c:v>
                </c:pt>
                <c:pt idx="4961">
                  <c:v>5161</c:v>
                </c:pt>
                <c:pt idx="4962">
                  <c:v>5162</c:v>
                </c:pt>
                <c:pt idx="4963">
                  <c:v>5163</c:v>
                </c:pt>
                <c:pt idx="4964">
                  <c:v>5164</c:v>
                </c:pt>
                <c:pt idx="4965">
                  <c:v>5165</c:v>
                </c:pt>
                <c:pt idx="4966">
                  <c:v>5166</c:v>
                </c:pt>
                <c:pt idx="4967">
                  <c:v>5167</c:v>
                </c:pt>
                <c:pt idx="4968">
                  <c:v>5168</c:v>
                </c:pt>
                <c:pt idx="4969">
                  <c:v>5169</c:v>
                </c:pt>
                <c:pt idx="4970">
                  <c:v>5170</c:v>
                </c:pt>
                <c:pt idx="4971">
                  <c:v>5171</c:v>
                </c:pt>
                <c:pt idx="4972">
                  <c:v>5172</c:v>
                </c:pt>
                <c:pt idx="4973">
                  <c:v>5173</c:v>
                </c:pt>
                <c:pt idx="4974">
                  <c:v>5174</c:v>
                </c:pt>
                <c:pt idx="4975">
                  <c:v>5175</c:v>
                </c:pt>
                <c:pt idx="4976">
                  <c:v>5176</c:v>
                </c:pt>
                <c:pt idx="4977">
                  <c:v>5177</c:v>
                </c:pt>
                <c:pt idx="4978">
                  <c:v>5178</c:v>
                </c:pt>
                <c:pt idx="4979">
                  <c:v>5179</c:v>
                </c:pt>
                <c:pt idx="4980">
                  <c:v>5180</c:v>
                </c:pt>
                <c:pt idx="4981">
                  <c:v>5181</c:v>
                </c:pt>
                <c:pt idx="4982">
                  <c:v>5182</c:v>
                </c:pt>
                <c:pt idx="4983">
                  <c:v>5183</c:v>
                </c:pt>
                <c:pt idx="4984">
                  <c:v>5184</c:v>
                </c:pt>
                <c:pt idx="4985">
                  <c:v>5185</c:v>
                </c:pt>
                <c:pt idx="4986">
                  <c:v>5186</c:v>
                </c:pt>
                <c:pt idx="4987">
                  <c:v>5187</c:v>
                </c:pt>
                <c:pt idx="4988">
                  <c:v>5188</c:v>
                </c:pt>
                <c:pt idx="4989">
                  <c:v>5189</c:v>
                </c:pt>
                <c:pt idx="4990">
                  <c:v>5190</c:v>
                </c:pt>
                <c:pt idx="4991">
                  <c:v>5191</c:v>
                </c:pt>
                <c:pt idx="4992">
                  <c:v>5192</c:v>
                </c:pt>
                <c:pt idx="4993">
                  <c:v>5193</c:v>
                </c:pt>
                <c:pt idx="4994">
                  <c:v>5194</c:v>
                </c:pt>
                <c:pt idx="4995">
                  <c:v>5195</c:v>
                </c:pt>
                <c:pt idx="4996">
                  <c:v>5196</c:v>
                </c:pt>
                <c:pt idx="4997">
                  <c:v>5197</c:v>
                </c:pt>
                <c:pt idx="4998">
                  <c:v>5198</c:v>
                </c:pt>
                <c:pt idx="4999">
                  <c:v>5199</c:v>
                </c:pt>
                <c:pt idx="5000">
                  <c:v>5200</c:v>
                </c:pt>
                <c:pt idx="5001">
                  <c:v>5201</c:v>
                </c:pt>
                <c:pt idx="5002">
                  <c:v>5202</c:v>
                </c:pt>
                <c:pt idx="5003">
                  <c:v>5203</c:v>
                </c:pt>
                <c:pt idx="5004">
                  <c:v>5204</c:v>
                </c:pt>
                <c:pt idx="5005">
                  <c:v>5205</c:v>
                </c:pt>
                <c:pt idx="5006">
                  <c:v>5206</c:v>
                </c:pt>
                <c:pt idx="5007">
                  <c:v>5207</c:v>
                </c:pt>
                <c:pt idx="5008">
                  <c:v>5208</c:v>
                </c:pt>
                <c:pt idx="5009">
                  <c:v>5209</c:v>
                </c:pt>
                <c:pt idx="5010">
                  <c:v>5210</c:v>
                </c:pt>
                <c:pt idx="5011">
                  <c:v>5211</c:v>
                </c:pt>
                <c:pt idx="5012">
                  <c:v>5212</c:v>
                </c:pt>
                <c:pt idx="5013">
                  <c:v>5213</c:v>
                </c:pt>
                <c:pt idx="5014">
                  <c:v>5214</c:v>
                </c:pt>
                <c:pt idx="5015">
                  <c:v>5215</c:v>
                </c:pt>
                <c:pt idx="5016">
                  <c:v>5216</c:v>
                </c:pt>
                <c:pt idx="5017">
                  <c:v>5217</c:v>
                </c:pt>
                <c:pt idx="5018">
                  <c:v>5218</c:v>
                </c:pt>
                <c:pt idx="5019">
                  <c:v>5219</c:v>
                </c:pt>
                <c:pt idx="5020">
                  <c:v>5220</c:v>
                </c:pt>
                <c:pt idx="5021">
                  <c:v>5221</c:v>
                </c:pt>
                <c:pt idx="5022">
                  <c:v>5222</c:v>
                </c:pt>
                <c:pt idx="5023">
                  <c:v>5223</c:v>
                </c:pt>
                <c:pt idx="5024">
                  <c:v>5224</c:v>
                </c:pt>
                <c:pt idx="5025">
                  <c:v>5225</c:v>
                </c:pt>
                <c:pt idx="5026">
                  <c:v>5226</c:v>
                </c:pt>
                <c:pt idx="5027">
                  <c:v>5227</c:v>
                </c:pt>
                <c:pt idx="5028">
                  <c:v>5228</c:v>
                </c:pt>
                <c:pt idx="5029">
                  <c:v>5229</c:v>
                </c:pt>
                <c:pt idx="5030">
                  <c:v>5230</c:v>
                </c:pt>
                <c:pt idx="5031">
                  <c:v>5231</c:v>
                </c:pt>
                <c:pt idx="5032">
                  <c:v>5232</c:v>
                </c:pt>
                <c:pt idx="5033">
                  <c:v>5233</c:v>
                </c:pt>
                <c:pt idx="5034">
                  <c:v>5234</c:v>
                </c:pt>
                <c:pt idx="5035">
                  <c:v>5235</c:v>
                </c:pt>
                <c:pt idx="5036">
                  <c:v>5236</c:v>
                </c:pt>
                <c:pt idx="5037">
                  <c:v>5237</c:v>
                </c:pt>
                <c:pt idx="5038">
                  <c:v>5238</c:v>
                </c:pt>
                <c:pt idx="5039">
                  <c:v>5239</c:v>
                </c:pt>
                <c:pt idx="5040">
                  <c:v>5240</c:v>
                </c:pt>
                <c:pt idx="5041">
                  <c:v>5241</c:v>
                </c:pt>
                <c:pt idx="5042">
                  <c:v>5242</c:v>
                </c:pt>
                <c:pt idx="5043">
                  <c:v>5243</c:v>
                </c:pt>
                <c:pt idx="5044">
                  <c:v>5244</c:v>
                </c:pt>
                <c:pt idx="5045">
                  <c:v>5245</c:v>
                </c:pt>
                <c:pt idx="5046">
                  <c:v>5246</c:v>
                </c:pt>
                <c:pt idx="5047">
                  <c:v>5247</c:v>
                </c:pt>
                <c:pt idx="5048">
                  <c:v>5248</c:v>
                </c:pt>
                <c:pt idx="5049">
                  <c:v>5249</c:v>
                </c:pt>
                <c:pt idx="5050">
                  <c:v>5250</c:v>
                </c:pt>
                <c:pt idx="5051">
                  <c:v>5251</c:v>
                </c:pt>
                <c:pt idx="5052">
                  <c:v>5252</c:v>
                </c:pt>
                <c:pt idx="5053">
                  <c:v>5253</c:v>
                </c:pt>
                <c:pt idx="5054">
                  <c:v>5254</c:v>
                </c:pt>
                <c:pt idx="5055">
                  <c:v>5255</c:v>
                </c:pt>
                <c:pt idx="5056">
                  <c:v>5256</c:v>
                </c:pt>
                <c:pt idx="5057">
                  <c:v>5257</c:v>
                </c:pt>
                <c:pt idx="5058">
                  <c:v>5258</c:v>
                </c:pt>
                <c:pt idx="5059">
                  <c:v>5259</c:v>
                </c:pt>
                <c:pt idx="5060">
                  <c:v>5260</c:v>
                </c:pt>
                <c:pt idx="5061">
                  <c:v>5261</c:v>
                </c:pt>
                <c:pt idx="5062">
                  <c:v>5262</c:v>
                </c:pt>
                <c:pt idx="5063">
                  <c:v>5263</c:v>
                </c:pt>
                <c:pt idx="5064">
                  <c:v>5264</c:v>
                </c:pt>
                <c:pt idx="5065">
                  <c:v>5265</c:v>
                </c:pt>
                <c:pt idx="5066">
                  <c:v>5266</c:v>
                </c:pt>
                <c:pt idx="5067">
                  <c:v>5267</c:v>
                </c:pt>
                <c:pt idx="5068">
                  <c:v>5268</c:v>
                </c:pt>
                <c:pt idx="5069">
                  <c:v>5269</c:v>
                </c:pt>
                <c:pt idx="5070">
                  <c:v>5270</c:v>
                </c:pt>
                <c:pt idx="5071">
                  <c:v>5271</c:v>
                </c:pt>
                <c:pt idx="5072">
                  <c:v>5272</c:v>
                </c:pt>
                <c:pt idx="5073">
                  <c:v>5273</c:v>
                </c:pt>
                <c:pt idx="5074">
                  <c:v>5274</c:v>
                </c:pt>
                <c:pt idx="5075">
                  <c:v>5275</c:v>
                </c:pt>
                <c:pt idx="5076">
                  <c:v>5276</c:v>
                </c:pt>
                <c:pt idx="5077">
                  <c:v>5277</c:v>
                </c:pt>
                <c:pt idx="5078">
                  <c:v>5278</c:v>
                </c:pt>
                <c:pt idx="5079">
                  <c:v>5279</c:v>
                </c:pt>
                <c:pt idx="5080">
                  <c:v>5280</c:v>
                </c:pt>
                <c:pt idx="5081">
                  <c:v>5281</c:v>
                </c:pt>
                <c:pt idx="5082">
                  <c:v>5282</c:v>
                </c:pt>
                <c:pt idx="5083">
                  <c:v>5283</c:v>
                </c:pt>
                <c:pt idx="5084">
                  <c:v>5284</c:v>
                </c:pt>
                <c:pt idx="5085">
                  <c:v>5285</c:v>
                </c:pt>
                <c:pt idx="5086">
                  <c:v>5286</c:v>
                </c:pt>
                <c:pt idx="5087">
                  <c:v>5287</c:v>
                </c:pt>
                <c:pt idx="5088">
                  <c:v>5288</c:v>
                </c:pt>
                <c:pt idx="5089">
                  <c:v>5289</c:v>
                </c:pt>
                <c:pt idx="5090">
                  <c:v>5290</c:v>
                </c:pt>
                <c:pt idx="5091">
                  <c:v>5291</c:v>
                </c:pt>
                <c:pt idx="5092">
                  <c:v>5292</c:v>
                </c:pt>
                <c:pt idx="5093">
                  <c:v>5293</c:v>
                </c:pt>
                <c:pt idx="5094">
                  <c:v>5294</c:v>
                </c:pt>
                <c:pt idx="5095">
                  <c:v>5295</c:v>
                </c:pt>
                <c:pt idx="5096">
                  <c:v>5296</c:v>
                </c:pt>
                <c:pt idx="5097">
                  <c:v>5297</c:v>
                </c:pt>
                <c:pt idx="5098">
                  <c:v>5298</c:v>
                </c:pt>
                <c:pt idx="5099">
                  <c:v>5299</c:v>
                </c:pt>
                <c:pt idx="5100">
                  <c:v>5300</c:v>
                </c:pt>
                <c:pt idx="5101">
                  <c:v>5301</c:v>
                </c:pt>
                <c:pt idx="5102">
                  <c:v>5302</c:v>
                </c:pt>
                <c:pt idx="5103">
                  <c:v>5303</c:v>
                </c:pt>
                <c:pt idx="5104">
                  <c:v>5304</c:v>
                </c:pt>
                <c:pt idx="5105">
                  <c:v>5305</c:v>
                </c:pt>
                <c:pt idx="5106">
                  <c:v>5306</c:v>
                </c:pt>
                <c:pt idx="5107">
                  <c:v>5307</c:v>
                </c:pt>
                <c:pt idx="5108">
                  <c:v>5308</c:v>
                </c:pt>
                <c:pt idx="5109">
                  <c:v>5309</c:v>
                </c:pt>
                <c:pt idx="5110">
                  <c:v>5310</c:v>
                </c:pt>
                <c:pt idx="5111">
                  <c:v>5311</c:v>
                </c:pt>
                <c:pt idx="5112">
                  <c:v>5312</c:v>
                </c:pt>
                <c:pt idx="5113">
                  <c:v>5313</c:v>
                </c:pt>
                <c:pt idx="5114">
                  <c:v>5314</c:v>
                </c:pt>
                <c:pt idx="5115">
                  <c:v>5315</c:v>
                </c:pt>
                <c:pt idx="5116">
                  <c:v>5316</c:v>
                </c:pt>
                <c:pt idx="5117">
                  <c:v>5317</c:v>
                </c:pt>
                <c:pt idx="5118">
                  <c:v>5318</c:v>
                </c:pt>
                <c:pt idx="5119">
                  <c:v>5319</c:v>
                </c:pt>
                <c:pt idx="5120">
                  <c:v>5320</c:v>
                </c:pt>
                <c:pt idx="5121">
                  <c:v>5321</c:v>
                </c:pt>
                <c:pt idx="5122">
                  <c:v>5322</c:v>
                </c:pt>
                <c:pt idx="5123">
                  <c:v>5323</c:v>
                </c:pt>
                <c:pt idx="5124">
                  <c:v>5324</c:v>
                </c:pt>
                <c:pt idx="5125">
                  <c:v>5325</c:v>
                </c:pt>
                <c:pt idx="5126">
                  <c:v>5326</c:v>
                </c:pt>
                <c:pt idx="5127">
                  <c:v>5327</c:v>
                </c:pt>
                <c:pt idx="5128">
                  <c:v>5328</c:v>
                </c:pt>
                <c:pt idx="5129">
                  <c:v>5329</c:v>
                </c:pt>
                <c:pt idx="5130">
                  <c:v>5330</c:v>
                </c:pt>
                <c:pt idx="5131">
                  <c:v>5331</c:v>
                </c:pt>
                <c:pt idx="5132">
                  <c:v>5332</c:v>
                </c:pt>
                <c:pt idx="5133">
                  <c:v>5333</c:v>
                </c:pt>
                <c:pt idx="5134">
                  <c:v>5334</c:v>
                </c:pt>
                <c:pt idx="5135">
                  <c:v>5335</c:v>
                </c:pt>
                <c:pt idx="5136">
                  <c:v>5336</c:v>
                </c:pt>
                <c:pt idx="5137">
                  <c:v>5337</c:v>
                </c:pt>
                <c:pt idx="5138">
                  <c:v>5338</c:v>
                </c:pt>
                <c:pt idx="5139">
                  <c:v>5339</c:v>
                </c:pt>
                <c:pt idx="5140">
                  <c:v>5340</c:v>
                </c:pt>
                <c:pt idx="5141">
                  <c:v>5341</c:v>
                </c:pt>
                <c:pt idx="5142">
                  <c:v>5342</c:v>
                </c:pt>
                <c:pt idx="5143">
                  <c:v>5343</c:v>
                </c:pt>
                <c:pt idx="5144">
                  <c:v>5344</c:v>
                </c:pt>
                <c:pt idx="5145">
                  <c:v>5345</c:v>
                </c:pt>
                <c:pt idx="5146">
                  <c:v>5346</c:v>
                </c:pt>
                <c:pt idx="5147">
                  <c:v>5347</c:v>
                </c:pt>
                <c:pt idx="5148">
                  <c:v>5348</c:v>
                </c:pt>
                <c:pt idx="5149">
                  <c:v>5349</c:v>
                </c:pt>
                <c:pt idx="5150">
                  <c:v>5350</c:v>
                </c:pt>
                <c:pt idx="5151">
                  <c:v>5351</c:v>
                </c:pt>
                <c:pt idx="5152">
                  <c:v>5352</c:v>
                </c:pt>
                <c:pt idx="5153">
                  <c:v>5353</c:v>
                </c:pt>
                <c:pt idx="5154">
                  <c:v>5354</c:v>
                </c:pt>
                <c:pt idx="5155">
                  <c:v>5355</c:v>
                </c:pt>
                <c:pt idx="5156">
                  <c:v>5356</c:v>
                </c:pt>
                <c:pt idx="5157">
                  <c:v>5357</c:v>
                </c:pt>
                <c:pt idx="5158">
                  <c:v>5358</c:v>
                </c:pt>
                <c:pt idx="5159">
                  <c:v>5359</c:v>
                </c:pt>
                <c:pt idx="5160">
                  <c:v>5360</c:v>
                </c:pt>
                <c:pt idx="5161">
                  <c:v>5361</c:v>
                </c:pt>
                <c:pt idx="5162">
                  <c:v>5362</c:v>
                </c:pt>
                <c:pt idx="5163">
                  <c:v>5363</c:v>
                </c:pt>
                <c:pt idx="5164">
                  <c:v>5364</c:v>
                </c:pt>
                <c:pt idx="5165">
                  <c:v>5365</c:v>
                </c:pt>
                <c:pt idx="5166">
                  <c:v>5366</c:v>
                </c:pt>
                <c:pt idx="5167">
                  <c:v>5367</c:v>
                </c:pt>
                <c:pt idx="5168">
                  <c:v>5368</c:v>
                </c:pt>
                <c:pt idx="5169">
                  <c:v>5369</c:v>
                </c:pt>
                <c:pt idx="5170">
                  <c:v>5370</c:v>
                </c:pt>
                <c:pt idx="5171">
                  <c:v>5371</c:v>
                </c:pt>
                <c:pt idx="5172">
                  <c:v>5372</c:v>
                </c:pt>
                <c:pt idx="5173">
                  <c:v>5373</c:v>
                </c:pt>
                <c:pt idx="5174">
                  <c:v>5374</c:v>
                </c:pt>
                <c:pt idx="5175">
                  <c:v>5375</c:v>
                </c:pt>
                <c:pt idx="5176">
                  <c:v>5376</c:v>
                </c:pt>
                <c:pt idx="5177">
                  <c:v>5377</c:v>
                </c:pt>
                <c:pt idx="5178">
                  <c:v>5378</c:v>
                </c:pt>
                <c:pt idx="5179">
                  <c:v>5379</c:v>
                </c:pt>
                <c:pt idx="5180">
                  <c:v>5380</c:v>
                </c:pt>
                <c:pt idx="5181">
                  <c:v>5381</c:v>
                </c:pt>
                <c:pt idx="5182">
                  <c:v>5382</c:v>
                </c:pt>
                <c:pt idx="5183">
                  <c:v>5383</c:v>
                </c:pt>
                <c:pt idx="5184">
                  <c:v>5384</c:v>
                </c:pt>
                <c:pt idx="5185">
                  <c:v>5385</c:v>
                </c:pt>
                <c:pt idx="5186">
                  <c:v>5386</c:v>
                </c:pt>
                <c:pt idx="5187">
                  <c:v>5387</c:v>
                </c:pt>
                <c:pt idx="5188">
                  <c:v>5388</c:v>
                </c:pt>
                <c:pt idx="5189">
                  <c:v>5389</c:v>
                </c:pt>
                <c:pt idx="5190">
                  <c:v>5390</c:v>
                </c:pt>
                <c:pt idx="5191">
                  <c:v>5391</c:v>
                </c:pt>
                <c:pt idx="5192">
                  <c:v>5392</c:v>
                </c:pt>
                <c:pt idx="5193">
                  <c:v>5393</c:v>
                </c:pt>
                <c:pt idx="5194">
                  <c:v>5394</c:v>
                </c:pt>
                <c:pt idx="5195">
                  <c:v>5395</c:v>
                </c:pt>
                <c:pt idx="5196">
                  <c:v>5396</c:v>
                </c:pt>
                <c:pt idx="5197">
                  <c:v>5397</c:v>
                </c:pt>
                <c:pt idx="5198">
                  <c:v>5398</c:v>
                </c:pt>
                <c:pt idx="5199">
                  <c:v>5399</c:v>
                </c:pt>
                <c:pt idx="5200">
                  <c:v>5400</c:v>
                </c:pt>
                <c:pt idx="5201">
                  <c:v>5401</c:v>
                </c:pt>
                <c:pt idx="5202">
                  <c:v>5402</c:v>
                </c:pt>
                <c:pt idx="5203">
                  <c:v>5403</c:v>
                </c:pt>
                <c:pt idx="5204">
                  <c:v>5404</c:v>
                </c:pt>
                <c:pt idx="5205">
                  <c:v>5405</c:v>
                </c:pt>
                <c:pt idx="5206">
                  <c:v>5406</c:v>
                </c:pt>
                <c:pt idx="5207">
                  <c:v>5407</c:v>
                </c:pt>
                <c:pt idx="5208">
                  <c:v>5408</c:v>
                </c:pt>
                <c:pt idx="5209">
                  <c:v>5409</c:v>
                </c:pt>
                <c:pt idx="5210">
                  <c:v>5410</c:v>
                </c:pt>
                <c:pt idx="5211">
                  <c:v>5411</c:v>
                </c:pt>
                <c:pt idx="5212">
                  <c:v>5412</c:v>
                </c:pt>
                <c:pt idx="5213">
                  <c:v>5413</c:v>
                </c:pt>
                <c:pt idx="5214">
                  <c:v>5414</c:v>
                </c:pt>
                <c:pt idx="5215">
                  <c:v>5415</c:v>
                </c:pt>
                <c:pt idx="5216">
                  <c:v>5416</c:v>
                </c:pt>
                <c:pt idx="5217">
                  <c:v>5417</c:v>
                </c:pt>
                <c:pt idx="5218">
                  <c:v>5418</c:v>
                </c:pt>
                <c:pt idx="5219">
                  <c:v>5419</c:v>
                </c:pt>
                <c:pt idx="5220">
                  <c:v>5420</c:v>
                </c:pt>
                <c:pt idx="5221">
                  <c:v>5421</c:v>
                </c:pt>
                <c:pt idx="5222">
                  <c:v>5422</c:v>
                </c:pt>
                <c:pt idx="5223">
                  <c:v>5423</c:v>
                </c:pt>
                <c:pt idx="5224">
                  <c:v>5424</c:v>
                </c:pt>
                <c:pt idx="5225">
                  <c:v>5425</c:v>
                </c:pt>
                <c:pt idx="5226">
                  <c:v>5426</c:v>
                </c:pt>
                <c:pt idx="5227">
                  <c:v>5427</c:v>
                </c:pt>
                <c:pt idx="5228">
                  <c:v>5428</c:v>
                </c:pt>
                <c:pt idx="5229">
                  <c:v>5429</c:v>
                </c:pt>
                <c:pt idx="5230">
                  <c:v>5430</c:v>
                </c:pt>
                <c:pt idx="5231">
                  <c:v>5431</c:v>
                </c:pt>
                <c:pt idx="5232">
                  <c:v>5432</c:v>
                </c:pt>
                <c:pt idx="5233">
                  <c:v>5433</c:v>
                </c:pt>
                <c:pt idx="5234">
                  <c:v>5434</c:v>
                </c:pt>
                <c:pt idx="5235">
                  <c:v>5435</c:v>
                </c:pt>
                <c:pt idx="5236">
                  <c:v>5436</c:v>
                </c:pt>
                <c:pt idx="5237">
                  <c:v>5437</c:v>
                </c:pt>
                <c:pt idx="5238">
                  <c:v>5438</c:v>
                </c:pt>
                <c:pt idx="5239">
                  <c:v>5439</c:v>
                </c:pt>
                <c:pt idx="5240">
                  <c:v>5440</c:v>
                </c:pt>
                <c:pt idx="5241">
                  <c:v>5441</c:v>
                </c:pt>
                <c:pt idx="5242">
                  <c:v>5442</c:v>
                </c:pt>
                <c:pt idx="5243">
                  <c:v>5443</c:v>
                </c:pt>
                <c:pt idx="5244">
                  <c:v>5444</c:v>
                </c:pt>
                <c:pt idx="5245">
                  <c:v>5445</c:v>
                </c:pt>
                <c:pt idx="5246">
                  <c:v>5446</c:v>
                </c:pt>
                <c:pt idx="5247">
                  <c:v>5447</c:v>
                </c:pt>
                <c:pt idx="5248">
                  <c:v>5448</c:v>
                </c:pt>
                <c:pt idx="5249">
                  <c:v>5449</c:v>
                </c:pt>
                <c:pt idx="5250">
                  <c:v>5450</c:v>
                </c:pt>
                <c:pt idx="5251">
                  <c:v>5451</c:v>
                </c:pt>
                <c:pt idx="5252">
                  <c:v>5452</c:v>
                </c:pt>
                <c:pt idx="5253">
                  <c:v>5453</c:v>
                </c:pt>
                <c:pt idx="5254">
                  <c:v>5454</c:v>
                </c:pt>
                <c:pt idx="5255">
                  <c:v>5455</c:v>
                </c:pt>
                <c:pt idx="5256">
                  <c:v>5456</c:v>
                </c:pt>
                <c:pt idx="5257">
                  <c:v>5457</c:v>
                </c:pt>
                <c:pt idx="5258">
                  <c:v>5458</c:v>
                </c:pt>
                <c:pt idx="5259">
                  <c:v>5459</c:v>
                </c:pt>
                <c:pt idx="5260">
                  <c:v>5460</c:v>
                </c:pt>
                <c:pt idx="5261">
                  <c:v>5461</c:v>
                </c:pt>
                <c:pt idx="5262">
                  <c:v>5462</c:v>
                </c:pt>
                <c:pt idx="5263">
                  <c:v>5463</c:v>
                </c:pt>
                <c:pt idx="5264">
                  <c:v>5464</c:v>
                </c:pt>
                <c:pt idx="5265">
                  <c:v>5465</c:v>
                </c:pt>
                <c:pt idx="5266">
                  <c:v>5466</c:v>
                </c:pt>
                <c:pt idx="5267">
                  <c:v>5467</c:v>
                </c:pt>
                <c:pt idx="5268">
                  <c:v>5468</c:v>
                </c:pt>
                <c:pt idx="5269">
                  <c:v>5469</c:v>
                </c:pt>
                <c:pt idx="5270">
                  <c:v>5470</c:v>
                </c:pt>
                <c:pt idx="5271">
                  <c:v>5471</c:v>
                </c:pt>
                <c:pt idx="5272">
                  <c:v>5472</c:v>
                </c:pt>
                <c:pt idx="5273">
                  <c:v>5473</c:v>
                </c:pt>
                <c:pt idx="5274">
                  <c:v>5474</c:v>
                </c:pt>
                <c:pt idx="5275">
                  <c:v>5475</c:v>
                </c:pt>
                <c:pt idx="5276">
                  <c:v>5476</c:v>
                </c:pt>
                <c:pt idx="5277">
                  <c:v>5477</c:v>
                </c:pt>
                <c:pt idx="5278">
                  <c:v>5478</c:v>
                </c:pt>
                <c:pt idx="5279">
                  <c:v>5479</c:v>
                </c:pt>
                <c:pt idx="5280">
                  <c:v>5480</c:v>
                </c:pt>
                <c:pt idx="5281">
                  <c:v>5481</c:v>
                </c:pt>
                <c:pt idx="5282">
                  <c:v>5482</c:v>
                </c:pt>
                <c:pt idx="5283">
                  <c:v>5483</c:v>
                </c:pt>
                <c:pt idx="5284">
                  <c:v>5484</c:v>
                </c:pt>
                <c:pt idx="5285">
                  <c:v>5485</c:v>
                </c:pt>
                <c:pt idx="5286">
                  <c:v>5486</c:v>
                </c:pt>
                <c:pt idx="5287">
                  <c:v>5487</c:v>
                </c:pt>
                <c:pt idx="5288">
                  <c:v>5488</c:v>
                </c:pt>
                <c:pt idx="5289">
                  <c:v>5489</c:v>
                </c:pt>
                <c:pt idx="5290">
                  <c:v>5490</c:v>
                </c:pt>
                <c:pt idx="5291">
                  <c:v>5491</c:v>
                </c:pt>
                <c:pt idx="5292">
                  <c:v>5492</c:v>
                </c:pt>
                <c:pt idx="5293">
                  <c:v>5493</c:v>
                </c:pt>
                <c:pt idx="5294">
                  <c:v>5494</c:v>
                </c:pt>
                <c:pt idx="5295">
                  <c:v>5495</c:v>
                </c:pt>
                <c:pt idx="5296">
                  <c:v>5496</c:v>
                </c:pt>
                <c:pt idx="5297">
                  <c:v>5497</c:v>
                </c:pt>
                <c:pt idx="5298">
                  <c:v>5498</c:v>
                </c:pt>
                <c:pt idx="5299">
                  <c:v>5499</c:v>
                </c:pt>
                <c:pt idx="5300">
                  <c:v>5500</c:v>
                </c:pt>
                <c:pt idx="5301">
                  <c:v>5501</c:v>
                </c:pt>
                <c:pt idx="5302">
                  <c:v>5502</c:v>
                </c:pt>
                <c:pt idx="5303">
                  <c:v>5503</c:v>
                </c:pt>
                <c:pt idx="5304">
                  <c:v>5504</c:v>
                </c:pt>
                <c:pt idx="5305">
                  <c:v>5505</c:v>
                </c:pt>
                <c:pt idx="5306">
                  <c:v>5506</c:v>
                </c:pt>
                <c:pt idx="5307">
                  <c:v>5507</c:v>
                </c:pt>
                <c:pt idx="5308">
                  <c:v>5508</c:v>
                </c:pt>
                <c:pt idx="5309">
                  <c:v>5509</c:v>
                </c:pt>
                <c:pt idx="5310">
                  <c:v>5510</c:v>
                </c:pt>
                <c:pt idx="5311">
                  <c:v>5511</c:v>
                </c:pt>
                <c:pt idx="5312">
                  <c:v>5512</c:v>
                </c:pt>
                <c:pt idx="5313">
                  <c:v>5513</c:v>
                </c:pt>
                <c:pt idx="5314">
                  <c:v>5514</c:v>
                </c:pt>
                <c:pt idx="5315">
                  <c:v>5515</c:v>
                </c:pt>
                <c:pt idx="5316">
                  <c:v>5516</c:v>
                </c:pt>
                <c:pt idx="5317">
                  <c:v>5517</c:v>
                </c:pt>
                <c:pt idx="5318">
                  <c:v>5518</c:v>
                </c:pt>
                <c:pt idx="5319">
                  <c:v>5519</c:v>
                </c:pt>
                <c:pt idx="5320">
                  <c:v>5520</c:v>
                </c:pt>
                <c:pt idx="5321">
                  <c:v>5521</c:v>
                </c:pt>
                <c:pt idx="5322">
                  <c:v>5522</c:v>
                </c:pt>
                <c:pt idx="5323">
                  <c:v>5523</c:v>
                </c:pt>
                <c:pt idx="5324">
                  <c:v>5524</c:v>
                </c:pt>
                <c:pt idx="5325">
                  <c:v>5525</c:v>
                </c:pt>
                <c:pt idx="5326">
                  <c:v>5526</c:v>
                </c:pt>
                <c:pt idx="5327">
                  <c:v>5527</c:v>
                </c:pt>
                <c:pt idx="5328">
                  <c:v>5528</c:v>
                </c:pt>
                <c:pt idx="5329">
                  <c:v>5529</c:v>
                </c:pt>
                <c:pt idx="5330">
                  <c:v>5530</c:v>
                </c:pt>
                <c:pt idx="5331">
                  <c:v>5531</c:v>
                </c:pt>
                <c:pt idx="5332">
                  <c:v>5532</c:v>
                </c:pt>
                <c:pt idx="5333">
                  <c:v>5533</c:v>
                </c:pt>
                <c:pt idx="5334">
                  <c:v>5534</c:v>
                </c:pt>
                <c:pt idx="5335">
                  <c:v>5535</c:v>
                </c:pt>
                <c:pt idx="5336">
                  <c:v>5536</c:v>
                </c:pt>
                <c:pt idx="5337">
                  <c:v>5537</c:v>
                </c:pt>
                <c:pt idx="5338">
                  <c:v>5538</c:v>
                </c:pt>
                <c:pt idx="5339">
                  <c:v>5539</c:v>
                </c:pt>
                <c:pt idx="5340">
                  <c:v>5540</c:v>
                </c:pt>
                <c:pt idx="5341">
                  <c:v>5541</c:v>
                </c:pt>
                <c:pt idx="5342">
                  <c:v>5542</c:v>
                </c:pt>
                <c:pt idx="5343">
                  <c:v>5543</c:v>
                </c:pt>
                <c:pt idx="5344">
                  <c:v>5544</c:v>
                </c:pt>
                <c:pt idx="5345">
                  <c:v>5545</c:v>
                </c:pt>
                <c:pt idx="5346">
                  <c:v>5546</c:v>
                </c:pt>
                <c:pt idx="5347">
                  <c:v>5547</c:v>
                </c:pt>
                <c:pt idx="5348">
                  <c:v>5548</c:v>
                </c:pt>
                <c:pt idx="5349">
                  <c:v>5549</c:v>
                </c:pt>
                <c:pt idx="5350">
                  <c:v>5550</c:v>
                </c:pt>
                <c:pt idx="5351">
                  <c:v>5551</c:v>
                </c:pt>
                <c:pt idx="5352">
                  <c:v>5552</c:v>
                </c:pt>
                <c:pt idx="5353">
                  <c:v>5553</c:v>
                </c:pt>
                <c:pt idx="5354">
                  <c:v>5554</c:v>
                </c:pt>
                <c:pt idx="5355">
                  <c:v>5555</c:v>
                </c:pt>
                <c:pt idx="5356">
                  <c:v>5556</c:v>
                </c:pt>
                <c:pt idx="5357">
                  <c:v>5557</c:v>
                </c:pt>
                <c:pt idx="5358">
                  <c:v>5558</c:v>
                </c:pt>
                <c:pt idx="5359">
                  <c:v>5559</c:v>
                </c:pt>
                <c:pt idx="5360">
                  <c:v>5560</c:v>
                </c:pt>
                <c:pt idx="5361">
                  <c:v>5561</c:v>
                </c:pt>
                <c:pt idx="5362">
                  <c:v>5562</c:v>
                </c:pt>
                <c:pt idx="5363">
                  <c:v>5563</c:v>
                </c:pt>
                <c:pt idx="5364">
                  <c:v>5564</c:v>
                </c:pt>
                <c:pt idx="5365">
                  <c:v>5565</c:v>
                </c:pt>
                <c:pt idx="5366">
                  <c:v>5566</c:v>
                </c:pt>
                <c:pt idx="5367">
                  <c:v>5567</c:v>
                </c:pt>
                <c:pt idx="5368">
                  <c:v>5568</c:v>
                </c:pt>
                <c:pt idx="5369">
                  <c:v>5569</c:v>
                </c:pt>
                <c:pt idx="5370">
                  <c:v>5570</c:v>
                </c:pt>
                <c:pt idx="5371">
                  <c:v>5571</c:v>
                </c:pt>
                <c:pt idx="5372">
                  <c:v>5572</c:v>
                </c:pt>
                <c:pt idx="5373">
                  <c:v>5573</c:v>
                </c:pt>
                <c:pt idx="5374">
                  <c:v>5574</c:v>
                </c:pt>
                <c:pt idx="5375">
                  <c:v>5575</c:v>
                </c:pt>
                <c:pt idx="5376">
                  <c:v>5576</c:v>
                </c:pt>
                <c:pt idx="5377">
                  <c:v>5577</c:v>
                </c:pt>
                <c:pt idx="5378">
                  <c:v>5578</c:v>
                </c:pt>
                <c:pt idx="5379">
                  <c:v>5579</c:v>
                </c:pt>
                <c:pt idx="5380">
                  <c:v>5580</c:v>
                </c:pt>
                <c:pt idx="5381">
                  <c:v>5581</c:v>
                </c:pt>
                <c:pt idx="5382">
                  <c:v>5582</c:v>
                </c:pt>
                <c:pt idx="5383">
                  <c:v>5583</c:v>
                </c:pt>
                <c:pt idx="5384">
                  <c:v>5584</c:v>
                </c:pt>
                <c:pt idx="5385">
                  <c:v>5585</c:v>
                </c:pt>
                <c:pt idx="5386">
                  <c:v>5586</c:v>
                </c:pt>
                <c:pt idx="5387">
                  <c:v>5587</c:v>
                </c:pt>
                <c:pt idx="5388">
                  <c:v>5588</c:v>
                </c:pt>
                <c:pt idx="5389">
                  <c:v>5589</c:v>
                </c:pt>
                <c:pt idx="5390">
                  <c:v>5590</c:v>
                </c:pt>
                <c:pt idx="5391">
                  <c:v>5591</c:v>
                </c:pt>
                <c:pt idx="5392">
                  <c:v>5592</c:v>
                </c:pt>
                <c:pt idx="5393">
                  <c:v>5593</c:v>
                </c:pt>
                <c:pt idx="5394">
                  <c:v>5594</c:v>
                </c:pt>
                <c:pt idx="5395">
                  <c:v>5595</c:v>
                </c:pt>
                <c:pt idx="5396">
                  <c:v>5596</c:v>
                </c:pt>
                <c:pt idx="5397">
                  <c:v>5597</c:v>
                </c:pt>
                <c:pt idx="5398">
                  <c:v>5598</c:v>
                </c:pt>
                <c:pt idx="5399">
                  <c:v>5599</c:v>
                </c:pt>
                <c:pt idx="5400">
                  <c:v>5600</c:v>
                </c:pt>
                <c:pt idx="5401">
                  <c:v>5601</c:v>
                </c:pt>
                <c:pt idx="5402">
                  <c:v>5602</c:v>
                </c:pt>
                <c:pt idx="5403">
                  <c:v>5603</c:v>
                </c:pt>
                <c:pt idx="5404">
                  <c:v>5604</c:v>
                </c:pt>
                <c:pt idx="5405">
                  <c:v>5605</c:v>
                </c:pt>
                <c:pt idx="5406">
                  <c:v>5606</c:v>
                </c:pt>
                <c:pt idx="5407">
                  <c:v>5607</c:v>
                </c:pt>
                <c:pt idx="5408">
                  <c:v>5608</c:v>
                </c:pt>
                <c:pt idx="5409">
                  <c:v>5609</c:v>
                </c:pt>
                <c:pt idx="5410">
                  <c:v>5610</c:v>
                </c:pt>
                <c:pt idx="5411">
                  <c:v>5611</c:v>
                </c:pt>
                <c:pt idx="5412">
                  <c:v>5612</c:v>
                </c:pt>
                <c:pt idx="5413">
                  <c:v>5613</c:v>
                </c:pt>
                <c:pt idx="5414">
                  <c:v>5614</c:v>
                </c:pt>
                <c:pt idx="5415">
                  <c:v>5615</c:v>
                </c:pt>
                <c:pt idx="5416">
                  <c:v>5616</c:v>
                </c:pt>
                <c:pt idx="5417">
                  <c:v>5617</c:v>
                </c:pt>
                <c:pt idx="5418">
                  <c:v>5618</c:v>
                </c:pt>
                <c:pt idx="5419">
                  <c:v>5619</c:v>
                </c:pt>
                <c:pt idx="5420">
                  <c:v>5620</c:v>
                </c:pt>
                <c:pt idx="5421">
                  <c:v>5621</c:v>
                </c:pt>
                <c:pt idx="5422">
                  <c:v>5622</c:v>
                </c:pt>
                <c:pt idx="5423">
                  <c:v>5623</c:v>
                </c:pt>
                <c:pt idx="5424">
                  <c:v>5624</c:v>
                </c:pt>
                <c:pt idx="5425">
                  <c:v>5625</c:v>
                </c:pt>
                <c:pt idx="5426">
                  <c:v>5626</c:v>
                </c:pt>
                <c:pt idx="5427">
                  <c:v>5627</c:v>
                </c:pt>
                <c:pt idx="5428">
                  <c:v>5628</c:v>
                </c:pt>
                <c:pt idx="5429">
                  <c:v>5629</c:v>
                </c:pt>
                <c:pt idx="5430">
                  <c:v>5630</c:v>
                </c:pt>
                <c:pt idx="5431">
                  <c:v>5631</c:v>
                </c:pt>
                <c:pt idx="5432">
                  <c:v>5632</c:v>
                </c:pt>
                <c:pt idx="5433">
                  <c:v>5633</c:v>
                </c:pt>
                <c:pt idx="5434">
                  <c:v>5634</c:v>
                </c:pt>
                <c:pt idx="5435">
                  <c:v>5635</c:v>
                </c:pt>
                <c:pt idx="5436">
                  <c:v>5636</c:v>
                </c:pt>
                <c:pt idx="5437">
                  <c:v>5637</c:v>
                </c:pt>
                <c:pt idx="5438">
                  <c:v>5638</c:v>
                </c:pt>
                <c:pt idx="5439">
                  <c:v>5639</c:v>
                </c:pt>
                <c:pt idx="5440">
                  <c:v>5640</c:v>
                </c:pt>
                <c:pt idx="5441">
                  <c:v>5641</c:v>
                </c:pt>
                <c:pt idx="5442">
                  <c:v>5642</c:v>
                </c:pt>
                <c:pt idx="5443">
                  <c:v>5643</c:v>
                </c:pt>
                <c:pt idx="5444">
                  <c:v>5644</c:v>
                </c:pt>
                <c:pt idx="5445">
                  <c:v>5645</c:v>
                </c:pt>
                <c:pt idx="5446">
                  <c:v>5646</c:v>
                </c:pt>
                <c:pt idx="5447">
                  <c:v>5647</c:v>
                </c:pt>
                <c:pt idx="5448">
                  <c:v>5648</c:v>
                </c:pt>
                <c:pt idx="5449">
                  <c:v>5649</c:v>
                </c:pt>
                <c:pt idx="5450">
                  <c:v>5650</c:v>
                </c:pt>
                <c:pt idx="5451">
                  <c:v>5651</c:v>
                </c:pt>
                <c:pt idx="5452">
                  <c:v>5652</c:v>
                </c:pt>
                <c:pt idx="5453">
                  <c:v>5653</c:v>
                </c:pt>
                <c:pt idx="5454">
                  <c:v>5654</c:v>
                </c:pt>
                <c:pt idx="5455">
                  <c:v>5655</c:v>
                </c:pt>
                <c:pt idx="5456">
                  <c:v>5656</c:v>
                </c:pt>
                <c:pt idx="5457">
                  <c:v>5657</c:v>
                </c:pt>
                <c:pt idx="5458">
                  <c:v>5658</c:v>
                </c:pt>
                <c:pt idx="5459">
                  <c:v>5659</c:v>
                </c:pt>
                <c:pt idx="5460">
                  <c:v>5660</c:v>
                </c:pt>
                <c:pt idx="5461">
                  <c:v>5661</c:v>
                </c:pt>
                <c:pt idx="5462">
                  <c:v>5662</c:v>
                </c:pt>
                <c:pt idx="5463">
                  <c:v>5663</c:v>
                </c:pt>
                <c:pt idx="5464">
                  <c:v>5664</c:v>
                </c:pt>
                <c:pt idx="5465">
                  <c:v>5665</c:v>
                </c:pt>
                <c:pt idx="5466">
                  <c:v>5666</c:v>
                </c:pt>
                <c:pt idx="5467">
                  <c:v>5667</c:v>
                </c:pt>
                <c:pt idx="5468">
                  <c:v>5668</c:v>
                </c:pt>
                <c:pt idx="5469">
                  <c:v>5669</c:v>
                </c:pt>
                <c:pt idx="5470">
                  <c:v>5670</c:v>
                </c:pt>
                <c:pt idx="5471">
                  <c:v>5671</c:v>
                </c:pt>
                <c:pt idx="5472">
                  <c:v>5672</c:v>
                </c:pt>
                <c:pt idx="5473">
                  <c:v>5673</c:v>
                </c:pt>
                <c:pt idx="5474">
                  <c:v>5674</c:v>
                </c:pt>
                <c:pt idx="5475">
                  <c:v>5675</c:v>
                </c:pt>
                <c:pt idx="5476">
                  <c:v>5676</c:v>
                </c:pt>
                <c:pt idx="5477">
                  <c:v>5677</c:v>
                </c:pt>
                <c:pt idx="5478">
                  <c:v>5678</c:v>
                </c:pt>
                <c:pt idx="5479">
                  <c:v>5679</c:v>
                </c:pt>
                <c:pt idx="5480">
                  <c:v>5680</c:v>
                </c:pt>
                <c:pt idx="5481">
                  <c:v>5681</c:v>
                </c:pt>
                <c:pt idx="5482">
                  <c:v>5682</c:v>
                </c:pt>
                <c:pt idx="5483">
                  <c:v>5683</c:v>
                </c:pt>
                <c:pt idx="5484">
                  <c:v>5684</c:v>
                </c:pt>
                <c:pt idx="5485">
                  <c:v>5685</c:v>
                </c:pt>
                <c:pt idx="5486">
                  <c:v>5686</c:v>
                </c:pt>
                <c:pt idx="5487">
                  <c:v>5687</c:v>
                </c:pt>
                <c:pt idx="5488">
                  <c:v>5688</c:v>
                </c:pt>
                <c:pt idx="5489">
                  <c:v>5689</c:v>
                </c:pt>
                <c:pt idx="5490">
                  <c:v>5690</c:v>
                </c:pt>
                <c:pt idx="5491">
                  <c:v>5691</c:v>
                </c:pt>
                <c:pt idx="5492">
                  <c:v>5692</c:v>
                </c:pt>
                <c:pt idx="5493">
                  <c:v>5693</c:v>
                </c:pt>
                <c:pt idx="5494">
                  <c:v>5694</c:v>
                </c:pt>
                <c:pt idx="5495">
                  <c:v>5695</c:v>
                </c:pt>
                <c:pt idx="5496">
                  <c:v>5696</c:v>
                </c:pt>
                <c:pt idx="5497">
                  <c:v>5697</c:v>
                </c:pt>
                <c:pt idx="5498">
                  <c:v>5698</c:v>
                </c:pt>
                <c:pt idx="5499">
                  <c:v>5699</c:v>
                </c:pt>
                <c:pt idx="5500">
                  <c:v>5700</c:v>
                </c:pt>
                <c:pt idx="5501">
                  <c:v>5701</c:v>
                </c:pt>
                <c:pt idx="5502">
                  <c:v>5702</c:v>
                </c:pt>
                <c:pt idx="5503">
                  <c:v>5703</c:v>
                </c:pt>
                <c:pt idx="5504">
                  <c:v>5704</c:v>
                </c:pt>
                <c:pt idx="5505">
                  <c:v>5705</c:v>
                </c:pt>
                <c:pt idx="5506">
                  <c:v>5706</c:v>
                </c:pt>
                <c:pt idx="5507">
                  <c:v>5707</c:v>
                </c:pt>
                <c:pt idx="5508">
                  <c:v>5708</c:v>
                </c:pt>
                <c:pt idx="5509">
                  <c:v>5709</c:v>
                </c:pt>
                <c:pt idx="5510">
                  <c:v>5710</c:v>
                </c:pt>
                <c:pt idx="5511">
                  <c:v>5711</c:v>
                </c:pt>
                <c:pt idx="5512">
                  <c:v>5712</c:v>
                </c:pt>
                <c:pt idx="5513">
                  <c:v>5713</c:v>
                </c:pt>
                <c:pt idx="5514">
                  <c:v>5714</c:v>
                </c:pt>
                <c:pt idx="5515">
                  <c:v>5715</c:v>
                </c:pt>
                <c:pt idx="5516">
                  <c:v>5716</c:v>
                </c:pt>
                <c:pt idx="5517">
                  <c:v>5717</c:v>
                </c:pt>
                <c:pt idx="5518">
                  <c:v>5718</c:v>
                </c:pt>
                <c:pt idx="5519">
                  <c:v>5719</c:v>
                </c:pt>
                <c:pt idx="5520">
                  <c:v>5720</c:v>
                </c:pt>
                <c:pt idx="5521">
                  <c:v>5721</c:v>
                </c:pt>
                <c:pt idx="5522">
                  <c:v>5722</c:v>
                </c:pt>
                <c:pt idx="5523">
                  <c:v>5723</c:v>
                </c:pt>
                <c:pt idx="5524">
                  <c:v>5724</c:v>
                </c:pt>
                <c:pt idx="5525">
                  <c:v>5725</c:v>
                </c:pt>
                <c:pt idx="5526">
                  <c:v>5726</c:v>
                </c:pt>
                <c:pt idx="5527">
                  <c:v>5727</c:v>
                </c:pt>
                <c:pt idx="5528">
                  <c:v>5728</c:v>
                </c:pt>
                <c:pt idx="5529">
                  <c:v>5729</c:v>
                </c:pt>
                <c:pt idx="5530">
                  <c:v>5730</c:v>
                </c:pt>
                <c:pt idx="5531">
                  <c:v>5731</c:v>
                </c:pt>
                <c:pt idx="5532">
                  <c:v>5732</c:v>
                </c:pt>
                <c:pt idx="5533">
                  <c:v>5733</c:v>
                </c:pt>
                <c:pt idx="5534">
                  <c:v>5734</c:v>
                </c:pt>
                <c:pt idx="5535">
                  <c:v>5735</c:v>
                </c:pt>
                <c:pt idx="5536">
                  <c:v>5736</c:v>
                </c:pt>
                <c:pt idx="5537">
                  <c:v>5737</c:v>
                </c:pt>
                <c:pt idx="5538">
                  <c:v>5738</c:v>
                </c:pt>
                <c:pt idx="5539">
                  <c:v>5739</c:v>
                </c:pt>
                <c:pt idx="5540">
                  <c:v>5740</c:v>
                </c:pt>
                <c:pt idx="5541">
                  <c:v>5741</c:v>
                </c:pt>
                <c:pt idx="5542">
                  <c:v>5742</c:v>
                </c:pt>
                <c:pt idx="5543">
                  <c:v>5743</c:v>
                </c:pt>
                <c:pt idx="5544">
                  <c:v>5744</c:v>
                </c:pt>
                <c:pt idx="5545">
                  <c:v>5745</c:v>
                </c:pt>
                <c:pt idx="5546">
                  <c:v>5746</c:v>
                </c:pt>
                <c:pt idx="5547">
                  <c:v>5747</c:v>
                </c:pt>
                <c:pt idx="5548">
                  <c:v>5748</c:v>
                </c:pt>
                <c:pt idx="5549">
                  <c:v>5749</c:v>
                </c:pt>
                <c:pt idx="5550">
                  <c:v>5750</c:v>
                </c:pt>
                <c:pt idx="5551">
                  <c:v>5751</c:v>
                </c:pt>
                <c:pt idx="5552">
                  <c:v>5752</c:v>
                </c:pt>
                <c:pt idx="5553">
                  <c:v>5753</c:v>
                </c:pt>
                <c:pt idx="5554">
                  <c:v>5754</c:v>
                </c:pt>
                <c:pt idx="5555">
                  <c:v>5755</c:v>
                </c:pt>
                <c:pt idx="5556">
                  <c:v>5756</c:v>
                </c:pt>
                <c:pt idx="5557">
                  <c:v>5757</c:v>
                </c:pt>
                <c:pt idx="5558">
                  <c:v>5758</c:v>
                </c:pt>
                <c:pt idx="5559">
                  <c:v>5759</c:v>
                </c:pt>
                <c:pt idx="5560">
                  <c:v>5760</c:v>
                </c:pt>
                <c:pt idx="5561">
                  <c:v>5761</c:v>
                </c:pt>
                <c:pt idx="5562">
                  <c:v>5762</c:v>
                </c:pt>
                <c:pt idx="5563">
                  <c:v>5763</c:v>
                </c:pt>
                <c:pt idx="5564">
                  <c:v>5764</c:v>
                </c:pt>
                <c:pt idx="5565">
                  <c:v>5765</c:v>
                </c:pt>
                <c:pt idx="5566">
                  <c:v>5766</c:v>
                </c:pt>
                <c:pt idx="5567">
                  <c:v>5767</c:v>
                </c:pt>
                <c:pt idx="5568">
                  <c:v>5768</c:v>
                </c:pt>
                <c:pt idx="5569">
                  <c:v>5769</c:v>
                </c:pt>
                <c:pt idx="5570">
                  <c:v>5770</c:v>
                </c:pt>
                <c:pt idx="5571">
                  <c:v>5771</c:v>
                </c:pt>
                <c:pt idx="5572">
                  <c:v>5772</c:v>
                </c:pt>
                <c:pt idx="5573">
                  <c:v>5773</c:v>
                </c:pt>
                <c:pt idx="5574">
                  <c:v>5774</c:v>
                </c:pt>
                <c:pt idx="5575">
                  <c:v>5775</c:v>
                </c:pt>
                <c:pt idx="5576">
                  <c:v>5776</c:v>
                </c:pt>
                <c:pt idx="5577">
                  <c:v>5777</c:v>
                </c:pt>
                <c:pt idx="5578">
                  <c:v>5778</c:v>
                </c:pt>
                <c:pt idx="5579">
                  <c:v>5779</c:v>
                </c:pt>
                <c:pt idx="5580">
                  <c:v>5780</c:v>
                </c:pt>
                <c:pt idx="5581">
                  <c:v>5781</c:v>
                </c:pt>
                <c:pt idx="5582">
                  <c:v>5782</c:v>
                </c:pt>
                <c:pt idx="5583">
                  <c:v>5783</c:v>
                </c:pt>
                <c:pt idx="5584">
                  <c:v>5784</c:v>
                </c:pt>
                <c:pt idx="5585">
                  <c:v>5785</c:v>
                </c:pt>
                <c:pt idx="5586">
                  <c:v>5786</c:v>
                </c:pt>
                <c:pt idx="5587">
                  <c:v>5787</c:v>
                </c:pt>
                <c:pt idx="5588">
                  <c:v>5788</c:v>
                </c:pt>
                <c:pt idx="5589">
                  <c:v>5789</c:v>
                </c:pt>
                <c:pt idx="5590">
                  <c:v>5790</c:v>
                </c:pt>
                <c:pt idx="5591">
                  <c:v>5791</c:v>
                </c:pt>
                <c:pt idx="5592">
                  <c:v>5792</c:v>
                </c:pt>
                <c:pt idx="5593">
                  <c:v>5793</c:v>
                </c:pt>
                <c:pt idx="5594">
                  <c:v>5794</c:v>
                </c:pt>
                <c:pt idx="5595">
                  <c:v>5795</c:v>
                </c:pt>
                <c:pt idx="5596">
                  <c:v>5796</c:v>
                </c:pt>
                <c:pt idx="5597">
                  <c:v>5797</c:v>
                </c:pt>
                <c:pt idx="5598">
                  <c:v>5798</c:v>
                </c:pt>
                <c:pt idx="5599">
                  <c:v>5799</c:v>
                </c:pt>
                <c:pt idx="5600">
                  <c:v>5800</c:v>
                </c:pt>
                <c:pt idx="5601">
                  <c:v>5801</c:v>
                </c:pt>
                <c:pt idx="5602">
                  <c:v>5802</c:v>
                </c:pt>
                <c:pt idx="5603">
                  <c:v>5803</c:v>
                </c:pt>
                <c:pt idx="5604">
                  <c:v>5804</c:v>
                </c:pt>
                <c:pt idx="5605">
                  <c:v>5805</c:v>
                </c:pt>
                <c:pt idx="5606">
                  <c:v>5806</c:v>
                </c:pt>
                <c:pt idx="5607">
                  <c:v>5807</c:v>
                </c:pt>
                <c:pt idx="5608">
                  <c:v>5808</c:v>
                </c:pt>
                <c:pt idx="5609">
                  <c:v>5809</c:v>
                </c:pt>
                <c:pt idx="5610">
                  <c:v>5810</c:v>
                </c:pt>
                <c:pt idx="5611">
                  <c:v>5811</c:v>
                </c:pt>
                <c:pt idx="5612">
                  <c:v>5812</c:v>
                </c:pt>
                <c:pt idx="5613">
                  <c:v>5813</c:v>
                </c:pt>
                <c:pt idx="5614">
                  <c:v>5814</c:v>
                </c:pt>
                <c:pt idx="5615">
                  <c:v>5815</c:v>
                </c:pt>
                <c:pt idx="5616">
                  <c:v>5816</c:v>
                </c:pt>
                <c:pt idx="5617">
                  <c:v>5817</c:v>
                </c:pt>
                <c:pt idx="5618">
                  <c:v>5818</c:v>
                </c:pt>
                <c:pt idx="5619">
                  <c:v>5819</c:v>
                </c:pt>
                <c:pt idx="5620">
                  <c:v>5820</c:v>
                </c:pt>
                <c:pt idx="5621">
                  <c:v>5821</c:v>
                </c:pt>
                <c:pt idx="5622">
                  <c:v>5822</c:v>
                </c:pt>
                <c:pt idx="5623">
                  <c:v>5823</c:v>
                </c:pt>
                <c:pt idx="5624">
                  <c:v>5824</c:v>
                </c:pt>
                <c:pt idx="5625">
                  <c:v>5825</c:v>
                </c:pt>
                <c:pt idx="5626">
                  <c:v>5826</c:v>
                </c:pt>
                <c:pt idx="5627">
                  <c:v>5827</c:v>
                </c:pt>
                <c:pt idx="5628">
                  <c:v>5828</c:v>
                </c:pt>
                <c:pt idx="5629">
                  <c:v>5829</c:v>
                </c:pt>
                <c:pt idx="5630">
                  <c:v>5830</c:v>
                </c:pt>
                <c:pt idx="5631">
                  <c:v>5831</c:v>
                </c:pt>
                <c:pt idx="5632">
                  <c:v>5832</c:v>
                </c:pt>
                <c:pt idx="5633">
                  <c:v>5833</c:v>
                </c:pt>
                <c:pt idx="5634">
                  <c:v>5834</c:v>
                </c:pt>
                <c:pt idx="5635">
                  <c:v>5835</c:v>
                </c:pt>
                <c:pt idx="5636">
                  <c:v>5836</c:v>
                </c:pt>
                <c:pt idx="5637">
                  <c:v>5837</c:v>
                </c:pt>
                <c:pt idx="5638">
                  <c:v>5838</c:v>
                </c:pt>
                <c:pt idx="5639">
                  <c:v>5839</c:v>
                </c:pt>
                <c:pt idx="5640">
                  <c:v>5840</c:v>
                </c:pt>
                <c:pt idx="5641">
                  <c:v>5841</c:v>
                </c:pt>
                <c:pt idx="5642">
                  <c:v>5842</c:v>
                </c:pt>
                <c:pt idx="5643">
                  <c:v>5843</c:v>
                </c:pt>
                <c:pt idx="5644">
                  <c:v>5844</c:v>
                </c:pt>
                <c:pt idx="5645">
                  <c:v>5845</c:v>
                </c:pt>
                <c:pt idx="5646">
                  <c:v>5846</c:v>
                </c:pt>
                <c:pt idx="5647">
                  <c:v>5847</c:v>
                </c:pt>
                <c:pt idx="5648">
                  <c:v>5848</c:v>
                </c:pt>
                <c:pt idx="5649">
                  <c:v>5849</c:v>
                </c:pt>
                <c:pt idx="5650">
                  <c:v>5850</c:v>
                </c:pt>
                <c:pt idx="5651">
                  <c:v>5851</c:v>
                </c:pt>
                <c:pt idx="5652">
                  <c:v>5852</c:v>
                </c:pt>
                <c:pt idx="5653">
                  <c:v>5853</c:v>
                </c:pt>
                <c:pt idx="5654">
                  <c:v>5854</c:v>
                </c:pt>
                <c:pt idx="5655">
                  <c:v>5855</c:v>
                </c:pt>
                <c:pt idx="5656">
                  <c:v>5856</c:v>
                </c:pt>
                <c:pt idx="5657">
                  <c:v>5857</c:v>
                </c:pt>
                <c:pt idx="5658">
                  <c:v>5858</c:v>
                </c:pt>
                <c:pt idx="5659">
                  <c:v>5859</c:v>
                </c:pt>
                <c:pt idx="5660">
                  <c:v>5860</c:v>
                </c:pt>
                <c:pt idx="5661">
                  <c:v>5861</c:v>
                </c:pt>
                <c:pt idx="5662">
                  <c:v>5862</c:v>
                </c:pt>
                <c:pt idx="5663">
                  <c:v>5863</c:v>
                </c:pt>
                <c:pt idx="5664">
                  <c:v>5864</c:v>
                </c:pt>
                <c:pt idx="5665">
                  <c:v>5865</c:v>
                </c:pt>
                <c:pt idx="5666">
                  <c:v>5866</c:v>
                </c:pt>
                <c:pt idx="5667">
                  <c:v>5867</c:v>
                </c:pt>
                <c:pt idx="5668">
                  <c:v>5868</c:v>
                </c:pt>
                <c:pt idx="5669">
                  <c:v>5869</c:v>
                </c:pt>
                <c:pt idx="5670">
                  <c:v>5870</c:v>
                </c:pt>
                <c:pt idx="5671">
                  <c:v>5871</c:v>
                </c:pt>
                <c:pt idx="5672">
                  <c:v>5872</c:v>
                </c:pt>
                <c:pt idx="5673">
                  <c:v>5873</c:v>
                </c:pt>
                <c:pt idx="5674">
                  <c:v>5874</c:v>
                </c:pt>
                <c:pt idx="5675">
                  <c:v>5875</c:v>
                </c:pt>
                <c:pt idx="5676">
                  <c:v>5876</c:v>
                </c:pt>
                <c:pt idx="5677">
                  <c:v>5877</c:v>
                </c:pt>
                <c:pt idx="5678">
                  <c:v>5878</c:v>
                </c:pt>
                <c:pt idx="5679">
                  <c:v>5879</c:v>
                </c:pt>
                <c:pt idx="5680">
                  <c:v>5880</c:v>
                </c:pt>
                <c:pt idx="5681">
                  <c:v>5881</c:v>
                </c:pt>
                <c:pt idx="5682">
                  <c:v>5882</c:v>
                </c:pt>
                <c:pt idx="5683">
                  <c:v>5883</c:v>
                </c:pt>
                <c:pt idx="5684">
                  <c:v>5884</c:v>
                </c:pt>
                <c:pt idx="5685">
                  <c:v>5885</c:v>
                </c:pt>
                <c:pt idx="5686">
                  <c:v>5886</c:v>
                </c:pt>
                <c:pt idx="5687">
                  <c:v>5887</c:v>
                </c:pt>
                <c:pt idx="5688">
                  <c:v>5888</c:v>
                </c:pt>
                <c:pt idx="5689">
                  <c:v>5889</c:v>
                </c:pt>
                <c:pt idx="5690">
                  <c:v>5890</c:v>
                </c:pt>
                <c:pt idx="5691">
                  <c:v>5891</c:v>
                </c:pt>
                <c:pt idx="5692">
                  <c:v>5892</c:v>
                </c:pt>
                <c:pt idx="5693">
                  <c:v>5893</c:v>
                </c:pt>
                <c:pt idx="5694">
                  <c:v>5894</c:v>
                </c:pt>
                <c:pt idx="5695">
                  <c:v>5895</c:v>
                </c:pt>
                <c:pt idx="5696">
                  <c:v>5896</c:v>
                </c:pt>
                <c:pt idx="5697">
                  <c:v>5897</c:v>
                </c:pt>
                <c:pt idx="5698">
                  <c:v>5898</c:v>
                </c:pt>
                <c:pt idx="5699">
                  <c:v>5899</c:v>
                </c:pt>
                <c:pt idx="5700">
                  <c:v>5900</c:v>
                </c:pt>
                <c:pt idx="5701">
                  <c:v>5901</c:v>
                </c:pt>
                <c:pt idx="5702">
                  <c:v>5902</c:v>
                </c:pt>
                <c:pt idx="5703">
                  <c:v>5903</c:v>
                </c:pt>
                <c:pt idx="5704">
                  <c:v>5904</c:v>
                </c:pt>
                <c:pt idx="5705">
                  <c:v>5905</c:v>
                </c:pt>
                <c:pt idx="5706">
                  <c:v>5906</c:v>
                </c:pt>
                <c:pt idx="5707">
                  <c:v>5907</c:v>
                </c:pt>
                <c:pt idx="5708">
                  <c:v>5908</c:v>
                </c:pt>
                <c:pt idx="5709">
                  <c:v>5909</c:v>
                </c:pt>
                <c:pt idx="5710">
                  <c:v>5910</c:v>
                </c:pt>
                <c:pt idx="5711">
                  <c:v>5911</c:v>
                </c:pt>
                <c:pt idx="5712">
                  <c:v>5912</c:v>
                </c:pt>
                <c:pt idx="5713">
                  <c:v>5913</c:v>
                </c:pt>
                <c:pt idx="5714">
                  <c:v>5914</c:v>
                </c:pt>
                <c:pt idx="5715">
                  <c:v>5915</c:v>
                </c:pt>
                <c:pt idx="5716">
                  <c:v>5916</c:v>
                </c:pt>
                <c:pt idx="5717">
                  <c:v>5917</c:v>
                </c:pt>
                <c:pt idx="5718">
                  <c:v>5918</c:v>
                </c:pt>
                <c:pt idx="5719">
                  <c:v>5919</c:v>
                </c:pt>
                <c:pt idx="5720">
                  <c:v>5920</c:v>
                </c:pt>
                <c:pt idx="5721">
                  <c:v>5921</c:v>
                </c:pt>
                <c:pt idx="5722">
                  <c:v>5922</c:v>
                </c:pt>
                <c:pt idx="5723">
                  <c:v>5923</c:v>
                </c:pt>
                <c:pt idx="5724">
                  <c:v>5924</c:v>
                </c:pt>
                <c:pt idx="5725">
                  <c:v>5925</c:v>
                </c:pt>
                <c:pt idx="5726">
                  <c:v>5926</c:v>
                </c:pt>
                <c:pt idx="5727">
                  <c:v>5927</c:v>
                </c:pt>
                <c:pt idx="5728">
                  <c:v>5928</c:v>
                </c:pt>
                <c:pt idx="5729">
                  <c:v>5929</c:v>
                </c:pt>
                <c:pt idx="5730">
                  <c:v>5930</c:v>
                </c:pt>
                <c:pt idx="5731">
                  <c:v>5931</c:v>
                </c:pt>
                <c:pt idx="5732">
                  <c:v>5932</c:v>
                </c:pt>
                <c:pt idx="5733">
                  <c:v>5933</c:v>
                </c:pt>
                <c:pt idx="5734">
                  <c:v>5934</c:v>
                </c:pt>
                <c:pt idx="5735">
                  <c:v>5935</c:v>
                </c:pt>
                <c:pt idx="5736">
                  <c:v>5936</c:v>
                </c:pt>
                <c:pt idx="5737">
                  <c:v>5937</c:v>
                </c:pt>
                <c:pt idx="5738">
                  <c:v>5938</c:v>
                </c:pt>
                <c:pt idx="5739">
                  <c:v>5939</c:v>
                </c:pt>
                <c:pt idx="5740">
                  <c:v>5940</c:v>
                </c:pt>
                <c:pt idx="5741">
                  <c:v>5941</c:v>
                </c:pt>
                <c:pt idx="5742">
                  <c:v>5942</c:v>
                </c:pt>
                <c:pt idx="5743">
                  <c:v>5943</c:v>
                </c:pt>
                <c:pt idx="5744">
                  <c:v>5944</c:v>
                </c:pt>
                <c:pt idx="5745">
                  <c:v>5945</c:v>
                </c:pt>
                <c:pt idx="5746">
                  <c:v>5946</c:v>
                </c:pt>
                <c:pt idx="5747">
                  <c:v>5947</c:v>
                </c:pt>
                <c:pt idx="5748">
                  <c:v>5948</c:v>
                </c:pt>
                <c:pt idx="5749">
                  <c:v>5949</c:v>
                </c:pt>
                <c:pt idx="5750">
                  <c:v>5950</c:v>
                </c:pt>
                <c:pt idx="5751">
                  <c:v>5951</c:v>
                </c:pt>
                <c:pt idx="5752">
                  <c:v>5952</c:v>
                </c:pt>
                <c:pt idx="5753">
                  <c:v>5953</c:v>
                </c:pt>
                <c:pt idx="5754">
                  <c:v>5954</c:v>
                </c:pt>
                <c:pt idx="5755">
                  <c:v>5955</c:v>
                </c:pt>
                <c:pt idx="5756">
                  <c:v>5956</c:v>
                </c:pt>
                <c:pt idx="5757">
                  <c:v>5957</c:v>
                </c:pt>
                <c:pt idx="5758">
                  <c:v>5958</c:v>
                </c:pt>
                <c:pt idx="5759">
                  <c:v>5959</c:v>
                </c:pt>
                <c:pt idx="5760">
                  <c:v>5960</c:v>
                </c:pt>
                <c:pt idx="5761">
                  <c:v>5961</c:v>
                </c:pt>
                <c:pt idx="5762">
                  <c:v>5962</c:v>
                </c:pt>
                <c:pt idx="5763">
                  <c:v>5963</c:v>
                </c:pt>
                <c:pt idx="5764">
                  <c:v>5964</c:v>
                </c:pt>
                <c:pt idx="5765">
                  <c:v>5965</c:v>
                </c:pt>
                <c:pt idx="5766">
                  <c:v>5966</c:v>
                </c:pt>
                <c:pt idx="5767">
                  <c:v>5967</c:v>
                </c:pt>
                <c:pt idx="5768">
                  <c:v>5968</c:v>
                </c:pt>
                <c:pt idx="5769">
                  <c:v>5969</c:v>
                </c:pt>
                <c:pt idx="5770">
                  <c:v>5970</c:v>
                </c:pt>
                <c:pt idx="5771">
                  <c:v>5971</c:v>
                </c:pt>
                <c:pt idx="5772">
                  <c:v>5972</c:v>
                </c:pt>
                <c:pt idx="5773">
                  <c:v>5973</c:v>
                </c:pt>
                <c:pt idx="5774">
                  <c:v>5974</c:v>
                </c:pt>
                <c:pt idx="5775">
                  <c:v>5975</c:v>
                </c:pt>
                <c:pt idx="5776">
                  <c:v>5976</c:v>
                </c:pt>
                <c:pt idx="5777">
                  <c:v>5977</c:v>
                </c:pt>
                <c:pt idx="5778">
                  <c:v>5978</c:v>
                </c:pt>
                <c:pt idx="5779">
                  <c:v>5979</c:v>
                </c:pt>
                <c:pt idx="5780">
                  <c:v>5980</c:v>
                </c:pt>
                <c:pt idx="5781">
                  <c:v>5981</c:v>
                </c:pt>
                <c:pt idx="5782">
                  <c:v>5982</c:v>
                </c:pt>
                <c:pt idx="5783">
                  <c:v>5983</c:v>
                </c:pt>
                <c:pt idx="5784">
                  <c:v>5984</c:v>
                </c:pt>
                <c:pt idx="5785">
                  <c:v>5985</c:v>
                </c:pt>
                <c:pt idx="5786">
                  <c:v>5986</c:v>
                </c:pt>
                <c:pt idx="5787">
                  <c:v>5987</c:v>
                </c:pt>
                <c:pt idx="5788">
                  <c:v>5988</c:v>
                </c:pt>
                <c:pt idx="5789">
                  <c:v>5989</c:v>
                </c:pt>
                <c:pt idx="5790">
                  <c:v>5990</c:v>
                </c:pt>
                <c:pt idx="5791">
                  <c:v>5991</c:v>
                </c:pt>
                <c:pt idx="5792">
                  <c:v>5992</c:v>
                </c:pt>
                <c:pt idx="5793">
                  <c:v>5993</c:v>
                </c:pt>
                <c:pt idx="5794">
                  <c:v>5994</c:v>
                </c:pt>
                <c:pt idx="5795">
                  <c:v>5995</c:v>
                </c:pt>
                <c:pt idx="5796">
                  <c:v>5996</c:v>
                </c:pt>
                <c:pt idx="5797">
                  <c:v>5997</c:v>
                </c:pt>
                <c:pt idx="5798">
                  <c:v>5998</c:v>
                </c:pt>
                <c:pt idx="5799">
                  <c:v>5999</c:v>
                </c:pt>
                <c:pt idx="5800">
                  <c:v>6000</c:v>
                </c:pt>
                <c:pt idx="5801">
                  <c:v>6001</c:v>
                </c:pt>
                <c:pt idx="5802">
                  <c:v>6002</c:v>
                </c:pt>
                <c:pt idx="5803">
                  <c:v>6003</c:v>
                </c:pt>
                <c:pt idx="5804">
                  <c:v>6004</c:v>
                </c:pt>
                <c:pt idx="5805">
                  <c:v>6005</c:v>
                </c:pt>
                <c:pt idx="5806">
                  <c:v>6006</c:v>
                </c:pt>
                <c:pt idx="5807">
                  <c:v>6007</c:v>
                </c:pt>
                <c:pt idx="5808">
                  <c:v>6008</c:v>
                </c:pt>
                <c:pt idx="5809">
                  <c:v>6009</c:v>
                </c:pt>
                <c:pt idx="5810">
                  <c:v>6010</c:v>
                </c:pt>
                <c:pt idx="5811">
                  <c:v>6011</c:v>
                </c:pt>
                <c:pt idx="5812">
                  <c:v>6012</c:v>
                </c:pt>
                <c:pt idx="5813">
                  <c:v>6013</c:v>
                </c:pt>
                <c:pt idx="5814">
                  <c:v>6014</c:v>
                </c:pt>
                <c:pt idx="5815">
                  <c:v>6015</c:v>
                </c:pt>
                <c:pt idx="5816">
                  <c:v>6016</c:v>
                </c:pt>
                <c:pt idx="5817">
                  <c:v>6017</c:v>
                </c:pt>
                <c:pt idx="5818">
                  <c:v>6018</c:v>
                </c:pt>
                <c:pt idx="5819">
                  <c:v>6019</c:v>
                </c:pt>
                <c:pt idx="5820">
                  <c:v>6020</c:v>
                </c:pt>
                <c:pt idx="5821">
                  <c:v>6021</c:v>
                </c:pt>
                <c:pt idx="5822">
                  <c:v>6022</c:v>
                </c:pt>
                <c:pt idx="5823">
                  <c:v>6023</c:v>
                </c:pt>
                <c:pt idx="5824">
                  <c:v>6024</c:v>
                </c:pt>
                <c:pt idx="5825">
                  <c:v>6025</c:v>
                </c:pt>
                <c:pt idx="5826">
                  <c:v>6026</c:v>
                </c:pt>
                <c:pt idx="5827">
                  <c:v>6027</c:v>
                </c:pt>
                <c:pt idx="5828">
                  <c:v>6028</c:v>
                </c:pt>
                <c:pt idx="5829">
                  <c:v>6029</c:v>
                </c:pt>
                <c:pt idx="5830">
                  <c:v>6030</c:v>
                </c:pt>
                <c:pt idx="5831">
                  <c:v>6031</c:v>
                </c:pt>
                <c:pt idx="5832">
                  <c:v>6032</c:v>
                </c:pt>
                <c:pt idx="5833">
                  <c:v>6033</c:v>
                </c:pt>
                <c:pt idx="5834">
                  <c:v>6034</c:v>
                </c:pt>
                <c:pt idx="5835">
                  <c:v>6035</c:v>
                </c:pt>
                <c:pt idx="5836">
                  <c:v>6036</c:v>
                </c:pt>
                <c:pt idx="5837">
                  <c:v>6037</c:v>
                </c:pt>
                <c:pt idx="5838">
                  <c:v>6038</c:v>
                </c:pt>
                <c:pt idx="5839">
                  <c:v>6039</c:v>
                </c:pt>
                <c:pt idx="5840">
                  <c:v>6040</c:v>
                </c:pt>
                <c:pt idx="5841">
                  <c:v>6041</c:v>
                </c:pt>
                <c:pt idx="5842">
                  <c:v>6042</c:v>
                </c:pt>
                <c:pt idx="5843">
                  <c:v>6043</c:v>
                </c:pt>
                <c:pt idx="5844">
                  <c:v>6044</c:v>
                </c:pt>
                <c:pt idx="5845">
                  <c:v>6045</c:v>
                </c:pt>
                <c:pt idx="5846">
                  <c:v>6046</c:v>
                </c:pt>
                <c:pt idx="5847">
                  <c:v>6047</c:v>
                </c:pt>
                <c:pt idx="5848">
                  <c:v>6048</c:v>
                </c:pt>
                <c:pt idx="5849">
                  <c:v>6049</c:v>
                </c:pt>
                <c:pt idx="5850">
                  <c:v>6050</c:v>
                </c:pt>
                <c:pt idx="5851">
                  <c:v>6051</c:v>
                </c:pt>
                <c:pt idx="5852">
                  <c:v>6052</c:v>
                </c:pt>
                <c:pt idx="5853">
                  <c:v>6053</c:v>
                </c:pt>
                <c:pt idx="5854">
                  <c:v>6054</c:v>
                </c:pt>
                <c:pt idx="5855">
                  <c:v>6055</c:v>
                </c:pt>
                <c:pt idx="5856">
                  <c:v>6056</c:v>
                </c:pt>
                <c:pt idx="5857">
                  <c:v>6057</c:v>
                </c:pt>
                <c:pt idx="5858">
                  <c:v>6058</c:v>
                </c:pt>
                <c:pt idx="5859">
                  <c:v>6059</c:v>
                </c:pt>
                <c:pt idx="5860">
                  <c:v>6060</c:v>
                </c:pt>
                <c:pt idx="5861">
                  <c:v>6061</c:v>
                </c:pt>
                <c:pt idx="5862">
                  <c:v>6062</c:v>
                </c:pt>
                <c:pt idx="5863">
                  <c:v>6063</c:v>
                </c:pt>
                <c:pt idx="5864">
                  <c:v>6064</c:v>
                </c:pt>
                <c:pt idx="5865">
                  <c:v>6065</c:v>
                </c:pt>
                <c:pt idx="5866">
                  <c:v>6066</c:v>
                </c:pt>
                <c:pt idx="5867">
                  <c:v>6067</c:v>
                </c:pt>
                <c:pt idx="5868">
                  <c:v>6068</c:v>
                </c:pt>
                <c:pt idx="5869">
                  <c:v>6069</c:v>
                </c:pt>
                <c:pt idx="5870">
                  <c:v>6070</c:v>
                </c:pt>
                <c:pt idx="5871">
                  <c:v>6071</c:v>
                </c:pt>
                <c:pt idx="5872">
                  <c:v>6072</c:v>
                </c:pt>
                <c:pt idx="5873">
                  <c:v>6073</c:v>
                </c:pt>
                <c:pt idx="5874">
                  <c:v>6074</c:v>
                </c:pt>
                <c:pt idx="5875">
                  <c:v>6075</c:v>
                </c:pt>
                <c:pt idx="5876">
                  <c:v>6076</c:v>
                </c:pt>
                <c:pt idx="5877">
                  <c:v>6077</c:v>
                </c:pt>
                <c:pt idx="5878">
                  <c:v>6078</c:v>
                </c:pt>
                <c:pt idx="5879">
                  <c:v>6079</c:v>
                </c:pt>
                <c:pt idx="5880">
                  <c:v>6080</c:v>
                </c:pt>
                <c:pt idx="5881">
                  <c:v>6081</c:v>
                </c:pt>
                <c:pt idx="5882">
                  <c:v>6082</c:v>
                </c:pt>
                <c:pt idx="5883">
                  <c:v>6083</c:v>
                </c:pt>
                <c:pt idx="5884">
                  <c:v>6084</c:v>
                </c:pt>
                <c:pt idx="5885">
                  <c:v>6085</c:v>
                </c:pt>
                <c:pt idx="5886">
                  <c:v>6086</c:v>
                </c:pt>
                <c:pt idx="5887">
                  <c:v>6087</c:v>
                </c:pt>
                <c:pt idx="5888">
                  <c:v>6088</c:v>
                </c:pt>
                <c:pt idx="5889">
                  <c:v>6089</c:v>
                </c:pt>
                <c:pt idx="5890">
                  <c:v>6090</c:v>
                </c:pt>
                <c:pt idx="5891">
                  <c:v>6091</c:v>
                </c:pt>
                <c:pt idx="5892">
                  <c:v>6092</c:v>
                </c:pt>
                <c:pt idx="5893">
                  <c:v>6093</c:v>
                </c:pt>
                <c:pt idx="5894">
                  <c:v>6094</c:v>
                </c:pt>
                <c:pt idx="5895">
                  <c:v>6095</c:v>
                </c:pt>
                <c:pt idx="5896">
                  <c:v>6096</c:v>
                </c:pt>
                <c:pt idx="5897">
                  <c:v>6097</c:v>
                </c:pt>
                <c:pt idx="5898">
                  <c:v>6098</c:v>
                </c:pt>
                <c:pt idx="5899">
                  <c:v>6099</c:v>
                </c:pt>
                <c:pt idx="5900">
                  <c:v>6100</c:v>
                </c:pt>
                <c:pt idx="5901">
                  <c:v>6101</c:v>
                </c:pt>
                <c:pt idx="5902">
                  <c:v>6102</c:v>
                </c:pt>
                <c:pt idx="5903">
                  <c:v>6103</c:v>
                </c:pt>
                <c:pt idx="5904">
                  <c:v>6104</c:v>
                </c:pt>
                <c:pt idx="5905">
                  <c:v>6105</c:v>
                </c:pt>
                <c:pt idx="5906">
                  <c:v>6106</c:v>
                </c:pt>
                <c:pt idx="5907">
                  <c:v>6107</c:v>
                </c:pt>
                <c:pt idx="5908">
                  <c:v>6108</c:v>
                </c:pt>
                <c:pt idx="5909">
                  <c:v>6109</c:v>
                </c:pt>
                <c:pt idx="5910">
                  <c:v>6110</c:v>
                </c:pt>
                <c:pt idx="5911">
                  <c:v>6111</c:v>
                </c:pt>
                <c:pt idx="5912">
                  <c:v>6112</c:v>
                </c:pt>
                <c:pt idx="5913">
                  <c:v>6113</c:v>
                </c:pt>
                <c:pt idx="5914">
                  <c:v>6114</c:v>
                </c:pt>
                <c:pt idx="5915">
                  <c:v>6115</c:v>
                </c:pt>
                <c:pt idx="5916">
                  <c:v>6116</c:v>
                </c:pt>
                <c:pt idx="5917">
                  <c:v>6117</c:v>
                </c:pt>
                <c:pt idx="5918">
                  <c:v>6118</c:v>
                </c:pt>
                <c:pt idx="5919">
                  <c:v>6119</c:v>
                </c:pt>
                <c:pt idx="5920">
                  <c:v>6120</c:v>
                </c:pt>
                <c:pt idx="5921">
                  <c:v>6121</c:v>
                </c:pt>
                <c:pt idx="5922">
                  <c:v>6122</c:v>
                </c:pt>
                <c:pt idx="5923">
                  <c:v>6123</c:v>
                </c:pt>
                <c:pt idx="5924">
                  <c:v>6124</c:v>
                </c:pt>
                <c:pt idx="5925">
                  <c:v>6125</c:v>
                </c:pt>
                <c:pt idx="5926">
                  <c:v>6126</c:v>
                </c:pt>
                <c:pt idx="5927">
                  <c:v>6127</c:v>
                </c:pt>
                <c:pt idx="5928">
                  <c:v>6128</c:v>
                </c:pt>
                <c:pt idx="5929">
                  <c:v>6129</c:v>
                </c:pt>
                <c:pt idx="5930">
                  <c:v>6130</c:v>
                </c:pt>
                <c:pt idx="5931">
                  <c:v>6131</c:v>
                </c:pt>
                <c:pt idx="5932">
                  <c:v>6132</c:v>
                </c:pt>
                <c:pt idx="5933">
                  <c:v>6133</c:v>
                </c:pt>
                <c:pt idx="5934">
                  <c:v>6134</c:v>
                </c:pt>
                <c:pt idx="5935">
                  <c:v>6135</c:v>
                </c:pt>
                <c:pt idx="5936">
                  <c:v>6136</c:v>
                </c:pt>
                <c:pt idx="5937">
                  <c:v>6137</c:v>
                </c:pt>
                <c:pt idx="5938">
                  <c:v>6138</c:v>
                </c:pt>
                <c:pt idx="5939">
                  <c:v>6139</c:v>
                </c:pt>
                <c:pt idx="5940">
                  <c:v>6140</c:v>
                </c:pt>
                <c:pt idx="5941">
                  <c:v>6141</c:v>
                </c:pt>
                <c:pt idx="5942">
                  <c:v>6142</c:v>
                </c:pt>
                <c:pt idx="5943">
                  <c:v>6143</c:v>
                </c:pt>
                <c:pt idx="5944">
                  <c:v>6144</c:v>
                </c:pt>
                <c:pt idx="5945">
                  <c:v>6145</c:v>
                </c:pt>
                <c:pt idx="5946">
                  <c:v>6146</c:v>
                </c:pt>
                <c:pt idx="5947">
                  <c:v>6147</c:v>
                </c:pt>
                <c:pt idx="5948">
                  <c:v>6148</c:v>
                </c:pt>
                <c:pt idx="5949">
                  <c:v>6149</c:v>
                </c:pt>
                <c:pt idx="5950">
                  <c:v>6150</c:v>
                </c:pt>
                <c:pt idx="5951">
                  <c:v>6151</c:v>
                </c:pt>
                <c:pt idx="5952">
                  <c:v>6152</c:v>
                </c:pt>
                <c:pt idx="5953">
                  <c:v>6153</c:v>
                </c:pt>
                <c:pt idx="5954">
                  <c:v>6154</c:v>
                </c:pt>
                <c:pt idx="5955">
                  <c:v>6155</c:v>
                </c:pt>
                <c:pt idx="5956">
                  <c:v>6156</c:v>
                </c:pt>
                <c:pt idx="5957">
                  <c:v>6157</c:v>
                </c:pt>
                <c:pt idx="5958">
                  <c:v>6158</c:v>
                </c:pt>
                <c:pt idx="5959">
                  <c:v>6159</c:v>
                </c:pt>
                <c:pt idx="5960">
                  <c:v>6160</c:v>
                </c:pt>
                <c:pt idx="5961">
                  <c:v>6161</c:v>
                </c:pt>
                <c:pt idx="5962">
                  <c:v>6162</c:v>
                </c:pt>
                <c:pt idx="5963">
                  <c:v>6163</c:v>
                </c:pt>
                <c:pt idx="5964">
                  <c:v>6164</c:v>
                </c:pt>
                <c:pt idx="5965">
                  <c:v>6165</c:v>
                </c:pt>
                <c:pt idx="5966">
                  <c:v>6166</c:v>
                </c:pt>
                <c:pt idx="5967">
                  <c:v>6167</c:v>
                </c:pt>
                <c:pt idx="5968">
                  <c:v>6168</c:v>
                </c:pt>
                <c:pt idx="5969">
                  <c:v>6169</c:v>
                </c:pt>
                <c:pt idx="5970">
                  <c:v>6170</c:v>
                </c:pt>
                <c:pt idx="5971">
                  <c:v>6171</c:v>
                </c:pt>
                <c:pt idx="5972">
                  <c:v>6172</c:v>
                </c:pt>
                <c:pt idx="5973">
                  <c:v>6173</c:v>
                </c:pt>
                <c:pt idx="5974">
                  <c:v>6174</c:v>
                </c:pt>
                <c:pt idx="5975">
                  <c:v>6175</c:v>
                </c:pt>
                <c:pt idx="5976">
                  <c:v>6176</c:v>
                </c:pt>
                <c:pt idx="5977">
                  <c:v>6177</c:v>
                </c:pt>
                <c:pt idx="5978">
                  <c:v>6178</c:v>
                </c:pt>
                <c:pt idx="5979">
                  <c:v>6179</c:v>
                </c:pt>
                <c:pt idx="5980">
                  <c:v>6180</c:v>
                </c:pt>
                <c:pt idx="5981">
                  <c:v>6181</c:v>
                </c:pt>
                <c:pt idx="5982">
                  <c:v>6182</c:v>
                </c:pt>
                <c:pt idx="5983">
                  <c:v>6183</c:v>
                </c:pt>
                <c:pt idx="5984">
                  <c:v>6184</c:v>
                </c:pt>
                <c:pt idx="5985">
                  <c:v>6185</c:v>
                </c:pt>
                <c:pt idx="5986">
                  <c:v>6186</c:v>
                </c:pt>
                <c:pt idx="5987">
                  <c:v>6187</c:v>
                </c:pt>
                <c:pt idx="5988">
                  <c:v>6188</c:v>
                </c:pt>
                <c:pt idx="5989">
                  <c:v>6189</c:v>
                </c:pt>
                <c:pt idx="5990">
                  <c:v>6190</c:v>
                </c:pt>
                <c:pt idx="5991">
                  <c:v>6191</c:v>
                </c:pt>
                <c:pt idx="5992">
                  <c:v>6192</c:v>
                </c:pt>
                <c:pt idx="5993">
                  <c:v>6193</c:v>
                </c:pt>
                <c:pt idx="5994">
                  <c:v>6194</c:v>
                </c:pt>
                <c:pt idx="5995">
                  <c:v>6195</c:v>
                </c:pt>
                <c:pt idx="5996">
                  <c:v>6196</c:v>
                </c:pt>
                <c:pt idx="5997">
                  <c:v>6197</c:v>
                </c:pt>
                <c:pt idx="5998">
                  <c:v>6198</c:v>
                </c:pt>
                <c:pt idx="5999">
                  <c:v>6199</c:v>
                </c:pt>
                <c:pt idx="6000">
                  <c:v>6200</c:v>
                </c:pt>
                <c:pt idx="6001">
                  <c:v>6201</c:v>
                </c:pt>
                <c:pt idx="6002">
                  <c:v>6202</c:v>
                </c:pt>
                <c:pt idx="6003">
                  <c:v>6203</c:v>
                </c:pt>
                <c:pt idx="6004">
                  <c:v>6204</c:v>
                </c:pt>
                <c:pt idx="6005">
                  <c:v>6205</c:v>
                </c:pt>
                <c:pt idx="6006">
                  <c:v>6206</c:v>
                </c:pt>
                <c:pt idx="6007">
                  <c:v>6207</c:v>
                </c:pt>
                <c:pt idx="6008">
                  <c:v>6208</c:v>
                </c:pt>
                <c:pt idx="6009">
                  <c:v>6209</c:v>
                </c:pt>
                <c:pt idx="6010">
                  <c:v>6210</c:v>
                </c:pt>
                <c:pt idx="6011">
                  <c:v>6211</c:v>
                </c:pt>
                <c:pt idx="6012">
                  <c:v>6212</c:v>
                </c:pt>
                <c:pt idx="6013">
                  <c:v>6213</c:v>
                </c:pt>
                <c:pt idx="6014">
                  <c:v>6214</c:v>
                </c:pt>
                <c:pt idx="6015">
                  <c:v>6215</c:v>
                </c:pt>
                <c:pt idx="6016">
                  <c:v>6216</c:v>
                </c:pt>
                <c:pt idx="6017">
                  <c:v>6217</c:v>
                </c:pt>
                <c:pt idx="6018">
                  <c:v>6218</c:v>
                </c:pt>
                <c:pt idx="6019">
                  <c:v>6219</c:v>
                </c:pt>
                <c:pt idx="6020">
                  <c:v>6220</c:v>
                </c:pt>
                <c:pt idx="6021">
                  <c:v>6221</c:v>
                </c:pt>
                <c:pt idx="6022">
                  <c:v>6222</c:v>
                </c:pt>
                <c:pt idx="6023">
                  <c:v>6223</c:v>
                </c:pt>
                <c:pt idx="6024">
                  <c:v>6224</c:v>
                </c:pt>
                <c:pt idx="6025">
                  <c:v>6225</c:v>
                </c:pt>
                <c:pt idx="6026">
                  <c:v>6226</c:v>
                </c:pt>
                <c:pt idx="6027">
                  <c:v>6227</c:v>
                </c:pt>
                <c:pt idx="6028">
                  <c:v>6228</c:v>
                </c:pt>
                <c:pt idx="6029">
                  <c:v>6229</c:v>
                </c:pt>
                <c:pt idx="6030">
                  <c:v>6230</c:v>
                </c:pt>
                <c:pt idx="6031">
                  <c:v>6231</c:v>
                </c:pt>
                <c:pt idx="6032">
                  <c:v>6232</c:v>
                </c:pt>
                <c:pt idx="6033">
                  <c:v>6233</c:v>
                </c:pt>
                <c:pt idx="6034">
                  <c:v>6234</c:v>
                </c:pt>
                <c:pt idx="6035">
                  <c:v>6235</c:v>
                </c:pt>
                <c:pt idx="6036">
                  <c:v>6236</c:v>
                </c:pt>
                <c:pt idx="6037">
                  <c:v>6237</c:v>
                </c:pt>
                <c:pt idx="6038">
                  <c:v>6238</c:v>
                </c:pt>
                <c:pt idx="6039">
                  <c:v>6239</c:v>
                </c:pt>
                <c:pt idx="6040">
                  <c:v>6240</c:v>
                </c:pt>
                <c:pt idx="6041">
                  <c:v>6241</c:v>
                </c:pt>
                <c:pt idx="6042">
                  <c:v>6242</c:v>
                </c:pt>
                <c:pt idx="6043">
                  <c:v>6243</c:v>
                </c:pt>
                <c:pt idx="6044">
                  <c:v>6244</c:v>
                </c:pt>
                <c:pt idx="6045">
                  <c:v>6245</c:v>
                </c:pt>
                <c:pt idx="6046">
                  <c:v>6246</c:v>
                </c:pt>
                <c:pt idx="6047">
                  <c:v>6247</c:v>
                </c:pt>
                <c:pt idx="6048">
                  <c:v>6248</c:v>
                </c:pt>
                <c:pt idx="6049">
                  <c:v>6249</c:v>
                </c:pt>
                <c:pt idx="6050">
                  <c:v>6250</c:v>
                </c:pt>
                <c:pt idx="6051">
                  <c:v>6251</c:v>
                </c:pt>
                <c:pt idx="6052">
                  <c:v>6252</c:v>
                </c:pt>
                <c:pt idx="6053">
                  <c:v>6253</c:v>
                </c:pt>
                <c:pt idx="6054">
                  <c:v>6254</c:v>
                </c:pt>
                <c:pt idx="6055">
                  <c:v>6255</c:v>
                </c:pt>
                <c:pt idx="6056">
                  <c:v>6256</c:v>
                </c:pt>
                <c:pt idx="6057">
                  <c:v>6257</c:v>
                </c:pt>
                <c:pt idx="6058">
                  <c:v>6258</c:v>
                </c:pt>
                <c:pt idx="6059">
                  <c:v>6259</c:v>
                </c:pt>
                <c:pt idx="6060">
                  <c:v>6260</c:v>
                </c:pt>
                <c:pt idx="6061">
                  <c:v>6261</c:v>
                </c:pt>
                <c:pt idx="6062">
                  <c:v>6262</c:v>
                </c:pt>
                <c:pt idx="6063">
                  <c:v>6263</c:v>
                </c:pt>
                <c:pt idx="6064">
                  <c:v>6264</c:v>
                </c:pt>
                <c:pt idx="6065">
                  <c:v>6265</c:v>
                </c:pt>
                <c:pt idx="6066">
                  <c:v>6266</c:v>
                </c:pt>
                <c:pt idx="6067">
                  <c:v>6267</c:v>
                </c:pt>
                <c:pt idx="6068">
                  <c:v>6268</c:v>
                </c:pt>
                <c:pt idx="6069">
                  <c:v>6269</c:v>
                </c:pt>
                <c:pt idx="6070">
                  <c:v>6270</c:v>
                </c:pt>
                <c:pt idx="6071">
                  <c:v>6271</c:v>
                </c:pt>
                <c:pt idx="6072">
                  <c:v>6272</c:v>
                </c:pt>
                <c:pt idx="6073">
                  <c:v>6273</c:v>
                </c:pt>
                <c:pt idx="6074">
                  <c:v>6274</c:v>
                </c:pt>
                <c:pt idx="6075">
                  <c:v>6275</c:v>
                </c:pt>
                <c:pt idx="6076">
                  <c:v>6276</c:v>
                </c:pt>
                <c:pt idx="6077">
                  <c:v>6277</c:v>
                </c:pt>
                <c:pt idx="6078">
                  <c:v>6278</c:v>
                </c:pt>
                <c:pt idx="6079">
                  <c:v>6279</c:v>
                </c:pt>
                <c:pt idx="6080">
                  <c:v>6280</c:v>
                </c:pt>
                <c:pt idx="6081">
                  <c:v>6281</c:v>
                </c:pt>
                <c:pt idx="6082">
                  <c:v>6282</c:v>
                </c:pt>
                <c:pt idx="6083">
                  <c:v>6283</c:v>
                </c:pt>
                <c:pt idx="6084">
                  <c:v>6284</c:v>
                </c:pt>
                <c:pt idx="6085">
                  <c:v>6285</c:v>
                </c:pt>
                <c:pt idx="6086">
                  <c:v>6286</c:v>
                </c:pt>
                <c:pt idx="6087">
                  <c:v>6287</c:v>
                </c:pt>
                <c:pt idx="6088">
                  <c:v>6288</c:v>
                </c:pt>
                <c:pt idx="6089">
                  <c:v>6289</c:v>
                </c:pt>
                <c:pt idx="6090">
                  <c:v>6290</c:v>
                </c:pt>
                <c:pt idx="6091">
                  <c:v>6291</c:v>
                </c:pt>
                <c:pt idx="6092">
                  <c:v>6292</c:v>
                </c:pt>
                <c:pt idx="6093">
                  <c:v>6293</c:v>
                </c:pt>
                <c:pt idx="6094">
                  <c:v>6294</c:v>
                </c:pt>
                <c:pt idx="6095">
                  <c:v>6295</c:v>
                </c:pt>
                <c:pt idx="6096">
                  <c:v>6296</c:v>
                </c:pt>
                <c:pt idx="6097">
                  <c:v>6297</c:v>
                </c:pt>
                <c:pt idx="6098">
                  <c:v>6298</c:v>
                </c:pt>
                <c:pt idx="6099">
                  <c:v>6299</c:v>
                </c:pt>
                <c:pt idx="6100">
                  <c:v>6300</c:v>
                </c:pt>
                <c:pt idx="6101">
                  <c:v>6301</c:v>
                </c:pt>
                <c:pt idx="6102">
                  <c:v>6302</c:v>
                </c:pt>
                <c:pt idx="6103">
                  <c:v>6303</c:v>
                </c:pt>
                <c:pt idx="6104">
                  <c:v>6304</c:v>
                </c:pt>
                <c:pt idx="6105">
                  <c:v>6305</c:v>
                </c:pt>
                <c:pt idx="6106">
                  <c:v>6306</c:v>
                </c:pt>
                <c:pt idx="6107">
                  <c:v>6307</c:v>
                </c:pt>
                <c:pt idx="6108">
                  <c:v>6308</c:v>
                </c:pt>
                <c:pt idx="6109">
                  <c:v>6309</c:v>
                </c:pt>
                <c:pt idx="6110">
                  <c:v>6310</c:v>
                </c:pt>
                <c:pt idx="6111">
                  <c:v>6311</c:v>
                </c:pt>
                <c:pt idx="6112">
                  <c:v>6312</c:v>
                </c:pt>
                <c:pt idx="6113">
                  <c:v>6313</c:v>
                </c:pt>
                <c:pt idx="6114">
                  <c:v>6314</c:v>
                </c:pt>
                <c:pt idx="6115">
                  <c:v>6315</c:v>
                </c:pt>
                <c:pt idx="6116">
                  <c:v>6316</c:v>
                </c:pt>
                <c:pt idx="6117">
                  <c:v>6317</c:v>
                </c:pt>
                <c:pt idx="6118">
                  <c:v>6318</c:v>
                </c:pt>
                <c:pt idx="6119">
                  <c:v>6319</c:v>
                </c:pt>
                <c:pt idx="6120">
                  <c:v>6320</c:v>
                </c:pt>
                <c:pt idx="6121">
                  <c:v>6321</c:v>
                </c:pt>
                <c:pt idx="6122">
                  <c:v>6322</c:v>
                </c:pt>
                <c:pt idx="6123">
                  <c:v>6323</c:v>
                </c:pt>
                <c:pt idx="6124">
                  <c:v>6324</c:v>
                </c:pt>
                <c:pt idx="6125">
                  <c:v>6325</c:v>
                </c:pt>
                <c:pt idx="6126">
                  <c:v>6326</c:v>
                </c:pt>
                <c:pt idx="6127">
                  <c:v>6327</c:v>
                </c:pt>
                <c:pt idx="6128">
                  <c:v>6328</c:v>
                </c:pt>
                <c:pt idx="6129">
                  <c:v>6329</c:v>
                </c:pt>
                <c:pt idx="6130">
                  <c:v>6330</c:v>
                </c:pt>
                <c:pt idx="6131">
                  <c:v>6331</c:v>
                </c:pt>
                <c:pt idx="6132">
                  <c:v>6332</c:v>
                </c:pt>
                <c:pt idx="6133">
                  <c:v>6333</c:v>
                </c:pt>
                <c:pt idx="6134">
                  <c:v>6334</c:v>
                </c:pt>
                <c:pt idx="6135">
                  <c:v>6335</c:v>
                </c:pt>
                <c:pt idx="6136">
                  <c:v>6336</c:v>
                </c:pt>
                <c:pt idx="6137">
                  <c:v>6337</c:v>
                </c:pt>
                <c:pt idx="6138">
                  <c:v>6338</c:v>
                </c:pt>
                <c:pt idx="6139">
                  <c:v>6339</c:v>
                </c:pt>
                <c:pt idx="6140">
                  <c:v>6340</c:v>
                </c:pt>
                <c:pt idx="6141">
                  <c:v>6341</c:v>
                </c:pt>
                <c:pt idx="6142">
                  <c:v>6342</c:v>
                </c:pt>
                <c:pt idx="6143">
                  <c:v>6343</c:v>
                </c:pt>
                <c:pt idx="6144">
                  <c:v>6344</c:v>
                </c:pt>
                <c:pt idx="6145">
                  <c:v>6345</c:v>
                </c:pt>
                <c:pt idx="6146">
                  <c:v>6346</c:v>
                </c:pt>
                <c:pt idx="6147">
                  <c:v>6347</c:v>
                </c:pt>
                <c:pt idx="6148">
                  <c:v>6348</c:v>
                </c:pt>
                <c:pt idx="6149">
                  <c:v>6349</c:v>
                </c:pt>
                <c:pt idx="6150">
                  <c:v>6350</c:v>
                </c:pt>
                <c:pt idx="6151">
                  <c:v>6351</c:v>
                </c:pt>
                <c:pt idx="6152">
                  <c:v>6352</c:v>
                </c:pt>
                <c:pt idx="6153">
                  <c:v>6353</c:v>
                </c:pt>
                <c:pt idx="6154">
                  <c:v>6354</c:v>
                </c:pt>
                <c:pt idx="6155">
                  <c:v>6355</c:v>
                </c:pt>
                <c:pt idx="6156">
                  <c:v>6356</c:v>
                </c:pt>
                <c:pt idx="6157">
                  <c:v>6357</c:v>
                </c:pt>
                <c:pt idx="6158">
                  <c:v>6358</c:v>
                </c:pt>
                <c:pt idx="6159">
                  <c:v>6359</c:v>
                </c:pt>
                <c:pt idx="6160">
                  <c:v>6360</c:v>
                </c:pt>
                <c:pt idx="6161">
                  <c:v>6361</c:v>
                </c:pt>
                <c:pt idx="6162">
                  <c:v>6362</c:v>
                </c:pt>
                <c:pt idx="6163">
                  <c:v>6363</c:v>
                </c:pt>
                <c:pt idx="6164">
                  <c:v>6364</c:v>
                </c:pt>
                <c:pt idx="6165">
                  <c:v>6365</c:v>
                </c:pt>
                <c:pt idx="6166">
                  <c:v>6366</c:v>
                </c:pt>
                <c:pt idx="6167">
                  <c:v>6367</c:v>
                </c:pt>
                <c:pt idx="6168">
                  <c:v>6368</c:v>
                </c:pt>
                <c:pt idx="6169">
                  <c:v>6369</c:v>
                </c:pt>
                <c:pt idx="6170">
                  <c:v>6370</c:v>
                </c:pt>
                <c:pt idx="6171">
                  <c:v>6371</c:v>
                </c:pt>
                <c:pt idx="6172">
                  <c:v>6372</c:v>
                </c:pt>
                <c:pt idx="6173">
                  <c:v>6373</c:v>
                </c:pt>
                <c:pt idx="6174">
                  <c:v>6374</c:v>
                </c:pt>
                <c:pt idx="6175">
                  <c:v>6375</c:v>
                </c:pt>
                <c:pt idx="6176">
                  <c:v>6376</c:v>
                </c:pt>
                <c:pt idx="6177">
                  <c:v>6377</c:v>
                </c:pt>
                <c:pt idx="6178">
                  <c:v>6378</c:v>
                </c:pt>
                <c:pt idx="6179">
                  <c:v>6379</c:v>
                </c:pt>
                <c:pt idx="6180">
                  <c:v>6380</c:v>
                </c:pt>
                <c:pt idx="6181">
                  <c:v>6381</c:v>
                </c:pt>
                <c:pt idx="6182">
                  <c:v>6382</c:v>
                </c:pt>
                <c:pt idx="6183">
                  <c:v>6383</c:v>
                </c:pt>
                <c:pt idx="6184">
                  <c:v>6384</c:v>
                </c:pt>
                <c:pt idx="6185">
                  <c:v>6385</c:v>
                </c:pt>
                <c:pt idx="6186">
                  <c:v>6386</c:v>
                </c:pt>
                <c:pt idx="6187">
                  <c:v>6387</c:v>
                </c:pt>
                <c:pt idx="6188">
                  <c:v>6388</c:v>
                </c:pt>
                <c:pt idx="6189">
                  <c:v>6389</c:v>
                </c:pt>
                <c:pt idx="6190">
                  <c:v>6390</c:v>
                </c:pt>
                <c:pt idx="6191">
                  <c:v>6391</c:v>
                </c:pt>
                <c:pt idx="6192">
                  <c:v>6392</c:v>
                </c:pt>
                <c:pt idx="6193">
                  <c:v>6393</c:v>
                </c:pt>
                <c:pt idx="6194">
                  <c:v>6394</c:v>
                </c:pt>
                <c:pt idx="6195">
                  <c:v>6395</c:v>
                </c:pt>
                <c:pt idx="6196">
                  <c:v>6396</c:v>
                </c:pt>
                <c:pt idx="6197">
                  <c:v>6397</c:v>
                </c:pt>
                <c:pt idx="6198">
                  <c:v>6398</c:v>
                </c:pt>
                <c:pt idx="6199">
                  <c:v>6399</c:v>
                </c:pt>
                <c:pt idx="6200">
                  <c:v>6400</c:v>
                </c:pt>
                <c:pt idx="6201">
                  <c:v>6401</c:v>
                </c:pt>
                <c:pt idx="6202">
                  <c:v>6402</c:v>
                </c:pt>
                <c:pt idx="6203">
                  <c:v>6403</c:v>
                </c:pt>
                <c:pt idx="6204">
                  <c:v>6404</c:v>
                </c:pt>
                <c:pt idx="6205">
                  <c:v>6405</c:v>
                </c:pt>
                <c:pt idx="6206">
                  <c:v>6406</c:v>
                </c:pt>
                <c:pt idx="6207">
                  <c:v>6407</c:v>
                </c:pt>
                <c:pt idx="6208">
                  <c:v>6408</c:v>
                </c:pt>
                <c:pt idx="6209">
                  <c:v>6409</c:v>
                </c:pt>
                <c:pt idx="6210">
                  <c:v>6410</c:v>
                </c:pt>
                <c:pt idx="6211">
                  <c:v>6411</c:v>
                </c:pt>
                <c:pt idx="6212">
                  <c:v>6412</c:v>
                </c:pt>
                <c:pt idx="6213">
                  <c:v>6413</c:v>
                </c:pt>
                <c:pt idx="6214">
                  <c:v>6414</c:v>
                </c:pt>
                <c:pt idx="6215">
                  <c:v>6415</c:v>
                </c:pt>
                <c:pt idx="6216">
                  <c:v>6416</c:v>
                </c:pt>
                <c:pt idx="6217">
                  <c:v>6417</c:v>
                </c:pt>
                <c:pt idx="6218">
                  <c:v>6418</c:v>
                </c:pt>
                <c:pt idx="6219">
                  <c:v>6419</c:v>
                </c:pt>
                <c:pt idx="6220">
                  <c:v>6420</c:v>
                </c:pt>
                <c:pt idx="6221">
                  <c:v>6421</c:v>
                </c:pt>
                <c:pt idx="6222">
                  <c:v>6422</c:v>
                </c:pt>
                <c:pt idx="6223">
                  <c:v>6423</c:v>
                </c:pt>
                <c:pt idx="6224">
                  <c:v>6424</c:v>
                </c:pt>
                <c:pt idx="6225">
                  <c:v>6425</c:v>
                </c:pt>
                <c:pt idx="6226">
                  <c:v>6426</c:v>
                </c:pt>
                <c:pt idx="6227">
                  <c:v>6427</c:v>
                </c:pt>
                <c:pt idx="6228">
                  <c:v>6428</c:v>
                </c:pt>
                <c:pt idx="6229">
                  <c:v>6429</c:v>
                </c:pt>
                <c:pt idx="6230">
                  <c:v>6430</c:v>
                </c:pt>
                <c:pt idx="6231">
                  <c:v>6431</c:v>
                </c:pt>
                <c:pt idx="6232">
                  <c:v>6432</c:v>
                </c:pt>
                <c:pt idx="6233">
                  <c:v>6433</c:v>
                </c:pt>
                <c:pt idx="6234">
                  <c:v>6434</c:v>
                </c:pt>
                <c:pt idx="6235">
                  <c:v>6435</c:v>
                </c:pt>
                <c:pt idx="6236">
                  <c:v>6436</c:v>
                </c:pt>
                <c:pt idx="6237">
                  <c:v>6437</c:v>
                </c:pt>
                <c:pt idx="6238">
                  <c:v>6438</c:v>
                </c:pt>
                <c:pt idx="6239">
                  <c:v>6439</c:v>
                </c:pt>
                <c:pt idx="6240">
                  <c:v>6440</c:v>
                </c:pt>
                <c:pt idx="6241">
                  <c:v>6441</c:v>
                </c:pt>
                <c:pt idx="6242">
                  <c:v>6442</c:v>
                </c:pt>
                <c:pt idx="6243">
                  <c:v>6443</c:v>
                </c:pt>
                <c:pt idx="6244">
                  <c:v>6444</c:v>
                </c:pt>
                <c:pt idx="6245">
                  <c:v>6445</c:v>
                </c:pt>
                <c:pt idx="6246">
                  <c:v>6446</c:v>
                </c:pt>
                <c:pt idx="6247">
                  <c:v>6447</c:v>
                </c:pt>
                <c:pt idx="6248">
                  <c:v>6448</c:v>
                </c:pt>
                <c:pt idx="6249">
                  <c:v>6449</c:v>
                </c:pt>
                <c:pt idx="6250">
                  <c:v>6450</c:v>
                </c:pt>
                <c:pt idx="6251">
                  <c:v>6451</c:v>
                </c:pt>
                <c:pt idx="6252">
                  <c:v>6452</c:v>
                </c:pt>
                <c:pt idx="6253">
                  <c:v>6453</c:v>
                </c:pt>
                <c:pt idx="6254">
                  <c:v>6454</c:v>
                </c:pt>
                <c:pt idx="6255">
                  <c:v>6455</c:v>
                </c:pt>
                <c:pt idx="6256">
                  <c:v>6456</c:v>
                </c:pt>
                <c:pt idx="6257">
                  <c:v>6457</c:v>
                </c:pt>
                <c:pt idx="6258">
                  <c:v>6458</c:v>
                </c:pt>
                <c:pt idx="6259">
                  <c:v>6459</c:v>
                </c:pt>
                <c:pt idx="6260">
                  <c:v>6460</c:v>
                </c:pt>
                <c:pt idx="6261">
                  <c:v>6461</c:v>
                </c:pt>
                <c:pt idx="6262">
                  <c:v>6462</c:v>
                </c:pt>
                <c:pt idx="6263">
                  <c:v>6463</c:v>
                </c:pt>
                <c:pt idx="6264">
                  <c:v>6464</c:v>
                </c:pt>
                <c:pt idx="6265">
                  <c:v>6465</c:v>
                </c:pt>
                <c:pt idx="6266">
                  <c:v>6466</c:v>
                </c:pt>
                <c:pt idx="6267">
                  <c:v>6467</c:v>
                </c:pt>
                <c:pt idx="6268">
                  <c:v>6468</c:v>
                </c:pt>
                <c:pt idx="6269">
                  <c:v>6469</c:v>
                </c:pt>
                <c:pt idx="6270">
                  <c:v>6470</c:v>
                </c:pt>
                <c:pt idx="6271">
                  <c:v>6471</c:v>
                </c:pt>
                <c:pt idx="6272">
                  <c:v>6472</c:v>
                </c:pt>
                <c:pt idx="6273">
                  <c:v>6473</c:v>
                </c:pt>
                <c:pt idx="6274">
                  <c:v>6474</c:v>
                </c:pt>
                <c:pt idx="6275">
                  <c:v>6475</c:v>
                </c:pt>
                <c:pt idx="6276">
                  <c:v>6476</c:v>
                </c:pt>
                <c:pt idx="6277">
                  <c:v>6477</c:v>
                </c:pt>
                <c:pt idx="6278">
                  <c:v>6478</c:v>
                </c:pt>
                <c:pt idx="6279">
                  <c:v>6479</c:v>
                </c:pt>
                <c:pt idx="6280">
                  <c:v>6480</c:v>
                </c:pt>
                <c:pt idx="6281">
                  <c:v>6481</c:v>
                </c:pt>
                <c:pt idx="6282">
                  <c:v>6482</c:v>
                </c:pt>
                <c:pt idx="6283">
                  <c:v>6483</c:v>
                </c:pt>
                <c:pt idx="6284">
                  <c:v>6484</c:v>
                </c:pt>
                <c:pt idx="6285">
                  <c:v>6485</c:v>
                </c:pt>
                <c:pt idx="6286">
                  <c:v>6486</c:v>
                </c:pt>
                <c:pt idx="6287">
                  <c:v>6487</c:v>
                </c:pt>
                <c:pt idx="6288">
                  <c:v>6488</c:v>
                </c:pt>
                <c:pt idx="6289">
                  <c:v>6489</c:v>
                </c:pt>
                <c:pt idx="6290">
                  <c:v>6490</c:v>
                </c:pt>
                <c:pt idx="6291">
                  <c:v>6491</c:v>
                </c:pt>
                <c:pt idx="6292">
                  <c:v>6492</c:v>
                </c:pt>
                <c:pt idx="6293">
                  <c:v>6493</c:v>
                </c:pt>
                <c:pt idx="6294">
                  <c:v>6494</c:v>
                </c:pt>
                <c:pt idx="6295">
                  <c:v>6495</c:v>
                </c:pt>
                <c:pt idx="6296">
                  <c:v>6496</c:v>
                </c:pt>
                <c:pt idx="6297">
                  <c:v>6497</c:v>
                </c:pt>
                <c:pt idx="6298">
                  <c:v>6498</c:v>
                </c:pt>
                <c:pt idx="6299">
                  <c:v>6499</c:v>
                </c:pt>
                <c:pt idx="6300">
                  <c:v>6500</c:v>
                </c:pt>
                <c:pt idx="6301">
                  <c:v>6501</c:v>
                </c:pt>
                <c:pt idx="6302">
                  <c:v>6502</c:v>
                </c:pt>
                <c:pt idx="6303">
                  <c:v>6503</c:v>
                </c:pt>
                <c:pt idx="6304">
                  <c:v>6504</c:v>
                </c:pt>
                <c:pt idx="6305">
                  <c:v>6505</c:v>
                </c:pt>
                <c:pt idx="6306">
                  <c:v>6506</c:v>
                </c:pt>
                <c:pt idx="6307">
                  <c:v>6507</c:v>
                </c:pt>
                <c:pt idx="6308">
                  <c:v>6508</c:v>
                </c:pt>
                <c:pt idx="6309">
                  <c:v>6509</c:v>
                </c:pt>
                <c:pt idx="6310">
                  <c:v>6510</c:v>
                </c:pt>
                <c:pt idx="6311">
                  <c:v>6511</c:v>
                </c:pt>
                <c:pt idx="6312">
                  <c:v>6512</c:v>
                </c:pt>
                <c:pt idx="6313">
                  <c:v>6513</c:v>
                </c:pt>
                <c:pt idx="6314">
                  <c:v>6514</c:v>
                </c:pt>
                <c:pt idx="6315">
                  <c:v>6515</c:v>
                </c:pt>
                <c:pt idx="6316">
                  <c:v>6516</c:v>
                </c:pt>
                <c:pt idx="6317">
                  <c:v>6517</c:v>
                </c:pt>
                <c:pt idx="6318">
                  <c:v>6518</c:v>
                </c:pt>
                <c:pt idx="6319">
                  <c:v>6519</c:v>
                </c:pt>
                <c:pt idx="6320">
                  <c:v>6520</c:v>
                </c:pt>
                <c:pt idx="6321">
                  <c:v>6521</c:v>
                </c:pt>
                <c:pt idx="6322">
                  <c:v>6522</c:v>
                </c:pt>
                <c:pt idx="6323">
                  <c:v>6523</c:v>
                </c:pt>
                <c:pt idx="6324">
                  <c:v>6524</c:v>
                </c:pt>
                <c:pt idx="6325">
                  <c:v>6525</c:v>
                </c:pt>
                <c:pt idx="6326">
                  <c:v>6526</c:v>
                </c:pt>
                <c:pt idx="6327">
                  <c:v>6527</c:v>
                </c:pt>
                <c:pt idx="6328">
                  <c:v>6528</c:v>
                </c:pt>
                <c:pt idx="6329">
                  <c:v>6529</c:v>
                </c:pt>
                <c:pt idx="6330">
                  <c:v>6530</c:v>
                </c:pt>
                <c:pt idx="6331">
                  <c:v>6531</c:v>
                </c:pt>
                <c:pt idx="6332">
                  <c:v>6532</c:v>
                </c:pt>
                <c:pt idx="6333">
                  <c:v>6533</c:v>
                </c:pt>
                <c:pt idx="6334">
                  <c:v>6534</c:v>
                </c:pt>
                <c:pt idx="6335">
                  <c:v>6535</c:v>
                </c:pt>
                <c:pt idx="6336">
                  <c:v>6536</c:v>
                </c:pt>
                <c:pt idx="6337">
                  <c:v>6537</c:v>
                </c:pt>
                <c:pt idx="6338">
                  <c:v>6538</c:v>
                </c:pt>
                <c:pt idx="6339">
                  <c:v>6539</c:v>
                </c:pt>
                <c:pt idx="6340">
                  <c:v>6540</c:v>
                </c:pt>
                <c:pt idx="6341">
                  <c:v>6541</c:v>
                </c:pt>
                <c:pt idx="6342">
                  <c:v>6542</c:v>
                </c:pt>
                <c:pt idx="6343">
                  <c:v>6543</c:v>
                </c:pt>
                <c:pt idx="6344">
                  <c:v>6544</c:v>
                </c:pt>
                <c:pt idx="6345">
                  <c:v>6545</c:v>
                </c:pt>
                <c:pt idx="6346">
                  <c:v>6546</c:v>
                </c:pt>
                <c:pt idx="6347">
                  <c:v>6547</c:v>
                </c:pt>
                <c:pt idx="6348">
                  <c:v>6548</c:v>
                </c:pt>
                <c:pt idx="6349">
                  <c:v>6549</c:v>
                </c:pt>
                <c:pt idx="6350">
                  <c:v>6550</c:v>
                </c:pt>
                <c:pt idx="6351">
                  <c:v>6551</c:v>
                </c:pt>
                <c:pt idx="6352">
                  <c:v>6552</c:v>
                </c:pt>
                <c:pt idx="6353">
                  <c:v>6553</c:v>
                </c:pt>
                <c:pt idx="6354">
                  <c:v>6554</c:v>
                </c:pt>
                <c:pt idx="6355">
                  <c:v>6555</c:v>
                </c:pt>
                <c:pt idx="6356">
                  <c:v>6556</c:v>
                </c:pt>
                <c:pt idx="6357">
                  <c:v>6557</c:v>
                </c:pt>
                <c:pt idx="6358">
                  <c:v>6558</c:v>
                </c:pt>
                <c:pt idx="6359">
                  <c:v>6559</c:v>
                </c:pt>
                <c:pt idx="6360">
                  <c:v>6560</c:v>
                </c:pt>
                <c:pt idx="6361">
                  <c:v>6561</c:v>
                </c:pt>
                <c:pt idx="6362">
                  <c:v>6562</c:v>
                </c:pt>
                <c:pt idx="6363">
                  <c:v>6563</c:v>
                </c:pt>
                <c:pt idx="6364">
                  <c:v>6564</c:v>
                </c:pt>
                <c:pt idx="6365">
                  <c:v>6565</c:v>
                </c:pt>
                <c:pt idx="6366">
                  <c:v>6566</c:v>
                </c:pt>
                <c:pt idx="6367">
                  <c:v>6567</c:v>
                </c:pt>
                <c:pt idx="6368">
                  <c:v>6568</c:v>
                </c:pt>
                <c:pt idx="6369">
                  <c:v>6569</c:v>
                </c:pt>
                <c:pt idx="6370">
                  <c:v>6570</c:v>
                </c:pt>
                <c:pt idx="6371">
                  <c:v>6571</c:v>
                </c:pt>
                <c:pt idx="6372">
                  <c:v>6572</c:v>
                </c:pt>
                <c:pt idx="6373">
                  <c:v>6573</c:v>
                </c:pt>
                <c:pt idx="6374">
                  <c:v>6574</c:v>
                </c:pt>
                <c:pt idx="6375">
                  <c:v>6575</c:v>
                </c:pt>
                <c:pt idx="6376">
                  <c:v>6576</c:v>
                </c:pt>
                <c:pt idx="6377">
                  <c:v>6577</c:v>
                </c:pt>
                <c:pt idx="6378">
                  <c:v>6578</c:v>
                </c:pt>
                <c:pt idx="6379">
                  <c:v>6579</c:v>
                </c:pt>
                <c:pt idx="6380">
                  <c:v>6580</c:v>
                </c:pt>
                <c:pt idx="6381">
                  <c:v>6581</c:v>
                </c:pt>
                <c:pt idx="6382">
                  <c:v>6582</c:v>
                </c:pt>
                <c:pt idx="6383">
                  <c:v>6583</c:v>
                </c:pt>
                <c:pt idx="6384">
                  <c:v>6584</c:v>
                </c:pt>
                <c:pt idx="6385">
                  <c:v>6585</c:v>
                </c:pt>
                <c:pt idx="6386">
                  <c:v>6586</c:v>
                </c:pt>
                <c:pt idx="6387">
                  <c:v>6587</c:v>
                </c:pt>
                <c:pt idx="6388">
                  <c:v>6588</c:v>
                </c:pt>
                <c:pt idx="6389">
                  <c:v>6589</c:v>
                </c:pt>
                <c:pt idx="6390">
                  <c:v>6590</c:v>
                </c:pt>
                <c:pt idx="6391">
                  <c:v>6591</c:v>
                </c:pt>
                <c:pt idx="6392">
                  <c:v>6592</c:v>
                </c:pt>
                <c:pt idx="6393">
                  <c:v>6593</c:v>
                </c:pt>
                <c:pt idx="6394">
                  <c:v>6594</c:v>
                </c:pt>
                <c:pt idx="6395">
                  <c:v>6595</c:v>
                </c:pt>
                <c:pt idx="6396">
                  <c:v>6596</c:v>
                </c:pt>
                <c:pt idx="6397">
                  <c:v>6597</c:v>
                </c:pt>
                <c:pt idx="6398">
                  <c:v>6598</c:v>
                </c:pt>
                <c:pt idx="6399">
                  <c:v>6599</c:v>
                </c:pt>
                <c:pt idx="6400">
                  <c:v>6600</c:v>
                </c:pt>
                <c:pt idx="6401">
                  <c:v>6601</c:v>
                </c:pt>
                <c:pt idx="6402">
                  <c:v>6602</c:v>
                </c:pt>
                <c:pt idx="6403">
                  <c:v>6603</c:v>
                </c:pt>
                <c:pt idx="6404">
                  <c:v>6604</c:v>
                </c:pt>
                <c:pt idx="6405">
                  <c:v>6605</c:v>
                </c:pt>
                <c:pt idx="6406">
                  <c:v>6606</c:v>
                </c:pt>
                <c:pt idx="6407">
                  <c:v>6607</c:v>
                </c:pt>
                <c:pt idx="6408">
                  <c:v>6608</c:v>
                </c:pt>
                <c:pt idx="6409">
                  <c:v>6609</c:v>
                </c:pt>
                <c:pt idx="6410">
                  <c:v>6610</c:v>
                </c:pt>
                <c:pt idx="6411">
                  <c:v>6611</c:v>
                </c:pt>
                <c:pt idx="6412">
                  <c:v>6612</c:v>
                </c:pt>
                <c:pt idx="6413">
                  <c:v>6613</c:v>
                </c:pt>
                <c:pt idx="6414">
                  <c:v>6614</c:v>
                </c:pt>
                <c:pt idx="6415">
                  <c:v>6615</c:v>
                </c:pt>
                <c:pt idx="6416">
                  <c:v>6616</c:v>
                </c:pt>
                <c:pt idx="6417">
                  <c:v>6617</c:v>
                </c:pt>
                <c:pt idx="6418">
                  <c:v>6618</c:v>
                </c:pt>
                <c:pt idx="6419">
                  <c:v>6619</c:v>
                </c:pt>
                <c:pt idx="6420">
                  <c:v>6620</c:v>
                </c:pt>
                <c:pt idx="6421">
                  <c:v>6621</c:v>
                </c:pt>
                <c:pt idx="6422">
                  <c:v>6622</c:v>
                </c:pt>
                <c:pt idx="6423">
                  <c:v>6623</c:v>
                </c:pt>
                <c:pt idx="6424">
                  <c:v>6624</c:v>
                </c:pt>
                <c:pt idx="6425">
                  <c:v>6625</c:v>
                </c:pt>
                <c:pt idx="6426">
                  <c:v>6626</c:v>
                </c:pt>
                <c:pt idx="6427">
                  <c:v>6627</c:v>
                </c:pt>
                <c:pt idx="6428">
                  <c:v>6628</c:v>
                </c:pt>
                <c:pt idx="6429">
                  <c:v>6629</c:v>
                </c:pt>
                <c:pt idx="6430">
                  <c:v>6630</c:v>
                </c:pt>
                <c:pt idx="6431">
                  <c:v>6631</c:v>
                </c:pt>
                <c:pt idx="6432">
                  <c:v>6632</c:v>
                </c:pt>
                <c:pt idx="6433">
                  <c:v>6633</c:v>
                </c:pt>
                <c:pt idx="6434">
                  <c:v>6634</c:v>
                </c:pt>
                <c:pt idx="6435">
                  <c:v>6635</c:v>
                </c:pt>
                <c:pt idx="6436">
                  <c:v>6636</c:v>
                </c:pt>
                <c:pt idx="6437">
                  <c:v>6637</c:v>
                </c:pt>
                <c:pt idx="6438">
                  <c:v>6638</c:v>
                </c:pt>
                <c:pt idx="6439">
                  <c:v>6639</c:v>
                </c:pt>
                <c:pt idx="6440">
                  <c:v>6640</c:v>
                </c:pt>
                <c:pt idx="6441">
                  <c:v>6641</c:v>
                </c:pt>
                <c:pt idx="6442">
                  <c:v>6642</c:v>
                </c:pt>
                <c:pt idx="6443">
                  <c:v>6643</c:v>
                </c:pt>
                <c:pt idx="6444">
                  <c:v>6644</c:v>
                </c:pt>
                <c:pt idx="6445">
                  <c:v>6645</c:v>
                </c:pt>
                <c:pt idx="6446">
                  <c:v>6646</c:v>
                </c:pt>
                <c:pt idx="6447">
                  <c:v>6647</c:v>
                </c:pt>
                <c:pt idx="6448">
                  <c:v>6648</c:v>
                </c:pt>
                <c:pt idx="6449">
                  <c:v>6649</c:v>
                </c:pt>
                <c:pt idx="6450">
                  <c:v>6650</c:v>
                </c:pt>
                <c:pt idx="6451">
                  <c:v>6651</c:v>
                </c:pt>
                <c:pt idx="6452">
                  <c:v>6652</c:v>
                </c:pt>
                <c:pt idx="6453">
                  <c:v>6653</c:v>
                </c:pt>
                <c:pt idx="6454">
                  <c:v>6654</c:v>
                </c:pt>
                <c:pt idx="6455">
                  <c:v>6655</c:v>
                </c:pt>
                <c:pt idx="6456">
                  <c:v>6656</c:v>
                </c:pt>
                <c:pt idx="6457">
                  <c:v>6657</c:v>
                </c:pt>
                <c:pt idx="6458">
                  <c:v>6658</c:v>
                </c:pt>
                <c:pt idx="6459">
                  <c:v>6659</c:v>
                </c:pt>
                <c:pt idx="6460">
                  <c:v>6660</c:v>
                </c:pt>
                <c:pt idx="6461">
                  <c:v>6661</c:v>
                </c:pt>
                <c:pt idx="6462">
                  <c:v>6662</c:v>
                </c:pt>
                <c:pt idx="6463">
                  <c:v>6663</c:v>
                </c:pt>
                <c:pt idx="6464">
                  <c:v>6664</c:v>
                </c:pt>
                <c:pt idx="6465">
                  <c:v>6665</c:v>
                </c:pt>
                <c:pt idx="6466">
                  <c:v>6666</c:v>
                </c:pt>
                <c:pt idx="6467">
                  <c:v>6667</c:v>
                </c:pt>
                <c:pt idx="6468">
                  <c:v>6668</c:v>
                </c:pt>
                <c:pt idx="6469">
                  <c:v>6669</c:v>
                </c:pt>
                <c:pt idx="6470">
                  <c:v>6670</c:v>
                </c:pt>
                <c:pt idx="6471">
                  <c:v>6671</c:v>
                </c:pt>
                <c:pt idx="6472">
                  <c:v>6672</c:v>
                </c:pt>
                <c:pt idx="6473">
                  <c:v>6673</c:v>
                </c:pt>
                <c:pt idx="6474">
                  <c:v>6674</c:v>
                </c:pt>
                <c:pt idx="6475">
                  <c:v>6675</c:v>
                </c:pt>
                <c:pt idx="6476">
                  <c:v>6676</c:v>
                </c:pt>
                <c:pt idx="6477">
                  <c:v>6677</c:v>
                </c:pt>
                <c:pt idx="6478">
                  <c:v>6678</c:v>
                </c:pt>
                <c:pt idx="6479">
                  <c:v>6679</c:v>
                </c:pt>
                <c:pt idx="6480">
                  <c:v>6680</c:v>
                </c:pt>
                <c:pt idx="6481">
                  <c:v>6681</c:v>
                </c:pt>
                <c:pt idx="6482">
                  <c:v>6682</c:v>
                </c:pt>
                <c:pt idx="6483">
                  <c:v>6683</c:v>
                </c:pt>
                <c:pt idx="6484">
                  <c:v>6684</c:v>
                </c:pt>
                <c:pt idx="6485">
                  <c:v>6685</c:v>
                </c:pt>
                <c:pt idx="6486">
                  <c:v>6686</c:v>
                </c:pt>
                <c:pt idx="6487">
                  <c:v>6687</c:v>
                </c:pt>
                <c:pt idx="6488">
                  <c:v>6688</c:v>
                </c:pt>
                <c:pt idx="6489">
                  <c:v>6689</c:v>
                </c:pt>
                <c:pt idx="6490">
                  <c:v>6690</c:v>
                </c:pt>
                <c:pt idx="6491">
                  <c:v>6691</c:v>
                </c:pt>
                <c:pt idx="6492">
                  <c:v>6692</c:v>
                </c:pt>
                <c:pt idx="6493">
                  <c:v>6693</c:v>
                </c:pt>
                <c:pt idx="6494">
                  <c:v>6694</c:v>
                </c:pt>
                <c:pt idx="6495">
                  <c:v>6695</c:v>
                </c:pt>
                <c:pt idx="6496">
                  <c:v>6696</c:v>
                </c:pt>
                <c:pt idx="6497">
                  <c:v>6697</c:v>
                </c:pt>
                <c:pt idx="6498">
                  <c:v>6698</c:v>
                </c:pt>
                <c:pt idx="6499">
                  <c:v>6699</c:v>
                </c:pt>
                <c:pt idx="6500">
                  <c:v>6700</c:v>
                </c:pt>
                <c:pt idx="6501">
                  <c:v>6701</c:v>
                </c:pt>
                <c:pt idx="6502">
                  <c:v>6702</c:v>
                </c:pt>
                <c:pt idx="6503">
                  <c:v>6703</c:v>
                </c:pt>
                <c:pt idx="6504">
                  <c:v>6704</c:v>
                </c:pt>
                <c:pt idx="6505">
                  <c:v>6705</c:v>
                </c:pt>
                <c:pt idx="6506">
                  <c:v>6706</c:v>
                </c:pt>
                <c:pt idx="6507">
                  <c:v>6707</c:v>
                </c:pt>
                <c:pt idx="6508">
                  <c:v>6708</c:v>
                </c:pt>
                <c:pt idx="6509">
                  <c:v>6709</c:v>
                </c:pt>
                <c:pt idx="6510">
                  <c:v>6710</c:v>
                </c:pt>
                <c:pt idx="6511">
                  <c:v>6711</c:v>
                </c:pt>
                <c:pt idx="6512">
                  <c:v>6712</c:v>
                </c:pt>
                <c:pt idx="6513">
                  <c:v>6713</c:v>
                </c:pt>
                <c:pt idx="6514">
                  <c:v>6714</c:v>
                </c:pt>
                <c:pt idx="6515">
                  <c:v>6715</c:v>
                </c:pt>
                <c:pt idx="6516">
                  <c:v>6716</c:v>
                </c:pt>
                <c:pt idx="6517">
                  <c:v>6717</c:v>
                </c:pt>
                <c:pt idx="6518">
                  <c:v>6718</c:v>
                </c:pt>
                <c:pt idx="6519">
                  <c:v>6719</c:v>
                </c:pt>
                <c:pt idx="6520">
                  <c:v>6720</c:v>
                </c:pt>
                <c:pt idx="6521">
                  <c:v>6721</c:v>
                </c:pt>
                <c:pt idx="6522">
                  <c:v>6722</c:v>
                </c:pt>
                <c:pt idx="6523">
                  <c:v>6723</c:v>
                </c:pt>
                <c:pt idx="6524">
                  <c:v>6724</c:v>
                </c:pt>
                <c:pt idx="6525">
                  <c:v>6725</c:v>
                </c:pt>
                <c:pt idx="6526">
                  <c:v>6726</c:v>
                </c:pt>
                <c:pt idx="6527">
                  <c:v>6727</c:v>
                </c:pt>
                <c:pt idx="6528">
                  <c:v>6728</c:v>
                </c:pt>
                <c:pt idx="6529">
                  <c:v>6729</c:v>
                </c:pt>
                <c:pt idx="6530">
                  <c:v>6730</c:v>
                </c:pt>
                <c:pt idx="6531">
                  <c:v>6731</c:v>
                </c:pt>
                <c:pt idx="6532">
                  <c:v>6732</c:v>
                </c:pt>
                <c:pt idx="6533">
                  <c:v>6733</c:v>
                </c:pt>
                <c:pt idx="6534">
                  <c:v>6734</c:v>
                </c:pt>
                <c:pt idx="6535">
                  <c:v>6735</c:v>
                </c:pt>
                <c:pt idx="6536">
                  <c:v>6736</c:v>
                </c:pt>
                <c:pt idx="6537">
                  <c:v>6737</c:v>
                </c:pt>
                <c:pt idx="6538">
                  <c:v>6738</c:v>
                </c:pt>
                <c:pt idx="6539">
                  <c:v>6739</c:v>
                </c:pt>
                <c:pt idx="6540">
                  <c:v>6740</c:v>
                </c:pt>
                <c:pt idx="6541">
                  <c:v>6741</c:v>
                </c:pt>
                <c:pt idx="6542">
                  <c:v>6742</c:v>
                </c:pt>
                <c:pt idx="6543">
                  <c:v>6743</c:v>
                </c:pt>
                <c:pt idx="6544">
                  <c:v>6744</c:v>
                </c:pt>
                <c:pt idx="6545">
                  <c:v>6745</c:v>
                </c:pt>
                <c:pt idx="6546">
                  <c:v>6746</c:v>
                </c:pt>
                <c:pt idx="6547">
                  <c:v>6747</c:v>
                </c:pt>
                <c:pt idx="6548">
                  <c:v>6748</c:v>
                </c:pt>
                <c:pt idx="6549">
                  <c:v>6749</c:v>
                </c:pt>
                <c:pt idx="6550">
                  <c:v>6750</c:v>
                </c:pt>
                <c:pt idx="6551">
                  <c:v>6751</c:v>
                </c:pt>
                <c:pt idx="6552">
                  <c:v>6752</c:v>
                </c:pt>
                <c:pt idx="6553">
                  <c:v>6753</c:v>
                </c:pt>
                <c:pt idx="6554">
                  <c:v>6754</c:v>
                </c:pt>
                <c:pt idx="6555">
                  <c:v>6755</c:v>
                </c:pt>
                <c:pt idx="6556">
                  <c:v>6756</c:v>
                </c:pt>
                <c:pt idx="6557">
                  <c:v>6757</c:v>
                </c:pt>
                <c:pt idx="6558">
                  <c:v>6758</c:v>
                </c:pt>
                <c:pt idx="6559">
                  <c:v>6759</c:v>
                </c:pt>
                <c:pt idx="6560">
                  <c:v>6760</c:v>
                </c:pt>
                <c:pt idx="6561">
                  <c:v>6761</c:v>
                </c:pt>
                <c:pt idx="6562">
                  <c:v>6762</c:v>
                </c:pt>
                <c:pt idx="6563">
                  <c:v>6763</c:v>
                </c:pt>
                <c:pt idx="6564">
                  <c:v>6764</c:v>
                </c:pt>
                <c:pt idx="6565">
                  <c:v>6765</c:v>
                </c:pt>
                <c:pt idx="6566">
                  <c:v>6766</c:v>
                </c:pt>
                <c:pt idx="6567">
                  <c:v>6767</c:v>
                </c:pt>
                <c:pt idx="6568">
                  <c:v>6768</c:v>
                </c:pt>
                <c:pt idx="6569">
                  <c:v>6769</c:v>
                </c:pt>
                <c:pt idx="6570">
                  <c:v>6770</c:v>
                </c:pt>
                <c:pt idx="6571">
                  <c:v>6771</c:v>
                </c:pt>
                <c:pt idx="6572">
                  <c:v>6772</c:v>
                </c:pt>
                <c:pt idx="6573">
                  <c:v>6773</c:v>
                </c:pt>
                <c:pt idx="6574">
                  <c:v>6774</c:v>
                </c:pt>
                <c:pt idx="6575">
                  <c:v>6775</c:v>
                </c:pt>
                <c:pt idx="6576">
                  <c:v>6776</c:v>
                </c:pt>
                <c:pt idx="6577">
                  <c:v>6777</c:v>
                </c:pt>
                <c:pt idx="6578">
                  <c:v>6778</c:v>
                </c:pt>
                <c:pt idx="6579">
                  <c:v>6779</c:v>
                </c:pt>
                <c:pt idx="6580">
                  <c:v>6780</c:v>
                </c:pt>
                <c:pt idx="6581">
                  <c:v>6781</c:v>
                </c:pt>
                <c:pt idx="6582">
                  <c:v>6782</c:v>
                </c:pt>
                <c:pt idx="6583">
                  <c:v>6783</c:v>
                </c:pt>
                <c:pt idx="6584">
                  <c:v>6784</c:v>
                </c:pt>
                <c:pt idx="6585">
                  <c:v>6785</c:v>
                </c:pt>
                <c:pt idx="6586">
                  <c:v>6786</c:v>
                </c:pt>
                <c:pt idx="6587">
                  <c:v>6787</c:v>
                </c:pt>
                <c:pt idx="6588">
                  <c:v>6788</c:v>
                </c:pt>
                <c:pt idx="6589">
                  <c:v>6789</c:v>
                </c:pt>
                <c:pt idx="6590">
                  <c:v>6790</c:v>
                </c:pt>
                <c:pt idx="6591">
                  <c:v>6791</c:v>
                </c:pt>
                <c:pt idx="6592">
                  <c:v>6792</c:v>
                </c:pt>
                <c:pt idx="6593">
                  <c:v>6793</c:v>
                </c:pt>
                <c:pt idx="6594">
                  <c:v>6794</c:v>
                </c:pt>
                <c:pt idx="6595">
                  <c:v>6795</c:v>
                </c:pt>
                <c:pt idx="6596">
                  <c:v>6796</c:v>
                </c:pt>
                <c:pt idx="6597">
                  <c:v>6797</c:v>
                </c:pt>
                <c:pt idx="6598">
                  <c:v>6798</c:v>
                </c:pt>
                <c:pt idx="6599">
                  <c:v>6799</c:v>
                </c:pt>
                <c:pt idx="6600">
                  <c:v>6800</c:v>
                </c:pt>
                <c:pt idx="6601">
                  <c:v>6801</c:v>
                </c:pt>
                <c:pt idx="6602">
                  <c:v>6802</c:v>
                </c:pt>
                <c:pt idx="6603">
                  <c:v>6803</c:v>
                </c:pt>
                <c:pt idx="6604">
                  <c:v>6804</c:v>
                </c:pt>
                <c:pt idx="6605">
                  <c:v>6805</c:v>
                </c:pt>
                <c:pt idx="6606">
                  <c:v>6806</c:v>
                </c:pt>
                <c:pt idx="6607">
                  <c:v>6807</c:v>
                </c:pt>
                <c:pt idx="6608">
                  <c:v>6808</c:v>
                </c:pt>
                <c:pt idx="6609">
                  <c:v>6809</c:v>
                </c:pt>
                <c:pt idx="6610">
                  <c:v>6810</c:v>
                </c:pt>
                <c:pt idx="6611">
                  <c:v>6811</c:v>
                </c:pt>
                <c:pt idx="6612">
                  <c:v>6812</c:v>
                </c:pt>
                <c:pt idx="6613">
                  <c:v>6813</c:v>
                </c:pt>
                <c:pt idx="6614">
                  <c:v>6814</c:v>
                </c:pt>
                <c:pt idx="6615">
                  <c:v>6815</c:v>
                </c:pt>
                <c:pt idx="6616">
                  <c:v>6816</c:v>
                </c:pt>
                <c:pt idx="6617">
                  <c:v>6817</c:v>
                </c:pt>
                <c:pt idx="6618">
                  <c:v>6818</c:v>
                </c:pt>
                <c:pt idx="6619">
                  <c:v>6819</c:v>
                </c:pt>
                <c:pt idx="6620">
                  <c:v>6820</c:v>
                </c:pt>
                <c:pt idx="6621">
                  <c:v>6821</c:v>
                </c:pt>
                <c:pt idx="6622">
                  <c:v>6822</c:v>
                </c:pt>
                <c:pt idx="6623">
                  <c:v>6823</c:v>
                </c:pt>
                <c:pt idx="6624">
                  <c:v>6824</c:v>
                </c:pt>
                <c:pt idx="6625">
                  <c:v>6825</c:v>
                </c:pt>
                <c:pt idx="6626">
                  <c:v>6826</c:v>
                </c:pt>
                <c:pt idx="6627">
                  <c:v>6827</c:v>
                </c:pt>
                <c:pt idx="6628">
                  <c:v>6828</c:v>
                </c:pt>
                <c:pt idx="6629">
                  <c:v>6829</c:v>
                </c:pt>
                <c:pt idx="6630">
                  <c:v>6830</c:v>
                </c:pt>
                <c:pt idx="6631">
                  <c:v>6831</c:v>
                </c:pt>
                <c:pt idx="6632">
                  <c:v>6832</c:v>
                </c:pt>
                <c:pt idx="6633">
                  <c:v>6833</c:v>
                </c:pt>
                <c:pt idx="6634">
                  <c:v>6834</c:v>
                </c:pt>
                <c:pt idx="6635">
                  <c:v>6835</c:v>
                </c:pt>
                <c:pt idx="6636">
                  <c:v>6836</c:v>
                </c:pt>
                <c:pt idx="6637">
                  <c:v>6837</c:v>
                </c:pt>
                <c:pt idx="6638">
                  <c:v>6838</c:v>
                </c:pt>
                <c:pt idx="6639">
                  <c:v>6839</c:v>
                </c:pt>
                <c:pt idx="6640">
                  <c:v>6840</c:v>
                </c:pt>
                <c:pt idx="6641">
                  <c:v>6841</c:v>
                </c:pt>
                <c:pt idx="6642">
                  <c:v>6842</c:v>
                </c:pt>
                <c:pt idx="6643">
                  <c:v>6843</c:v>
                </c:pt>
                <c:pt idx="6644">
                  <c:v>6844</c:v>
                </c:pt>
                <c:pt idx="6645">
                  <c:v>6845</c:v>
                </c:pt>
                <c:pt idx="6646">
                  <c:v>6846</c:v>
                </c:pt>
                <c:pt idx="6647">
                  <c:v>6847</c:v>
                </c:pt>
                <c:pt idx="6648">
                  <c:v>6848</c:v>
                </c:pt>
                <c:pt idx="6649">
                  <c:v>6849</c:v>
                </c:pt>
                <c:pt idx="6650">
                  <c:v>6850</c:v>
                </c:pt>
                <c:pt idx="6651">
                  <c:v>6851</c:v>
                </c:pt>
                <c:pt idx="6652">
                  <c:v>6852</c:v>
                </c:pt>
                <c:pt idx="6653">
                  <c:v>6853</c:v>
                </c:pt>
                <c:pt idx="6654">
                  <c:v>6854</c:v>
                </c:pt>
                <c:pt idx="6655">
                  <c:v>6855</c:v>
                </c:pt>
                <c:pt idx="6656">
                  <c:v>6856</c:v>
                </c:pt>
                <c:pt idx="6657">
                  <c:v>6857</c:v>
                </c:pt>
                <c:pt idx="6658">
                  <c:v>6858</c:v>
                </c:pt>
                <c:pt idx="6659">
                  <c:v>6859</c:v>
                </c:pt>
                <c:pt idx="6660">
                  <c:v>6860</c:v>
                </c:pt>
                <c:pt idx="6661">
                  <c:v>6861</c:v>
                </c:pt>
                <c:pt idx="6662">
                  <c:v>6862</c:v>
                </c:pt>
                <c:pt idx="6663">
                  <c:v>6863</c:v>
                </c:pt>
                <c:pt idx="6664">
                  <c:v>6864</c:v>
                </c:pt>
                <c:pt idx="6665">
                  <c:v>6865</c:v>
                </c:pt>
                <c:pt idx="6666">
                  <c:v>6866</c:v>
                </c:pt>
                <c:pt idx="6667">
                  <c:v>6867</c:v>
                </c:pt>
                <c:pt idx="6668">
                  <c:v>6868</c:v>
                </c:pt>
                <c:pt idx="6669">
                  <c:v>6869</c:v>
                </c:pt>
                <c:pt idx="6670">
                  <c:v>6870</c:v>
                </c:pt>
                <c:pt idx="6671">
                  <c:v>6871</c:v>
                </c:pt>
                <c:pt idx="6672">
                  <c:v>6872</c:v>
                </c:pt>
                <c:pt idx="6673">
                  <c:v>6873</c:v>
                </c:pt>
                <c:pt idx="6674">
                  <c:v>6874</c:v>
                </c:pt>
                <c:pt idx="6675">
                  <c:v>6875</c:v>
                </c:pt>
                <c:pt idx="6676">
                  <c:v>6876</c:v>
                </c:pt>
                <c:pt idx="6677">
                  <c:v>6877</c:v>
                </c:pt>
                <c:pt idx="6678">
                  <c:v>6878</c:v>
                </c:pt>
                <c:pt idx="6679">
                  <c:v>6879</c:v>
                </c:pt>
                <c:pt idx="6680">
                  <c:v>6880</c:v>
                </c:pt>
                <c:pt idx="6681">
                  <c:v>6881</c:v>
                </c:pt>
                <c:pt idx="6682">
                  <c:v>6882</c:v>
                </c:pt>
                <c:pt idx="6683">
                  <c:v>6883</c:v>
                </c:pt>
                <c:pt idx="6684">
                  <c:v>6884</c:v>
                </c:pt>
                <c:pt idx="6685">
                  <c:v>6885</c:v>
                </c:pt>
                <c:pt idx="6686">
                  <c:v>6886</c:v>
                </c:pt>
                <c:pt idx="6687">
                  <c:v>6887</c:v>
                </c:pt>
                <c:pt idx="6688">
                  <c:v>6888</c:v>
                </c:pt>
                <c:pt idx="6689">
                  <c:v>6889</c:v>
                </c:pt>
                <c:pt idx="6690">
                  <c:v>6890</c:v>
                </c:pt>
                <c:pt idx="6691">
                  <c:v>6891</c:v>
                </c:pt>
                <c:pt idx="6692">
                  <c:v>6892</c:v>
                </c:pt>
                <c:pt idx="6693">
                  <c:v>6893</c:v>
                </c:pt>
                <c:pt idx="6694">
                  <c:v>6894</c:v>
                </c:pt>
                <c:pt idx="6695">
                  <c:v>6895</c:v>
                </c:pt>
                <c:pt idx="6696">
                  <c:v>6896</c:v>
                </c:pt>
                <c:pt idx="6697">
                  <c:v>6897</c:v>
                </c:pt>
                <c:pt idx="6698">
                  <c:v>6898</c:v>
                </c:pt>
                <c:pt idx="6699">
                  <c:v>6899</c:v>
                </c:pt>
                <c:pt idx="6700">
                  <c:v>6900</c:v>
                </c:pt>
                <c:pt idx="6701">
                  <c:v>6901</c:v>
                </c:pt>
                <c:pt idx="6702">
                  <c:v>6902</c:v>
                </c:pt>
                <c:pt idx="6703">
                  <c:v>6903</c:v>
                </c:pt>
                <c:pt idx="6704">
                  <c:v>6904</c:v>
                </c:pt>
                <c:pt idx="6705">
                  <c:v>6905</c:v>
                </c:pt>
                <c:pt idx="6706">
                  <c:v>6906</c:v>
                </c:pt>
                <c:pt idx="6707">
                  <c:v>6907</c:v>
                </c:pt>
                <c:pt idx="6708">
                  <c:v>6908</c:v>
                </c:pt>
                <c:pt idx="6709">
                  <c:v>6909</c:v>
                </c:pt>
                <c:pt idx="6710">
                  <c:v>6910</c:v>
                </c:pt>
                <c:pt idx="6711">
                  <c:v>6911</c:v>
                </c:pt>
                <c:pt idx="6712">
                  <c:v>6912</c:v>
                </c:pt>
                <c:pt idx="6713">
                  <c:v>6913</c:v>
                </c:pt>
                <c:pt idx="6714">
                  <c:v>6914</c:v>
                </c:pt>
                <c:pt idx="6715">
                  <c:v>6915</c:v>
                </c:pt>
                <c:pt idx="6716">
                  <c:v>6916</c:v>
                </c:pt>
                <c:pt idx="6717">
                  <c:v>6917</c:v>
                </c:pt>
                <c:pt idx="6718">
                  <c:v>6918</c:v>
                </c:pt>
                <c:pt idx="6719">
                  <c:v>6919</c:v>
                </c:pt>
                <c:pt idx="6720">
                  <c:v>6920</c:v>
                </c:pt>
                <c:pt idx="6721">
                  <c:v>6921</c:v>
                </c:pt>
                <c:pt idx="6722">
                  <c:v>6922</c:v>
                </c:pt>
                <c:pt idx="6723">
                  <c:v>6923</c:v>
                </c:pt>
                <c:pt idx="6724">
                  <c:v>6924</c:v>
                </c:pt>
                <c:pt idx="6725">
                  <c:v>6925</c:v>
                </c:pt>
                <c:pt idx="6726">
                  <c:v>6926</c:v>
                </c:pt>
                <c:pt idx="6727">
                  <c:v>6927</c:v>
                </c:pt>
                <c:pt idx="6728">
                  <c:v>6928</c:v>
                </c:pt>
                <c:pt idx="6729">
                  <c:v>6929</c:v>
                </c:pt>
                <c:pt idx="6730">
                  <c:v>6930</c:v>
                </c:pt>
                <c:pt idx="6731">
                  <c:v>6931</c:v>
                </c:pt>
                <c:pt idx="6732">
                  <c:v>6932</c:v>
                </c:pt>
                <c:pt idx="6733">
                  <c:v>6933</c:v>
                </c:pt>
                <c:pt idx="6734">
                  <c:v>6934</c:v>
                </c:pt>
                <c:pt idx="6735">
                  <c:v>6935</c:v>
                </c:pt>
                <c:pt idx="6736">
                  <c:v>6936</c:v>
                </c:pt>
                <c:pt idx="6737">
                  <c:v>6937</c:v>
                </c:pt>
                <c:pt idx="6738">
                  <c:v>6938</c:v>
                </c:pt>
                <c:pt idx="6739">
                  <c:v>6939</c:v>
                </c:pt>
                <c:pt idx="6740">
                  <c:v>6940</c:v>
                </c:pt>
                <c:pt idx="6741">
                  <c:v>6941</c:v>
                </c:pt>
                <c:pt idx="6742">
                  <c:v>6942</c:v>
                </c:pt>
                <c:pt idx="6743">
                  <c:v>6943</c:v>
                </c:pt>
                <c:pt idx="6744">
                  <c:v>6944</c:v>
                </c:pt>
                <c:pt idx="6745">
                  <c:v>6945</c:v>
                </c:pt>
                <c:pt idx="6746">
                  <c:v>6946</c:v>
                </c:pt>
                <c:pt idx="6747">
                  <c:v>6947</c:v>
                </c:pt>
                <c:pt idx="6748">
                  <c:v>6948</c:v>
                </c:pt>
                <c:pt idx="6749">
                  <c:v>6949</c:v>
                </c:pt>
                <c:pt idx="6750">
                  <c:v>6950</c:v>
                </c:pt>
                <c:pt idx="6751">
                  <c:v>6951</c:v>
                </c:pt>
                <c:pt idx="6752">
                  <c:v>6952</c:v>
                </c:pt>
                <c:pt idx="6753">
                  <c:v>6953</c:v>
                </c:pt>
                <c:pt idx="6754">
                  <c:v>6954</c:v>
                </c:pt>
                <c:pt idx="6755">
                  <c:v>6955</c:v>
                </c:pt>
                <c:pt idx="6756">
                  <c:v>6956</c:v>
                </c:pt>
                <c:pt idx="6757">
                  <c:v>6957</c:v>
                </c:pt>
                <c:pt idx="6758">
                  <c:v>6958</c:v>
                </c:pt>
                <c:pt idx="6759">
                  <c:v>6959</c:v>
                </c:pt>
                <c:pt idx="6760">
                  <c:v>6960</c:v>
                </c:pt>
                <c:pt idx="6761">
                  <c:v>6961</c:v>
                </c:pt>
                <c:pt idx="6762">
                  <c:v>6962</c:v>
                </c:pt>
                <c:pt idx="6763">
                  <c:v>6963</c:v>
                </c:pt>
                <c:pt idx="6764">
                  <c:v>6964</c:v>
                </c:pt>
                <c:pt idx="6765">
                  <c:v>6965</c:v>
                </c:pt>
                <c:pt idx="6766">
                  <c:v>6966</c:v>
                </c:pt>
                <c:pt idx="6767">
                  <c:v>6967</c:v>
                </c:pt>
                <c:pt idx="6768">
                  <c:v>6968</c:v>
                </c:pt>
                <c:pt idx="6769">
                  <c:v>6969</c:v>
                </c:pt>
                <c:pt idx="6770">
                  <c:v>6970</c:v>
                </c:pt>
                <c:pt idx="6771">
                  <c:v>6971</c:v>
                </c:pt>
                <c:pt idx="6772">
                  <c:v>6972</c:v>
                </c:pt>
                <c:pt idx="6773">
                  <c:v>6973</c:v>
                </c:pt>
                <c:pt idx="6774">
                  <c:v>6974</c:v>
                </c:pt>
                <c:pt idx="6775">
                  <c:v>6975</c:v>
                </c:pt>
                <c:pt idx="6776">
                  <c:v>6976</c:v>
                </c:pt>
                <c:pt idx="6777">
                  <c:v>6977</c:v>
                </c:pt>
                <c:pt idx="6778">
                  <c:v>6978</c:v>
                </c:pt>
                <c:pt idx="6779">
                  <c:v>6979</c:v>
                </c:pt>
                <c:pt idx="6780">
                  <c:v>6980</c:v>
                </c:pt>
                <c:pt idx="6781">
                  <c:v>6981</c:v>
                </c:pt>
                <c:pt idx="6782">
                  <c:v>6982</c:v>
                </c:pt>
                <c:pt idx="6783">
                  <c:v>6983</c:v>
                </c:pt>
                <c:pt idx="6784">
                  <c:v>6984</c:v>
                </c:pt>
                <c:pt idx="6785">
                  <c:v>6985</c:v>
                </c:pt>
                <c:pt idx="6786">
                  <c:v>6986</c:v>
                </c:pt>
                <c:pt idx="6787">
                  <c:v>6987</c:v>
                </c:pt>
                <c:pt idx="6788">
                  <c:v>6988</c:v>
                </c:pt>
                <c:pt idx="6789">
                  <c:v>6989</c:v>
                </c:pt>
                <c:pt idx="6790">
                  <c:v>6990</c:v>
                </c:pt>
                <c:pt idx="6791">
                  <c:v>6991</c:v>
                </c:pt>
                <c:pt idx="6792">
                  <c:v>6992</c:v>
                </c:pt>
                <c:pt idx="6793">
                  <c:v>6993</c:v>
                </c:pt>
                <c:pt idx="6794">
                  <c:v>6994</c:v>
                </c:pt>
                <c:pt idx="6795">
                  <c:v>6995</c:v>
                </c:pt>
                <c:pt idx="6796">
                  <c:v>6996</c:v>
                </c:pt>
                <c:pt idx="6797">
                  <c:v>6997</c:v>
                </c:pt>
                <c:pt idx="6798">
                  <c:v>6998</c:v>
                </c:pt>
                <c:pt idx="6799">
                  <c:v>6999</c:v>
                </c:pt>
                <c:pt idx="6800">
                  <c:v>7000</c:v>
                </c:pt>
                <c:pt idx="6801">
                  <c:v>7001</c:v>
                </c:pt>
                <c:pt idx="6802">
                  <c:v>7002</c:v>
                </c:pt>
                <c:pt idx="6803">
                  <c:v>7003</c:v>
                </c:pt>
                <c:pt idx="6804">
                  <c:v>7004</c:v>
                </c:pt>
                <c:pt idx="6805">
                  <c:v>7005</c:v>
                </c:pt>
                <c:pt idx="6806">
                  <c:v>7006</c:v>
                </c:pt>
                <c:pt idx="6807">
                  <c:v>7007</c:v>
                </c:pt>
                <c:pt idx="6808">
                  <c:v>7008</c:v>
                </c:pt>
                <c:pt idx="6809">
                  <c:v>7009</c:v>
                </c:pt>
                <c:pt idx="6810">
                  <c:v>7010</c:v>
                </c:pt>
                <c:pt idx="6811">
                  <c:v>7011</c:v>
                </c:pt>
                <c:pt idx="6812">
                  <c:v>7012</c:v>
                </c:pt>
                <c:pt idx="6813">
                  <c:v>7013</c:v>
                </c:pt>
                <c:pt idx="6814">
                  <c:v>7014</c:v>
                </c:pt>
                <c:pt idx="6815">
                  <c:v>7015</c:v>
                </c:pt>
                <c:pt idx="6816">
                  <c:v>7016</c:v>
                </c:pt>
                <c:pt idx="6817">
                  <c:v>7017</c:v>
                </c:pt>
                <c:pt idx="6818">
                  <c:v>7018</c:v>
                </c:pt>
                <c:pt idx="6819">
                  <c:v>7019</c:v>
                </c:pt>
                <c:pt idx="6820">
                  <c:v>7020</c:v>
                </c:pt>
                <c:pt idx="6821">
                  <c:v>7021</c:v>
                </c:pt>
                <c:pt idx="6822">
                  <c:v>7022</c:v>
                </c:pt>
                <c:pt idx="6823">
                  <c:v>7023</c:v>
                </c:pt>
                <c:pt idx="6824">
                  <c:v>7024</c:v>
                </c:pt>
                <c:pt idx="6825">
                  <c:v>7025</c:v>
                </c:pt>
                <c:pt idx="6826">
                  <c:v>7026</c:v>
                </c:pt>
                <c:pt idx="6827">
                  <c:v>7027</c:v>
                </c:pt>
                <c:pt idx="6828">
                  <c:v>7028</c:v>
                </c:pt>
                <c:pt idx="6829">
                  <c:v>7029</c:v>
                </c:pt>
                <c:pt idx="6830">
                  <c:v>7030</c:v>
                </c:pt>
                <c:pt idx="6831">
                  <c:v>7031</c:v>
                </c:pt>
                <c:pt idx="6832">
                  <c:v>7032</c:v>
                </c:pt>
                <c:pt idx="6833">
                  <c:v>7033</c:v>
                </c:pt>
                <c:pt idx="6834">
                  <c:v>7034</c:v>
                </c:pt>
                <c:pt idx="6835">
                  <c:v>7035</c:v>
                </c:pt>
                <c:pt idx="6836">
                  <c:v>7036</c:v>
                </c:pt>
                <c:pt idx="6837">
                  <c:v>7037</c:v>
                </c:pt>
                <c:pt idx="6838">
                  <c:v>7038</c:v>
                </c:pt>
                <c:pt idx="6839">
                  <c:v>7039</c:v>
                </c:pt>
                <c:pt idx="6840">
                  <c:v>7040</c:v>
                </c:pt>
                <c:pt idx="6841">
                  <c:v>7041</c:v>
                </c:pt>
                <c:pt idx="6842">
                  <c:v>7042</c:v>
                </c:pt>
                <c:pt idx="6843">
                  <c:v>7043</c:v>
                </c:pt>
                <c:pt idx="6844">
                  <c:v>7044</c:v>
                </c:pt>
                <c:pt idx="6845">
                  <c:v>7045</c:v>
                </c:pt>
                <c:pt idx="6846">
                  <c:v>7046</c:v>
                </c:pt>
                <c:pt idx="6847">
                  <c:v>7047</c:v>
                </c:pt>
                <c:pt idx="6848">
                  <c:v>7048</c:v>
                </c:pt>
                <c:pt idx="6849">
                  <c:v>7049</c:v>
                </c:pt>
                <c:pt idx="6850">
                  <c:v>7050</c:v>
                </c:pt>
                <c:pt idx="6851">
                  <c:v>7051</c:v>
                </c:pt>
                <c:pt idx="6852">
                  <c:v>7052</c:v>
                </c:pt>
                <c:pt idx="6853">
                  <c:v>7053</c:v>
                </c:pt>
                <c:pt idx="6854">
                  <c:v>7054</c:v>
                </c:pt>
                <c:pt idx="6855">
                  <c:v>7055</c:v>
                </c:pt>
                <c:pt idx="6856">
                  <c:v>7056</c:v>
                </c:pt>
                <c:pt idx="6857">
                  <c:v>7057</c:v>
                </c:pt>
                <c:pt idx="6858">
                  <c:v>7058</c:v>
                </c:pt>
                <c:pt idx="6859">
                  <c:v>7059</c:v>
                </c:pt>
                <c:pt idx="6860">
                  <c:v>7060</c:v>
                </c:pt>
                <c:pt idx="6861">
                  <c:v>7061</c:v>
                </c:pt>
                <c:pt idx="6862">
                  <c:v>7062</c:v>
                </c:pt>
                <c:pt idx="6863">
                  <c:v>7063</c:v>
                </c:pt>
                <c:pt idx="6864">
                  <c:v>7064</c:v>
                </c:pt>
                <c:pt idx="6865">
                  <c:v>7065</c:v>
                </c:pt>
                <c:pt idx="6866">
                  <c:v>7066</c:v>
                </c:pt>
                <c:pt idx="6867">
                  <c:v>7067</c:v>
                </c:pt>
                <c:pt idx="6868">
                  <c:v>7068</c:v>
                </c:pt>
                <c:pt idx="6869">
                  <c:v>7069</c:v>
                </c:pt>
                <c:pt idx="6870">
                  <c:v>7070</c:v>
                </c:pt>
                <c:pt idx="6871">
                  <c:v>7071</c:v>
                </c:pt>
              </c:numCache>
            </c:numRef>
          </c:xVal>
          <c:yVal>
            <c:numRef>
              <c:f>E_analysis!$W$2:$W$6873</c:f>
              <c:numCache>
                <c:formatCode>General</c:formatCode>
                <c:ptCount val="6872"/>
                <c:pt idx="0">
                  <c:v>9.2844820022583008</c:v>
                </c:pt>
                <c:pt idx="1">
                  <c:v>9.3097743988037003</c:v>
                </c:pt>
                <c:pt idx="2">
                  <c:v>9.3373508453369105</c:v>
                </c:pt>
                <c:pt idx="3">
                  <c:v>9.38990879058837</c:v>
                </c:pt>
                <c:pt idx="4">
                  <c:v>9.4173173904418892</c:v>
                </c:pt>
                <c:pt idx="5">
                  <c:v>9.4694509506225497</c:v>
                </c:pt>
                <c:pt idx="6">
                  <c:v>9.4966773986816406</c:v>
                </c:pt>
                <c:pt idx="7">
                  <c:v>9.5483722686767507</c:v>
                </c:pt>
                <c:pt idx="8">
                  <c:v>9.5483722686767507</c:v>
                </c:pt>
                <c:pt idx="9">
                  <c:v>9.5997266769409109</c:v>
                </c:pt>
                <c:pt idx="10">
                  <c:v>9.6266431808471609</c:v>
                </c:pt>
                <c:pt idx="11">
                  <c:v>9.6775331497192294</c:v>
                </c:pt>
                <c:pt idx="12">
                  <c:v>9.7042350769042898</c:v>
                </c:pt>
                <c:pt idx="13">
                  <c:v>9.7546424865722603</c:v>
                </c:pt>
                <c:pt idx="14">
                  <c:v>9.7546424865722603</c:v>
                </c:pt>
                <c:pt idx="15">
                  <c:v>9.8046808242797798</c:v>
                </c:pt>
                <c:pt idx="16">
                  <c:v>9.8543481826782209</c:v>
                </c:pt>
                <c:pt idx="17">
                  <c:v>9.8805599212646396</c:v>
                </c:pt>
                <c:pt idx="18">
                  <c:v>9.9297113418579102</c:v>
                </c:pt>
                <c:pt idx="19">
                  <c:v>9.9556779861450195</c:v>
                </c:pt>
                <c:pt idx="20">
                  <c:v>10.004294395446699</c:v>
                </c:pt>
                <c:pt idx="21">
                  <c:v>10.004294395446699</c:v>
                </c:pt>
                <c:pt idx="22">
                  <c:v>10.052514076232899</c:v>
                </c:pt>
                <c:pt idx="23">
                  <c:v>10.0780725479125</c:v>
                </c:pt>
                <c:pt idx="24">
                  <c:v>10.1257371902465</c:v>
                </c:pt>
                <c:pt idx="25">
                  <c:v>10.151023864746</c:v>
                </c:pt>
                <c:pt idx="26">
                  <c:v>10.1981153488159</c:v>
                </c:pt>
                <c:pt idx="27">
                  <c:v>10.223119735717701</c:v>
                </c:pt>
                <c:pt idx="28">
                  <c:v>10.2447853088378</c:v>
                </c:pt>
                <c:pt idx="29">
                  <c:v>10.2696275711059</c:v>
                </c:pt>
                <c:pt idx="30">
                  <c:v>10.3157033920288</c:v>
                </c:pt>
                <c:pt idx="31">
                  <c:v>10.3402452468872</c:v>
                </c:pt>
                <c:pt idx="32">
                  <c:v>10.385714530944799</c:v>
                </c:pt>
                <c:pt idx="33">
                  <c:v>10.4099512100219</c:v>
                </c:pt>
                <c:pt idx="34">
                  <c:v>10.4547996520996</c:v>
                </c:pt>
                <c:pt idx="35">
                  <c:v>10.4547996520996</c:v>
                </c:pt>
                <c:pt idx="36">
                  <c:v>10.499197959899901</c:v>
                </c:pt>
                <c:pt idx="37">
                  <c:v>10.5229330062866</c:v>
                </c:pt>
                <c:pt idx="38">
                  <c:v>10.566688537597599</c:v>
                </c:pt>
                <c:pt idx="39">
                  <c:v>10.590094566345201</c:v>
                </c:pt>
                <c:pt idx="40">
                  <c:v>10.633194923400801</c:v>
                </c:pt>
                <c:pt idx="41">
                  <c:v>10.656261444091699</c:v>
                </c:pt>
                <c:pt idx="42">
                  <c:v>10.675824165344199</c:v>
                </c:pt>
                <c:pt idx="43">
                  <c:v>10.7179803848266</c:v>
                </c:pt>
                <c:pt idx="44">
                  <c:v>10.7406511306762</c:v>
                </c:pt>
                <c:pt idx="45">
                  <c:v>10.7821245193481</c:v>
                </c:pt>
                <c:pt idx="46">
                  <c:v>10.8044385910034</c:v>
                </c:pt>
                <c:pt idx="47">
                  <c:v>10.8452196121215</c:v>
                </c:pt>
                <c:pt idx="48">
                  <c:v>10.867168426513601</c:v>
                </c:pt>
                <c:pt idx="49">
                  <c:v>10.885503768920801</c:v>
                </c:pt>
                <c:pt idx="50">
                  <c:v>10.907243728637599</c:v>
                </c:pt>
                <c:pt idx="51">
                  <c:v>10.9468173980712</c:v>
                </c:pt>
                <c:pt idx="52">
                  <c:v>10.9681787490844</c:v>
                </c:pt>
                <c:pt idx="53">
                  <c:v>11.007031440734799</c:v>
                </c:pt>
                <c:pt idx="54">
                  <c:v>11.0280084609985</c:v>
                </c:pt>
                <c:pt idx="55">
                  <c:v>11.066126823425201</c:v>
                </c:pt>
                <c:pt idx="56">
                  <c:v>11.066126823425201</c:v>
                </c:pt>
                <c:pt idx="57">
                  <c:v>11.1037273406982</c:v>
                </c:pt>
                <c:pt idx="58">
                  <c:v>11.124085426330501</c:v>
                </c:pt>
                <c:pt idx="59">
                  <c:v>11.160936355590801</c:v>
                </c:pt>
                <c:pt idx="60">
                  <c:v>11.1808929443359</c:v>
                </c:pt>
                <c:pt idx="61">
                  <c:v>11.2169847488403</c:v>
                </c:pt>
                <c:pt idx="62">
                  <c:v>11.236530303955</c:v>
                </c:pt>
                <c:pt idx="63">
                  <c:v>11.2525424957275</c:v>
                </c:pt>
                <c:pt idx="64">
                  <c:v>11.271852493286101</c:v>
                </c:pt>
                <c:pt idx="65">
                  <c:v>11.306637763976999</c:v>
                </c:pt>
                <c:pt idx="66">
                  <c:v>11.325526237487701</c:v>
                </c:pt>
                <c:pt idx="67">
                  <c:v>11.3595266342163</c:v>
                </c:pt>
                <c:pt idx="68">
                  <c:v>11.3779907226562</c:v>
                </c:pt>
                <c:pt idx="69">
                  <c:v>11.4111986160278</c:v>
                </c:pt>
                <c:pt idx="70">
                  <c:v>11.4111986160278</c:v>
                </c:pt>
                <c:pt idx="71">
                  <c:v>11.4438524246215</c:v>
                </c:pt>
                <c:pt idx="72">
                  <c:v>11.4759511947631</c:v>
                </c:pt>
                <c:pt idx="73">
                  <c:v>11.4934844970703</c:v>
                </c:pt>
                <c:pt idx="74">
                  <c:v>11.524771690368601</c:v>
                </c:pt>
                <c:pt idx="75">
                  <c:v>11.5418577194213</c:v>
                </c:pt>
                <c:pt idx="76">
                  <c:v>11.5723266601562</c:v>
                </c:pt>
                <c:pt idx="77">
                  <c:v>11.5723266601562</c:v>
                </c:pt>
                <c:pt idx="78">
                  <c:v>11.6022291183471</c:v>
                </c:pt>
                <c:pt idx="79">
                  <c:v>11.6186075210571</c:v>
                </c:pt>
                <c:pt idx="80">
                  <c:v>11.647676467895501</c:v>
                </c:pt>
                <c:pt idx="81">
                  <c:v>11.663595199584901</c:v>
                </c:pt>
                <c:pt idx="82">
                  <c:v>11.691829681396401</c:v>
                </c:pt>
                <c:pt idx="83">
                  <c:v>11.707283020019499</c:v>
                </c:pt>
                <c:pt idx="84">
                  <c:v>11.719484329223601</c:v>
                </c:pt>
                <c:pt idx="85">
                  <c:v>11.734671592712401</c:v>
                </c:pt>
                <c:pt idx="86">
                  <c:v>11.7614793777465</c:v>
                </c:pt>
                <c:pt idx="87">
                  <c:v>11.776196479797299</c:v>
                </c:pt>
                <c:pt idx="88">
                  <c:v>11.8021488189697</c:v>
                </c:pt>
                <c:pt idx="89">
                  <c:v>11.816388130187899</c:v>
                </c:pt>
                <c:pt idx="90">
                  <c:v>11.841479301452599</c:v>
                </c:pt>
                <c:pt idx="91">
                  <c:v>11.841479301452599</c:v>
                </c:pt>
                <c:pt idx="92">
                  <c:v>11.8659811019897</c:v>
                </c:pt>
                <c:pt idx="93">
                  <c:v>11.8794651031494</c:v>
                </c:pt>
                <c:pt idx="94">
                  <c:v>11.9030961990356</c:v>
                </c:pt>
                <c:pt idx="95">
                  <c:v>11.9160928726196</c:v>
                </c:pt>
                <c:pt idx="96">
                  <c:v>11.9388513565063</c:v>
                </c:pt>
                <c:pt idx="97">
                  <c:v>11.9388513565063</c:v>
                </c:pt>
                <c:pt idx="98">
                  <c:v>11.9610080718994</c:v>
                </c:pt>
                <c:pt idx="99">
                  <c:v>11.9825639724731</c:v>
                </c:pt>
                <c:pt idx="100">
                  <c:v>11.994509696960399</c:v>
                </c:pt>
                <c:pt idx="101">
                  <c:v>12.0151815414428</c:v>
                </c:pt>
                <c:pt idx="102">
                  <c:v>12.026629447936999</c:v>
                </c:pt>
                <c:pt idx="103">
                  <c:v>12.046413421630801</c:v>
                </c:pt>
                <c:pt idx="104">
                  <c:v>12.046413421630801</c:v>
                </c:pt>
                <c:pt idx="105">
                  <c:v>12.0655870437622</c:v>
                </c:pt>
                <c:pt idx="106">
                  <c:v>12.0762462615966</c:v>
                </c:pt>
                <c:pt idx="107">
                  <c:v>12.0945272445678</c:v>
                </c:pt>
                <c:pt idx="108">
                  <c:v>12.104681968688899</c:v>
                </c:pt>
                <c:pt idx="109">
                  <c:v>12.122061729431101</c:v>
                </c:pt>
                <c:pt idx="110">
                  <c:v>12.1317081451416</c:v>
                </c:pt>
                <c:pt idx="111">
                  <c:v>12.138831138610801</c:v>
                </c:pt>
                <c:pt idx="112">
                  <c:v>12.1481885910034</c:v>
                </c:pt>
                <c:pt idx="113">
                  <c:v>12.164053916931101</c:v>
                </c:pt>
                <c:pt idx="114">
                  <c:v>12.1793050765991</c:v>
                </c:pt>
                <c:pt idx="115">
                  <c:v>12.187858581542899</c:v>
                </c:pt>
                <c:pt idx="116">
                  <c:v>12.193940162658601</c:v>
                </c:pt>
                <c:pt idx="117">
                  <c:v>12.202200889587401</c:v>
                </c:pt>
                <c:pt idx="118">
                  <c:v>12.215929031371999</c:v>
                </c:pt>
                <c:pt idx="119">
                  <c:v>12.2236738204956</c:v>
                </c:pt>
                <c:pt idx="120">
                  <c:v>12.2364902496337</c:v>
                </c:pt>
                <c:pt idx="121">
                  <c:v>12.2486867904663</c:v>
                </c:pt>
                <c:pt idx="122">
                  <c:v>12.2486867904663</c:v>
                </c:pt>
                <c:pt idx="123">
                  <c:v>12.260266304016101</c:v>
                </c:pt>
                <c:pt idx="124">
                  <c:v>12.266904830932599</c:v>
                </c:pt>
                <c:pt idx="125">
                  <c:v>12.2775678634643</c:v>
                </c:pt>
                <c:pt idx="126">
                  <c:v>12.2836847305297</c:v>
                </c:pt>
                <c:pt idx="127">
                  <c:v>12.2934350967407</c:v>
                </c:pt>
                <c:pt idx="128">
                  <c:v>12.2934350967407</c:v>
                </c:pt>
                <c:pt idx="129">
                  <c:v>12.302568435668899</c:v>
                </c:pt>
                <c:pt idx="130">
                  <c:v>12.3110790252685</c:v>
                </c:pt>
                <c:pt idx="131">
                  <c:v>12.316082000732401</c:v>
                </c:pt>
                <c:pt idx="132">
                  <c:v>12.3236751556396</c:v>
                </c:pt>
                <c:pt idx="133">
                  <c:v>12.328151702880801</c:v>
                </c:pt>
                <c:pt idx="134">
                  <c:v>12.3306541442871</c:v>
                </c:pt>
                <c:pt idx="135">
                  <c:v>12.3348321914672</c:v>
                </c:pt>
                <c:pt idx="136">
                  <c:v>12.3408956527709</c:v>
                </c:pt>
                <c:pt idx="137">
                  <c:v>12.3445510864257</c:v>
                </c:pt>
                <c:pt idx="138">
                  <c:v>12.349698066711399</c:v>
                </c:pt>
                <c:pt idx="139">
                  <c:v>12.35422706604</c:v>
                </c:pt>
                <c:pt idx="140">
                  <c:v>12.35422706604</c:v>
                </c:pt>
                <c:pt idx="141">
                  <c:v>12.358140945434499</c:v>
                </c:pt>
                <c:pt idx="142">
                  <c:v>12.3606748580932</c:v>
                </c:pt>
                <c:pt idx="143">
                  <c:v>12.3636760711669</c:v>
                </c:pt>
                <c:pt idx="144">
                  <c:v>12.365683555603001</c:v>
                </c:pt>
                <c:pt idx="145">
                  <c:v>12.367774009704499</c:v>
                </c:pt>
                <c:pt idx="146">
                  <c:v>12.367829322814901</c:v>
                </c:pt>
                <c:pt idx="147">
                  <c:v>12.369249343871999</c:v>
                </c:pt>
                <c:pt idx="148">
                  <c:v>12.3701114654541</c:v>
                </c:pt>
                <c:pt idx="149">
                  <c:v>12.3710050582885</c:v>
                </c:pt>
                <c:pt idx="150">
                  <c:v>12.3709602355957</c:v>
                </c:pt>
                <c:pt idx="151">
                  <c:v>12.3709602355957</c:v>
                </c:pt>
                <c:pt idx="152">
                  <c:v>12.370304107666</c:v>
                </c:pt>
                <c:pt idx="153">
                  <c:v>12.370382308959901</c:v>
                </c:pt>
                <c:pt idx="154">
                  <c:v>12.368822097778301</c:v>
                </c:pt>
                <c:pt idx="155">
                  <c:v>12.3666591644287</c:v>
                </c:pt>
                <c:pt idx="156">
                  <c:v>12.3659219741821</c:v>
                </c:pt>
                <c:pt idx="157">
                  <c:v>12.3638906478881</c:v>
                </c:pt>
                <c:pt idx="158">
                  <c:v>12.3628587722778</c:v>
                </c:pt>
                <c:pt idx="159">
                  <c:v>12.359193801879799</c:v>
                </c:pt>
                <c:pt idx="160">
                  <c:v>12.3576440811157</c:v>
                </c:pt>
                <c:pt idx="161">
                  <c:v>12.3530874252319</c:v>
                </c:pt>
                <c:pt idx="162">
                  <c:v>12.351019859313899</c:v>
                </c:pt>
                <c:pt idx="163">
                  <c:v>12.347931861877401</c:v>
                </c:pt>
                <c:pt idx="164">
                  <c:v>12.3421783447265</c:v>
                </c:pt>
                <c:pt idx="165">
                  <c:v>12.339535713195801</c:v>
                </c:pt>
                <c:pt idx="166">
                  <c:v>12.332898139953601</c:v>
                </c:pt>
                <c:pt idx="167">
                  <c:v>12.3297424316406</c:v>
                </c:pt>
                <c:pt idx="168">
                  <c:v>12.322227478027299</c:v>
                </c:pt>
                <c:pt idx="169">
                  <c:v>12.322227478027299</c:v>
                </c:pt>
                <c:pt idx="170">
                  <c:v>12.314125061035099</c:v>
                </c:pt>
                <c:pt idx="171">
                  <c:v>12.305433273315399</c:v>
                </c:pt>
                <c:pt idx="172">
                  <c:v>12.301200866699199</c:v>
                </c:pt>
                <c:pt idx="173">
                  <c:v>12.291643142700099</c:v>
                </c:pt>
                <c:pt idx="174">
                  <c:v>12.2869052886962</c:v>
                </c:pt>
                <c:pt idx="175">
                  <c:v>12.281506538391101</c:v>
                </c:pt>
                <c:pt idx="176">
                  <c:v>12.276486396789499</c:v>
                </c:pt>
                <c:pt idx="177">
                  <c:v>12.2654914855957</c:v>
                </c:pt>
                <c:pt idx="178">
                  <c:v>12.2599735260009</c:v>
                </c:pt>
                <c:pt idx="179">
                  <c:v>12.2481260299682</c:v>
                </c:pt>
                <c:pt idx="180">
                  <c:v>12.235709190368601</c:v>
                </c:pt>
                <c:pt idx="181">
                  <c:v>12.235709190368601</c:v>
                </c:pt>
                <c:pt idx="182">
                  <c:v>12.222725868225</c:v>
                </c:pt>
                <c:pt idx="183">
                  <c:v>12.2161598205566</c:v>
                </c:pt>
                <c:pt idx="184">
                  <c:v>12.2023391723632</c:v>
                </c:pt>
                <c:pt idx="185">
                  <c:v>12.1952867507934</c:v>
                </c:pt>
                <c:pt idx="186">
                  <c:v>12.1879577636718</c:v>
                </c:pt>
                <c:pt idx="187">
                  <c:v>12.173020362854</c:v>
                </c:pt>
                <c:pt idx="188">
                  <c:v>12.1654253005981</c:v>
                </c:pt>
                <c:pt idx="189">
                  <c:v>12.1496667861938</c:v>
                </c:pt>
                <c:pt idx="190">
                  <c:v>12.141487121581999</c:v>
                </c:pt>
                <c:pt idx="191">
                  <c:v>12.1333608627319</c:v>
                </c:pt>
                <c:pt idx="192">
                  <c:v>12.116508483886699</c:v>
                </c:pt>
                <c:pt idx="193">
                  <c:v>12.0991153717041</c:v>
                </c:pt>
                <c:pt idx="194">
                  <c:v>12.0902509689331</c:v>
                </c:pt>
                <c:pt idx="195">
                  <c:v>12.081182479858301</c:v>
                </c:pt>
                <c:pt idx="196">
                  <c:v>12.072059631347599</c:v>
                </c:pt>
                <c:pt idx="197">
                  <c:v>12.0533351898193</c:v>
                </c:pt>
                <c:pt idx="198">
                  <c:v>12.034081459045399</c:v>
                </c:pt>
                <c:pt idx="199">
                  <c:v>12.034081459045399</c:v>
                </c:pt>
                <c:pt idx="200">
                  <c:v>12.014303207397401</c:v>
                </c:pt>
                <c:pt idx="201">
                  <c:v>11.994005203246999</c:v>
                </c:pt>
                <c:pt idx="202">
                  <c:v>11.983657836914</c:v>
                </c:pt>
                <c:pt idx="203">
                  <c:v>11.9625930786132</c:v>
                </c:pt>
                <c:pt idx="204">
                  <c:v>11.9625930786132</c:v>
                </c:pt>
                <c:pt idx="205">
                  <c:v>11.941015243530201</c:v>
                </c:pt>
                <c:pt idx="206">
                  <c:v>11.9189348220825</c:v>
                </c:pt>
                <c:pt idx="207">
                  <c:v>11.9076490402221</c:v>
                </c:pt>
                <c:pt idx="208">
                  <c:v>11.896348953246999</c:v>
                </c:pt>
                <c:pt idx="209">
                  <c:v>11.873266220092701</c:v>
                </c:pt>
                <c:pt idx="210">
                  <c:v>11.861498832702599</c:v>
                </c:pt>
                <c:pt idx="211">
                  <c:v>11.837684631347599</c:v>
                </c:pt>
                <c:pt idx="212">
                  <c:v>11.8254852294921</c:v>
                </c:pt>
                <c:pt idx="213">
                  <c:v>11.800951004028301</c:v>
                </c:pt>
                <c:pt idx="214">
                  <c:v>11.800951004028301</c:v>
                </c:pt>
                <c:pt idx="215">
                  <c:v>11.7759351730346</c:v>
                </c:pt>
                <c:pt idx="216">
                  <c:v>11.7504472732543</c:v>
                </c:pt>
                <c:pt idx="217">
                  <c:v>11.737363815307599</c:v>
                </c:pt>
                <c:pt idx="218">
                  <c:v>11.711178779601999</c:v>
                </c:pt>
                <c:pt idx="219">
                  <c:v>11.711178779601999</c:v>
                </c:pt>
                <c:pt idx="220">
                  <c:v>11.6845302581787</c:v>
                </c:pt>
                <c:pt idx="221">
                  <c:v>11.670814514160099</c:v>
                </c:pt>
                <c:pt idx="222">
                  <c:v>11.6434888839721</c:v>
                </c:pt>
                <c:pt idx="223">
                  <c:v>11.6157169342041</c:v>
                </c:pt>
                <c:pt idx="224">
                  <c:v>11.6013832092285</c:v>
                </c:pt>
                <c:pt idx="225">
                  <c:v>11.5874977111816</c:v>
                </c:pt>
                <c:pt idx="226">
                  <c:v>11.5729513168334</c:v>
                </c:pt>
                <c:pt idx="227">
                  <c:v>11.5582284927368</c:v>
                </c:pt>
                <c:pt idx="228">
                  <c:v>11.543331146240201</c:v>
                </c:pt>
                <c:pt idx="229">
                  <c:v>11.528256416320801</c:v>
                </c:pt>
                <c:pt idx="230">
                  <c:v>11.51300907135</c:v>
                </c:pt>
                <c:pt idx="231">
                  <c:v>11.4975881576538</c:v>
                </c:pt>
                <c:pt idx="232">
                  <c:v>11.4819974899291</c:v>
                </c:pt>
                <c:pt idx="233">
                  <c:v>11.480374336242599</c:v>
                </c:pt>
                <c:pt idx="234">
                  <c:v>11.464474678039499</c:v>
                </c:pt>
                <c:pt idx="235">
                  <c:v>11.462409973144499</c:v>
                </c:pt>
                <c:pt idx="236">
                  <c:v>11.462409973144499</c:v>
                </c:pt>
                <c:pt idx="237">
                  <c:v>11.460043907165501</c:v>
                </c:pt>
                <c:pt idx="238">
                  <c:v>11.4573755264282</c:v>
                </c:pt>
                <c:pt idx="239">
                  <c:v>11.4408979415893</c:v>
                </c:pt>
                <c:pt idx="240">
                  <c:v>11.454408645629799</c:v>
                </c:pt>
                <c:pt idx="241">
                  <c:v>11.4511375427246</c:v>
                </c:pt>
                <c:pt idx="242">
                  <c:v>11.4642839431762</c:v>
                </c:pt>
                <c:pt idx="243">
                  <c:v>11.477231979370099</c:v>
                </c:pt>
                <c:pt idx="244">
                  <c:v>11.4899797439575</c:v>
                </c:pt>
                <c:pt idx="245">
                  <c:v>11.4858999252319</c:v>
                </c:pt>
                <c:pt idx="246">
                  <c:v>11.498276710510201</c:v>
                </c:pt>
                <c:pt idx="247">
                  <c:v>11.5104503631591</c:v>
                </c:pt>
                <c:pt idx="248">
                  <c:v>11.5057210922241</c:v>
                </c:pt>
                <c:pt idx="249">
                  <c:v>11.517518997192299</c:v>
                </c:pt>
                <c:pt idx="250">
                  <c:v>11.5291090011596</c:v>
                </c:pt>
                <c:pt idx="251">
                  <c:v>11.5404930114746</c:v>
                </c:pt>
                <c:pt idx="252">
                  <c:v>11.534934043884199</c:v>
                </c:pt>
                <c:pt idx="253">
                  <c:v>11.534934043884199</c:v>
                </c:pt>
                <c:pt idx="254">
                  <c:v>11.545930862426699</c:v>
                </c:pt>
                <c:pt idx="255">
                  <c:v>11.5398902893066</c:v>
                </c:pt>
                <c:pt idx="256">
                  <c:v>11.550501823425201</c:v>
                </c:pt>
                <c:pt idx="257">
                  <c:v>11.5609006881713</c:v>
                </c:pt>
                <c:pt idx="258">
                  <c:v>11.5710849761962</c:v>
                </c:pt>
                <c:pt idx="259">
                  <c:v>11.5642032623291</c:v>
                </c:pt>
                <c:pt idx="260">
                  <c:v>11.5739936828613</c:v>
                </c:pt>
                <c:pt idx="261">
                  <c:v>11.583568572998001</c:v>
                </c:pt>
                <c:pt idx="262">
                  <c:v>11.5929250717163</c:v>
                </c:pt>
                <c:pt idx="263">
                  <c:v>11.5851984024047</c:v>
                </c:pt>
                <c:pt idx="264">
                  <c:v>11.5941572189331</c:v>
                </c:pt>
                <c:pt idx="265">
                  <c:v>11.60289478302</c:v>
                </c:pt>
                <c:pt idx="266">
                  <c:v>11.594498634338301</c:v>
                </c:pt>
                <c:pt idx="267">
                  <c:v>11.602834701538001</c:v>
                </c:pt>
                <c:pt idx="268">
                  <c:v>11.6109457015991</c:v>
                </c:pt>
                <c:pt idx="269">
                  <c:v>11.618839263916</c:v>
                </c:pt>
                <c:pt idx="270">
                  <c:v>11.609589576721101</c:v>
                </c:pt>
                <c:pt idx="271">
                  <c:v>11.6170749664306</c:v>
                </c:pt>
                <c:pt idx="272">
                  <c:v>11.6243324279785</c:v>
                </c:pt>
                <c:pt idx="273">
                  <c:v>11.6144094467163</c:v>
                </c:pt>
                <c:pt idx="274">
                  <c:v>11.621262550354</c:v>
                </c:pt>
                <c:pt idx="275">
                  <c:v>11.6278848648071</c:v>
                </c:pt>
                <c:pt idx="276">
                  <c:v>11.6342811584472</c:v>
                </c:pt>
                <c:pt idx="277">
                  <c:v>11.6235036849975</c:v>
                </c:pt>
                <c:pt idx="278">
                  <c:v>11.6294898986816</c:v>
                </c:pt>
                <c:pt idx="279">
                  <c:v>11.6294898986816</c:v>
                </c:pt>
                <c:pt idx="280">
                  <c:v>11.6352443695068</c:v>
                </c:pt>
                <c:pt idx="281">
                  <c:v>11.623797416686999</c:v>
                </c:pt>
                <c:pt idx="282">
                  <c:v>11.6291399002075</c:v>
                </c:pt>
                <c:pt idx="283">
                  <c:v>11.634254455566399</c:v>
                </c:pt>
                <c:pt idx="284">
                  <c:v>11.6221418380737</c:v>
                </c:pt>
                <c:pt idx="285">
                  <c:v>11.626836776733301</c:v>
                </c:pt>
                <c:pt idx="286">
                  <c:v>11.6312999725341</c:v>
                </c:pt>
                <c:pt idx="287">
                  <c:v>11.635534286499</c:v>
                </c:pt>
                <c:pt idx="288">
                  <c:v>11.622575759887599</c:v>
                </c:pt>
                <c:pt idx="289">
                  <c:v>11.626391410827599</c:v>
                </c:pt>
                <c:pt idx="290">
                  <c:v>11.6299743652343</c:v>
                </c:pt>
                <c:pt idx="291">
                  <c:v>11.6333236694335</c:v>
                </c:pt>
                <c:pt idx="292">
                  <c:v>11.6195268630981</c:v>
                </c:pt>
                <c:pt idx="293">
                  <c:v>11.622460365295399</c:v>
                </c:pt>
                <c:pt idx="294">
                  <c:v>11.6251564025878</c:v>
                </c:pt>
                <c:pt idx="295">
                  <c:v>11.627622604370099</c:v>
                </c:pt>
                <c:pt idx="296">
                  <c:v>11.6129903793334</c:v>
                </c:pt>
                <c:pt idx="297">
                  <c:v>11.6150369644165</c:v>
                </c:pt>
                <c:pt idx="298">
                  <c:v>11.6168498992919</c:v>
                </c:pt>
                <c:pt idx="299">
                  <c:v>11.601572990417401</c:v>
                </c:pt>
                <c:pt idx="300">
                  <c:v>11.602968215942299</c:v>
                </c:pt>
                <c:pt idx="301">
                  <c:v>11.604127883911101</c:v>
                </c:pt>
                <c:pt idx="302">
                  <c:v>11.6050548553466</c:v>
                </c:pt>
                <c:pt idx="303">
                  <c:v>11.5889635086059</c:v>
                </c:pt>
                <c:pt idx="304">
                  <c:v>11.589473724365201</c:v>
                </c:pt>
                <c:pt idx="305">
                  <c:v>11.589749336242599</c:v>
                </c:pt>
                <c:pt idx="306">
                  <c:v>11.589749336242599</c:v>
                </c:pt>
                <c:pt idx="307">
                  <c:v>11.5730285644531</c:v>
                </c:pt>
                <c:pt idx="308">
                  <c:v>11.5728912353515</c:v>
                </c:pt>
                <c:pt idx="309">
                  <c:v>11.572520256042401</c:v>
                </c:pt>
                <c:pt idx="310">
                  <c:v>11.571910858154199</c:v>
                </c:pt>
                <c:pt idx="311">
                  <c:v>11.5543956756591</c:v>
                </c:pt>
                <c:pt idx="312">
                  <c:v>11.5533800125122</c:v>
                </c:pt>
                <c:pt idx="313">
                  <c:v>11.552126884460399</c:v>
                </c:pt>
                <c:pt idx="314">
                  <c:v>11.5506381988525</c:v>
                </c:pt>
                <c:pt idx="315">
                  <c:v>11.532344818115201</c:v>
                </c:pt>
                <c:pt idx="316">
                  <c:v>11.5304517745971</c:v>
                </c:pt>
                <c:pt idx="317">
                  <c:v>11.5283193588256</c:v>
                </c:pt>
                <c:pt idx="318">
                  <c:v>11.5094347000122</c:v>
                </c:pt>
                <c:pt idx="319">
                  <c:v>11.5069026947021</c:v>
                </c:pt>
                <c:pt idx="320">
                  <c:v>11.504133224487299</c:v>
                </c:pt>
                <c:pt idx="321">
                  <c:v>11.5011329650878</c:v>
                </c:pt>
                <c:pt idx="322">
                  <c:v>11.481499671936</c:v>
                </c:pt>
                <c:pt idx="323">
                  <c:v>11.478100776672299</c:v>
                </c:pt>
                <c:pt idx="324">
                  <c:v>11.4744653701782</c:v>
                </c:pt>
                <c:pt idx="325">
                  <c:v>11.4706010818481</c:v>
                </c:pt>
                <c:pt idx="326">
                  <c:v>11.4502420425415</c:v>
                </c:pt>
                <c:pt idx="327">
                  <c:v>11.4459838867187</c:v>
                </c:pt>
                <c:pt idx="328">
                  <c:v>11.4414939880371</c:v>
                </c:pt>
                <c:pt idx="329">
                  <c:v>11.436769485473601</c:v>
                </c:pt>
                <c:pt idx="330">
                  <c:v>11.4157056808471</c:v>
                </c:pt>
                <c:pt idx="331">
                  <c:v>11.4105968475341</c:v>
                </c:pt>
                <c:pt idx="332">
                  <c:v>11.4052572250366</c:v>
                </c:pt>
                <c:pt idx="333">
                  <c:v>11.3996887207031</c:v>
                </c:pt>
                <c:pt idx="334">
                  <c:v>11.377921104431101</c:v>
                </c:pt>
                <c:pt idx="335">
                  <c:v>11.371951103210399</c:v>
                </c:pt>
                <c:pt idx="336">
                  <c:v>11.371951103210399</c:v>
                </c:pt>
                <c:pt idx="337">
                  <c:v>11.365746498107899</c:v>
                </c:pt>
                <c:pt idx="338">
                  <c:v>11.3433332443237</c:v>
                </c:pt>
                <c:pt idx="339">
                  <c:v>11.336718559265099</c:v>
                </c:pt>
                <c:pt idx="340">
                  <c:v>11.329871177673301</c:v>
                </c:pt>
                <c:pt idx="341">
                  <c:v>11.3227882385253</c:v>
                </c:pt>
                <c:pt idx="342">
                  <c:v>11.299566268920801</c:v>
                </c:pt>
                <c:pt idx="343">
                  <c:v>11.292080879211399</c:v>
                </c:pt>
                <c:pt idx="344">
                  <c:v>11.284360885620099</c:v>
                </c:pt>
                <c:pt idx="345">
                  <c:v>11.2764120101928</c:v>
                </c:pt>
                <c:pt idx="346">
                  <c:v>11.2524042129516</c:v>
                </c:pt>
                <c:pt idx="347">
                  <c:v>11.244056701660099</c:v>
                </c:pt>
                <c:pt idx="348">
                  <c:v>11.235480308532701</c:v>
                </c:pt>
                <c:pt idx="349">
                  <c:v>11.226674079895</c:v>
                </c:pt>
                <c:pt idx="350">
                  <c:v>11.2019023895263</c:v>
                </c:pt>
                <c:pt idx="351">
                  <c:v>11.1927061080932</c:v>
                </c:pt>
                <c:pt idx="352">
                  <c:v>11.1832828521728</c:v>
                </c:pt>
                <c:pt idx="353">
                  <c:v>11.173632621765099</c:v>
                </c:pt>
                <c:pt idx="354">
                  <c:v>11.148122787475501</c:v>
                </c:pt>
                <c:pt idx="355">
                  <c:v>11.1380910873413</c:v>
                </c:pt>
                <c:pt idx="356">
                  <c:v>11.1278324127197</c:v>
                </c:pt>
                <c:pt idx="357">
                  <c:v>11.117352485656699</c:v>
                </c:pt>
                <c:pt idx="358">
                  <c:v>11.091132164001399</c:v>
                </c:pt>
                <c:pt idx="359">
                  <c:v>11.0802774429321</c:v>
                </c:pt>
                <c:pt idx="360">
                  <c:v>11.0692014694213</c:v>
                </c:pt>
                <c:pt idx="361">
                  <c:v>11.0579051971435</c:v>
                </c:pt>
                <c:pt idx="362">
                  <c:v>11.0309839248657</c:v>
                </c:pt>
                <c:pt idx="363">
                  <c:v>11.0193176269531</c:v>
                </c:pt>
                <c:pt idx="364">
                  <c:v>11.0074310302734</c:v>
                </c:pt>
                <c:pt idx="365">
                  <c:v>10.9953269958496</c:v>
                </c:pt>
                <c:pt idx="366">
                  <c:v>10.967662811279199</c:v>
                </c:pt>
                <c:pt idx="367">
                  <c:v>10.967662811279199</c:v>
                </c:pt>
                <c:pt idx="368">
                  <c:v>10.9551954269409</c:v>
                </c:pt>
                <c:pt idx="369">
                  <c:v>10.942507743835399</c:v>
                </c:pt>
                <c:pt idx="370">
                  <c:v>10.9141998291015</c:v>
                </c:pt>
                <c:pt idx="371">
                  <c:v>10.9011163711547</c:v>
                </c:pt>
                <c:pt idx="372">
                  <c:v>10.887808799743601</c:v>
                </c:pt>
                <c:pt idx="373">
                  <c:v>10.874280929565399</c:v>
                </c:pt>
                <c:pt idx="374">
                  <c:v>10.8450927734375</c:v>
                </c:pt>
                <c:pt idx="375">
                  <c:v>10.831172943115201</c:v>
                </c:pt>
                <c:pt idx="376">
                  <c:v>10.8170366287231</c:v>
                </c:pt>
                <c:pt idx="377">
                  <c:v>10.802677154541</c:v>
                </c:pt>
                <c:pt idx="378">
                  <c:v>10.7726335525512</c:v>
                </c:pt>
                <c:pt idx="379">
                  <c:v>10.7578945159912</c:v>
                </c:pt>
                <c:pt idx="380">
                  <c:v>10.7429389953613</c:v>
                </c:pt>
                <c:pt idx="381">
                  <c:v>10.7277669906616</c:v>
                </c:pt>
                <c:pt idx="382">
                  <c:v>10.696891784667899</c:v>
                </c:pt>
                <c:pt idx="383">
                  <c:v>10.6813488006591</c:v>
                </c:pt>
                <c:pt idx="384">
                  <c:v>10.6655912399291</c:v>
                </c:pt>
                <c:pt idx="385">
                  <c:v>10.6496210098266</c:v>
                </c:pt>
                <c:pt idx="386">
                  <c:v>10.6179399490356</c:v>
                </c:pt>
                <c:pt idx="387">
                  <c:v>10.6016082763671</c:v>
                </c:pt>
                <c:pt idx="388">
                  <c:v>10.585069656371999</c:v>
                </c:pt>
                <c:pt idx="389">
                  <c:v>10.568321228027299</c:v>
                </c:pt>
                <c:pt idx="390">
                  <c:v>10.535861015319799</c:v>
                </c:pt>
                <c:pt idx="391">
                  <c:v>10.518759727478001</c:v>
                </c:pt>
                <c:pt idx="392">
                  <c:v>10.5014553070068</c:v>
                </c:pt>
                <c:pt idx="393">
                  <c:v>10.468385696411101</c:v>
                </c:pt>
                <c:pt idx="394">
                  <c:v>10.4507331848144</c:v>
                </c:pt>
                <c:pt idx="395">
                  <c:v>10.4328842163085</c:v>
                </c:pt>
                <c:pt idx="396">
                  <c:v>10.4148340225219</c:v>
                </c:pt>
                <c:pt idx="397">
                  <c:v>10.3992252349853</c:v>
                </c:pt>
                <c:pt idx="398">
                  <c:v>10.381038665771401</c:v>
                </c:pt>
                <c:pt idx="399">
                  <c:v>10.362652778625399</c:v>
                </c:pt>
                <c:pt idx="400">
                  <c:v>10.3440713882446</c:v>
                </c:pt>
                <c:pt idx="401">
                  <c:v>10.3097114562988</c:v>
                </c:pt>
                <c:pt idx="402">
                  <c:v>10.2908067703247</c:v>
                </c:pt>
                <c:pt idx="403">
                  <c:v>10.271710395812899</c:v>
                </c:pt>
                <c:pt idx="404">
                  <c:v>10.2524194717407</c:v>
                </c:pt>
                <c:pt idx="405">
                  <c:v>10.217390060424799</c:v>
                </c:pt>
                <c:pt idx="406">
                  <c:v>10.197787284851</c:v>
                </c:pt>
                <c:pt idx="407">
                  <c:v>10.177999496459901</c:v>
                </c:pt>
                <c:pt idx="408">
                  <c:v>10.1580257415771</c:v>
                </c:pt>
                <c:pt idx="409">
                  <c:v>10.1223592758178</c:v>
                </c:pt>
                <c:pt idx="410">
                  <c:v>10.102087020874</c:v>
                </c:pt>
                <c:pt idx="411">
                  <c:v>10.081631660461399</c:v>
                </c:pt>
                <c:pt idx="412">
                  <c:v>10.0609951019287</c:v>
                </c:pt>
                <c:pt idx="413">
                  <c:v>10.0247287750244</c:v>
                </c:pt>
                <c:pt idx="414">
                  <c:v>10.003807067871</c:v>
                </c:pt>
                <c:pt idx="415">
                  <c:v>9.9827098846435494</c:v>
                </c:pt>
                <c:pt idx="416">
                  <c:v>9.9459810256958008</c:v>
                </c:pt>
                <c:pt idx="417">
                  <c:v>9.9246101379394496</c:v>
                </c:pt>
                <c:pt idx="418">
                  <c:v>9.9030656814575195</c:v>
                </c:pt>
                <c:pt idx="419">
                  <c:v>9.8813495635986293</c:v>
                </c:pt>
                <c:pt idx="420">
                  <c:v>9.8440876007080007</c:v>
                </c:pt>
                <c:pt idx="421">
                  <c:v>9.8221130371093697</c:v>
                </c:pt>
                <c:pt idx="422">
                  <c:v>9.7999734878540004</c:v>
                </c:pt>
                <c:pt idx="423">
                  <c:v>9.7776699066162003</c:v>
                </c:pt>
                <c:pt idx="424">
                  <c:v>9.7399139404296804</c:v>
                </c:pt>
                <c:pt idx="425">
                  <c:v>9.7173643112182599</c:v>
                </c:pt>
                <c:pt idx="426">
                  <c:v>9.7173643112182599</c:v>
                </c:pt>
                <c:pt idx="427">
                  <c:v>9.6946563720703107</c:v>
                </c:pt>
                <c:pt idx="428">
                  <c:v>9.6565227508544904</c:v>
                </c:pt>
                <c:pt idx="429">
                  <c:v>9.6335811614990199</c:v>
                </c:pt>
                <c:pt idx="430">
                  <c:v>9.6104869842529297</c:v>
                </c:pt>
                <c:pt idx="431">
                  <c:v>9.5872411727905202</c:v>
                </c:pt>
                <c:pt idx="432">
                  <c:v>9.5486869812011701</c:v>
                </c:pt>
                <c:pt idx="433">
                  <c:v>9.5252227783203107</c:v>
                </c:pt>
                <c:pt idx="434">
                  <c:v>9.5016126632690394</c:v>
                </c:pt>
                <c:pt idx="435">
                  <c:v>9.4778575897216797</c:v>
                </c:pt>
                <c:pt idx="436">
                  <c:v>9.4389266967773402</c:v>
                </c:pt>
                <c:pt idx="437">
                  <c:v>9.4149703979492099</c:v>
                </c:pt>
                <c:pt idx="438">
                  <c:v>9.3908748626708896</c:v>
                </c:pt>
                <c:pt idx="439">
                  <c:v>9.3666439056396396</c:v>
                </c:pt>
                <c:pt idx="440">
                  <c:v>9.3273801803588796</c:v>
                </c:pt>
                <c:pt idx="441">
                  <c:v>9.3029632568359304</c:v>
                </c:pt>
                <c:pt idx="442">
                  <c:v>9.2784147262573207</c:v>
                </c:pt>
                <c:pt idx="443">
                  <c:v>9.2389068603515607</c:v>
                </c:pt>
                <c:pt idx="444">
                  <c:v>9.21418952941894</c:v>
                </c:pt>
                <c:pt idx="445">
                  <c:v>9.1893463134765607</c:v>
                </c:pt>
                <c:pt idx="446">
                  <c:v>9.1643791198730398</c:v>
                </c:pt>
                <c:pt idx="447">
                  <c:v>9.1246213912963796</c:v>
                </c:pt>
                <c:pt idx="448">
                  <c:v>9.0995025634765607</c:v>
                </c:pt>
                <c:pt idx="449">
                  <c:v>9.0742673873901296</c:v>
                </c:pt>
                <c:pt idx="450">
                  <c:v>9.0489168167114205</c:v>
                </c:pt>
                <c:pt idx="451">
                  <c:v>9.0089578628540004</c:v>
                </c:pt>
                <c:pt idx="452">
                  <c:v>8.9834737777709908</c:v>
                </c:pt>
                <c:pt idx="453">
                  <c:v>8.9578828811645508</c:v>
                </c:pt>
                <c:pt idx="454">
                  <c:v>8.9321813583374006</c:v>
                </c:pt>
                <c:pt idx="455">
                  <c:v>8.9177837371826101</c:v>
                </c:pt>
                <c:pt idx="456">
                  <c:v>8.8920726776122994</c:v>
                </c:pt>
                <c:pt idx="457">
                  <c:v>8.8662614822387695</c:v>
                </c:pt>
                <c:pt idx="458">
                  <c:v>8.8403472900390607</c:v>
                </c:pt>
                <c:pt idx="459">
                  <c:v>8.8001384735107404</c:v>
                </c:pt>
                <c:pt idx="460">
                  <c:v>8.7741270065307599</c:v>
                </c:pt>
                <c:pt idx="461">
                  <c:v>8.7480220794677699</c:v>
                </c:pt>
                <c:pt idx="462">
                  <c:v>8.7077455520629794</c:v>
                </c:pt>
                <c:pt idx="463">
                  <c:v>8.6815595626831001</c:v>
                </c:pt>
                <c:pt idx="464">
                  <c:v>8.6552858352661097</c:v>
                </c:pt>
                <c:pt idx="465">
                  <c:v>8.6289291381835902</c:v>
                </c:pt>
                <c:pt idx="466">
                  <c:v>8.5886373519897408</c:v>
                </c:pt>
                <c:pt idx="467">
                  <c:v>8.5622177124023402</c:v>
                </c:pt>
                <c:pt idx="468">
                  <c:v>8.5357217788696307</c:v>
                </c:pt>
                <c:pt idx="469">
                  <c:v>8.5091505050659109</c:v>
                </c:pt>
                <c:pt idx="470">
                  <c:v>8.4688987731933505</c:v>
                </c:pt>
                <c:pt idx="471">
                  <c:v>8.4422883987426705</c:v>
                </c:pt>
                <c:pt idx="472">
                  <c:v>8.4156093597412092</c:v>
                </c:pt>
                <c:pt idx="473">
                  <c:v>8.3888654708862305</c:v>
                </c:pt>
                <c:pt idx="474">
                  <c:v>8.34871101379394</c:v>
                </c:pt>
                <c:pt idx="475">
                  <c:v>8.3219490051269496</c:v>
                </c:pt>
                <c:pt idx="476">
                  <c:v>8.2951297760009695</c:v>
                </c:pt>
                <c:pt idx="477">
                  <c:v>8.2550735473632795</c:v>
                </c:pt>
                <c:pt idx="478">
                  <c:v>8.2282552719116193</c:v>
                </c:pt>
                <c:pt idx="479">
                  <c:v>8.2013854980468697</c:v>
                </c:pt>
                <c:pt idx="480">
                  <c:v>8.1744689941406197</c:v>
                </c:pt>
                <c:pt idx="481">
                  <c:v>8.1346130371093697</c:v>
                </c:pt>
                <c:pt idx="482">
                  <c:v>8.1346130371093697</c:v>
                </c:pt>
                <c:pt idx="483">
                  <c:v>8.1077213287353498</c:v>
                </c:pt>
                <c:pt idx="484">
                  <c:v>8.0807867050170898</c:v>
                </c:pt>
                <c:pt idx="485">
                  <c:v>8.0411138534545898</c:v>
                </c:pt>
                <c:pt idx="486">
                  <c:v>8.0142230987548793</c:v>
                </c:pt>
                <c:pt idx="487">
                  <c:v>7.98730039596557</c:v>
                </c:pt>
                <c:pt idx="488">
                  <c:v>7.9478478431701598</c:v>
                </c:pt>
                <c:pt idx="489">
                  <c:v>7.9209861755371103</c:v>
                </c:pt>
                <c:pt idx="490">
                  <c:v>7.89409971237182</c:v>
                </c:pt>
                <c:pt idx="491">
                  <c:v>7.8671922683715803</c:v>
                </c:pt>
                <c:pt idx="492">
                  <c:v>7.8280997276306099</c:v>
                </c:pt>
                <c:pt idx="493">
                  <c:v>7.8012776374816903</c:v>
                </c:pt>
                <c:pt idx="494">
                  <c:v>7.7744421958923304</c:v>
                </c:pt>
                <c:pt idx="495">
                  <c:v>7.74759864807129</c:v>
                </c:pt>
                <c:pt idx="496">
                  <c:v>7.7089285850524902</c:v>
                </c:pt>
                <c:pt idx="497">
                  <c:v>7.6821961402893004</c:v>
                </c:pt>
                <c:pt idx="498">
                  <c:v>7.6554617881774902</c:v>
                </c:pt>
                <c:pt idx="499">
                  <c:v>7.6171507835388104</c:v>
                </c:pt>
                <c:pt idx="500">
                  <c:v>7.5905475616454998</c:v>
                </c:pt>
                <c:pt idx="501">
                  <c:v>7.5639514923095703</c:v>
                </c:pt>
                <c:pt idx="502">
                  <c:v>7.5373649597167898</c:v>
                </c:pt>
                <c:pt idx="503">
                  <c:v>7.4995975494384703</c:v>
                </c:pt>
                <c:pt idx="504">
                  <c:v>7.4731683731079102</c:v>
                </c:pt>
                <c:pt idx="505">
                  <c:v>7.4467587471008301</c:v>
                </c:pt>
                <c:pt idx="506">
                  <c:v>7.42037010192871</c:v>
                </c:pt>
                <c:pt idx="507">
                  <c:v>7.3832135200500497</c:v>
                </c:pt>
                <c:pt idx="508">
                  <c:v>7.3570103645324698</c:v>
                </c:pt>
                <c:pt idx="509">
                  <c:v>7.3570103645324698</c:v>
                </c:pt>
                <c:pt idx="510">
                  <c:v>7.3308367729187003</c:v>
                </c:pt>
                <c:pt idx="511">
                  <c:v>7.2941899299621502</c:v>
                </c:pt>
                <c:pt idx="512">
                  <c:v>7.2682228088378897</c:v>
                </c:pt>
                <c:pt idx="513">
                  <c:v>7.2422966957092303</c:v>
                </c:pt>
                <c:pt idx="514">
                  <c:v>7.2061657905578604</c:v>
                </c:pt>
                <c:pt idx="515">
                  <c:v>7.1804280281066903</c:v>
                </c:pt>
                <c:pt idx="516">
                  <c:v>7.15472316741943</c:v>
                </c:pt>
                <c:pt idx="517">
                  <c:v>7.1290545463562003</c:v>
                </c:pt>
                <c:pt idx="518">
                  <c:v>7.0935034751892099</c:v>
                </c:pt>
                <c:pt idx="519">
                  <c:v>7.0680346488952601</c:v>
                </c:pt>
                <c:pt idx="520">
                  <c:v>7.0425868034362802</c:v>
                </c:pt>
                <c:pt idx="521">
                  <c:v>7.01715040206909</c:v>
                </c:pt>
                <c:pt idx="522">
                  <c:v>6.9820652008056596</c:v>
                </c:pt>
                <c:pt idx="523">
                  <c:v>6.9567575454711896</c:v>
                </c:pt>
                <c:pt idx="524">
                  <c:v>6.9314694404601997</c:v>
                </c:pt>
                <c:pt idx="525">
                  <c:v>6.8966903686523402</c:v>
                </c:pt>
                <c:pt idx="526">
                  <c:v>6.8715486526489196</c:v>
                </c:pt>
                <c:pt idx="527">
                  <c:v>6.8464365005493102</c:v>
                </c:pt>
                <c:pt idx="528">
                  <c:v>6.8213539123535103</c:v>
                </c:pt>
                <c:pt idx="529">
                  <c:v>6.7870535850524902</c:v>
                </c:pt>
                <c:pt idx="530">
                  <c:v>6.7621431350707999</c:v>
                </c:pt>
                <c:pt idx="531">
                  <c:v>6.7372698783874503</c:v>
                </c:pt>
                <c:pt idx="532">
                  <c:v>6.7124390602111799</c:v>
                </c:pt>
                <c:pt idx="533">
                  <c:v>6.6786813735961896</c:v>
                </c:pt>
                <c:pt idx="534">
                  <c:v>6.6540474891662598</c:v>
                </c:pt>
                <c:pt idx="535">
                  <c:v>6.6294636726379403</c:v>
                </c:pt>
                <c:pt idx="536">
                  <c:v>6.6294636726379403</c:v>
                </c:pt>
                <c:pt idx="537">
                  <c:v>6.5961465835571298</c:v>
                </c:pt>
                <c:pt idx="538">
                  <c:v>6.5717802047729501</c:v>
                </c:pt>
                <c:pt idx="539">
                  <c:v>6.5474720001220703</c:v>
                </c:pt>
                <c:pt idx="540">
                  <c:v>6.5146369934081996</c:v>
                </c:pt>
                <c:pt idx="541">
                  <c:v>6.4905657768249503</c:v>
                </c:pt>
                <c:pt idx="542">
                  <c:v>6.4665617942809996</c:v>
                </c:pt>
                <c:pt idx="543">
                  <c:v>6.4426288604736301</c:v>
                </c:pt>
                <c:pt idx="544">
                  <c:v>6.4105448722839302</c:v>
                </c:pt>
                <c:pt idx="545">
                  <c:v>6.3869490623474103</c:v>
                </c:pt>
                <c:pt idx="546">
                  <c:v>6.3634700775146396</c:v>
                </c:pt>
                <c:pt idx="547">
                  <c:v>6.3321652412414497</c:v>
                </c:pt>
                <c:pt idx="548">
                  <c:v>6.3090634346008301</c:v>
                </c:pt>
                <c:pt idx="549">
                  <c:v>6.2860827445983896</c:v>
                </c:pt>
                <c:pt idx="550">
                  <c:v>6.2632303237915004</c:v>
                </c:pt>
                <c:pt idx="551">
                  <c:v>6.2330131530761701</c:v>
                </c:pt>
                <c:pt idx="552">
                  <c:v>6.2105598449706996</c:v>
                </c:pt>
                <c:pt idx="553">
                  <c:v>6.1882429122924796</c:v>
                </c:pt>
                <c:pt idx="554">
                  <c:v>6.1588907241821298</c:v>
                </c:pt>
                <c:pt idx="555">
                  <c:v>6.1369938850402797</c:v>
                </c:pt>
                <c:pt idx="556">
                  <c:v>6.1152391433715803</c:v>
                </c:pt>
                <c:pt idx="557">
                  <c:v>6.0936312675476003</c:v>
                </c:pt>
                <c:pt idx="558">
                  <c:v>6.0654749870300302</c:v>
                </c:pt>
                <c:pt idx="559">
                  <c:v>6.0443120002746502</c:v>
                </c:pt>
                <c:pt idx="560">
                  <c:v>6.0233044624328604</c:v>
                </c:pt>
                <c:pt idx="561">
                  <c:v>6.0233044624328604</c:v>
                </c:pt>
                <c:pt idx="562">
                  <c:v>5.9961009025573704</c:v>
                </c:pt>
                <c:pt idx="563">
                  <c:v>5.9755582809448198</c:v>
                </c:pt>
                <c:pt idx="564">
                  <c:v>5.9551763534545898</c:v>
                </c:pt>
                <c:pt idx="565">
                  <c:v>5.9289088249206499</c:v>
                </c:pt>
                <c:pt idx="566">
                  <c:v>5.9089155197143501</c:v>
                </c:pt>
                <c:pt idx="567">
                  <c:v>5.8890452384948704</c:v>
                </c:pt>
                <c:pt idx="568">
                  <c:v>5.86930227279663</c:v>
                </c:pt>
                <c:pt idx="569">
                  <c:v>5.8441467285156197</c:v>
                </c:pt>
                <c:pt idx="570">
                  <c:v>5.8248062133789</c:v>
                </c:pt>
                <c:pt idx="571">
                  <c:v>5.8056006431579599</c:v>
                </c:pt>
                <c:pt idx="572">
                  <c:v>5.7813334465026802</c:v>
                </c:pt>
                <c:pt idx="573">
                  <c:v>5.7625484466552699</c:v>
                </c:pt>
                <c:pt idx="574">
                  <c:v>5.7439069747924796</c:v>
                </c:pt>
                <c:pt idx="575">
                  <c:v>5.7254118919372496</c:v>
                </c:pt>
                <c:pt idx="576">
                  <c:v>5.70234870910644</c:v>
                </c:pt>
                <c:pt idx="577">
                  <c:v>5.6842684745788503</c:v>
                </c:pt>
                <c:pt idx="578">
                  <c:v>5.6663241386413503</c:v>
                </c:pt>
                <c:pt idx="579">
                  <c:v>5.6440277099609304</c:v>
                </c:pt>
                <c:pt idx="580">
                  <c:v>5.62640380859375</c:v>
                </c:pt>
                <c:pt idx="581">
                  <c:v>5.6088743209838796</c:v>
                </c:pt>
                <c:pt idx="582">
                  <c:v>5.5914440155029297</c:v>
                </c:pt>
                <c:pt idx="583">
                  <c:v>5.5700035095214799</c:v>
                </c:pt>
                <c:pt idx="584">
                  <c:v>5.5528912544250497</c:v>
                </c:pt>
                <c:pt idx="585">
                  <c:v>5.5358829498290998</c:v>
                </c:pt>
                <c:pt idx="586">
                  <c:v>5.5358829498290998</c:v>
                </c:pt>
                <c:pt idx="587">
                  <c:v>5.5151219367980904</c:v>
                </c:pt>
                <c:pt idx="588">
                  <c:v>5.4984478950500497</c:v>
                </c:pt>
                <c:pt idx="589">
                  <c:v>5.4818854331970197</c:v>
                </c:pt>
                <c:pt idx="590">
                  <c:v>5.4618005752563397</c:v>
                </c:pt>
                <c:pt idx="591">
                  <c:v>5.4455084800720197</c:v>
                </c:pt>
                <c:pt idx="592">
                  <c:v>5.4292888641357404</c:v>
                </c:pt>
                <c:pt idx="593">
                  <c:v>5.4131441116332999</c:v>
                </c:pt>
                <c:pt idx="594">
                  <c:v>5.3937783241271902</c:v>
                </c:pt>
                <c:pt idx="595">
                  <c:v>5.3778772354125897</c:v>
                </c:pt>
                <c:pt idx="596">
                  <c:v>5.3620400428771902</c:v>
                </c:pt>
                <c:pt idx="597">
                  <c:v>5.3430690765380797</c:v>
                </c:pt>
                <c:pt idx="598">
                  <c:v>5.3273773193359304</c:v>
                </c:pt>
                <c:pt idx="599">
                  <c:v>5.3117127418518004</c:v>
                </c:pt>
                <c:pt idx="600">
                  <c:v>5.2960758209228498</c:v>
                </c:pt>
                <c:pt idx="601">
                  <c:v>5.2774157524108896</c:v>
                </c:pt>
                <c:pt idx="602">
                  <c:v>5.2619066238403303</c:v>
                </c:pt>
                <c:pt idx="603">
                  <c:v>5.2464303970336896</c:v>
                </c:pt>
                <c:pt idx="604">
                  <c:v>5.2280077934265101</c:v>
                </c:pt>
                <c:pt idx="605">
                  <c:v>5.2126698493957502</c:v>
                </c:pt>
                <c:pt idx="606">
                  <c:v>5.1973686218261701</c:v>
                </c:pt>
                <c:pt idx="607">
                  <c:v>5.18210744857788</c:v>
                </c:pt>
                <c:pt idx="608">
                  <c:v>5.1640458106994602</c:v>
                </c:pt>
                <c:pt idx="609">
                  <c:v>5.1488966941833496</c:v>
                </c:pt>
                <c:pt idx="610">
                  <c:v>5.1337523460388104</c:v>
                </c:pt>
                <c:pt idx="611">
                  <c:v>5.1308708190917898</c:v>
                </c:pt>
                <c:pt idx="612">
                  <c:v>5.1157803535461399</c:v>
                </c:pt>
                <c:pt idx="613">
                  <c:v>5.1006970405578604</c:v>
                </c:pt>
                <c:pt idx="614">
                  <c:v>5.0856213569641104</c:v>
                </c:pt>
                <c:pt idx="615">
                  <c:v>5.0677342414855904</c:v>
                </c:pt>
                <c:pt idx="616">
                  <c:v>5.0527272224426198</c:v>
                </c:pt>
                <c:pt idx="617">
                  <c:v>5.0377330780029297</c:v>
                </c:pt>
                <c:pt idx="618">
                  <c:v>5.0227513313293404</c:v>
                </c:pt>
                <c:pt idx="619">
                  <c:v>5.0050282478332502</c:v>
                </c:pt>
                <c:pt idx="620">
                  <c:v>4.9901275634765598</c:v>
                </c:pt>
                <c:pt idx="621">
                  <c:v>4.9752435684204102</c:v>
                </c:pt>
                <c:pt idx="622">
                  <c:v>4.95764112472534</c:v>
                </c:pt>
                <c:pt idx="623">
                  <c:v>4.9428448677062997</c:v>
                </c:pt>
                <c:pt idx="624">
                  <c:v>4.92803525924682</c:v>
                </c:pt>
                <c:pt idx="625">
                  <c:v>4.9131989479064897</c:v>
                </c:pt>
                <c:pt idx="626">
                  <c:v>4.8956427574157697</c:v>
                </c:pt>
                <c:pt idx="627">
                  <c:v>4.8807997703552202</c:v>
                </c:pt>
                <c:pt idx="628">
                  <c:v>4.8659338951110804</c:v>
                </c:pt>
                <c:pt idx="629">
                  <c:v>4.8483457565307599</c:v>
                </c:pt>
                <c:pt idx="630">
                  <c:v>4.8334798812866202</c:v>
                </c:pt>
                <c:pt idx="631">
                  <c:v>4.8185939788818297</c:v>
                </c:pt>
                <c:pt idx="632">
                  <c:v>4.80368947982788</c:v>
                </c:pt>
                <c:pt idx="633">
                  <c:v>4.7861142158508301</c:v>
                </c:pt>
                <c:pt idx="634">
                  <c:v>4.7712621688842702</c:v>
                </c:pt>
                <c:pt idx="635">
                  <c:v>4.7564358711242596</c:v>
                </c:pt>
                <c:pt idx="636">
                  <c:v>4.7537851333618102</c:v>
                </c:pt>
                <c:pt idx="637">
                  <c:v>4.7390470504760698</c:v>
                </c:pt>
                <c:pt idx="638">
                  <c:v>4.7243361473083496</c:v>
                </c:pt>
                <c:pt idx="639">
                  <c:v>4.7096524238586399</c:v>
                </c:pt>
                <c:pt idx="640">
                  <c:v>4.6924767494201598</c:v>
                </c:pt>
                <c:pt idx="641">
                  <c:v>4.6779136657714799</c:v>
                </c:pt>
                <c:pt idx="642">
                  <c:v>4.6633810997009197</c:v>
                </c:pt>
                <c:pt idx="643">
                  <c:v>4.6489014625549299</c:v>
                </c:pt>
                <c:pt idx="644">
                  <c:v>4.63215827941894</c:v>
                </c:pt>
                <c:pt idx="645">
                  <c:v>4.6178965568542401</c:v>
                </c:pt>
                <c:pt idx="646">
                  <c:v>4.6037025451660103</c:v>
                </c:pt>
                <c:pt idx="647">
                  <c:v>4.5873994827270499</c:v>
                </c:pt>
                <c:pt idx="648">
                  <c:v>4.5734262466430602</c:v>
                </c:pt>
                <c:pt idx="649">
                  <c:v>4.5595207214355398</c:v>
                </c:pt>
                <c:pt idx="650">
                  <c:v>4.5456843376159597</c:v>
                </c:pt>
                <c:pt idx="651">
                  <c:v>4.5299825668334899</c:v>
                </c:pt>
                <c:pt idx="652">
                  <c:v>4.5163717269897399</c:v>
                </c:pt>
                <c:pt idx="653">
                  <c:v>4.5028314590454102</c:v>
                </c:pt>
                <c:pt idx="654">
                  <c:v>4.4875831604003897</c:v>
                </c:pt>
                <c:pt idx="655">
                  <c:v>4.4742717742919904</c:v>
                </c:pt>
                <c:pt idx="656">
                  <c:v>4.4610328674316397</c:v>
                </c:pt>
                <c:pt idx="657">
                  <c:v>4.4478669166564897</c:v>
                </c:pt>
                <c:pt idx="658">
                  <c:v>4.4332380294799796</c:v>
                </c:pt>
                <c:pt idx="659">
                  <c:v>4.4203062057495099</c:v>
                </c:pt>
                <c:pt idx="660">
                  <c:v>4.40744924545288</c:v>
                </c:pt>
                <c:pt idx="661">
                  <c:v>4.40744924545288</c:v>
                </c:pt>
                <c:pt idx="662">
                  <c:v>4.39328861236572</c:v>
                </c:pt>
                <c:pt idx="663">
                  <c:v>4.3806700706481898</c:v>
                </c:pt>
                <c:pt idx="664">
                  <c:v>4.36682033538818</c:v>
                </c:pt>
                <c:pt idx="665">
                  <c:v>4.3544425964355398</c:v>
                </c:pt>
                <c:pt idx="666">
                  <c:v>4.3421435356140101</c:v>
                </c:pt>
                <c:pt idx="667">
                  <c:v>4.32877445220947</c:v>
                </c:pt>
                <c:pt idx="668">
                  <c:v>4.3167204856872496</c:v>
                </c:pt>
                <c:pt idx="669">
                  <c:v>4.3037161827087402</c:v>
                </c:pt>
                <c:pt idx="670">
                  <c:v>4.2919282913207999</c:v>
                </c:pt>
                <c:pt idx="671">
                  <c:v>4.2908987998962402</c:v>
                </c:pt>
                <c:pt idx="672">
                  <c:v>4.2782559394836399</c:v>
                </c:pt>
                <c:pt idx="673">
                  <c:v>4.2667884826660103</c:v>
                </c:pt>
                <c:pt idx="674">
                  <c:v>4.2657885551452601</c:v>
                </c:pt>
                <c:pt idx="675">
                  <c:v>4.2534947395324698</c:v>
                </c:pt>
                <c:pt idx="676">
                  <c:v>4.2413749694824201</c:v>
                </c:pt>
                <c:pt idx="677">
                  <c:v>4.2413749694824201</c:v>
                </c:pt>
                <c:pt idx="678">
                  <c:v>4.2294273376464799</c:v>
                </c:pt>
                <c:pt idx="679">
                  <c:v>4.2176532745361301</c:v>
                </c:pt>
                <c:pt idx="680">
                  <c:v>4.2166209220886204</c:v>
                </c:pt>
                <c:pt idx="681">
                  <c:v>4.2060518264770499</c:v>
                </c:pt>
                <c:pt idx="682">
                  <c:v>4.2050313949584899</c:v>
                </c:pt>
                <c:pt idx="683">
                  <c:v>4.1936130523681596</c:v>
                </c:pt>
                <c:pt idx="684">
                  <c:v>4.1925187110900799</c:v>
                </c:pt>
                <c:pt idx="685">
                  <c:v>4.1913380622863698</c:v>
                </c:pt>
                <c:pt idx="686">
                  <c:v>4.18011379241943</c:v>
                </c:pt>
                <c:pt idx="687">
                  <c:v>4.1788573265075604</c:v>
                </c:pt>
                <c:pt idx="688">
                  <c:v>4.1775140762329102</c:v>
                </c:pt>
                <c:pt idx="689">
                  <c:v>4.1664810180664</c:v>
                </c:pt>
                <c:pt idx="690">
                  <c:v>4.1650605201721103</c:v>
                </c:pt>
                <c:pt idx="691">
                  <c:v>4.16355228424072</c:v>
                </c:pt>
                <c:pt idx="692">
                  <c:v>4.15270900726318</c:v>
                </c:pt>
                <c:pt idx="693">
                  <c:v>4.15112257003784</c:v>
                </c:pt>
                <c:pt idx="694">
                  <c:v>4.1494474411010698</c:v>
                </c:pt>
                <c:pt idx="695">
                  <c:v>4.1476840972900302</c:v>
                </c:pt>
                <c:pt idx="696">
                  <c:v>4.1546883583068803</c:v>
                </c:pt>
                <c:pt idx="697">
                  <c:v>4.1546883583068803</c:v>
                </c:pt>
                <c:pt idx="698">
                  <c:v>4.1526494026184002</c:v>
                </c:pt>
                <c:pt idx="699">
                  <c:v>4.1592440605163503</c:v>
                </c:pt>
                <c:pt idx="700">
                  <c:v>4.1569285392761204</c:v>
                </c:pt>
                <c:pt idx="701">
                  <c:v>4.1545228958129803</c:v>
                </c:pt>
                <c:pt idx="702">
                  <c:v>4.1520280838012704</c:v>
                </c:pt>
                <c:pt idx="703">
                  <c:v>4.1578345298767001</c:v>
                </c:pt>
                <c:pt idx="704">
                  <c:v>4.1550607681274396</c:v>
                </c:pt>
                <c:pt idx="705">
                  <c:v>4.1521964073181099</c:v>
                </c:pt>
                <c:pt idx="706">
                  <c:v>4.1492424011230398</c:v>
                </c:pt>
                <c:pt idx="707">
                  <c:v>4.1542558670043901</c:v>
                </c:pt>
                <c:pt idx="708">
                  <c:v>4.1510214805603001</c:v>
                </c:pt>
                <c:pt idx="709">
                  <c:v>4.1476960182189897</c:v>
                </c:pt>
                <c:pt idx="710">
                  <c:v>4.1521029472351003</c:v>
                </c:pt>
                <c:pt idx="711">
                  <c:v>4.1484966278076101</c:v>
                </c:pt>
                <c:pt idx="712">
                  <c:v>4.1447997093200604</c:v>
                </c:pt>
                <c:pt idx="713">
                  <c:v>4.1410112380981401</c:v>
                </c:pt>
                <c:pt idx="714">
                  <c:v>4.1446194648742596</c:v>
                </c:pt>
                <c:pt idx="715">
                  <c:v>4.1405491828918404</c:v>
                </c:pt>
                <c:pt idx="716">
                  <c:v>4.1363883018493599</c:v>
                </c:pt>
                <c:pt idx="717">
                  <c:v>4.1393852233886701</c:v>
                </c:pt>
                <c:pt idx="718">
                  <c:v>4.1349415779113698</c:v>
                </c:pt>
                <c:pt idx="719">
                  <c:v>4.1304073333740199</c:v>
                </c:pt>
                <c:pt idx="720">
                  <c:v>4.1257815361022896</c:v>
                </c:pt>
                <c:pt idx="721">
                  <c:v>4.1279759407043404</c:v>
                </c:pt>
                <c:pt idx="722">
                  <c:v>4.12306785583496</c:v>
                </c:pt>
                <c:pt idx="723">
                  <c:v>4.12306785583496</c:v>
                </c:pt>
                <c:pt idx="724">
                  <c:v>4.1180686950683603</c:v>
                </c:pt>
                <c:pt idx="725">
                  <c:v>4.1196508407592702</c:v>
                </c:pt>
                <c:pt idx="726">
                  <c:v>4.1143693923950204</c:v>
                </c:pt>
                <c:pt idx="727">
                  <c:v>4.1089968681335396</c:v>
                </c:pt>
                <c:pt idx="728">
                  <c:v>4.1099667549133301</c:v>
                </c:pt>
                <c:pt idx="729">
                  <c:v>4.1043124198913503</c:v>
                </c:pt>
                <c:pt idx="730">
                  <c:v>4.09856700897216</c:v>
                </c:pt>
                <c:pt idx="731">
                  <c:v>4.0927314758300701</c:v>
                </c:pt>
                <c:pt idx="732">
                  <c:v>4.0928983688354403</c:v>
                </c:pt>
                <c:pt idx="733">
                  <c:v>4.0867815017700204</c:v>
                </c:pt>
                <c:pt idx="734">
                  <c:v>4.0805740356445304</c:v>
                </c:pt>
                <c:pt idx="735">
                  <c:v>4.0801301002502397</c:v>
                </c:pt>
                <c:pt idx="736">
                  <c:v>4.0736427307128897</c:v>
                </c:pt>
                <c:pt idx="737">
                  <c:v>4.0670657157897896</c:v>
                </c:pt>
                <c:pt idx="738">
                  <c:v>4.0660109519958496</c:v>
                </c:pt>
                <c:pt idx="739">
                  <c:v>4.0591549873351997</c:v>
                </c:pt>
                <c:pt idx="740">
                  <c:v>4.0522093772888104</c:v>
                </c:pt>
                <c:pt idx="741">
                  <c:v>4.0505466461181596</c:v>
                </c:pt>
                <c:pt idx="742">
                  <c:v>4.0433235168456996</c:v>
                </c:pt>
                <c:pt idx="743">
                  <c:v>4.0360112190246502</c:v>
                </c:pt>
                <c:pt idx="744">
                  <c:v>4.0412425994873002</c:v>
                </c:pt>
                <c:pt idx="745">
                  <c:v>4.0337424278259197</c:v>
                </c:pt>
                <c:pt idx="746">
                  <c:v>4.0261535644531197</c:v>
                </c:pt>
                <c:pt idx="747">
                  <c:v>4.0184774398803702</c:v>
                </c:pt>
                <c:pt idx="748">
                  <c:v>4.0156049728393501</c:v>
                </c:pt>
                <c:pt idx="749">
                  <c:v>4.0076537132263104</c:v>
                </c:pt>
                <c:pt idx="750">
                  <c:v>3.9996159076690598</c:v>
                </c:pt>
                <c:pt idx="751">
                  <c:v>3.9961421489715501</c:v>
                </c:pt>
                <c:pt idx="752">
                  <c:v>3.98783111572265</c:v>
                </c:pt>
                <c:pt idx="753">
                  <c:v>3.9794347286224299</c:v>
                </c:pt>
                <c:pt idx="754">
                  <c:v>3.97536301612854</c:v>
                </c:pt>
                <c:pt idx="755">
                  <c:v>3.9666950702667201</c:v>
                </c:pt>
                <c:pt idx="756">
                  <c:v>3.9579427242278999</c:v>
                </c:pt>
                <c:pt idx="757">
                  <c:v>3.9532775878906201</c:v>
                </c:pt>
                <c:pt idx="758">
                  <c:v>3.9442558288574201</c:v>
                </c:pt>
                <c:pt idx="759">
                  <c:v>3.9351508617401101</c:v>
                </c:pt>
                <c:pt idx="760">
                  <c:v>3.9298961162567099</c:v>
                </c:pt>
                <c:pt idx="761">
                  <c:v>3.9205248355865399</c:v>
                </c:pt>
                <c:pt idx="762">
                  <c:v>3.91107153892517</c:v>
                </c:pt>
                <c:pt idx="763">
                  <c:v>3.9052312374114901</c:v>
                </c:pt>
                <c:pt idx="764">
                  <c:v>3.9052312374114901</c:v>
                </c:pt>
                <c:pt idx="765">
                  <c:v>3.89551424980163</c:v>
                </c:pt>
                <c:pt idx="766">
                  <c:v>3.8892741203308101</c:v>
                </c:pt>
                <c:pt idx="767">
                  <c:v>3.8792955875396702</c:v>
                </c:pt>
                <c:pt idx="768">
                  <c:v>3.8692371845245299</c:v>
                </c:pt>
                <c:pt idx="769">
                  <c:v>3.8590993881225502</c:v>
                </c:pt>
                <c:pt idx="770">
                  <c:v>3.8521034717559801</c:v>
                </c:pt>
                <c:pt idx="771">
                  <c:v>3.8417084217071502</c:v>
                </c:pt>
                <c:pt idx="772">
                  <c:v>3.8312349319457999</c:v>
                </c:pt>
                <c:pt idx="773">
                  <c:v>3.8236703872680602</c:v>
                </c:pt>
                <c:pt idx="774">
                  <c:v>3.8129429817199698</c:v>
                </c:pt>
                <c:pt idx="775">
                  <c:v>3.8021395206451398</c:v>
                </c:pt>
                <c:pt idx="776">
                  <c:v>3.7940111160278298</c:v>
                </c:pt>
                <c:pt idx="777">
                  <c:v>3.7829570770263601</c:v>
                </c:pt>
                <c:pt idx="778">
                  <c:v>3.77182793617248</c:v>
                </c:pt>
                <c:pt idx="779">
                  <c:v>3.76314353942871</c:v>
                </c:pt>
                <c:pt idx="780">
                  <c:v>3.7517683506011901</c:v>
                </c:pt>
                <c:pt idx="781">
                  <c:v>3.7403204441070499</c:v>
                </c:pt>
                <c:pt idx="782">
                  <c:v>3.7288002967834402</c:v>
                </c:pt>
                <c:pt idx="783">
                  <c:v>3.7172081470489502</c:v>
                </c:pt>
                <c:pt idx="784">
                  <c:v>3.7076339721679599</c:v>
                </c:pt>
                <c:pt idx="785">
                  <c:v>3.6958024501800502</c:v>
                </c:pt>
                <c:pt idx="786">
                  <c:v>3.6839010715484601</c:v>
                </c:pt>
                <c:pt idx="787">
                  <c:v>3.67193102836608</c:v>
                </c:pt>
                <c:pt idx="788">
                  <c:v>3.6598927974700901</c:v>
                </c:pt>
                <c:pt idx="789">
                  <c:v>3.6598927974700901</c:v>
                </c:pt>
                <c:pt idx="790">
                  <c:v>3.6477875709533598</c:v>
                </c:pt>
                <c:pt idx="791">
                  <c:v>3.6341204643249498</c:v>
                </c:pt>
                <c:pt idx="792">
                  <c:v>3.6219811439514098</c:v>
                </c:pt>
                <c:pt idx="793">
                  <c:v>3.60854816436767</c:v>
                </c:pt>
                <c:pt idx="794">
                  <c:v>3.5953176021575901</c:v>
                </c:pt>
                <c:pt idx="795">
                  <c:v>3.5831835269927899</c:v>
                </c:pt>
                <c:pt idx="796">
                  <c:v>3.5822906494140598</c:v>
                </c:pt>
                <c:pt idx="797">
                  <c:v>3.5701930522918701</c:v>
                </c:pt>
                <c:pt idx="798">
                  <c:v>3.5574090480804399</c:v>
                </c:pt>
                <c:pt idx="799">
                  <c:v>3.5448331832885698</c:v>
                </c:pt>
                <c:pt idx="800">
                  <c:v>3.5448331832885698</c:v>
                </c:pt>
                <c:pt idx="801">
                  <c:v>3.5324666500091499</c:v>
                </c:pt>
                <c:pt idx="802">
                  <c:v>3.5322482585906898</c:v>
                </c:pt>
                <c:pt idx="803">
                  <c:v>3.5201902389526301</c:v>
                </c:pt>
                <c:pt idx="804">
                  <c:v>3.5082488059997501</c:v>
                </c:pt>
                <c:pt idx="805">
                  <c:v>3.5082488059997501</c:v>
                </c:pt>
                <c:pt idx="806">
                  <c:v>3.4964237213134699</c:v>
                </c:pt>
                <c:pt idx="807">
                  <c:v>3.4965858459472599</c:v>
                </c:pt>
                <c:pt idx="808">
                  <c:v>3.48499155044555</c:v>
                </c:pt>
                <c:pt idx="809">
                  <c:v>3.4735159873962398</c:v>
                </c:pt>
                <c:pt idx="810">
                  <c:v>3.4735159873962398</c:v>
                </c:pt>
                <c:pt idx="811">
                  <c:v>3.4621593952178902</c:v>
                </c:pt>
                <c:pt idx="812">
                  <c:v>3.4626972675323402</c:v>
                </c:pt>
                <c:pt idx="813">
                  <c:v>3.4632701873779301</c:v>
                </c:pt>
                <c:pt idx="814">
                  <c:v>3.45227026939392</c:v>
                </c:pt>
                <c:pt idx="815">
                  <c:v>3.45304179191589</c:v>
                </c:pt>
                <c:pt idx="816">
                  <c:v>3.4538931846618599</c:v>
                </c:pt>
                <c:pt idx="817">
                  <c:v>3.4434275627136199</c:v>
                </c:pt>
                <c:pt idx="818">
                  <c:v>3.4445309638977002</c:v>
                </c:pt>
                <c:pt idx="819">
                  <c:v>3.4457128047943102</c:v>
                </c:pt>
                <c:pt idx="820">
                  <c:v>3.43579053878784</c:v>
                </c:pt>
                <c:pt idx="821">
                  <c:v>3.43722200393676</c:v>
                </c:pt>
                <c:pt idx="822">
                  <c:v>3.43873143196106</c:v>
                </c:pt>
                <c:pt idx="823">
                  <c:v>3.4293506145477202</c:v>
                </c:pt>
                <c:pt idx="824">
                  <c:v>3.4293506145477202</c:v>
                </c:pt>
                <c:pt idx="825">
                  <c:v>3.4201679229736301</c:v>
                </c:pt>
                <c:pt idx="826">
                  <c:v>3.4220962524414</c:v>
                </c:pt>
                <c:pt idx="827">
                  <c:v>3.42410016059875</c:v>
                </c:pt>
                <c:pt idx="828">
                  <c:v>3.4154582023620601</c:v>
                </c:pt>
                <c:pt idx="829">
                  <c:v>3.4177079200744598</c:v>
                </c:pt>
                <c:pt idx="830">
                  <c:v>3.4200155735015798</c:v>
                </c:pt>
                <c:pt idx="831">
                  <c:v>3.4118072986602699</c:v>
                </c:pt>
                <c:pt idx="832">
                  <c:v>3.4142637252807599</c:v>
                </c:pt>
                <c:pt idx="833">
                  <c:v>3.4167568683624201</c:v>
                </c:pt>
                <c:pt idx="834">
                  <c:v>3.4088716506957999</c:v>
                </c:pt>
                <c:pt idx="835">
                  <c:v>3.4115102291107098</c:v>
                </c:pt>
                <c:pt idx="836">
                  <c:v>3.41418409347534</c:v>
                </c:pt>
                <c:pt idx="837">
                  <c:v>3.40661573410034</c:v>
                </c:pt>
                <c:pt idx="838">
                  <c:v>3.4094321727752601</c:v>
                </c:pt>
                <c:pt idx="839">
                  <c:v>3.39914774894714</c:v>
                </c:pt>
                <c:pt idx="840">
                  <c:v>3.4020705223083501</c:v>
                </c:pt>
                <c:pt idx="841">
                  <c:v>3.4050266742706299</c:v>
                </c:pt>
                <c:pt idx="842">
                  <c:v>3.3978700637817298</c:v>
                </c:pt>
                <c:pt idx="843">
                  <c:v>3.4009637832641602</c:v>
                </c:pt>
                <c:pt idx="844">
                  <c:v>3.4040889739990199</c:v>
                </c:pt>
                <c:pt idx="845">
                  <c:v>3.3972404003143302</c:v>
                </c:pt>
                <c:pt idx="846">
                  <c:v>3.40050101280212</c:v>
                </c:pt>
                <c:pt idx="847">
                  <c:v>3.4037911891937198</c:v>
                </c:pt>
                <c:pt idx="848">
                  <c:v>3.3972473144531201</c:v>
                </c:pt>
                <c:pt idx="849">
                  <c:v>3.4006700515746999</c:v>
                </c:pt>
                <c:pt idx="850">
                  <c:v>3.4041211605071999</c:v>
                </c:pt>
                <c:pt idx="851">
                  <c:v>3.3978786468505802</c:v>
                </c:pt>
                <c:pt idx="852">
                  <c:v>3.4014599323272701</c:v>
                </c:pt>
                <c:pt idx="853">
                  <c:v>3.40506792068481</c:v>
                </c:pt>
                <c:pt idx="854">
                  <c:v>3.3991236686706499</c:v>
                </c:pt>
                <c:pt idx="855">
                  <c:v>3.40285944938659</c:v>
                </c:pt>
                <c:pt idx="856">
                  <c:v>3.40285944938659</c:v>
                </c:pt>
                <c:pt idx="857">
                  <c:v>3.3971104621887198</c:v>
                </c:pt>
                <c:pt idx="858">
                  <c:v>3.4009733200073198</c:v>
                </c:pt>
                <c:pt idx="859">
                  <c:v>3.4048609733581499</c:v>
                </c:pt>
                <c:pt idx="860">
                  <c:v>3.3994066715240399</c:v>
                </c:pt>
                <c:pt idx="861">
                  <c:v>3.4034185409545898</c:v>
                </c:pt>
                <c:pt idx="862">
                  <c:v>3.4074547290802002</c:v>
                </c:pt>
                <c:pt idx="863">
                  <c:v>3.40229892730712</c:v>
                </c:pt>
                <c:pt idx="864">
                  <c:v>3.4065022468566801</c:v>
                </c:pt>
                <c:pt idx="865">
                  <c:v>3.4107744693756099</c:v>
                </c:pt>
                <c:pt idx="866">
                  <c:v>3.4060895442962602</c:v>
                </c:pt>
                <c:pt idx="867">
                  <c:v>3.4105854034423801</c:v>
                </c:pt>
                <c:pt idx="868">
                  <c:v>3.4151482582092201</c:v>
                </c:pt>
                <c:pt idx="869">
                  <c:v>3.4109432697296098</c:v>
                </c:pt>
                <c:pt idx="870">
                  <c:v>3.4157264232635498</c:v>
                </c:pt>
                <c:pt idx="871">
                  <c:v>3.4205739498138401</c:v>
                </c:pt>
                <c:pt idx="872">
                  <c:v>3.4168446063995299</c:v>
                </c:pt>
                <c:pt idx="873">
                  <c:v>3.4168446063995299</c:v>
                </c:pt>
                <c:pt idx="874">
                  <c:v>3.4219090938568102</c:v>
                </c:pt>
                <c:pt idx="875">
                  <c:v>3.4184980392456001</c:v>
                </c:pt>
                <c:pt idx="876">
                  <c:v>3.42377710342407</c:v>
                </c:pt>
                <c:pt idx="877">
                  <c:v>3.4291179180145201</c:v>
                </c:pt>
                <c:pt idx="878">
                  <c:v>3.4261739253997798</c:v>
                </c:pt>
                <c:pt idx="879">
                  <c:v>3.4317259788513099</c:v>
                </c:pt>
                <c:pt idx="880">
                  <c:v>3.43733811378479</c:v>
                </c:pt>
                <c:pt idx="881">
                  <c:v>3.4348568916320801</c:v>
                </c:pt>
                <c:pt idx="882">
                  <c:v>3.4325385093688898</c:v>
                </c:pt>
                <c:pt idx="883">
                  <c:v>3.4325385093688898</c:v>
                </c:pt>
                <c:pt idx="884">
                  <c:v>3.4303810596465998</c:v>
                </c:pt>
                <c:pt idx="885">
                  <c:v>3.4283852577209402</c:v>
                </c:pt>
                <c:pt idx="886">
                  <c:v>3.4346513748168901</c:v>
                </c:pt>
                <c:pt idx="887">
                  <c:v>3.42655181884765</c:v>
                </c:pt>
                <c:pt idx="888">
                  <c:v>3.4248793125152499</c:v>
                </c:pt>
                <c:pt idx="889">
                  <c:v>3.4314408302307098</c:v>
                </c:pt>
                <c:pt idx="890">
                  <c:v>3.4300768375396702</c:v>
                </c:pt>
                <c:pt idx="891">
                  <c:v>3.4220197200775102</c:v>
                </c:pt>
                <c:pt idx="892">
                  <c:v>3.4288742542266801</c:v>
                </c:pt>
                <c:pt idx="893">
                  <c:v>3.42783331871032</c:v>
                </c:pt>
                <c:pt idx="894">
                  <c:v>3.4269535541534402</c:v>
                </c:pt>
                <c:pt idx="895">
                  <c:v>3.4269535541534402</c:v>
                </c:pt>
                <c:pt idx="896">
                  <c:v>3.4262351989746</c:v>
                </c:pt>
                <c:pt idx="897">
                  <c:v>3.4256799221038801</c:v>
                </c:pt>
                <c:pt idx="898">
                  <c:v>3.43317246437072</c:v>
                </c:pt>
                <c:pt idx="899">
                  <c:v>3.4252858161926198</c:v>
                </c:pt>
                <c:pt idx="900">
                  <c:v>3.42505455017089</c:v>
                </c:pt>
                <c:pt idx="901">
                  <c:v>3.4328374862670898</c:v>
                </c:pt>
                <c:pt idx="902">
                  <c:v>3.4329133033752401</c:v>
                </c:pt>
                <c:pt idx="903">
                  <c:v>3.4250798225402801</c:v>
                </c:pt>
                <c:pt idx="904">
                  <c:v>3.4331524372100799</c:v>
                </c:pt>
                <c:pt idx="905">
                  <c:v>3.4335548877715998</c:v>
                </c:pt>
                <c:pt idx="906">
                  <c:v>3.4418246746063201</c:v>
                </c:pt>
                <c:pt idx="907">
                  <c:v>3.43412137031555</c:v>
                </c:pt>
                <c:pt idx="908">
                  <c:v>3.43485236167907</c:v>
                </c:pt>
                <c:pt idx="909">
                  <c:v>3.4434106349945002</c:v>
                </c:pt>
                <c:pt idx="910">
                  <c:v>3.4444508552551198</c:v>
                </c:pt>
                <c:pt idx="911">
                  <c:v>3.4368097782135001</c:v>
                </c:pt>
                <c:pt idx="912">
                  <c:v>3.44565677642822</c:v>
                </c:pt>
                <c:pt idx="913">
                  <c:v>3.4470283985137899</c:v>
                </c:pt>
                <c:pt idx="914">
                  <c:v>3.4485676288604701</c:v>
                </c:pt>
                <c:pt idx="915">
                  <c:v>3.4485676288604701</c:v>
                </c:pt>
                <c:pt idx="916">
                  <c:v>3.4502751827239901</c:v>
                </c:pt>
                <c:pt idx="917">
                  <c:v>3.4521498680114702</c:v>
                </c:pt>
                <c:pt idx="918">
                  <c:v>3.4616248607635498</c:v>
                </c:pt>
                <c:pt idx="919">
                  <c:v>3.4541952610015798</c:v>
                </c:pt>
                <c:pt idx="920">
                  <c:v>3.45640993118286</c:v>
                </c:pt>
                <c:pt idx="921">
                  <c:v>3.4661736488342201</c:v>
                </c:pt>
                <c:pt idx="922">
                  <c:v>3.4687042236328098</c:v>
                </c:pt>
                <c:pt idx="923">
                  <c:v>3.4613547325134202</c:v>
                </c:pt>
                <c:pt idx="924">
                  <c:v>3.4714074134826598</c:v>
                </c:pt>
                <c:pt idx="925">
                  <c:v>3.4742836952209402</c:v>
                </c:pt>
                <c:pt idx="926">
                  <c:v>3.4845328330993599</c:v>
                </c:pt>
                <c:pt idx="927">
                  <c:v>3.4877283573150599</c:v>
                </c:pt>
                <c:pt idx="928">
                  <c:v>3.4805607795715301</c:v>
                </c:pt>
                <c:pt idx="929">
                  <c:v>3.49109959602356</c:v>
                </c:pt>
                <c:pt idx="930">
                  <c:v>3.4945921897888099</c:v>
                </c:pt>
                <c:pt idx="931">
                  <c:v>3.4981660842895499</c:v>
                </c:pt>
                <c:pt idx="932">
                  <c:v>3.4981660842895499</c:v>
                </c:pt>
                <c:pt idx="933">
                  <c:v>3.5018229484558101</c:v>
                </c:pt>
                <c:pt idx="934">
                  <c:v>3.5126485824584899</c:v>
                </c:pt>
                <c:pt idx="935">
                  <c:v>3.5164737701415998</c:v>
                </c:pt>
                <c:pt idx="936">
                  <c:v>3.5203816890716499</c:v>
                </c:pt>
                <c:pt idx="937">
                  <c:v>3.5203816890716499</c:v>
                </c:pt>
                <c:pt idx="938">
                  <c:v>3.5243730545043901</c:v>
                </c:pt>
                <c:pt idx="939">
                  <c:v>3.5284476280212398</c:v>
                </c:pt>
                <c:pt idx="940">
                  <c:v>3.5396277904510498</c:v>
                </c:pt>
                <c:pt idx="941">
                  <c:v>3.5326063632964999</c:v>
                </c:pt>
                <c:pt idx="942">
                  <c:v>3.5368492603302002</c:v>
                </c:pt>
                <c:pt idx="943">
                  <c:v>3.5481991767883301</c:v>
                </c:pt>
                <c:pt idx="944">
                  <c:v>3.5526111125946001</c:v>
                </c:pt>
                <c:pt idx="945">
                  <c:v>3.5640573501586901</c:v>
                </c:pt>
                <c:pt idx="946">
                  <c:v>3.5571093559265101</c:v>
                </c:pt>
                <c:pt idx="947">
                  <c:v>3.5616929531097399</c:v>
                </c:pt>
                <c:pt idx="948">
                  <c:v>3.5733067989349299</c:v>
                </c:pt>
                <c:pt idx="949">
                  <c:v>3.5780613422393799</c:v>
                </c:pt>
                <c:pt idx="950">
                  <c:v>3.5711197853088299</c:v>
                </c:pt>
                <c:pt idx="951">
                  <c:v>3.58290266990661</c:v>
                </c:pt>
                <c:pt idx="952">
                  <c:v>3.5878322124481201</c:v>
                </c:pt>
                <c:pt idx="953">
                  <c:v>3.59970951080322</c:v>
                </c:pt>
                <c:pt idx="954">
                  <c:v>3.6048111915588299</c:v>
                </c:pt>
                <c:pt idx="955">
                  <c:v>3.59795713424682</c:v>
                </c:pt>
                <c:pt idx="956">
                  <c:v>3.61000275611877</c:v>
                </c:pt>
                <c:pt idx="957">
                  <c:v>3.61528444290161</c:v>
                </c:pt>
                <c:pt idx="958">
                  <c:v>3.6206572055816602</c:v>
                </c:pt>
                <c:pt idx="959">
                  <c:v>3.6206572055816602</c:v>
                </c:pt>
                <c:pt idx="960">
                  <c:v>3.6261224746704102</c:v>
                </c:pt>
                <c:pt idx="961">
                  <c:v>3.631680727005</c:v>
                </c:pt>
                <c:pt idx="962">
                  <c:v>3.6440732479095401</c:v>
                </c:pt>
                <c:pt idx="963">
                  <c:v>3.6498098373413002</c:v>
                </c:pt>
                <c:pt idx="964">
                  <c:v>3.6498098373413002</c:v>
                </c:pt>
                <c:pt idx="965">
                  <c:v>3.6556415557861301</c:v>
                </c:pt>
                <c:pt idx="966">
                  <c:v>3.66157007217407</c:v>
                </c:pt>
                <c:pt idx="967">
                  <c:v>3.6742267608642498</c:v>
                </c:pt>
                <c:pt idx="968">
                  <c:v>3.6675963401794398</c:v>
                </c:pt>
                <c:pt idx="969">
                  <c:v>3.6737203598022399</c:v>
                </c:pt>
                <c:pt idx="970">
                  <c:v>3.6865475177764799</c:v>
                </c:pt>
                <c:pt idx="971">
                  <c:v>3.6928577423095699</c:v>
                </c:pt>
                <c:pt idx="972">
                  <c:v>3.7057797908782901</c:v>
                </c:pt>
                <c:pt idx="973">
                  <c:v>3.69926905632019</c:v>
                </c:pt>
                <c:pt idx="974">
                  <c:v>3.7057833671569802</c:v>
                </c:pt>
                <c:pt idx="975">
                  <c:v>3.71887779235839</c:v>
                </c:pt>
                <c:pt idx="976">
                  <c:v>3.7255828380584699</c:v>
                </c:pt>
                <c:pt idx="977">
                  <c:v>3.7191252708435001</c:v>
                </c:pt>
                <c:pt idx="978">
                  <c:v>3.7323932647704998</c:v>
                </c:pt>
                <c:pt idx="979">
                  <c:v>3.7393109798431401</c:v>
                </c:pt>
                <c:pt idx="980">
                  <c:v>3.74633765220642</c:v>
                </c:pt>
                <c:pt idx="981">
                  <c:v>3.7597908973693799</c:v>
                </c:pt>
                <c:pt idx="982">
                  <c:v>3.75347399711608</c:v>
                </c:pt>
                <c:pt idx="983">
                  <c:v>3.7670156955718901</c:v>
                </c:pt>
                <c:pt idx="984">
                  <c:v>3.77435255050659</c:v>
                </c:pt>
                <c:pt idx="985">
                  <c:v>3.7818033695220898</c:v>
                </c:pt>
                <c:pt idx="986">
                  <c:v>3.7818033695220898</c:v>
                </c:pt>
                <c:pt idx="987">
                  <c:v>3.7893691062927202</c:v>
                </c:pt>
                <c:pt idx="988">
                  <c:v>3.7970523834228498</c:v>
                </c:pt>
                <c:pt idx="989">
                  <c:v>3.81096267700195</c:v>
                </c:pt>
                <c:pt idx="990">
                  <c:v>3.8048543930053702</c:v>
                </c:pt>
                <c:pt idx="991">
                  <c:v>3.8188550472259499</c:v>
                </c:pt>
                <c:pt idx="992">
                  <c:v>3.8268687725067099</c:v>
                </c:pt>
                <c:pt idx="993">
                  <c:v>3.8350052833557098</c:v>
                </c:pt>
                <c:pt idx="994">
                  <c:v>3.8492009639739901</c:v>
                </c:pt>
                <c:pt idx="995">
                  <c:v>3.8432662487029998</c:v>
                </c:pt>
                <c:pt idx="996">
                  <c:v>3.8516540527343701</c:v>
                </c:pt>
                <c:pt idx="997">
                  <c:v>3.8660361766815101</c:v>
                </c:pt>
                <c:pt idx="998">
                  <c:v>3.8746464252471902</c:v>
                </c:pt>
                <c:pt idx="999">
                  <c:v>3.8746464252471902</c:v>
                </c:pt>
                <c:pt idx="1000">
                  <c:v>3.8833878040313698</c:v>
                </c:pt>
                <c:pt idx="1001">
                  <c:v>3.89226222038269</c:v>
                </c:pt>
                <c:pt idx="1002">
                  <c:v>3.9069414138793901</c:v>
                </c:pt>
                <c:pt idx="1003">
                  <c:v>3.9160468578338601</c:v>
                </c:pt>
                <c:pt idx="1004">
                  <c:v>3.91041827201843</c:v>
                </c:pt>
                <c:pt idx="1005">
                  <c:v>3.9252908229827801</c:v>
                </c:pt>
                <c:pt idx="1006">
                  <c:v>3.9346747398376398</c:v>
                </c:pt>
                <c:pt idx="1007">
                  <c:v>3.9496593475341801</c:v>
                </c:pt>
                <c:pt idx="1008">
                  <c:v>3.95927786827087</c:v>
                </c:pt>
                <c:pt idx="1009">
                  <c:v>3.97434282302856</c:v>
                </c:pt>
                <c:pt idx="1010">
                  <c:v>3.96896147727966</c:v>
                </c:pt>
                <c:pt idx="1011">
                  <c:v>3.9840731620788499</c:v>
                </c:pt>
                <c:pt idx="1012">
                  <c:v>3.9938504695892298</c:v>
                </c:pt>
                <c:pt idx="1013">
                  <c:v>4.0089955329895002</c:v>
                </c:pt>
                <c:pt idx="1014">
                  <c:v>4.0188684463500897</c:v>
                </c:pt>
                <c:pt idx="1015">
                  <c:v>4.0340471267700204</c:v>
                </c:pt>
                <c:pt idx="1016">
                  <c:v>4.0440173149108798</c:v>
                </c:pt>
                <c:pt idx="1017">
                  <c:v>4.0440173149108798</c:v>
                </c:pt>
                <c:pt idx="1018">
                  <c:v>4.0540380477905202</c:v>
                </c:pt>
                <c:pt idx="1019">
                  <c:v>4.0641121864318803</c:v>
                </c:pt>
                <c:pt idx="1020">
                  <c:v>4.07942295074462</c:v>
                </c:pt>
                <c:pt idx="1021">
                  <c:v>4.089599609375</c:v>
                </c:pt>
                <c:pt idx="1022">
                  <c:v>4.1049456596374503</c:v>
                </c:pt>
                <c:pt idx="1023">
                  <c:v>4.1152286529540998</c:v>
                </c:pt>
                <c:pt idx="1024">
                  <c:v>4.1152286529540998</c:v>
                </c:pt>
                <c:pt idx="1025">
                  <c:v>4.1255693435668901</c:v>
                </c:pt>
                <c:pt idx="1026">
                  <c:v>4.1410012245178196</c:v>
                </c:pt>
                <c:pt idx="1027">
                  <c:v>4.1514525413513104</c:v>
                </c:pt>
                <c:pt idx="1028">
                  <c:v>4.1669216156005797</c:v>
                </c:pt>
                <c:pt idx="1029">
                  <c:v>4.1774215698242099</c:v>
                </c:pt>
                <c:pt idx="1030">
                  <c:v>4.1774215698242099</c:v>
                </c:pt>
                <c:pt idx="1031">
                  <c:v>4.18788385391235</c:v>
                </c:pt>
                <c:pt idx="1032">
                  <c:v>4.2033224105834899</c:v>
                </c:pt>
                <c:pt idx="1033">
                  <c:v>4.2137498855590803</c:v>
                </c:pt>
                <c:pt idx="1034">
                  <c:v>4.2291507720947203</c:v>
                </c:pt>
                <c:pt idx="1035">
                  <c:v>4.2395420074462802</c:v>
                </c:pt>
                <c:pt idx="1036">
                  <c:v>4.2549033164978001</c:v>
                </c:pt>
                <c:pt idx="1037">
                  <c:v>4.2498974800109801</c:v>
                </c:pt>
                <c:pt idx="1038">
                  <c:v>4.2602186203002903</c:v>
                </c:pt>
                <c:pt idx="1039">
                  <c:v>4.2755823135375897</c:v>
                </c:pt>
                <c:pt idx="1040">
                  <c:v>4.2858700752258301</c:v>
                </c:pt>
                <c:pt idx="1041">
                  <c:v>4.3011946678161603</c:v>
                </c:pt>
                <c:pt idx="1042">
                  <c:v>4.3114504814147896</c:v>
                </c:pt>
                <c:pt idx="1043">
                  <c:v>4.3267354965209899</c:v>
                </c:pt>
                <c:pt idx="1044">
                  <c:v>4.3216743469238201</c:v>
                </c:pt>
                <c:pt idx="1045">
                  <c:v>4.3369607925415004</c:v>
                </c:pt>
                <c:pt idx="1046">
                  <c:v>4.3471546173095703</c:v>
                </c:pt>
                <c:pt idx="1047">
                  <c:v>4.3624010086059499</c:v>
                </c:pt>
                <c:pt idx="1048">
                  <c:v>4.3725666999816797</c:v>
                </c:pt>
                <c:pt idx="1049">
                  <c:v>4.38777351379394</c:v>
                </c:pt>
                <c:pt idx="1050">
                  <c:v>4.3826904296875</c:v>
                </c:pt>
                <c:pt idx="1051">
                  <c:v>4.3978586196899396</c:v>
                </c:pt>
                <c:pt idx="1052">
                  <c:v>4.40781545639038</c:v>
                </c:pt>
                <c:pt idx="1053">
                  <c:v>4.4228615760803196</c:v>
                </c:pt>
                <c:pt idx="1054">
                  <c:v>4.43263816833496</c:v>
                </c:pt>
                <c:pt idx="1055">
                  <c:v>4.4475612640380797</c:v>
                </c:pt>
                <c:pt idx="1056">
                  <c:v>4.4571557044982901</c:v>
                </c:pt>
                <c:pt idx="1057">
                  <c:v>4.4518036842346103</c:v>
                </c:pt>
                <c:pt idx="1058">
                  <c:v>4.4666218757629297</c:v>
                </c:pt>
                <c:pt idx="1059">
                  <c:v>4.4813675880432102</c:v>
                </c:pt>
                <c:pt idx="1060">
                  <c:v>4.4906492233276296</c:v>
                </c:pt>
                <c:pt idx="1061">
                  <c:v>4.5052509307861301</c:v>
                </c:pt>
                <c:pt idx="1062">
                  <c:v>4.51423835754394</c:v>
                </c:pt>
                <c:pt idx="1063">
                  <c:v>4.5286455154418901</c:v>
                </c:pt>
                <c:pt idx="1064">
                  <c:v>4.5373005867004403</c:v>
                </c:pt>
                <c:pt idx="1065">
                  <c:v>4.5515103340148899</c:v>
                </c:pt>
                <c:pt idx="1066">
                  <c:v>4.5656223297119096</c:v>
                </c:pt>
                <c:pt idx="1067">
                  <c:v>4.55983161926269</c:v>
                </c:pt>
                <c:pt idx="1068">
                  <c:v>4.5738406181335396</c:v>
                </c:pt>
                <c:pt idx="1069">
                  <c:v>4.58182525634765</c:v>
                </c:pt>
                <c:pt idx="1070">
                  <c:v>4.5956315994262704</c:v>
                </c:pt>
                <c:pt idx="1071">
                  <c:v>4.6093397140502903</c:v>
                </c:pt>
                <c:pt idx="1072">
                  <c:v>4.61687755584716</c:v>
                </c:pt>
                <c:pt idx="1073">
                  <c:v>4.6303796768188397</c:v>
                </c:pt>
                <c:pt idx="1074">
                  <c:v>4.6375737190246502</c:v>
                </c:pt>
                <c:pt idx="1075">
                  <c:v>4.6508674621581996</c:v>
                </c:pt>
                <c:pt idx="1076">
                  <c:v>4.6640591621398899</c:v>
                </c:pt>
                <c:pt idx="1077">
                  <c:v>4.6707992553710902</c:v>
                </c:pt>
                <c:pt idx="1078">
                  <c:v>4.6707992553710902</c:v>
                </c:pt>
                <c:pt idx="1079">
                  <c:v>4.6772990226745597</c:v>
                </c:pt>
                <c:pt idx="1080">
                  <c:v>4.6901693344116202</c:v>
                </c:pt>
                <c:pt idx="1081">
                  <c:v>4.6963176727294904</c:v>
                </c:pt>
                <c:pt idx="1082">
                  <c:v>4.7089729309081996</c:v>
                </c:pt>
                <c:pt idx="1083">
                  <c:v>4.7215232849121103</c:v>
                </c:pt>
                <c:pt idx="1084">
                  <c:v>4.7272071838378897</c:v>
                </c:pt>
                <c:pt idx="1085">
                  <c:v>4.7395391464233398</c:v>
                </c:pt>
                <c:pt idx="1086">
                  <c:v>4.7448663711547798</c:v>
                </c:pt>
                <c:pt idx="1087">
                  <c:v>4.7569785118103001</c:v>
                </c:pt>
                <c:pt idx="1088">
                  <c:v>4.7689833641052202</c:v>
                </c:pt>
                <c:pt idx="1089">
                  <c:v>4.7738385200500497</c:v>
                </c:pt>
                <c:pt idx="1090">
                  <c:v>4.7738385200500497</c:v>
                </c:pt>
                <c:pt idx="1091">
                  <c:v>4.7784471511840803</c:v>
                </c:pt>
                <c:pt idx="1092">
                  <c:v>4.7901134490966797</c:v>
                </c:pt>
                <c:pt idx="1093">
                  <c:v>4.8016700744628897</c:v>
                </c:pt>
                <c:pt idx="1094">
                  <c:v>4.8058009147643999</c:v>
                </c:pt>
                <c:pt idx="1095">
                  <c:v>4.8171310424804696</c:v>
                </c:pt>
                <c:pt idx="1096">
                  <c:v>4.8208966255187997</c:v>
                </c:pt>
                <c:pt idx="1097">
                  <c:v>4.8319983482360804</c:v>
                </c:pt>
                <c:pt idx="1098">
                  <c:v>4.8353977203369096</c:v>
                </c:pt>
                <c:pt idx="1099">
                  <c:v>4.84626913070678</c:v>
                </c:pt>
                <c:pt idx="1100">
                  <c:v>4.8570284843444798</c:v>
                </c:pt>
                <c:pt idx="1101">
                  <c:v>4.8493003845214799</c:v>
                </c:pt>
                <c:pt idx="1102">
                  <c:v>4.8599405288696298</c:v>
                </c:pt>
                <c:pt idx="1103">
                  <c:v>4.8626027107238698</c:v>
                </c:pt>
                <c:pt idx="1104">
                  <c:v>4.8730092048645002</c:v>
                </c:pt>
                <c:pt idx="1105">
                  <c:v>4.8833017349243102</c:v>
                </c:pt>
                <c:pt idx="1106">
                  <c:v>4.8854713439941397</c:v>
                </c:pt>
                <c:pt idx="1107">
                  <c:v>4.89552879333496</c:v>
                </c:pt>
                <c:pt idx="1108">
                  <c:v>4.8973259925842303</c:v>
                </c:pt>
                <c:pt idx="1109">
                  <c:v>4.9071455001831001</c:v>
                </c:pt>
                <c:pt idx="1110">
                  <c:v>4.91684865951538</c:v>
                </c:pt>
                <c:pt idx="1111">
                  <c:v>4.9181494712829599</c:v>
                </c:pt>
                <c:pt idx="1112">
                  <c:v>4.9181494712829599</c:v>
                </c:pt>
                <c:pt idx="1113">
                  <c:v>4.9191980361938397</c:v>
                </c:pt>
                <c:pt idx="1114">
                  <c:v>4.9285392761230398</c:v>
                </c:pt>
                <c:pt idx="1115">
                  <c:v>4.9292106628417898</c:v>
                </c:pt>
                <c:pt idx="1116">
                  <c:v>4.9383111000061</c:v>
                </c:pt>
                <c:pt idx="1117">
                  <c:v>4.9472928047180096</c:v>
                </c:pt>
                <c:pt idx="1118">
                  <c:v>4.9474635124206499</c:v>
                </c:pt>
                <c:pt idx="1119">
                  <c:v>4.9562020301818803</c:v>
                </c:pt>
                <c:pt idx="1120">
                  <c:v>4.9559941291809002</c:v>
                </c:pt>
                <c:pt idx="1121">
                  <c:v>4.9644885063171396</c:v>
                </c:pt>
                <c:pt idx="1122">
                  <c:v>4.9728631973266602</c:v>
                </c:pt>
                <c:pt idx="1123">
                  <c:v>4.9721503257751403</c:v>
                </c:pt>
                <c:pt idx="1124">
                  <c:v>4.9721503257751403</c:v>
                </c:pt>
                <c:pt idx="1125">
                  <c:v>4.9711828231811497</c:v>
                </c:pt>
                <c:pt idx="1126">
                  <c:v>4.97918605804443</c:v>
                </c:pt>
                <c:pt idx="1127">
                  <c:v>4.9870681762695304</c:v>
                </c:pt>
                <c:pt idx="1128">
                  <c:v>4.99482917785644</c:v>
                </c:pt>
                <c:pt idx="1129">
                  <c:v>4.9932284355163503</c:v>
                </c:pt>
                <c:pt idx="1130">
                  <c:v>5.0007405281066903</c:v>
                </c:pt>
                <c:pt idx="1131">
                  <c:v>5.0081305503845197</c:v>
                </c:pt>
                <c:pt idx="1132">
                  <c:v>5.01539802551269</c:v>
                </c:pt>
                <c:pt idx="1133">
                  <c:v>5.0225424766540501</c:v>
                </c:pt>
                <c:pt idx="1134">
                  <c:v>5.0201792716979901</c:v>
                </c:pt>
                <c:pt idx="1135">
                  <c:v>5.0270729064941397</c:v>
                </c:pt>
                <c:pt idx="1136">
                  <c:v>5.0338430404663104</c:v>
                </c:pt>
                <c:pt idx="1137">
                  <c:v>5.0404887199401802</c:v>
                </c:pt>
                <c:pt idx="1138">
                  <c:v>5.0374865531921396</c:v>
                </c:pt>
                <c:pt idx="1139">
                  <c:v>5.0438809394836399</c:v>
                </c:pt>
                <c:pt idx="1140">
                  <c:v>5.05014944076538</c:v>
                </c:pt>
                <c:pt idx="1141">
                  <c:v>5.0562939643859801</c:v>
                </c:pt>
                <c:pt idx="1142">
                  <c:v>5.06231260299682</c:v>
                </c:pt>
                <c:pt idx="1143">
                  <c:v>5.0585422515869096</c:v>
                </c:pt>
                <c:pt idx="1144">
                  <c:v>5.0643067359924299</c:v>
                </c:pt>
                <c:pt idx="1145">
                  <c:v>5.0699462890625</c:v>
                </c:pt>
                <c:pt idx="1146">
                  <c:v>5.0754594802856401</c:v>
                </c:pt>
                <c:pt idx="1147">
                  <c:v>5.0710468292236301</c:v>
                </c:pt>
                <c:pt idx="1148">
                  <c:v>5.0763053894042898</c:v>
                </c:pt>
                <c:pt idx="1149">
                  <c:v>5.0814361572265598</c:v>
                </c:pt>
                <c:pt idx="1150">
                  <c:v>5.0864410400390598</c:v>
                </c:pt>
                <c:pt idx="1151">
                  <c:v>5.0913186073303196</c:v>
                </c:pt>
                <c:pt idx="1152">
                  <c:v>5.0861344337463299</c:v>
                </c:pt>
                <c:pt idx="1153">
                  <c:v>5.0907554626464799</c:v>
                </c:pt>
                <c:pt idx="1154">
                  <c:v>5.0952491760253897</c:v>
                </c:pt>
                <c:pt idx="1155">
                  <c:v>5.0996150970458896</c:v>
                </c:pt>
                <c:pt idx="1156">
                  <c:v>5.09378814697265</c:v>
                </c:pt>
                <c:pt idx="1157">
                  <c:v>5.0978975296020499</c:v>
                </c:pt>
                <c:pt idx="1158">
                  <c:v>5.1018786430358896</c:v>
                </c:pt>
                <c:pt idx="1159">
                  <c:v>5.1018786430358896</c:v>
                </c:pt>
                <c:pt idx="1160">
                  <c:v>5.1057310104370099</c:v>
                </c:pt>
                <c:pt idx="1161">
                  <c:v>5.0992617607116699</c:v>
                </c:pt>
                <c:pt idx="1162">
                  <c:v>5.1028575897216797</c:v>
                </c:pt>
                <c:pt idx="1163">
                  <c:v>5.1063237190246502</c:v>
                </c:pt>
                <c:pt idx="1164">
                  <c:v>5.1096620559692303</c:v>
                </c:pt>
                <c:pt idx="1165">
                  <c:v>5.1025519371032697</c:v>
                </c:pt>
                <c:pt idx="1166">
                  <c:v>5.1056323051452601</c:v>
                </c:pt>
                <c:pt idx="1167">
                  <c:v>5.1085829734802202</c:v>
                </c:pt>
                <c:pt idx="1168">
                  <c:v>5.1114053726196298</c:v>
                </c:pt>
                <c:pt idx="1169">
                  <c:v>5.1140980720520002</c:v>
                </c:pt>
                <c:pt idx="1170">
                  <c:v>5.1062192916870099</c:v>
                </c:pt>
                <c:pt idx="1171">
                  <c:v>5.1086540222167898</c:v>
                </c:pt>
                <c:pt idx="1172">
                  <c:v>5.1109600067138601</c:v>
                </c:pt>
                <c:pt idx="1173">
                  <c:v>5.11313676834106</c:v>
                </c:pt>
                <c:pt idx="1174">
                  <c:v>5.1046199798583896</c:v>
                </c:pt>
                <c:pt idx="1175">
                  <c:v>5.1065382957458496</c:v>
                </c:pt>
                <c:pt idx="1176">
                  <c:v>5.1083269119262704</c:v>
                </c:pt>
                <c:pt idx="1177">
                  <c:v>5.1099863052368102</c:v>
                </c:pt>
                <c:pt idx="1178">
                  <c:v>5.1115159988403303</c:v>
                </c:pt>
                <c:pt idx="1179">
                  <c:v>5.1022362709045401</c:v>
                </c:pt>
                <c:pt idx="1180">
                  <c:v>5.1035084724426198</c:v>
                </c:pt>
                <c:pt idx="1181">
                  <c:v>5.1046509742736799</c:v>
                </c:pt>
                <c:pt idx="1182">
                  <c:v>5.1056642532348597</c:v>
                </c:pt>
                <c:pt idx="1183">
                  <c:v>5.0957527160644496</c:v>
                </c:pt>
                <c:pt idx="1184">
                  <c:v>5.0965085029601997</c:v>
                </c:pt>
                <c:pt idx="1185">
                  <c:v>5.0971355438232404</c:v>
                </c:pt>
                <c:pt idx="1186">
                  <c:v>5.0976319313049299</c:v>
                </c:pt>
                <c:pt idx="1187">
                  <c:v>5.0979995727539</c:v>
                </c:pt>
                <c:pt idx="1188">
                  <c:v>5.0873332023620597</c:v>
                </c:pt>
                <c:pt idx="1189">
                  <c:v>5.0874443054199201</c:v>
                </c:pt>
                <c:pt idx="1190">
                  <c:v>5.0874257087707502</c:v>
                </c:pt>
                <c:pt idx="1191">
                  <c:v>5.0872788429260201</c:v>
                </c:pt>
                <c:pt idx="1192">
                  <c:v>5.07598876953125</c:v>
                </c:pt>
                <c:pt idx="1193">
                  <c:v>5.0755858421325604</c:v>
                </c:pt>
                <c:pt idx="1194">
                  <c:v>5.0750541687011701</c:v>
                </c:pt>
                <c:pt idx="1195">
                  <c:v>5.0743932723998997</c:v>
                </c:pt>
                <c:pt idx="1196">
                  <c:v>5.0736021995544398</c:v>
                </c:pt>
                <c:pt idx="1197">
                  <c:v>5.0615696907043404</c:v>
                </c:pt>
                <c:pt idx="1198">
                  <c:v>5.0605263710021902</c:v>
                </c:pt>
                <c:pt idx="1199">
                  <c:v>5.0593533515930096</c:v>
                </c:pt>
                <c:pt idx="1200">
                  <c:v>5.0580520629882804</c:v>
                </c:pt>
                <c:pt idx="1201">
                  <c:v>5.0566220283508301</c:v>
                </c:pt>
                <c:pt idx="1202">
                  <c:v>5.0566220283508301</c:v>
                </c:pt>
                <c:pt idx="1203">
                  <c:v>5.0438528060913104</c:v>
                </c:pt>
                <c:pt idx="1204">
                  <c:v>5.04217100143432</c:v>
                </c:pt>
                <c:pt idx="1205">
                  <c:v>5.04036140441894</c:v>
                </c:pt>
                <c:pt idx="1206">
                  <c:v>5.0384225845336896</c:v>
                </c:pt>
                <c:pt idx="1207">
                  <c:v>5.0363564491271902</c:v>
                </c:pt>
                <c:pt idx="1208">
                  <c:v>5.0341620445251403</c:v>
                </c:pt>
                <c:pt idx="1209">
                  <c:v>5.03183937072754</c:v>
                </c:pt>
                <c:pt idx="1210">
                  <c:v>5.0180997848510698</c:v>
                </c:pt>
                <c:pt idx="1211">
                  <c:v>5.0155282020568803</c:v>
                </c:pt>
                <c:pt idx="1212">
                  <c:v>5.0128293037414497</c:v>
                </c:pt>
                <c:pt idx="1213">
                  <c:v>5.0100035667419398</c:v>
                </c:pt>
                <c:pt idx="1214">
                  <c:v>5.0070500373840297</c:v>
                </c:pt>
                <c:pt idx="1215">
                  <c:v>5.0039706230163503</c:v>
                </c:pt>
                <c:pt idx="1216">
                  <c:v>4.9893956184387198</c:v>
                </c:pt>
                <c:pt idx="1217">
                  <c:v>4.9860696792602504</c:v>
                </c:pt>
                <c:pt idx="1218">
                  <c:v>4.9826173782348597</c:v>
                </c:pt>
                <c:pt idx="1219">
                  <c:v>4.9790391921996999</c:v>
                </c:pt>
                <c:pt idx="1220">
                  <c:v>4.9753346443176198</c:v>
                </c:pt>
                <c:pt idx="1221">
                  <c:v>4.9715037345886204</c:v>
                </c:pt>
                <c:pt idx="1222">
                  <c:v>4.9561085700988698</c:v>
                </c:pt>
                <c:pt idx="1223">
                  <c:v>4.9520359039306596</c:v>
                </c:pt>
                <c:pt idx="1224">
                  <c:v>4.9478378295898402</c:v>
                </c:pt>
                <c:pt idx="1225">
                  <c:v>4.9435143470764098</c:v>
                </c:pt>
                <c:pt idx="1226">
                  <c:v>4.9390668869018501</c:v>
                </c:pt>
                <c:pt idx="1227">
                  <c:v>4.9344940185546804</c:v>
                </c:pt>
                <c:pt idx="1228">
                  <c:v>4.9182944297790501</c:v>
                </c:pt>
                <c:pt idx="1229">
                  <c:v>4.9134836196899396</c:v>
                </c:pt>
                <c:pt idx="1230">
                  <c:v>4.9085488319396902</c:v>
                </c:pt>
                <c:pt idx="1231">
                  <c:v>4.9034905433654803</c:v>
                </c:pt>
                <c:pt idx="1232">
                  <c:v>4.8983087539672798</c:v>
                </c:pt>
                <c:pt idx="1233">
                  <c:v>4.89300441741943</c:v>
                </c:pt>
                <c:pt idx="1234">
                  <c:v>4.8760180473327601</c:v>
                </c:pt>
                <c:pt idx="1235">
                  <c:v>4.87047863006591</c:v>
                </c:pt>
                <c:pt idx="1236">
                  <c:v>4.8648176193237296</c:v>
                </c:pt>
                <c:pt idx="1237">
                  <c:v>4.8590350151062003</c:v>
                </c:pt>
                <c:pt idx="1238">
                  <c:v>4.8531303405761701</c:v>
                </c:pt>
                <c:pt idx="1239">
                  <c:v>4.8471050262451101</c:v>
                </c:pt>
                <c:pt idx="1240">
                  <c:v>4.8293495178222603</c:v>
                </c:pt>
                <c:pt idx="1241">
                  <c:v>4.8230943679809499</c:v>
                </c:pt>
                <c:pt idx="1242">
                  <c:v>4.8167185783386204</c:v>
                </c:pt>
                <c:pt idx="1243">
                  <c:v>4.8102231025695801</c:v>
                </c:pt>
                <c:pt idx="1244">
                  <c:v>4.8036079406738201</c:v>
                </c:pt>
                <c:pt idx="1245">
                  <c:v>4.7968735694885201</c:v>
                </c:pt>
                <c:pt idx="1246">
                  <c:v>4.7783699035644496</c:v>
                </c:pt>
                <c:pt idx="1247">
                  <c:v>4.7714109420776296</c:v>
                </c:pt>
                <c:pt idx="1248">
                  <c:v>4.7643337249755797</c:v>
                </c:pt>
                <c:pt idx="1249">
                  <c:v>4.7571382522582999</c:v>
                </c:pt>
                <c:pt idx="1250">
                  <c:v>4.7498259544372496</c:v>
                </c:pt>
                <c:pt idx="1251">
                  <c:v>4.7423958778381303</c:v>
                </c:pt>
                <c:pt idx="1252">
                  <c:v>4.72316598892212</c:v>
                </c:pt>
                <c:pt idx="1253">
                  <c:v>4.7155170440673801</c:v>
                </c:pt>
                <c:pt idx="1254">
                  <c:v>4.7077522277831996</c:v>
                </c:pt>
                <c:pt idx="1255">
                  <c:v>4.6998715400695801</c:v>
                </c:pt>
                <c:pt idx="1256">
                  <c:v>4.6918759346008301</c:v>
                </c:pt>
                <c:pt idx="1257">
                  <c:v>4.6837658882141104</c:v>
                </c:pt>
                <c:pt idx="1258">
                  <c:v>4.6638321876525799</c:v>
                </c:pt>
                <c:pt idx="1259">
                  <c:v>4.6555085182189897</c:v>
                </c:pt>
                <c:pt idx="1260">
                  <c:v>4.6470718383789</c:v>
                </c:pt>
                <c:pt idx="1261">
                  <c:v>4.6385216712951598</c:v>
                </c:pt>
                <c:pt idx="1262">
                  <c:v>4.6298589706420898</c:v>
                </c:pt>
                <c:pt idx="1263">
                  <c:v>4.6210837364196697</c:v>
                </c:pt>
                <c:pt idx="1264">
                  <c:v>4.6004719734191903</c:v>
                </c:pt>
                <c:pt idx="1265">
                  <c:v>4.5914897918701101</c:v>
                </c:pt>
                <c:pt idx="1266">
                  <c:v>4.5823974609375</c:v>
                </c:pt>
                <c:pt idx="1267">
                  <c:v>4.5731945037841797</c:v>
                </c:pt>
                <c:pt idx="1268">
                  <c:v>4.56388187408447</c:v>
                </c:pt>
                <c:pt idx="1269">
                  <c:v>4.5544595718383798</c:v>
                </c:pt>
                <c:pt idx="1270">
                  <c:v>4.5331945419311497</c:v>
                </c:pt>
                <c:pt idx="1271">
                  <c:v>4.5235719680786097</c:v>
                </c:pt>
                <c:pt idx="1272">
                  <c:v>4.5138421058654803</c:v>
                </c:pt>
                <c:pt idx="1273">
                  <c:v>4.5040044784545898</c:v>
                </c:pt>
                <c:pt idx="1274">
                  <c:v>4.4940600395202601</c:v>
                </c:pt>
                <c:pt idx="1275">
                  <c:v>4.4940600395202601</c:v>
                </c:pt>
                <c:pt idx="1276">
                  <c:v>4.4722566604614196</c:v>
                </c:pt>
                <c:pt idx="1277">
                  <c:v>4.4621186256408603</c:v>
                </c:pt>
                <c:pt idx="1278">
                  <c:v>4.4518747329711896</c:v>
                </c:pt>
                <c:pt idx="1279">
                  <c:v>4.4415259361267001</c:v>
                </c:pt>
                <c:pt idx="1280">
                  <c:v>4.4310731887817303</c:v>
                </c:pt>
                <c:pt idx="1281">
                  <c:v>4.4205160140991202</c:v>
                </c:pt>
                <c:pt idx="1282">
                  <c:v>4.4098558425903303</c:v>
                </c:pt>
                <c:pt idx="1283">
                  <c:v>4.3873691558837802</c:v>
                </c:pt>
                <c:pt idx="1284">
                  <c:v>4.3765244483947701</c:v>
                </c:pt>
                <c:pt idx="1285">
                  <c:v>4.3655772209167401</c:v>
                </c:pt>
                <c:pt idx="1286">
                  <c:v>4.3545293807983398</c:v>
                </c:pt>
                <c:pt idx="1287">
                  <c:v>4.3433809280395499</c:v>
                </c:pt>
                <c:pt idx="1288">
                  <c:v>4.3321328163146902</c:v>
                </c:pt>
                <c:pt idx="1289">
                  <c:v>4.3207855224609304</c:v>
                </c:pt>
                <c:pt idx="1290">
                  <c:v>4.3093390464782697</c:v>
                </c:pt>
                <c:pt idx="1291">
                  <c:v>4.28613233566284</c:v>
                </c:pt>
                <c:pt idx="1292">
                  <c:v>4.2745113372802699</c:v>
                </c:pt>
                <c:pt idx="1293">
                  <c:v>4.2627935409545898</c:v>
                </c:pt>
                <c:pt idx="1294">
                  <c:v>4.2509799003601003</c:v>
                </c:pt>
                <c:pt idx="1295">
                  <c:v>4.2390694618225098</c:v>
                </c:pt>
                <c:pt idx="1296">
                  <c:v>4.2270650863647399</c:v>
                </c:pt>
                <c:pt idx="1297">
                  <c:v>4.21496534347534</c:v>
                </c:pt>
                <c:pt idx="1298">
                  <c:v>4.2027716636657697</c:v>
                </c:pt>
                <c:pt idx="1299">
                  <c:v>4.1788997650146396</c:v>
                </c:pt>
                <c:pt idx="1300">
                  <c:v>4.16654348373413</c:v>
                </c:pt>
                <c:pt idx="1301">
                  <c:v>4.1540951728820801</c:v>
                </c:pt>
                <c:pt idx="1302">
                  <c:v>4.1415553092956499</c:v>
                </c:pt>
                <c:pt idx="1303">
                  <c:v>4.1289248466491699</c:v>
                </c:pt>
                <c:pt idx="1304">
                  <c:v>4.1162042617797798</c:v>
                </c:pt>
                <c:pt idx="1305">
                  <c:v>4.1033945083618102</c:v>
                </c:pt>
                <c:pt idx="1306">
                  <c:v>4.0904955863952601</c:v>
                </c:pt>
                <c:pt idx="1307">
                  <c:v>4.0660171508789</c:v>
                </c:pt>
                <c:pt idx="1308">
                  <c:v>4.0529680252075204</c:v>
                </c:pt>
                <c:pt idx="1309">
                  <c:v>4.0398321151733398</c:v>
                </c:pt>
                <c:pt idx="1310">
                  <c:v>4.02661037445068</c:v>
                </c:pt>
                <c:pt idx="1311">
                  <c:v>4.0133037567138601</c:v>
                </c:pt>
                <c:pt idx="1312">
                  <c:v>3.9999115467071502</c:v>
                </c:pt>
                <c:pt idx="1313">
                  <c:v>3.9864361286163299</c:v>
                </c:pt>
                <c:pt idx="1314">
                  <c:v>3.97287726402282</c:v>
                </c:pt>
                <c:pt idx="1315">
                  <c:v>3.9478530883789</c:v>
                </c:pt>
                <c:pt idx="1316">
                  <c:v>3.9341571331024099</c:v>
                </c:pt>
                <c:pt idx="1317">
                  <c:v>3.9203801155090301</c:v>
                </c:pt>
                <c:pt idx="1318">
                  <c:v>3.90652251243591</c:v>
                </c:pt>
                <c:pt idx="1319">
                  <c:v>3.8925855159759499</c:v>
                </c:pt>
                <c:pt idx="1320">
                  <c:v>3.8785700798034601</c:v>
                </c:pt>
                <c:pt idx="1321">
                  <c:v>3.8644766807556099</c:v>
                </c:pt>
                <c:pt idx="1322">
                  <c:v>3.8503053188323899</c:v>
                </c:pt>
                <c:pt idx="1323">
                  <c:v>3.8248009681701598</c:v>
                </c:pt>
                <c:pt idx="1324">
                  <c:v>3.8105063438415501</c:v>
                </c:pt>
                <c:pt idx="1325">
                  <c:v>3.7961366176605198</c:v>
                </c:pt>
                <c:pt idx="1326">
                  <c:v>3.7816932201385498</c:v>
                </c:pt>
                <c:pt idx="1327">
                  <c:v>3.7671761512756299</c:v>
                </c:pt>
                <c:pt idx="1328">
                  <c:v>3.7525870800018302</c:v>
                </c:pt>
                <c:pt idx="1329">
                  <c:v>3.73792576789856</c:v>
                </c:pt>
                <c:pt idx="1330">
                  <c:v>3.72319364547729</c:v>
                </c:pt>
                <c:pt idx="1331">
                  <c:v>3.69727635383606</c:v>
                </c:pt>
                <c:pt idx="1332">
                  <c:v>3.6824352741241402</c:v>
                </c:pt>
                <c:pt idx="1333">
                  <c:v>3.6675252914428702</c:v>
                </c:pt>
                <c:pt idx="1334">
                  <c:v>3.65254783630371</c:v>
                </c:pt>
                <c:pt idx="1335">
                  <c:v>3.6375036239624001</c:v>
                </c:pt>
                <c:pt idx="1336">
                  <c:v>3.6223936080932599</c:v>
                </c:pt>
                <c:pt idx="1337">
                  <c:v>3.6072180271148602</c:v>
                </c:pt>
                <c:pt idx="1338">
                  <c:v>3.5919785499572701</c:v>
                </c:pt>
                <c:pt idx="1339">
                  <c:v>3.5657200813293399</c:v>
                </c:pt>
                <c:pt idx="1340">
                  <c:v>3.5503866672515798</c:v>
                </c:pt>
                <c:pt idx="1341">
                  <c:v>3.5349917411804199</c:v>
                </c:pt>
                <c:pt idx="1342">
                  <c:v>3.5195355415344198</c:v>
                </c:pt>
                <c:pt idx="1343">
                  <c:v>3.5040197372436501</c:v>
                </c:pt>
                <c:pt idx="1344">
                  <c:v>3.4884448051452601</c:v>
                </c:pt>
                <c:pt idx="1345">
                  <c:v>3.4728116989135698</c:v>
                </c:pt>
                <c:pt idx="1346">
                  <c:v>3.45712113380432</c:v>
                </c:pt>
                <c:pt idx="1347">
                  <c:v>3.4305961132049498</c:v>
                </c:pt>
                <c:pt idx="1348">
                  <c:v>3.4148280620574898</c:v>
                </c:pt>
                <c:pt idx="1349">
                  <c:v>3.3990054130554199</c:v>
                </c:pt>
                <c:pt idx="1350">
                  <c:v>3.3831288814544598</c:v>
                </c:pt>
                <c:pt idx="1351">
                  <c:v>3.3671996593475302</c:v>
                </c:pt>
                <c:pt idx="1352">
                  <c:v>3.3512189388275102</c:v>
                </c:pt>
                <c:pt idx="1353">
                  <c:v>3.3351874351501398</c:v>
                </c:pt>
                <c:pt idx="1354">
                  <c:v>3.3191058635711599</c:v>
                </c:pt>
                <c:pt idx="1355">
                  <c:v>3.2923922538757302</c:v>
                </c:pt>
                <c:pt idx="1356">
                  <c:v>3.2762496471404998</c:v>
                </c:pt>
                <c:pt idx="1357">
                  <c:v>3.26006007194519</c:v>
                </c:pt>
                <c:pt idx="1358">
                  <c:v>3.24382448196411</c:v>
                </c:pt>
                <c:pt idx="1359">
                  <c:v>3.2275438308715798</c:v>
                </c:pt>
                <c:pt idx="1360">
                  <c:v>3.2112190723419101</c:v>
                </c:pt>
                <c:pt idx="1361">
                  <c:v>3.19485116004943</c:v>
                </c:pt>
                <c:pt idx="1362">
                  <c:v>3.1784410476684499</c:v>
                </c:pt>
                <c:pt idx="1363">
                  <c:v>3.1516199111938401</c:v>
                </c:pt>
                <c:pt idx="1364">
                  <c:v>3.1351664066314702</c:v>
                </c:pt>
                <c:pt idx="1365">
                  <c:v>3.11867356300354</c:v>
                </c:pt>
                <c:pt idx="1366">
                  <c:v>3.1021428108215301</c:v>
                </c:pt>
                <c:pt idx="1367">
                  <c:v>3.0855748653411799</c:v>
                </c:pt>
                <c:pt idx="1368">
                  <c:v>3.0689709186553902</c:v>
                </c:pt>
                <c:pt idx="1369">
                  <c:v>3.0523316860198899</c:v>
                </c:pt>
                <c:pt idx="1370">
                  <c:v>3.0356585979461599</c:v>
                </c:pt>
                <c:pt idx="1371">
                  <c:v>3.0088145732879599</c:v>
                </c:pt>
                <c:pt idx="1372">
                  <c:v>2.9921162128448402</c:v>
                </c:pt>
                <c:pt idx="1373">
                  <c:v>2.97538709640502</c:v>
                </c:pt>
                <c:pt idx="1374">
                  <c:v>2.9586277008056601</c:v>
                </c:pt>
                <c:pt idx="1375">
                  <c:v>2.94183993339538</c:v>
                </c:pt>
                <c:pt idx="1376">
                  <c:v>2.9250245094299299</c:v>
                </c:pt>
                <c:pt idx="1377">
                  <c:v>2.9081821441650302</c:v>
                </c:pt>
                <c:pt idx="1378">
                  <c:v>2.89131426811218</c:v>
                </c:pt>
                <c:pt idx="1379">
                  <c:v>2.8645353317260698</c:v>
                </c:pt>
                <c:pt idx="1380">
                  <c:v>2.8476612567901598</c:v>
                </c:pt>
                <c:pt idx="1381">
                  <c:v>2.8307647705078098</c:v>
                </c:pt>
                <c:pt idx="1382">
                  <c:v>2.8138473033904998</c:v>
                </c:pt>
                <c:pt idx="1383">
                  <c:v>2.7969098091125399</c:v>
                </c:pt>
                <c:pt idx="1384">
                  <c:v>2.7799532413482599</c:v>
                </c:pt>
                <c:pt idx="1385">
                  <c:v>2.76297903060913</c:v>
                </c:pt>
                <c:pt idx="1386">
                  <c:v>2.7459876537322998</c:v>
                </c:pt>
                <c:pt idx="1387">
                  <c:v>2.72898077964782</c:v>
                </c:pt>
                <c:pt idx="1388">
                  <c:v>2.7023870944976802</c:v>
                </c:pt>
                <c:pt idx="1389">
                  <c:v>2.6853961944579998</c:v>
                </c:pt>
                <c:pt idx="1390">
                  <c:v>2.6683931350707999</c:v>
                </c:pt>
                <c:pt idx="1391">
                  <c:v>2.6513793468475302</c:v>
                </c:pt>
                <c:pt idx="1392">
                  <c:v>2.63435530662536</c:v>
                </c:pt>
                <c:pt idx="1393">
                  <c:v>2.6173226833343501</c:v>
                </c:pt>
                <c:pt idx="1394">
                  <c:v>2.6002821922302202</c:v>
                </c:pt>
                <c:pt idx="1395">
                  <c:v>2.5832357406616202</c:v>
                </c:pt>
                <c:pt idx="1396">
                  <c:v>2.5569038391113201</c:v>
                </c:pt>
                <c:pt idx="1397">
                  <c:v>2.5398936271667401</c:v>
                </c:pt>
                <c:pt idx="1398">
                  <c:v>2.5228807926177899</c:v>
                </c:pt>
                <c:pt idx="1399">
                  <c:v>2.5058662891387899</c:v>
                </c:pt>
                <c:pt idx="1400">
                  <c:v>2.5058662891387899</c:v>
                </c:pt>
                <c:pt idx="1401">
                  <c:v>2.48885154724121</c:v>
                </c:pt>
                <c:pt idx="1402">
                  <c:v>2.4718372821807799</c:v>
                </c:pt>
                <c:pt idx="1403">
                  <c:v>2.4548251628875701</c:v>
                </c:pt>
                <c:pt idx="1404">
                  <c:v>2.42880082130432</c:v>
                </c:pt>
                <c:pt idx="1405">
                  <c:v>2.41184401512146</c:v>
                </c:pt>
                <c:pt idx="1406">
                  <c:v>2.39489316940307</c:v>
                </c:pt>
                <c:pt idx="1407">
                  <c:v>2.3779492378234801</c:v>
                </c:pt>
                <c:pt idx="1408">
                  <c:v>2.3610131740570002</c:v>
                </c:pt>
                <c:pt idx="1409">
                  <c:v>2.3440868854522701</c:v>
                </c:pt>
                <c:pt idx="1410">
                  <c:v>2.3271710872650102</c:v>
                </c:pt>
                <c:pt idx="1411">
                  <c:v>2.3102672100067099</c:v>
                </c:pt>
                <c:pt idx="1412">
                  <c:v>2.2846918106079102</c:v>
                </c:pt>
                <c:pt idx="1413">
                  <c:v>2.2678654193878098</c:v>
                </c:pt>
                <c:pt idx="1414">
                  <c:v>2.25105476379394</c:v>
                </c:pt>
                <c:pt idx="1415">
                  <c:v>2.2342612743377601</c:v>
                </c:pt>
                <c:pt idx="1416">
                  <c:v>2.2174859046936</c:v>
                </c:pt>
                <c:pt idx="1417">
                  <c:v>2.2007300853729199</c:v>
                </c:pt>
                <c:pt idx="1418">
                  <c:v>2.1839952468871999</c:v>
                </c:pt>
                <c:pt idx="1419">
                  <c:v>2.1672825813293399</c:v>
                </c:pt>
                <c:pt idx="1420">
                  <c:v>2.1505935192108101</c:v>
                </c:pt>
                <c:pt idx="1421">
                  <c:v>2.12564826011657</c:v>
                </c:pt>
                <c:pt idx="1422">
                  <c:v>2.1090621948242099</c:v>
                </c:pt>
                <c:pt idx="1423">
                  <c:v>2.0925035476684499</c:v>
                </c:pt>
                <c:pt idx="1424">
                  <c:v>2.0759737491607599</c:v>
                </c:pt>
                <c:pt idx="1425">
                  <c:v>2.0594742298126198</c:v>
                </c:pt>
                <c:pt idx="1426">
                  <c:v>2.0430057048797599</c:v>
                </c:pt>
                <c:pt idx="1427">
                  <c:v>2.0265703201293901</c:v>
                </c:pt>
                <c:pt idx="1428">
                  <c:v>2.0101690292358398</c:v>
                </c:pt>
                <c:pt idx="1429">
                  <c:v>1.9858977794647199</c:v>
                </c:pt>
                <c:pt idx="1430">
                  <c:v>1.9696232080459499</c:v>
                </c:pt>
                <c:pt idx="1431">
                  <c:v>1.95338702201843</c:v>
                </c:pt>
                <c:pt idx="1432">
                  <c:v>1.93719041347503</c:v>
                </c:pt>
                <c:pt idx="1433">
                  <c:v>1.9210348129272401</c:v>
                </c:pt>
                <c:pt idx="1434">
                  <c:v>1.9049217700958201</c:v>
                </c:pt>
                <c:pt idx="1435">
                  <c:v>1.8888522386550901</c:v>
                </c:pt>
                <c:pt idx="1436">
                  <c:v>1.8728280067443801</c:v>
                </c:pt>
                <c:pt idx="1437">
                  <c:v>1.8493418693542401</c:v>
                </c:pt>
                <c:pt idx="1438">
                  <c:v>1.84092056751251</c:v>
                </c:pt>
                <c:pt idx="1439">
                  <c:v>1.8176453113555899</c:v>
                </c:pt>
                <c:pt idx="1440">
                  <c:v>1.8018727302551201</c:v>
                </c:pt>
                <c:pt idx="1441">
                  <c:v>1.7861524820327701</c:v>
                </c:pt>
                <c:pt idx="1442">
                  <c:v>1.77048599720001</c:v>
                </c:pt>
                <c:pt idx="1443">
                  <c:v>1.7548743486404399</c:v>
                </c:pt>
                <c:pt idx="1444">
                  <c:v>1.73931944370269</c:v>
                </c:pt>
                <c:pt idx="1445">
                  <c:v>1.73217117786407</c:v>
                </c:pt>
                <c:pt idx="1446">
                  <c:v>1.7167329788207999</c:v>
                </c:pt>
                <c:pt idx="1447">
                  <c:v>1.70135450363159</c:v>
                </c:pt>
                <c:pt idx="1448">
                  <c:v>1.6860369443893399</c:v>
                </c:pt>
                <c:pt idx="1449">
                  <c:v>1.67076528072357</c:v>
                </c:pt>
                <c:pt idx="1450">
                  <c:v>1.6555159091949401</c:v>
                </c:pt>
                <c:pt idx="1451">
                  <c:v>1.63340008258819</c:v>
                </c:pt>
                <c:pt idx="1452">
                  <c:v>1.6182398796081501</c:v>
                </c:pt>
                <c:pt idx="1453">
                  <c:v>1.60310554504394</c:v>
                </c:pt>
                <c:pt idx="1454">
                  <c:v>1.5879977941512999</c:v>
                </c:pt>
                <c:pt idx="1455">
                  <c:v>1.5729181766510001</c:v>
                </c:pt>
                <c:pt idx="1456">
                  <c:v>1.55786740779876</c:v>
                </c:pt>
                <c:pt idx="1457">
                  <c:v>1.5361642837524401</c:v>
                </c:pt>
                <c:pt idx="1458">
                  <c:v>1.52121806144714</c:v>
                </c:pt>
                <c:pt idx="1459">
                  <c:v>1.50630450248718</c:v>
                </c:pt>
                <c:pt idx="1460">
                  <c:v>1.4914246797561601</c:v>
                </c:pt>
                <c:pt idx="1461">
                  <c:v>1.47657990455627</c:v>
                </c:pt>
                <c:pt idx="1462">
                  <c:v>1.46177113056182</c:v>
                </c:pt>
                <c:pt idx="1463">
                  <c:v>1.44053554534912</c:v>
                </c:pt>
                <c:pt idx="1464">
                  <c:v>1.42584693431854</c:v>
                </c:pt>
                <c:pt idx="1465">
                  <c:v>1.4111981391906701</c:v>
                </c:pt>
                <c:pt idx="1466">
                  <c:v>1.39659023284912</c:v>
                </c:pt>
                <c:pt idx="1467">
                  <c:v>1.38202452659606</c:v>
                </c:pt>
                <c:pt idx="1468">
                  <c:v>1.3675022125244101</c:v>
                </c:pt>
                <c:pt idx="1469">
                  <c:v>1.3530243635177599</c:v>
                </c:pt>
                <c:pt idx="1470">
                  <c:v>1.33240401744842</c:v>
                </c:pt>
                <c:pt idx="1471">
                  <c:v>1.31806480884552</c:v>
                </c:pt>
                <c:pt idx="1472">
                  <c:v>1.3037739992141699</c:v>
                </c:pt>
                <c:pt idx="1473">
                  <c:v>1.2895326614379801</c:v>
                </c:pt>
                <c:pt idx="1474">
                  <c:v>1.2753421068191499</c:v>
                </c:pt>
                <c:pt idx="1475">
                  <c:v>1.26120340824127</c:v>
                </c:pt>
                <c:pt idx="1476">
                  <c:v>1.2471179962158201</c:v>
                </c:pt>
                <c:pt idx="1477">
                  <c:v>1.23308706283569</c:v>
                </c:pt>
                <c:pt idx="1478">
                  <c:v>1.21911168098449</c:v>
                </c:pt>
                <c:pt idx="1479">
                  <c:v>1.2051932811737001</c:v>
                </c:pt>
                <c:pt idx="1480">
                  <c:v>1.1913329362869201</c:v>
                </c:pt>
                <c:pt idx="1481">
                  <c:v>1.17182612419128</c:v>
                </c:pt>
                <c:pt idx="1482">
                  <c:v>1.1581342220306401</c:v>
                </c:pt>
                <c:pt idx="1483">
                  <c:v>1.14450442790985</c:v>
                </c:pt>
                <c:pt idx="1484">
                  <c:v>1.13093793392181</c:v>
                </c:pt>
                <c:pt idx="1485">
                  <c:v>1.11743605136871</c:v>
                </c:pt>
                <c:pt idx="1486">
                  <c:v>1.1040000915527299</c:v>
                </c:pt>
                <c:pt idx="1487">
                  <c:v>1.09063124656677</c:v>
                </c:pt>
                <c:pt idx="1488">
                  <c:v>1.0773309469223</c:v>
                </c:pt>
                <c:pt idx="1489">
                  <c:v>1.0641003847122099</c:v>
                </c:pt>
                <c:pt idx="1490">
                  <c:v>1.0509407520294101</c:v>
                </c:pt>
                <c:pt idx="1491">
                  <c:v>1.03785347938537</c:v>
                </c:pt>
                <c:pt idx="1492">
                  <c:v>1.01964724063873</c:v>
                </c:pt>
                <c:pt idx="1493">
                  <c:v>1.00675916671752</c:v>
                </c:pt>
                <c:pt idx="1494">
                  <c:v>0.99394762516021695</c:v>
                </c:pt>
                <c:pt idx="1495">
                  <c:v>0.98121380805969205</c:v>
                </c:pt>
                <c:pt idx="1496">
                  <c:v>0.96855902671813998</c:v>
                </c:pt>
                <c:pt idx="1497">
                  <c:v>0.95598465204238903</c:v>
                </c:pt>
                <c:pt idx="1498">
                  <c:v>0.94349199533462502</c:v>
                </c:pt>
                <c:pt idx="1499">
                  <c:v>0.93108230829238903</c:v>
                </c:pt>
                <c:pt idx="1500">
                  <c:v>0.91875702142715499</c:v>
                </c:pt>
                <c:pt idx="1501">
                  <c:v>0.90651750564575195</c:v>
                </c:pt>
                <c:pt idx="1502">
                  <c:v>0.89436501264572099</c:v>
                </c:pt>
                <c:pt idx="1503">
                  <c:v>0.88230097293853804</c:v>
                </c:pt>
                <c:pt idx="1504">
                  <c:v>0.86573219299316395</c:v>
                </c:pt>
                <c:pt idx="1505">
                  <c:v>0.85390233993530296</c:v>
                </c:pt>
                <c:pt idx="1506">
                  <c:v>0.84216529130935702</c:v>
                </c:pt>
                <c:pt idx="1507">
                  <c:v>0.83052223920822099</c:v>
                </c:pt>
                <c:pt idx="1508">
                  <c:v>0.81897461414337203</c:v>
                </c:pt>
                <c:pt idx="1509">
                  <c:v>0.80752384662628196</c:v>
                </c:pt>
                <c:pt idx="1510">
                  <c:v>0.79617130756378196</c:v>
                </c:pt>
                <c:pt idx="1511">
                  <c:v>0.78491830825805697</c:v>
                </c:pt>
                <c:pt idx="1512">
                  <c:v>0.77376633882522605</c:v>
                </c:pt>
                <c:pt idx="1513">
                  <c:v>0.76271665096283003</c:v>
                </c:pt>
                <c:pt idx="1514">
                  <c:v>0.75177085399627697</c:v>
                </c:pt>
                <c:pt idx="1515">
                  <c:v>0.73691534996032704</c:v>
                </c:pt>
                <c:pt idx="1516">
                  <c:v>0.72623711824417103</c:v>
                </c:pt>
                <c:pt idx="1517">
                  <c:v>0.71566706895828203</c:v>
                </c:pt>
                <c:pt idx="1518">
                  <c:v>0.70520669221878096</c:v>
                </c:pt>
                <c:pt idx="1519">
                  <c:v>0.69485741853714</c:v>
                </c:pt>
                <c:pt idx="1520">
                  <c:v>0.68462061882018999</c:v>
                </c:pt>
                <c:pt idx="1521">
                  <c:v>0.67449778318405196</c:v>
                </c:pt>
                <c:pt idx="1522">
                  <c:v>0.66449022293090798</c:v>
                </c:pt>
                <c:pt idx="1523">
                  <c:v>0.65459960699081399</c:v>
                </c:pt>
                <c:pt idx="1524">
                  <c:v>0.64482718706131004</c:v>
                </c:pt>
                <c:pt idx="1525">
                  <c:v>0.63517451286315896</c:v>
                </c:pt>
                <c:pt idx="1526">
                  <c:v>0.62224054336547896</c:v>
                </c:pt>
                <c:pt idx="1527">
                  <c:v>0.61288994550705</c:v>
                </c:pt>
                <c:pt idx="1528">
                  <c:v>0.60366368293762196</c:v>
                </c:pt>
                <c:pt idx="1529">
                  <c:v>0.59456324577331499</c:v>
                </c:pt>
                <c:pt idx="1530">
                  <c:v>0.58559000492095903</c:v>
                </c:pt>
                <c:pt idx="1531">
                  <c:v>0.57674551010131803</c:v>
                </c:pt>
                <c:pt idx="1532">
                  <c:v>0.56803131103515603</c:v>
                </c:pt>
                <c:pt idx="1533">
                  <c:v>0.55944883823394798</c:v>
                </c:pt>
                <c:pt idx="1534">
                  <c:v>0.55099958181381203</c:v>
                </c:pt>
                <c:pt idx="1535">
                  <c:v>0.54268503189086903</c:v>
                </c:pt>
                <c:pt idx="1536">
                  <c:v>0.53450673818588301</c:v>
                </c:pt>
                <c:pt idx="1537">
                  <c:v>0.523709416389465</c:v>
                </c:pt>
                <c:pt idx="1538">
                  <c:v>0.51586890220642101</c:v>
                </c:pt>
                <c:pt idx="1539">
                  <c:v>0.50816935300827004</c:v>
                </c:pt>
                <c:pt idx="1540">
                  <c:v>0.50061231851577803</c:v>
                </c:pt>
                <c:pt idx="1541">
                  <c:v>0.49319928884506198</c:v>
                </c:pt>
                <c:pt idx="1542">
                  <c:v>0.48593184351921098</c:v>
                </c:pt>
                <c:pt idx="1543">
                  <c:v>0.47881150245666498</c:v>
                </c:pt>
                <c:pt idx="1544">
                  <c:v>0.47183960676193198</c:v>
                </c:pt>
                <c:pt idx="1545">
                  <c:v>0.46499481797218301</c:v>
                </c:pt>
                <c:pt idx="1546">
                  <c:v>0.45826277136802701</c:v>
                </c:pt>
                <c:pt idx="1547">
                  <c:v>0.451639413833618</c:v>
                </c:pt>
                <c:pt idx="1548">
                  <c:v>0.442897379398346</c:v>
                </c:pt>
                <c:pt idx="1549">
                  <c:v>0.43644809722900402</c:v>
                </c:pt>
                <c:pt idx="1550">
                  <c:v>0.43007108569145203</c:v>
                </c:pt>
                <c:pt idx="1551">
                  <c:v>0.42376723885536199</c:v>
                </c:pt>
                <c:pt idx="1552">
                  <c:v>0.417537450790405</c:v>
                </c:pt>
                <c:pt idx="1553">
                  <c:v>0.41137209534645103</c:v>
                </c:pt>
                <c:pt idx="1554">
                  <c:v>0.40523716807365401</c:v>
                </c:pt>
                <c:pt idx="1555">
                  <c:v>0.39913049340248102</c:v>
                </c:pt>
                <c:pt idx="1556">
                  <c:v>0.393052577972412</c:v>
                </c:pt>
                <c:pt idx="1557">
                  <c:v>0.38700398802757302</c:v>
                </c:pt>
                <c:pt idx="1558">
                  <c:v>0.38098520040512102</c:v>
                </c:pt>
                <c:pt idx="1559">
                  <c:v>0.37301445007324202</c:v>
                </c:pt>
                <c:pt idx="1560">
                  <c:v>0.36707419157028198</c:v>
                </c:pt>
                <c:pt idx="1561">
                  <c:v>0.36116546392440801</c:v>
                </c:pt>
                <c:pt idx="1562">
                  <c:v>0.35528877377510099</c:v>
                </c:pt>
                <c:pt idx="1563">
                  <c:v>0.34944468736648598</c:v>
                </c:pt>
                <c:pt idx="1564">
                  <c:v>0.34363374114036599</c:v>
                </c:pt>
                <c:pt idx="1565">
                  <c:v>0.33785647153854398</c:v>
                </c:pt>
                <c:pt idx="1566">
                  <c:v>0.33211344480514499</c:v>
                </c:pt>
                <c:pt idx="1567">
                  <c:v>0.32640519738197299</c:v>
                </c:pt>
                <c:pt idx="1568">
                  <c:v>0.32073226571083102</c:v>
                </c:pt>
                <c:pt idx="1569">
                  <c:v>0.315095275640488</c:v>
                </c:pt>
                <c:pt idx="1570">
                  <c:v>0.30769234895706199</c:v>
                </c:pt>
                <c:pt idx="1571">
                  <c:v>0.30214691162109403</c:v>
                </c:pt>
                <c:pt idx="1572">
                  <c:v>0.296639114618301</c:v>
                </c:pt>
                <c:pt idx="1573">
                  <c:v>0.291169494390488</c:v>
                </c:pt>
                <c:pt idx="1574">
                  <c:v>0.28573864698410001</c:v>
                </c:pt>
                <c:pt idx="1575">
                  <c:v>0.28034713864326499</c:v>
                </c:pt>
                <c:pt idx="1576">
                  <c:v>0.27499550580978399</c:v>
                </c:pt>
                <c:pt idx="1577">
                  <c:v>0.26968467235565202</c:v>
                </c:pt>
                <c:pt idx="1578">
                  <c:v>0.26446670293808</c:v>
                </c:pt>
                <c:pt idx="1579">
                  <c:v>0.25938794016838101</c:v>
                </c:pt>
                <c:pt idx="1580">
                  <c:v>0.25444826483726501</c:v>
                </c:pt>
                <c:pt idx="1581">
                  <c:v>0.24808691442012801</c:v>
                </c:pt>
                <c:pt idx="1582">
                  <c:v>0.243456065654755</c:v>
                </c:pt>
                <c:pt idx="1583">
                  <c:v>0.238963857293129</c:v>
                </c:pt>
                <c:pt idx="1584">
                  <c:v>0.234619826078415</c:v>
                </c:pt>
                <c:pt idx="1585">
                  <c:v>0.23045465350151101</c:v>
                </c:pt>
                <c:pt idx="1586">
                  <c:v>0.226470202207565</c:v>
                </c:pt>
                <c:pt idx="1587">
                  <c:v>0.222666010260582</c:v>
                </c:pt>
                <c:pt idx="1588">
                  <c:v>0.21904157102107999</c:v>
                </c:pt>
                <c:pt idx="1589">
                  <c:v>0.21559643745422399</c:v>
                </c:pt>
                <c:pt idx="1590">
                  <c:v>0.212330102920532</c:v>
                </c:pt>
                <c:pt idx="1591">
                  <c:v>0.20924212038517001</c:v>
                </c:pt>
                <c:pt idx="1592">
                  <c:v>0.20633202791214</c:v>
                </c:pt>
                <c:pt idx="1593">
                  <c:v>0.202570870518684</c:v>
                </c:pt>
                <c:pt idx="1594">
                  <c:v>0.20006336271762801</c:v>
                </c:pt>
                <c:pt idx="1595">
                  <c:v>0.197732359170914</c:v>
                </c:pt>
                <c:pt idx="1596">
                  <c:v>0.195577442646027</c:v>
                </c:pt>
                <c:pt idx="1597">
                  <c:v>0.19359815120696999</c:v>
                </c:pt>
                <c:pt idx="1598">
                  <c:v>0.19179405272007</c:v>
                </c:pt>
                <c:pt idx="1599">
                  <c:v>0.190164744853973</c:v>
                </c:pt>
                <c:pt idx="1600">
                  <c:v>0.18870978057384499</c:v>
                </c:pt>
                <c:pt idx="1601">
                  <c:v>0.18743221461772899</c:v>
                </c:pt>
                <c:pt idx="1602">
                  <c:v>0.186367973685265</c:v>
                </c:pt>
                <c:pt idx="1603">
                  <c:v>0.185525998473167</c:v>
                </c:pt>
                <c:pt idx="1604">
                  <c:v>0.184385851025581</c:v>
                </c:pt>
                <c:pt idx="1605">
                  <c:v>0.184029921889305</c:v>
                </c:pt>
                <c:pt idx="1606">
                  <c:v>0.183893963694572</c:v>
                </c:pt>
                <c:pt idx="1607">
                  <c:v>0.18397717177867901</c:v>
                </c:pt>
                <c:pt idx="1608">
                  <c:v>0.18427883088588701</c:v>
                </c:pt>
                <c:pt idx="1609">
                  <c:v>0.18479816615581501</c:v>
                </c:pt>
                <c:pt idx="1610">
                  <c:v>0.185534432530403</c:v>
                </c:pt>
                <c:pt idx="1611">
                  <c:v>0.18648691475391399</c:v>
                </c:pt>
                <c:pt idx="1612">
                  <c:v>0.18765486776828799</c:v>
                </c:pt>
                <c:pt idx="1613">
                  <c:v>0.189037561416626</c:v>
                </c:pt>
                <c:pt idx="1614">
                  <c:v>0.19063426554203</c:v>
                </c:pt>
                <c:pt idx="1615">
                  <c:v>0.19239717721939101</c:v>
                </c:pt>
                <c:pt idx="1616">
                  <c:v>0.19446335732936901</c:v>
                </c:pt>
                <c:pt idx="1617">
                  <c:v>0.19674141705036199</c:v>
                </c:pt>
                <c:pt idx="1618">
                  <c:v>0.19923068583011599</c:v>
                </c:pt>
                <c:pt idx="1619">
                  <c:v>0.20193044841289501</c:v>
                </c:pt>
                <c:pt idx="1620">
                  <c:v>0.20484001934528401</c:v>
                </c:pt>
                <c:pt idx="1621">
                  <c:v>0.20795871317386599</c:v>
                </c:pt>
                <c:pt idx="1622">
                  <c:v>0.21128585934638999</c:v>
                </c:pt>
                <c:pt idx="1623">
                  <c:v>0.2148207873106</c:v>
                </c:pt>
                <c:pt idx="1624">
                  <c:v>0.218562841415405</c:v>
                </c:pt>
                <c:pt idx="1625">
                  <c:v>0.22251133620739</c:v>
                </c:pt>
                <c:pt idx="1626">
                  <c:v>0.22708573937416099</c:v>
                </c:pt>
                <c:pt idx="1627">
                  <c:v>0.23148854076862299</c:v>
                </c:pt>
                <c:pt idx="1628">
                  <c:v>0.23609584569931</c:v>
                </c:pt>
                <c:pt idx="1629">
                  <c:v>0.240907043218613</c:v>
                </c:pt>
                <c:pt idx="1630">
                  <c:v>0.24592147767543801</c:v>
                </c:pt>
                <c:pt idx="1631">
                  <c:v>0.25113853812217701</c:v>
                </c:pt>
                <c:pt idx="1632">
                  <c:v>0.25655758380889898</c:v>
                </c:pt>
                <c:pt idx="1633">
                  <c:v>0.26217749714851402</c:v>
                </c:pt>
                <c:pt idx="1634">
                  <c:v>0.26799818873405501</c:v>
                </c:pt>
                <c:pt idx="1635">
                  <c:v>0.27403712272643999</c:v>
                </c:pt>
                <c:pt idx="1636">
                  <c:v>0.28032594919204701</c:v>
                </c:pt>
                <c:pt idx="1637">
                  <c:v>0.28766807913780201</c:v>
                </c:pt>
                <c:pt idx="1638">
                  <c:v>0.28766807913780201</c:v>
                </c:pt>
                <c:pt idx="1639">
                  <c:v>0.29447823762893699</c:v>
                </c:pt>
                <c:pt idx="1640">
                  <c:v>0.30153426527977001</c:v>
                </c:pt>
                <c:pt idx="1641">
                  <c:v>0.30885806679725603</c:v>
                </c:pt>
                <c:pt idx="1642">
                  <c:v>0.31647369265556302</c:v>
                </c:pt>
                <c:pt idx="1643">
                  <c:v>0.32437905669212302</c:v>
                </c:pt>
                <c:pt idx="1644">
                  <c:v>0.332572221755981</c:v>
                </c:pt>
                <c:pt idx="1645">
                  <c:v>0.34105107188224798</c:v>
                </c:pt>
                <c:pt idx="1646">
                  <c:v>0.34981364011764499</c:v>
                </c:pt>
                <c:pt idx="1647">
                  <c:v>0.35885798931121798</c:v>
                </c:pt>
                <c:pt idx="1648">
                  <c:v>0.36927437782287598</c:v>
                </c:pt>
                <c:pt idx="1649">
                  <c:v>0.37898752093315102</c:v>
                </c:pt>
                <c:pt idx="1650">
                  <c:v>0.38902404904365501</c:v>
                </c:pt>
                <c:pt idx="1651">
                  <c:v>0.39938160777092002</c:v>
                </c:pt>
                <c:pt idx="1652">
                  <c:v>0.41005793213844299</c:v>
                </c:pt>
                <c:pt idx="1653">
                  <c:v>0.42105060815811202</c:v>
                </c:pt>
                <c:pt idx="1654">
                  <c:v>0.43235737085342402</c:v>
                </c:pt>
                <c:pt idx="1655">
                  <c:v>0.44397589564323398</c:v>
                </c:pt>
                <c:pt idx="1656">
                  <c:v>0.45590385794639599</c:v>
                </c:pt>
                <c:pt idx="1657">
                  <c:v>0.46813896298408503</c:v>
                </c:pt>
                <c:pt idx="1658">
                  <c:v>0.48207309842109702</c:v>
                </c:pt>
                <c:pt idx="1659">
                  <c:v>0.49498590826988198</c:v>
                </c:pt>
                <c:pt idx="1660">
                  <c:v>0.50824552774429299</c:v>
                </c:pt>
                <c:pt idx="1661">
                  <c:v>0.52184945344924905</c:v>
                </c:pt>
                <c:pt idx="1662">
                  <c:v>0.53579497337341297</c:v>
                </c:pt>
                <c:pt idx="1663">
                  <c:v>0.55007940530777</c:v>
                </c:pt>
                <c:pt idx="1664">
                  <c:v>0.56470024585723899</c:v>
                </c:pt>
                <c:pt idx="1665">
                  <c:v>0.57965505123138406</c:v>
                </c:pt>
                <c:pt idx="1666">
                  <c:v>0.59494102001190197</c:v>
                </c:pt>
                <c:pt idx="1667">
                  <c:v>0.61055570840835605</c:v>
                </c:pt>
                <c:pt idx="1668">
                  <c:v>0.62649649381637595</c:v>
                </c:pt>
                <c:pt idx="1669">
                  <c:v>0.64462655782699596</c:v>
                </c:pt>
                <c:pt idx="1670">
                  <c:v>0.66125702857971203</c:v>
                </c:pt>
                <c:pt idx="1671">
                  <c:v>0.678205966949463</c:v>
                </c:pt>
                <c:pt idx="1672">
                  <c:v>0.695470690727234</c:v>
                </c:pt>
                <c:pt idx="1673">
                  <c:v>0.71304893493652299</c:v>
                </c:pt>
                <c:pt idx="1674">
                  <c:v>0.73093795776367199</c:v>
                </c:pt>
                <c:pt idx="1675">
                  <c:v>0.74913537502288796</c:v>
                </c:pt>
                <c:pt idx="1676">
                  <c:v>0.76763874292373702</c:v>
                </c:pt>
                <c:pt idx="1677">
                  <c:v>0.78644561767578103</c:v>
                </c:pt>
                <c:pt idx="1678">
                  <c:v>0.80555343627929699</c:v>
                </c:pt>
                <c:pt idx="1679">
                  <c:v>0.82722598314285301</c:v>
                </c:pt>
                <c:pt idx="1680">
                  <c:v>0.84697192907333396</c:v>
                </c:pt>
                <c:pt idx="1681">
                  <c:v>0.86701142787933305</c:v>
                </c:pt>
                <c:pt idx="1682">
                  <c:v>0.88734209537506104</c:v>
                </c:pt>
                <c:pt idx="1683">
                  <c:v>0.90796148777008101</c:v>
                </c:pt>
                <c:pt idx="1684">
                  <c:v>0.92885327339172397</c:v>
                </c:pt>
                <c:pt idx="1685">
                  <c:v>0.94998335838317904</c:v>
                </c:pt>
                <c:pt idx="1686">
                  <c:v>0.97134727239608798</c:v>
                </c:pt>
                <c:pt idx="1687">
                  <c:v>0.99294251203536998</c:v>
                </c:pt>
                <c:pt idx="1688">
                  <c:v>1.0147663354873599</c:v>
                </c:pt>
                <c:pt idx="1689">
                  <c:v>1.03681588172912</c:v>
                </c:pt>
                <c:pt idx="1690">
                  <c:v>1.06168913841247</c:v>
                </c:pt>
                <c:pt idx="1691">
                  <c:v>1.08421170711517</c:v>
                </c:pt>
                <c:pt idx="1692">
                  <c:v>1.1069519519805899</c:v>
                </c:pt>
                <c:pt idx="1693">
                  <c:v>1.1299068927764799</c:v>
                </c:pt>
                <c:pt idx="1694">
                  <c:v>1.1530741453170701</c:v>
                </c:pt>
                <c:pt idx="1695">
                  <c:v>1.1764509677886901</c:v>
                </c:pt>
                <c:pt idx="1696">
                  <c:v>1.20003449916839</c:v>
                </c:pt>
                <c:pt idx="1697">
                  <c:v>1.22382223606109</c:v>
                </c:pt>
                <c:pt idx="1698">
                  <c:v>1.2478115558624201</c:v>
                </c:pt>
                <c:pt idx="1699">
                  <c:v>1.27199959754943</c:v>
                </c:pt>
                <c:pt idx="1700">
                  <c:v>1.2963840961456301</c:v>
                </c:pt>
                <c:pt idx="1701">
                  <c:v>1.32381284236908</c:v>
                </c:pt>
                <c:pt idx="1702">
                  <c:v>1.34860956668853</c:v>
                </c:pt>
                <c:pt idx="1703">
                  <c:v>1.3735945224761901</c:v>
                </c:pt>
                <c:pt idx="1704">
                  <c:v>1.39876496791839</c:v>
                </c:pt>
                <c:pt idx="1705">
                  <c:v>1.4241187572479199</c:v>
                </c:pt>
                <c:pt idx="1706">
                  <c:v>1.4496529102325399</c:v>
                </c:pt>
                <c:pt idx="1707">
                  <c:v>1.47536492347717</c:v>
                </c:pt>
                <c:pt idx="1708">
                  <c:v>1.5012525320053101</c:v>
                </c:pt>
                <c:pt idx="1709">
                  <c:v>1.5273128747939999</c:v>
                </c:pt>
                <c:pt idx="1710">
                  <c:v>1.55354344844818</c:v>
                </c:pt>
                <c:pt idx="1711">
                  <c:v>1.58298599720001</c:v>
                </c:pt>
                <c:pt idx="1712">
                  <c:v>1.60957515239715</c:v>
                </c:pt>
                <c:pt idx="1713">
                  <c:v>1.6363270282745299</c:v>
                </c:pt>
                <c:pt idx="1714">
                  <c:v>1.6632388830184901</c:v>
                </c:pt>
                <c:pt idx="1715">
                  <c:v>1.69030821323394</c:v>
                </c:pt>
                <c:pt idx="1716">
                  <c:v>1.7175326347351001</c:v>
                </c:pt>
                <c:pt idx="1717">
                  <c:v>1.7449095249176001</c:v>
                </c:pt>
                <c:pt idx="1718">
                  <c:v>1.7724364995956401</c:v>
                </c:pt>
                <c:pt idx="1719">
                  <c:v>1.80011117458343</c:v>
                </c:pt>
                <c:pt idx="1720">
                  <c:v>1.82793068885803</c:v>
                </c:pt>
                <c:pt idx="1721">
                  <c:v>1.8558930158615099</c:v>
                </c:pt>
                <c:pt idx="1722">
                  <c:v>1.8872309923171999</c:v>
                </c:pt>
                <c:pt idx="1723">
                  <c:v>1.91549527645111</c:v>
                </c:pt>
                <c:pt idx="1724">
                  <c:v>1.9438946247100799</c:v>
                </c:pt>
                <c:pt idx="1725">
                  <c:v>1.9724271297454801</c:v>
                </c:pt>
                <c:pt idx="1726">
                  <c:v>2.0010898113250701</c:v>
                </c:pt>
                <c:pt idx="1727">
                  <c:v>2.0298802852630602</c:v>
                </c:pt>
                <c:pt idx="1728">
                  <c:v>2.0587966442108101</c:v>
                </c:pt>
                <c:pt idx="1729">
                  <c:v>2.0878357887268</c:v>
                </c:pt>
                <c:pt idx="1730">
                  <c:v>2.1169960498809801</c:v>
                </c:pt>
                <c:pt idx="1731">
                  <c:v>2.1462748050689702</c:v>
                </c:pt>
                <c:pt idx="1732">
                  <c:v>2.17904496192932</c:v>
                </c:pt>
                <c:pt idx="1733">
                  <c:v>2.2085757255554199</c:v>
                </c:pt>
                <c:pt idx="1734">
                  <c:v>2.2382178306579501</c:v>
                </c:pt>
                <c:pt idx="1735">
                  <c:v>2.2679688930511399</c:v>
                </c:pt>
                <c:pt idx="1736">
                  <c:v>2.2978262901306099</c:v>
                </c:pt>
                <c:pt idx="1737">
                  <c:v>2.3277881145477202</c:v>
                </c:pt>
                <c:pt idx="1738">
                  <c:v>2.3578522205352699</c:v>
                </c:pt>
                <c:pt idx="1739">
                  <c:v>2.3880155086517298</c:v>
                </c:pt>
                <c:pt idx="1740">
                  <c:v>2.4182760715484601</c:v>
                </c:pt>
                <c:pt idx="1741">
                  <c:v>2.4486322402954102</c:v>
                </c:pt>
                <c:pt idx="1742">
                  <c:v>2.4790806770324698</c:v>
                </c:pt>
                <c:pt idx="1743">
                  <c:v>2.5131313800811701</c:v>
                </c:pt>
                <c:pt idx="1744">
                  <c:v>2.54377961158752</c:v>
                </c:pt>
                <c:pt idx="1745">
                  <c:v>2.57451343536377</c:v>
                </c:pt>
                <c:pt idx="1746">
                  <c:v>2.60533094406127</c:v>
                </c:pt>
                <c:pt idx="1747">
                  <c:v>2.63622975349426</c:v>
                </c:pt>
                <c:pt idx="1748">
                  <c:v>2.6672081947326598</c:v>
                </c:pt>
                <c:pt idx="1749">
                  <c:v>2.69826316833496</c:v>
                </c:pt>
                <c:pt idx="1750">
                  <c:v>2.7293930053710902</c:v>
                </c:pt>
                <c:pt idx="1751">
                  <c:v>2.7605953216552699</c:v>
                </c:pt>
                <c:pt idx="1752">
                  <c:v>2.7918682098388601</c:v>
                </c:pt>
                <c:pt idx="1753">
                  <c:v>2.82320880889892</c:v>
                </c:pt>
                <c:pt idx="1754">
                  <c:v>2.8582367897033598</c:v>
                </c:pt>
                <c:pt idx="1755">
                  <c:v>2.88972640037536</c:v>
                </c:pt>
                <c:pt idx="1756">
                  <c:v>2.9212775230407702</c:v>
                </c:pt>
                <c:pt idx="1757">
                  <c:v>2.9528882503509499</c:v>
                </c:pt>
                <c:pt idx="1758">
                  <c:v>2.9845561981201101</c:v>
                </c:pt>
                <c:pt idx="1759">
                  <c:v>3.0162792205810498</c:v>
                </c:pt>
                <c:pt idx="1760">
                  <c:v>3.0480551719665501</c:v>
                </c:pt>
                <c:pt idx="1761">
                  <c:v>3.0798819065093901</c:v>
                </c:pt>
                <c:pt idx="1762">
                  <c:v>3.1117575168609601</c:v>
                </c:pt>
                <c:pt idx="1763">
                  <c:v>3.1436798572540199</c:v>
                </c:pt>
                <c:pt idx="1764">
                  <c:v>3.1756467819213801</c:v>
                </c:pt>
                <c:pt idx="1765">
                  <c:v>3.2076556682586599</c:v>
                </c:pt>
                <c:pt idx="1766">
                  <c:v>3.2434270381927401</c:v>
                </c:pt>
                <c:pt idx="1767">
                  <c:v>3.2755322456359801</c:v>
                </c:pt>
                <c:pt idx="1768">
                  <c:v>3.30767369270324</c:v>
                </c:pt>
                <c:pt idx="1769">
                  <c:v>3.33984947204589</c:v>
                </c:pt>
                <c:pt idx="1770">
                  <c:v>3.3720569610595699</c:v>
                </c:pt>
                <c:pt idx="1771">
                  <c:v>3.4042944908142001</c:v>
                </c:pt>
                <c:pt idx="1772">
                  <c:v>3.4365601539611799</c:v>
                </c:pt>
                <c:pt idx="1773">
                  <c:v>3.4688520431518501</c:v>
                </c:pt>
                <c:pt idx="1774">
                  <c:v>3.5011677742004301</c:v>
                </c:pt>
                <c:pt idx="1775">
                  <c:v>3.5335056781768799</c:v>
                </c:pt>
                <c:pt idx="1776">
                  <c:v>3.5658631324768</c:v>
                </c:pt>
                <c:pt idx="1777">
                  <c:v>3.60201716423034</c:v>
                </c:pt>
                <c:pt idx="1778">
                  <c:v>3.6344242095947199</c:v>
                </c:pt>
                <c:pt idx="1779">
                  <c:v>3.6668457984924299</c:v>
                </c:pt>
                <c:pt idx="1780">
                  <c:v>3.69927930831909</c:v>
                </c:pt>
                <c:pt idx="1781">
                  <c:v>3.7317225933074898</c:v>
                </c:pt>
                <c:pt idx="1782">
                  <c:v>3.7641742229461599</c:v>
                </c:pt>
                <c:pt idx="1783">
                  <c:v>3.7966318130493102</c:v>
                </c:pt>
                <c:pt idx="1784">
                  <c:v>3.8290939331054599</c:v>
                </c:pt>
                <c:pt idx="1785">
                  <c:v>3.8615581989288299</c:v>
                </c:pt>
                <c:pt idx="1786">
                  <c:v>3.8940229415893501</c:v>
                </c:pt>
                <c:pt idx="1787">
                  <c:v>3.9264864921569802</c:v>
                </c:pt>
                <c:pt idx="1788">
                  <c:v>3.9589462280273402</c:v>
                </c:pt>
                <c:pt idx="1789">
                  <c:v>3.9952266216278001</c:v>
                </c:pt>
                <c:pt idx="1790">
                  <c:v>4.02768802642822</c:v>
                </c:pt>
                <c:pt idx="1791">
                  <c:v>4.0601410865783603</c:v>
                </c:pt>
                <c:pt idx="1792">
                  <c:v>4.0925827026367099</c:v>
                </c:pt>
                <c:pt idx="1793">
                  <c:v>4.1250119209289497</c:v>
                </c:pt>
                <c:pt idx="1794">
                  <c:v>4.15742635726928</c:v>
                </c:pt>
                <c:pt idx="1795">
                  <c:v>4.1898241043090803</c:v>
                </c:pt>
                <c:pt idx="1796">
                  <c:v>4.2222032546996999</c:v>
                </c:pt>
                <c:pt idx="1797">
                  <c:v>4.2545628547668404</c:v>
                </c:pt>
                <c:pt idx="1798">
                  <c:v>4.2869005203246999</c:v>
                </c:pt>
                <c:pt idx="1799">
                  <c:v>4.3192143440246502</c:v>
                </c:pt>
                <c:pt idx="1800">
                  <c:v>4.3553371429443297</c:v>
                </c:pt>
                <c:pt idx="1801">
                  <c:v>4.38761138916015</c:v>
                </c:pt>
                <c:pt idx="1802">
                  <c:v>4.41985607147216</c:v>
                </c:pt>
                <c:pt idx="1803">
                  <c:v>4.4520697593688903</c:v>
                </c:pt>
                <c:pt idx="1804">
                  <c:v>4.4842510223388601</c:v>
                </c:pt>
                <c:pt idx="1805">
                  <c:v>4.51639747619629</c:v>
                </c:pt>
                <c:pt idx="1806">
                  <c:v>4.5485081672668404</c:v>
                </c:pt>
                <c:pt idx="1807">
                  <c:v>4.5805802345275799</c:v>
                </c:pt>
                <c:pt idx="1808">
                  <c:v>4.6126136779785103</c:v>
                </c:pt>
                <c:pt idx="1809">
                  <c:v>4.6446056365966797</c:v>
                </c:pt>
                <c:pt idx="1810">
                  <c:v>4.67655372619629</c:v>
                </c:pt>
                <c:pt idx="1811">
                  <c:v>4.7122802734375</c:v>
                </c:pt>
                <c:pt idx="1812">
                  <c:v>4.7441492080688397</c:v>
                </c:pt>
                <c:pt idx="1813">
                  <c:v>4.7759699821472097</c:v>
                </c:pt>
                <c:pt idx="1814">
                  <c:v>4.8077411651611301</c:v>
                </c:pt>
                <c:pt idx="1815">
                  <c:v>4.8394603729248002</c:v>
                </c:pt>
                <c:pt idx="1816">
                  <c:v>4.8711266517639098</c:v>
                </c:pt>
                <c:pt idx="1817">
                  <c:v>4.9027380943298304</c:v>
                </c:pt>
                <c:pt idx="1818">
                  <c:v>4.9342927932739196</c:v>
                </c:pt>
                <c:pt idx="1819">
                  <c:v>4.9657897949218697</c:v>
                </c:pt>
                <c:pt idx="1820">
                  <c:v>4.9972271919250497</c:v>
                </c:pt>
                <c:pt idx="1821">
                  <c:v>5.02860260009765</c:v>
                </c:pt>
                <c:pt idx="1822">
                  <c:v>5.05991554260254</c:v>
                </c:pt>
                <c:pt idx="1823">
                  <c:v>5.0949630737304696</c:v>
                </c:pt>
                <c:pt idx="1824">
                  <c:v>5.1261558532714799</c:v>
                </c:pt>
                <c:pt idx="1825">
                  <c:v>5.1572804450988698</c:v>
                </c:pt>
                <c:pt idx="1826">
                  <c:v>5.1883354187011701</c:v>
                </c:pt>
                <c:pt idx="1827">
                  <c:v>5.2193198204040501</c:v>
                </c:pt>
                <c:pt idx="1828">
                  <c:v>5.2502317428588796</c:v>
                </c:pt>
                <c:pt idx="1829">
                  <c:v>5.2810697555542001</c:v>
                </c:pt>
                <c:pt idx="1830">
                  <c:v>5.3118319511413503</c:v>
                </c:pt>
                <c:pt idx="1831">
                  <c:v>5.3425168991088796</c:v>
                </c:pt>
                <c:pt idx="1832">
                  <c:v>5.3731236457824698</c:v>
                </c:pt>
                <c:pt idx="1833">
                  <c:v>5.4036498069763104</c:v>
                </c:pt>
                <c:pt idx="1834">
                  <c:v>5.4378399848937997</c:v>
                </c:pt>
                <c:pt idx="1835">
                  <c:v>5.4682106971740696</c:v>
                </c:pt>
                <c:pt idx="1836">
                  <c:v>5.4984965324401802</c:v>
                </c:pt>
                <c:pt idx="1837">
                  <c:v>5.5286965370178196</c:v>
                </c:pt>
                <c:pt idx="1838">
                  <c:v>5.5588088035583496</c:v>
                </c:pt>
                <c:pt idx="1839">
                  <c:v>5.5888314247131303</c:v>
                </c:pt>
                <c:pt idx="1840">
                  <c:v>5.6187644004821697</c:v>
                </c:pt>
                <c:pt idx="1841">
                  <c:v>5.6486048698425302</c:v>
                </c:pt>
                <c:pt idx="1842">
                  <c:v>5.6783518791198704</c:v>
                </c:pt>
                <c:pt idx="1843">
                  <c:v>5.7080039978027299</c:v>
                </c:pt>
                <c:pt idx="1844">
                  <c:v>5.7375597953796396</c:v>
                </c:pt>
                <c:pt idx="1845">
                  <c:v>5.77069091796875</c:v>
                </c:pt>
                <c:pt idx="1846">
                  <c:v>5.8000578880309996</c:v>
                </c:pt>
                <c:pt idx="1847">
                  <c:v>5.82932376861572</c:v>
                </c:pt>
                <c:pt idx="1848">
                  <c:v>5.8584885597229004</c:v>
                </c:pt>
                <c:pt idx="1849">
                  <c:v>5.8875503540039</c:v>
                </c:pt>
                <c:pt idx="1850">
                  <c:v>5.9165067672729501</c:v>
                </c:pt>
                <c:pt idx="1851">
                  <c:v>5.9453573226928702</c:v>
                </c:pt>
                <c:pt idx="1852">
                  <c:v>5.97410011291504</c:v>
                </c:pt>
                <c:pt idx="1853">
                  <c:v>6.0027341842651296</c:v>
                </c:pt>
                <c:pt idx="1854">
                  <c:v>6.0312581062316903</c:v>
                </c:pt>
                <c:pt idx="1855">
                  <c:v>6.05967044830322</c:v>
                </c:pt>
                <c:pt idx="1856">
                  <c:v>6.0879707336425701</c:v>
                </c:pt>
                <c:pt idx="1857">
                  <c:v>6.11974620819091</c:v>
                </c:pt>
                <c:pt idx="1858">
                  <c:v>6.1478238105773899</c:v>
                </c:pt>
                <c:pt idx="1859">
                  <c:v>6.1757841110229501</c:v>
                </c:pt>
                <c:pt idx="1860">
                  <c:v>6.2036271095275799</c:v>
                </c:pt>
                <c:pt idx="1861">
                  <c:v>6.2313504219055096</c:v>
                </c:pt>
                <c:pt idx="1862">
                  <c:v>6.2589530944824201</c:v>
                </c:pt>
                <c:pt idx="1863">
                  <c:v>6.2864341735839799</c:v>
                </c:pt>
                <c:pt idx="1864">
                  <c:v>6.3137922286987296</c:v>
                </c:pt>
                <c:pt idx="1865">
                  <c:v>6.3410258293151802</c:v>
                </c:pt>
                <c:pt idx="1866">
                  <c:v>6.3681335449218697</c:v>
                </c:pt>
                <c:pt idx="1867">
                  <c:v>6.3951148986816397</c:v>
                </c:pt>
                <c:pt idx="1868">
                  <c:v>6.4254503250121999</c:v>
                </c:pt>
                <c:pt idx="1869">
                  <c:v>6.4521808624267498</c:v>
                </c:pt>
                <c:pt idx="1870">
                  <c:v>6.4787793159484801</c:v>
                </c:pt>
                <c:pt idx="1871">
                  <c:v>6.5052475929260201</c:v>
                </c:pt>
                <c:pt idx="1872">
                  <c:v>6.5315823554992596</c:v>
                </c:pt>
                <c:pt idx="1873">
                  <c:v>6.5577836036682102</c:v>
                </c:pt>
                <c:pt idx="1874">
                  <c:v>6.5838499069213796</c:v>
                </c:pt>
                <c:pt idx="1875">
                  <c:v>6.60977935791015</c:v>
                </c:pt>
                <c:pt idx="1876">
                  <c:v>6.6355714797973597</c:v>
                </c:pt>
                <c:pt idx="1877">
                  <c:v>6.6612248420715297</c:v>
                </c:pt>
                <c:pt idx="1878">
                  <c:v>6.6867384910583496</c:v>
                </c:pt>
                <c:pt idx="1879">
                  <c:v>6.7121105194091797</c:v>
                </c:pt>
                <c:pt idx="1880">
                  <c:v>6.7407064437866202</c:v>
                </c:pt>
                <c:pt idx="1881">
                  <c:v>6.7407064437866202</c:v>
                </c:pt>
                <c:pt idx="1882">
                  <c:v>6.7657985687255797</c:v>
                </c:pt>
                <c:pt idx="1883">
                  <c:v>6.7907466888427699</c:v>
                </c:pt>
                <c:pt idx="1884">
                  <c:v>6.8155493736267099</c:v>
                </c:pt>
                <c:pt idx="1885">
                  <c:v>6.8402061462402299</c:v>
                </c:pt>
                <c:pt idx="1886">
                  <c:v>6.8647150993347097</c:v>
                </c:pt>
                <c:pt idx="1887">
                  <c:v>6.8890752792358398</c:v>
                </c:pt>
                <c:pt idx="1888">
                  <c:v>6.91328573226928</c:v>
                </c:pt>
                <c:pt idx="1889">
                  <c:v>6.9373450279235804</c:v>
                </c:pt>
                <c:pt idx="1890">
                  <c:v>6.9612541198730398</c:v>
                </c:pt>
                <c:pt idx="1891">
                  <c:v>6.9882316589355398</c:v>
                </c:pt>
                <c:pt idx="1892">
                  <c:v>7.0118370056152299</c:v>
                </c:pt>
                <c:pt idx="1893">
                  <c:v>7.0352883338928196</c:v>
                </c:pt>
                <c:pt idx="1894">
                  <c:v>7.0585827827453604</c:v>
                </c:pt>
                <c:pt idx="1895">
                  <c:v>7.08172130584716</c:v>
                </c:pt>
                <c:pt idx="1896">
                  <c:v>7.1047010421752903</c:v>
                </c:pt>
                <c:pt idx="1897">
                  <c:v>7.1275224685668901</c:v>
                </c:pt>
                <c:pt idx="1898">
                  <c:v>7.1501841545104901</c:v>
                </c:pt>
                <c:pt idx="1899">
                  <c:v>7.17268514633178</c:v>
                </c:pt>
                <c:pt idx="1900">
                  <c:v>7.19502401351928</c:v>
                </c:pt>
                <c:pt idx="1901">
                  <c:v>7.2172002792358398</c:v>
                </c:pt>
                <c:pt idx="1902">
                  <c:v>7.2422842979431099</c:v>
                </c:pt>
                <c:pt idx="1903">
                  <c:v>7.2641367912292401</c:v>
                </c:pt>
                <c:pt idx="1904">
                  <c:v>7.2858219146728498</c:v>
                </c:pt>
                <c:pt idx="1905">
                  <c:v>7.3073415756225604</c:v>
                </c:pt>
                <c:pt idx="1906">
                  <c:v>7.3286933898925701</c:v>
                </c:pt>
                <c:pt idx="1907">
                  <c:v>7.3498778343200604</c:v>
                </c:pt>
                <c:pt idx="1908">
                  <c:v>7.3708920478820801</c:v>
                </c:pt>
                <c:pt idx="1909">
                  <c:v>7.3917374610900799</c:v>
                </c:pt>
                <c:pt idx="1910">
                  <c:v>7.4124116897582999</c:v>
                </c:pt>
                <c:pt idx="1911">
                  <c:v>7.4329133033752397</c:v>
                </c:pt>
                <c:pt idx="1912">
                  <c:v>7.45324230194091</c:v>
                </c:pt>
                <c:pt idx="1913">
                  <c:v>7.4733986854553196</c:v>
                </c:pt>
                <c:pt idx="1914">
                  <c:v>7.4962921142578098</c:v>
                </c:pt>
                <c:pt idx="1915">
                  <c:v>7.5161004066467303</c:v>
                </c:pt>
                <c:pt idx="1916">
                  <c:v>7.5357336997985804</c:v>
                </c:pt>
                <c:pt idx="1917">
                  <c:v>7.5551900863647399</c:v>
                </c:pt>
                <c:pt idx="1918">
                  <c:v>7.5744690895080504</c:v>
                </c:pt>
                <c:pt idx="1919">
                  <c:v>7.5935697555542001</c:v>
                </c:pt>
                <c:pt idx="1920">
                  <c:v>7.6124901771545401</c:v>
                </c:pt>
                <c:pt idx="1921">
                  <c:v>7.6312317848205504</c:v>
                </c:pt>
                <c:pt idx="1922">
                  <c:v>7.6497917175292898</c:v>
                </c:pt>
                <c:pt idx="1923">
                  <c:v>7.6681704521179199</c:v>
                </c:pt>
                <c:pt idx="1924">
                  <c:v>7.6863665580749503</c:v>
                </c:pt>
                <c:pt idx="1925">
                  <c:v>7.7014455795288104</c:v>
                </c:pt>
                <c:pt idx="1926">
                  <c:v>7.7192735671996999</c:v>
                </c:pt>
                <c:pt idx="1927">
                  <c:v>7.73691701889038</c:v>
                </c:pt>
                <c:pt idx="1928">
                  <c:v>7.7543754577636701</c:v>
                </c:pt>
                <c:pt idx="1929">
                  <c:v>7.7716479301452601</c:v>
                </c:pt>
                <c:pt idx="1930">
                  <c:v>7.7887339591979901</c:v>
                </c:pt>
                <c:pt idx="1931">
                  <c:v>7.8056330680847097</c:v>
                </c:pt>
                <c:pt idx="1932">
                  <c:v>7.82234382629394</c:v>
                </c:pt>
                <c:pt idx="1933">
                  <c:v>7.8388652801513601</c:v>
                </c:pt>
                <c:pt idx="1934">
                  <c:v>7.8520474433898899</c:v>
                </c:pt>
                <c:pt idx="1935">
                  <c:v>7.8681883811950604</c:v>
                </c:pt>
                <c:pt idx="1936">
                  <c:v>7.8841385841369602</c:v>
                </c:pt>
                <c:pt idx="1937">
                  <c:v>7.89989757537841</c:v>
                </c:pt>
                <c:pt idx="1938">
                  <c:v>7.9154648780822701</c:v>
                </c:pt>
                <c:pt idx="1939">
                  <c:v>7.9308409690856898</c:v>
                </c:pt>
                <c:pt idx="1940">
                  <c:v>7.9460220336914</c:v>
                </c:pt>
                <c:pt idx="1941">
                  <c:v>7.9610109329223597</c:v>
                </c:pt>
                <c:pt idx="1942">
                  <c:v>7.9758043289184499</c:v>
                </c:pt>
                <c:pt idx="1943">
                  <c:v>7.9870362281799299</c:v>
                </c:pt>
                <c:pt idx="1944">
                  <c:v>8.0014381408691406</c:v>
                </c:pt>
                <c:pt idx="1945">
                  <c:v>8.0156440734863192</c:v>
                </c:pt>
                <c:pt idx="1946">
                  <c:v>8.0296535491943306</c:v>
                </c:pt>
                <c:pt idx="1947">
                  <c:v>8.0434656143188406</c:v>
                </c:pt>
                <c:pt idx="1948">
                  <c:v>8.0570802688598597</c:v>
                </c:pt>
                <c:pt idx="1949">
                  <c:v>8.07049560546875</c:v>
                </c:pt>
                <c:pt idx="1950">
                  <c:v>8.0837135314941406</c:v>
                </c:pt>
                <c:pt idx="1951">
                  <c:v>8.0967311859130806</c:v>
                </c:pt>
                <c:pt idx="1952">
                  <c:v>8.1059665679931605</c:v>
                </c:pt>
                <c:pt idx="1953">
                  <c:v>8.1185836791992205</c:v>
                </c:pt>
                <c:pt idx="1954">
                  <c:v>8.1309995651245099</c:v>
                </c:pt>
                <c:pt idx="1955">
                  <c:v>8.1432132720947195</c:v>
                </c:pt>
                <c:pt idx="1956">
                  <c:v>8.1552267074584908</c:v>
                </c:pt>
                <c:pt idx="1957">
                  <c:v>8.1670370101928693</c:v>
                </c:pt>
                <c:pt idx="1958">
                  <c:v>8.1786451339721609</c:v>
                </c:pt>
                <c:pt idx="1959">
                  <c:v>8.1900501251220703</c:v>
                </c:pt>
                <c:pt idx="1960">
                  <c:v>8.2012510299682599</c:v>
                </c:pt>
                <c:pt idx="1961">
                  <c:v>8.2084493637084908</c:v>
                </c:pt>
                <c:pt idx="1962">
                  <c:v>8.2192411422729403</c:v>
                </c:pt>
                <c:pt idx="1963">
                  <c:v>8.2298278808593697</c:v>
                </c:pt>
                <c:pt idx="1964">
                  <c:v>8.2402095794677699</c:v>
                </c:pt>
                <c:pt idx="1965">
                  <c:v>8.2503843307495099</c:v>
                </c:pt>
                <c:pt idx="1966">
                  <c:v>8.2603540420532209</c:v>
                </c:pt>
                <c:pt idx="1967">
                  <c:v>8.2701177597045898</c:v>
                </c:pt>
                <c:pt idx="1968">
                  <c:v>8.2796735763549805</c:v>
                </c:pt>
                <c:pt idx="1969">
                  <c:v>8.2890224456787092</c:v>
                </c:pt>
                <c:pt idx="1970">
                  <c:v>8.2981643676757795</c:v>
                </c:pt>
                <c:pt idx="1971">
                  <c:v>8.3030862808227504</c:v>
                </c:pt>
                <c:pt idx="1972">
                  <c:v>8.3118104934692294</c:v>
                </c:pt>
                <c:pt idx="1973">
                  <c:v>8.3203258514404297</c:v>
                </c:pt>
                <c:pt idx="1974">
                  <c:v>8.3286323547363192</c:v>
                </c:pt>
                <c:pt idx="1975">
                  <c:v>8.33673000335693</c:v>
                </c:pt>
                <c:pt idx="1976">
                  <c:v>8.3446187973022408</c:v>
                </c:pt>
                <c:pt idx="1977">
                  <c:v>8.3522968292236293</c:v>
                </c:pt>
                <c:pt idx="1978">
                  <c:v>8.3597640991210902</c:v>
                </c:pt>
                <c:pt idx="1979">
                  <c:v>8.3670225143432599</c:v>
                </c:pt>
                <c:pt idx="1980">
                  <c:v>8.3698472976684499</c:v>
                </c:pt>
                <c:pt idx="1981">
                  <c:v>8.3766832351684499</c:v>
                </c:pt>
                <c:pt idx="1982">
                  <c:v>8.3833074569702095</c:v>
                </c:pt>
                <c:pt idx="1983">
                  <c:v>8.3897209167480398</c:v>
                </c:pt>
                <c:pt idx="1984">
                  <c:v>8.3959217071533203</c:v>
                </c:pt>
                <c:pt idx="1985">
                  <c:v>8.4019098281860298</c:v>
                </c:pt>
                <c:pt idx="1986">
                  <c:v>8.4076871871948207</c:v>
                </c:pt>
                <c:pt idx="1987">
                  <c:v>8.4132518768310494</c:v>
                </c:pt>
                <c:pt idx="1988">
                  <c:v>8.4186038970947195</c:v>
                </c:pt>
                <c:pt idx="1989">
                  <c:v>8.4193143844604403</c:v>
                </c:pt>
                <c:pt idx="1990">
                  <c:v>8.4242401123046804</c:v>
                </c:pt>
                <c:pt idx="1991">
                  <c:v>8.4289531707763601</c:v>
                </c:pt>
                <c:pt idx="1992">
                  <c:v>8.4334526062011701</c:v>
                </c:pt>
                <c:pt idx="1993">
                  <c:v>8.4377384185790998</c:v>
                </c:pt>
                <c:pt idx="1994">
                  <c:v>8.4418115615844709</c:v>
                </c:pt>
                <c:pt idx="1995">
                  <c:v>8.4456691741943306</c:v>
                </c:pt>
                <c:pt idx="1996">
                  <c:v>8.4493131637573207</c:v>
                </c:pt>
                <c:pt idx="1997">
                  <c:v>8.4527444839477504</c:v>
                </c:pt>
                <c:pt idx="1998">
                  <c:v>8.4513292312621999</c:v>
                </c:pt>
                <c:pt idx="1999">
                  <c:v>8.4543323516845703</c:v>
                </c:pt>
                <c:pt idx="2000">
                  <c:v>8.4571199417114205</c:v>
                </c:pt>
                <c:pt idx="2001">
                  <c:v>8.4596939086913991</c:v>
                </c:pt>
                <c:pt idx="2002">
                  <c:v>8.4620523452758807</c:v>
                </c:pt>
                <c:pt idx="2003">
                  <c:v>8.4641962051391602</c:v>
                </c:pt>
                <c:pt idx="2004">
                  <c:v>8.46612548828125</c:v>
                </c:pt>
                <c:pt idx="2005">
                  <c:v>8.4678401947021396</c:v>
                </c:pt>
                <c:pt idx="2006">
                  <c:v>8.4693393707275408</c:v>
                </c:pt>
                <c:pt idx="2007">
                  <c:v>8.4657945632934499</c:v>
                </c:pt>
                <c:pt idx="2008">
                  <c:v>8.4668655395507795</c:v>
                </c:pt>
                <c:pt idx="2009">
                  <c:v>8.4677209854125906</c:v>
                </c:pt>
                <c:pt idx="2010">
                  <c:v>8.4683618545532209</c:v>
                </c:pt>
                <c:pt idx="2011">
                  <c:v>8.4687871932983398</c:v>
                </c:pt>
                <c:pt idx="2012">
                  <c:v>8.4689970016479403</c:v>
                </c:pt>
                <c:pt idx="2013">
                  <c:v>8.4689922332763601</c:v>
                </c:pt>
                <c:pt idx="2014">
                  <c:v>8.4687738418579102</c:v>
                </c:pt>
                <c:pt idx="2015">
                  <c:v>8.4683389663696307</c:v>
                </c:pt>
                <c:pt idx="2016">
                  <c:v>8.4626665115356392</c:v>
                </c:pt>
                <c:pt idx="2017">
                  <c:v>8.4618043899536097</c:v>
                </c:pt>
                <c:pt idx="2018">
                  <c:v>8.4607257843017507</c:v>
                </c:pt>
                <c:pt idx="2019">
                  <c:v>8.4594345092773402</c:v>
                </c:pt>
                <c:pt idx="2020">
                  <c:v>8.4579257965087908</c:v>
                </c:pt>
                <c:pt idx="2021">
                  <c:v>8.4562044143676705</c:v>
                </c:pt>
                <c:pt idx="2022">
                  <c:v>8.4542675018310494</c:v>
                </c:pt>
                <c:pt idx="2023">
                  <c:v>8.4521160125732404</c:v>
                </c:pt>
                <c:pt idx="2024">
                  <c:v>8.4497499465942294</c:v>
                </c:pt>
                <c:pt idx="2025">
                  <c:v>8.4419612884521396</c:v>
                </c:pt>
                <c:pt idx="2026">
                  <c:v>8.4391689300537092</c:v>
                </c:pt>
                <c:pt idx="2027">
                  <c:v>8.4361619949340803</c:v>
                </c:pt>
                <c:pt idx="2028">
                  <c:v>8.4329433441162092</c:v>
                </c:pt>
                <c:pt idx="2029">
                  <c:v>8.4295082092285103</c:v>
                </c:pt>
                <c:pt idx="2030">
                  <c:v>8.4258613586425692</c:v>
                </c:pt>
                <c:pt idx="2031">
                  <c:v>8.4219999313354403</c:v>
                </c:pt>
                <c:pt idx="2032">
                  <c:v>8.41792488098144</c:v>
                </c:pt>
                <c:pt idx="2033">
                  <c:v>8.4136362075805593</c:v>
                </c:pt>
                <c:pt idx="2034">
                  <c:v>8.40374755859375</c:v>
                </c:pt>
                <c:pt idx="2035">
                  <c:v>8.3990373611450195</c:v>
                </c:pt>
                <c:pt idx="2036">
                  <c:v>8.3941135406494105</c:v>
                </c:pt>
                <c:pt idx="2037">
                  <c:v>8.3889780044555593</c:v>
                </c:pt>
                <c:pt idx="2038">
                  <c:v>8.3836307525634695</c:v>
                </c:pt>
                <c:pt idx="2039">
                  <c:v>8.3780708312988192</c:v>
                </c:pt>
                <c:pt idx="2040">
                  <c:v>8.3722991943359304</c:v>
                </c:pt>
                <c:pt idx="2041">
                  <c:v>8.3663158416747994</c:v>
                </c:pt>
                <c:pt idx="2042">
                  <c:v>8.3601217269897408</c:v>
                </c:pt>
                <c:pt idx="2043">
                  <c:v>8.3481550216674805</c:v>
                </c:pt>
                <c:pt idx="2044">
                  <c:v>8.3415422439575195</c:v>
                </c:pt>
                <c:pt idx="2045">
                  <c:v>8.3347196578979403</c:v>
                </c:pt>
                <c:pt idx="2046">
                  <c:v>8.3276863098144496</c:v>
                </c:pt>
                <c:pt idx="2047">
                  <c:v>8.3204441070556605</c:v>
                </c:pt>
                <c:pt idx="2048">
                  <c:v>8.3129911422729403</c:v>
                </c:pt>
                <c:pt idx="2049">
                  <c:v>8.3053302764892507</c:v>
                </c:pt>
                <c:pt idx="2050">
                  <c:v>8.2974586486816406</c:v>
                </c:pt>
                <c:pt idx="2051">
                  <c:v>8.2893800735473597</c:v>
                </c:pt>
                <c:pt idx="2052">
                  <c:v>8.2753667831420898</c:v>
                </c:pt>
                <c:pt idx="2053">
                  <c:v>8.2668752670288104</c:v>
                </c:pt>
                <c:pt idx="2054">
                  <c:v>8.2581768035888601</c:v>
                </c:pt>
                <c:pt idx="2055">
                  <c:v>8.2492723464965803</c:v>
                </c:pt>
                <c:pt idx="2056">
                  <c:v>8.2401590347290004</c:v>
                </c:pt>
                <c:pt idx="2057">
                  <c:v>8.2308397293090803</c:v>
                </c:pt>
                <c:pt idx="2058">
                  <c:v>8.2213144302368093</c:v>
                </c:pt>
                <c:pt idx="2059">
                  <c:v>8.2115831375121999</c:v>
                </c:pt>
                <c:pt idx="2060">
                  <c:v>8.2016468048095703</c:v>
                </c:pt>
                <c:pt idx="2061">
                  <c:v>8.1957607269287092</c:v>
                </c:pt>
                <c:pt idx="2062">
                  <c:v>8.1856241226196307</c:v>
                </c:pt>
                <c:pt idx="2063">
                  <c:v>8.1752853393554705</c:v>
                </c:pt>
                <c:pt idx="2064">
                  <c:v>8.1647405624389595</c:v>
                </c:pt>
                <c:pt idx="2065">
                  <c:v>8.1539926528930593</c:v>
                </c:pt>
                <c:pt idx="2066">
                  <c:v>8.1430416107177699</c:v>
                </c:pt>
                <c:pt idx="2067">
                  <c:v>8.1318874359130806</c:v>
                </c:pt>
                <c:pt idx="2068">
                  <c:v>8.1205320358276296</c:v>
                </c:pt>
                <c:pt idx="2069">
                  <c:v>8.1089735031127894</c:v>
                </c:pt>
                <c:pt idx="2070">
                  <c:v>8.0911808013915998</c:v>
                </c:pt>
                <c:pt idx="2071">
                  <c:v>8.0792274475097603</c:v>
                </c:pt>
                <c:pt idx="2072">
                  <c:v>8.0670728683471609</c:v>
                </c:pt>
                <c:pt idx="2073">
                  <c:v>8.0547199249267507</c:v>
                </c:pt>
                <c:pt idx="2074">
                  <c:v>8.0421676635742205</c:v>
                </c:pt>
                <c:pt idx="2075">
                  <c:v>8.0294151306152308</c:v>
                </c:pt>
                <c:pt idx="2076">
                  <c:v>8.0164651870727504</c:v>
                </c:pt>
                <c:pt idx="2077">
                  <c:v>8.0033168792724592</c:v>
                </c:pt>
                <c:pt idx="2078">
                  <c:v>7.9899725914001403</c:v>
                </c:pt>
                <c:pt idx="2079">
                  <c:v>7.9702591896057102</c:v>
                </c:pt>
                <c:pt idx="2080">
                  <c:v>7.9565291404724103</c:v>
                </c:pt>
                <c:pt idx="2081">
                  <c:v>7.9426031112670898</c:v>
                </c:pt>
                <c:pt idx="2082">
                  <c:v>7.9284820556640598</c:v>
                </c:pt>
                <c:pt idx="2083">
                  <c:v>7.9141674041748002</c:v>
                </c:pt>
                <c:pt idx="2084">
                  <c:v>7.899658203125</c:v>
                </c:pt>
                <c:pt idx="2085">
                  <c:v>7.8849563598632804</c:v>
                </c:pt>
                <c:pt idx="2086">
                  <c:v>7.8700618743896396</c:v>
                </c:pt>
                <c:pt idx="2087">
                  <c:v>7.85497570037841</c:v>
                </c:pt>
                <c:pt idx="2088">
                  <c:v>7.8334002494812003</c:v>
                </c:pt>
                <c:pt idx="2089">
                  <c:v>7.8179407119750897</c:v>
                </c:pt>
                <c:pt idx="2090">
                  <c:v>7.8022909164428702</c:v>
                </c:pt>
                <c:pt idx="2091">
                  <c:v>7.7864518165588299</c:v>
                </c:pt>
                <c:pt idx="2092">
                  <c:v>7.77042388916015</c:v>
                </c:pt>
                <c:pt idx="2093">
                  <c:v>7.7542085647582999</c:v>
                </c:pt>
                <c:pt idx="2094">
                  <c:v>7.7378048896789497</c:v>
                </c:pt>
                <c:pt idx="2095">
                  <c:v>7.7212147712707502</c:v>
                </c:pt>
                <c:pt idx="2096">
                  <c:v>7.7044401168823198</c:v>
                </c:pt>
                <c:pt idx="2097">
                  <c:v>7.6810669898986799</c:v>
                </c:pt>
                <c:pt idx="2098">
                  <c:v>7.6639313697814897</c:v>
                </c:pt>
                <c:pt idx="2099">
                  <c:v>7.6466116905212402</c:v>
                </c:pt>
                <c:pt idx="2100">
                  <c:v>7.6291093826293901</c:v>
                </c:pt>
                <c:pt idx="2101">
                  <c:v>7.6114249229431099</c:v>
                </c:pt>
                <c:pt idx="2102">
                  <c:v>7.5935583114623997</c:v>
                </c:pt>
                <c:pt idx="2103">
                  <c:v>7.5755109786987296</c:v>
                </c:pt>
                <c:pt idx="2104">
                  <c:v>7.5572829246520996</c:v>
                </c:pt>
                <c:pt idx="2105">
                  <c:v>7.5388770103454599</c:v>
                </c:pt>
                <c:pt idx="2106">
                  <c:v>7.5137777328491202</c:v>
                </c:pt>
                <c:pt idx="2107">
                  <c:v>7.4950261116027797</c:v>
                </c:pt>
                <c:pt idx="2108">
                  <c:v>7.4760966300964302</c:v>
                </c:pt>
                <c:pt idx="2109">
                  <c:v>7.45699167251587</c:v>
                </c:pt>
                <c:pt idx="2110">
                  <c:v>7.4377117156982404</c:v>
                </c:pt>
                <c:pt idx="2111">
                  <c:v>7.4182572364807102</c:v>
                </c:pt>
                <c:pt idx="2112">
                  <c:v>7.3986287117004403</c:v>
                </c:pt>
                <c:pt idx="2113">
                  <c:v>7.3788275718688903</c:v>
                </c:pt>
                <c:pt idx="2114">
                  <c:v>7.3588552474975604</c:v>
                </c:pt>
                <c:pt idx="2115">
                  <c:v>7.3321075439453098</c:v>
                </c:pt>
                <c:pt idx="2116">
                  <c:v>7.3118052482604901</c:v>
                </c:pt>
                <c:pt idx="2117">
                  <c:v>7.2913331985473597</c:v>
                </c:pt>
                <c:pt idx="2118">
                  <c:v>7.2706933021545401</c:v>
                </c:pt>
                <c:pt idx="2119">
                  <c:v>7.2498855590820304</c:v>
                </c:pt>
                <c:pt idx="2120">
                  <c:v>7.2289113998413104</c:v>
                </c:pt>
                <c:pt idx="2121">
                  <c:v>7.2077722549438397</c:v>
                </c:pt>
                <c:pt idx="2122">
                  <c:v>7.1864681243896396</c:v>
                </c:pt>
                <c:pt idx="2123">
                  <c:v>7.16499948501587</c:v>
                </c:pt>
                <c:pt idx="2124">
                  <c:v>7.1366887092590297</c:v>
                </c:pt>
                <c:pt idx="2125">
                  <c:v>7.11490774154663</c:v>
                </c:pt>
                <c:pt idx="2126">
                  <c:v>7.0929665565490696</c:v>
                </c:pt>
                <c:pt idx="2127">
                  <c:v>7.0708656311035103</c:v>
                </c:pt>
                <c:pt idx="2128">
                  <c:v>7.04860496520996</c:v>
                </c:pt>
                <c:pt idx="2129">
                  <c:v>7.0261864662170401</c:v>
                </c:pt>
                <c:pt idx="2130">
                  <c:v>7.0036106109619096</c:v>
                </c:pt>
                <c:pt idx="2131">
                  <c:v>6.9808788299560502</c:v>
                </c:pt>
                <c:pt idx="2132">
                  <c:v>6.9579920768737802</c:v>
                </c:pt>
                <c:pt idx="2133">
                  <c:v>6.9282093048095703</c:v>
                </c:pt>
                <c:pt idx="2134">
                  <c:v>6.9050297737121502</c:v>
                </c:pt>
                <c:pt idx="2135">
                  <c:v>6.8816981315612802</c:v>
                </c:pt>
                <c:pt idx="2136">
                  <c:v>6.85821533203125</c:v>
                </c:pt>
                <c:pt idx="2137">
                  <c:v>6.8345818519592303</c:v>
                </c:pt>
                <c:pt idx="2138">
                  <c:v>6.8108005523681596</c:v>
                </c:pt>
                <c:pt idx="2139">
                  <c:v>6.7868704795837402</c:v>
                </c:pt>
                <c:pt idx="2140">
                  <c:v>6.7627940177917401</c:v>
                </c:pt>
                <c:pt idx="2141">
                  <c:v>6.7317690849304199</c:v>
                </c:pt>
                <c:pt idx="2142">
                  <c:v>6.7074170112609801</c:v>
                </c:pt>
                <c:pt idx="2143">
                  <c:v>6.68292236328125</c:v>
                </c:pt>
                <c:pt idx="2144">
                  <c:v>6.65828514099121</c:v>
                </c:pt>
                <c:pt idx="2145">
                  <c:v>6.6335062980651802</c:v>
                </c:pt>
                <c:pt idx="2146">
                  <c:v>6.6085877418518004</c:v>
                </c:pt>
                <c:pt idx="2147">
                  <c:v>6.5835304260253897</c:v>
                </c:pt>
                <c:pt idx="2148">
                  <c:v>6.5583348274230904</c:v>
                </c:pt>
                <c:pt idx="2149">
                  <c:v>6.5330023765563903</c:v>
                </c:pt>
                <c:pt idx="2150">
                  <c:v>6.5006985664367596</c:v>
                </c:pt>
                <c:pt idx="2151">
                  <c:v>6.4751133918762198</c:v>
                </c:pt>
                <c:pt idx="2152">
                  <c:v>6.4493942260742196</c:v>
                </c:pt>
                <c:pt idx="2153">
                  <c:v>6.4235429763793901</c:v>
                </c:pt>
                <c:pt idx="2154">
                  <c:v>6.39756107330322</c:v>
                </c:pt>
                <c:pt idx="2155">
                  <c:v>6.3714499473571697</c:v>
                </c:pt>
                <c:pt idx="2156">
                  <c:v>6.34521007537841</c:v>
                </c:pt>
                <c:pt idx="2157">
                  <c:v>6.31884288787841</c:v>
                </c:pt>
                <c:pt idx="2158">
                  <c:v>6.2923493385314897</c:v>
                </c:pt>
                <c:pt idx="2159">
                  <c:v>6.2588801383972097</c:v>
                </c:pt>
                <c:pt idx="2160">
                  <c:v>6.23215627670288</c:v>
                </c:pt>
                <c:pt idx="2161">
                  <c:v>6.2053103446960396</c:v>
                </c:pt>
                <c:pt idx="2162">
                  <c:v>6.17834377288818</c:v>
                </c:pt>
                <c:pt idx="2163">
                  <c:v>6.1512565612792898</c:v>
                </c:pt>
                <c:pt idx="2164">
                  <c:v>6.1240520477294904</c:v>
                </c:pt>
                <c:pt idx="2165">
                  <c:v>6.0967297554016104</c:v>
                </c:pt>
                <c:pt idx="2166">
                  <c:v>6.0692911148071298</c:v>
                </c:pt>
                <c:pt idx="2167">
                  <c:v>6.03486824035644</c:v>
                </c:pt>
                <c:pt idx="2168">
                  <c:v>6.0072216987609801</c:v>
                </c:pt>
                <c:pt idx="2169">
                  <c:v>5.9794626235961896</c:v>
                </c:pt>
                <c:pt idx="2170">
                  <c:v>5.9515933990478498</c:v>
                </c:pt>
                <c:pt idx="2171">
                  <c:v>5.9236145019531197</c:v>
                </c:pt>
                <c:pt idx="2172">
                  <c:v>5.8955283164978001</c:v>
                </c:pt>
                <c:pt idx="2173">
                  <c:v>5.8673348426818803</c:v>
                </c:pt>
                <c:pt idx="2174">
                  <c:v>5.8390359878540004</c:v>
                </c:pt>
                <c:pt idx="2175">
                  <c:v>5.8106336593627903</c:v>
                </c:pt>
                <c:pt idx="2176">
                  <c:v>5.7752752304077104</c:v>
                </c:pt>
                <c:pt idx="2177">
                  <c:v>5.7466902732849103</c:v>
                </c:pt>
                <c:pt idx="2178">
                  <c:v>5.7180047035217303</c:v>
                </c:pt>
                <c:pt idx="2179">
                  <c:v>5.6892213821411097</c:v>
                </c:pt>
                <c:pt idx="2180">
                  <c:v>5.6603417396545401</c:v>
                </c:pt>
                <c:pt idx="2181">
                  <c:v>5.6313662528991699</c:v>
                </c:pt>
                <c:pt idx="2182">
                  <c:v>5.6022958755493102</c:v>
                </c:pt>
                <c:pt idx="2183">
                  <c:v>5.5731334686279297</c:v>
                </c:pt>
                <c:pt idx="2184">
                  <c:v>5.54387950897216</c:v>
                </c:pt>
                <c:pt idx="2185">
                  <c:v>5.5077176094055096</c:v>
                </c:pt>
                <c:pt idx="2186">
                  <c:v>5.4783086776733398</c:v>
                </c:pt>
                <c:pt idx="2187">
                  <c:v>5.4488120079040501</c:v>
                </c:pt>
                <c:pt idx="2188">
                  <c:v>5.4192309379577601</c:v>
                </c:pt>
                <c:pt idx="2189">
                  <c:v>5.38956546783447</c:v>
                </c:pt>
                <c:pt idx="2190">
                  <c:v>5.3598179817199698</c:v>
                </c:pt>
                <c:pt idx="2191">
                  <c:v>5.3299894332885698</c:v>
                </c:pt>
                <c:pt idx="2192">
                  <c:v>5.3000817298889098</c:v>
                </c:pt>
                <c:pt idx="2193">
                  <c:v>5.2633075714111301</c:v>
                </c:pt>
                <c:pt idx="2194">
                  <c:v>5.2332696914672798</c:v>
                </c:pt>
                <c:pt idx="2195">
                  <c:v>5.2031564712524396</c:v>
                </c:pt>
                <c:pt idx="2196">
                  <c:v>5.1729712486267099</c:v>
                </c:pt>
                <c:pt idx="2197">
                  <c:v>5.1427130699157697</c:v>
                </c:pt>
                <c:pt idx="2198">
                  <c:v>5.1123862266540501</c:v>
                </c:pt>
                <c:pt idx="2199">
                  <c:v>5.0819897651672301</c:v>
                </c:pt>
                <c:pt idx="2200">
                  <c:v>5.0515260696411097</c:v>
                </c:pt>
                <c:pt idx="2201">
                  <c:v>5.0209975242614702</c:v>
                </c:pt>
                <c:pt idx="2202">
                  <c:v>4.9836897850036603</c:v>
                </c:pt>
                <c:pt idx="2203">
                  <c:v>4.9530615806579599</c:v>
                </c:pt>
                <c:pt idx="2204">
                  <c:v>4.9223718643188397</c:v>
                </c:pt>
                <c:pt idx="2205">
                  <c:v>4.8916244506835902</c:v>
                </c:pt>
                <c:pt idx="2206">
                  <c:v>4.86081886291504</c:v>
                </c:pt>
                <c:pt idx="2207">
                  <c:v>4.8299574851989702</c:v>
                </c:pt>
                <c:pt idx="2208">
                  <c:v>4.7990417480468697</c:v>
                </c:pt>
                <c:pt idx="2209">
                  <c:v>4.7680745124816903</c:v>
                </c:pt>
                <c:pt idx="2210">
                  <c:v>4.73705625534057</c:v>
                </c:pt>
                <c:pt idx="2211">
                  <c:v>4.6993665695190403</c:v>
                </c:pt>
                <c:pt idx="2212">
                  <c:v>4.6682796478271396</c:v>
                </c:pt>
                <c:pt idx="2213">
                  <c:v>4.6371464729309002</c:v>
                </c:pt>
                <c:pt idx="2214">
                  <c:v>4.6059708595275799</c:v>
                </c:pt>
                <c:pt idx="2215">
                  <c:v>4.6059708595275799</c:v>
                </c:pt>
                <c:pt idx="2216">
                  <c:v>4.5747513771057102</c:v>
                </c:pt>
                <c:pt idx="2217">
                  <c:v>4.5434918403625497</c:v>
                </c:pt>
                <c:pt idx="2218">
                  <c:v>4.5121941566467303</c:v>
                </c:pt>
                <c:pt idx="2219">
                  <c:v>4.4742918014526296</c:v>
                </c:pt>
                <c:pt idx="2220">
                  <c:v>4.4429497718811</c:v>
                </c:pt>
                <c:pt idx="2221">
                  <c:v>4.4115748405456499</c:v>
                </c:pt>
                <c:pt idx="2222">
                  <c:v>4.3801679611206001</c:v>
                </c:pt>
                <c:pt idx="2223">
                  <c:v>4.3487310409545898</c:v>
                </c:pt>
                <c:pt idx="2224">
                  <c:v>4.3172664642333896</c:v>
                </c:pt>
                <c:pt idx="2225">
                  <c:v>4.2857747077941797</c:v>
                </c:pt>
                <c:pt idx="2226">
                  <c:v>4.2542586326599103</c:v>
                </c:pt>
                <c:pt idx="2227">
                  <c:v>4.2227187156677202</c:v>
                </c:pt>
                <c:pt idx="2228">
                  <c:v>4.1847238540649396</c:v>
                </c:pt>
                <c:pt idx="2229">
                  <c:v>4.1531753540039</c:v>
                </c:pt>
                <c:pt idx="2230">
                  <c:v>4.1216092109680096</c:v>
                </c:pt>
                <c:pt idx="2231">
                  <c:v>4.0900278091430602</c:v>
                </c:pt>
                <c:pt idx="2232">
                  <c:v>4.0584325790405202</c:v>
                </c:pt>
                <c:pt idx="2233">
                  <c:v>4.0268249511718697</c:v>
                </c:pt>
                <c:pt idx="2234">
                  <c:v>3.9952075481414702</c:v>
                </c:pt>
                <c:pt idx="2235">
                  <c:v>3.9635820388793901</c:v>
                </c:pt>
                <c:pt idx="2236">
                  <c:v>3.9319503307342498</c:v>
                </c:pt>
                <c:pt idx="2237">
                  <c:v>3.8940331935882502</c:v>
                </c:pt>
                <c:pt idx="2238">
                  <c:v>3.8624272346496502</c:v>
                </c:pt>
                <c:pt idx="2239">
                  <c:v>3.83082056045532</c:v>
                </c:pt>
                <c:pt idx="2240">
                  <c:v>3.79921555519104</c:v>
                </c:pt>
                <c:pt idx="2241">
                  <c:v>3.7676131725311199</c:v>
                </c:pt>
                <c:pt idx="2242">
                  <c:v>3.7360162734985298</c:v>
                </c:pt>
                <c:pt idx="2243">
                  <c:v>3.7044262886047301</c:v>
                </c:pt>
                <c:pt idx="2244">
                  <c:v>3.6728453636169398</c:v>
                </c:pt>
                <c:pt idx="2245">
                  <c:v>3.63513755798339</c:v>
                </c:pt>
                <c:pt idx="2246">
                  <c:v>3.6036148071289</c:v>
                </c:pt>
                <c:pt idx="2247">
                  <c:v>3.5721075534820499</c:v>
                </c:pt>
                <c:pt idx="2248">
                  <c:v>3.54061675071716</c:v>
                </c:pt>
                <c:pt idx="2249">
                  <c:v>3.5091452598571702</c:v>
                </c:pt>
                <c:pt idx="2250">
                  <c:v>3.4776942729949898</c:v>
                </c:pt>
                <c:pt idx="2251">
                  <c:v>3.44626593589782</c:v>
                </c:pt>
                <c:pt idx="2252">
                  <c:v>3.4148631095886199</c:v>
                </c:pt>
                <c:pt idx="2253">
                  <c:v>3.3834865093231201</c:v>
                </c:pt>
                <c:pt idx="2254">
                  <c:v>3.3462009429931601</c:v>
                </c:pt>
                <c:pt idx="2255">
                  <c:v>3.3149209022521902</c:v>
                </c:pt>
                <c:pt idx="2256">
                  <c:v>3.2836742401122998</c:v>
                </c:pt>
                <c:pt idx="2257">
                  <c:v>3.2524621486663801</c:v>
                </c:pt>
                <c:pt idx="2258">
                  <c:v>3.2212877273559499</c:v>
                </c:pt>
                <c:pt idx="2259">
                  <c:v>3.19015264511108</c:v>
                </c:pt>
                <c:pt idx="2260">
                  <c:v>3.1590585708618102</c:v>
                </c:pt>
                <c:pt idx="2261">
                  <c:v>3.12800765037536</c:v>
                </c:pt>
                <c:pt idx="2262">
                  <c:v>3.09700202941894</c:v>
                </c:pt>
                <c:pt idx="2263">
                  <c:v>3.06032943725585</c:v>
                </c:pt>
                <c:pt idx="2264">
                  <c:v>3.0294601917266801</c:v>
                </c:pt>
                <c:pt idx="2265">
                  <c:v>2.9986422061920099</c:v>
                </c:pt>
                <c:pt idx="2266">
                  <c:v>2.9678785800933798</c:v>
                </c:pt>
                <c:pt idx="2267">
                  <c:v>2.9371712207794101</c:v>
                </c:pt>
                <c:pt idx="2268">
                  <c:v>2.90652179718017</c:v>
                </c:pt>
                <c:pt idx="2269">
                  <c:v>2.87593269348144</c:v>
                </c:pt>
                <c:pt idx="2270">
                  <c:v>2.8454062938690101</c:v>
                </c:pt>
                <c:pt idx="2271">
                  <c:v>2.80943751335144</c:v>
                </c:pt>
                <c:pt idx="2272">
                  <c:v>2.7790827751159601</c:v>
                </c:pt>
                <c:pt idx="2273">
                  <c:v>2.7487976551055899</c:v>
                </c:pt>
                <c:pt idx="2274">
                  <c:v>2.71858382225036</c:v>
                </c:pt>
                <c:pt idx="2275">
                  <c:v>2.6884434223175</c:v>
                </c:pt>
                <c:pt idx="2276">
                  <c:v>2.6583783626556401</c:v>
                </c:pt>
                <c:pt idx="2277">
                  <c:v>2.6283919811248699</c:v>
                </c:pt>
                <c:pt idx="2278">
                  <c:v>2.5984854698181099</c:v>
                </c:pt>
                <c:pt idx="2279">
                  <c:v>2.5686612129211399</c:v>
                </c:pt>
                <c:pt idx="2280">
                  <c:v>2.53368687629699</c:v>
                </c:pt>
                <c:pt idx="2281">
                  <c:v>2.5040767192840501</c:v>
                </c:pt>
                <c:pt idx="2282">
                  <c:v>2.4745559692382799</c:v>
                </c:pt>
                <c:pt idx="2283">
                  <c:v>2.4451270103454501</c:v>
                </c:pt>
                <c:pt idx="2284">
                  <c:v>2.4157912731170601</c:v>
                </c:pt>
                <c:pt idx="2285">
                  <c:v>2.38655185699462</c:v>
                </c:pt>
                <c:pt idx="2286">
                  <c:v>2.35741066932678</c:v>
                </c:pt>
                <c:pt idx="2287">
                  <c:v>2.3283700942993102</c:v>
                </c:pt>
                <c:pt idx="2288">
                  <c:v>2.2994325160980198</c:v>
                </c:pt>
                <c:pt idx="2289">
                  <c:v>2.26566386222839</c:v>
                </c:pt>
                <c:pt idx="2290">
                  <c:v>2.23698425292968</c:v>
                </c:pt>
                <c:pt idx="2291">
                  <c:v>2.2084143161773602</c:v>
                </c:pt>
                <c:pt idx="2292">
                  <c:v>2.1799566745757999</c:v>
                </c:pt>
                <c:pt idx="2293">
                  <c:v>2.1516137123107901</c:v>
                </c:pt>
                <c:pt idx="2294">
                  <c:v>2.1233880519866899</c:v>
                </c:pt>
                <c:pt idx="2295">
                  <c:v>2.09528183937072</c:v>
                </c:pt>
                <c:pt idx="2296">
                  <c:v>2.0672969818115199</c:v>
                </c:pt>
                <c:pt idx="2297">
                  <c:v>2.03477931022644</c:v>
                </c:pt>
                <c:pt idx="2298">
                  <c:v>2.0070924758911102</c:v>
                </c:pt>
                <c:pt idx="2299">
                  <c:v>1.9795345067977901</c:v>
                </c:pt>
                <c:pt idx="2300">
                  <c:v>1.9521079063415501</c:v>
                </c:pt>
                <c:pt idx="2301">
                  <c:v>1.92481553554534</c:v>
                </c:pt>
                <c:pt idx="2302">
                  <c:v>1.8976593017578101</c:v>
                </c:pt>
                <c:pt idx="2303">
                  <c:v>1.8706418275833101</c:v>
                </c:pt>
                <c:pt idx="2304">
                  <c:v>1.84376561641693</c:v>
                </c:pt>
                <c:pt idx="2305">
                  <c:v>1.81703305244445</c:v>
                </c:pt>
                <c:pt idx="2306">
                  <c:v>1.7861403226852399</c:v>
                </c:pt>
                <c:pt idx="2307">
                  <c:v>1.7597514390945399</c:v>
                </c:pt>
                <c:pt idx="2308">
                  <c:v>1.7335137128829901</c:v>
                </c:pt>
                <c:pt idx="2309">
                  <c:v>1.7074296474456701</c:v>
                </c:pt>
                <c:pt idx="2310">
                  <c:v>1.68150186538696</c:v>
                </c:pt>
                <c:pt idx="2311">
                  <c:v>1.6557325124740601</c:v>
                </c:pt>
                <c:pt idx="2312">
                  <c:v>1.6301243305206301</c:v>
                </c:pt>
                <c:pt idx="2313">
                  <c:v>1.60467994213104</c:v>
                </c:pt>
                <c:pt idx="2314">
                  <c:v>1.57940149307251</c:v>
                </c:pt>
                <c:pt idx="2315">
                  <c:v>1.55036520957946</c:v>
                </c:pt>
                <c:pt idx="2316">
                  <c:v>1.52547824382782</c:v>
                </c:pt>
                <c:pt idx="2317">
                  <c:v>1.50076532363891</c:v>
                </c:pt>
                <c:pt idx="2318">
                  <c:v>1.47622859477996</c:v>
                </c:pt>
                <c:pt idx="2319">
                  <c:v>1.45187103748321</c:v>
                </c:pt>
                <c:pt idx="2320">
                  <c:v>1.42769515514373</c:v>
                </c:pt>
                <c:pt idx="2321">
                  <c:v>1.40370345115661</c:v>
                </c:pt>
                <c:pt idx="2322">
                  <c:v>1.37989842891693</c:v>
                </c:pt>
                <c:pt idx="2323">
                  <c:v>1.3562828302383401</c:v>
                </c:pt>
                <c:pt idx="2324">
                  <c:v>1.3293311595916699</c:v>
                </c:pt>
                <c:pt idx="2325">
                  <c:v>1.3061058521270701</c:v>
                </c:pt>
                <c:pt idx="2326">
                  <c:v>1.28303587436676</c:v>
                </c:pt>
                <c:pt idx="2327">
                  <c:v>1.2601233720779399</c:v>
                </c:pt>
                <c:pt idx="2328">
                  <c:v>1.2373708486557</c:v>
                </c:pt>
                <c:pt idx="2329">
                  <c:v>1.2147802114486601</c:v>
                </c:pt>
                <c:pt idx="2330">
                  <c:v>1.1923542022705</c:v>
                </c:pt>
                <c:pt idx="2331">
                  <c:v>1.17009496688842</c:v>
                </c:pt>
                <c:pt idx="2332">
                  <c:v>1.1446994543075499</c:v>
                </c:pt>
                <c:pt idx="2333">
                  <c:v>1.1228175163269001</c:v>
                </c:pt>
                <c:pt idx="2334">
                  <c:v>1.1011092662811199</c:v>
                </c:pt>
                <c:pt idx="2335">
                  <c:v>1.0795773267745901</c:v>
                </c:pt>
                <c:pt idx="2336">
                  <c:v>1.0582239627838099</c:v>
                </c:pt>
                <c:pt idx="2337">
                  <c:v>1.0370514392852701</c:v>
                </c:pt>
                <c:pt idx="2338">
                  <c:v>1.01606225967407</c:v>
                </c:pt>
                <c:pt idx="2339">
                  <c:v>0.995258748531342</c:v>
                </c:pt>
                <c:pt idx="2340">
                  <c:v>0.97464334964752197</c:v>
                </c:pt>
                <c:pt idx="2341">
                  <c:v>0.95119351148605302</c:v>
                </c:pt>
                <c:pt idx="2342">
                  <c:v>0.93099999427795399</c:v>
                </c:pt>
                <c:pt idx="2343">
                  <c:v>0.91100174188613903</c:v>
                </c:pt>
                <c:pt idx="2344">
                  <c:v>0.89120131731033303</c:v>
                </c:pt>
                <c:pt idx="2345">
                  <c:v>0.87160116434097301</c:v>
                </c:pt>
                <c:pt idx="2346">
                  <c:v>0.85220354795455899</c:v>
                </c:pt>
                <c:pt idx="2347">
                  <c:v>0.83301103115081798</c:v>
                </c:pt>
                <c:pt idx="2348">
                  <c:v>0.81402599811553999</c:v>
                </c:pt>
                <c:pt idx="2349">
                  <c:v>0.79525083303451505</c:v>
                </c:pt>
                <c:pt idx="2350">
                  <c:v>0.77396857738494895</c:v>
                </c:pt>
                <c:pt idx="2351">
                  <c:v>0.75566130876541104</c:v>
                </c:pt>
                <c:pt idx="2352">
                  <c:v>0.73757141828536998</c:v>
                </c:pt>
                <c:pt idx="2353">
                  <c:v>0.719701588153839</c:v>
                </c:pt>
                <c:pt idx="2354">
                  <c:v>0.70205426216125499</c:v>
                </c:pt>
                <c:pt idx="2355">
                  <c:v>0.68463176488876298</c:v>
                </c:pt>
                <c:pt idx="2356">
                  <c:v>0.66743677854537997</c:v>
                </c:pt>
                <c:pt idx="2357">
                  <c:v>0.65047168731689498</c:v>
                </c:pt>
                <c:pt idx="2358">
                  <c:v>0.633739054203033</c:v>
                </c:pt>
                <c:pt idx="2359">
                  <c:v>0.61724150180816695</c:v>
                </c:pt>
                <c:pt idx="2360">
                  <c:v>0.59863442182540905</c:v>
                </c:pt>
                <c:pt idx="2361">
                  <c:v>0.58265697956085205</c:v>
                </c:pt>
                <c:pt idx="2362">
                  <c:v>0.566922307014465</c:v>
                </c:pt>
                <c:pt idx="2363">
                  <c:v>0.55143290758132901</c:v>
                </c:pt>
                <c:pt idx="2364">
                  <c:v>0.53619140386581399</c:v>
                </c:pt>
                <c:pt idx="2365">
                  <c:v>0.52120023965835605</c:v>
                </c:pt>
                <c:pt idx="2366">
                  <c:v>0.50646209716796897</c:v>
                </c:pt>
                <c:pt idx="2367">
                  <c:v>0.49197965860366799</c:v>
                </c:pt>
                <c:pt idx="2368">
                  <c:v>0.47775524854660001</c:v>
                </c:pt>
                <c:pt idx="2369">
                  <c:v>0.46379172801971402</c:v>
                </c:pt>
                <c:pt idx="2370">
                  <c:v>0.448145091533661</c:v>
                </c:pt>
                <c:pt idx="2371">
                  <c:v>0.43471682071685802</c:v>
                </c:pt>
                <c:pt idx="2372">
                  <c:v>0.43471682071685802</c:v>
                </c:pt>
                <c:pt idx="2373">
                  <c:v>0.42150861024856601</c:v>
                </c:pt>
                <c:pt idx="2374">
                  <c:v>0.40852272510528598</c:v>
                </c:pt>
                <c:pt idx="2375">
                  <c:v>0.395751953125</c:v>
                </c:pt>
                <c:pt idx="2376">
                  <c:v>0.38316255807876598</c:v>
                </c:pt>
                <c:pt idx="2377">
                  <c:v>0.37075296044349698</c:v>
                </c:pt>
                <c:pt idx="2378">
                  <c:v>0.35852515697479198</c:v>
                </c:pt>
                <c:pt idx="2379">
                  <c:v>0.34648099541664101</c:v>
                </c:pt>
                <c:pt idx="2380">
                  <c:v>0.334622472524643</c:v>
                </c:pt>
                <c:pt idx="2381">
                  <c:v>0.32128787040710399</c:v>
                </c:pt>
                <c:pt idx="2382">
                  <c:v>0.30983549356460599</c:v>
                </c:pt>
                <c:pt idx="2383">
                  <c:v>0.29857462644576999</c:v>
                </c:pt>
                <c:pt idx="2384">
                  <c:v>0.28750720620155301</c:v>
                </c:pt>
                <c:pt idx="2385">
                  <c:v>0.27663516998290999</c:v>
                </c:pt>
                <c:pt idx="2386">
                  <c:v>0.26596051454544101</c:v>
                </c:pt>
                <c:pt idx="2387">
                  <c:v>0.25548514723777799</c:v>
                </c:pt>
                <c:pt idx="2388">
                  <c:v>0.24521112442016599</c:v>
                </c:pt>
                <c:pt idx="2389">
                  <c:v>0.23514035344123799</c:v>
                </c:pt>
                <c:pt idx="2390">
                  <c:v>0.22527483105659499</c:v>
                </c:pt>
                <c:pt idx="2391">
                  <c:v>0.21423032879829401</c:v>
                </c:pt>
                <c:pt idx="2392">
                  <c:v>0.20481197535991699</c:v>
                </c:pt>
                <c:pt idx="2393">
                  <c:v>0.19560496509075201</c:v>
                </c:pt>
                <c:pt idx="2394">
                  <c:v>0.18661126494407701</c:v>
                </c:pt>
                <c:pt idx="2395">
                  <c:v>0.177832901477814</c:v>
                </c:pt>
                <c:pt idx="2396">
                  <c:v>0.169271886348724</c:v>
                </c:pt>
                <c:pt idx="2397">
                  <c:v>0.160930246114731</c:v>
                </c:pt>
                <c:pt idx="2398">
                  <c:v>0.15281002223491699</c:v>
                </c:pt>
                <c:pt idx="2399">
                  <c:v>0.14491321146488201</c:v>
                </c:pt>
                <c:pt idx="2400">
                  <c:v>0.13724187016487099</c:v>
                </c:pt>
                <c:pt idx="2401">
                  <c:v>0.12979805469512901</c:v>
                </c:pt>
                <c:pt idx="2402">
                  <c:v>0.121529713273048</c:v>
                </c:pt>
                <c:pt idx="2403">
                  <c:v>0.11457943171262699</c:v>
                </c:pt>
                <c:pt idx="2404">
                  <c:v>0.107862919569016</c:v>
                </c:pt>
                <c:pt idx="2405">
                  <c:v>0.101368866860867</c:v>
                </c:pt>
                <c:pt idx="2406">
                  <c:v>9.5064260065556003E-2</c:v>
                </c:pt>
                <c:pt idx="2407">
                  <c:v>8.8949009776115001E-2</c:v>
                </c:pt>
                <c:pt idx="2408">
                  <c:v>8.3024822175502999E-2</c:v>
                </c:pt>
                <c:pt idx="2409">
                  <c:v>7.6466411352157995E-2</c:v>
                </c:pt>
                <c:pt idx="2410">
                  <c:v>7.0964008569717005E-2</c:v>
                </c:pt>
                <c:pt idx="2411">
                  <c:v>6.5657898783683999E-2</c:v>
                </c:pt>
                <c:pt idx="2412">
                  <c:v>6.0549806803465001E-2</c:v>
                </c:pt>
                <c:pt idx="2413">
                  <c:v>5.4949924349784997E-2</c:v>
                </c:pt>
                <c:pt idx="2414">
                  <c:v>5.0278570502996001E-2</c:v>
                </c:pt>
                <c:pt idx="2415">
                  <c:v>4.5810535550117E-2</c:v>
                </c:pt>
                <c:pt idx="2416">
                  <c:v>4.1547562927008001E-2</c:v>
                </c:pt>
                <c:pt idx="2417">
                  <c:v>3.6941755563020998E-2</c:v>
                </c:pt>
                <c:pt idx="2418">
                  <c:v>3.3130630850792001E-2</c:v>
                </c:pt>
                <c:pt idx="2419">
                  <c:v>2.9529925435781E-2</c:v>
                </c:pt>
                <c:pt idx="2420">
                  <c:v>2.6141405105591001E-2</c:v>
                </c:pt>
                <c:pt idx="2421">
                  <c:v>2.2966833785176E-2</c:v>
                </c:pt>
                <c:pt idx="2422">
                  <c:v>1.9644234329461999E-2</c:v>
                </c:pt>
                <c:pt idx="2423">
                  <c:v>1.6940435394645001E-2</c:v>
                </c:pt>
                <c:pt idx="2424">
                  <c:v>1.4456014148891E-2</c:v>
                </c:pt>
                <c:pt idx="2425">
                  <c:v>1.2192755937576001E-2</c:v>
                </c:pt>
                <c:pt idx="2426">
                  <c:v>9.9447742104530005E-3</c:v>
                </c:pt>
                <c:pt idx="2427">
                  <c:v>8.1672351807359992E-3</c:v>
                </c:pt>
                <c:pt idx="2428">
                  <c:v>6.5876566804949997E-3</c:v>
                </c:pt>
                <c:pt idx="2429">
                  <c:v>5.1916786469519997E-3</c:v>
                </c:pt>
                <c:pt idx="2430">
                  <c:v>3.8830852136019999E-3</c:v>
                </c:pt>
                <c:pt idx="2431">
                  <c:v>2.8823148459199998E-3</c:v>
                </c:pt>
                <c:pt idx="2432">
                  <c:v>2.050516428426E-3</c:v>
                </c:pt>
                <c:pt idx="2433">
                  <c:v>1.361500821076E-3</c:v>
                </c:pt>
                <c:pt idx="2434">
                  <c:v>7.7904731733700004E-4</c:v>
                </c:pt>
                <c:pt idx="2435">
                  <c:v>7.7904731733700004E-4</c:v>
                </c:pt>
                <c:pt idx="2436">
                  <c:v>3.9011196349700002E-4</c:v>
                </c:pt>
                <c:pt idx="2437">
                  <c:v>1.47096507135E-4</c:v>
                </c:pt>
                <c:pt idx="2438">
                  <c:v>3.7452944525000001E-5</c:v>
                </c:pt>
                <c:pt idx="2439">
                  <c:v>1.298987172E-6</c:v>
                </c:pt>
                <c:pt idx="2602">
                  <c:v>2.3646556655999999E-5</c:v>
                </c:pt>
                <c:pt idx="2603">
                  <c:v>9.8527911176999995E-5</c:v>
                </c:pt>
                <c:pt idx="2604">
                  <c:v>2.2184345289100001E-4</c:v>
                </c:pt>
                <c:pt idx="2605">
                  <c:v>3.9403032860699998E-4</c:v>
                </c:pt>
                <c:pt idx="2606">
                  <c:v>6.1819597613100002E-4</c:v>
                </c:pt>
                <c:pt idx="2607">
                  <c:v>8.8770239381099996E-4</c:v>
                </c:pt>
                <c:pt idx="2608">
                  <c:v>1.2049662182110001E-3</c:v>
                </c:pt>
                <c:pt idx="2609">
                  <c:v>1.5741827664900001E-3</c:v>
                </c:pt>
                <c:pt idx="2610">
                  <c:v>1.9864188507199999E-3</c:v>
                </c:pt>
                <c:pt idx="2611">
                  <c:v>2.4453070946039998E-3</c:v>
                </c:pt>
                <c:pt idx="2612">
                  <c:v>2.955378964543E-3</c:v>
                </c:pt>
                <c:pt idx="2613">
                  <c:v>3.5069119185209999E-3</c:v>
                </c:pt>
                <c:pt idx="2614">
                  <c:v>4.1040005162360001E-3</c:v>
                </c:pt>
                <c:pt idx="2615">
                  <c:v>4.7462810762229999E-3</c:v>
                </c:pt>
                <c:pt idx="2616">
                  <c:v>5.4381936788560001E-3</c:v>
                </c:pt>
                <c:pt idx="2617">
                  <c:v>5.4381936788560001E-3</c:v>
                </c:pt>
                <c:pt idx="2618">
                  <c:v>6.1700865626340001E-3</c:v>
                </c:pt>
                <c:pt idx="2619">
                  <c:v>6.94943126291E-3</c:v>
                </c:pt>
                <c:pt idx="2620">
                  <c:v>7.7693709172309998E-3</c:v>
                </c:pt>
                <c:pt idx="2621">
                  <c:v>8.6326999589800002E-3</c:v>
                </c:pt>
                <c:pt idx="2622">
                  <c:v>9.5405373722309995E-3</c:v>
                </c:pt>
                <c:pt idx="2623">
                  <c:v>1.0489643551409E-2</c:v>
                </c:pt>
                <c:pt idx="2624">
                  <c:v>1.1481068097055E-2</c:v>
                </c:pt>
                <c:pt idx="2625">
                  <c:v>1.2513352558017001E-2</c:v>
                </c:pt>
                <c:pt idx="2626">
                  <c:v>1.3588304631412E-2</c:v>
                </c:pt>
                <c:pt idx="2627">
                  <c:v>1.4704514294863E-2</c:v>
                </c:pt>
                <c:pt idx="2628">
                  <c:v>1.5861628577112999E-2</c:v>
                </c:pt>
                <c:pt idx="2629">
                  <c:v>1.7054744064807999E-2</c:v>
                </c:pt>
                <c:pt idx="2630">
                  <c:v>1.8292453140019999E-2</c:v>
                </c:pt>
                <c:pt idx="2631">
                  <c:v>1.9570019096135999E-2</c:v>
                </c:pt>
                <c:pt idx="2632">
                  <c:v>2.0878439769149E-2</c:v>
                </c:pt>
                <c:pt idx="2633">
                  <c:v>2.223439514637E-2</c:v>
                </c:pt>
                <c:pt idx="2634">
                  <c:v>2.3629164323211001E-2</c:v>
                </c:pt>
                <c:pt idx="2635">
                  <c:v>2.5048969313501999E-2</c:v>
                </c:pt>
                <c:pt idx="2636">
                  <c:v>2.6519943028688001E-2</c:v>
                </c:pt>
                <c:pt idx="2637">
                  <c:v>2.6519943028688001E-2</c:v>
                </c:pt>
                <c:pt idx="2638">
                  <c:v>2.8010306879877999E-2</c:v>
                </c:pt>
                <c:pt idx="2639">
                  <c:v>2.9556000605226E-2</c:v>
                </c:pt>
                <c:pt idx="2640">
                  <c:v>3.1138792634009999E-2</c:v>
                </c:pt>
                <c:pt idx="2641">
                  <c:v>3.2733935862779999E-2</c:v>
                </c:pt>
                <c:pt idx="2642">
                  <c:v>3.4389294683933001E-2</c:v>
                </c:pt>
                <c:pt idx="2643">
                  <c:v>3.6080736666918002E-2</c:v>
                </c:pt>
                <c:pt idx="2644">
                  <c:v>3.7776838988065997E-2</c:v>
                </c:pt>
                <c:pt idx="2645">
                  <c:v>3.9538711309432997E-2</c:v>
                </c:pt>
                <c:pt idx="2646">
                  <c:v>4.1335657238960002E-2</c:v>
                </c:pt>
                <c:pt idx="2647">
                  <c:v>4.3128937482834001E-2</c:v>
                </c:pt>
                <c:pt idx="2648">
                  <c:v>4.4994197785854E-2</c:v>
                </c:pt>
                <c:pt idx="2649">
                  <c:v>4.6893533319235001E-2</c:v>
                </c:pt>
                <c:pt idx="2650">
                  <c:v>4.8780243843794001E-2</c:v>
                </c:pt>
                <c:pt idx="2651">
                  <c:v>5.0745800137520003E-2</c:v>
                </c:pt>
                <c:pt idx="2652">
                  <c:v>5.2744437009096E-2</c:v>
                </c:pt>
                <c:pt idx="2653">
                  <c:v>5.4720871150494003E-2</c:v>
                </c:pt>
                <c:pt idx="2654">
                  <c:v>5.4720871150494003E-2</c:v>
                </c:pt>
                <c:pt idx="2655">
                  <c:v>5.6783653795719001E-2</c:v>
                </c:pt>
                <c:pt idx="2656">
                  <c:v>5.8815494179726001E-2</c:v>
                </c:pt>
                <c:pt idx="2657">
                  <c:v>6.0941018164157999E-2</c:v>
                </c:pt>
                <c:pt idx="2658">
                  <c:v>6.3026450574397999E-2</c:v>
                </c:pt>
                <c:pt idx="2659">
                  <c:v>6.5213315188884999E-2</c:v>
                </c:pt>
                <c:pt idx="2660">
                  <c:v>6.7430987954140001E-2</c:v>
                </c:pt>
                <c:pt idx="2661">
                  <c:v>6.9597363471985002E-2</c:v>
                </c:pt>
                <c:pt idx="2662">
                  <c:v>7.1874342858791004E-2</c:v>
                </c:pt>
                <c:pt idx="2663">
                  <c:v>7.4181169271469005E-2</c:v>
                </c:pt>
                <c:pt idx="2664">
                  <c:v>7.6424904167652005E-2</c:v>
                </c:pt>
                <c:pt idx="2665">
                  <c:v>7.8789025545120003E-2</c:v>
                </c:pt>
                <c:pt idx="2666">
                  <c:v>8.1182040274142997E-2</c:v>
                </c:pt>
                <c:pt idx="2667">
                  <c:v>8.3499602973460998E-2</c:v>
                </c:pt>
                <c:pt idx="2668">
                  <c:v>8.5947923362254999E-2</c:v>
                </c:pt>
                <c:pt idx="2669">
                  <c:v>8.5947923362254999E-2</c:v>
                </c:pt>
                <c:pt idx="2670">
                  <c:v>8.8309779763222004E-2</c:v>
                </c:pt>
                <c:pt idx="2671">
                  <c:v>9.0812064707278997E-2</c:v>
                </c:pt>
                <c:pt idx="2672">
                  <c:v>9.3341663479805007E-2</c:v>
                </c:pt>
                <c:pt idx="2673">
                  <c:v>9.5771394670010002E-2</c:v>
                </c:pt>
                <c:pt idx="2674">
                  <c:v>9.8353005945682997E-2</c:v>
                </c:pt>
                <c:pt idx="2675">
                  <c:v>0.10082363337278399</c:v>
                </c:pt>
                <c:pt idx="2676">
                  <c:v>0.103484779596329</c:v>
                </c:pt>
                <c:pt idx="2677">
                  <c:v>0.106213234364986</c:v>
                </c:pt>
                <c:pt idx="2678">
                  <c:v>0.108918942511082</c:v>
                </c:pt>
                <c:pt idx="2679">
                  <c:v>0.111796334385872</c:v>
                </c:pt>
                <c:pt idx="2680">
                  <c:v>0.114739045500755</c:v>
                </c:pt>
                <c:pt idx="2681">
                  <c:v>0.117704473435879</c:v>
                </c:pt>
                <c:pt idx="2682">
                  <c:v>0.12079181522130999</c:v>
                </c:pt>
                <c:pt idx="2683">
                  <c:v>0.12394250929355601</c:v>
                </c:pt>
                <c:pt idx="2684">
                  <c:v>0.12715958058834101</c:v>
                </c:pt>
                <c:pt idx="2685">
                  <c:v>0.12715958058834101</c:v>
                </c:pt>
                <c:pt idx="2686">
                  <c:v>0.130456313490868</c:v>
                </c:pt>
                <c:pt idx="2687">
                  <c:v>0.13391928374767301</c:v>
                </c:pt>
                <c:pt idx="2688">
                  <c:v>0.137446284294128</c:v>
                </c:pt>
                <c:pt idx="2689">
                  <c:v>0.14107070863246901</c:v>
                </c:pt>
                <c:pt idx="2690">
                  <c:v>0.14497882127761799</c:v>
                </c:pt>
                <c:pt idx="2691">
                  <c:v>0.14883090555667899</c:v>
                </c:pt>
                <c:pt idx="2692">
                  <c:v>0.153042837977409</c:v>
                </c:pt>
                <c:pt idx="2693">
                  <c:v>0.15711806714534801</c:v>
                </c:pt>
                <c:pt idx="2694">
                  <c:v>0.16128577291965501</c:v>
                </c:pt>
                <c:pt idx="2695">
                  <c:v>0.165921270847321</c:v>
                </c:pt>
                <c:pt idx="2696">
                  <c:v>0.17030565440654799</c:v>
                </c:pt>
                <c:pt idx="2697">
                  <c:v>0.17477959394455</c:v>
                </c:pt>
                <c:pt idx="2698">
                  <c:v>0.179826229810715</c:v>
                </c:pt>
                <c:pt idx="2699">
                  <c:v>0.18451043963432301</c:v>
                </c:pt>
                <c:pt idx="2700">
                  <c:v>0.18451043963432301</c:v>
                </c:pt>
                <c:pt idx="2701">
                  <c:v>0.189836695790291</c:v>
                </c:pt>
                <c:pt idx="2702">
                  <c:v>0.19472676515579199</c:v>
                </c:pt>
                <c:pt idx="2703">
                  <c:v>0.199701562523842</c:v>
                </c:pt>
                <c:pt idx="2704">
                  <c:v>0.205417901277542</c:v>
                </c:pt>
                <c:pt idx="2705">
                  <c:v>0.21059225499629999</c:v>
                </c:pt>
                <c:pt idx="2706">
                  <c:v>0.21584850549697901</c:v>
                </c:pt>
                <c:pt idx="2707">
                  <c:v>0.22194278240203899</c:v>
                </c:pt>
                <c:pt idx="2708">
                  <c:v>0.22739234566688499</c:v>
                </c:pt>
                <c:pt idx="2709">
                  <c:v>0.23374262452125499</c:v>
                </c:pt>
                <c:pt idx="2710">
                  <c:v>0.239381194114685</c:v>
                </c:pt>
                <c:pt idx="2711">
                  <c:v>0.24509692192077601</c:v>
                </c:pt>
                <c:pt idx="2712">
                  <c:v>0.251804620027542</c:v>
                </c:pt>
                <c:pt idx="2713">
                  <c:v>0.25770321488380399</c:v>
                </c:pt>
                <c:pt idx="2714">
                  <c:v>0.26367619633674599</c:v>
                </c:pt>
                <c:pt idx="2715">
                  <c:v>0.27072951197624201</c:v>
                </c:pt>
                <c:pt idx="2716">
                  <c:v>0.27072951197624201</c:v>
                </c:pt>
                <c:pt idx="2717">
                  <c:v>0.27687928080558799</c:v>
                </c:pt>
                <c:pt idx="2718">
                  <c:v>0.28416556119918801</c:v>
                </c:pt>
                <c:pt idx="2719">
                  <c:v>0.29048788547515902</c:v>
                </c:pt>
                <c:pt idx="2720">
                  <c:v>0.29688003659248402</c:v>
                </c:pt>
                <c:pt idx="2721">
                  <c:v>0.304491937160492</c:v>
                </c:pt>
                <c:pt idx="2722">
                  <c:v>0.31105062365531899</c:v>
                </c:pt>
                <c:pt idx="2723">
                  <c:v>0.31767645478248602</c:v>
                </c:pt>
                <c:pt idx="2724">
                  <c:v>0.32560241222381597</c:v>
                </c:pt>
                <c:pt idx="2725">
                  <c:v>0.33238887786865201</c:v>
                </c:pt>
                <c:pt idx="2726">
                  <c:v>0.34052541851997398</c:v>
                </c:pt>
                <c:pt idx="2727">
                  <c:v>0.34746843576431302</c:v>
                </c:pt>
                <c:pt idx="2728">
                  <c:v>0.354474097490311</c:v>
                </c:pt>
                <c:pt idx="2729">
                  <c:v>0.36290520429611201</c:v>
                </c:pt>
                <c:pt idx="2730">
                  <c:v>0.370061576366425</c:v>
                </c:pt>
                <c:pt idx="2731">
                  <c:v>0.370061576366425</c:v>
                </c:pt>
                <c:pt idx="2732">
                  <c:v>0.37868940830230702</c:v>
                </c:pt>
                <c:pt idx="2733">
                  <c:v>0.38599249720573398</c:v>
                </c:pt>
                <c:pt idx="2734">
                  <c:v>0.39335379004478499</c:v>
                </c:pt>
                <c:pt idx="2735">
                  <c:v>0.40225708484649703</c:v>
                </c:pt>
                <c:pt idx="2736">
                  <c:v>0.40975934267044101</c:v>
                </c:pt>
                <c:pt idx="2737">
                  <c:v>0.41731724143028298</c:v>
                </c:pt>
                <c:pt idx="2738">
                  <c:v>0.42648494243621798</c:v>
                </c:pt>
                <c:pt idx="2739">
                  <c:v>0.43417817354202298</c:v>
                </c:pt>
                <c:pt idx="2740">
                  <c:v>0.44352111220359802</c:v>
                </c:pt>
                <c:pt idx="2741">
                  <c:v>0.45134568214416498</c:v>
                </c:pt>
                <c:pt idx="2742">
                  <c:v>0.459221631288528</c:v>
                </c:pt>
                <c:pt idx="2743">
                  <c:v>0.46881037950515703</c:v>
                </c:pt>
                <c:pt idx="2744">
                  <c:v>0.476812094449997</c:v>
                </c:pt>
                <c:pt idx="2745">
                  <c:v>0.48486268520355202</c:v>
                </c:pt>
                <c:pt idx="2746">
                  <c:v>0.49468654394149802</c:v>
                </c:pt>
                <c:pt idx="2747">
                  <c:v>0.49468654394149802</c:v>
                </c:pt>
                <c:pt idx="2748">
                  <c:v>0.50285738706588701</c:v>
                </c:pt>
                <c:pt idx="2749">
                  <c:v>0.51283562183380105</c:v>
                </c:pt>
                <c:pt idx="2750">
                  <c:v>0.52112299203872703</c:v>
                </c:pt>
                <c:pt idx="2751">
                  <c:v>0.529455006122589</c:v>
                </c:pt>
                <c:pt idx="2752">
                  <c:v>0.53965020179748502</c:v>
                </c:pt>
                <c:pt idx="2753">
                  <c:v>0.54809325933456399</c:v>
                </c:pt>
                <c:pt idx="2754">
                  <c:v>0.55657857656478904</c:v>
                </c:pt>
                <c:pt idx="2755">
                  <c:v>0.566980421543121</c:v>
                </c:pt>
                <c:pt idx="2756">
                  <c:v>0.57557135820388805</c:v>
                </c:pt>
                <c:pt idx="2757">
                  <c:v>0.58610737323760997</c:v>
                </c:pt>
                <c:pt idx="2758">
                  <c:v>0.59480029344558705</c:v>
                </c:pt>
                <c:pt idx="2759">
                  <c:v>0.60353147983551003</c:v>
                </c:pt>
                <c:pt idx="2760">
                  <c:v>0.61425644159317005</c:v>
                </c:pt>
                <c:pt idx="2761">
                  <c:v>0.62308430671691895</c:v>
                </c:pt>
                <c:pt idx="2762">
                  <c:v>0.62308430671691895</c:v>
                </c:pt>
                <c:pt idx="2763">
                  <c:v>0.63393098115920998</c:v>
                </c:pt>
                <c:pt idx="2764">
                  <c:v>0.64285194873809803</c:v>
                </c:pt>
                <c:pt idx="2765">
                  <c:v>0.65180712938308705</c:v>
                </c:pt>
                <c:pt idx="2766">
                  <c:v>0.66282552480697599</c:v>
                </c:pt>
                <c:pt idx="2767">
                  <c:v>0.67186868190765403</c:v>
                </c:pt>
                <c:pt idx="2768">
                  <c:v>0.68094366788864102</c:v>
                </c:pt>
                <c:pt idx="2769">
                  <c:v>0.69212394952774003</c:v>
                </c:pt>
                <c:pt idx="2770">
                  <c:v>0.70128172636032104</c:v>
                </c:pt>
                <c:pt idx="2771">
                  <c:v>0.71046918630599998</c:v>
                </c:pt>
                <c:pt idx="2772">
                  <c:v>0.72180151939392101</c:v>
                </c:pt>
                <c:pt idx="2773">
                  <c:v>0.73106670379638705</c:v>
                </c:pt>
                <c:pt idx="2774">
                  <c:v>0.74249446392059304</c:v>
                </c:pt>
                <c:pt idx="2775">
                  <c:v>0.751833915710449</c:v>
                </c:pt>
                <c:pt idx="2776">
                  <c:v>0.76119911670684803</c:v>
                </c:pt>
                <c:pt idx="2777">
                  <c:v>0.77276247739791903</c:v>
                </c:pt>
                <c:pt idx="2778">
                  <c:v>0.77276247739791903</c:v>
                </c:pt>
                <c:pt idx="2779">
                  <c:v>0.78219699859619096</c:v>
                </c:pt>
                <c:pt idx="2780">
                  <c:v>0.79384404420852706</c:v>
                </c:pt>
                <c:pt idx="2781">
                  <c:v>0.80334448814392101</c:v>
                </c:pt>
                <c:pt idx="2782">
                  <c:v>0.81286704540252697</c:v>
                </c:pt>
                <c:pt idx="2783">
                  <c:v>0.82463341951370195</c:v>
                </c:pt>
                <c:pt idx="2784">
                  <c:v>0.83421701192855802</c:v>
                </c:pt>
                <c:pt idx="2785">
                  <c:v>0.84382045269012496</c:v>
                </c:pt>
                <c:pt idx="2786">
                  <c:v>0.85569691658019997</c:v>
                </c:pt>
                <c:pt idx="2787">
                  <c:v>0.86535656452178999</c:v>
                </c:pt>
                <c:pt idx="2788">
                  <c:v>0.87503397464752197</c:v>
                </c:pt>
                <c:pt idx="2789">
                  <c:v>0.88701337575912498</c:v>
                </c:pt>
                <c:pt idx="2790">
                  <c:v>0.89677971601486195</c:v>
                </c:pt>
                <c:pt idx="2791">
                  <c:v>0.90892708301544201</c:v>
                </c:pt>
                <c:pt idx="2792">
                  <c:v>0.91884618997573897</c:v>
                </c:pt>
                <c:pt idx="2793">
                  <c:v>0.91884618997573897</c:v>
                </c:pt>
                <c:pt idx="2794">
                  <c:v>0.93117564916610696</c:v>
                </c:pt>
                <c:pt idx="2795">
                  <c:v>0.941242575645447</c:v>
                </c:pt>
                <c:pt idx="2796">
                  <c:v>0.95136761665344205</c:v>
                </c:pt>
                <c:pt idx="2797">
                  <c:v>0.96395701169967696</c:v>
                </c:pt>
                <c:pt idx="2798">
                  <c:v>0.97422283887863204</c:v>
                </c:pt>
                <c:pt idx="2799">
                  <c:v>0.98454356193542503</c:v>
                </c:pt>
                <c:pt idx="2800">
                  <c:v>0.99737960100173995</c:v>
                </c:pt>
                <c:pt idx="2801">
                  <c:v>1.00783431529998</c:v>
                </c:pt>
                <c:pt idx="2802">
                  <c:v>1.0183407068252499</c:v>
                </c:pt>
                <c:pt idx="2803">
                  <c:v>1.03141665458679</c:v>
                </c:pt>
                <c:pt idx="2804">
                  <c:v>1.0420949459075901</c:v>
                </c:pt>
                <c:pt idx="2805">
                  <c:v>1.0528643131256099</c:v>
                </c:pt>
                <c:pt idx="2806">
                  <c:v>1.0663484334945601</c:v>
                </c:pt>
                <c:pt idx="2807">
                  <c:v>1.0773389339446999</c:v>
                </c:pt>
                <c:pt idx="2808">
                  <c:v>1.0799813270568801</c:v>
                </c:pt>
                <c:pt idx="2809">
                  <c:v>1.0911011695861801</c:v>
                </c:pt>
                <c:pt idx="2810">
                  <c:v>1.10230660438537</c:v>
                </c:pt>
                <c:pt idx="2811">
                  <c:v>1.11633813381195</c:v>
                </c:pt>
                <c:pt idx="2812">
                  <c:v>1.12776386737823</c:v>
                </c:pt>
                <c:pt idx="2813">
                  <c:v>1.13934957981109</c:v>
                </c:pt>
                <c:pt idx="2814">
                  <c:v>1.1540081501007</c:v>
                </c:pt>
                <c:pt idx="2815">
                  <c:v>1.1660010814666699</c:v>
                </c:pt>
                <c:pt idx="2816">
                  <c:v>1.17816162109375</c:v>
                </c:pt>
                <c:pt idx="2817">
                  <c:v>1.19355869293212</c:v>
                </c:pt>
                <c:pt idx="2818">
                  <c:v>1.2061126232147199</c:v>
                </c:pt>
                <c:pt idx="2819">
                  <c:v>1.21882820129394</c:v>
                </c:pt>
                <c:pt idx="2820">
                  <c:v>1.2349374294280999</c:v>
                </c:pt>
                <c:pt idx="2821">
                  <c:v>1.2480326890945399</c:v>
                </c:pt>
                <c:pt idx="2822">
                  <c:v>1.2612833976745601</c:v>
                </c:pt>
                <c:pt idx="2823">
                  <c:v>1.2780789136886599</c:v>
                </c:pt>
                <c:pt idx="2824">
                  <c:v>1.2780789136886599</c:v>
                </c:pt>
                <c:pt idx="2825">
                  <c:v>1.29511737823486</c:v>
                </c:pt>
                <c:pt idx="2826">
                  <c:v>1.30894410610199</c:v>
                </c:pt>
                <c:pt idx="2827">
                  <c:v>1.3229185342788701</c:v>
                </c:pt>
                <c:pt idx="2828">
                  <c:v>1.3406565189361499</c:v>
                </c:pt>
                <c:pt idx="2829">
                  <c:v>1.35506463050842</c:v>
                </c:pt>
                <c:pt idx="2830">
                  <c:v>1.36965572834014</c:v>
                </c:pt>
                <c:pt idx="2831">
                  <c:v>1.3882205486297601</c:v>
                </c:pt>
                <c:pt idx="2832">
                  <c:v>1.4032464027404701</c:v>
                </c:pt>
                <c:pt idx="2833">
                  <c:v>1.41846275329589</c:v>
                </c:pt>
                <c:pt idx="2834">
                  <c:v>1.4379149675369201</c:v>
                </c:pt>
                <c:pt idx="2835">
                  <c:v>1.45365309715271</c:v>
                </c:pt>
                <c:pt idx="2836">
                  <c:v>1.4696030616760201</c:v>
                </c:pt>
                <c:pt idx="2837">
                  <c:v>1.4900213479995701</c:v>
                </c:pt>
                <c:pt idx="2838">
                  <c:v>1.50647604465484</c:v>
                </c:pt>
                <c:pt idx="2839">
                  <c:v>1.51079189777374</c:v>
                </c:pt>
                <c:pt idx="2840">
                  <c:v>1.52753806114196</c:v>
                </c:pt>
                <c:pt idx="2841">
                  <c:v>1.5444852113723699</c:v>
                </c:pt>
                <c:pt idx="2842">
                  <c:v>1.56617331504821</c:v>
                </c:pt>
                <c:pt idx="2843">
                  <c:v>1.58360087871551</c:v>
                </c:pt>
                <c:pt idx="2844">
                  <c:v>1.6012217998504601</c:v>
                </c:pt>
                <c:pt idx="2845">
                  <c:v>1.6237940788269001</c:v>
                </c:pt>
                <c:pt idx="2846">
                  <c:v>1.64187812805175</c:v>
                </c:pt>
                <c:pt idx="2847">
                  <c:v>1.6601474285125699</c:v>
                </c:pt>
                <c:pt idx="2848">
                  <c:v>1.68357098102569</c:v>
                </c:pt>
                <c:pt idx="2849">
                  <c:v>1.7022864818573</c:v>
                </c:pt>
                <c:pt idx="2850">
                  <c:v>1.72117960453033</c:v>
                </c:pt>
                <c:pt idx="2851">
                  <c:v>1.74542140960693</c:v>
                </c:pt>
                <c:pt idx="2852">
                  <c:v>1.7647502422332699</c:v>
                </c:pt>
                <c:pt idx="2853">
                  <c:v>1.7842873334884599</c:v>
                </c:pt>
                <c:pt idx="2854">
                  <c:v>1.8094500303268399</c:v>
                </c:pt>
                <c:pt idx="2855">
                  <c:v>1.8094500303268399</c:v>
                </c:pt>
                <c:pt idx="2856">
                  <c:v>1.8349704742431601</c:v>
                </c:pt>
                <c:pt idx="2857">
                  <c:v>1.8553211688995299</c:v>
                </c:pt>
                <c:pt idx="2858">
                  <c:v>1.8758729696273799</c:v>
                </c:pt>
                <c:pt idx="2859">
                  <c:v>1.90233159065246</c:v>
                </c:pt>
                <c:pt idx="2860">
                  <c:v>1.9233709573745701</c:v>
                </c:pt>
                <c:pt idx="2861">
                  <c:v>1.94460296630859</c:v>
                </c:pt>
                <c:pt idx="2862">
                  <c:v>1.97196364402771</c:v>
                </c:pt>
                <c:pt idx="2863">
                  <c:v>1.99366450309753</c:v>
                </c:pt>
                <c:pt idx="2864">
                  <c:v>2.0155494213104199</c:v>
                </c:pt>
                <c:pt idx="2865">
                  <c:v>2.0437760353088299</c:v>
                </c:pt>
                <c:pt idx="2866">
                  <c:v>2.06611132621765</c:v>
                </c:pt>
                <c:pt idx="2867">
                  <c:v>2.08862233161926</c:v>
                </c:pt>
                <c:pt idx="2868">
                  <c:v>2.1176795959472599</c:v>
                </c:pt>
                <c:pt idx="2869">
                  <c:v>2.1406226158142001</c:v>
                </c:pt>
                <c:pt idx="2870">
                  <c:v>2.1406226158142001</c:v>
                </c:pt>
                <c:pt idx="2871">
                  <c:v>2.1702229976653999</c:v>
                </c:pt>
                <c:pt idx="2872">
                  <c:v>2.1935856342315598</c:v>
                </c:pt>
                <c:pt idx="2873">
                  <c:v>2.2237114906311</c:v>
                </c:pt>
                <c:pt idx="2874">
                  <c:v>2.2474808692932098</c:v>
                </c:pt>
                <c:pt idx="2875">
                  <c:v>2.2714071273803702</c:v>
                </c:pt>
                <c:pt idx="2876">
                  <c:v>2.3022780418396001</c:v>
                </c:pt>
                <c:pt idx="2877">
                  <c:v>2.3265933990478498</c:v>
                </c:pt>
                <c:pt idx="2878">
                  <c:v>2.3510568141937198</c:v>
                </c:pt>
                <c:pt idx="2879">
                  <c:v>2.3826391696929901</c:v>
                </c:pt>
                <c:pt idx="2880">
                  <c:v>2.4074740409850999</c:v>
                </c:pt>
                <c:pt idx="2881">
                  <c:v>2.4395148754119802</c:v>
                </c:pt>
                <c:pt idx="2882">
                  <c:v>2.4647092819213801</c:v>
                </c:pt>
                <c:pt idx="2883">
                  <c:v>2.4900383949279701</c:v>
                </c:pt>
                <c:pt idx="2884">
                  <c:v>2.4971909523010201</c:v>
                </c:pt>
                <c:pt idx="2885">
                  <c:v>2.52273249626159</c:v>
                </c:pt>
                <c:pt idx="2886">
                  <c:v>2.5484037399291899</c:v>
                </c:pt>
                <c:pt idx="2887">
                  <c:v>2.5815148353576598</c:v>
                </c:pt>
                <c:pt idx="2888">
                  <c:v>2.6075165271759002</c:v>
                </c:pt>
                <c:pt idx="2889">
                  <c:v>2.6410276889800999</c:v>
                </c:pt>
                <c:pt idx="2890">
                  <c:v>2.66734743118286</c:v>
                </c:pt>
                <c:pt idx="2891">
                  <c:v>2.6937837600707999</c:v>
                </c:pt>
                <c:pt idx="2892">
                  <c:v>2.7278683185577299</c:v>
                </c:pt>
                <c:pt idx="2893">
                  <c:v>2.75460600852966</c:v>
                </c:pt>
                <c:pt idx="2894">
                  <c:v>2.7814531326293901</c:v>
                </c:pt>
                <c:pt idx="2895">
                  <c:v>2.81607818603515</c:v>
                </c:pt>
                <c:pt idx="2896">
                  <c:v>2.8432097434997501</c:v>
                </c:pt>
                <c:pt idx="2897">
                  <c:v>2.8704431056976301</c:v>
                </c:pt>
                <c:pt idx="2898">
                  <c:v>2.9055929183959899</c:v>
                </c:pt>
                <c:pt idx="2899">
                  <c:v>2.9055929183959899</c:v>
                </c:pt>
                <c:pt idx="2900">
                  <c:v>2.9409627914428702</c:v>
                </c:pt>
                <c:pt idx="2901">
                  <c:v>2.96874952316284</c:v>
                </c:pt>
                <c:pt idx="2902">
                  <c:v>2.9966733455657901</c:v>
                </c:pt>
                <c:pt idx="2903">
                  <c:v>3.0326967239379798</c:v>
                </c:pt>
                <c:pt idx="2904">
                  <c:v>3.0609681606292698</c:v>
                </c:pt>
                <c:pt idx="2905">
                  <c:v>3.0893688201904301</c:v>
                </c:pt>
                <c:pt idx="2906">
                  <c:v>3.1260097026824898</c:v>
                </c:pt>
                <c:pt idx="2907">
                  <c:v>3.1547393798828098</c:v>
                </c:pt>
                <c:pt idx="2908">
                  <c:v>3.1917665004730198</c:v>
                </c:pt>
                <c:pt idx="2909">
                  <c:v>3.22081303596496</c:v>
                </c:pt>
                <c:pt idx="2910">
                  <c:v>3.2499742507934499</c:v>
                </c:pt>
                <c:pt idx="2911">
                  <c:v>3.2875587940215998</c:v>
                </c:pt>
                <c:pt idx="2912">
                  <c:v>3.3170185089111301</c:v>
                </c:pt>
                <c:pt idx="2913">
                  <c:v>3.3170185089111301</c:v>
                </c:pt>
                <c:pt idx="2914">
                  <c:v>3.35494637489318</c:v>
                </c:pt>
                <c:pt idx="2915">
                  <c:v>3.38469243049621</c:v>
                </c:pt>
                <c:pt idx="2916">
                  <c:v>3.41453909873962</c:v>
                </c:pt>
                <c:pt idx="2917">
                  <c:v>3.4529657363891602</c:v>
                </c:pt>
                <c:pt idx="2918">
                  <c:v>3.4830808639526301</c:v>
                </c:pt>
                <c:pt idx="2919">
                  <c:v>3.5218083858489901</c:v>
                </c:pt>
                <c:pt idx="2920">
                  <c:v>3.55218029022216</c:v>
                </c:pt>
                <c:pt idx="2921">
                  <c:v>3.5826399326324401</c:v>
                </c:pt>
                <c:pt idx="2922">
                  <c:v>3.6218080520629798</c:v>
                </c:pt>
                <c:pt idx="2923">
                  <c:v>3.6525065898895201</c:v>
                </c:pt>
                <c:pt idx="2924">
                  <c:v>3.6832847595214799</c:v>
                </c:pt>
                <c:pt idx="2925">
                  <c:v>3.72286033630371</c:v>
                </c:pt>
                <c:pt idx="2926">
                  <c:v>3.7538607120513898</c:v>
                </c:pt>
                <c:pt idx="2927">
                  <c:v>3.7625319957733101</c:v>
                </c:pt>
                <c:pt idx="2928">
                  <c:v>3.7936725616454998</c:v>
                </c:pt>
                <c:pt idx="2929">
                  <c:v>3.8248827457427899</c:v>
                </c:pt>
                <c:pt idx="2930">
                  <c:v>3.8649151325225799</c:v>
                </c:pt>
                <c:pt idx="2931">
                  <c:v>3.8963236808776802</c:v>
                </c:pt>
                <c:pt idx="2932">
                  <c:v>3.9277939796447701</c:v>
                </c:pt>
                <c:pt idx="2933">
                  <c:v>3.9681546688079798</c:v>
                </c:pt>
                <c:pt idx="2934">
                  <c:v>3.9998068809509202</c:v>
                </c:pt>
                <c:pt idx="2935">
                  <c:v>4.0403475761413503</c:v>
                </c:pt>
                <c:pt idx="2936">
                  <c:v>4.0721702575683603</c:v>
                </c:pt>
                <c:pt idx="2937">
                  <c:v>4.10404253005981</c:v>
                </c:pt>
                <c:pt idx="2938">
                  <c:v>4.14485740661621</c:v>
                </c:pt>
                <c:pt idx="2939">
                  <c:v>4.1768836975097603</c:v>
                </c:pt>
                <c:pt idx="2940">
                  <c:v>4.2089514732360804</c:v>
                </c:pt>
                <c:pt idx="2941">
                  <c:v>4.2178411483764604</c:v>
                </c:pt>
                <c:pt idx="2942">
                  <c:v>4.2500104904174796</c:v>
                </c:pt>
                <c:pt idx="2943">
                  <c:v>4.2822160720825204</c:v>
                </c:pt>
                <c:pt idx="2944">
                  <c:v>4.3233947753906197</c:v>
                </c:pt>
                <c:pt idx="2945">
                  <c:v>4.3557276725768999</c:v>
                </c:pt>
                <c:pt idx="2946">
                  <c:v>4.39701080322265</c:v>
                </c:pt>
                <c:pt idx="2947">
                  <c:v>4.42946004867553</c:v>
                </c:pt>
                <c:pt idx="2948">
                  <c:v>4.4619336128234801</c:v>
                </c:pt>
                <c:pt idx="2949">
                  <c:v>4.5033864974975497</c:v>
                </c:pt>
                <c:pt idx="2950">
                  <c:v>4.5359606742858896</c:v>
                </c:pt>
                <c:pt idx="2951">
                  <c:v>4.5685529708862296</c:v>
                </c:pt>
                <c:pt idx="2952">
                  <c:v>4.61014556884765</c:v>
                </c:pt>
                <c:pt idx="2953">
                  <c:v>4.6428236961364702</c:v>
                </c:pt>
                <c:pt idx="2954">
                  <c:v>4.6844625473022399</c:v>
                </c:pt>
                <c:pt idx="2955">
                  <c:v>4.6844625473022399</c:v>
                </c:pt>
                <c:pt idx="2956">
                  <c:v>4.7172150611877397</c:v>
                </c:pt>
                <c:pt idx="2957">
                  <c:v>4.7588863372802699</c:v>
                </c:pt>
                <c:pt idx="2958">
                  <c:v>4.7917027473449698</c:v>
                </c:pt>
                <c:pt idx="2959">
                  <c:v>4.8245210647582999</c:v>
                </c:pt>
                <c:pt idx="2960">
                  <c:v>4.8662624359130797</c:v>
                </c:pt>
                <c:pt idx="2961">
                  <c:v>4.89913034439087</c:v>
                </c:pt>
                <c:pt idx="2962">
                  <c:v>4.9319934844970703</c:v>
                </c:pt>
                <c:pt idx="2963">
                  <c:v>4.9737753868103001</c:v>
                </c:pt>
                <c:pt idx="2964">
                  <c:v>5.0066733360290501</c:v>
                </c:pt>
                <c:pt idx="2965">
                  <c:v>5.0484323501586896</c:v>
                </c:pt>
                <c:pt idx="2966">
                  <c:v>5.08135557174682</c:v>
                </c:pt>
                <c:pt idx="2967">
                  <c:v>5.1142616271972603</c:v>
                </c:pt>
                <c:pt idx="2968">
                  <c:v>5.1560144424438397</c:v>
                </c:pt>
                <c:pt idx="2969">
                  <c:v>5.1560144424438397</c:v>
                </c:pt>
                <c:pt idx="2970">
                  <c:v>5.1889319419860804</c:v>
                </c:pt>
                <c:pt idx="2971">
                  <c:v>5.2306284904479901</c:v>
                </c:pt>
                <c:pt idx="2972">
                  <c:v>5.2635464668273899</c:v>
                </c:pt>
                <c:pt idx="2973">
                  <c:v>5.3051724433898899</c:v>
                </c:pt>
                <c:pt idx="2974">
                  <c:v>5.3380818367004403</c:v>
                </c:pt>
                <c:pt idx="2975">
                  <c:v>5.3709602355956996</c:v>
                </c:pt>
                <c:pt idx="2976">
                  <c:v>5.41251564025879</c:v>
                </c:pt>
                <c:pt idx="2977">
                  <c:v>5.4453711509704599</c:v>
                </c:pt>
                <c:pt idx="2978">
                  <c:v>5.4781899452209402</c:v>
                </c:pt>
                <c:pt idx="2979">
                  <c:v>5.5196475982665998</c:v>
                </c:pt>
                <c:pt idx="2980">
                  <c:v>5.5524296760559002</c:v>
                </c:pt>
                <c:pt idx="2981">
                  <c:v>5.59376668930053</c:v>
                </c:pt>
                <c:pt idx="2982">
                  <c:v>5.62650346755981</c:v>
                </c:pt>
                <c:pt idx="2983">
                  <c:v>5.62650346755981</c:v>
                </c:pt>
                <c:pt idx="2984">
                  <c:v>5.6677060127258301</c:v>
                </c:pt>
                <c:pt idx="2985">
                  <c:v>5.7003884315490696</c:v>
                </c:pt>
                <c:pt idx="2986">
                  <c:v>5.7330198287963796</c:v>
                </c:pt>
                <c:pt idx="2987">
                  <c:v>5.7740635871887198</c:v>
                </c:pt>
                <c:pt idx="2988">
                  <c:v>5.8066267967224103</c:v>
                </c:pt>
                <c:pt idx="2989">
                  <c:v>5.8391337394714302</c:v>
                </c:pt>
                <c:pt idx="2990">
                  <c:v>5.8799934387206996</c:v>
                </c:pt>
                <c:pt idx="2991">
                  <c:v>5.9124188423156703</c:v>
                </c:pt>
                <c:pt idx="2992">
                  <c:v>5.9530968666076598</c:v>
                </c:pt>
                <c:pt idx="2993">
                  <c:v>5.98543357849121</c:v>
                </c:pt>
                <c:pt idx="2994">
                  <c:v>6.0177035331726003</c:v>
                </c:pt>
                <c:pt idx="2995">
                  <c:v>6.0581560134887704</c:v>
                </c:pt>
                <c:pt idx="2996">
                  <c:v>6.0903244018554696</c:v>
                </c:pt>
                <c:pt idx="2997">
                  <c:v>6.0903244018554696</c:v>
                </c:pt>
                <c:pt idx="2998">
                  <c:v>6.1305661201476997</c:v>
                </c:pt>
                <c:pt idx="2999">
                  <c:v>6.1626238822937003</c:v>
                </c:pt>
                <c:pt idx="3000">
                  <c:v>6.2026424407958896</c:v>
                </c:pt>
                <c:pt idx="3001">
                  <c:v>6.2345824241638104</c:v>
                </c:pt>
                <c:pt idx="3002">
                  <c:v>6.2664422988891602</c:v>
                </c:pt>
                <c:pt idx="3003">
                  <c:v>6.3061785697937003</c:v>
                </c:pt>
                <c:pt idx="3004">
                  <c:v>6.33790779113769</c:v>
                </c:pt>
                <c:pt idx="3005">
                  <c:v>6.3695521354675302</c:v>
                </c:pt>
                <c:pt idx="3006">
                  <c:v>6.4089846611022896</c:v>
                </c:pt>
                <c:pt idx="3007">
                  <c:v>6.4404854774475098</c:v>
                </c:pt>
                <c:pt idx="3008">
                  <c:v>6.4718966484069798</c:v>
                </c:pt>
                <c:pt idx="3009">
                  <c:v>6.51100301742553</c:v>
                </c:pt>
                <c:pt idx="3010">
                  <c:v>6.5422601699829102</c:v>
                </c:pt>
                <c:pt idx="3011">
                  <c:v>6.5810847282409597</c:v>
                </c:pt>
                <c:pt idx="3012">
                  <c:v>6.5810847282409597</c:v>
                </c:pt>
                <c:pt idx="3013">
                  <c:v>6.6121802330017099</c:v>
                </c:pt>
                <c:pt idx="3014">
                  <c:v>6.6507105827331499</c:v>
                </c:pt>
                <c:pt idx="3015">
                  <c:v>6.68163633346557</c:v>
                </c:pt>
                <c:pt idx="3016">
                  <c:v>6.7124600410461399</c:v>
                </c:pt>
                <c:pt idx="3017">
                  <c:v>6.7506122589111301</c:v>
                </c:pt>
                <c:pt idx="3018">
                  <c:v>6.7812552452087402</c:v>
                </c:pt>
                <c:pt idx="3019">
                  <c:v>6.8190879821777299</c:v>
                </c:pt>
                <c:pt idx="3020">
                  <c:v>6.84954357147216</c:v>
                </c:pt>
                <c:pt idx="3021">
                  <c:v>6.8798875808715803</c:v>
                </c:pt>
                <c:pt idx="3022">
                  <c:v>6.9173073768615696</c:v>
                </c:pt>
                <c:pt idx="3023">
                  <c:v>6.9474525451660103</c:v>
                </c:pt>
                <c:pt idx="3024">
                  <c:v>6.9774818420410103</c:v>
                </c:pt>
                <c:pt idx="3025">
                  <c:v>7.0144677162170401</c:v>
                </c:pt>
                <c:pt idx="3026">
                  <c:v>7.0144677162170401</c:v>
                </c:pt>
                <c:pt idx="3027">
                  <c:v>7.0511884689331001</c:v>
                </c:pt>
                <c:pt idx="3028">
                  <c:v>7.0809159278869602</c:v>
                </c:pt>
                <c:pt idx="3029">
                  <c:v>7.1105203628540004</c:v>
                </c:pt>
                <c:pt idx="3030">
                  <c:v>7.1467804908752397</c:v>
                </c:pt>
                <c:pt idx="3031">
                  <c:v>7.1761622428893999</c:v>
                </c:pt>
                <c:pt idx="3032">
                  <c:v>7.2054171562194798</c:v>
                </c:pt>
                <c:pt idx="3033">
                  <c:v>7.2411961555480904</c:v>
                </c:pt>
                <c:pt idx="3034">
                  <c:v>7.2702183723449698</c:v>
                </c:pt>
                <c:pt idx="3035">
                  <c:v>7.2991085052490199</c:v>
                </c:pt>
                <c:pt idx="3036">
                  <c:v>7.3343882560729901</c:v>
                </c:pt>
                <c:pt idx="3037">
                  <c:v>7.36303615570068</c:v>
                </c:pt>
                <c:pt idx="3038">
                  <c:v>7.3979134559631303</c:v>
                </c:pt>
                <c:pt idx="3039">
                  <c:v>7.4263110160827601</c:v>
                </c:pt>
                <c:pt idx="3040">
                  <c:v>7.4263110160827601</c:v>
                </c:pt>
                <c:pt idx="3041">
                  <c:v>7.46077537536621</c:v>
                </c:pt>
                <c:pt idx="3042">
                  <c:v>7.4889168739318803</c:v>
                </c:pt>
                <c:pt idx="3043">
                  <c:v>7.5169186592101997</c:v>
                </c:pt>
                <c:pt idx="3044">
                  <c:v>7.5508389472961399</c:v>
                </c:pt>
                <c:pt idx="3045">
                  <c:v>7.5785751342773402</c:v>
                </c:pt>
                <c:pt idx="3046">
                  <c:v>7.6061654090881303</c:v>
                </c:pt>
                <c:pt idx="3047">
                  <c:v>7.6395263671875</c:v>
                </c:pt>
                <c:pt idx="3048">
                  <c:v>7.6668429374694798</c:v>
                </c:pt>
                <c:pt idx="3049">
                  <c:v>7.69400882720947</c:v>
                </c:pt>
                <c:pt idx="3050">
                  <c:v>7.7267937660217303</c:v>
                </c:pt>
                <c:pt idx="3051">
                  <c:v>7.7536768913268999</c:v>
                </c:pt>
                <c:pt idx="3052">
                  <c:v>7.7804069519042898</c:v>
                </c:pt>
                <c:pt idx="3053">
                  <c:v>7.8125982284545898</c:v>
                </c:pt>
                <c:pt idx="3054">
                  <c:v>7.8390364646911603</c:v>
                </c:pt>
                <c:pt idx="3055">
                  <c:v>7.8653178215026802</c:v>
                </c:pt>
                <c:pt idx="3056">
                  <c:v>7.8707594871520996</c:v>
                </c:pt>
                <c:pt idx="3057">
                  <c:v>7.8969001770019496</c:v>
                </c:pt>
                <c:pt idx="3058">
                  <c:v>7.9228816032409597</c:v>
                </c:pt>
                <c:pt idx="3059">
                  <c:v>7.9539842605590803</c:v>
                </c:pt>
                <c:pt idx="3060">
                  <c:v>7.9796595573425302</c:v>
                </c:pt>
                <c:pt idx="3061">
                  <c:v>8.0051708221435494</c:v>
                </c:pt>
                <c:pt idx="3062">
                  <c:v>8.0356378555297798</c:v>
                </c:pt>
                <c:pt idx="3063">
                  <c:v>8.0608358383178693</c:v>
                </c:pt>
                <c:pt idx="3064">
                  <c:v>8.0858669281005806</c:v>
                </c:pt>
                <c:pt idx="3065">
                  <c:v>8.1156835556030202</c:v>
                </c:pt>
                <c:pt idx="3066">
                  <c:v>8.1403932571411097</c:v>
                </c:pt>
                <c:pt idx="3067">
                  <c:v>8.1649322509765607</c:v>
                </c:pt>
                <c:pt idx="3068">
                  <c:v>8.1940841674804705</c:v>
                </c:pt>
                <c:pt idx="3069">
                  <c:v>8.2182931900024396</c:v>
                </c:pt>
                <c:pt idx="3070">
                  <c:v>8.2423286437988192</c:v>
                </c:pt>
                <c:pt idx="3071">
                  <c:v>8.2708024978637695</c:v>
                </c:pt>
                <c:pt idx="3072">
                  <c:v>8.2945013046264595</c:v>
                </c:pt>
                <c:pt idx="3073">
                  <c:v>8.3180217742919904</c:v>
                </c:pt>
                <c:pt idx="3074">
                  <c:v>8.3224468231201101</c:v>
                </c:pt>
                <c:pt idx="3075">
                  <c:v>8.3458042144775408</c:v>
                </c:pt>
                <c:pt idx="3076">
                  <c:v>8.3689813613891602</c:v>
                </c:pt>
                <c:pt idx="3077">
                  <c:v>8.3962259292602504</c:v>
                </c:pt>
                <c:pt idx="3078">
                  <c:v>8.4190549850463796</c:v>
                </c:pt>
                <c:pt idx="3079">
                  <c:v>8.4417009353637695</c:v>
                </c:pt>
                <c:pt idx="3080">
                  <c:v>8.4682312011718697</c:v>
                </c:pt>
                <c:pt idx="3081">
                  <c:v>8.4905214309692294</c:v>
                </c:pt>
                <c:pt idx="3082">
                  <c:v>8.5126266479492205</c:v>
                </c:pt>
                <c:pt idx="3083">
                  <c:v>8.5384292602538991</c:v>
                </c:pt>
                <c:pt idx="3084">
                  <c:v>8.5601730346679705</c:v>
                </c:pt>
                <c:pt idx="3085">
                  <c:v>8.58172607421875</c:v>
                </c:pt>
                <c:pt idx="3086">
                  <c:v>8.6067905426025408</c:v>
                </c:pt>
                <c:pt idx="3087">
                  <c:v>8.6279764175415004</c:v>
                </c:pt>
                <c:pt idx="3088">
                  <c:v>8.6489706039428693</c:v>
                </c:pt>
                <c:pt idx="3089">
                  <c:v>8.6732835769653303</c:v>
                </c:pt>
                <c:pt idx="3090">
                  <c:v>8.6939039230346609</c:v>
                </c:pt>
                <c:pt idx="3091">
                  <c:v>8.6972007751464808</c:v>
                </c:pt>
                <c:pt idx="3092">
                  <c:v>8.7176380157470703</c:v>
                </c:pt>
                <c:pt idx="3093">
                  <c:v>8.7378797531127894</c:v>
                </c:pt>
                <c:pt idx="3094">
                  <c:v>8.7579250335693306</c:v>
                </c:pt>
                <c:pt idx="3095">
                  <c:v>8.7808904647827095</c:v>
                </c:pt>
                <c:pt idx="3096">
                  <c:v>8.8005514144897408</c:v>
                </c:pt>
                <c:pt idx="3097">
                  <c:v>8.8200130462646396</c:v>
                </c:pt>
                <c:pt idx="3098">
                  <c:v>8.8392734527587908</c:v>
                </c:pt>
                <c:pt idx="3099">
                  <c:v>8.8612699508666903</c:v>
                </c:pt>
                <c:pt idx="3100">
                  <c:v>8.8801403045654297</c:v>
                </c:pt>
                <c:pt idx="3101">
                  <c:v>8.8988075256347603</c:v>
                </c:pt>
                <c:pt idx="3102">
                  <c:v>8.9172706604003906</c:v>
                </c:pt>
                <c:pt idx="3103">
                  <c:v>8.9382810592651296</c:v>
                </c:pt>
                <c:pt idx="3104">
                  <c:v>8.9563474655151296</c:v>
                </c:pt>
                <c:pt idx="3105">
                  <c:v>8.9742059707641602</c:v>
                </c:pt>
                <c:pt idx="3106">
                  <c:v>8.9918584823608398</c:v>
                </c:pt>
                <c:pt idx="3107">
                  <c:v>9.0093040466308505</c:v>
                </c:pt>
                <c:pt idx="3108">
                  <c:v>9.0265398025512695</c:v>
                </c:pt>
                <c:pt idx="3109">
                  <c:v>9.0435676574706996</c:v>
                </c:pt>
                <c:pt idx="3110">
                  <c:v>9.0603847503662003</c:v>
                </c:pt>
                <c:pt idx="3111">
                  <c:v>9.0769910812377894</c:v>
                </c:pt>
                <c:pt idx="3112">
                  <c:v>9.0933876037597603</c:v>
                </c:pt>
                <c:pt idx="3113">
                  <c:v>9.1095724105834908</c:v>
                </c:pt>
                <c:pt idx="3114">
                  <c:v>9.1255426406860298</c:v>
                </c:pt>
                <c:pt idx="3115">
                  <c:v>9.1413011550903303</c:v>
                </c:pt>
                <c:pt idx="3116">
                  <c:v>9.1568450927734304</c:v>
                </c:pt>
                <c:pt idx="3117">
                  <c:v>9.1721744537353498</c:v>
                </c:pt>
                <c:pt idx="3118">
                  <c:v>9.1872882843017507</c:v>
                </c:pt>
                <c:pt idx="3119">
                  <c:v>9.2021875381469709</c:v>
                </c:pt>
                <c:pt idx="3120">
                  <c:v>9.2195796966552699</c:v>
                </c:pt>
                <c:pt idx="3121">
                  <c:v>9.2340555191040004</c:v>
                </c:pt>
                <c:pt idx="3122">
                  <c:v>9.2483139038085902</c:v>
                </c:pt>
                <c:pt idx="3123">
                  <c:v>9.2623529434204102</c:v>
                </c:pt>
                <c:pt idx="3124">
                  <c:v>9.2761745452880806</c:v>
                </c:pt>
                <c:pt idx="3125">
                  <c:v>9.2897768020629794</c:v>
                </c:pt>
                <c:pt idx="3126">
                  <c:v>9.3031578063964808</c:v>
                </c:pt>
                <c:pt idx="3127">
                  <c:v>9.3163185119628906</c:v>
                </c:pt>
                <c:pt idx="3128">
                  <c:v>9.3292589187621999</c:v>
                </c:pt>
                <c:pt idx="3129">
                  <c:v>9.3419771194458008</c:v>
                </c:pt>
                <c:pt idx="3130">
                  <c:v>9.3544731140136701</c:v>
                </c:pt>
                <c:pt idx="3131">
                  <c:v>9.3667469024658203</c:v>
                </c:pt>
                <c:pt idx="3132">
                  <c:v>9.3787975311279297</c:v>
                </c:pt>
                <c:pt idx="3133">
                  <c:v>9.390625</c:v>
                </c:pt>
                <c:pt idx="3134">
                  <c:v>9.4022274017333896</c:v>
                </c:pt>
                <c:pt idx="3135">
                  <c:v>9.4136047363281197</c:v>
                </c:pt>
                <c:pt idx="3136">
                  <c:v>9.4247589111328107</c:v>
                </c:pt>
                <c:pt idx="3137">
                  <c:v>9.4356870651245099</c:v>
                </c:pt>
                <c:pt idx="3138">
                  <c:v>9.4463891983032209</c:v>
                </c:pt>
                <c:pt idx="3139">
                  <c:v>9.4595403671264595</c:v>
                </c:pt>
                <c:pt idx="3140">
                  <c:v>9.4697990417480398</c:v>
                </c:pt>
                <c:pt idx="3141">
                  <c:v>9.4798316955566406</c:v>
                </c:pt>
                <c:pt idx="3142">
                  <c:v>9.4896373748779297</c:v>
                </c:pt>
                <c:pt idx="3143">
                  <c:v>9.4992141723632795</c:v>
                </c:pt>
                <c:pt idx="3144">
                  <c:v>9.50856208801269</c:v>
                </c:pt>
                <c:pt idx="3145">
                  <c:v>9.5176811218261701</c:v>
                </c:pt>
                <c:pt idx="3146">
                  <c:v>9.5265722274780202</c:v>
                </c:pt>
                <c:pt idx="3147">
                  <c:v>9.53523445129394</c:v>
                </c:pt>
                <c:pt idx="3148">
                  <c:v>9.5436658859252894</c:v>
                </c:pt>
                <c:pt idx="3149">
                  <c:v>9.5518674850463796</c:v>
                </c:pt>
                <c:pt idx="3150">
                  <c:v>9.5598392486572195</c:v>
                </c:pt>
                <c:pt idx="3151">
                  <c:v>9.5675811767578107</c:v>
                </c:pt>
                <c:pt idx="3152">
                  <c:v>9.5750913619995099</c:v>
                </c:pt>
                <c:pt idx="3153">
                  <c:v>9.5823707580566406</c:v>
                </c:pt>
                <c:pt idx="3154">
                  <c:v>9.5894184112548793</c:v>
                </c:pt>
                <c:pt idx="3155">
                  <c:v>9.5962343215942294</c:v>
                </c:pt>
                <c:pt idx="3156">
                  <c:v>9.6028184890746999</c:v>
                </c:pt>
                <c:pt idx="3157">
                  <c:v>9.6091709136962908</c:v>
                </c:pt>
                <c:pt idx="3158">
                  <c:v>9.6152896881103498</c:v>
                </c:pt>
                <c:pt idx="3159">
                  <c:v>9.6211757659912003</c:v>
                </c:pt>
                <c:pt idx="3160">
                  <c:v>9.6294765472412003</c:v>
                </c:pt>
                <c:pt idx="3161">
                  <c:v>9.6349077224731392</c:v>
                </c:pt>
                <c:pt idx="3162">
                  <c:v>9.6401042938232404</c:v>
                </c:pt>
                <c:pt idx="3163">
                  <c:v>9.6450681686401296</c:v>
                </c:pt>
                <c:pt idx="3164">
                  <c:v>9.6498012542724503</c:v>
                </c:pt>
                <c:pt idx="3165">
                  <c:v>9.6542978286743093</c:v>
                </c:pt>
                <c:pt idx="3166">
                  <c:v>9.6585607528686506</c:v>
                </c:pt>
                <c:pt idx="3167">
                  <c:v>9.6625900268554599</c:v>
                </c:pt>
                <c:pt idx="3168">
                  <c:v>9.6663856506347603</c:v>
                </c:pt>
                <c:pt idx="3169">
                  <c:v>9.6699447631835902</c:v>
                </c:pt>
                <c:pt idx="3170">
                  <c:v>9.6732730865478498</c:v>
                </c:pt>
                <c:pt idx="3171">
                  <c:v>9.6763629913330007</c:v>
                </c:pt>
                <c:pt idx="3172">
                  <c:v>9.6792221069335902</c:v>
                </c:pt>
                <c:pt idx="3173">
                  <c:v>9.6818447113037003</c:v>
                </c:pt>
                <c:pt idx="3174">
                  <c:v>9.6842336654662997</c:v>
                </c:pt>
                <c:pt idx="3175">
                  <c:v>9.6863880157470703</c:v>
                </c:pt>
                <c:pt idx="3176">
                  <c:v>9.6883068084716797</c:v>
                </c:pt>
                <c:pt idx="3177">
                  <c:v>9.6899919509887695</c:v>
                </c:pt>
                <c:pt idx="3178">
                  <c:v>9.6914405822753906</c:v>
                </c:pt>
                <c:pt idx="3179">
                  <c:v>9.6926565170287997</c:v>
                </c:pt>
                <c:pt idx="3180">
                  <c:v>9.6936349868774396</c:v>
                </c:pt>
                <c:pt idx="3181">
                  <c:v>9.6969833374023402</c:v>
                </c:pt>
                <c:pt idx="3182">
                  <c:v>9.6975040435790998</c:v>
                </c:pt>
                <c:pt idx="3183">
                  <c:v>9.6977882385253906</c:v>
                </c:pt>
                <c:pt idx="3184">
                  <c:v>9.6978387832641602</c:v>
                </c:pt>
                <c:pt idx="3185">
                  <c:v>9.6976547241210902</c:v>
                </c:pt>
                <c:pt idx="3186">
                  <c:v>9.6972351074218697</c:v>
                </c:pt>
                <c:pt idx="3187">
                  <c:v>9.6965827941894496</c:v>
                </c:pt>
                <c:pt idx="3188">
                  <c:v>9.6956939697265607</c:v>
                </c:pt>
                <c:pt idx="3189">
                  <c:v>9.6945714950561506</c:v>
                </c:pt>
                <c:pt idx="3190">
                  <c:v>9.6932163238525408</c:v>
                </c:pt>
                <c:pt idx="3191">
                  <c:v>9.6916246414184499</c:v>
                </c:pt>
                <c:pt idx="3192">
                  <c:v>9.6898012161254794</c:v>
                </c:pt>
                <c:pt idx="3193">
                  <c:v>9.68774318695068</c:v>
                </c:pt>
                <c:pt idx="3194">
                  <c:v>9.6854505538940394</c:v>
                </c:pt>
                <c:pt idx="3195">
                  <c:v>9.6829242706298793</c:v>
                </c:pt>
                <c:pt idx="3196">
                  <c:v>9.6801652908325195</c:v>
                </c:pt>
                <c:pt idx="3197">
                  <c:v>9.6771736145019496</c:v>
                </c:pt>
                <c:pt idx="3198">
                  <c:v>9.6739473342895508</c:v>
                </c:pt>
                <c:pt idx="3199">
                  <c:v>9.6704902648925692</c:v>
                </c:pt>
                <c:pt idx="3200">
                  <c:v>9.6667995452880806</c:v>
                </c:pt>
                <c:pt idx="3201">
                  <c:v>9.6628761291503906</c:v>
                </c:pt>
                <c:pt idx="3202">
                  <c:v>9.6612730026245099</c:v>
                </c:pt>
                <c:pt idx="3203">
                  <c:v>9.6568946838378906</c:v>
                </c:pt>
                <c:pt idx="3204">
                  <c:v>9.6522855758666903</c:v>
                </c:pt>
                <c:pt idx="3205">
                  <c:v>9.6474437713622994</c:v>
                </c:pt>
                <c:pt idx="3206">
                  <c:v>9.6423702239990199</c:v>
                </c:pt>
                <c:pt idx="3207">
                  <c:v>9.6370677947997994</c:v>
                </c:pt>
                <c:pt idx="3208">
                  <c:v>9.6315326690673793</c:v>
                </c:pt>
                <c:pt idx="3209">
                  <c:v>9.6257686614990199</c:v>
                </c:pt>
                <c:pt idx="3210">
                  <c:v>9.6197738647460902</c:v>
                </c:pt>
                <c:pt idx="3211">
                  <c:v>9.6135501861572195</c:v>
                </c:pt>
                <c:pt idx="3212">
                  <c:v>9.6070966720581001</c:v>
                </c:pt>
                <c:pt idx="3213">
                  <c:v>9.6004142761230398</c:v>
                </c:pt>
                <c:pt idx="3214">
                  <c:v>9.5935029983520508</c:v>
                </c:pt>
                <c:pt idx="3215">
                  <c:v>9.5863618850708008</c:v>
                </c:pt>
                <c:pt idx="3216">
                  <c:v>9.57899665832519</c:v>
                </c:pt>
                <c:pt idx="3217">
                  <c:v>9.5714006423950195</c:v>
                </c:pt>
                <c:pt idx="3218">
                  <c:v>9.5635776519775408</c:v>
                </c:pt>
                <c:pt idx="3219">
                  <c:v>9.5555286407470703</c:v>
                </c:pt>
                <c:pt idx="3220">
                  <c:v>9.5472545623779297</c:v>
                </c:pt>
                <c:pt idx="3221">
                  <c:v>9.5387516021728498</c:v>
                </c:pt>
                <c:pt idx="3222">
                  <c:v>9.5300254821777308</c:v>
                </c:pt>
                <c:pt idx="3223">
                  <c:v>9.52107334136962</c:v>
                </c:pt>
                <c:pt idx="3224">
                  <c:v>9.5144052505493093</c:v>
                </c:pt>
                <c:pt idx="3225">
                  <c:v>9.5050134658813406</c:v>
                </c:pt>
                <c:pt idx="3226">
                  <c:v>9.4953975677490199</c:v>
                </c:pt>
                <c:pt idx="3227">
                  <c:v>9.4855594635009695</c:v>
                </c:pt>
                <c:pt idx="3228">
                  <c:v>9.4754981994628906</c:v>
                </c:pt>
                <c:pt idx="3229">
                  <c:v>9.4652147293090803</c:v>
                </c:pt>
                <c:pt idx="3230">
                  <c:v>9.4547090530395508</c:v>
                </c:pt>
                <c:pt idx="3231">
                  <c:v>9.4439830780029297</c:v>
                </c:pt>
                <c:pt idx="3232">
                  <c:v>9.4330368041992099</c:v>
                </c:pt>
                <c:pt idx="3233">
                  <c:v>9.4218702316284109</c:v>
                </c:pt>
                <c:pt idx="3234">
                  <c:v>9.4104843139648402</c:v>
                </c:pt>
                <c:pt idx="3235">
                  <c:v>9.3988780975341797</c:v>
                </c:pt>
                <c:pt idx="3236">
                  <c:v>9.3870544433593697</c:v>
                </c:pt>
                <c:pt idx="3237">
                  <c:v>9.3750123977661097</c:v>
                </c:pt>
                <c:pt idx="3238">
                  <c:v>9.3627538681030202</c:v>
                </c:pt>
                <c:pt idx="3239">
                  <c:v>9.3502788543701101</c:v>
                </c:pt>
                <c:pt idx="3240">
                  <c:v>9.3375873565673793</c:v>
                </c:pt>
                <c:pt idx="3241">
                  <c:v>9.3246803283691406</c:v>
                </c:pt>
                <c:pt idx="3242">
                  <c:v>9.3115606307983398</c:v>
                </c:pt>
                <c:pt idx="3243">
                  <c:v>9.2982244491577095</c:v>
                </c:pt>
                <c:pt idx="3244">
                  <c:v>9.2846765518188406</c:v>
                </c:pt>
                <c:pt idx="3245">
                  <c:v>9.2733707427978498</c:v>
                </c:pt>
                <c:pt idx="3246">
                  <c:v>9.2594060897827095</c:v>
                </c:pt>
                <c:pt idx="3247">
                  <c:v>9.2452306747436506</c:v>
                </c:pt>
                <c:pt idx="3248">
                  <c:v>9.2283630371093697</c:v>
                </c:pt>
                <c:pt idx="3249">
                  <c:v>9.2137575149536097</c:v>
                </c:pt>
                <c:pt idx="3250">
                  <c:v>9.1989431381225497</c:v>
                </c:pt>
                <c:pt idx="3251">
                  <c:v>9.1839208602905202</c:v>
                </c:pt>
                <c:pt idx="3252">
                  <c:v>9.1686906814575195</c:v>
                </c:pt>
                <c:pt idx="3253">
                  <c:v>9.1532526016235298</c:v>
                </c:pt>
                <c:pt idx="3254">
                  <c:v>9.1376085281371999</c:v>
                </c:pt>
                <c:pt idx="3255">
                  <c:v>9.1189832687377894</c:v>
                </c:pt>
                <c:pt idx="3256">
                  <c:v>9.1029205322265607</c:v>
                </c:pt>
                <c:pt idx="3257">
                  <c:v>9.0866546630859304</c:v>
                </c:pt>
                <c:pt idx="3258">
                  <c:v>9.0701866149902308</c:v>
                </c:pt>
                <c:pt idx="3259">
                  <c:v>9.0535144805908203</c:v>
                </c:pt>
                <c:pt idx="3260">
                  <c:v>9.0366420745849503</c:v>
                </c:pt>
                <c:pt idx="3261">
                  <c:v>9.0195674896240199</c:v>
                </c:pt>
                <c:pt idx="3262">
                  <c:v>8.9992275238037092</c:v>
                </c:pt>
                <c:pt idx="3263">
                  <c:v>8.9992275238037092</c:v>
                </c:pt>
                <c:pt idx="3264">
                  <c:v>8.98174953460693</c:v>
                </c:pt>
                <c:pt idx="3265">
                  <c:v>8.9640712738037092</c:v>
                </c:pt>
                <c:pt idx="3266">
                  <c:v>8.9428739547729403</c:v>
                </c:pt>
                <c:pt idx="3267">
                  <c:v>8.9247951507568306</c:v>
                </c:pt>
                <c:pt idx="3268">
                  <c:v>8.9065208435058505</c:v>
                </c:pt>
                <c:pt idx="3269">
                  <c:v>8.8880519866943306</c:v>
                </c:pt>
                <c:pt idx="3270">
                  <c:v>8.8658075332641602</c:v>
                </c:pt>
                <c:pt idx="3271">
                  <c:v>8.8469467163085902</c:v>
                </c:pt>
                <c:pt idx="3272">
                  <c:v>8.8278932571411097</c:v>
                </c:pt>
                <c:pt idx="3273">
                  <c:v>8.8048152923583896</c:v>
                </c:pt>
                <c:pt idx="3274">
                  <c:v>8.7853746414184499</c:v>
                </c:pt>
                <c:pt idx="3275">
                  <c:v>8.7657451629638601</c:v>
                </c:pt>
                <c:pt idx="3276">
                  <c:v>8.7418479919433505</c:v>
                </c:pt>
                <c:pt idx="3277">
                  <c:v>8.7218379974365199</c:v>
                </c:pt>
                <c:pt idx="3278">
                  <c:v>8.7016410827636701</c:v>
                </c:pt>
                <c:pt idx="3279">
                  <c:v>8.6769342422485298</c:v>
                </c:pt>
                <c:pt idx="3280">
                  <c:v>8.6563634872436506</c:v>
                </c:pt>
                <c:pt idx="3281">
                  <c:v>8.6356105804443306</c:v>
                </c:pt>
                <c:pt idx="3282">
                  <c:v>8.61010646820068</c:v>
                </c:pt>
                <c:pt idx="3283">
                  <c:v>8.61010646820068</c:v>
                </c:pt>
                <c:pt idx="3284">
                  <c:v>8.5889844894409109</c:v>
                </c:pt>
                <c:pt idx="3285">
                  <c:v>8.5628795623779297</c:v>
                </c:pt>
                <c:pt idx="3286">
                  <c:v>8.5413951873779297</c:v>
                </c:pt>
                <c:pt idx="3287">
                  <c:v>8.5197353363037092</c:v>
                </c:pt>
                <c:pt idx="3288">
                  <c:v>8.4928531646728498</c:v>
                </c:pt>
                <c:pt idx="3289">
                  <c:v>8.4708375930786097</c:v>
                </c:pt>
                <c:pt idx="3290">
                  <c:v>8.4486465454101491</c:v>
                </c:pt>
                <c:pt idx="3291">
                  <c:v>8.4262828826904297</c:v>
                </c:pt>
                <c:pt idx="3292">
                  <c:v>8.3984632492065394</c:v>
                </c:pt>
                <c:pt idx="3293">
                  <c:v>8.3757543563842702</c:v>
                </c:pt>
                <c:pt idx="3294">
                  <c:v>8.3528757095336896</c:v>
                </c:pt>
                <c:pt idx="3295">
                  <c:v>8.3243112564086896</c:v>
                </c:pt>
                <c:pt idx="3296">
                  <c:v>8.3010940551757795</c:v>
                </c:pt>
                <c:pt idx="3297">
                  <c:v>8.2777109146118093</c:v>
                </c:pt>
                <c:pt idx="3298">
                  <c:v>8.2484169006347603</c:v>
                </c:pt>
                <c:pt idx="3299">
                  <c:v>8.2247028350830007</c:v>
                </c:pt>
                <c:pt idx="3300">
                  <c:v>8.2008275985717702</c:v>
                </c:pt>
                <c:pt idx="3301">
                  <c:v>8.1708173751831001</c:v>
                </c:pt>
                <c:pt idx="3302">
                  <c:v>8.1708173751831001</c:v>
                </c:pt>
                <c:pt idx="3303">
                  <c:v>8.1466188430786097</c:v>
                </c:pt>
                <c:pt idx="3304">
                  <c:v>8.1160669326782209</c:v>
                </c:pt>
                <c:pt idx="3305">
                  <c:v>8.0915508270263601</c:v>
                </c:pt>
                <c:pt idx="3306">
                  <c:v>8.0668811798095703</c:v>
                </c:pt>
                <c:pt idx="3307">
                  <c:v>8.0356397628784109</c:v>
                </c:pt>
                <c:pt idx="3308">
                  <c:v>8.0106592178344709</c:v>
                </c:pt>
                <c:pt idx="3309">
                  <c:v>7.9855279922485298</c:v>
                </c:pt>
                <c:pt idx="3310">
                  <c:v>7.95361232757568</c:v>
                </c:pt>
                <c:pt idx="3311">
                  <c:v>7.9281802177429199</c:v>
                </c:pt>
                <c:pt idx="3312">
                  <c:v>7.9026012420654297</c:v>
                </c:pt>
                <c:pt idx="3313">
                  <c:v>7.8768749237060502</c:v>
                </c:pt>
                <c:pt idx="3314">
                  <c:v>7.8441572189331001</c:v>
                </c:pt>
                <c:pt idx="3315">
                  <c:v>7.8181424140930096</c:v>
                </c:pt>
                <c:pt idx="3316">
                  <c:v>7.7919855117797798</c:v>
                </c:pt>
                <c:pt idx="3317">
                  <c:v>7.7586317062377903</c:v>
                </c:pt>
                <c:pt idx="3318">
                  <c:v>7.73219490051269</c:v>
                </c:pt>
                <c:pt idx="3319">
                  <c:v>7.7056212425231898</c:v>
                </c:pt>
                <c:pt idx="3320">
                  <c:v>7.67164754867553</c:v>
                </c:pt>
                <c:pt idx="3321">
                  <c:v>7.67164754867553</c:v>
                </c:pt>
                <c:pt idx="3322">
                  <c:v>7.6448025703430096</c:v>
                </c:pt>
                <c:pt idx="3323">
                  <c:v>7.6103587150573704</c:v>
                </c:pt>
                <c:pt idx="3324">
                  <c:v>7.5832505226135201</c:v>
                </c:pt>
                <c:pt idx="3325">
                  <c:v>7.5560111999511701</c:v>
                </c:pt>
                <c:pt idx="3326">
                  <c:v>7.5209774971008301</c:v>
                </c:pt>
                <c:pt idx="3327">
                  <c:v>7.4934854507446298</c:v>
                </c:pt>
                <c:pt idx="3328">
                  <c:v>7.4658660888671804</c:v>
                </c:pt>
                <c:pt idx="3329">
                  <c:v>7.4302616119384703</c:v>
                </c:pt>
                <c:pt idx="3330">
                  <c:v>7.4023981094360298</c:v>
                </c:pt>
                <c:pt idx="3331">
                  <c:v>7.3744144439697203</c:v>
                </c:pt>
                <c:pt idx="3332">
                  <c:v>7.3382573127746502</c:v>
                </c:pt>
                <c:pt idx="3333">
                  <c:v>7.3100385665893501</c:v>
                </c:pt>
                <c:pt idx="3334">
                  <c:v>7.2817029953002903</c:v>
                </c:pt>
                <c:pt idx="3335">
                  <c:v>7.2450132369995099</c:v>
                </c:pt>
                <c:pt idx="3336">
                  <c:v>7.2164540290832502</c:v>
                </c:pt>
                <c:pt idx="3337">
                  <c:v>7.18778276443481</c:v>
                </c:pt>
                <c:pt idx="3338">
                  <c:v>7.1590008735656703</c:v>
                </c:pt>
                <c:pt idx="3339">
                  <c:v>7.1216955184936497</c:v>
                </c:pt>
                <c:pt idx="3340">
                  <c:v>7.0927038192748997</c:v>
                </c:pt>
                <c:pt idx="3341">
                  <c:v>7.0927038192748997</c:v>
                </c:pt>
                <c:pt idx="3342">
                  <c:v>7.0550069808959899</c:v>
                </c:pt>
                <c:pt idx="3343">
                  <c:v>7.0258126258850098</c:v>
                </c:pt>
                <c:pt idx="3344">
                  <c:v>6.99651670455932</c:v>
                </c:pt>
                <c:pt idx="3345">
                  <c:v>6.9583463668823198</c:v>
                </c:pt>
                <c:pt idx="3346">
                  <c:v>6.9288582801818803</c:v>
                </c:pt>
                <c:pt idx="3347">
                  <c:v>6.8992729187011701</c:v>
                </c:pt>
                <c:pt idx="3348">
                  <c:v>6.8606505393981898</c:v>
                </c:pt>
                <c:pt idx="3349">
                  <c:v>6.8308854103088299</c:v>
                </c:pt>
                <c:pt idx="3350">
                  <c:v>6.8010272979736301</c:v>
                </c:pt>
                <c:pt idx="3351">
                  <c:v>6.7619733810424796</c:v>
                </c:pt>
                <c:pt idx="3352">
                  <c:v>6.7319464683532697</c:v>
                </c:pt>
                <c:pt idx="3353">
                  <c:v>6.7018337249755797</c:v>
                </c:pt>
                <c:pt idx="3354">
                  <c:v>6.6623692512512198</c:v>
                </c:pt>
                <c:pt idx="3355">
                  <c:v>6.6320986747741699</c:v>
                </c:pt>
                <c:pt idx="3356">
                  <c:v>6.6017460823059002</c:v>
                </c:pt>
                <c:pt idx="3357">
                  <c:v>6.5618934631347603</c:v>
                </c:pt>
                <c:pt idx="3358">
                  <c:v>6.5313963890075604</c:v>
                </c:pt>
                <c:pt idx="3359">
                  <c:v>6.5008225440979004</c:v>
                </c:pt>
                <c:pt idx="3360">
                  <c:v>6.5008225440979004</c:v>
                </c:pt>
                <c:pt idx="3361">
                  <c:v>6.4606046676635698</c:v>
                </c:pt>
                <c:pt idx="3362">
                  <c:v>6.4298973083496103</c:v>
                </c:pt>
                <c:pt idx="3363">
                  <c:v>6.3991198539733896</c:v>
                </c:pt>
                <c:pt idx="3364">
                  <c:v>6.35855865478515</c:v>
                </c:pt>
                <c:pt idx="3365">
                  <c:v>6.3276605606079102</c:v>
                </c:pt>
                <c:pt idx="3366">
                  <c:v>6.2966961860656703</c:v>
                </c:pt>
                <c:pt idx="3367">
                  <c:v>6.25581550598144</c:v>
                </c:pt>
                <c:pt idx="3368">
                  <c:v>6.2247428894042898</c:v>
                </c:pt>
                <c:pt idx="3369">
                  <c:v>6.1936116218566903</c:v>
                </c:pt>
                <c:pt idx="3370">
                  <c:v>6.1524343490600604</c:v>
                </c:pt>
                <c:pt idx="3371">
                  <c:v>6.1212067604064897</c:v>
                </c:pt>
                <c:pt idx="3372">
                  <c:v>6.08992576599121</c:v>
                </c:pt>
                <c:pt idx="3373">
                  <c:v>6.0484762191772399</c:v>
                </c:pt>
                <c:pt idx="3374">
                  <c:v>6.0171122550964302</c:v>
                </c:pt>
                <c:pt idx="3375">
                  <c:v>5.9857010841369602</c:v>
                </c:pt>
                <c:pt idx="3376">
                  <c:v>5.9440035820007298</c:v>
                </c:pt>
                <c:pt idx="3377">
                  <c:v>5.9125218391418404</c:v>
                </c:pt>
                <c:pt idx="3378">
                  <c:v>5.8809995651245099</c:v>
                </c:pt>
                <c:pt idx="3379">
                  <c:v>5.8706216812133798</c:v>
                </c:pt>
                <c:pt idx="3380">
                  <c:v>5.8390789031982404</c:v>
                </c:pt>
                <c:pt idx="3381">
                  <c:v>5.8074994087219203</c:v>
                </c:pt>
                <c:pt idx="3382">
                  <c:v>5.7653942108154297</c:v>
                </c:pt>
                <c:pt idx="3383">
                  <c:v>5.7337665557861301</c:v>
                </c:pt>
                <c:pt idx="3384">
                  <c:v>5.7021074295043901</c:v>
                </c:pt>
                <c:pt idx="3385">
                  <c:v>5.6704211235046396</c:v>
                </c:pt>
                <c:pt idx="3386">
                  <c:v>5.6281304359436</c:v>
                </c:pt>
                <c:pt idx="3387">
                  <c:v>5.5964126586914</c:v>
                </c:pt>
                <c:pt idx="3388">
                  <c:v>5.5646734237670898</c:v>
                </c:pt>
                <c:pt idx="3389">
                  <c:v>5.52223825454712</c:v>
                </c:pt>
                <c:pt idx="3390">
                  <c:v>5.4904823303222603</c:v>
                </c:pt>
                <c:pt idx="3391">
                  <c:v>5.4587106704711896</c:v>
                </c:pt>
                <c:pt idx="3392">
                  <c:v>5.4161558151245099</c:v>
                </c:pt>
                <c:pt idx="3393">
                  <c:v>5.3843822479248002</c:v>
                </c:pt>
                <c:pt idx="3394">
                  <c:v>5.35260009765625</c:v>
                </c:pt>
                <c:pt idx="3395">
                  <c:v>5.3099513053893999</c:v>
                </c:pt>
                <c:pt idx="3396">
                  <c:v>5.2781810760498002</c:v>
                </c:pt>
                <c:pt idx="3397">
                  <c:v>5.2464084625244096</c:v>
                </c:pt>
                <c:pt idx="3398">
                  <c:v>5.2354426383972097</c:v>
                </c:pt>
                <c:pt idx="3399">
                  <c:v>5.20369529724121</c:v>
                </c:pt>
                <c:pt idx="3400">
                  <c:v>5.1719489097595197</c:v>
                </c:pt>
                <c:pt idx="3401">
                  <c:v>5.1291642189025799</c:v>
                </c:pt>
                <c:pt idx="3402">
                  <c:v>5.0974559783935502</c:v>
                </c:pt>
                <c:pt idx="3403">
                  <c:v>5.06575584411621</c:v>
                </c:pt>
                <c:pt idx="3404">
                  <c:v>5.0229539871215803</c:v>
                </c:pt>
                <c:pt idx="3405">
                  <c:v>4.9913058280944798</c:v>
                </c:pt>
                <c:pt idx="3406">
                  <c:v>4.9596734046936</c:v>
                </c:pt>
                <c:pt idx="3407">
                  <c:v>4.9280581474304199</c:v>
                </c:pt>
                <c:pt idx="3408">
                  <c:v>4.8853168487548801</c:v>
                </c:pt>
                <c:pt idx="3409">
                  <c:v>4.8537740707397399</c:v>
                </c:pt>
                <c:pt idx="3410">
                  <c:v>4.8222556114196697</c:v>
                </c:pt>
                <c:pt idx="3411">
                  <c:v>4.77956199645996</c:v>
                </c:pt>
                <c:pt idx="3412">
                  <c:v>4.7481312751770002</c:v>
                </c:pt>
                <c:pt idx="3413">
                  <c:v>4.7167329788207999</c:v>
                </c:pt>
                <c:pt idx="3414">
                  <c:v>4.6741161346435502</c:v>
                </c:pt>
                <c:pt idx="3415">
                  <c:v>4.6428194046020499</c:v>
                </c:pt>
                <c:pt idx="3416">
                  <c:v>4.6115632057189897</c:v>
                </c:pt>
                <c:pt idx="3417">
                  <c:v>4.6002354621887198</c:v>
                </c:pt>
                <c:pt idx="3418">
                  <c:v>4.5690536499023402</c:v>
                </c:pt>
                <c:pt idx="3419">
                  <c:v>4.5379157066345197</c:v>
                </c:pt>
                <c:pt idx="3420">
                  <c:v>4.4954600334167401</c:v>
                </c:pt>
                <c:pt idx="3421">
                  <c:v>4.4644517898559499</c:v>
                </c:pt>
                <c:pt idx="3422">
                  <c:v>4.4334950447082502</c:v>
                </c:pt>
                <c:pt idx="3423">
                  <c:v>4.3911957740783603</c:v>
                </c:pt>
                <c:pt idx="3424">
                  <c:v>4.3603444099426198</c:v>
                </c:pt>
                <c:pt idx="3425">
                  <c:v>4.32950639724731</c:v>
                </c:pt>
                <c:pt idx="3426">
                  <c:v>4.2873153686523402</c:v>
                </c:pt>
                <c:pt idx="3427">
                  <c:v>4.2565617561340297</c:v>
                </c:pt>
                <c:pt idx="3428">
                  <c:v>4.2258272171020499</c:v>
                </c:pt>
                <c:pt idx="3429">
                  <c:v>4.1837711334228498</c:v>
                </c:pt>
                <c:pt idx="3430">
                  <c:v>4.15313625335693</c:v>
                </c:pt>
                <c:pt idx="3431">
                  <c:v>4.1225275993347097</c:v>
                </c:pt>
                <c:pt idx="3432">
                  <c:v>4.0919475555419904</c:v>
                </c:pt>
                <c:pt idx="3433">
                  <c:v>4.0501379966735804</c:v>
                </c:pt>
                <c:pt idx="3434">
                  <c:v>4.0196762084960902</c:v>
                </c:pt>
                <c:pt idx="3435">
                  <c:v>3.9892499446868901</c:v>
                </c:pt>
                <c:pt idx="3436">
                  <c:v>3.9779741764068599</c:v>
                </c:pt>
                <c:pt idx="3437">
                  <c:v>3.9476406574249201</c:v>
                </c:pt>
                <c:pt idx="3438">
                  <c:v>3.91734671592712</c:v>
                </c:pt>
                <c:pt idx="3439">
                  <c:v>3.87586450576782</c:v>
                </c:pt>
                <c:pt idx="3440">
                  <c:v>3.8457145690917902</c:v>
                </c:pt>
                <c:pt idx="3441">
                  <c:v>3.8156111240386901</c:v>
                </c:pt>
                <c:pt idx="3442">
                  <c:v>3.7743787765502899</c:v>
                </c:pt>
                <c:pt idx="3443">
                  <c:v>3.74443483352661</c:v>
                </c:pt>
                <c:pt idx="3444">
                  <c:v>3.7145435810089098</c:v>
                </c:pt>
                <c:pt idx="3445">
                  <c:v>3.67359066009521</c:v>
                </c:pt>
                <c:pt idx="3446">
                  <c:v>3.6438744068145699</c:v>
                </c:pt>
                <c:pt idx="3447">
                  <c:v>3.6142191886901802</c:v>
                </c:pt>
                <c:pt idx="3448">
                  <c:v>3.57357621192932</c:v>
                </c:pt>
                <c:pt idx="3449">
                  <c:v>3.5441105365753098</c:v>
                </c:pt>
                <c:pt idx="3450">
                  <c:v>3.5147125720977699</c:v>
                </c:pt>
                <c:pt idx="3451">
                  <c:v>3.4744102954864502</c:v>
                </c:pt>
                <c:pt idx="3452">
                  <c:v>3.44521856307983</c:v>
                </c:pt>
                <c:pt idx="3453">
                  <c:v>3.4161019325256299</c:v>
                </c:pt>
                <c:pt idx="3454">
                  <c:v>3.38706254959106</c:v>
                </c:pt>
                <c:pt idx="3455">
                  <c:v>3.3761708736419598</c:v>
                </c:pt>
                <c:pt idx="3456">
                  <c:v>3.3472762107849099</c:v>
                </c:pt>
                <c:pt idx="3457">
                  <c:v>3.3184638023376398</c:v>
                </c:pt>
                <c:pt idx="3458">
                  <c:v>3.2789354324340798</c:v>
                </c:pt>
                <c:pt idx="3459">
                  <c:v>3.25036120414733</c:v>
                </c:pt>
                <c:pt idx="3460">
                  <c:v>3.22187304496765</c:v>
                </c:pt>
                <c:pt idx="3461">
                  <c:v>3.18271732330322</c:v>
                </c:pt>
                <c:pt idx="3462">
                  <c:v>3.15438628196716</c:v>
                </c:pt>
                <c:pt idx="3463">
                  <c:v>3.1261036396026598</c:v>
                </c:pt>
                <c:pt idx="3464">
                  <c:v>3.0872170925140301</c:v>
                </c:pt>
                <c:pt idx="3465">
                  <c:v>3.0590980052947998</c:v>
                </c:pt>
                <c:pt idx="3466">
                  <c:v>3.03103446960449</c:v>
                </c:pt>
                <c:pt idx="3467">
                  <c:v>2.9924447536468501</c:v>
                </c:pt>
                <c:pt idx="3468">
                  <c:v>2.9645586013793901</c:v>
                </c:pt>
                <c:pt idx="3469">
                  <c:v>2.93673419952392</c:v>
                </c:pt>
                <c:pt idx="3470">
                  <c:v>2.8984694480896001</c:v>
                </c:pt>
                <c:pt idx="3471">
                  <c:v>2.8708364963531401</c:v>
                </c:pt>
                <c:pt idx="3472">
                  <c:v>2.8432734012603702</c:v>
                </c:pt>
                <c:pt idx="3473">
                  <c:v>2.8327927589416499</c:v>
                </c:pt>
                <c:pt idx="3474">
                  <c:v>2.8053615093231201</c:v>
                </c:pt>
                <c:pt idx="3475">
                  <c:v>2.7780015468597399</c:v>
                </c:pt>
                <c:pt idx="3476">
                  <c:v>2.74027967453002</c:v>
                </c:pt>
                <c:pt idx="3477">
                  <c:v>2.7130417823791499</c:v>
                </c:pt>
                <c:pt idx="3478">
                  <c:v>2.6858344078063898</c:v>
                </c:pt>
                <c:pt idx="3479">
                  <c:v>2.6483294963836599</c:v>
                </c:pt>
                <c:pt idx="3480">
                  <c:v>2.6212451457977202</c:v>
                </c:pt>
                <c:pt idx="3481">
                  <c:v>2.5941970348358101</c:v>
                </c:pt>
                <c:pt idx="3482">
                  <c:v>2.55693411827087</c:v>
                </c:pt>
                <c:pt idx="3483">
                  <c:v>2.5300214290618901</c:v>
                </c:pt>
                <c:pt idx="3484">
                  <c:v>2.50315141677856</c:v>
                </c:pt>
                <c:pt idx="3485">
                  <c:v>2.4661550521850502</c:v>
                </c:pt>
                <c:pt idx="3486">
                  <c:v>2.4394333362579301</c:v>
                </c:pt>
                <c:pt idx="3487">
                  <c:v>2.4127597808837802</c:v>
                </c:pt>
                <c:pt idx="3488">
                  <c:v>2.37605500221252</c:v>
                </c:pt>
                <c:pt idx="3489">
                  <c:v>2.3495428562164302</c:v>
                </c:pt>
                <c:pt idx="3490">
                  <c:v>2.3495428562164302</c:v>
                </c:pt>
                <c:pt idx="3491">
                  <c:v>2.3130395412445002</c:v>
                </c:pt>
                <c:pt idx="3492">
                  <c:v>2.2866973876953098</c:v>
                </c:pt>
                <c:pt idx="3493">
                  <c:v>2.2504088878631499</c:v>
                </c:pt>
                <c:pt idx="3494">
                  <c:v>2.2242462635040199</c:v>
                </c:pt>
                <c:pt idx="3495">
                  <c:v>2.1981458663940399</c:v>
                </c:pt>
                <c:pt idx="3496">
                  <c:v>2.1622121334075901</c:v>
                </c:pt>
                <c:pt idx="3497">
                  <c:v>2.1363046169281001</c:v>
                </c:pt>
                <c:pt idx="3498">
                  <c:v>2.1104652881622301</c:v>
                </c:pt>
                <c:pt idx="3499">
                  <c:v>2.0749125480651802</c:v>
                </c:pt>
                <c:pt idx="3500">
                  <c:v>2.0492796897888099</c:v>
                </c:pt>
                <c:pt idx="3501">
                  <c:v>2.02372145652771</c:v>
                </c:pt>
                <c:pt idx="3502">
                  <c:v>1.98857581615448</c:v>
                </c:pt>
                <c:pt idx="3503">
                  <c:v>1.9632376432418801</c:v>
                </c:pt>
                <c:pt idx="3504">
                  <c:v>1.9379801750183101</c:v>
                </c:pt>
                <c:pt idx="3505">
                  <c:v>1.9032689332962001</c:v>
                </c:pt>
                <c:pt idx="3506">
                  <c:v>1.87824523448944</c:v>
                </c:pt>
                <c:pt idx="3507">
                  <c:v>1.8533084392547601</c:v>
                </c:pt>
                <c:pt idx="3508">
                  <c:v>1.84383904933929</c:v>
                </c:pt>
                <c:pt idx="3509">
                  <c:v>1.81905889511108</c:v>
                </c:pt>
                <c:pt idx="3510">
                  <c:v>1.7943700551986601</c:v>
                </c:pt>
                <c:pt idx="3511">
                  <c:v>1.7604449987411499</c:v>
                </c:pt>
                <c:pt idx="3512">
                  <c:v>1.7360136508941599</c:v>
                </c:pt>
                <c:pt idx="3513">
                  <c:v>1.71167993545532</c:v>
                </c:pt>
                <c:pt idx="3514">
                  <c:v>1.6782639026641799</c:v>
                </c:pt>
                <c:pt idx="3515">
                  <c:v>1.65420222282409</c:v>
                </c:pt>
                <c:pt idx="3516">
                  <c:v>1.63024449348449</c:v>
                </c:pt>
                <c:pt idx="3517">
                  <c:v>1.5973653793334901</c:v>
                </c:pt>
                <c:pt idx="3518">
                  <c:v>1.5736938714980999</c:v>
                </c:pt>
                <c:pt idx="3519">
                  <c:v>1.55013310909271</c:v>
                </c:pt>
                <c:pt idx="3520">
                  <c:v>1.5178191661834699</c:v>
                </c:pt>
                <c:pt idx="3521">
                  <c:v>1.4945592880248999</c:v>
                </c:pt>
                <c:pt idx="3522">
                  <c:v>1.4714163541793801</c:v>
                </c:pt>
                <c:pt idx="3523">
                  <c:v>1.43969631195068</c:v>
                </c:pt>
                <c:pt idx="3524">
                  <c:v>1.4168689250946001</c:v>
                </c:pt>
                <c:pt idx="3525">
                  <c:v>1.39416563510894</c:v>
                </c:pt>
                <c:pt idx="3526">
                  <c:v>1.37158787250518</c:v>
                </c:pt>
                <c:pt idx="3527">
                  <c:v>1.37158787250518</c:v>
                </c:pt>
                <c:pt idx="3528">
                  <c:v>1.34913825988769</c:v>
                </c:pt>
                <c:pt idx="3529">
                  <c:v>1.3184525966644201</c:v>
                </c:pt>
                <c:pt idx="3530">
                  <c:v>1.29634273052215</c:v>
                </c:pt>
                <c:pt idx="3531">
                  <c:v>1.2743676900863601</c:v>
                </c:pt>
                <c:pt idx="3532">
                  <c:v>1.25252938270568</c:v>
                </c:pt>
                <c:pt idx="3533">
                  <c:v>1.23083043098449</c:v>
                </c:pt>
                <c:pt idx="3534">
                  <c:v>1.20927274227142</c:v>
                </c:pt>
                <c:pt idx="3535">
                  <c:v>1.1799166202545099</c:v>
                </c:pt>
                <c:pt idx="3536">
                  <c:v>1.1587277650833101</c:v>
                </c:pt>
                <c:pt idx="3537">
                  <c:v>1.1376872062683101</c:v>
                </c:pt>
                <c:pt idx="3538">
                  <c:v>1.1167972087860101</c:v>
                </c:pt>
                <c:pt idx="3539">
                  <c:v>1.0960597991943299</c:v>
                </c:pt>
                <c:pt idx="3540">
                  <c:v>1.07547736167907</c:v>
                </c:pt>
                <c:pt idx="3541">
                  <c:v>1.0550520420074401</c:v>
                </c:pt>
                <c:pt idx="3542">
                  <c:v>1.0347862243652299</c:v>
                </c:pt>
                <c:pt idx="3543">
                  <c:v>1.01468217372894</c:v>
                </c:pt>
                <c:pt idx="3544">
                  <c:v>0.99474197626113903</c:v>
                </c:pt>
                <c:pt idx="3545">
                  <c:v>0.97496819496154796</c:v>
                </c:pt>
                <c:pt idx="3546">
                  <c:v>0.95536291599273704</c:v>
                </c:pt>
                <c:pt idx="3547">
                  <c:v>0.93592840433120705</c:v>
                </c:pt>
                <c:pt idx="3548">
                  <c:v>0.91666698455810502</c:v>
                </c:pt>
                <c:pt idx="3549">
                  <c:v>0.89758110046386697</c:v>
                </c:pt>
                <c:pt idx="3550">
                  <c:v>0.87867289781570401</c:v>
                </c:pt>
                <c:pt idx="3551">
                  <c:v>0.85994488000869795</c:v>
                </c:pt>
                <c:pt idx="3552">
                  <c:v>0.84139919281005904</c:v>
                </c:pt>
                <c:pt idx="3553">
                  <c:v>0.82303822040557895</c:v>
                </c:pt>
                <c:pt idx="3554">
                  <c:v>0.80486440658569303</c:v>
                </c:pt>
                <c:pt idx="3555">
                  <c:v>0.78687995672225997</c:v>
                </c:pt>
                <c:pt idx="3556">
                  <c:v>0.77530264854431197</c:v>
                </c:pt>
                <c:pt idx="3557">
                  <c:v>0.75761908292770397</c:v>
                </c:pt>
                <c:pt idx="3558">
                  <c:v>0.740131676197052</c:v>
                </c:pt>
                <c:pt idx="3559">
                  <c:v>0.72877746820449796</c:v>
                </c:pt>
                <c:pt idx="3560">
                  <c:v>0.71160453557968095</c:v>
                </c:pt>
                <c:pt idx="3561">
                  <c:v>0.69463485479354903</c:v>
                </c:pt>
                <c:pt idx="3562">
                  <c:v>0.68352580070495605</c:v>
                </c:pt>
                <c:pt idx="3563">
                  <c:v>0.66688442230224598</c:v>
                </c:pt>
                <c:pt idx="3564">
                  <c:v>0.65045320987701405</c:v>
                </c:pt>
                <c:pt idx="3565">
                  <c:v>0.63423454761505105</c:v>
                </c:pt>
                <c:pt idx="3566">
                  <c:v>0.62352317571640004</c:v>
                </c:pt>
                <c:pt idx="3567">
                  <c:v>0.60765141248703003</c:v>
                </c:pt>
                <c:pt idx="3568">
                  <c:v>0.591999411582947</c:v>
                </c:pt>
                <c:pt idx="3569">
                  <c:v>0.58158582448959395</c:v>
                </c:pt>
                <c:pt idx="3570">
                  <c:v>0.56629496812820401</c:v>
                </c:pt>
                <c:pt idx="3571">
                  <c:v>0.55123096704482999</c:v>
                </c:pt>
                <c:pt idx="3572">
                  <c:v>0.55123096704482999</c:v>
                </c:pt>
                <c:pt idx="3573">
                  <c:v>0.54113835096359297</c:v>
                </c:pt>
                <c:pt idx="3574">
                  <c:v>0.53108972311019897</c:v>
                </c:pt>
                <c:pt idx="3575">
                  <c:v>0.51655048131942705</c:v>
                </c:pt>
                <c:pt idx="3576">
                  <c:v>0.50670129060745195</c:v>
                </c:pt>
                <c:pt idx="3577">
                  <c:v>0.49255248904228199</c:v>
                </c:pt>
                <c:pt idx="3578">
                  <c:v>0.48291417956352201</c:v>
                </c:pt>
                <c:pt idx="3579">
                  <c:v>0.48291417956352201</c:v>
                </c:pt>
                <c:pt idx="3580">
                  <c:v>0.473336040973663</c:v>
                </c:pt>
                <c:pt idx="3581">
                  <c:v>0.45974984765052801</c:v>
                </c:pt>
                <c:pt idx="3582">
                  <c:v>0.450400590896606</c:v>
                </c:pt>
                <c:pt idx="3583">
                  <c:v>0.43722993135452298</c:v>
                </c:pt>
                <c:pt idx="3584">
                  <c:v>0.428121298551559</c:v>
                </c:pt>
                <c:pt idx="3585">
                  <c:v>0.41537630558013899</c:v>
                </c:pt>
                <c:pt idx="3586">
                  <c:v>0.419089466333389</c:v>
                </c:pt>
                <c:pt idx="3587">
                  <c:v>0.40652006864547702</c:v>
                </c:pt>
                <c:pt idx="3588">
                  <c:v>0.39774736762046797</c:v>
                </c:pt>
                <c:pt idx="3589">
                  <c:v>0.38561910390853898</c:v>
                </c:pt>
                <c:pt idx="3590">
                  <c:v>0.37711757421493503</c:v>
                </c:pt>
                <c:pt idx="3591">
                  <c:v>0.36544066667556802</c:v>
                </c:pt>
                <c:pt idx="3592">
                  <c:v>0.35722237825393699</c:v>
                </c:pt>
                <c:pt idx="3593">
                  <c:v>0.35722237825393699</c:v>
                </c:pt>
                <c:pt idx="3594">
                  <c:v>0.34910491108894298</c:v>
                </c:pt>
                <c:pt idx="3595">
                  <c:v>0.341092109680176</c:v>
                </c:pt>
                <c:pt idx="3596">
                  <c:v>0.330269426107407</c:v>
                </c:pt>
                <c:pt idx="3597">
                  <c:v>0.32256603240966802</c:v>
                </c:pt>
                <c:pt idx="3598">
                  <c:v>0.31222555041313199</c:v>
                </c:pt>
                <c:pt idx="3599">
                  <c:v>0.31497824192047102</c:v>
                </c:pt>
                <c:pt idx="3600">
                  <c:v>0.30482491850853</c:v>
                </c:pt>
                <c:pt idx="3601">
                  <c:v>0.29752191901206998</c:v>
                </c:pt>
                <c:pt idx="3602">
                  <c:v>0.28778657317161599</c:v>
                </c:pt>
                <c:pt idx="3603">
                  <c:v>0.28076475858688399</c:v>
                </c:pt>
                <c:pt idx="3604">
                  <c:v>0.271456509828568</c:v>
                </c:pt>
                <c:pt idx="3605">
                  <c:v>0.26472696661949202</c:v>
                </c:pt>
                <c:pt idx="3606">
                  <c:v>0.26472696661949202</c:v>
                </c:pt>
                <c:pt idx="3607">
                  <c:v>0.25811100006103499</c:v>
                </c:pt>
                <c:pt idx="3608">
                  <c:v>0.249429062008858</c:v>
                </c:pt>
                <c:pt idx="3609">
                  <c:v>0.24312290549278301</c:v>
                </c:pt>
                <c:pt idx="3610">
                  <c:v>0.234891787171364</c:v>
                </c:pt>
                <c:pt idx="3611">
                  <c:v>0.228906750679016</c:v>
                </c:pt>
                <c:pt idx="3612">
                  <c:v>0.221135899424553</c:v>
                </c:pt>
                <c:pt idx="3613">
                  <c:v>0.22305178642272899</c:v>
                </c:pt>
                <c:pt idx="3614">
                  <c:v>0.21733058989048001</c:v>
                </c:pt>
                <c:pt idx="3615">
                  <c:v>0.20996759831905401</c:v>
                </c:pt>
                <c:pt idx="3616">
                  <c:v>0.204592004418373</c:v>
                </c:pt>
                <c:pt idx="3617">
                  <c:v>0.19770896434783899</c:v>
                </c:pt>
                <c:pt idx="3618">
                  <c:v>0.192690715193748</c:v>
                </c:pt>
                <c:pt idx="3619">
                  <c:v>0.186297312378883</c:v>
                </c:pt>
                <c:pt idx="3620">
                  <c:v>0.18782314658165</c:v>
                </c:pt>
                <c:pt idx="3621">
                  <c:v>0.181648120284081</c:v>
                </c:pt>
                <c:pt idx="3622">
                  <c:v>0.177135840058327</c:v>
                </c:pt>
                <c:pt idx="3623">
                  <c:v>0.171395018696785</c:v>
                </c:pt>
                <c:pt idx="3624">
                  <c:v>0.16716809570789301</c:v>
                </c:pt>
                <c:pt idx="3625">
                  <c:v>0.16178651154041301</c:v>
                </c:pt>
                <c:pt idx="3626">
                  <c:v>0.16303974390029899</c:v>
                </c:pt>
                <c:pt idx="3627">
                  <c:v>0.159012660384178</c:v>
                </c:pt>
                <c:pt idx="3628">
                  <c:v>0.153931334614754</c:v>
                </c:pt>
                <c:pt idx="3629">
                  <c:v>0.15014071762561801</c:v>
                </c:pt>
                <c:pt idx="3630">
                  <c:v>0.145339950919151</c:v>
                </c:pt>
                <c:pt idx="3631">
                  <c:v>0.146425411105156</c:v>
                </c:pt>
                <c:pt idx="3632">
                  <c:v>0.141740888357162</c:v>
                </c:pt>
                <c:pt idx="3633">
                  <c:v>0.13822090625762901</c:v>
                </c:pt>
                <c:pt idx="3634">
                  <c:v>0.134782150387764</c:v>
                </c:pt>
                <c:pt idx="3635">
                  <c:v>0.13048808276653301</c:v>
                </c:pt>
                <c:pt idx="3636">
                  <c:v>0.131426811218262</c:v>
                </c:pt>
                <c:pt idx="3637">
                  <c:v>0.12725514173507699</c:v>
                </c:pt>
                <c:pt idx="3638">
                  <c:v>0.124109484255314</c:v>
                </c:pt>
                <c:pt idx="3639">
                  <c:v>0.121053300797939</c:v>
                </c:pt>
                <c:pt idx="3640">
                  <c:v>0.117289707064629</c:v>
                </c:pt>
                <c:pt idx="3641">
                  <c:v>0.11445391178131099</c:v>
                </c:pt>
                <c:pt idx="3642">
                  <c:v>0.11445391178131099</c:v>
                </c:pt>
                <c:pt idx="3643">
                  <c:v>0.111713759601116</c:v>
                </c:pt>
                <c:pt idx="3644">
                  <c:v>0.108371466398239</c:v>
                </c:pt>
                <c:pt idx="3645">
                  <c:v>0.105848543345928</c:v>
                </c:pt>
                <c:pt idx="3646">
                  <c:v>0.103396624326706</c:v>
                </c:pt>
                <c:pt idx="3647">
                  <c:v>0.103396624326706</c:v>
                </c:pt>
                <c:pt idx="3648">
                  <c:v>0.101017400622368</c:v>
                </c:pt>
                <c:pt idx="3649">
                  <c:v>9.8108440637589001E-2</c:v>
                </c:pt>
                <c:pt idx="3650">
                  <c:v>9.5903538167477001E-2</c:v>
                </c:pt>
                <c:pt idx="3651">
                  <c:v>9.3764565885067E-2</c:v>
                </c:pt>
                <c:pt idx="3652">
                  <c:v>9.3764565885067E-2</c:v>
                </c:pt>
                <c:pt idx="3653">
                  <c:v>9.1658785939217002E-2</c:v>
                </c:pt>
                <c:pt idx="3654">
                  <c:v>8.9067168533802005E-2</c:v>
                </c:pt>
                <c:pt idx="3655">
                  <c:v>8.7047994136809997E-2</c:v>
                </c:pt>
                <c:pt idx="3656">
                  <c:v>8.4584303200245001E-2</c:v>
                </c:pt>
                <c:pt idx="3657">
                  <c:v>8.2653477787970997E-2</c:v>
                </c:pt>
                <c:pt idx="3658">
                  <c:v>8.3112165331841001E-2</c:v>
                </c:pt>
                <c:pt idx="3659">
                  <c:v>8.0736748874186998E-2</c:v>
                </c:pt>
                <c:pt idx="3660">
                  <c:v>7.8828461468220007E-2</c:v>
                </c:pt>
                <c:pt idx="3661">
                  <c:v>7.6501689851283999E-2</c:v>
                </c:pt>
                <c:pt idx="3662">
                  <c:v>7.4623942375182994E-2</c:v>
                </c:pt>
                <c:pt idx="3663">
                  <c:v>7.5039267539978E-2</c:v>
                </c:pt>
                <c:pt idx="3664">
                  <c:v>7.2756044566630998E-2</c:v>
                </c:pt>
                <c:pt idx="3665">
                  <c:v>7.0898503065109003E-2</c:v>
                </c:pt>
                <c:pt idx="3666">
                  <c:v>6.8666562438011003E-2</c:v>
                </c:pt>
                <c:pt idx="3667">
                  <c:v>6.6842928528785997E-2</c:v>
                </c:pt>
                <c:pt idx="3668">
                  <c:v>6.6842928528785997E-2</c:v>
                </c:pt>
                <c:pt idx="3669">
                  <c:v>6.5031088888645006E-2</c:v>
                </c:pt>
                <c:pt idx="3670">
                  <c:v>6.3231572508812006E-2</c:v>
                </c:pt>
                <c:pt idx="3671">
                  <c:v>6.1100028455256999E-2</c:v>
                </c:pt>
                <c:pt idx="3672">
                  <c:v>5.9337865561246997E-2</c:v>
                </c:pt>
                <c:pt idx="3673">
                  <c:v>5.7261604815721998E-2</c:v>
                </c:pt>
                <c:pt idx="3674">
                  <c:v>5.7589486241340998E-2</c:v>
                </c:pt>
                <c:pt idx="3675">
                  <c:v>5.5855430662632002E-2</c:v>
                </c:pt>
                <c:pt idx="3676">
                  <c:v>5.3829967975615997E-2</c:v>
                </c:pt>
                <c:pt idx="3677">
                  <c:v>5.2136782556772003E-2</c:v>
                </c:pt>
                <c:pt idx="3678">
                  <c:v>5.0169333815575E-2</c:v>
                </c:pt>
                <c:pt idx="3679">
                  <c:v>5.0459422171116E-2</c:v>
                </c:pt>
                <c:pt idx="3680">
                  <c:v>4.8518683761357997E-2</c:v>
                </c:pt>
                <c:pt idx="3681">
                  <c:v>4.6884812414646003E-2</c:v>
                </c:pt>
                <c:pt idx="3682">
                  <c:v>4.5268289744854001E-2</c:v>
                </c:pt>
                <c:pt idx="3683">
                  <c:v>4.3415464460849998E-2</c:v>
                </c:pt>
                <c:pt idx="3684">
                  <c:v>4.1845090687275002E-2</c:v>
                </c:pt>
                <c:pt idx="3685">
                  <c:v>4.1845090687275002E-2</c:v>
                </c:pt>
                <c:pt idx="3686">
                  <c:v>4.0293604135513E-2</c:v>
                </c:pt>
                <c:pt idx="3687">
                  <c:v>3.8531918078661E-2</c:v>
                </c:pt>
                <c:pt idx="3688">
                  <c:v>3.7029277533292999E-2</c:v>
                </c:pt>
                <c:pt idx="3689">
                  <c:v>3.5547096282243999E-2</c:v>
                </c:pt>
                <c:pt idx="3690">
                  <c:v>3.5547096282243999E-2</c:v>
                </c:pt>
                <c:pt idx="3691">
                  <c:v>3.4085955470799997E-2</c:v>
                </c:pt>
                <c:pt idx="3692">
                  <c:v>3.2449211925268E-2</c:v>
                </c:pt>
                <c:pt idx="3693">
                  <c:v>3.1040657311677999E-2</c:v>
                </c:pt>
                <c:pt idx="3694">
                  <c:v>2.9654745012522001E-2</c:v>
                </c:pt>
                <c:pt idx="3695">
                  <c:v>2.9654745012522001E-2</c:v>
                </c:pt>
                <c:pt idx="3696">
                  <c:v>2.8292072936892999E-2</c:v>
                </c:pt>
                <c:pt idx="3697">
                  <c:v>2.6786329224706001E-2</c:v>
                </c:pt>
                <c:pt idx="3698">
                  <c:v>2.5480058044195002E-2</c:v>
                </c:pt>
                <c:pt idx="3699">
                  <c:v>2.4044398218393E-2</c:v>
                </c:pt>
                <c:pt idx="3700">
                  <c:v>2.2796321660279999E-2</c:v>
                </c:pt>
                <c:pt idx="3701">
                  <c:v>2.2942746058105999E-2</c:v>
                </c:pt>
                <c:pt idx="3702">
                  <c:v>2.1574161946774001E-2</c:v>
                </c:pt>
                <c:pt idx="3703">
                  <c:v>2.0378531888127001E-2</c:v>
                </c:pt>
                <c:pt idx="3704">
                  <c:v>1.9082995131612001E-2</c:v>
                </c:pt>
                <c:pt idx="3705">
                  <c:v>1.7949478700756999E-2</c:v>
                </c:pt>
                <c:pt idx="3706">
                  <c:v>1.8069351091981E-2</c:v>
                </c:pt>
                <c:pt idx="3707">
                  <c:v>1.6844173893331999E-2</c:v>
                </c:pt>
                <c:pt idx="3708">
                  <c:v>1.5767712146044E-2</c:v>
                </c:pt>
                <c:pt idx="3709">
                  <c:v>1.4618592336774001E-2</c:v>
                </c:pt>
                <c:pt idx="3710">
                  <c:v>1.3608230277896E-2</c:v>
                </c:pt>
                <c:pt idx="3711">
                  <c:v>1.3608230277896E-2</c:v>
                </c:pt>
                <c:pt idx="3712">
                  <c:v>1.2628423981369E-2</c:v>
                </c:pt>
                <c:pt idx="3713">
                  <c:v>1.1679817922413E-2</c:v>
                </c:pt>
                <c:pt idx="3714">
                  <c:v>1.0683502070605999E-2</c:v>
                </c:pt>
                <c:pt idx="3715">
                  <c:v>9.8050544038409994E-3</c:v>
                </c:pt>
                <c:pt idx="3716">
                  <c:v>8.900420740247E-3</c:v>
                </c:pt>
                <c:pt idx="3717">
                  <c:v>9.0015260502699992E-3</c:v>
                </c:pt>
                <c:pt idx="3718">
                  <c:v>8.3292853087190005E-3</c:v>
                </c:pt>
                <c:pt idx="3719">
                  <c:v>7.6108006760479997E-3</c:v>
                </c:pt>
                <c:pt idx="3720">
                  <c:v>7.162847556174E-3</c:v>
                </c:pt>
                <c:pt idx="3721">
                  <c:v>6.6098757088180003E-3</c:v>
                </c:pt>
                <c:pt idx="3722">
                  <c:v>6.8456227891149999E-3</c:v>
                </c:pt>
                <c:pt idx="3723">
                  <c:v>6.3856551423669998E-3</c:v>
                </c:pt>
                <c:pt idx="3724">
                  <c:v>6.2917177565400004E-3</c:v>
                </c:pt>
                <c:pt idx="3725">
                  <c:v>6.3277031294999998E-3</c:v>
                </c:pt>
                <c:pt idx="3726">
                  <c:v>6.1259875074030001E-3</c:v>
                </c:pt>
                <c:pt idx="3727">
                  <c:v>6.4932568930090003E-3</c:v>
                </c:pt>
                <c:pt idx="3728">
                  <c:v>6.384333129972E-3</c:v>
                </c:pt>
                <c:pt idx="3729">
                  <c:v>6.7718424834310002E-3</c:v>
                </c:pt>
                <c:pt idx="3730">
                  <c:v>6.8281888961789997E-3</c:v>
                </c:pt>
                <c:pt idx="3731">
                  <c:v>7.4372063390910001E-3</c:v>
                </c:pt>
                <c:pt idx="3732">
                  <c:v>8.1746764481069999E-3</c:v>
                </c:pt>
                <c:pt idx="3733">
                  <c:v>8.1746764481069999E-3</c:v>
                </c:pt>
                <c:pt idx="3734">
                  <c:v>9.0402821078899992E-3</c:v>
                </c:pt>
                <c:pt idx="3735">
                  <c:v>9.4471666961910006E-3</c:v>
                </c:pt>
                <c:pt idx="3736">
                  <c:v>1.0533154942095E-2</c:v>
                </c:pt>
                <c:pt idx="3737">
                  <c:v>1.1746633797884E-2</c:v>
                </c:pt>
                <c:pt idx="3738">
                  <c:v>1.1746633797884E-2</c:v>
                </c:pt>
                <c:pt idx="3739">
                  <c:v>1.3087314553559E-2</c:v>
                </c:pt>
                <c:pt idx="3740">
                  <c:v>1.3844546861947001E-2</c:v>
                </c:pt>
                <c:pt idx="3741">
                  <c:v>1.5404626727104E-2</c:v>
                </c:pt>
                <c:pt idx="3742">
                  <c:v>1.6312632709741998E-2</c:v>
                </c:pt>
                <c:pt idx="3743">
                  <c:v>1.7078086733817999E-2</c:v>
                </c:pt>
                <c:pt idx="3744">
                  <c:v>1.8832486122846999E-2</c:v>
                </c:pt>
                <c:pt idx="3745">
                  <c:v>1.9829602912067999E-2</c:v>
                </c:pt>
                <c:pt idx="3746">
                  <c:v>2.1705679595470002E-2</c:v>
                </c:pt>
                <c:pt idx="3747">
                  <c:v>2.276766858995E-2</c:v>
                </c:pt>
                <c:pt idx="3748">
                  <c:v>2.4763096123934E-2</c:v>
                </c:pt>
                <c:pt idx="3749">
                  <c:v>2.5688134133816001E-2</c:v>
                </c:pt>
                <c:pt idx="3750">
                  <c:v>2.6834141463041E-2</c:v>
                </c:pt>
                <c:pt idx="3751">
                  <c:v>2.8979836031794999E-2</c:v>
                </c:pt>
                <c:pt idx="3752">
                  <c:v>3.0187591910362001E-2</c:v>
                </c:pt>
                <c:pt idx="3753">
                  <c:v>3.2447401434183003E-2</c:v>
                </c:pt>
                <c:pt idx="3754">
                  <c:v>3.2447401434183003E-2</c:v>
                </c:pt>
                <c:pt idx="3755">
                  <c:v>3.4779444336891001E-2</c:v>
                </c:pt>
                <c:pt idx="3756">
                  <c:v>3.7182763218879998E-2</c:v>
                </c:pt>
                <c:pt idx="3757">
                  <c:v>3.8529738783835997E-2</c:v>
                </c:pt>
                <c:pt idx="3758">
                  <c:v>4.1098024696111998E-2</c:v>
                </c:pt>
                <c:pt idx="3759">
                  <c:v>4.2566191405057997E-2</c:v>
                </c:pt>
                <c:pt idx="3760">
                  <c:v>4.3834064155816997E-2</c:v>
                </c:pt>
                <c:pt idx="3761">
                  <c:v>4.6735860407352003E-2</c:v>
                </c:pt>
                <c:pt idx="3762">
                  <c:v>4.8375409096479E-2</c:v>
                </c:pt>
                <c:pt idx="3763">
                  <c:v>5.1525160670279999E-2</c:v>
                </c:pt>
                <c:pt idx="3764">
                  <c:v>5.3289003670216002E-2</c:v>
                </c:pt>
                <c:pt idx="3765">
                  <c:v>5.4835703223944002E-2</c:v>
                </c:pt>
                <c:pt idx="3766">
                  <c:v>5.668206140399E-2</c:v>
                </c:pt>
                <c:pt idx="3767">
                  <c:v>6.0232944786549003E-2</c:v>
                </c:pt>
                <c:pt idx="3768">
                  <c:v>6.3939698040484994E-2</c:v>
                </c:pt>
                <c:pt idx="3769">
                  <c:v>6.5985716879367995E-2</c:v>
                </c:pt>
                <c:pt idx="3770">
                  <c:v>6.7800372838973999E-2</c:v>
                </c:pt>
                <c:pt idx="3771">
                  <c:v>6.9925270974635995E-2</c:v>
                </c:pt>
                <c:pt idx="3772">
                  <c:v>7.4015818536282002E-2</c:v>
                </c:pt>
                <c:pt idx="3773">
                  <c:v>7.8255429863929998E-2</c:v>
                </c:pt>
                <c:pt idx="3774">
                  <c:v>8.0570302903651997E-2</c:v>
                </c:pt>
                <c:pt idx="3775">
                  <c:v>8.5032358765602001E-2</c:v>
                </c:pt>
                <c:pt idx="3776">
                  <c:v>8.5032358765602001E-2</c:v>
                </c:pt>
                <c:pt idx="3777">
                  <c:v>8.9638672769070005E-2</c:v>
                </c:pt>
                <c:pt idx="3778">
                  <c:v>9.2136546969413993E-2</c:v>
                </c:pt>
                <c:pt idx="3779">
                  <c:v>9.6957936882972995E-2</c:v>
                </c:pt>
                <c:pt idx="3780">
                  <c:v>0.101920388638973</c:v>
                </c:pt>
                <c:pt idx="3781">
                  <c:v>0.101920388638973</c:v>
                </c:pt>
                <c:pt idx="3782">
                  <c:v>0.107086166739464</c:v>
                </c:pt>
                <c:pt idx="3783">
                  <c:v>0.109904125332832</c:v>
                </c:pt>
                <c:pt idx="3784">
                  <c:v>0.11542424559593201</c:v>
                </c:pt>
                <c:pt idx="3785">
                  <c:v>0.118417888879776</c:v>
                </c:pt>
                <c:pt idx="3786">
                  <c:v>0.121174305677414</c:v>
                </c:pt>
                <c:pt idx="3787">
                  <c:v>0.127151384949684</c:v>
                </c:pt>
                <c:pt idx="3788">
                  <c:v>0.130378633737564</c:v>
                </c:pt>
                <c:pt idx="3789">
                  <c:v>0.136694461107254</c:v>
                </c:pt>
                <c:pt idx="3790">
                  <c:v>0.14008831977844199</c:v>
                </c:pt>
                <c:pt idx="3791">
                  <c:v>0.146736145019531</c:v>
                </c:pt>
                <c:pt idx="3792">
                  <c:v>0.14998264610767401</c:v>
                </c:pt>
                <c:pt idx="3793">
                  <c:v>0.15359942615032199</c:v>
                </c:pt>
                <c:pt idx="3794">
                  <c:v>0.16067534685134899</c:v>
                </c:pt>
                <c:pt idx="3795">
                  <c:v>0.16444981098174999</c:v>
                </c:pt>
                <c:pt idx="3796">
                  <c:v>0.17184242606163</c:v>
                </c:pt>
                <c:pt idx="3797">
                  <c:v>0.17184242606163</c:v>
                </c:pt>
                <c:pt idx="3798">
                  <c:v>0.179440572857857</c:v>
                </c:pt>
                <c:pt idx="3799">
                  <c:v>0.18724143505096399</c:v>
                </c:pt>
                <c:pt idx="3800">
                  <c:v>0.19137716293335</c:v>
                </c:pt>
                <c:pt idx="3801">
                  <c:v>0.19947966933250399</c:v>
                </c:pt>
                <c:pt idx="3802">
                  <c:v>0.19947966933250399</c:v>
                </c:pt>
                <c:pt idx="3803">
                  <c:v>0.20777788758277899</c:v>
                </c:pt>
                <c:pt idx="3804">
                  <c:v>0.216269060969353</c:v>
                </c:pt>
                <c:pt idx="3805">
                  <c:v>0.22074699401855499</c:v>
                </c:pt>
                <c:pt idx="3806">
                  <c:v>0.22952495515346499</c:v>
                </c:pt>
                <c:pt idx="3807">
                  <c:v>0.23413909971714</c:v>
                </c:pt>
                <c:pt idx="3808">
                  <c:v>0.23848895728588099</c:v>
                </c:pt>
                <c:pt idx="3809">
                  <c:v>0.247636288404465</c:v>
                </c:pt>
                <c:pt idx="3810">
                  <c:v>0.25243762135505698</c:v>
                </c:pt>
                <c:pt idx="3811">
                  <c:v>0.26185709238052401</c:v>
                </c:pt>
                <c:pt idx="3812">
                  <c:v>0.26678618788719199</c:v>
                </c:pt>
                <c:pt idx="3813">
                  <c:v>0.27145308256149298</c:v>
                </c:pt>
                <c:pt idx="3814">
                  <c:v>0.27647146582603499</c:v>
                </c:pt>
                <c:pt idx="3815">
                  <c:v>0.28632920980453502</c:v>
                </c:pt>
                <c:pt idx="3816">
                  <c:v>0.29635673761367798</c:v>
                </c:pt>
                <c:pt idx="3817">
                  <c:v>0.30158239603042603</c:v>
                </c:pt>
                <c:pt idx="3818">
                  <c:v>0.30655142664909402</c:v>
                </c:pt>
                <c:pt idx="3819">
                  <c:v>0.31186139583587602</c:v>
                </c:pt>
                <c:pt idx="3820">
                  <c:v>0.32230356335639998</c:v>
                </c:pt>
                <c:pt idx="3821">
                  <c:v>0.33290621638298001</c:v>
                </c:pt>
                <c:pt idx="3822">
                  <c:v>0.33841034770011902</c:v>
                </c:pt>
                <c:pt idx="3823">
                  <c:v>0.343666732311249</c:v>
                </c:pt>
                <c:pt idx="3824">
                  <c:v>0.34925037622451799</c:v>
                </c:pt>
                <c:pt idx="3825">
                  <c:v>0.36024433374404902</c:v>
                </c:pt>
                <c:pt idx="3826">
                  <c:v>0.36593317985534701</c:v>
                </c:pt>
                <c:pt idx="3827">
                  <c:v>0.37715446949005099</c:v>
                </c:pt>
                <c:pt idx="3828">
                  <c:v>0.38852325081825301</c:v>
                </c:pt>
                <c:pt idx="3829">
                  <c:v>0.38852325081825301</c:v>
                </c:pt>
                <c:pt idx="3830">
                  <c:v>0.40003690123558</c:v>
                </c:pt>
                <c:pt idx="3831">
                  <c:v>0.40597361326217701</c:v>
                </c:pt>
                <c:pt idx="3832">
                  <c:v>0.417700916528702</c:v>
                </c:pt>
                <c:pt idx="3833">
                  <c:v>0.42956665158271801</c:v>
                </c:pt>
                <c:pt idx="3834">
                  <c:v>0.42956665158271801</c:v>
                </c:pt>
                <c:pt idx="3835">
                  <c:v>0.44156840443611101</c:v>
                </c:pt>
                <c:pt idx="3836">
                  <c:v>0.44773572683334401</c:v>
                </c:pt>
                <c:pt idx="3837">
                  <c:v>0.45993754267692599</c:v>
                </c:pt>
                <c:pt idx="3838">
                  <c:v>0.47226905822753901</c:v>
                </c:pt>
                <c:pt idx="3839">
                  <c:v>0.47226905822753901</c:v>
                </c:pt>
                <c:pt idx="3840">
                  <c:v>0.48472777009010298</c:v>
                </c:pt>
                <c:pt idx="3841">
                  <c:v>0.49110862612724299</c:v>
                </c:pt>
                <c:pt idx="3842">
                  <c:v>0.50375407934188798</c:v>
                </c:pt>
                <c:pt idx="3843">
                  <c:v>0.51021295785903897</c:v>
                </c:pt>
                <c:pt idx="3844">
                  <c:v>0.51652055978775002</c:v>
                </c:pt>
                <c:pt idx="3845">
                  <c:v>0.52940559387206998</c:v>
                </c:pt>
                <c:pt idx="3846">
                  <c:v>0.53598326444625899</c:v>
                </c:pt>
                <c:pt idx="3847">
                  <c:v>0.54904192686080899</c:v>
                </c:pt>
                <c:pt idx="3848">
                  <c:v>0.55569005012512196</c:v>
                </c:pt>
                <c:pt idx="3849">
                  <c:v>0.56891673803329501</c:v>
                </c:pt>
                <c:pt idx="3850">
                  <c:v>0.57549434900283802</c:v>
                </c:pt>
                <c:pt idx="3851">
                  <c:v>0.58225226402282704</c:v>
                </c:pt>
                <c:pt idx="3852">
                  <c:v>0.59569430351257302</c:v>
                </c:pt>
                <c:pt idx="3853">
                  <c:v>0.60251528024673495</c:v>
                </c:pt>
                <c:pt idx="3854">
                  <c:v>0.61611247062683105</c:v>
                </c:pt>
                <c:pt idx="3855">
                  <c:v>0.62288820743560802</c:v>
                </c:pt>
                <c:pt idx="3856">
                  <c:v>0.62981021404266402</c:v>
                </c:pt>
                <c:pt idx="3857">
                  <c:v>0.64360612630844105</c:v>
                </c:pt>
                <c:pt idx="3858">
                  <c:v>0.65058392286300704</c:v>
                </c:pt>
                <c:pt idx="3859">
                  <c:v>0.66452240943908703</c:v>
                </c:pt>
                <c:pt idx="3860">
                  <c:v>0.66452240943908703</c:v>
                </c:pt>
                <c:pt idx="3861">
                  <c:v>0.67855322360992398</c:v>
                </c:pt>
                <c:pt idx="3862">
                  <c:v>0.692674100399017</c:v>
                </c:pt>
                <c:pt idx="3863">
                  <c:v>0.699792921543121</c:v>
                </c:pt>
                <c:pt idx="3864">
                  <c:v>0.71404403448104903</c:v>
                </c:pt>
                <c:pt idx="3865">
                  <c:v>0.71404403448104903</c:v>
                </c:pt>
                <c:pt idx="3866">
                  <c:v>0.72837936878204301</c:v>
                </c:pt>
                <c:pt idx="3867">
                  <c:v>0.74279665946960405</c:v>
                </c:pt>
                <c:pt idx="3868">
                  <c:v>0.75004106760025002</c:v>
                </c:pt>
                <c:pt idx="3869">
                  <c:v>0.76457649469375599</c:v>
                </c:pt>
                <c:pt idx="3870">
                  <c:v>0.77185916900634799</c:v>
                </c:pt>
                <c:pt idx="3871">
                  <c:v>0.77918821573257402</c:v>
                </c:pt>
                <c:pt idx="3872">
                  <c:v>0.78650748729705799</c:v>
                </c:pt>
                <c:pt idx="3873">
                  <c:v>0.80122876167297397</c:v>
                </c:pt>
                <c:pt idx="3874">
                  <c:v>0.81602078676223799</c:v>
                </c:pt>
                <c:pt idx="3875">
                  <c:v>0.82340699434280396</c:v>
                </c:pt>
                <c:pt idx="3876">
                  <c:v>0.83088135719299305</c:v>
                </c:pt>
                <c:pt idx="3877">
                  <c:v>0.83830004930496205</c:v>
                </c:pt>
                <c:pt idx="3878">
                  <c:v>0.85325837135314897</c:v>
                </c:pt>
                <c:pt idx="3879">
                  <c:v>0.86827975511550903</c:v>
                </c:pt>
                <c:pt idx="3880">
                  <c:v>0.875754654407501</c:v>
                </c:pt>
                <c:pt idx="3881">
                  <c:v>0.88336199522018399</c:v>
                </c:pt>
                <c:pt idx="3882">
                  <c:v>0.89086538553237904</c:v>
                </c:pt>
                <c:pt idx="3883">
                  <c:v>0.90603387355804399</c:v>
                </c:pt>
                <c:pt idx="3884">
                  <c:v>0.92125779390335105</c:v>
                </c:pt>
                <c:pt idx="3885">
                  <c:v>0.92880684137344405</c:v>
                </c:pt>
                <c:pt idx="3886">
                  <c:v>0.93653523921966597</c:v>
                </c:pt>
                <c:pt idx="3887">
                  <c:v>0.94410878419876099</c:v>
                </c:pt>
                <c:pt idx="3888">
                  <c:v>0.95946097373962402</c:v>
                </c:pt>
                <c:pt idx="3889">
                  <c:v>0.96704798936843905</c:v>
                </c:pt>
                <c:pt idx="3890">
                  <c:v>0.98247015476226796</c:v>
                </c:pt>
                <c:pt idx="3891">
                  <c:v>0.99793732166290305</c:v>
                </c:pt>
                <c:pt idx="3892">
                  <c:v>0.99793732166290305</c:v>
                </c:pt>
                <c:pt idx="3893">
                  <c:v>1.0134472846984801</c:v>
                </c:pt>
                <c:pt idx="3894">
                  <c:v>1.02108407020568</c:v>
                </c:pt>
                <c:pt idx="3895">
                  <c:v>1.0366529226303101</c:v>
                </c:pt>
                <c:pt idx="3896">
                  <c:v>1.0522596836089999</c:v>
                </c:pt>
                <c:pt idx="3897">
                  <c:v>1.0522596836089999</c:v>
                </c:pt>
                <c:pt idx="3898">
                  <c:v>1.0679020881652801</c:v>
                </c:pt>
                <c:pt idx="3899">
                  <c:v>1.0755747556686399</c:v>
                </c:pt>
                <c:pt idx="3900">
                  <c:v>1.09126532077789</c:v>
                </c:pt>
                <c:pt idx="3901">
                  <c:v>1.0989359617233201</c:v>
                </c:pt>
                <c:pt idx="3902">
                  <c:v>1.1069865226745601</c:v>
                </c:pt>
                <c:pt idx="3903">
                  <c:v>1.12273645401001</c:v>
                </c:pt>
                <c:pt idx="3904">
                  <c:v>1.1304315328598</c:v>
                </c:pt>
                <c:pt idx="3905">
                  <c:v>1.14621901512146</c:v>
                </c:pt>
                <c:pt idx="3906">
                  <c:v>1.1539061069488501</c:v>
                </c:pt>
                <c:pt idx="3907">
                  <c:v>1.1620301008224401</c:v>
                </c:pt>
                <c:pt idx="3908">
                  <c:v>1.17786312103271</c:v>
                </c:pt>
                <c:pt idx="3909">
                  <c:v>1.1855674982070901</c:v>
                </c:pt>
                <c:pt idx="3910">
                  <c:v>1.20142757892608</c:v>
                </c:pt>
                <c:pt idx="3911">
                  <c:v>1.20911788940429</c:v>
                </c:pt>
                <c:pt idx="3912">
                  <c:v>1.2250006198882999</c:v>
                </c:pt>
                <c:pt idx="3913">
                  <c:v>1.2331966161727901</c:v>
                </c:pt>
                <c:pt idx="3914">
                  <c:v>1.2408974170684799</c:v>
                </c:pt>
                <c:pt idx="3915">
                  <c:v>1.2568063735961901</c:v>
                </c:pt>
                <c:pt idx="3916">
                  <c:v>1.26448726654052</c:v>
                </c:pt>
                <c:pt idx="3917">
                  <c:v>1.2804088592529299</c:v>
                </c:pt>
                <c:pt idx="3918">
                  <c:v>1.2804088592529299</c:v>
                </c:pt>
                <c:pt idx="3919">
                  <c:v>1.29633784294128</c:v>
                </c:pt>
                <c:pt idx="3920">
                  <c:v>1.31227242946624</c:v>
                </c:pt>
                <c:pt idx="3921">
                  <c:v>1.3199315071105899</c:v>
                </c:pt>
                <c:pt idx="3922">
                  <c:v>1.3358688354492101</c:v>
                </c:pt>
                <c:pt idx="3923">
                  <c:v>1.3358688354492101</c:v>
                </c:pt>
                <c:pt idx="3924">
                  <c:v>1.35180711746215</c:v>
                </c:pt>
                <c:pt idx="3925">
                  <c:v>1.3677448034286499</c:v>
                </c:pt>
                <c:pt idx="3926">
                  <c:v>1.3753696680068901</c:v>
                </c:pt>
                <c:pt idx="3927">
                  <c:v>1.3913002014160101</c:v>
                </c:pt>
                <c:pt idx="3928">
                  <c:v>1.3913002014160101</c:v>
                </c:pt>
                <c:pt idx="3929">
                  <c:v>1.40722560882568</c:v>
                </c:pt>
                <c:pt idx="3930">
                  <c:v>1.4231439828872601</c:v>
                </c:pt>
                <c:pt idx="3931">
                  <c:v>1.4307227134704501</c:v>
                </c:pt>
                <c:pt idx="3932">
                  <c:v>1.4466245174407899</c:v>
                </c:pt>
                <c:pt idx="3933">
                  <c:v>1.4541645050048799</c:v>
                </c:pt>
                <c:pt idx="3934">
                  <c:v>1.4625149965286199</c:v>
                </c:pt>
                <c:pt idx="3935">
                  <c:v>1.4700459241867001</c:v>
                </c:pt>
                <c:pt idx="3936">
                  <c:v>1.48591327667236</c:v>
                </c:pt>
                <c:pt idx="3937">
                  <c:v>1.50176477432251</c:v>
                </c:pt>
                <c:pt idx="3938">
                  <c:v>1.5092417001724201</c:v>
                </c:pt>
                <c:pt idx="3939">
                  <c:v>1.5175988674163801</c:v>
                </c:pt>
                <c:pt idx="3940">
                  <c:v>1.52506375312805</c:v>
                </c:pt>
                <c:pt idx="3941">
                  <c:v>1.54086554050445</c:v>
                </c:pt>
                <c:pt idx="3942">
                  <c:v>1.55664587020874</c:v>
                </c:pt>
                <c:pt idx="3943">
                  <c:v>1.56404864788055</c:v>
                </c:pt>
                <c:pt idx="3944">
                  <c:v>1.5724027156829801</c:v>
                </c:pt>
                <c:pt idx="3945">
                  <c:v>1.57979023456573</c:v>
                </c:pt>
                <c:pt idx="3946">
                  <c:v>1.5955060720443699</c:v>
                </c:pt>
                <c:pt idx="3947">
                  <c:v>1.6028409004211399</c:v>
                </c:pt>
                <c:pt idx="3948">
                  <c:v>1.6185119152069001</c:v>
                </c:pt>
                <c:pt idx="3949">
                  <c:v>1.6341531276702801</c:v>
                </c:pt>
                <c:pt idx="3950">
                  <c:v>1.6341531276702801</c:v>
                </c:pt>
                <c:pt idx="3951">
                  <c:v>1.6497625112533501</c:v>
                </c:pt>
                <c:pt idx="3952">
                  <c:v>1.65700435638427</c:v>
                </c:pt>
                <c:pt idx="3953">
                  <c:v>1.6725605726242001</c:v>
                </c:pt>
                <c:pt idx="3954">
                  <c:v>1.6880811452865601</c:v>
                </c:pt>
                <c:pt idx="3955">
                  <c:v>1.6880811452865601</c:v>
                </c:pt>
                <c:pt idx="3956">
                  <c:v>1.70356464385986</c:v>
                </c:pt>
                <c:pt idx="3957">
                  <c:v>1.7107030153274501</c:v>
                </c:pt>
                <c:pt idx="3958">
                  <c:v>1.72612488269805</c:v>
                </c:pt>
                <c:pt idx="3959">
                  <c:v>1.74150562286377</c:v>
                </c:pt>
                <c:pt idx="3960">
                  <c:v>1.74150562286377</c:v>
                </c:pt>
                <c:pt idx="3961">
                  <c:v>1.7568440437316799</c:v>
                </c:pt>
                <c:pt idx="3962">
                  <c:v>1.7638685703277499</c:v>
                </c:pt>
                <c:pt idx="3963">
                  <c:v>1.77913701534271</c:v>
                </c:pt>
                <c:pt idx="3964">
                  <c:v>1.7860926389694201</c:v>
                </c:pt>
                <c:pt idx="3965">
                  <c:v>1.7943592071533201</c:v>
                </c:pt>
                <c:pt idx="3966">
                  <c:v>1.8095334768295199</c:v>
                </c:pt>
                <c:pt idx="3967">
                  <c:v>1.81643450260162</c:v>
                </c:pt>
                <c:pt idx="3968">
                  <c:v>1.83153116703033</c:v>
                </c:pt>
                <c:pt idx="3969">
                  <c:v>1.8383586406707699</c:v>
                </c:pt>
                <c:pt idx="3970">
                  <c:v>1.8533742427825901</c:v>
                </c:pt>
                <c:pt idx="3971">
                  <c:v>1.8615683317184399</c:v>
                </c:pt>
                <c:pt idx="3972">
                  <c:v>1.86833596229553</c:v>
                </c:pt>
                <c:pt idx="3973">
                  <c:v>1.8832428455352701</c:v>
                </c:pt>
                <c:pt idx="3974">
                  <c:v>1.88993275165557</c:v>
                </c:pt>
                <c:pt idx="3975">
                  <c:v>1.9047508239746</c:v>
                </c:pt>
                <c:pt idx="3976">
                  <c:v>1.9128850698471001</c:v>
                </c:pt>
                <c:pt idx="3977">
                  <c:v>1.91951036453247</c:v>
                </c:pt>
                <c:pt idx="3978">
                  <c:v>1.93420958518981</c:v>
                </c:pt>
                <c:pt idx="3979">
                  <c:v>1.9407528638839699</c:v>
                </c:pt>
                <c:pt idx="3980">
                  <c:v>1.95535600185394</c:v>
                </c:pt>
                <c:pt idx="3981">
                  <c:v>1.95535600185394</c:v>
                </c:pt>
                <c:pt idx="3982">
                  <c:v>1.9698957204818699</c:v>
                </c:pt>
                <c:pt idx="3983">
                  <c:v>1.98437070846557</c:v>
                </c:pt>
                <c:pt idx="3984">
                  <c:v>1.9907581806182799</c:v>
                </c:pt>
                <c:pt idx="3985">
                  <c:v>2.0051298141479399</c:v>
                </c:pt>
                <c:pt idx="3986">
                  <c:v>2.0051298141479399</c:v>
                </c:pt>
                <c:pt idx="3987">
                  <c:v>2.0194330215454102</c:v>
                </c:pt>
                <c:pt idx="3988">
                  <c:v>2.0336670875549299</c:v>
                </c:pt>
                <c:pt idx="3989">
                  <c:v>2.0398900508880602</c:v>
                </c:pt>
                <c:pt idx="3990">
                  <c:v>2.0540137290954501</c:v>
                </c:pt>
                <c:pt idx="3991">
                  <c:v>2.0601456165313698</c:v>
                </c:pt>
                <c:pt idx="3992">
                  <c:v>2.06806468963623</c:v>
                </c:pt>
                <c:pt idx="3993">
                  <c:v>2.0741560459136901</c:v>
                </c:pt>
                <c:pt idx="3994">
                  <c:v>2.0880918502807599</c:v>
                </c:pt>
                <c:pt idx="3995">
                  <c:v>2.1019518375396702</c:v>
                </c:pt>
                <c:pt idx="3996">
                  <c:v>2.1079068183898899</c:v>
                </c:pt>
                <c:pt idx="3997">
                  <c:v>2.1157343387603702</c:v>
                </c:pt>
                <c:pt idx="3998">
                  <c:v>2.1216468811035099</c:v>
                </c:pt>
                <c:pt idx="3999">
                  <c:v>2.1353080272674498</c:v>
                </c:pt>
                <c:pt idx="4000">
                  <c:v>2.1488888263702299</c:v>
                </c:pt>
                <c:pt idx="4001">
                  <c:v>2.1546595096588099</c:v>
                </c:pt>
                <c:pt idx="4002">
                  <c:v>2.1623878479003902</c:v>
                </c:pt>
                <c:pt idx="4003">
                  <c:v>2.1681139469146702</c:v>
                </c:pt>
                <c:pt idx="4004">
                  <c:v>2.18148517608642</c:v>
                </c:pt>
                <c:pt idx="4005">
                  <c:v>2.1947717666625901</c:v>
                </c:pt>
                <c:pt idx="4006">
                  <c:v>2.2003505229949898</c:v>
                </c:pt>
                <c:pt idx="4007">
                  <c:v>2.2079730033874498</c:v>
                </c:pt>
                <c:pt idx="4008">
                  <c:v>2.2135047912597599</c:v>
                </c:pt>
                <c:pt idx="4009">
                  <c:v>2.2265717983245801</c:v>
                </c:pt>
                <c:pt idx="4010">
                  <c:v>2.2319989204406698</c:v>
                </c:pt>
                <c:pt idx="4011">
                  <c:v>2.24492907524108</c:v>
                </c:pt>
                <c:pt idx="4012">
                  <c:v>2.2577691078186</c:v>
                </c:pt>
                <c:pt idx="4013">
                  <c:v>2.2577691078186</c:v>
                </c:pt>
                <c:pt idx="4014">
                  <c:v>2.2705175876617401</c:v>
                </c:pt>
                <c:pt idx="4015">
                  <c:v>2.2757401466369598</c:v>
                </c:pt>
                <c:pt idx="4016">
                  <c:v>2.28834629058837</c:v>
                </c:pt>
                <c:pt idx="4017">
                  <c:v>2.3008582592010498</c:v>
                </c:pt>
                <c:pt idx="4018">
                  <c:v>2.3008582592010498</c:v>
                </c:pt>
                <c:pt idx="4019">
                  <c:v>2.3132748603820801</c:v>
                </c:pt>
                <c:pt idx="4020">
                  <c:v>2.3182857036590501</c:v>
                </c:pt>
                <c:pt idx="4021">
                  <c:v>2.33055424690246</c:v>
                </c:pt>
                <c:pt idx="4022">
                  <c:v>2.3354527950286799</c:v>
                </c:pt>
                <c:pt idx="4023">
                  <c:v>2.3427250385284402</c:v>
                </c:pt>
                <c:pt idx="4024">
                  <c:v>2.35479688644409</c:v>
                </c:pt>
                <c:pt idx="4025">
                  <c:v>2.3595895767211901</c:v>
                </c:pt>
                <c:pt idx="4026">
                  <c:v>2.3715078830718901</c:v>
                </c:pt>
                <c:pt idx="4027">
                  <c:v>2.3761849403381299</c:v>
                </c:pt>
                <c:pt idx="4028">
                  <c:v>2.3833246231079102</c:v>
                </c:pt>
                <c:pt idx="4029">
                  <c:v>2.3950393199920601</c:v>
                </c:pt>
                <c:pt idx="4030">
                  <c:v>2.3996069431304901</c:v>
                </c:pt>
                <c:pt idx="4031">
                  <c:v>2.4111626148223801</c:v>
                </c:pt>
                <c:pt idx="4032">
                  <c:v>2.4156124591827299</c:v>
                </c:pt>
                <c:pt idx="4033">
                  <c:v>2.4270071983337398</c:v>
                </c:pt>
                <c:pt idx="4034">
                  <c:v>2.4339587688446001</c:v>
                </c:pt>
                <c:pt idx="4035">
                  <c:v>2.4382956027984601</c:v>
                </c:pt>
                <c:pt idx="4036">
                  <c:v>2.4494771957397399</c:v>
                </c:pt>
                <c:pt idx="4037">
                  <c:v>2.4536933898925701</c:v>
                </c:pt>
                <c:pt idx="4038">
                  <c:v>2.4647088050842201</c:v>
                </c:pt>
                <c:pt idx="4039">
                  <c:v>2.4647088050842201</c:v>
                </c:pt>
                <c:pt idx="4040">
                  <c:v>2.47561478614807</c:v>
                </c:pt>
                <c:pt idx="4041">
                  <c:v>2.48641037940979</c:v>
                </c:pt>
                <c:pt idx="4042">
                  <c:v>2.4903876781463601</c:v>
                </c:pt>
                <c:pt idx="4043">
                  <c:v>2.5010128021240199</c:v>
                </c:pt>
                <c:pt idx="4044">
                  <c:v>2.5010128021240199</c:v>
                </c:pt>
                <c:pt idx="4045">
                  <c:v>2.51152515411377</c:v>
                </c:pt>
                <c:pt idx="4046">
                  <c:v>2.5219240188598602</c:v>
                </c:pt>
                <c:pt idx="4047">
                  <c:v>2.5256569385528498</c:v>
                </c:pt>
                <c:pt idx="4048">
                  <c:v>2.5358808040618901</c:v>
                </c:pt>
                <c:pt idx="4049">
                  <c:v>2.5358808040618901</c:v>
                </c:pt>
                <c:pt idx="4050">
                  <c:v>2.5459892749786301</c:v>
                </c:pt>
                <c:pt idx="4051">
                  <c:v>2.5559813976287802</c:v>
                </c:pt>
                <c:pt idx="4052">
                  <c:v>2.55946469306945</c:v>
                </c:pt>
                <c:pt idx="4053">
                  <c:v>2.5692775249481201</c:v>
                </c:pt>
                <c:pt idx="4054">
                  <c:v>2.5692775249481201</c:v>
                </c:pt>
                <c:pt idx="4055">
                  <c:v>2.5789718627929599</c:v>
                </c:pt>
                <c:pt idx="4056">
                  <c:v>2.5885469913482599</c:v>
                </c:pt>
                <c:pt idx="4057">
                  <c:v>2.5917758941650302</c:v>
                </c:pt>
                <c:pt idx="4058">
                  <c:v>2.6011679172515798</c:v>
                </c:pt>
                <c:pt idx="4059">
                  <c:v>2.6011679172515798</c:v>
                </c:pt>
                <c:pt idx="4060">
                  <c:v>2.6104388236999498</c:v>
                </c:pt>
                <c:pt idx="4061">
                  <c:v>2.6195878982543901</c:v>
                </c:pt>
                <c:pt idx="4062">
                  <c:v>2.62255787849426</c:v>
                </c:pt>
                <c:pt idx="4063">
                  <c:v>2.63151979446411</c:v>
                </c:pt>
                <c:pt idx="4064">
                  <c:v>2.63151979446411</c:v>
                </c:pt>
                <c:pt idx="4065">
                  <c:v>2.64035820960998</c:v>
                </c:pt>
                <c:pt idx="4066">
                  <c:v>2.6490721702575599</c:v>
                </c:pt>
                <c:pt idx="4067">
                  <c:v>2.6517789363861</c:v>
                </c:pt>
                <c:pt idx="4068">
                  <c:v>2.6603021621704102</c:v>
                </c:pt>
                <c:pt idx="4069">
                  <c:v>2.6603021621704102</c:v>
                </c:pt>
                <c:pt idx="4070">
                  <c:v>2.6686995029449401</c:v>
                </c:pt>
                <c:pt idx="4071">
                  <c:v>2.6769702434539702</c:v>
                </c:pt>
                <c:pt idx="4072">
                  <c:v>2.67940974235534</c:v>
                </c:pt>
                <c:pt idx="4073">
                  <c:v>2.6874864101409899</c:v>
                </c:pt>
                <c:pt idx="4074">
                  <c:v>2.6874864101409899</c:v>
                </c:pt>
                <c:pt idx="4075">
                  <c:v>2.6954345703125</c:v>
                </c:pt>
                <c:pt idx="4076">
                  <c:v>2.7032539844512899</c:v>
                </c:pt>
                <c:pt idx="4077">
                  <c:v>2.70542240142822</c:v>
                </c:pt>
                <c:pt idx="4078">
                  <c:v>2.7130446434021001</c:v>
                </c:pt>
                <c:pt idx="4079">
                  <c:v>2.7130446434021001</c:v>
                </c:pt>
                <c:pt idx="4080">
                  <c:v>2.72053623199462</c:v>
                </c:pt>
                <c:pt idx="4081">
                  <c:v>2.7278969287872301</c:v>
                </c:pt>
                <c:pt idx="4082">
                  <c:v>2.7297911643981898</c:v>
                </c:pt>
                <c:pt idx="4083">
                  <c:v>2.7369515895843501</c:v>
                </c:pt>
                <c:pt idx="4084">
                  <c:v>2.7369515895843501</c:v>
                </c:pt>
                <c:pt idx="4085">
                  <c:v>2.7439796924590998</c:v>
                </c:pt>
                <c:pt idx="4086">
                  <c:v>2.7508747577667201</c:v>
                </c:pt>
                <c:pt idx="4087">
                  <c:v>2.75249147415161</c:v>
                </c:pt>
                <c:pt idx="4088">
                  <c:v>2.75918364524841</c:v>
                </c:pt>
                <c:pt idx="4089">
                  <c:v>2.75918364524841</c:v>
                </c:pt>
                <c:pt idx="4090">
                  <c:v>2.7657415866851802</c:v>
                </c:pt>
                <c:pt idx="4091">
                  <c:v>2.7721643447875901</c:v>
                </c:pt>
                <c:pt idx="4092">
                  <c:v>2.7735011577606201</c:v>
                </c:pt>
                <c:pt idx="4093">
                  <c:v>2.7797183990478498</c:v>
                </c:pt>
                <c:pt idx="4094">
                  <c:v>2.7846038341522199</c:v>
                </c:pt>
                <c:pt idx="4095">
                  <c:v>2.7857999801635698</c:v>
                </c:pt>
                <c:pt idx="4096">
                  <c:v>2.7917451858520499</c:v>
                </c:pt>
                <c:pt idx="4097">
                  <c:v>2.7927989959716801</c:v>
                </c:pt>
                <c:pt idx="4098">
                  <c:v>2.7985363006591801</c:v>
                </c:pt>
                <c:pt idx="4099">
                  <c:v>2.8032240867614702</c:v>
                </c:pt>
                <c:pt idx="4100">
                  <c:v>2.8041357994079501</c:v>
                </c:pt>
                <c:pt idx="4101">
                  <c:v>2.80959773063659</c:v>
                </c:pt>
                <c:pt idx="4102">
                  <c:v>2.8103661537170401</c:v>
                </c:pt>
                <c:pt idx="4103">
                  <c:v>2.8156180381774898</c:v>
                </c:pt>
                <c:pt idx="4104">
                  <c:v>2.8201053142547599</c:v>
                </c:pt>
                <c:pt idx="4105">
                  <c:v>2.8207306861877401</c:v>
                </c:pt>
                <c:pt idx="4106">
                  <c:v>2.8257040977478001</c:v>
                </c:pt>
                <c:pt idx="4107">
                  <c:v>2.8261857032775799</c:v>
                </c:pt>
                <c:pt idx="4108">
                  <c:v>2.8309471607208199</c:v>
                </c:pt>
                <c:pt idx="4109">
                  <c:v>2.8352313041686998</c:v>
                </c:pt>
                <c:pt idx="4110">
                  <c:v>2.8355686664581299</c:v>
                </c:pt>
                <c:pt idx="4111">
                  <c:v>2.8400492668151802</c:v>
                </c:pt>
                <c:pt idx="4112">
                  <c:v>2.8402416706085201</c:v>
                </c:pt>
                <c:pt idx="4113">
                  <c:v>2.84438896179199</c:v>
                </c:pt>
                <c:pt idx="4114">
                  <c:v>2.8485872745513898</c:v>
                </c:pt>
                <c:pt idx="4115">
                  <c:v>2.85259580612182</c:v>
                </c:pt>
                <c:pt idx="4116">
                  <c:v>2.8565831184387198</c:v>
                </c:pt>
                <c:pt idx="4117">
                  <c:v>2.8565583229064901</c:v>
                </c:pt>
                <c:pt idx="4118">
                  <c:v>2.8604280948638898</c:v>
                </c:pt>
                <c:pt idx="4119">
                  <c:v>2.8641304969787602</c:v>
                </c:pt>
                <c:pt idx="4120">
                  <c:v>2.8676903247833199</c:v>
                </c:pt>
                <c:pt idx="4121">
                  <c:v>2.8676903247833199</c:v>
                </c:pt>
                <c:pt idx="4122">
                  <c:v>2.8711068630218501</c:v>
                </c:pt>
                <c:pt idx="4123">
                  <c:v>2.8743801116943302</c:v>
                </c:pt>
                <c:pt idx="4124">
                  <c:v>2.8778994083404501</c:v>
                </c:pt>
                <c:pt idx="4125">
                  <c:v>2.88095831871032</c:v>
                </c:pt>
                <c:pt idx="4126">
                  <c:v>2.88095831871032</c:v>
                </c:pt>
                <c:pt idx="4127">
                  <c:v>2.8838734626770002</c:v>
                </c:pt>
                <c:pt idx="4128">
                  <c:v>2.8866443634033199</c:v>
                </c:pt>
                <c:pt idx="4129">
                  <c:v>2.8898799419403001</c:v>
                </c:pt>
                <c:pt idx="4130">
                  <c:v>2.88927054405212</c:v>
                </c:pt>
                <c:pt idx="4131">
                  <c:v>2.89175248146057</c:v>
                </c:pt>
                <c:pt idx="4132">
                  <c:v>2.8948457241058301</c:v>
                </c:pt>
                <c:pt idx="4133">
                  <c:v>2.89711093902587</c:v>
                </c:pt>
                <c:pt idx="4134">
                  <c:v>2.9000613689422599</c:v>
                </c:pt>
                <c:pt idx="4135">
                  <c:v>2.8992311954498202</c:v>
                </c:pt>
                <c:pt idx="4136">
                  <c:v>2.9012062549590998</c:v>
                </c:pt>
                <c:pt idx="4137">
                  <c:v>2.90401268005371</c:v>
                </c:pt>
                <c:pt idx="4138">
                  <c:v>2.9057703018188401</c:v>
                </c:pt>
                <c:pt idx="4139">
                  <c:v>2.90471935272216</c:v>
                </c:pt>
                <c:pt idx="4140">
                  <c:v>2.9073820114135698</c:v>
                </c:pt>
                <c:pt idx="4141">
                  <c:v>2.9088478088378902</c:v>
                </c:pt>
                <c:pt idx="4142">
                  <c:v>2.9101679325103702</c:v>
                </c:pt>
                <c:pt idx="4143">
                  <c:v>2.9126136302947998</c:v>
                </c:pt>
                <c:pt idx="4144">
                  <c:v>2.9113416671752899</c:v>
                </c:pt>
                <c:pt idx="4145">
                  <c:v>2.9137151241302401</c:v>
                </c:pt>
                <c:pt idx="4146">
                  <c:v>2.9146702289581299</c:v>
                </c:pt>
                <c:pt idx="4147">
                  <c:v>2.91689872741699</c:v>
                </c:pt>
                <c:pt idx="4148">
                  <c:v>2.9176347255706698</c:v>
                </c:pt>
                <c:pt idx="4149">
                  <c:v>2.9197180271148602</c:v>
                </c:pt>
                <c:pt idx="4150">
                  <c:v>2.9202346801757799</c:v>
                </c:pt>
                <c:pt idx="4151">
                  <c:v>2.9202346801757799</c:v>
                </c:pt>
                <c:pt idx="4152">
                  <c:v>2.9206049442291202</c:v>
                </c:pt>
                <c:pt idx="4153">
                  <c:v>2.92246961593627</c:v>
                </c:pt>
                <c:pt idx="4154">
                  <c:v>2.9226202964782702</c:v>
                </c:pt>
                <c:pt idx="4155">
                  <c:v>2.9243392944335902</c:v>
                </c:pt>
                <c:pt idx="4156">
                  <c:v>2.9242701530456499</c:v>
                </c:pt>
                <c:pt idx="4157">
                  <c:v>2.9258430004119802</c:v>
                </c:pt>
                <c:pt idx="4158">
                  <c:v>2.92555379867553</c:v>
                </c:pt>
                <c:pt idx="4159">
                  <c:v>2.92555379867553</c:v>
                </c:pt>
                <c:pt idx="4160">
                  <c:v>2.92698049545288</c:v>
                </c:pt>
                <c:pt idx="4161">
                  <c:v>2.9264714717864901</c:v>
                </c:pt>
                <c:pt idx="4162">
                  <c:v>2.92775177955627</c:v>
                </c:pt>
                <c:pt idx="4163">
                  <c:v>2.9270226955413801</c:v>
                </c:pt>
                <c:pt idx="4164">
                  <c:v>2.9281563758850102</c:v>
                </c:pt>
                <c:pt idx="4165">
                  <c:v>2.9272074699401802</c:v>
                </c:pt>
                <c:pt idx="4166">
                  <c:v>2.9281947612762398</c:v>
                </c:pt>
                <c:pt idx="4167">
                  <c:v>2.9261116981506299</c:v>
                </c:pt>
                <c:pt idx="4168">
                  <c:v>2.9270255565643302</c:v>
                </c:pt>
                <c:pt idx="4169">
                  <c:v>2.9257102012634202</c:v>
                </c:pt>
                <c:pt idx="4170">
                  <c:v>2.9264774322509699</c:v>
                </c:pt>
                <c:pt idx="4171">
                  <c:v>2.9249422550201398</c:v>
                </c:pt>
                <c:pt idx="4172">
                  <c:v>2.9255628585815399</c:v>
                </c:pt>
                <c:pt idx="4173">
                  <c:v>2.9238083362579301</c:v>
                </c:pt>
                <c:pt idx="4174">
                  <c:v>2.92428231239318</c:v>
                </c:pt>
                <c:pt idx="4175">
                  <c:v>2.92230796813964</c:v>
                </c:pt>
                <c:pt idx="4176">
                  <c:v>2.92230796813964</c:v>
                </c:pt>
                <c:pt idx="4177">
                  <c:v>2.92263555526733</c:v>
                </c:pt>
                <c:pt idx="4178">
                  <c:v>2.9204423427581698</c:v>
                </c:pt>
                <c:pt idx="4179">
                  <c:v>2.9206233024597101</c:v>
                </c:pt>
                <c:pt idx="4180">
                  <c:v>2.9182112216949401</c:v>
                </c:pt>
                <c:pt idx="4181">
                  <c:v>2.9182460308074898</c:v>
                </c:pt>
                <c:pt idx="4182">
                  <c:v>2.9182074069976802</c:v>
                </c:pt>
                <c:pt idx="4183">
                  <c:v>2.9155037403106601</c:v>
                </c:pt>
                <c:pt idx="4184">
                  <c:v>2.9153187274932799</c:v>
                </c:pt>
                <c:pt idx="4185">
                  <c:v>2.9123971462249698</c:v>
                </c:pt>
                <c:pt idx="4186">
                  <c:v>2.91206622123718</c:v>
                </c:pt>
                <c:pt idx="4187">
                  <c:v>2.9116621017456001</c:v>
                </c:pt>
                <c:pt idx="4188">
                  <c:v>2.9089269638061501</c:v>
                </c:pt>
                <c:pt idx="4189">
                  <c:v>2.9084501266479399</c:v>
                </c:pt>
                <c:pt idx="4190">
                  <c:v>2.9050939083099299</c:v>
                </c:pt>
                <c:pt idx="4191">
                  <c:v>2.9044713973999001</c:v>
                </c:pt>
                <c:pt idx="4192">
                  <c:v>2.90377593040466</c:v>
                </c:pt>
                <c:pt idx="4193">
                  <c:v>2.90013074874877</c:v>
                </c:pt>
                <c:pt idx="4194">
                  <c:v>2.8992900848388601</c:v>
                </c:pt>
                <c:pt idx="4195">
                  <c:v>2.89837622642517</c:v>
                </c:pt>
                <c:pt idx="4196">
                  <c:v>2.8944432735443102</c:v>
                </c:pt>
                <c:pt idx="4197">
                  <c:v>2.8933846950531001</c:v>
                </c:pt>
                <c:pt idx="4198">
                  <c:v>2.8892364501953098</c:v>
                </c:pt>
                <c:pt idx="4199">
                  <c:v>2.8880333900451598</c:v>
                </c:pt>
                <c:pt idx="4200">
                  <c:v>2.8880333900451598</c:v>
                </c:pt>
                <c:pt idx="4201">
                  <c:v>2.8836708068847599</c:v>
                </c:pt>
                <c:pt idx="4202">
                  <c:v>2.88232350349426</c:v>
                </c:pt>
                <c:pt idx="4203">
                  <c:v>2.8777472972869802</c:v>
                </c:pt>
                <c:pt idx="4204">
                  <c:v>2.8762562274932799</c:v>
                </c:pt>
                <c:pt idx="4205">
                  <c:v>2.8746926784515301</c:v>
                </c:pt>
                <c:pt idx="4206">
                  <c:v>2.8698325157165501</c:v>
                </c:pt>
                <c:pt idx="4207">
                  <c:v>2.8681259155273402</c:v>
                </c:pt>
                <c:pt idx="4208">
                  <c:v>2.86305403709411</c:v>
                </c:pt>
                <c:pt idx="4209">
                  <c:v>2.8612046241760201</c:v>
                </c:pt>
                <c:pt idx="4210">
                  <c:v>2.8592832088470401</c:v>
                </c:pt>
                <c:pt idx="4211">
                  <c:v>2.8539299964904701</c:v>
                </c:pt>
                <c:pt idx="4212">
                  <c:v>2.8518664836883501</c:v>
                </c:pt>
                <c:pt idx="4213">
                  <c:v>2.8484373092651301</c:v>
                </c:pt>
                <c:pt idx="4214">
                  <c:v>2.8463037014007502</c:v>
                </c:pt>
                <c:pt idx="4215">
                  <c:v>2.8440985679626398</c:v>
                </c:pt>
                <c:pt idx="4216">
                  <c:v>2.8383269309997501</c:v>
                </c:pt>
                <c:pt idx="4217">
                  <c:v>2.8359808921813898</c:v>
                </c:pt>
                <c:pt idx="4218">
                  <c:v>2.8300015926361</c:v>
                </c:pt>
                <c:pt idx="4219">
                  <c:v>2.8275151252746502</c:v>
                </c:pt>
                <c:pt idx="4220">
                  <c:v>2.82495760917663</c:v>
                </c:pt>
                <c:pt idx="4221">
                  <c:v>2.8187026977539</c:v>
                </c:pt>
                <c:pt idx="4222">
                  <c:v>2.8160054683685298</c:v>
                </c:pt>
                <c:pt idx="4223">
                  <c:v>2.8095455169677699</c:v>
                </c:pt>
                <c:pt idx="4224">
                  <c:v>2.8067095279693599</c:v>
                </c:pt>
                <c:pt idx="4225">
                  <c:v>2.8067095279693599</c:v>
                </c:pt>
                <c:pt idx="4226">
                  <c:v>2.8000452518463099</c:v>
                </c:pt>
                <c:pt idx="4227">
                  <c:v>2.7970709800720202</c:v>
                </c:pt>
                <c:pt idx="4228">
                  <c:v>2.7940268516540501</c:v>
                </c:pt>
                <c:pt idx="4229">
                  <c:v>2.7870922088622998</c:v>
                </c:pt>
                <c:pt idx="4230">
                  <c:v>2.7839107513427699</c:v>
                </c:pt>
                <c:pt idx="4231">
                  <c:v>2.7767748832702601</c:v>
                </c:pt>
                <c:pt idx="4232">
                  <c:v>2.7734568119049001</c:v>
                </c:pt>
                <c:pt idx="4233">
                  <c:v>2.77006936073303</c:v>
                </c:pt>
                <c:pt idx="4234">
                  <c:v>2.7626674175262398</c:v>
                </c:pt>
                <c:pt idx="4235">
                  <c:v>2.75914454460144</c:v>
                </c:pt>
                <c:pt idx="4236">
                  <c:v>2.7515442371368399</c:v>
                </c:pt>
                <c:pt idx="4237">
                  <c:v>2.7478868961334202</c:v>
                </c:pt>
                <c:pt idx="4238">
                  <c:v>2.7478868961334202</c:v>
                </c:pt>
                <c:pt idx="4239">
                  <c:v>2.74009013175964</c:v>
                </c:pt>
                <c:pt idx="4240">
                  <c:v>2.7362987995147701</c:v>
                </c:pt>
                <c:pt idx="4241">
                  <c:v>2.73243975639343</c:v>
                </c:pt>
                <c:pt idx="4242">
                  <c:v>2.72438263893127</c:v>
                </c:pt>
                <c:pt idx="4243">
                  <c:v>2.7203907966613698</c:v>
                </c:pt>
                <c:pt idx="4244">
                  <c:v>2.7163314819335902</c:v>
                </c:pt>
                <c:pt idx="4245">
                  <c:v>2.7080171108245801</c:v>
                </c:pt>
                <c:pt idx="4246">
                  <c:v>2.7038264274597101</c:v>
                </c:pt>
                <c:pt idx="4247">
                  <c:v>2.6995687484741202</c:v>
                </c:pt>
                <c:pt idx="4248">
                  <c:v>2.69100022315979</c:v>
                </c:pt>
                <c:pt idx="4249">
                  <c:v>2.68661260604858</c:v>
                </c:pt>
                <c:pt idx="4250">
                  <c:v>2.6821584701538002</c:v>
                </c:pt>
                <c:pt idx="4251">
                  <c:v>2.6733384132385201</c:v>
                </c:pt>
                <c:pt idx="4252">
                  <c:v>2.6687557697296098</c:v>
                </c:pt>
                <c:pt idx="4253">
                  <c:v>2.6641073226928702</c:v>
                </c:pt>
                <c:pt idx="4254">
                  <c:v>2.6550390720367401</c:v>
                </c:pt>
                <c:pt idx="4255">
                  <c:v>2.6550390720367401</c:v>
                </c:pt>
                <c:pt idx="4256">
                  <c:v>2.65026354789733</c:v>
                </c:pt>
                <c:pt idx="4257">
                  <c:v>2.6410107612609801</c:v>
                </c:pt>
                <c:pt idx="4258">
                  <c:v>2.6361093521118102</c:v>
                </c:pt>
                <c:pt idx="4259">
                  <c:v>2.63114333152771</c:v>
                </c:pt>
                <c:pt idx="4260">
                  <c:v>2.6216475963592498</c:v>
                </c:pt>
                <c:pt idx="4261">
                  <c:v>2.6165571212768501</c:v>
                </c:pt>
                <c:pt idx="4262">
                  <c:v>2.6114025115966801</c:v>
                </c:pt>
                <c:pt idx="4263">
                  <c:v>2.6016676425933798</c:v>
                </c:pt>
                <c:pt idx="4264">
                  <c:v>2.5963902473449698</c:v>
                </c:pt>
                <c:pt idx="4265">
                  <c:v>2.5910494327545099</c:v>
                </c:pt>
                <c:pt idx="4266">
                  <c:v>2.5810787677764799</c:v>
                </c:pt>
                <c:pt idx="4267">
                  <c:v>2.5756168365478498</c:v>
                </c:pt>
                <c:pt idx="4268">
                  <c:v>2.5700924396514799</c:v>
                </c:pt>
                <c:pt idx="4269">
                  <c:v>2.5598895549774099</c:v>
                </c:pt>
                <c:pt idx="4270">
                  <c:v>2.5542457103729199</c:v>
                </c:pt>
                <c:pt idx="4271">
                  <c:v>2.54853987693786</c:v>
                </c:pt>
                <c:pt idx="4272">
                  <c:v>2.5381085872650102</c:v>
                </c:pt>
                <c:pt idx="4273">
                  <c:v>2.5322852134704501</c:v>
                </c:pt>
                <c:pt idx="4274">
                  <c:v>2.5322852134704501</c:v>
                </c:pt>
                <c:pt idx="4275">
                  <c:v>2.5264008045196502</c:v>
                </c:pt>
                <c:pt idx="4276">
                  <c:v>2.5157449245452801</c:v>
                </c:pt>
                <c:pt idx="4277">
                  <c:v>2.5097446441650302</c:v>
                </c:pt>
                <c:pt idx="4278">
                  <c:v>2.5036842823028498</c:v>
                </c:pt>
                <c:pt idx="4279">
                  <c:v>2.4928076267242401</c:v>
                </c:pt>
                <c:pt idx="4280">
                  <c:v>2.4866335391998202</c:v>
                </c:pt>
                <c:pt idx="4281">
                  <c:v>2.4803996086120601</c:v>
                </c:pt>
                <c:pt idx="4282">
                  <c:v>2.4693067073821999</c:v>
                </c:pt>
                <c:pt idx="4283">
                  <c:v>2.4629611968994101</c:v>
                </c:pt>
                <c:pt idx="4284">
                  <c:v>2.4565570354461599</c:v>
                </c:pt>
                <c:pt idx="4285">
                  <c:v>2.44525146484375</c:v>
                </c:pt>
                <c:pt idx="4286">
                  <c:v>2.43873763084411</c:v>
                </c:pt>
                <c:pt idx="4287">
                  <c:v>2.4321658611297599</c:v>
                </c:pt>
                <c:pt idx="4288">
                  <c:v>2.4206523895263601</c:v>
                </c:pt>
                <c:pt idx="4289">
                  <c:v>2.4139730930328298</c:v>
                </c:pt>
                <c:pt idx="4290">
                  <c:v>2.4072368144989</c:v>
                </c:pt>
                <c:pt idx="4291">
                  <c:v>2.4004440307617099</c:v>
                </c:pt>
                <c:pt idx="4292">
                  <c:v>2.38867807388305</c:v>
                </c:pt>
                <c:pt idx="4293">
                  <c:v>2.38178038597106</c:v>
                </c:pt>
                <c:pt idx="4294">
                  <c:v>2.37482690811157</c:v>
                </c:pt>
                <c:pt idx="4295">
                  <c:v>2.3678183555603001</c:v>
                </c:pt>
                <c:pt idx="4296">
                  <c:v>2.3607544898986799</c:v>
                </c:pt>
                <c:pt idx="4297">
                  <c:v>2.3558073043823198</c:v>
                </c:pt>
                <c:pt idx="4298">
                  <c:v>2.3486964702606201</c:v>
                </c:pt>
                <c:pt idx="4299">
                  <c:v>2.34153151512146</c:v>
                </c:pt>
                <c:pt idx="4300">
                  <c:v>2.3343124389648402</c:v>
                </c:pt>
                <c:pt idx="4301">
                  <c:v>2.3270394802093501</c:v>
                </c:pt>
                <c:pt idx="4302">
                  <c:v>2.3197131156921298</c:v>
                </c:pt>
                <c:pt idx="4303">
                  <c:v>2.3073747158050502</c:v>
                </c:pt>
                <c:pt idx="4304">
                  <c:v>2.2999508380889799</c:v>
                </c:pt>
                <c:pt idx="4305">
                  <c:v>2.2924745082855198</c:v>
                </c:pt>
                <c:pt idx="4306">
                  <c:v>2.2849462032318102</c:v>
                </c:pt>
                <c:pt idx="4307">
                  <c:v>2.2773661613464302</c:v>
                </c:pt>
                <c:pt idx="4308">
                  <c:v>2.2697343826293901</c:v>
                </c:pt>
                <c:pt idx="4309">
                  <c:v>2.2570850849151598</c:v>
                </c:pt>
                <c:pt idx="4310">
                  <c:v>2.2493607997894198</c:v>
                </c:pt>
                <c:pt idx="4311">
                  <c:v>2.2415859699249201</c:v>
                </c:pt>
                <c:pt idx="4312">
                  <c:v>2.2337610721588099</c:v>
                </c:pt>
                <c:pt idx="4313">
                  <c:v>2.22588658332824</c:v>
                </c:pt>
                <c:pt idx="4314">
                  <c:v>2.2179627418518</c:v>
                </c:pt>
                <c:pt idx="4315">
                  <c:v>2.2050197124481201</c:v>
                </c:pt>
                <c:pt idx="4316">
                  <c:v>2.1970078945159899</c:v>
                </c:pt>
                <c:pt idx="4317">
                  <c:v>2.1889479160308798</c:v>
                </c:pt>
                <c:pt idx="4318">
                  <c:v>2.1808400154113698</c:v>
                </c:pt>
                <c:pt idx="4319">
                  <c:v>2.17268466949462</c:v>
                </c:pt>
                <c:pt idx="4320">
                  <c:v>2.1644821166992099</c:v>
                </c:pt>
                <c:pt idx="4321">
                  <c:v>2.1512637138366699</c:v>
                </c:pt>
                <c:pt idx="4322">
                  <c:v>2.1429781913757302</c:v>
                </c:pt>
                <c:pt idx="4323">
                  <c:v>2.1346468925475999</c:v>
                </c:pt>
                <c:pt idx="4324">
                  <c:v>2.12626981735229</c:v>
                </c:pt>
                <c:pt idx="4325">
                  <c:v>2.11784768104553</c:v>
                </c:pt>
                <c:pt idx="4326">
                  <c:v>2.10938096046447</c:v>
                </c:pt>
                <c:pt idx="4327">
                  <c:v>2.0959055423736501</c:v>
                </c:pt>
                <c:pt idx="4328">
                  <c:v>2.0873610973358101</c:v>
                </c:pt>
                <c:pt idx="4329">
                  <c:v>2.0787730216979901</c:v>
                </c:pt>
                <c:pt idx="4330">
                  <c:v>2.0701417922973602</c:v>
                </c:pt>
                <c:pt idx="4331">
                  <c:v>2.0614676475524898</c:v>
                </c:pt>
                <c:pt idx="4332">
                  <c:v>2.05275130271911</c:v>
                </c:pt>
                <c:pt idx="4333">
                  <c:v>2.0390384197235099</c:v>
                </c:pt>
                <c:pt idx="4334">
                  <c:v>2.0302498340606601</c:v>
                </c:pt>
                <c:pt idx="4335">
                  <c:v>2.0214202404022199</c:v>
                </c:pt>
                <c:pt idx="4336">
                  <c:v>2.0125498771667401</c:v>
                </c:pt>
                <c:pt idx="4337">
                  <c:v>2.0036392211914</c:v>
                </c:pt>
                <c:pt idx="4338">
                  <c:v>1.99468898773193</c:v>
                </c:pt>
                <c:pt idx="4339">
                  <c:v>1.9807590246200499</c:v>
                </c:pt>
                <c:pt idx="4340">
                  <c:v>1.97174203395843</c:v>
                </c:pt>
                <c:pt idx="4341">
                  <c:v>1.96268653869628</c:v>
                </c:pt>
                <c:pt idx="4342">
                  <c:v>1.9535930156707699</c:v>
                </c:pt>
                <c:pt idx="4343">
                  <c:v>1.9444619417190501</c:v>
                </c:pt>
                <c:pt idx="4344">
                  <c:v>1.93036007881164</c:v>
                </c:pt>
                <c:pt idx="4345">
                  <c:v>1.9211674928665099</c:v>
                </c:pt>
                <c:pt idx="4346">
                  <c:v>1.91193842887878</c:v>
                </c:pt>
                <c:pt idx="4347">
                  <c:v>1.9026736021041799</c:v>
                </c:pt>
                <c:pt idx="4348">
                  <c:v>1.8933734893798799</c:v>
                </c:pt>
                <c:pt idx="4349">
                  <c:v>1.88403844833374</c:v>
                </c:pt>
                <c:pt idx="4350">
                  <c:v>1.8697586059570299</c:v>
                </c:pt>
                <c:pt idx="4351">
                  <c:v>1.86036813259124</c:v>
                </c:pt>
                <c:pt idx="4352">
                  <c:v>1.8509440422058101</c:v>
                </c:pt>
                <c:pt idx="4353">
                  <c:v>1.84148705005645</c:v>
                </c:pt>
                <c:pt idx="4354">
                  <c:v>1.83199739456176</c:v>
                </c:pt>
                <c:pt idx="4355">
                  <c:v>1.82247591018676</c:v>
                </c:pt>
                <c:pt idx="4356">
                  <c:v>1.80804014205932</c:v>
                </c:pt>
                <c:pt idx="4357">
                  <c:v>1.7984693050384499</c:v>
                </c:pt>
                <c:pt idx="4358">
                  <c:v>1.78886783123016</c:v>
                </c:pt>
                <c:pt idx="4359">
                  <c:v>1.77923619747161</c:v>
                </c:pt>
                <c:pt idx="4360">
                  <c:v>1.76957499980926</c:v>
                </c:pt>
                <c:pt idx="4361">
                  <c:v>1.7598845958709699</c:v>
                </c:pt>
                <c:pt idx="4362">
                  <c:v>1.74531614780426</c:v>
                </c:pt>
                <c:pt idx="4363">
                  <c:v>1.7355830669403001</c:v>
                </c:pt>
                <c:pt idx="4364">
                  <c:v>1.7258222103118901</c:v>
                </c:pt>
                <c:pt idx="4365">
                  <c:v>1.7160345315933201</c:v>
                </c:pt>
                <c:pt idx="4366">
                  <c:v>1.7160345315933201</c:v>
                </c:pt>
                <c:pt idx="4367">
                  <c:v>1.7062199115753101</c:v>
                </c:pt>
                <c:pt idx="4368">
                  <c:v>1.6915531158447199</c:v>
                </c:pt>
                <c:pt idx="4369">
                  <c:v>1.68170166015625</c:v>
                </c:pt>
                <c:pt idx="4370">
                  <c:v>1.67182517051696</c:v>
                </c:pt>
                <c:pt idx="4371">
                  <c:v>1.6619238853454501</c:v>
                </c:pt>
                <c:pt idx="4372">
                  <c:v>1.65199875831604</c:v>
                </c:pt>
                <c:pt idx="4373">
                  <c:v>1.64205002784729</c:v>
                </c:pt>
                <c:pt idx="4374">
                  <c:v>1.6272948980331401</c:v>
                </c:pt>
                <c:pt idx="4375">
                  <c:v>1.61731612682342</c:v>
                </c:pt>
                <c:pt idx="4376">
                  <c:v>1.60731530189514</c:v>
                </c:pt>
                <c:pt idx="4377">
                  <c:v>1.5972932577133101</c:v>
                </c:pt>
                <c:pt idx="4378">
                  <c:v>1.5872501134872401</c:v>
                </c:pt>
                <c:pt idx="4379">
                  <c:v>1.57718682289123</c:v>
                </c:pt>
                <c:pt idx="4380">
                  <c:v>1.5623683929443299</c:v>
                </c:pt>
                <c:pt idx="4381">
                  <c:v>1.5522820949554399</c:v>
                </c:pt>
                <c:pt idx="4382">
                  <c:v>1.5421770811080899</c:v>
                </c:pt>
                <c:pt idx="4383">
                  <c:v>1.53205418586731</c:v>
                </c:pt>
                <c:pt idx="4384">
                  <c:v>1.5219135284423799</c:v>
                </c:pt>
                <c:pt idx="4385">
                  <c:v>1.5117558240890501</c:v>
                </c:pt>
                <c:pt idx="4386">
                  <c:v>1.4968998432159399</c:v>
                </c:pt>
                <c:pt idx="4387">
                  <c:v>1.48672664165496</c:v>
                </c:pt>
                <c:pt idx="4388">
                  <c:v>1.4765381813049301</c:v>
                </c:pt>
                <c:pt idx="4389">
                  <c:v>1.4663348197937001</c:v>
                </c:pt>
                <c:pt idx="4390">
                  <c:v>1.4561173915862999</c:v>
                </c:pt>
                <c:pt idx="4391">
                  <c:v>1.44124591350555</c:v>
                </c:pt>
                <c:pt idx="4392">
                  <c:v>1.43101930618286</c:v>
                </c:pt>
                <c:pt idx="4393">
                  <c:v>1.4207803010940501</c:v>
                </c:pt>
                <c:pt idx="4394">
                  <c:v>1.41055130958557</c:v>
                </c:pt>
                <c:pt idx="4395">
                  <c:v>1.40035796165466</c:v>
                </c:pt>
                <c:pt idx="4396">
                  <c:v>1.3902007341384801</c:v>
                </c:pt>
                <c:pt idx="4397">
                  <c:v>1.3755481243133501</c:v>
                </c:pt>
                <c:pt idx="4398">
                  <c:v>1.3654927015304501</c:v>
                </c:pt>
                <c:pt idx="4399">
                  <c:v>1.35547375679016</c:v>
                </c:pt>
                <c:pt idx="4400">
                  <c:v>1.34549176692962</c:v>
                </c:pt>
                <c:pt idx="4401">
                  <c:v>1.3355470895767201</c:v>
                </c:pt>
                <c:pt idx="4402">
                  <c:v>1.32563948631286</c:v>
                </c:pt>
                <c:pt idx="4403">
                  <c:v>1.31137466430664</c:v>
                </c:pt>
                <c:pt idx="4404">
                  <c:v>1.3015722036361601</c:v>
                </c:pt>
                <c:pt idx="4405">
                  <c:v>1.2918078899383501</c:v>
                </c:pt>
                <c:pt idx="4406">
                  <c:v>1.28208208084106</c:v>
                </c:pt>
                <c:pt idx="4407">
                  <c:v>1.27239477634429</c:v>
                </c:pt>
                <c:pt idx="4408">
                  <c:v>1.2627465724945</c:v>
                </c:pt>
                <c:pt idx="4409">
                  <c:v>1.2488822937011701</c:v>
                </c:pt>
                <c:pt idx="4410">
                  <c:v>1.2393425703048699</c:v>
                </c:pt>
                <c:pt idx="4411">
                  <c:v>1.22984278202056</c:v>
                </c:pt>
                <c:pt idx="4412">
                  <c:v>1.2203829288482599</c:v>
                </c:pt>
                <c:pt idx="4413">
                  <c:v>1.2109633684158301</c:v>
                </c:pt>
                <c:pt idx="4414">
                  <c:v>1.1974419355392401</c:v>
                </c:pt>
                <c:pt idx="4415">
                  <c:v>1.1881343126296999</c:v>
                </c:pt>
                <c:pt idx="4416">
                  <c:v>1.1788679361343299</c:v>
                </c:pt>
                <c:pt idx="4417">
                  <c:v>1.1696430444717401</c:v>
                </c:pt>
                <c:pt idx="4418">
                  <c:v>1.1604601144790601</c:v>
                </c:pt>
                <c:pt idx="4419">
                  <c:v>1.1472920179367001</c:v>
                </c:pt>
                <c:pt idx="4420">
                  <c:v>1.1382243633270199</c:v>
                </c:pt>
                <c:pt idx="4421">
                  <c:v>1.12919950485229</c:v>
                </c:pt>
                <c:pt idx="4422">
                  <c:v>1.12021768093109</c:v>
                </c:pt>
                <c:pt idx="4423">
                  <c:v>1.11127936840057</c:v>
                </c:pt>
                <c:pt idx="4424">
                  <c:v>1.0984756946563701</c:v>
                </c:pt>
                <c:pt idx="4425">
                  <c:v>1.08965635299682</c:v>
                </c:pt>
                <c:pt idx="4426">
                  <c:v>1.08965635299682</c:v>
                </c:pt>
                <c:pt idx="4427">
                  <c:v>1.0808814764022801</c:v>
                </c:pt>
                <c:pt idx="4428">
                  <c:v>1.0721513032913199</c:v>
                </c:pt>
                <c:pt idx="4429">
                  <c:v>1.0596466064453101</c:v>
                </c:pt>
                <c:pt idx="4430">
                  <c:v>1.0510387420654299</c:v>
                </c:pt>
                <c:pt idx="4431">
                  <c:v>1.0424766540527299</c:v>
                </c:pt>
                <c:pt idx="4432">
                  <c:v>1.0339607000350901</c:v>
                </c:pt>
                <c:pt idx="4433">
                  <c:v>1.02176320552825</c:v>
                </c:pt>
                <c:pt idx="4434">
                  <c:v>1.01337265968322</c:v>
                </c:pt>
                <c:pt idx="4435">
                  <c:v>1.0050294399261399</c:v>
                </c:pt>
                <c:pt idx="4436">
                  <c:v>0.99675285816192605</c:v>
                </c:pt>
                <c:pt idx="4437">
                  <c:v>0.98856955766677901</c:v>
                </c:pt>
                <c:pt idx="4438">
                  <c:v>0.97692006826400801</c:v>
                </c:pt>
                <c:pt idx="4439">
                  <c:v>0.96896994113922097</c:v>
                </c:pt>
                <c:pt idx="4440">
                  <c:v>0.96111351251602195</c:v>
                </c:pt>
                <c:pt idx="4441">
                  <c:v>0.95335066318511996</c:v>
                </c:pt>
                <c:pt idx="4442">
                  <c:v>0.945681393146515</c:v>
                </c:pt>
                <c:pt idx="4443">
                  <c:v>0.93474632501602195</c:v>
                </c:pt>
                <c:pt idx="4444">
                  <c:v>0.92731082439422596</c:v>
                </c:pt>
                <c:pt idx="4445">
                  <c:v>0.919969081878662</c:v>
                </c:pt>
                <c:pt idx="4446">
                  <c:v>0.91272115707397505</c:v>
                </c:pt>
                <c:pt idx="4447">
                  <c:v>0.90556710958480802</c:v>
                </c:pt>
                <c:pt idx="4448">
                  <c:v>0.89534878730773904</c:v>
                </c:pt>
                <c:pt idx="4449">
                  <c:v>0.88842922449111905</c:v>
                </c:pt>
                <c:pt idx="4450">
                  <c:v>0.88160365819930997</c:v>
                </c:pt>
                <c:pt idx="4451">
                  <c:v>0.874872267246246</c:v>
                </c:pt>
                <c:pt idx="4452">
                  <c:v>0.86823511123657204</c:v>
                </c:pt>
                <c:pt idx="4453">
                  <c:v>0.85873663425445601</c:v>
                </c:pt>
                <c:pt idx="4454">
                  <c:v>0.85233485698699996</c:v>
                </c:pt>
                <c:pt idx="4455">
                  <c:v>0.846027612686157</c:v>
                </c:pt>
                <c:pt idx="4456">
                  <c:v>0.83981502056121804</c:v>
                </c:pt>
                <c:pt idx="4457">
                  <c:v>0.83369719982147195</c:v>
                </c:pt>
                <c:pt idx="4458">
                  <c:v>0.82492226362228405</c:v>
                </c:pt>
                <c:pt idx="4459">
                  <c:v>0.81904107332229603</c:v>
                </c:pt>
                <c:pt idx="4460">
                  <c:v>0.81325489282607999</c:v>
                </c:pt>
                <c:pt idx="4461">
                  <c:v>0.80756390094757102</c:v>
                </c:pt>
                <c:pt idx="4462">
                  <c:v>0.80196821689605702</c:v>
                </c:pt>
                <c:pt idx="4463">
                  <c:v>0.79392141103744496</c:v>
                </c:pt>
                <c:pt idx="4464">
                  <c:v>0.78856390714645397</c:v>
                </c:pt>
                <c:pt idx="4465">
                  <c:v>0.78330212831497203</c:v>
                </c:pt>
                <c:pt idx="4466">
                  <c:v>0.77813619375228904</c:v>
                </c:pt>
                <c:pt idx="4467">
                  <c:v>0.77306628227233898</c:v>
                </c:pt>
                <c:pt idx="4468">
                  <c:v>0.76575285196304299</c:v>
                </c:pt>
                <c:pt idx="4469">
                  <c:v>0.76092284917831399</c:v>
                </c:pt>
                <c:pt idx="4470">
                  <c:v>0.75618934631347701</c:v>
                </c:pt>
                <c:pt idx="4471">
                  <c:v>0.75155258178710904</c:v>
                </c:pt>
                <c:pt idx="4472">
                  <c:v>0.74701261520385698</c:v>
                </c:pt>
                <c:pt idx="4473">
                  <c:v>0.74043846130371105</c:v>
                </c:pt>
                <c:pt idx="4474">
                  <c:v>0.73614037036895796</c:v>
                </c:pt>
                <c:pt idx="4475">
                  <c:v>0.73193973302841198</c:v>
                </c:pt>
                <c:pt idx="4476">
                  <c:v>0.72783678770065297</c:v>
                </c:pt>
                <c:pt idx="4477">
                  <c:v>0.72383153438568104</c:v>
                </c:pt>
                <c:pt idx="4478">
                  <c:v>0.72383153438568104</c:v>
                </c:pt>
                <c:pt idx="4479">
                  <c:v>0.71992433071136497</c:v>
                </c:pt>
                <c:pt idx="4480">
                  <c:v>0.71611535549163796</c:v>
                </c:pt>
                <c:pt idx="4481">
                  <c:v>0.71240466833114602</c:v>
                </c:pt>
                <c:pt idx="4482">
                  <c:v>0.70879268646240201</c:v>
                </c:pt>
                <c:pt idx="4483">
                  <c:v>0.70527952909469604</c:v>
                </c:pt>
                <c:pt idx="4484">
                  <c:v>0.701865434646606</c:v>
                </c:pt>
                <c:pt idx="4485">
                  <c:v>0.69691807031631503</c:v>
                </c:pt>
                <c:pt idx="4486">
                  <c:v>0.69375091791152999</c:v>
                </c:pt>
                <c:pt idx="4487">
                  <c:v>0.69068360328674305</c:v>
                </c:pt>
                <c:pt idx="4488">
                  <c:v>0.68771624565124501</c:v>
                </c:pt>
                <c:pt idx="4489">
                  <c:v>0.68484914302825906</c:v>
                </c:pt>
                <c:pt idx="4490">
                  <c:v>0.68208259344100997</c:v>
                </c:pt>
                <c:pt idx="4491">
                  <c:v>0.67941677570342995</c:v>
                </c:pt>
                <c:pt idx="4492">
                  <c:v>0.67685192823410001</c:v>
                </c:pt>
                <c:pt idx="4493">
                  <c:v>0.67438834905624401</c:v>
                </c:pt>
                <c:pt idx="4494">
                  <c:v>0.67202639579772905</c:v>
                </c:pt>
                <c:pt idx="4495">
                  <c:v>0.66976618766784701</c:v>
                </c:pt>
                <c:pt idx="4496">
                  <c:v>0.667608082294464</c:v>
                </c:pt>
                <c:pt idx="4497">
                  <c:v>0.665552318096161</c:v>
                </c:pt>
                <c:pt idx="4498">
                  <c:v>0.663599252700806</c:v>
                </c:pt>
                <c:pt idx="4499">
                  <c:v>0.66174912452697798</c:v>
                </c:pt>
                <c:pt idx="4500">
                  <c:v>0.65907120704650901</c:v>
                </c:pt>
                <c:pt idx="4501">
                  <c:v>0.65747684240341198</c:v>
                </c:pt>
                <c:pt idx="4502">
                  <c:v>0.655986368656158</c:v>
                </c:pt>
                <c:pt idx="4503">
                  <c:v>0.65460002422332797</c:v>
                </c:pt>
                <c:pt idx="4504">
                  <c:v>0.65331822633743297</c:v>
                </c:pt>
                <c:pt idx="4505">
                  <c:v>0.652141273021698</c:v>
                </c:pt>
                <c:pt idx="4506">
                  <c:v>0.65106940269470204</c:v>
                </c:pt>
                <c:pt idx="4507">
                  <c:v>0.65010309219360396</c:v>
                </c:pt>
                <c:pt idx="4508">
                  <c:v>0.64924252033233598</c:v>
                </c:pt>
                <c:pt idx="4509">
                  <c:v>0.64848810434341397</c:v>
                </c:pt>
                <c:pt idx="4510">
                  <c:v>0.64784020185470603</c:v>
                </c:pt>
                <c:pt idx="4511">
                  <c:v>0.64729905128479004</c:v>
                </c:pt>
                <c:pt idx="4512">
                  <c:v>0.64686512947082497</c:v>
                </c:pt>
                <c:pt idx="4513">
                  <c:v>0.64653867483139005</c:v>
                </c:pt>
                <c:pt idx="4514">
                  <c:v>0.646054446697235</c:v>
                </c:pt>
                <c:pt idx="4515">
                  <c:v>0.64599394798278797</c:v>
                </c:pt>
                <c:pt idx="4516">
                  <c:v>0.64604210853576705</c:v>
                </c:pt>
                <c:pt idx="4517">
                  <c:v>0.64619934558868397</c:v>
                </c:pt>
                <c:pt idx="4518">
                  <c:v>0.64646601676940896</c:v>
                </c:pt>
                <c:pt idx="4519">
                  <c:v>0.64684242010116599</c:v>
                </c:pt>
                <c:pt idx="4520">
                  <c:v>0.64729559421539296</c:v>
                </c:pt>
                <c:pt idx="4521">
                  <c:v>0.64784276485443104</c:v>
                </c:pt>
                <c:pt idx="4522">
                  <c:v>0.64850091934204102</c:v>
                </c:pt>
                <c:pt idx="4523">
                  <c:v>0.64927041530609098</c:v>
                </c:pt>
                <c:pt idx="4524">
                  <c:v>0.65015161037445102</c:v>
                </c:pt>
                <c:pt idx="4525">
                  <c:v>0.65114498138427701</c:v>
                </c:pt>
                <c:pt idx="4526">
                  <c:v>0.65225094556808505</c:v>
                </c:pt>
                <c:pt idx="4527">
                  <c:v>0.65346992015838601</c:v>
                </c:pt>
                <c:pt idx="4528">
                  <c:v>0.65480226278305098</c:v>
                </c:pt>
                <c:pt idx="4529">
                  <c:v>0.65624850988388095</c:v>
                </c:pt>
                <c:pt idx="4530">
                  <c:v>0.65780901908874501</c:v>
                </c:pt>
                <c:pt idx="4531">
                  <c:v>0.65948426723480202</c:v>
                </c:pt>
                <c:pt idx="4532">
                  <c:v>0.66127467155456499</c:v>
                </c:pt>
                <c:pt idx="4533">
                  <c:v>0.66318070888519298</c:v>
                </c:pt>
                <c:pt idx="4534">
                  <c:v>0.665202796459198</c:v>
                </c:pt>
                <c:pt idx="4535">
                  <c:v>0.66732776165008501</c:v>
                </c:pt>
                <c:pt idx="4536">
                  <c:v>0.66952526569366499</c:v>
                </c:pt>
                <c:pt idx="4537">
                  <c:v>0.67179429531097401</c:v>
                </c:pt>
                <c:pt idx="4538">
                  <c:v>0.67413496971130404</c:v>
                </c:pt>
                <c:pt idx="4539">
                  <c:v>0.67654740810394298</c:v>
                </c:pt>
                <c:pt idx="4540">
                  <c:v>0.67903167009353604</c:v>
                </c:pt>
                <c:pt idx="4541">
                  <c:v>0.681587994098663</c:v>
                </c:pt>
                <c:pt idx="4542">
                  <c:v>0.68316167593002297</c:v>
                </c:pt>
                <c:pt idx="4543">
                  <c:v>0.68582630157470703</c:v>
                </c:pt>
                <c:pt idx="4544">
                  <c:v>0.68856328725814797</c:v>
                </c:pt>
                <c:pt idx="4545">
                  <c:v>0.69137281179428101</c:v>
                </c:pt>
                <c:pt idx="4546">
                  <c:v>0.69425499439239502</c:v>
                </c:pt>
                <c:pt idx="4547">
                  <c:v>0.697210013866425</c:v>
                </c:pt>
                <c:pt idx="4548">
                  <c:v>0.70023798942565896</c:v>
                </c:pt>
                <c:pt idx="4549">
                  <c:v>0.70333904027938798</c:v>
                </c:pt>
                <c:pt idx="4550">
                  <c:v>0.70651340484619096</c:v>
                </c:pt>
                <c:pt idx="4551">
                  <c:v>0.709761261940002</c:v>
                </c:pt>
                <c:pt idx="4552">
                  <c:v>0.71308267116546598</c:v>
                </c:pt>
                <c:pt idx="4553">
                  <c:v>0.716477870941162</c:v>
                </c:pt>
                <c:pt idx="4554">
                  <c:v>0.71994704008102395</c:v>
                </c:pt>
                <c:pt idx="4555">
                  <c:v>0.72349029779434204</c:v>
                </c:pt>
                <c:pt idx="4556">
                  <c:v>0.72710788249969505</c:v>
                </c:pt>
                <c:pt idx="4557">
                  <c:v>0.73079997301101696</c:v>
                </c:pt>
                <c:pt idx="4558">
                  <c:v>0.73456668853759799</c:v>
                </c:pt>
                <c:pt idx="4559">
                  <c:v>0.73840838670730602</c:v>
                </c:pt>
                <c:pt idx="4560">
                  <c:v>0.74232506752014205</c:v>
                </c:pt>
                <c:pt idx="4561">
                  <c:v>0.74631702899932895</c:v>
                </c:pt>
                <c:pt idx="4562">
                  <c:v>0.75038444995880105</c:v>
                </c:pt>
                <c:pt idx="4563">
                  <c:v>0.754527628421783</c:v>
                </c:pt>
                <c:pt idx="4564">
                  <c:v>0.75874662399292003</c:v>
                </c:pt>
                <c:pt idx="4565">
                  <c:v>0.76112997531890902</c:v>
                </c:pt>
                <c:pt idx="4566">
                  <c:v>0.76546525955200195</c:v>
                </c:pt>
                <c:pt idx="4567">
                  <c:v>0.76987701654434204</c:v>
                </c:pt>
                <c:pt idx="4568">
                  <c:v>0.77436560392379805</c:v>
                </c:pt>
                <c:pt idx="4569">
                  <c:v>0.77893114089965798</c:v>
                </c:pt>
                <c:pt idx="4570">
                  <c:v>0.78357392549514804</c:v>
                </c:pt>
                <c:pt idx="4571">
                  <c:v>0.7882941365242</c:v>
                </c:pt>
                <c:pt idx="4572">
                  <c:v>0.79309207201003995</c:v>
                </c:pt>
                <c:pt idx="4573">
                  <c:v>0.797967970371246</c:v>
                </c:pt>
                <c:pt idx="4574">
                  <c:v>0.80292207002639804</c:v>
                </c:pt>
                <c:pt idx="4575">
                  <c:v>0.80795460939407304</c:v>
                </c:pt>
                <c:pt idx="4576">
                  <c:v>0.81306582689285301</c:v>
                </c:pt>
                <c:pt idx="4577">
                  <c:v>0.81825602054595903</c:v>
                </c:pt>
                <c:pt idx="4578">
                  <c:v>0.82352548837661699</c:v>
                </c:pt>
                <c:pt idx="4579">
                  <c:v>0.82887440919876099</c:v>
                </c:pt>
                <c:pt idx="4580">
                  <c:v>0.83430308103561401</c:v>
                </c:pt>
                <c:pt idx="4581">
                  <c:v>0.83981186151504505</c:v>
                </c:pt>
                <c:pt idx="4582">
                  <c:v>0.84540086984634399</c:v>
                </c:pt>
                <c:pt idx="4583">
                  <c:v>0.85107052326202404</c:v>
                </c:pt>
                <c:pt idx="4584">
                  <c:v>0.85682106018066395</c:v>
                </c:pt>
                <c:pt idx="4585">
                  <c:v>0.86265277862548795</c:v>
                </c:pt>
                <c:pt idx="4586">
                  <c:v>0.86856591701507602</c:v>
                </c:pt>
                <c:pt idx="4587">
                  <c:v>0.87456089258194003</c:v>
                </c:pt>
                <c:pt idx="4588">
                  <c:v>0.87786895036697399</c:v>
                </c:pt>
                <c:pt idx="4589">
                  <c:v>0.88399207592010498</c:v>
                </c:pt>
                <c:pt idx="4590">
                  <c:v>0.89019793272018399</c:v>
                </c:pt>
                <c:pt idx="4591">
                  <c:v>0.89648675918579102</c:v>
                </c:pt>
                <c:pt idx="4592">
                  <c:v>0.90285885334014904</c:v>
                </c:pt>
                <c:pt idx="4593">
                  <c:v>0.90931457281112704</c:v>
                </c:pt>
                <c:pt idx="4594">
                  <c:v>0.91585332155227706</c:v>
                </c:pt>
                <c:pt idx="4595">
                  <c:v>0.92244517803192105</c:v>
                </c:pt>
                <c:pt idx="4596">
                  <c:v>0.92907547950744596</c:v>
                </c:pt>
                <c:pt idx="4597">
                  <c:v>0.93574410676956199</c:v>
                </c:pt>
                <c:pt idx="4598">
                  <c:v>0.94245117902755704</c:v>
                </c:pt>
                <c:pt idx="4599">
                  <c:v>0.949196577072144</c:v>
                </c:pt>
                <c:pt idx="4600">
                  <c:v>0.95598036050796498</c:v>
                </c:pt>
                <c:pt idx="4601">
                  <c:v>0.96280241012573198</c:v>
                </c:pt>
                <c:pt idx="4602">
                  <c:v>0.96966195106506303</c:v>
                </c:pt>
                <c:pt idx="4603">
                  <c:v>0.97652775049209595</c:v>
                </c:pt>
                <c:pt idx="4604">
                  <c:v>0.98338359594345104</c:v>
                </c:pt>
                <c:pt idx="4605">
                  <c:v>0.99022907018661499</c:v>
                </c:pt>
                <c:pt idx="4606">
                  <c:v>0.99706393480300903</c:v>
                </c:pt>
                <c:pt idx="4607">
                  <c:v>1.0038876533508301</c:v>
                </c:pt>
                <c:pt idx="4608">
                  <c:v>1.0106999874114899</c:v>
                </c:pt>
                <c:pt idx="4609">
                  <c:v>1.01750063896179</c:v>
                </c:pt>
                <c:pt idx="4610">
                  <c:v>1.0242890119552599</c:v>
                </c:pt>
                <c:pt idx="4611">
                  <c:v>1.02777647972106</c:v>
                </c:pt>
                <c:pt idx="4612">
                  <c:v>1.03452825546264</c:v>
                </c:pt>
                <c:pt idx="4613">
                  <c:v>1.0412669181823699</c:v>
                </c:pt>
                <c:pt idx="4614">
                  <c:v>1.0479919910430899</c:v>
                </c:pt>
                <c:pt idx="4615">
                  <c:v>1.05470323562622</c:v>
                </c:pt>
                <c:pt idx="4616">
                  <c:v>1.0614001750946001</c:v>
                </c:pt>
                <c:pt idx="4617">
                  <c:v>1.06808269023895</c:v>
                </c:pt>
                <c:pt idx="4618">
                  <c:v>1.0747501850128101</c:v>
                </c:pt>
                <c:pt idx="4619">
                  <c:v>1.0814024209976201</c:v>
                </c:pt>
                <c:pt idx="4620">
                  <c:v>1.0880390405654901</c:v>
                </c:pt>
                <c:pt idx="4621">
                  <c:v>1.09465968608856</c:v>
                </c:pt>
                <c:pt idx="4622">
                  <c:v>1.10126411914825</c:v>
                </c:pt>
                <c:pt idx="4623">
                  <c:v>1.1078519821166899</c:v>
                </c:pt>
                <c:pt idx="4624">
                  <c:v>1.1144227981567301</c:v>
                </c:pt>
                <c:pt idx="4625">
                  <c:v>1.12097632884979</c:v>
                </c:pt>
                <c:pt idx="4626">
                  <c:v>1.1275120973587001</c:v>
                </c:pt>
                <c:pt idx="4627">
                  <c:v>1.1340301036834699</c:v>
                </c:pt>
                <c:pt idx="4628">
                  <c:v>1.14052975177764</c:v>
                </c:pt>
                <c:pt idx="4629">
                  <c:v>1.14701080322265</c:v>
                </c:pt>
                <c:pt idx="4630">
                  <c:v>1.1534729003906199</c:v>
                </c:pt>
                <c:pt idx="4631">
                  <c:v>1.1599156856536801</c:v>
                </c:pt>
                <c:pt idx="4632">
                  <c:v>1.1663389205932599</c:v>
                </c:pt>
                <c:pt idx="4633">
                  <c:v>1.1691869497299101</c:v>
                </c:pt>
                <c:pt idx="4634">
                  <c:v>1.17555999755859</c:v>
                </c:pt>
                <c:pt idx="4635">
                  <c:v>1.18191254138946</c:v>
                </c:pt>
                <c:pt idx="4636">
                  <c:v>1.18824434280395</c:v>
                </c:pt>
                <c:pt idx="4637">
                  <c:v>1.1945550441741899</c:v>
                </c:pt>
                <c:pt idx="4638">
                  <c:v>1.20084428787231</c:v>
                </c:pt>
                <c:pt idx="4639">
                  <c:v>1.2071118354797301</c:v>
                </c:pt>
                <c:pt idx="4640">
                  <c:v>1.21335732936859</c:v>
                </c:pt>
                <c:pt idx="4641">
                  <c:v>1.2195806503295901</c:v>
                </c:pt>
                <c:pt idx="4642">
                  <c:v>1.22578120231628</c:v>
                </c:pt>
                <c:pt idx="4643">
                  <c:v>1.2319587469100901</c:v>
                </c:pt>
                <c:pt idx="4644">
                  <c:v>1.2381131649017301</c:v>
                </c:pt>
                <c:pt idx="4645">
                  <c:v>1.2442440986633301</c:v>
                </c:pt>
                <c:pt idx="4646">
                  <c:v>1.2503511905670099</c:v>
                </c:pt>
                <c:pt idx="4647">
                  <c:v>1.2564340829849201</c:v>
                </c:pt>
                <c:pt idx="4648">
                  <c:v>1.2624926567077599</c:v>
                </c:pt>
                <c:pt idx="4649">
                  <c:v>1.26852643489837</c:v>
                </c:pt>
                <c:pt idx="4650">
                  <c:v>1.27453541755676</c:v>
                </c:pt>
                <c:pt idx="4651">
                  <c:v>1.2805190086364699</c:v>
                </c:pt>
                <c:pt idx="4652">
                  <c:v>1.28647708892822</c:v>
                </c:pt>
                <c:pt idx="4653">
                  <c:v>1.29240930080413</c:v>
                </c:pt>
                <c:pt idx="4654">
                  <c:v>1.2983154058456401</c:v>
                </c:pt>
                <c:pt idx="4655">
                  <c:v>1.3041951656341499</c:v>
                </c:pt>
                <c:pt idx="4656">
                  <c:v>1.3100482225418</c:v>
                </c:pt>
                <c:pt idx="4657">
                  <c:v>1.31587433815002</c:v>
                </c:pt>
                <c:pt idx="4658">
                  <c:v>1.3216732740402199</c:v>
                </c:pt>
                <c:pt idx="4659">
                  <c:v>1.3274446725845299</c:v>
                </c:pt>
                <c:pt idx="4660">
                  <c:v>1.3331882953643801</c:v>
                </c:pt>
                <c:pt idx="4661">
                  <c:v>1.3389040231704701</c:v>
                </c:pt>
                <c:pt idx="4662">
                  <c:v>1.3445914983749301</c:v>
                </c:pt>
                <c:pt idx="4663">
                  <c:v>1.3463829755782999</c:v>
                </c:pt>
                <c:pt idx="4664">
                  <c:v>1.3520045280456501</c:v>
                </c:pt>
                <c:pt idx="4665">
                  <c:v>1.3575972318649201</c:v>
                </c:pt>
                <c:pt idx="4666">
                  <c:v>1.3631606101989699</c:v>
                </c:pt>
                <c:pt idx="4667">
                  <c:v>1.3686944246292101</c:v>
                </c:pt>
                <c:pt idx="4668">
                  <c:v>1.3741985559463501</c:v>
                </c:pt>
                <c:pt idx="4669">
                  <c:v>1.37967264652252</c:v>
                </c:pt>
                <c:pt idx="4670">
                  <c:v>1.38511645793914</c:v>
                </c:pt>
                <c:pt idx="4671">
                  <c:v>1.39052975177764</c:v>
                </c:pt>
                <c:pt idx="4672">
                  <c:v>1.39591217041015</c:v>
                </c:pt>
                <c:pt idx="4673">
                  <c:v>1.4012637138366699</c:v>
                </c:pt>
                <c:pt idx="4674">
                  <c:v>1.40658402442932</c:v>
                </c:pt>
                <c:pt idx="4675">
                  <c:v>1.4118728637695299</c:v>
                </c:pt>
                <c:pt idx="4676">
                  <c:v>1.41712987422943</c:v>
                </c:pt>
                <c:pt idx="4677">
                  <c:v>1.4223549365997299</c:v>
                </c:pt>
                <c:pt idx="4678">
                  <c:v>1.4275478124618499</c:v>
                </c:pt>
                <c:pt idx="4679">
                  <c:v>1.4327082633972099</c:v>
                </c:pt>
                <c:pt idx="4680">
                  <c:v>1.4378360509872401</c:v>
                </c:pt>
                <c:pt idx="4681">
                  <c:v>1.4429308176040601</c:v>
                </c:pt>
                <c:pt idx="4682">
                  <c:v>1.44799268245697</c:v>
                </c:pt>
                <c:pt idx="4683">
                  <c:v>1.4530210494995099</c:v>
                </c:pt>
                <c:pt idx="4684">
                  <c:v>1.4580159187316799</c:v>
                </c:pt>
                <c:pt idx="4685">
                  <c:v>1.4629769325256301</c:v>
                </c:pt>
                <c:pt idx="4686">
                  <c:v>1.4679039716720499</c:v>
                </c:pt>
                <c:pt idx="4687">
                  <c:v>1.4768493175506501</c:v>
                </c:pt>
                <c:pt idx="4688">
                  <c:v>1.4817147254943801</c:v>
                </c:pt>
                <c:pt idx="4689">
                  <c:v>1.48654532432556</c:v>
                </c:pt>
                <c:pt idx="4690">
                  <c:v>1.4913411140441799</c:v>
                </c:pt>
                <c:pt idx="4691">
                  <c:v>1.50014424324035</c:v>
                </c:pt>
                <c:pt idx="4692">
                  <c:v>1.50487613677978</c:v>
                </c:pt>
                <c:pt idx="4693">
                  <c:v>1.50957238674163</c:v>
                </c:pt>
                <c:pt idx="4694">
                  <c:v>1.51423287391662</c:v>
                </c:pt>
                <c:pt idx="4695">
                  <c:v>1.52288830280304</c:v>
                </c:pt>
                <c:pt idx="4696">
                  <c:v>1.5274828672409</c:v>
                </c:pt>
                <c:pt idx="4697">
                  <c:v>1.5320410728454501</c:v>
                </c:pt>
                <c:pt idx="4698">
                  <c:v>1.5365624427795399</c:v>
                </c:pt>
                <c:pt idx="4699">
                  <c:v>1.5450648069381701</c:v>
                </c:pt>
                <c:pt idx="4700">
                  <c:v>1.5495183467864899</c:v>
                </c:pt>
                <c:pt idx="4701">
                  <c:v>1.5539345741271899</c:v>
                </c:pt>
                <c:pt idx="4702">
                  <c:v>1.5583132505416799</c:v>
                </c:pt>
                <c:pt idx="4703">
                  <c:v>1.5666573047637899</c:v>
                </c:pt>
                <c:pt idx="4704">
                  <c:v>1.57096624374389</c:v>
                </c:pt>
                <c:pt idx="4705">
                  <c:v>1.5752370357513401</c:v>
                </c:pt>
                <c:pt idx="4706">
                  <c:v>1.5794694423675499</c:v>
                </c:pt>
                <c:pt idx="4707">
                  <c:v>1.5876501798629701</c:v>
                </c:pt>
                <c:pt idx="4708">
                  <c:v>1.5918109416961601</c:v>
                </c:pt>
                <c:pt idx="4709">
                  <c:v>1.5959329605102499</c:v>
                </c:pt>
                <c:pt idx="4710">
                  <c:v>1.5959329605102499</c:v>
                </c:pt>
                <c:pt idx="4711">
                  <c:v>1.6039792299270601</c:v>
                </c:pt>
                <c:pt idx="4712">
                  <c:v>1.6080281734466499</c:v>
                </c:pt>
                <c:pt idx="4713">
                  <c:v>1.61203753948211</c:v>
                </c:pt>
                <c:pt idx="4714">
                  <c:v>1.6160073280334399</c:v>
                </c:pt>
                <c:pt idx="4715">
                  <c:v>1.6238815784454299</c:v>
                </c:pt>
                <c:pt idx="4716">
                  <c:v>1.6277766227722099</c:v>
                </c:pt>
                <c:pt idx="4717">
                  <c:v>1.63163137435913</c:v>
                </c:pt>
                <c:pt idx="4718">
                  <c:v>1.6354458332061701</c:v>
                </c:pt>
                <c:pt idx="4719">
                  <c:v>1.64314341545105</c:v>
                </c:pt>
                <c:pt idx="4720">
                  <c:v>1.6468813419342001</c:v>
                </c:pt>
                <c:pt idx="4721">
                  <c:v>1.65057849884033</c:v>
                </c:pt>
                <c:pt idx="4722">
                  <c:v>1.6542345285415601</c:v>
                </c:pt>
                <c:pt idx="4723">
                  <c:v>1.6578494310378999</c:v>
                </c:pt>
                <c:pt idx="4724">
                  <c:v>1.66532886028289</c:v>
                </c:pt>
                <c:pt idx="4725">
                  <c:v>1.6688653230667101</c:v>
                </c:pt>
                <c:pt idx="4726">
                  <c:v>1.6723600625991799</c:v>
                </c:pt>
                <c:pt idx="4727">
                  <c:v>1.6758130788803101</c:v>
                </c:pt>
                <c:pt idx="4728">
                  <c:v>1.68310618400573</c:v>
                </c:pt>
                <c:pt idx="4729">
                  <c:v>1.68647909164428</c:v>
                </c:pt>
                <c:pt idx="4730">
                  <c:v>1.6898097991943299</c:v>
                </c:pt>
                <c:pt idx="4731">
                  <c:v>1.6969511508941599</c:v>
                </c:pt>
                <c:pt idx="4732">
                  <c:v>1.70020067691803</c:v>
                </c:pt>
                <c:pt idx="4733">
                  <c:v>1.70722675323486</c:v>
                </c:pt>
                <c:pt idx="4734">
                  <c:v>1.70722675323486</c:v>
                </c:pt>
                <c:pt idx="4735">
                  <c:v>1.7141757011413501</c:v>
                </c:pt>
                <c:pt idx="4736">
                  <c:v>1.7173039913177399</c:v>
                </c:pt>
                <c:pt idx="4737">
                  <c:v>1.7241355180740301</c:v>
                </c:pt>
                <c:pt idx="4738">
                  <c:v>1.7271808385848999</c:v>
                </c:pt>
                <c:pt idx="4739">
                  <c:v>1.7338937520980799</c:v>
                </c:pt>
                <c:pt idx="4740">
                  <c:v>1.73685503005981</c:v>
                </c:pt>
                <c:pt idx="4741">
                  <c:v>1.74052739143371</c:v>
                </c:pt>
                <c:pt idx="4742">
                  <c:v>1.743448138237</c:v>
                </c:pt>
                <c:pt idx="4743">
                  <c:v>1.7499611377716</c:v>
                </c:pt>
                <c:pt idx="4744">
                  <c:v>1.75279688835144</c:v>
                </c:pt>
                <c:pt idx="4745">
                  <c:v>1.75918805599212</c:v>
                </c:pt>
                <c:pt idx="4746">
                  <c:v>1.7619380950927701</c:v>
                </c:pt>
                <c:pt idx="4747">
                  <c:v>1.76820611953735</c:v>
                </c:pt>
                <c:pt idx="4748">
                  <c:v>1.76820611953735</c:v>
                </c:pt>
                <c:pt idx="4749">
                  <c:v>1.77439200878143</c:v>
                </c:pt>
                <c:pt idx="4750">
                  <c:v>1.7770137786865201</c:v>
                </c:pt>
                <c:pt idx="4751">
                  <c:v>1.78307473659515</c:v>
                </c:pt>
                <c:pt idx="4752">
                  <c:v>1.7856091260910001</c:v>
                </c:pt>
                <c:pt idx="4753">
                  <c:v>1.79154407978057</c:v>
                </c:pt>
                <c:pt idx="4754">
                  <c:v>1.79399037361145</c:v>
                </c:pt>
                <c:pt idx="4755">
                  <c:v>1.79979825019836</c:v>
                </c:pt>
                <c:pt idx="4756">
                  <c:v>1.79979825019836</c:v>
                </c:pt>
                <c:pt idx="4757">
                  <c:v>1.8055213689803999</c:v>
                </c:pt>
                <c:pt idx="4758">
                  <c:v>1.8078358173370299</c:v>
                </c:pt>
                <c:pt idx="4759">
                  <c:v>1.8134300708770701</c:v>
                </c:pt>
                <c:pt idx="4760">
                  <c:v>1.8156548738479601</c:v>
                </c:pt>
                <c:pt idx="4761">
                  <c:v>1.8211194276809599</c:v>
                </c:pt>
                <c:pt idx="4762">
                  <c:v>1.82325410842895</c:v>
                </c:pt>
                <c:pt idx="4763">
                  <c:v>1.8264974355697601</c:v>
                </c:pt>
                <c:pt idx="4764">
                  <c:v>1.8285878896713199</c:v>
                </c:pt>
                <c:pt idx="4765">
                  <c:v>1.83383452892303</c:v>
                </c:pt>
                <c:pt idx="4766">
                  <c:v>1.8358340263366699</c:v>
                </c:pt>
                <c:pt idx="4767">
                  <c:v>1.84094834327697</c:v>
                </c:pt>
                <c:pt idx="4768">
                  <c:v>1.84285640716552</c:v>
                </c:pt>
                <c:pt idx="4769">
                  <c:v>1.8478375673294001</c:v>
                </c:pt>
                <c:pt idx="4770">
                  <c:v>1.8478375673294001</c:v>
                </c:pt>
                <c:pt idx="4771">
                  <c:v>1.8527299165725699</c:v>
                </c:pt>
                <c:pt idx="4772">
                  <c:v>1.8545006513595499</c:v>
                </c:pt>
                <c:pt idx="4773">
                  <c:v>1.8592585325241</c:v>
                </c:pt>
                <c:pt idx="4774">
                  <c:v>1.8639266490936199</c:v>
                </c:pt>
                <c:pt idx="4775">
                  <c:v>1.8639266490936199</c:v>
                </c:pt>
                <c:pt idx="4776">
                  <c:v>1.8685047626495299</c:v>
                </c:pt>
                <c:pt idx="4777">
                  <c:v>1.8700910806655799</c:v>
                </c:pt>
                <c:pt idx="4778">
                  <c:v>1.87453281879425</c:v>
                </c:pt>
                <c:pt idx="4779">
                  <c:v>1.87888360023498</c:v>
                </c:pt>
                <c:pt idx="4780">
                  <c:v>1.87888360023498</c:v>
                </c:pt>
                <c:pt idx="4781">
                  <c:v>1.8831431865692101</c:v>
                </c:pt>
                <c:pt idx="4782">
                  <c:v>1.8873111009597701</c:v>
                </c:pt>
                <c:pt idx="4783">
                  <c:v>1.8886642456054601</c:v>
                </c:pt>
                <c:pt idx="4784">
                  <c:v>1.8913872241973799</c:v>
                </c:pt>
                <c:pt idx="4785">
                  <c:v>1.8953711986541699</c:v>
                </c:pt>
                <c:pt idx="4786">
                  <c:v>1.8966306447982699</c:v>
                </c:pt>
                <c:pt idx="4787">
                  <c:v>1.900475025177</c:v>
                </c:pt>
                <c:pt idx="4788">
                  <c:v>1.9030612707137999</c:v>
                </c:pt>
                <c:pt idx="4789">
                  <c:v>1.9042264223098699</c:v>
                </c:pt>
                <c:pt idx="4790">
                  <c:v>1.9078847169876101</c:v>
                </c:pt>
                <c:pt idx="4791">
                  <c:v>1.9089542627334499</c:v>
                </c:pt>
                <c:pt idx="4792">
                  <c:v>1.9124715328216499</c:v>
                </c:pt>
                <c:pt idx="4793">
                  <c:v>1.9149203300476001</c:v>
                </c:pt>
                <c:pt idx="4794">
                  <c:v>1.91589474678039</c:v>
                </c:pt>
                <c:pt idx="4795">
                  <c:v>1.91922390460968</c:v>
                </c:pt>
                <c:pt idx="4796">
                  <c:v>1.92245864868164</c:v>
                </c:pt>
                <c:pt idx="4797">
                  <c:v>1.92245864868164</c:v>
                </c:pt>
                <c:pt idx="4798">
                  <c:v>1.92559874057769</c:v>
                </c:pt>
                <c:pt idx="4799">
                  <c:v>1.92864382266998</c:v>
                </c:pt>
                <c:pt idx="4800">
                  <c:v>1.92937791347503</c:v>
                </c:pt>
                <c:pt idx="4801">
                  <c:v>1.9315938949584901</c:v>
                </c:pt>
                <c:pt idx="4802">
                  <c:v>1.93444848060607</c:v>
                </c:pt>
                <c:pt idx="4803">
                  <c:v>1.93508601188659</c:v>
                </c:pt>
                <c:pt idx="4804">
                  <c:v>1.9377967119216899</c:v>
                </c:pt>
                <c:pt idx="4805">
                  <c:v>1.9377967119216899</c:v>
                </c:pt>
                <c:pt idx="4806">
                  <c:v>1.9404114484786901</c:v>
                </c:pt>
                <c:pt idx="4807">
                  <c:v>1.9429302215576101</c:v>
                </c:pt>
                <c:pt idx="4808">
                  <c:v>1.9433732032775799</c:v>
                </c:pt>
                <c:pt idx="4809">
                  <c:v>1.9457468986511199</c:v>
                </c:pt>
                <c:pt idx="4810">
                  <c:v>1.9476784467697099</c:v>
                </c:pt>
                <c:pt idx="4811">
                  <c:v>1.9480241537094101</c:v>
                </c:pt>
                <c:pt idx="4812">
                  <c:v>1.9502046108245801</c:v>
                </c:pt>
                <c:pt idx="4813">
                  <c:v>1.95228826999664</c:v>
                </c:pt>
                <c:pt idx="4814">
                  <c:v>1.95228826999664</c:v>
                </c:pt>
                <c:pt idx="4815">
                  <c:v>1.95427477359771</c:v>
                </c:pt>
                <c:pt idx="4816">
                  <c:v>1.95442461967468</c:v>
                </c:pt>
                <c:pt idx="4817">
                  <c:v>1.95626497268676</c:v>
                </c:pt>
                <c:pt idx="4818">
                  <c:v>1.9579561948776201</c:v>
                </c:pt>
                <c:pt idx="4819">
                  <c:v>1.95800793170929</c:v>
                </c:pt>
                <c:pt idx="4820">
                  <c:v>1.9596534967422401</c:v>
                </c:pt>
                <c:pt idx="4821">
                  <c:v>1.9612013101577701</c:v>
                </c:pt>
                <c:pt idx="4822">
                  <c:v>1.9611054658889699</c:v>
                </c:pt>
                <c:pt idx="4823">
                  <c:v>1.96265137195587</c:v>
                </c:pt>
                <c:pt idx="4824">
                  <c:v>1.9640035629272401</c:v>
                </c:pt>
                <c:pt idx="4825">
                  <c:v>1.9638092517852701</c:v>
                </c:pt>
                <c:pt idx="4826">
                  <c:v>1.9650142192840501</c:v>
                </c:pt>
                <c:pt idx="4827">
                  <c:v>1.96641385555267</c:v>
                </c:pt>
                <c:pt idx="4828">
                  <c:v>1.96612107753753</c:v>
                </c:pt>
                <c:pt idx="4829">
                  <c:v>1.96712982654571</c:v>
                </c:pt>
                <c:pt idx="4830">
                  <c:v>1.9667383432388299</c:v>
                </c:pt>
                <c:pt idx="4831">
                  <c:v>1.9680403470993</c:v>
                </c:pt>
                <c:pt idx="4832">
                  <c:v>1.9688524007797199</c:v>
                </c:pt>
                <c:pt idx="4833">
                  <c:v>1.96836233139038</c:v>
                </c:pt>
                <c:pt idx="4834">
                  <c:v>1.96902668476104</c:v>
                </c:pt>
                <c:pt idx="4835">
                  <c:v>1.96959269046783</c:v>
                </c:pt>
                <c:pt idx="4836">
                  <c:v>1.96959269046783</c:v>
                </c:pt>
                <c:pt idx="4837">
                  <c:v>1.97006011009216</c:v>
                </c:pt>
                <c:pt idx="4838">
                  <c:v>1.9704290628433201</c:v>
                </c:pt>
                <c:pt idx="4839">
                  <c:v>1.96969234943389</c:v>
                </c:pt>
                <c:pt idx="4840">
                  <c:v>1.9706995487213099</c:v>
                </c:pt>
                <c:pt idx="4841">
                  <c:v>1.9708713293075499</c:v>
                </c:pt>
                <c:pt idx="4842">
                  <c:v>1.9700359106063801</c:v>
                </c:pt>
                <c:pt idx="4843">
                  <c:v>1.97005987167358</c:v>
                </c:pt>
                <c:pt idx="4844">
                  <c:v>1.97005987167358</c:v>
                </c:pt>
                <c:pt idx="4845">
                  <c:v>1.9699853658676101</c:v>
                </c:pt>
                <c:pt idx="4846">
                  <c:v>1.9698122739791799</c:v>
                </c:pt>
                <c:pt idx="4847">
                  <c:v>1.9687798023223799</c:v>
                </c:pt>
                <c:pt idx="4848">
                  <c:v>1.9684590101242001</c:v>
                </c:pt>
                <c:pt idx="4849">
                  <c:v>1.9691703319549501</c:v>
                </c:pt>
                <c:pt idx="4850">
                  <c:v>1.96803963184356</c:v>
                </c:pt>
                <c:pt idx="4851">
                  <c:v>1.9675219058990401</c:v>
                </c:pt>
                <c:pt idx="4852">
                  <c:v>1.9669055938720701</c:v>
                </c:pt>
                <c:pt idx="4853">
                  <c:v>1.9669055938720701</c:v>
                </c:pt>
                <c:pt idx="4854">
                  <c:v>1.9661910533905</c:v>
                </c:pt>
                <c:pt idx="4855">
                  <c:v>1.9648642539978001</c:v>
                </c:pt>
                <c:pt idx="4856">
                  <c:v>1.9640024900436399</c:v>
                </c:pt>
                <c:pt idx="4857">
                  <c:v>1.96446704864502</c:v>
                </c:pt>
                <c:pt idx="4858">
                  <c:v>1.9630424976348799</c:v>
                </c:pt>
                <c:pt idx="4859">
                  <c:v>1.9619843959808301</c:v>
                </c:pt>
                <c:pt idx="4860">
                  <c:v>1.9608281850814799</c:v>
                </c:pt>
                <c:pt idx="4861">
                  <c:v>1.9608281850814799</c:v>
                </c:pt>
                <c:pt idx="4862">
                  <c:v>1.9595741033553999</c:v>
                </c:pt>
                <c:pt idx="4863">
                  <c:v>1.9582220315933201</c:v>
                </c:pt>
                <c:pt idx="4864">
                  <c:v>1.95655417442321</c:v>
                </c:pt>
                <c:pt idx="4865">
                  <c:v>1.95505607128143</c:v>
                </c:pt>
                <c:pt idx="4866">
                  <c:v>1.9552249908447199</c:v>
                </c:pt>
                <c:pt idx="4867">
                  <c:v>1.9534602165222099</c:v>
                </c:pt>
                <c:pt idx="4868">
                  <c:v>1.9517670869827199</c:v>
                </c:pt>
                <c:pt idx="4869">
                  <c:v>1.94990575313568</c:v>
                </c:pt>
                <c:pt idx="4870">
                  <c:v>1.9499765634536701</c:v>
                </c:pt>
                <c:pt idx="4871">
                  <c:v>1.9480890035629199</c:v>
                </c:pt>
                <c:pt idx="4872">
                  <c:v>1.9461314678192101</c:v>
                </c:pt>
                <c:pt idx="4873">
                  <c:v>1.9440988302230799</c:v>
                </c:pt>
                <c:pt idx="4874">
                  <c:v>1.9440226554870601</c:v>
                </c:pt>
                <c:pt idx="4875">
                  <c:v>1.9419693946838299</c:v>
                </c:pt>
                <c:pt idx="4876">
                  <c:v>1.9397433996200499</c:v>
                </c:pt>
                <c:pt idx="4877">
                  <c:v>1.9374209642410201</c:v>
                </c:pt>
                <c:pt idx="4878">
                  <c:v>1.93522465229034</c:v>
                </c:pt>
                <c:pt idx="4879">
                  <c:v>1.93500232696533</c:v>
                </c:pt>
                <c:pt idx="4880">
                  <c:v>1.9327585697173999</c:v>
                </c:pt>
                <c:pt idx="4881">
                  <c:v>1.9301964044570901</c:v>
                </c:pt>
                <c:pt idx="4882">
                  <c:v>1.9275386333465501</c:v>
                </c:pt>
                <c:pt idx="4883">
                  <c:v>1.9275386333465501</c:v>
                </c:pt>
                <c:pt idx="4884">
                  <c:v>1.9247853755950901</c:v>
                </c:pt>
                <c:pt idx="4885">
                  <c:v>1.92193663120269</c:v>
                </c:pt>
                <c:pt idx="4886">
                  <c:v>1.9194571971893299</c:v>
                </c:pt>
                <c:pt idx="4887">
                  <c:v>1.9189927577972401</c:v>
                </c:pt>
                <c:pt idx="4888">
                  <c:v>1.91595411300659</c:v>
                </c:pt>
                <c:pt idx="4889">
                  <c:v>1.9133814573287899</c:v>
                </c:pt>
                <c:pt idx="4890">
                  <c:v>1.9102017879486</c:v>
                </c:pt>
                <c:pt idx="4891">
                  <c:v>1.90692770481109</c:v>
                </c:pt>
                <c:pt idx="4892">
                  <c:v>1.90692770481109</c:v>
                </c:pt>
                <c:pt idx="4893">
                  <c:v>1.90355968475341</c:v>
                </c:pt>
                <c:pt idx="4894">
                  <c:v>1.90080189704895</c:v>
                </c:pt>
                <c:pt idx="4895">
                  <c:v>1.8972942829132</c:v>
                </c:pt>
                <c:pt idx="4896">
                  <c:v>1.8965426683425901</c:v>
                </c:pt>
                <c:pt idx="4897">
                  <c:v>1.89369344711303</c:v>
                </c:pt>
                <c:pt idx="4898">
                  <c:v>1.8899995088577199</c:v>
                </c:pt>
                <c:pt idx="4899">
                  <c:v>1.88621282577514</c:v>
                </c:pt>
                <c:pt idx="4900">
                  <c:v>1.88621282577514</c:v>
                </c:pt>
                <c:pt idx="4901">
                  <c:v>1.8823336362838701</c:v>
                </c:pt>
                <c:pt idx="4902">
                  <c:v>1.87836229801178</c:v>
                </c:pt>
                <c:pt idx="4903">
                  <c:v>1.8752865791320801</c:v>
                </c:pt>
                <c:pt idx="4904">
                  <c:v>1.8711787462234499</c:v>
                </c:pt>
                <c:pt idx="4905">
                  <c:v>1.8701444864273</c:v>
                </c:pt>
                <c:pt idx="4906">
                  <c:v>1.8669795989990201</c:v>
                </c:pt>
                <c:pt idx="4907">
                  <c:v>1.8626894950866699</c:v>
                </c:pt>
                <c:pt idx="4908">
                  <c:v>1.85943520069122</c:v>
                </c:pt>
                <c:pt idx="4909">
                  <c:v>1.85830867290496</c:v>
                </c:pt>
                <c:pt idx="4910">
                  <c:v>1.85383749008178</c:v>
                </c:pt>
                <c:pt idx="4911">
                  <c:v>1.8504955768585201</c:v>
                </c:pt>
                <c:pt idx="4912">
                  <c:v>1.84589099884033</c:v>
                </c:pt>
                <c:pt idx="4913">
                  <c:v>1.84462559223175</c:v>
                </c:pt>
                <c:pt idx="4914">
                  <c:v>1.84119689464569</c:v>
                </c:pt>
                <c:pt idx="4915">
                  <c:v>1.83641374111175</c:v>
                </c:pt>
                <c:pt idx="4916">
                  <c:v>1.83154201507568</c:v>
                </c:pt>
                <c:pt idx="4917">
                  <c:v>1.83154201507568</c:v>
                </c:pt>
                <c:pt idx="4918">
                  <c:v>1.82658183574676</c:v>
                </c:pt>
                <c:pt idx="4919">
                  <c:v>1.82298064231872</c:v>
                </c:pt>
                <c:pt idx="4920">
                  <c:v>1.8178904056548999</c:v>
                </c:pt>
                <c:pt idx="4921">
                  <c:v>1.8127129077911299</c:v>
                </c:pt>
                <c:pt idx="4922">
                  <c:v>1.8127129077911299</c:v>
                </c:pt>
                <c:pt idx="4923">
                  <c:v>1.8074485063552801</c:v>
                </c:pt>
                <c:pt idx="4924">
                  <c:v>1.8020977973937899</c:v>
                </c:pt>
                <c:pt idx="4925">
                  <c:v>1.7982857227325399</c:v>
                </c:pt>
                <c:pt idx="4926">
                  <c:v>1.7966610193252499</c:v>
                </c:pt>
                <c:pt idx="4927">
                  <c:v>1.79113864898681</c:v>
                </c:pt>
                <c:pt idx="4928">
                  <c:v>1.7872445583343499</c:v>
                </c:pt>
                <c:pt idx="4929">
                  <c:v>1.7815964221954299</c:v>
                </c:pt>
                <c:pt idx="4930">
                  <c:v>1.7798389196395801</c:v>
                </c:pt>
                <c:pt idx="4931">
                  <c:v>1.7758638858795099</c:v>
                </c:pt>
                <c:pt idx="4932">
                  <c:v>1.77004730701446</c:v>
                </c:pt>
                <c:pt idx="4933">
                  <c:v>1.7659898996353101</c:v>
                </c:pt>
                <c:pt idx="4934">
                  <c:v>1.7600502967834399</c:v>
                </c:pt>
                <c:pt idx="4935">
                  <c:v>1.7581641674041699</c:v>
                </c:pt>
                <c:pt idx="4936">
                  <c:v>1.75402784347534</c:v>
                </c:pt>
                <c:pt idx="4937">
                  <c:v>1.7479230165481501</c:v>
                </c:pt>
                <c:pt idx="4938">
                  <c:v>1.7417365312576201</c:v>
                </c:pt>
                <c:pt idx="4939">
                  <c:v>1.7417365312576201</c:v>
                </c:pt>
                <c:pt idx="4940">
                  <c:v>1.73546874523162</c:v>
                </c:pt>
                <c:pt idx="4941">
                  <c:v>1.7291202545166</c:v>
                </c:pt>
                <c:pt idx="4942">
                  <c:v>1.72478818893432</c:v>
                </c:pt>
                <c:pt idx="4943">
                  <c:v>1.7226914167404099</c:v>
                </c:pt>
                <c:pt idx="4944">
                  <c:v>1.7161828279495199</c:v>
                </c:pt>
                <c:pt idx="4945">
                  <c:v>1.71177554130554</c:v>
                </c:pt>
                <c:pt idx="4946">
                  <c:v>1.70515060424804</c:v>
                </c:pt>
                <c:pt idx="4947">
                  <c:v>1.70066595077514</c:v>
                </c:pt>
                <c:pt idx="4948">
                  <c:v>1.69844722747802</c:v>
                </c:pt>
                <c:pt idx="4949">
                  <c:v>1.69166612625122</c:v>
                </c:pt>
                <c:pt idx="4950">
                  <c:v>1.6871085166931099</c:v>
                </c:pt>
                <c:pt idx="4951">
                  <c:v>1.68021416664123</c:v>
                </c:pt>
                <c:pt idx="4952">
                  <c:v>1.67787265777587</c:v>
                </c:pt>
                <c:pt idx="4953">
                  <c:v>1.6732432842254601</c:v>
                </c:pt>
                <c:pt idx="4954">
                  <c:v>1.6661967039108201</c:v>
                </c:pt>
                <c:pt idx="4955">
                  <c:v>1.65907490253448</c:v>
                </c:pt>
                <c:pt idx="4956">
                  <c:v>1.65907490253448</c:v>
                </c:pt>
                <c:pt idx="4957">
                  <c:v>1.65187835693359</c:v>
                </c:pt>
                <c:pt idx="4958">
                  <c:v>1.64710545539856</c:v>
                </c:pt>
                <c:pt idx="4959">
                  <c:v>1.6398007869720399</c:v>
                </c:pt>
                <c:pt idx="4960">
                  <c:v>1.6372640132903999</c:v>
                </c:pt>
                <c:pt idx="4961">
                  <c:v>1.63242316246032</c:v>
                </c:pt>
                <c:pt idx="4962">
                  <c:v>1.62497282028198</c:v>
                </c:pt>
                <c:pt idx="4963">
                  <c:v>1.6174508333206099</c:v>
                </c:pt>
                <c:pt idx="4964">
                  <c:v>1.6125060319900499</c:v>
                </c:pt>
                <c:pt idx="4965">
                  <c:v>1.60985743999481</c:v>
                </c:pt>
                <c:pt idx="4966">
                  <c:v>1.6021935939788801</c:v>
                </c:pt>
                <c:pt idx="4967">
                  <c:v>1.59718406200408</c:v>
                </c:pt>
                <c:pt idx="4968">
                  <c:v>1.5894184112548799</c:v>
                </c:pt>
                <c:pt idx="4969">
                  <c:v>1.5866568088531401</c:v>
                </c:pt>
                <c:pt idx="4970">
                  <c:v>1.5815838575363099</c:v>
                </c:pt>
                <c:pt idx="4971">
                  <c:v>1.57368099689483</c:v>
                </c:pt>
                <c:pt idx="4972">
                  <c:v>1.5685412883758501</c:v>
                </c:pt>
                <c:pt idx="4973">
                  <c:v>1.5657106637954701</c:v>
                </c:pt>
                <c:pt idx="4974">
                  <c:v>1.55767345428466</c:v>
                </c:pt>
                <c:pt idx="4975">
                  <c:v>1.55247294902801</c:v>
                </c:pt>
                <c:pt idx="4976">
                  <c:v>1.54433977603912</c:v>
                </c:pt>
                <c:pt idx="4977">
                  <c:v>1.5361413955688401</c:v>
                </c:pt>
                <c:pt idx="4978">
                  <c:v>1.5361413955688401</c:v>
                </c:pt>
                <c:pt idx="4979">
                  <c:v>1.5278786420822099</c:v>
                </c:pt>
                <c:pt idx="4980">
                  <c:v>1.51955223083496</c:v>
                </c:pt>
                <c:pt idx="4981">
                  <c:v>1.5142012834548899</c:v>
                </c:pt>
                <c:pt idx="4982">
                  <c:v>1.51116275787353</c:v>
                </c:pt>
                <c:pt idx="4983">
                  <c:v>1.5057839155197099</c:v>
                </c:pt>
                <c:pt idx="4984">
                  <c:v>1.49730467796325</c:v>
                </c:pt>
                <c:pt idx="4985">
                  <c:v>1.48876440525054</c:v>
                </c:pt>
                <c:pt idx="4986">
                  <c:v>1.48876440525054</c:v>
                </c:pt>
                <c:pt idx="4987">
                  <c:v>1.48016369342804</c:v>
                </c:pt>
                <c:pt idx="4988">
                  <c:v>1.4715034961700399</c:v>
                </c:pt>
                <c:pt idx="4989">
                  <c:v>1.4659848213195801</c:v>
                </c:pt>
                <c:pt idx="4990">
                  <c:v>1.4572401046752901</c:v>
                </c:pt>
                <c:pt idx="4991">
                  <c:v>1.45400726795196</c:v>
                </c:pt>
                <c:pt idx="4992">
                  <c:v>1.44843769073486</c:v>
                </c:pt>
                <c:pt idx="4993">
                  <c:v>1.4395785331726001</c:v>
                </c:pt>
                <c:pt idx="4994">
                  <c:v>1.43066322803497</c:v>
                </c:pt>
                <c:pt idx="4995">
                  <c:v>1.43066322803497</c:v>
                </c:pt>
                <c:pt idx="4996">
                  <c:v>1.42169272899627</c:v>
                </c:pt>
                <c:pt idx="4997">
                  <c:v>1.4160199165344201</c:v>
                </c:pt>
                <c:pt idx="4998">
                  <c:v>1.40697169303894</c:v>
                </c:pt>
                <c:pt idx="4999">
                  <c:v>1.4035890102386399</c:v>
                </c:pt>
                <c:pt idx="5000">
                  <c:v>1.3978703022003101</c:v>
                </c:pt>
                <c:pt idx="5001">
                  <c:v>1.38871645927429</c:v>
                </c:pt>
                <c:pt idx="5002">
                  <c:v>1.37951123714447</c:v>
                </c:pt>
                <c:pt idx="5003">
                  <c:v>1.37371957302093</c:v>
                </c:pt>
                <c:pt idx="5004">
                  <c:v>1.37025511264801</c:v>
                </c:pt>
                <c:pt idx="5005">
                  <c:v>1.3609491586685101</c:v>
                </c:pt>
                <c:pt idx="5006">
                  <c:v>1.3551160097122099</c:v>
                </c:pt>
                <c:pt idx="5007">
                  <c:v>1.34574091434478</c:v>
                </c:pt>
                <c:pt idx="5008">
                  <c:v>1.34574091434478</c:v>
                </c:pt>
                <c:pt idx="5009">
                  <c:v>1.3363181352615301</c:v>
                </c:pt>
                <c:pt idx="5010">
                  <c:v>1.32684850692749</c:v>
                </c:pt>
                <c:pt idx="5011">
                  <c:v>1.32092928886413</c:v>
                </c:pt>
                <c:pt idx="5012">
                  <c:v>1.31733298301696</c:v>
                </c:pt>
                <c:pt idx="5013">
                  <c:v>1.30777239799499</c:v>
                </c:pt>
                <c:pt idx="5014">
                  <c:v>1.3018169403076101</c:v>
                </c:pt>
                <c:pt idx="5015">
                  <c:v>1.2921948432922301</c:v>
                </c:pt>
                <c:pt idx="5016">
                  <c:v>1.2825299501419001</c:v>
                </c:pt>
                <c:pt idx="5017">
                  <c:v>1.2825299501419001</c:v>
                </c:pt>
                <c:pt idx="5018">
                  <c:v>1.2728230953216499</c:v>
                </c:pt>
                <c:pt idx="5019">
                  <c:v>1.2667920589446999</c:v>
                </c:pt>
                <c:pt idx="5020">
                  <c:v>1.2570288181304901</c:v>
                </c:pt>
                <c:pt idx="5021">
                  <c:v>1.2532876729965201</c:v>
                </c:pt>
                <c:pt idx="5022">
                  <c:v>1.24722599983215</c:v>
                </c:pt>
                <c:pt idx="5023">
                  <c:v>1.2373846769332799</c:v>
                </c:pt>
                <c:pt idx="5024">
                  <c:v>1.22750568389892</c:v>
                </c:pt>
                <c:pt idx="5025">
                  <c:v>1.22750568389892</c:v>
                </c:pt>
                <c:pt idx="5026">
                  <c:v>1.21759009361267</c:v>
                </c:pt>
                <c:pt idx="5027">
                  <c:v>1.2076387405395499</c:v>
                </c:pt>
                <c:pt idx="5028">
                  <c:v>1.2014992237091</c:v>
                </c:pt>
                <c:pt idx="5029">
                  <c:v>1.19150102138519</c:v>
                </c:pt>
                <c:pt idx="5030">
                  <c:v>1.18763279914856</c:v>
                </c:pt>
                <c:pt idx="5031">
                  <c:v>1.18146967887878</c:v>
                </c:pt>
                <c:pt idx="5032">
                  <c:v>1.1714060306548999</c:v>
                </c:pt>
                <c:pt idx="5033">
                  <c:v>1.16521036624908</c:v>
                </c:pt>
                <c:pt idx="5034">
                  <c:v>1.16131103038787</c:v>
                </c:pt>
                <c:pt idx="5035">
                  <c:v>1.1511859893798799</c:v>
                </c:pt>
                <c:pt idx="5036">
                  <c:v>1.14497065544128</c:v>
                </c:pt>
                <c:pt idx="5037">
                  <c:v>1.1348072290420499</c:v>
                </c:pt>
                <c:pt idx="5038">
                  <c:v>1.1308490037918</c:v>
                </c:pt>
                <c:pt idx="5039">
                  <c:v>1.12461614608764</c:v>
                </c:pt>
                <c:pt idx="5040">
                  <c:v>1.1143984794616699</c:v>
                </c:pt>
                <c:pt idx="5041">
                  <c:v>1.1041551828384399</c:v>
                </c:pt>
                <c:pt idx="5042">
                  <c:v>1.09788823127746</c:v>
                </c:pt>
                <c:pt idx="5043">
                  <c:v>1.0938873291015601</c:v>
                </c:pt>
                <c:pt idx="5044">
                  <c:v>1.08761394023895</c:v>
                </c:pt>
                <c:pt idx="5045">
                  <c:v>1.0773166418075499</c:v>
                </c:pt>
                <c:pt idx="5046">
                  <c:v>1.0669975280761701</c:v>
                </c:pt>
                <c:pt idx="5047">
                  <c:v>1.0629469156265201</c:v>
                </c:pt>
                <c:pt idx="5048">
                  <c:v>1.0566576719284</c:v>
                </c:pt>
                <c:pt idx="5049">
                  <c:v>1.04629802703857</c:v>
                </c:pt>
                <c:pt idx="5050">
                  <c:v>1.0422167778015099</c:v>
                </c:pt>
                <c:pt idx="5051">
                  <c:v>1.0318239927291799</c:v>
                </c:pt>
                <c:pt idx="5052">
                  <c:v>1.025524020195</c:v>
                </c:pt>
                <c:pt idx="5053">
                  <c:v>1.0214141607284499</c:v>
                </c:pt>
                <c:pt idx="5054">
                  <c:v>1.0109883546829199</c:v>
                </c:pt>
                <c:pt idx="5055">
                  <c:v>1.0005477666854801</c:v>
                </c:pt>
                <c:pt idx="5056">
                  <c:v>1.0005477666854801</c:v>
                </c:pt>
                <c:pt idx="5057">
                  <c:v>0.99009346961975098</c:v>
                </c:pt>
                <c:pt idx="5058">
                  <c:v>0.97962665557861295</c:v>
                </c:pt>
                <c:pt idx="5059">
                  <c:v>0.97544020414352395</c:v>
                </c:pt>
                <c:pt idx="5060">
                  <c:v>0.96914833784103405</c:v>
                </c:pt>
                <c:pt idx="5061">
                  <c:v>0.958659768104553</c:v>
                </c:pt>
                <c:pt idx="5062">
                  <c:v>0.95445173978805498</c:v>
                </c:pt>
                <c:pt idx="5063">
                  <c:v>0.94394391775131203</c:v>
                </c:pt>
                <c:pt idx="5064">
                  <c:v>0.93765628337860096</c:v>
                </c:pt>
                <c:pt idx="5065">
                  <c:v>0.93342876434326205</c:v>
                </c:pt>
                <c:pt idx="5066">
                  <c:v>0.92290729284286499</c:v>
                </c:pt>
                <c:pt idx="5067">
                  <c:v>0.91662561893463101</c:v>
                </c:pt>
                <c:pt idx="5068">
                  <c:v>0.91238075494766202</c:v>
                </c:pt>
                <c:pt idx="5069">
                  <c:v>0.90185028314590499</c:v>
                </c:pt>
                <c:pt idx="5070">
                  <c:v>0.89131712913513195</c:v>
                </c:pt>
                <c:pt idx="5071">
                  <c:v>0.89131712913513195</c:v>
                </c:pt>
                <c:pt idx="5072">
                  <c:v>0.88078236579894997</c:v>
                </c:pt>
                <c:pt idx="5073">
                  <c:v>0.87024736404418901</c:v>
                </c:pt>
                <c:pt idx="5074">
                  <c:v>0.86595278978347801</c:v>
                </c:pt>
                <c:pt idx="5075">
                  <c:v>0.85971319675445601</c:v>
                </c:pt>
                <c:pt idx="5076">
                  <c:v>0.85541349649429299</c:v>
                </c:pt>
                <c:pt idx="5077">
                  <c:v>0.84487682580947898</c:v>
                </c:pt>
                <c:pt idx="5078">
                  <c:v>0.83434408903121904</c:v>
                </c:pt>
                <c:pt idx="5079">
                  <c:v>0.83001536130905196</c:v>
                </c:pt>
                <c:pt idx="5080">
                  <c:v>0.81948471069335904</c:v>
                </c:pt>
                <c:pt idx="5081">
                  <c:v>0.81513315439224199</c:v>
                </c:pt>
                <c:pt idx="5082">
                  <c:v>0.80896103382110596</c:v>
                </c:pt>
                <c:pt idx="5083">
                  <c:v>0.80460739135742199</c:v>
                </c:pt>
                <c:pt idx="5084">
                  <c:v>0.79409044981002797</c:v>
                </c:pt>
                <c:pt idx="5085">
                  <c:v>0.78971660137176503</c:v>
                </c:pt>
                <c:pt idx="5086">
                  <c:v>0.77920925617217995</c:v>
                </c:pt>
                <c:pt idx="5087">
                  <c:v>0.77481687068939198</c:v>
                </c:pt>
                <c:pt idx="5088">
                  <c:v>0.76432204246520996</c:v>
                </c:pt>
                <c:pt idx="5089">
                  <c:v>0.76432204246520996</c:v>
                </c:pt>
                <c:pt idx="5090">
                  <c:v>0.75384110212326005</c:v>
                </c:pt>
                <c:pt idx="5091">
                  <c:v>0.74943327903747603</c:v>
                </c:pt>
                <c:pt idx="5092">
                  <c:v>0.73896962404251099</c:v>
                </c:pt>
                <c:pt idx="5093">
                  <c:v>0.73454767465591397</c:v>
                </c:pt>
                <c:pt idx="5094">
                  <c:v>0.72410428524017301</c:v>
                </c:pt>
                <c:pt idx="5095">
                  <c:v>0.72410428524017301</c:v>
                </c:pt>
                <c:pt idx="5096">
                  <c:v>0.71368002891540505</c:v>
                </c:pt>
                <c:pt idx="5097">
                  <c:v>0.70924973487854004</c:v>
                </c:pt>
                <c:pt idx="5098">
                  <c:v>0.69885069131851196</c:v>
                </c:pt>
                <c:pt idx="5099">
                  <c:v>0.69441068172454801</c:v>
                </c:pt>
                <c:pt idx="5100">
                  <c:v>0.68403989076614402</c:v>
                </c:pt>
                <c:pt idx="5101">
                  <c:v>0.67959195375442505</c:v>
                </c:pt>
                <c:pt idx="5102">
                  <c:v>0.67369341850280795</c:v>
                </c:pt>
                <c:pt idx="5103">
                  <c:v>0.66925245523452803</c:v>
                </c:pt>
                <c:pt idx="5104">
                  <c:v>0.65893930196762096</c:v>
                </c:pt>
                <c:pt idx="5105">
                  <c:v>0.65449327230453502</c:v>
                </c:pt>
                <c:pt idx="5106">
                  <c:v>0.65003484487533603</c:v>
                </c:pt>
                <c:pt idx="5107">
                  <c:v>0.63976728916168202</c:v>
                </c:pt>
                <c:pt idx="5108">
                  <c:v>0.63530629873275801</c:v>
                </c:pt>
                <c:pt idx="5109">
                  <c:v>0.62507933378219604</c:v>
                </c:pt>
                <c:pt idx="5110">
                  <c:v>0.62061774730682395</c:v>
                </c:pt>
                <c:pt idx="5111">
                  <c:v>0.61614549160003695</c:v>
                </c:pt>
                <c:pt idx="5112">
                  <c:v>0.60597413778305098</c:v>
                </c:pt>
                <c:pt idx="5113">
                  <c:v>0.60150384902954102</c:v>
                </c:pt>
                <c:pt idx="5114">
                  <c:v>0.59702402353286699</c:v>
                </c:pt>
                <c:pt idx="5115">
                  <c:v>0.5869140625</c:v>
                </c:pt>
                <c:pt idx="5116">
                  <c:v>0.58243882656097401</c:v>
                </c:pt>
                <c:pt idx="5117">
                  <c:v>0.58243882656097401</c:v>
                </c:pt>
                <c:pt idx="5118">
                  <c:v>0.57238143682479903</c:v>
                </c:pt>
                <c:pt idx="5119">
                  <c:v>0.567912638187408</c:v>
                </c:pt>
                <c:pt idx="5120">
                  <c:v>0.56343621015548695</c:v>
                </c:pt>
                <c:pt idx="5121">
                  <c:v>0.55345064401626598</c:v>
                </c:pt>
                <c:pt idx="5122">
                  <c:v>0.54898339509964</c:v>
                </c:pt>
                <c:pt idx="5123">
                  <c:v>0.54450958967208896</c:v>
                </c:pt>
                <c:pt idx="5124">
                  <c:v>0.53460198640823398</c:v>
                </c:pt>
                <c:pt idx="5125">
                  <c:v>0.530140161514282</c:v>
                </c:pt>
                <c:pt idx="5126">
                  <c:v>0.52567285299301103</c:v>
                </c:pt>
                <c:pt idx="5127">
                  <c:v>0.52120053768158003</c:v>
                </c:pt>
                <c:pt idx="5128">
                  <c:v>0.511396825313568</c:v>
                </c:pt>
                <c:pt idx="5129">
                  <c:v>0.50694000720977805</c:v>
                </c:pt>
                <c:pt idx="5130">
                  <c:v>0.50247925519943204</c:v>
                </c:pt>
                <c:pt idx="5131">
                  <c:v>0.498014897108078</c:v>
                </c:pt>
                <c:pt idx="5132">
                  <c:v>0.49354732036590598</c:v>
                </c:pt>
                <c:pt idx="5133">
                  <c:v>0.48388004302978499</c:v>
                </c:pt>
                <c:pt idx="5134">
                  <c:v>0.479432493448257</c:v>
                </c:pt>
                <c:pt idx="5135">
                  <c:v>0.47498291730880698</c:v>
                </c:pt>
                <c:pt idx="5136">
                  <c:v>0.47053155303001398</c:v>
                </c:pt>
                <c:pt idx="5137">
                  <c:v>0.46607887744903598</c:v>
                </c:pt>
                <c:pt idx="5138">
                  <c:v>0.45656323432922402</c:v>
                </c:pt>
                <c:pt idx="5139">
                  <c:v>0.45213514566421498</c:v>
                </c:pt>
                <c:pt idx="5140">
                  <c:v>0.44770693778991699</c:v>
                </c:pt>
                <c:pt idx="5141">
                  <c:v>0.443278968334198</c:v>
                </c:pt>
                <c:pt idx="5142">
                  <c:v>0.43390238285064697</c:v>
                </c:pt>
                <c:pt idx="5143">
                  <c:v>0.42950284481048601</c:v>
                </c:pt>
                <c:pt idx="5144">
                  <c:v>0.42510476708412198</c:v>
                </c:pt>
                <c:pt idx="5145">
                  <c:v>0.420708477497101</c:v>
                </c:pt>
                <c:pt idx="5146">
                  <c:v>0.41631439328193698</c:v>
                </c:pt>
                <c:pt idx="5147">
                  <c:v>0.40711775422096302</c:v>
                </c:pt>
                <c:pt idx="5148">
                  <c:v>0.40711775422096302</c:v>
                </c:pt>
                <c:pt idx="5149">
                  <c:v>0.40275686979293801</c:v>
                </c:pt>
                <c:pt idx="5150">
                  <c:v>0.39839944243431102</c:v>
                </c:pt>
                <c:pt idx="5151">
                  <c:v>0.39404588937759399</c:v>
                </c:pt>
                <c:pt idx="5152">
                  <c:v>0.38501209020614602</c:v>
                </c:pt>
                <c:pt idx="5153">
                  <c:v>0.380695700645447</c:v>
                </c:pt>
                <c:pt idx="5154">
                  <c:v>0.376384437084198</c:v>
                </c:pt>
                <c:pt idx="5155">
                  <c:v>0.372078657150269</c:v>
                </c:pt>
                <c:pt idx="5156">
                  <c:v>0.36321869492530801</c:v>
                </c:pt>
                <c:pt idx="5157">
                  <c:v>0.35895419120788602</c:v>
                </c:pt>
                <c:pt idx="5158">
                  <c:v>0.35469648241996798</c:v>
                </c:pt>
                <c:pt idx="5159">
                  <c:v>0.350445955991745</c:v>
                </c:pt>
                <c:pt idx="5160">
                  <c:v>0.34620299935340898</c:v>
                </c:pt>
                <c:pt idx="5161">
                  <c:v>0.33756580948829701</c:v>
                </c:pt>
                <c:pt idx="5162">
                  <c:v>0.33336916565895103</c:v>
                </c:pt>
                <c:pt idx="5163">
                  <c:v>0.32918146252632102</c:v>
                </c:pt>
                <c:pt idx="5164">
                  <c:v>0.32500308752059898</c:v>
                </c:pt>
                <c:pt idx="5165">
                  <c:v>0.32083442807197599</c:v>
                </c:pt>
                <c:pt idx="5166">
                  <c:v>0.31243672966957098</c:v>
                </c:pt>
                <c:pt idx="5167">
                  <c:v>0.30831950902938798</c:v>
                </c:pt>
                <c:pt idx="5168">
                  <c:v>0.30421340465545699</c:v>
                </c:pt>
                <c:pt idx="5169">
                  <c:v>0.30011880397796598</c:v>
                </c:pt>
                <c:pt idx="5170">
                  <c:v>0.29193377494812001</c:v>
                </c:pt>
                <c:pt idx="5171">
                  <c:v>0.28789490461349498</c:v>
                </c:pt>
                <c:pt idx="5172">
                  <c:v>0.283868938684464</c:v>
                </c:pt>
                <c:pt idx="5173">
                  <c:v>0.27985626459121699</c:v>
                </c:pt>
                <c:pt idx="5174">
                  <c:v>0.27585732936859098</c:v>
                </c:pt>
                <c:pt idx="5175">
                  <c:v>0.267943024635315</c:v>
                </c:pt>
                <c:pt idx="5176">
                  <c:v>0.26400515437126199</c:v>
                </c:pt>
                <c:pt idx="5177">
                  <c:v>0.26008239388465898</c:v>
                </c:pt>
                <c:pt idx="5178">
                  <c:v>0.26008239388465898</c:v>
                </c:pt>
                <c:pt idx="5179">
                  <c:v>0.25617524981498702</c:v>
                </c:pt>
                <c:pt idx="5180">
                  <c:v>0.248499780893326</c:v>
                </c:pt>
                <c:pt idx="5181">
                  <c:v>0.244658097624779</c:v>
                </c:pt>
                <c:pt idx="5182">
                  <c:v>0.24083344638347601</c:v>
                </c:pt>
                <c:pt idx="5183">
                  <c:v>0.23702624440193201</c:v>
                </c:pt>
                <c:pt idx="5184">
                  <c:v>0.22960162162780801</c:v>
                </c:pt>
                <c:pt idx="5185">
                  <c:v>0.22586438059806799</c:v>
                </c:pt>
                <c:pt idx="5186">
                  <c:v>0.22214606404304499</c:v>
                </c:pt>
                <c:pt idx="5187">
                  <c:v>0.21844710409641299</c:v>
                </c:pt>
                <c:pt idx="5188">
                  <c:v>0.21476796269416801</c:v>
                </c:pt>
                <c:pt idx="5189">
                  <c:v>0.207661092281342</c:v>
                </c:pt>
                <c:pt idx="5190">
                  <c:v>0.20405749976634999</c:v>
                </c:pt>
                <c:pt idx="5191">
                  <c:v>0.20047520101070401</c:v>
                </c:pt>
                <c:pt idx="5192">
                  <c:v>0.196914657950401</c:v>
                </c:pt>
                <c:pt idx="5193">
                  <c:v>0.19008588790893599</c:v>
                </c:pt>
                <c:pt idx="5194">
                  <c:v>0.18660555779933899</c:v>
                </c:pt>
                <c:pt idx="5195">
                  <c:v>0.183148473501205</c:v>
                </c:pt>
                <c:pt idx="5196">
                  <c:v>0.179715126752853</c:v>
                </c:pt>
                <c:pt idx="5197">
                  <c:v>0.17630596458911901</c:v>
                </c:pt>
                <c:pt idx="5198">
                  <c:v>0.16982856392860399</c:v>
                </c:pt>
                <c:pt idx="5199">
                  <c:v>0.166505381464958</c:v>
                </c:pt>
                <c:pt idx="5200">
                  <c:v>0.163207918405533</c:v>
                </c:pt>
                <c:pt idx="5201">
                  <c:v>0.15993666648864699</c:v>
                </c:pt>
                <c:pt idx="5202">
                  <c:v>0.15669208765029899</c:v>
                </c:pt>
                <c:pt idx="5203">
                  <c:v>0.150584906339645</c:v>
                </c:pt>
                <c:pt idx="5204">
                  <c:v>0.14743217825889601</c:v>
                </c:pt>
                <c:pt idx="5205">
                  <c:v>0.14430770277977001</c:v>
                </c:pt>
                <c:pt idx="5206">
                  <c:v>0.14121195673942599</c:v>
                </c:pt>
                <c:pt idx="5207">
                  <c:v>0.135426610708237</c:v>
                </c:pt>
                <c:pt idx="5208">
                  <c:v>0.132427573204041</c:v>
                </c:pt>
                <c:pt idx="5209">
                  <c:v>0.12945885956287401</c:v>
                </c:pt>
                <c:pt idx="5210">
                  <c:v>0.126520961523056</c:v>
                </c:pt>
                <c:pt idx="5211">
                  <c:v>0.12361434847116499</c:v>
                </c:pt>
                <c:pt idx="5212">
                  <c:v>0.11823432147502901</c:v>
                </c:pt>
                <c:pt idx="5213">
                  <c:v>0.11543049663305301</c:v>
                </c:pt>
                <c:pt idx="5214">
                  <c:v>0.11265958845615399</c:v>
                </c:pt>
                <c:pt idx="5215">
                  <c:v>0.10992209613323201</c:v>
                </c:pt>
                <c:pt idx="5216">
                  <c:v>0.104893177747726</c:v>
                </c:pt>
                <c:pt idx="5217">
                  <c:v>0.102263480424881</c:v>
                </c:pt>
                <c:pt idx="5218">
                  <c:v>9.9668852984904993E-2</c:v>
                </c:pt>
                <c:pt idx="5219">
                  <c:v>9.7109787166118997E-2</c:v>
                </c:pt>
                <c:pt idx="5220">
                  <c:v>9.7109787166118997E-2</c:v>
                </c:pt>
                <c:pt idx="5221">
                  <c:v>9.2445433139800998E-2</c:v>
                </c:pt>
                <c:pt idx="5222">
                  <c:v>8.9999243617057995E-2</c:v>
                </c:pt>
                <c:pt idx="5223">
                  <c:v>8.7590292096138E-2</c:v>
                </c:pt>
                <c:pt idx="5224">
                  <c:v>8.5219092667102994E-2</c:v>
                </c:pt>
                <c:pt idx="5225">
                  <c:v>8.0932930111885001E-2</c:v>
                </c:pt>
                <c:pt idx="5226">
                  <c:v>7.8679747879505005E-2</c:v>
                </c:pt>
                <c:pt idx="5227">
                  <c:v>7.6466016471385997E-2</c:v>
                </c:pt>
                <c:pt idx="5228">
                  <c:v>7.4292235076427002E-2</c:v>
                </c:pt>
                <c:pt idx="5229">
                  <c:v>7.2158947587012995E-2</c:v>
                </c:pt>
                <c:pt idx="5230">
                  <c:v>6.8347513675690003E-2</c:v>
                </c:pt>
                <c:pt idx="5231">
                  <c:v>6.6338650882243999E-2</c:v>
                </c:pt>
                <c:pt idx="5232">
                  <c:v>6.4371995627879999E-2</c:v>
                </c:pt>
                <c:pt idx="5233">
                  <c:v>6.2448069453238997E-2</c:v>
                </c:pt>
                <c:pt idx="5234">
                  <c:v>6.0567408800124997E-2</c:v>
                </c:pt>
                <c:pt idx="5235">
                  <c:v>5.7251378893851998E-2</c:v>
                </c:pt>
                <c:pt idx="5236">
                  <c:v>5.5501658469438997E-2</c:v>
                </c:pt>
                <c:pt idx="5237">
                  <c:v>5.3796947002411E-2</c:v>
                </c:pt>
                <c:pt idx="5238">
                  <c:v>5.2153948694468003E-2</c:v>
                </c:pt>
                <c:pt idx="5239">
                  <c:v>4.9341693520546001E-2</c:v>
                </c:pt>
                <c:pt idx="5240">
                  <c:v>4.7938220202923001E-2</c:v>
                </c:pt>
                <c:pt idx="5241">
                  <c:v>4.6615466475486998E-2</c:v>
                </c:pt>
                <c:pt idx="5242">
                  <c:v>4.5373897999525001E-2</c:v>
                </c:pt>
                <c:pt idx="5243">
                  <c:v>4.4245291501284E-2</c:v>
                </c:pt>
                <c:pt idx="5244">
                  <c:v>4.2211338877678001E-2</c:v>
                </c:pt>
                <c:pt idx="5245">
                  <c:v>4.1427385061979002E-2</c:v>
                </c:pt>
                <c:pt idx="5246">
                  <c:v>4.0799718350172001E-2</c:v>
                </c:pt>
                <c:pt idx="5247">
                  <c:v>4.0327515453100003E-2</c:v>
                </c:pt>
                <c:pt idx="5248">
                  <c:v>3.9184812456368998E-2</c:v>
                </c:pt>
                <c:pt idx="5249">
                  <c:v>3.9071153849363001E-2</c:v>
                </c:pt>
                <c:pt idx="5250">
                  <c:v>3.9110518991947001E-2</c:v>
                </c:pt>
                <c:pt idx="5251">
                  <c:v>3.9304554462433E-2</c:v>
                </c:pt>
                <c:pt idx="5252">
                  <c:v>3.9682541042566001E-2</c:v>
                </c:pt>
                <c:pt idx="5253">
                  <c:v>3.9739504456519997E-2</c:v>
                </c:pt>
                <c:pt idx="5254">
                  <c:v>4.0568199008703003E-2</c:v>
                </c:pt>
                <c:pt idx="5255">
                  <c:v>4.1586413979530001E-2</c:v>
                </c:pt>
                <c:pt idx="5256">
                  <c:v>4.2793035507202003E-2</c:v>
                </c:pt>
                <c:pt idx="5257">
                  <c:v>4.4186931103467997E-2</c:v>
                </c:pt>
                <c:pt idx="5258">
                  <c:v>4.5632097870111001E-2</c:v>
                </c:pt>
                <c:pt idx="5259">
                  <c:v>4.7521624714135999E-2</c:v>
                </c:pt>
                <c:pt idx="5260">
                  <c:v>4.9634702503681002E-2</c:v>
                </c:pt>
                <c:pt idx="5261">
                  <c:v>4.9634702503681002E-2</c:v>
                </c:pt>
                <c:pt idx="5262">
                  <c:v>5.2121423184872E-2</c:v>
                </c:pt>
                <c:pt idx="5263">
                  <c:v>5.4771866649389003E-2</c:v>
                </c:pt>
                <c:pt idx="5264">
                  <c:v>5.7686466723679997E-2</c:v>
                </c:pt>
                <c:pt idx="5265">
                  <c:v>6.0885597020388003E-2</c:v>
                </c:pt>
                <c:pt idx="5266">
                  <c:v>6.4397737383841996E-2</c:v>
                </c:pt>
                <c:pt idx="5267">
                  <c:v>6.8867847323417997E-2</c:v>
                </c:pt>
                <c:pt idx="5268">
                  <c:v>7.3099441826343994E-2</c:v>
                </c:pt>
                <c:pt idx="5269">
                  <c:v>7.7668182551861004E-2</c:v>
                </c:pt>
                <c:pt idx="5270">
                  <c:v>8.2579731941223006E-2</c:v>
                </c:pt>
                <c:pt idx="5271">
                  <c:v>8.8962510228157002E-2</c:v>
                </c:pt>
                <c:pt idx="5272">
                  <c:v>9.4668388366698997E-2</c:v>
                </c:pt>
                <c:pt idx="5273">
                  <c:v>0.10070956498384501</c:v>
                </c:pt>
                <c:pt idx="5274">
                  <c:v>0.107083640992641</c:v>
                </c:pt>
                <c:pt idx="5275">
                  <c:v>0.113788202404976</c:v>
                </c:pt>
                <c:pt idx="5276">
                  <c:v>0.122559905052185</c:v>
                </c:pt>
                <c:pt idx="5277">
                  <c:v>0.13003249466419201</c:v>
                </c:pt>
                <c:pt idx="5278">
                  <c:v>0.13782823085784901</c:v>
                </c:pt>
                <c:pt idx="5279">
                  <c:v>0.145944684743881</c:v>
                </c:pt>
                <c:pt idx="5280">
                  <c:v>0.15437954664230299</c:v>
                </c:pt>
                <c:pt idx="5281">
                  <c:v>0.165464326739311</c:v>
                </c:pt>
                <c:pt idx="5282">
                  <c:v>0.17464137077331501</c:v>
                </c:pt>
                <c:pt idx="5283">
                  <c:v>0.18412956595420801</c:v>
                </c:pt>
                <c:pt idx="5284">
                  <c:v>0.19392658770084401</c:v>
                </c:pt>
                <c:pt idx="5285">
                  <c:v>0.20683592557907099</c:v>
                </c:pt>
                <c:pt idx="5286">
                  <c:v>0.21738953888416301</c:v>
                </c:pt>
                <c:pt idx="5287">
                  <c:v>0.228292927145958</c:v>
                </c:pt>
                <c:pt idx="5288">
                  <c:v>0.23954342305660201</c:v>
                </c:pt>
                <c:pt idx="5289">
                  <c:v>0.25113835930824302</c:v>
                </c:pt>
                <c:pt idx="5290">
                  <c:v>0.26649424433708202</c:v>
                </c:pt>
                <c:pt idx="5291">
                  <c:v>0.278887659311295</c:v>
                </c:pt>
                <c:pt idx="5292">
                  <c:v>0.29159989953041099</c:v>
                </c:pt>
                <c:pt idx="5293">
                  <c:v>0.304612636566162</c:v>
                </c:pt>
                <c:pt idx="5294">
                  <c:v>0.32174423336982699</c:v>
                </c:pt>
                <c:pt idx="5295">
                  <c:v>0.33544108271598799</c:v>
                </c:pt>
                <c:pt idx="5296">
                  <c:v>0.34942933917045599</c:v>
                </c:pt>
                <c:pt idx="5297">
                  <c:v>0.36370623111724898</c:v>
                </c:pt>
                <c:pt idx="5298">
                  <c:v>0.37826889753341703</c:v>
                </c:pt>
                <c:pt idx="5299">
                  <c:v>0.39738312363624601</c:v>
                </c:pt>
                <c:pt idx="5300">
                  <c:v>0.41259807348251298</c:v>
                </c:pt>
                <c:pt idx="5301">
                  <c:v>0.42808988690376298</c:v>
                </c:pt>
                <c:pt idx="5302">
                  <c:v>0.44385576248168901</c:v>
                </c:pt>
                <c:pt idx="5303">
                  <c:v>0.44385576248168901</c:v>
                </c:pt>
                <c:pt idx="5304">
                  <c:v>0.46450433135032698</c:v>
                </c:pt>
                <c:pt idx="5305">
                  <c:v>0.48089715838432301</c:v>
                </c:pt>
                <c:pt idx="5306">
                  <c:v>0.49755519628524802</c:v>
                </c:pt>
                <c:pt idx="5307">
                  <c:v>0.51447570323944103</c:v>
                </c:pt>
                <c:pt idx="5308">
                  <c:v>0.53659754991531405</c:v>
                </c:pt>
                <c:pt idx="5309">
                  <c:v>0.55411988496780396</c:v>
                </c:pt>
                <c:pt idx="5310">
                  <c:v>0.57189607620239302</c:v>
                </c:pt>
                <c:pt idx="5311">
                  <c:v>0.58992326259613004</c:v>
                </c:pt>
                <c:pt idx="5312">
                  <c:v>0.608198642730713</c:v>
                </c:pt>
                <c:pt idx="5313">
                  <c:v>0.63206231594085704</c:v>
                </c:pt>
                <c:pt idx="5314">
                  <c:v>0.65090906620025601</c:v>
                </c:pt>
                <c:pt idx="5315">
                  <c:v>0.66999548673629805</c:v>
                </c:pt>
                <c:pt idx="5316">
                  <c:v>0.68931883573532104</c:v>
                </c:pt>
                <c:pt idx="5317">
                  <c:v>0.71452265977859497</c:v>
                </c:pt>
                <c:pt idx="5318">
                  <c:v>0.73439294099807695</c:v>
                </c:pt>
                <c:pt idx="5319">
                  <c:v>0.75449180603027299</c:v>
                </c:pt>
                <c:pt idx="5320">
                  <c:v>0.774816453456879</c:v>
                </c:pt>
                <c:pt idx="5321">
                  <c:v>0.79536432027816795</c:v>
                </c:pt>
                <c:pt idx="5322">
                  <c:v>0.822149097919464</c:v>
                </c:pt>
                <c:pt idx="5323">
                  <c:v>0.84321415424346902</c:v>
                </c:pt>
                <c:pt idx="5324">
                  <c:v>0.86449408531188998</c:v>
                </c:pt>
                <c:pt idx="5325">
                  <c:v>0.88598603010177601</c:v>
                </c:pt>
                <c:pt idx="5326">
                  <c:v>0.90768760442733798</c:v>
                </c:pt>
                <c:pt idx="5327">
                  <c:v>0.93596690893173196</c:v>
                </c:pt>
                <c:pt idx="5328">
                  <c:v>0.95815640687942505</c:v>
                </c:pt>
                <c:pt idx="5329">
                  <c:v>0.98054724931716897</c:v>
                </c:pt>
                <c:pt idx="5330">
                  <c:v>1.0031367540359499</c:v>
                </c:pt>
                <c:pt idx="5331">
                  <c:v>1.0325567722320499</c:v>
                </c:pt>
                <c:pt idx="5332">
                  <c:v>1.0556108951568599</c:v>
                </c:pt>
                <c:pt idx="5333">
                  <c:v>1.0788556337356501</c:v>
                </c:pt>
                <c:pt idx="5334">
                  <c:v>1.10228860378265</c:v>
                </c:pt>
                <c:pt idx="5335">
                  <c:v>1.1259069442748999</c:v>
                </c:pt>
                <c:pt idx="5336">
                  <c:v>1.15666735172271</c:v>
                </c:pt>
                <c:pt idx="5337">
                  <c:v>1.1807218790054299</c:v>
                </c:pt>
                <c:pt idx="5338">
                  <c:v>1.2049540281295701</c:v>
                </c:pt>
                <c:pt idx="5339">
                  <c:v>1.2293611764907799</c:v>
                </c:pt>
                <c:pt idx="5340">
                  <c:v>1.2611379623412999</c:v>
                </c:pt>
                <c:pt idx="5341">
                  <c:v>1.2859585285186701</c:v>
                </c:pt>
                <c:pt idx="5342">
                  <c:v>1.31094634532928</c:v>
                </c:pt>
                <c:pt idx="5343">
                  <c:v>1.33609879016876</c:v>
                </c:pt>
                <c:pt idx="5344">
                  <c:v>1.3614133596420199</c:v>
                </c:pt>
                <c:pt idx="5345">
                  <c:v>1.3688373565673799</c:v>
                </c:pt>
                <c:pt idx="5346">
                  <c:v>1.39438080787658</c:v>
                </c:pt>
                <c:pt idx="5347">
                  <c:v>1.4200814962387001</c:v>
                </c:pt>
                <c:pt idx="5348">
                  <c:v>1.4459363222122099</c:v>
                </c:pt>
                <c:pt idx="5349">
                  <c:v>1.4719432592391899</c:v>
                </c:pt>
                <c:pt idx="5350">
                  <c:v>1.5058066844940099</c:v>
                </c:pt>
                <c:pt idx="5351">
                  <c:v>1.53217756748199</c:v>
                </c:pt>
                <c:pt idx="5352">
                  <c:v>1.5586924552917401</c:v>
                </c:pt>
                <c:pt idx="5353">
                  <c:v>1.58534979820251</c:v>
                </c:pt>
                <c:pt idx="5354">
                  <c:v>1.62005603313446</c:v>
                </c:pt>
                <c:pt idx="5355">
                  <c:v>1.64705526828765</c:v>
                </c:pt>
                <c:pt idx="5356">
                  <c:v>1.67418885231018</c:v>
                </c:pt>
                <c:pt idx="5357">
                  <c:v>1.7014547586441</c:v>
                </c:pt>
                <c:pt idx="5358">
                  <c:v>1.7288501262664699</c:v>
                </c:pt>
                <c:pt idx="5359">
                  <c:v>1.76453769207</c:v>
                </c:pt>
                <c:pt idx="5360">
                  <c:v>1.7922488451003999</c:v>
                </c:pt>
                <c:pt idx="5361">
                  <c:v>1.8200823068618699</c:v>
                </c:pt>
                <c:pt idx="5362">
                  <c:v>1.8480355739593499</c:v>
                </c:pt>
                <c:pt idx="5363">
                  <c:v>1.884450674057</c:v>
                </c:pt>
                <c:pt idx="5364">
                  <c:v>1.91269862651825</c:v>
                </c:pt>
                <c:pt idx="5365">
                  <c:v>1.9410593509673999</c:v>
                </c:pt>
                <c:pt idx="5366">
                  <c:v>1.9695304632186801</c:v>
                </c:pt>
                <c:pt idx="5367">
                  <c:v>1.9981094598770099</c:v>
                </c:pt>
                <c:pt idx="5368">
                  <c:v>2.03536677360534</c:v>
                </c:pt>
                <c:pt idx="5369">
                  <c:v>2.06421494483947</c:v>
                </c:pt>
                <c:pt idx="5370">
                  <c:v>2.0931639671325599</c:v>
                </c:pt>
                <c:pt idx="5371">
                  <c:v>2.1222116947174001</c:v>
                </c:pt>
                <c:pt idx="5372">
                  <c:v>2.1513557434082</c:v>
                </c:pt>
                <c:pt idx="5373">
                  <c:v>2.18938064575195</c:v>
                </c:pt>
                <c:pt idx="5374">
                  <c:v>2.2187685966491699</c:v>
                </c:pt>
                <c:pt idx="5375">
                  <c:v>2.2482457160949698</c:v>
                </c:pt>
                <c:pt idx="5376">
                  <c:v>2.2778103351593</c:v>
                </c:pt>
                <c:pt idx="5377">
                  <c:v>2.31639075279235</c:v>
                </c:pt>
                <c:pt idx="5378">
                  <c:v>2.3461790084838801</c:v>
                </c:pt>
                <c:pt idx="5379">
                  <c:v>2.3760471343994101</c:v>
                </c:pt>
                <c:pt idx="5380">
                  <c:v>2.40599370002746</c:v>
                </c:pt>
                <c:pt idx="5381">
                  <c:v>2.4360160827636701</c:v>
                </c:pt>
                <c:pt idx="5382">
                  <c:v>2.4752316474914502</c:v>
                </c:pt>
                <c:pt idx="5383">
                  <c:v>2.5054538249969398</c:v>
                </c:pt>
                <c:pt idx="5384">
                  <c:v>2.53574442863464</c:v>
                </c:pt>
                <c:pt idx="5385">
                  <c:v>2.5661022663116402</c:v>
                </c:pt>
                <c:pt idx="5386">
                  <c:v>2.6057672500610298</c:v>
                </c:pt>
                <c:pt idx="5387">
                  <c:v>2.6057672500610298</c:v>
                </c:pt>
                <c:pt idx="5388">
                  <c:v>2.6363050937652499</c:v>
                </c:pt>
                <c:pt idx="5389">
                  <c:v>2.6669030189514098</c:v>
                </c:pt>
                <c:pt idx="5390">
                  <c:v>2.69755911827087</c:v>
                </c:pt>
                <c:pt idx="5391">
                  <c:v>2.73762607574462</c:v>
                </c:pt>
                <c:pt idx="5392">
                  <c:v>2.7684435844421298</c:v>
                </c:pt>
                <c:pt idx="5393">
                  <c:v>2.7993123531341499</c:v>
                </c:pt>
                <c:pt idx="5394">
                  <c:v>2.8302304744720401</c:v>
                </c:pt>
                <c:pt idx="5395">
                  <c:v>2.8611960411071702</c:v>
                </c:pt>
                <c:pt idx="5396">
                  <c:v>2.9017143249511701</c:v>
                </c:pt>
                <c:pt idx="5397">
                  <c:v>2.93281769752502</c:v>
                </c:pt>
                <c:pt idx="5398">
                  <c:v>2.9639623165130602</c:v>
                </c:pt>
                <c:pt idx="5399">
                  <c:v>2.99514579772949</c:v>
                </c:pt>
                <c:pt idx="5400">
                  <c:v>3.0359649658203098</c:v>
                </c:pt>
                <c:pt idx="5401">
                  <c:v>3.0672678947448699</c:v>
                </c:pt>
                <c:pt idx="5402">
                  <c:v>3.0986034870147701</c:v>
                </c:pt>
                <c:pt idx="5403">
                  <c:v>3.1299693584442099</c:v>
                </c:pt>
                <c:pt idx="5404">
                  <c:v>3.1613638401031401</c:v>
                </c:pt>
                <c:pt idx="5405">
                  <c:v>3.2025125026702801</c:v>
                </c:pt>
                <c:pt idx="5406">
                  <c:v>3.23400449752807</c:v>
                </c:pt>
                <c:pt idx="5407">
                  <c:v>3.2655181884765598</c:v>
                </c:pt>
                <c:pt idx="5408">
                  <c:v>3.2970526218414302</c:v>
                </c:pt>
                <c:pt idx="5409">
                  <c:v>3.3384046554565399</c:v>
                </c:pt>
                <c:pt idx="5410">
                  <c:v>3.3700182437896702</c:v>
                </c:pt>
                <c:pt idx="5411">
                  <c:v>3.4016466140746999</c:v>
                </c:pt>
                <c:pt idx="5412">
                  <c:v>3.4332871437072701</c:v>
                </c:pt>
                <c:pt idx="5413">
                  <c:v>3.4649374485015798</c:v>
                </c:pt>
                <c:pt idx="5414">
                  <c:v>3.5065016746521001</c:v>
                </c:pt>
                <c:pt idx="5415">
                  <c:v>3.5382106304168701</c:v>
                </c:pt>
                <c:pt idx="5416">
                  <c:v>3.56992363929748</c:v>
                </c:pt>
                <c:pt idx="5417">
                  <c:v>3.6016395092010498</c:v>
                </c:pt>
                <c:pt idx="5418">
                  <c:v>3.6333558559417698</c:v>
                </c:pt>
                <c:pt idx="5419">
                  <c:v>3.6750693321228001</c:v>
                </c:pt>
                <c:pt idx="5420">
                  <c:v>3.7068228721618599</c:v>
                </c:pt>
                <c:pt idx="5421">
                  <c:v>3.7385704517364502</c:v>
                </c:pt>
                <c:pt idx="5422">
                  <c:v>3.7703115940093901</c:v>
                </c:pt>
                <c:pt idx="5423">
                  <c:v>3.8120841979980402</c:v>
                </c:pt>
                <c:pt idx="5424">
                  <c:v>3.8438453674316402</c:v>
                </c:pt>
                <c:pt idx="5425">
                  <c:v>3.8755934238433798</c:v>
                </c:pt>
                <c:pt idx="5426">
                  <c:v>3.90732717514038</c:v>
                </c:pt>
                <c:pt idx="5427">
                  <c:v>3.9390444755554199</c:v>
                </c:pt>
                <c:pt idx="5428">
                  <c:v>3.9491188526153498</c:v>
                </c:pt>
                <c:pt idx="5429">
                  <c:v>3.9808566570281898</c:v>
                </c:pt>
                <c:pt idx="5430">
                  <c:v>4.0125737190246502</c:v>
                </c:pt>
                <c:pt idx="5431">
                  <c:v>4.0442686080932599</c:v>
                </c:pt>
                <c:pt idx="5432">
                  <c:v>4.0860385894775302</c:v>
                </c:pt>
                <c:pt idx="5433">
                  <c:v>4.1177215576171804</c:v>
                </c:pt>
                <c:pt idx="5434">
                  <c:v>4.1493773460388104</c:v>
                </c:pt>
                <c:pt idx="5435">
                  <c:v>4.1810030937194798</c:v>
                </c:pt>
                <c:pt idx="5436">
                  <c:v>4.2125983238220197</c:v>
                </c:pt>
                <c:pt idx="5437">
                  <c:v>4.25431108474731</c:v>
                </c:pt>
                <c:pt idx="5438">
                  <c:v>4.2858748435974103</c:v>
                </c:pt>
                <c:pt idx="5439">
                  <c:v>4.3174014091491699</c:v>
                </c:pt>
                <c:pt idx="5440">
                  <c:v>4.3488903045654297</c:v>
                </c:pt>
                <c:pt idx="5441">
                  <c:v>4.3803391456604004</c:v>
                </c:pt>
                <c:pt idx="5442">
                  <c:v>4.4219379425048801</c:v>
                </c:pt>
                <c:pt idx="5443">
                  <c:v>4.4533362388610804</c:v>
                </c:pt>
                <c:pt idx="5444">
                  <c:v>4.4846892356872496</c:v>
                </c:pt>
                <c:pt idx="5445">
                  <c:v>4.5159950256347603</c:v>
                </c:pt>
                <c:pt idx="5446">
                  <c:v>4.5574417114257804</c:v>
                </c:pt>
                <c:pt idx="5447">
                  <c:v>4.5886816978454599</c:v>
                </c:pt>
                <c:pt idx="5448">
                  <c:v>4.6198706626892099</c:v>
                </c:pt>
                <c:pt idx="5449">
                  <c:v>4.6510047912597603</c:v>
                </c:pt>
                <c:pt idx="5450">
                  <c:v>4.6820840835571298</c:v>
                </c:pt>
                <c:pt idx="5451">
                  <c:v>4.7233176231384197</c:v>
                </c:pt>
                <c:pt idx="5452">
                  <c:v>4.75431251525879</c:v>
                </c:pt>
                <c:pt idx="5453">
                  <c:v>4.7852478027343697</c:v>
                </c:pt>
                <c:pt idx="5454">
                  <c:v>4.8161211013793901</c:v>
                </c:pt>
                <c:pt idx="5455">
                  <c:v>4.8571224212646396</c:v>
                </c:pt>
                <c:pt idx="5456">
                  <c:v>4.8878970146179199</c:v>
                </c:pt>
                <c:pt idx="5457">
                  <c:v>4.9186048507690403</c:v>
                </c:pt>
                <c:pt idx="5458">
                  <c:v>4.9492440223693803</c:v>
                </c:pt>
                <c:pt idx="5459">
                  <c:v>4.9798135757446298</c:v>
                </c:pt>
                <c:pt idx="5460">
                  <c:v>5.0205059051513601</c:v>
                </c:pt>
                <c:pt idx="5461">
                  <c:v>5.05095958709716</c:v>
                </c:pt>
                <c:pt idx="5462">
                  <c:v>5.08133840560913</c:v>
                </c:pt>
                <c:pt idx="5463">
                  <c:v>5.1116409301757804</c:v>
                </c:pt>
                <c:pt idx="5464">
                  <c:v>5.1418657302856401</c:v>
                </c:pt>
                <c:pt idx="5465">
                  <c:v>5.1821975708007804</c:v>
                </c:pt>
                <c:pt idx="5466">
                  <c:v>5.2122902870178196</c:v>
                </c:pt>
                <c:pt idx="5467">
                  <c:v>5.2423000335693297</c:v>
                </c:pt>
                <c:pt idx="5468">
                  <c:v>5.2722258567809996</c:v>
                </c:pt>
                <c:pt idx="5469">
                  <c:v>5.3122081756591797</c:v>
                </c:pt>
                <c:pt idx="5470">
                  <c:v>5.3122081756591797</c:v>
                </c:pt>
                <c:pt idx="5471">
                  <c:v>5.3419880867004403</c:v>
                </c:pt>
                <c:pt idx="5472">
                  <c:v>5.3716797828674299</c:v>
                </c:pt>
                <c:pt idx="5473">
                  <c:v>5.4012813568115199</c:v>
                </c:pt>
                <c:pt idx="5474">
                  <c:v>5.4408822059631303</c:v>
                </c:pt>
                <c:pt idx="5475">
                  <c:v>5.4703245162963796</c:v>
                </c:pt>
                <c:pt idx="5476">
                  <c:v>5.49967288970947</c:v>
                </c:pt>
                <c:pt idx="5477">
                  <c:v>5.5289249420165998</c:v>
                </c:pt>
                <c:pt idx="5478">
                  <c:v>5.5580801963806099</c:v>
                </c:pt>
                <c:pt idx="5479">
                  <c:v>5.5971937179565403</c:v>
                </c:pt>
                <c:pt idx="5480">
                  <c:v>5.6261734962463299</c:v>
                </c:pt>
                <c:pt idx="5481">
                  <c:v>5.6550521850585902</c:v>
                </c:pt>
                <c:pt idx="5482">
                  <c:v>5.6838278770446697</c:v>
                </c:pt>
                <c:pt idx="5483">
                  <c:v>5.72249031066894</c:v>
                </c:pt>
                <c:pt idx="5484">
                  <c:v>5.7510790824890101</c:v>
                </c:pt>
                <c:pt idx="5485">
                  <c:v>5.7795605659484801</c:v>
                </c:pt>
                <c:pt idx="5486">
                  <c:v>5.8079333305358896</c:v>
                </c:pt>
                <c:pt idx="5487">
                  <c:v>5.8361964225768999</c:v>
                </c:pt>
                <c:pt idx="5488">
                  <c:v>5.87428903579712</c:v>
                </c:pt>
                <c:pt idx="5489">
                  <c:v>5.9023494720458896</c:v>
                </c:pt>
                <c:pt idx="5490">
                  <c:v>5.93029689788818</c:v>
                </c:pt>
                <c:pt idx="5491">
                  <c:v>5.95812892913818</c:v>
                </c:pt>
                <c:pt idx="5492">
                  <c:v>5.9858441352844203</c:v>
                </c:pt>
                <c:pt idx="5493">
                  <c:v>6.0233225822448704</c:v>
                </c:pt>
                <c:pt idx="5494">
                  <c:v>6.0508217811584402</c:v>
                </c:pt>
                <c:pt idx="5495">
                  <c:v>6.0781998634338299</c:v>
                </c:pt>
                <c:pt idx="5496">
                  <c:v>6.1054568290710396</c:v>
                </c:pt>
                <c:pt idx="5497">
                  <c:v>6.1423835754394496</c:v>
                </c:pt>
                <c:pt idx="5498">
                  <c:v>6.1694130897521902</c:v>
                </c:pt>
                <c:pt idx="5499">
                  <c:v>6.1963162422180096</c:v>
                </c:pt>
                <c:pt idx="5500">
                  <c:v>6.2230930328369096</c:v>
                </c:pt>
                <c:pt idx="5501">
                  <c:v>6.2497410774230904</c:v>
                </c:pt>
                <c:pt idx="5502">
                  <c:v>6.2859783172607404</c:v>
                </c:pt>
                <c:pt idx="5503">
                  <c:v>6.3123855590820304</c:v>
                </c:pt>
                <c:pt idx="5504">
                  <c:v>6.3386607170104901</c:v>
                </c:pt>
                <c:pt idx="5505">
                  <c:v>6.36480283737182</c:v>
                </c:pt>
                <c:pt idx="5506">
                  <c:v>6.3908114433288503</c:v>
                </c:pt>
                <c:pt idx="5507">
                  <c:v>6.4263186454772896</c:v>
                </c:pt>
                <c:pt idx="5508">
                  <c:v>6.4520726203918404</c:v>
                </c:pt>
                <c:pt idx="5509">
                  <c:v>6.4776883125305096</c:v>
                </c:pt>
                <c:pt idx="5510">
                  <c:v>6.5031657218933097</c:v>
                </c:pt>
                <c:pt idx="5511">
                  <c:v>6.52850294113159</c:v>
                </c:pt>
                <c:pt idx="5512">
                  <c:v>6.5632419586181596</c:v>
                </c:pt>
                <c:pt idx="5513">
                  <c:v>6.5883121490478498</c:v>
                </c:pt>
                <c:pt idx="5514">
                  <c:v>6.5883121490478498</c:v>
                </c:pt>
                <c:pt idx="5515">
                  <c:v>6.6132378578186</c:v>
                </c:pt>
                <c:pt idx="5516">
                  <c:v>6.6474347114562997</c:v>
                </c:pt>
                <c:pt idx="5517">
                  <c:v>6.6720857620239196</c:v>
                </c:pt>
                <c:pt idx="5518">
                  <c:v>6.69658994674682</c:v>
                </c:pt>
                <c:pt idx="5519">
                  <c:v>6.72094678878784</c:v>
                </c:pt>
                <c:pt idx="5520">
                  <c:v>6.7451548576354901</c:v>
                </c:pt>
                <c:pt idx="5521">
                  <c:v>6.7785224914550701</c:v>
                </c:pt>
                <c:pt idx="5522">
                  <c:v>6.8024430274963299</c:v>
                </c:pt>
                <c:pt idx="5523">
                  <c:v>6.8262124061584402</c:v>
                </c:pt>
                <c:pt idx="5524">
                  <c:v>6.8498268127441397</c:v>
                </c:pt>
                <c:pt idx="5525">
                  <c:v>6.8732886314392099</c:v>
                </c:pt>
                <c:pt idx="5526">
                  <c:v>6.9057927131652797</c:v>
                </c:pt>
                <c:pt idx="5527">
                  <c:v>6.928955078125</c:v>
                </c:pt>
                <c:pt idx="5528">
                  <c:v>6.9519600868225098</c:v>
                </c:pt>
                <c:pt idx="5529">
                  <c:v>6.9748067855834899</c:v>
                </c:pt>
                <c:pt idx="5530">
                  <c:v>7.0065617561340297</c:v>
                </c:pt>
                <c:pt idx="5531">
                  <c:v>7.0291008949279803</c:v>
                </c:pt>
                <c:pt idx="5532">
                  <c:v>7.0514788627624503</c:v>
                </c:pt>
                <c:pt idx="5533">
                  <c:v>7.0736951828002903</c:v>
                </c:pt>
                <c:pt idx="5534">
                  <c:v>7.0957474708557102</c:v>
                </c:pt>
                <c:pt idx="5535">
                  <c:v>7.1265778541564897</c:v>
                </c:pt>
                <c:pt idx="5536">
                  <c:v>7.1483116149902299</c:v>
                </c:pt>
                <c:pt idx="5537">
                  <c:v>7.1698799133300701</c:v>
                </c:pt>
                <c:pt idx="5538">
                  <c:v>7.1912813186645499</c:v>
                </c:pt>
                <c:pt idx="5539">
                  <c:v>7.2125134468078604</c:v>
                </c:pt>
                <c:pt idx="5540">
                  <c:v>7.2423892021179199</c:v>
                </c:pt>
                <c:pt idx="5541">
                  <c:v>7.2632937431335396</c:v>
                </c:pt>
                <c:pt idx="5542">
                  <c:v>7.2840275764465297</c:v>
                </c:pt>
                <c:pt idx="5543">
                  <c:v>7.3045892715454102</c:v>
                </c:pt>
                <c:pt idx="5544">
                  <c:v>7.3249783515930096</c:v>
                </c:pt>
                <c:pt idx="5545">
                  <c:v>7.3538684844970703</c:v>
                </c:pt>
                <c:pt idx="5546">
                  <c:v>7.3739194869995099</c:v>
                </c:pt>
                <c:pt idx="5547">
                  <c:v>7.3937959671020499</c:v>
                </c:pt>
                <c:pt idx="5548">
                  <c:v>7.4134964942932102</c:v>
                </c:pt>
                <c:pt idx="5549">
                  <c:v>7.4415407180786097</c:v>
                </c:pt>
                <c:pt idx="5550">
                  <c:v>7.4608950614929199</c:v>
                </c:pt>
                <c:pt idx="5551">
                  <c:v>7.4800715446472097</c:v>
                </c:pt>
                <c:pt idx="5552">
                  <c:v>7.4990677833557102</c:v>
                </c:pt>
                <c:pt idx="5553">
                  <c:v>7.5178842544555602</c:v>
                </c:pt>
                <c:pt idx="5554">
                  <c:v>7.5448923110961896</c:v>
                </c:pt>
                <c:pt idx="5555">
                  <c:v>7.56335401535034</c:v>
                </c:pt>
                <c:pt idx="5556">
                  <c:v>7.5816340446472097</c:v>
                </c:pt>
                <c:pt idx="5557">
                  <c:v>7.5997300148010201</c:v>
                </c:pt>
                <c:pt idx="5558">
                  <c:v>7.5997300148010201</c:v>
                </c:pt>
                <c:pt idx="5559">
                  <c:v>7.6258511543273899</c:v>
                </c:pt>
                <c:pt idx="5560">
                  <c:v>7.6435861587524396</c:v>
                </c:pt>
                <c:pt idx="5561">
                  <c:v>7.6611347198486301</c:v>
                </c:pt>
                <c:pt idx="5562">
                  <c:v>7.6784977912902797</c:v>
                </c:pt>
                <c:pt idx="5563">
                  <c:v>7.7037172317504803</c:v>
                </c:pt>
                <c:pt idx="5564">
                  <c:v>7.7207117080688397</c:v>
                </c:pt>
                <c:pt idx="5565">
                  <c:v>7.7375178337097097</c:v>
                </c:pt>
                <c:pt idx="5566">
                  <c:v>7.7541351318359304</c:v>
                </c:pt>
                <c:pt idx="5567">
                  <c:v>7.7705621719360298</c:v>
                </c:pt>
                <c:pt idx="5568">
                  <c:v>7.7946782112121502</c:v>
                </c:pt>
                <c:pt idx="5569">
                  <c:v>7.81072902679443</c:v>
                </c:pt>
                <c:pt idx="5570">
                  <c:v>7.8265886306762704</c:v>
                </c:pt>
                <c:pt idx="5571">
                  <c:v>7.8422546386718697</c:v>
                </c:pt>
                <c:pt idx="5572">
                  <c:v>7.8577284812927202</c:v>
                </c:pt>
                <c:pt idx="5573">
                  <c:v>7.8807177543640101</c:v>
                </c:pt>
                <c:pt idx="5574">
                  <c:v>7.8958077430725098</c:v>
                </c:pt>
                <c:pt idx="5575">
                  <c:v>7.9107027053832999</c:v>
                </c:pt>
                <c:pt idx="5576">
                  <c:v>7.9254026412963796</c:v>
                </c:pt>
                <c:pt idx="5577">
                  <c:v>7.9399061203002903</c:v>
                </c:pt>
                <c:pt idx="5578">
                  <c:v>7.9617471694946298</c:v>
                </c:pt>
                <c:pt idx="5579">
                  <c:v>7.9758596420288104</c:v>
                </c:pt>
                <c:pt idx="5580">
                  <c:v>7.9897747039794904</c:v>
                </c:pt>
                <c:pt idx="5581">
                  <c:v>8.0034914016723597</c:v>
                </c:pt>
                <c:pt idx="5582">
                  <c:v>8.0243597030639595</c:v>
                </c:pt>
                <c:pt idx="5583">
                  <c:v>8.0376815795898402</c:v>
                </c:pt>
                <c:pt idx="5584">
                  <c:v>8.0508012771606392</c:v>
                </c:pt>
                <c:pt idx="5585">
                  <c:v>8.063720703125</c:v>
                </c:pt>
                <c:pt idx="5586">
                  <c:v>8.0764389038085902</c:v>
                </c:pt>
                <c:pt idx="5587">
                  <c:v>8.0961246490478498</c:v>
                </c:pt>
                <c:pt idx="5588">
                  <c:v>8.1084413528442294</c:v>
                </c:pt>
                <c:pt idx="5589">
                  <c:v>8.1205549240112305</c:v>
                </c:pt>
                <c:pt idx="5590">
                  <c:v>8.1324663162231392</c:v>
                </c:pt>
                <c:pt idx="5591">
                  <c:v>8.1441726684570295</c:v>
                </c:pt>
                <c:pt idx="5592">
                  <c:v>8.1626558303833008</c:v>
                </c:pt>
                <c:pt idx="5593">
                  <c:v>8.1739549636840803</c:v>
                </c:pt>
                <c:pt idx="5594">
                  <c:v>8.1850500106811506</c:v>
                </c:pt>
                <c:pt idx="5595">
                  <c:v>8.1959381103515607</c:v>
                </c:pt>
                <c:pt idx="5596">
                  <c:v>8.2066202163696307</c:v>
                </c:pt>
                <c:pt idx="5597">
                  <c:v>8.2238845825195295</c:v>
                </c:pt>
                <c:pt idx="5598">
                  <c:v>8.2341547012329102</c:v>
                </c:pt>
                <c:pt idx="5599">
                  <c:v>8.2442178726196307</c:v>
                </c:pt>
                <c:pt idx="5600">
                  <c:v>8.2540721893310494</c:v>
                </c:pt>
                <c:pt idx="5601">
                  <c:v>8.2703113555908203</c:v>
                </c:pt>
                <c:pt idx="5602">
                  <c:v>8.2703113555908203</c:v>
                </c:pt>
                <c:pt idx="5603">
                  <c:v>8.2797498703002894</c:v>
                </c:pt>
                <c:pt idx="5604">
                  <c:v>8.2889795303344709</c:v>
                </c:pt>
                <c:pt idx="5605">
                  <c:v>8.2979993820190394</c:v>
                </c:pt>
                <c:pt idx="5606">
                  <c:v>8.3132028579711896</c:v>
                </c:pt>
                <c:pt idx="5607">
                  <c:v>8.3218021392822195</c:v>
                </c:pt>
                <c:pt idx="5608">
                  <c:v>8.3301925659179705</c:v>
                </c:pt>
                <c:pt idx="5609">
                  <c:v>8.3383712768554705</c:v>
                </c:pt>
                <c:pt idx="5610">
                  <c:v>8.3463392257690394</c:v>
                </c:pt>
                <c:pt idx="5611">
                  <c:v>8.3602867126464808</c:v>
                </c:pt>
                <c:pt idx="5612">
                  <c:v>8.3678312301635707</c:v>
                </c:pt>
                <c:pt idx="5613">
                  <c:v>8.3751640319824201</c:v>
                </c:pt>
                <c:pt idx="5614">
                  <c:v>8.3822832107543892</c:v>
                </c:pt>
                <c:pt idx="5615">
                  <c:v>8.3951749801635707</c:v>
                </c:pt>
                <c:pt idx="5616">
                  <c:v>8.4018688201904297</c:v>
                </c:pt>
                <c:pt idx="5617">
                  <c:v>8.4083490371704102</c:v>
                </c:pt>
                <c:pt idx="5618">
                  <c:v>8.4146156311035103</c:v>
                </c:pt>
                <c:pt idx="5619">
                  <c:v>8.4206676483154297</c:v>
                </c:pt>
                <c:pt idx="5620">
                  <c:v>8.4322834014892507</c:v>
                </c:pt>
                <c:pt idx="5621">
                  <c:v>8.4379072189331001</c:v>
                </c:pt>
                <c:pt idx="5622">
                  <c:v>8.4433164596557599</c:v>
                </c:pt>
                <c:pt idx="5623">
                  <c:v>8.4485092163085902</c:v>
                </c:pt>
                <c:pt idx="5624">
                  <c:v>8.4534883499145508</c:v>
                </c:pt>
                <c:pt idx="5625">
                  <c:v>8.4638185501098597</c:v>
                </c:pt>
                <c:pt idx="5626">
                  <c:v>8.4683647155761701</c:v>
                </c:pt>
                <c:pt idx="5627">
                  <c:v>8.4726963043212908</c:v>
                </c:pt>
                <c:pt idx="5628">
                  <c:v>8.4768114089965803</c:v>
                </c:pt>
                <c:pt idx="5629">
                  <c:v>8.4807100296020508</c:v>
                </c:pt>
                <c:pt idx="5630">
                  <c:v>8.4897470474243093</c:v>
                </c:pt>
                <c:pt idx="5631">
                  <c:v>8.4932126998901296</c:v>
                </c:pt>
                <c:pt idx="5632">
                  <c:v>8.4964609146118093</c:v>
                </c:pt>
                <c:pt idx="5633">
                  <c:v>8.4994926452636701</c:v>
                </c:pt>
                <c:pt idx="5634">
                  <c:v>8.5074472427368093</c:v>
                </c:pt>
                <c:pt idx="5635">
                  <c:v>8.5100431442260707</c:v>
                </c:pt>
                <c:pt idx="5636">
                  <c:v>8.5124225616455007</c:v>
                </c:pt>
                <c:pt idx="5637">
                  <c:v>8.5145845413208008</c:v>
                </c:pt>
                <c:pt idx="5638">
                  <c:v>8.5165300369262695</c:v>
                </c:pt>
                <c:pt idx="5639">
                  <c:v>8.5231800079345703</c:v>
                </c:pt>
                <c:pt idx="5640">
                  <c:v>8.5246868133544904</c:v>
                </c:pt>
                <c:pt idx="5641">
                  <c:v>8.5259790420532209</c:v>
                </c:pt>
                <c:pt idx="5642">
                  <c:v>8.5270509719848597</c:v>
                </c:pt>
                <c:pt idx="5643">
                  <c:v>8.5279064178466797</c:v>
                </c:pt>
                <c:pt idx="5644">
                  <c:v>8.5332469940185494</c:v>
                </c:pt>
                <c:pt idx="5645">
                  <c:v>8.5336647033691406</c:v>
                </c:pt>
                <c:pt idx="5646">
                  <c:v>8.5336647033691406</c:v>
                </c:pt>
                <c:pt idx="5647">
                  <c:v>8.5338649749755806</c:v>
                </c:pt>
                <c:pt idx="5648">
                  <c:v>8.5383319854736293</c:v>
                </c:pt>
                <c:pt idx="5649">
                  <c:v>8.5380945205688406</c:v>
                </c:pt>
                <c:pt idx="5650">
                  <c:v>8.5376386642456001</c:v>
                </c:pt>
                <c:pt idx="5651">
                  <c:v>8.5369653701782209</c:v>
                </c:pt>
                <c:pt idx="5652">
                  <c:v>8.5360746383666903</c:v>
                </c:pt>
                <c:pt idx="5653">
                  <c:v>8.5392284393310494</c:v>
                </c:pt>
                <c:pt idx="5654">
                  <c:v>8.5378990173339808</c:v>
                </c:pt>
                <c:pt idx="5655">
                  <c:v>8.5363521575927699</c:v>
                </c:pt>
                <c:pt idx="5656">
                  <c:v>8.5345878601074201</c:v>
                </c:pt>
                <c:pt idx="5657">
                  <c:v>8.5326051712036097</c:v>
                </c:pt>
                <c:pt idx="5658">
                  <c:v>8.5344448089599592</c:v>
                </c:pt>
                <c:pt idx="5659">
                  <c:v>8.5320243835449201</c:v>
                </c:pt>
                <c:pt idx="5660">
                  <c:v>8.5293874740600604</c:v>
                </c:pt>
                <c:pt idx="5661">
                  <c:v>8.5265321731567294</c:v>
                </c:pt>
                <c:pt idx="5662">
                  <c:v>8.5234613418579102</c:v>
                </c:pt>
                <c:pt idx="5663">
                  <c:v>8.52398586273193</c:v>
                </c:pt>
                <c:pt idx="5664">
                  <c:v>8.5204772949218697</c:v>
                </c:pt>
                <c:pt idx="5665">
                  <c:v>8.5167512893676705</c:v>
                </c:pt>
                <c:pt idx="5666">
                  <c:v>8.5128097534179705</c:v>
                </c:pt>
                <c:pt idx="5667">
                  <c:v>8.5122413635253906</c:v>
                </c:pt>
                <c:pt idx="5668">
                  <c:v>8.5078630447387695</c:v>
                </c:pt>
                <c:pt idx="5669">
                  <c:v>8.5032682418823207</c:v>
                </c:pt>
                <c:pt idx="5670">
                  <c:v>8.4984579086303693</c:v>
                </c:pt>
                <c:pt idx="5671">
                  <c:v>8.4934320449829102</c:v>
                </c:pt>
                <c:pt idx="5672">
                  <c:v>8.4915523529052699</c:v>
                </c:pt>
                <c:pt idx="5673">
                  <c:v>8.4860916137695295</c:v>
                </c:pt>
                <c:pt idx="5674">
                  <c:v>8.4804162979125906</c:v>
                </c:pt>
                <c:pt idx="5675">
                  <c:v>8.4745244979858398</c:v>
                </c:pt>
                <c:pt idx="5676">
                  <c:v>8.4684190750121999</c:v>
                </c:pt>
                <c:pt idx="5677">
                  <c:v>8.4652338027954102</c:v>
                </c:pt>
                <c:pt idx="5678">
                  <c:v>8.4586954116821307</c:v>
                </c:pt>
                <c:pt idx="5679">
                  <c:v>8.4519424438476491</c:v>
                </c:pt>
                <c:pt idx="5680">
                  <c:v>8.4449758529663104</c:v>
                </c:pt>
                <c:pt idx="5681">
                  <c:v>8.4407072067260707</c:v>
                </c:pt>
                <c:pt idx="5682">
                  <c:v>8.4333095550537092</c:v>
                </c:pt>
                <c:pt idx="5683">
                  <c:v>8.4257001876831001</c:v>
                </c:pt>
                <c:pt idx="5684">
                  <c:v>8.4178781509399396</c:v>
                </c:pt>
                <c:pt idx="5685">
                  <c:v>8.4098424911499006</c:v>
                </c:pt>
                <c:pt idx="5686">
                  <c:v>8.4042778015136701</c:v>
                </c:pt>
                <c:pt idx="5687">
                  <c:v>8.3958139419555593</c:v>
                </c:pt>
                <c:pt idx="5688">
                  <c:v>8.3871402740478498</c:v>
                </c:pt>
                <c:pt idx="5689">
                  <c:v>8.3782548904418892</c:v>
                </c:pt>
                <c:pt idx="5690">
                  <c:v>8.3782548904418892</c:v>
                </c:pt>
                <c:pt idx="5691">
                  <c:v>8.3716163635253906</c:v>
                </c:pt>
                <c:pt idx="5692">
                  <c:v>8.3623065948486293</c:v>
                </c:pt>
                <c:pt idx="5693">
                  <c:v>8.3527851104736293</c:v>
                </c:pt>
                <c:pt idx="5694">
                  <c:v>8.3430547714233398</c:v>
                </c:pt>
                <c:pt idx="5695">
                  <c:v>8.3331155776977504</c:v>
                </c:pt>
                <c:pt idx="5696">
                  <c:v>8.3251972198486293</c:v>
                </c:pt>
                <c:pt idx="5697">
                  <c:v>8.3148355484008807</c:v>
                </c:pt>
                <c:pt idx="5698">
                  <c:v>8.3042659759521396</c:v>
                </c:pt>
                <c:pt idx="5699">
                  <c:v>8.2934885025024396</c:v>
                </c:pt>
                <c:pt idx="5700">
                  <c:v>8.2845106124877894</c:v>
                </c:pt>
                <c:pt idx="5701">
                  <c:v>8.2733154296875</c:v>
                </c:pt>
                <c:pt idx="5702">
                  <c:v>8.2619132995605398</c:v>
                </c:pt>
                <c:pt idx="5703">
                  <c:v>8.2503061294555593</c:v>
                </c:pt>
                <c:pt idx="5704">
                  <c:v>8.2384920120239205</c:v>
                </c:pt>
                <c:pt idx="5705">
                  <c:v>8.2282533645629794</c:v>
                </c:pt>
                <c:pt idx="5706">
                  <c:v>8.2160253524780202</c:v>
                </c:pt>
                <c:pt idx="5707">
                  <c:v>8.2035942077636701</c:v>
                </c:pt>
                <c:pt idx="5708">
                  <c:v>8.1909589767456001</c:v>
                </c:pt>
                <c:pt idx="5709">
                  <c:v>8.1781206130981392</c:v>
                </c:pt>
                <c:pt idx="5710">
                  <c:v>8.1666336059570295</c:v>
                </c:pt>
                <c:pt idx="5711">
                  <c:v>8.1533870697021396</c:v>
                </c:pt>
                <c:pt idx="5712">
                  <c:v>8.1399383544921804</c:v>
                </c:pt>
                <c:pt idx="5713">
                  <c:v>8.1262884140014595</c:v>
                </c:pt>
                <c:pt idx="5714">
                  <c:v>8.1124382019042898</c:v>
                </c:pt>
                <c:pt idx="5715">
                  <c:v>8.0997171401977504</c:v>
                </c:pt>
                <c:pt idx="5716">
                  <c:v>8.0854635238647408</c:v>
                </c:pt>
                <c:pt idx="5717">
                  <c:v>8.0710105895996005</c:v>
                </c:pt>
                <c:pt idx="5718">
                  <c:v>8.0563592910766602</c:v>
                </c:pt>
                <c:pt idx="5719">
                  <c:v>8.04261970520019</c:v>
                </c:pt>
                <c:pt idx="5720">
                  <c:v>8.0275697708129794</c:v>
                </c:pt>
                <c:pt idx="5721">
                  <c:v>8.0123233795165998</c:v>
                </c:pt>
                <c:pt idx="5722">
                  <c:v>7.9968814849853498</c:v>
                </c:pt>
                <c:pt idx="5723">
                  <c:v>7.9812440872192303</c:v>
                </c:pt>
                <c:pt idx="5724">
                  <c:v>7.9662981033325204</c:v>
                </c:pt>
                <c:pt idx="5725">
                  <c:v>7.9502687454223597</c:v>
                </c:pt>
                <c:pt idx="5726">
                  <c:v>7.9340453147888104</c:v>
                </c:pt>
                <c:pt idx="5727">
                  <c:v>7.9176292419433603</c:v>
                </c:pt>
                <c:pt idx="5728">
                  <c:v>7.9010205268859801</c:v>
                </c:pt>
                <c:pt idx="5729">
                  <c:v>7.88488674163818</c:v>
                </c:pt>
                <c:pt idx="5730">
                  <c:v>7.8678922653198198</c:v>
                </c:pt>
                <c:pt idx="5731">
                  <c:v>7.8507084846496502</c:v>
                </c:pt>
                <c:pt idx="5732">
                  <c:v>7.8333349227905202</c:v>
                </c:pt>
                <c:pt idx="5733">
                  <c:v>7.8162236213684002</c:v>
                </c:pt>
                <c:pt idx="5734">
                  <c:v>7.7984695434570304</c:v>
                </c:pt>
                <c:pt idx="5735">
                  <c:v>7.7984695434570304</c:v>
                </c:pt>
                <c:pt idx="5736">
                  <c:v>7.7805285453796396</c:v>
                </c:pt>
                <c:pt idx="5737">
                  <c:v>7.7624011039733896</c:v>
                </c:pt>
                <c:pt idx="5738">
                  <c:v>7.7443251609802202</c:v>
                </c:pt>
                <c:pt idx="5739">
                  <c:v>7.7258234024047798</c:v>
                </c:pt>
                <c:pt idx="5740">
                  <c:v>7.7071375846862802</c:v>
                </c:pt>
                <c:pt idx="5741">
                  <c:v>7.6882686614990199</c:v>
                </c:pt>
                <c:pt idx="5742">
                  <c:v>7.6692161560058603</c:v>
                </c:pt>
                <c:pt idx="5743">
                  <c:v>7.6500043869018501</c:v>
                </c:pt>
                <c:pt idx="5744">
                  <c:v>7.6305856704711896</c:v>
                </c:pt>
                <c:pt idx="5745">
                  <c:v>7.6109867095947203</c:v>
                </c:pt>
                <c:pt idx="5746">
                  <c:v>7.5912089347839302</c:v>
                </c:pt>
                <c:pt idx="5747">
                  <c:v>7.5712518692016602</c:v>
                </c:pt>
                <c:pt idx="5748">
                  <c:v>7.5509262084960902</c:v>
                </c:pt>
                <c:pt idx="5749">
                  <c:v>7.5306110382079998</c:v>
                </c:pt>
                <c:pt idx="5750">
                  <c:v>7.5101199150085396</c:v>
                </c:pt>
                <c:pt idx="5751">
                  <c:v>7.4894533157348597</c:v>
                </c:pt>
                <c:pt idx="5752">
                  <c:v>7.4682149887084899</c:v>
                </c:pt>
                <c:pt idx="5753">
                  <c:v>7.4471969604492196</c:v>
                </c:pt>
                <c:pt idx="5754">
                  <c:v>7.4260067939758301</c:v>
                </c:pt>
                <c:pt idx="5755">
                  <c:v>7.4046444892883301</c:v>
                </c:pt>
                <c:pt idx="5756">
                  <c:v>7.3831114768981898</c:v>
                </c:pt>
                <c:pt idx="5757">
                  <c:v>7.3608031272888104</c:v>
                </c:pt>
                <c:pt idx="5758">
                  <c:v>7.33892822265625</c:v>
                </c:pt>
                <c:pt idx="5759">
                  <c:v>7.3168849945068297</c:v>
                </c:pt>
                <c:pt idx="5760">
                  <c:v>7.2946739196777299</c:v>
                </c:pt>
                <c:pt idx="5761">
                  <c:v>7.2722969055175701</c:v>
                </c:pt>
                <c:pt idx="5762">
                  <c:v>7.2489452362060502</c:v>
                </c:pt>
                <c:pt idx="5763">
                  <c:v>7.22623586654663</c:v>
                </c:pt>
                <c:pt idx="5764">
                  <c:v>7.2033634185790998</c:v>
                </c:pt>
                <c:pt idx="5765">
                  <c:v>7.1803269386291504</c:v>
                </c:pt>
                <c:pt idx="5766">
                  <c:v>7.1561222076415998</c:v>
                </c:pt>
                <c:pt idx="5767">
                  <c:v>7.1327629089355398</c:v>
                </c:pt>
                <c:pt idx="5768">
                  <c:v>7.1092433929443297</c:v>
                </c:pt>
                <c:pt idx="5769">
                  <c:v>7.0855650901794398</c:v>
                </c:pt>
                <c:pt idx="5770">
                  <c:v>7.0617289543151802</c:v>
                </c:pt>
                <c:pt idx="5771">
                  <c:v>7.0365319252014098</c:v>
                </c:pt>
                <c:pt idx="5772">
                  <c:v>7.0123834609985298</c:v>
                </c:pt>
                <c:pt idx="5773">
                  <c:v>6.9880790710449201</c:v>
                </c:pt>
                <c:pt idx="5774">
                  <c:v>6.9636211395263601</c:v>
                </c:pt>
                <c:pt idx="5775">
                  <c:v>6.9390110969543404</c:v>
                </c:pt>
                <c:pt idx="5776">
                  <c:v>6.9128518104553196</c:v>
                </c:pt>
                <c:pt idx="5777">
                  <c:v>6.88793849945068</c:v>
                </c:pt>
                <c:pt idx="5778">
                  <c:v>6.8628764152526802</c:v>
                </c:pt>
                <c:pt idx="5779">
                  <c:v>6.8628764152526802</c:v>
                </c:pt>
                <c:pt idx="5780">
                  <c:v>6.8376665115356401</c:v>
                </c:pt>
                <c:pt idx="5781">
                  <c:v>6.8107218742370597</c:v>
                </c:pt>
                <c:pt idx="5782">
                  <c:v>6.78521728515625</c:v>
                </c:pt>
                <c:pt idx="5783">
                  <c:v>6.7595691680908203</c:v>
                </c:pt>
                <c:pt idx="5784">
                  <c:v>6.7337760925292898</c:v>
                </c:pt>
                <c:pt idx="5785">
                  <c:v>6.7060670852661097</c:v>
                </c:pt>
                <c:pt idx="5786">
                  <c:v>6.6799912452697701</c:v>
                </c:pt>
                <c:pt idx="5787">
                  <c:v>6.6537737846374503</c:v>
                </c:pt>
                <c:pt idx="5788">
                  <c:v>6.6274180412292401</c:v>
                </c:pt>
                <c:pt idx="5789">
                  <c:v>6.6009235382079998</c:v>
                </c:pt>
                <c:pt idx="5790">
                  <c:v>6.5723366737365696</c:v>
                </c:pt>
                <c:pt idx="5791">
                  <c:v>6.54557085037231</c:v>
                </c:pt>
                <c:pt idx="5792">
                  <c:v>6.5186696052551198</c:v>
                </c:pt>
                <c:pt idx="5793">
                  <c:v>6.4916357994079599</c:v>
                </c:pt>
                <c:pt idx="5794">
                  <c:v>6.4644694328308097</c:v>
                </c:pt>
                <c:pt idx="5795">
                  <c:v>6.4350395202636701</c:v>
                </c:pt>
                <c:pt idx="5796">
                  <c:v>6.40761375427246</c:v>
                </c:pt>
                <c:pt idx="5797">
                  <c:v>6.3800597190856898</c:v>
                </c:pt>
                <c:pt idx="5798">
                  <c:v>6.3523783683776802</c:v>
                </c:pt>
                <c:pt idx="5799">
                  <c:v>6.3222632408142099</c:v>
                </c:pt>
                <c:pt idx="5800">
                  <c:v>6.2943334579467702</c:v>
                </c:pt>
                <c:pt idx="5801">
                  <c:v>6.2662796974182102</c:v>
                </c:pt>
                <c:pt idx="5802">
                  <c:v>6.2381038665771396</c:v>
                </c:pt>
                <c:pt idx="5803">
                  <c:v>6.2098069190979004</c:v>
                </c:pt>
                <c:pt idx="5804">
                  <c:v>6.17891502380371</c:v>
                </c:pt>
                <c:pt idx="5805">
                  <c:v>6.1503829956054696</c:v>
                </c:pt>
                <c:pt idx="5806">
                  <c:v>6.1217336654663104</c:v>
                </c:pt>
                <c:pt idx="5807">
                  <c:v>6.0929684638976997</c:v>
                </c:pt>
                <c:pt idx="5808">
                  <c:v>6.0640892982482901</c:v>
                </c:pt>
                <c:pt idx="5809">
                  <c:v>6.0324592590331996</c:v>
                </c:pt>
                <c:pt idx="5810">
                  <c:v>6.0033574104309002</c:v>
                </c:pt>
                <c:pt idx="5811">
                  <c:v>5.9741463661193803</c:v>
                </c:pt>
                <c:pt idx="5812">
                  <c:v>5.9448256492614702</c:v>
                </c:pt>
                <c:pt idx="5813">
                  <c:v>5.9153981208801198</c:v>
                </c:pt>
                <c:pt idx="5814">
                  <c:v>5.8830685615539497</c:v>
                </c:pt>
                <c:pt idx="5815">
                  <c:v>5.85343265533447</c:v>
                </c:pt>
                <c:pt idx="5816">
                  <c:v>5.8236942291259703</c:v>
                </c:pt>
                <c:pt idx="5817">
                  <c:v>5.7938532829284597</c:v>
                </c:pt>
                <c:pt idx="5818">
                  <c:v>5.7609601020812997</c:v>
                </c:pt>
                <c:pt idx="5819">
                  <c:v>5.7309236526489196</c:v>
                </c:pt>
                <c:pt idx="5820">
                  <c:v>5.7007889747619602</c:v>
                </c:pt>
                <c:pt idx="5821">
                  <c:v>5.6705594062805096</c:v>
                </c:pt>
                <c:pt idx="5822">
                  <c:v>5.6402335166931099</c:v>
                </c:pt>
                <c:pt idx="5823">
                  <c:v>5.6371307373046804</c:v>
                </c:pt>
                <c:pt idx="5824">
                  <c:v>5.6067166328430096</c:v>
                </c:pt>
                <c:pt idx="5825">
                  <c:v>5.57621097564697</c:v>
                </c:pt>
                <c:pt idx="5826">
                  <c:v>5.54561424255371</c:v>
                </c:pt>
                <c:pt idx="5827">
                  <c:v>5.5149288177490199</c:v>
                </c:pt>
                <c:pt idx="5828">
                  <c:v>5.4809117317199698</c:v>
                </c:pt>
                <c:pt idx="5829">
                  <c:v>5.4500584602355904</c:v>
                </c:pt>
                <c:pt idx="5830">
                  <c:v>5.4191207885742196</c:v>
                </c:pt>
                <c:pt idx="5831">
                  <c:v>5.38810062408447</c:v>
                </c:pt>
                <c:pt idx="5832">
                  <c:v>5.3536119461059499</c:v>
                </c:pt>
                <c:pt idx="5833">
                  <c:v>5.3224363327026296</c:v>
                </c:pt>
                <c:pt idx="5834">
                  <c:v>5.2911820411682102</c:v>
                </c:pt>
                <c:pt idx="5835">
                  <c:v>5.2598505020141602</c:v>
                </c:pt>
                <c:pt idx="5836">
                  <c:v>5.2284445762634197</c:v>
                </c:pt>
                <c:pt idx="5837">
                  <c:v>5.1934494972229004</c:v>
                </c:pt>
                <c:pt idx="5838">
                  <c:v>5.16190385818481</c:v>
                </c:pt>
                <c:pt idx="5839">
                  <c:v>5.13028860092163</c:v>
                </c:pt>
                <c:pt idx="5840">
                  <c:v>5.0986037254333496</c:v>
                </c:pt>
                <c:pt idx="5841">
                  <c:v>5.0668516159057599</c:v>
                </c:pt>
                <c:pt idx="5842">
                  <c:v>5.0313968658447203</c:v>
                </c:pt>
                <c:pt idx="5843">
                  <c:v>4.9995226860046396</c:v>
                </c:pt>
                <c:pt idx="5844">
                  <c:v>4.96758556365966</c:v>
                </c:pt>
                <c:pt idx="5845">
                  <c:v>4.9355878829956001</c:v>
                </c:pt>
                <c:pt idx="5846">
                  <c:v>4.9035310745239196</c:v>
                </c:pt>
                <c:pt idx="5847">
                  <c:v>4.8676638603210396</c:v>
                </c:pt>
                <c:pt idx="5848">
                  <c:v>4.8355021476745597</c:v>
                </c:pt>
                <c:pt idx="5849">
                  <c:v>4.8032860755920401</c:v>
                </c:pt>
                <c:pt idx="5850">
                  <c:v>4.7710180282592702</c:v>
                </c:pt>
                <c:pt idx="5851">
                  <c:v>4.7348270416259703</c:v>
                </c:pt>
                <c:pt idx="5852">
                  <c:v>4.7024683952331499</c:v>
                </c:pt>
                <c:pt idx="5853">
                  <c:v>4.67006158828735</c:v>
                </c:pt>
                <c:pt idx="5854">
                  <c:v>4.6376094818115199</c:v>
                </c:pt>
                <c:pt idx="5855">
                  <c:v>4.6051130294799796</c:v>
                </c:pt>
                <c:pt idx="5856">
                  <c:v>4.5686011314392099</c:v>
                </c:pt>
                <c:pt idx="5857">
                  <c:v>4.53603219985962</c:v>
                </c:pt>
                <c:pt idx="5858">
                  <c:v>4.5034246444702104</c:v>
                </c:pt>
                <c:pt idx="5859">
                  <c:v>4.4707789421081499</c:v>
                </c:pt>
                <c:pt idx="5860">
                  <c:v>4.4340195655822701</c:v>
                </c:pt>
                <c:pt idx="5861">
                  <c:v>4.4013171195983798</c:v>
                </c:pt>
                <c:pt idx="5862">
                  <c:v>4.3685827255248997</c:v>
                </c:pt>
                <c:pt idx="5863">
                  <c:v>4.3358187675476003</c:v>
                </c:pt>
                <c:pt idx="5864">
                  <c:v>4.3316278457641602</c:v>
                </c:pt>
                <c:pt idx="5865">
                  <c:v>4.2988471984863201</c:v>
                </c:pt>
                <c:pt idx="5866">
                  <c:v>4.2660403251647896</c:v>
                </c:pt>
                <c:pt idx="5867">
                  <c:v>4.2332091331481898</c:v>
                </c:pt>
                <c:pt idx="5868">
                  <c:v>4.2003550529479901</c:v>
                </c:pt>
                <c:pt idx="5869">
                  <c:v>4.16320705413818</c:v>
                </c:pt>
                <c:pt idx="5870">
                  <c:v>4.1303257942199698</c:v>
                </c:pt>
                <c:pt idx="5871">
                  <c:v>4.09742832183837</c:v>
                </c:pt>
                <c:pt idx="5872">
                  <c:v>4.06451416015625</c:v>
                </c:pt>
                <c:pt idx="5873">
                  <c:v>4.0272269248962402</c:v>
                </c:pt>
                <c:pt idx="5874">
                  <c:v>3.99430203437805</c:v>
                </c:pt>
                <c:pt idx="5875">
                  <c:v>3.9613676071166899</c:v>
                </c:pt>
                <c:pt idx="5876">
                  <c:v>3.9284253120422301</c:v>
                </c:pt>
                <c:pt idx="5877">
                  <c:v>3.8954772949218701</c:v>
                </c:pt>
                <c:pt idx="5878">
                  <c:v>3.85809874534606</c:v>
                </c:pt>
                <c:pt idx="5879">
                  <c:v>3.8251590728759699</c:v>
                </c:pt>
                <c:pt idx="5880">
                  <c:v>3.7922194004058798</c:v>
                </c:pt>
                <c:pt idx="5881">
                  <c:v>3.7592818737029998</c:v>
                </c:pt>
                <c:pt idx="5882">
                  <c:v>3.72184753417968</c:v>
                </c:pt>
                <c:pt idx="5883">
                  <c:v>3.6889348030090301</c:v>
                </c:pt>
                <c:pt idx="5884">
                  <c:v>3.6560301780700599</c:v>
                </c:pt>
                <c:pt idx="5885">
                  <c:v>3.6231346130371</c:v>
                </c:pt>
                <c:pt idx="5886">
                  <c:v>3.5902509689331001</c:v>
                </c:pt>
                <c:pt idx="5887">
                  <c:v>3.5528304576873699</c:v>
                </c:pt>
                <c:pt idx="5888">
                  <c:v>3.5199930667877202</c:v>
                </c:pt>
                <c:pt idx="5889">
                  <c:v>3.4871728420257502</c:v>
                </c:pt>
                <c:pt idx="5890">
                  <c:v>3.45437240600585</c:v>
                </c:pt>
                <c:pt idx="5891">
                  <c:v>3.4169836044311501</c:v>
                </c:pt>
                <c:pt idx="5892">
                  <c:v>3.3842463493347101</c:v>
                </c:pt>
                <c:pt idx="5893">
                  <c:v>3.3515348434448198</c:v>
                </c:pt>
                <c:pt idx="5894">
                  <c:v>3.3188509941100999</c:v>
                </c:pt>
                <c:pt idx="5895">
                  <c:v>3.2815349102020201</c:v>
                </c:pt>
                <c:pt idx="5896">
                  <c:v>3.2489314079284601</c:v>
                </c:pt>
                <c:pt idx="5897">
                  <c:v>3.2163619995117099</c:v>
                </c:pt>
                <c:pt idx="5898">
                  <c:v>3.1838290691375701</c:v>
                </c:pt>
                <c:pt idx="5899">
                  <c:v>3.15133357048034</c:v>
                </c:pt>
                <c:pt idx="5900">
                  <c:v>3.1141912937164302</c:v>
                </c:pt>
                <c:pt idx="5901">
                  <c:v>3.0817985534667902</c:v>
                </c:pt>
                <c:pt idx="5902">
                  <c:v>3.0494501590728702</c:v>
                </c:pt>
                <c:pt idx="5903">
                  <c:v>3.0494501590728702</c:v>
                </c:pt>
                <c:pt idx="5904">
                  <c:v>3.0124039649963299</c:v>
                </c:pt>
                <c:pt idx="5905">
                  <c:v>2.9801719188690101</c:v>
                </c:pt>
                <c:pt idx="5906">
                  <c:v>2.9479908943176198</c:v>
                </c:pt>
                <c:pt idx="5907">
                  <c:v>2.9158627986907901</c:v>
                </c:pt>
                <c:pt idx="5908">
                  <c:v>2.8837900161743102</c:v>
                </c:pt>
                <c:pt idx="5909">
                  <c:v>2.8470213413238499</c:v>
                </c:pt>
                <c:pt idx="5910">
                  <c:v>2.8150873184204102</c:v>
                </c:pt>
                <c:pt idx="5911">
                  <c:v>2.7832152843475302</c:v>
                </c:pt>
                <c:pt idx="5912">
                  <c:v>2.7514069080352699</c:v>
                </c:pt>
                <c:pt idx="5913">
                  <c:v>2.7148900032043399</c:v>
                </c:pt>
                <c:pt idx="5914">
                  <c:v>2.6832392215728702</c:v>
                </c:pt>
                <c:pt idx="5915">
                  <c:v>2.6516592502593901</c:v>
                </c:pt>
                <c:pt idx="5916">
                  <c:v>2.6201519966125399</c:v>
                </c:pt>
                <c:pt idx="5917">
                  <c:v>2.5839307308196999</c:v>
                </c:pt>
                <c:pt idx="5918">
                  <c:v>2.55260014533996</c:v>
                </c:pt>
                <c:pt idx="5919">
                  <c:v>2.5213491916656401</c:v>
                </c:pt>
                <c:pt idx="5920">
                  <c:v>2.49017977714538</c:v>
                </c:pt>
                <c:pt idx="5921">
                  <c:v>2.45909452438354</c:v>
                </c:pt>
                <c:pt idx="5922">
                  <c:v>2.4233262538909899</c:v>
                </c:pt>
                <c:pt idx="5923">
                  <c:v>2.3924415111541699</c:v>
                </c:pt>
                <c:pt idx="5924">
                  <c:v>2.3616478443145699</c:v>
                </c:pt>
                <c:pt idx="5925">
                  <c:v>2.3309471607208199</c:v>
                </c:pt>
                <c:pt idx="5926">
                  <c:v>2.2955758571624698</c:v>
                </c:pt>
                <c:pt idx="5927">
                  <c:v>2.2650957107543901</c:v>
                </c:pt>
                <c:pt idx="5928">
                  <c:v>2.2347154617309499</c:v>
                </c:pt>
                <c:pt idx="5929">
                  <c:v>2.2044377326965301</c:v>
                </c:pt>
                <c:pt idx="5930">
                  <c:v>2.1742649078369101</c:v>
                </c:pt>
                <c:pt idx="5931">
                  <c:v>2.1394727230071999</c:v>
                </c:pt>
                <c:pt idx="5932">
                  <c:v>2.1095445156097399</c:v>
                </c:pt>
                <c:pt idx="5933">
                  <c:v>2.07972884178161</c:v>
                </c:pt>
                <c:pt idx="5934">
                  <c:v>2.05002737045288</c:v>
                </c:pt>
                <c:pt idx="5935">
                  <c:v>2.0157368183135902</c:v>
                </c:pt>
                <c:pt idx="5936">
                  <c:v>1.98630034923553</c:v>
                </c:pt>
                <c:pt idx="5937">
                  <c:v>1.9569854736328101</c:v>
                </c:pt>
                <c:pt idx="5938">
                  <c:v>1.92779493331909</c:v>
                </c:pt>
                <c:pt idx="5939">
                  <c:v>1.89873051643371</c:v>
                </c:pt>
                <c:pt idx="5940">
                  <c:v>1.8651491403579701</c:v>
                </c:pt>
                <c:pt idx="5941">
                  <c:v>1.8651491403579701</c:v>
                </c:pt>
                <c:pt idx="5942">
                  <c:v>1.83637547492981</c:v>
                </c:pt>
                <c:pt idx="5943">
                  <c:v>1.8077358007430999</c:v>
                </c:pt>
                <c:pt idx="5944">
                  <c:v>1.7745935916900599</c:v>
                </c:pt>
                <c:pt idx="5945">
                  <c:v>1.74626040458679</c:v>
                </c:pt>
                <c:pt idx="5946">
                  <c:v>1.71806859970092</c:v>
                </c:pt>
                <c:pt idx="5947">
                  <c:v>1.69002032279968</c:v>
                </c:pt>
                <c:pt idx="5948">
                  <c:v>1.65752649307251</c:v>
                </c:pt>
                <c:pt idx="5949">
                  <c:v>1.62980639934539</c:v>
                </c:pt>
                <c:pt idx="5950">
                  <c:v>1.6022372245788501</c:v>
                </c:pt>
                <c:pt idx="5951">
                  <c:v>1.5748218297958301</c:v>
                </c:pt>
                <c:pt idx="5952">
                  <c:v>1.54756259918212</c:v>
                </c:pt>
                <c:pt idx="5953">
                  <c:v>1.5159608125686601</c:v>
                </c:pt>
                <c:pt idx="5954">
                  <c:v>1.4890559911727901</c:v>
                </c:pt>
                <c:pt idx="5955">
                  <c:v>1.4623153209686199</c:v>
                </c:pt>
                <c:pt idx="5956">
                  <c:v>1.43574118614196</c:v>
                </c:pt>
                <c:pt idx="5957">
                  <c:v>1.4049004316329901</c:v>
                </c:pt>
                <c:pt idx="5958">
                  <c:v>1.3787028789520199</c:v>
                </c:pt>
                <c:pt idx="5959">
                  <c:v>1.3526791334152199</c:v>
                </c:pt>
                <c:pt idx="5960">
                  <c:v>1.32683217525482</c:v>
                </c:pt>
                <c:pt idx="5961">
                  <c:v>1.30116462707519</c:v>
                </c:pt>
                <c:pt idx="5962">
                  <c:v>1.27135670185089</c:v>
                </c:pt>
                <c:pt idx="5963">
                  <c:v>1.24609303474426</c:v>
                </c:pt>
                <c:pt idx="5964">
                  <c:v>1.2210167646407999</c:v>
                </c:pt>
                <c:pt idx="5965">
                  <c:v>1.1961303949355999</c:v>
                </c:pt>
                <c:pt idx="5966">
                  <c:v>1.1672000885009699</c:v>
                </c:pt>
                <c:pt idx="5967">
                  <c:v>1.1427401304245</c:v>
                </c:pt>
                <c:pt idx="5968">
                  <c:v>1.1184780597686701</c:v>
                </c:pt>
                <c:pt idx="5969">
                  <c:v>1.09441649913787</c:v>
                </c:pt>
                <c:pt idx="5970">
                  <c:v>1.0664175748825</c:v>
                </c:pt>
                <c:pt idx="5971">
                  <c:v>1.0428054332733101</c:v>
                </c:pt>
                <c:pt idx="5972">
                  <c:v>1.0194019079208301</c:v>
                </c:pt>
                <c:pt idx="5973">
                  <c:v>0.99620968103408802</c:v>
                </c:pt>
                <c:pt idx="5974">
                  <c:v>0.97323161363601696</c:v>
                </c:pt>
                <c:pt idx="5975">
                  <c:v>0.94647645950317405</c:v>
                </c:pt>
                <c:pt idx="5976">
                  <c:v>0.92397624254226696</c:v>
                </c:pt>
                <c:pt idx="5977">
                  <c:v>0.90169841051101696</c:v>
                </c:pt>
                <c:pt idx="5978">
                  <c:v>0.87964552640914895</c:v>
                </c:pt>
                <c:pt idx="5979">
                  <c:v>0.85394334793090798</c:v>
                </c:pt>
                <c:pt idx="5980">
                  <c:v>0.85394334793090798</c:v>
                </c:pt>
                <c:pt idx="5981">
                  <c:v>0.832392036914825</c:v>
                </c:pt>
                <c:pt idx="5982">
                  <c:v>0.811074018478394</c:v>
                </c:pt>
                <c:pt idx="5983">
                  <c:v>0.789991974830627</c:v>
                </c:pt>
                <c:pt idx="5984">
                  <c:v>0.76539862155914296</c:v>
                </c:pt>
                <c:pt idx="5985">
                  <c:v>0.74484199285507202</c:v>
                </c:pt>
                <c:pt idx="5986">
                  <c:v>0.72452992200851396</c:v>
                </c:pt>
                <c:pt idx="5987">
                  <c:v>0.70446521043777499</c:v>
                </c:pt>
                <c:pt idx="5988">
                  <c:v>0.68103712797164895</c:v>
                </c:pt>
                <c:pt idx="5989">
                  <c:v>0.66152185201644897</c:v>
                </c:pt>
                <c:pt idx="5990">
                  <c:v>0.64226245880126998</c:v>
                </c:pt>
                <c:pt idx="5991">
                  <c:v>0.62326174974441495</c:v>
                </c:pt>
                <c:pt idx="5992">
                  <c:v>0.60452264547348</c:v>
                </c:pt>
                <c:pt idx="5993">
                  <c:v>0.58262938261032104</c:v>
                </c:pt>
                <c:pt idx="5994">
                  <c:v>0.56446993350982699</c:v>
                </c:pt>
                <c:pt idx="5995">
                  <c:v>0.54658073186874401</c:v>
                </c:pt>
                <c:pt idx="5996">
                  <c:v>0.52896457910537698</c:v>
                </c:pt>
                <c:pt idx="5997">
                  <c:v>0.50836509466171298</c:v>
                </c:pt>
                <c:pt idx="5998">
                  <c:v>0.49135336279869102</c:v>
                </c:pt>
                <c:pt idx="5999">
                  <c:v>0.47462362051010099</c:v>
                </c:pt>
                <c:pt idx="6000">
                  <c:v>0.45817860960960399</c:v>
                </c:pt>
                <c:pt idx="6001">
                  <c:v>0.43893164396286</c:v>
                </c:pt>
                <c:pt idx="6002">
                  <c:v>0.42311614751815801</c:v>
                </c:pt>
                <c:pt idx="6003">
                  <c:v>0.40759438276290899</c:v>
                </c:pt>
                <c:pt idx="6004">
                  <c:v>0.39236924052238498</c:v>
                </c:pt>
                <c:pt idx="6005">
                  <c:v>0.37744364142417902</c:v>
                </c:pt>
                <c:pt idx="6006">
                  <c:v>0.35996410250663802</c:v>
                </c:pt>
                <c:pt idx="6007">
                  <c:v>0.34569942951202398</c:v>
                </c:pt>
                <c:pt idx="6008">
                  <c:v>0.33174341917038003</c:v>
                </c:pt>
                <c:pt idx="6009">
                  <c:v>0.31809893250465399</c:v>
                </c:pt>
                <c:pt idx="6010">
                  <c:v>0.30210539698600802</c:v>
                </c:pt>
                <c:pt idx="6011">
                  <c:v>0.28914758563041698</c:v>
                </c:pt>
                <c:pt idx="6012">
                  <c:v>0.27651050686836198</c:v>
                </c:pt>
                <c:pt idx="6013">
                  <c:v>0.26419711112976102</c:v>
                </c:pt>
                <c:pt idx="6014">
                  <c:v>0.25221043825149497</c:v>
                </c:pt>
                <c:pt idx="6015">
                  <c:v>0.238150119781494</c:v>
                </c:pt>
                <c:pt idx="6016">
                  <c:v>0.22688238322734799</c:v>
                </c:pt>
                <c:pt idx="6017">
                  <c:v>0.215950652956963</c:v>
                </c:pt>
                <c:pt idx="6018">
                  <c:v>0.20535793900489799</c:v>
                </c:pt>
                <c:pt idx="6019">
                  <c:v>0.20311346650123599</c:v>
                </c:pt>
                <c:pt idx="6020">
                  <c:v>0.19292075932025901</c:v>
                </c:pt>
                <c:pt idx="6021">
                  <c:v>0.18307337164878801</c:v>
                </c:pt>
                <c:pt idx="6022">
                  <c:v>0.173574388027191</c:v>
                </c:pt>
                <c:pt idx="6023">
                  <c:v>0.16442689299583399</c:v>
                </c:pt>
                <c:pt idx="6024">
                  <c:v>0.15367558598518399</c:v>
                </c:pt>
                <c:pt idx="6025">
                  <c:v>0.14530012011528001</c:v>
                </c:pt>
                <c:pt idx="6026">
                  <c:v>0.13728561997413599</c:v>
                </c:pt>
                <c:pt idx="6027">
                  <c:v>0.129635185003281</c:v>
                </c:pt>
                <c:pt idx="6028">
                  <c:v>0.120633237063885</c:v>
                </c:pt>
                <c:pt idx="6029">
                  <c:v>0.11378182470798499</c:v>
                </c:pt>
                <c:pt idx="6030">
                  <c:v>0.107304066419601</c:v>
                </c:pt>
                <c:pt idx="6031">
                  <c:v>0.101203098893166</c:v>
                </c:pt>
                <c:pt idx="6032">
                  <c:v>9.4014719128608995E-2</c:v>
                </c:pt>
                <c:pt idx="6033">
                  <c:v>8.8740088045596993E-2</c:v>
                </c:pt>
                <c:pt idx="6034">
                  <c:v>8.3851911127567E-2</c:v>
                </c:pt>
                <c:pt idx="6035">
                  <c:v>7.9351760447024994E-2</c:v>
                </c:pt>
                <c:pt idx="6036">
                  <c:v>7.5158268213271998E-2</c:v>
                </c:pt>
                <c:pt idx="6037">
                  <c:v>7.0007249712944003E-2</c:v>
                </c:pt>
                <c:pt idx="6038">
                  <c:v>6.6257275640964994E-2</c:v>
                </c:pt>
                <c:pt idx="6039">
                  <c:v>6.2661729753016995E-2</c:v>
                </c:pt>
                <c:pt idx="6040">
                  <c:v>5.9220321476460003E-2</c:v>
                </c:pt>
                <c:pt idx="6041">
                  <c:v>5.4966464638710001E-2</c:v>
                </c:pt>
                <c:pt idx="6042">
                  <c:v>5.1824733614922E-2</c:v>
                </c:pt>
                <c:pt idx="6043">
                  <c:v>4.8794172704219999E-2</c:v>
                </c:pt>
                <c:pt idx="6044">
                  <c:v>4.5875791460275997E-2</c:v>
                </c:pt>
                <c:pt idx="6045">
                  <c:v>4.3070606887340997E-2</c:v>
                </c:pt>
                <c:pt idx="6046">
                  <c:v>3.9616882801055998E-2</c:v>
                </c:pt>
                <c:pt idx="6047">
                  <c:v>3.7080164998770003E-2</c:v>
                </c:pt>
                <c:pt idx="6048">
                  <c:v>3.4659795463085001E-2</c:v>
                </c:pt>
                <c:pt idx="6049">
                  <c:v>3.2356787472963E-2</c:v>
                </c:pt>
                <c:pt idx="6050">
                  <c:v>2.9573192819952999E-2</c:v>
                </c:pt>
                <c:pt idx="6051">
                  <c:v>2.7547815814614001E-2</c:v>
                </c:pt>
                <c:pt idx="6052">
                  <c:v>2.5642991065979E-2</c:v>
                </c:pt>
                <c:pt idx="6053">
                  <c:v>2.3857092484832001E-2</c:v>
                </c:pt>
                <c:pt idx="6054">
                  <c:v>2.1702891215681998E-2</c:v>
                </c:pt>
                <c:pt idx="6055">
                  <c:v>2.0108509808778999E-2</c:v>
                </c:pt>
                <c:pt idx="6056">
                  <c:v>1.859456114471E-2</c:v>
                </c:pt>
                <c:pt idx="6057">
                  <c:v>1.859456114471E-2</c:v>
                </c:pt>
                <c:pt idx="6058">
                  <c:v>1.7168404534459E-2</c:v>
                </c:pt>
                <c:pt idx="6059">
                  <c:v>1.5478823333979E-2</c:v>
                </c:pt>
                <c:pt idx="6060">
                  <c:v>1.4302155002952E-2</c:v>
                </c:pt>
                <c:pt idx="6061">
                  <c:v>1.3249941170216E-2</c:v>
                </c:pt>
                <c:pt idx="6062">
                  <c:v>1.2322540394962E-2</c:v>
                </c:pt>
                <c:pt idx="6063">
                  <c:v>1.1169005185366E-2</c:v>
                </c:pt>
                <c:pt idx="6064">
                  <c:v>1.0455935262144E-2</c:v>
                </c:pt>
                <c:pt idx="6065">
                  <c:v>9.8221497610210002E-3</c:v>
                </c:pt>
                <c:pt idx="6066">
                  <c:v>9.2676552012559994E-3</c:v>
                </c:pt>
                <c:pt idx="6067">
                  <c:v>8.7924599647519995E-3</c:v>
                </c:pt>
                <c:pt idx="6068">
                  <c:v>8.0210929736499997E-3</c:v>
                </c:pt>
                <c:pt idx="6069">
                  <c:v>7.698205765337E-3</c:v>
                </c:pt>
                <c:pt idx="6070">
                  <c:v>7.454736158252E-3</c:v>
                </c:pt>
                <c:pt idx="6071">
                  <c:v>7.2907009162010003E-3</c:v>
                </c:pt>
                <c:pt idx="6072">
                  <c:v>7.2061177343129999E-3</c:v>
                </c:pt>
                <c:pt idx="6073">
                  <c:v>6.8032611161469997E-3</c:v>
                </c:pt>
                <c:pt idx="6074">
                  <c:v>6.871738471091E-3</c:v>
                </c:pt>
                <c:pt idx="6075">
                  <c:v>7.0198159664870002E-3</c:v>
                </c:pt>
                <c:pt idx="6076">
                  <c:v>7.2475182823840004E-3</c:v>
                </c:pt>
                <c:pt idx="6077">
                  <c:v>7.1428250521420001E-3</c:v>
                </c:pt>
                <c:pt idx="6078">
                  <c:v>7.524298969656E-3</c:v>
                </c:pt>
                <c:pt idx="6079">
                  <c:v>7.9855686053629995E-3</c:v>
                </c:pt>
                <c:pt idx="6080">
                  <c:v>8.5266679525379998E-3</c:v>
                </c:pt>
                <c:pt idx="6081">
                  <c:v>9.1476300731300007E-3</c:v>
                </c:pt>
                <c:pt idx="6082">
                  <c:v>9.4185946509239993E-3</c:v>
                </c:pt>
                <c:pt idx="6083">
                  <c:v>1.0194264352321999E-2</c:v>
                </c:pt>
                <c:pt idx="6084">
                  <c:v>1.104995328933E-2</c:v>
                </c:pt>
                <c:pt idx="6085">
                  <c:v>1.1960398405789999E-2</c:v>
                </c:pt>
                <c:pt idx="6086">
                  <c:v>1.2904041446745E-2</c:v>
                </c:pt>
                <c:pt idx="6087">
                  <c:v>1.3880564831197E-2</c:v>
                </c:pt>
                <c:pt idx="6088">
                  <c:v>1.4889650978147999E-2</c:v>
                </c:pt>
                <c:pt idx="6089">
                  <c:v>1.5930986031889999E-2</c:v>
                </c:pt>
                <c:pt idx="6090">
                  <c:v>1.7004253342748001E-2</c:v>
                </c:pt>
                <c:pt idx="6091">
                  <c:v>1.8109140917659E-2</c:v>
                </c:pt>
                <c:pt idx="6092">
                  <c:v>1.9245335832238E-2</c:v>
                </c:pt>
                <c:pt idx="6093">
                  <c:v>2.0412525162101E-2</c:v>
                </c:pt>
                <c:pt idx="6094">
                  <c:v>2.1610399708152001E-2</c:v>
                </c:pt>
                <c:pt idx="6095">
                  <c:v>2.2838646546006001E-2</c:v>
                </c:pt>
                <c:pt idx="6096">
                  <c:v>2.4096960201858999E-2</c:v>
                </c:pt>
                <c:pt idx="6097">
                  <c:v>2.5385031476617002E-2</c:v>
                </c:pt>
                <c:pt idx="6098">
                  <c:v>2.6702553033828999E-2</c:v>
                </c:pt>
                <c:pt idx="6099">
                  <c:v>2.8049217537045E-2</c:v>
                </c:pt>
                <c:pt idx="6100">
                  <c:v>2.9424721375108001E-2</c:v>
                </c:pt>
                <c:pt idx="6101">
                  <c:v>3.0828760936855999E-2</c:v>
                </c:pt>
                <c:pt idx="6102">
                  <c:v>3.2261028885841002E-2</c:v>
                </c:pt>
                <c:pt idx="6103">
                  <c:v>3.3721227198839E-2</c:v>
                </c:pt>
                <c:pt idx="6104">
                  <c:v>3.5209052264689997E-2</c:v>
                </c:pt>
                <c:pt idx="6105">
                  <c:v>3.6724206060171002E-2</c:v>
                </c:pt>
                <c:pt idx="6106">
                  <c:v>3.8266386836767002E-2</c:v>
                </c:pt>
                <c:pt idx="6107">
                  <c:v>3.9835292845964002E-2</c:v>
                </c:pt>
                <c:pt idx="6108">
                  <c:v>4.1430629789828997E-2</c:v>
                </c:pt>
                <c:pt idx="6109">
                  <c:v>4.2193297296762002E-2</c:v>
                </c:pt>
                <c:pt idx="6110">
                  <c:v>4.3824248015881001E-2</c:v>
                </c:pt>
                <c:pt idx="6111">
                  <c:v>4.5480795204638998E-2</c:v>
                </c:pt>
                <c:pt idx="6112">
                  <c:v>4.7162644565105001E-2</c:v>
                </c:pt>
                <c:pt idx="6113">
                  <c:v>4.8869501799345003E-2</c:v>
                </c:pt>
                <c:pt idx="6114">
                  <c:v>5.0601072609425E-2</c:v>
                </c:pt>
                <c:pt idx="6115">
                  <c:v>5.2357070147991E-2</c:v>
                </c:pt>
                <c:pt idx="6116">
                  <c:v>5.4137200117110998E-2</c:v>
                </c:pt>
                <c:pt idx="6117">
                  <c:v>5.5941175669431999E-2</c:v>
                </c:pt>
                <c:pt idx="6118">
                  <c:v>5.7768709957600001E-2</c:v>
                </c:pt>
                <c:pt idx="6119">
                  <c:v>5.9619512408972002E-2</c:v>
                </c:pt>
                <c:pt idx="6120">
                  <c:v>6.1493296176194999E-2</c:v>
                </c:pt>
                <c:pt idx="6121">
                  <c:v>6.3389778137207003E-2</c:v>
                </c:pt>
                <c:pt idx="6122">
                  <c:v>6.5308675169944999E-2</c:v>
                </c:pt>
                <c:pt idx="6123">
                  <c:v>6.7249700427054998E-2</c:v>
                </c:pt>
                <c:pt idx="6124">
                  <c:v>6.9212570786475996E-2</c:v>
                </c:pt>
                <c:pt idx="6125">
                  <c:v>7.1197003126144007E-2</c:v>
                </c:pt>
                <c:pt idx="6126">
                  <c:v>7.3202721774577997E-2</c:v>
                </c:pt>
                <c:pt idx="6127">
                  <c:v>7.5229443609714994E-2</c:v>
                </c:pt>
                <c:pt idx="6128">
                  <c:v>7.7276892960071994E-2</c:v>
                </c:pt>
                <c:pt idx="6129">
                  <c:v>7.9344786703586995E-2</c:v>
                </c:pt>
                <c:pt idx="6130">
                  <c:v>8.1432849168776994E-2</c:v>
                </c:pt>
                <c:pt idx="6131">
                  <c:v>8.3540812134743E-2</c:v>
                </c:pt>
                <c:pt idx="6132">
                  <c:v>8.5668385028839E-2</c:v>
                </c:pt>
                <c:pt idx="6133">
                  <c:v>8.7815307080746002E-2</c:v>
                </c:pt>
                <c:pt idx="6134">
                  <c:v>8.9981295168400005E-2</c:v>
                </c:pt>
                <c:pt idx="6135">
                  <c:v>9.2166081070900005E-2</c:v>
                </c:pt>
                <c:pt idx="6136">
                  <c:v>9.4369396567344999E-2</c:v>
                </c:pt>
                <c:pt idx="6137">
                  <c:v>9.6590965986251998E-2</c:v>
                </c:pt>
                <c:pt idx="6138">
                  <c:v>9.8830521106719998E-2</c:v>
                </c:pt>
                <c:pt idx="6139">
                  <c:v>0.101087793707848</c:v>
                </c:pt>
                <c:pt idx="6140">
                  <c:v>0.10336252301931401</c:v>
                </c:pt>
                <c:pt idx="6141">
                  <c:v>0.10565442591905599</c:v>
                </c:pt>
                <c:pt idx="6142">
                  <c:v>0.107963249087334</c:v>
                </c:pt>
                <c:pt idx="6143">
                  <c:v>0.110288731753826</c:v>
                </c:pt>
                <c:pt idx="6144">
                  <c:v>0.112630598247051</c:v>
                </c:pt>
                <c:pt idx="6145">
                  <c:v>0.114988587796688</c:v>
                </c:pt>
                <c:pt idx="6146">
                  <c:v>0.11736243963241599</c:v>
                </c:pt>
                <c:pt idx="6147">
                  <c:v>0.119751900434494</c:v>
                </c:pt>
                <c:pt idx="6148">
                  <c:v>0.120698422193527</c:v>
                </c:pt>
                <c:pt idx="6149">
                  <c:v>0.12310388684272799</c:v>
                </c:pt>
                <c:pt idx="6150">
                  <c:v>0.1255242228508</c:v>
                </c:pt>
                <c:pt idx="6151">
                  <c:v>0.12795919179916401</c:v>
                </c:pt>
                <c:pt idx="6152">
                  <c:v>0.130408510565758</c:v>
                </c:pt>
                <c:pt idx="6153">
                  <c:v>0.13287194073200201</c:v>
                </c:pt>
                <c:pt idx="6154">
                  <c:v>0.13534921407699599</c:v>
                </c:pt>
                <c:pt idx="6155">
                  <c:v>0.13784010708332101</c:v>
                </c:pt>
                <c:pt idx="6156">
                  <c:v>0.14034432172775299</c:v>
                </c:pt>
                <c:pt idx="6157">
                  <c:v>0.14286164939403501</c:v>
                </c:pt>
                <c:pt idx="6158">
                  <c:v>0.14539180696010601</c:v>
                </c:pt>
                <c:pt idx="6159">
                  <c:v>0.147934570908546</c:v>
                </c:pt>
                <c:pt idx="6160">
                  <c:v>0.150489673018456</c:v>
                </c:pt>
                <c:pt idx="6161">
                  <c:v>0.153056874871254</c:v>
                </c:pt>
                <c:pt idx="6162">
                  <c:v>0.15563592314720201</c:v>
                </c:pt>
                <c:pt idx="6163">
                  <c:v>0.15822656452655801</c:v>
                </c:pt>
                <c:pt idx="6164">
                  <c:v>0.16082857549190499</c:v>
                </c:pt>
                <c:pt idx="6165">
                  <c:v>0.163441702723503</c:v>
                </c:pt>
                <c:pt idx="6166">
                  <c:v>0.166065692901611</c:v>
                </c:pt>
                <c:pt idx="6167">
                  <c:v>0.16870030760765101</c:v>
                </c:pt>
                <c:pt idx="6168">
                  <c:v>0.17134530842304199</c:v>
                </c:pt>
                <c:pt idx="6169">
                  <c:v>0.17400047183036799</c:v>
                </c:pt>
                <c:pt idx="6170">
                  <c:v>0.176665529608727</c:v>
                </c:pt>
                <c:pt idx="6171">
                  <c:v>0.17934024333953899</c:v>
                </c:pt>
                <c:pt idx="6172">
                  <c:v>0.18202440440654799</c:v>
                </c:pt>
                <c:pt idx="6173">
                  <c:v>0.18471775949001301</c:v>
                </c:pt>
                <c:pt idx="6174">
                  <c:v>0.18742005527019501</c:v>
                </c:pt>
                <c:pt idx="6175">
                  <c:v>0.19013108313083599</c:v>
                </c:pt>
                <c:pt idx="6176">
                  <c:v>0.19285060465335799</c:v>
                </c:pt>
                <c:pt idx="6177">
                  <c:v>0.19557836651802099</c:v>
                </c:pt>
                <c:pt idx="6178">
                  <c:v>0.19831416010856601</c:v>
                </c:pt>
                <c:pt idx="6179">
                  <c:v>0.20105774700641599</c:v>
                </c:pt>
                <c:pt idx="6180">
                  <c:v>0.203808888792992</c:v>
                </c:pt>
                <c:pt idx="6181">
                  <c:v>0.20656737685203599</c:v>
                </c:pt>
                <c:pt idx="6182">
                  <c:v>0.20933295786380801</c:v>
                </c:pt>
                <c:pt idx="6183">
                  <c:v>0.21210540831089</c:v>
                </c:pt>
                <c:pt idx="6184">
                  <c:v>0.21488451957702601</c:v>
                </c:pt>
                <c:pt idx="6185">
                  <c:v>0.217670053243637</c:v>
                </c:pt>
                <c:pt idx="6186">
                  <c:v>0.220461785793304</c:v>
                </c:pt>
                <c:pt idx="6187">
                  <c:v>0.22325949370861101</c:v>
                </c:pt>
                <c:pt idx="6188">
                  <c:v>0.22606295347213701</c:v>
                </c:pt>
                <c:pt idx="6189">
                  <c:v>0.22887195646762801</c:v>
                </c:pt>
                <c:pt idx="6190">
                  <c:v>0.23168624937534299</c:v>
                </c:pt>
                <c:pt idx="6191">
                  <c:v>0.23450565338134799</c:v>
                </c:pt>
                <c:pt idx="6192">
                  <c:v>0.23732991516590099</c:v>
                </c:pt>
                <c:pt idx="6193">
                  <c:v>0.240158841013908</c:v>
                </c:pt>
                <c:pt idx="6194">
                  <c:v>0.24299219250678999</c:v>
                </c:pt>
                <c:pt idx="6195">
                  <c:v>0.24582977592945099</c:v>
                </c:pt>
                <c:pt idx="6196">
                  <c:v>0.24867135286331199</c:v>
                </c:pt>
                <c:pt idx="6197">
                  <c:v>0.25151672959327698</c:v>
                </c:pt>
                <c:pt idx="6198">
                  <c:v>0.25436568260192899</c:v>
                </c:pt>
                <c:pt idx="6199">
                  <c:v>0.25721800327300998</c:v>
                </c:pt>
                <c:pt idx="6200">
                  <c:v>0.260073453187943</c:v>
                </c:pt>
                <c:pt idx="6201">
                  <c:v>0.26293188333511402</c:v>
                </c:pt>
                <c:pt idx="6202">
                  <c:v>0.26795491576194802</c:v>
                </c:pt>
                <c:pt idx="6203">
                  <c:v>0.27083018422126798</c:v>
                </c:pt>
                <c:pt idx="6204">
                  <c:v>0.27370771765708901</c:v>
                </c:pt>
                <c:pt idx="6205">
                  <c:v>0.27658727765083302</c:v>
                </c:pt>
                <c:pt idx="6206">
                  <c:v>0.27946871519088701</c:v>
                </c:pt>
                <c:pt idx="6207">
                  <c:v>0.28235182166099498</c:v>
                </c:pt>
                <c:pt idx="6208">
                  <c:v>0.28523632884025601</c:v>
                </c:pt>
                <c:pt idx="6209">
                  <c:v>0.288122117519379</c:v>
                </c:pt>
                <c:pt idx="6210">
                  <c:v>0.29100891947746299</c:v>
                </c:pt>
                <c:pt idx="6211">
                  <c:v>0.29389655590057401</c:v>
                </c:pt>
                <c:pt idx="6212">
                  <c:v>0.296784847974777</c:v>
                </c:pt>
                <c:pt idx="6213">
                  <c:v>0.29967355728149397</c:v>
                </c:pt>
                <c:pt idx="6214">
                  <c:v>0.30256250500678999</c:v>
                </c:pt>
                <c:pt idx="6215">
                  <c:v>0.30545151233673101</c:v>
                </c:pt>
                <c:pt idx="6216">
                  <c:v>0.30834034085273698</c:v>
                </c:pt>
                <c:pt idx="6217">
                  <c:v>0.31122884154319802</c:v>
                </c:pt>
                <c:pt idx="6218">
                  <c:v>0.31645256280898998</c:v>
                </c:pt>
                <c:pt idx="6219">
                  <c:v>0.31935045123100297</c:v>
                </c:pt>
                <c:pt idx="6220">
                  <c:v>0.32224735617637601</c:v>
                </c:pt>
                <c:pt idx="6221">
                  <c:v>0.32514309883117698</c:v>
                </c:pt>
                <c:pt idx="6222">
                  <c:v>0.32803747057914701</c:v>
                </c:pt>
                <c:pt idx="6223">
                  <c:v>0.33093029260635398</c:v>
                </c:pt>
                <c:pt idx="6224">
                  <c:v>0.33382135629653897</c:v>
                </c:pt>
                <c:pt idx="6225">
                  <c:v>0.339114099740982</c:v>
                </c:pt>
                <c:pt idx="6226">
                  <c:v>0.34201139211654702</c:v>
                </c:pt>
                <c:pt idx="6227">
                  <c:v>0.34490630030632002</c:v>
                </c:pt>
                <c:pt idx="6228">
                  <c:v>0.34779867529869102</c:v>
                </c:pt>
                <c:pt idx="6229">
                  <c:v>0.35068833827972401</c:v>
                </c:pt>
                <c:pt idx="6230">
                  <c:v>0.35357508063316301</c:v>
                </c:pt>
                <c:pt idx="6231">
                  <c:v>0.35645872354507402</c:v>
                </c:pt>
                <c:pt idx="6232">
                  <c:v>0.35933908820152299</c:v>
                </c:pt>
                <c:pt idx="6233">
                  <c:v>0.36469373106956499</c:v>
                </c:pt>
                <c:pt idx="6234">
                  <c:v>0.36757680773735002</c:v>
                </c:pt>
                <c:pt idx="6235">
                  <c:v>0.37045601010322599</c:v>
                </c:pt>
                <c:pt idx="6236">
                  <c:v>0.373331189155579</c:v>
                </c:pt>
                <c:pt idx="6237">
                  <c:v>0.37620213627815202</c:v>
                </c:pt>
                <c:pt idx="6238">
                  <c:v>0.37906867265701299</c:v>
                </c:pt>
                <c:pt idx="6239">
                  <c:v>0.38193064928054798</c:v>
                </c:pt>
                <c:pt idx="6240">
                  <c:v>0.38732597231864901</c:v>
                </c:pt>
                <c:pt idx="6241">
                  <c:v>0.39018765091896102</c:v>
                </c:pt>
                <c:pt idx="6242">
                  <c:v>0.393044203519821</c:v>
                </c:pt>
                <c:pt idx="6243">
                  <c:v>0.39589542150497398</c:v>
                </c:pt>
                <c:pt idx="6244">
                  <c:v>0.398741185665131</c:v>
                </c:pt>
                <c:pt idx="6245">
                  <c:v>0.40158128738403298</c:v>
                </c:pt>
                <c:pt idx="6246">
                  <c:v>0.40441557765007002</c:v>
                </c:pt>
                <c:pt idx="6247">
                  <c:v>0.40724387764930697</c:v>
                </c:pt>
                <c:pt idx="6248">
                  <c:v>0.41266992688178999</c:v>
                </c:pt>
                <c:pt idx="6249">
                  <c:v>0.41266992688178999</c:v>
                </c:pt>
                <c:pt idx="6250">
                  <c:v>0.41549468040466297</c:v>
                </c:pt>
                <c:pt idx="6251">
                  <c:v>0.418312877416611</c:v>
                </c:pt>
                <c:pt idx="6252">
                  <c:v>0.42112436890602101</c:v>
                </c:pt>
                <c:pt idx="6253">
                  <c:v>0.42392900586128202</c:v>
                </c:pt>
                <c:pt idx="6254">
                  <c:v>0.42672660946846003</c:v>
                </c:pt>
                <c:pt idx="6255">
                  <c:v>0.42951706051826499</c:v>
                </c:pt>
                <c:pt idx="6256">
                  <c:v>0.43230015039443997</c:v>
                </c:pt>
                <c:pt idx="6257">
                  <c:v>0.43774121999740601</c:v>
                </c:pt>
                <c:pt idx="6258">
                  <c:v>0.44051760435104398</c:v>
                </c:pt>
                <c:pt idx="6259">
                  <c:v>0.44328609108924899</c:v>
                </c:pt>
                <c:pt idx="6260">
                  <c:v>0.44604659080505399</c:v>
                </c:pt>
                <c:pt idx="6261">
                  <c:v>0.44879889488220198</c:v>
                </c:pt>
                <c:pt idx="6262">
                  <c:v>0.45154285430908198</c:v>
                </c:pt>
                <c:pt idx="6263">
                  <c:v>0.45427834987640398</c:v>
                </c:pt>
                <c:pt idx="6264">
                  <c:v>0.45700520277023299</c:v>
                </c:pt>
                <c:pt idx="6265">
                  <c:v>0.46244609355926503</c:v>
                </c:pt>
                <c:pt idx="6266">
                  <c:v>0.46516320109367398</c:v>
                </c:pt>
                <c:pt idx="6267">
                  <c:v>0.46787115931510898</c:v>
                </c:pt>
                <c:pt idx="6268">
                  <c:v>0.470569849014282</c:v>
                </c:pt>
                <c:pt idx="6269">
                  <c:v>0.47325909137725802</c:v>
                </c:pt>
                <c:pt idx="6270">
                  <c:v>0.47593873739242598</c:v>
                </c:pt>
                <c:pt idx="6271">
                  <c:v>0.478608667850494</c:v>
                </c:pt>
                <c:pt idx="6272">
                  <c:v>0.48126870393753102</c:v>
                </c:pt>
                <c:pt idx="6273">
                  <c:v>0.48391875624656699</c:v>
                </c:pt>
                <c:pt idx="6274">
                  <c:v>0.48934218287468001</c:v>
                </c:pt>
                <c:pt idx="6275">
                  <c:v>0.49197924137115501</c:v>
                </c:pt>
                <c:pt idx="6276">
                  <c:v>0.49460580945014998</c:v>
                </c:pt>
                <c:pt idx="6277">
                  <c:v>0.49722173810005199</c:v>
                </c:pt>
                <c:pt idx="6278">
                  <c:v>0.49982690811157199</c:v>
                </c:pt>
                <c:pt idx="6279">
                  <c:v>0.50242114067077603</c:v>
                </c:pt>
                <c:pt idx="6280">
                  <c:v>0.50500434637069702</c:v>
                </c:pt>
                <c:pt idx="6281">
                  <c:v>0.50757634639740001</c:v>
                </c:pt>
                <c:pt idx="6282">
                  <c:v>0.51013702154159501</c:v>
                </c:pt>
                <c:pt idx="6283">
                  <c:v>0.51552551984786998</c:v>
                </c:pt>
                <c:pt idx="6284">
                  <c:v>0.51807016134262096</c:v>
                </c:pt>
                <c:pt idx="6285">
                  <c:v>0.52060300111770597</c:v>
                </c:pt>
                <c:pt idx="6286">
                  <c:v>0.523123979568481</c:v>
                </c:pt>
                <c:pt idx="6287">
                  <c:v>0.52563291788101196</c:v>
                </c:pt>
                <c:pt idx="6288">
                  <c:v>0.52812969684600797</c:v>
                </c:pt>
                <c:pt idx="6289">
                  <c:v>0.53061413764953602</c:v>
                </c:pt>
                <c:pt idx="6290">
                  <c:v>0.53308618068695102</c:v>
                </c:pt>
                <c:pt idx="6291">
                  <c:v>0.53554564714431796</c:v>
                </c:pt>
                <c:pt idx="6292">
                  <c:v>0.540882527828217</c:v>
                </c:pt>
                <c:pt idx="6293">
                  <c:v>0.54332304000854503</c:v>
                </c:pt>
                <c:pt idx="6294">
                  <c:v>0.54575061798095703</c:v>
                </c:pt>
                <c:pt idx="6295">
                  <c:v>0.548165082931519</c:v>
                </c:pt>
                <c:pt idx="6296">
                  <c:v>0.55056631565094005</c:v>
                </c:pt>
                <c:pt idx="6297">
                  <c:v>0.55295419692993197</c:v>
                </c:pt>
                <c:pt idx="6298">
                  <c:v>0.55532860755920399</c:v>
                </c:pt>
                <c:pt idx="6299">
                  <c:v>0.55768948793411299</c:v>
                </c:pt>
                <c:pt idx="6300">
                  <c:v>0.56296640634536699</c:v>
                </c:pt>
                <c:pt idx="6301">
                  <c:v>0.56530582904815696</c:v>
                </c:pt>
                <c:pt idx="6302">
                  <c:v>0.56763124465942405</c:v>
                </c:pt>
                <c:pt idx="6303">
                  <c:v>0.56994259357452404</c:v>
                </c:pt>
                <c:pt idx="6304">
                  <c:v>0.57223969697952304</c:v>
                </c:pt>
                <c:pt idx="6305">
                  <c:v>0.57452249526977495</c:v>
                </c:pt>
                <c:pt idx="6306">
                  <c:v>0.57679086923599199</c:v>
                </c:pt>
                <c:pt idx="6307">
                  <c:v>0.57904464006423995</c:v>
                </c:pt>
                <c:pt idx="6308">
                  <c:v>0.58128374814987205</c:v>
                </c:pt>
                <c:pt idx="6309">
                  <c:v>0.58647948503494296</c:v>
                </c:pt>
                <c:pt idx="6310">
                  <c:v>0.58869451284408603</c:v>
                </c:pt>
                <c:pt idx="6311">
                  <c:v>0.59089457988739003</c:v>
                </c:pt>
                <c:pt idx="6312">
                  <c:v>0.59307944774627697</c:v>
                </c:pt>
                <c:pt idx="6313">
                  <c:v>0.59823077917098999</c:v>
                </c:pt>
                <c:pt idx="6314">
                  <c:v>0.60039043426513705</c:v>
                </c:pt>
                <c:pt idx="6315">
                  <c:v>0.60253459215164196</c:v>
                </c:pt>
                <c:pt idx="6316">
                  <c:v>0.60764878988266002</c:v>
                </c:pt>
                <c:pt idx="6317">
                  <c:v>0.60976678133010898</c:v>
                </c:pt>
                <c:pt idx="6318">
                  <c:v>0.61186891794204701</c:v>
                </c:pt>
                <c:pt idx="6319">
                  <c:v>0.61694395542144798</c:v>
                </c:pt>
                <c:pt idx="6320">
                  <c:v>0.61694395542144798</c:v>
                </c:pt>
                <c:pt idx="6321">
                  <c:v>0.61901903152465798</c:v>
                </c:pt>
                <c:pt idx="6322">
                  <c:v>0.62406432628631603</c:v>
                </c:pt>
                <c:pt idx="6323">
                  <c:v>0.62611180543899503</c:v>
                </c:pt>
                <c:pt idx="6324">
                  <c:v>0.62814283370971702</c:v>
                </c:pt>
                <c:pt idx="6325">
                  <c:v>0.63314551115036</c:v>
                </c:pt>
                <c:pt idx="6326">
                  <c:v>0.63514804840087902</c:v>
                </c:pt>
                <c:pt idx="6327">
                  <c:v>0.64011847972869895</c:v>
                </c:pt>
                <c:pt idx="6328">
                  <c:v>0.64209192991256703</c:v>
                </c:pt>
                <c:pt idx="6329">
                  <c:v>0.644048392772675</c:v>
                </c:pt>
                <c:pt idx="6330">
                  <c:v>0.648972868919373</c:v>
                </c:pt>
                <c:pt idx="6331">
                  <c:v>0.65089941024780296</c:v>
                </c:pt>
                <c:pt idx="6332">
                  <c:v>0.65280860662460305</c:v>
                </c:pt>
                <c:pt idx="6333">
                  <c:v>0.65768533945083596</c:v>
                </c:pt>
                <c:pt idx="6334">
                  <c:v>0.65956383943557695</c:v>
                </c:pt>
                <c:pt idx="6335">
                  <c:v>0.66142469644546498</c:v>
                </c:pt>
                <c:pt idx="6336">
                  <c:v>0.66440457105636597</c:v>
                </c:pt>
                <c:pt idx="6337">
                  <c:v>0.66625183820724498</c:v>
                </c:pt>
                <c:pt idx="6338">
                  <c:v>0.66808122396469105</c:v>
                </c:pt>
                <c:pt idx="6339">
                  <c:v>0.672870993614197</c:v>
                </c:pt>
                <c:pt idx="6340">
                  <c:v>0.67466837167739901</c:v>
                </c:pt>
                <c:pt idx="6341">
                  <c:v>0.67644757032394398</c:v>
                </c:pt>
                <c:pt idx="6342">
                  <c:v>0.68118470907211304</c:v>
                </c:pt>
                <c:pt idx="6343">
                  <c:v>0.68293112516403198</c:v>
                </c:pt>
                <c:pt idx="6344">
                  <c:v>0.68762862682342496</c:v>
                </c:pt>
                <c:pt idx="6345">
                  <c:v>0.68934184312820401</c:v>
                </c:pt>
                <c:pt idx="6346">
                  <c:v>0.69103634357452404</c:v>
                </c:pt>
                <c:pt idx="6347">
                  <c:v>0.69567817449569702</c:v>
                </c:pt>
                <c:pt idx="6348">
                  <c:v>0.69733875989913896</c:v>
                </c:pt>
                <c:pt idx="6349">
                  <c:v>0.69898039102554299</c:v>
                </c:pt>
                <c:pt idx="6350">
                  <c:v>0.70356488227844205</c:v>
                </c:pt>
                <c:pt idx="6351">
                  <c:v>0.70356488227844205</c:v>
                </c:pt>
                <c:pt idx="6352">
                  <c:v>0.70517182350158703</c:v>
                </c:pt>
                <c:pt idx="6353">
                  <c:v>0.70971339941024802</c:v>
                </c:pt>
                <c:pt idx="6354">
                  <c:v>0.71128517389297496</c:v>
                </c:pt>
                <c:pt idx="6355">
                  <c:v>0.71283757686615001</c:v>
                </c:pt>
                <c:pt idx="6356">
                  <c:v>0.71731901168823198</c:v>
                </c:pt>
                <c:pt idx="6357">
                  <c:v>0.71883559226989702</c:v>
                </c:pt>
                <c:pt idx="6358">
                  <c:v>0.72033256292343095</c:v>
                </c:pt>
                <c:pt idx="6359">
                  <c:v>0.72475230693817105</c:v>
                </c:pt>
                <c:pt idx="6360">
                  <c:v>0.72621279954910301</c:v>
                </c:pt>
                <c:pt idx="6361">
                  <c:v>0.72765344381332397</c:v>
                </c:pt>
                <c:pt idx="6362">
                  <c:v>0.73201000690460205</c:v>
                </c:pt>
                <c:pt idx="6363">
                  <c:v>0.73341357707977295</c:v>
                </c:pt>
                <c:pt idx="6364">
                  <c:v>0.73772293329238903</c:v>
                </c:pt>
                <c:pt idx="6365">
                  <c:v>0.73908895254135099</c:v>
                </c:pt>
                <c:pt idx="6366">
                  <c:v>0.74043476581573497</c:v>
                </c:pt>
                <c:pt idx="6367">
                  <c:v>0.74335026741027799</c:v>
                </c:pt>
                <c:pt idx="6368">
                  <c:v>0.74467831850051902</c:v>
                </c:pt>
                <c:pt idx="6369">
                  <c:v>0.74598604440689098</c:v>
                </c:pt>
                <c:pt idx="6370">
                  <c:v>0.75018048286437999</c:v>
                </c:pt>
                <c:pt idx="6371">
                  <c:v>0.75144964456558205</c:v>
                </c:pt>
                <c:pt idx="6372">
                  <c:v>0.75269818305969205</c:v>
                </c:pt>
                <c:pt idx="6373">
                  <c:v>0.75682449340820301</c:v>
                </c:pt>
                <c:pt idx="6374">
                  <c:v>0.75803393125534102</c:v>
                </c:pt>
                <c:pt idx="6375">
                  <c:v>0.75922256708145097</c:v>
                </c:pt>
                <c:pt idx="6376">
                  <c:v>0.76327931880950906</c:v>
                </c:pt>
                <c:pt idx="6377">
                  <c:v>0.76442837715148904</c:v>
                </c:pt>
                <c:pt idx="6378">
                  <c:v>0.76555639505386397</c:v>
                </c:pt>
                <c:pt idx="6379">
                  <c:v>0.769542217254639</c:v>
                </c:pt>
                <c:pt idx="6380">
                  <c:v>0.77063012123107899</c:v>
                </c:pt>
                <c:pt idx="6381">
                  <c:v>0.77456319332122803</c:v>
                </c:pt>
                <c:pt idx="6382">
                  <c:v>0.77561056613922097</c:v>
                </c:pt>
                <c:pt idx="6383">
                  <c:v>0.77561056613922097</c:v>
                </c:pt>
                <c:pt idx="6384">
                  <c:v>0.77949005365371704</c:v>
                </c:pt>
                <c:pt idx="6385">
                  <c:v>0.78049659729003895</c:v>
                </c:pt>
                <c:pt idx="6386">
                  <c:v>0.78148174285888705</c:v>
                </c:pt>
                <c:pt idx="6387">
                  <c:v>0.78528720140457198</c:v>
                </c:pt>
                <c:pt idx="6388">
                  <c:v>0.78623098134994496</c:v>
                </c:pt>
                <c:pt idx="6389">
                  <c:v>0.78715318441391002</c:v>
                </c:pt>
                <c:pt idx="6390">
                  <c:v>0.79088354110717796</c:v>
                </c:pt>
                <c:pt idx="6391">
                  <c:v>0.79176390171051003</c:v>
                </c:pt>
                <c:pt idx="6392">
                  <c:v>0.79262256622314498</c:v>
                </c:pt>
                <c:pt idx="6393">
                  <c:v>0.79627656936645497</c:v>
                </c:pt>
                <c:pt idx="6394">
                  <c:v>0.79709303379058805</c:v>
                </c:pt>
                <c:pt idx="6395">
                  <c:v>0.797887563705444</c:v>
                </c:pt>
                <c:pt idx="6396">
                  <c:v>0.80146414041519198</c:v>
                </c:pt>
                <c:pt idx="6397">
                  <c:v>0.80221605300903298</c:v>
                </c:pt>
                <c:pt idx="6398">
                  <c:v>0.805003881454468</c:v>
                </c:pt>
                <c:pt idx="6399">
                  <c:v>0.80573499202728305</c:v>
                </c:pt>
                <c:pt idx="6400">
                  <c:v>0.80644404888153098</c:v>
                </c:pt>
                <c:pt idx="6401">
                  <c:v>0.80990475416183505</c:v>
                </c:pt>
                <c:pt idx="6402">
                  <c:v>0.81057053804397605</c:v>
                </c:pt>
                <c:pt idx="6403">
                  <c:v>0.81121414899826005</c:v>
                </c:pt>
                <c:pt idx="6404">
                  <c:v>0.81459480524063099</c:v>
                </c:pt>
                <c:pt idx="6405">
                  <c:v>0.81519484519958496</c:v>
                </c:pt>
                <c:pt idx="6406">
                  <c:v>0.81577253341674805</c:v>
                </c:pt>
                <c:pt idx="6407">
                  <c:v>0.81907212734222401</c:v>
                </c:pt>
                <c:pt idx="6408">
                  <c:v>0.81960594654083296</c:v>
                </c:pt>
                <c:pt idx="6409">
                  <c:v>0.82284528017044101</c:v>
                </c:pt>
                <c:pt idx="6410">
                  <c:v>0.82333487272262595</c:v>
                </c:pt>
                <c:pt idx="6411">
                  <c:v>0.82380199432373002</c:v>
                </c:pt>
                <c:pt idx="6412">
                  <c:v>0.82695865631103505</c:v>
                </c:pt>
                <c:pt idx="6413">
                  <c:v>0.82695865631103505</c:v>
                </c:pt>
                <c:pt idx="6414">
                  <c:v>0.82738131284713701</c:v>
                </c:pt>
                <c:pt idx="6415">
                  <c:v>0.83047646284103405</c:v>
                </c:pt>
                <c:pt idx="6416">
                  <c:v>0.83085441589355502</c:v>
                </c:pt>
                <c:pt idx="6417">
                  <c:v>0.83388757705688499</c:v>
                </c:pt>
                <c:pt idx="6418">
                  <c:v>0.83422064781188998</c:v>
                </c:pt>
                <c:pt idx="6419">
                  <c:v>0.83453094959259</c:v>
                </c:pt>
                <c:pt idx="6420">
                  <c:v>0.83747929334640503</c:v>
                </c:pt>
                <c:pt idx="6421">
                  <c:v>0.83774441480636597</c:v>
                </c:pt>
                <c:pt idx="6422">
                  <c:v>0.83798670768737804</c:v>
                </c:pt>
                <c:pt idx="6423">
                  <c:v>0.84084939956664995</c:v>
                </c:pt>
                <c:pt idx="6424">
                  <c:v>0.84104633331298795</c:v>
                </c:pt>
                <c:pt idx="6425">
                  <c:v>0.84122031927108798</c:v>
                </c:pt>
                <c:pt idx="6426">
                  <c:v>0.84399664402008101</c:v>
                </c:pt>
                <c:pt idx="6427">
                  <c:v>0.84399664402008101</c:v>
                </c:pt>
                <c:pt idx="6428">
                  <c:v>0.84673160314559903</c:v>
                </c:pt>
                <c:pt idx="6429">
                  <c:v>0.84683716297149703</c:v>
                </c:pt>
                <c:pt idx="6430">
                  <c:v>0.84691971540451005</c:v>
                </c:pt>
                <c:pt idx="6431">
                  <c:v>0.84956717491149902</c:v>
                </c:pt>
                <c:pt idx="6432">
                  <c:v>0.849603772163391</c:v>
                </c:pt>
                <c:pt idx="6433">
                  <c:v>0.84961730241775502</c:v>
                </c:pt>
                <c:pt idx="6434">
                  <c:v>0.85217672586440996</c:v>
                </c:pt>
                <c:pt idx="6435">
                  <c:v>0.85214412212371804</c:v>
                </c:pt>
                <c:pt idx="6436">
                  <c:v>0.85463798046112105</c:v>
                </c:pt>
                <c:pt idx="6437">
                  <c:v>0.85455912351608299</c:v>
                </c:pt>
                <c:pt idx="6438">
                  <c:v>0.85445713996887196</c:v>
                </c:pt>
                <c:pt idx="6439">
                  <c:v>0.85686177015304599</c:v>
                </c:pt>
                <c:pt idx="6440">
                  <c:v>0.85671341419220004</c:v>
                </c:pt>
                <c:pt idx="6441">
                  <c:v>0.85671341419220004</c:v>
                </c:pt>
                <c:pt idx="6442">
                  <c:v>0.85905170440673795</c:v>
                </c:pt>
                <c:pt idx="6443">
                  <c:v>0.85885679721832298</c:v>
                </c:pt>
                <c:pt idx="6444">
                  <c:v>0.85863876342773404</c:v>
                </c:pt>
                <c:pt idx="6445">
                  <c:v>0.860886931419373</c:v>
                </c:pt>
                <c:pt idx="6446">
                  <c:v>0.86062222719192505</c:v>
                </c:pt>
                <c:pt idx="6447">
                  <c:v>0.86280328035354603</c:v>
                </c:pt>
                <c:pt idx="6448">
                  <c:v>0.86249190568923995</c:v>
                </c:pt>
                <c:pt idx="6449">
                  <c:v>0.86215728521347001</c:v>
                </c:pt>
                <c:pt idx="6450">
                  <c:v>0.86424732208251998</c:v>
                </c:pt>
                <c:pt idx="6451">
                  <c:v>0.86386597156524703</c:v>
                </c:pt>
                <c:pt idx="6452">
                  <c:v>0.86346143484115601</c:v>
                </c:pt>
                <c:pt idx="6453">
                  <c:v>0.86546003818511996</c:v>
                </c:pt>
                <c:pt idx="6454">
                  <c:v>0.86500859260559104</c:v>
                </c:pt>
                <c:pt idx="6455">
                  <c:v>0.86741435527801503</c:v>
                </c:pt>
                <c:pt idx="6456">
                  <c:v>0.86693912744522095</c:v>
                </c:pt>
                <c:pt idx="6457">
                  <c:v>0.86644083261489901</c:v>
                </c:pt>
                <c:pt idx="6458">
                  <c:v>0.86830306053161599</c:v>
                </c:pt>
                <c:pt idx="6459">
                  <c:v>0.86775773763656605</c:v>
                </c:pt>
                <c:pt idx="6460">
                  <c:v>0.86718934774398804</c:v>
                </c:pt>
                <c:pt idx="6461">
                  <c:v>0.86895918846130404</c:v>
                </c:pt>
                <c:pt idx="6462">
                  <c:v>0.86834377050399802</c:v>
                </c:pt>
                <c:pt idx="6463">
                  <c:v>0.86770528554916404</c:v>
                </c:pt>
                <c:pt idx="6464">
                  <c:v>0.86938238143920898</c:v>
                </c:pt>
                <c:pt idx="6465">
                  <c:v>0.86869692802429199</c:v>
                </c:pt>
                <c:pt idx="6466">
                  <c:v>0.87031054496765103</c:v>
                </c:pt>
                <c:pt idx="6467">
                  <c:v>0.86959874629974399</c:v>
                </c:pt>
                <c:pt idx="6468">
                  <c:v>0.86887907981872603</c:v>
                </c:pt>
                <c:pt idx="6469">
                  <c:v>0.87125593423843395</c:v>
                </c:pt>
                <c:pt idx="6470">
                  <c:v>0.870549917221069</c:v>
                </c:pt>
                <c:pt idx="6471">
                  <c:v>0.87226933240890503</c:v>
                </c:pt>
                <c:pt idx="6472">
                  <c:v>0.87156784534454301</c:v>
                </c:pt>
                <c:pt idx="6473">
                  <c:v>0.87085753679275502</c:v>
                </c:pt>
                <c:pt idx="6474">
                  <c:v>0.87264865636825595</c:v>
                </c:pt>
                <c:pt idx="6475">
                  <c:v>0.87194114923477195</c:v>
                </c:pt>
                <c:pt idx="6476">
                  <c:v>0.871224164962769</c:v>
                </c:pt>
                <c:pt idx="6477">
                  <c:v>0.87308275699615501</c:v>
                </c:pt>
                <c:pt idx="6478">
                  <c:v>0.87236684560775801</c:v>
                </c:pt>
                <c:pt idx="6479">
                  <c:v>0.87427884340286299</c:v>
                </c:pt>
                <c:pt idx="6480">
                  <c:v>0.873562812805176</c:v>
                </c:pt>
                <c:pt idx="6481">
                  <c:v>0.87283623218536399</c:v>
                </c:pt>
                <c:pt idx="6482">
                  <c:v>0.87552571296691895</c:v>
                </c:pt>
                <c:pt idx="6483">
                  <c:v>0.87480837106704701</c:v>
                </c:pt>
                <c:pt idx="6484">
                  <c:v>0.87408000230789196</c:v>
                </c:pt>
                <c:pt idx="6485">
                  <c:v>0.87610012292861905</c:v>
                </c:pt>
                <c:pt idx="6486">
                  <c:v>0.87536877393722501</c:v>
                </c:pt>
                <c:pt idx="6487">
                  <c:v>0.87743449211120605</c:v>
                </c:pt>
                <c:pt idx="6488">
                  <c:v>0.87669909000396695</c:v>
                </c:pt>
                <c:pt idx="6489">
                  <c:v>0.87880825996398904</c:v>
                </c:pt>
                <c:pt idx="6490">
                  <c:v>0.87806761264801003</c:v>
                </c:pt>
                <c:pt idx="6491">
                  <c:v>0.88095241785049405</c:v>
                </c:pt>
                <c:pt idx="6492">
                  <c:v>0.88021796941757202</c:v>
                </c:pt>
                <c:pt idx="6493">
                  <c:v>0.882401823997498</c:v>
                </c:pt>
                <c:pt idx="6494">
                  <c:v>0.88166034221649203</c:v>
                </c:pt>
                <c:pt idx="6495">
                  <c:v>0.88388168811798096</c:v>
                </c:pt>
                <c:pt idx="6496">
                  <c:v>0.88313204050064098</c:v>
                </c:pt>
                <c:pt idx="6497">
                  <c:v>0.88538879156112704</c:v>
                </c:pt>
                <c:pt idx="6498">
                  <c:v>0.88538879156112704</c:v>
                </c:pt>
                <c:pt idx="6499">
                  <c:v>0.88767504692077603</c:v>
                </c:pt>
                <c:pt idx="6500">
                  <c:v>0.88691991567611705</c:v>
                </c:pt>
                <c:pt idx="6501">
                  <c:v>0.88923799991607699</c:v>
                </c:pt>
                <c:pt idx="6502">
                  <c:v>0.88847196102142301</c:v>
                </c:pt>
                <c:pt idx="6503">
                  <c:v>0.89081984758377097</c:v>
                </c:pt>
                <c:pt idx="6504">
                  <c:v>0.89319336414337203</c:v>
                </c:pt>
                <c:pt idx="6505">
                  <c:v>0.89319336414337203</c:v>
                </c:pt>
                <c:pt idx="6506">
                  <c:v>0.89559167623519897</c:v>
                </c:pt>
                <c:pt idx="6507">
                  <c:v>0.89481729269027699</c:v>
                </c:pt>
                <c:pt idx="6508">
                  <c:v>0.89724057912826505</c:v>
                </c:pt>
                <c:pt idx="6509">
                  <c:v>0.89645195007324197</c:v>
                </c:pt>
                <c:pt idx="6510">
                  <c:v>0.89889818429946899</c:v>
                </c:pt>
                <c:pt idx="6511">
                  <c:v>0.89889818429946899</c:v>
                </c:pt>
                <c:pt idx="6512">
                  <c:v>0.90136545896530196</c:v>
                </c:pt>
                <c:pt idx="6513">
                  <c:v>0.903852880001068</c:v>
                </c:pt>
                <c:pt idx="6514">
                  <c:v>0.90304869413375899</c:v>
                </c:pt>
                <c:pt idx="6515">
                  <c:v>0.90555447340011597</c:v>
                </c:pt>
                <c:pt idx="6516">
                  <c:v>0.90555447340011597</c:v>
                </c:pt>
                <c:pt idx="6517">
                  <c:v>0.90807807445526101</c:v>
                </c:pt>
                <c:pt idx="6518">
                  <c:v>0.91061872243881203</c:v>
                </c:pt>
                <c:pt idx="6519">
                  <c:v>0.90979415178298995</c:v>
                </c:pt>
                <c:pt idx="6520">
                  <c:v>0.91234868764877297</c:v>
                </c:pt>
                <c:pt idx="6521">
                  <c:v>0.91234868764877297</c:v>
                </c:pt>
                <c:pt idx="6522">
                  <c:v>0.91491800546646096</c:v>
                </c:pt>
                <c:pt idx="6523">
                  <c:v>0.91750127077102706</c:v>
                </c:pt>
                <c:pt idx="6524">
                  <c:v>0.91665166616439797</c:v>
                </c:pt>
                <c:pt idx="6525">
                  <c:v>0.91928029060363803</c:v>
                </c:pt>
                <c:pt idx="6526">
                  <c:v>0.92282038927078203</c:v>
                </c:pt>
                <c:pt idx="6527">
                  <c:v>0.92199957370758101</c:v>
                </c:pt>
                <c:pt idx="6528">
                  <c:v>0.92480790615081798</c:v>
                </c:pt>
                <c:pt idx="6529">
                  <c:v>0.92398792505264304</c:v>
                </c:pt>
                <c:pt idx="6530">
                  <c:v>0.92770338058471702</c:v>
                </c:pt>
                <c:pt idx="6531">
                  <c:v>0.93068444728851296</c:v>
                </c:pt>
                <c:pt idx="6532">
                  <c:v>0.92989164590835605</c:v>
                </c:pt>
                <c:pt idx="6533">
                  <c:v>0.93296873569488503</c:v>
                </c:pt>
                <c:pt idx="6534">
                  <c:v>0.93217271566391002</c:v>
                </c:pt>
                <c:pt idx="6535">
                  <c:v>0.93612700700759899</c:v>
                </c:pt>
                <c:pt idx="6536">
                  <c:v>0.93936479091644298</c:v>
                </c:pt>
                <c:pt idx="6537">
                  <c:v>0.93859082460403398</c:v>
                </c:pt>
                <c:pt idx="6538">
                  <c:v>0.94191634654998802</c:v>
                </c:pt>
                <c:pt idx="6539">
                  <c:v>0.94531702995300304</c:v>
                </c:pt>
                <c:pt idx="6540">
                  <c:v>0.94531702995300304</c:v>
                </c:pt>
                <c:pt idx="6541">
                  <c:v>0.948791444301605</c:v>
                </c:pt>
                <c:pt idx="6542">
                  <c:v>0.95307594537734996</c:v>
                </c:pt>
                <c:pt idx="6543">
                  <c:v>0.95668518543243397</c:v>
                </c:pt>
                <c:pt idx="6544">
                  <c:v>0.95595425367355302</c:v>
                </c:pt>
                <c:pt idx="6545">
                  <c:v>0.96036368608474698</c:v>
                </c:pt>
                <c:pt idx="6546">
                  <c:v>0.96410983800888095</c:v>
                </c:pt>
                <c:pt idx="6547">
                  <c:v>0.96792179346084595</c:v>
                </c:pt>
                <c:pt idx="6548">
                  <c:v>0.96792179346084595</c:v>
                </c:pt>
                <c:pt idx="6549">
                  <c:v>0.97179806232452404</c:v>
                </c:pt>
                <c:pt idx="6550">
                  <c:v>0.97573691606521595</c:v>
                </c:pt>
                <c:pt idx="6551">
                  <c:v>0.98041731119155895</c:v>
                </c:pt>
                <c:pt idx="6552">
                  <c:v>0.97973680496215798</c:v>
                </c:pt>
                <c:pt idx="6553">
                  <c:v>0.98379606008529696</c:v>
                </c:pt>
                <c:pt idx="6554">
                  <c:v>0.98858821392059304</c:v>
                </c:pt>
                <c:pt idx="6555">
                  <c:v>0.99275970458984397</c:v>
                </c:pt>
                <c:pt idx="6556">
                  <c:v>0.99763655662536599</c:v>
                </c:pt>
                <c:pt idx="6557">
                  <c:v>0.99698650836944602</c:v>
                </c:pt>
                <c:pt idx="6558">
                  <c:v>1.0012669563293399</c:v>
                </c:pt>
                <c:pt idx="6559">
                  <c:v>1.0062483549118</c:v>
                </c:pt>
                <c:pt idx="6560">
                  <c:v>1.01063179969787</c:v>
                </c:pt>
                <c:pt idx="6561">
                  <c:v>1.00998270511627</c:v>
                </c:pt>
                <c:pt idx="6562">
                  <c:v>1.01506495475769</c:v>
                </c:pt>
                <c:pt idx="6563">
                  <c:v>1.0195461511611901</c:v>
                </c:pt>
                <c:pt idx="6564">
                  <c:v>1.0240739583969101</c:v>
                </c:pt>
                <c:pt idx="6565">
                  <c:v>1.0292787551879801</c:v>
                </c:pt>
                <c:pt idx="6566">
                  <c:v>1.02864694595336</c:v>
                </c:pt>
                <c:pt idx="6567">
                  <c:v>1.0338981151580799</c:v>
                </c:pt>
                <c:pt idx="6568">
                  <c:v>1.0385602712631199</c:v>
                </c:pt>
                <c:pt idx="6569">
                  <c:v>1.04326367378234</c:v>
                </c:pt>
                <c:pt idx="6570">
                  <c:v>1.04326367378234</c:v>
                </c:pt>
                <c:pt idx="6571">
                  <c:v>1.0480066537857</c:v>
                </c:pt>
                <c:pt idx="6572">
                  <c:v>1.0527881383895801</c:v>
                </c:pt>
                <c:pt idx="6573">
                  <c:v>1.0582377910614</c:v>
                </c:pt>
                <c:pt idx="6574">
                  <c:v>1.05760622024536</c:v>
                </c:pt>
                <c:pt idx="6575">
                  <c:v>1.0624598264694201</c:v>
                </c:pt>
                <c:pt idx="6576">
                  <c:v>1.0679913759231501</c:v>
                </c:pt>
                <c:pt idx="6577">
                  <c:v>1.0729186534881501</c:v>
                </c:pt>
                <c:pt idx="6578">
                  <c:v>1.07850897312164</c:v>
                </c:pt>
                <c:pt idx="6579">
                  <c:v>1.084117770195</c:v>
                </c:pt>
                <c:pt idx="6580">
                  <c:v>1.0891522169113099</c:v>
                </c:pt>
                <c:pt idx="6581">
                  <c:v>1.09481585025787</c:v>
                </c:pt>
                <c:pt idx="6582">
                  <c:v>1.09421527385711</c:v>
                </c:pt>
                <c:pt idx="6583">
                  <c:v>1.09991478919982</c:v>
                </c:pt>
                <c:pt idx="6584">
                  <c:v>1.1050403118133501</c:v>
                </c:pt>
                <c:pt idx="6585">
                  <c:v>1.11079049110412</c:v>
                </c:pt>
                <c:pt idx="6586">
                  <c:v>1.11655569076538</c:v>
                </c:pt>
                <c:pt idx="6587">
                  <c:v>1.1217728853225699</c:v>
                </c:pt>
                <c:pt idx="6588">
                  <c:v>1.12758493423461</c:v>
                </c:pt>
                <c:pt idx="6589">
                  <c:v>1.1328557729721001</c:v>
                </c:pt>
                <c:pt idx="6590">
                  <c:v>1.13871192932128</c:v>
                </c:pt>
                <c:pt idx="6591">
                  <c:v>1.14403307437896</c:v>
                </c:pt>
                <c:pt idx="6592">
                  <c:v>1.14403307437896</c:v>
                </c:pt>
                <c:pt idx="6593">
                  <c:v>1.14993095397949</c:v>
                </c:pt>
                <c:pt idx="6594">
                  <c:v>1.1552987098693801</c:v>
                </c:pt>
                <c:pt idx="6595">
                  <c:v>1.1612355709075901</c:v>
                </c:pt>
                <c:pt idx="6596">
                  <c:v>1.1666464805603001</c:v>
                </c:pt>
                <c:pt idx="6597">
                  <c:v>1.1726200580596899</c:v>
                </c:pt>
                <c:pt idx="6598">
                  <c:v>1.1780705451965301</c:v>
                </c:pt>
                <c:pt idx="6599">
                  <c:v>1.1840783357620199</c:v>
                </c:pt>
                <c:pt idx="6600">
                  <c:v>1.1900936365127499</c:v>
                </c:pt>
                <c:pt idx="6601">
                  <c:v>1.1956046819686801</c:v>
                </c:pt>
                <c:pt idx="6602">
                  <c:v>1.20165038108825</c:v>
                </c:pt>
                <c:pt idx="6603">
                  <c:v>1.2011246681213299</c:v>
                </c:pt>
                <c:pt idx="6604">
                  <c:v>1.2071932554245</c:v>
                </c:pt>
                <c:pt idx="6605">
                  <c:v>1.2127429246902399</c:v>
                </c:pt>
                <c:pt idx="6606">
                  <c:v>1.21883833408355</c:v>
                </c:pt>
                <c:pt idx="6607">
                  <c:v>1.2249380350112899</c:v>
                </c:pt>
                <c:pt idx="6608">
                  <c:v>1.23053431510925</c:v>
                </c:pt>
                <c:pt idx="6609">
                  <c:v>1.2366576194763099</c:v>
                </c:pt>
                <c:pt idx="6610">
                  <c:v>1.24227583408355</c:v>
                </c:pt>
                <c:pt idx="6611">
                  <c:v>1.2484200000762899</c:v>
                </c:pt>
                <c:pt idx="6612">
                  <c:v>1.25405716896057</c:v>
                </c:pt>
                <c:pt idx="6613">
                  <c:v>1.25405716896057</c:v>
                </c:pt>
                <c:pt idx="6614">
                  <c:v>1.26022017002105</c:v>
                </c:pt>
                <c:pt idx="6615">
                  <c:v>1.2658730745315501</c:v>
                </c:pt>
                <c:pt idx="6616">
                  <c:v>1.2720524072646999</c:v>
                </c:pt>
                <c:pt idx="6617">
                  <c:v>1.2777180671691799</c:v>
                </c:pt>
                <c:pt idx="6618">
                  <c:v>1.2839115858078001</c:v>
                </c:pt>
                <c:pt idx="6619">
                  <c:v>1.2901037931442201</c:v>
                </c:pt>
                <c:pt idx="6620">
                  <c:v>1.2962939739227199</c:v>
                </c:pt>
                <c:pt idx="6621">
                  <c:v>1.30199563503265</c:v>
                </c:pt>
                <c:pt idx="6622">
                  <c:v>1.3081958293914699</c:v>
                </c:pt>
                <c:pt idx="6623">
                  <c:v>1.3143925666809</c:v>
                </c:pt>
                <c:pt idx="6624">
                  <c:v>1.3201098442077599</c:v>
                </c:pt>
                <c:pt idx="6625">
                  <c:v>1.3263134956359801</c:v>
                </c:pt>
                <c:pt idx="6626">
                  <c:v>1.3325121402740401</c:v>
                </c:pt>
                <c:pt idx="6627">
                  <c:v>1.33870542049408</c:v>
                </c:pt>
                <c:pt idx="6628">
                  <c:v>1.3444417715072601</c:v>
                </c:pt>
                <c:pt idx="6629">
                  <c:v>1.3506377935409499</c:v>
                </c:pt>
                <c:pt idx="6630">
                  <c:v>1.35682713985443</c:v>
                </c:pt>
                <c:pt idx="6631">
                  <c:v>1.36256611347198</c:v>
                </c:pt>
                <c:pt idx="6632">
                  <c:v>1.36256611347198</c:v>
                </c:pt>
                <c:pt idx="6633">
                  <c:v>1.3687552213668801</c:v>
                </c:pt>
                <c:pt idx="6634">
                  <c:v>1.3749362230300901</c:v>
                </c:pt>
                <c:pt idx="6635">
                  <c:v>1.3806723356246899</c:v>
                </c:pt>
                <c:pt idx="6636">
                  <c:v>1.3868503570556601</c:v>
                </c:pt>
                <c:pt idx="6637">
                  <c:v>1.3930184841155999</c:v>
                </c:pt>
                <c:pt idx="6638">
                  <c:v>1.3987466096878001</c:v>
                </c:pt>
                <c:pt idx="6639">
                  <c:v>1.4049088954925499</c:v>
                </c:pt>
                <c:pt idx="6640">
                  <c:v>1.41106021404266</c:v>
                </c:pt>
                <c:pt idx="6641">
                  <c:v>1.41677474975585</c:v>
                </c:pt>
                <c:pt idx="6642">
                  <c:v>1.42291736602783</c:v>
                </c:pt>
                <c:pt idx="6643">
                  <c:v>1.4290475845336901</c:v>
                </c:pt>
                <c:pt idx="6644">
                  <c:v>1.43516528606414</c:v>
                </c:pt>
                <c:pt idx="6645">
                  <c:v>1.44086241722106</c:v>
                </c:pt>
                <c:pt idx="6646">
                  <c:v>1.4469674825668299</c:v>
                </c:pt>
                <c:pt idx="6647">
                  <c:v>1.45305871963501</c:v>
                </c:pt>
                <c:pt idx="6648">
                  <c:v>1.4587308168411199</c:v>
                </c:pt>
                <c:pt idx="6649">
                  <c:v>1.4648069143295199</c:v>
                </c:pt>
                <c:pt idx="6650">
                  <c:v>1.4708677530288701</c:v>
                </c:pt>
                <c:pt idx="6651">
                  <c:v>1.47691297531127</c:v>
                </c:pt>
                <c:pt idx="6652">
                  <c:v>1.4825531244277901</c:v>
                </c:pt>
                <c:pt idx="6653">
                  <c:v>1.48857986927032</c:v>
                </c:pt>
                <c:pt idx="6654">
                  <c:v>1.49458968639373</c:v>
                </c:pt>
                <c:pt idx="6655">
                  <c:v>1.4941874742507899</c:v>
                </c:pt>
                <c:pt idx="6656">
                  <c:v>1.50019371509552</c:v>
                </c:pt>
                <c:pt idx="6657">
                  <c:v>1.50618243217468</c:v>
                </c:pt>
                <c:pt idx="6658">
                  <c:v>1.5121531486511199</c:v>
                </c:pt>
                <c:pt idx="6659">
                  <c:v>1.51771652698516</c:v>
                </c:pt>
                <c:pt idx="6660">
                  <c:v>1.5236635208129801</c:v>
                </c:pt>
                <c:pt idx="6661">
                  <c:v>1.5295912027359</c:v>
                </c:pt>
                <c:pt idx="6662">
                  <c:v>1.5351096391677801</c:v>
                </c:pt>
                <c:pt idx="6663">
                  <c:v>1.54101133346557</c:v>
                </c:pt>
                <c:pt idx="6664">
                  <c:v>1.54689252376556</c:v>
                </c:pt>
                <c:pt idx="6665">
                  <c:v>1.5523613691329901</c:v>
                </c:pt>
                <c:pt idx="6666">
                  <c:v>1.5582141876220701</c:v>
                </c:pt>
                <c:pt idx="6667">
                  <c:v>1.5640456676483101</c:v>
                </c:pt>
                <c:pt idx="6668">
                  <c:v>1.5698552131652801</c:v>
                </c:pt>
                <c:pt idx="6669">
                  <c:v>1.57526123523712</c:v>
                </c:pt>
                <c:pt idx="6670">
                  <c:v>1.58103919029235</c:v>
                </c:pt>
                <c:pt idx="6671">
                  <c:v>1.5867943763732899</c:v>
                </c:pt>
                <c:pt idx="6672">
                  <c:v>1.59214115142822</c:v>
                </c:pt>
                <c:pt idx="6673">
                  <c:v>1.59786260128021</c:v>
                </c:pt>
                <c:pt idx="6674">
                  <c:v>1.60355997085571</c:v>
                </c:pt>
                <c:pt idx="6675">
                  <c:v>1.6092330217361399</c:v>
                </c:pt>
                <c:pt idx="6676">
                  <c:v>1.6145050525665201</c:v>
                </c:pt>
                <c:pt idx="6677">
                  <c:v>1.6201413869857699</c:v>
                </c:pt>
                <c:pt idx="6678">
                  <c:v>1.6201413869857699</c:v>
                </c:pt>
                <c:pt idx="6679">
                  <c:v>1.6253581047058101</c:v>
                </c:pt>
                <c:pt idx="6680">
                  <c:v>1.6309561729431099</c:v>
                </c:pt>
                <c:pt idx="6681">
                  <c:v>1.6365284919738701</c:v>
                </c:pt>
                <c:pt idx="6682">
                  <c:v>1.64167416095733</c:v>
                </c:pt>
                <c:pt idx="6683">
                  <c:v>1.64720630645752</c:v>
                </c:pt>
                <c:pt idx="6684">
                  <c:v>1.65271127223968</c:v>
                </c:pt>
                <c:pt idx="6685">
                  <c:v>1.6581892967224099</c:v>
                </c:pt>
                <c:pt idx="6686">
                  <c:v>1.6632454395294101</c:v>
                </c:pt>
                <c:pt idx="6687">
                  <c:v>1.6686804294586099</c:v>
                </c:pt>
                <c:pt idx="6688">
                  <c:v>1.6740871667861901</c:v>
                </c:pt>
                <c:pt idx="6689">
                  <c:v>1.6790641546249301</c:v>
                </c:pt>
                <c:pt idx="6690">
                  <c:v>1.68442606925964</c:v>
                </c:pt>
                <c:pt idx="6691">
                  <c:v>1.68975901603698</c:v>
                </c:pt>
                <c:pt idx="6692">
                  <c:v>1.69506251811981</c:v>
                </c:pt>
                <c:pt idx="6693">
                  <c:v>1.69993937015533</c:v>
                </c:pt>
                <c:pt idx="6694">
                  <c:v>1.7051955461502</c:v>
                </c:pt>
                <c:pt idx="6695">
                  <c:v>1.71042144298553</c:v>
                </c:pt>
                <c:pt idx="6696">
                  <c:v>1.7152116298675499</c:v>
                </c:pt>
                <c:pt idx="6697">
                  <c:v>1.7203882932662899</c:v>
                </c:pt>
                <c:pt idx="6698">
                  <c:v>1.7255340814590401</c:v>
                </c:pt>
                <c:pt idx="6699">
                  <c:v>1.7302341461181601</c:v>
                </c:pt>
                <c:pt idx="6700">
                  <c:v>1.7302341461181601</c:v>
                </c:pt>
                <c:pt idx="6701">
                  <c:v>1.73532891273498</c:v>
                </c:pt>
                <c:pt idx="6702">
                  <c:v>1.7403917312621999</c:v>
                </c:pt>
                <c:pt idx="6703">
                  <c:v>1.7449985742568901</c:v>
                </c:pt>
                <c:pt idx="6704">
                  <c:v>1.7500088214874201</c:v>
                </c:pt>
                <c:pt idx="6705">
                  <c:v>1.7549864053726201</c:v>
                </c:pt>
                <c:pt idx="6706">
                  <c:v>1.7594972848892201</c:v>
                </c:pt>
                <c:pt idx="6707">
                  <c:v>1.76442050933837</c:v>
                </c:pt>
                <c:pt idx="6708">
                  <c:v>1.76931035518646</c:v>
                </c:pt>
                <c:pt idx="6709">
                  <c:v>1.7737222909927299</c:v>
                </c:pt>
                <c:pt idx="6710">
                  <c:v>1.7785562276840201</c:v>
                </c:pt>
                <c:pt idx="6711">
                  <c:v>1.7833559513092001</c:v>
                </c:pt>
                <c:pt idx="6712">
                  <c:v>1.7881211042404099</c:v>
                </c:pt>
                <c:pt idx="6713">
                  <c:v>1.79240870475769</c:v>
                </c:pt>
                <c:pt idx="6714">
                  <c:v>1.7971160411834699</c:v>
                </c:pt>
                <c:pt idx="6715">
                  <c:v>1.8017883300781199</c:v>
                </c:pt>
                <c:pt idx="6716">
                  <c:v>1.8059707880020099</c:v>
                </c:pt>
                <c:pt idx="6717">
                  <c:v>1.8105837106704701</c:v>
                </c:pt>
                <c:pt idx="6718">
                  <c:v>1.8151607513427701</c:v>
                </c:pt>
                <c:pt idx="6719">
                  <c:v>1.81970167160034</c:v>
                </c:pt>
                <c:pt idx="6720">
                  <c:v>1.82375240325927</c:v>
                </c:pt>
                <c:pt idx="6721">
                  <c:v>1.8282321691512999</c:v>
                </c:pt>
                <c:pt idx="6722">
                  <c:v>1.83267509937286</c:v>
                </c:pt>
                <c:pt idx="6723">
                  <c:v>1.83219754695892</c:v>
                </c:pt>
                <c:pt idx="6724">
                  <c:v>1.83661532402038</c:v>
                </c:pt>
                <c:pt idx="6725">
                  <c:v>1.8409960269927901</c:v>
                </c:pt>
                <c:pt idx="6726">
                  <c:v>1.84484946727752</c:v>
                </c:pt>
                <c:pt idx="6727">
                  <c:v>1.84916687011718</c:v>
                </c:pt>
                <c:pt idx="6728">
                  <c:v>1.8534463644027701</c:v>
                </c:pt>
                <c:pt idx="6729">
                  <c:v>1.85768806934356</c:v>
                </c:pt>
                <c:pt idx="6730">
                  <c:v>1.86140084266662</c:v>
                </c:pt>
                <c:pt idx="6731">
                  <c:v>1.86557757854461</c:v>
                </c:pt>
                <c:pt idx="6732">
                  <c:v>1.8697158098220801</c:v>
                </c:pt>
                <c:pt idx="6733">
                  <c:v>1.8733118772506701</c:v>
                </c:pt>
                <c:pt idx="6734">
                  <c:v>1.8773839473724301</c:v>
                </c:pt>
                <c:pt idx="6735">
                  <c:v>1.8814170360565099</c:v>
                </c:pt>
                <c:pt idx="6736">
                  <c:v>1.8854109048843299</c:v>
                </c:pt>
                <c:pt idx="6737">
                  <c:v>1.88886058330535</c:v>
                </c:pt>
                <c:pt idx="6738">
                  <c:v>1.8927869796752901</c:v>
                </c:pt>
                <c:pt idx="6739">
                  <c:v>1.89667356014251</c:v>
                </c:pt>
                <c:pt idx="6740">
                  <c:v>1.90000224113464</c:v>
                </c:pt>
                <c:pt idx="6741">
                  <c:v>1.90382051467895</c:v>
                </c:pt>
                <c:pt idx="6742">
                  <c:v>1.90759849548339</c:v>
                </c:pt>
                <c:pt idx="6743">
                  <c:v>1.91080474853515</c:v>
                </c:pt>
                <c:pt idx="6744">
                  <c:v>1.9145132303237899</c:v>
                </c:pt>
                <c:pt idx="6745">
                  <c:v>1.9145132303237899</c:v>
                </c:pt>
                <c:pt idx="6746">
                  <c:v>1.9181811809539699</c:v>
                </c:pt>
                <c:pt idx="6747">
                  <c:v>1.9212634563446001</c:v>
                </c:pt>
                <c:pt idx="6748">
                  <c:v>1.92486095428466</c:v>
                </c:pt>
                <c:pt idx="6749">
                  <c:v>1.92841732501983</c:v>
                </c:pt>
                <c:pt idx="6750">
                  <c:v>1.93137431144714</c:v>
                </c:pt>
                <c:pt idx="6751">
                  <c:v>1.93485963344574</c:v>
                </c:pt>
                <c:pt idx="6752">
                  <c:v>1.9383032321929901</c:v>
                </c:pt>
                <c:pt idx="6753">
                  <c:v>1.94170534610748</c:v>
                </c:pt>
                <c:pt idx="6754">
                  <c:v>1.9445054531097401</c:v>
                </c:pt>
                <c:pt idx="6755">
                  <c:v>1.9478353261947601</c:v>
                </c:pt>
                <c:pt idx="6756">
                  <c:v>1.95112323760986</c:v>
                </c:pt>
                <c:pt idx="6757">
                  <c:v>1.9537951946258501</c:v>
                </c:pt>
                <c:pt idx="6758">
                  <c:v>1.95701014995575</c:v>
                </c:pt>
                <c:pt idx="6759">
                  <c:v>1.96018290519714</c:v>
                </c:pt>
                <c:pt idx="6760">
                  <c:v>1.9627256393432599</c:v>
                </c:pt>
                <c:pt idx="6761">
                  <c:v>1.965824842453</c:v>
                </c:pt>
                <c:pt idx="6762">
                  <c:v>1.9688812494277901</c:v>
                </c:pt>
                <c:pt idx="6763">
                  <c:v>1.9718948602676301</c:v>
                </c:pt>
                <c:pt idx="6764">
                  <c:v>1.97427642345428</c:v>
                </c:pt>
                <c:pt idx="6765">
                  <c:v>1.9772158861160201</c:v>
                </c:pt>
                <c:pt idx="6766">
                  <c:v>1.9801120758056601</c:v>
                </c:pt>
                <c:pt idx="6767">
                  <c:v>1.9823625087737999</c:v>
                </c:pt>
                <c:pt idx="6768">
                  <c:v>1.9823625087737999</c:v>
                </c:pt>
                <c:pt idx="6769">
                  <c:v>1.98518407344818</c:v>
                </c:pt>
                <c:pt idx="6770">
                  <c:v>1.9879622459411599</c:v>
                </c:pt>
                <c:pt idx="6771">
                  <c:v>1.9900809526443399</c:v>
                </c:pt>
                <c:pt idx="6772">
                  <c:v>1.9927840232849099</c:v>
                </c:pt>
                <c:pt idx="6773">
                  <c:v>1.99544334411621</c:v>
                </c:pt>
                <c:pt idx="6774">
                  <c:v>1.9974297285079901</c:v>
                </c:pt>
                <c:pt idx="6775">
                  <c:v>2.0000135898589999</c:v>
                </c:pt>
                <c:pt idx="6776">
                  <c:v>2.0025537014007502</c:v>
                </c:pt>
                <c:pt idx="6777">
                  <c:v>2.0044074058532702</c:v>
                </c:pt>
                <c:pt idx="6778">
                  <c:v>2.0068714618682799</c:v>
                </c:pt>
                <c:pt idx="6779">
                  <c:v>2.0092916488647399</c:v>
                </c:pt>
                <c:pt idx="6780">
                  <c:v>2.01166772842407</c:v>
                </c:pt>
                <c:pt idx="6781">
                  <c:v>2.01335620880127</c:v>
                </c:pt>
                <c:pt idx="6782">
                  <c:v>2.0156559944152801</c:v>
                </c:pt>
                <c:pt idx="6783">
                  <c:v>2.01791167259216</c:v>
                </c:pt>
                <c:pt idx="6784">
                  <c:v>2.0194668769836399</c:v>
                </c:pt>
                <c:pt idx="6785">
                  <c:v>2.02164626121521</c:v>
                </c:pt>
                <c:pt idx="6786">
                  <c:v>2.02378106117248</c:v>
                </c:pt>
                <c:pt idx="6787">
                  <c:v>2.02520298957824</c:v>
                </c:pt>
                <c:pt idx="6788">
                  <c:v>2.02726125717163</c:v>
                </c:pt>
                <c:pt idx="6789">
                  <c:v>2.0292751789093</c:v>
                </c:pt>
                <c:pt idx="6790">
                  <c:v>2.0292751789093</c:v>
                </c:pt>
                <c:pt idx="6791">
                  <c:v>2.0305638313293399</c:v>
                </c:pt>
                <c:pt idx="6792">
                  <c:v>2.0325009822845401</c:v>
                </c:pt>
                <c:pt idx="6793">
                  <c:v>2.0343940258026101</c:v>
                </c:pt>
                <c:pt idx="6794">
                  <c:v>2.03554940223693</c:v>
                </c:pt>
                <c:pt idx="6795">
                  <c:v>2.0373654365539502</c:v>
                </c:pt>
                <c:pt idx="6796">
                  <c:v>2.0391371250152499</c:v>
                </c:pt>
                <c:pt idx="6797">
                  <c:v>2.0408642292022701</c:v>
                </c:pt>
                <c:pt idx="6798">
                  <c:v>2.04185461997985</c:v>
                </c:pt>
                <c:pt idx="6799">
                  <c:v>2.0435051918029701</c:v>
                </c:pt>
                <c:pt idx="6800">
                  <c:v>2.04511094093322</c:v>
                </c:pt>
                <c:pt idx="6801">
                  <c:v>2.0459692478179901</c:v>
                </c:pt>
                <c:pt idx="6802">
                  <c:v>2.0474984645843501</c:v>
                </c:pt>
                <c:pt idx="6803">
                  <c:v>2.0489833354949898</c:v>
                </c:pt>
                <c:pt idx="6804">
                  <c:v>2.04970979690551</c:v>
                </c:pt>
                <c:pt idx="6805">
                  <c:v>2.0511181354522701</c:v>
                </c:pt>
                <c:pt idx="6806">
                  <c:v>2.0524821281433101</c:v>
                </c:pt>
                <c:pt idx="6807">
                  <c:v>2.0538017749786301</c:v>
                </c:pt>
                <c:pt idx="6808">
                  <c:v>2.0543653964996298</c:v>
                </c:pt>
                <c:pt idx="6809">
                  <c:v>2.05560874938964</c:v>
                </c:pt>
                <c:pt idx="6810">
                  <c:v>2.05680799484252</c:v>
                </c:pt>
                <c:pt idx="6811">
                  <c:v>2.0572414398193302</c:v>
                </c:pt>
                <c:pt idx="6812">
                  <c:v>2.0583648681640598</c:v>
                </c:pt>
                <c:pt idx="6813">
                  <c:v>2.0583648681640598</c:v>
                </c:pt>
                <c:pt idx="6814">
                  <c:v>2.05944395065307</c:v>
                </c:pt>
                <c:pt idx="6815">
                  <c:v>2.0597481727600102</c:v>
                </c:pt>
                <c:pt idx="6816">
                  <c:v>2.0607516765594398</c:v>
                </c:pt>
                <c:pt idx="6817">
                  <c:v>2.0617115497589098</c:v>
                </c:pt>
                <c:pt idx="6818">
                  <c:v>2.0618872642517001</c:v>
                </c:pt>
                <c:pt idx="6819">
                  <c:v>2.06277203559875</c:v>
                </c:pt>
                <c:pt idx="6820">
                  <c:v>2.0636124610900799</c:v>
                </c:pt>
                <c:pt idx="6821">
                  <c:v>2.0636613368988002</c:v>
                </c:pt>
                <c:pt idx="6822">
                  <c:v>2.0644276142120299</c:v>
                </c:pt>
                <c:pt idx="6823">
                  <c:v>2.0651500225067099</c:v>
                </c:pt>
                <c:pt idx="6824">
                  <c:v>2.0658285617828298</c:v>
                </c:pt>
                <c:pt idx="6825">
                  <c:v>2.0657212734222399</c:v>
                </c:pt>
                <c:pt idx="6826">
                  <c:v>2.0663261413574201</c:v>
                </c:pt>
                <c:pt idx="6827">
                  <c:v>2.0668876171111998</c:v>
                </c:pt>
                <c:pt idx="6828">
                  <c:v>2.06665611267089</c:v>
                </c:pt>
                <c:pt idx="6829">
                  <c:v>2.06714415550231</c:v>
                </c:pt>
                <c:pt idx="6830">
                  <c:v>2.0675890445709202</c:v>
                </c:pt>
                <c:pt idx="6831">
                  <c:v>2.0679910182952801</c:v>
                </c:pt>
                <c:pt idx="6832">
                  <c:v>2.0676074028015101</c:v>
                </c:pt>
                <c:pt idx="6833">
                  <c:v>2.0679368972778298</c:v>
                </c:pt>
                <c:pt idx="6834">
                  <c:v>2.0682234764099099</c:v>
                </c:pt>
                <c:pt idx="6835">
                  <c:v>2.06746172904968</c:v>
                </c:pt>
                <c:pt idx="6836">
                  <c:v>2.0677194595336901</c:v>
                </c:pt>
                <c:pt idx="6837">
                  <c:v>2.0679345130920401</c:v>
                </c:pt>
                <c:pt idx="6838">
                  <c:v>2.0673401355743399</c:v>
                </c:pt>
                <c:pt idx="6839">
                  <c:v>2.0674839019775302</c:v>
                </c:pt>
                <c:pt idx="6840">
                  <c:v>2.0675857067108101</c:v>
                </c:pt>
                <c:pt idx="6841">
                  <c:v>2.0676450729370099</c:v>
                </c:pt>
                <c:pt idx="6842">
                  <c:v>2.06690526008606</c:v>
                </c:pt>
                <c:pt idx="6843">
                  <c:v>2.0668947696685702</c:v>
                </c:pt>
                <c:pt idx="6844">
                  <c:v>2.0668425559997501</c:v>
                </c:pt>
                <c:pt idx="6845">
                  <c:v>2.0659878253936701</c:v>
                </c:pt>
                <c:pt idx="6846">
                  <c:v>2.0658664703369101</c:v>
                </c:pt>
                <c:pt idx="6847">
                  <c:v>2.0657036304473801</c:v>
                </c:pt>
                <c:pt idx="6848">
                  <c:v>2.0654995441436701</c:v>
                </c:pt>
                <c:pt idx="6849">
                  <c:v>2.0645051002502401</c:v>
                </c:pt>
                <c:pt idx="6850">
                  <c:v>2.0642333030700599</c:v>
                </c:pt>
                <c:pt idx="6851">
                  <c:v>2.06392049789428</c:v>
                </c:pt>
                <c:pt idx="6852">
                  <c:v>2.0628161430358798</c:v>
                </c:pt>
                <c:pt idx="6853">
                  <c:v>2.0624368190765301</c:v>
                </c:pt>
                <c:pt idx="6854">
                  <c:v>2.0620167255401598</c:v>
                </c:pt>
                <c:pt idx="6855">
                  <c:v>2.0608048439025799</c:v>
                </c:pt>
                <c:pt idx="6856">
                  <c:v>2.06031918525695</c:v>
                </c:pt>
                <c:pt idx="6857">
                  <c:v>2.0597937107086102</c:v>
                </c:pt>
                <c:pt idx="6858">
                  <c:v>2.0597937107086102</c:v>
                </c:pt>
                <c:pt idx="6859">
                  <c:v>2.0584764480590798</c:v>
                </c:pt>
                <c:pt idx="6860">
                  <c:v>2.0578866004943799</c:v>
                </c:pt>
                <c:pt idx="6861">
                  <c:v>2.05725717544555</c:v>
                </c:pt>
                <c:pt idx="6862">
                  <c:v>2.0558373928070002</c:v>
                </c:pt>
                <c:pt idx="6863">
                  <c:v>2.0551447868347101</c:v>
                </c:pt>
                <c:pt idx="6864">
                  <c:v>2.0544133186340301</c:v>
                </c:pt>
                <c:pt idx="6865">
                  <c:v>2.0536429882049498</c:v>
                </c:pt>
                <c:pt idx="6866">
                  <c:v>2.0521001815795898</c:v>
                </c:pt>
                <c:pt idx="6867">
                  <c:v>2.0512683391571001</c:v>
                </c:pt>
                <c:pt idx="6868">
                  <c:v>2.0503983497619598</c:v>
                </c:pt>
                <c:pt idx="6869">
                  <c:v>2.0487592220306401</c:v>
                </c:pt>
                <c:pt idx="6870">
                  <c:v>2.04782915115356</c:v>
                </c:pt>
                <c:pt idx="6871">
                  <c:v>2.0468611717224099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733-49E0-9671-47C32EACD2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73756032"/>
        <c:axId val="1373754368"/>
      </c:scatterChart>
      <c:valAx>
        <c:axId val="1676033728"/>
        <c:scaling>
          <c:orientation val="minMax"/>
          <c:max val="7200"/>
          <c:min val="0"/>
        </c:scaling>
        <c:delete val="0"/>
        <c:axPos val="b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0400"/>
        <c:crosses val="autoZero"/>
        <c:crossBetween val="midCat"/>
      </c:valAx>
      <c:valAx>
        <c:axId val="1676030400"/>
        <c:scaling>
          <c:orientation val="minMax"/>
          <c:min val="0"/>
        </c:scaling>
        <c:delete val="0"/>
        <c:axPos val="l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3728"/>
        <c:crosses val="autoZero"/>
        <c:crossBetween val="midCat"/>
      </c:valAx>
      <c:valAx>
        <c:axId val="1373754368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373756032"/>
        <c:crosses val="max"/>
        <c:crossBetween val="midCat"/>
      </c:valAx>
      <c:valAx>
        <c:axId val="137375603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3737543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atin typeface="LM Roman 10" panose="00000500000000000000" pitchFamily="50" charset="0"/>
        </a:defRPr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tx1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93AB-42D2-BC08-8C9BF518F27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A92273D7-CC19-45C2-B2A4-D0AA2AF225AE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93AB-42D2-BC08-8C9BF518F27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74DAE3FD-8781-4F60-8A7B-5C608BF4378E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93AB-42D2-BC08-8C9BF518F27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45647D21-B884-40A0-A4A6-01A8FF912668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93AB-42D2-BC08-8C9BF518F27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93AB-42D2-BC08-8C9BF518F271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082BC586-2843-40D8-961D-98B15354E34C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93AB-42D2-BC08-8C9BF518F271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75D4E776-C947-4CF0-8475-EE69782C07C3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93AB-42D2-BC08-8C9BF518F271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94FED2E4-4807-4283-8994-6F18502E600A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93AB-42D2-BC08-8C9BF518F271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833D838F-964C-48C1-B7B8-52B93B2D217A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93AB-42D2-BC08-8C9BF518F271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C5047B66-2111-44FE-B7BC-395E3E24990F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93AB-42D2-BC08-8C9BF518F271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7386E89A-45F2-4128-ACF4-DEB2FF4299EA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93AB-42D2-BC08-8C9BF518F271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541CFF71-061E-4A7B-8DF4-372810100B01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93AB-42D2-BC08-8C9BF518F271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B4591592-00DA-4FA1-9A9D-7D2C897F7430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93AB-42D2-BC08-8C9BF518F271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E88873F0-AF1E-4110-9AD4-4478694EFB4D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0-93AB-42D2-BC08-8C9BF518F271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D7ABC846-3E2C-465E-B394-0F3A07F99A49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1-93AB-42D2-BC08-8C9BF518F271}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A3DDEC55-1CD4-4F3B-A43E-DC421A1633DA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2-93AB-42D2-BC08-8C9BF518F271}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903FED08-EC41-4648-BBE4-77885678ED3A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3-93AB-42D2-BC08-8C9BF518F271}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7D4954FB-6B04-447C-853D-76330D030165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4-93AB-42D2-BC08-8C9BF518F271}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CA3917C1-CB23-45D2-A7CB-741CD3692447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93AB-42D2-BC08-8C9BF518F271}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6-93AB-42D2-BC08-8C9BF518F271}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7-93AB-42D2-BC08-8C9BF518F271}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C8FCE11C-8AA9-4DB6-ACAA-6CC02F2EC1C9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8-93AB-42D2-BC08-8C9BF518F271}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419683A0-B30C-4BF7-812E-1A4D7378DC5D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9-93AB-42D2-BC08-8C9BF518F271}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C851917D-9759-4D28-A651-54572674A4F0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A-93AB-42D2-BC08-8C9BF518F271}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0309EF85-FCE7-4FA5-B96A-F217AD2CB851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B-93AB-42D2-BC08-8C9BF518F271}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D83481D4-A04C-474E-BDFC-6211FAF8FE4E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C-93AB-42D2-BC08-8C9BF518F271}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73DB322D-CC6F-4E0E-AFC3-FAFF8040AFEC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D-93AB-42D2-BC08-8C9BF518F271}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1E82B43D-2A99-4B18-8400-352B3B993791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E-93AB-42D2-BC08-8C9BF518F271}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04BEE5C5-3F53-4506-9D9D-512F71E840F5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F-93AB-42D2-BC08-8C9BF518F271}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A2F0AFEC-F6FD-41DC-936C-7A0CC3D4C225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0-93AB-42D2-BC08-8C9BF518F271}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2802E2F9-477A-48E3-8C5D-2054F4EA9C9D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1-93AB-42D2-BC08-8C9BF518F271}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81E32AEC-8195-4649-BA4D-17662B747997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2-93AB-42D2-BC08-8C9BF518F271}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1B370852-0F99-44E6-B313-178D9A0F3BD8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3-93AB-42D2-BC08-8C9BF518F271}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0C10C9B6-B151-4EFD-BC2F-940FFC40B1B8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4-93AB-42D2-BC08-8C9BF518F271}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8E0B41D5-6507-45F6-B4E3-4AAD72323123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5-93AB-42D2-BC08-8C9BF518F27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M Roman 10" panose="00000500000000000000" pitchFamily="50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xVal>
            <c:numRef>
              <c:f>E_analysis!$B$2:$B$36</c:f>
              <c:numCache>
                <c:formatCode>0</c:formatCode>
                <c:ptCount val="35"/>
                <c:pt idx="0">
                  <c:v>200</c:v>
                </c:pt>
                <c:pt idx="1">
                  <c:v>400</c:v>
                </c:pt>
                <c:pt idx="2">
                  <c:v>600</c:v>
                </c:pt>
                <c:pt idx="3">
                  <c:v>800</c:v>
                </c:pt>
                <c:pt idx="4">
                  <c:v>1000</c:v>
                </c:pt>
                <c:pt idx="5">
                  <c:v>1200</c:v>
                </c:pt>
                <c:pt idx="6">
                  <c:v>1400</c:v>
                </c:pt>
                <c:pt idx="7">
                  <c:v>1600</c:v>
                </c:pt>
                <c:pt idx="8">
                  <c:v>1800</c:v>
                </c:pt>
                <c:pt idx="9">
                  <c:v>2000</c:v>
                </c:pt>
                <c:pt idx="10">
                  <c:v>2200</c:v>
                </c:pt>
                <c:pt idx="11">
                  <c:v>2400</c:v>
                </c:pt>
                <c:pt idx="12">
                  <c:v>2600</c:v>
                </c:pt>
                <c:pt idx="13">
                  <c:v>2800</c:v>
                </c:pt>
                <c:pt idx="14">
                  <c:v>3000</c:v>
                </c:pt>
                <c:pt idx="15">
                  <c:v>3200</c:v>
                </c:pt>
                <c:pt idx="16">
                  <c:v>3400</c:v>
                </c:pt>
                <c:pt idx="17">
                  <c:v>3600</c:v>
                </c:pt>
                <c:pt idx="18">
                  <c:v>3800</c:v>
                </c:pt>
                <c:pt idx="19">
                  <c:v>4000</c:v>
                </c:pt>
                <c:pt idx="20">
                  <c:v>4200</c:v>
                </c:pt>
                <c:pt idx="21">
                  <c:v>4400</c:v>
                </c:pt>
                <c:pt idx="22">
                  <c:v>4600</c:v>
                </c:pt>
                <c:pt idx="23">
                  <c:v>4800</c:v>
                </c:pt>
                <c:pt idx="24">
                  <c:v>5000</c:v>
                </c:pt>
                <c:pt idx="25">
                  <c:v>5200</c:v>
                </c:pt>
                <c:pt idx="26">
                  <c:v>5400</c:v>
                </c:pt>
                <c:pt idx="27">
                  <c:v>5600</c:v>
                </c:pt>
                <c:pt idx="28">
                  <c:v>5800</c:v>
                </c:pt>
                <c:pt idx="29">
                  <c:v>6000</c:v>
                </c:pt>
                <c:pt idx="30">
                  <c:v>6200</c:v>
                </c:pt>
                <c:pt idx="31">
                  <c:v>6400</c:v>
                </c:pt>
                <c:pt idx="32">
                  <c:v>6600</c:v>
                </c:pt>
                <c:pt idx="33">
                  <c:v>6800</c:v>
                </c:pt>
                <c:pt idx="34">
                  <c:v>7000</c:v>
                </c:pt>
              </c:numCache>
            </c:numRef>
          </c:xVal>
          <c:yVal>
            <c:numRef>
              <c:f>E_analysis!$G$2:$G$36</c:f>
              <c:numCache>
                <c:formatCode>0</c:formatCode>
                <c:ptCount val="35"/>
                <c:pt idx="0">
                  <c:v>#N/A</c:v>
                </c:pt>
                <c:pt idx="1">
                  <c:v>29</c:v>
                </c:pt>
                <c:pt idx="2">
                  <c:v>25.5</c:v>
                </c:pt>
                <c:pt idx="3">
                  <c:v>32.5</c:v>
                </c:pt>
                <c:pt idx="4">
                  <c:v>#N/A</c:v>
                </c:pt>
                <c:pt idx="5">
                  <c:v>42</c:v>
                </c:pt>
                <c:pt idx="6">
                  <c:v>35</c:v>
                </c:pt>
                <c:pt idx="7">
                  <c:v>35</c:v>
                </c:pt>
                <c:pt idx="8">
                  <c:v>21.75</c:v>
                </c:pt>
                <c:pt idx="9">
                  <c:v>20.75</c:v>
                </c:pt>
                <c:pt idx="10">
                  <c:v>31.5</c:v>
                </c:pt>
                <c:pt idx="11">
                  <c:v>20.25</c:v>
                </c:pt>
                <c:pt idx="12">
                  <c:v>22.5</c:v>
                </c:pt>
                <c:pt idx="13">
                  <c:v>15.75</c:v>
                </c:pt>
                <c:pt idx="14">
                  <c:v>20.25</c:v>
                </c:pt>
                <c:pt idx="15">
                  <c:v>18.75</c:v>
                </c:pt>
                <c:pt idx="16">
                  <c:v>27.75</c:v>
                </c:pt>
                <c:pt idx="17">
                  <c:v>18.5</c:v>
                </c:pt>
                <c:pt idx="18">
                  <c:v>24.5</c:v>
                </c:pt>
                <c:pt idx="19">
                  <c:v>#N/A</c:v>
                </c:pt>
                <c:pt idx="20">
                  <c:v>#N/A</c:v>
                </c:pt>
                <c:pt idx="21">
                  <c:v>29.75</c:v>
                </c:pt>
                <c:pt idx="22">
                  <c:v>25.6666666666666</c:v>
                </c:pt>
                <c:pt idx="23">
                  <c:v>26.3333333333333</c:v>
                </c:pt>
                <c:pt idx="24">
                  <c:v>25.75</c:v>
                </c:pt>
                <c:pt idx="25">
                  <c:v>24.75</c:v>
                </c:pt>
                <c:pt idx="26">
                  <c:v>18.25</c:v>
                </c:pt>
                <c:pt idx="27">
                  <c:v>27.25</c:v>
                </c:pt>
                <c:pt idx="28">
                  <c:v>19.5</c:v>
                </c:pt>
                <c:pt idx="29">
                  <c:v>22.5</c:v>
                </c:pt>
                <c:pt idx="30">
                  <c:v>27</c:v>
                </c:pt>
                <c:pt idx="31">
                  <c:v>28.5</c:v>
                </c:pt>
                <c:pt idx="32">
                  <c:v>19.75</c:v>
                </c:pt>
                <c:pt idx="33">
                  <c:v>16</c:v>
                </c:pt>
                <c:pt idx="34">
                  <c:v>16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E_analysis!$A$2:$A$36</c15:f>
                <c15:dlblRangeCache>
                  <c:ptCount val="35"/>
                  <c:pt idx="0">
                    <c:v>0</c:v>
                  </c:pt>
                  <c:pt idx="1">
                    <c:v>1</c:v>
                  </c:pt>
                  <c:pt idx="2">
                    <c:v>2</c:v>
                  </c:pt>
                  <c:pt idx="3">
                    <c:v>3</c:v>
                  </c:pt>
                  <c:pt idx="4">
                    <c:v>4</c:v>
                  </c:pt>
                  <c:pt idx="5">
                    <c:v>5</c:v>
                  </c:pt>
                  <c:pt idx="6">
                    <c:v>6</c:v>
                  </c:pt>
                  <c:pt idx="7">
                    <c:v>7</c:v>
                  </c:pt>
                  <c:pt idx="8">
                    <c:v>8</c:v>
                  </c:pt>
                  <c:pt idx="9">
                    <c:v>9</c:v>
                  </c:pt>
                  <c:pt idx="10">
                    <c:v>10</c:v>
                  </c:pt>
                  <c:pt idx="11">
                    <c:v>11</c:v>
                  </c:pt>
                  <c:pt idx="12">
                    <c:v>12</c:v>
                  </c:pt>
                  <c:pt idx="13">
                    <c:v>13</c:v>
                  </c:pt>
                  <c:pt idx="14">
                    <c:v>14</c:v>
                  </c:pt>
                  <c:pt idx="15">
                    <c:v>15</c:v>
                  </c:pt>
                  <c:pt idx="16">
                    <c:v>16</c:v>
                  </c:pt>
                  <c:pt idx="17">
                    <c:v>17</c:v>
                  </c:pt>
                  <c:pt idx="18">
                    <c:v>18</c:v>
                  </c:pt>
                  <c:pt idx="19">
                    <c:v>19</c:v>
                  </c:pt>
                  <c:pt idx="20">
                    <c:v>20</c:v>
                  </c:pt>
                  <c:pt idx="21">
                    <c:v>21</c:v>
                  </c:pt>
                  <c:pt idx="22">
                    <c:v>22</c:v>
                  </c:pt>
                  <c:pt idx="23">
                    <c:v>23</c:v>
                  </c:pt>
                  <c:pt idx="24">
                    <c:v>24</c:v>
                  </c:pt>
                  <c:pt idx="25">
                    <c:v>25</c:v>
                  </c:pt>
                  <c:pt idx="26">
                    <c:v>26</c:v>
                  </c:pt>
                  <c:pt idx="27">
                    <c:v>27</c:v>
                  </c:pt>
                  <c:pt idx="28">
                    <c:v>28</c:v>
                  </c:pt>
                  <c:pt idx="29">
                    <c:v>29</c:v>
                  </c:pt>
                  <c:pt idx="30">
                    <c:v>30</c:v>
                  </c:pt>
                  <c:pt idx="31">
                    <c:v>31</c:v>
                  </c:pt>
                  <c:pt idx="32">
                    <c:v>32</c:v>
                  </c:pt>
                  <c:pt idx="33">
                    <c:v>33</c:v>
                  </c:pt>
                  <c:pt idx="34">
                    <c:v>34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93AB-42D2-BC08-8C9BF518F27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676033728"/>
        <c:axId val="1676030400"/>
      </c:scatterChart>
      <c:scatterChart>
        <c:scatterStyle val="lineMarker"/>
        <c:varyColors val="0"/>
        <c:ser>
          <c:idx val="3"/>
          <c:order val="1"/>
          <c:spPr>
            <a:ln w="635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E_analysis!$U$2:$U$6873</c:f>
              <c:numCache>
                <c:formatCode>General</c:formatCode>
                <c:ptCount val="6872"/>
                <c:pt idx="0">
                  <c:v>200</c:v>
                </c:pt>
                <c:pt idx="1">
                  <c:v>201</c:v>
                </c:pt>
                <c:pt idx="2">
                  <c:v>202</c:v>
                </c:pt>
                <c:pt idx="3">
                  <c:v>203</c:v>
                </c:pt>
                <c:pt idx="4">
                  <c:v>204</c:v>
                </c:pt>
                <c:pt idx="5">
                  <c:v>205</c:v>
                </c:pt>
                <c:pt idx="6">
                  <c:v>206</c:v>
                </c:pt>
                <c:pt idx="7">
                  <c:v>207</c:v>
                </c:pt>
                <c:pt idx="8">
                  <c:v>208</c:v>
                </c:pt>
                <c:pt idx="9">
                  <c:v>209</c:v>
                </c:pt>
                <c:pt idx="10">
                  <c:v>210</c:v>
                </c:pt>
                <c:pt idx="11">
                  <c:v>211</c:v>
                </c:pt>
                <c:pt idx="12">
                  <c:v>212</c:v>
                </c:pt>
                <c:pt idx="13">
                  <c:v>213</c:v>
                </c:pt>
                <c:pt idx="14">
                  <c:v>214</c:v>
                </c:pt>
                <c:pt idx="15">
                  <c:v>215</c:v>
                </c:pt>
                <c:pt idx="16">
                  <c:v>216</c:v>
                </c:pt>
                <c:pt idx="17">
                  <c:v>217</c:v>
                </c:pt>
                <c:pt idx="18">
                  <c:v>218</c:v>
                </c:pt>
                <c:pt idx="19">
                  <c:v>219</c:v>
                </c:pt>
                <c:pt idx="20">
                  <c:v>220</c:v>
                </c:pt>
                <c:pt idx="21">
                  <c:v>221</c:v>
                </c:pt>
                <c:pt idx="22">
                  <c:v>222</c:v>
                </c:pt>
                <c:pt idx="23">
                  <c:v>223</c:v>
                </c:pt>
                <c:pt idx="24">
                  <c:v>224</c:v>
                </c:pt>
                <c:pt idx="25">
                  <c:v>225</c:v>
                </c:pt>
                <c:pt idx="26">
                  <c:v>226</c:v>
                </c:pt>
                <c:pt idx="27">
                  <c:v>227</c:v>
                </c:pt>
                <c:pt idx="28">
                  <c:v>228</c:v>
                </c:pt>
                <c:pt idx="29">
                  <c:v>229</c:v>
                </c:pt>
                <c:pt idx="30">
                  <c:v>230</c:v>
                </c:pt>
                <c:pt idx="31">
                  <c:v>231</c:v>
                </c:pt>
                <c:pt idx="32">
                  <c:v>232</c:v>
                </c:pt>
                <c:pt idx="33">
                  <c:v>233</c:v>
                </c:pt>
                <c:pt idx="34">
                  <c:v>234</c:v>
                </c:pt>
                <c:pt idx="35">
                  <c:v>235</c:v>
                </c:pt>
                <c:pt idx="36">
                  <c:v>236</c:v>
                </c:pt>
                <c:pt idx="37">
                  <c:v>237</c:v>
                </c:pt>
                <c:pt idx="38">
                  <c:v>238</c:v>
                </c:pt>
                <c:pt idx="39">
                  <c:v>239</c:v>
                </c:pt>
                <c:pt idx="40">
                  <c:v>240</c:v>
                </c:pt>
                <c:pt idx="41">
                  <c:v>241</c:v>
                </c:pt>
                <c:pt idx="42">
                  <c:v>242</c:v>
                </c:pt>
                <c:pt idx="43">
                  <c:v>243</c:v>
                </c:pt>
                <c:pt idx="44">
                  <c:v>244</c:v>
                </c:pt>
                <c:pt idx="45">
                  <c:v>245</c:v>
                </c:pt>
                <c:pt idx="46">
                  <c:v>246</c:v>
                </c:pt>
                <c:pt idx="47">
                  <c:v>247</c:v>
                </c:pt>
                <c:pt idx="48">
                  <c:v>248</c:v>
                </c:pt>
                <c:pt idx="49">
                  <c:v>249</c:v>
                </c:pt>
                <c:pt idx="50">
                  <c:v>250</c:v>
                </c:pt>
                <c:pt idx="51">
                  <c:v>251</c:v>
                </c:pt>
                <c:pt idx="52">
                  <c:v>252</c:v>
                </c:pt>
                <c:pt idx="53">
                  <c:v>253</c:v>
                </c:pt>
                <c:pt idx="54">
                  <c:v>254</c:v>
                </c:pt>
                <c:pt idx="55">
                  <c:v>255</c:v>
                </c:pt>
                <c:pt idx="56">
                  <c:v>256</c:v>
                </c:pt>
                <c:pt idx="57">
                  <c:v>257</c:v>
                </c:pt>
                <c:pt idx="58">
                  <c:v>258</c:v>
                </c:pt>
                <c:pt idx="59">
                  <c:v>259</c:v>
                </c:pt>
                <c:pt idx="60">
                  <c:v>260</c:v>
                </c:pt>
                <c:pt idx="61">
                  <c:v>261</c:v>
                </c:pt>
                <c:pt idx="62">
                  <c:v>262</c:v>
                </c:pt>
                <c:pt idx="63">
                  <c:v>263</c:v>
                </c:pt>
                <c:pt idx="64">
                  <c:v>264</c:v>
                </c:pt>
                <c:pt idx="65">
                  <c:v>265</c:v>
                </c:pt>
                <c:pt idx="66">
                  <c:v>266</c:v>
                </c:pt>
                <c:pt idx="67">
                  <c:v>267</c:v>
                </c:pt>
                <c:pt idx="68">
                  <c:v>268</c:v>
                </c:pt>
                <c:pt idx="69">
                  <c:v>269</c:v>
                </c:pt>
                <c:pt idx="70">
                  <c:v>270</c:v>
                </c:pt>
                <c:pt idx="71">
                  <c:v>271</c:v>
                </c:pt>
                <c:pt idx="72">
                  <c:v>272</c:v>
                </c:pt>
                <c:pt idx="73">
                  <c:v>273</c:v>
                </c:pt>
                <c:pt idx="74">
                  <c:v>274</c:v>
                </c:pt>
                <c:pt idx="75">
                  <c:v>275</c:v>
                </c:pt>
                <c:pt idx="76">
                  <c:v>276</c:v>
                </c:pt>
                <c:pt idx="77">
                  <c:v>277</c:v>
                </c:pt>
                <c:pt idx="78">
                  <c:v>278</c:v>
                </c:pt>
                <c:pt idx="79">
                  <c:v>279</c:v>
                </c:pt>
                <c:pt idx="80">
                  <c:v>280</c:v>
                </c:pt>
                <c:pt idx="81">
                  <c:v>281</c:v>
                </c:pt>
                <c:pt idx="82">
                  <c:v>282</c:v>
                </c:pt>
                <c:pt idx="83">
                  <c:v>283</c:v>
                </c:pt>
                <c:pt idx="84">
                  <c:v>284</c:v>
                </c:pt>
                <c:pt idx="85">
                  <c:v>285</c:v>
                </c:pt>
                <c:pt idx="86">
                  <c:v>286</c:v>
                </c:pt>
                <c:pt idx="87">
                  <c:v>287</c:v>
                </c:pt>
                <c:pt idx="88">
                  <c:v>288</c:v>
                </c:pt>
                <c:pt idx="89">
                  <c:v>289</c:v>
                </c:pt>
                <c:pt idx="90">
                  <c:v>290</c:v>
                </c:pt>
                <c:pt idx="91">
                  <c:v>291</c:v>
                </c:pt>
                <c:pt idx="92">
                  <c:v>292</c:v>
                </c:pt>
                <c:pt idx="93">
                  <c:v>293</c:v>
                </c:pt>
                <c:pt idx="94">
                  <c:v>294</c:v>
                </c:pt>
                <c:pt idx="95">
                  <c:v>295</c:v>
                </c:pt>
                <c:pt idx="96">
                  <c:v>296</c:v>
                </c:pt>
                <c:pt idx="97">
                  <c:v>297</c:v>
                </c:pt>
                <c:pt idx="98">
                  <c:v>298</c:v>
                </c:pt>
                <c:pt idx="99">
                  <c:v>299</c:v>
                </c:pt>
                <c:pt idx="100">
                  <c:v>300</c:v>
                </c:pt>
                <c:pt idx="101">
                  <c:v>301</c:v>
                </c:pt>
                <c:pt idx="102">
                  <c:v>302</c:v>
                </c:pt>
                <c:pt idx="103">
                  <c:v>303</c:v>
                </c:pt>
                <c:pt idx="104">
                  <c:v>304</c:v>
                </c:pt>
                <c:pt idx="105">
                  <c:v>305</c:v>
                </c:pt>
                <c:pt idx="106">
                  <c:v>306</c:v>
                </c:pt>
                <c:pt idx="107">
                  <c:v>307</c:v>
                </c:pt>
                <c:pt idx="108">
                  <c:v>308</c:v>
                </c:pt>
                <c:pt idx="109">
                  <c:v>309</c:v>
                </c:pt>
                <c:pt idx="110">
                  <c:v>310</c:v>
                </c:pt>
                <c:pt idx="111">
                  <c:v>311</c:v>
                </c:pt>
                <c:pt idx="112">
                  <c:v>312</c:v>
                </c:pt>
                <c:pt idx="113">
                  <c:v>313</c:v>
                </c:pt>
                <c:pt idx="114">
                  <c:v>314</c:v>
                </c:pt>
                <c:pt idx="115">
                  <c:v>315</c:v>
                </c:pt>
                <c:pt idx="116">
                  <c:v>316</c:v>
                </c:pt>
                <c:pt idx="117">
                  <c:v>317</c:v>
                </c:pt>
                <c:pt idx="118">
                  <c:v>318</c:v>
                </c:pt>
                <c:pt idx="119">
                  <c:v>319</c:v>
                </c:pt>
                <c:pt idx="120">
                  <c:v>320</c:v>
                </c:pt>
                <c:pt idx="121">
                  <c:v>321</c:v>
                </c:pt>
                <c:pt idx="122">
                  <c:v>322</c:v>
                </c:pt>
                <c:pt idx="123">
                  <c:v>323</c:v>
                </c:pt>
                <c:pt idx="124">
                  <c:v>324</c:v>
                </c:pt>
                <c:pt idx="125">
                  <c:v>325</c:v>
                </c:pt>
                <c:pt idx="126">
                  <c:v>326</c:v>
                </c:pt>
                <c:pt idx="127">
                  <c:v>327</c:v>
                </c:pt>
                <c:pt idx="128">
                  <c:v>328</c:v>
                </c:pt>
                <c:pt idx="129">
                  <c:v>329</c:v>
                </c:pt>
                <c:pt idx="130">
                  <c:v>330</c:v>
                </c:pt>
                <c:pt idx="131">
                  <c:v>331</c:v>
                </c:pt>
                <c:pt idx="132">
                  <c:v>332</c:v>
                </c:pt>
                <c:pt idx="133">
                  <c:v>333</c:v>
                </c:pt>
                <c:pt idx="134">
                  <c:v>334</c:v>
                </c:pt>
                <c:pt idx="135">
                  <c:v>335</c:v>
                </c:pt>
                <c:pt idx="136">
                  <c:v>336</c:v>
                </c:pt>
                <c:pt idx="137">
                  <c:v>337</c:v>
                </c:pt>
                <c:pt idx="138">
                  <c:v>338</c:v>
                </c:pt>
                <c:pt idx="139">
                  <c:v>339</c:v>
                </c:pt>
                <c:pt idx="140">
                  <c:v>340</c:v>
                </c:pt>
                <c:pt idx="141">
                  <c:v>341</c:v>
                </c:pt>
                <c:pt idx="142">
                  <c:v>342</c:v>
                </c:pt>
                <c:pt idx="143">
                  <c:v>343</c:v>
                </c:pt>
                <c:pt idx="144">
                  <c:v>344</c:v>
                </c:pt>
                <c:pt idx="145">
                  <c:v>345</c:v>
                </c:pt>
                <c:pt idx="146">
                  <c:v>346</c:v>
                </c:pt>
                <c:pt idx="147">
                  <c:v>347</c:v>
                </c:pt>
                <c:pt idx="148">
                  <c:v>348</c:v>
                </c:pt>
                <c:pt idx="149">
                  <c:v>349</c:v>
                </c:pt>
                <c:pt idx="150">
                  <c:v>350</c:v>
                </c:pt>
                <c:pt idx="151">
                  <c:v>351</c:v>
                </c:pt>
                <c:pt idx="152">
                  <c:v>352</c:v>
                </c:pt>
                <c:pt idx="153">
                  <c:v>353</c:v>
                </c:pt>
                <c:pt idx="154">
                  <c:v>354</c:v>
                </c:pt>
                <c:pt idx="155">
                  <c:v>355</c:v>
                </c:pt>
                <c:pt idx="156">
                  <c:v>356</c:v>
                </c:pt>
                <c:pt idx="157">
                  <c:v>357</c:v>
                </c:pt>
                <c:pt idx="158">
                  <c:v>358</c:v>
                </c:pt>
                <c:pt idx="159">
                  <c:v>359</c:v>
                </c:pt>
                <c:pt idx="160">
                  <c:v>360</c:v>
                </c:pt>
                <c:pt idx="161">
                  <c:v>361</c:v>
                </c:pt>
                <c:pt idx="162">
                  <c:v>362</c:v>
                </c:pt>
                <c:pt idx="163">
                  <c:v>363</c:v>
                </c:pt>
                <c:pt idx="164">
                  <c:v>364</c:v>
                </c:pt>
                <c:pt idx="165">
                  <c:v>365</c:v>
                </c:pt>
                <c:pt idx="166">
                  <c:v>366</c:v>
                </c:pt>
                <c:pt idx="167">
                  <c:v>367</c:v>
                </c:pt>
                <c:pt idx="168">
                  <c:v>368</c:v>
                </c:pt>
                <c:pt idx="169">
                  <c:v>369</c:v>
                </c:pt>
                <c:pt idx="170">
                  <c:v>370</c:v>
                </c:pt>
                <c:pt idx="171">
                  <c:v>371</c:v>
                </c:pt>
                <c:pt idx="172">
                  <c:v>372</c:v>
                </c:pt>
                <c:pt idx="173">
                  <c:v>373</c:v>
                </c:pt>
                <c:pt idx="174">
                  <c:v>374</c:v>
                </c:pt>
                <c:pt idx="175">
                  <c:v>375</c:v>
                </c:pt>
                <c:pt idx="176">
                  <c:v>376</c:v>
                </c:pt>
                <c:pt idx="177">
                  <c:v>377</c:v>
                </c:pt>
                <c:pt idx="178">
                  <c:v>378</c:v>
                </c:pt>
                <c:pt idx="179">
                  <c:v>379</c:v>
                </c:pt>
                <c:pt idx="180">
                  <c:v>380</c:v>
                </c:pt>
                <c:pt idx="181">
                  <c:v>381</c:v>
                </c:pt>
                <c:pt idx="182">
                  <c:v>382</c:v>
                </c:pt>
                <c:pt idx="183">
                  <c:v>383</c:v>
                </c:pt>
                <c:pt idx="184">
                  <c:v>384</c:v>
                </c:pt>
                <c:pt idx="185">
                  <c:v>385</c:v>
                </c:pt>
                <c:pt idx="186">
                  <c:v>386</c:v>
                </c:pt>
                <c:pt idx="187">
                  <c:v>387</c:v>
                </c:pt>
                <c:pt idx="188">
                  <c:v>388</c:v>
                </c:pt>
                <c:pt idx="189">
                  <c:v>389</c:v>
                </c:pt>
                <c:pt idx="190">
                  <c:v>390</c:v>
                </c:pt>
                <c:pt idx="191">
                  <c:v>391</c:v>
                </c:pt>
                <c:pt idx="192">
                  <c:v>392</c:v>
                </c:pt>
                <c:pt idx="193">
                  <c:v>393</c:v>
                </c:pt>
                <c:pt idx="194">
                  <c:v>394</c:v>
                </c:pt>
                <c:pt idx="195">
                  <c:v>395</c:v>
                </c:pt>
                <c:pt idx="196">
                  <c:v>396</c:v>
                </c:pt>
                <c:pt idx="197">
                  <c:v>397</c:v>
                </c:pt>
                <c:pt idx="198">
                  <c:v>398</c:v>
                </c:pt>
                <c:pt idx="199">
                  <c:v>399</c:v>
                </c:pt>
                <c:pt idx="200">
                  <c:v>400</c:v>
                </c:pt>
                <c:pt idx="201">
                  <c:v>401</c:v>
                </c:pt>
                <c:pt idx="202">
                  <c:v>402</c:v>
                </c:pt>
                <c:pt idx="203">
                  <c:v>403</c:v>
                </c:pt>
                <c:pt idx="204">
                  <c:v>404</c:v>
                </c:pt>
                <c:pt idx="205">
                  <c:v>405</c:v>
                </c:pt>
                <c:pt idx="206">
                  <c:v>406</c:v>
                </c:pt>
                <c:pt idx="207">
                  <c:v>407</c:v>
                </c:pt>
                <c:pt idx="208">
                  <c:v>408</c:v>
                </c:pt>
                <c:pt idx="209">
                  <c:v>409</c:v>
                </c:pt>
                <c:pt idx="210">
                  <c:v>410</c:v>
                </c:pt>
                <c:pt idx="211">
                  <c:v>411</c:v>
                </c:pt>
                <c:pt idx="212">
                  <c:v>412</c:v>
                </c:pt>
                <c:pt idx="213">
                  <c:v>413</c:v>
                </c:pt>
                <c:pt idx="214">
                  <c:v>414</c:v>
                </c:pt>
                <c:pt idx="215">
                  <c:v>415</c:v>
                </c:pt>
                <c:pt idx="216">
                  <c:v>416</c:v>
                </c:pt>
                <c:pt idx="217">
                  <c:v>417</c:v>
                </c:pt>
                <c:pt idx="218">
                  <c:v>418</c:v>
                </c:pt>
                <c:pt idx="219">
                  <c:v>419</c:v>
                </c:pt>
                <c:pt idx="220">
                  <c:v>420</c:v>
                </c:pt>
                <c:pt idx="221">
                  <c:v>421</c:v>
                </c:pt>
                <c:pt idx="222">
                  <c:v>422</c:v>
                </c:pt>
                <c:pt idx="223">
                  <c:v>423</c:v>
                </c:pt>
                <c:pt idx="224">
                  <c:v>424</c:v>
                </c:pt>
                <c:pt idx="225">
                  <c:v>425</c:v>
                </c:pt>
                <c:pt idx="226">
                  <c:v>426</c:v>
                </c:pt>
                <c:pt idx="227">
                  <c:v>427</c:v>
                </c:pt>
                <c:pt idx="228">
                  <c:v>428</c:v>
                </c:pt>
                <c:pt idx="229">
                  <c:v>429</c:v>
                </c:pt>
                <c:pt idx="230">
                  <c:v>430</c:v>
                </c:pt>
                <c:pt idx="231">
                  <c:v>431</c:v>
                </c:pt>
                <c:pt idx="232">
                  <c:v>432</c:v>
                </c:pt>
                <c:pt idx="233">
                  <c:v>433</c:v>
                </c:pt>
                <c:pt idx="234">
                  <c:v>434</c:v>
                </c:pt>
                <c:pt idx="235">
                  <c:v>435</c:v>
                </c:pt>
                <c:pt idx="236">
                  <c:v>436</c:v>
                </c:pt>
                <c:pt idx="237">
                  <c:v>437</c:v>
                </c:pt>
                <c:pt idx="238">
                  <c:v>438</c:v>
                </c:pt>
                <c:pt idx="239">
                  <c:v>439</c:v>
                </c:pt>
                <c:pt idx="240">
                  <c:v>440</c:v>
                </c:pt>
                <c:pt idx="241">
                  <c:v>441</c:v>
                </c:pt>
                <c:pt idx="242">
                  <c:v>442</c:v>
                </c:pt>
                <c:pt idx="243">
                  <c:v>443</c:v>
                </c:pt>
                <c:pt idx="244">
                  <c:v>444</c:v>
                </c:pt>
                <c:pt idx="245">
                  <c:v>445</c:v>
                </c:pt>
                <c:pt idx="246">
                  <c:v>446</c:v>
                </c:pt>
                <c:pt idx="247">
                  <c:v>447</c:v>
                </c:pt>
                <c:pt idx="248">
                  <c:v>448</c:v>
                </c:pt>
                <c:pt idx="249">
                  <c:v>449</c:v>
                </c:pt>
                <c:pt idx="250">
                  <c:v>450</c:v>
                </c:pt>
                <c:pt idx="251">
                  <c:v>451</c:v>
                </c:pt>
                <c:pt idx="252">
                  <c:v>452</c:v>
                </c:pt>
                <c:pt idx="253">
                  <c:v>453</c:v>
                </c:pt>
                <c:pt idx="254">
                  <c:v>454</c:v>
                </c:pt>
                <c:pt idx="255">
                  <c:v>455</c:v>
                </c:pt>
                <c:pt idx="256">
                  <c:v>456</c:v>
                </c:pt>
                <c:pt idx="257">
                  <c:v>457</c:v>
                </c:pt>
                <c:pt idx="258">
                  <c:v>458</c:v>
                </c:pt>
                <c:pt idx="259">
                  <c:v>459</c:v>
                </c:pt>
                <c:pt idx="260">
                  <c:v>460</c:v>
                </c:pt>
                <c:pt idx="261">
                  <c:v>461</c:v>
                </c:pt>
                <c:pt idx="262">
                  <c:v>462</c:v>
                </c:pt>
                <c:pt idx="263">
                  <c:v>463</c:v>
                </c:pt>
                <c:pt idx="264">
                  <c:v>464</c:v>
                </c:pt>
                <c:pt idx="265">
                  <c:v>465</c:v>
                </c:pt>
                <c:pt idx="266">
                  <c:v>466</c:v>
                </c:pt>
                <c:pt idx="267">
                  <c:v>467</c:v>
                </c:pt>
                <c:pt idx="268">
                  <c:v>468</c:v>
                </c:pt>
                <c:pt idx="269">
                  <c:v>469</c:v>
                </c:pt>
                <c:pt idx="270">
                  <c:v>470</c:v>
                </c:pt>
                <c:pt idx="271">
                  <c:v>471</c:v>
                </c:pt>
                <c:pt idx="272">
                  <c:v>472</c:v>
                </c:pt>
                <c:pt idx="273">
                  <c:v>473</c:v>
                </c:pt>
                <c:pt idx="274">
                  <c:v>474</c:v>
                </c:pt>
                <c:pt idx="275">
                  <c:v>475</c:v>
                </c:pt>
                <c:pt idx="276">
                  <c:v>476</c:v>
                </c:pt>
                <c:pt idx="277">
                  <c:v>477</c:v>
                </c:pt>
                <c:pt idx="278">
                  <c:v>478</c:v>
                </c:pt>
                <c:pt idx="279">
                  <c:v>479</c:v>
                </c:pt>
                <c:pt idx="280">
                  <c:v>480</c:v>
                </c:pt>
                <c:pt idx="281">
                  <c:v>481</c:v>
                </c:pt>
                <c:pt idx="282">
                  <c:v>482</c:v>
                </c:pt>
                <c:pt idx="283">
                  <c:v>483</c:v>
                </c:pt>
                <c:pt idx="284">
                  <c:v>484</c:v>
                </c:pt>
                <c:pt idx="285">
                  <c:v>485</c:v>
                </c:pt>
                <c:pt idx="286">
                  <c:v>486</c:v>
                </c:pt>
                <c:pt idx="287">
                  <c:v>487</c:v>
                </c:pt>
                <c:pt idx="288">
                  <c:v>488</c:v>
                </c:pt>
                <c:pt idx="289">
                  <c:v>489</c:v>
                </c:pt>
                <c:pt idx="290">
                  <c:v>490</c:v>
                </c:pt>
                <c:pt idx="291">
                  <c:v>491</c:v>
                </c:pt>
                <c:pt idx="292">
                  <c:v>492</c:v>
                </c:pt>
                <c:pt idx="293">
                  <c:v>493</c:v>
                </c:pt>
                <c:pt idx="294">
                  <c:v>494</c:v>
                </c:pt>
                <c:pt idx="295">
                  <c:v>495</c:v>
                </c:pt>
                <c:pt idx="296">
                  <c:v>496</c:v>
                </c:pt>
                <c:pt idx="297">
                  <c:v>497</c:v>
                </c:pt>
                <c:pt idx="298">
                  <c:v>498</c:v>
                </c:pt>
                <c:pt idx="299">
                  <c:v>499</c:v>
                </c:pt>
                <c:pt idx="300">
                  <c:v>500</c:v>
                </c:pt>
                <c:pt idx="301">
                  <c:v>501</c:v>
                </c:pt>
                <c:pt idx="302">
                  <c:v>502</c:v>
                </c:pt>
                <c:pt idx="303">
                  <c:v>503</c:v>
                </c:pt>
                <c:pt idx="304">
                  <c:v>504</c:v>
                </c:pt>
                <c:pt idx="305">
                  <c:v>505</c:v>
                </c:pt>
                <c:pt idx="306">
                  <c:v>506</c:v>
                </c:pt>
                <c:pt idx="307">
                  <c:v>507</c:v>
                </c:pt>
                <c:pt idx="308">
                  <c:v>508</c:v>
                </c:pt>
                <c:pt idx="309">
                  <c:v>509</c:v>
                </c:pt>
                <c:pt idx="310">
                  <c:v>510</c:v>
                </c:pt>
                <c:pt idx="311">
                  <c:v>511</c:v>
                </c:pt>
                <c:pt idx="312">
                  <c:v>512</c:v>
                </c:pt>
                <c:pt idx="313">
                  <c:v>513</c:v>
                </c:pt>
                <c:pt idx="314">
                  <c:v>514</c:v>
                </c:pt>
                <c:pt idx="315">
                  <c:v>515</c:v>
                </c:pt>
                <c:pt idx="316">
                  <c:v>516</c:v>
                </c:pt>
                <c:pt idx="317">
                  <c:v>517</c:v>
                </c:pt>
                <c:pt idx="318">
                  <c:v>518</c:v>
                </c:pt>
                <c:pt idx="319">
                  <c:v>519</c:v>
                </c:pt>
                <c:pt idx="320">
                  <c:v>520</c:v>
                </c:pt>
                <c:pt idx="321">
                  <c:v>521</c:v>
                </c:pt>
                <c:pt idx="322">
                  <c:v>522</c:v>
                </c:pt>
                <c:pt idx="323">
                  <c:v>523</c:v>
                </c:pt>
                <c:pt idx="324">
                  <c:v>524</c:v>
                </c:pt>
                <c:pt idx="325">
                  <c:v>525</c:v>
                </c:pt>
                <c:pt idx="326">
                  <c:v>526</c:v>
                </c:pt>
                <c:pt idx="327">
                  <c:v>527</c:v>
                </c:pt>
                <c:pt idx="328">
                  <c:v>528</c:v>
                </c:pt>
                <c:pt idx="329">
                  <c:v>529</c:v>
                </c:pt>
                <c:pt idx="330">
                  <c:v>530</c:v>
                </c:pt>
                <c:pt idx="331">
                  <c:v>531</c:v>
                </c:pt>
                <c:pt idx="332">
                  <c:v>532</c:v>
                </c:pt>
                <c:pt idx="333">
                  <c:v>533</c:v>
                </c:pt>
                <c:pt idx="334">
                  <c:v>534</c:v>
                </c:pt>
                <c:pt idx="335">
                  <c:v>535</c:v>
                </c:pt>
                <c:pt idx="336">
                  <c:v>536</c:v>
                </c:pt>
                <c:pt idx="337">
                  <c:v>537</c:v>
                </c:pt>
                <c:pt idx="338">
                  <c:v>538</c:v>
                </c:pt>
                <c:pt idx="339">
                  <c:v>539</c:v>
                </c:pt>
                <c:pt idx="340">
                  <c:v>540</c:v>
                </c:pt>
                <c:pt idx="341">
                  <c:v>541</c:v>
                </c:pt>
                <c:pt idx="342">
                  <c:v>542</c:v>
                </c:pt>
                <c:pt idx="343">
                  <c:v>543</c:v>
                </c:pt>
                <c:pt idx="344">
                  <c:v>544</c:v>
                </c:pt>
                <c:pt idx="345">
                  <c:v>545</c:v>
                </c:pt>
                <c:pt idx="346">
                  <c:v>546</c:v>
                </c:pt>
                <c:pt idx="347">
                  <c:v>547</c:v>
                </c:pt>
                <c:pt idx="348">
                  <c:v>548</c:v>
                </c:pt>
                <c:pt idx="349">
                  <c:v>549</c:v>
                </c:pt>
                <c:pt idx="350">
                  <c:v>550</c:v>
                </c:pt>
                <c:pt idx="351">
                  <c:v>551</c:v>
                </c:pt>
                <c:pt idx="352">
                  <c:v>552</c:v>
                </c:pt>
                <c:pt idx="353">
                  <c:v>553</c:v>
                </c:pt>
                <c:pt idx="354">
                  <c:v>554</c:v>
                </c:pt>
                <c:pt idx="355">
                  <c:v>555</c:v>
                </c:pt>
                <c:pt idx="356">
                  <c:v>556</c:v>
                </c:pt>
                <c:pt idx="357">
                  <c:v>557</c:v>
                </c:pt>
                <c:pt idx="358">
                  <c:v>558</c:v>
                </c:pt>
                <c:pt idx="359">
                  <c:v>559</c:v>
                </c:pt>
                <c:pt idx="360">
                  <c:v>560</c:v>
                </c:pt>
                <c:pt idx="361">
                  <c:v>561</c:v>
                </c:pt>
                <c:pt idx="362">
                  <c:v>562</c:v>
                </c:pt>
                <c:pt idx="363">
                  <c:v>563</c:v>
                </c:pt>
                <c:pt idx="364">
                  <c:v>564</c:v>
                </c:pt>
                <c:pt idx="365">
                  <c:v>565</c:v>
                </c:pt>
                <c:pt idx="366">
                  <c:v>566</c:v>
                </c:pt>
                <c:pt idx="367">
                  <c:v>567</c:v>
                </c:pt>
                <c:pt idx="368">
                  <c:v>568</c:v>
                </c:pt>
                <c:pt idx="369">
                  <c:v>569</c:v>
                </c:pt>
                <c:pt idx="370">
                  <c:v>570</c:v>
                </c:pt>
                <c:pt idx="371">
                  <c:v>571</c:v>
                </c:pt>
                <c:pt idx="372">
                  <c:v>572</c:v>
                </c:pt>
                <c:pt idx="373">
                  <c:v>573</c:v>
                </c:pt>
                <c:pt idx="374">
                  <c:v>574</c:v>
                </c:pt>
                <c:pt idx="375">
                  <c:v>575</c:v>
                </c:pt>
                <c:pt idx="376">
                  <c:v>576</c:v>
                </c:pt>
                <c:pt idx="377">
                  <c:v>577</c:v>
                </c:pt>
                <c:pt idx="378">
                  <c:v>578</c:v>
                </c:pt>
                <c:pt idx="379">
                  <c:v>579</c:v>
                </c:pt>
                <c:pt idx="380">
                  <c:v>580</c:v>
                </c:pt>
                <c:pt idx="381">
                  <c:v>581</c:v>
                </c:pt>
                <c:pt idx="382">
                  <c:v>582</c:v>
                </c:pt>
                <c:pt idx="383">
                  <c:v>583</c:v>
                </c:pt>
                <c:pt idx="384">
                  <c:v>584</c:v>
                </c:pt>
                <c:pt idx="385">
                  <c:v>585</c:v>
                </c:pt>
                <c:pt idx="386">
                  <c:v>586</c:v>
                </c:pt>
                <c:pt idx="387">
                  <c:v>587</c:v>
                </c:pt>
                <c:pt idx="388">
                  <c:v>588</c:v>
                </c:pt>
                <c:pt idx="389">
                  <c:v>589</c:v>
                </c:pt>
                <c:pt idx="390">
                  <c:v>590</c:v>
                </c:pt>
                <c:pt idx="391">
                  <c:v>591</c:v>
                </c:pt>
                <c:pt idx="392">
                  <c:v>592</c:v>
                </c:pt>
                <c:pt idx="393">
                  <c:v>593</c:v>
                </c:pt>
                <c:pt idx="394">
                  <c:v>594</c:v>
                </c:pt>
                <c:pt idx="395">
                  <c:v>595</c:v>
                </c:pt>
                <c:pt idx="396">
                  <c:v>596</c:v>
                </c:pt>
                <c:pt idx="397">
                  <c:v>597</c:v>
                </c:pt>
                <c:pt idx="398">
                  <c:v>598</c:v>
                </c:pt>
                <c:pt idx="399">
                  <c:v>599</c:v>
                </c:pt>
                <c:pt idx="400">
                  <c:v>600</c:v>
                </c:pt>
                <c:pt idx="401">
                  <c:v>601</c:v>
                </c:pt>
                <c:pt idx="402">
                  <c:v>602</c:v>
                </c:pt>
                <c:pt idx="403">
                  <c:v>603</c:v>
                </c:pt>
                <c:pt idx="404">
                  <c:v>604</c:v>
                </c:pt>
                <c:pt idx="405">
                  <c:v>605</c:v>
                </c:pt>
                <c:pt idx="406">
                  <c:v>606</c:v>
                </c:pt>
                <c:pt idx="407">
                  <c:v>607</c:v>
                </c:pt>
                <c:pt idx="408">
                  <c:v>608</c:v>
                </c:pt>
                <c:pt idx="409">
                  <c:v>609</c:v>
                </c:pt>
                <c:pt idx="410">
                  <c:v>610</c:v>
                </c:pt>
                <c:pt idx="411">
                  <c:v>611</c:v>
                </c:pt>
                <c:pt idx="412">
                  <c:v>612</c:v>
                </c:pt>
                <c:pt idx="413">
                  <c:v>613</c:v>
                </c:pt>
                <c:pt idx="414">
                  <c:v>614</c:v>
                </c:pt>
                <c:pt idx="415">
                  <c:v>615</c:v>
                </c:pt>
                <c:pt idx="416">
                  <c:v>616</c:v>
                </c:pt>
                <c:pt idx="417">
                  <c:v>617</c:v>
                </c:pt>
                <c:pt idx="418">
                  <c:v>618</c:v>
                </c:pt>
                <c:pt idx="419">
                  <c:v>619</c:v>
                </c:pt>
                <c:pt idx="420">
                  <c:v>620</c:v>
                </c:pt>
                <c:pt idx="421">
                  <c:v>621</c:v>
                </c:pt>
                <c:pt idx="422">
                  <c:v>622</c:v>
                </c:pt>
                <c:pt idx="423">
                  <c:v>623</c:v>
                </c:pt>
                <c:pt idx="424">
                  <c:v>624</c:v>
                </c:pt>
                <c:pt idx="425">
                  <c:v>625</c:v>
                </c:pt>
                <c:pt idx="426">
                  <c:v>626</c:v>
                </c:pt>
                <c:pt idx="427">
                  <c:v>627</c:v>
                </c:pt>
                <c:pt idx="428">
                  <c:v>628</c:v>
                </c:pt>
                <c:pt idx="429">
                  <c:v>629</c:v>
                </c:pt>
                <c:pt idx="430">
                  <c:v>630</c:v>
                </c:pt>
                <c:pt idx="431">
                  <c:v>631</c:v>
                </c:pt>
                <c:pt idx="432">
                  <c:v>632</c:v>
                </c:pt>
                <c:pt idx="433">
                  <c:v>633</c:v>
                </c:pt>
                <c:pt idx="434">
                  <c:v>634</c:v>
                </c:pt>
                <c:pt idx="435">
                  <c:v>635</c:v>
                </c:pt>
                <c:pt idx="436">
                  <c:v>636</c:v>
                </c:pt>
                <c:pt idx="437">
                  <c:v>637</c:v>
                </c:pt>
                <c:pt idx="438">
                  <c:v>638</c:v>
                </c:pt>
                <c:pt idx="439">
                  <c:v>639</c:v>
                </c:pt>
                <c:pt idx="440">
                  <c:v>640</c:v>
                </c:pt>
                <c:pt idx="441">
                  <c:v>641</c:v>
                </c:pt>
                <c:pt idx="442">
                  <c:v>642</c:v>
                </c:pt>
                <c:pt idx="443">
                  <c:v>643</c:v>
                </c:pt>
                <c:pt idx="444">
                  <c:v>644</c:v>
                </c:pt>
                <c:pt idx="445">
                  <c:v>645</c:v>
                </c:pt>
                <c:pt idx="446">
                  <c:v>646</c:v>
                </c:pt>
                <c:pt idx="447">
                  <c:v>647</c:v>
                </c:pt>
                <c:pt idx="448">
                  <c:v>648</c:v>
                </c:pt>
                <c:pt idx="449">
                  <c:v>649</c:v>
                </c:pt>
                <c:pt idx="450">
                  <c:v>650</c:v>
                </c:pt>
                <c:pt idx="451">
                  <c:v>651</c:v>
                </c:pt>
                <c:pt idx="452">
                  <c:v>652</c:v>
                </c:pt>
                <c:pt idx="453">
                  <c:v>653</c:v>
                </c:pt>
                <c:pt idx="454">
                  <c:v>654</c:v>
                </c:pt>
                <c:pt idx="455">
                  <c:v>655</c:v>
                </c:pt>
                <c:pt idx="456">
                  <c:v>656</c:v>
                </c:pt>
                <c:pt idx="457">
                  <c:v>657</c:v>
                </c:pt>
                <c:pt idx="458">
                  <c:v>658</c:v>
                </c:pt>
                <c:pt idx="459">
                  <c:v>659</c:v>
                </c:pt>
                <c:pt idx="460">
                  <c:v>660</c:v>
                </c:pt>
                <c:pt idx="461">
                  <c:v>661</c:v>
                </c:pt>
                <c:pt idx="462">
                  <c:v>662</c:v>
                </c:pt>
                <c:pt idx="463">
                  <c:v>663</c:v>
                </c:pt>
                <c:pt idx="464">
                  <c:v>664</c:v>
                </c:pt>
                <c:pt idx="465">
                  <c:v>665</c:v>
                </c:pt>
                <c:pt idx="466">
                  <c:v>666</c:v>
                </c:pt>
                <c:pt idx="467">
                  <c:v>667</c:v>
                </c:pt>
                <c:pt idx="468">
                  <c:v>668</c:v>
                </c:pt>
                <c:pt idx="469">
                  <c:v>669</c:v>
                </c:pt>
                <c:pt idx="470">
                  <c:v>670</c:v>
                </c:pt>
                <c:pt idx="471">
                  <c:v>671</c:v>
                </c:pt>
                <c:pt idx="472">
                  <c:v>672</c:v>
                </c:pt>
                <c:pt idx="473">
                  <c:v>673</c:v>
                </c:pt>
                <c:pt idx="474">
                  <c:v>674</c:v>
                </c:pt>
                <c:pt idx="475">
                  <c:v>675</c:v>
                </c:pt>
                <c:pt idx="476">
                  <c:v>676</c:v>
                </c:pt>
                <c:pt idx="477">
                  <c:v>677</c:v>
                </c:pt>
                <c:pt idx="478">
                  <c:v>678</c:v>
                </c:pt>
                <c:pt idx="479">
                  <c:v>679</c:v>
                </c:pt>
                <c:pt idx="480">
                  <c:v>680</c:v>
                </c:pt>
                <c:pt idx="481">
                  <c:v>681</c:v>
                </c:pt>
                <c:pt idx="482">
                  <c:v>682</c:v>
                </c:pt>
                <c:pt idx="483">
                  <c:v>683</c:v>
                </c:pt>
                <c:pt idx="484">
                  <c:v>684</c:v>
                </c:pt>
                <c:pt idx="485">
                  <c:v>685</c:v>
                </c:pt>
                <c:pt idx="486">
                  <c:v>686</c:v>
                </c:pt>
                <c:pt idx="487">
                  <c:v>687</c:v>
                </c:pt>
                <c:pt idx="488">
                  <c:v>688</c:v>
                </c:pt>
                <c:pt idx="489">
                  <c:v>689</c:v>
                </c:pt>
                <c:pt idx="490">
                  <c:v>690</c:v>
                </c:pt>
                <c:pt idx="491">
                  <c:v>691</c:v>
                </c:pt>
                <c:pt idx="492">
                  <c:v>692</c:v>
                </c:pt>
                <c:pt idx="493">
                  <c:v>693</c:v>
                </c:pt>
                <c:pt idx="494">
                  <c:v>694</c:v>
                </c:pt>
                <c:pt idx="495">
                  <c:v>695</c:v>
                </c:pt>
                <c:pt idx="496">
                  <c:v>696</c:v>
                </c:pt>
                <c:pt idx="497">
                  <c:v>697</c:v>
                </c:pt>
                <c:pt idx="498">
                  <c:v>698</c:v>
                </c:pt>
                <c:pt idx="499">
                  <c:v>699</c:v>
                </c:pt>
                <c:pt idx="500">
                  <c:v>700</c:v>
                </c:pt>
                <c:pt idx="501">
                  <c:v>701</c:v>
                </c:pt>
                <c:pt idx="502">
                  <c:v>702</c:v>
                </c:pt>
                <c:pt idx="503">
                  <c:v>703</c:v>
                </c:pt>
                <c:pt idx="504">
                  <c:v>704</c:v>
                </c:pt>
                <c:pt idx="505">
                  <c:v>705</c:v>
                </c:pt>
                <c:pt idx="506">
                  <c:v>706</c:v>
                </c:pt>
                <c:pt idx="507">
                  <c:v>707</c:v>
                </c:pt>
                <c:pt idx="508">
                  <c:v>708</c:v>
                </c:pt>
                <c:pt idx="509">
                  <c:v>709</c:v>
                </c:pt>
                <c:pt idx="510">
                  <c:v>710</c:v>
                </c:pt>
                <c:pt idx="511">
                  <c:v>711</c:v>
                </c:pt>
                <c:pt idx="512">
                  <c:v>712</c:v>
                </c:pt>
                <c:pt idx="513">
                  <c:v>713</c:v>
                </c:pt>
                <c:pt idx="514">
                  <c:v>714</c:v>
                </c:pt>
                <c:pt idx="515">
                  <c:v>715</c:v>
                </c:pt>
                <c:pt idx="516">
                  <c:v>716</c:v>
                </c:pt>
                <c:pt idx="517">
                  <c:v>717</c:v>
                </c:pt>
                <c:pt idx="518">
                  <c:v>718</c:v>
                </c:pt>
                <c:pt idx="519">
                  <c:v>719</c:v>
                </c:pt>
                <c:pt idx="520">
                  <c:v>720</c:v>
                </c:pt>
                <c:pt idx="521">
                  <c:v>721</c:v>
                </c:pt>
                <c:pt idx="522">
                  <c:v>722</c:v>
                </c:pt>
                <c:pt idx="523">
                  <c:v>723</c:v>
                </c:pt>
                <c:pt idx="524">
                  <c:v>724</c:v>
                </c:pt>
                <c:pt idx="525">
                  <c:v>725</c:v>
                </c:pt>
                <c:pt idx="526">
                  <c:v>726</c:v>
                </c:pt>
                <c:pt idx="527">
                  <c:v>727</c:v>
                </c:pt>
                <c:pt idx="528">
                  <c:v>728</c:v>
                </c:pt>
                <c:pt idx="529">
                  <c:v>729</c:v>
                </c:pt>
                <c:pt idx="530">
                  <c:v>730</c:v>
                </c:pt>
                <c:pt idx="531">
                  <c:v>731</c:v>
                </c:pt>
                <c:pt idx="532">
                  <c:v>732</c:v>
                </c:pt>
                <c:pt idx="533">
                  <c:v>733</c:v>
                </c:pt>
                <c:pt idx="534">
                  <c:v>734</c:v>
                </c:pt>
                <c:pt idx="535">
                  <c:v>735</c:v>
                </c:pt>
                <c:pt idx="536">
                  <c:v>736</c:v>
                </c:pt>
                <c:pt idx="537">
                  <c:v>737</c:v>
                </c:pt>
                <c:pt idx="538">
                  <c:v>738</c:v>
                </c:pt>
                <c:pt idx="539">
                  <c:v>739</c:v>
                </c:pt>
                <c:pt idx="540">
                  <c:v>740</c:v>
                </c:pt>
                <c:pt idx="541">
                  <c:v>741</c:v>
                </c:pt>
                <c:pt idx="542">
                  <c:v>742</c:v>
                </c:pt>
                <c:pt idx="543">
                  <c:v>743</c:v>
                </c:pt>
                <c:pt idx="544">
                  <c:v>744</c:v>
                </c:pt>
                <c:pt idx="545">
                  <c:v>745</c:v>
                </c:pt>
                <c:pt idx="546">
                  <c:v>746</c:v>
                </c:pt>
                <c:pt idx="547">
                  <c:v>747</c:v>
                </c:pt>
                <c:pt idx="548">
                  <c:v>748</c:v>
                </c:pt>
                <c:pt idx="549">
                  <c:v>749</c:v>
                </c:pt>
                <c:pt idx="550">
                  <c:v>750</c:v>
                </c:pt>
                <c:pt idx="551">
                  <c:v>751</c:v>
                </c:pt>
                <c:pt idx="552">
                  <c:v>752</c:v>
                </c:pt>
                <c:pt idx="553">
                  <c:v>753</c:v>
                </c:pt>
                <c:pt idx="554">
                  <c:v>754</c:v>
                </c:pt>
                <c:pt idx="555">
                  <c:v>755</c:v>
                </c:pt>
                <c:pt idx="556">
                  <c:v>756</c:v>
                </c:pt>
                <c:pt idx="557">
                  <c:v>757</c:v>
                </c:pt>
                <c:pt idx="558">
                  <c:v>758</c:v>
                </c:pt>
                <c:pt idx="559">
                  <c:v>759</c:v>
                </c:pt>
                <c:pt idx="560">
                  <c:v>760</c:v>
                </c:pt>
                <c:pt idx="561">
                  <c:v>761</c:v>
                </c:pt>
                <c:pt idx="562">
                  <c:v>762</c:v>
                </c:pt>
                <c:pt idx="563">
                  <c:v>763</c:v>
                </c:pt>
                <c:pt idx="564">
                  <c:v>764</c:v>
                </c:pt>
                <c:pt idx="565">
                  <c:v>765</c:v>
                </c:pt>
                <c:pt idx="566">
                  <c:v>766</c:v>
                </c:pt>
                <c:pt idx="567">
                  <c:v>767</c:v>
                </c:pt>
                <c:pt idx="568">
                  <c:v>768</c:v>
                </c:pt>
                <c:pt idx="569">
                  <c:v>769</c:v>
                </c:pt>
                <c:pt idx="570">
                  <c:v>770</c:v>
                </c:pt>
                <c:pt idx="571">
                  <c:v>771</c:v>
                </c:pt>
                <c:pt idx="572">
                  <c:v>772</c:v>
                </c:pt>
                <c:pt idx="573">
                  <c:v>773</c:v>
                </c:pt>
                <c:pt idx="574">
                  <c:v>774</c:v>
                </c:pt>
                <c:pt idx="575">
                  <c:v>775</c:v>
                </c:pt>
                <c:pt idx="576">
                  <c:v>776</c:v>
                </c:pt>
                <c:pt idx="577">
                  <c:v>777</c:v>
                </c:pt>
                <c:pt idx="578">
                  <c:v>778</c:v>
                </c:pt>
                <c:pt idx="579">
                  <c:v>779</c:v>
                </c:pt>
                <c:pt idx="580">
                  <c:v>780</c:v>
                </c:pt>
                <c:pt idx="581">
                  <c:v>781</c:v>
                </c:pt>
                <c:pt idx="582">
                  <c:v>782</c:v>
                </c:pt>
                <c:pt idx="583">
                  <c:v>783</c:v>
                </c:pt>
                <c:pt idx="584">
                  <c:v>784</c:v>
                </c:pt>
                <c:pt idx="585">
                  <c:v>785</c:v>
                </c:pt>
                <c:pt idx="586">
                  <c:v>786</c:v>
                </c:pt>
                <c:pt idx="587">
                  <c:v>787</c:v>
                </c:pt>
                <c:pt idx="588">
                  <c:v>788</c:v>
                </c:pt>
                <c:pt idx="589">
                  <c:v>789</c:v>
                </c:pt>
                <c:pt idx="590">
                  <c:v>790</c:v>
                </c:pt>
                <c:pt idx="591">
                  <c:v>791</c:v>
                </c:pt>
                <c:pt idx="592">
                  <c:v>792</c:v>
                </c:pt>
                <c:pt idx="593">
                  <c:v>793</c:v>
                </c:pt>
                <c:pt idx="594">
                  <c:v>794</c:v>
                </c:pt>
                <c:pt idx="595">
                  <c:v>795</c:v>
                </c:pt>
                <c:pt idx="596">
                  <c:v>796</c:v>
                </c:pt>
                <c:pt idx="597">
                  <c:v>797</c:v>
                </c:pt>
                <c:pt idx="598">
                  <c:v>798</c:v>
                </c:pt>
                <c:pt idx="599">
                  <c:v>799</c:v>
                </c:pt>
                <c:pt idx="600">
                  <c:v>800</c:v>
                </c:pt>
                <c:pt idx="601">
                  <c:v>801</c:v>
                </c:pt>
                <c:pt idx="602">
                  <c:v>802</c:v>
                </c:pt>
                <c:pt idx="603">
                  <c:v>803</c:v>
                </c:pt>
                <c:pt idx="604">
                  <c:v>804</c:v>
                </c:pt>
                <c:pt idx="605">
                  <c:v>805</c:v>
                </c:pt>
                <c:pt idx="606">
                  <c:v>806</c:v>
                </c:pt>
                <c:pt idx="607">
                  <c:v>807</c:v>
                </c:pt>
                <c:pt idx="608">
                  <c:v>808</c:v>
                </c:pt>
                <c:pt idx="609">
                  <c:v>809</c:v>
                </c:pt>
                <c:pt idx="610">
                  <c:v>810</c:v>
                </c:pt>
                <c:pt idx="611">
                  <c:v>811</c:v>
                </c:pt>
                <c:pt idx="612">
                  <c:v>812</c:v>
                </c:pt>
                <c:pt idx="613">
                  <c:v>813</c:v>
                </c:pt>
                <c:pt idx="614">
                  <c:v>814</c:v>
                </c:pt>
                <c:pt idx="615">
                  <c:v>815</c:v>
                </c:pt>
                <c:pt idx="616">
                  <c:v>816</c:v>
                </c:pt>
                <c:pt idx="617">
                  <c:v>817</c:v>
                </c:pt>
                <c:pt idx="618">
                  <c:v>818</c:v>
                </c:pt>
                <c:pt idx="619">
                  <c:v>819</c:v>
                </c:pt>
                <c:pt idx="620">
                  <c:v>820</c:v>
                </c:pt>
                <c:pt idx="621">
                  <c:v>821</c:v>
                </c:pt>
                <c:pt idx="622">
                  <c:v>822</c:v>
                </c:pt>
                <c:pt idx="623">
                  <c:v>823</c:v>
                </c:pt>
                <c:pt idx="624">
                  <c:v>824</c:v>
                </c:pt>
                <c:pt idx="625">
                  <c:v>825</c:v>
                </c:pt>
                <c:pt idx="626">
                  <c:v>826</c:v>
                </c:pt>
                <c:pt idx="627">
                  <c:v>827</c:v>
                </c:pt>
                <c:pt idx="628">
                  <c:v>828</c:v>
                </c:pt>
                <c:pt idx="629">
                  <c:v>829</c:v>
                </c:pt>
                <c:pt idx="630">
                  <c:v>830</c:v>
                </c:pt>
                <c:pt idx="631">
                  <c:v>831</c:v>
                </c:pt>
                <c:pt idx="632">
                  <c:v>832</c:v>
                </c:pt>
                <c:pt idx="633">
                  <c:v>833</c:v>
                </c:pt>
                <c:pt idx="634">
                  <c:v>834</c:v>
                </c:pt>
                <c:pt idx="635">
                  <c:v>835</c:v>
                </c:pt>
                <c:pt idx="636">
                  <c:v>836</c:v>
                </c:pt>
                <c:pt idx="637">
                  <c:v>837</c:v>
                </c:pt>
                <c:pt idx="638">
                  <c:v>838</c:v>
                </c:pt>
                <c:pt idx="639">
                  <c:v>839</c:v>
                </c:pt>
                <c:pt idx="640">
                  <c:v>840</c:v>
                </c:pt>
                <c:pt idx="641">
                  <c:v>841</c:v>
                </c:pt>
                <c:pt idx="642">
                  <c:v>842</c:v>
                </c:pt>
                <c:pt idx="643">
                  <c:v>843</c:v>
                </c:pt>
                <c:pt idx="644">
                  <c:v>844</c:v>
                </c:pt>
                <c:pt idx="645">
                  <c:v>845</c:v>
                </c:pt>
                <c:pt idx="646">
                  <c:v>846</c:v>
                </c:pt>
                <c:pt idx="647">
                  <c:v>847</c:v>
                </c:pt>
                <c:pt idx="648">
                  <c:v>848</c:v>
                </c:pt>
                <c:pt idx="649">
                  <c:v>849</c:v>
                </c:pt>
                <c:pt idx="650">
                  <c:v>850</c:v>
                </c:pt>
                <c:pt idx="651">
                  <c:v>851</c:v>
                </c:pt>
                <c:pt idx="652">
                  <c:v>852</c:v>
                </c:pt>
                <c:pt idx="653">
                  <c:v>853</c:v>
                </c:pt>
                <c:pt idx="654">
                  <c:v>854</c:v>
                </c:pt>
                <c:pt idx="655">
                  <c:v>855</c:v>
                </c:pt>
                <c:pt idx="656">
                  <c:v>856</c:v>
                </c:pt>
                <c:pt idx="657">
                  <c:v>857</c:v>
                </c:pt>
                <c:pt idx="658">
                  <c:v>858</c:v>
                </c:pt>
                <c:pt idx="659">
                  <c:v>859</c:v>
                </c:pt>
                <c:pt idx="660">
                  <c:v>860</c:v>
                </c:pt>
                <c:pt idx="661">
                  <c:v>861</c:v>
                </c:pt>
                <c:pt idx="662">
                  <c:v>862</c:v>
                </c:pt>
                <c:pt idx="663">
                  <c:v>863</c:v>
                </c:pt>
                <c:pt idx="664">
                  <c:v>864</c:v>
                </c:pt>
                <c:pt idx="665">
                  <c:v>865</c:v>
                </c:pt>
                <c:pt idx="666">
                  <c:v>866</c:v>
                </c:pt>
                <c:pt idx="667">
                  <c:v>867</c:v>
                </c:pt>
                <c:pt idx="668">
                  <c:v>868</c:v>
                </c:pt>
                <c:pt idx="669">
                  <c:v>869</c:v>
                </c:pt>
                <c:pt idx="670">
                  <c:v>870</c:v>
                </c:pt>
                <c:pt idx="671">
                  <c:v>871</c:v>
                </c:pt>
                <c:pt idx="672">
                  <c:v>872</c:v>
                </c:pt>
                <c:pt idx="673">
                  <c:v>873</c:v>
                </c:pt>
                <c:pt idx="674">
                  <c:v>874</c:v>
                </c:pt>
                <c:pt idx="675">
                  <c:v>875</c:v>
                </c:pt>
                <c:pt idx="676">
                  <c:v>876</c:v>
                </c:pt>
                <c:pt idx="677">
                  <c:v>877</c:v>
                </c:pt>
                <c:pt idx="678">
                  <c:v>878</c:v>
                </c:pt>
                <c:pt idx="679">
                  <c:v>879</c:v>
                </c:pt>
                <c:pt idx="680">
                  <c:v>880</c:v>
                </c:pt>
                <c:pt idx="681">
                  <c:v>881</c:v>
                </c:pt>
                <c:pt idx="682">
                  <c:v>882</c:v>
                </c:pt>
                <c:pt idx="683">
                  <c:v>883</c:v>
                </c:pt>
                <c:pt idx="684">
                  <c:v>884</c:v>
                </c:pt>
                <c:pt idx="685">
                  <c:v>885</c:v>
                </c:pt>
                <c:pt idx="686">
                  <c:v>886</c:v>
                </c:pt>
                <c:pt idx="687">
                  <c:v>887</c:v>
                </c:pt>
                <c:pt idx="688">
                  <c:v>888</c:v>
                </c:pt>
                <c:pt idx="689">
                  <c:v>889</c:v>
                </c:pt>
                <c:pt idx="690">
                  <c:v>890</c:v>
                </c:pt>
                <c:pt idx="691">
                  <c:v>891</c:v>
                </c:pt>
                <c:pt idx="692">
                  <c:v>892</c:v>
                </c:pt>
                <c:pt idx="693">
                  <c:v>893</c:v>
                </c:pt>
                <c:pt idx="694">
                  <c:v>894</c:v>
                </c:pt>
                <c:pt idx="695">
                  <c:v>895</c:v>
                </c:pt>
                <c:pt idx="696">
                  <c:v>896</c:v>
                </c:pt>
                <c:pt idx="697">
                  <c:v>897</c:v>
                </c:pt>
                <c:pt idx="698">
                  <c:v>898</c:v>
                </c:pt>
                <c:pt idx="699">
                  <c:v>899</c:v>
                </c:pt>
                <c:pt idx="700">
                  <c:v>900</c:v>
                </c:pt>
                <c:pt idx="701">
                  <c:v>901</c:v>
                </c:pt>
                <c:pt idx="702">
                  <c:v>902</c:v>
                </c:pt>
                <c:pt idx="703">
                  <c:v>903</c:v>
                </c:pt>
                <c:pt idx="704">
                  <c:v>904</c:v>
                </c:pt>
                <c:pt idx="705">
                  <c:v>905</c:v>
                </c:pt>
                <c:pt idx="706">
                  <c:v>906</c:v>
                </c:pt>
                <c:pt idx="707">
                  <c:v>907</c:v>
                </c:pt>
                <c:pt idx="708">
                  <c:v>908</c:v>
                </c:pt>
                <c:pt idx="709">
                  <c:v>909</c:v>
                </c:pt>
                <c:pt idx="710">
                  <c:v>910</c:v>
                </c:pt>
                <c:pt idx="711">
                  <c:v>911</c:v>
                </c:pt>
                <c:pt idx="712">
                  <c:v>912</c:v>
                </c:pt>
                <c:pt idx="713">
                  <c:v>913</c:v>
                </c:pt>
                <c:pt idx="714">
                  <c:v>914</c:v>
                </c:pt>
                <c:pt idx="715">
                  <c:v>915</c:v>
                </c:pt>
                <c:pt idx="716">
                  <c:v>916</c:v>
                </c:pt>
                <c:pt idx="717">
                  <c:v>917</c:v>
                </c:pt>
                <c:pt idx="718">
                  <c:v>918</c:v>
                </c:pt>
                <c:pt idx="719">
                  <c:v>919</c:v>
                </c:pt>
                <c:pt idx="720">
                  <c:v>920</c:v>
                </c:pt>
                <c:pt idx="721">
                  <c:v>921</c:v>
                </c:pt>
                <c:pt idx="722">
                  <c:v>922</c:v>
                </c:pt>
                <c:pt idx="723">
                  <c:v>923</c:v>
                </c:pt>
                <c:pt idx="724">
                  <c:v>924</c:v>
                </c:pt>
                <c:pt idx="725">
                  <c:v>925</c:v>
                </c:pt>
                <c:pt idx="726">
                  <c:v>926</c:v>
                </c:pt>
                <c:pt idx="727">
                  <c:v>927</c:v>
                </c:pt>
                <c:pt idx="728">
                  <c:v>928</c:v>
                </c:pt>
                <c:pt idx="729">
                  <c:v>929</c:v>
                </c:pt>
                <c:pt idx="730">
                  <c:v>930</c:v>
                </c:pt>
                <c:pt idx="731">
                  <c:v>931</c:v>
                </c:pt>
                <c:pt idx="732">
                  <c:v>932</c:v>
                </c:pt>
                <c:pt idx="733">
                  <c:v>933</c:v>
                </c:pt>
                <c:pt idx="734">
                  <c:v>934</c:v>
                </c:pt>
                <c:pt idx="735">
                  <c:v>935</c:v>
                </c:pt>
                <c:pt idx="736">
                  <c:v>936</c:v>
                </c:pt>
                <c:pt idx="737">
                  <c:v>937</c:v>
                </c:pt>
                <c:pt idx="738">
                  <c:v>938</c:v>
                </c:pt>
                <c:pt idx="739">
                  <c:v>939</c:v>
                </c:pt>
                <c:pt idx="740">
                  <c:v>940</c:v>
                </c:pt>
                <c:pt idx="741">
                  <c:v>941</c:v>
                </c:pt>
                <c:pt idx="742">
                  <c:v>942</c:v>
                </c:pt>
                <c:pt idx="743">
                  <c:v>943</c:v>
                </c:pt>
                <c:pt idx="744">
                  <c:v>944</c:v>
                </c:pt>
                <c:pt idx="745">
                  <c:v>945</c:v>
                </c:pt>
                <c:pt idx="746">
                  <c:v>946</c:v>
                </c:pt>
                <c:pt idx="747">
                  <c:v>947</c:v>
                </c:pt>
                <c:pt idx="748">
                  <c:v>948</c:v>
                </c:pt>
                <c:pt idx="749">
                  <c:v>949</c:v>
                </c:pt>
                <c:pt idx="750">
                  <c:v>950</c:v>
                </c:pt>
                <c:pt idx="751">
                  <c:v>951</c:v>
                </c:pt>
                <c:pt idx="752">
                  <c:v>952</c:v>
                </c:pt>
                <c:pt idx="753">
                  <c:v>953</c:v>
                </c:pt>
                <c:pt idx="754">
                  <c:v>954</c:v>
                </c:pt>
                <c:pt idx="755">
                  <c:v>955</c:v>
                </c:pt>
                <c:pt idx="756">
                  <c:v>956</c:v>
                </c:pt>
                <c:pt idx="757">
                  <c:v>957</c:v>
                </c:pt>
                <c:pt idx="758">
                  <c:v>958</c:v>
                </c:pt>
                <c:pt idx="759">
                  <c:v>959</c:v>
                </c:pt>
                <c:pt idx="760">
                  <c:v>960</c:v>
                </c:pt>
                <c:pt idx="761">
                  <c:v>961</c:v>
                </c:pt>
                <c:pt idx="762">
                  <c:v>962</c:v>
                </c:pt>
                <c:pt idx="763">
                  <c:v>963</c:v>
                </c:pt>
                <c:pt idx="764">
                  <c:v>964</c:v>
                </c:pt>
                <c:pt idx="765">
                  <c:v>965</c:v>
                </c:pt>
                <c:pt idx="766">
                  <c:v>966</c:v>
                </c:pt>
                <c:pt idx="767">
                  <c:v>967</c:v>
                </c:pt>
                <c:pt idx="768">
                  <c:v>968</c:v>
                </c:pt>
                <c:pt idx="769">
                  <c:v>969</c:v>
                </c:pt>
                <c:pt idx="770">
                  <c:v>970</c:v>
                </c:pt>
                <c:pt idx="771">
                  <c:v>971</c:v>
                </c:pt>
                <c:pt idx="772">
                  <c:v>972</c:v>
                </c:pt>
                <c:pt idx="773">
                  <c:v>973</c:v>
                </c:pt>
                <c:pt idx="774">
                  <c:v>974</c:v>
                </c:pt>
                <c:pt idx="775">
                  <c:v>975</c:v>
                </c:pt>
                <c:pt idx="776">
                  <c:v>976</c:v>
                </c:pt>
                <c:pt idx="777">
                  <c:v>977</c:v>
                </c:pt>
                <c:pt idx="778">
                  <c:v>978</c:v>
                </c:pt>
                <c:pt idx="779">
                  <c:v>979</c:v>
                </c:pt>
                <c:pt idx="780">
                  <c:v>980</c:v>
                </c:pt>
                <c:pt idx="781">
                  <c:v>981</c:v>
                </c:pt>
                <c:pt idx="782">
                  <c:v>982</c:v>
                </c:pt>
                <c:pt idx="783">
                  <c:v>983</c:v>
                </c:pt>
                <c:pt idx="784">
                  <c:v>984</c:v>
                </c:pt>
                <c:pt idx="785">
                  <c:v>985</c:v>
                </c:pt>
                <c:pt idx="786">
                  <c:v>986</c:v>
                </c:pt>
                <c:pt idx="787">
                  <c:v>987</c:v>
                </c:pt>
                <c:pt idx="788">
                  <c:v>988</c:v>
                </c:pt>
                <c:pt idx="789">
                  <c:v>989</c:v>
                </c:pt>
                <c:pt idx="790">
                  <c:v>990</c:v>
                </c:pt>
                <c:pt idx="791">
                  <c:v>991</c:v>
                </c:pt>
                <c:pt idx="792">
                  <c:v>992</c:v>
                </c:pt>
                <c:pt idx="793">
                  <c:v>993</c:v>
                </c:pt>
                <c:pt idx="794">
                  <c:v>994</c:v>
                </c:pt>
                <c:pt idx="795">
                  <c:v>995</c:v>
                </c:pt>
                <c:pt idx="796">
                  <c:v>996</c:v>
                </c:pt>
                <c:pt idx="797">
                  <c:v>997</c:v>
                </c:pt>
                <c:pt idx="798">
                  <c:v>998</c:v>
                </c:pt>
                <c:pt idx="799">
                  <c:v>999</c:v>
                </c:pt>
                <c:pt idx="800">
                  <c:v>1000</c:v>
                </c:pt>
                <c:pt idx="801">
                  <c:v>1001</c:v>
                </c:pt>
                <c:pt idx="802">
                  <c:v>1002</c:v>
                </c:pt>
                <c:pt idx="803">
                  <c:v>1003</c:v>
                </c:pt>
                <c:pt idx="804">
                  <c:v>1004</c:v>
                </c:pt>
                <c:pt idx="805">
                  <c:v>1005</c:v>
                </c:pt>
                <c:pt idx="806">
                  <c:v>1006</c:v>
                </c:pt>
                <c:pt idx="807">
                  <c:v>1007</c:v>
                </c:pt>
                <c:pt idx="808">
                  <c:v>1008</c:v>
                </c:pt>
                <c:pt idx="809">
                  <c:v>1009</c:v>
                </c:pt>
                <c:pt idx="810">
                  <c:v>1010</c:v>
                </c:pt>
                <c:pt idx="811">
                  <c:v>1011</c:v>
                </c:pt>
                <c:pt idx="812">
                  <c:v>1012</c:v>
                </c:pt>
                <c:pt idx="813">
                  <c:v>1013</c:v>
                </c:pt>
                <c:pt idx="814">
                  <c:v>1014</c:v>
                </c:pt>
                <c:pt idx="815">
                  <c:v>1015</c:v>
                </c:pt>
                <c:pt idx="816">
                  <c:v>1016</c:v>
                </c:pt>
                <c:pt idx="817">
                  <c:v>1017</c:v>
                </c:pt>
                <c:pt idx="818">
                  <c:v>1018</c:v>
                </c:pt>
                <c:pt idx="819">
                  <c:v>1019</c:v>
                </c:pt>
                <c:pt idx="820">
                  <c:v>1020</c:v>
                </c:pt>
                <c:pt idx="821">
                  <c:v>1021</c:v>
                </c:pt>
                <c:pt idx="822">
                  <c:v>1022</c:v>
                </c:pt>
                <c:pt idx="823">
                  <c:v>1023</c:v>
                </c:pt>
                <c:pt idx="824">
                  <c:v>1024</c:v>
                </c:pt>
                <c:pt idx="825">
                  <c:v>1025</c:v>
                </c:pt>
                <c:pt idx="826">
                  <c:v>1026</c:v>
                </c:pt>
                <c:pt idx="827">
                  <c:v>1027</c:v>
                </c:pt>
                <c:pt idx="828">
                  <c:v>1028</c:v>
                </c:pt>
                <c:pt idx="829">
                  <c:v>1029</c:v>
                </c:pt>
                <c:pt idx="830">
                  <c:v>1030</c:v>
                </c:pt>
                <c:pt idx="831">
                  <c:v>1031</c:v>
                </c:pt>
                <c:pt idx="832">
                  <c:v>1032</c:v>
                </c:pt>
                <c:pt idx="833">
                  <c:v>1033</c:v>
                </c:pt>
                <c:pt idx="834">
                  <c:v>1034</c:v>
                </c:pt>
                <c:pt idx="835">
                  <c:v>1035</c:v>
                </c:pt>
                <c:pt idx="836">
                  <c:v>1036</c:v>
                </c:pt>
                <c:pt idx="837">
                  <c:v>1037</c:v>
                </c:pt>
                <c:pt idx="838">
                  <c:v>1038</c:v>
                </c:pt>
                <c:pt idx="839">
                  <c:v>1039</c:v>
                </c:pt>
                <c:pt idx="840">
                  <c:v>1040</c:v>
                </c:pt>
                <c:pt idx="841">
                  <c:v>1041</c:v>
                </c:pt>
                <c:pt idx="842">
                  <c:v>1042</c:v>
                </c:pt>
                <c:pt idx="843">
                  <c:v>1043</c:v>
                </c:pt>
                <c:pt idx="844">
                  <c:v>1044</c:v>
                </c:pt>
                <c:pt idx="845">
                  <c:v>1045</c:v>
                </c:pt>
                <c:pt idx="846">
                  <c:v>1046</c:v>
                </c:pt>
                <c:pt idx="847">
                  <c:v>1047</c:v>
                </c:pt>
                <c:pt idx="848">
                  <c:v>1048</c:v>
                </c:pt>
                <c:pt idx="849">
                  <c:v>1049</c:v>
                </c:pt>
                <c:pt idx="850">
                  <c:v>1050</c:v>
                </c:pt>
                <c:pt idx="851">
                  <c:v>1051</c:v>
                </c:pt>
                <c:pt idx="852">
                  <c:v>1052</c:v>
                </c:pt>
                <c:pt idx="853">
                  <c:v>1053</c:v>
                </c:pt>
                <c:pt idx="854">
                  <c:v>1054</c:v>
                </c:pt>
                <c:pt idx="855">
                  <c:v>1055</c:v>
                </c:pt>
                <c:pt idx="856">
                  <c:v>1056</c:v>
                </c:pt>
                <c:pt idx="857">
                  <c:v>1057</c:v>
                </c:pt>
                <c:pt idx="858">
                  <c:v>1058</c:v>
                </c:pt>
                <c:pt idx="859">
                  <c:v>1059</c:v>
                </c:pt>
                <c:pt idx="860">
                  <c:v>1060</c:v>
                </c:pt>
                <c:pt idx="861">
                  <c:v>1061</c:v>
                </c:pt>
                <c:pt idx="862">
                  <c:v>1062</c:v>
                </c:pt>
                <c:pt idx="863">
                  <c:v>1063</c:v>
                </c:pt>
                <c:pt idx="864">
                  <c:v>1064</c:v>
                </c:pt>
                <c:pt idx="865">
                  <c:v>1065</c:v>
                </c:pt>
                <c:pt idx="866">
                  <c:v>1066</c:v>
                </c:pt>
                <c:pt idx="867">
                  <c:v>1067</c:v>
                </c:pt>
                <c:pt idx="868">
                  <c:v>1068</c:v>
                </c:pt>
                <c:pt idx="869">
                  <c:v>1069</c:v>
                </c:pt>
                <c:pt idx="870">
                  <c:v>1070</c:v>
                </c:pt>
                <c:pt idx="871">
                  <c:v>1071</c:v>
                </c:pt>
                <c:pt idx="872">
                  <c:v>1072</c:v>
                </c:pt>
                <c:pt idx="873">
                  <c:v>1073</c:v>
                </c:pt>
                <c:pt idx="874">
                  <c:v>1074</c:v>
                </c:pt>
                <c:pt idx="875">
                  <c:v>1075</c:v>
                </c:pt>
                <c:pt idx="876">
                  <c:v>1076</c:v>
                </c:pt>
                <c:pt idx="877">
                  <c:v>1077</c:v>
                </c:pt>
                <c:pt idx="878">
                  <c:v>1078</c:v>
                </c:pt>
                <c:pt idx="879">
                  <c:v>1079</c:v>
                </c:pt>
                <c:pt idx="880">
                  <c:v>1080</c:v>
                </c:pt>
                <c:pt idx="881">
                  <c:v>1081</c:v>
                </c:pt>
                <c:pt idx="882">
                  <c:v>1082</c:v>
                </c:pt>
                <c:pt idx="883">
                  <c:v>1083</c:v>
                </c:pt>
                <c:pt idx="884">
                  <c:v>1084</c:v>
                </c:pt>
                <c:pt idx="885">
                  <c:v>1085</c:v>
                </c:pt>
                <c:pt idx="886">
                  <c:v>1086</c:v>
                </c:pt>
                <c:pt idx="887">
                  <c:v>1087</c:v>
                </c:pt>
                <c:pt idx="888">
                  <c:v>1088</c:v>
                </c:pt>
                <c:pt idx="889">
                  <c:v>1089</c:v>
                </c:pt>
                <c:pt idx="890">
                  <c:v>1090</c:v>
                </c:pt>
                <c:pt idx="891">
                  <c:v>1091</c:v>
                </c:pt>
                <c:pt idx="892">
                  <c:v>1092</c:v>
                </c:pt>
                <c:pt idx="893">
                  <c:v>1093</c:v>
                </c:pt>
                <c:pt idx="894">
                  <c:v>1094</c:v>
                </c:pt>
                <c:pt idx="895">
                  <c:v>1095</c:v>
                </c:pt>
                <c:pt idx="896">
                  <c:v>1096</c:v>
                </c:pt>
                <c:pt idx="897">
                  <c:v>1097</c:v>
                </c:pt>
                <c:pt idx="898">
                  <c:v>1098</c:v>
                </c:pt>
                <c:pt idx="899">
                  <c:v>1099</c:v>
                </c:pt>
                <c:pt idx="900">
                  <c:v>1100</c:v>
                </c:pt>
                <c:pt idx="901">
                  <c:v>1101</c:v>
                </c:pt>
                <c:pt idx="902">
                  <c:v>1102</c:v>
                </c:pt>
                <c:pt idx="903">
                  <c:v>1103</c:v>
                </c:pt>
                <c:pt idx="904">
                  <c:v>1104</c:v>
                </c:pt>
                <c:pt idx="905">
                  <c:v>1105</c:v>
                </c:pt>
                <c:pt idx="906">
                  <c:v>1106</c:v>
                </c:pt>
                <c:pt idx="907">
                  <c:v>1107</c:v>
                </c:pt>
                <c:pt idx="908">
                  <c:v>1108</c:v>
                </c:pt>
                <c:pt idx="909">
                  <c:v>1109</c:v>
                </c:pt>
                <c:pt idx="910">
                  <c:v>1110</c:v>
                </c:pt>
                <c:pt idx="911">
                  <c:v>1111</c:v>
                </c:pt>
                <c:pt idx="912">
                  <c:v>1112</c:v>
                </c:pt>
                <c:pt idx="913">
                  <c:v>1113</c:v>
                </c:pt>
                <c:pt idx="914">
                  <c:v>1114</c:v>
                </c:pt>
                <c:pt idx="915">
                  <c:v>1115</c:v>
                </c:pt>
                <c:pt idx="916">
                  <c:v>1116</c:v>
                </c:pt>
                <c:pt idx="917">
                  <c:v>1117</c:v>
                </c:pt>
                <c:pt idx="918">
                  <c:v>1118</c:v>
                </c:pt>
                <c:pt idx="919">
                  <c:v>1119</c:v>
                </c:pt>
                <c:pt idx="920">
                  <c:v>1120</c:v>
                </c:pt>
                <c:pt idx="921">
                  <c:v>1121</c:v>
                </c:pt>
                <c:pt idx="922">
                  <c:v>1122</c:v>
                </c:pt>
                <c:pt idx="923">
                  <c:v>1123</c:v>
                </c:pt>
                <c:pt idx="924">
                  <c:v>1124</c:v>
                </c:pt>
                <c:pt idx="925">
                  <c:v>1125</c:v>
                </c:pt>
                <c:pt idx="926">
                  <c:v>1126</c:v>
                </c:pt>
                <c:pt idx="927">
                  <c:v>1127</c:v>
                </c:pt>
                <c:pt idx="928">
                  <c:v>1128</c:v>
                </c:pt>
                <c:pt idx="929">
                  <c:v>1129</c:v>
                </c:pt>
                <c:pt idx="930">
                  <c:v>1130</c:v>
                </c:pt>
                <c:pt idx="931">
                  <c:v>1131</c:v>
                </c:pt>
                <c:pt idx="932">
                  <c:v>1132</c:v>
                </c:pt>
                <c:pt idx="933">
                  <c:v>1133</c:v>
                </c:pt>
                <c:pt idx="934">
                  <c:v>1134</c:v>
                </c:pt>
                <c:pt idx="935">
                  <c:v>1135</c:v>
                </c:pt>
                <c:pt idx="936">
                  <c:v>1136</c:v>
                </c:pt>
                <c:pt idx="937">
                  <c:v>1137</c:v>
                </c:pt>
                <c:pt idx="938">
                  <c:v>1138</c:v>
                </c:pt>
                <c:pt idx="939">
                  <c:v>1139</c:v>
                </c:pt>
                <c:pt idx="940">
                  <c:v>1140</c:v>
                </c:pt>
                <c:pt idx="941">
                  <c:v>1141</c:v>
                </c:pt>
                <c:pt idx="942">
                  <c:v>1142</c:v>
                </c:pt>
                <c:pt idx="943">
                  <c:v>1143</c:v>
                </c:pt>
                <c:pt idx="944">
                  <c:v>1144</c:v>
                </c:pt>
                <c:pt idx="945">
                  <c:v>1145</c:v>
                </c:pt>
                <c:pt idx="946">
                  <c:v>1146</c:v>
                </c:pt>
                <c:pt idx="947">
                  <c:v>1147</c:v>
                </c:pt>
                <c:pt idx="948">
                  <c:v>1148</c:v>
                </c:pt>
                <c:pt idx="949">
                  <c:v>1149</c:v>
                </c:pt>
                <c:pt idx="950">
                  <c:v>1150</c:v>
                </c:pt>
                <c:pt idx="951">
                  <c:v>1151</c:v>
                </c:pt>
                <c:pt idx="952">
                  <c:v>1152</c:v>
                </c:pt>
                <c:pt idx="953">
                  <c:v>1153</c:v>
                </c:pt>
                <c:pt idx="954">
                  <c:v>1154</c:v>
                </c:pt>
                <c:pt idx="955">
                  <c:v>1155</c:v>
                </c:pt>
                <c:pt idx="956">
                  <c:v>1156</c:v>
                </c:pt>
                <c:pt idx="957">
                  <c:v>1157</c:v>
                </c:pt>
                <c:pt idx="958">
                  <c:v>1158</c:v>
                </c:pt>
                <c:pt idx="959">
                  <c:v>1159</c:v>
                </c:pt>
                <c:pt idx="960">
                  <c:v>1160</c:v>
                </c:pt>
                <c:pt idx="961">
                  <c:v>1161</c:v>
                </c:pt>
                <c:pt idx="962">
                  <c:v>1162</c:v>
                </c:pt>
                <c:pt idx="963">
                  <c:v>1163</c:v>
                </c:pt>
                <c:pt idx="964">
                  <c:v>1164</c:v>
                </c:pt>
                <c:pt idx="965">
                  <c:v>1165</c:v>
                </c:pt>
                <c:pt idx="966">
                  <c:v>1166</c:v>
                </c:pt>
                <c:pt idx="967">
                  <c:v>1167</c:v>
                </c:pt>
                <c:pt idx="968">
                  <c:v>1168</c:v>
                </c:pt>
                <c:pt idx="969">
                  <c:v>1169</c:v>
                </c:pt>
                <c:pt idx="970">
                  <c:v>1170</c:v>
                </c:pt>
                <c:pt idx="971">
                  <c:v>1171</c:v>
                </c:pt>
                <c:pt idx="972">
                  <c:v>1172</c:v>
                </c:pt>
                <c:pt idx="973">
                  <c:v>1173</c:v>
                </c:pt>
                <c:pt idx="974">
                  <c:v>1174</c:v>
                </c:pt>
                <c:pt idx="975">
                  <c:v>1175</c:v>
                </c:pt>
                <c:pt idx="976">
                  <c:v>1176</c:v>
                </c:pt>
                <c:pt idx="977">
                  <c:v>1177</c:v>
                </c:pt>
                <c:pt idx="978">
                  <c:v>1178</c:v>
                </c:pt>
                <c:pt idx="979">
                  <c:v>1179</c:v>
                </c:pt>
                <c:pt idx="980">
                  <c:v>1180</c:v>
                </c:pt>
                <c:pt idx="981">
                  <c:v>1181</c:v>
                </c:pt>
                <c:pt idx="982">
                  <c:v>1182</c:v>
                </c:pt>
                <c:pt idx="983">
                  <c:v>1183</c:v>
                </c:pt>
                <c:pt idx="984">
                  <c:v>1184</c:v>
                </c:pt>
                <c:pt idx="985">
                  <c:v>1185</c:v>
                </c:pt>
                <c:pt idx="986">
                  <c:v>1186</c:v>
                </c:pt>
                <c:pt idx="987">
                  <c:v>1187</c:v>
                </c:pt>
                <c:pt idx="988">
                  <c:v>1188</c:v>
                </c:pt>
                <c:pt idx="989">
                  <c:v>1189</c:v>
                </c:pt>
                <c:pt idx="990">
                  <c:v>1190</c:v>
                </c:pt>
                <c:pt idx="991">
                  <c:v>1191</c:v>
                </c:pt>
                <c:pt idx="992">
                  <c:v>1192</c:v>
                </c:pt>
                <c:pt idx="993">
                  <c:v>1193</c:v>
                </c:pt>
                <c:pt idx="994">
                  <c:v>1194</c:v>
                </c:pt>
                <c:pt idx="995">
                  <c:v>1195</c:v>
                </c:pt>
                <c:pt idx="996">
                  <c:v>1196</c:v>
                </c:pt>
                <c:pt idx="997">
                  <c:v>1197</c:v>
                </c:pt>
                <c:pt idx="998">
                  <c:v>1198</c:v>
                </c:pt>
                <c:pt idx="999">
                  <c:v>1199</c:v>
                </c:pt>
                <c:pt idx="1000">
                  <c:v>1200</c:v>
                </c:pt>
                <c:pt idx="1001">
                  <c:v>1201</c:v>
                </c:pt>
                <c:pt idx="1002">
                  <c:v>1202</c:v>
                </c:pt>
                <c:pt idx="1003">
                  <c:v>1203</c:v>
                </c:pt>
                <c:pt idx="1004">
                  <c:v>1204</c:v>
                </c:pt>
                <c:pt idx="1005">
                  <c:v>1205</c:v>
                </c:pt>
                <c:pt idx="1006">
                  <c:v>1206</c:v>
                </c:pt>
                <c:pt idx="1007">
                  <c:v>1207</c:v>
                </c:pt>
                <c:pt idx="1008">
                  <c:v>1208</c:v>
                </c:pt>
                <c:pt idx="1009">
                  <c:v>1209</c:v>
                </c:pt>
                <c:pt idx="1010">
                  <c:v>1210</c:v>
                </c:pt>
                <c:pt idx="1011">
                  <c:v>1211</c:v>
                </c:pt>
                <c:pt idx="1012">
                  <c:v>1212</c:v>
                </c:pt>
                <c:pt idx="1013">
                  <c:v>1213</c:v>
                </c:pt>
                <c:pt idx="1014">
                  <c:v>1214</c:v>
                </c:pt>
                <c:pt idx="1015">
                  <c:v>1215</c:v>
                </c:pt>
                <c:pt idx="1016">
                  <c:v>1216</c:v>
                </c:pt>
                <c:pt idx="1017">
                  <c:v>1217</c:v>
                </c:pt>
                <c:pt idx="1018">
                  <c:v>1218</c:v>
                </c:pt>
                <c:pt idx="1019">
                  <c:v>1219</c:v>
                </c:pt>
                <c:pt idx="1020">
                  <c:v>1220</c:v>
                </c:pt>
                <c:pt idx="1021">
                  <c:v>1221</c:v>
                </c:pt>
                <c:pt idx="1022">
                  <c:v>1222</c:v>
                </c:pt>
                <c:pt idx="1023">
                  <c:v>1223</c:v>
                </c:pt>
                <c:pt idx="1024">
                  <c:v>1224</c:v>
                </c:pt>
                <c:pt idx="1025">
                  <c:v>1225</c:v>
                </c:pt>
                <c:pt idx="1026">
                  <c:v>1226</c:v>
                </c:pt>
                <c:pt idx="1027">
                  <c:v>1227</c:v>
                </c:pt>
                <c:pt idx="1028">
                  <c:v>1228</c:v>
                </c:pt>
                <c:pt idx="1029">
                  <c:v>1229</c:v>
                </c:pt>
                <c:pt idx="1030">
                  <c:v>1230</c:v>
                </c:pt>
                <c:pt idx="1031">
                  <c:v>1231</c:v>
                </c:pt>
                <c:pt idx="1032">
                  <c:v>1232</c:v>
                </c:pt>
                <c:pt idx="1033">
                  <c:v>1233</c:v>
                </c:pt>
                <c:pt idx="1034">
                  <c:v>1234</c:v>
                </c:pt>
                <c:pt idx="1035">
                  <c:v>1235</c:v>
                </c:pt>
                <c:pt idx="1036">
                  <c:v>1236</c:v>
                </c:pt>
                <c:pt idx="1037">
                  <c:v>1237</c:v>
                </c:pt>
                <c:pt idx="1038">
                  <c:v>1238</c:v>
                </c:pt>
                <c:pt idx="1039">
                  <c:v>1239</c:v>
                </c:pt>
                <c:pt idx="1040">
                  <c:v>1240</c:v>
                </c:pt>
                <c:pt idx="1041">
                  <c:v>1241</c:v>
                </c:pt>
                <c:pt idx="1042">
                  <c:v>1242</c:v>
                </c:pt>
                <c:pt idx="1043">
                  <c:v>1243</c:v>
                </c:pt>
                <c:pt idx="1044">
                  <c:v>1244</c:v>
                </c:pt>
                <c:pt idx="1045">
                  <c:v>1245</c:v>
                </c:pt>
                <c:pt idx="1046">
                  <c:v>1246</c:v>
                </c:pt>
                <c:pt idx="1047">
                  <c:v>1247</c:v>
                </c:pt>
                <c:pt idx="1048">
                  <c:v>1248</c:v>
                </c:pt>
                <c:pt idx="1049">
                  <c:v>1249</c:v>
                </c:pt>
                <c:pt idx="1050">
                  <c:v>1250</c:v>
                </c:pt>
                <c:pt idx="1051">
                  <c:v>1251</c:v>
                </c:pt>
                <c:pt idx="1052">
                  <c:v>1252</c:v>
                </c:pt>
                <c:pt idx="1053">
                  <c:v>1253</c:v>
                </c:pt>
                <c:pt idx="1054">
                  <c:v>1254</c:v>
                </c:pt>
                <c:pt idx="1055">
                  <c:v>1255</c:v>
                </c:pt>
                <c:pt idx="1056">
                  <c:v>1256</c:v>
                </c:pt>
                <c:pt idx="1057">
                  <c:v>1257</c:v>
                </c:pt>
                <c:pt idx="1058">
                  <c:v>1258</c:v>
                </c:pt>
                <c:pt idx="1059">
                  <c:v>1259</c:v>
                </c:pt>
                <c:pt idx="1060">
                  <c:v>1260</c:v>
                </c:pt>
                <c:pt idx="1061">
                  <c:v>1261</c:v>
                </c:pt>
                <c:pt idx="1062">
                  <c:v>1262</c:v>
                </c:pt>
                <c:pt idx="1063">
                  <c:v>1263</c:v>
                </c:pt>
                <c:pt idx="1064">
                  <c:v>1264</c:v>
                </c:pt>
                <c:pt idx="1065">
                  <c:v>1265</c:v>
                </c:pt>
                <c:pt idx="1066">
                  <c:v>1266</c:v>
                </c:pt>
                <c:pt idx="1067">
                  <c:v>1267</c:v>
                </c:pt>
                <c:pt idx="1068">
                  <c:v>1268</c:v>
                </c:pt>
                <c:pt idx="1069">
                  <c:v>1269</c:v>
                </c:pt>
                <c:pt idx="1070">
                  <c:v>1270</c:v>
                </c:pt>
                <c:pt idx="1071">
                  <c:v>1271</c:v>
                </c:pt>
                <c:pt idx="1072">
                  <c:v>1272</c:v>
                </c:pt>
                <c:pt idx="1073">
                  <c:v>1273</c:v>
                </c:pt>
                <c:pt idx="1074">
                  <c:v>1274</c:v>
                </c:pt>
                <c:pt idx="1075">
                  <c:v>1275</c:v>
                </c:pt>
                <c:pt idx="1076">
                  <c:v>1276</c:v>
                </c:pt>
                <c:pt idx="1077">
                  <c:v>1277</c:v>
                </c:pt>
                <c:pt idx="1078">
                  <c:v>1278</c:v>
                </c:pt>
                <c:pt idx="1079">
                  <c:v>1279</c:v>
                </c:pt>
                <c:pt idx="1080">
                  <c:v>1280</c:v>
                </c:pt>
                <c:pt idx="1081">
                  <c:v>1281</c:v>
                </c:pt>
                <c:pt idx="1082">
                  <c:v>1282</c:v>
                </c:pt>
                <c:pt idx="1083">
                  <c:v>1283</c:v>
                </c:pt>
                <c:pt idx="1084">
                  <c:v>1284</c:v>
                </c:pt>
                <c:pt idx="1085">
                  <c:v>1285</c:v>
                </c:pt>
                <c:pt idx="1086">
                  <c:v>1286</c:v>
                </c:pt>
                <c:pt idx="1087">
                  <c:v>1287</c:v>
                </c:pt>
                <c:pt idx="1088">
                  <c:v>1288</c:v>
                </c:pt>
                <c:pt idx="1089">
                  <c:v>1289</c:v>
                </c:pt>
                <c:pt idx="1090">
                  <c:v>1290</c:v>
                </c:pt>
                <c:pt idx="1091">
                  <c:v>1291</c:v>
                </c:pt>
                <c:pt idx="1092">
                  <c:v>1292</c:v>
                </c:pt>
                <c:pt idx="1093">
                  <c:v>1293</c:v>
                </c:pt>
                <c:pt idx="1094">
                  <c:v>1294</c:v>
                </c:pt>
                <c:pt idx="1095">
                  <c:v>1295</c:v>
                </c:pt>
                <c:pt idx="1096">
                  <c:v>1296</c:v>
                </c:pt>
                <c:pt idx="1097">
                  <c:v>1297</c:v>
                </c:pt>
                <c:pt idx="1098">
                  <c:v>1298</c:v>
                </c:pt>
                <c:pt idx="1099">
                  <c:v>1299</c:v>
                </c:pt>
                <c:pt idx="1100">
                  <c:v>1300</c:v>
                </c:pt>
                <c:pt idx="1101">
                  <c:v>1301</c:v>
                </c:pt>
                <c:pt idx="1102">
                  <c:v>1302</c:v>
                </c:pt>
                <c:pt idx="1103">
                  <c:v>1303</c:v>
                </c:pt>
                <c:pt idx="1104">
                  <c:v>1304</c:v>
                </c:pt>
                <c:pt idx="1105">
                  <c:v>1305</c:v>
                </c:pt>
                <c:pt idx="1106">
                  <c:v>1306</c:v>
                </c:pt>
                <c:pt idx="1107">
                  <c:v>1307</c:v>
                </c:pt>
                <c:pt idx="1108">
                  <c:v>1308</c:v>
                </c:pt>
                <c:pt idx="1109">
                  <c:v>1309</c:v>
                </c:pt>
                <c:pt idx="1110">
                  <c:v>1310</c:v>
                </c:pt>
                <c:pt idx="1111">
                  <c:v>1311</c:v>
                </c:pt>
                <c:pt idx="1112">
                  <c:v>1312</c:v>
                </c:pt>
                <c:pt idx="1113">
                  <c:v>1313</c:v>
                </c:pt>
                <c:pt idx="1114">
                  <c:v>1314</c:v>
                </c:pt>
                <c:pt idx="1115">
                  <c:v>1315</c:v>
                </c:pt>
                <c:pt idx="1116">
                  <c:v>1316</c:v>
                </c:pt>
                <c:pt idx="1117">
                  <c:v>1317</c:v>
                </c:pt>
                <c:pt idx="1118">
                  <c:v>1318</c:v>
                </c:pt>
                <c:pt idx="1119">
                  <c:v>1319</c:v>
                </c:pt>
                <c:pt idx="1120">
                  <c:v>1320</c:v>
                </c:pt>
                <c:pt idx="1121">
                  <c:v>1321</c:v>
                </c:pt>
                <c:pt idx="1122">
                  <c:v>1322</c:v>
                </c:pt>
                <c:pt idx="1123">
                  <c:v>1323</c:v>
                </c:pt>
                <c:pt idx="1124">
                  <c:v>1324</c:v>
                </c:pt>
                <c:pt idx="1125">
                  <c:v>1325</c:v>
                </c:pt>
                <c:pt idx="1126">
                  <c:v>1326</c:v>
                </c:pt>
                <c:pt idx="1127">
                  <c:v>1327</c:v>
                </c:pt>
                <c:pt idx="1128">
                  <c:v>1328</c:v>
                </c:pt>
                <c:pt idx="1129">
                  <c:v>1329</c:v>
                </c:pt>
                <c:pt idx="1130">
                  <c:v>1330</c:v>
                </c:pt>
                <c:pt idx="1131">
                  <c:v>1331</c:v>
                </c:pt>
                <c:pt idx="1132">
                  <c:v>1332</c:v>
                </c:pt>
                <c:pt idx="1133">
                  <c:v>1333</c:v>
                </c:pt>
                <c:pt idx="1134">
                  <c:v>1334</c:v>
                </c:pt>
                <c:pt idx="1135">
                  <c:v>1335</c:v>
                </c:pt>
                <c:pt idx="1136">
                  <c:v>1336</c:v>
                </c:pt>
                <c:pt idx="1137">
                  <c:v>1337</c:v>
                </c:pt>
                <c:pt idx="1138">
                  <c:v>1338</c:v>
                </c:pt>
                <c:pt idx="1139">
                  <c:v>1339</c:v>
                </c:pt>
                <c:pt idx="1140">
                  <c:v>1340</c:v>
                </c:pt>
                <c:pt idx="1141">
                  <c:v>1341</c:v>
                </c:pt>
                <c:pt idx="1142">
                  <c:v>1342</c:v>
                </c:pt>
                <c:pt idx="1143">
                  <c:v>1343</c:v>
                </c:pt>
                <c:pt idx="1144">
                  <c:v>1344</c:v>
                </c:pt>
                <c:pt idx="1145">
                  <c:v>1345</c:v>
                </c:pt>
                <c:pt idx="1146">
                  <c:v>1346</c:v>
                </c:pt>
                <c:pt idx="1147">
                  <c:v>1347</c:v>
                </c:pt>
                <c:pt idx="1148">
                  <c:v>1348</c:v>
                </c:pt>
                <c:pt idx="1149">
                  <c:v>1349</c:v>
                </c:pt>
                <c:pt idx="1150">
                  <c:v>1350</c:v>
                </c:pt>
                <c:pt idx="1151">
                  <c:v>1351</c:v>
                </c:pt>
                <c:pt idx="1152">
                  <c:v>1352</c:v>
                </c:pt>
                <c:pt idx="1153">
                  <c:v>1353</c:v>
                </c:pt>
                <c:pt idx="1154">
                  <c:v>1354</c:v>
                </c:pt>
                <c:pt idx="1155">
                  <c:v>1355</c:v>
                </c:pt>
                <c:pt idx="1156">
                  <c:v>1356</c:v>
                </c:pt>
                <c:pt idx="1157">
                  <c:v>1357</c:v>
                </c:pt>
                <c:pt idx="1158">
                  <c:v>1358</c:v>
                </c:pt>
                <c:pt idx="1159">
                  <c:v>1359</c:v>
                </c:pt>
                <c:pt idx="1160">
                  <c:v>1360</c:v>
                </c:pt>
                <c:pt idx="1161">
                  <c:v>1361</c:v>
                </c:pt>
                <c:pt idx="1162">
                  <c:v>1362</c:v>
                </c:pt>
                <c:pt idx="1163">
                  <c:v>1363</c:v>
                </c:pt>
                <c:pt idx="1164">
                  <c:v>1364</c:v>
                </c:pt>
                <c:pt idx="1165">
                  <c:v>1365</c:v>
                </c:pt>
                <c:pt idx="1166">
                  <c:v>1366</c:v>
                </c:pt>
                <c:pt idx="1167">
                  <c:v>1367</c:v>
                </c:pt>
                <c:pt idx="1168">
                  <c:v>1368</c:v>
                </c:pt>
                <c:pt idx="1169">
                  <c:v>1369</c:v>
                </c:pt>
                <c:pt idx="1170">
                  <c:v>1370</c:v>
                </c:pt>
                <c:pt idx="1171">
                  <c:v>1371</c:v>
                </c:pt>
                <c:pt idx="1172">
                  <c:v>1372</c:v>
                </c:pt>
                <c:pt idx="1173">
                  <c:v>1373</c:v>
                </c:pt>
                <c:pt idx="1174">
                  <c:v>1374</c:v>
                </c:pt>
                <c:pt idx="1175">
                  <c:v>1375</c:v>
                </c:pt>
                <c:pt idx="1176">
                  <c:v>1376</c:v>
                </c:pt>
                <c:pt idx="1177">
                  <c:v>1377</c:v>
                </c:pt>
                <c:pt idx="1178">
                  <c:v>1378</c:v>
                </c:pt>
                <c:pt idx="1179">
                  <c:v>1379</c:v>
                </c:pt>
                <c:pt idx="1180">
                  <c:v>1380</c:v>
                </c:pt>
                <c:pt idx="1181">
                  <c:v>1381</c:v>
                </c:pt>
                <c:pt idx="1182">
                  <c:v>1382</c:v>
                </c:pt>
                <c:pt idx="1183">
                  <c:v>1383</c:v>
                </c:pt>
                <c:pt idx="1184">
                  <c:v>1384</c:v>
                </c:pt>
                <c:pt idx="1185">
                  <c:v>1385</c:v>
                </c:pt>
                <c:pt idx="1186">
                  <c:v>1386</c:v>
                </c:pt>
                <c:pt idx="1187">
                  <c:v>1387</c:v>
                </c:pt>
                <c:pt idx="1188">
                  <c:v>1388</c:v>
                </c:pt>
                <c:pt idx="1189">
                  <c:v>1389</c:v>
                </c:pt>
                <c:pt idx="1190">
                  <c:v>1390</c:v>
                </c:pt>
                <c:pt idx="1191">
                  <c:v>1391</c:v>
                </c:pt>
                <c:pt idx="1192">
                  <c:v>1392</c:v>
                </c:pt>
                <c:pt idx="1193">
                  <c:v>1393</c:v>
                </c:pt>
                <c:pt idx="1194">
                  <c:v>1394</c:v>
                </c:pt>
                <c:pt idx="1195">
                  <c:v>1395</c:v>
                </c:pt>
                <c:pt idx="1196">
                  <c:v>1396</c:v>
                </c:pt>
                <c:pt idx="1197">
                  <c:v>1397</c:v>
                </c:pt>
                <c:pt idx="1198">
                  <c:v>1398</c:v>
                </c:pt>
                <c:pt idx="1199">
                  <c:v>1399</c:v>
                </c:pt>
                <c:pt idx="1200">
                  <c:v>1400</c:v>
                </c:pt>
                <c:pt idx="1201">
                  <c:v>1401</c:v>
                </c:pt>
                <c:pt idx="1202">
                  <c:v>1402</c:v>
                </c:pt>
                <c:pt idx="1203">
                  <c:v>1403</c:v>
                </c:pt>
                <c:pt idx="1204">
                  <c:v>1404</c:v>
                </c:pt>
                <c:pt idx="1205">
                  <c:v>1405</c:v>
                </c:pt>
                <c:pt idx="1206">
                  <c:v>1406</c:v>
                </c:pt>
                <c:pt idx="1207">
                  <c:v>1407</c:v>
                </c:pt>
                <c:pt idx="1208">
                  <c:v>1408</c:v>
                </c:pt>
                <c:pt idx="1209">
                  <c:v>1409</c:v>
                </c:pt>
                <c:pt idx="1210">
                  <c:v>1410</c:v>
                </c:pt>
                <c:pt idx="1211">
                  <c:v>1411</c:v>
                </c:pt>
                <c:pt idx="1212">
                  <c:v>1412</c:v>
                </c:pt>
                <c:pt idx="1213">
                  <c:v>1413</c:v>
                </c:pt>
                <c:pt idx="1214">
                  <c:v>1414</c:v>
                </c:pt>
                <c:pt idx="1215">
                  <c:v>1415</c:v>
                </c:pt>
                <c:pt idx="1216">
                  <c:v>1416</c:v>
                </c:pt>
                <c:pt idx="1217">
                  <c:v>1417</c:v>
                </c:pt>
                <c:pt idx="1218">
                  <c:v>1418</c:v>
                </c:pt>
                <c:pt idx="1219">
                  <c:v>1419</c:v>
                </c:pt>
                <c:pt idx="1220">
                  <c:v>1420</c:v>
                </c:pt>
                <c:pt idx="1221">
                  <c:v>1421</c:v>
                </c:pt>
                <c:pt idx="1222">
                  <c:v>1422</c:v>
                </c:pt>
                <c:pt idx="1223">
                  <c:v>1423</c:v>
                </c:pt>
                <c:pt idx="1224">
                  <c:v>1424</c:v>
                </c:pt>
                <c:pt idx="1225">
                  <c:v>1425</c:v>
                </c:pt>
                <c:pt idx="1226">
                  <c:v>1426</c:v>
                </c:pt>
                <c:pt idx="1227">
                  <c:v>1427</c:v>
                </c:pt>
                <c:pt idx="1228">
                  <c:v>1428</c:v>
                </c:pt>
                <c:pt idx="1229">
                  <c:v>1429</c:v>
                </c:pt>
                <c:pt idx="1230">
                  <c:v>1430</c:v>
                </c:pt>
                <c:pt idx="1231">
                  <c:v>1431</c:v>
                </c:pt>
                <c:pt idx="1232">
                  <c:v>1432</c:v>
                </c:pt>
                <c:pt idx="1233">
                  <c:v>1433</c:v>
                </c:pt>
                <c:pt idx="1234">
                  <c:v>1434</c:v>
                </c:pt>
                <c:pt idx="1235">
                  <c:v>1435</c:v>
                </c:pt>
                <c:pt idx="1236">
                  <c:v>1436</c:v>
                </c:pt>
                <c:pt idx="1237">
                  <c:v>1437</c:v>
                </c:pt>
                <c:pt idx="1238">
                  <c:v>1438</c:v>
                </c:pt>
                <c:pt idx="1239">
                  <c:v>1439</c:v>
                </c:pt>
                <c:pt idx="1240">
                  <c:v>1440</c:v>
                </c:pt>
                <c:pt idx="1241">
                  <c:v>1441</c:v>
                </c:pt>
                <c:pt idx="1242">
                  <c:v>1442</c:v>
                </c:pt>
                <c:pt idx="1243">
                  <c:v>1443</c:v>
                </c:pt>
                <c:pt idx="1244">
                  <c:v>1444</c:v>
                </c:pt>
                <c:pt idx="1245">
                  <c:v>1445</c:v>
                </c:pt>
                <c:pt idx="1246">
                  <c:v>1446</c:v>
                </c:pt>
                <c:pt idx="1247">
                  <c:v>1447</c:v>
                </c:pt>
                <c:pt idx="1248">
                  <c:v>1448</c:v>
                </c:pt>
                <c:pt idx="1249">
                  <c:v>1449</c:v>
                </c:pt>
                <c:pt idx="1250">
                  <c:v>1450</c:v>
                </c:pt>
                <c:pt idx="1251">
                  <c:v>1451</c:v>
                </c:pt>
                <c:pt idx="1252">
                  <c:v>1452</c:v>
                </c:pt>
                <c:pt idx="1253">
                  <c:v>1453</c:v>
                </c:pt>
                <c:pt idx="1254">
                  <c:v>1454</c:v>
                </c:pt>
                <c:pt idx="1255">
                  <c:v>1455</c:v>
                </c:pt>
                <c:pt idx="1256">
                  <c:v>1456</c:v>
                </c:pt>
                <c:pt idx="1257">
                  <c:v>1457</c:v>
                </c:pt>
                <c:pt idx="1258">
                  <c:v>1458</c:v>
                </c:pt>
                <c:pt idx="1259">
                  <c:v>1459</c:v>
                </c:pt>
                <c:pt idx="1260">
                  <c:v>1460</c:v>
                </c:pt>
                <c:pt idx="1261">
                  <c:v>1461</c:v>
                </c:pt>
                <c:pt idx="1262">
                  <c:v>1462</c:v>
                </c:pt>
                <c:pt idx="1263">
                  <c:v>1463</c:v>
                </c:pt>
                <c:pt idx="1264">
                  <c:v>1464</c:v>
                </c:pt>
                <c:pt idx="1265">
                  <c:v>1465</c:v>
                </c:pt>
                <c:pt idx="1266">
                  <c:v>1466</c:v>
                </c:pt>
                <c:pt idx="1267">
                  <c:v>1467</c:v>
                </c:pt>
                <c:pt idx="1268">
                  <c:v>1468</c:v>
                </c:pt>
                <c:pt idx="1269">
                  <c:v>1469</c:v>
                </c:pt>
                <c:pt idx="1270">
                  <c:v>1470</c:v>
                </c:pt>
                <c:pt idx="1271">
                  <c:v>1471</c:v>
                </c:pt>
                <c:pt idx="1272">
                  <c:v>1472</c:v>
                </c:pt>
                <c:pt idx="1273">
                  <c:v>1473</c:v>
                </c:pt>
                <c:pt idx="1274">
                  <c:v>1474</c:v>
                </c:pt>
                <c:pt idx="1275">
                  <c:v>1475</c:v>
                </c:pt>
                <c:pt idx="1276">
                  <c:v>1476</c:v>
                </c:pt>
                <c:pt idx="1277">
                  <c:v>1477</c:v>
                </c:pt>
                <c:pt idx="1278">
                  <c:v>1478</c:v>
                </c:pt>
                <c:pt idx="1279">
                  <c:v>1479</c:v>
                </c:pt>
                <c:pt idx="1280">
                  <c:v>1480</c:v>
                </c:pt>
                <c:pt idx="1281">
                  <c:v>1481</c:v>
                </c:pt>
                <c:pt idx="1282">
                  <c:v>1482</c:v>
                </c:pt>
                <c:pt idx="1283">
                  <c:v>1483</c:v>
                </c:pt>
                <c:pt idx="1284">
                  <c:v>1484</c:v>
                </c:pt>
                <c:pt idx="1285">
                  <c:v>1485</c:v>
                </c:pt>
                <c:pt idx="1286">
                  <c:v>1486</c:v>
                </c:pt>
                <c:pt idx="1287">
                  <c:v>1487</c:v>
                </c:pt>
                <c:pt idx="1288">
                  <c:v>1488</c:v>
                </c:pt>
                <c:pt idx="1289">
                  <c:v>1489</c:v>
                </c:pt>
                <c:pt idx="1290">
                  <c:v>1490</c:v>
                </c:pt>
                <c:pt idx="1291">
                  <c:v>1491</c:v>
                </c:pt>
                <c:pt idx="1292">
                  <c:v>1492</c:v>
                </c:pt>
                <c:pt idx="1293">
                  <c:v>1493</c:v>
                </c:pt>
                <c:pt idx="1294">
                  <c:v>1494</c:v>
                </c:pt>
                <c:pt idx="1295">
                  <c:v>1495</c:v>
                </c:pt>
                <c:pt idx="1296">
                  <c:v>1496</c:v>
                </c:pt>
                <c:pt idx="1297">
                  <c:v>1497</c:v>
                </c:pt>
                <c:pt idx="1298">
                  <c:v>1498</c:v>
                </c:pt>
                <c:pt idx="1299">
                  <c:v>1499</c:v>
                </c:pt>
                <c:pt idx="1300">
                  <c:v>1500</c:v>
                </c:pt>
                <c:pt idx="1301">
                  <c:v>1501</c:v>
                </c:pt>
                <c:pt idx="1302">
                  <c:v>1502</c:v>
                </c:pt>
                <c:pt idx="1303">
                  <c:v>1503</c:v>
                </c:pt>
                <c:pt idx="1304">
                  <c:v>1504</c:v>
                </c:pt>
                <c:pt idx="1305">
                  <c:v>1505</c:v>
                </c:pt>
                <c:pt idx="1306">
                  <c:v>1506</c:v>
                </c:pt>
                <c:pt idx="1307">
                  <c:v>1507</c:v>
                </c:pt>
                <c:pt idx="1308">
                  <c:v>1508</c:v>
                </c:pt>
                <c:pt idx="1309">
                  <c:v>1509</c:v>
                </c:pt>
                <c:pt idx="1310">
                  <c:v>1510</c:v>
                </c:pt>
                <c:pt idx="1311">
                  <c:v>1511</c:v>
                </c:pt>
                <c:pt idx="1312">
                  <c:v>1512</c:v>
                </c:pt>
                <c:pt idx="1313">
                  <c:v>1513</c:v>
                </c:pt>
                <c:pt idx="1314">
                  <c:v>1514</c:v>
                </c:pt>
                <c:pt idx="1315">
                  <c:v>1515</c:v>
                </c:pt>
                <c:pt idx="1316">
                  <c:v>1516</c:v>
                </c:pt>
                <c:pt idx="1317">
                  <c:v>1517</c:v>
                </c:pt>
                <c:pt idx="1318">
                  <c:v>1518</c:v>
                </c:pt>
                <c:pt idx="1319">
                  <c:v>1519</c:v>
                </c:pt>
                <c:pt idx="1320">
                  <c:v>1520</c:v>
                </c:pt>
                <c:pt idx="1321">
                  <c:v>1521</c:v>
                </c:pt>
                <c:pt idx="1322">
                  <c:v>1522</c:v>
                </c:pt>
                <c:pt idx="1323">
                  <c:v>1523</c:v>
                </c:pt>
                <c:pt idx="1324">
                  <c:v>1524</c:v>
                </c:pt>
                <c:pt idx="1325">
                  <c:v>1525</c:v>
                </c:pt>
                <c:pt idx="1326">
                  <c:v>1526</c:v>
                </c:pt>
                <c:pt idx="1327">
                  <c:v>1527</c:v>
                </c:pt>
                <c:pt idx="1328">
                  <c:v>1528</c:v>
                </c:pt>
                <c:pt idx="1329">
                  <c:v>1529</c:v>
                </c:pt>
                <c:pt idx="1330">
                  <c:v>1530</c:v>
                </c:pt>
                <c:pt idx="1331">
                  <c:v>1531</c:v>
                </c:pt>
                <c:pt idx="1332">
                  <c:v>1532</c:v>
                </c:pt>
                <c:pt idx="1333">
                  <c:v>1533</c:v>
                </c:pt>
                <c:pt idx="1334">
                  <c:v>1534</c:v>
                </c:pt>
                <c:pt idx="1335">
                  <c:v>1535</c:v>
                </c:pt>
                <c:pt idx="1336">
                  <c:v>1536</c:v>
                </c:pt>
                <c:pt idx="1337">
                  <c:v>1537</c:v>
                </c:pt>
                <c:pt idx="1338">
                  <c:v>1538</c:v>
                </c:pt>
                <c:pt idx="1339">
                  <c:v>1539</c:v>
                </c:pt>
                <c:pt idx="1340">
                  <c:v>1540</c:v>
                </c:pt>
                <c:pt idx="1341">
                  <c:v>1541</c:v>
                </c:pt>
                <c:pt idx="1342">
                  <c:v>1542</c:v>
                </c:pt>
                <c:pt idx="1343">
                  <c:v>1543</c:v>
                </c:pt>
                <c:pt idx="1344">
                  <c:v>1544</c:v>
                </c:pt>
                <c:pt idx="1345">
                  <c:v>1545</c:v>
                </c:pt>
                <c:pt idx="1346">
                  <c:v>1546</c:v>
                </c:pt>
                <c:pt idx="1347">
                  <c:v>1547</c:v>
                </c:pt>
                <c:pt idx="1348">
                  <c:v>1548</c:v>
                </c:pt>
                <c:pt idx="1349">
                  <c:v>1549</c:v>
                </c:pt>
                <c:pt idx="1350">
                  <c:v>1550</c:v>
                </c:pt>
                <c:pt idx="1351">
                  <c:v>1551</c:v>
                </c:pt>
                <c:pt idx="1352">
                  <c:v>1552</c:v>
                </c:pt>
                <c:pt idx="1353">
                  <c:v>1553</c:v>
                </c:pt>
                <c:pt idx="1354">
                  <c:v>1554</c:v>
                </c:pt>
                <c:pt idx="1355">
                  <c:v>1555</c:v>
                </c:pt>
                <c:pt idx="1356">
                  <c:v>1556</c:v>
                </c:pt>
                <c:pt idx="1357">
                  <c:v>1557</c:v>
                </c:pt>
                <c:pt idx="1358">
                  <c:v>1558</c:v>
                </c:pt>
                <c:pt idx="1359">
                  <c:v>1559</c:v>
                </c:pt>
                <c:pt idx="1360">
                  <c:v>1560</c:v>
                </c:pt>
                <c:pt idx="1361">
                  <c:v>1561</c:v>
                </c:pt>
                <c:pt idx="1362">
                  <c:v>1562</c:v>
                </c:pt>
                <c:pt idx="1363">
                  <c:v>1563</c:v>
                </c:pt>
                <c:pt idx="1364">
                  <c:v>1564</c:v>
                </c:pt>
                <c:pt idx="1365">
                  <c:v>1565</c:v>
                </c:pt>
                <c:pt idx="1366">
                  <c:v>1566</c:v>
                </c:pt>
                <c:pt idx="1367">
                  <c:v>1567</c:v>
                </c:pt>
                <c:pt idx="1368">
                  <c:v>1568</c:v>
                </c:pt>
                <c:pt idx="1369">
                  <c:v>1569</c:v>
                </c:pt>
                <c:pt idx="1370">
                  <c:v>1570</c:v>
                </c:pt>
                <c:pt idx="1371">
                  <c:v>1571</c:v>
                </c:pt>
                <c:pt idx="1372">
                  <c:v>1572</c:v>
                </c:pt>
                <c:pt idx="1373">
                  <c:v>1573</c:v>
                </c:pt>
                <c:pt idx="1374">
                  <c:v>1574</c:v>
                </c:pt>
                <c:pt idx="1375">
                  <c:v>1575</c:v>
                </c:pt>
                <c:pt idx="1376">
                  <c:v>1576</c:v>
                </c:pt>
                <c:pt idx="1377">
                  <c:v>1577</c:v>
                </c:pt>
                <c:pt idx="1378">
                  <c:v>1578</c:v>
                </c:pt>
                <c:pt idx="1379">
                  <c:v>1579</c:v>
                </c:pt>
                <c:pt idx="1380">
                  <c:v>1580</c:v>
                </c:pt>
                <c:pt idx="1381">
                  <c:v>1581</c:v>
                </c:pt>
                <c:pt idx="1382">
                  <c:v>1582</c:v>
                </c:pt>
                <c:pt idx="1383">
                  <c:v>1583</c:v>
                </c:pt>
                <c:pt idx="1384">
                  <c:v>1584</c:v>
                </c:pt>
                <c:pt idx="1385">
                  <c:v>1585</c:v>
                </c:pt>
                <c:pt idx="1386">
                  <c:v>1586</c:v>
                </c:pt>
                <c:pt idx="1387">
                  <c:v>1587</c:v>
                </c:pt>
                <c:pt idx="1388">
                  <c:v>1588</c:v>
                </c:pt>
                <c:pt idx="1389">
                  <c:v>1589</c:v>
                </c:pt>
                <c:pt idx="1390">
                  <c:v>1590</c:v>
                </c:pt>
                <c:pt idx="1391">
                  <c:v>1591</c:v>
                </c:pt>
                <c:pt idx="1392">
                  <c:v>1592</c:v>
                </c:pt>
                <c:pt idx="1393">
                  <c:v>1593</c:v>
                </c:pt>
                <c:pt idx="1394">
                  <c:v>1594</c:v>
                </c:pt>
                <c:pt idx="1395">
                  <c:v>1595</c:v>
                </c:pt>
                <c:pt idx="1396">
                  <c:v>1596</c:v>
                </c:pt>
                <c:pt idx="1397">
                  <c:v>1597</c:v>
                </c:pt>
                <c:pt idx="1398">
                  <c:v>1598</c:v>
                </c:pt>
                <c:pt idx="1399">
                  <c:v>1599</c:v>
                </c:pt>
                <c:pt idx="1400">
                  <c:v>1600</c:v>
                </c:pt>
                <c:pt idx="1401">
                  <c:v>1601</c:v>
                </c:pt>
                <c:pt idx="1402">
                  <c:v>1602</c:v>
                </c:pt>
                <c:pt idx="1403">
                  <c:v>1603</c:v>
                </c:pt>
                <c:pt idx="1404">
                  <c:v>1604</c:v>
                </c:pt>
                <c:pt idx="1405">
                  <c:v>1605</c:v>
                </c:pt>
                <c:pt idx="1406">
                  <c:v>1606</c:v>
                </c:pt>
                <c:pt idx="1407">
                  <c:v>1607</c:v>
                </c:pt>
                <c:pt idx="1408">
                  <c:v>1608</c:v>
                </c:pt>
                <c:pt idx="1409">
                  <c:v>1609</c:v>
                </c:pt>
                <c:pt idx="1410">
                  <c:v>1610</c:v>
                </c:pt>
                <c:pt idx="1411">
                  <c:v>1611</c:v>
                </c:pt>
                <c:pt idx="1412">
                  <c:v>1612</c:v>
                </c:pt>
                <c:pt idx="1413">
                  <c:v>1613</c:v>
                </c:pt>
                <c:pt idx="1414">
                  <c:v>1614</c:v>
                </c:pt>
                <c:pt idx="1415">
                  <c:v>1615</c:v>
                </c:pt>
                <c:pt idx="1416">
                  <c:v>1616</c:v>
                </c:pt>
                <c:pt idx="1417">
                  <c:v>1617</c:v>
                </c:pt>
                <c:pt idx="1418">
                  <c:v>1618</c:v>
                </c:pt>
                <c:pt idx="1419">
                  <c:v>1619</c:v>
                </c:pt>
                <c:pt idx="1420">
                  <c:v>1620</c:v>
                </c:pt>
                <c:pt idx="1421">
                  <c:v>1621</c:v>
                </c:pt>
                <c:pt idx="1422">
                  <c:v>1622</c:v>
                </c:pt>
                <c:pt idx="1423">
                  <c:v>1623</c:v>
                </c:pt>
                <c:pt idx="1424">
                  <c:v>1624</c:v>
                </c:pt>
                <c:pt idx="1425">
                  <c:v>1625</c:v>
                </c:pt>
                <c:pt idx="1426">
                  <c:v>1626</c:v>
                </c:pt>
                <c:pt idx="1427">
                  <c:v>1627</c:v>
                </c:pt>
                <c:pt idx="1428">
                  <c:v>1628</c:v>
                </c:pt>
                <c:pt idx="1429">
                  <c:v>1629</c:v>
                </c:pt>
                <c:pt idx="1430">
                  <c:v>1630</c:v>
                </c:pt>
                <c:pt idx="1431">
                  <c:v>1631</c:v>
                </c:pt>
                <c:pt idx="1432">
                  <c:v>1632</c:v>
                </c:pt>
                <c:pt idx="1433">
                  <c:v>1633</c:v>
                </c:pt>
                <c:pt idx="1434">
                  <c:v>1634</c:v>
                </c:pt>
                <c:pt idx="1435">
                  <c:v>1635</c:v>
                </c:pt>
                <c:pt idx="1436">
                  <c:v>1636</c:v>
                </c:pt>
                <c:pt idx="1437">
                  <c:v>1637</c:v>
                </c:pt>
                <c:pt idx="1438">
                  <c:v>1638</c:v>
                </c:pt>
                <c:pt idx="1439">
                  <c:v>1639</c:v>
                </c:pt>
                <c:pt idx="1440">
                  <c:v>1640</c:v>
                </c:pt>
                <c:pt idx="1441">
                  <c:v>1641</c:v>
                </c:pt>
                <c:pt idx="1442">
                  <c:v>1642</c:v>
                </c:pt>
                <c:pt idx="1443">
                  <c:v>1643</c:v>
                </c:pt>
                <c:pt idx="1444">
                  <c:v>1644</c:v>
                </c:pt>
                <c:pt idx="1445">
                  <c:v>1645</c:v>
                </c:pt>
                <c:pt idx="1446">
                  <c:v>1646</c:v>
                </c:pt>
                <c:pt idx="1447">
                  <c:v>1647</c:v>
                </c:pt>
                <c:pt idx="1448">
                  <c:v>1648</c:v>
                </c:pt>
                <c:pt idx="1449">
                  <c:v>1649</c:v>
                </c:pt>
                <c:pt idx="1450">
                  <c:v>1650</c:v>
                </c:pt>
                <c:pt idx="1451">
                  <c:v>1651</c:v>
                </c:pt>
                <c:pt idx="1452">
                  <c:v>1652</c:v>
                </c:pt>
                <c:pt idx="1453">
                  <c:v>1653</c:v>
                </c:pt>
                <c:pt idx="1454">
                  <c:v>1654</c:v>
                </c:pt>
                <c:pt idx="1455">
                  <c:v>1655</c:v>
                </c:pt>
                <c:pt idx="1456">
                  <c:v>1656</c:v>
                </c:pt>
                <c:pt idx="1457">
                  <c:v>1657</c:v>
                </c:pt>
                <c:pt idx="1458">
                  <c:v>1658</c:v>
                </c:pt>
                <c:pt idx="1459">
                  <c:v>1659</c:v>
                </c:pt>
                <c:pt idx="1460">
                  <c:v>1660</c:v>
                </c:pt>
                <c:pt idx="1461">
                  <c:v>1661</c:v>
                </c:pt>
                <c:pt idx="1462">
                  <c:v>1662</c:v>
                </c:pt>
                <c:pt idx="1463">
                  <c:v>1663</c:v>
                </c:pt>
                <c:pt idx="1464">
                  <c:v>1664</c:v>
                </c:pt>
                <c:pt idx="1465">
                  <c:v>1665</c:v>
                </c:pt>
                <c:pt idx="1466">
                  <c:v>1666</c:v>
                </c:pt>
                <c:pt idx="1467">
                  <c:v>1667</c:v>
                </c:pt>
                <c:pt idx="1468">
                  <c:v>1668</c:v>
                </c:pt>
                <c:pt idx="1469">
                  <c:v>1669</c:v>
                </c:pt>
                <c:pt idx="1470">
                  <c:v>1670</c:v>
                </c:pt>
                <c:pt idx="1471">
                  <c:v>1671</c:v>
                </c:pt>
                <c:pt idx="1472">
                  <c:v>1672</c:v>
                </c:pt>
                <c:pt idx="1473">
                  <c:v>1673</c:v>
                </c:pt>
                <c:pt idx="1474">
                  <c:v>1674</c:v>
                </c:pt>
                <c:pt idx="1475">
                  <c:v>1675</c:v>
                </c:pt>
                <c:pt idx="1476">
                  <c:v>1676</c:v>
                </c:pt>
                <c:pt idx="1477">
                  <c:v>1677</c:v>
                </c:pt>
                <c:pt idx="1478">
                  <c:v>1678</c:v>
                </c:pt>
                <c:pt idx="1479">
                  <c:v>1679</c:v>
                </c:pt>
                <c:pt idx="1480">
                  <c:v>1680</c:v>
                </c:pt>
                <c:pt idx="1481">
                  <c:v>1681</c:v>
                </c:pt>
                <c:pt idx="1482">
                  <c:v>1682</c:v>
                </c:pt>
                <c:pt idx="1483">
                  <c:v>1683</c:v>
                </c:pt>
                <c:pt idx="1484">
                  <c:v>1684</c:v>
                </c:pt>
                <c:pt idx="1485">
                  <c:v>1685</c:v>
                </c:pt>
                <c:pt idx="1486">
                  <c:v>1686</c:v>
                </c:pt>
                <c:pt idx="1487">
                  <c:v>1687</c:v>
                </c:pt>
                <c:pt idx="1488">
                  <c:v>1688</c:v>
                </c:pt>
                <c:pt idx="1489">
                  <c:v>1689</c:v>
                </c:pt>
                <c:pt idx="1490">
                  <c:v>1690</c:v>
                </c:pt>
                <c:pt idx="1491">
                  <c:v>1691</c:v>
                </c:pt>
                <c:pt idx="1492">
                  <c:v>1692</c:v>
                </c:pt>
                <c:pt idx="1493">
                  <c:v>1693</c:v>
                </c:pt>
                <c:pt idx="1494">
                  <c:v>1694</c:v>
                </c:pt>
                <c:pt idx="1495">
                  <c:v>1695</c:v>
                </c:pt>
                <c:pt idx="1496">
                  <c:v>1696</c:v>
                </c:pt>
                <c:pt idx="1497">
                  <c:v>1697</c:v>
                </c:pt>
                <c:pt idx="1498">
                  <c:v>1698</c:v>
                </c:pt>
                <c:pt idx="1499">
                  <c:v>1699</c:v>
                </c:pt>
                <c:pt idx="1500">
                  <c:v>1700</c:v>
                </c:pt>
                <c:pt idx="1501">
                  <c:v>1701</c:v>
                </c:pt>
                <c:pt idx="1502">
                  <c:v>1702</c:v>
                </c:pt>
                <c:pt idx="1503">
                  <c:v>1703</c:v>
                </c:pt>
                <c:pt idx="1504">
                  <c:v>1704</c:v>
                </c:pt>
                <c:pt idx="1505">
                  <c:v>1705</c:v>
                </c:pt>
                <c:pt idx="1506">
                  <c:v>1706</c:v>
                </c:pt>
                <c:pt idx="1507">
                  <c:v>1707</c:v>
                </c:pt>
                <c:pt idx="1508">
                  <c:v>1708</c:v>
                </c:pt>
                <c:pt idx="1509">
                  <c:v>1709</c:v>
                </c:pt>
                <c:pt idx="1510">
                  <c:v>1710</c:v>
                </c:pt>
                <c:pt idx="1511">
                  <c:v>1711</c:v>
                </c:pt>
                <c:pt idx="1512">
                  <c:v>1712</c:v>
                </c:pt>
                <c:pt idx="1513">
                  <c:v>1713</c:v>
                </c:pt>
                <c:pt idx="1514">
                  <c:v>1714</c:v>
                </c:pt>
                <c:pt idx="1515">
                  <c:v>1715</c:v>
                </c:pt>
                <c:pt idx="1516">
                  <c:v>1716</c:v>
                </c:pt>
                <c:pt idx="1517">
                  <c:v>1717</c:v>
                </c:pt>
                <c:pt idx="1518">
                  <c:v>1718</c:v>
                </c:pt>
                <c:pt idx="1519">
                  <c:v>1719</c:v>
                </c:pt>
                <c:pt idx="1520">
                  <c:v>1720</c:v>
                </c:pt>
                <c:pt idx="1521">
                  <c:v>1721</c:v>
                </c:pt>
                <c:pt idx="1522">
                  <c:v>1722</c:v>
                </c:pt>
                <c:pt idx="1523">
                  <c:v>1723</c:v>
                </c:pt>
                <c:pt idx="1524">
                  <c:v>1724</c:v>
                </c:pt>
                <c:pt idx="1525">
                  <c:v>1725</c:v>
                </c:pt>
                <c:pt idx="1526">
                  <c:v>1726</c:v>
                </c:pt>
                <c:pt idx="1527">
                  <c:v>1727</c:v>
                </c:pt>
                <c:pt idx="1528">
                  <c:v>1728</c:v>
                </c:pt>
                <c:pt idx="1529">
                  <c:v>1729</c:v>
                </c:pt>
                <c:pt idx="1530">
                  <c:v>1730</c:v>
                </c:pt>
                <c:pt idx="1531">
                  <c:v>1731</c:v>
                </c:pt>
                <c:pt idx="1532">
                  <c:v>1732</c:v>
                </c:pt>
                <c:pt idx="1533">
                  <c:v>1733</c:v>
                </c:pt>
                <c:pt idx="1534">
                  <c:v>1734</c:v>
                </c:pt>
                <c:pt idx="1535">
                  <c:v>1735</c:v>
                </c:pt>
                <c:pt idx="1536">
                  <c:v>1736</c:v>
                </c:pt>
                <c:pt idx="1537">
                  <c:v>1737</c:v>
                </c:pt>
                <c:pt idx="1538">
                  <c:v>1738</c:v>
                </c:pt>
                <c:pt idx="1539">
                  <c:v>1739</c:v>
                </c:pt>
                <c:pt idx="1540">
                  <c:v>1740</c:v>
                </c:pt>
                <c:pt idx="1541">
                  <c:v>1741</c:v>
                </c:pt>
                <c:pt idx="1542">
                  <c:v>1742</c:v>
                </c:pt>
                <c:pt idx="1543">
                  <c:v>1743</c:v>
                </c:pt>
                <c:pt idx="1544">
                  <c:v>1744</c:v>
                </c:pt>
                <c:pt idx="1545">
                  <c:v>1745</c:v>
                </c:pt>
                <c:pt idx="1546">
                  <c:v>1746</c:v>
                </c:pt>
                <c:pt idx="1547">
                  <c:v>1747</c:v>
                </c:pt>
                <c:pt idx="1548">
                  <c:v>1748</c:v>
                </c:pt>
                <c:pt idx="1549">
                  <c:v>1749</c:v>
                </c:pt>
                <c:pt idx="1550">
                  <c:v>1750</c:v>
                </c:pt>
                <c:pt idx="1551">
                  <c:v>1751</c:v>
                </c:pt>
                <c:pt idx="1552">
                  <c:v>1752</c:v>
                </c:pt>
                <c:pt idx="1553">
                  <c:v>1753</c:v>
                </c:pt>
                <c:pt idx="1554">
                  <c:v>1754</c:v>
                </c:pt>
                <c:pt idx="1555">
                  <c:v>1755</c:v>
                </c:pt>
                <c:pt idx="1556">
                  <c:v>1756</c:v>
                </c:pt>
                <c:pt idx="1557">
                  <c:v>1757</c:v>
                </c:pt>
                <c:pt idx="1558">
                  <c:v>1758</c:v>
                </c:pt>
                <c:pt idx="1559">
                  <c:v>1759</c:v>
                </c:pt>
                <c:pt idx="1560">
                  <c:v>1760</c:v>
                </c:pt>
                <c:pt idx="1561">
                  <c:v>1761</c:v>
                </c:pt>
                <c:pt idx="1562">
                  <c:v>1762</c:v>
                </c:pt>
                <c:pt idx="1563">
                  <c:v>1763</c:v>
                </c:pt>
                <c:pt idx="1564">
                  <c:v>1764</c:v>
                </c:pt>
                <c:pt idx="1565">
                  <c:v>1765</c:v>
                </c:pt>
                <c:pt idx="1566">
                  <c:v>1766</c:v>
                </c:pt>
                <c:pt idx="1567">
                  <c:v>1767</c:v>
                </c:pt>
                <c:pt idx="1568">
                  <c:v>1768</c:v>
                </c:pt>
                <c:pt idx="1569">
                  <c:v>1769</c:v>
                </c:pt>
                <c:pt idx="1570">
                  <c:v>1770</c:v>
                </c:pt>
                <c:pt idx="1571">
                  <c:v>1771</c:v>
                </c:pt>
                <c:pt idx="1572">
                  <c:v>1772</c:v>
                </c:pt>
                <c:pt idx="1573">
                  <c:v>1773</c:v>
                </c:pt>
                <c:pt idx="1574">
                  <c:v>1774</c:v>
                </c:pt>
                <c:pt idx="1575">
                  <c:v>1775</c:v>
                </c:pt>
                <c:pt idx="1576">
                  <c:v>1776</c:v>
                </c:pt>
                <c:pt idx="1577">
                  <c:v>1777</c:v>
                </c:pt>
                <c:pt idx="1578">
                  <c:v>1778</c:v>
                </c:pt>
                <c:pt idx="1579">
                  <c:v>1779</c:v>
                </c:pt>
                <c:pt idx="1580">
                  <c:v>1780</c:v>
                </c:pt>
                <c:pt idx="1581">
                  <c:v>1781</c:v>
                </c:pt>
                <c:pt idx="1582">
                  <c:v>1782</c:v>
                </c:pt>
                <c:pt idx="1583">
                  <c:v>1783</c:v>
                </c:pt>
                <c:pt idx="1584">
                  <c:v>1784</c:v>
                </c:pt>
                <c:pt idx="1585">
                  <c:v>1785</c:v>
                </c:pt>
                <c:pt idx="1586">
                  <c:v>1786</c:v>
                </c:pt>
                <c:pt idx="1587">
                  <c:v>1787</c:v>
                </c:pt>
                <c:pt idx="1588">
                  <c:v>1788</c:v>
                </c:pt>
                <c:pt idx="1589">
                  <c:v>1789</c:v>
                </c:pt>
                <c:pt idx="1590">
                  <c:v>1790</c:v>
                </c:pt>
                <c:pt idx="1591">
                  <c:v>1791</c:v>
                </c:pt>
                <c:pt idx="1592">
                  <c:v>1792</c:v>
                </c:pt>
                <c:pt idx="1593">
                  <c:v>1793</c:v>
                </c:pt>
                <c:pt idx="1594">
                  <c:v>1794</c:v>
                </c:pt>
                <c:pt idx="1595">
                  <c:v>1795</c:v>
                </c:pt>
                <c:pt idx="1596">
                  <c:v>1796</c:v>
                </c:pt>
                <c:pt idx="1597">
                  <c:v>1797</c:v>
                </c:pt>
                <c:pt idx="1598">
                  <c:v>1798</c:v>
                </c:pt>
                <c:pt idx="1599">
                  <c:v>1799</c:v>
                </c:pt>
                <c:pt idx="1600">
                  <c:v>1800</c:v>
                </c:pt>
                <c:pt idx="1601">
                  <c:v>1801</c:v>
                </c:pt>
                <c:pt idx="1602">
                  <c:v>1802</c:v>
                </c:pt>
                <c:pt idx="1603">
                  <c:v>1803</c:v>
                </c:pt>
                <c:pt idx="1604">
                  <c:v>1804</c:v>
                </c:pt>
                <c:pt idx="1605">
                  <c:v>1805</c:v>
                </c:pt>
                <c:pt idx="1606">
                  <c:v>1806</c:v>
                </c:pt>
                <c:pt idx="1607">
                  <c:v>1807</c:v>
                </c:pt>
                <c:pt idx="1608">
                  <c:v>1808</c:v>
                </c:pt>
                <c:pt idx="1609">
                  <c:v>1809</c:v>
                </c:pt>
                <c:pt idx="1610">
                  <c:v>1810</c:v>
                </c:pt>
                <c:pt idx="1611">
                  <c:v>1811</c:v>
                </c:pt>
                <c:pt idx="1612">
                  <c:v>1812</c:v>
                </c:pt>
                <c:pt idx="1613">
                  <c:v>1813</c:v>
                </c:pt>
                <c:pt idx="1614">
                  <c:v>1814</c:v>
                </c:pt>
                <c:pt idx="1615">
                  <c:v>1815</c:v>
                </c:pt>
                <c:pt idx="1616">
                  <c:v>1816</c:v>
                </c:pt>
                <c:pt idx="1617">
                  <c:v>1817</c:v>
                </c:pt>
                <c:pt idx="1618">
                  <c:v>1818</c:v>
                </c:pt>
                <c:pt idx="1619">
                  <c:v>1819</c:v>
                </c:pt>
                <c:pt idx="1620">
                  <c:v>1820</c:v>
                </c:pt>
                <c:pt idx="1621">
                  <c:v>1821</c:v>
                </c:pt>
                <c:pt idx="1622">
                  <c:v>1822</c:v>
                </c:pt>
                <c:pt idx="1623">
                  <c:v>1823</c:v>
                </c:pt>
                <c:pt idx="1624">
                  <c:v>1824</c:v>
                </c:pt>
                <c:pt idx="1625">
                  <c:v>1825</c:v>
                </c:pt>
                <c:pt idx="1626">
                  <c:v>1826</c:v>
                </c:pt>
                <c:pt idx="1627">
                  <c:v>1827</c:v>
                </c:pt>
                <c:pt idx="1628">
                  <c:v>1828</c:v>
                </c:pt>
                <c:pt idx="1629">
                  <c:v>1829</c:v>
                </c:pt>
                <c:pt idx="1630">
                  <c:v>1830</c:v>
                </c:pt>
                <c:pt idx="1631">
                  <c:v>1831</c:v>
                </c:pt>
                <c:pt idx="1632">
                  <c:v>1832</c:v>
                </c:pt>
                <c:pt idx="1633">
                  <c:v>1833</c:v>
                </c:pt>
                <c:pt idx="1634">
                  <c:v>1834</c:v>
                </c:pt>
                <c:pt idx="1635">
                  <c:v>1835</c:v>
                </c:pt>
                <c:pt idx="1636">
                  <c:v>1836</c:v>
                </c:pt>
                <c:pt idx="1637">
                  <c:v>1837</c:v>
                </c:pt>
                <c:pt idx="1638">
                  <c:v>1838</c:v>
                </c:pt>
                <c:pt idx="1639">
                  <c:v>1839</c:v>
                </c:pt>
                <c:pt idx="1640">
                  <c:v>1840</c:v>
                </c:pt>
                <c:pt idx="1641">
                  <c:v>1841</c:v>
                </c:pt>
                <c:pt idx="1642">
                  <c:v>1842</c:v>
                </c:pt>
                <c:pt idx="1643">
                  <c:v>1843</c:v>
                </c:pt>
                <c:pt idx="1644">
                  <c:v>1844</c:v>
                </c:pt>
                <c:pt idx="1645">
                  <c:v>1845</c:v>
                </c:pt>
                <c:pt idx="1646">
                  <c:v>1846</c:v>
                </c:pt>
                <c:pt idx="1647">
                  <c:v>1847</c:v>
                </c:pt>
                <c:pt idx="1648">
                  <c:v>1848</c:v>
                </c:pt>
                <c:pt idx="1649">
                  <c:v>1849</c:v>
                </c:pt>
                <c:pt idx="1650">
                  <c:v>1850</c:v>
                </c:pt>
                <c:pt idx="1651">
                  <c:v>1851</c:v>
                </c:pt>
                <c:pt idx="1652">
                  <c:v>1852</c:v>
                </c:pt>
                <c:pt idx="1653">
                  <c:v>1853</c:v>
                </c:pt>
                <c:pt idx="1654">
                  <c:v>1854</c:v>
                </c:pt>
                <c:pt idx="1655">
                  <c:v>1855</c:v>
                </c:pt>
                <c:pt idx="1656">
                  <c:v>1856</c:v>
                </c:pt>
                <c:pt idx="1657">
                  <c:v>1857</c:v>
                </c:pt>
                <c:pt idx="1658">
                  <c:v>1858</c:v>
                </c:pt>
                <c:pt idx="1659">
                  <c:v>1859</c:v>
                </c:pt>
                <c:pt idx="1660">
                  <c:v>1860</c:v>
                </c:pt>
                <c:pt idx="1661">
                  <c:v>1861</c:v>
                </c:pt>
                <c:pt idx="1662">
                  <c:v>1862</c:v>
                </c:pt>
                <c:pt idx="1663">
                  <c:v>1863</c:v>
                </c:pt>
                <c:pt idx="1664">
                  <c:v>1864</c:v>
                </c:pt>
                <c:pt idx="1665">
                  <c:v>1865</c:v>
                </c:pt>
                <c:pt idx="1666">
                  <c:v>1866</c:v>
                </c:pt>
                <c:pt idx="1667">
                  <c:v>1867</c:v>
                </c:pt>
                <c:pt idx="1668">
                  <c:v>1868</c:v>
                </c:pt>
                <c:pt idx="1669">
                  <c:v>1869</c:v>
                </c:pt>
                <c:pt idx="1670">
                  <c:v>1870</c:v>
                </c:pt>
                <c:pt idx="1671">
                  <c:v>1871</c:v>
                </c:pt>
                <c:pt idx="1672">
                  <c:v>1872</c:v>
                </c:pt>
                <c:pt idx="1673">
                  <c:v>1873</c:v>
                </c:pt>
                <c:pt idx="1674">
                  <c:v>1874</c:v>
                </c:pt>
                <c:pt idx="1675">
                  <c:v>1875</c:v>
                </c:pt>
                <c:pt idx="1676">
                  <c:v>1876</c:v>
                </c:pt>
                <c:pt idx="1677">
                  <c:v>1877</c:v>
                </c:pt>
                <c:pt idx="1678">
                  <c:v>1878</c:v>
                </c:pt>
                <c:pt idx="1679">
                  <c:v>1879</c:v>
                </c:pt>
                <c:pt idx="1680">
                  <c:v>1880</c:v>
                </c:pt>
                <c:pt idx="1681">
                  <c:v>1881</c:v>
                </c:pt>
                <c:pt idx="1682">
                  <c:v>1882</c:v>
                </c:pt>
                <c:pt idx="1683">
                  <c:v>1883</c:v>
                </c:pt>
                <c:pt idx="1684">
                  <c:v>1884</c:v>
                </c:pt>
                <c:pt idx="1685">
                  <c:v>1885</c:v>
                </c:pt>
                <c:pt idx="1686">
                  <c:v>1886</c:v>
                </c:pt>
                <c:pt idx="1687">
                  <c:v>1887</c:v>
                </c:pt>
                <c:pt idx="1688">
                  <c:v>1888</c:v>
                </c:pt>
                <c:pt idx="1689">
                  <c:v>1889</c:v>
                </c:pt>
                <c:pt idx="1690">
                  <c:v>1890</c:v>
                </c:pt>
                <c:pt idx="1691">
                  <c:v>1891</c:v>
                </c:pt>
                <c:pt idx="1692">
                  <c:v>1892</c:v>
                </c:pt>
                <c:pt idx="1693">
                  <c:v>1893</c:v>
                </c:pt>
                <c:pt idx="1694">
                  <c:v>1894</c:v>
                </c:pt>
                <c:pt idx="1695">
                  <c:v>1895</c:v>
                </c:pt>
                <c:pt idx="1696">
                  <c:v>1896</c:v>
                </c:pt>
                <c:pt idx="1697">
                  <c:v>1897</c:v>
                </c:pt>
                <c:pt idx="1698">
                  <c:v>1898</c:v>
                </c:pt>
                <c:pt idx="1699">
                  <c:v>1899</c:v>
                </c:pt>
                <c:pt idx="1700">
                  <c:v>1900</c:v>
                </c:pt>
                <c:pt idx="1701">
                  <c:v>1901</c:v>
                </c:pt>
                <c:pt idx="1702">
                  <c:v>1902</c:v>
                </c:pt>
                <c:pt idx="1703">
                  <c:v>1903</c:v>
                </c:pt>
                <c:pt idx="1704">
                  <c:v>1904</c:v>
                </c:pt>
                <c:pt idx="1705">
                  <c:v>1905</c:v>
                </c:pt>
                <c:pt idx="1706">
                  <c:v>1906</c:v>
                </c:pt>
                <c:pt idx="1707">
                  <c:v>1907</c:v>
                </c:pt>
                <c:pt idx="1708">
                  <c:v>1908</c:v>
                </c:pt>
                <c:pt idx="1709">
                  <c:v>1909</c:v>
                </c:pt>
                <c:pt idx="1710">
                  <c:v>1910</c:v>
                </c:pt>
                <c:pt idx="1711">
                  <c:v>1911</c:v>
                </c:pt>
                <c:pt idx="1712">
                  <c:v>1912</c:v>
                </c:pt>
                <c:pt idx="1713">
                  <c:v>1913</c:v>
                </c:pt>
                <c:pt idx="1714">
                  <c:v>1914</c:v>
                </c:pt>
                <c:pt idx="1715">
                  <c:v>1915</c:v>
                </c:pt>
                <c:pt idx="1716">
                  <c:v>1916</c:v>
                </c:pt>
                <c:pt idx="1717">
                  <c:v>1917</c:v>
                </c:pt>
                <c:pt idx="1718">
                  <c:v>1918</c:v>
                </c:pt>
                <c:pt idx="1719">
                  <c:v>1919</c:v>
                </c:pt>
                <c:pt idx="1720">
                  <c:v>1920</c:v>
                </c:pt>
                <c:pt idx="1721">
                  <c:v>1921</c:v>
                </c:pt>
                <c:pt idx="1722">
                  <c:v>1922</c:v>
                </c:pt>
                <c:pt idx="1723">
                  <c:v>1923</c:v>
                </c:pt>
                <c:pt idx="1724">
                  <c:v>1924</c:v>
                </c:pt>
                <c:pt idx="1725">
                  <c:v>1925</c:v>
                </c:pt>
                <c:pt idx="1726">
                  <c:v>1926</c:v>
                </c:pt>
                <c:pt idx="1727">
                  <c:v>1927</c:v>
                </c:pt>
                <c:pt idx="1728">
                  <c:v>1928</c:v>
                </c:pt>
                <c:pt idx="1729">
                  <c:v>1929</c:v>
                </c:pt>
                <c:pt idx="1730">
                  <c:v>1930</c:v>
                </c:pt>
                <c:pt idx="1731">
                  <c:v>1931</c:v>
                </c:pt>
                <c:pt idx="1732">
                  <c:v>1932</c:v>
                </c:pt>
                <c:pt idx="1733">
                  <c:v>1933</c:v>
                </c:pt>
                <c:pt idx="1734">
                  <c:v>1934</c:v>
                </c:pt>
                <c:pt idx="1735">
                  <c:v>1935</c:v>
                </c:pt>
                <c:pt idx="1736">
                  <c:v>1936</c:v>
                </c:pt>
                <c:pt idx="1737">
                  <c:v>1937</c:v>
                </c:pt>
                <c:pt idx="1738">
                  <c:v>1938</c:v>
                </c:pt>
                <c:pt idx="1739">
                  <c:v>1939</c:v>
                </c:pt>
                <c:pt idx="1740">
                  <c:v>1940</c:v>
                </c:pt>
                <c:pt idx="1741">
                  <c:v>1941</c:v>
                </c:pt>
                <c:pt idx="1742">
                  <c:v>1942</c:v>
                </c:pt>
                <c:pt idx="1743">
                  <c:v>1943</c:v>
                </c:pt>
                <c:pt idx="1744">
                  <c:v>1944</c:v>
                </c:pt>
                <c:pt idx="1745">
                  <c:v>1945</c:v>
                </c:pt>
                <c:pt idx="1746">
                  <c:v>1946</c:v>
                </c:pt>
                <c:pt idx="1747">
                  <c:v>1947</c:v>
                </c:pt>
                <c:pt idx="1748">
                  <c:v>1948</c:v>
                </c:pt>
                <c:pt idx="1749">
                  <c:v>1949</c:v>
                </c:pt>
                <c:pt idx="1750">
                  <c:v>1950</c:v>
                </c:pt>
                <c:pt idx="1751">
                  <c:v>1951</c:v>
                </c:pt>
                <c:pt idx="1752">
                  <c:v>1952</c:v>
                </c:pt>
                <c:pt idx="1753">
                  <c:v>1953</c:v>
                </c:pt>
                <c:pt idx="1754">
                  <c:v>1954</c:v>
                </c:pt>
                <c:pt idx="1755">
                  <c:v>1955</c:v>
                </c:pt>
                <c:pt idx="1756">
                  <c:v>1956</c:v>
                </c:pt>
                <c:pt idx="1757">
                  <c:v>1957</c:v>
                </c:pt>
                <c:pt idx="1758">
                  <c:v>1958</c:v>
                </c:pt>
                <c:pt idx="1759">
                  <c:v>1959</c:v>
                </c:pt>
                <c:pt idx="1760">
                  <c:v>1960</c:v>
                </c:pt>
                <c:pt idx="1761">
                  <c:v>1961</c:v>
                </c:pt>
                <c:pt idx="1762">
                  <c:v>1962</c:v>
                </c:pt>
                <c:pt idx="1763">
                  <c:v>1963</c:v>
                </c:pt>
                <c:pt idx="1764">
                  <c:v>1964</c:v>
                </c:pt>
                <c:pt idx="1765">
                  <c:v>1965</c:v>
                </c:pt>
                <c:pt idx="1766">
                  <c:v>1966</c:v>
                </c:pt>
                <c:pt idx="1767">
                  <c:v>1967</c:v>
                </c:pt>
                <c:pt idx="1768">
                  <c:v>1968</c:v>
                </c:pt>
                <c:pt idx="1769">
                  <c:v>1969</c:v>
                </c:pt>
                <c:pt idx="1770">
                  <c:v>1970</c:v>
                </c:pt>
                <c:pt idx="1771">
                  <c:v>1971</c:v>
                </c:pt>
                <c:pt idx="1772">
                  <c:v>1972</c:v>
                </c:pt>
                <c:pt idx="1773">
                  <c:v>1973</c:v>
                </c:pt>
                <c:pt idx="1774">
                  <c:v>1974</c:v>
                </c:pt>
                <c:pt idx="1775">
                  <c:v>1975</c:v>
                </c:pt>
                <c:pt idx="1776">
                  <c:v>1976</c:v>
                </c:pt>
                <c:pt idx="1777">
                  <c:v>1977</c:v>
                </c:pt>
                <c:pt idx="1778">
                  <c:v>1978</c:v>
                </c:pt>
                <c:pt idx="1779">
                  <c:v>1979</c:v>
                </c:pt>
                <c:pt idx="1780">
                  <c:v>1980</c:v>
                </c:pt>
                <c:pt idx="1781">
                  <c:v>1981</c:v>
                </c:pt>
                <c:pt idx="1782">
                  <c:v>1982</c:v>
                </c:pt>
                <c:pt idx="1783">
                  <c:v>1983</c:v>
                </c:pt>
                <c:pt idx="1784">
                  <c:v>1984</c:v>
                </c:pt>
                <c:pt idx="1785">
                  <c:v>1985</c:v>
                </c:pt>
                <c:pt idx="1786">
                  <c:v>1986</c:v>
                </c:pt>
                <c:pt idx="1787">
                  <c:v>1987</c:v>
                </c:pt>
                <c:pt idx="1788">
                  <c:v>1988</c:v>
                </c:pt>
                <c:pt idx="1789">
                  <c:v>1989</c:v>
                </c:pt>
                <c:pt idx="1790">
                  <c:v>1990</c:v>
                </c:pt>
                <c:pt idx="1791">
                  <c:v>1991</c:v>
                </c:pt>
                <c:pt idx="1792">
                  <c:v>1992</c:v>
                </c:pt>
                <c:pt idx="1793">
                  <c:v>1993</c:v>
                </c:pt>
                <c:pt idx="1794">
                  <c:v>1994</c:v>
                </c:pt>
                <c:pt idx="1795">
                  <c:v>1995</c:v>
                </c:pt>
                <c:pt idx="1796">
                  <c:v>1996</c:v>
                </c:pt>
                <c:pt idx="1797">
                  <c:v>1997</c:v>
                </c:pt>
                <c:pt idx="1798">
                  <c:v>1998</c:v>
                </c:pt>
                <c:pt idx="1799">
                  <c:v>1999</c:v>
                </c:pt>
                <c:pt idx="1800">
                  <c:v>2000</c:v>
                </c:pt>
                <c:pt idx="1801">
                  <c:v>2001</c:v>
                </c:pt>
                <c:pt idx="1802">
                  <c:v>2002</c:v>
                </c:pt>
                <c:pt idx="1803">
                  <c:v>2003</c:v>
                </c:pt>
                <c:pt idx="1804">
                  <c:v>2004</c:v>
                </c:pt>
                <c:pt idx="1805">
                  <c:v>2005</c:v>
                </c:pt>
                <c:pt idx="1806">
                  <c:v>2006</c:v>
                </c:pt>
                <c:pt idx="1807">
                  <c:v>2007</c:v>
                </c:pt>
                <c:pt idx="1808">
                  <c:v>2008</c:v>
                </c:pt>
                <c:pt idx="1809">
                  <c:v>2009</c:v>
                </c:pt>
                <c:pt idx="1810">
                  <c:v>2010</c:v>
                </c:pt>
                <c:pt idx="1811">
                  <c:v>2011</c:v>
                </c:pt>
                <c:pt idx="1812">
                  <c:v>2012</c:v>
                </c:pt>
                <c:pt idx="1813">
                  <c:v>2013</c:v>
                </c:pt>
                <c:pt idx="1814">
                  <c:v>2014</c:v>
                </c:pt>
                <c:pt idx="1815">
                  <c:v>2015</c:v>
                </c:pt>
                <c:pt idx="1816">
                  <c:v>2016</c:v>
                </c:pt>
                <c:pt idx="1817">
                  <c:v>2017</c:v>
                </c:pt>
                <c:pt idx="1818">
                  <c:v>2018</c:v>
                </c:pt>
                <c:pt idx="1819">
                  <c:v>2019</c:v>
                </c:pt>
                <c:pt idx="1820">
                  <c:v>2020</c:v>
                </c:pt>
                <c:pt idx="1821">
                  <c:v>2021</c:v>
                </c:pt>
                <c:pt idx="1822">
                  <c:v>2022</c:v>
                </c:pt>
                <c:pt idx="1823">
                  <c:v>2023</c:v>
                </c:pt>
                <c:pt idx="1824">
                  <c:v>2024</c:v>
                </c:pt>
                <c:pt idx="1825">
                  <c:v>2025</c:v>
                </c:pt>
                <c:pt idx="1826">
                  <c:v>2026</c:v>
                </c:pt>
                <c:pt idx="1827">
                  <c:v>2027</c:v>
                </c:pt>
                <c:pt idx="1828">
                  <c:v>2028</c:v>
                </c:pt>
                <c:pt idx="1829">
                  <c:v>2029</c:v>
                </c:pt>
                <c:pt idx="1830">
                  <c:v>2030</c:v>
                </c:pt>
                <c:pt idx="1831">
                  <c:v>2031</c:v>
                </c:pt>
                <c:pt idx="1832">
                  <c:v>2032</c:v>
                </c:pt>
                <c:pt idx="1833">
                  <c:v>2033</c:v>
                </c:pt>
                <c:pt idx="1834">
                  <c:v>2034</c:v>
                </c:pt>
                <c:pt idx="1835">
                  <c:v>2035</c:v>
                </c:pt>
                <c:pt idx="1836">
                  <c:v>2036</c:v>
                </c:pt>
                <c:pt idx="1837">
                  <c:v>2037</c:v>
                </c:pt>
                <c:pt idx="1838">
                  <c:v>2038</c:v>
                </c:pt>
                <c:pt idx="1839">
                  <c:v>2039</c:v>
                </c:pt>
                <c:pt idx="1840">
                  <c:v>2040</c:v>
                </c:pt>
                <c:pt idx="1841">
                  <c:v>2041</c:v>
                </c:pt>
                <c:pt idx="1842">
                  <c:v>2042</c:v>
                </c:pt>
                <c:pt idx="1843">
                  <c:v>2043</c:v>
                </c:pt>
                <c:pt idx="1844">
                  <c:v>2044</c:v>
                </c:pt>
                <c:pt idx="1845">
                  <c:v>2045</c:v>
                </c:pt>
                <c:pt idx="1846">
                  <c:v>2046</c:v>
                </c:pt>
                <c:pt idx="1847">
                  <c:v>2047</c:v>
                </c:pt>
                <c:pt idx="1848">
                  <c:v>2048</c:v>
                </c:pt>
                <c:pt idx="1849">
                  <c:v>2049</c:v>
                </c:pt>
                <c:pt idx="1850">
                  <c:v>2050</c:v>
                </c:pt>
                <c:pt idx="1851">
                  <c:v>2051</c:v>
                </c:pt>
                <c:pt idx="1852">
                  <c:v>2052</c:v>
                </c:pt>
                <c:pt idx="1853">
                  <c:v>2053</c:v>
                </c:pt>
                <c:pt idx="1854">
                  <c:v>2054</c:v>
                </c:pt>
                <c:pt idx="1855">
                  <c:v>2055</c:v>
                </c:pt>
                <c:pt idx="1856">
                  <c:v>2056</c:v>
                </c:pt>
                <c:pt idx="1857">
                  <c:v>2057</c:v>
                </c:pt>
                <c:pt idx="1858">
                  <c:v>2058</c:v>
                </c:pt>
                <c:pt idx="1859">
                  <c:v>2059</c:v>
                </c:pt>
                <c:pt idx="1860">
                  <c:v>2060</c:v>
                </c:pt>
                <c:pt idx="1861">
                  <c:v>2061</c:v>
                </c:pt>
                <c:pt idx="1862">
                  <c:v>2062</c:v>
                </c:pt>
                <c:pt idx="1863">
                  <c:v>2063</c:v>
                </c:pt>
                <c:pt idx="1864">
                  <c:v>2064</c:v>
                </c:pt>
                <c:pt idx="1865">
                  <c:v>2065</c:v>
                </c:pt>
                <c:pt idx="1866">
                  <c:v>2066</c:v>
                </c:pt>
                <c:pt idx="1867">
                  <c:v>2067</c:v>
                </c:pt>
                <c:pt idx="1868">
                  <c:v>2068</c:v>
                </c:pt>
                <c:pt idx="1869">
                  <c:v>2069</c:v>
                </c:pt>
                <c:pt idx="1870">
                  <c:v>2070</c:v>
                </c:pt>
                <c:pt idx="1871">
                  <c:v>2071</c:v>
                </c:pt>
                <c:pt idx="1872">
                  <c:v>2072</c:v>
                </c:pt>
                <c:pt idx="1873">
                  <c:v>2073</c:v>
                </c:pt>
                <c:pt idx="1874">
                  <c:v>2074</c:v>
                </c:pt>
                <c:pt idx="1875">
                  <c:v>2075</c:v>
                </c:pt>
                <c:pt idx="1876">
                  <c:v>2076</c:v>
                </c:pt>
                <c:pt idx="1877">
                  <c:v>2077</c:v>
                </c:pt>
                <c:pt idx="1878">
                  <c:v>2078</c:v>
                </c:pt>
                <c:pt idx="1879">
                  <c:v>2079</c:v>
                </c:pt>
                <c:pt idx="1880">
                  <c:v>2080</c:v>
                </c:pt>
                <c:pt idx="1881">
                  <c:v>2081</c:v>
                </c:pt>
                <c:pt idx="1882">
                  <c:v>2082</c:v>
                </c:pt>
                <c:pt idx="1883">
                  <c:v>2083</c:v>
                </c:pt>
                <c:pt idx="1884">
                  <c:v>2084</c:v>
                </c:pt>
                <c:pt idx="1885">
                  <c:v>2085</c:v>
                </c:pt>
                <c:pt idx="1886">
                  <c:v>2086</c:v>
                </c:pt>
                <c:pt idx="1887">
                  <c:v>2087</c:v>
                </c:pt>
                <c:pt idx="1888">
                  <c:v>2088</c:v>
                </c:pt>
                <c:pt idx="1889">
                  <c:v>2089</c:v>
                </c:pt>
                <c:pt idx="1890">
                  <c:v>2090</c:v>
                </c:pt>
                <c:pt idx="1891">
                  <c:v>2091</c:v>
                </c:pt>
                <c:pt idx="1892">
                  <c:v>2092</c:v>
                </c:pt>
                <c:pt idx="1893">
                  <c:v>2093</c:v>
                </c:pt>
                <c:pt idx="1894">
                  <c:v>2094</c:v>
                </c:pt>
                <c:pt idx="1895">
                  <c:v>2095</c:v>
                </c:pt>
                <c:pt idx="1896">
                  <c:v>2096</c:v>
                </c:pt>
                <c:pt idx="1897">
                  <c:v>2097</c:v>
                </c:pt>
                <c:pt idx="1898">
                  <c:v>2098</c:v>
                </c:pt>
                <c:pt idx="1899">
                  <c:v>2099</c:v>
                </c:pt>
                <c:pt idx="1900">
                  <c:v>2100</c:v>
                </c:pt>
                <c:pt idx="1901">
                  <c:v>2101</c:v>
                </c:pt>
                <c:pt idx="1902">
                  <c:v>2102</c:v>
                </c:pt>
                <c:pt idx="1903">
                  <c:v>2103</c:v>
                </c:pt>
                <c:pt idx="1904">
                  <c:v>2104</c:v>
                </c:pt>
                <c:pt idx="1905">
                  <c:v>2105</c:v>
                </c:pt>
                <c:pt idx="1906">
                  <c:v>2106</c:v>
                </c:pt>
                <c:pt idx="1907">
                  <c:v>2107</c:v>
                </c:pt>
                <c:pt idx="1908">
                  <c:v>2108</c:v>
                </c:pt>
                <c:pt idx="1909">
                  <c:v>2109</c:v>
                </c:pt>
                <c:pt idx="1910">
                  <c:v>2110</c:v>
                </c:pt>
                <c:pt idx="1911">
                  <c:v>2111</c:v>
                </c:pt>
                <c:pt idx="1912">
                  <c:v>2112</c:v>
                </c:pt>
                <c:pt idx="1913">
                  <c:v>2113</c:v>
                </c:pt>
                <c:pt idx="1914">
                  <c:v>2114</c:v>
                </c:pt>
                <c:pt idx="1915">
                  <c:v>2115</c:v>
                </c:pt>
                <c:pt idx="1916">
                  <c:v>2116</c:v>
                </c:pt>
                <c:pt idx="1917">
                  <c:v>2117</c:v>
                </c:pt>
                <c:pt idx="1918">
                  <c:v>2118</c:v>
                </c:pt>
                <c:pt idx="1919">
                  <c:v>2119</c:v>
                </c:pt>
                <c:pt idx="1920">
                  <c:v>2120</c:v>
                </c:pt>
                <c:pt idx="1921">
                  <c:v>2121</c:v>
                </c:pt>
                <c:pt idx="1922">
                  <c:v>2122</c:v>
                </c:pt>
                <c:pt idx="1923">
                  <c:v>2123</c:v>
                </c:pt>
                <c:pt idx="1924">
                  <c:v>2124</c:v>
                </c:pt>
                <c:pt idx="1925">
                  <c:v>2125</c:v>
                </c:pt>
                <c:pt idx="1926">
                  <c:v>2126</c:v>
                </c:pt>
                <c:pt idx="1927">
                  <c:v>2127</c:v>
                </c:pt>
                <c:pt idx="1928">
                  <c:v>2128</c:v>
                </c:pt>
                <c:pt idx="1929">
                  <c:v>2129</c:v>
                </c:pt>
                <c:pt idx="1930">
                  <c:v>2130</c:v>
                </c:pt>
                <c:pt idx="1931">
                  <c:v>2131</c:v>
                </c:pt>
                <c:pt idx="1932">
                  <c:v>2132</c:v>
                </c:pt>
                <c:pt idx="1933">
                  <c:v>2133</c:v>
                </c:pt>
                <c:pt idx="1934">
                  <c:v>2134</c:v>
                </c:pt>
                <c:pt idx="1935">
                  <c:v>2135</c:v>
                </c:pt>
                <c:pt idx="1936">
                  <c:v>2136</c:v>
                </c:pt>
                <c:pt idx="1937">
                  <c:v>2137</c:v>
                </c:pt>
                <c:pt idx="1938">
                  <c:v>2138</c:v>
                </c:pt>
                <c:pt idx="1939">
                  <c:v>2139</c:v>
                </c:pt>
                <c:pt idx="1940">
                  <c:v>2140</c:v>
                </c:pt>
                <c:pt idx="1941">
                  <c:v>2141</c:v>
                </c:pt>
                <c:pt idx="1942">
                  <c:v>2142</c:v>
                </c:pt>
                <c:pt idx="1943">
                  <c:v>2143</c:v>
                </c:pt>
                <c:pt idx="1944">
                  <c:v>2144</c:v>
                </c:pt>
                <c:pt idx="1945">
                  <c:v>2145</c:v>
                </c:pt>
                <c:pt idx="1946">
                  <c:v>2146</c:v>
                </c:pt>
                <c:pt idx="1947">
                  <c:v>2147</c:v>
                </c:pt>
                <c:pt idx="1948">
                  <c:v>2148</c:v>
                </c:pt>
                <c:pt idx="1949">
                  <c:v>2149</c:v>
                </c:pt>
                <c:pt idx="1950">
                  <c:v>2150</c:v>
                </c:pt>
                <c:pt idx="1951">
                  <c:v>2151</c:v>
                </c:pt>
                <c:pt idx="1952">
                  <c:v>2152</c:v>
                </c:pt>
                <c:pt idx="1953">
                  <c:v>2153</c:v>
                </c:pt>
                <c:pt idx="1954">
                  <c:v>2154</c:v>
                </c:pt>
                <c:pt idx="1955">
                  <c:v>2155</c:v>
                </c:pt>
                <c:pt idx="1956">
                  <c:v>2156</c:v>
                </c:pt>
                <c:pt idx="1957">
                  <c:v>2157</c:v>
                </c:pt>
                <c:pt idx="1958">
                  <c:v>2158</c:v>
                </c:pt>
                <c:pt idx="1959">
                  <c:v>2159</c:v>
                </c:pt>
                <c:pt idx="1960">
                  <c:v>2160</c:v>
                </c:pt>
                <c:pt idx="1961">
                  <c:v>2161</c:v>
                </c:pt>
                <c:pt idx="1962">
                  <c:v>2162</c:v>
                </c:pt>
                <c:pt idx="1963">
                  <c:v>2163</c:v>
                </c:pt>
                <c:pt idx="1964">
                  <c:v>2164</c:v>
                </c:pt>
                <c:pt idx="1965">
                  <c:v>2165</c:v>
                </c:pt>
                <c:pt idx="1966">
                  <c:v>2166</c:v>
                </c:pt>
                <c:pt idx="1967">
                  <c:v>2167</c:v>
                </c:pt>
                <c:pt idx="1968">
                  <c:v>2168</c:v>
                </c:pt>
                <c:pt idx="1969">
                  <c:v>2169</c:v>
                </c:pt>
                <c:pt idx="1970">
                  <c:v>2170</c:v>
                </c:pt>
                <c:pt idx="1971">
                  <c:v>2171</c:v>
                </c:pt>
                <c:pt idx="1972">
                  <c:v>2172</c:v>
                </c:pt>
                <c:pt idx="1973">
                  <c:v>2173</c:v>
                </c:pt>
                <c:pt idx="1974">
                  <c:v>2174</c:v>
                </c:pt>
                <c:pt idx="1975">
                  <c:v>2175</c:v>
                </c:pt>
                <c:pt idx="1976">
                  <c:v>2176</c:v>
                </c:pt>
                <c:pt idx="1977">
                  <c:v>2177</c:v>
                </c:pt>
                <c:pt idx="1978">
                  <c:v>2178</c:v>
                </c:pt>
                <c:pt idx="1979">
                  <c:v>2179</c:v>
                </c:pt>
                <c:pt idx="1980">
                  <c:v>2180</c:v>
                </c:pt>
                <c:pt idx="1981">
                  <c:v>2181</c:v>
                </c:pt>
                <c:pt idx="1982">
                  <c:v>2182</c:v>
                </c:pt>
                <c:pt idx="1983">
                  <c:v>2183</c:v>
                </c:pt>
                <c:pt idx="1984">
                  <c:v>2184</c:v>
                </c:pt>
                <c:pt idx="1985">
                  <c:v>2185</c:v>
                </c:pt>
                <c:pt idx="1986">
                  <c:v>2186</c:v>
                </c:pt>
                <c:pt idx="1987">
                  <c:v>2187</c:v>
                </c:pt>
                <c:pt idx="1988">
                  <c:v>2188</c:v>
                </c:pt>
                <c:pt idx="1989">
                  <c:v>2189</c:v>
                </c:pt>
                <c:pt idx="1990">
                  <c:v>2190</c:v>
                </c:pt>
                <c:pt idx="1991">
                  <c:v>2191</c:v>
                </c:pt>
                <c:pt idx="1992">
                  <c:v>2192</c:v>
                </c:pt>
                <c:pt idx="1993">
                  <c:v>2193</c:v>
                </c:pt>
                <c:pt idx="1994">
                  <c:v>2194</c:v>
                </c:pt>
                <c:pt idx="1995">
                  <c:v>2195</c:v>
                </c:pt>
                <c:pt idx="1996">
                  <c:v>2196</c:v>
                </c:pt>
                <c:pt idx="1997">
                  <c:v>2197</c:v>
                </c:pt>
                <c:pt idx="1998">
                  <c:v>2198</c:v>
                </c:pt>
                <c:pt idx="1999">
                  <c:v>2199</c:v>
                </c:pt>
                <c:pt idx="2000">
                  <c:v>2200</c:v>
                </c:pt>
                <c:pt idx="2001">
                  <c:v>2201</c:v>
                </c:pt>
                <c:pt idx="2002">
                  <c:v>2202</c:v>
                </c:pt>
                <c:pt idx="2003">
                  <c:v>2203</c:v>
                </c:pt>
                <c:pt idx="2004">
                  <c:v>2204</c:v>
                </c:pt>
                <c:pt idx="2005">
                  <c:v>2205</c:v>
                </c:pt>
                <c:pt idx="2006">
                  <c:v>2206</c:v>
                </c:pt>
                <c:pt idx="2007">
                  <c:v>2207</c:v>
                </c:pt>
                <c:pt idx="2008">
                  <c:v>2208</c:v>
                </c:pt>
                <c:pt idx="2009">
                  <c:v>2209</c:v>
                </c:pt>
                <c:pt idx="2010">
                  <c:v>2210</c:v>
                </c:pt>
                <c:pt idx="2011">
                  <c:v>2211</c:v>
                </c:pt>
                <c:pt idx="2012">
                  <c:v>2212</c:v>
                </c:pt>
                <c:pt idx="2013">
                  <c:v>2213</c:v>
                </c:pt>
                <c:pt idx="2014">
                  <c:v>2214</c:v>
                </c:pt>
                <c:pt idx="2015">
                  <c:v>2215</c:v>
                </c:pt>
                <c:pt idx="2016">
                  <c:v>2216</c:v>
                </c:pt>
                <c:pt idx="2017">
                  <c:v>2217</c:v>
                </c:pt>
                <c:pt idx="2018">
                  <c:v>2218</c:v>
                </c:pt>
                <c:pt idx="2019">
                  <c:v>2219</c:v>
                </c:pt>
                <c:pt idx="2020">
                  <c:v>2220</c:v>
                </c:pt>
                <c:pt idx="2021">
                  <c:v>2221</c:v>
                </c:pt>
                <c:pt idx="2022">
                  <c:v>2222</c:v>
                </c:pt>
                <c:pt idx="2023">
                  <c:v>2223</c:v>
                </c:pt>
                <c:pt idx="2024">
                  <c:v>2224</c:v>
                </c:pt>
                <c:pt idx="2025">
                  <c:v>2225</c:v>
                </c:pt>
                <c:pt idx="2026">
                  <c:v>2226</c:v>
                </c:pt>
                <c:pt idx="2027">
                  <c:v>2227</c:v>
                </c:pt>
                <c:pt idx="2028">
                  <c:v>2228</c:v>
                </c:pt>
                <c:pt idx="2029">
                  <c:v>2229</c:v>
                </c:pt>
                <c:pt idx="2030">
                  <c:v>2230</c:v>
                </c:pt>
                <c:pt idx="2031">
                  <c:v>2231</c:v>
                </c:pt>
                <c:pt idx="2032">
                  <c:v>2232</c:v>
                </c:pt>
                <c:pt idx="2033">
                  <c:v>2233</c:v>
                </c:pt>
                <c:pt idx="2034">
                  <c:v>2234</c:v>
                </c:pt>
                <c:pt idx="2035">
                  <c:v>2235</c:v>
                </c:pt>
                <c:pt idx="2036">
                  <c:v>2236</c:v>
                </c:pt>
                <c:pt idx="2037">
                  <c:v>2237</c:v>
                </c:pt>
                <c:pt idx="2038">
                  <c:v>2238</c:v>
                </c:pt>
                <c:pt idx="2039">
                  <c:v>2239</c:v>
                </c:pt>
                <c:pt idx="2040">
                  <c:v>2240</c:v>
                </c:pt>
                <c:pt idx="2041">
                  <c:v>2241</c:v>
                </c:pt>
                <c:pt idx="2042">
                  <c:v>2242</c:v>
                </c:pt>
                <c:pt idx="2043">
                  <c:v>2243</c:v>
                </c:pt>
                <c:pt idx="2044">
                  <c:v>2244</c:v>
                </c:pt>
                <c:pt idx="2045">
                  <c:v>2245</c:v>
                </c:pt>
                <c:pt idx="2046">
                  <c:v>2246</c:v>
                </c:pt>
                <c:pt idx="2047">
                  <c:v>2247</c:v>
                </c:pt>
                <c:pt idx="2048">
                  <c:v>2248</c:v>
                </c:pt>
                <c:pt idx="2049">
                  <c:v>2249</c:v>
                </c:pt>
                <c:pt idx="2050">
                  <c:v>2250</c:v>
                </c:pt>
                <c:pt idx="2051">
                  <c:v>2251</c:v>
                </c:pt>
                <c:pt idx="2052">
                  <c:v>2252</c:v>
                </c:pt>
                <c:pt idx="2053">
                  <c:v>2253</c:v>
                </c:pt>
                <c:pt idx="2054">
                  <c:v>2254</c:v>
                </c:pt>
                <c:pt idx="2055">
                  <c:v>2255</c:v>
                </c:pt>
                <c:pt idx="2056">
                  <c:v>2256</c:v>
                </c:pt>
                <c:pt idx="2057">
                  <c:v>2257</c:v>
                </c:pt>
                <c:pt idx="2058">
                  <c:v>2258</c:v>
                </c:pt>
                <c:pt idx="2059">
                  <c:v>2259</c:v>
                </c:pt>
                <c:pt idx="2060">
                  <c:v>2260</c:v>
                </c:pt>
                <c:pt idx="2061">
                  <c:v>2261</c:v>
                </c:pt>
                <c:pt idx="2062">
                  <c:v>2262</c:v>
                </c:pt>
                <c:pt idx="2063">
                  <c:v>2263</c:v>
                </c:pt>
                <c:pt idx="2064">
                  <c:v>2264</c:v>
                </c:pt>
                <c:pt idx="2065">
                  <c:v>2265</c:v>
                </c:pt>
                <c:pt idx="2066">
                  <c:v>2266</c:v>
                </c:pt>
                <c:pt idx="2067">
                  <c:v>2267</c:v>
                </c:pt>
                <c:pt idx="2068">
                  <c:v>2268</c:v>
                </c:pt>
                <c:pt idx="2069">
                  <c:v>2269</c:v>
                </c:pt>
                <c:pt idx="2070">
                  <c:v>2270</c:v>
                </c:pt>
                <c:pt idx="2071">
                  <c:v>2271</c:v>
                </c:pt>
                <c:pt idx="2072">
                  <c:v>2272</c:v>
                </c:pt>
                <c:pt idx="2073">
                  <c:v>2273</c:v>
                </c:pt>
                <c:pt idx="2074">
                  <c:v>2274</c:v>
                </c:pt>
                <c:pt idx="2075">
                  <c:v>2275</c:v>
                </c:pt>
                <c:pt idx="2076">
                  <c:v>2276</c:v>
                </c:pt>
                <c:pt idx="2077">
                  <c:v>2277</c:v>
                </c:pt>
                <c:pt idx="2078">
                  <c:v>2278</c:v>
                </c:pt>
                <c:pt idx="2079">
                  <c:v>2279</c:v>
                </c:pt>
                <c:pt idx="2080">
                  <c:v>2280</c:v>
                </c:pt>
                <c:pt idx="2081">
                  <c:v>2281</c:v>
                </c:pt>
                <c:pt idx="2082">
                  <c:v>2282</c:v>
                </c:pt>
                <c:pt idx="2083">
                  <c:v>2283</c:v>
                </c:pt>
                <c:pt idx="2084">
                  <c:v>2284</c:v>
                </c:pt>
                <c:pt idx="2085">
                  <c:v>2285</c:v>
                </c:pt>
                <c:pt idx="2086">
                  <c:v>2286</c:v>
                </c:pt>
                <c:pt idx="2087">
                  <c:v>2287</c:v>
                </c:pt>
                <c:pt idx="2088">
                  <c:v>2288</c:v>
                </c:pt>
                <c:pt idx="2089">
                  <c:v>2289</c:v>
                </c:pt>
                <c:pt idx="2090">
                  <c:v>2290</c:v>
                </c:pt>
                <c:pt idx="2091">
                  <c:v>2291</c:v>
                </c:pt>
                <c:pt idx="2092">
                  <c:v>2292</c:v>
                </c:pt>
                <c:pt idx="2093">
                  <c:v>2293</c:v>
                </c:pt>
                <c:pt idx="2094">
                  <c:v>2294</c:v>
                </c:pt>
                <c:pt idx="2095">
                  <c:v>2295</c:v>
                </c:pt>
                <c:pt idx="2096">
                  <c:v>2296</c:v>
                </c:pt>
                <c:pt idx="2097">
                  <c:v>2297</c:v>
                </c:pt>
                <c:pt idx="2098">
                  <c:v>2298</c:v>
                </c:pt>
                <c:pt idx="2099">
                  <c:v>2299</c:v>
                </c:pt>
                <c:pt idx="2100">
                  <c:v>2300</c:v>
                </c:pt>
                <c:pt idx="2101">
                  <c:v>2301</c:v>
                </c:pt>
                <c:pt idx="2102">
                  <c:v>2302</c:v>
                </c:pt>
                <c:pt idx="2103">
                  <c:v>2303</c:v>
                </c:pt>
                <c:pt idx="2104">
                  <c:v>2304</c:v>
                </c:pt>
                <c:pt idx="2105">
                  <c:v>2305</c:v>
                </c:pt>
                <c:pt idx="2106">
                  <c:v>2306</c:v>
                </c:pt>
                <c:pt idx="2107">
                  <c:v>2307</c:v>
                </c:pt>
                <c:pt idx="2108">
                  <c:v>2308</c:v>
                </c:pt>
                <c:pt idx="2109">
                  <c:v>2309</c:v>
                </c:pt>
                <c:pt idx="2110">
                  <c:v>2310</c:v>
                </c:pt>
                <c:pt idx="2111">
                  <c:v>2311</c:v>
                </c:pt>
                <c:pt idx="2112">
                  <c:v>2312</c:v>
                </c:pt>
                <c:pt idx="2113">
                  <c:v>2313</c:v>
                </c:pt>
                <c:pt idx="2114">
                  <c:v>2314</c:v>
                </c:pt>
                <c:pt idx="2115">
                  <c:v>2315</c:v>
                </c:pt>
                <c:pt idx="2116">
                  <c:v>2316</c:v>
                </c:pt>
                <c:pt idx="2117">
                  <c:v>2317</c:v>
                </c:pt>
                <c:pt idx="2118">
                  <c:v>2318</c:v>
                </c:pt>
                <c:pt idx="2119">
                  <c:v>2319</c:v>
                </c:pt>
                <c:pt idx="2120">
                  <c:v>2320</c:v>
                </c:pt>
                <c:pt idx="2121">
                  <c:v>2321</c:v>
                </c:pt>
                <c:pt idx="2122">
                  <c:v>2322</c:v>
                </c:pt>
                <c:pt idx="2123">
                  <c:v>2323</c:v>
                </c:pt>
                <c:pt idx="2124">
                  <c:v>2324</c:v>
                </c:pt>
                <c:pt idx="2125">
                  <c:v>2325</c:v>
                </c:pt>
                <c:pt idx="2126">
                  <c:v>2326</c:v>
                </c:pt>
                <c:pt idx="2127">
                  <c:v>2327</c:v>
                </c:pt>
                <c:pt idx="2128">
                  <c:v>2328</c:v>
                </c:pt>
                <c:pt idx="2129">
                  <c:v>2329</c:v>
                </c:pt>
                <c:pt idx="2130">
                  <c:v>2330</c:v>
                </c:pt>
                <c:pt idx="2131">
                  <c:v>2331</c:v>
                </c:pt>
                <c:pt idx="2132">
                  <c:v>2332</c:v>
                </c:pt>
                <c:pt idx="2133">
                  <c:v>2333</c:v>
                </c:pt>
                <c:pt idx="2134">
                  <c:v>2334</c:v>
                </c:pt>
                <c:pt idx="2135">
                  <c:v>2335</c:v>
                </c:pt>
                <c:pt idx="2136">
                  <c:v>2336</c:v>
                </c:pt>
                <c:pt idx="2137">
                  <c:v>2337</c:v>
                </c:pt>
                <c:pt idx="2138">
                  <c:v>2338</c:v>
                </c:pt>
                <c:pt idx="2139">
                  <c:v>2339</c:v>
                </c:pt>
                <c:pt idx="2140">
                  <c:v>2340</c:v>
                </c:pt>
                <c:pt idx="2141">
                  <c:v>2341</c:v>
                </c:pt>
                <c:pt idx="2142">
                  <c:v>2342</c:v>
                </c:pt>
                <c:pt idx="2143">
                  <c:v>2343</c:v>
                </c:pt>
                <c:pt idx="2144">
                  <c:v>2344</c:v>
                </c:pt>
                <c:pt idx="2145">
                  <c:v>2345</c:v>
                </c:pt>
                <c:pt idx="2146">
                  <c:v>2346</c:v>
                </c:pt>
                <c:pt idx="2147">
                  <c:v>2347</c:v>
                </c:pt>
                <c:pt idx="2148">
                  <c:v>2348</c:v>
                </c:pt>
                <c:pt idx="2149">
                  <c:v>2349</c:v>
                </c:pt>
                <c:pt idx="2150">
                  <c:v>2350</c:v>
                </c:pt>
                <c:pt idx="2151">
                  <c:v>2351</c:v>
                </c:pt>
                <c:pt idx="2152">
                  <c:v>2352</c:v>
                </c:pt>
                <c:pt idx="2153">
                  <c:v>2353</c:v>
                </c:pt>
                <c:pt idx="2154">
                  <c:v>2354</c:v>
                </c:pt>
                <c:pt idx="2155">
                  <c:v>2355</c:v>
                </c:pt>
                <c:pt idx="2156">
                  <c:v>2356</c:v>
                </c:pt>
                <c:pt idx="2157">
                  <c:v>2357</c:v>
                </c:pt>
                <c:pt idx="2158">
                  <c:v>2358</c:v>
                </c:pt>
                <c:pt idx="2159">
                  <c:v>2359</c:v>
                </c:pt>
                <c:pt idx="2160">
                  <c:v>2360</c:v>
                </c:pt>
                <c:pt idx="2161">
                  <c:v>2361</c:v>
                </c:pt>
                <c:pt idx="2162">
                  <c:v>2362</c:v>
                </c:pt>
                <c:pt idx="2163">
                  <c:v>2363</c:v>
                </c:pt>
                <c:pt idx="2164">
                  <c:v>2364</c:v>
                </c:pt>
                <c:pt idx="2165">
                  <c:v>2365</c:v>
                </c:pt>
                <c:pt idx="2166">
                  <c:v>2366</c:v>
                </c:pt>
                <c:pt idx="2167">
                  <c:v>2367</c:v>
                </c:pt>
                <c:pt idx="2168">
                  <c:v>2368</c:v>
                </c:pt>
                <c:pt idx="2169">
                  <c:v>2369</c:v>
                </c:pt>
                <c:pt idx="2170">
                  <c:v>2370</c:v>
                </c:pt>
                <c:pt idx="2171">
                  <c:v>2371</c:v>
                </c:pt>
                <c:pt idx="2172">
                  <c:v>2372</c:v>
                </c:pt>
                <c:pt idx="2173">
                  <c:v>2373</c:v>
                </c:pt>
                <c:pt idx="2174">
                  <c:v>2374</c:v>
                </c:pt>
                <c:pt idx="2175">
                  <c:v>2375</c:v>
                </c:pt>
                <c:pt idx="2176">
                  <c:v>2376</c:v>
                </c:pt>
                <c:pt idx="2177">
                  <c:v>2377</c:v>
                </c:pt>
                <c:pt idx="2178">
                  <c:v>2378</c:v>
                </c:pt>
                <c:pt idx="2179">
                  <c:v>2379</c:v>
                </c:pt>
                <c:pt idx="2180">
                  <c:v>2380</c:v>
                </c:pt>
                <c:pt idx="2181">
                  <c:v>2381</c:v>
                </c:pt>
                <c:pt idx="2182">
                  <c:v>2382</c:v>
                </c:pt>
                <c:pt idx="2183">
                  <c:v>2383</c:v>
                </c:pt>
                <c:pt idx="2184">
                  <c:v>2384</c:v>
                </c:pt>
                <c:pt idx="2185">
                  <c:v>2385</c:v>
                </c:pt>
                <c:pt idx="2186">
                  <c:v>2386</c:v>
                </c:pt>
                <c:pt idx="2187">
                  <c:v>2387</c:v>
                </c:pt>
                <c:pt idx="2188">
                  <c:v>2388</c:v>
                </c:pt>
                <c:pt idx="2189">
                  <c:v>2389</c:v>
                </c:pt>
                <c:pt idx="2190">
                  <c:v>2390</c:v>
                </c:pt>
                <c:pt idx="2191">
                  <c:v>2391</c:v>
                </c:pt>
                <c:pt idx="2192">
                  <c:v>2392</c:v>
                </c:pt>
                <c:pt idx="2193">
                  <c:v>2393</c:v>
                </c:pt>
                <c:pt idx="2194">
                  <c:v>2394</c:v>
                </c:pt>
                <c:pt idx="2195">
                  <c:v>2395</c:v>
                </c:pt>
                <c:pt idx="2196">
                  <c:v>2396</c:v>
                </c:pt>
                <c:pt idx="2197">
                  <c:v>2397</c:v>
                </c:pt>
                <c:pt idx="2198">
                  <c:v>2398</c:v>
                </c:pt>
                <c:pt idx="2199">
                  <c:v>2399</c:v>
                </c:pt>
                <c:pt idx="2200">
                  <c:v>2400</c:v>
                </c:pt>
                <c:pt idx="2201">
                  <c:v>2401</c:v>
                </c:pt>
                <c:pt idx="2202">
                  <c:v>2402</c:v>
                </c:pt>
                <c:pt idx="2203">
                  <c:v>2403</c:v>
                </c:pt>
                <c:pt idx="2204">
                  <c:v>2404</c:v>
                </c:pt>
                <c:pt idx="2205">
                  <c:v>2405</c:v>
                </c:pt>
                <c:pt idx="2206">
                  <c:v>2406</c:v>
                </c:pt>
                <c:pt idx="2207">
                  <c:v>2407</c:v>
                </c:pt>
                <c:pt idx="2208">
                  <c:v>2408</c:v>
                </c:pt>
                <c:pt idx="2209">
                  <c:v>2409</c:v>
                </c:pt>
                <c:pt idx="2210">
                  <c:v>2410</c:v>
                </c:pt>
                <c:pt idx="2211">
                  <c:v>2411</c:v>
                </c:pt>
                <c:pt idx="2212">
                  <c:v>2412</c:v>
                </c:pt>
                <c:pt idx="2213">
                  <c:v>2413</c:v>
                </c:pt>
                <c:pt idx="2214">
                  <c:v>2414</c:v>
                </c:pt>
                <c:pt idx="2215">
                  <c:v>2415</c:v>
                </c:pt>
                <c:pt idx="2216">
                  <c:v>2416</c:v>
                </c:pt>
                <c:pt idx="2217">
                  <c:v>2417</c:v>
                </c:pt>
                <c:pt idx="2218">
                  <c:v>2418</c:v>
                </c:pt>
                <c:pt idx="2219">
                  <c:v>2419</c:v>
                </c:pt>
                <c:pt idx="2220">
                  <c:v>2420</c:v>
                </c:pt>
                <c:pt idx="2221">
                  <c:v>2421</c:v>
                </c:pt>
                <c:pt idx="2222">
                  <c:v>2422</c:v>
                </c:pt>
                <c:pt idx="2223">
                  <c:v>2423</c:v>
                </c:pt>
                <c:pt idx="2224">
                  <c:v>2424</c:v>
                </c:pt>
                <c:pt idx="2225">
                  <c:v>2425</c:v>
                </c:pt>
                <c:pt idx="2226">
                  <c:v>2426</c:v>
                </c:pt>
                <c:pt idx="2227">
                  <c:v>2427</c:v>
                </c:pt>
                <c:pt idx="2228">
                  <c:v>2428</c:v>
                </c:pt>
                <c:pt idx="2229">
                  <c:v>2429</c:v>
                </c:pt>
                <c:pt idx="2230">
                  <c:v>2430</c:v>
                </c:pt>
                <c:pt idx="2231">
                  <c:v>2431</c:v>
                </c:pt>
                <c:pt idx="2232">
                  <c:v>2432</c:v>
                </c:pt>
                <c:pt idx="2233">
                  <c:v>2433</c:v>
                </c:pt>
                <c:pt idx="2234">
                  <c:v>2434</c:v>
                </c:pt>
                <c:pt idx="2235">
                  <c:v>2435</c:v>
                </c:pt>
                <c:pt idx="2236">
                  <c:v>2436</c:v>
                </c:pt>
                <c:pt idx="2237">
                  <c:v>2437</c:v>
                </c:pt>
                <c:pt idx="2238">
                  <c:v>2438</c:v>
                </c:pt>
                <c:pt idx="2239">
                  <c:v>2439</c:v>
                </c:pt>
                <c:pt idx="2240">
                  <c:v>2440</c:v>
                </c:pt>
                <c:pt idx="2241">
                  <c:v>2441</c:v>
                </c:pt>
                <c:pt idx="2242">
                  <c:v>2442</c:v>
                </c:pt>
                <c:pt idx="2243">
                  <c:v>2443</c:v>
                </c:pt>
                <c:pt idx="2244">
                  <c:v>2444</c:v>
                </c:pt>
                <c:pt idx="2245">
                  <c:v>2445</c:v>
                </c:pt>
                <c:pt idx="2246">
                  <c:v>2446</c:v>
                </c:pt>
                <c:pt idx="2247">
                  <c:v>2447</c:v>
                </c:pt>
                <c:pt idx="2248">
                  <c:v>2448</c:v>
                </c:pt>
                <c:pt idx="2249">
                  <c:v>2449</c:v>
                </c:pt>
                <c:pt idx="2250">
                  <c:v>2450</c:v>
                </c:pt>
                <c:pt idx="2251">
                  <c:v>2451</c:v>
                </c:pt>
                <c:pt idx="2252">
                  <c:v>2452</c:v>
                </c:pt>
                <c:pt idx="2253">
                  <c:v>2453</c:v>
                </c:pt>
                <c:pt idx="2254">
                  <c:v>2454</c:v>
                </c:pt>
                <c:pt idx="2255">
                  <c:v>2455</c:v>
                </c:pt>
                <c:pt idx="2256">
                  <c:v>2456</c:v>
                </c:pt>
                <c:pt idx="2257">
                  <c:v>2457</c:v>
                </c:pt>
                <c:pt idx="2258">
                  <c:v>2458</c:v>
                </c:pt>
                <c:pt idx="2259">
                  <c:v>2459</c:v>
                </c:pt>
                <c:pt idx="2260">
                  <c:v>2460</c:v>
                </c:pt>
                <c:pt idx="2261">
                  <c:v>2461</c:v>
                </c:pt>
                <c:pt idx="2262">
                  <c:v>2462</c:v>
                </c:pt>
                <c:pt idx="2263">
                  <c:v>2463</c:v>
                </c:pt>
                <c:pt idx="2264">
                  <c:v>2464</c:v>
                </c:pt>
                <c:pt idx="2265">
                  <c:v>2465</c:v>
                </c:pt>
                <c:pt idx="2266">
                  <c:v>2466</c:v>
                </c:pt>
                <c:pt idx="2267">
                  <c:v>2467</c:v>
                </c:pt>
                <c:pt idx="2268">
                  <c:v>2468</c:v>
                </c:pt>
                <c:pt idx="2269">
                  <c:v>2469</c:v>
                </c:pt>
                <c:pt idx="2270">
                  <c:v>2470</c:v>
                </c:pt>
                <c:pt idx="2271">
                  <c:v>2471</c:v>
                </c:pt>
                <c:pt idx="2272">
                  <c:v>2472</c:v>
                </c:pt>
                <c:pt idx="2273">
                  <c:v>2473</c:v>
                </c:pt>
                <c:pt idx="2274">
                  <c:v>2474</c:v>
                </c:pt>
                <c:pt idx="2275">
                  <c:v>2475</c:v>
                </c:pt>
                <c:pt idx="2276">
                  <c:v>2476</c:v>
                </c:pt>
                <c:pt idx="2277">
                  <c:v>2477</c:v>
                </c:pt>
                <c:pt idx="2278">
                  <c:v>2478</c:v>
                </c:pt>
                <c:pt idx="2279">
                  <c:v>2479</c:v>
                </c:pt>
                <c:pt idx="2280">
                  <c:v>2480</c:v>
                </c:pt>
                <c:pt idx="2281">
                  <c:v>2481</c:v>
                </c:pt>
                <c:pt idx="2282">
                  <c:v>2482</c:v>
                </c:pt>
                <c:pt idx="2283">
                  <c:v>2483</c:v>
                </c:pt>
                <c:pt idx="2284">
                  <c:v>2484</c:v>
                </c:pt>
                <c:pt idx="2285">
                  <c:v>2485</c:v>
                </c:pt>
                <c:pt idx="2286">
                  <c:v>2486</c:v>
                </c:pt>
                <c:pt idx="2287">
                  <c:v>2487</c:v>
                </c:pt>
                <c:pt idx="2288">
                  <c:v>2488</c:v>
                </c:pt>
                <c:pt idx="2289">
                  <c:v>2489</c:v>
                </c:pt>
                <c:pt idx="2290">
                  <c:v>2490</c:v>
                </c:pt>
                <c:pt idx="2291">
                  <c:v>2491</c:v>
                </c:pt>
                <c:pt idx="2292">
                  <c:v>2492</c:v>
                </c:pt>
                <c:pt idx="2293">
                  <c:v>2493</c:v>
                </c:pt>
                <c:pt idx="2294">
                  <c:v>2494</c:v>
                </c:pt>
                <c:pt idx="2295">
                  <c:v>2495</c:v>
                </c:pt>
                <c:pt idx="2296">
                  <c:v>2496</c:v>
                </c:pt>
                <c:pt idx="2297">
                  <c:v>2497</c:v>
                </c:pt>
                <c:pt idx="2298">
                  <c:v>2498</c:v>
                </c:pt>
                <c:pt idx="2299">
                  <c:v>2499</c:v>
                </c:pt>
                <c:pt idx="2300">
                  <c:v>2500</c:v>
                </c:pt>
                <c:pt idx="2301">
                  <c:v>2501</c:v>
                </c:pt>
                <c:pt idx="2302">
                  <c:v>2502</c:v>
                </c:pt>
                <c:pt idx="2303">
                  <c:v>2503</c:v>
                </c:pt>
                <c:pt idx="2304">
                  <c:v>2504</c:v>
                </c:pt>
                <c:pt idx="2305">
                  <c:v>2505</c:v>
                </c:pt>
                <c:pt idx="2306">
                  <c:v>2506</c:v>
                </c:pt>
                <c:pt idx="2307">
                  <c:v>2507</c:v>
                </c:pt>
                <c:pt idx="2308">
                  <c:v>2508</c:v>
                </c:pt>
                <c:pt idx="2309">
                  <c:v>2509</c:v>
                </c:pt>
                <c:pt idx="2310">
                  <c:v>2510</c:v>
                </c:pt>
                <c:pt idx="2311">
                  <c:v>2511</c:v>
                </c:pt>
                <c:pt idx="2312">
                  <c:v>2512</c:v>
                </c:pt>
                <c:pt idx="2313">
                  <c:v>2513</c:v>
                </c:pt>
                <c:pt idx="2314">
                  <c:v>2514</c:v>
                </c:pt>
                <c:pt idx="2315">
                  <c:v>2515</c:v>
                </c:pt>
                <c:pt idx="2316">
                  <c:v>2516</c:v>
                </c:pt>
                <c:pt idx="2317">
                  <c:v>2517</c:v>
                </c:pt>
                <c:pt idx="2318">
                  <c:v>2518</c:v>
                </c:pt>
                <c:pt idx="2319">
                  <c:v>2519</c:v>
                </c:pt>
                <c:pt idx="2320">
                  <c:v>2520</c:v>
                </c:pt>
                <c:pt idx="2321">
                  <c:v>2521</c:v>
                </c:pt>
                <c:pt idx="2322">
                  <c:v>2522</c:v>
                </c:pt>
                <c:pt idx="2323">
                  <c:v>2523</c:v>
                </c:pt>
                <c:pt idx="2324">
                  <c:v>2524</c:v>
                </c:pt>
                <c:pt idx="2325">
                  <c:v>2525</c:v>
                </c:pt>
                <c:pt idx="2326">
                  <c:v>2526</c:v>
                </c:pt>
                <c:pt idx="2327">
                  <c:v>2527</c:v>
                </c:pt>
                <c:pt idx="2328">
                  <c:v>2528</c:v>
                </c:pt>
                <c:pt idx="2329">
                  <c:v>2529</c:v>
                </c:pt>
                <c:pt idx="2330">
                  <c:v>2530</c:v>
                </c:pt>
                <c:pt idx="2331">
                  <c:v>2531</c:v>
                </c:pt>
                <c:pt idx="2332">
                  <c:v>2532</c:v>
                </c:pt>
                <c:pt idx="2333">
                  <c:v>2533</c:v>
                </c:pt>
                <c:pt idx="2334">
                  <c:v>2534</c:v>
                </c:pt>
                <c:pt idx="2335">
                  <c:v>2535</c:v>
                </c:pt>
                <c:pt idx="2336">
                  <c:v>2536</c:v>
                </c:pt>
                <c:pt idx="2337">
                  <c:v>2537</c:v>
                </c:pt>
                <c:pt idx="2338">
                  <c:v>2538</c:v>
                </c:pt>
                <c:pt idx="2339">
                  <c:v>2539</c:v>
                </c:pt>
                <c:pt idx="2340">
                  <c:v>2540</c:v>
                </c:pt>
                <c:pt idx="2341">
                  <c:v>2541</c:v>
                </c:pt>
                <c:pt idx="2342">
                  <c:v>2542</c:v>
                </c:pt>
                <c:pt idx="2343">
                  <c:v>2543</c:v>
                </c:pt>
                <c:pt idx="2344">
                  <c:v>2544</c:v>
                </c:pt>
                <c:pt idx="2345">
                  <c:v>2545</c:v>
                </c:pt>
                <c:pt idx="2346">
                  <c:v>2546</c:v>
                </c:pt>
                <c:pt idx="2347">
                  <c:v>2547</c:v>
                </c:pt>
                <c:pt idx="2348">
                  <c:v>2548</c:v>
                </c:pt>
                <c:pt idx="2349">
                  <c:v>2549</c:v>
                </c:pt>
                <c:pt idx="2350">
                  <c:v>2550</c:v>
                </c:pt>
                <c:pt idx="2351">
                  <c:v>2551</c:v>
                </c:pt>
                <c:pt idx="2352">
                  <c:v>2552</c:v>
                </c:pt>
                <c:pt idx="2353">
                  <c:v>2553</c:v>
                </c:pt>
                <c:pt idx="2354">
                  <c:v>2554</c:v>
                </c:pt>
                <c:pt idx="2355">
                  <c:v>2555</c:v>
                </c:pt>
                <c:pt idx="2356">
                  <c:v>2556</c:v>
                </c:pt>
                <c:pt idx="2357">
                  <c:v>2557</c:v>
                </c:pt>
                <c:pt idx="2358">
                  <c:v>2558</c:v>
                </c:pt>
                <c:pt idx="2359">
                  <c:v>2559</c:v>
                </c:pt>
                <c:pt idx="2360">
                  <c:v>2560</c:v>
                </c:pt>
                <c:pt idx="2361">
                  <c:v>2561</c:v>
                </c:pt>
                <c:pt idx="2362">
                  <c:v>2562</c:v>
                </c:pt>
                <c:pt idx="2363">
                  <c:v>2563</c:v>
                </c:pt>
                <c:pt idx="2364">
                  <c:v>2564</c:v>
                </c:pt>
                <c:pt idx="2365">
                  <c:v>2565</c:v>
                </c:pt>
                <c:pt idx="2366">
                  <c:v>2566</c:v>
                </c:pt>
                <c:pt idx="2367">
                  <c:v>2567</c:v>
                </c:pt>
                <c:pt idx="2368">
                  <c:v>2568</c:v>
                </c:pt>
                <c:pt idx="2369">
                  <c:v>2569</c:v>
                </c:pt>
                <c:pt idx="2370">
                  <c:v>2570</c:v>
                </c:pt>
                <c:pt idx="2371">
                  <c:v>2571</c:v>
                </c:pt>
                <c:pt idx="2372">
                  <c:v>2572</c:v>
                </c:pt>
                <c:pt idx="2373">
                  <c:v>2573</c:v>
                </c:pt>
                <c:pt idx="2374">
                  <c:v>2574</c:v>
                </c:pt>
                <c:pt idx="2375">
                  <c:v>2575</c:v>
                </c:pt>
                <c:pt idx="2376">
                  <c:v>2576</c:v>
                </c:pt>
                <c:pt idx="2377">
                  <c:v>2577</c:v>
                </c:pt>
                <c:pt idx="2378">
                  <c:v>2578</c:v>
                </c:pt>
                <c:pt idx="2379">
                  <c:v>2579</c:v>
                </c:pt>
                <c:pt idx="2380">
                  <c:v>2580</c:v>
                </c:pt>
                <c:pt idx="2381">
                  <c:v>2581</c:v>
                </c:pt>
                <c:pt idx="2382">
                  <c:v>2582</c:v>
                </c:pt>
                <c:pt idx="2383">
                  <c:v>2583</c:v>
                </c:pt>
                <c:pt idx="2384">
                  <c:v>2584</c:v>
                </c:pt>
                <c:pt idx="2385">
                  <c:v>2585</c:v>
                </c:pt>
                <c:pt idx="2386">
                  <c:v>2586</c:v>
                </c:pt>
                <c:pt idx="2387">
                  <c:v>2587</c:v>
                </c:pt>
                <c:pt idx="2388">
                  <c:v>2588</c:v>
                </c:pt>
                <c:pt idx="2389">
                  <c:v>2589</c:v>
                </c:pt>
                <c:pt idx="2390">
                  <c:v>2590</c:v>
                </c:pt>
                <c:pt idx="2391">
                  <c:v>2591</c:v>
                </c:pt>
                <c:pt idx="2392">
                  <c:v>2592</c:v>
                </c:pt>
                <c:pt idx="2393">
                  <c:v>2593</c:v>
                </c:pt>
                <c:pt idx="2394">
                  <c:v>2594</c:v>
                </c:pt>
                <c:pt idx="2395">
                  <c:v>2595</c:v>
                </c:pt>
                <c:pt idx="2396">
                  <c:v>2596</c:v>
                </c:pt>
                <c:pt idx="2397">
                  <c:v>2597</c:v>
                </c:pt>
                <c:pt idx="2398">
                  <c:v>2598</c:v>
                </c:pt>
                <c:pt idx="2399">
                  <c:v>2599</c:v>
                </c:pt>
                <c:pt idx="2400">
                  <c:v>2600</c:v>
                </c:pt>
                <c:pt idx="2401">
                  <c:v>2601</c:v>
                </c:pt>
                <c:pt idx="2402">
                  <c:v>2602</c:v>
                </c:pt>
                <c:pt idx="2403">
                  <c:v>2603</c:v>
                </c:pt>
                <c:pt idx="2404">
                  <c:v>2604</c:v>
                </c:pt>
                <c:pt idx="2405">
                  <c:v>2605</c:v>
                </c:pt>
                <c:pt idx="2406">
                  <c:v>2606</c:v>
                </c:pt>
                <c:pt idx="2407">
                  <c:v>2607</c:v>
                </c:pt>
                <c:pt idx="2408">
                  <c:v>2608</c:v>
                </c:pt>
                <c:pt idx="2409">
                  <c:v>2609</c:v>
                </c:pt>
                <c:pt idx="2410">
                  <c:v>2610</c:v>
                </c:pt>
                <c:pt idx="2411">
                  <c:v>2611</c:v>
                </c:pt>
                <c:pt idx="2412">
                  <c:v>2612</c:v>
                </c:pt>
                <c:pt idx="2413">
                  <c:v>2613</c:v>
                </c:pt>
                <c:pt idx="2414">
                  <c:v>2614</c:v>
                </c:pt>
                <c:pt idx="2415">
                  <c:v>2615</c:v>
                </c:pt>
                <c:pt idx="2416">
                  <c:v>2616</c:v>
                </c:pt>
                <c:pt idx="2417">
                  <c:v>2617</c:v>
                </c:pt>
                <c:pt idx="2418">
                  <c:v>2618</c:v>
                </c:pt>
                <c:pt idx="2419">
                  <c:v>2619</c:v>
                </c:pt>
                <c:pt idx="2420">
                  <c:v>2620</c:v>
                </c:pt>
                <c:pt idx="2421">
                  <c:v>2621</c:v>
                </c:pt>
                <c:pt idx="2422">
                  <c:v>2622</c:v>
                </c:pt>
                <c:pt idx="2423">
                  <c:v>2623</c:v>
                </c:pt>
                <c:pt idx="2424">
                  <c:v>2624</c:v>
                </c:pt>
                <c:pt idx="2425">
                  <c:v>2625</c:v>
                </c:pt>
                <c:pt idx="2426">
                  <c:v>2626</c:v>
                </c:pt>
                <c:pt idx="2427">
                  <c:v>2627</c:v>
                </c:pt>
                <c:pt idx="2428">
                  <c:v>2628</c:v>
                </c:pt>
                <c:pt idx="2429">
                  <c:v>2629</c:v>
                </c:pt>
                <c:pt idx="2430">
                  <c:v>2630</c:v>
                </c:pt>
                <c:pt idx="2431">
                  <c:v>2631</c:v>
                </c:pt>
                <c:pt idx="2432">
                  <c:v>2632</c:v>
                </c:pt>
                <c:pt idx="2433">
                  <c:v>2633</c:v>
                </c:pt>
                <c:pt idx="2434">
                  <c:v>2634</c:v>
                </c:pt>
                <c:pt idx="2435">
                  <c:v>2635</c:v>
                </c:pt>
                <c:pt idx="2436">
                  <c:v>2636</c:v>
                </c:pt>
                <c:pt idx="2437">
                  <c:v>2637</c:v>
                </c:pt>
                <c:pt idx="2438">
                  <c:v>2638</c:v>
                </c:pt>
                <c:pt idx="2439">
                  <c:v>2639</c:v>
                </c:pt>
                <c:pt idx="2440">
                  <c:v>2640</c:v>
                </c:pt>
                <c:pt idx="2441">
                  <c:v>2641</c:v>
                </c:pt>
                <c:pt idx="2442">
                  <c:v>2642</c:v>
                </c:pt>
                <c:pt idx="2443">
                  <c:v>2643</c:v>
                </c:pt>
                <c:pt idx="2444">
                  <c:v>2644</c:v>
                </c:pt>
                <c:pt idx="2445">
                  <c:v>2645</c:v>
                </c:pt>
                <c:pt idx="2446">
                  <c:v>2646</c:v>
                </c:pt>
                <c:pt idx="2447">
                  <c:v>2647</c:v>
                </c:pt>
                <c:pt idx="2448">
                  <c:v>2648</c:v>
                </c:pt>
                <c:pt idx="2449">
                  <c:v>2649</c:v>
                </c:pt>
                <c:pt idx="2450">
                  <c:v>2650</c:v>
                </c:pt>
                <c:pt idx="2451">
                  <c:v>2651</c:v>
                </c:pt>
                <c:pt idx="2452">
                  <c:v>2652</c:v>
                </c:pt>
                <c:pt idx="2453">
                  <c:v>2653</c:v>
                </c:pt>
                <c:pt idx="2454">
                  <c:v>2654</c:v>
                </c:pt>
                <c:pt idx="2455">
                  <c:v>2655</c:v>
                </c:pt>
                <c:pt idx="2456">
                  <c:v>2656</c:v>
                </c:pt>
                <c:pt idx="2457">
                  <c:v>2657</c:v>
                </c:pt>
                <c:pt idx="2458">
                  <c:v>2658</c:v>
                </c:pt>
                <c:pt idx="2459">
                  <c:v>2659</c:v>
                </c:pt>
                <c:pt idx="2460">
                  <c:v>2660</c:v>
                </c:pt>
                <c:pt idx="2461">
                  <c:v>2661</c:v>
                </c:pt>
                <c:pt idx="2462">
                  <c:v>2662</c:v>
                </c:pt>
                <c:pt idx="2463">
                  <c:v>2663</c:v>
                </c:pt>
                <c:pt idx="2464">
                  <c:v>2664</c:v>
                </c:pt>
                <c:pt idx="2465">
                  <c:v>2665</c:v>
                </c:pt>
                <c:pt idx="2466">
                  <c:v>2666</c:v>
                </c:pt>
                <c:pt idx="2467">
                  <c:v>2667</c:v>
                </c:pt>
                <c:pt idx="2468">
                  <c:v>2668</c:v>
                </c:pt>
                <c:pt idx="2469">
                  <c:v>2669</c:v>
                </c:pt>
                <c:pt idx="2470">
                  <c:v>2670</c:v>
                </c:pt>
                <c:pt idx="2471">
                  <c:v>2671</c:v>
                </c:pt>
                <c:pt idx="2472">
                  <c:v>2672</c:v>
                </c:pt>
                <c:pt idx="2473">
                  <c:v>2673</c:v>
                </c:pt>
                <c:pt idx="2474">
                  <c:v>2674</c:v>
                </c:pt>
                <c:pt idx="2475">
                  <c:v>2675</c:v>
                </c:pt>
                <c:pt idx="2476">
                  <c:v>2676</c:v>
                </c:pt>
                <c:pt idx="2477">
                  <c:v>2677</c:v>
                </c:pt>
                <c:pt idx="2478">
                  <c:v>2678</c:v>
                </c:pt>
                <c:pt idx="2479">
                  <c:v>2679</c:v>
                </c:pt>
                <c:pt idx="2480">
                  <c:v>2680</c:v>
                </c:pt>
                <c:pt idx="2481">
                  <c:v>2681</c:v>
                </c:pt>
                <c:pt idx="2482">
                  <c:v>2682</c:v>
                </c:pt>
                <c:pt idx="2483">
                  <c:v>2683</c:v>
                </c:pt>
                <c:pt idx="2484">
                  <c:v>2684</c:v>
                </c:pt>
                <c:pt idx="2485">
                  <c:v>2685</c:v>
                </c:pt>
                <c:pt idx="2486">
                  <c:v>2686</c:v>
                </c:pt>
                <c:pt idx="2487">
                  <c:v>2687</c:v>
                </c:pt>
                <c:pt idx="2488">
                  <c:v>2688</c:v>
                </c:pt>
                <c:pt idx="2489">
                  <c:v>2689</c:v>
                </c:pt>
                <c:pt idx="2490">
                  <c:v>2690</c:v>
                </c:pt>
                <c:pt idx="2491">
                  <c:v>2691</c:v>
                </c:pt>
                <c:pt idx="2492">
                  <c:v>2692</c:v>
                </c:pt>
                <c:pt idx="2493">
                  <c:v>2693</c:v>
                </c:pt>
                <c:pt idx="2494">
                  <c:v>2694</c:v>
                </c:pt>
                <c:pt idx="2495">
                  <c:v>2695</c:v>
                </c:pt>
                <c:pt idx="2496">
                  <c:v>2696</c:v>
                </c:pt>
                <c:pt idx="2497">
                  <c:v>2697</c:v>
                </c:pt>
                <c:pt idx="2498">
                  <c:v>2698</c:v>
                </c:pt>
                <c:pt idx="2499">
                  <c:v>2699</c:v>
                </c:pt>
                <c:pt idx="2500">
                  <c:v>2700</c:v>
                </c:pt>
                <c:pt idx="2501">
                  <c:v>2701</c:v>
                </c:pt>
                <c:pt idx="2502">
                  <c:v>2702</c:v>
                </c:pt>
                <c:pt idx="2503">
                  <c:v>2703</c:v>
                </c:pt>
                <c:pt idx="2504">
                  <c:v>2704</c:v>
                </c:pt>
                <c:pt idx="2505">
                  <c:v>2705</c:v>
                </c:pt>
                <c:pt idx="2506">
                  <c:v>2706</c:v>
                </c:pt>
                <c:pt idx="2507">
                  <c:v>2707</c:v>
                </c:pt>
                <c:pt idx="2508">
                  <c:v>2708</c:v>
                </c:pt>
                <c:pt idx="2509">
                  <c:v>2709</c:v>
                </c:pt>
                <c:pt idx="2510">
                  <c:v>2710</c:v>
                </c:pt>
                <c:pt idx="2511">
                  <c:v>2711</c:v>
                </c:pt>
                <c:pt idx="2512">
                  <c:v>2712</c:v>
                </c:pt>
                <c:pt idx="2513">
                  <c:v>2713</c:v>
                </c:pt>
                <c:pt idx="2514">
                  <c:v>2714</c:v>
                </c:pt>
                <c:pt idx="2515">
                  <c:v>2715</c:v>
                </c:pt>
                <c:pt idx="2516">
                  <c:v>2716</c:v>
                </c:pt>
                <c:pt idx="2517">
                  <c:v>2717</c:v>
                </c:pt>
                <c:pt idx="2518">
                  <c:v>2718</c:v>
                </c:pt>
                <c:pt idx="2519">
                  <c:v>2719</c:v>
                </c:pt>
                <c:pt idx="2520">
                  <c:v>2720</c:v>
                </c:pt>
                <c:pt idx="2521">
                  <c:v>2721</c:v>
                </c:pt>
                <c:pt idx="2522">
                  <c:v>2722</c:v>
                </c:pt>
                <c:pt idx="2523">
                  <c:v>2723</c:v>
                </c:pt>
                <c:pt idx="2524">
                  <c:v>2724</c:v>
                </c:pt>
                <c:pt idx="2525">
                  <c:v>2725</c:v>
                </c:pt>
                <c:pt idx="2526">
                  <c:v>2726</c:v>
                </c:pt>
                <c:pt idx="2527">
                  <c:v>2727</c:v>
                </c:pt>
                <c:pt idx="2528">
                  <c:v>2728</c:v>
                </c:pt>
                <c:pt idx="2529">
                  <c:v>2729</c:v>
                </c:pt>
                <c:pt idx="2530">
                  <c:v>2730</c:v>
                </c:pt>
                <c:pt idx="2531">
                  <c:v>2731</c:v>
                </c:pt>
                <c:pt idx="2532">
                  <c:v>2732</c:v>
                </c:pt>
                <c:pt idx="2533">
                  <c:v>2733</c:v>
                </c:pt>
                <c:pt idx="2534">
                  <c:v>2734</c:v>
                </c:pt>
                <c:pt idx="2535">
                  <c:v>2735</c:v>
                </c:pt>
                <c:pt idx="2536">
                  <c:v>2736</c:v>
                </c:pt>
                <c:pt idx="2537">
                  <c:v>2737</c:v>
                </c:pt>
                <c:pt idx="2538">
                  <c:v>2738</c:v>
                </c:pt>
                <c:pt idx="2539">
                  <c:v>2739</c:v>
                </c:pt>
                <c:pt idx="2540">
                  <c:v>2740</c:v>
                </c:pt>
                <c:pt idx="2541">
                  <c:v>2741</c:v>
                </c:pt>
                <c:pt idx="2542">
                  <c:v>2742</c:v>
                </c:pt>
                <c:pt idx="2543">
                  <c:v>2743</c:v>
                </c:pt>
                <c:pt idx="2544">
                  <c:v>2744</c:v>
                </c:pt>
                <c:pt idx="2545">
                  <c:v>2745</c:v>
                </c:pt>
                <c:pt idx="2546">
                  <c:v>2746</c:v>
                </c:pt>
                <c:pt idx="2547">
                  <c:v>2747</c:v>
                </c:pt>
                <c:pt idx="2548">
                  <c:v>2748</c:v>
                </c:pt>
                <c:pt idx="2549">
                  <c:v>2749</c:v>
                </c:pt>
                <c:pt idx="2550">
                  <c:v>2750</c:v>
                </c:pt>
                <c:pt idx="2551">
                  <c:v>2751</c:v>
                </c:pt>
                <c:pt idx="2552">
                  <c:v>2752</c:v>
                </c:pt>
                <c:pt idx="2553">
                  <c:v>2753</c:v>
                </c:pt>
                <c:pt idx="2554">
                  <c:v>2754</c:v>
                </c:pt>
                <c:pt idx="2555">
                  <c:v>2755</c:v>
                </c:pt>
                <c:pt idx="2556">
                  <c:v>2756</c:v>
                </c:pt>
                <c:pt idx="2557">
                  <c:v>2757</c:v>
                </c:pt>
                <c:pt idx="2558">
                  <c:v>2758</c:v>
                </c:pt>
                <c:pt idx="2559">
                  <c:v>2759</c:v>
                </c:pt>
                <c:pt idx="2560">
                  <c:v>2760</c:v>
                </c:pt>
                <c:pt idx="2561">
                  <c:v>2761</c:v>
                </c:pt>
                <c:pt idx="2562">
                  <c:v>2762</c:v>
                </c:pt>
                <c:pt idx="2563">
                  <c:v>2763</c:v>
                </c:pt>
                <c:pt idx="2564">
                  <c:v>2764</c:v>
                </c:pt>
                <c:pt idx="2565">
                  <c:v>2765</c:v>
                </c:pt>
                <c:pt idx="2566">
                  <c:v>2766</c:v>
                </c:pt>
                <c:pt idx="2567">
                  <c:v>2767</c:v>
                </c:pt>
                <c:pt idx="2568">
                  <c:v>2768</c:v>
                </c:pt>
                <c:pt idx="2569">
                  <c:v>2769</c:v>
                </c:pt>
                <c:pt idx="2570">
                  <c:v>2770</c:v>
                </c:pt>
                <c:pt idx="2571">
                  <c:v>2771</c:v>
                </c:pt>
                <c:pt idx="2572">
                  <c:v>2772</c:v>
                </c:pt>
                <c:pt idx="2573">
                  <c:v>2773</c:v>
                </c:pt>
                <c:pt idx="2574">
                  <c:v>2774</c:v>
                </c:pt>
                <c:pt idx="2575">
                  <c:v>2775</c:v>
                </c:pt>
                <c:pt idx="2576">
                  <c:v>2776</c:v>
                </c:pt>
                <c:pt idx="2577">
                  <c:v>2777</c:v>
                </c:pt>
                <c:pt idx="2578">
                  <c:v>2778</c:v>
                </c:pt>
                <c:pt idx="2579">
                  <c:v>2779</c:v>
                </c:pt>
                <c:pt idx="2580">
                  <c:v>2780</c:v>
                </c:pt>
                <c:pt idx="2581">
                  <c:v>2781</c:v>
                </c:pt>
                <c:pt idx="2582">
                  <c:v>2782</c:v>
                </c:pt>
                <c:pt idx="2583">
                  <c:v>2783</c:v>
                </c:pt>
                <c:pt idx="2584">
                  <c:v>2784</c:v>
                </c:pt>
                <c:pt idx="2585">
                  <c:v>2785</c:v>
                </c:pt>
                <c:pt idx="2586">
                  <c:v>2786</c:v>
                </c:pt>
                <c:pt idx="2587">
                  <c:v>2787</c:v>
                </c:pt>
                <c:pt idx="2588">
                  <c:v>2788</c:v>
                </c:pt>
                <c:pt idx="2589">
                  <c:v>2789</c:v>
                </c:pt>
                <c:pt idx="2590">
                  <c:v>2790</c:v>
                </c:pt>
                <c:pt idx="2591">
                  <c:v>2791</c:v>
                </c:pt>
                <c:pt idx="2592">
                  <c:v>2792</c:v>
                </c:pt>
                <c:pt idx="2593">
                  <c:v>2793</c:v>
                </c:pt>
                <c:pt idx="2594">
                  <c:v>2794</c:v>
                </c:pt>
                <c:pt idx="2595">
                  <c:v>2795</c:v>
                </c:pt>
                <c:pt idx="2596">
                  <c:v>2796</c:v>
                </c:pt>
                <c:pt idx="2597">
                  <c:v>2797</c:v>
                </c:pt>
                <c:pt idx="2598">
                  <c:v>2798</c:v>
                </c:pt>
                <c:pt idx="2599">
                  <c:v>2799</c:v>
                </c:pt>
                <c:pt idx="2600">
                  <c:v>2800</c:v>
                </c:pt>
                <c:pt idx="2601">
                  <c:v>2801</c:v>
                </c:pt>
                <c:pt idx="2602">
                  <c:v>2802</c:v>
                </c:pt>
                <c:pt idx="2603">
                  <c:v>2803</c:v>
                </c:pt>
                <c:pt idx="2604">
                  <c:v>2804</c:v>
                </c:pt>
                <c:pt idx="2605">
                  <c:v>2805</c:v>
                </c:pt>
                <c:pt idx="2606">
                  <c:v>2806</c:v>
                </c:pt>
                <c:pt idx="2607">
                  <c:v>2807</c:v>
                </c:pt>
                <c:pt idx="2608">
                  <c:v>2808</c:v>
                </c:pt>
                <c:pt idx="2609">
                  <c:v>2809</c:v>
                </c:pt>
                <c:pt idx="2610">
                  <c:v>2810</c:v>
                </c:pt>
                <c:pt idx="2611">
                  <c:v>2811</c:v>
                </c:pt>
                <c:pt idx="2612">
                  <c:v>2812</c:v>
                </c:pt>
                <c:pt idx="2613">
                  <c:v>2813</c:v>
                </c:pt>
                <c:pt idx="2614">
                  <c:v>2814</c:v>
                </c:pt>
                <c:pt idx="2615">
                  <c:v>2815</c:v>
                </c:pt>
                <c:pt idx="2616">
                  <c:v>2816</c:v>
                </c:pt>
                <c:pt idx="2617">
                  <c:v>2817</c:v>
                </c:pt>
                <c:pt idx="2618">
                  <c:v>2818</c:v>
                </c:pt>
                <c:pt idx="2619">
                  <c:v>2819</c:v>
                </c:pt>
                <c:pt idx="2620">
                  <c:v>2820</c:v>
                </c:pt>
                <c:pt idx="2621">
                  <c:v>2821</c:v>
                </c:pt>
                <c:pt idx="2622">
                  <c:v>2822</c:v>
                </c:pt>
                <c:pt idx="2623">
                  <c:v>2823</c:v>
                </c:pt>
                <c:pt idx="2624">
                  <c:v>2824</c:v>
                </c:pt>
                <c:pt idx="2625">
                  <c:v>2825</c:v>
                </c:pt>
                <c:pt idx="2626">
                  <c:v>2826</c:v>
                </c:pt>
                <c:pt idx="2627">
                  <c:v>2827</c:v>
                </c:pt>
                <c:pt idx="2628">
                  <c:v>2828</c:v>
                </c:pt>
                <c:pt idx="2629">
                  <c:v>2829</c:v>
                </c:pt>
                <c:pt idx="2630">
                  <c:v>2830</c:v>
                </c:pt>
                <c:pt idx="2631">
                  <c:v>2831</c:v>
                </c:pt>
                <c:pt idx="2632">
                  <c:v>2832</c:v>
                </c:pt>
                <c:pt idx="2633">
                  <c:v>2833</c:v>
                </c:pt>
                <c:pt idx="2634">
                  <c:v>2834</c:v>
                </c:pt>
                <c:pt idx="2635">
                  <c:v>2835</c:v>
                </c:pt>
                <c:pt idx="2636">
                  <c:v>2836</c:v>
                </c:pt>
                <c:pt idx="2637">
                  <c:v>2837</c:v>
                </c:pt>
                <c:pt idx="2638">
                  <c:v>2838</c:v>
                </c:pt>
                <c:pt idx="2639">
                  <c:v>2839</c:v>
                </c:pt>
                <c:pt idx="2640">
                  <c:v>2840</c:v>
                </c:pt>
                <c:pt idx="2641">
                  <c:v>2841</c:v>
                </c:pt>
                <c:pt idx="2642">
                  <c:v>2842</c:v>
                </c:pt>
                <c:pt idx="2643">
                  <c:v>2843</c:v>
                </c:pt>
                <c:pt idx="2644">
                  <c:v>2844</c:v>
                </c:pt>
                <c:pt idx="2645">
                  <c:v>2845</c:v>
                </c:pt>
                <c:pt idx="2646">
                  <c:v>2846</c:v>
                </c:pt>
                <c:pt idx="2647">
                  <c:v>2847</c:v>
                </c:pt>
                <c:pt idx="2648">
                  <c:v>2848</c:v>
                </c:pt>
                <c:pt idx="2649">
                  <c:v>2849</c:v>
                </c:pt>
                <c:pt idx="2650">
                  <c:v>2850</c:v>
                </c:pt>
                <c:pt idx="2651">
                  <c:v>2851</c:v>
                </c:pt>
                <c:pt idx="2652">
                  <c:v>2852</c:v>
                </c:pt>
                <c:pt idx="2653">
                  <c:v>2853</c:v>
                </c:pt>
                <c:pt idx="2654">
                  <c:v>2854</c:v>
                </c:pt>
                <c:pt idx="2655">
                  <c:v>2855</c:v>
                </c:pt>
                <c:pt idx="2656">
                  <c:v>2856</c:v>
                </c:pt>
                <c:pt idx="2657">
                  <c:v>2857</c:v>
                </c:pt>
                <c:pt idx="2658">
                  <c:v>2858</c:v>
                </c:pt>
                <c:pt idx="2659">
                  <c:v>2859</c:v>
                </c:pt>
                <c:pt idx="2660">
                  <c:v>2860</c:v>
                </c:pt>
                <c:pt idx="2661">
                  <c:v>2861</c:v>
                </c:pt>
                <c:pt idx="2662">
                  <c:v>2862</c:v>
                </c:pt>
                <c:pt idx="2663">
                  <c:v>2863</c:v>
                </c:pt>
                <c:pt idx="2664">
                  <c:v>2864</c:v>
                </c:pt>
                <c:pt idx="2665">
                  <c:v>2865</c:v>
                </c:pt>
                <c:pt idx="2666">
                  <c:v>2866</c:v>
                </c:pt>
                <c:pt idx="2667">
                  <c:v>2867</c:v>
                </c:pt>
                <c:pt idx="2668">
                  <c:v>2868</c:v>
                </c:pt>
                <c:pt idx="2669">
                  <c:v>2869</c:v>
                </c:pt>
                <c:pt idx="2670">
                  <c:v>2870</c:v>
                </c:pt>
                <c:pt idx="2671">
                  <c:v>2871</c:v>
                </c:pt>
                <c:pt idx="2672">
                  <c:v>2872</c:v>
                </c:pt>
                <c:pt idx="2673">
                  <c:v>2873</c:v>
                </c:pt>
                <c:pt idx="2674">
                  <c:v>2874</c:v>
                </c:pt>
                <c:pt idx="2675">
                  <c:v>2875</c:v>
                </c:pt>
                <c:pt idx="2676">
                  <c:v>2876</c:v>
                </c:pt>
                <c:pt idx="2677">
                  <c:v>2877</c:v>
                </c:pt>
                <c:pt idx="2678">
                  <c:v>2878</c:v>
                </c:pt>
                <c:pt idx="2679">
                  <c:v>2879</c:v>
                </c:pt>
                <c:pt idx="2680">
                  <c:v>2880</c:v>
                </c:pt>
                <c:pt idx="2681">
                  <c:v>2881</c:v>
                </c:pt>
                <c:pt idx="2682">
                  <c:v>2882</c:v>
                </c:pt>
                <c:pt idx="2683">
                  <c:v>2883</c:v>
                </c:pt>
                <c:pt idx="2684">
                  <c:v>2884</c:v>
                </c:pt>
                <c:pt idx="2685">
                  <c:v>2885</c:v>
                </c:pt>
                <c:pt idx="2686">
                  <c:v>2886</c:v>
                </c:pt>
                <c:pt idx="2687">
                  <c:v>2887</c:v>
                </c:pt>
                <c:pt idx="2688">
                  <c:v>2888</c:v>
                </c:pt>
                <c:pt idx="2689">
                  <c:v>2889</c:v>
                </c:pt>
                <c:pt idx="2690">
                  <c:v>2890</c:v>
                </c:pt>
                <c:pt idx="2691">
                  <c:v>2891</c:v>
                </c:pt>
                <c:pt idx="2692">
                  <c:v>2892</c:v>
                </c:pt>
                <c:pt idx="2693">
                  <c:v>2893</c:v>
                </c:pt>
                <c:pt idx="2694">
                  <c:v>2894</c:v>
                </c:pt>
                <c:pt idx="2695">
                  <c:v>2895</c:v>
                </c:pt>
                <c:pt idx="2696">
                  <c:v>2896</c:v>
                </c:pt>
                <c:pt idx="2697">
                  <c:v>2897</c:v>
                </c:pt>
                <c:pt idx="2698">
                  <c:v>2898</c:v>
                </c:pt>
                <c:pt idx="2699">
                  <c:v>2899</c:v>
                </c:pt>
                <c:pt idx="2700">
                  <c:v>2900</c:v>
                </c:pt>
                <c:pt idx="2701">
                  <c:v>2901</c:v>
                </c:pt>
                <c:pt idx="2702">
                  <c:v>2902</c:v>
                </c:pt>
                <c:pt idx="2703">
                  <c:v>2903</c:v>
                </c:pt>
                <c:pt idx="2704">
                  <c:v>2904</c:v>
                </c:pt>
                <c:pt idx="2705">
                  <c:v>2905</c:v>
                </c:pt>
                <c:pt idx="2706">
                  <c:v>2906</c:v>
                </c:pt>
                <c:pt idx="2707">
                  <c:v>2907</c:v>
                </c:pt>
                <c:pt idx="2708">
                  <c:v>2908</c:v>
                </c:pt>
                <c:pt idx="2709">
                  <c:v>2909</c:v>
                </c:pt>
                <c:pt idx="2710">
                  <c:v>2910</c:v>
                </c:pt>
                <c:pt idx="2711">
                  <c:v>2911</c:v>
                </c:pt>
                <c:pt idx="2712">
                  <c:v>2912</c:v>
                </c:pt>
                <c:pt idx="2713">
                  <c:v>2913</c:v>
                </c:pt>
                <c:pt idx="2714">
                  <c:v>2914</c:v>
                </c:pt>
                <c:pt idx="2715">
                  <c:v>2915</c:v>
                </c:pt>
                <c:pt idx="2716">
                  <c:v>2916</c:v>
                </c:pt>
                <c:pt idx="2717">
                  <c:v>2917</c:v>
                </c:pt>
                <c:pt idx="2718">
                  <c:v>2918</c:v>
                </c:pt>
                <c:pt idx="2719">
                  <c:v>2919</c:v>
                </c:pt>
                <c:pt idx="2720">
                  <c:v>2920</c:v>
                </c:pt>
                <c:pt idx="2721">
                  <c:v>2921</c:v>
                </c:pt>
                <c:pt idx="2722">
                  <c:v>2922</c:v>
                </c:pt>
                <c:pt idx="2723">
                  <c:v>2923</c:v>
                </c:pt>
                <c:pt idx="2724">
                  <c:v>2924</c:v>
                </c:pt>
                <c:pt idx="2725">
                  <c:v>2925</c:v>
                </c:pt>
                <c:pt idx="2726">
                  <c:v>2926</c:v>
                </c:pt>
                <c:pt idx="2727">
                  <c:v>2927</c:v>
                </c:pt>
                <c:pt idx="2728">
                  <c:v>2928</c:v>
                </c:pt>
                <c:pt idx="2729">
                  <c:v>2929</c:v>
                </c:pt>
                <c:pt idx="2730">
                  <c:v>2930</c:v>
                </c:pt>
                <c:pt idx="2731">
                  <c:v>2931</c:v>
                </c:pt>
                <c:pt idx="2732">
                  <c:v>2932</c:v>
                </c:pt>
                <c:pt idx="2733">
                  <c:v>2933</c:v>
                </c:pt>
                <c:pt idx="2734">
                  <c:v>2934</c:v>
                </c:pt>
                <c:pt idx="2735">
                  <c:v>2935</c:v>
                </c:pt>
                <c:pt idx="2736">
                  <c:v>2936</c:v>
                </c:pt>
                <c:pt idx="2737">
                  <c:v>2937</c:v>
                </c:pt>
                <c:pt idx="2738">
                  <c:v>2938</c:v>
                </c:pt>
                <c:pt idx="2739">
                  <c:v>2939</c:v>
                </c:pt>
                <c:pt idx="2740">
                  <c:v>2940</c:v>
                </c:pt>
                <c:pt idx="2741">
                  <c:v>2941</c:v>
                </c:pt>
                <c:pt idx="2742">
                  <c:v>2942</c:v>
                </c:pt>
                <c:pt idx="2743">
                  <c:v>2943</c:v>
                </c:pt>
                <c:pt idx="2744">
                  <c:v>2944</c:v>
                </c:pt>
                <c:pt idx="2745">
                  <c:v>2945</c:v>
                </c:pt>
                <c:pt idx="2746">
                  <c:v>2946</c:v>
                </c:pt>
                <c:pt idx="2747">
                  <c:v>2947</c:v>
                </c:pt>
                <c:pt idx="2748">
                  <c:v>2948</c:v>
                </c:pt>
                <c:pt idx="2749">
                  <c:v>2949</c:v>
                </c:pt>
                <c:pt idx="2750">
                  <c:v>2950</c:v>
                </c:pt>
                <c:pt idx="2751">
                  <c:v>2951</c:v>
                </c:pt>
                <c:pt idx="2752">
                  <c:v>2952</c:v>
                </c:pt>
                <c:pt idx="2753">
                  <c:v>2953</c:v>
                </c:pt>
                <c:pt idx="2754">
                  <c:v>2954</c:v>
                </c:pt>
                <c:pt idx="2755">
                  <c:v>2955</c:v>
                </c:pt>
                <c:pt idx="2756">
                  <c:v>2956</c:v>
                </c:pt>
                <c:pt idx="2757">
                  <c:v>2957</c:v>
                </c:pt>
                <c:pt idx="2758">
                  <c:v>2958</c:v>
                </c:pt>
                <c:pt idx="2759">
                  <c:v>2959</c:v>
                </c:pt>
                <c:pt idx="2760">
                  <c:v>2960</c:v>
                </c:pt>
                <c:pt idx="2761">
                  <c:v>2961</c:v>
                </c:pt>
                <c:pt idx="2762">
                  <c:v>2962</c:v>
                </c:pt>
                <c:pt idx="2763">
                  <c:v>2963</c:v>
                </c:pt>
                <c:pt idx="2764">
                  <c:v>2964</c:v>
                </c:pt>
                <c:pt idx="2765">
                  <c:v>2965</c:v>
                </c:pt>
                <c:pt idx="2766">
                  <c:v>2966</c:v>
                </c:pt>
                <c:pt idx="2767">
                  <c:v>2967</c:v>
                </c:pt>
                <c:pt idx="2768">
                  <c:v>2968</c:v>
                </c:pt>
                <c:pt idx="2769">
                  <c:v>2969</c:v>
                </c:pt>
                <c:pt idx="2770">
                  <c:v>2970</c:v>
                </c:pt>
                <c:pt idx="2771">
                  <c:v>2971</c:v>
                </c:pt>
                <c:pt idx="2772">
                  <c:v>2972</c:v>
                </c:pt>
                <c:pt idx="2773">
                  <c:v>2973</c:v>
                </c:pt>
                <c:pt idx="2774">
                  <c:v>2974</c:v>
                </c:pt>
                <c:pt idx="2775">
                  <c:v>2975</c:v>
                </c:pt>
                <c:pt idx="2776">
                  <c:v>2976</c:v>
                </c:pt>
                <c:pt idx="2777">
                  <c:v>2977</c:v>
                </c:pt>
                <c:pt idx="2778">
                  <c:v>2978</c:v>
                </c:pt>
                <c:pt idx="2779">
                  <c:v>2979</c:v>
                </c:pt>
                <c:pt idx="2780">
                  <c:v>2980</c:v>
                </c:pt>
                <c:pt idx="2781">
                  <c:v>2981</c:v>
                </c:pt>
                <c:pt idx="2782">
                  <c:v>2982</c:v>
                </c:pt>
                <c:pt idx="2783">
                  <c:v>2983</c:v>
                </c:pt>
                <c:pt idx="2784">
                  <c:v>2984</c:v>
                </c:pt>
                <c:pt idx="2785">
                  <c:v>2985</c:v>
                </c:pt>
                <c:pt idx="2786">
                  <c:v>2986</c:v>
                </c:pt>
                <c:pt idx="2787">
                  <c:v>2987</c:v>
                </c:pt>
                <c:pt idx="2788">
                  <c:v>2988</c:v>
                </c:pt>
                <c:pt idx="2789">
                  <c:v>2989</c:v>
                </c:pt>
                <c:pt idx="2790">
                  <c:v>2990</c:v>
                </c:pt>
                <c:pt idx="2791">
                  <c:v>2991</c:v>
                </c:pt>
                <c:pt idx="2792">
                  <c:v>2992</c:v>
                </c:pt>
                <c:pt idx="2793">
                  <c:v>2993</c:v>
                </c:pt>
                <c:pt idx="2794">
                  <c:v>2994</c:v>
                </c:pt>
                <c:pt idx="2795">
                  <c:v>2995</c:v>
                </c:pt>
                <c:pt idx="2796">
                  <c:v>2996</c:v>
                </c:pt>
                <c:pt idx="2797">
                  <c:v>2997</c:v>
                </c:pt>
                <c:pt idx="2798">
                  <c:v>2998</c:v>
                </c:pt>
                <c:pt idx="2799">
                  <c:v>2999</c:v>
                </c:pt>
                <c:pt idx="2800">
                  <c:v>3000</c:v>
                </c:pt>
                <c:pt idx="2801">
                  <c:v>3001</c:v>
                </c:pt>
                <c:pt idx="2802">
                  <c:v>3002</c:v>
                </c:pt>
                <c:pt idx="2803">
                  <c:v>3003</c:v>
                </c:pt>
                <c:pt idx="2804">
                  <c:v>3004</c:v>
                </c:pt>
                <c:pt idx="2805">
                  <c:v>3005</c:v>
                </c:pt>
                <c:pt idx="2806">
                  <c:v>3006</c:v>
                </c:pt>
                <c:pt idx="2807">
                  <c:v>3007</c:v>
                </c:pt>
                <c:pt idx="2808">
                  <c:v>3008</c:v>
                </c:pt>
                <c:pt idx="2809">
                  <c:v>3009</c:v>
                </c:pt>
                <c:pt idx="2810">
                  <c:v>3010</c:v>
                </c:pt>
                <c:pt idx="2811">
                  <c:v>3011</c:v>
                </c:pt>
                <c:pt idx="2812">
                  <c:v>3012</c:v>
                </c:pt>
                <c:pt idx="2813">
                  <c:v>3013</c:v>
                </c:pt>
                <c:pt idx="2814">
                  <c:v>3014</c:v>
                </c:pt>
                <c:pt idx="2815">
                  <c:v>3015</c:v>
                </c:pt>
                <c:pt idx="2816">
                  <c:v>3016</c:v>
                </c:pt>
                <c:pt idx="2817">
                  <c:v>3017</c:v>
                </c:pt>
                <c:pt idx="2818">
                  <c:v>3018</c:v>
                </c:pt>
                <c:pt idx="2819">
                  <c:v>3019</c:v>
                </c:pt>
                <c:pt idx="2820">
                  <c:v>3020</c:v>
                </c:pt>
                <c:pt idx="2821">
                  <c:v>3021</c:v>
                </c:pt>
                <c:pt idx="2822">
                  <c:v>3022</c:v>
                </c:pt>
                <c:pt idx="2823">
                  <c:v>3023</c:v>
                </c:pt>
                <c:pt idx="2824">
                  <c:v>3024</c:v>
                </c:pt>
                <c:pt idx="2825">
                  <c:v>3025</c:v>
                </c:pt>
                <c:pt idx="2826">
                  <c:v>3026</c:v>
                </c:pt>
                <c:pt idx="2827">
                  <c:v>3027</c:v>
                </c:pt>
                <c:pt idx="2828">
                  <c:v>3028</c:v>
                </c:pt>
                <c:pt idx="2829">
                  <c:v>3029</c:v>
                </c:pt>
                <c:pt idx="2830">
                  <c:v>3030</c:v>
                </c:pt>
                <c:pt idx="2831">
                  <c:v>3031</c:v>
                </c:pt>
                <c:pt idx="2832">
                  <c:v>3032</c:v>
                </c:pt>
                <c:pt idx="2833">
                  <c:v>3033</c:v>
                </c:pt>
                <c:pt idx="2834">
                  <c:v>3034</c:v>
                </c:pt>
                <c:pt idx="2835">
                  <c:v>3035</c:v>
                </c:pt>
                <c:pt idx="2836">
                  <c:v>3036</c:v>
                </c:pt>
                <c:pt idx="2837">
                  <c:v>3037</c:v>
                </c:pt>
                <c:pt idx="2838">
                  <c:v>3038</c:v>
                </c:pt>
                <c:pt idx="2839">
                  <c:v>3039</c:v>
                </c:pt>
                <c:pt idx="2840">
                  <c:v>3040</c:v>
                </c:pt>
                <c:pt idx="2841">
                  <c:v>3041</c:v>
                </c:pt>
                <c:pt idx="2842">
                  <c:v>3042</c:v>
                </c:pt>
                <c:pt idx="2843">
                  <c:v>3043</c:v>
                </c:pt>
                <c:pt idx="2844">
                  <c:v>3044</c:v>
                </c:pt>
                <c:pt idx="2845">
                  <c:v>3045</c:v>
                </c:pt>
                <c:pt idx="2846">
                  <c:v>3046</c:v>
                </c:pt>
                <c:pt idx="2847">
                  <c:v>3047</c:v>
                </c:pt>
                <c:pt idx="2848">
                  <c:v>3048</c:v>
                </c:pt>
                <c:pt idx="2849">
                  <c:v>3049</c:v>
                </c:pt>
                <c:pt idx="2850">
                  <c:v>3050</c:v>
                </c:pt>
                <c:pt idx="2851">
                  <c:v>3051</c:v>
                </c:pt>
                <c:pt idx="2852">
                  <c:v>3052</c:v>
                </c:pt>
                <c:pt idx="2853">
                  <c:v>3053</c:v>
                </c:pt>
                <c:pt idx="2854">
                  <c:v>3054</c:v>
                </c:pt>
                <c:pt idx="2855">
                  <c:v>3055</c:v>
                </c:pt>
                <c:pt idx="2856">
                  <c:v>3056</c:v>
                </c:pt>
                <c:pt idx="2857">
                  <c:v>3057</c:v>
                </c:pt>
                <c:pt idx="2858">
                  <c:v>3058</c:v>
                </c:pt>
                <c:pt idx="2859">
                  <c:v>3059</c:v>
                </c:pt>
                <c:pt idx="2860">
                  <c:v>3060</c:v>
                </c:pt>
                <c:pt idx="2861">
                  <c:v>3061</c:v>
                </c:pt>
                <c:pt idx="2862">
                  <c:v>3062</c:v>
                </c:pt>
                <c:pt idx="2863">
                  <c:v>3063</c:v>
                </c:pt>
                <c:pt idx="2864">
                  <c:v>3064</c:v>
                </c:pt>
                <c:pt idx="2865">
                  <c:v>3065</c:v>
                </c:pt>
                <c:pt idx="2866">
                  <c:v>3066</c:v>
                </c:pt>
                <c:pt idx="2867">
                  <c:v>3067</c:v>
                </c:pt>
                <c:pt idx="2868">
                  <c:v>3068</c:v>
                </c:pt>
                <c:pt idx="2869">
                  <c:v>3069</c:v>
                </c:pt>
                <c:pt idx="2870">
                  <c:v>3070</c:v>
                </c:pt>
                <c:pt idx="2871">
                  <c:v>3071</c:v>
                </c:pt>
                <c:pt idx="2872">
                  <c:v>3072</c:v>
                </c:pt>
                <c:pt idx="2873">
                  <c:v>3073</c:v>
                </c:pt>
                <c:pt idx="2874">
                  <c:v>3074</c:v>
                </c:pt>
                <c:pt idx="2875">
                  <c:v>3075</c:v>
                </c:pt>
                <c:pt idx="2876">
                  <c:v>3076</c:v>
                </c:pt>
                <c:pt idx="2877">
                  <c:v>3077</c:v>
                </c:pt>
                <c:pt idx="2878">
                  <c:v>3078</c:v>
                </c:pt>
                <c:pt idx="2879">
                  <c:v>3079</c:v>
                </c:pt>
                <c:pt idx="2880">
                  <c:v>3080</c:v>
                </c:pt>
                <c:pt idx="2881">
                  <c:v>3081</c:v>
                </c:pt>
                <c:pt idx="2882">
                  <c:v>3082</c:v>
                </c:pt>
                <c:pt idx="2883">
                  <c:v>3083</c:v>
                </c:pt>
                <c:pt idx="2884">
                  <c:v>3084</c:v>
                </c:pt>
                <c:pt idx="2885">
                  <c:v>3085</c:v>
                </c:pt>
                <c:pt idx="2886">
                  <c:v>3086</c:v>
                </c:pt>
                <c:pt idx="2887">
                  <c:v>3087</c:v>
                </c:pt>
                <c:pt idx="2888">
                  <c:v>3088</c:v>
                </c:pt>
                <c:pt idx="2889">
                  <c:v>3089</c:v>
                </c:pt>
                <c:pt idx="2890">
                  <c:v>3090</c:v>
                </c:pt>
                <c:pt idx="2891">
                  <c:v>3091</c:v>
                </c:pt>
                <c:pt idx="2892">
                  <c:v>3092</c:v>
                </c:pt>
                <c:pt idx="2893">
                  <c:v>3093</c:v>
                </c:pt>
                <c:pt idx="2894">
                  <c:v>3094</c:v>
                </c:pt>
                <c:pt idx="2895">
                  <c:v>3095</c:v>
                </c:pt>
                <c:pt idx="2896">
                  <c:v>3096</c:v>
                </c:pt>
                <c:pt idx="2897">
                  <c:v>3097</c:v>
                </c:pt>
                <c:pt idx="2898">
                  <c:v>3098</c:v>
                </c:pt>
                <c:pt idx="2899">
                  <c:v>3099</c:v>
                </c:pt>
                <c:pt idx="2900">
                  <c:v>3100</c:v>
                </c:pt>
                <c:pt idx="2901">
                  <c:v>3101</c:v>
                </c:pt>
                <c:pt idx="2902">
                  <c:v>3102</c:v>
                </c:pt>
                <c:pt idx="2903">
                  <c:v>3103</c:v>
                </c:pt>
                <c:pt idx="2904">
                  <c:v>3104</c:v>
                </c:pt>
                <c:pt idx="2905">
                  <c:v>3105</c:v>
                </c:pt>
                <c:pt idx="2906">
                  <c:v>3106</c:v>
                </c:pt>
                <c:pt idx="2907">
                  <c:v>3107</c:v>
                </c:pt>
                <c:pt idx="2908">
                  <c:v>3108</c:v>
                </c:pt>
                <c:pt idx="2909">
                  <c:v>3109</c:v>
                </c:pt>
                <c:pt idx="2910">
                  <c:v>3110</c:v>
                </c:pt>
                <c:pt idx="2911">
                  <c:v>3111</c:v>
                </c:pt>
                <c:pt idx="2912">
                  <c:v>3112</c:v>
                </c:pt>
                <c:pt idx="2913">
                  <c:v>3113</c:v>
                </c:pt>
                <c:pt idx="2914">
                  <c:v>3114</c:v>
                </c:pt>
                <c:pt idx="2915">
                  <c:v>3115</c:v>
                </c:pt>
                <c:pt idx="2916">
                  <c:v>3116</c:v>
                </c:pt>
                <c:pt idx="2917">
                  <c:v>3117</c:v>
                </c:pt>
                <c:pt idx="2918">
                  <c:v>3118</c:v>
                </c:pt>
                <c:pt idx="2919">
                  <c:v>3119</c:v>
                </c:pt>
                <c:pt idx="2920">
                  <c:v>3120</c:v>
                </c:pt>
                <c:pt idx="2921">
                  <c:v>3121</c:v>
                </c:pt>
                <c:pt idx="2922">
                  <c:v>3122</c:v>
                </c:pt>
                <c:pt idx="2923">
                  <c:v>3123</c:v>
                </c:pt>
                <c:pt idx="2924">
                  <c:v>3124</c:v>
                </c:pt>
                <c:pt idx="2925">
                  <c:v>3125</c:v>
                </c:pt>
                <c:pt idx="2926">
                  <c:v>3126</c:v>
                </c:pt>
                <c:pt idx="2927">
                  <c:v>3127</c:v>
                </c:pt>
                <c:pt idx="2928">
                  <c:v>3128</c:v>
                </c:pt>
                <c:pt idx="2929">
                  <c:v>3129</c:v>
                </c:pt>
                <c:pt idx="2930">
                  <c:v>3130</c:v>
                </c:pt>
                <c:pt idx="2931">
                  <c:v>3131</c:v>
                </c:pt>
                <c:pt idx="2932">
                  <c:v>3132</c:v>
                </c:pt>
                <c:pt idx="2933">
                  <c:v>3133</c:v>
                </c:pt>
                <c:pt idx="2934">
                  <c:v>3134</c:v>
                </c:pt>
                <c:pt idx="2935">
                  <c:v>3135</c:v>
                </c:pt>
                <c:pt idx="2936">
                  <c:v>3136</c:v>
                </c:pt>
                <c:pt idx="2937">
                  <c:v>3137</c:v>
                </c:pt>
                <c:pt idx="2938">
                  <c:v>3138</c:v>
                </c:pt>
                <c:pt idx="2939">
                  <c:v>3139</c:v>
                </c:pt>
                <c:pt idx="2940">
                  <c:v>3140</c:v>
                </c:pt>
                <c:pt idx="2941">
                  <c:v>3141</c:v>
                </c:pt>
                <c:pt idx="2942">
                  <c:v>3142</c:v>
                </c:pt>
                <c:pt idx="2943">
                  <c:v>3143</c:v>
                </c:pt>
                <c:pt idx="2944">
                  <c:v>3144</c:v>
                </c:pt>
                <c:pt idx="2945">
                  <c:v>3145</c:v>
                </c:pt>
                <c:pt idx="2946">
                  <c:v>3146</c:v>
                </c:pt>
                <c:pt idx="2947">
                  <c:v>3147</c:v>
                </c:pt>
                <c:pt idx="2948">
                  <c:v>3148</c:v>
                </c:pt>
                <c:pt idx="2949">
                  <c:v>3149</c:v>
                </c:pt>
                <c:pt idx="2950">
                  <c:v>3150</c:v>
                </c:pt>
                <c:pt idx="2951">
                  <c:v>3151</c:v>
                </c:pt>
                <c:pt idx="2952">
                  <c:v>3152</c:v>
                </c:pt>
                <c:pt idx="2953">
                  <c:v>3153</c:v>
                </c:pt>
                <c:pt idx="2954">
                  <c:v>3154</c:v>
                </c:pt>
                <c:pt idx="2955">
                  <c:v>3155</c:v>
                </c:pt>
                <c:pt idx="2956">
                  <c:v>3156</c:v>
                </c:pt>
                <c:pt idx="2957">
                  <c:v>3157</c:v>
                </c:pt>
                <c:pt idx="2958">
                  <c:v>3158</c:v>
                </c:pt>
                <c:pt idx="2959">
                  <c:v>3159</c:v>
                </c:pt>
                <c:pt idx="2960">
                  <c:v>3160</c:v>
                </c:pt>
                <c:pt idx="2961">
                  <c:v>3161</c:v>
                </c:pt>
                <c:pt idx="2962">
                  <c:v>3162</c:v>
                </c:pt>
                <c:pt idx="2963">
                  <c:v>3163</c:v>
                </c:pt>
                <c:pt idx="2964">
                  <c:v>3164</c:v>
                </c:pt>
                <c:pt idx="2965">
                  <c:v>3165</c:v>
                </c:pt>
                <c:pt idx="2966">
                  <c:v>3166</c:v>
                </c:pt>
                <c:pt idx="2967">
                  <c:v>3167</c:v>
                </c:pt>
                <c:pt idx="2968">
                  <c:v>3168</c:v>
                </c:pt>
                <c:pt idx="2969">
                  <c:v>3169</c:v>
                </c:pt>
                <c:pt idx="2970">
                  <c:v>3170</c:v>
                </c:pt>
                <c:pt idx="2971">
                  <c:v>3171</c:v>
                </c:pt>
                <c:pt idx="2972">
                  <c:v>3172</c:v>
                </c:pt>
                <c:pt idx="2973">
                  <c:v>3173</c:v>
                </c:pt>
                <c:pt idx="2974">
                  <c:v>3174</c:v>
                </c:pt>
                <c:pt idx="2975">
                  <c:v>3175</c:v>
                </c:pt>
                <c:pt idx="2976">
                  <c:v>3176</c:v>
                </c:pt>
                <c:pt idx="2977">
                  <c:v>3177</c:v>
                </c:pt>
                <c:pt idx="2978">
                  <c:v>3178</c:v>
                </c:pt>
                <c:pt idx="2979">
                  <c:v>3179</c:v>
                </c:pt>
                <c:pt idx="2980">
                  <c:v>3180</c:v>
                </c:pt>
                <c:pt idx="2981">
                  <c:v>3181</c:v>
                </c:pt>
                <c:pt idx="2982">
                  <c:v>3182</c:v>
                </c:pt>
                <c:pt idx="2983">
                  <c:v>3183</c:v>
                </c:pt>
                <c:pt idx="2984">
                  <c:v>3184</c:v>
                </c:pt>
                <c:pt idx="2985">
                  <c:v>3185</c:v>
                </c:pt>
                <c:pt idx="2986">
                  <c:v>3186</c:v>
                </c:pt>
                <c:pt idx="2987">
                  <c:v>3187</c:v>
                </c:pt>
                <c:pt idx="2988">
                  <c:v>3188</c:v>
                </c:pt>
                <c:pt idx="2989">
                  <c:v>3189</c:v>
                </c:pt>
                <c:pt idx="2990">
                  <c:v>3190</c:v>
                </c:pt>
                <c:pt idx="2991">
                  <c:v>3191</c:v>
                </c:pt>
                <c:pt idx="2992">
                  <c:v>3192</c:v>
                </c:pt>
                <c:pt idx="2993">
                  <c:v>3193</c:v>
                </c:pt>
                <c:pt idx="2994">
                  <c:v>3194</c:v>
                </c:pt>
                <c:pt idx="2995">
                  <c:v>3195</c:v>
                </c:pt>
                <c:pt idx="2996">
                  <c:v>3196</c:v>
                </c:pt>
                <c:pt idx="2997">
                  <c:v>3197</c:v>
                </c:pt>
                <c:pt idx="2998">
                  <c:v>3198</c:v>
                </c:pt>
                <c:pt idx="2999">
                  <c:v>3199</c:v>
                </c:pt>
                <c:pt idx="3000">
                  <c:v>3200</c:v>
                </c:pt>
                <c:pt idx="3001">
                  <c:v>3201</c:v>
                </c:pt>
                <c:pt idx="3002">
                  <c:v>3202</c:v>
                </c:pt>
                <c:pt idx="3003">
                  <c:v>3203</c:v>
                </c:pt>
                <c:pt idx="3004">
                  <c:v>3204</c:v>
                </c:pt>
                <c:pt idx="3005">
                  <c:v>3205</c:v>
                </c:pt>
                <c:pt idx="3006">
                  <c:v>3206</c:v>
                </c:pt>
                <c:pt idx="3007">
                  <c:v>3207</c:v>
                </c:pt>
                <c:pt idx="3008">
                  <c:v>3208</c:v>
                </c:pt>
                <c:pt idx="3009">
                  <c:v>3209</c:v>
                </c:pt>
                <c:pt idx="3010">
                  <c:v>3210</c:v>
                </c:pt>
                <c:pt idx="3011">
                  <c:v>3211</c:v>
                </c:pt>
                <c:pt idx="3012">
                  <c:v>3212</c:v>
                </c:pt>
                <c:pt idx="3013">
                  <c:v>3213</c:v>
                </c:pt>
                <c:pt idx="3014">
                  <c:v>3214</c:v>
                </c:pt>
                <c:pt idx="3015">
                  <c:v>3215</c:v>
                </c:pt>
                <c:pt idx="3016">
                  <c:v>3216</c:v>
                </c:pt>
                <c:pt idx="3017">
                  <c:v>3217</c:v>
                </c:pt>
                <c:pt idx="3018">
                  <c:v>3218</c:v>
                </c:pt>
                <c:pt idx="3019">
                  <c:v>3219</c:v>
                </c:pt>
                <c:pt idx="3020">
                  <c:v>3220</c:v>
                </c:pt>
                <c:pt idx="3021">
                  <c:v>3221</c:v>
                </c:pt>
                <c:pt idx="3022">
                  <c:v>3222</c:v>
                </c:pt>
                <c:pt idx="3023">
                  <c:v>3223</c:v>
                </c:pt>
                <c:pt idx="3024">
                  <c:v>3224</c:v>
                </c:pt>
                <c:pt idx="3025">
                  <c:v>3225</c:v>
                </c:pt>
                <c:pt idx="3026">
                  <c:v>3226</c:v>
                </c:pt>
                <c:pt idx="3027">
                  <c:v>3227</c:v>
                </c:pt>
                <c:pt idx="3028">
                  <c:v>3228</c:v>
                </c:pt>
                <c:pt idx="3029">
                  <c:v>3229</c:v>
                </c:pt>
                <c:pt idx="3030">
                  <c:v>3230</c:v>
                </c:pt>
                <c:pt idx="3031">
                  <c:v>3231</c:v>
                </c:pt>
                <c:pt idx="3032">
                  <c:v>3232</c:v>
                </c:pt>
                <c:pt idx="3033">
                  <c:v>3233</c:v>
                </c:pt>
                <c:pt idx="3034">
                  <c:v>3234</c:v>
                </c:pt>
                <c:pt idx="3035">
                  <c:v>3235</c:v>
                </c:pt>
                <c:pt idx="3036">
                  <c:v>3236</c:v>
                </c:pt>
                <c:pt idx="3037">
                  <c:v>3237</c:v>
                </c:pt>
                <c:pt idx="3038">
                  <c:v>3238</c:v>
                </c:pt>
                <c:pt idx="3039">
                  <c:v>3239</c:v>
                </c:pt>
                <c:pt idx="3040">
                  <c:v>3240</c:v>
                </c:pt>
                <c:pt idx="3041">
                  <c:v>3241</c:v>
                </c:pt>
                <c:pt idx="3042">
                  <c:v>3242</c:v>
                </c:pt>
                <c:pt idx="3043">
                  <c:v>3243</c:v>
                </c:pt>
                <c:pt idx="3044">
                  <c:v>3244</c:v>
                </c:pt>
                <c:pt idx="3045">
                  <c:v>3245</c:v>
                </c:pt>
                <c:pt idx="3046">
                  <c:v>3246</c:v>
                </c:pt>
                <c:pt idx="3047">
                  <c:v>3247</c:v>
                </c:pt>
                <c:pt idx="3048">
                  <c:v>3248</c:v>
                </c:pt>
                <c:pt idx="3049">
                  <c:v>3249</c:v>
                </c:pt>
                <c:pt idx="3050">
                  <c:v>3250</c:v>
                </c:pt>
                <c:pt idx="3051">
                  <c:v>3251</c:v>
                </c:pt>
                <c:pt idx="3052">
                  <c:v>3252</c:v>
                </c:pt>
                <c:pt idx="3053">
                  <c:v>3253</c:v>
                </c:pt>
                <c:pt idx="3054">
                  <c:v>3254</c:v>
                </c:pt>
                <c:pt idx="3055">
                  <c:v>3255</c:v>
                </c:pt>
                <c:pt idx="3056">
                  <c:v>3256</c:v>
                </c:pt>
                <c:pt idx="3057">
                  <c:v>3257</c:v>
                </c:pt>
                <c:pt idx="3058">
                  <c:v>3258</c:v>
                </c:pt>
                <c:pt idx="3059">
                  <c:v>3259</c:v>
                </c:pt>
                <c:pt idx="3060">
                  <c:v>3260</c:v>
                </c:pt>
                <c:pt idx="3061">
                  <c:v>3261</c:v>
                </c:pt>
                <c:pt idx="3062">
                  <c:v>3262</c:v>
                </c:pt>
                <c:pt idx="3063">
                  <c:v>3263</c:v>
                </c:pt>
                <c:pt idx="3064">
                  <c:v>3264</c:v>
                </c:pt>
                <c:pt idx="3065">
                  <c:v>3265</c:v>
                </c:pt>
                <c:pt idx="3066">
                  <c:v>3266</c:v>
                </c:pt>
                <c:pt idx="3067">
                  <c:v>3267</c:v>
                </c:pt>
                <c:pt idx="3068">
                  <c:v>3268</c:v>
                </c:pt>
                <c:pt idx="3069">
                  <c:v>3269</c:v>
                </c:pt>
                <c:pt idx="3070">
                  <c:v>3270</c:v>
                </c:pt>
                <c:pt idx="3071">
                  <c:v>3271</c:v>
                </c:pt>
                <c:pt idx="3072">
                  <c:v>3272</c:v>
                </c:pt>
                <c:pt idx="3073">
                  <c:v>3273</c:v>
                </c:pt>
                <c:pt idx="3074">
                  <c:v>3274</c:v>
                </c:pt>
                <c:pt idx="3075">
                  <c:v>3275</c:v>
                </c:pt>
                <c:pt idx="3076">
                  <c:v>3276</c:v>
                </c:pt>
                <c:pt idx="3077">
                  <c:v>3277</c:v>
                </c:pt>
                <c:pt idx="3078">
                  <c:v>3278</c:v>
                </c:pt>
                <c:pt idx="3079">
                  <c:v>3279</c:v>
                </c:pt>
                <c:pt idx="3080">
                  <c:v>3280</c:v>
                </c:pt>
                <c:pt idx="3081">
                  <c:v>3281</c:v>
                </c:pt>
                <c:pt idx="3082">
                  <c:v>3282</c:v>
                </c:pt>
                <c:pt idx="3083">
                  <c:v>3283</c:v>
                </c:pt>
                <c:pt idx="3084">
                  <c:v>3284</c:v>
                </c:pt>
                <c:pt idx="3085">
                  <c:v>3285</c:v>
                </c:pt>
                <c:pt idx="3086">
                  <c:v>3286</c:v>
                </c:pt>
                <c:pt idx="3087">
                  <c:v>3287</c:v>
                </c:pt>
                <c:pt idx="3088">
                  <c:v>3288</c:v>
                </c:pt>
                <c:pt idx="3089">
                  <c:v>3289</c:v>
                </c:pt>
                <c:pt idx="3090">
                  <c:v>3290</c:v>
                </c:pt>
                <c:pt idx="3091">
                  <c:v>3291</c:v>
                </c:pt>
                <c:pt idx="3092">
                  <c:v>3292</c:v>
                </c:pt>
                <c:pt idx="3093">
                  <c:v>3293</c:v>
                </c:pt>
                <c:pt idx="3094">
                  <c:v>3294</c:v>
                </c:pt>
                <c:pt idx="3095">
                  <c:v>3295</c:v>
                </c:pt>
                <c:pt idx="3096">
                  <c:v>3296</c:v>
                </c:pt>
                <c:pt idx="3097">
                  <c:v>3297</c:v>
                </c:pt>
                <c:pt idx="3098">
                  <c:v>3298</c:v>
                </c:pt>
                <c:pt idx="3099">
                  <c:v>3299</c:v>
                </c:pt>
                <c:pt idx="3100">
                  <c:v>3300</c:v>
                </c:pt>
                <c:pt idx="3101">
                  <c:v>3301</c:v>
                </c:pt>
                <c:pt idx="3102">
                  <c:v>3302</c:v>
                </c:pt>
                <c:pt idx="3103">
                  <c:v>3303</c:v>
                </c:pt>
                <c:pt idx="3104">
                  <c:v>3304</c:v>
                </c:pt>
                <c:pt idx="3105">
                  <c:v>3305</c:v>
                </c:pt>
                <c:pt idx="3106">
                  <c:v>3306</c:v>
                </c:pt>
                <c:pt idx="3107">
                  <c:v>3307</c:v>
                </c:pt>
                <c:pt idx="3108">
                  <c:v>3308</c:v>
                </c:pt>
                <c:pt idx="3109">
                  <c:v>3309</c:v>
                </c:pt>
                <c:pt idx="3110">
                  <c:v>3310</c:v>
                </c:pt>
                <c:pt idx="3111">
                  <c:v>3311</c:v>
                </c:pt>
                <c:pt idx="3112">
                  <c:v>3312</c:v>
                </c:pt>
                <c:pt idx="3113">
                  <c:v>3313</c:v>
                </c:pt>
                <c:pt idx="3114">
                  <c:v>3314</c:v>
                </c:pt>
                <c:pt idx="3115">
                  <c:v>3315</c:v>
                </c:pt>
                <c:pt idx="3116">
                  <c:v>3316</c:v>
                </c:pt>
                <c:pt idx="3117">
                  <c:v>3317</c:v>
                </c:pt>
                <c:pt idx="3118">
                  <c:v>3318</c:v>
                </c:pt>
                <c:pt idx="3119">
                  <c:v>3319</c:v>
                </c:pt>
                <c:pt idx="3120">
                  <c:v>3320</c:v>
                </c:pt>
                <c:pt idx="3121">
                  <c:v>3321</c:v>
                </c:pt>
                <c:pt idx="3122">
                  <c:v>3322</c:v>
                </c:pt>
                <c:pt idx="3123">
                  <c:v>3323</c:v>
                </c:pt>
                <c:pt idx="3124">
                  <c:v>3324</c:v>
                </c:pt>
                <c:pt idx="3125">
                  <c:v>3325</c:v>
                </c:pt>
                <c:pt idx="3126">
                  <c:v>3326</c:v>
                </c:pt>
                <c:pt idx="3127">
                  <c:v>3327</c:v>
                </c:pt>
                <c:pt idx="3128">
                  <c:v>3328</c:v>
                </c:pt>
                <c:pt idx="3129">
                  <c:v>3329</c:v>
                </c:pt>
                <c:pt idx="3130">
                  <c:v>3330</c:v>
                </c:pt>
                <c:pt idx="3131">
                  <c:v>3331</c:v>
                </c:pt>
                <c:pt idx="3132">
                  <c:v>3332</c:v>
                </c:pt>
                <c:pt idx="3133">
                  <c:v>3333</c:v>
                </c:pt>
                <c:pt idx="3134">
                  <c:v>3334</c:v>
                </c:pt>
                <c:pt idx="3135">
                  <c:v>3335</c:v>
                </c:pt>
                <c:pt idx="3136">
                  <c:v>3336</c:v>
                </c:pt>
                <c:pt idx="3137">
                  <c:v>3337</c:v>
                </c:pt>
                <c:pt idx="3138">
                  <c:v>3338</c:v>
                </c:pt>
                <c:pt idx="3139">
                  <c:v>3339</c:v>
                </c:pt>
                <c:pt idx="3140">
                  <c:v>3340</c:v>
                </c:pt>
                <c:pt idx="3141">
                  <c:v>3341</c:v>
                </c:pt>
                <c:pt idx="3142">
                  <c:v>3342</c:v>
                </c:pt>
                <c:pt idx="3143">
                  <c:v>3343</c:v>
                </c:pt>
                <c:pt idx="3144">
                  <c:v>3344</c:v>
                </c:pt>
                <c:pt idx="3145">
                  <c:v>3345</c:v>
                </c:pt>
                <c:pt idx="3146">
                  <c:v>3346</c:v>
                </c:pt>
                <c:pt idx="3147">
                  <c:v>3347</c:v>
                </c:pt>
                <c:pt idx="3148">
                  <c:v>3348</c:v>
                </c:pt>
                <c:pt idx="3149">
                  <c:v>3349</c:v>
                </c:pt>
                <c:pt idx="3150">
                  <c:v>3350</c:v>
                </c:pt>
                <c:pt idx="3151">
                  <c:v>3351</c:v>
                </c:pt>
                <c:pt idx="3152">
                  <c:v>3352</c:v>
                </c:pt>
                <c:pt idx="3153">
                  <c:v>3353</c:v>
                </c:pt>
                <c:pt idx="3154">
                  <c:v>3354</c:v>
                </c:pt>
                <c:pt idx="3155">
                  <c:v>3355</c:v>
                </c:pt>
                <c:pt idx="3156">
                  <c:v>3356</c:v>
                </c:pt>
                <c:pt idx="3157">
                  <c:v>3357</c:v>
                </c:pt>
                <c:pt idx="3158">
                  <c:v>3358</c:v>
                </c:pt>
                <c:pt idx="3159">
                  <c:v>3359</c:v>
                </c:pt>
                <c:pt idx="3160">
                  <c:v>3360</c:v>
                </c:pt>
                <c:pt idx="3161">
                  <c:v>3361</c:v>
                </c:pt>
                <c:pt idx="3162">
                  <c:v>3362</c:v>
                </c:pt>
                <c:pt idx="3163">
                  <c:v>3363</c:v>
                </c:pt>
                <c:pt idx="3164">
                  <c:v>3364</c:v>
                </c:pt>
                <c:pt idx="3165">
                  <c:v>3365</c:v>
                </c:pt>
                <c:pt idx="3166">
                  <c:v>3366</c:v>
                </c:pt>
                <c:pt idx="3167">
                  <c:v>3367</c:v>
                </c:pt>
                <c:pt idx="3168">
                  <c:v>3368</c:v>
                </c:pt>
                <c:pt idx="3169">
                  <c:v>3369</c:v>
                </c:pt>
                <c:pt idx="3170">
                  <c:v>3370</c:v>
                </c:pt>
                <c:pt idx="3171">
                  <c:v>3371</c:v>
                </c:pt>
                <c:pt idx="3172">
                  <c:v>3372</c:v>
                </c:pt>
                <c:pt idx="3173">
                  <c:v>3373</c:v>
                </c:pt>
                <c:pt idx="3174">
                  <c:v>3374</c:v>
                </c:pt>
                <c:pt idx="3175">
                  <c:v>3375</c:v>
                </c:pt>
                <c:pt idx="3176">
                  <c:v>3376</c:v>
                </c:pt>
                <c:pt idx="3177">
                  <c:v>3377</c:v>
                </c:pt>
                <c:pt idx="3178">
                  <c:v>3378</c:v>
                </c:pt>
                <c:pt idx="3179">
                  <c:v>3379</c:v>
                </c:pt>
                <c:pt idx="3180">
                  <c:v>3380</c:v>
                </c:pt>
                <c:pt idx="3181">
                  <c:v>3381</c:v>
                </c:pt>
                <c:pt idx="3182">
                  <c:v>3382</c:v>
                </c:pt>
                <c:pt idx="3183">
                  <c:v>3383</c:v>
                </c:pt>
                <c:pt idx="3184">
                  <c:v>3384</c:v>
                </c:pt>
                <c:pt idx="3185">
                  <c:v>3385</c:v>
                </c:pt>
                <c:pt idx="3186">
                  <c:v>3386</c:v>
                </c:pt>
                <c:pt idx="3187">
                  <c:v>3387</c:v>
                </c:pt>
                <c:pt idx="3188">
                  <c:v>3388</c:v>
                </c:pt>
                <c:pt idx="3189">
                  <c:v>3389</c:v>
                </c:pt>
                <c:pt idx="3190">
                  <c:v>3390</c:v>
                </c:pt>
                <c:pt idx="3191">
                  <c:v>3391</c:v>
                </c:pt>
                <c:pt idx="3192">
                  <c:v>3392</c:v>
                </c:pt>
                <c:pt idx="3193">
                  <c:v>3393</c:v>
                </c:pt>
                <c:pt idx="3194">
                  <c:v>3394</c:v>
                </c:pt>
                <c:pt idx="3195">
                  <c:v>3395</c:v>
                </c:pt>
                <c:pt idx="3196">
                  <c:v>3396</c:v>
                </c:pt>
                <c:pt idx="3197">
                  <c:v>3397</c:v>
                </c:pt>
                <c:pt idx="3198">
                  <c:v>3398</c:v>
                </c:pt>
                <c:pt idx="3199">
                  <c:v>3399</c:v>
                </c:pt>
                <c:pt idx="3200">
                  <c:v>3400</c:v>
                </c:pt>
                <c:pt idx="3201">
                  <c:v>3401</c:v>
                </c:pt>
                <c:pt idx="3202">
                  <c:v>3402</c:v>
                </c:pt>
                <c:pt idx="3203">
                  <c:v>3403</c:v>
                </c:pt>
                <c:pt idx="3204">
                  <c:v>3404</c:v>
                </c:pt>
                <c:pt idx="3205">
                  <c:v>3405</c:v>
                </c:pt>
                <c:pt idx="3206">
                  <c:v>3406</c:v>
                </c:pt>
                <c:pt idx="3207">
                  <c:v>3407</c:v>
                </c:pt>
                <c:pt idx="3208">
                  <c:v>3408</c:v>
                </c:pt>
                <c:pt idx="3209">
                  <c:v>3409</c:v>
                </c:pt>
                <c:pt idx="3210">
                  <c:v>3410</c:v>
                </c:pt>
                <c:pt idx="3211">
                  <c:v>3411</c:v>
                </c:pt>
                <c:pt idx="3212">
                  <c:v>3412</c:v>
                </c:pt>
                <c:pt idx="3213">
                  <c:v>3413</c:v>
                </c:pt>
                <c:pt idx="3214">
                  <c:v>3414</c:v>
                </c:pt>
                <c:pt idx="3215">
                  <c:v>3415</c:v>
                </c:pt>
                <c:pt idx="3216">
                  <c:v>3416</c:v>
                </c:pt>
                <c:pt idx="3217">
                  <c:v>3417</c:v>
                </c:pt>
                <c:pt idx="3218">
                  <c:v>3418</c:v>
                </c:pt>
                <c:pt idx="3219">
                  <c:v>3419</c:v>
                </c:pt>
                <c:pt idx="3220">
                  <c:v>3420</c:v>
                </c:pt>
                <c:pt idx="3221">
                  <c:v>3421</c:v>
                </c:pt>
                <c:pt idx="3222">
                  <c:v>3422</c:v>
                </c:pt>
                <c:pt idx="3223">
                  <c:v>3423</c:v>
                </c:pt>
                <c:pt idx="3224">
                  <c:v>3424</c:v>
                </c:pt>
                <c:pt idx="3225">
                  <c:v>3425</c:v>
                </c:pt>
                <c:pt idx="3226">
                  <c:v>3426</c:v>
                </c:pt>
                <c:pt idx="3227">
                  <c:v>3427</c:v>
                </c:pt>
                <c:pt idx="3228">
                  <c:v>3428</c:v>
                </c:pt>
                <c:pt idx="3229">
                  <c:v>3429</c:v>
                </c:pt>
                <c:pt idx="3230">
                  <c:v>3430</c:v>
                </c:pt>
                <c:pt idx="3231">
                  <c:v>3431</c:v>
                </c:pt>
                <c:pt idx="3232">
                  <c:v>3432</c:v>
                </c:pt>
                <c:pt idx="3233">
                  <c:v>3433</c:v>
                </c:pt>
                <c:pt idx="3234">
                  <c:v>3434</c:v>
                </c:pt>
                <c:pt idx="3235">
                  <c:v>3435</c:v>
                </c:pt>
                <c:pt idx="3236">
                  <c:v>3436</c:v>
                </c:pt>
                <c:pt idx="3237">
                  <c:v>3437</c:v>
                </c:pt>
                <c:pt idx="3238">
                  <c:v>3438</c:v>
                </c:pt>
                <c:pt idx="3239">
                  <c:v>3439</c:v>
                </c:pt>
                <c:pt idx="3240">
                  <c:v>3440</c:v>
                </c:pt>
                <c:pt idx="3241">
                  <c:v>3441</c:v>
                </c:pt>
                <c:pt idx="3242">
                  <c:v>3442</c:v>
                </c:pt>
                <c:pt idx="3243">
                  <c:v>3443</c:v>
                </c:pt>
                <c:pt idx="3244">
                  <c:v>3444</c:v>
                </c:pt>
                <c:pt idx="3245">
                  <c:v>3445</c:v>
                </c:pt>
                <c:pt idx="3246">
                  <c:v>3446</c:v>
                </c:pt>
                <c:pt idx="3247">
                  <c:v>3447</c:v>
                </c:pt>
                <c:pt idx="3248">
                  <c:v>3448</c:v>
                </c:pt>
                <c:pt idx="3249">
                  <c:v>3449</c:v>
                </c:pt>
                <c:pt idx="3250">
                  <c:v>3450</c:v>
                </c:pt>
                <c:pt idx="3251">
                  <c:v>3451</c:v>
                </c:pt>
                <c:pt idx="3252">
                  <c:v>3452</c:v>
                </c:pt>
                <c:pt idx="3253">
                  <c:v>3453</c:v>
                </c:pt>
                <c:pt idx="3254">
                  <c:v>3454</c:v>
                </c:pt>
                <c:pt idx="3255">
                  <c:v>3455</c:v>
                </c:pt>
                <c:pt idx="3256">
                  <c:v>3456</c:v>
                </c:pt>
                <c:pt idx="3257">
                  <c:v>3457</c:v>
                </c:pt>
                <c:pt idx="3258">
                  <c:v>3458</c:v>
                </c:pt>
                <c:pt idx="3259">
                  <c:v>3459</c:v>
                </c:pt>
                <c:pt idx="3260">
                  <c:v>3460</c:v>
                </c:pt>
                <c:pt idx="3261">
                  <c:v>3461</c:v>
                </c:pt>
                <c:pt idx="3262">
                  <c:v>3462</c:v>
                </c:pt>
                <c:pt idx="3263">
                  <c:v>3463</c:v>
                </c:pt>
                <c:pt idx="3264">
                  <c:v>3464</c:v>
                </c:pt>
                <c:pt idx="3265">
                  <c:v>3465</c:v>
                </c:pt>
                <c:pt idx="3266">
                  <c:v>3466</c:v>
                </c:pt>
                <c:pt idx="3267">
                  <c:v>3467</c:v>
                </c:pt>
                <c:pt idx="3268">
                  <c:v>3468</c:v>
                </c:pt>
                <c:pt idx="3269">
                  <c:v>3469</c:v>
                </c:pt>
                <c:pt idx="3270">
                  <c:v>3470</c:v>
                </c:pt>
                <c:pt idx="3271">
                  <c:v>3471</c:v>
                </c:pt>
                <c:pt idx="3272">
                  <c:v>3472</c:v>
                </c:pt>
                <c:pt idx="3273">
                  <c:v>3473</c:v>
                </c:pt>
                <c:pt idx="3274">
                  <c:v>3474</c:v>
                </c:pt>
                <c:pt idx="3275">
                  <c:v>3475</c:v>
                </c:pt>
                <c:pt idx="3276">
                  <c:v>3476</c:v>
                </c:pt>
                <c:pt idx="3277">
                  <c:v>3477</c:v>
                </c:pt>
                <c:pt idx="3278">
                  <c:v>3478</c:v>
                </c:pt>
                <c:pt idx="3279">
                  <c:v>3479</c:v>
                </c:pt>
                <c:pt idx="3280">
                  <c:v>3480</c:v>
                </c:pt>
                <c:pt idx="3281">
                  <c:v>3481</c:v>
                </c:pt>
                <c:pt idx="3282">
                  <c:v>3482</c:v>
                </c:pt>
                <c:pt idx="3283">
                  <c:v>3483</c:v>
                </c:pt>
                <c:pt idx="3284">
                  <c:v>3484</c:v>
                </c:pt>
                <c:pt idx="3285">
                  <c:v>3485</c:v>
                </c:pt>
                <c:pt idx="3286">
                  <c:v>3486</c:v>
                </c:pt>
                <c:pt idx="3287">
                  <c:v>3487</c:v>
                </c:pt>
                <c:pt idx="3288">
                  <c:v>3488</c:v>
                </c:pt>
                <c:pt idx="3289">
                  <c:v>3489</c:v>
                </c:pt>
                <c:pt idx="3290">
                  <c:v>3490</c:v>
                </c:pt>
                <c:pt idx="3291">
                  <c:v>3491</c:v>
                </c:pt>
                <c:pt idx="3292">
                  <c:v>3492</c:v>
                </c:pt>
                <c:pt idx="3293">
                  <c:v>3493</c:v>
                </c:pt>
                <c:pt idx="3294">
                  <c:v>3494</c:v>
                </c:pt>
                <c:pt idx="3295">
                  <c:v>3495</c:v>
                </c:pt>
                <c:pt idx="3296">
                  <c:v>3496</c:v>
                </c:pt>
                <c:pt idx="3297">
                  <c:v>3497</c:v>
                </c:pt>
                <c:pt idx="3298">
                  <c:v>3498</c:v>
                </c:pt>
                <c:pt idx="3299">
                  <c:v>3499</c:v>
                </c:pt>
                <c:pt idx="3300">
                  <c:v>3500</c:v>
                </c:pt>
                <c:pt idx="3301">
                  <c:v>3501</c:v>
                </c:pt>
                <c:pt idx="3302">
                  <c:v>3502</c:v>
                </c:pt>
                <c:pt idx="3303">
                  <c:v>3503</c:v>
                </c:pt>
                <c:pt idx="3304">
                  <c:v>3504</c:v>
                </c:pt>
                <c:pt idx="3305">
                  <c:v>3505</c:v>
                </c:pt>
                <c:pt idx="3306">
                  <c:v>3506</c:v>
                </c:pt>
                <c:pt idx="3307">
                  <c:v>3507</c:v>
                </c:pt>
                <c:pt idx="3308">
                  <c:v>3508</c:v>
                </c:pt>
                <c:pt idx="3309">
                  <c:v>3509</c:v>
                </c:pt>
                <c:pt idx="3310">
                  <c:v>3510</c:v>
                </c:pt>
                <c:pt idx="3311">
                  <c:v>3511</c:v>
                </c:pt>
                <c:pt idx="3312">
                  <c:v>3512</c:v>
                </c:pt>
                <c:pt idx="3313">
                  <c:v>3513</c:v>
                </c:pt>
                <c:pt idx="3314">
                  <c:v>3514</c:v>
                </c:pt>
                <c:pt idx="3315">
                  <c:v>3515</c:v>
                </c:pt>
                <c:pt idx="3316">
                  <c:v>3516</c:v>
                </c:pt>
                <c:pt idx="3317">
                  <c:v>3517</c:v>
                </c:pt>
                <c:pt idx="3318">
                  <c:v>3518</c:v>
                </c:pt>
                <c:pt idx="3319">
                  <c:v>3519</c:v>
                </c:pt>
                <c:pt idx="3320">
                  <c:v>3520</c:v>
                </c:pt>
                <c:pt idx="3321">
                  <c:v>3521</c:v>
                </c:pt>
                <c:pt idx="3322">
                  <c:v>3522</c:v>
                </c:pt>
                <c:pt idx="3323">
                  <c:v>3523</c:v>
                </c:pt>
                <c:pt idx="3324">
                  <c:v>3524</c:v>
                </c:pt>
                <c:pt idx="3325">
                  <c:v>3525</c:v>
                </c:pt>
                <c:pt idx="3326">
                  <c:v>3526</c:v>
                </c:pt>
                <c:pt idx="3327">
                  <c:v>3527</c:v>
                </c:pt>
                <c:pt idx="3328">
                  <c:v>3528</c:v>
                </c:pt>
                <c:pt idx="3329">
                  <c:v>3529</c:v>
                </c:pt>
                <c:pt idx="3330">
                  <c:v>3530</c:v>
                </c:pt>
                <c:pt idx="3331">
                  <c:v>3531</c:v>
                </c:pt>
                <c:pt idx="3332">
                  <c:v>3532</c:v>
                </c:pt>
                <c:pt idx="3333">
                  <c:v>3533</c:v>
                </c:pt>
                <c:pt idx="3334">
                  <c:v>3534</c:v>
                </c:pt>
                <c:pt idx="3335">
                  <c:v>3535</c:v>
                </c:pt>
                <c:pt idx="3336">
                  <c:v>3536</c:v>
                </c:pt>
                <c:pt idx="3337">
                  <c:v>3537</c:v>
                </c:pt>
                <c:pt idx="3338">
                  <c:v>3538</c:v>
                </c:pt>
                <c:pt idx="3339">
                  <c:v>3539</c:v>
                </c:pt>
                <c:pt idx="3340">
                  <c:v>3540</c:v>
                </c:pt>
                <c:pt idx="3341">
                  <c:v>3541</c:v>
                </c:pt>
                <c:pt idx="3342">
                  <c:v>3542</c:v>
                </c:pt>
                <c:pt idx="3343">
                  <c:v>3543</c:v>
                </c:pt>
                <c:pt idx="3344">
                  <c:v>3544</c:v>
                </c:pt>
                <c:pt idx="3345">
                  <c:v>3545</c:v>
                </c:pt>
                <c:pt idx="3346">
                  <c:v>3546</c:v>
                </c:pt>
                <c:pt idx="3347">
                  <c:v>3547</c:v>
                </c:pt>
                <c:pt idx="3348">
                  <c:v>3548</c:v>
                </c:pt>
                <c:pt idx="3349">
                  <c:v>3549</c:v>
                </c:pt>
                <c:pt idx="3350">
                  <c:v>3550</c:v>
                </c:pt>
                <c:pt idx="3351">
                  <c:v>3551</c:v>
                </c:pt>
                <c:pt idx="3352">
                  <c:v>3552</c:v>
                </c:pt>
                <c:pt idx="3353">
                  <c:v>3553</c:v>
                </c:pt>
                <c:pt idx="3354">
                  <c:v>3554</c:v>
                </c:pt>
                <c:pt idx="3355">
                  <c:v>3555</c:v>
                </c:pt>
                <c:pt idx="3356">
                  <c:v>3556</c:v>
                </c:pt>
                <c:pt idx="3357">
                  <c:v>3557</c:v>
                </c:pt>
                <c:pt idx="3358">
                  <c:v>3558</c:v>
                </c:pt>
                <c:pt idx="3359">
                  <c:v>3559</c:v>
                </c:pt>
                <c:pt idx="3360">
                  <c:v>3560</c:v>
                </c:pt>
                <c:pt idx="3361">
                  <c:v>3561</c:v>
                </c:pt>
                <c:pt idx="3362">
                  <c:v>3562</c:v>
                </c:pt>
                <c:pt idx="3363">
                  <c:v>3563</c:v>
                </c:pt>
                <c:pt idx="3364">
                  <c:v>3564</c:v>
                </c:pt>
                <c:pt idx="3365">
                  <c:v>3565</c:v>
                </c:pt>
                <c:pt idx="3366">
                  <c:v>3566</c:v>
                </c:pt>
                <c:pt idx="3367">
                  <c:v>3567</c:v>
                </c:pt>
                <c:pt idx="3368">
                  <c:v>3568</c:v>
                </c:pt>
                <c:pt idx="3369">
                  <c:v>3569</c:v>
                </c:pt>
                <c:pt idx="3370">
                  <c:v>3570</c:v>
                </c:pt>
                <c:pt idx="3371">
                  <c:v>3571</c:v>
                </c:pt>
                <c:pt idx="3372">
                  <c:v>3572</c:v>
                </c:pt>
                <c:pt idx="3373">
                  <c:v>3573</c:v>
                </c:pt>
                <c:pt idx="3374">
                  <c:v>3574</c:v>
                </c:pt>
                <c:pt idx="3375">
                  <c:v>3575</c:v>
                </c:pt>
                <c:pt idx="3376">
                  <c:v>3576</c:v>
                </c:pt>
                <c:pt idx="3377">
                  <c:v>3577</c:v>
                </c:pt>
                <c:pt idx="3378">
                  <c:v>3578</c:v>
                </c:pt>
                <c:pt idx="3379">
                  <c:v>3579</c:v>
                </c:pt>
                <c:pt idx="3380">
                  <c:v>3580</c:v>
                </c:pt>
                <c:pt idx="3381">
                  <c:v>3581</c:v>
                </c:pt>
                <c:pt idx="3382">
                  <c:v>3582</c:v>
                </c:pt>
                <c:pt idx="3383">
                  <c:v>3583</c:v>
                </c:pt>
                <c:pt idx="3384">
                  <c:v>3584</c:v>
                </c:pt>
                <c:pt idx="3385">
                  <c:v>3585</c:v>
                </c:pt>
                <c:pt idx="3386">
                  <c:v>3586</c:v>
                </c:pt>
                <c:pt idx="3387">
                  <c:v>3587</c:v>
                </c:pt>
                <c:pt idx="3388">
                  <c:v>3588</c:v>
                </c:pt>
                <c:pt idx="3389">
                  <c:v>3589</c:v>
                </c:pt>
                <c:pt idx="3390">
                  <c:v>3590</c:v>
                </c:pt>
                <c:pt idx="3391">
                  <c:v>3591</c:v>
                </c:pt>
                <c:pt idx="3392">
                  <c:v>3592</c:v>
                </c:pt>
                <c:pt idx="3393">
                  <c:v>3593</c:v>
                </c:pt>
                <c:pt idx="3394">
                  <c:v>3594</c:v>
                </c:pt>
                <c:pt idx="3395">
                  <c:v>3595</c:v>
                </c:pt>
                <c:pt idx="3396">
                  <c:v>3596</c:v>
                </c:pt>
                <c:pt idx="3397">
                  <c:v>3597</c:v>
                </c:pt>
                <c:pt idx="3398">
                  <c:v>3598</c:v>
                </c:pt>
                <c:pt idx="3399">
                  <c:v>3599</c:v>
                </c:pt>
                <c:pt idx="3400">
                  <c:v>3600</c:v>
                </c:pt>
                <c:pt idx="3401">
                  <c:v>3601</c:v>
                </c:pt>
                <c:pt idx="3402">
                  <c:v>3602</c:v>
                </c:pt>
                <c:pt idx="3403">
                  <c:v>3603</c:v>
                </c:pt>
                <c:pt idx="3404">
                  <c:v>3604</c:v>
                </c:pt>
                <c:pt idx="3405">
                  <c:v>3605</c:v>
                </c:pt>
                <c:pt idx="3406">
                  <c:v>3606</c:v>
                </c:pt>
                <c:pt idx="3407">
                  <c:v>3607</c:v>
                </c:pt>
                <c:pt idx="3408">
                  <c:v>3608</c:v>
                </c:pt>
                <c:pt idx="3409">
                  <c:v>3609</c:v>
                </c:pt>
                <c:pt idx="3410">
                  <c:v>3610</c:v>
                </c:pt>
                <c:pt idx="3411">
                  <c:v>3611</c:v>
                </c:pt>
                <c:pt idx="3412">
                  <c:v>3612</c:v>
                </c:pt>
                <c:pt idx="3413">
                  <c:v>3613</c:v>
                </c:pt>
                <c:pt idx="3414">
                  <c:v>3614</c:v>
                </c:pt>
                <c:pt idx="3415">
                  <c:v>3615</c:v>
                </c:pt>
                <c:pt idx="3416">
                  <c:v>3616</c:v>
                </c:pt>
                <c:pt idx="3417">
                  <c:v>3617</c:v>
                </c:pt>
                <c:pt idx="3418">
                  <c:v>3618</c:v>
                </c:pt>
                <c:pt idx="3419">
                  <c:v>3619</c:v>
                </c:pt>
                <c:pt idx="3420">
                  <c:v>3620</c:v>
                </c:pt>
                <c:pt idx="3421">
                  <c:v>3621</c:v>
                </c:pt>
                <c:pt idx="3422">
                  <c:v>3622</c:v>
                </c:pt>
                <c:pt idx="3423">
                  <c:v>3623</c:v>
                </c:pt>
                <c:pt idx="3424">
                  <c:v>3624</c:v>
                </c:pt>
                <c:pt idx="3425">
                  <c:v>3625</c:v>
                </c:pt>
                <c:pt idx="3426">
                  <c:v>3626</c:v>
                </c:pt>
                <c:pt idx="3427">
                  <c:v>3627</c:v>
                </c:pt>
                <c:pt idx="3428">
                  <c:v>3628</c:v>
                </c:pt>
                <c:pt idx="3429">
                  <c:v>3629</c:v>
                </c:pt>
                <c:pt idx="3430">
                  <c:v>3630</c:v>
                </c:pt>
                <c:pt idx="3431">
                  <c:v>3631</c:v>
                </c:pt>
                <c:pt idx="3432">
                  <c:v>3632</c:v>
                </c:pt>
                <c:pt idx="3433">
                  <c:v>3633</c:v>
                </c:pt>
                <c:pt idx="3434">
                  <c:v>3634</c:v>
                </c:pt>
                <c:pt idx="3435">
                  <c:v>3635</c:v>
                </c:pt>
                <c:pt idx="3436">
                  <c:v>3636</c:v>
                </c:pt>
                <c:pt idx="3437">
                  <c:v>3637</c:v>
                </c:pt>
                <c:pt idx="3438">
                  <c:v>3638</c:v>
                </c:pt>
                <c:pt idx="3439">
                  <c:v>3639</c:v>
                </c:pt>
                <c:pt idx="3440">
                  <c:v>3640</c:v>
                </c:pt>
                <c:pt idx="3441">
                  <c:v>3641</c:v>
                </c:pt>
                <c:pt idx="3442">
                  <c:v>3642</c:v>
                </c:pt>
                <c:pt idx="3443">
                  <c:v>3643</c:v>
                </c:pt>
                <c:pt idx="3444">
                  <c:v>3644</c:v>
                </c:pt>
                <c:pt idx="3445">
                  <c:v>3645</c:v>
                </c:pt>
                <c:pt idx="3446">
                  <c:v>3646</c:v>
                </c:pt>
                <c:pt idx="3447">
                  <c:v>3647</c:v>
                </c:pt>
                <c:pt idx="3448">
                  <c:v>3648</c:v>
                </c:pt>
                <c:pt idx="3449">
                  <c:v>3649</c:v>
                </c:pt>
                <c:pt idx="3450">
                  <c:v>3650</c:v>
                </c:pt>
                <c:pt idx="3451">
                  <c:v>3651</c:v>
                </c:pt>
                <c:pt idx="3452">
                  <c:v>3652</c:v>
                </c:pt>
                <c:pt idx="3453">
                  <c:v>3653</c:v>
                </c:pt>
                <c:pt idx="3454">
                  <c:v>3654</c:v>
                </c:pt>
                <c:pt idx="3455">
                  <c:v>3655</c:v>
                </c:pt>
                <c:pt idx="3456">
                  <c:v>3656</c:v>
                </c:pt>
                <c:pt idx="3457">
                  <c:v>3657</c:v>
                </c:pt>
                <c:pt idx="3458">
                  <c:v>3658</c:v>
                </c:pt>
                <c:pt idx="3459">
                  <c:v>3659</c:v>
                </c:pt>
                <c:pt idx="3460">
                  <c:v>3660</c:v>
                </c:pt>
                <c:pt idx="3461">
                  <c:v>3661</c:v>
                </c:pt>
                <c:pt idx="3462">
                  <c:v>3662</c:v>
                </c:pt>
                <c:pt idx="3463">
                  <c:v>3663</c:v>
                </c:pt>
                <c:pt idx="3464">
                  <c:v>3664</c:v>
                </c:pt>
                <c:pt idx="3465">
                  <c:v>3665</c:v>
                </c:pt>
                <c:pt idx="3466">
                  <c:v>3666</c:v>
                </c:pt>
                <c:pt idx="3467">
                  <c:v>3667</c:v>
                </c:pt>
                <c:pt idx="3468">
                  <c:v>3668</c:v>
                </c:pt>
                <c:pt idx="3469">
                  <c:v>3669</c:v>
                </c:pt>
                <c:pt idx="3470">
                  <c:v>3670</c:v>
                </c:pt>
                <c:pt idx="3471">
                  <c:v>3671</c:v>
                </c:pt>
                <c:pt idx="3472">
                  <c:v>3672</c:v>
                </c:pt>
                <c:pt idx="3473">
                  <c:v>3673</c:v>
                </c:pt>
                <c:pt idx="3474">
                  <c:v>3674</c:v>
                </c:pt>
                <c:pt idx="3475">
                  <c:v>3675</c:v>
                </c:pt>
                <c:pt idx="3476">
                  <c:v>3676</c:v>
                </c:pt>
                <c:pt idx="3477">
                  <c:v>3677</c:v>
                </c:pt>
                <c:pt idx="3478">
                  <c:v>3678</c:v>
                </c:pt>
                <c:pt idx="3479">
                  <c:v>3679</c:v>
                </c:pt>
                <c:pt idx="3480">
                  <c:v>3680</c:v>
                </c:pt>
                <c:pt idx="3481">
                  <c:v>3681</c:v>
                </c:pt>
                <c:pt idx="3482">
                  <c:v>3682</c:v>
                </c:pt>
                <c:pt idx="3483">
                  <c:v>3683</c:v>
                </c:pt>
                <c:pt idx="3484">
                  <c:v>3684</c:v>
                </c:pt>
                <c:pt idx="3485">
                  <c:v>3685</c:v>
                </c:pt>
                <c:pt idx="3486">
                  <c:v>3686</c:v>
                </c:pt>
                <c:pt idx="3487">
                  <c:v>3687</c:v>
                </c:pt>
                <c:pt idx="3488">
                  <c:v>3688</c:v>
                </c:pt>
                <c:pt idx="3489">
                  <c:v>3689</c:v>
                </c:pt>
                <c:pt idx="3490">
                  <c:v>3690</c:v>
                </c:pt>
                <c:pt idx="3491">
                  <c:v>3691</c:v>
                </c:pt>
                <c:pt idx="3492">
                  <c:v>3692</c:v>
                </c:pt>
                <c:pt idx="3493">
                  <c:v>3693</c:v>
                </c:pt>
                <c:pt idx="3494">
                  <c:v>3694</c:v>
                </c:pt>
                <c:pt idx="3495">
                  <c:v>3695</c:v>
                </c:pt>
                <c:pt idx="3496">
                  <c:v>3696</c:v>
                </c:pt>
                <c:pt idx="3497">
                  <c:v>3697</c:v>
                </c:pt>
                <c:pt idx="3498">
                  <c:v>3698</c:v>
                </c:pt>
                <c:pt idx="3499">
                  <c:v>3699</c:v>
                </c:pt>
                <c:pt idx="3500">
                  <c:v>3700</c:v>
                </c:pt>
                <c:pt idx="3501">
                  <c:v>3701</c:v>
                </c:pt>
                <c:pt idx="3502">
                  <c:v>3702</c:v>
                </c:pt>
                <c:pt idx="3503">
                  <c:v>3703</c:v>
                </c:pt>
                <c:pt idx="3504">
                  <c:v>3704</c:v>
                </c:pt>
                <c:pt idx="3505">
                  <c:v>3705</c:v>
                </c:pt>
                <c:pt idx="3506">
                  <c:v>3706</c:v>
                </c:pt>
                <c:pt idx="3507">
                  <c:v>3707</c:v>
                </c:pt>
                <c:pt idx="3508">
                  <c:v>3708</c:v>
                </c:pt>
                <c:pt idx="3509">
                  <c:v>3709</c:v>
                </c:pt>
                <c:pt idx="3510">
                  <c:v>3710</c:v>
                </c:pt>
                <c:pt idx="3511">
                  <c:v>3711</c:v>
                </c:pt>
                <c:pt idx="3512">
                  <c:v>3712</c:v>
                </c:pt>
                <c:pt idx="3513">
                  <c:v>3713</c:v>
                </c:pt>
                <c:pt idx="3514">
                  <c:v>3714</c:v>
                </c:pt>
                <c:pt idx="3515">
                  <c:v>3715</c:v>
                </c:pt>
                <c:pt idx="3516">
                  <c:v>3716</c:v>
                </c:pt>
                <c:pt idx="3517">
                  <c:v>3717</c:v>
                </c:pt>
                <c:pt idx="3518">
                  <c:v>3718</c:v>
                </c:pt>
                <c:pt idx="3519">
                  <c:v>3719</c:v>
                </c:pt>
                <c:pt idx="3520">
                  <c:v>3720</c:v>
                </c:pt>
                <c:pt idx="3521">
                  <c:v>3721</c:v>
                </c:pt>
                <c:pt idx="3522">
                  <c:v>3722</c:v>
                </c:pt>
                <c:pt idx="3523">
                  <c:v>3723</c:v>
                </c:pt>
                <c:pt idx="3524">
                  <c:v>3724</c:v>
                </c:pt>
                <c:pt idx="3525">
                  <c:v>3725</c:v>
                </c:pt>
                <c:pt idx="3526">
                  <c:v>3726</c:v>
                </c:pt>
                <c:pt idx="3527">
                  <c:v>3727</c:v>
                </c:pt>
                <c:pt idx="3528">
                  <c:v>3728</c:v>
                </c:pt>
                <c:pt idx="3529">
                  <c:v>3729</c:v>
                </c:pt>
                <c:pt idx="3530">
                  <c:v>3730</c:v>
                </c:pt>
                <c:pt idx="3531">
                  <c:v>3731</c:v>
                </c:pt>
                <c:pt idx="3532">
                  <c:v>3732</c:v>
                </c:pt>
                <c:pt idx="3533">
                  <c:v>3733</c:v>
                </c:pt>
                <c:pt idx="3534">
                  <c:v>3734</c:v>
                </c:pt>
                <c:pt idx="3535">
                  <c:v>3735</c:v>
                </c:pt>
                <c:pt idx="3536">
                  <c:v>3736</c:v>
                </c:pt>
                <c:pt idx="3537">
                  <c:v>3737</c:v>
                </c:pt>
                <c:pt idx="3538">
                  <c:v>3738</c:v>
                </c:pt>
                <c:pt idx="3539">
                  <c:v>3739</c:v>
                </c:pt>
                <c:pt idx="3540">
                  <c:v>3740</c:v>
                </c:pt>
                <c:pt idx="3541">
                  <c:v>3741</c:v>
                </c:pt>
                <c:pt idx="3542">
                  <c:v>3742</c:v>
                </c:pt>
                <c:pt idx="3543">
                  <c:v>3743</c:v>
                </c:pt>
                <c:pt idx="3544">
                  <c:v>3744</c:v>
                </c:pt>
                <c:pt idx="3545">
                  <c:v>3745</c:v>
                </c:pt>
                <c:pt idx="3546">
                  <c:v>3746</c:v>
                </c:pt>
                <c:pt idx="3547">
                  <c:v>3747</c:v>
                </c:pt>
                <c:pt idx="3548">
                  <c:v>3748</c:v>
                </c:pt>
                <c:pt idx="3549">
                  <c:v>3749</c:v>
                </c:pt>
                <c:pt idx="3550">
                  <c:v>3750</c:v>
                </c:pt>
                <c:pt idx="3551">
                  <c:v>3751</c:v>
                </c:pt>
                <c:pt idx="3552">
                  <c:v>3752</c:v>
                </c:pt>
                <c:pt idx="3553">
                  <c:v>3753</c:v>
                </c:pt>
                <c:pt idx="3554">
                  <c:v>3754</c:v>
                </c:pt>
                <c:pt idx="3555">
                  <c:v>3755</c:v>
                </c:pt>
                <c:pt idx="3556">
                  <c:v>3756</c:v>
                </c:pt>
                <c:pt idx="3557">
                  <c:v>3757</c:v>
                </c:pt>
                <c:pt idx="3558">
                  <c:v>3758</c:v>
                </c:pt>
                <c:pt idx="3559">
                  <c:v>3759</c:v>
                </c:pt>
                <c:pt idx="3560">
                  <c:v>3760</c:v>
                </c:pt>
                <c:pt idx="3561">
                  <c:v>3761</c:v>
                </c:pt>
                <c:pt idx="3562">
                  <c:v>3762</c:v>
                </c:pt>
                <c:pt idx="3563">
                  <c:v>3763</c:v>
                </c:pt>
                <c:pt idx="3564">
                  <c:v>3764</c:v>
                </c:pt>
                <c:pt idx="3565">
                  <c:v>3765</c:v>
                </c:pt>
                <c:pt idx="3566">
                  <c:v>3766</c:v>
                </c:pt>
                <c:pt idx="3567">
                  <c:v>3767</c:v>
                </c:pt>
                <c:pt idx="3568">
                  <c:v>3768</c:v>
                </c:pt>
                <c:pt idx="3569">
                  <c:v>3769</c:v>
                </c:pt>
                <c:pt idx="3570">
                  <c:v>3770</c:v>
                </c:pt>
                <c:pt idx="3571">
                  <c:v>3771</c:v>
                </c:pt>
                <c:pt idx="3572">
                  <c:v>3772</c:v>
                </c:pt>
                <c:pt idx="3573">
                  <c:v>3773</c:v>
                </c:pt>
                <c:pt idx="3574">
                  <c:v>3774</c:v>
                </c:pt>
                <c:pt idx="3575">
                  <c:v>3775</c:v>
                </c:pt>
                <c:pt idx="3576">
                  <c:v>3776</c:v>
                </c:pt>
                <c:pt idx="3577">
                  <c:v>3777</c:v>
                </c:pt>
                <c:pt idx="3578">
                  <c:v>3778</c:v>
                </c:pt>
                <c:pt idx="3579">
                  <c:v>3779</c:v>
                </c:pt>
                <c:pt idx="3580">
                  <c:v>3780</c:v>
                </c:pt>
                <c:pt idx="3581">
                  <c:v>3781</c:v>
                </c:pt>
                <c:pt idx="3582">
                  <c:v>3782</c:v>
                </c:pt>
                <c:pt idx="3583">
                  <c:v>3783</c:v>
                </c:pt>
                <c:pt idx="3584">
                  <c:v>3784</c:v>
                </c:pt>
                <c:pt idx="3585">
                  <c:v>3785</c:v>
                </c:pt>
                <c:pt idx="3586">
                  <c:v>3786</c:v>
                </c:pt>
                <c:pt idx="3587">
                  <c:v>3787</c:v>
                </c:pt>
                <c:pt idx="3588">
                  <c:v>3788</c:v>
                </c:pt>
                <c:pt idx="3589">
                  <c:v>3789</c:v>
                </c:pt>
                <c:pt idx="3590">
                  <c:v>3790</c:v>
                </c:pt>
                <c:pt idx="3591">
                  <c:v>3791</c:v>
                </c:pt>
                <c:pt idx="3592">
                  <c:v>3792</c:v>
                </c:pt>
                <c:pt idx="3593">
                  <c:v>3793</c:v>
                </c:pt>
                <c:pt idx="3594">
                  <c:v>3794</c:v>
                </c:pt>
                <c:pt idx="3595">
                  <c:v>3795</c:v>
                </c:pt>
                <c:pt idx="3596">
                  <c:v>3796</c:v>
                </c:pt>
                <c:pt idx="3597">
                  <c:v>3797</c:v>
                </c:pt>
                <c:pt idx="3598">
                  <c:v>3798</c:v>
                </c:pt>
                <c:pt idx="3599">
                  <c:v>3799</c:v>
                </c:pt>
                <c:pt idx="3600">
                  <c:v>3800</c:v>
                </c:pt>
                <c:pt idx="3601">
                  <c:v>3801</c:v>
                </c:pt>
                <c:pt idx="3602">
                  <c:v>3802</c:v>
                </c:pt>
                <c:pt idx="3603">
                  <c:v>3803</c:v>
                </c:pt>
                <c:pt idx="3604">
                  <c:v>3804</c:v>
                </c:pt>
                <c:pt idx="3605">
                  <c:v>3805</c:v>
                </c:pt>
                <c:pt idx="3606">
                  <c:v>3806</c:v>
                </c:pt>
                <c:pt idx="3607">
                  <c:v>3807</c:v>
                </c:pt>
                <c:pt idx="3608">
                  <c:v>3808</c:v>
                </c:pt>
                <c:pt idx="3609">
                  <c:v>3809</c:v>
                </c:pt>
                <c:pt idx="3610">
                  <c:v>3810</c:v>
                </c:pt>
                <c:pt idx="3611">
                  <c:v>3811</c:v>
                </c:pt>
                <c:pt idx="3612">
                  <c:v>3812</c:v>
                </c:pt>
                <c:pt idx="3613">
                  <c:v>3813</c:v>
                </c:pt>
                <c:pt idx="3614">
                  <c:v>3814</c:v>
                </c:pt>
                <c:pt idx="3615">
                  <c:v>3815</c:v>
                </c:pt>
                <c:pt idx="3616">
                  <c:v>3816</c:v>
                </c:pt>
                <c:pt idx="3617">
                  <c:v>3817</c:v>
                </c:pt>
                <c:pt idx="3618">
                  <c:v>3818</c:v>
                </c:pt>
                <c:pt idx="3619">
                  <c:v>3819</c:v>
                </c:pt>
                <c:pt idx="3620">
                  <c:v>3820</c:v>
                </c:pt>
                <c:pt idx="3621">
                  <c:v>3821</c:v>
                </c:pt>
                <c:pt idx="3622">
                  <c:v>3822</c:v>
                </c:pt>
                <c:pt idx="3623">
                  <c:v>3823</c:v>
                </c:pt>
                <c:pt idx="3624">
                  <c:v>3824</c:v>
                </c:pt>
                <c:pt idx="3625">
                  <c:v>3825</c:v>
                </c:pt>
                <c:pt idx="3626">
                  <c:v>3826</c:v>
                </c:pt>
                <c:pt idx="3627">
                  <c:v>3827</c:v>
                </c:pt>
                <c:pt idx="3628">
                  <c:v>3828</c:v>
                </c:pt>
                <c:pt idx="3629">
                  <c:v>3829</c:v>
                </c:pt>
                <c:pt idx="3630">
                  <c:v>3830</c:v>
                </c:pt>
                <c:pt idx="3631">
                  <c:v>3831</c:v>
                </c:pt>
                <c:pt idx="3632">
                  <c:v>3832</c:v>
                </c:pt>
                <c:pt idx="3633">
                  <c:v>3833</c:v>
                </c:pt>
                <c:pt idx="3634">
                  <c:v>3834</c:v>
                </c:pt>
                <c:pt idx="3635">
                  <c:v>3835</c:v>
                </c:pt>
                <c:pt idx="3636">
                  <c:v>3836</c:v>
                </c:pt>
                <c:pt idx="3637">
                  <c:v>3837</c:v>
                </c:pt>
                <c:pt idx="3638">
                  <c:v>3838</c:v>
                </c:pt>
                <c:pt idx="3639">
                  <c:v>3839</c:v>
                </c:pt>
                <c:pt idx="3640">
                  <c:v>3840</c:v>
                </c:pt>
                <c:pt idx="3641">
                  <c:v>3841</c:v>
                </c:pt>
                <c:pt idx="3642">
                  <c:v>3842</c:v>
                </c:pt>
                <c:pt idx="3643">
                  <c:v>3843</c:v>
                </c:pt>
                <c:pt idx="3644">
                  <c:v>3844</c:v>
                </c:pt>
                <c:pt idx="3645">
                  <c:v>3845</c:v>
                </c:pt>
                <c:pt idx="3646">
                  <c:v>3846</c:v>
                </c:pt>
                <c:pt idx="3647">
                  <c:v>3847</c:v>
                </c:pt>
                <c:pt idx="3648">
                  <c:v>3848</c:v>
                </c:pt>
                <c:pt idx="3649">
                  <c:v>3849</c:v>
                </c:pt>
                <c:pt idx="3650">
                  <c:v>3850</c:v>
                </c:pt>
                <c:pt idx="3651">
                  <c:v>3851</c:v>
                </c:pt>
                <c:pt idx="3652">
                  <c:v>3852</c:v>
                </c:pt>
                <c:pt idx="3653">
                  <c:v>3853</c:v>
                </c:pt>
                <c:pt idx="3654">
                  <c:v>3854</c:v>
                </c:pt>
                <c:pt idx="3655">
                  <c:v>3855</c:v>
                </c:pt>
                <c:pt idx="3656">
                  <c:v>3856</c:v>
                </c:pt>
                <c:pt idx="3657">
                  <c:v>3857</c:v>
                </c:pt>
                <c:pt idx="3658">
                  <c:v>3858</c:v>
                </c:pt>
                <c:pt idx="3659">
                  <c:v>3859</c:v>
                </c:pt>
                <c:pt idx="3660">
                  <c:v>3860</c:v>
                </c:pt>
                <c:pt idx="3661">
                  <c:v>3861</c:v>
                </c:pt>
                <c:pt idx="3662">
                  <c:v>3862</c:v>
                </c:pt>
                <c:pt idx="3663">
                  <c:v>3863</c:v>
                </c:pt>
                <c:pt idx="3664">
                  <c:v>3864</c:v>
                </c:pt>
                <c:pt idx="3665">
                  <c:v>3865</c:v>
                </c:pt>
                <c:pt idx="3666">
                  <c:v>3866</c:v>
                </c:pt>
                <c:pt idx="3667">
                  <c:v>3867</c:v>
                </c:pt>
                <c:pt idx="3668">
                  <c:v>3868</c:v>
                </c:pt>
                <c:pt idx="3669">
                  <c:v>3869</c:v>
                </c:pt>
                <c:pt idx="3670">
                  <c:v>3870</c:v>
                </c:pt>
                <c:pt idx="3671">
                  <c:v>3871</c:v>
                </c:pt>
                <c:pt idx="3672">
                  <c:v>3872</c:v>
                </c:pt>
                <c:pt idx="3673">
                  <c:v>3873</c:v>
                </c:pt>
                <c:pt idx="3674">
                  <c:v>3874</c:v>
                </c:pt>
                <c:pt idx="3675">
                  <c:v>3875</c:v>
                </c:pt>
                <c:pt idx="3676">
                  <c:v>3876</c:v>
                </c:pt>
                <c:pt idx="3677">
                  <c:v>3877</c:v>
                </c:pt>
                <c:pt idx="3678">
                  <c:v>3878</c:v>
                </c:pt>
                <c:pt idx="3679">
                  <c:v>3879</c:v>
                </c:pt>
                <c:pt idx="3680">
                  <c:v>3880</c:v>
                </c:pt>
                <c:pt idx="3681">
                  <c:v>3881</c:v>
                </c:pt>
                <c:pt idx="3682">
                  <c:v>3882</c:v>
                </c:pt>
                <c:pt idx="3683">
                  <c:v>3883</c:v>
                </c:pt>
                <c:pt idx="3684">
                  <c:v>3884</c:v>
                </c:pt>
                <c:pt idx="3685">
                  <c:v>3885</c:v>
                </c:pt>
                <c:pt idx="3686">
                  <c:v>3886</c:v>
                </c:pt>
                <c:pt idx="3687">
                  <c:v>3887</c:v>
                </c:pt>
                <c:pt idx="3688">
                  <c:v>3888</c:v>
                </c:pt>
                <c:pt idx="3689">
                  <c:v>3889</c:v>
                </c:pt>
                <c:pt idx="3690">
                  <c:v>3890</c:v>
                </c:pt>
                <c:pt idx="3691">
                  <c:v>3891</c:v>
                </c:pt>
                <c:pt idx="3692">
                  <c:v>3892</c:v>
                </c:pt>
                <c:pt idx="3693">
                  <c:v>3893</c:v>
                </c:pt>
                <c:pt idx="3694">
                  <c:v>3894</c:v>
                </c:pt>
                <c:pt idx="3695">
                  <c:v>3895</c:v>
                </c:pt>
                <c:pt idx="3696">
                  <c:v>3896</c:v>
                </c:pt>
                <c:pt idx="3697">
                  <c:v>3897</c:v>
                </c:pt>
                <c:pt idx="3698">
                  <c:v>3898</c:v>
                </c:pt>
                <c:pt idx="3699">
                  <c:v>3899</c:v>
                </c:pt>
                <c:pt idx="3700">
                  <c:v>3900</c:v>
                </c:pt>
                <c:pt idx="3701">
                  <c:v>3901</c:v>
                </c:pt>
                <c:pt idx="3702">
                  <c:v>3902</c:v>
                </c:pt>
                <c:pt idx="3703">
                  <c:v>3903</c:v>
                </c:pt>
                <c:pt idx="3704">
                  <c:v>3904</c:v>
                </c:pt>
                <c:pt idx="3705">
                  <c:v>3905</c:v>
                </c:pt>
                <c:pt idx="3706">
                  <c:v>3906</c:v>
                </c:pt>
                <c:pt idx="3707">
                  <c:v>3907</c:v>
                </c:pt>
                <c:pt idx="3708">
                  <c:v>3908</c:v>
                </c:pt>
                <c:pt idx="3709">
                  <c:v>3909</c:v>
                </c:pt>
                <c:pt idx="3710">
                  <c:v>3910</c:v>
                </c:pt>
                <c:pt idx="3711">
                  <c:v>3911</c:v>
                </c:pt>
                <c:pt idx="3712">
                  <c:v>3912</c:v>
                </c:pt>
                <c:pt idx="3713">
                  <c:v>3913</c:v>
                </c:pt>
                <c:pt idx="3714">
                  <c:v>3914</c:v>
                </c:pt>
                <c:pt idx="3715">
                  <c:v>3915</c:v>
                </c:pt>
                <c:pt idx="3716">
                  <c:v>3916</c:v>
                </c:pt>
                <c:pt idx="3717">
                  <c:v>3917</c:v>
                </c:pt>
                <c:pt idx="3718">
                  <c:v>3918</c:v>
                </c:pt>
                <c:pt idx="3719">
                  <c:v>3919</c:v>
                </c:pt>
                <c:pt idx="3720">
                  <c:v>3920</c:v>
                </c:pt>
                <c:pt idx="3721">
                  <c:v>3921</c:v>
                </c:pt>
                <c:pt idx="3722">
                  <c:v>3922</c:v>
                </c:pt>
                <c:pt idx="3723">
                  <c:v>3923</c:v>
                </c:pt>
                <c:pt idx="3724">
                  <c:v>3924</c:v>
                </c:pt>
                <c:pt idx="3725">
                  <c:v>3925</c:v>
                </c:pt>
                <c:pt idx="3726">
                  <c:v>3926</c:v>
                </c:pt>
                <c:pt idx="3727">
                  <c:v>3927</c:v>
                </c:pt>
                <c:pt idx="3728">
                  <c:v>3928</c:v>
                </c:pt>
                <c:pt idx="3729">
                  <c:v>3929</c:v>
                </c:pt>
                <c:pt idx="3730">
                  <c:v>3930</c:v>
                </c:pt>
                <c:pt idx="3731">
                  <c:v>3931</c:v>
                </c:pt>
                <c:pt idx="3732">
                  <c:v>3932</c:v>
                </c:pt>
                <c:pt idx="3733">
                  <c:v>3933</c:v>
                </c:pt>
                <c:pt idx="3734">
                  <c:v>3934</c:v>
                </c:pt>
                <c:pt idx="3735">
                  <c:v>3935</c:v>
                </c:pt>
                <c:pt idx="3736">
                  <c:v>3936</c:v>
                </c:pt>
                <c:pt idx="3737">
                  <c:v>3937</c:v>
                </c:pt>
                <c:pt idx="3738">
                  <c:v>3938</c:v>
                </c:pt>
                <c:pt idx="3739">
                  <c:v>3939</c:v>
                </c:pt>
                <c:pt idx="3740">
                  <c:v>3940</c:v>
                </c:pt>
                <c:pt idx="3741">
                  <c:v>3941</c:v>
                </c:pt>
                <c:pt idx="3742">
                  <c:v>3942</c:v>
                </c:pt>
                <c:pt idx="3743">
                  <c:v>3943</c:v>
                </c:pt>
                <c:pt idx="3744">
                  <c:v>3944</c:v>
                </c:pt>
                <c:pt idx="3745">
                  <c:v>3945</c:v>
                </c:pt>
                <c:pt idx="3746">
                  <c:v>3946</c:v>
                </c:pt>
                <c:pt idx="3747">
                  <c:v>3947</c:v>
                </c:pt>
                <c:pt idx="3748">
                  <c:v>3948</c:v>
                </c:pt>
                <c:pt idx="3749">
                  <c:v>3949</c:v>
                </c:pt>
                <c:pt idx="3750">
                  <c:v>3950</c:v>
                </c:pt>
                <c:pt idx="3751">
                  <c:v>3951</c:v>
                </c:pt>
                <c:pt idx="3752">
                  <c:v>3952</c:v>
                </c:pt>
                <c:pt idx="3753">
                  <c:v>3953</c:v>
                </c:pt>
                <c:pt idx="3754">
                  <c:v>3954</c:v>
                </c:pt>
                <c:pt idx="3755">
                  <c:v>3955</c:v>
                </c:pt>
                <c:pt idx="3756">
                  <c:v>3956</c:v>
                </c:pt>
                <c:pt idx="3757">
                  <c:v>3957</c:v>
                </c:pt>
                <c:pt idx="3758">
                  <c:v>3958</c:v>
                </c:pt>
                <c:pt idx="3759">
                  <c:v>3959</c:v>
                </c:pt>
                <c:pt idx="3760">
                  <c:v>3960</c:v>
                </c:pt>
                <c:pt idx="3761">
                  <c:v>3961</c:v>
                </c:pt>
                <c:pt idx="3762">
                  <c:v>3962</c:v>
                </c:pt>
                <c:pt idx="3763">
                  <c:v>3963</c:v>
                </c:pt>
                <c:pt idx="3764">
                  <c:v>3964</c:v>
                </c:pt>
                <c:pt idx="3765">
                  <c:v>3965</c:v>
                </c:pt>
                <c:pt idx="3766">
                  <c:v>3966</c:v>
                </c:pt>
                <c:pt idx="3767">
                  <c:v>3967</c:v>
                </c:pt>
                <c:pt idx="3768">
                  <c:v>3968</c:v>
                </c:pt>
                <c:pt idx="3769">
                  <c:v>3969</c:v>
                </c:pt>
                <c:pt idx="3770">
                  <c:v>3970</c:v>
                </c:pt>
                <c:pt idx="3771">
                  <c:v>3971</c:v>
                </c:pt>
                <c:pt idx="3772">
                  <c:v>3972</c:v>
                </c:pt>
                <c:pt idx="3773">
                  <c:v>3973</c:v>
                </c:pt>
                <c:pt idx="3774">
                  <c:v>3974</c:v>
                </c:pt>
                <c:pt idx="3775">
                  <c:v>3975</c:v>
                </c:pt>
                <c:pt idx="3776">
                  <c:v>3976</c:v>
                </c:pt>
                <c:pt idx="3777">
                  <c:v>3977</c:v>
                </c:pt>
                <c:pt idx="3778">
                  <c:v>3978</c:v>
                </c:pt>
                <c:pt idx="3779">
                  <c:v>3979</c:v>
                </c:pt>
                <c:pt idx="3780">
                  <c:v>3980</c:v>
                </c:pt>
                <c:pt idx="3781">
                  <c:v>3981</c:v>
                </c:pt>
                <c:pt idx="3782">
                  <c:v>3982</c:v>
                </c:pt>
                <c:pt idx="3783">
                  <c:v>3983</c:v>
                </c:pt>
                <c:pt idx="3784">
                  <c:v>3984</c:v>
                </c:pt>
                <c:pt idx="3785">
                  <c:v>3985</c:v>
                </c:pt>
                <c:pt idx="3786">
                  <c:v>3986</c:v>
                </c:pt>
                <c:pt idx="3787">
                  <c:v>3987</c:v>
                </c:pt>
                <c:pt idx="3788">
                  <c:v>3988</c:v>
                </c:pt>
                <c:pt idx="3789">
                  <c:v>3989</c:v>
                </c:pt>
                <c:pt idx="3790">
                  <c:v>3990</c:v>
                </c:pt>
                <c:pt idx="3791">
                  <c:v>3991</c:v>
                </c:pt>
                <c:pt idx="3792">
                  <c:v>3992</c:v>
                </c:pt>
                <c:pt idx="3793">
                  <c:v>3993</c:v>
                </c:pt>
                <c:pt idx="3794">
                  <c:v>3994</c:v>
                </c:pt>
                <c:pt idx="3795">
                  <c:v>3995</c:v>
                </c:pt>
                <c:pt idx="3796">
                  <c:v>3996</c:v>
                </c:pt>
                <c:pt idx="3797">
                  <c:v>3997</c:v>
                </c:pt>
                <c:pt idx="3798">
                  <c:v>3998</c:v>
                </c:pt>
                <c:pt idx="3799">
                  <c:v>3999</c:v>
                </c:pt>
                <c:pt idx="3800">
                  <c:v>4000</c:v>
                </c:pt>
                <c:pt idx="3801">
                  <c:v>4001</c:v>
                </c:pt>
                <c:pt idx="3802">
                  <c:v>4002</c:v>
                </c:pt>
                <c:pt idx="3803">
                  <c:v>4003</c:v>
                </c:pt>
                <c:pt idx="3804">
                  <c:v>4004</c:v>
                </c:pt>
                <c:pt idx="3805">
                  <c:v>4005</c:v>
                </c:pt>
                <c:pt idx="3806">
                  <c:v>4006</c:v>
                </c:pt>
                <c:pt idx="3807">
                  <c:v>4007</c:v>
                </c:pt>
                <c:pt idx="3808">
                  <c:v>4008</c:v>
                </c:pt>
                <c:pt idx="3809">
                  <c:v>4009</c:v>
                </c:pt>
                <c:pt idx="3810">
                  <c:v>4010</c:v>
                </c:pt>
                <c:pt idx="3811">
                  <c:v>4011</c:v>
                </c:pt>
                <c:pt idx="3812">
                  <c:v>4012</c:v>
                </c:pt>
                <c:pt idx="3813">
                  <c:v>4013</c:v>
                </c:pt>
                <c:pt idx="3814">
                  <c:v>4014</c:v>
                </c:pt>
                <c:pt idx="3815">
                  <c:v>4015</c:v>
                </c:pt>
                <c:pt idx="3816">
                  <c:v>4016</c:v>
                </c:pt>
                <c:pt idx="3817">
                  <c:v>4017</c:v>
                </c:pt>
                <c:pt idx="3818">
                  <c:v>4018</c:v>
                </c:pt>
                <c:pt idx="3819">
                  <c:v>4019</c:v>
                </c:pt>
                <c:pt idx="3820">
                  <c:v>4020</c:v>
                </c:pt>
                <c:pt idx="3821">
                  <c:v>4021</c:v>
                </c:pt>
                <c:pt idx="3822">
                  <c:v>4022</c:v>
                </c:pt>
                <c:pt idx="3823">
                  <c:v>4023</c:v>
                </c:pt>
                <c:pt idx="3824">
                  <c:v>4024</c:v>
                </c:pt>
                <c:pt idx="3825">
                  <c:v>4025</c:v>
                </c:pt>
                <c:pt idx="3826">
                  <c:v>4026</c:v>
                </c:pt>
                <c:pt idx="3827">
                  <c:v>4027</c:v>
                </c:pt>
                <c:pt idx="3828">
                  <c:v>4028</c:v>
                </c:pt>
                <c:pt idx="3829">
                  <c:v>4029</c:v>
                </c:pt>
                <c:pt idx="3830">
                  <c:v>4030</c:v>
                </c:pt>
                <c:pt idx="3831">
                  <c:v>4031</c:v>
                </c:pt>
                <c:pt idx="3832">
                  <c:v>4032</c:v>
                </c:pt>
                <c:pt idx="3833">
                  <c:v>4033</c:v>
                </c:pt>
                <c:pt idx="3834">
                  <c:v>4034</c:v>
                </c:pt>
                <c:pt idx="3835">
                  <c:v>4035</c:v>
                </c:pt>
                <c:pt idx="3836">
                  <c:v>4036</c:v>
                </c:pt>
                <c:pt idx="3837">
                  <c:v>4037</c:v>
                </c:pt>
                <c:pt idx="3838">
                  <c:v>4038</c:v>
                </c:pt>
                <c:pt idx="3839">
                  <c:v>4039</c:v>
                </c:pt>
                <c:pt idx="3840">
                  <c:v>4040</c:v>
                </c:pt>
                <c:pt idx="3841">
                  <c:v>4041</c:v>
                </c:pt>
                <c:pt idx="3842">
                  <c:v>4042</c:v>
                </c:pt>
                <c:pt idx="3843">
                  <c:v>4043</c:v>
                </c:pt>
                <c:pt idx="3844">
                  <c:v>4044</c:v>
                </c:pt>
                <c:pt idx="3845">
                  <c:v>4045</c:v>
                </c:pt>
                <c:pt idx="3846">
                  <c:v>4046</c:v>
                </c:pt>
                <c:pt idx="3847">
                  <c:v>4047</c:v>
                </c:pt>
                <c:pt idx="3848">
                  <c:v>4048</c:v>
                </c:pt>
                <c:pt idx="3849">
                  <c:v>4049</c:v>
                </c:pt>
                <c:pt idx="3850">
                  <c:v>4050</c:v>
                </c:pt>
                <c:pt idx="3851">
                  <c:v>4051</c:v>
                </c:pt>
                <c:pt idx="3852">
                  <c:v>4052</c:v>
                </c:pt>
                <c:pt idx="3853">
                  <c:v>4053</c:v>
                </c:pt>
                <c:pt idx="3854">
                  <c:v>4054</c:v>
                </c:pt>
                <c:pt idx="3855">
                  <c:v>4055</c:v>
                </c:pt>
                <c:pt idx="3856">
                  <c:v>4056</c:v>
                </c:pt>
                <c:pt idx="3857">
                  <c:v>4057</c:v>
                </c:pt>
                <c:pt idx="3858">
                  <c:v>4058</c:v>
                </c:pt>
                <c:pt idx="3859">
                  <c:v>4059</c:v>
                </c:pt>
                <c:pt idx="3860">
                  <c:v>4060</c:v>
                </c:pt>
                <c:pt idx="3861">
                  <c:v>4061</c:v>
                </c:pt>
                <c:pt idx="3862">
                  <c:v>4062</c:v>
                </c:pt>
                <c:pt idx="3863">
                  <c:v>4063</c:v>
                </c:pt>
                <c:pt idx="3864">
                  <c:v>4064</c:v>
                </c:pt>
                <c:pt idx="3865">
                  <c:v>4065</c:v>
                </c:pt>
                <c:pt idx="3866">
                  <c:v>4066</c:v>
                </c:pt>
                <c:pt idx="3867">
                  <c:v>4067</c:v>
                </c:pt>
                <c:pt idx="3868">
                  <c:v>4068</c:v>
                </c:pt>
                <c:pt idx="3869">
                  <c:v>4069</c:v>
                </c:pt>
                <c:pt idx="3870">
                  <c:v>4070</c:v>
                </c:pt>
                <c:pt idx="3871">
                  <c:v>4071</c:v>
                </c:pt>
                <c:pt idx="3872">
                  <c:v>4072</c:v>
                </c:pt>
                <c:pt idx="3873">
                  <c:v>4073</c:v>
                </c:pt>
                <c:pt idx="3874">
                  <c:v>4074</c:v>
                </c:pt>
                <c:pt idx="3875">
                  <c:v>4075</c:v>
                </c:pt>
                <c:pt idx="3876">
                  <c:v>4076</c:v>
                </c:pt>
                <c:pt idx="3877">
                  <c:v>4077</c:v>
                </c:pt>
                <c:pt idx="3878">
                  <c:v>4078</c:v>
                </c:pt>
                <c:pt idx="3879">
                  <c:v>4079</c:v>
                </c:pt>
                <c:pt idx="3880">
                  <c:v>4080</c:v>
                </c:pt>
                <c:pt idx="3881">
                  <c:v>4081</c:v>
                </c:pt>
                <c:pt idx="3882">
                  <c:v>4082</c:v>
                </c:pt>
                <c:pt idx="3883">
                  <c:v>4083</c:v>
                </c:pt>
                <c:pt idx="3884">
                  <c:v>4084</c:v>
                </c:pt>
                <c:pt idx="3885">
                  <c:v>4085</c:v>
                </c:pt>
                <c:pt idx="3886">
                  <c:v>4086</c:v>
                </c:pt>
                <c:pt idx="3887">
                  <c:v>4087</c:v>
                </c:pt>
                <c:pt idx="3888">
                  <c:v>4088</c:v>
                </c:pt>
                <c:pt idx="3889">
                  <c:v>4089</c:v>
                </c:pt>
                <c:pt idx="3890">
                  <c:v>4090</c:v>
                </c:pt>
                <c:pt idx="3891">
                  <c:v>4091</c:v>
                </c:pt>
                <c:pt idx="3892">
                  <c:v>4092</c:v>
                </c:pt>
                <c:pt idx="3893">
                  <c:v>4093</c:v>
                </c:pt>
                <c:pt idx="3894">
                  <c:v>4094</c:v>
                </c:pt>
                <c:pt idx="3895">
                  <c:v>4095</c:v>
                </c:pt>
                <c:pt idx="3896">
                  <c:v>4096</c:v>
                </c:pt>
                <c:pt idx="3897">
                  <c:v>4097</c:v>
                </c:pt>
                <c:pt idx="3898">
                  <c:v>4098</c:v>
                </c:pt>
                <c:pt idx="3899">
                  <c:v>4099</c:v>
                </c:pt>
                <c:pt idx="3900">
                  <c:v>4100</c:v>
                </c:pt>
                <c:pt idx="3901">
                  <c:v>4101</c:v>
                </c:pt>
                <c:pt idx="3902">
                  <c:v>4102</c:v>
                </c:pt>
                <c:pt idx="3903">
                  <c:v>4103</c:v>
                </c:pt>
                <c:pt idx="3904">
                  <c:v>4104</c:v>
                </c:pt>
                <c:pt idx="3905">
                  <c:v>4105</c:v>
                </c:pt>
                <c:pt idx="3906">
                  <c:v>4106</c:v>
                </c:pt>
                <c:pt idx="3907">
                  <c:v>4107</c:v>
                </c:pt>
                <c:pt idx="3908">
                  <c:v>4108</c:v>
                </c:pt>
                <c:pt idx="3909">
                  <c:v>4109</c:v>
                </c:pt>
                <c:pt idx="3910">
                  <c:v>4110</c:v>
                </c:pt>
                <c:pt idx="3911">
                  <c:v>4111</c:v>
                </c:pt>
                <c:pt idx="3912">
                  <c:v>4112</c:v>
                </c:pt>
                <c:pt idx="3913">
                  <c:v>4113</c:v>
                </c:pt>
                <c:pt idx="3914">
                  <c:v>4114</c:v>
                </c:pt>
                <c:pt idx="3915">
                  <c:v>4115</c:v>
                </c:pt>
                <c:pt idx="3916">
                  <c:v>4116</c:v>
                </c:pt>
                <c:pt idx="3917">
                  <c:v>4117</c:v>
                </c:pt>
                <c:pt idx="3918">
                  <c:v>4118</c:v>
                </c:pt>
                <c:pt idx="3919">
                  <c:v>4119</c:v>
                </c:pt>
                <c:pt idx="3920">
                  <c:v>4120</c:v>
                </c:pt>
                <c:pt idx="3921">
                  <c:v>4121</c:v>
                </c:pt>
                <c:pt idx="3922">
                  <c:v>4122</c:v>
                </c:pt>
                <c:pt idx="3923">
                  <c:v>4123</c:v>
                </c:pt>
                <c:pt idx="3924">
                  <c:v>4124</c:v>
                </c:pt>
                <c:pt idx="3925">
                  <c:v>4125</c:v>
                </c:pt>
                <c:pt idx="3926">
                  <c:v>4126</c:v>
                </c:pt>
                <c:pt idx="3927">
                  <c:v>4127</c:v>
                </c:pt>
                <c:pt idx="3928">
                  <c:v>4128</c:v>
                </c:pt>
                <c:pt idx="3929">
                  <c:v>4129</c:v>
                </c:pt>
                <c:pt idx="3930">
                  <c:v>4130</c:v>
                </c:pt>
                <c:pt idx="3931">
                  <c:v>4131</c:v>
                </c:pt>
                <c:pt idx="3932">
                  <c:v>4132</c:v>
                </c:pt>
                <c:pt idx="3933">
                  <c:v>4133</c:v>
                </c:pt>
                <c:pt idx="3934">
                  <c:v>4134</c:v>
                </c:pt>
                <c:pt idx="3935">
                  <c:v>4135</c:v>
                </c:pt>
                <c:pt idx="3936">
                  <c:v>4136</c:v>
                </c:pt>
                <c:pt idx="3937">
                  <c:v>4137</c:v>
                </c:pt>
                <c:pt idx="3938">
                  <c:v>4138</c:v>
                </c:pt>
                <c:pt idx="3939">
                  <c:v>4139</c:v>
                </c:pt>
                <c:pt idx="3940">
                  <c:v>4140</c:v>
                </c:pt>
                <c:pt idx="3941">
                  <c:v>4141</c:v>
                </c:pt>
                <c:pt idx="3942">
                  <c:v>4142</c:v>
                </c:pt>
                <c:pt idx="3943">
                  <c:v>4143</c:v>
                </c:pt>
                <c:pt idx="3944">
                  <c:v>4144</c:v>
                </c:pt>
                <c:pt idx="3945">
                  <c:v>4145</c:v>
                </c:pt>
                <c:pt idx="3946">
                  <c:v>4146</c:v>
                </c:pt>
                <c:pt idx="3947">
                  <c:v>4147</c:v>
                </c:pt>
                <c:pt idx="3948">
                  <c:v>4148</c:v>
                </c:pt>
                <c:pt idx="3949">
                  <c:v>4149</c:v>
                </c:pt>
                <c:pt idx="3950">
                  <c:v>4150</c:v>
                </c:pt>
                <c:pt idx="3951">
                  <c:v>4151</c:v>
                </c:pt>
                <c:pt idx="3952">
                  <c:v>4152</c:v>
                </c:pt>
                <c:pt idx="3953">
                  <c:v>4153</c:v>
                </c:pt>
                <c:pt idx="3954">
                  <c:v>4154</c:v>
                </c:pt>
                <c:pt idx="3955">
                  <c:v>4155</c:v>
                </c:pt>
                <c:pt idx="3956">
                  <c:v>4156</c:v>
                </c:pt>
                <c:pt idx="3957">
                  <c:v>4157</c:v>
                </c:pt>
                <c:pt idx="3958">
                  <c:v>4158</c:v>
                </c:pt>
                <c:pt idx="3959">
                  <c:v>4159</c:v>
                </c:pt>
                <c:pt idx="3960">
                  <c:v>4160</c:v>
                </c:pt>
                <c:pt idx="3961">
                  <c:v>4161</c:v>
                </c:pt>
                <c:pt idx="3962">
                  <c:v>4162</c:v>
                </c:pt>
                <c:pt idx="3963">
                  <c:v>4163</c:v>
                </c:pt>
                <c:pt idx="3964">
                  <c:v>4164</c:v>
                </c:pt>
                <c:pt idx="3965">
                  <c:v>4165</c:v>
                </c:pt>
                <c:pt idx="3966">
                  <c:v>4166</c:v>
                </c:pt>
                <c:pt idx="3967">
                  <c:v>4167</c:v>
                </c:pt>
                <c:pt idx="3968">
                  <c:v>4168</c:v>
                </c:pt>
                <c:pt idx="3969">
                  <c:v>4169</c:v>
                </c:pt>
                <c:pt idx="3970">
                  <c:v>4170</c:v>
                </c:pt>
                <c:pt idx="3971">
                  <c:v>4171</c:v>
                </c:pt>
                <c:pt idx="3972">
                  <c:v>4172</c:v>
                </c:pt>
                <c:pt idx="3973">
                  <c:v>4173</c:v>
                </c:pt>
                <c:pt idx="3974">
                  <c:v>4174</c:v>
                </c:pt>
                <c:pt idx="3975">
                  <c:v>4175</c:v>
                </c:pt>
                <c:pt idx="3976">
                  <c:v>4176</c:v>
                </c:pt>
                <c:pt idx="3977">
                  <c:v>4177</c:v>
                </c:pt>
                <c:pt idx="3978">
                  <c:v>4178</c:v>
                </c:pt>
                <c:pt idx="3979">
                  <c:v>4179</c:v>
                </c:pt>
                <c:pt idx="3980">
                  <c:v>4180</c:v>
                </c:pt>
                <c:pt idx="3981">
                  <c:v>4181</c:v>
                </c:pt>
                <c:pt idx="3982">
                  <c:v>4182</c:v>
                </c:pt>
                <c:pt idx="3983">
                  <c:v>4183</c:v>
                </c:pt>
                <c:pt idx="3984">
                  <c:v>4184</c:v>
                </c:pt>
                <c:pt idx="3985">
                  <c:v>4185</c:v>
                </c:pt>
                <c:pt idx="3986">
                  <c:v>4186</c:v>
                </c:pt>
                <c:pt idx="3987">
                  <c:v>4187</c:v>
                </c:pt>
                <c:pt idx="3988">
                  <c:v>4188</c:v>
                </c:pt>
                <c:pt idx="3989">
                  <c:v>4189</c:v>
                </c:pt>
                <c:pt idx="3990">
                  <c:v>4190</c:v>
                </c:pt>
                <c:pt idx="3991">
                  <c:v>4191</c:v>
                </c:pt>
                <c:pt idx="3992">
                  <c:v>4192</c:v>
                </c:pt>
                <c:pt idx="3993">
                  <c:v>4193</c:v>
                </c:pt>
                <c:pt idx="3994">
                  <c:v>4194</c:v>
                </c:pt>
                <c:pt idx="3995">
                  <c:v>4195</c:v>
                </c:pt>
                <c:pt idx="3996">
                  <c:v>4196</c:v>
                </c:pt>
                <c:pt idx="3997">
                  <c:v>4197</c:v>
                </c:pt>
                <c:pt idx="3998">
                  <c:v>4198</c:v>
                </c:pt>
                <c:pt idx="3999">
                  <c:v>4199</c:v>
                </c:pt>
                <c:pt idx="4000">
                  <c:v>4200</c:v>
                </c:pt>
                <c:pt idx="4001">
                  <c:v>4201</c:v>
                </c:pt>
                <c:pt idx="4002">
                  <c:v>4202</c:v>
                </c:pt>
                <c:pt idx="4003">
                  <c:v>4203</c:v>
                </c:pt>
                <c:pt idx="4004">
                  <c:v>4204</c:v>
                </c:pt>
                <c:pt idx="4005">
                  <c:v>4205</c:v>
                </c:pt>
                <c:pt idx="4006">
                  <c:v>4206</c:v>
                </c:pt>
                <c:pt idx="4007">
                  <c:v>4207</c:v>
                </c:pt>
                <c:pt idx="4008">
                  <c:v>4208</c:v>
                </c:pt>
                <c:pt idx="4009">
                  <c:v>4209</c:v>
                </c:pt>
                <c:pt idx="4010">
                  <c:v>4210</c:v>
                </c:pt>
                <c:pt idx="4011">
                  <c:v>4211</c:v>
                </c:pt>
                <c:pt idx="4012">
                  <c:v>4212</c:v>
                </c:pt>
                <c:pt idx="4013">
                  <c:v>4213</c:v>
                </c:pt>
                <c:pt idx="4014">
                  <c:v>4214</c:v>
                </c:pt>
                <c:pt idx="4015">
                  <c:v>4215</c:v>
                </c:pt>
                <c:pt idx="4016">
                  <c:v>4216</c:v>
                </c:pt>
                <c:pt idx="4017">
                  <c:v>4217</c:v>
                </c:pt>
                <c:pt idx="4018">
                  <c:v>4218</c:v>
                </c:pt>
                <c:pt idx="4019">
                  <c:v>4219</c:v>
                </c:pt>
                <c:pt idx="4020">
                  <c:v>4220</c:v>
                </c:pt>
                <c:pt idx="4021">
                  <c:v>4221</c:v>
                </c:pt>
                <c:pt idx="4022">
                  <c:v>4222</c:v>
                </c:pt>
                <c:pt idx="4023">
                  <c:v>4223</c:v>
                </c:pt>
                <c:pt idx="4024">
                  <c:v>4224</c:v>
                </c:pt>
                <c:pt idx="4025">
                  <c:v>4225</c:v>
                </c:pt>
                <c:pt idx="4026">
                  <c:v>4226</c:v>
                </c:pt>
                <c:pt idx="4027">
                  <c:v>4227</c:v>
                </c:pt>
                <c:pt idx="4028">
                  <c:v>4228</c:v>
                </c:pt>
                <c:pt idx="4029">
                  <c:v>4229</c:v>
                </c:pt>
                <c:pt idx="4030">
                  <c:v>4230</c:v>
                </c:pt>
                <c:pt idx="4031">
                  <c:v>4231</c:v>
                </c:pt>
                <c:pt idx="4032">
                  <c:v>4232</c:v>
                </c:pt>
                <c:pt idx="4033">
                  <c:v>4233</c:v>
                </c:pt>
                <c:pt idx="4034">
                  <c:v>4234</c:v>
                </c:pt>
                <c:pt idx="4035">
                  <c:v>4235</c:v>
                </c:pt>
                <c:pt idx="4036">
                  <c:v>4236</c:v>
                </c:pt>
                <c:pt idx="4037">
                  <c:v>4237</c:v>
                </c:pt>
                <c:pt idx="4038">
                  <c:v>4238</c:v>
                </c:pt>
                <c:pt idx="4039">
                  <c:v>4239</c:v>
                </c:pt>
                <c:pt idx="4040">
                  <c:v>4240</c:v>
                </c:pt>
                <c:pt idx="4041">
                  <c:v>4241</c:v>
                </c:pt>
                <c:pt idx="4042">
                  <c:v>4242</c:v>
                </c:pt>
                <c:pt idx="4043">
                  <c:v>4243</c:v>
                </c:pt>
                <c:pt idx="4044">
                  <c:v>4244</c:v>
                </c:pt>
                <c:pt idx="4045">
                  <c:v>4245</c:v>
                </c:pt>
                <c:pt idx="4046">
                  <c:v>4246</c:v>
                </c:pt>
                <c:pt idx="4047">
                  <c:v>4247</c:v>
                </c:pt>
                <c:pt idx="4048">
                  <c:v>4248</c:v>
                </c:pt>
                <c:pt idx="4049">
                  <c:v>4249</c:v>
                </c:pt>
                <c:pt idx="4050">
                  <c:v>4250</c:v>
                </c:pt>
                <c:pt idx="4051">
                  <c:v>4251</c:v>
                </c:pt>
                <c:pt idx="4052">
                  <c:v>4252</c:v>
                </c:pt>
                <c:pt idx="4053">
                  <c:v>4253</c:v>
                </c:pt>
                <c:pt idx="4054">
                  <c:v>4254</c:v>
                </c:pt>
                <c:pt idx="4055">
                  <c:v>4255</c:v>
                </c:pt>
                <c:pt idx="4056">
                  <c:v>4256</c:v>
                </c:pt>
                <c:pt idx="4057">
                  <c:v>4257</c:v>
                </c:pt>
                <c:pt idx="4058">
                  <c:v>4258</c:v>
                </c:pt>
                <c:pt idx="4059">
                  <c:v>4259</c:v>
                </c:pt>
                <c:pt idx="4060">
                  <c:v>4260</c:v>
                </c:pt>
                <c:pt idx="4061">
                  <c:v>4261</c:v>
                </c:pt>
                <c:pt idx="4062">
                  <c:v>4262</c:v>
                </c:pt>
                <c:pt idx="4063">
                  <c:v>4263</c:v>
                </c:pt>
                <c:pt idx="4064">
                  <c:v>4264</c:v>
                </c:pt>
                <c:pt idx="4065">
                  <c:v>4265</c:v>
                </c:pt>
                <c:pt idx="4066">
                  <c:v>4266</c:v>
                </c:pt>
                <c:pt idx="4067">
                  <c:v>4267</c:v>
                </c:pt>
                <c:pt idx="4068">
                  <c:v>4268</c:v>
                </c:pt>
                <c:pt idx="4069">
                  <c:v>4269</c:v>
                </c:pt>
                <c:pt idx="4070">
                  <c:v>4270</c:v>
                </c:pt>
                <c:pt idx="4071">
                  <c:v>4271</c:v>
                </c:pt>
                <c:pt idx="4072">
                  <c:v>4272</c:v>
                </c:pt>
                <c:pt idx="4073">
                  <c:v>4273</c:v>
                </c:pt>
                <c:pt idx="4074">
                  <c:v>4274</c:v>
                </c:pt>
                <c:pt idx="4075">
                  <c:v>4275</c:v>
                </c:pt>
                <c:pt idx="4076">
                  <c:v>4276</c:v>
                </c:pt>
                <c:pt idx="4077">
                  <c:v>4277</c:v>
                </c:pt>
                <c:pt idx="4078">
                  <c:v>4278</c:v>
                </c:pt>
                <c:pt idx="4079">
                  <c:v>4279</c:v>
                </c:pt>
                <c:pt idx="4080">
                  <c:v>4280</c:v>
                </c:pt>
                <c:pt idx="4081">
                  <c:v>4281</c:v>
                </c:pt>
                <c:pt idx="4082">
                  <c:v>4282</c:v>
                </c:pt>
                <c:pt idx="4083">
                  <c:v>4283</c:v>
                </c:pt>
                <c:pt idx="4084">
                  <c:v>4284</c:v>
                </c:pt>
                <c:pt idx="4085">
                  <c:v>4285</c:v>
                </c:pt>
                <c:pt idx="4086">
                  <c:v>4286</c:v>
                </c:pt>
                <c:pt idx="4087">
                  <c:v>4287</c:v>
                </c:pt>
                <c:pt idx="4088">
                  <c:v>4288</c:v>
                </c:pt>
                <c:pt idx="4089">
                  <c:v>4289</c:v>
                </c:pt>
                <c:pt idx="4090">
                  <c:v>4290</c:v>
                </c:pt>
                <c:pt idx="4091">
                  <c:v>4291</c:v>
                </c:pt>
                <c:pt idx="4092">
                  <c:v>4292</c:v>
                </c:pt>
                <c:pt idx="4093">
                  <c:v>4293</c:v>
                </c:pt>
                <c:pt idx="4094">
                  <c:v>4294</c:v>
                </c:pt>
                <c:pt idx="4095">
                  <c:v>4295</c:v>
                </c:pt>
                <c:pt idx="4096">
                  <c:v>4296</c:v>
                </c:pt>
                <c:pt idx="4097">
                  <c:v>4297</c:v>
                </c:pt>
                <c:pt idx="4098">
                  <c:v>4298</c:v>
                </c:pt>
                <c:pt idx="4099">
                  <c:v>4299</c:v>
                </c:pt>
                <c:pt idx="4100">
                  <c:v>4300</c:v>
                </c:pt>
                <c:pt idx="4101">
                  <c:v>4301</c:v>
                </c:pt>
                <c:pt idx="4102">
                  <c:v>4302</c:v>
                </c:pt>
                <c:pt idx="4103">
                  <c:v>4303</c:v>
                </c:pt>
                <c:pt idx="4104">
                  <c:v>4304</c:v>
                </c:pt>
                <c:pt idx="4105">
                  <c:v>4305</c:v>
                </c:pt>
                <c:pt idx="4106">
                  <c:v>4306</c:v>
                </c:pt>
                <c:pt idx="4107">
                  <c:v>4307</c:v>
                </c:pt>
                <c:pt idx="4108">
                  <c:v>4308</c:v>
                </c:pt>
                <c:pt idx="4109">
                  <c:v>4309</c:v>
                </c:pt>
                <c:pt idx="4110">
                  <c:v>4310</c:v>
                </c:pt>
                <c:pt idx="4111">
                  <c:v>4311</c:v>
                </c:pt>
                <c:pt idx="4112">
                  <c:v>4312</c:v>
                </c:pt>
                <c:pt idx="4113">
                  <c:v>4313</c:v>
                </c:pt>
                <c:pt idx="4114">
                  <c:v>4314</c:v>
                </c:pt>
                <c:pt idx="4115">
                  <c:v>4315</c:v>
                </c:pt>
                <c:pt idx="4116">
                  <c:v>4316</c:v>
                </c:pt>
                <c:pt idx="4117">
                  <c:v>4317</c:v>
                </c:pt>
                <c:pt idx="4118">
                  <c:v>4318</c:v>
                </c:pt>
                <c:pt idx="4119">
                  <c:v>4319</c:v>
                </c:pt>
                <c:pt idx="4120">
                  <c:v>4320</c:v>
                </c:pt>
                <c:pt idx="4121">
                  <c:v>4321</c:v>
                </c:pt>
                <c:pt idx="4122">
                  <c:v>4322</c:v>
                </c:pt>
                <c:pt idx="4123">
                  <c:v>4323</c:v>
                </c:pt>
                <c:pt idx="4124">
                  <c:v>4324</c:v>
                </c:pt>
                <c:pt idx="4125">
                  <c:v>4325</c:v>
                </c:pt>
                <c:pt idx="4126">
                  <c:v>4326</c:v>
                </c:pt>
                <c:pt idx="4127">
                  <c:v>4327</c:v>
                </c:pt>
                <c:pt idx="4128">
                  <c:v>4328</c:v>
                </c:pt>
                <c:pt idx="4129">
                  <c:v>4329</c:v>
                </c:pt>
                <c:pt idx="4130">
                  <c:v>4330</c:v>
                </c:pt>
                <c:pt idx="4131">
                  <c:v>4331</c:v>
                </c:pt>
                <c:pt idx="4132">
                  <c:v>4332</c:v>
                </c:pt>
                <c:pt idx="4133">
                  <c:v>4333</c:v>
                </c:pt>
                <c:pt idx="4134">
                  <c:v>4334</c:v>
                </c:pt>
                <c:pt idx="4135">
                  <c:v>4335</c:v>
                </c:pt>
                <c:pt idx="4136">
                  <c:v>4336</c:v>
                </c:pt>
                <c:pt idx="4137">
                  <c:v>4337</c:v>
                </c:pt>
                <c:pt idx="4138">
                  <c:v>4338</c:v>
                </c:pt>
                <c:pt idx="4139">
                  <c:v>4339</c:v>
                </c:pt>
                <c:pt idx="4140">
                  <c:v>4340</c:v>
                </c:pt>
                <c:pt idx="4141">
                  <c:v>4341</c:v>
                </c:pt>
                <c:pt idx="4142">
                  <c:v>4342</c:v>
                </c:pt>
                <c:pt idx="4143">
                  <c:v>4343</c:v>
                </c:pt>
                <c:pt idx="4144">
                  <c:v>4344</c:v>
                </c:pt>
                <c:pt idx="4145">
                  <c:v>4345</c:v>
                </c:pt>
                <c:pt idx="4146">
                  <c:v>4346</c:v>
                </c:pt>
                <c:pt idx="4147">
                  <c:v>4347</c:v>
                </c:pt>
                <c:pt idx="4148">
                  <c:v>4348</c:v>
                </c:pt>
                <c:pt idx="4149">
                  <c:v>4349</c:v>
                </c:pt>
                <c:pt idx="4150">
                  <c:v>4350</c:v>
                </c:pt>
                <c:pt idx="4151">
                  <c:v>4351</c:v>
                </c:pt>
                <c:pt idx="4152">
                  <c:v>4352</c:v>
                </c:pt>
                <c:pt idx="4153">
                  <c:v>4353</c:v>
                </c:pt>
                <c:pt idx="4154">
                  <c:v>4354</c:v>
                </c:pt>
                <c:pt idx="4155">
                  <c:v>4355</c:v>
                </c:pt>
                <c:pt idx="4156">
                  <c:v>4356</c:v>
                </c:pt>
                <c:pt idx="4157">
                  <c:v>4357</c:v>
                </c:pt>
                <c:pt idx="4158">
                  <c:v>4358</c:v>
                </c:pt>
                <c:pt idx="4159">
                  <c:v>4359</c:v>
                </c:pt>
                <c:pt idx="4160">
                  <c:v>4360</c:v>
                </c:pt>
                <c:pt idx="4161">
                  <c:v>4361</c:v>
                </c:pt>
                <c:pt idx="4162">
                  <c:v>4362</c:v>
                </c:pt>
                <c:pt idx="4163">
                  <c:v>4363</c:v>
                </c:pt>
                <c:pt idx="4164">
                  <c:v>4364</c:v>
                </c:pt>
                <c:pt idx="4165">
                  <c:v>4365</c:v>
                </c:pt>
                <c:pt idx="4166">
                  <c:v>4366</c:v>
                </c:pt>
                <c:pt idx="4167">
                  <c:v>4367</c:v>
                </c:pt>
                <c:pt idx="4168">
                  <c:v>4368</c:v>
                </c:pt>
                <c:pt idx="4169">
                  <c:v>4369</c:v>
                </c:pt>
                <c:pt idx="4170">
                  <c:v>4370</c:v>
                </c:pt>
                <c:pt idx="4171">
                  <c:v>4371</c:v>
                </c:pt>
                <c:pt idx="4172">
                  <c:v>4372</c:v>
                </c:pt>
                <c:pt idx="4173">
                  <c:v>4373</c:v>
                </c:pt>
                <c:pt idx="4174">
                  <c:v>4374</c:v>
                </c:pt>
                <c:pt idx="4175">
                  <c:v>4375</c:v>
                </c:pt>
                <c:pt idx="4176">
                  <c:v>4376</c:v>
                </c:pt>
                <c:pt idx="4177">
                  <c:v>4377</c:v>
                </c:pt>
                <c:pt idx="4178">
                  <c:v>4378</c:v>
                </c:pt>
                <c:pt idx="4179">
                  <c:v>4379</c:v>
                </c:pt>
                <c:pt idx="4180">
                  <c:v>4380</c:v>
                </c:pt>
                <c:pt idx="4181">
                  <c:v>4381</c:v>
                </c:pt>
                <c:pt idx="4182">
                  <c:v>4382</c:v>
                </c:pt>
                <c:pt idx="4183">
                  <c:v>4383</c:v>
                </c:pt>
                <c:pt idx="4184">
                  <c:v>4384</c:v>
                </c:pt>
                <c:pt idx="4185">
                  <c:v>4385</c:v>
                </c:pt>
                <c:pt idx="4186">
                  <c:v>4386</c:v>
                </c:pt>
                <c:pt idx="4187">
                  <c:v>4387</c:v>
                </c:pt>
                <c:pt idx="4188">
                  <c:v>4388</c:v>
                </c:pt>
                <c:pt idx="4189">
                  <c:v>4389</c:v>
                </c:pt>
                <c:pt idx="4190">
                  <c:v>4390</c:v>
                </c:pt>
                <c:pt idx="4191">
                  <c:v>4391</c:v>
                </c:pt>
                <c:pt idx="4192">
                  <c:v>4392</c:v>
                </c:pt>
                <c:pt idx="4193">
                  <c:v>4393</c:v>
                </c:pt>
                <c:pt idx="4194">
                  <c:v>4394</c:v>
                </c:pt>
                <c:pt idx="4195">
                  <c:v>4395</c:v>
                </c:pt>
                <c:pt idx="4196">
                  <c:v>4396</c:v>
                </c:pt>
                <c:pt idx="4197">
                  <c:v>4397</c:v>
                </c:pt>
                <c:pt idx="4198">
                  <c:v>4398</c:v>
                </c:pt>
                <c:pt idx="4199">
                  <c:v>4399</c:v>
                </c:pt>
                <c:pt idx="4200">
                  <c:v>4400</c:v>
                </c:pt>
                <c:pt idx="4201">
                  <c:v>4401</c:v>
                </c:pt>
                <c:pt idx="4202">
                  <c:v>4402</c:v>
                </c:pt>
                <c:pt idx="4203">
                  <c:v>4403</c:v>
                </c:pt>
                <c:pt idx="4204">
                  <c:v>4404</c:v>
                </c:pt>
                <c:pt idx="4205">
                  <c:v>4405</c:v>
                </c:pt>
                <c:pt idx="4206">
                  <c:v>4406</c:v>
                </c:pt>
                <c:pt idx="4207">
                  <c:v>4407</c:v>
                </c:pt>
                <c:pt idx="4208">
                  <c:v>4408</c:v>
                </c:pt>
                <c:pt idx="4209">
                  <c:v>4409</c:v>
                </c:pt>
                <c:pt idx="4210">
                  <c:v>4410</c:v>
                </c:pt>
                <c:pt idx="4211">
                  <c:v>4411</c:v>
                </c:pt>
                <c:pt idx="4212">
                  <c:v>4412</c:v>
                </c:pt>
                <c:pt idx="4213">
                  <c:v>4413</c:v>
                </c:pt>
                <c:pt idx="4214">
                  <c:v>4414</c:v>
                </c:pt>
                <c:pt idx="4215">
                  <c:v>4415</c:v>
                </c:pt>
                <c:pt idx="4216">
                  <c:v>4416</c:v>
                </c:pt>
                <c:pt idx="4217">
                  <c:v>4417</c:v>
                </c:pt>
                <c:pt idx="4218">
                  <c:v>4418</c:v>
                </c:pt>
                <c:pt idx="4219">
                  <c:v>4419</c:v>
                </c:pt>
                <c:pt idx="4220">
                  <c:v>4420</c:v>
                </c:pt>
                <c:pt idx="4221">
                  <c:v>4421</c:v>
                </c:pt>
                <c:pt idx="4222">
                  <c:v>4422</c:v>
                </c:pt>
                <c:pt idx="4223">
                  <c:v>4423</c:v>
                </c:pt>
                <c:pt idx="4224">
                  <c:v>4424</c:v>
                </c:pt>
                <c:pt idx="4225">
                  <c:v>4425</c:v>
                </c:pt>
                <c:pt idx="4226">
                  <c:v>4426</c:v>
                </c:pt>
                <c:pt idx="4227">
                  <c:v>4427</c:v>
                </c:pt>
                <c:pt idx="4228">
                  <c:v>4428</c:v>
                </c:pt>
                <c:pt idx="4229">
                  <c:v>4429</c:v>
                </c:pt>
                <c:pt idx="4230">
                  <c:v>4430</c:v>
                </c:pt>
                <c:pt idx="4231">
                  <c:v>4431</c:v>
                </c:pt>
                <c:pt idx="4232">
                  <c:v>4432</c:v>
                </c:pt>
                <c:pt idx="4233">
                  <c:v>4433</c:v>
                </c:pt>
                <c:pt idx="4234">
                  <c:v>4434</c:v>
                </c:pt>
                <c:pt idx="4235">
                  <c:v>4435</c:v>
                </c:pt>
                <c:pt idx="4236">
                  <c:v>4436</c:v>
                </c:pt>
                <c:pt idx="4237">
                  <c:v>4437</c:v>
                </c:pt>
                <c:pt idx="4238">
                  <c:v>4438</c:v>
                </c:pt>
                <c:pt idx="4239">
                  <c:v>4439</c:v>
                </c:pt>
                <c:pt idx="4240">
                  <c:v>4440</c:v>
                </c:pt>
                <c:pt idx="4241">
                  <c:v>4441</c:v>
                </c:pt>
                <c:pt idx="4242">
                  <c:v>4442</c:v>
                </c:pt>
                <c:pt idx="4243">
                  <c:v>4443</c:v>
                </c:pt>
                <c:pt idx="4244">
                  <c:v>4444</c:v>
                </c:pt>
                <c:pt idx="4245">
                  <c:v>4445</c:v>
                </c:pt>
                <c:pt idx="4246">
                  <c:v>4446</c:v>
                </c:pt>
                <c:pt idx="4247">
                  <c:v>4447</c:v>
                </c:pt>
                <c:pt idx="4248">
                  <c:v>4448</c:v>
                </c:pt>
                <c:pt idx="4249">
                  <c:v>4449</c:v>
                </c:pt>
                <c:pt idx="4250">
                  <c:v>4450</c:v>
                </c:pt>
                <c:pt idx="4251">
                  <c:v>4451</c:v>
                </c:pt>
                <c:pt idx="4252">
                  <c:v>4452</c:v>
                </c:pt>
                <c:pt idx="4253">
                  <c:v>4453</c:v>
                </c:pt>
                <c:pt idx="4254">
                  <c:v>4454</c:v>
                </c:pt>
                <c:pt idx="4255">
                  <c:v>4455</c:v>
                </c:pt>
                <c:pt idx="4256">
                  <c:v>4456</c:v>
                </c:pt>
                <c:pt idx="4257">
                  <c:v>4457</c:v>
                </c:pt>
                <c:pt idx="4258">
                  <c:v>4458</c:v>
                </c:pt>
                <c:pt idx="4259">
                  <c:v>4459</c:v>
                </c:pt>
                <c:pt idx="4260">
                  <c:v>4460</c:v>
                </c:pt>
                <c:pt idx="4261">
                  <c:v>4461</c:v>
                </c:pt>
                <c:pt idx="4262">
                  <c:v>4462</c:v>
                </c:pt>
                <c:pt idx="4263">
                  <c:v>4463</c:v>
                </c:pt>
                <c:pt idx="4264">
                  <c:v>4464</c:v>
                </c:pt>
                <c:pt idx="4265">
                  <c:v>4465</c:v>
                </c:pt>
                <c:pt idx="4266">
                  <c:v>4466</c:v>
                </c:pt>
                <c:pt idx="4267">
                  <c:v>4467</c:v>
                </c:pt>
                <c:pt idx="4268">
                  <c:v>4468</c:v>
                </c:pt>
                <c:pt idx="4269">
                  <c:v>4469</c:v>
                </c:pt>
                <c:pt idx="4270">
                  <c:v>4470</c:v>
                </c:pt>
                <c:pt idx="4271">
                  <c:v>4471</c:v>
                </c:pt>
                <c:pt idx="4272">
                  <c:v>4472</c:v>
                </c:pt>
                <c:pt idx="4273">
                  <c:v>4473</c:v>
                </c:pt>
                <c:pt idx="4274">
                  <c:v>4474</c:v>
                </c:pt>
                <c:pt idx="4275">
                  <c:v>4475</c:v>
                </c:pt>
                <c:pt idx="4276">
                  <c:v>4476</c:v>
                </c:pt>
                <c:pt idx="4277">
                  <c:v>4477</c:v>
                </c:pt>
                <c:pt idx="4278">
                  <c:v>4478</c:v>
                </c:pt>
                <c:pt idx="4279">
                  <c:v>4479</c:v>
                </c:pt>
                <c:pt idx="4280">
                  <c:v>4480</c:v>
                </c:pt>
                <c:pt idx="4281">
                  <c:v>4481</c:v>
                </c:pt>
                <c:pt idx="4282">
                  <c:v>4482</c:v>
                </c:pt>
                <c:pt idx="4283">
                  <c:v>4483</c:v>
                </c:pt>
                <c:pt idx="4284">
                  <c:v>4484</c:v>
                </c:pt>
                <c:pt idx="4285">
                  <c:v>4485</c:v>
                </c:pt>
                <c:pt idx="4286">
                  <c:v>4486</c:v>
                </c:pt>
                <c:pt idx="4287">
                  <c:v>4487</c:v>
                </c:pt>
                <c:pt idx="4288">
                  <c:v>4488</c:v>
                </c:pt>
                <c:pt idx="4289">
                  <c:v>4489</c:v>
                </c:pt>
                <c:pt idx="4290">
                  <c:v>4490</c:v>
                </c:pt>
                <c:pt idx="4291">
                  <c:v>4491</c:v>
                </c:pt>
                <c:pt idx="4292">
                  <c:v>4492</c:v>
                </c:pt>
                <c:pt idx="4293">
                  <c:v>4493</c:v>
                </c:pt>
                <c:pt idx="4294">
                  <c:v>4494</c:v>
                </c:pt>
                <c:pt idx="4295">
                  <c:v>4495</c:v>
                </c:pt>
                <c:pt idx="4296">
                  <c:v>4496</c:v>
                </c:pt>
                <c:pt idx="4297">
                  <c:v>4497</c:v>
                </c:pt>
                <c:pt idx="4298">
                  <c:v>4498</c:v>
                </c:pt>
                <c:pt idx="4299">
                  <c:v>4499</c:v>
                </c:pt>
                <c:pt idx="4300">
                  <c:v>4500</c:v>
                </c:pt>
                <c:pt idx="4301">
                  <c:v>4501</c:v>
                </c:pt>
                <c:pt idx="4302">
                  <c:v>4502</c:v>
                </c:pt>
                <c:pt idx="4303">
                  <c:v>4503</c:v>
                </c:pt>
                <c:pt idx="4304">
                  <c:v>4504</c:v>
                </c:pt>
                <c:pt idx="4305">
                  <c:v>4505</c:v>
                </c:pt>
                <c:pt idx="4306">
                  <c:v>4506</c:v>
                </c:pt>
                <c:pt idx="4307">
                  <c:v>4507</c:v>
                </c:pt>
                <c:pt idx="4308">
                  <c:v>4508</c:v>
                </c:pt>
                <c:pt idx="4309">
                  <c:v>4509</c:v>
                </c:pt>
                <c:pt idx="4310">
                  <c:v>4510</c:v>
                </c:pt>
                <c:pt idx="4311">
                  <c:v>4511</c:v>
                </c:pt>
                <c:pt idx="4312">
                  <c:v>4512</c:v>
                </c:pt>
                <c:pt idx="4313">
                  <c:v>4513</c:v>
                </c:pt>
                <c:pt idx="4314">
                  <c:v>4514</c:v>
                </c:pt>
                <c:pt idx="4315">
                  <c:v>4515</c:v>
                </c:pt>
                <c:pt idx="4316">
                  <c:v>4516</c:v>
                </c:pt>
                <c:pt idx="4317">
                  <c:v>4517</c:v>
                </c:pt>
                <c:pt idx="4318">
                  <c:v>4518</c:v>
                </c:pt>
                <c:pt idx="4319">
                  <c:v>4519</c:v>
                </c:pt>
                <c:pt idx="4320">
                  <c:v>4520</c:v>
                </c:pt>
                <c:pt idx="4321">
                  <c:v>4521</c:v>
                </c:pt>
                <c:pt idx="4322">
                  <c:v>4522</c:v>
                </c:pt>
                <c:pt idx="4323">
                  <c:v>4523</c:v>
                </c:pt>
                <c:pt idx="4324">
                  <c:v>4524</c:v>
                </c:pt>
                <c:pt idx="4325">
                  <c:v>4525</c:v>
                </c:pt>
                <c:pt idx="4326">
                  <c:v>4526</c:v>
                </c:pt>
                <c:pt idx="4327">
                  <c:v>4527</c:v>
                </c:pt>
                <c:pt idx="4328">
                  <c:v>4528</c:v>
                </c:pt>
                <c:pt idx="4329">
                  <c:v>4529</c:v>
                </c:pt>
                <c:pt idx="4330">
                  <c:v>4530</c:v>
                </c:pt>
                <c:pt idx="4331">
                  <c:v>4531</c:v>
                </c:pt>
                <c:pt idx="4332">
                  <c:v>4532</c:v>
                </c:pt>
                <c:pt idx="4333">
                  <c:v>4533</c:v>
                </c:pt>
                <c:pt idx="4334">
                  <c:v>4534</c:v>
                </c:pt>
                <c:pt idx="4335">
                  <c:v>4535</c:v>
                </c:pt>
                <c:pt idx="4336">
                  <c:v>4536</c:v>
                </c:pt>
                <c:pt idx="4337">
                  <c:v>4537</c:v>
                </c:pt>
                <c:pt idx="4338">
                  <c:v>4538</c:v>
                </c:pt>
                <c:pt idx="4339">
                  <c:v>4539</c:v>
                </c:pt>
                <c:pt idx="4340">
                  <c:v>4540</c:v>
                </c:pt>
                <c:pt idx="4341">
                  <c:v>4541</c:v>
                </c:pt>
                <c:pt idx="4342">
                  <c:v>4542</c:v>
                </c:pt>
                <c:pt idx="4343">
                  <c:v>4543</c:v>
                </c:pt>
                <c:pt idx="4344">
                  <c:v>4544</c:v>
                </c:pt>
                <c:pt idx="4345">
                  <c:v>4545</c:v>
                </c:pt>
                <c:pt idx="4346">
                  <c:v>4546</c:v>
                </c:pt>
                <c:pt idx="4347">
                  <c:v>4547</c:v>
                </c:pt>
                <c:pt idx="4348">
                  <c:v>4548</c:v>
                </c:pt>
                <c:pt idx="4349">
                  <c:v>4549</c:v>
                </c:pt>
                <c:pt idx="4350">
                  <c:v>4550</c:v>
                </c:pt>
                <c:pt idx="4351">
                  <c:v>4551</c:v>
                </c:pt>
                <c:pt idx="4352">
                  <c:v>4552</c:v>
                </c:pt>
                <c:pt idx="4353">
                  <c:v>4553</c:v>
                </c:pt>
                <c:pt idx="4354">
                  <c:v>4554</c:v>
                </c:pt>
                <c:pt idx="4355">
                  <c:v>4555</c:v>
                </c:pt>
                <c:pt idx="4356">
                  <c:v>4556</c:v>
                </c:pt>
                <c:pt idx="4357">
                  <c:v>4557</c:v>
                </c:pt>
                <c:pt idx="4358">
                  <c:v>4558</c:v>
                </c:pt>
                <c:pt idx="4359">
                  <c:v>4559</c:v>
                </c:pt>
                <c:pt idx="4360">
                  <c:v>4560</c:v>
                </c:pt>
                <c:pt idx="4361">
                  <c:v>4561</c:v>
                </c:pt>
                <c:pt idx="4362">
                  <c:v>4562</c:v>
                </c:pt>
                <c:pt idx="4363">
                  <c:v>4563</c:v>
                </c:pt>
                <c:pt idx="4364">
                  <c:v>4564</c:v>
                </c:pt>
                <c:pt idx="4365">
                  <c:v>4565</c:v>
                </c:pt>
                <c:pt idx="4366">
                  <c:v>4566</c:v>
                </c:pt>
                <c:pt idx="4367">
                  <c:v>4567</c:v>
                </c:pt>
                <c:pt idx="4368">
                  <c:v>4568</c:v>
                </c:pt>
                <c:pt idx="4369">
                  <c:v>4569</c:v>
                </c:pt>
                <c:pt idx="4370">
                  <c:v>4570</c:v>
                </c:pt>
                <c:pt idx="4371">
                  <c:v>4571</c:v>
                </c:pt>
                <c:pt idx="4372">
                  <c:v>4572</c:v>
                </c:pt>
                <c:pt idx="4373">
                  <c:v>4573</c:v>
                </c:pt>
                <c:pt idx="4374">
                  <c:v>4574</c:v>
                </c:pt>
                <c:pt idx="4375">
                  <c:v>4575</c:v>
                </c:pt>
                <c:pt idx="4376">
                  <c:v>4576</c:v>
                </c:pt>
                <c:pt idx="4377">
                  <c:v>4577</c:v>
                </c:pt>
                <c:pt idx="4378">
                  <c:v>4578</c:v>
                </c:pt>
                <c:pt idx="4379">
                  <c:v>4579</c:v>
                </c:pt>
                <c:pt idx="4380">
                  <c:v>4580</c:v>
                </c:pt>
                <c:pt idx="4381">
                  <c:v>4581</c:v>
                </c:pt>
                <c:pt idx="4382">
                  <c:v>4582</c:v>
                </c:pt>
                <c:pt idx="4383">
                  <c:v>4583</c:v>
                </c:pt>
                <c:pt idx="4384">
                  <c:v>4584</c:v>
                </c:pt>
                <c:pt idx="4385">
                  <c:v>4585</c:v>
                </c:pt>
                <c:pt idx="4386">
                  <c:v>4586</c:v>
                </c:pt>
                <c:pt idx="4387">
                  <c:v>4587</c:v>
                </c:pt>
                <c:pt idx="4388">
                  <c:v>4588</c:v>
                </c:pt>
                <c:pt idx="4389">
                  <c:v>4589</c:v>
                </c:pt>
                <c:pt idx="4390">
                  <c:v>4590</c:v>
                </c:pt>
                <c:pt idx="4391">
                  <c:v>4591</c:v>
                </c:pt>
                <c:pt idx="4392">
                  <c:v>4592</c:v>
                </c:pt>
                <c:pt idx="4393">
                  <c:v>4593</c:v>
                </c:pt>
                <c:pt idx="4394">
                  <c:v>4594</c:v>
                </c:pt>
                <c:pt idx="4395">
                  <c:v>4595</c:v>
                </c:pt>
                <c:pt idx="4396">
                  <c:v>4596</c:v>
                </c:pt>
                <c:pt idx="4397">
                  <c:v>4597</c:v>
                </c:pt>
                <c:pt idx="4398">
                  <c:v>4598</c:v>
                </c:pt>
                <c:pt idx="4399">
                  <c:v>4599</c:v>
                </c:pt>
                <c:pt idx="4400">
                  <c:v>4600</c:v>
                </c:pt>
                <c:pt idx="4401">
                  <c:v>4601</c:v>
                </c:pt>
                <c:pt idx="4402">
                  <c:v>4602</c:v>
                </c:pt>
                <c:pt idx="4403">
                  <c:v>4603</c:v>
                </c:pt>
                <c:pt idx="4404">
                  <c:v>4604</c:v>
                </c:pt>
                <c:pt idx="4405">
                  <c:v>4605</c:v>
                </c:pt>
                <c:pt idx="4406">
                  <c:v>4606</c:v>
                </c:pt>
                <c:pt idx="4407">
                  <c:v>4607</c:v>
                </c:pt>
                <c:pt idx="4408">
                  <c:v>4608</c:v>
                </c:pt>
                <c:pt idx="4409">
                  <c:v>4609</c:v>
                </c:pt>
                <c:pt idx="4410">
                  <c:v>4610</c:v>
                </c:pt>
                <c:pt idx="4411">
                  <c:v>4611</c:v>
                </c:pt>
                <c:pt idx="4412">
                  <c:v>4612</c:v>
                </c:pt>
                <c:pt idx="4413">
                  <c:v>4613</c:v>
                </c:pt>
                <c:pt idx="4414">
                  <c:v>4614</c:v>
                </c:pt>
                <c:pt idx="4415">
                  <c:v>4615</c:v>
                </c:pt>
                <c:pt idx="4416">
                  <c:v>4616</c:v>
                </c:pt>
                <c:pt idx="4417">
                  <c:v>4617</c:v>
                </c:pt>
                <c:pt idx="4418">
                  <c:v>4618</c:v>
                </c:pt>
                <c:pt idx="4419">
                  <c:v>4619</c:v>
                </c:pt>
                <c:pt idx="4420">
                  <c:v>4620</c:v>
                </c:pt>
                <c:pt idx="4421">
                  <c:v>4621</c:v>
                </c:pt>
                <c:pt idx="4422">
                  <c:v>4622</c:v>
                </c:pt>
                <c:pt idx="4423">
                  <c:v>4623</c:v>
                </c:pt>
                <c:pt idx="4424">
                  <c:v>4624</c:v>
                </c:pt>
                <c:pt idx="4425">
                  <c:v>4625</c:v>
                </c:pt>
                <c:pt idx="4426">
                  <c:v>4626</c:v>
                </c:pt>
                <c:pt idx="4427">
                  <c:v>4627</c:v>
                </c:pt>
                <c:pt idx="4428">
                  <c:v>4628</c:v>
                </c:pt>
                <c:pt idx="4429">
                  <c:v>4629</c:v>
                </c:pt>
                <c:pt idx="4430">
                  <c:v>4630</c:v>
                </c:pt>
                <c:pt idx="4431">
                  <c:v>4631</c:v>
                </c:pt>
                <c:pt idx="4432">
                  <c:v>4632</c:v>
                </c:pt>
                <c:pt idx="4433">
                  <c:v>4633</c:v>
                </c:pt>
                <c:pt idx="4434">
                  <c:v>4634</c:v>
                </c:pt>
                <c:pt idx="4435">
                  <c:v>4635</c:v>
                </c:pt>
                <c:pt idx="4436">
                  <c:v>4636</c:v>
                </c:pt>
                <c:pt idx="4437">
                  <c:v>4637</c:v>
                </c:pt>
                <c:pt idx="4438">
                  <c:v>4638</c:v>
                </c:pt>
                <c:pt idx="4439">
                  <c:v>4639</c:v>
                </c:pt>
                <c:pt idx="4440">
                  <c:v>4640</c:v>
                </c:pt>
                <c:pt idx="4441">
                  <c:v>4641</c:v>
                </c:pt>
                <c:pt idx="4442">
                  <c:v>4642</c:v>
                </c:pt>
                <c:pt idx="4443">
                  <c:v>4643</c:v>
                </c:pt>
                <c:pt idx="4444">
                  <c:v>4644</c:v>
                </c:pt>
                <c:pt idx="4445">
                  <c:v>4645</c:v>
                </c:pt>
                <c:pt idx="4446">
                  <c:v>4646</c:v>
                </c:pt>
                <c:pt idx="4447">
                  <c:v>4647</c:v>
                </c:pt>
                <c:pt idx="4448">
                  <c:v>4648</c:v>
                </c:pt>
                <c:pt idx="4449">
                  <c:v>4649</c:v>
                </c:pt>
                <c:pt idx="4450">
                  <c:v>4650</c:v>
                </c:pt>
                <c:pt idx="4451">
                  <c:v>4651</c:v>
                </c:pt>
                <c:pt idx="4452">
                  <c:v>4652</c:v>
                </c:pt>
                <c:pt idx="4453">
                  <c:v>4653</c:v>
                </c:pt>
                <c:pt idx="4454">
                  <c:v>4654</c:v>
                </c:pt>
                <c:pt idx="4455">
                  <c:v>4655</c:v>
                </c:pt>
                <c:pt idx="4456">
                  <c:v>4656</c:v>
                </c:pt>
                <c:pt idx="4457">
                  <c:v>4657</c:v>
                </c:pt>
                <c:pt idx="4458">
                  <c:v>4658</c:v>
                </c:pt>
                <c:pt idx="4459">
                  <c:v>4659</c:v>
                </c:pt>
                <c:pt idx="4460">
                  <c:v>4660</c:v>
                </c:pt>
                <c:pt idx="4461">
                  <c:v>4661</c:v>
                </c:pt>
                <c:pt idx="4462">
                  <c:v>4662</c:v>
                </c:pt>
                <c:pt idx="4463">
                  <c:v>4663</c:v>
                </c:pt>
                <c:pt idx="4464">
                  <c:v>4664</c:v>
                </c:pt>
                <c:pt idx="4465">
                  <c:v>4665</c:v>
                </c:pt>
                <c:pt idx="4466">
                  <c:v>4666</c:v>
                </c:pt>
                <c:pt idx="4467">
                  <c:v>4667</c:v>
                </c:pt>
                <c:pt idx="4468">
                  <c:v>4668</c:v>
                </c:pt>
                <c:pt idx="4469">
                  <c:v>4669</c:v>
                </c:pt>
                <c:pt idx="4470">
                  <c:v>4670</c:v>
                </c:pt>
                <c:pt idx="4471">
                  <c:v>4671</c:v>
                </c:pt>
                <c:pt idx="4472">
                  <c:v>4672</c:v>
                </c:pt>
                <c:pt idx="4473">
                  <c:v>4673</c:v>
                </c:pt>
                <c:pt idx="4474">
                  <c:v>4674</c:v>
                </c:pt>
                <c:pt idx="4475">
                  <c:v>4675</c:v>
                </c:pt>
                <c:pt idx="4476">
                  <c:v>4676</c:v>
                </c:pt>
                <c:pt idx="4477">
                  <c:v>4677</c:v>
                </c:pt>
                <c:pt idx="4478">
                  <c:v>4678</c:v>
                </c:pt>
                <c:pt idx="4479">
                  <c:v>4679</c:v>
                </c:pt>
                <c:pt idx="4480">
                  <c:v>4680</c:v>
                </c:pt>
                <c:pt idx="4481">
                  <c:v>4681</c:v>
                </c:pt>
                <c:pt idx="4482">
                  <c:v>4682</c:v>
                </c:pt>
                <c:pt idx="4483">
                  <c:v>4683</c:v>
                </c:pt>
                <c:pt idx="4484">
                  <c:v>4684</c:v>
                </c:pt>
                <c:pt idx="4485">
                  <c:v>4685</c:v>
                </c:pt>
                <c:pt idx="4486">
                  <c:v>4686</c:v>
                </c:pt>
                <c:pt idx="4487">
                  <c:v>4687</c:v>
                </c:pt>
                <c:pt idx="4488">
                  <c:v>4688</c:v>
                </c:pt>
                <c:pt idx="4489">
                  <c:v>4689</c:v>
                </c:pt>
                <c:pt idx="4490">
                  <c:v>4690</c:v>
                </c:pt>
                <c:pt idx="4491">
                  <c:v>4691</c:v>
                </c:pt>
                <c:pt idx="4492">
                  <c:v>4692</c:v>
                </c:pt>
                <c:pt idx="4493">
                  <c:v>4693</c:v>
                </c:pt>
                <c:pt idx="4494">
                  <c:v>4694</c:v>
                </c:pt>
                <c:pt idx="4495">
                  <c:v>4695</c:v>
                </c:pt>
                <c:pt idx="4496">
                  <c:v>4696</c:v>
                </c:pt>
                <c:pt idx="4497">
                  <c:v>4697</c:v>
                </c:pt>
                <c:pt idx="4498">
                  <c:v>4698</c:v>
                </c:pt>
                <c:pt idx="4499">
                  <c:v>4699</c:v>
                </c:pt>
                <c:pt idx="4500">
                  <c:v>4700</c:v>
                </c:pt>
                <c:pt idx="4501">
                  <c:v>4701</c:v>
                </c:pt>
                <c:pt idx="4502">
                  <c:v>4702</c:v>
                </c:pt>
                <c:pt idx="4503">
                  <c:v>4703</c:v>
                </c:pt>
                <c:pt idx="4504">
                  <c:v>4704</c:v>
                </c:pt>
                <c:pt idx="4505">
                  <c:v>4705</c:v>
                </c:pt>
                <c:pt idx="4506">
                  <c:v>4706</c:v>
                </c:pt>
                <c:pt idx="4507">
                  <c:v>4707</c:v>
                </c:pt>
                <c:pt idx="4508">
                  <c:v>4708</c:v>
                </c:pt>
                <c:pt idx="4509">
                  <c:v>4709</c:v>
                </c:pt>
                <c:pt idx="4510">
                  <c:v>4710</c:v>
                </c:pt>
                <c:pt idx="4511">
                  <c:v>4711</c:v>
                </c:pt>
                <c:pt idx="4512">
                  <c:v>4712</c:v>
                </c:pt>
                <c:pt idx="4513">
                  <c:v>4713</c:v>
                </c:pt>
                <c:pt idx="4514">
                  <c:v>4714</c:v>
                </c:pt>
                <c:pt idx="4515">
                  <c:v>4715</c:v>
                </c:pt>
                <c:pt idx="4516">
                  <c:v>4716</c:v>
                </c:pt>
                <c:pt idx="4517">
                  <c:v>4717</c:v>
                </c:pt>
                <c:pt idx="4518">
                  <c:v>4718</c:v>
                </c:pt>
                <c:pt idx="4519">
                  <c:v>4719</c:v>
                </c:pt>
                <c:pt idx="4520">
                  <c:v>4720</c:v>
                </c:pt>
                <c:pt idx="4521">
                  <c:v>4721</c:v>
                </c:pt>
                <c:pt idx="4522">
                  <c:v>4722</c:v>
                </c:pt>
                <c:pt idx="4523">
                  <c:v>4723</c:v>
                </c:pt>
                <c:pt idx="4524">
                  <c:v>4724</c:v>
                </c:pt>
                <c:pt idx="4525">
                  <c:v>4725</c:v>
                </c:pt>
                <c:pt idx="4526">
                  <c:v>4726</c:v>
                </c:pt>
                <c:pt idx="4527">
                  <c:v>4727</c:v>
                </c:pt>
                <c:pt idx="4528">
                  <c:v>4728</c:v>
                </c:pt>
                <c:pt idx="4529">
                  <c:v>4729</c:v>
                </c:pt>
                <c:pt idx="4530">
                  <c:v>4730</c:v>
                </c:pt>
                <c:pt idx="4531">
                  <c:v>4731</c:v>
                </c:pt>
                <c:pt idx="4532">
                  <c:v>4732</c:v>
                </c:pt>
                <c:pt idx="4533">
                  <c:v>4733</c:v>
                </c:pt>
                <c:pt idx="4534">
                  <c:v>4734</c:v>
                </c:pt>
                <c:pt idx="4535">
                  <c:v>4735</c:v>
                </c:pt>
                <c:pt idx="4536">
                  <c:v>4736</c:v>
                </c:pt>
                <c:pt idx="4537">
                  <c:v>4737</c:v>
                </c:pt>
                <c:pt idx="4538">
                  <c:v>4738</c:v>
                </c:pt>
                <c:pt idx="4539">
                  <c:v>4739</c:v>
                </c:pt>
                <c:pt idx="4540">
                  <c:v>4740</c:v>
                </c:pt>
                <c:pt idx="4541">
                  <c:v>4741</c:v>
                </c:pt>
                <c:pt idx="4542">
                  <c:v>4742</c:v>
                </c:pt>
                <c:pt idx="4543">
                  <c:v>4743</c:v>
                </c:pt>
                <c:pt idx="4544">
                  <c:v>4744</c:v>
                </c:pt>
                <c:pt idx="4545">
                  <c:v>4745</c:v>
                </c:pt>
                <c:pt idx="4546">
                  <c:v>4746</c:v>
                </c:pt>
                <c:pt idx="4547">
                  <c:v>4747</c:v>
                </c:pt>
                <c:pt idx="4548">
                  <c:v>4748</c:v>
                </c:pt>
                <c:pt idx="4549">
                  <c:v>4749</c:v>
                </c:pt>
                <c:pt idx="4550">
                  <c:v>4750</c:v>
                </c:pt>
                <c:pt idx="4551">
                  <c:v>4751</c:v>
                </c:pt>
                <c:pt idx="4552">
                  <c:v>4752</c:v>
                </c:pt>
                <c:pt idx="4553">
                  <c:v>4753</c:v>
                </c:pt>
                <c:pt idx="4554">
                  <c:v>4754</c:v>
                </c:pt>
                <c:pt idx="4555">
                  <c:v>4755</c:v>
                </c:pt>
                <c:pt idx="4556">
                  <c:v>4756</c:v>
                </c:pt>
                <c:pt idx="4557">
                  <c:v>4757</c:v>
                </c:pt>
                <c:pt idx="4558">
                  <c:v>4758</c:v>
                </c:pt>
                <c:pt idx="4559">
                  <c:v>4759</c:v>
                </c:pt>
                <c:pt idx="4560">
                  <c:v>4760</c:v>
                </c:pt>
                <c:pt idx="4561">
                  <c:v>4761</c:v>
                </c:pt>
                <c:pt idx="4562">
                  <c:v>4762</c:v>
                </c:pt>
                <c:pt idx="4563">
                  <c:v>4763</c:v>
                </c:pt>
                <c:pt idx="4564">
                  <c:v>4764</c:v>
                </c:pt>
                <c:pt idx="4565">
                  <c:v>4765</c:v>
                </c:pt>
                <c:pt idx="4566">
                  <c:v>4766</c:v>
                </c:pt>
                <c:pt idx="4567">
                  <c:v>4767</c:v>
                </c:pt>
                <c:pt idx="4568">
                  <c:v>4768</c:v>
                </c:pt>
                <c:pt idx="4569">
                  <c:v>4769</c:v>
                </c:pt>
                <c:pt idx="4570">
                  <c:v>4770</c:v>
                </c:pt>
                <c:pt idx="4571">
                  <c:v>4771</c:v>
                </c:pt>
                <c:pt idx="4572">
                  <c:v>4772</c:v>
                </c:pt>
                <c:pt idx="4573">
                  <c:v>4773</c:v>
                </c:pt>
                <c:pt idx="4574">
                  <c:v>4774</c:v>
                </c:pt>
                <c:pt idx="4575">
                  <c:v>4775</c:v>
                </c:pt>
                <c:pt idx="4576">
                  <c:v>4776</c:v>
                </c:pt>
                <c:pt idx="4577">
                  <c:v>4777</c:v>
                </c:pt>
                <c:pt idx="4578">
                  <c:v>4778</c:v>
                </c:pt>
                <c:pt idx="4579">
                  <c:v>4779</c:v>
                </c:pt>
                <c:pt idx="4580">
                  <c:v>4780</c:v>
                </c:pt>
                <c:pt idx="4581">
                  <c:v>4781</c:v>
                </c:pt>
                <c:pt idx="4582">
                  <c:v>4782</c:v>
                </c:pt>
                <c:pt idx="4583">
                  <c:v>4783</c:v>
                </c:pt>
                <c:pt idx="4584">
                  <c:v>4784</c:v>
                </c:pt>
                <c:pt idx="4585">
                  <c:v>4785</c:v>
                </c:pt>
                <c:pt idx="4586">
                  <c:v>4786</c:v>
                </c:pt>
                <c:pt idx="4587">
                  <c:v>4787</c:v>
                </c:pt>
                <c:pt idx="4588">
                  <c:v>4788</c:v>
                </c:pt>
                <c:pt idx="4589">
                  <c:v>4789</c:v>
                </c:pt>
                <c:pt idx="4590">
                  <c:v>4790</c:v>
                </c:pt>
                <c:pt idx="4591">
                  <c:v>4791</c:v>
                </c:pt>
                <c:pt idx="4592">
                  <c:v>4792</c:v>
                </c:pt>
                <c:pt idx="4593">
                  <c:v>4793</c:v>
                </c:pt>
                <c:pt idx="4594">
                  <c:v>4794</c:v>
                </c:pt>
                <c:pt idx="4595">
                  <c:v>4795</c:v>
                </c:pt>
                <c:pt idx="4596">
                  <c:v>4796</c:v>
                </c:pt>
                <c:pt idx="4597">
                  <c:v>4797</c:v>
                </c:pt>
                <c:pt idx="4598">
                  <c:v>4798</c:v>
                </c:pt>
                <c:pt idx="4599">
                  <c:v>4799</c:v>
                </c:pt>
                <c:pt idx="4600">
                  <c:v>4800</c:v>
                </c:pt>
                <c:pt idx="4601">
                  <c:v>4801</c:v>
                </c:pt>
                <c:pt idx="4602">
                  <c:v>4802</c:v>
                </c:pt>
                <c:pt idx="4603">
                  <c:v>4803</c:v>
                </c:pt>
                <c:pt idx="4604">
                  <c:v>4804</c:v>
                </c:pt>
                <c:pt idx="4605">
                  <c:v>4805</c:v>
                </c:pt>
                <c:pt idx="4606">
                  <c:v>4806</c:v>
                </c:pt>
                <c:pt idx="4607">
                  <c:v>4807</c:v>
                </c:pt>
                <c:pt idx="4608">
                  <c:v>4808</c:v>
                </c:pt>
                <c:pt idx="4609">
                  <c:v>4809</c:v>
                </c:pt>
                <c:pt idx="4610">
                  <c:v>4810</c:v>
                </c:pt>
                <c:pt idx="4611">
                  <c:v>4811</c:v>
                </c:pt>
                <c:pt idx="4612">
                  <c:v>4812</c:v>
                </c:pt>
                <c:pt idx="4613">
                  <c:v>4813</c:v>
                </c:pt>
                <c:pt idx="4614">
                  <c:v>4814</c:v>
                </c:pt>
                <c:pt idx="4615">
                  <c:v>4815</c:v>
                </c:pt>
                <c:pt idx="4616">
                  <c:v>4816</c:v>
                </c:pt>
                <c:pt idx="4617">
                  <c:v>4817</c:v>
                </c:pt>
                <c:pt idx="4618">
                  <c:v>4818</c:v>
                </c:pt>
                <c:pt idx="4619">
                  <c:v>4819</c:v>
                </c:pt>
                <c:pt idx="4620">
                  <c:v>4820</c:v>
                </c:pt>
                <c:pt idx="4621">
                  <c:v>4821</c:v>
                </c:pt>
                <c:pt idx="4622">
                  <c:v>4822</c:v>
                </c:pt>
                <c:pt idx="4623">
                  <c:v>4823</c:v>
                </c:pt>
                <c:pt idx="4624">
                  <c:v>4824</c:v>
                </c:pt>
                <c:pt idx="4625">
                  <c:v>4825</c:v>
                </c:pt>
                <c:pt idx="4626">
                  <c:v>4826</c:v>
                </c:pt>
                <c:pt idx="4627">
                  <c:v>4827</c:v>
                </c:pt>
                <c:pt idx="4628">
                  <c:v>4828</c:v>
                </c:pt>
                <c:pt idx="4629">
                  <c:v>4829</c:v>
                </c:pt>
                <c:pt idx="4630">
                  <c:v>4830</c:v>
                </c:pt>
                <c:pt idx="4631">
                  <c:v>4831</c:v>
                </c:pt>
                <c:pt idx="4632">
                  <c:v>4832</c:v>
                </c:pt>
                <c:pt idx="4633">
                  <c:v>4833</c:v>
                </c:pt>
                <c:pt idx="4634">
                  <c:v>4834</c:v>
                </c:pt>
                <c:pt idx="4635">
                  <c:v>4835</c:v>
                </c:pt>
                <c:pt idx="4636">
                  <c:v>4836</c:v>
                </c:pt>
                <c:pt idx="4637">
                  <c:v>4837</c:v>
                </c:pt>
                <c:pt idx="4638">
                  <c:v>4838</c:v>
                </c:pt>
                <c:pt idx="4639">
                  <c:v>4839</c:v>
                </c:pt>
                <c:pt idx="4640">
                  <c:v>4840</c:v>
                </c:pt>
                <c:pt idx="4641">
                  <c:v>4841</c:v>
                </c:pt>
                <c:pt idx="4642">
                  <c:v>4842</c:v>
                </c:pt>
                <c:pt idx="4643">
                  <c:v>4843</c:v>
                </c:pt>
                <c:pt idx="4644">
                  <c:v>4844</c:v>
                </c:pt>
                <c:pt idx="4645">
                  <c:v>4845</c:v>
                </c:pt>
                <c:pt idx="4646">
                  <c:v>4846</c:v>
                </c:pt>
                <c:pt idx="4647">
                  <c:v>4847</c:v>
                </c:pt>
                <c:pt idx="4648">
                  <c:v>4848</c:v>
                </c:pt>
                <c:pt idx="4649">
                  <c:v>4849</c:v>
                </c:pt>
                <c:pt idx="4650">
                  <c:v>4850</c:v>
                </c:pt>
                <c:pt idx="4651">
                  <c:v>4851</c:v>
                </c:pt>
                <c:pt idx="4652">
                  <c:v>4852</c:v>
                </c:pt>
                <c:pt idx="4653">
                  <c:v>4853</c:v>
                </c:pt>
                <c:pt idx="4654">
                  <c:v>4854</c:v>
                </c:pt>
                <c:pt idx="4655">
                  <c:v>4855</c:v>
                </c:pt>
                <c:pt idx="4656">
                  <c:v>4856</c:v>
                </c:pt>
                <c:pt idx="4657">
                  <c:v>4857</c:v>
                </c:pt>
                <c:pt idx="4658">
                  <c:v>4858</c:v>
                </c:pt>
                <c:pt idx="4659">
                  <c:v>4859</c:v>
                </c:pt>
                <c:pt idx="4660">
                  <c:v>4860</c:v>
                </c:pt>
                <c:pt idx="4661">
                  <c:v>4861</c:v>
                </c:pt>
                <c:pt idx="4662">
                  <c:v>4862</c:v>
                </c:pt>
                <c:pt idx="4663">
                  <c:v>4863</c:v>
                </c:pt>
                <c:pt idx="4664">
                  <c:v>4864</c:v>
                </c:pt>
                <c:pt idx="4665">
                  <c:v>4865</c:v>
                </c:pt>
                <c:pt idx="4666">
                  <c:v>4866</c:v>
                </c:pt>
                <c:pt idx="4667">
                  <c:v>4867</c:v>
                </c:pt>
                <c:pt idx="4668">
                  <c:v>4868</c:v>
                </c:pt>
                <c:pt idx="4669">
                  <c:v>4869</c:v>
                </c:pt>
                <c:pt idx="4670">
                  <c:v>4870</c:v>
                </c:pt>
                <c:pt idx="4671">
                  <c:v>4871</c:v>
                </c:pt>
                <c:pt idx="4672">
                  <c:v>4872</c:v>
                </c:pt>
                <c:pt idx="4673">
                  <c:v>4873</c:v>
                </c:pt>
                <c:pt idx="4674">
                  <c:v>4874</c:v>
                </c:pt>
                <c:pt idx="4675">
                  <c:v>4875</c:v>
                </c:pt>
                <c:pt idx="4676">
                  <c:v>4876</c:v>
                </c:pt>
                <c:pt idx="4677">
                  <c:v>4877</c:v>
                </c:pt>
                <c:pt idx="4678">
                  <c:v>4878</c:v>
                </c:pt>
                <c:pt idx="4679">
                  <c:v>4879</c:v>
                </c:pt>
                <c:pt idx="4680">
                  <c:v>4880</c:v>
                </c:pt>
                <c:pt idx="4681">
                  <c:v>4881</c:v>
                </c:pt>
                <c:pt idx="4682">
                  <c:v>4882</c:v>
                </c:pt>
                <c:pt idx="4683">
                  <c:v>4883</c:v>
                </c:pt>
                <c:pt idx="4684">
                  <c:v>4884</c:v>
                </c:pt>
                <c:pt idx="4685">
                  <c:v>4885</c:v>
                </c:pt>
                <c:pt idx="4686">
                  <c:v>4886</c:v>
                </c:pt>
                <c:pt idx="4687">
                  <c:v>4887</c:v>
                </c:pt>
                <c:pt idx="4688">
                  <c:v>4888</c:v>
                </c:pt>
                <c:pt idx="4689">
                  <c:v>4889</c:v>
                </c:pt>
                <c:pt idx="4690">
                  <c:v>4890</c:v>
                </c:pt>
                <c:pt idx="4691">
                  <c:v>4891</c:v>
                </c:pt>
                <c:pt idx="4692">
                  <c:v>4892</c:v>
                </c:pt>
                <c:pt idx="4693">
                  <c:v>4893</c:v>
                </c:pt>
                <c:pt idx="4694">
                  <c:v>4894</c:v>
                </c:pt>
                <c:pt idx="4695">
                  <c:v>4895</c:v>
                </c:pt>
                <c:pt idx="4696">
                  <c:v>4896</c:v>
                </c:pt>
                <c:pt idx="4697">
                  <c:v>4897</c:v>
                </c:pt>
                <c:pt idx="4698">
                  <c:v>4898</c:v>
                </c:pt>
                <c:pt idx="4699">
                  <c:v>4899</c:v>
                </c:pt>
                <c:pt idx="4700">
                  <c:v>4900</c:v>
                </c:pt>
                <c:pt idx="4701">
                  <c:v>4901</c:v>
                </c:pt>
                <c:pt idx="4702">
                  <c:v>4902</c:v>
                </c:pt>
                <c:pt idx="4703">
                  <c:v>4903</c:v>
                </c:pt>
                <c:pt idx="4704">
                  <c:v>4904</c:v>
                </c:pt>
                <c:pt idx="4705">
                  <c:v>4905</c:v>
                </c:pt>
                <c:pt idx="4706">
                  <c:v>4906</c:v>
                </c:pt>
                <c:pt idx="4707">
                  <c:v>4907</c:v>
                </c:pt>
                <c:pt idx="4708">
                  <c:v>4908</c:v>
                </c:pt>
                <c:pt idx="4709">
                  <c:v>4909</c:v>
                </c:pt>
                <c:pt idx="4710">
                  <c:v>4910</c:v>
                </c:pt>
                <c:pt idx="4711">
                  <c:v>4911</c:v>
                </c:pt>
                <c:pt idx="4712">
                  <c:v>4912</c:v>
                </c:pt>
                <c:pt idx="4713">
                  <c:v>4913</c:v>
                </c:pt>
                <c:pt idx="4714">
                  <c:v>4914</c:v>
                </c:pt>
                <c:pt idx="4715">
                  <c:v>4915</c:v>
                </c:pt>
                <c:pt idx="4716">
                  <c:v>4916</c:v>
                </c:pt>
                <c:pt idx="4717">
                  <c:v>4917</c:v>
                </c:pt>
                <c:pt idx="4718">
                  <c:v>4918</c:v>
                </c:pt>
                <c:pt idx="4719">
                  <c:v>4919</c:v>
                </c:pt>
                <c:pt idx="4720">
                  <c:v>4920</c:v>
                </c:pt>
                <c:pt idx="4721">
                  <c:v>4921</c:v>
                </c:pt>
                <c:pt idx="4722">
                  <c:v>4922</c:v>
                </c:pt>
                <c:pt idx="4723">
                  <c:v>4923</c:v>
                </c:pt>
                <c:pt idx="4724">
                  <c:v>4924</c:v>
                </c:pt>
                <c:pt idx="4725">
                  <c:v>4925</c:v>
                </c:pt>
                <c:pt idx="4726">
                  <c:v>4926</c:v>
                </c:pt>
                <c:pt idx="4727">
                  <c:v>4927</c:v>
                </c:pt>
                <c:pt idx="4728">
                  <c:v>4928</c:v>
                </c:pt>
                <c:pt idx="4729">
                  <c:v>4929</c:v>
                </c:pt>
                <c:pt idx="4730">
                  <c:v>4930</c:v>
                </c:pt>
                <c:pt idx="4731">
                  <c:v>4931</c:v>
                </c:pt>
                <c:pt idx="4732">
                  <c:v>4932</c:v>
                </c:pt>
                <c:pt idx="4733">
                  <c:v>4933</c:v>
                </c:pt>
                <c:pt idx="4734">
                  <c:v>4934</c:v>
                </c:pt>
                <c:pt idx="4735">
                  <c:v>4935</c:v>
                </c:pt>
                <c:pt idx="4736">
                  <c:v>4936</c:v>
                </c:pt>
                <c:pt idx="4737">
                  <c:v>4937</c:v>
                </c:pt>
                <c:pt idx="4738">
                  <c:v>4938</c:v>
                </c:pt>
                <c:pt idx="4739">
                  <c:v>4939</c:v>
                </c:pt>
                <c:pt idx="4740">
                  <c:v>4940</c:v>
                </c:pt>
                <c:pt idx="4741">
                  <c:v>4941</c:v>
                </c:pt>
                <c:pt idx="4742">
                  <c:v>4942</c:v>
                </c:pt>
                <c:pt idx="4743">
                  <c:v>4943</c:v>
                </c:pt>
                <c:pt idx="4744">
                  <c:v>4944</c:v>
                </c:pt>
                <c:pt idx="4745">
                  <c:v>4945</c:v>
                </c:pt>
                <c:pt idx="4746">
                  <c:v>4946</c:v>
                </c:pt>
                <c:pt idx="4747">
                  <c:v>4947</c:v>
                </c:pt>
                <c:pt idx="4748">
                  <c:v>4948</c:v>
                </c:pt>
                <c:pt idx="4749">
                  <c:v>4949</c:v>
                </c:pt>
                <c:pt idx="4750">
                  <c:v>4950</c:v>
                </c:pt>
                <c:pt idx="4751">
                  <c:v>4951</c:v>
                </c:pt>
                <c:pt idx="4752">
                  <c:v>4952</c:v>
                </c:pt>
                <c:pt idx="4753">
                  <c:v>4953</c:v>
                </c:pt>
                <c:pt idx="4754">
                  <c:v>4954</c:v>
                </c:pt>
                <c:pt idx="4755">
                  <c:v>4955</c:v>
                </c:pt>
                <c:pt idx="4756">
                  <c:v>4956</c:v>
                </c:pt>
                <c:pt idx="4757">
                  <c:v>4957</c:v>
                </c:pt>
                <c:pt idx="4758">
                  <c:v>4958</c:v>
                </c:pt>
                <c:pt idx="4759">
                  <c:v>4959</c:v>
                </c:pt>
                <c:pt idx="4760">
                  <c:v>4960</c:v>
                </c:pt>
                <c:pt idx="4761">
                  <c:v>4961</c:v>
                </c:pt>
                <c:pt idx="4762">
                  <c:v>4962</c:v>
                </c:pt>
                <c:pt idx="4763">
                  <c:v>4963</c:v>
                </c:pt>
                <c:pt idx="4764">
                  <c:v>4964</c:v>
                </c:pt>
                <c:pt idx="4765">
                  <c:v>4965</c:v>
                </c:pt>
                <c:pt idx="4766">
                  <c:v>4966</c:v>
                </c:pt>
                <c:pt idx="4767">
                  <c:v>4967</c:v>
                </c:pt>
                <c:pt idx="4768">
                  <c:v>4968</c:v>
                </c:pt>
                <c:pt idx="4769">
                  <c:v>4969</c:v>
                </c:pt>
                <c:pt idx="4770">
                  <c:v>4970</c:v>
                </c:pt>
                <c:pt idx="4771">
                  <c:v>4971</c:v>
                </c:pt>
                <c:pt idx="4772">
                  <c:v>4972</c:v>
                </c:pt>
                <c:pt idx="4773">
                  <c:v>4973</c:v>
                </c:pt>
                <c:pt idx="4774">
                  <c:v>4974</c:v>
                </c:pt>
                <c:pt idx="4775">
                  <c:v>4975</c:v>
                </c:pt>
                <c:pt idx="4776">
                  <c:v>4976</c:v>
                </c:pt>
                <c:pt idx="4777">
                  <c:v>4977</c:v>
                </c:pt>
                <c:pt idx="4778">
                  <c:v>4978</c:v>
                </c:pt>
                <c:pt idx="4779">
                  <c:v>4979</c:v>
                </c:pt>
                <c:pt idx="4780">
                  <c:v>4980</c:v>
                </c:pt>
                <c:pt idx="4781">
                  <c:v>4981</c:v>
                </c:pt>
                <c:pt idx="4782">
                  <c:v>4982</c:v>
                </c:pt>
                <c:pt idx="4783">
                  <c:v>4983</c:v>
                </c:pt>
                <c:pt idx="4784">
                  <c:v>4984</c:v>
                </c:pt>
                <c:pt idx="4785">
                  <c:v>4985</c:v>
                </c:pt>
                <c:pt idx="4786">
                  <c:v>4986</c:v>
                </c:pt>
                <c:pt idx="4787">
                  <c:v>4987</c:v>
                </c:pt>
                <c:pt idx="4788">
                  <c:v>4988</c:v>
                </c:pt>
                <c:pt idx="4789">
                  <c:v>4989</c:v>
                </c:pt>
                <c:pt idx="4790">
                  <c:v>4990</c:v>
                </c:pt>
                <c:pt idx="4791">
                  <c:v>4991</c:v>
                </c:pt>
                <c:pt idx="4792">
                  <c:v>4992</c:v>
                </c:pt>
                <c:pt idx="4793">
                  <c:v>4993</c:v>
                </c:pt>
                <c:pt idx="4794">
                  <c:v>4994</c:v>
                </c:pt>
                <c:pt idx="4795">
                  <c:v>4995</c:v>
                </c:pt>
                <c:pt idx="4796">
                  <c:v>4996</c:v>
                </c:pt>
                <c:pt idx="4797">
                  <c:v>4997</c:v>
                </c:pt>
                <c:pt idx="4798">
                  <c:v>4998</c:v>
                </c:pt>
                <c:pt idx="4799">
                  <c:v>4999</c:v>
                </c:pt>
                <c:pt idx="4800">
                  <c:v>5000</c:v>
                </c:pt>
                <c:pt idx="4801">
                  <c:v>5001</c:v>
                </c:pt>
                <c:pt idx="4802">
                  <c:v>5002</c:v>
                </c:pt>
                <c:pt idx="4803">
                  <c:v>5003</c:v>
                </c:pt>
                <c:pt idx="4804">
                  <c:v>5004</c:v>
                </c:pt>
                <c:pt idx="4805">
                  <c:v>5005</c:v>
                </c:pt>
                <c:pt idx="4806">
                  <c:v>5006</c:v>
                </c:pt>
                <c:pt idx="4807">
                  <c:v>5007</c:v>
                </c:pt>
                <c:pt idx="4808">
                  <c:v>5008</c:v>
                </c:pt>
                <c:pt idx="4809">
                  <c:v>5009</c:v>
                </c:pt>
                <c:pt idx="4810">
                  <c:v>5010</c:v>
                </c:pt>
                <c:pt idx="4811">
                  <c:v>5011</c:v>
                </c:pt>
                <c:pt idx="4812">
                  <c:v>5012</c:v>
                </c:pt>
                <c:pt idx="4813">
                  <c:v>5013</c:v>
                </c:pt>
                <c:pt idx="4814">
                  <c:v>5014</c:v>
                </c:pt>
                <c:pt idx="4815">
                  <c:v>5015</c:v>
                </c:pt>
                <c:pt idx="4816">
                  <c:v>5016</c:v>
                </c:pt>
                <c:pt idx="4817">
                  <c:v>5017</c:v>
                </c:pt>
                <c:pt idx="4818">
                  <c:v>5018</c:v>
                </c:pt>
                <c:pt idx="4819">
                  <c:v>5019</c:v>
                </c:pt>
                <c:pt idx="4820">
                  <c:v>5020</c:v>
                </c:pt>
                <c:pt idx="4821">
                  <c:v>5021</c:v>
                </c:pt>
                <c:pt idx="4822">
                  <c:v>5022</c:v>
                </c:pt>
                <c:pt idx="4823">
                  <c:v>5023</c:v>
                </c:pt>
                <c:pt idx="4824">
                  <c:v>5024</c:v>
                </c:pt>
                <c:pt idx="4825">
                  <c:v>5025</c:v>
                </c:pt>
                <c:pt idx="4826">
                  <c:v>5026</c:v>
                </c:pt>
                <c:pt idx="4827">
                  <c:v>5027</c:v>
                </c:pt>
                <c:pt idx="4828">
                  <c:v>5028</c:v>
                </c:pt>
                <c:pt idx="4829">
                  <c:v>5029</c:v>
                </c:pt>
                <c:pt idx="4830">
                  <c:v>5030</c:v>
                </c:pt>
                <c:pt idx="4831">
                  <c:v>5031</c:v>
                </c:pt>
                <c:pt idx="4832">
                  <c:v>5032</c:v>
                </c:pt>
                <c:pt idx="4833">
                  <c:v>5033</c:v>
                </c:pt>
                <c:pt idx="4834">
                  <c:v>5034</c:v>
                </c:pt>
                <c:pt idx="4835">
                  <c:v>5035</c:v>
                </c:pt>
                <c:pt idx="4836">
                  <c:v>5036</c:v>
                </c:pt>
                <c:pt idx="4837">
                  <c:v>5037</c:v>
                </c:pt>
                <c:pt idx="4838">
                  <c:v>5038</c:v>
                </c:pt>
                <c:pt idx="4839">
                  <c:v>5039</c:v>
                </c:pt>
                <c:pt idx="4840">
                  <c:v>5040</c:v>
                </c:pt>
                <c:pt idx="4841">
                  <c:v>5041</c:v>
                </c:pt>
                <c:pt idx="4842">
                  <c:v>5042</c:v>
                </c:pt>
                <c:pt idx="4843">
                  <c:v>5043</c:v>
                </c:pt>
                <c:pt idx="4844">
                  <c:v>5044</c:v>
                </c:pt>
                <c:pt idx="4845">
                  <c:v>5045</c:v>
                </c:pt>
                <c:pt idx="4846">
                  <c:v>5046</c:v>
                </c:pt>
                <c:pt idx="4847">
                  <c:v>5047</c:v>
                </c:pt>
                <c:pt idx="4848">
                  <c:v>5048</c:v>
                </c:pt>
                <c:pt idx="4849">
                  <c:v>5049</c:v>
                </c:pt>
                <c:pt idx="4850">
                  <c:v>5050</c:v>
                </c:pt>
                <c:pt idx="4851">
                  <c:v>5051</c:v>
                </c:pt>
                <c:pt idx="4852">
                  <c:v>5052</c:v>
                </c:pt>
                <c:pt idx="4853">
                  <c:v>5053</c:v>
                </c:pt>
                <c:pt idx="4854">
                  <c:v>5054</c:v>
                </c:pt>
                <c:pt idx="4855">
                  <c:v>5055</c:v>
                </c:pt>
                <c:pt idx="4856">
                  <c:v>5056</c:v>
                </c:pt>
                <c:pt idx="4857">
                  <c:v>5057</c:v>
                </c:pt>
                <c:pt idx="4858">
                  <c:v>5058</c:v>
                </c:pt>
                <c:pt idx="4859">
                  <c:v>5059</c:v>
                </c:pt>
                <c:pt idx="4860">
                  <c:v>5060</c:v>
                </c:pt>
                <c:pt idx="4861">
                  <c:v>5061</c:v>
                </c:pt>
                <c:pt idx="4862">
                  <c:v>5062</c:v>
                </c:pt>
                <c:pt idx="4863">
                  <c:v>5063</c:v>
                </c:pt>
                <c:pt idx="4864">
                  <c:v>5064</c:v>
                </c:pt>
                <c:pt idx="4865">
                  <c:v>5065</c:v>
                </c:pt>
                <c:pt idx="4866">
                  <c:v>5066</c:v>
                </c:pt>
                <c:pt idx="4867">
                  <c:v>5067</c:v>
                </c:pt>
                <c:pt idx="4868">
                  <c:v>5068</c:v>
                </c:pt>
                <c:pt idx="4869">
                  <c:v>5069</c:v>
                </c:pt>
                <c:pt idx="4870">
                  <c:v>5070</c:v>
                </c:pt>
                <c:pt idx="4871">
                  <c:v>5071</c:v>
                </c:pt>
                <c:pt idx="4872">
                  <c:v>5072</c:v>
                </c:pt>
                <c:pt idx="4873">
                  <c:v>5073</c:v>
                </c:pt>
                <c:pt idx="4874">
                  <c:v>5074</c:v>
                </c:pt>
                <c:pt idx="4875">
                  <c:v>5075</c:v>
                </c:pt>
                <c:pt idx="4876">
                  <c:v>5076</c:v>
                </c:pt>
                <c:pt idx="4877">
                  <c:v>5077</c:v>
                </c:pt>
                <c:pt idx="4878">
                  <c:v>5078</c:v>
                </c:pt>
                <c:pt idx="4879">
                  <c:v>5079</c:v>
                </c:pt>
                <c:pt idx="4880">
                  <c:v>5080</c:v>
                </c:pt>
                <c:pt idx="4881">
                  <c:v>5081</c:v>
                </c:pt>
                <c:pt idx="4882">
                  <c:v>5082</c:v>
                </c:pt>
                <c:pt idx="4883">
                  <c:v>5083</c:v>
                </c:pt>
                <c:pt idx="4884">
                  <c:v>5084</c:v>
                </c:pt>
                <c:pt idx="4885">
                  <c:v>5085</c:v>
                </c:pt>
                <c:pt idx="4886">
                  <c:v>5086</c:v>
                </c:pt>
                <c:pt idx="4887">
                  <c:v>5087</c:v>
                </c:pt>
                <c:pt idx="4888">
                  <c:v>5088</c:v>
                </c:pt>
                <c:pt idx="4889">
                  <c:v>5089</c:v>
                </c:pt>
                <c:pt idx="4890">
                  <c:v>5090</c:v>
                </c:pt>
                <c:pt idx="4891">
                  <c:v>5091</c:v>
                </c:pt>
                <c:pt idx="4892">
                  <c:v>5092</c:v>
                </c:pt>
                <c:pt idx="4893">
                  <c:v>5093</c:v>
                </c:pt>
                <c:pt idx="4894">
                  <c:v>5094</c:v>
                </c:pt>
                <c:pt idx="4895">
                  <c:v>5095</c:v>
                </c:pt>
                <c:pt idx="4896">
                  <c:v>5096</c:v>
                </c:pt>
                <c:pt idx="4897">
                  <c:v>5097</c:v>
                </c:pt>
                <c:pt idx="4898">
                  <c:v>5098</c:v>
                </c:pt>
                <c:pt idx="4899">
                  <c:v>5099</c:v>
                </c:pt>
                <c:pt idx="4900">
                  <c:v>5100</c:v>
                </c:pt>
                <c:pt idx="4901">
                  <c:v>5101</c:v>
                </c:pt>
                <c:pt idx="4902">
                  <c:v>5102</c:v>
                </c:pt>
                <c:pt idx="4903">
                  <c:v>5103</c:v>
                </c:pt>
                <c:pt idx="4904">
                  <c:v>5104</c:v>
                </c:pt>
                <c:pt idx="4905">
                  <c:v>5105</c:v>
                </c:pt>
                <c:pt idx="4906">
                  <c:v>5106</c:v>
                </c:pt>
                <c:pt idx="4907">
                  <c:v>5107</c:v>
                </c:pt>
                <c:pt idx="4908">
                  <c:v>5108</c:v>
                </c:pt>
                <c:pt idx="4909">
                  <c:v>5109</c:v>
                </c:pt>
                <c:pt idx="4910">
                  <c:v>5110</c:v>
                </c:pt>
                <c:pt idx="4911">
                  <c:v>5111</c:v>
                </c:pt>
                <c:pt idx="4912">
                  <c:v>5112</c:v>
                </c:pt>
                <c:pt idx="4913">
                  <c:v>5113</c:v>
                </c:pt>
                <c:pt idx="4914">
                  <c:v>5114</c:v>
                </c:pt>
                <c:pt idx="4915">
                  <c:v>5115</c:v>
                </c:pt>
                <c:pt idx="4916">
                  <c:v>5116</c:v>
                </c:pt>
                <c:pt idx="4917">
                  <c:v>5117</c:v>
                </c:pt>
                <c:pt idx="4918">
                  <c:v>5118</c:v>
                </c:pt>
                <c:pt idx="4919">
                  <c:v>5119</c:v>
                </c:pt>
                <c:pt idx="4920">
                  <c:v>5120</c:v>
                </c:pt>
                <c:pt idx="4921">
                  <c:v>5121</c:v>
                </c:pt>
                <c:pt idx="4922">
                  <c:v>5122</c:v>
                </c:pt>
                <c:pt idx="4923">
                  <c:v>5123</c:v>
                </c:pt>
                <c:pt idx="4924">
                  <c:v>5124</c:v>
                </c:pt>
                <c:pt idx="4925">
                  <c:v>5125</c:v>
                </c:pt>
                <c:pt idx="4926">
                  <c:v>5126</c:v>
                </c:pt>
                <c:pt idx="4927">
                  <c:v>5127</c:v>
                </c:pt>
                <c:pt idx="4928">
                  <c:v>5128</c:v>
                </c:pt>
                <c:pt idx="4929">
                  <c:v>5129</c:v>
                </c:pt>
                <c:pt idx="4930">
                  <c:v>5130</c:v>
                </c:pt>
                <c:pt idx="4931">
                  <c:v>5131</c:v>
                </c:pt>
                <c:pt idx="4932">
                  <c:v>5132</c:v>
                </c:pt>
                <c:pt idx="4933">
                  <c:v>5133</c:v>
                </c:pt>
                <c:pt idx="4934">
                  <c:v>5134</c:v>
                </c:pt>
                <c:pt idx="4935">
                  <c:v>5135</c:v>
                </c:pt>
                <c:pt idx="4936">
                  <c:v>5136</c:v>
                </c:pt>
                <c:pt idx="4937">
                  <c:v>5137</c:v>
                </c:pt>
                <c:pt idx="4938">
                  <c:v>5138</c:v>
                </c:pt>
                <c:pt idx="4939">
                  <c:v>5139</c:v>
                </c:pt>
                <c:pt idx="4940">
                  <c:v>5140</c:v>
                </c:pt>
                <c:pt idx="4941">
                  <c:v>5141</c:v>
                </c:pt>
                <c:pt idx="4942">
                  <c:v>5142</c:v>
                </c:pt>
                <c:pt idx="4943">
                  <c:v>5143</c:v>
                </c:pt>
                <c:pt idx="4944">
                  <c:v>5144</c:v>
                </c:pt>
                <c:pt idx="4945">
                  <c:v>5145</c:v>
                </c:pt>
                <c:pt idx="4946">
                  <c:v>5146</c:v>
                </c:pt>
                <c:pt idx="4947">
                  <c:v>5147</c:v>
                </c:pt>
                <c:pt idx="4948">
                  <c:v>5148</c:v>
                </c:pt>
                <c:pt idx="4949">
                  <c:v>5149</c:v>
                </c:pt>
                <c:pt idx="4950">
                  <c:v>5150</c:v>
                </c:pt>
                <c:pt idx="4951">
                  <c:v>5151</c:v>
                </c:pt>
                <c:pt idx="4952">
                  <c:v>5152</c:v>
                </c:pt>
                <c:pt idx="4953">
                  <c:v>5153</c:v>
                </c:pt>
                <c:pt idx="4954">
                  <c:v>5154</c:v>
                </c:pt>
                <c:pt idx="4955">
                  <c:v>5155</c:v>
                </c:pt>
                <c:pt idx="4956">
                  <c:v>5156</c:v>
                </c:pt>
                <c:pt idx="4957">
                  <c:v>5157</c:v>
                </c:pt>
                <c:pt idx="4958">
                  <c:v>5158</c:v>
                </c:pt>
                <c:pt idx="4959">
                  <c:v>5159</c:v>
                </c:pt>
                <c:pt idx="4960">
                  <c:v>5160</c:v>
                </c:pt>
                <c:pt idx="4961">
                  <c:v>5161</c:v>
                </c:pt>
                <c:pt idx="4962">
                  <c:v>5162</c:v>
                </c:pt>
                <c:pt idx="4963">
                  <c:v>5163</c:v>
                </c:pt>
                <c:pt idx="4964">
                  <c:v>5164</c:v>
                </c:pt>
                <c:pt idx="4965">
                  <c:v>5165</c:v>
                </c:pt>
                <c:pt idx="4966">
                  <c:v>5166</c:v>
                </c:pt>
                <c:pt idx="4967">
                  <c:v>5167</c:v>
                </c:pt>
                <c:pt idx="4968">
                  <c:v>5168</c:v>
                </c:pt>
                <c:pt idx="4969">
                  <c:v>5169</c:v>
                </c:pt>
                <c:pt idx="4970">
                  <c:v>5170</c:v>
                </c:pt>
                <c:pt idx="4971">
                  <c:v>5171</c:v>
                </c:pt>
                <c:pt idx="4972">
                  <c:v>5172</c:v>
                </c:pt>
                <c:pt idx="4973">
                  <c:v>5173</c:v>
                </c:pt>
                <c:pt idx="4974">
                  <c:v>5174</c:v>
                </c:pt>
                <c:pt idx="4975">
                  <c:v>5175</c:v>
                </c:pt>
                <c:pt idx="4976">
                  <c:v>5176</c:v>
                </c:pt>
                <c:pt idx="4977">
                  <c:v>5177</c:v>
                </c:pt>
                <c:pt idx="4978">
                  <c:v>5178</c:v>
                </c:pt>
                <c:pt idx="4979">
                  <c:v>5179</c:v>
                </c:pt>
                <c:pt idx="4980">
                  <c:v>5180</c:v>
                </c:pt>
                <c:pt idx="4981">
                  <c:v>5181</c:v>
                </c:pt>
                <c:pt idx="4982">
                  <c:v>5182</c:v>
                </c:pt>
                <c:pt idx="4983">
                  <c:v>5183</c:v>
                </c:pt>
                <c:pt idx="4984">
                  <c:v>5184</c:v>
                </c:pt>
                <c:pt idx="4985">
                  <c:v>5185</c:v>
                </c:pt>
                <c:pt idx="4986">
                  <c:v>5186</c:v>
                </c:pt>
                <c:pt idx="4987">
                  <c:v>5187</c:v>
                </c:pt>
                <c:pt idx="4988">
                  <c:v>5188</c:v>
                </c:pt>
                <c:pt idx="4989">
                  <c:v>5189</c:v>
                </c:pt>
                <c:pt idx="4990">
                  <c:v>5190</c:v>
                </c:pt>
                <c:pt idx="4991">
                  <c:v>5191</c:v>
                </c:pt>
                <c:pt idx="4992">
                  <c:v>5192</c:v>
                </c:pt>
                <c:pt idx="4993">
                  <c:v>5193</c:v>
                </c:pt>
                <c:pt idx="4994">
                  <c:v>5194</c:v>
                </c:pt>
                <c:pt idx="4995">
                  <c:v>5195</c:v>
                </c:pt>
                <c:pt idx="4996">
                  <c:v>5196</c:v>
                </c:pt>
                <c:pt idx="4997">
                  <c:v>5197</c:v>
                </c:pt>
                <c:pt idx="4998">
                  <c:v>5198</c:v>
                </c:pt>
                <c:pt idx="4999">
                  <c:v>5199</c:v>
                </c:pt>
                <c:pt idx="5000">
                  <c:v>5200</c:v>
                </c:pt>
                <c:pt idx="5001">
                  <c:v>5201</c:v>
                </c:pt>
                <c:pt idx="5002">
                  <c:v>5202</c:v>
                </c:pt>
                <c:pt idx="5003">
                  <c:v>5203</c:v>
                </c:pt>
                <c:pt idx="5004">
                  <c:v>5204</c:v>
                </c:pt>
                <c:pt idx="5005">
                  <c:v>5205</c:v>
                </c:pt>
                <c:pt idx="5006">
                  <c:v>5206</c:v>
                </c:pt>
                <c:pt idx="5007">
                  <c:v>5207</c:v>
                </c:pt>
                <c:pt idx="5008">
                  <c:v>5208</c:v>
                </c:pt>
                <c:pt idx="5009">
                  <c:v>5209</c:v>
                </c:pt>
                <c:pt idx="5010">
                  <c:v>5210</c:v>
                </c:pt>
                <c:pt idx="5011">
                  <c:v>5211</c:v>
                </c:pt>
                <c:pt idx="5012">
                  <c:v>5212</c:v>
                </c:pt>
                <c:pt idx="5013">
                  <c:v>5213</c:v>
                </c:pt>
                <c:pt idx="5014">
                  <c:v>5214</c:v>
                </c:pt>
                <c:pt idx="5015">
                  <c:v>5215</c:v>
                </c:pt>
                <c:pt idx="5016">
                  <c:v>5216</c:v>
                </c:pt>
                <c:pt idx="5017">
                  <c:v>5217</c:v>
                </c:pt>
                <c:pt idx="5018">
                  <c:v>5218</c:v>
                </c:pt>
                <c:pt idx="5019">
                  <c:v>5219</c:v>
                </c:pt>
                <c:pt idx="5020">
                  <c:v>5220</c:v>
                </c:pt>
                <c:pt idx="5021">
                  <c:v>5221</c:v>
                </c:pt>
                <c:pt idx="5022">
                  <c:v>5222</c:v>
                </c:pt>
                <c:pt idx="5023">
                  <c:v>5223</c:v>
                </c:pt>
                <c:pt idx="5024">
                  <c:v>5224</c:v>
                </c:pt>
                <c:pt idx="5025">
                  <c:v>5225</c:v>
                </c:pt>
                <c:pt idx="5026">
                  <c:v>5226</c:v>
                </c:pt>
                <c:pt idx="5027">
                  <c:v>5227</c:v>
                </c:pt>
                <c:pt idx="5028">
                  <c:v>5228</c:v>
                </c:pt>
                <c:pt idx="5029">
                  <c:v>5229</c:v>
                </c:pt>
                <c:pt idx="5030">
                  <c:v>5230</c:v>
                </c:pt>
                <c:pt idx="5031">
                  <c:v>5231</c:v>
                </c:pt>
                <c:pt idx="5032">
                  <c:v>5232</c:v>
                </c:pt>
                <c:pt idx="5033">
                  <c:v>5233</c:v>
                </c:pt>
                <c:pt idx="5034">
                  <c:v>5234</c:v>
                </c:pt>
                <c:pt idx="5035">
                  <c:v>5235</c:v>
                </c:pt>
                <c:pt idx="5036">
                  <c:v>5236</c:v>
                </c:pt>
                <c:pt idx="5037">
                  <c:v>5237</c:v>
                </c:pt>
                <c:pt idx="5038">
                  <c:v>5238</c:v>
                </c:pt>
                <c:pt idx="5039">
                  <c:v>5239</c:v>
                </c:pt>
                <c:pt idx="5040">
                  <c:v>5240</c:v>
                </c:pt>
                <c:pt idx="5041">
                  <c:v>5241</c:v>
                </c:pt>
                <c:pt idx="5042">
                  <c:v>5242</c:v>
                </c:pt>
                <c:pt idx="5043">
                  <c:v>5243</c:v>
                </c:pt>
                <c:pt idx="5044">
                  <c:v>5244</c:v>
                </c:pt>
                <c:pt idx="5045">
                  <c:v>5245</c:v>
                </c:pt>
                <c:pt idx="5046">
                  <c:v>5246</c:v>
                </c:pt>
                <c:pt idx="5047">
                  <c:v>5247</c:v>
                </c:pt>
                <c:pt idx="5048">
                  <c:v>5248</c:v>
                </c:pt>
                <c:pt idx="5049">
                  <c:v>5249</c:v>
                </c:pt>
                <c:pt idx="5050">
                  <c:v>5250</c:v>
                </c:pt>
                <c:pt idx="5051">
                  <c:v>5251</c:v>
                </c:pt>
                <c:pt idx="5052">
                  <c:v>5252</c:v>
                </c:pt>
                <c:pt idx="5053">
                  <c:v>5253</c:v>
                </c:pt>
                <c:pt idx="5054">
                  <c:v>5254</c:v>
                </c:pt>
                <c:pt idx="5055">
                  <c:v>5255</c:v>
                </c:pt>
                <c:pt idx="5056">
                  <c:v>5256</c:v>
                </c:pt>
                <c:pt idx="5057">
                  <c:v>5257</c:v>
                </c:pt>
                <c:pt idx="5058">
                  <c:v>5258</c:v>
                </c:pt>
                <c:pt idx="5059">
                  <c:v>5259</c:v>
                </c:pt>
                <c:pt idx="5060">
                  <c:v>5260</c:v>
                </c:pt>
                <c:pt idx="5061">
                  <c:v>5261</c:v>
                </c:pt>
                <c:pt idx="5062">
                  <c:v>5262</c:v>
                </c:pt>
                <c:pt idx="5063">
                  <c:v>5263</c:v>
                </c:pt>
                <c:pt idx="5064">
                  <c:v>5264</c:v>
                </c:pt>
                <c:pt idx="5065">
                  <c:v>5265</c:v>
                </c:pt>
                <c:pt idx="5066">
                  <c:v>5266</c:v>
                </c:pt>
                <c:pt idx="5067">
                  <c:v>5267</c:v>
                </c:pt>
                <c:pt idx="5068">
                  <c:v>5268</c:v>
                </c:pt>
                <c:pt idx="5069">
                  <c:v>5269</c:v>
                </c:pt>
                <c:pt idx="5070">
                  <c:v>5270</c:v>
                </c:pt>
                <c:pt idx="5071">
                  <c:v>5271</c:v>
                </c:pt>
                <c:pt idx="5072">
                  <c:v>5272</c:v>
                </c:pt>
                <c:pt idx="5073">
                  <c:v>5273</c:v>
                </c:pt>
                <c:pt idx="5074">
                  <c:v>5274</c:v>
                </c:pt>
                <c:pt idx="5075">
                  <c:v>5275</c:v>
                </c:pt>
                <c:pt idx="5076">
                  <c:v>5276</c:v>
                </c:pt>
                <c:pt idx="5077">
                  <c:v>5277</c:v>
                </c:pt>
                <c:pt idx="5078">
                  <c:v>5278</c:v>
                </c:pt>
                <c:pt idx="5079">
                  <c:v>5279</c:v>
                </c:pt>
                <c:pt idx="5080">
                  <c:v>5280</c:v>
                </c:pt>
                <c:pt idx="5081">
                  <c:v>5281</c:v>
                </c:pt>
                <c:pt idx="5082">
                  <c:v>5282</c:v>
                </c:pt>
                <c:pt idx="5083">
                  <c:v>5283</c:v>
                </c:pt>
                <c:pt idx="5084">
                  <c:v>5284</c:v>
                </c:pt>
                <c:pt idx="5085">
                  <c:v>5285</c:v>
                </c:pt>
                <c:pt idx="5086">
                  <c:v>5286</c:v>
                </c:pt>
                <c:pt idx="5087">
                  <c:v>5287</c:v>
                </c:pt>
                <c:pt idx="5088">
                  <c:v>5288</c:v>
                </c:pt>
                <c:pt idx="5089">
                  <c:v>5289</c:v>
                </c:pt>
                <c:pt idx="5090">
                  <c:v>5290</c:v>
                </c:pt>
                <c:pt idx="5091">
                  <c:v>5291</c:v>
                </c:pt>
                <c:pt idx="5092">
                  <c:v>5292</c:v>
                </c:pt>
                <c:pt idx="5093">
                  <c:v>5293</c:v>
                </c:pt>
                <c:pt idx="5094">
                  <c:v>5294</c:v>
                </c:pt>
                <c:pt idx="5095">
                  <c:v>5295</c:v>
                </c:pt>
                <c:pt idx="5096">
                  <c:v>5296</c:v>
                </c:pt>
                <c:pt idx="5097">
                  <c:v>5297</c:v>
                </c:pt>
                <c:pt idx="5098">
                  <c:v>5298</c:v>
                </c:pt>
                <c:pt idx="5099">
                  <c:v>5299</c:v>
                </c:pt>
                <c:pt idx="5100">
                  <c:v>5300</c:v>
                </c:pt>
                <c:pt idx="5101">
                  <c:v>5301</c:v>
                </c:pt>
                <c:pt idx="5102">
                  <c:v>5302</c:v>
                </c:pt>
                <c:pt idx="5103">
                  <c:v>5303</c:v>
                </c:pt>
                <c:pt idx="5104">
                  <c:v>5304</c:v>
                </c:pt>
                <c:pt idx="5105">
                  <c:v>5305</c:v>
                </c:pt>
                <c:pt idx="5106">
                  <c:v>5306</c:v>
                </c:pt>
                <c:pt idx="5107">
                  <c:v>5307</c:v>
                </c:pt>
                <c:pt idx="5108">
                  <c:v>5308</c:v>
                </c:pt>
                <c:pt idx="5109">
                  <c:v>5309</c:v>
                </c:pt>
                <c:pt idx="5110">
                  <c:v>5310</c:v>
                </c:pt>
                <c:pt idx="5111">
                  <c:v>5311</c:v>
                </c:pt>
                <c:pt idx="5112">
                  <c:v>5312</c:v>
                </c:pt>
                <c:pt idx="5113">
                  <c:v>5313</c:v>
                </c:pt>
                <c:pt idx="5114">
                  <c:v>5314</c:v>
                </c:pt>
                <c:pt idx="5115">
                  <c:v>5315</c:v>
                </c:pt>
                <c:pt idx="5116">
                  <c:v>5316</c:v>
                </c:pt>
                <c:pt idx="5117">
                  <c:v>5317</c:v>
                </c:pt>
                <c:pt idx="5118">
                  <c:v>5318</c:v>
                </c:pt>
                <c:pt idx="5119">
                  <c:v>5319</c:v>
                </c:pt>
                <c:pt idx="5120">
                  <c:v>5320</c:v>
                </c:pt>
                <c:pt idx="5121">
                  <c:v>5321</c:v>
                </c:pt>
                <c:pt idx="5122">
                  <c:v>5322</c:v>
                </c:pt>
                <c:pt idx="5123">
                  <c:v>5323</c:v>
                </c:pt>
                <c:pt idx="5124">
                  <c:v>5324</c:v>
                </c:pt>
                <c:pt idx="5125">
                  <c:v>5325</c:v>
                </c:pt>
                <c:pt idx="5126">
                  <c:v>5326</c:v>
                </c:pt>
                <c:pt idx="5127">
                  <c:v>5327</c:v>
                </c:pt>
                <c:pt idx="5128">
                  <c:v>5328</c:v>
                </c:pt>
                <c:pt idx="5129">
                  <c:v>5329</c:v>
                </c:pt>
                <c:pt idx="5130">
                  <c:v>5330</c:v>
                </c:pt>
                <c:pt idx="5131">
                  <c:v>5331</c:v>
                </c:pt>
                <c:pt idx="5132">
                  <c:v>5332</c:v>
                </c:pt>
                <c:pt idx="5133">
                  <c:v>5333</c:v>
                </c:pt>
                <c:pt idx="5134">
                  <c:v>5334</c:v>
                </c:pt>
                <c:pt idx="5135">
                  <c:v>5335</c:v>
                </c:pt>
                <c:pt idx="5136">
                  <c:v>5336</c:v>
                </c:pt>
                <c:pt idx="5137">
                  <c:v>5337</c:v>
                </c:pt>
                <c:pt idx="5138">
                  <c:v>5338</c:v>
                </c:pt>
                <c:pt idx="5139">
                  <c:v>5339</c:v>
                </c:pt>
                <c:pt idx="5140">
                  <c:v>5340</c:v>
                </c:pt>
                <c:pt idx="5141">
                  <c:v>5341</c:v>
                </c:pt>
                <c:pt idx="5142">
                  <c:v>5342</c:v>
                </c:pt>
                <c:pt idx="5143">
                  <c:v>5343</c:v>
                </c:pt>
                <c:pt idx="5144">
                  <c:v>5344</c:v>
                </c:pt>
                <c:pt idx="5145">
                  <c:v>5345</c:v>
                </c:pt>
                <c:pt idx="5146">
                  <c:v>5346</c:v>
                </c:pt>
                <c:pt idx="5147">
                  <c:v>5347</c:v>
                </c:pt>
                <c:pt idx="5148">
                  <c:v>5348</c:v>
                </c:pt>
                <c:pt idx="5149">
                  <c:v>5349</c:v>
                </c:pt>
                <c:pt idx="5150">
                  <c:v>5350</c:v>
                </c:pt>
                <c:pt idx="5151">
                  <c:v>5351</c:v>
                </c:pt>
                <c:pt idx="5152">
                  <c:v>5352</c:v>
                </c:pt>
                <c:pt idx="5153">
                  <c:v>5353</c:v>
                </c:pt>
                <c:pt idx="5154">
                  <c:v>5354</c:v>
                </c:pt>
                <c:pt idx="5155">
                  <c:v>5355</c:v>
                </c:pt>
                <c:pt idx="5156">
                  <c:v>5356</c:v>
                </c:pt>
                <c:pt idx="5157">
                  <c:v>5357</c:v>
                </c:pt>
                <c:pt idx="5158">
                  <c:v>5358</c:v>
                </c:pt>
                <c:pt idx="5159">
                  <c:v>5359</c:v>
                </c:pt>
                <c:pt idx="5160">
                  <c:v>5360</c:v>
                </c:pt>
                <c:pt idx="5161">
                  <c:v>5361</c:v>
                </c:pt>
                <c:pt idx="5162">
                  <c:v>5362</c:v>
                </c:pt>
                <c:pt idx="5163">
                  <c:v>5363</c:v>
                </c:pt>
                <c:pt idx="5164">
                  <c:v>5364</c:v>
                </c:pt>
                <c:pt idx="5165">
                  <c:v>5365</c:v>
                </c:pt>
                <c:pt idx="5166">
                  <c:v>5366</c:v>
                </c:pt>
                <c:pt idx="5167">
                  <c:v>5367</c:v>
                </c:pt>
                <c:pt idx="5168">
                  <c:v>5368</c:v>
                </c:pt>
                <c:pt idx="5169">
                  <c:v>5369</c:v>
                </c:pt>
                <c:pt idx="5170">
                  <c:v>5370</c:v>
                </c:pt>
                <c:pt idx="5171">
                  <c:v>5371</c:v>
                </c:pt>
                <c:pt idx="5172">
                  <c:v>5372</c:v>
                </c:pt>
                <c:pt idx="5173">
                  <c:v>5373</c:v>
                </c:pt>
                <c:pt idx="5174">
                  <c:v>5374</c:v>
                </c:pt>
                <c:pt idx="5175">
                  <c:v>5375</c:v>
                </c:pt>
                <c:pt idx="5176">
                  <c:v>5376</c:v>
                </c:pt>
                <c:pt idx="5177">
                  <c:v>5377</c:v>
                </c:pt>
                <c:pt idx="5178">
                  <c:v>5378</c:v>
                </c:pt>
                <c:pt idx="5179">
                  <c:v>5379</c:v>
                </c:pt>
                <c:pt idx="5180">
                  <c:v>5380</c:v>
                </c:pt>
                <c:pt idx="5181">
                  <c:v>5381</c:v>
                </c:pt>
                <c:pt idx="5182">
                  <c:v>5382</c:v>
                </c:pt>
                <c:pt idx="5183">
                  <c:v>5383</c:v>
                </c:pt>
                <c:pt idx="5184">
                  <c:v>5384</c:v>
                </c:pt>
                <c:pt idx="5185">
                  <c:v>5385</c:v>
                </c:pt>
                <c:pt idx="5186">
                  <c:v>5386</c:v>
                </c:pt>
                <c:pt idx="5187">
                  <c:v>5387</c:v>
                </c:pt>
                <c:pt idx="5188">
                  <c:v>5388</c:v>
                </c:pt>
                <c:pt idx="5189">
                  <c:v>5389</c:v>
                </c:pt>
                <c:pt idx="5190">
                  <c:v>5390</c:v>
                </c:pt>
                <c:pt idx="5191">
                  <c:v>5391</c:v>
                </c:pt>
                <c:pt idx="5192">
                  <c:v>5392</c:v>
                </c:pt>
                <c:pt idx="5193">
                  <c:v>5393</c:v>
                </c:pt>
                <c:pt idx="5194">
                  <c:v>5394</c:v>
                </c:pt>
                <c:pt idx="5195">
                  <c:v>5395</c:v>
                </c:pt>
                <c:pt idx="5196">
                  <c:v>5396</c:v>
                </c:pt>
                <c:pt idx="5197">
                  <c:v>5397</c:v>
                </c:pt>
                <c:pt idx="5198">
                  <c:v>5398</c:v>
                </c:pt>
                <c:pt idx="5199">
                  <c:v>5399</c:v>
                </c:pt>
                <c:pt idx="5200">
                  <c:v>5400</c:v>
                </c:pt>
                <c:pt idx="5201">
                  <c:v>5401</c:v>
                </c:pt>
                <c:pt idx="5202">
                  <c:v>5402</c:v>
                </c:pt>
                <c:pt idx="5203">
                  <c:v>5403</c:v>
                </c:pt>
                <c:pt idx="5204">
                  <c:v>5404</c:v>
                </c:pt>
                <c:pt idx="5205">
                  <c:v>5405</c:v>
                </c:pt>
                <c:pt idx="5206">
                  <c:v>5406</c:v>
                </c:pt>
                <c:pt idx="5207">
                  <c:v>5407</c:v>
                </c:pt>
                <c:pt idx="5208">
                  <c:v>5408</c:v>
                </c:pt>
                <c:pt idx="5209">
                  <c:v>5409</c:v>
                </c:pt>
                <c:pt idx="5210">
                  <c:v>5410</c:v>
                </c:pt>
                <c:pt idx="5211">
                  <c:v>5411</c:v>
                </c:pt>
                <c:pt idx="5212">
                  <c:v>5412</c:v>
                </c:pt>
                <c:pt idx="5213">
                  <c:v>5413</c:v>
                </c:pt>
                <c:pt idx="5214">
                  <c:v>5414</c:v>
                </c:pt>
                <c:pt idx="5215">
                  <c:v>5415</c:v>
                </c:pt>
                <c:pt idx="5216">
                  <c:v>5416</c:v>
                </c:pt>
                <c:pt idx="5217">
                  <c:v>5417</c:v>
                </c:pt>
                <c:pt idx="5218">
                  <c:v>5418</c:v>
                </c:pt>
                <c:pt idx="5219">
                  <c:v>5419</c:v>
                </c:pt>
                <c:pt idx="5220">
                  <c:v>5420</c:v>
                </c:pt>
                <c:pt idx="5221">
                  <c:v>5421</c:v>
                </c:pt>
                <c:pt idx="5222">
                  <c:v>5422</c:v>
                </c:pt>
                <c:pt idx="5223">
                  <c:v>5423</c:v>
                </c:pt>
                <c:pt idx="5224">
                  <c:v>5424</c:v>
                </c:pt>
                <c:pt idx="5225">
                  <c:v>5425</c:v>
                </c:pt>
                <c:pt idx="5226">
                  <c:v>5426</c:v>
                </c:pt>
                <c:pt idx="5227">
                  <c:v>5427</c:v>
                </c:pt>
                <c:pt idx="5228">
                  <c:v>5428</c:v>
                </c:pt>
                <c:pt idx="5229">
                  <c:v>5429</c:v>
                </c:pt>
                <c:pt idx="5230">
                  <c:v>5430</c:v>
                </c:pt>
                <c:pt idx="5231">
                  <c:v>5431</c:v>
                </c:pt>
                <c:pt idx="5232">
                  <c:v>5432</c:v>
                </c:pt>
                <c:pt idx="5233">
                  <c:v>5433</c:v>
                </c:pt>
                <c:pt idx="5234">
                  <c:v>5434</c:v>
                </c:pt>
                <c:pt idx="5235">
                  <c:v>5435</c:v>
                </c:pt>
                <c:pt idx="5236">
                  <c:v>5436</c:v>
                </c:pt>
                <c:pt idx="5237">
                  <c:v>5437</c:v>
                </c:pt>
                <c:pt idx="5238">
                  <c:v>5438</c:v>
                </c:pt>
                <c:pt idx="5239">
                  <c:v>5439</c:v>
                </c:pt>
                <c:pt idx="5240">
                  <c:v>5440</c:v>
                </c:pt>
                <c:pt idx="5241">
                  <c:v>5441</c:v>
                </c:pt>
                <c:pt idx="5242">
                  <c:v>5442</c:v>
                </c:pt>
                <c:pt idx="5243">
                  <c:v>5443</c:v>
                </c:pt>
                <c:pt idx="5244">
                  <c:v>5444</c:v>
                </c:pt>
                <c:pt idx="5245">
                  <c:v>5445</c:v>
                </c:pt>
                <c:pt idx="5246">
                  <c:v>5446</c:v>
                </c:pt>
                <c:pt idx="5247">
                  <c:v>5447</c:v>
                </c:pt>
                <c:pt idx="5248">
                  <c:v>5448</c:v>
                </c:pt>
                <c:pt idx="5249">
                  <c:v>5449</c:v>
                </c:pt>
                <c:pt idx="5250">
                  <c:v>5450</c:v>
                </c:pt>
                <c:pt idx="5251">
                  <c:v>5451</c:v>
                </c:pt>
                <c:pt idx="5252">
                  <c:v>5452</c:v>
                </c:pt>
                <c:pt idx="5253">
                  <c:v>5453</c:v>
                </c:pt>
                <c:pt idx="5254">
                  <c:v>5454</c:v>
                </c:pt>
                <c:pt idx="5255">
                  <c:v>5455</c:v>
                </c:pt>
                <c:pt idx="5256">
                  <c:v>5456</c:v>
                </c:pt>
                <c:pt idx="5257">
                  <c:v>5457</c:v>
                </c:pt>
                <c:pt idx="5258">
                  <c:v>5458</c:v>
                </c:pt>
                <c:pt idx="5259">
                  <c:v>5459</c:v>
                </c:pt>
                <c:pt idx="5260">
                  <c:v>5460</c:v>
                </c:pt>
                <c:pt idx="5261">
                  <c:v>5461</c:v>
                </c:pt>
                <c:pt idx="5262">
                  <c:v>5462</c:v>
                </c:pt>
                <c:pt idx="5263">
                  <c:v>5463</c:v>
                </c:pt>
                <c:pt idx="5264">
                  <c:v>5464</c:v>
                </c:pt>
                <c:pt idx="5265">
                  <c:v>5465</c:v>
                </c:pt>
                <c:pt idx="5266">
                  <c:v>5466</c:v>
                </c:pt>
                <c:pt idx="5267">
                  <c:v>5467</c:v>
                </c:pt>
                <c:pt idx="5268">
                  <c:v>5468</c:v>
                </c:pt>
                <c:pt idx="5269">
                  <c:v>5469</c:v>
                </c:pt>
                <c:pt idx="5270">
                  <c:v>5470</c:v>
                </c:pt>
                <c:pt idx="5271">
                  <c:v>5471</c:v>
                </c:pt>
                <c:pt idx="5272">
                  <c:v>5472</c:v>
                </c:pt>
                <c:pt idx="5273">
                  <c:v>5473</c:v>
                </c:pt>
                <c:pt idx="5274">
                  <c:v>5474</c:v>
                </c:pt>
                <c:pt idx="5275">
                  <c:v>5475</c:v>
                </c:pt>
                <c:pt idx="5276">
                  <c:v>5476</c:v>
                </c:pt>
                <c:pt idx="5277">
                  <c:v>5477</c:v>
                </c:pt>
                <c:pt idx="5278">
                  <c:v>5478</c:v>
                </c:pt>
                <c:pt idx="5279">
                  <c:v>5479</c:v>
                </c:pt>
                <c:pt idx="5280">
                  <c:v>5480</c:v>
                </c:pt>
                <c:pt idx="5281">
                  <c:v>5481</c:v>
                </c:pt>
                <c:pt idx="5282">
                  <c:v>5482</c:v>
                </c:pt>
                <c:pt idx="5283">
                  <c:v>5483</c:v>
                </c:pt>
                <c:pt idx="5284">
                  <c:v>5484</c:v>
                </c:pt>
                <c:pt idx="5285">
                  <c:v>5485</c:v>
                </c:pt>
                <c:pt idx="5286">
                  <c:v>5486</c:v>
                </c:pt>
                <c:pt idx="5287">
                  <c:v>5487</c:v>
                </c:pt>
                <c:pt idx="5288">
                  <c:v>5488</c:v>
                </c:pt>
                <c:pt idx="5289">
                  <c:v>5489</c:v>
                </c:pt>
                <c:pt idx="5290">
                  <c:v>5490</c:v>
                </c:pt>
                <c:pt idx="5291">
                  <c:v>5491</c:v>
                </c:pt>
                <c:pt idx="5292">
                  <c:v>5492</c:v>
                </c:pt>
                <c:pt idx="5293">
                  <c:v>5493</c:v>
                </c:pt>
                <c:pt idx="5294">
                  <c:v>5494</c:v>
                </c:pt>
                <c:pt idx="5295">
                  <c:v>5495</c:v>
                </c:pt>
                <c:pt idx="5296">
                  <c:v>5496</c:v>
                </c:pt>
                <c:pt idx="5297">
                  <c:v>5497</c:v>
                </c:pt>
                <c:pt idx="5298">
                  <c:v>5498</c:v>
                </c:pt>
                <c:pt idx="5299">
                  <c:v>5499</c:v>
                </c:pt>
                <c:pt idx="5300">
                  <c:v>5500</c:v>
                </c:pt>
                <c:pt idx="5301">
                  <c:v>5501</c:v>
                </c:pt>
                <c:pt idx="5302">
                  <c:v>5502</c:v>
                </c:pt>
                <c:pt idx="5303">
                  <c:v>5503</c:v>
                </c:pt>
                <c:pt idx="5304">
                  <c:v>5504</c:v>
                </c:pt>
                <c:pt idx="5305">
                  <c:v>5505</c:v>
                </c:pt>
                <c:pt idx="5306">
                  <c:v>5506</c:v>
                </c:pt>
                <c:pt idx="5307">
                  <c:v>5507</c:v>
                </c:pt>
                <c:pt idx="5308">
                  <c:v>5508</c:v>
                </c:pt>
                <c:pt idx="5309">
                  <c:v>5509</c:v>
                </c:pt>
                <c:pt idx="5310">
                  <c:v>5510</c:v>
                </c:pt>
                <c:pt idx="5311">
                  <c:v>5511</c:v>
                </c:pt>
                <c:pt idx="5312">
                  <c:v>5512</c:v>
                </c:pt>
                <c:pt idx="5313">
                  <c:v>5513</c:v>
                </c:pt>
                <c:pt idx="5314">
                  <c:v>5514</c:v>
                </c:pt>
                <c:pt idx="5315">
                  <c:v>5515</c:v>
                </c:pt>
                <c:pt idx="5316">
                  <c:v>5516</c:v>
                </c:pt>
                <c:pt idx="5317">
                  <c:v>5517</c:v>
                </c:pt>
                <c:pt idx="5318">
                  <c:v>5518</c:v>
                </c:pt>
                <c:pt idx="5319">
                  <c:v>5519</c:v>
                </c:pt>
                <c:pt idx="5320">
                  <c:v>5520</c:v>
                </c:pt>
                <c:pt idx="5321">
                  <c:v>5521</c:v>
                </c:pt>
                <c:pt idx="5322">
                  <c:v>5522</c:v>
                </c:pt>
                <c:pt idx="5323">
                  <c:v>5523</c:v>
                </c:pt>
                <c:pt idx="5324">
                  <c:v>5524</c:v>
                </c:pt>
                <c:pt idx="5325">
                  <c:v>5525</c:v>
                </c:pt>
                <c:pt idx="5326">
                  <c:v>5526</c:v>
                </c:pt>
                <c:pt idx="5327">
                  <c:v>5527</c:v>
                </c:pt>
                <c:pt idx="5328">
                  <c:v>5528</c:v>
                </c:pt>
                <c:pt idx="5329">
                  <c:v>5529</c:v>
                </c:pt>
                <c:pt idx="5330">
                  <c:v>5530</c:v>
                </c:pt>
                <c:pt idx="5331">
                  <c:v>5531</c:v>
                </c:pt>
                <c:pt idx="5332">
                  <c:v>5532</c:v>
                </c:pt>
                <c:pt idx="5333">
                  <c:v>5533</c:v>
                </c:pt>
                <c:pt idx="5334">
                  <c:v>5534</c:v>
                </c:pt>
                <c:pt idx="5335">
                  <c:v>5535</c:v>
                </c:pt>
                <c:pt idx="5336">
                  <c:v>5536</c:v>
                </c:pt>
                <c:pt idx="5337">
                  <c:v>5537</c:v>
                </c:pt>
                <c:pt idx="5338">
                  <c:v>5538</c:v>
                </c:pt>
                <c:pt idx="5339">
                  <c:v>5539</c:v>
                </c:pt>
                <c:pt idx="5340">
                  <c:v>5540</c:v>
                </c:pt>
                <c:pt idx="5341">
                  <c:v>5541</c:v>
                </c:pt>
                <c:pt idx="5342">
                  <c:v>5542</c:v>
                </c:pt>
                <c:pt idx="5343">
                  <c:v>5543</c:v>
                </c:pt>
                <c:pt idx="5344">
                  <c:v>5544</c:v>
                </c:pt>
                <c:pt idx="5345">
                  <c:v>5545</c:v>
                </c:pt>
                <c:pt idx="5346">
                  <c:v>5546</c:v>
                </c:pt>
                <c:pt idx="5347">
                  <c:v>5547</c:v>
                </c:pt>
                <c:pt idx="5348">
                  <c:v>5548</c:v>
                </c:pt>
                <c:pt idx="5349">
                  <c:v>5549</c:v>
                </c:pt>
                <c:pt idx="5350">
                  <c:v>5550</c:v>
                </c:pt>
                <c:pt idx="5351">
                  <c:v>5551</c:v>
                </c:pt>
                <c:pt idx="5352">
                  <c:v>5552</c:v>
                </c:pt>
                <c:pt idx="5353">
                  <c:v>5553</c:v>
                </c:pt>
                <c:pt idx="5354">
                  <c:v>5554</c:v>
                </c:pt>
                <c:pt idx="5355">
                  <c:v>5555</c:v>
                </c:pt>
                <c:pt idx="5356">
                  <c:v>5556</c:v>
                </c:pt>
                <c:pt idx="5357">
                  <c:v>5557</c:v>
                </c:pt>
                <c:pt idx="5358">
                  <c:v>5558</c:v>
                </c:pt>
                <c:pt idx="5359">
                  <c:v>5559</c:v>
                </c:pt>
                <c:pt idx="5360">
                  <c:v>5560</c:v>
                </c:pt>
                <c:pt idx="5361">
                  <c:v>5561</c:v>
                </c:pt>
                <c:pt idx="5362">
                  <c:v>5562</c:v>
                </c:pt>
                <c:pt idx="5363">
                  <c:v>5563</c:v>
                </c:pt>
                <c:pt idx="5364">
                  <c:v>5564</c:v>
                </c:pt>
                <c:pt idx="5365">
                  <c:v>5565</c:v>
                </c:pt>
                <c:pt idx="5366">
                  <c:v>5566</c:v>
                </c:pt>
                <c:pt idx="5367">
                  <c:v>5567</c:v>
                </c:pt>
                <c:pt idx="5368">
                  <c:v>5568</c:v>
                </c:pt>
                <c:pt idx="5369">
                  <c:v>5569</c:v>
                </c:pt>
                <c:pt idx="5370">
                  <c:v>5570</c:v>
                </c:pt>
                <c:pt idx="5371">
                  <c:v>5571</c:v>
                </c:pt>
                <c:pt idx="5372">
                  <c:v>5572</c:v>
                </c:pt>
                <c:pt idx="5373">
                  <c:v>5573</c:v>
                </c:pt>
                <c:pt idx="5374">
                  <c:v>5574</c:v>
                </c:pt>
                <c:pt idx="5375">
                  <c:v>5575</c:v>
                </c:pt>
                <c:pt idx="5376">
                  <c:v>5576</c:v>
                </c:pt>
                <c:pt idx="5377">
                  <c:v>5577</c:v>
                </c:pt>
                <c:pt idx="5378">
                  <c:v>5578</c:v>
                </c:pt>
                <c:pt idx="5379">
                  <c:v>5579</c:v>
                </c:pt>
                <c:pt idx="5380">
                  <c:v>5580</c:v>
                </c:pt>
                <c:pt idx="5381">
                  <c:v>5581</c:v>
                </c:pt>
                <c:pt idx="5382">
                  <c:v>5582</c:v>
                </c:pt>
                <c:pt idx="5383">
                  <c:v>5583</c:v>
                </c:pt>
                <c:pt idx="5384">
                  <c:v>5584</c:v>
                </c:pt>
                <c:pt idx="5385">
                  <c:v>5585</c:v>
                </c:pt>
                <c:pt idx="5386">
                  <c:v>5586</c:v>
                </c:pt>
                <c:pt idx="5387">
                  <c:v>5587</c:v>
                </c:pt>
                <c:pt idx="5388">
                  <c:v>5588</c:v>
                </c:pt>
                <c:pt idx="5389">
                  <c:v>5589</c:v>
                </c:pt>
                <c:pt idx="5390">
                  <c:v>5590</c:v>
                </c:pt>
                <c:pt idx="5391">
                  <c:v>5591</c:v>
                </c:pt>
                <c:pt idx="5392">
                  <c:v>5592</c:v>
                </c:pt>
                <c:pt idx="5393">
                  <c:v>5593</c:v>
                </c:pt>
                <c:pt idx="5394">
                  <c:v>5594</c:v>
                </c:pt>
                <c:pt idx="5395">
                  <c:v>5595</c:v>
                </c:pt>
                <c:pt idx="5396">
                  <c:v>5596</c:v>
                </c:pt>
                <c:pt idx="5397">
                  <c:v>5597</c:v>
                </c:pt>
                <c:pt idx="5398">
                  <c:v>5598</c:v>
                </c:pt>
                <c:pt idx="5399">
                  <c:v>5599</c:v>
                </c:pt>
                <c:pt idx="5400">
                  <c:v>5600</c:v>
                </c:pt>
                <c:pt idx="5401">
                  <c:v>5601</c:v>
                </c:pt>
                <c:pt idx="5402">
                  <c:v>5602</c:v>
                </c:pt>
                <c:pt idx="5403">
                  <c:v>5603</c:v>
                </c:pt>
                <c:pt idx="5404">
                  <c:v>5604</c:v>
                </c:pt>
                <c:pt idx="5405">
                  <c:v>5605</c:v>
                </c:pt>
                <c:pt idx="5406">
                  <c:v>5606</c:v>
                </c:pt>
                <c:pt idx="5407">
                  <c:v>5607</c:v>
                </c:pt>
                <c:pt idx="5408">
                  <c:v>5608</c:v>
                </c:pt>
                <c:pt idx="5409">
                  <c:v>5609</c:v>
                </c:pt>
                <c:pt idx="5410">
                  <c:v>5610</c:v>
                </c:pt>
                <c:pt idx="5411">
                  <c:v>5611</c:v>
                </c:pt>
                <c:pt idx="5412">
                  <c:v>5612</c:v>
                </c:pt>
                <c:pt idx="5413">
                  <c:v>5613</c:v>
                </c:pt>
                <c:pt idx="5414">
                  <c:v>5614</c:v>
                </c:pt>
                <c:pt idx="5415">
                  <c:v>5615</c:v>
                </c:pt>
                <c:pt idx="5416">
                  <c:v>5616</c:v>
                </c:pt>
                <c:pt idx="5417">
                  <c:v>5617</c:v>
                </c:pt>
                <c:pt idx="5418">
                  <c:v>5618</c:v>
                </c:pt>
                <c:pt idx="5419">
                  <c:v>5619</c:v>
                </c:pt>
                <c:pt idx="5420">
                  <c:v>5620</c:v>
                </c:pt>
                <c:pt idx="5421">
                  <c:v>5621</c:v>
                </c:pt>
                <c:pt idx="5422">
                  <c:v>5622</c:v>
                </c:pt>
                <c:pt idx="5423">
                  <c:v>5623</c:v>
                </c:pt>
                <c:pt idx="5424">
                  <c:v>5624</c:v>
                </c:pt>
                <c:pt idx="5425">
                  <c:v>5625</c:v>
                </c:pt>
                <c:pt idx="5426">
                  <c:v>5626</c:v>
                </c:pt>
                <c:pt idx="5427">
                  <c:v>5627</c:v>
                </c:pt>
                <c:pt idx="5428">
                  <c:v>5628</c:v>
                </c:pt>
                <c:pt idx="5429">
                  <c:v>5629</c:v>
                </c:pt>
                <c:pt idx="5430">
                  <c:v>5630</c:v>
                </c:pt>
                <c:pt idx="5431">
                  <c:v>5631</c:v>
                </c:pt>
                <c:pt idx="5432">
                  <c:v>5632</c:v>
                </c:pt>
                <c:pt idx="5433">
                  <c:v>5633</c:v>
                </c:pt>
                <c:pt idx="5434">
                  <c:v>5634</c:v>
                </c:pt>
                <c:pt idx="5435">
                  <c:v>5635</c:v>
                </c:pt>
                <c:pt idx="5436">
                  <c:v>5636</c:v>
                </c:pt>
                <c:pt idx="5437">
                  <c:v>5637</c:v>
                </c:pt>
                <c:pt idx="5438">
                  <c:v>5638</c:v>
                </c:pt>
                <c:pt idx="5439">
                  <c:v>5639</c:v>
                </c:pt>
                <c:pt idx="5440">
                  <c:v>5640</c:v>
                </c:pt>
                <c:pt idx="5441">
                  <c:v>5641</c:v>
                </c:pt>
                <c:pt idx="5442">
                  <c:v>5642</c:v>
                </c:pt>
                <c:pt idx="5443">
                  <c:v>5643</c:v>
                </c:pt>
                <c:pt idx="5444">
                  <c:v>5644</c:v>
                </c:pt>
                <c:pt idx="5445">
                  <c:v>5645</c:v>
                </c:pt>
                <c:pt idx="5446">
                  <c:v>5646</c:v>
                </c:pt>
                <c:pt idx="5447">
                  <c:v>5647</c:v>
                </c:pt>
                <c:pt idx="5448">
                  <c:v>5648</c:v>
                </c:pt>
                <c:pt idx="5449">
                  <c:v>5649</c:v>
                </c:pt>
                <c:pt idx="5450">
                  <c:v>5650</c:v>
                </c:pt>
                <c:pt idx="5451">
                  <c:v>5651</c:v>
                </c:pt>
                <c:pt idx="5452">
                  <c:v>5652</c:v>
                </c:pt>
                <c:pt idx="5453">
                  <c:v>5653</c:v>
                </c:pt>
                <c:pt idx="5454">
                  <c:v>5654</c:v>
                </c:pt>
                <c:pt idx="5455">
                  <c:v>5655</c:v>
                </c:pt>
                <c:pt idx="5456">
                  <c:v>5656</c:v>
                </c:pt>
                <c:pt idx="5457">
                  <c:v>5657</c:v>
                </c:pt>
                <c:pt idx="5458">
                  <c:v>5658</c:v>
                </c:pt>
                <c:pt idx="5459">
                  <c:v>5659</c:v>
                </c:pt>
                <c:pt idx="5460">
                  <c:v>5660</c:v>
                </c:pt>
                <c:pt idx="5461">
                  <c:v>5661</c:v>
                </c:pt>
                <c:pt idx="5462">
                  <c:v>5662</c:v>
                </c:pt>
                <c:pt idx="5463">
                  <c:v>5663</c:v>
                </c:pt>
                <c:pt idx="5464">
                  <c:v>5664</c:v>
                </c:pt>
                <c:pt idx="5465">
                  <c:v>5665</c:v>
                </c:pt>
                <c:pt idx="5466">
                  <c:v>5666</c:v>
                </c:pt>
                <c:pt idx="5467">
                  <c:v>5667</c:v>
                </c:pt>
                <c:pt idx="5468">
                  <c:v>5668</c:v>
                </c:pt>
                <c:pt idx="5469">
                  <c:v>5669</c:v>
                </c:pt>
                <c:pt idx="5470">
                  <c:v>5670</c:v>
                </c:pt>
                <c:pt idx="5471">
                  <c:v>5671</c:v>
                </c:pt>
                <c:pt idx="5472">
                  <c:v>5672</c:v>
                </c:pt>
                <c:pt idx="5473">
                  <c:v>5673</c:v>
                </c:pt>
                <c:pt idx="5474">
                  <c:v>5674</c:v>
                </c:pt>
                <c:pt idx="5475">
                  <c:v>5675</c:v>
                </c:pt>
                <c:pt idx="5476">
                  <c:v>5676</c:v>
                </c:pt>
                <c:pt idx="5477">
                  <c:v>5677</c:v>
                </c:pt>
                <c:pt idx="5478">
                  <c:v>5678</c:v>
                </c:pt>
                <c:pt idx="5479">
                  <c:v>5679</c:v>
                </c:pt>
                <c:pt idx="5480">
                  <c:v>5680</c:v>
                </c:pt>
                <c:pt idx="5481">
                  <c:v>5681</c:v>
                </c:pt>
                <c:pt idx="5482">
                  <c:v>5682</c:v>
                </c:pt>
                <c:pt idx="5483">
                  <c:v>5683</c:v>
                </c:pt>
                <c:pt idx="5484">
                  <c:v>5684</c:v>
                </c:pt>
                <c:pt idx="5485">
                  <c:v>5685</c:v>
                </c:pt>
                <c:pt idx="5486">
                  <c:v>5686</c:v>
                </c:pt>
                <c:pt idx="5487">
                  <c:v>5687</c:v>
                </c:pt>
                <c:pt idx="5488">
                  <c:v>5688</c:v>
                </c:pt>
                <c:pt idx="5489">
                  <c:v>5689</c:v>
                </c:pt>
                <c:pt idx="5490">
                  <c:v>5690</c:v>
                </c:pt>
                <c:pt idx="5491">
                  <c:v>5691</c:v>
                </c:pt>
                <c:pt idx="5492">
                  <c:v>5692</c:v>
                </c:pt>
                <c:pt idx="5493">
                  <c:v>5693</c:v>
                </c:pt>
                <c:pt idx="5494">
                  <c:v>5694</c:v>
                </c:pt>
                <c:pt idx="5495">
                  <c:v>5695</c:v>
                </c:pt>
                <c:pt idx="5496">
                  <c:v>5696</c:v>
                </c:pt>
                <c:pt idx="5497">
                  <c:v>5697</c:v>
                </c:pt>
                <c:pt idx="5498">
                  <c:v>5698</c:v>
                </c:pt>
                <c:pt idx="5499">
                  <c:v>5699</c:v>
                </c:pt>
                <c:pt idx="5500">
                  <c:v>5700</c:v>
                </c:pt>
                <c:pt idx="5501">
                  <c:v>5701</c:v>
                </c:pt>
                <c:pt idx="5502">
                  <c:v>5702</c:v>
                </c:pt>
                <c:pt idx="5503">
                  <c:v>5703</c:v>
                </c:pt>
                <c:pt idx="5504">
                  <c:v>5704</c:v>
                </c:pt>
                <c:pt idx="5505">
                  <c:v>5705</c:v>
                </c:pt>
                <c:pt idx="5506">
                  <c:v>5706</c:v>
                </c:pt>
                <c:pt idx="5507">
                  <c:v>5707</c:v>
                </c:pt>
                <c:pt idx="5508">
                  <c:v>5708</c:v>
                </c:pt>
                <c:pt idx="5509">
                  <c:v>5709</c:v>
                </c:pt>
                <c:pt idx="5510">
                  <c:v>5710</c:v>
                </c:pt>
                <c:pt idx="5511">
                  <c:v>5711</c:v>
                </c:pt>
                <c:pt idx="5512">
                  <c:v>5712</c:v>
                </c:pt>
                <c:pt idx="5513">
                  <c:v>5713</c:v>
                </c:pt>
                <c:pt idx="5514">
                  <c:v>5714</c:v>
                </c:pt>
                <c:pt idx="5515">
                  <c:v>5715</c:v>
                </c:pt>
                <c:pt idx="5516">
                  <c:v>5716</c:v>
                </c:pt>
                <c:pt idx="5517">
                  <c:v>5717</c:v>
                </c:pt>
                <c:pt idx="5518">
                  <c:v>5718</c:v>
                </c:pt>
                <c:pt idx="5519">
                  <c:v>5719</c:v>
                </c:pt>
                <c:pt idx="5520">
                  <c:v>5720</c:v>
                </c:pt>
                <c:pt idx="5521">
                  <c:v>5721</c:v>
                </c:pt>
                <c:pt idx="5522">
                  <c:v>5722</c:v>
                </c:pt>
                <c:pt idx="5523">
                  <c:v>5723</c:v>
                </c:pt>
                <c:pt idx="5524">
                  <c:v>5724</c:v>
                </c:pt>
                <c:pt idx="5525">
                  <c:v>5725</c:v>
                </c:pt>
                <c:pt idx="5526">
                  <c:v>5726</c:v>
                </c:pt>
                <c:pt idx="5527">
                  <c:v>5727</c:v>
                </c:pt>
                <c:pt idx="5528">
                  <c:v>5728</c:v>
                </c:pt>
                <c:pt idx="5529">
                  <c:v>5729</c:v>
                </c:pt>
                <c:pt idx="5530">
                  <c:v>5730</c:v>
                </c:pt>
                <c:pt idx="5531">
                  <c:v>5731</c:v>
                </c:pt>
                <c:pt idx="5532">
                  <c:v>5732</c:v>
                </c:pt>
                <c:pt idx="5533">
                  <c:v>5733</c:v>
                </c:pt>
                <c:pt idx="5534">
                  <c:v>5734</c:v>
                </c:pt>
                <c:pt idx="5535">
                  <c:v>5735</c:v>
                </c:pt>
                <c:pt idx="5536">
                  <c:v>5736</c:v>
                </c:pt>
                <c:pt idx="5537">
                  <c:v>5737</c:v>
                </c:pt>
                <c:pt idx="5538">
                  <c:v>5738</c:v>
                </c:pt>
                <c:pt idx="5539">
                  <c:v>5739</c:v>
                </c:pt>
                <c:pt idx="5540">
                  <c:v>5740</c:v>
                </c:pt>
                <c:pt idx="5541">
                  <c:v>5741</c:v>
                </c:pt>
                <c:pt idx="5542">
                  <c:v>5742</c:v>
                </c:pt>
                <c:pt idx="5543">
                  <c:v>5743</c:v>
                </c:pt>
                <c:pt idx="5544">
                  <c:v>5744</c:v>
                </c:pt>
                <c:pt idx="5545">
                  <c:v>5745</c:v>
                </c:pt>
                <c:pt idx="5546">
                  <c:v>5746</c:v>
                </c:pt>
                <c:pt idx="5547">
                  <c:v>5747</c:v>
                </c:pt>
                <c:pt idx="5548">
                  <c:v>5748</c:v>
                </c:pt>
                <c:pt idx="5549">
                  <c:v>5749</c:v>
                </c:pt>
                <c:pt idx="5550">
                  <c:v>5750</c:v>
                </c:pt>
                <c:pt idx="5551">
                  <c:v>5751</c:v>
                </c:pt>
                <c:pt idx="5552">
                  <c:v>5752</c:v>
                </c:pt>
                <c:pt idx="5553">
                  <c:v>5753</c:v>
                </c:pt>
                <c:pt idx="5554">
                  <c:v>5754</c:v>
                </c:pt>
                <c:pt idx="5555">
                  <c:v>5755</c:v>
                </c:pt>
                <c:pt idx="5556">
                  <c:v>5756</c:v>
                </c:pt>
                <c:pt idx="5557">
                  <c:v>5757</c:v>
                </c:pt>
                <c:pt idx="5558">
                  <c:v>5758</c:v>
                </c:pt>
                <c:pt idx="5559">
                  <c:v>5759</c:v>
                </c:pt>
                <c:pt idx="5560">
                  <c:v>5760</c:v>
                </c:pt>
                <c:pt idx="5561">
                  <c:v>5761</c:v>
                </c:pt>
                <c:pt idx="5562">
                  <c:v>5762</c:v>
                </c:pt>
                <c:pt idx="5563">
                  <c:v>5763</c:v>
                </c:pt>
                <c:pt idx="5564">
                  <c:v>5764</c:v>
                </c:pt>
                <c:pt idx="5565">
                  <c:v>5765</c:v>
                </c:pt>
                <c:pt idx="5566">
                  <c:v>5766</c:v>
                </c:pt>
                <c:pt idx="5567">
                  <c:v>5767</c:v>
                </c:pt>
                <c:pt idx="5568">
                  <c:v>5768</c:v>
                </c:pt>
                <c:pt idx="5569">
                  <c:v>5769</c:v>
                </c:pt>
                <c:pt idx="5570">
                  <c:v>5770</c:v>
                </c:pt>
                <c:pt idx="5571">
                  <c:v>5771</c:v>
                </c:pt>
                <c:pt idx="5572">
                  <c:v>5772</c:v>
                </c:pt>
                <c:pt idx="5573">
                  <c:v>5773</c:v>
                </c:pt>
                <c:pt idx="5574">
                  <c:v>5774</c:v>
                </c:pt>
                <c:pt idx="5575">
                  <c:v>5775</c:v>
                </c:pt>
                <c:pt idx="5576">
                  <c:v>5776</c:v>
                </c:pt>
                <c:pt idx="5577">
                  <c:v>5777</c:v>
                </c:pt>
                <c:pt idx="5578">
                  <c:v>5778</c:v>
                </c:pt>
                <c:pt idx="5579">
                  <c:v>5779</c:v>
                </c:pt>
                <c:pt idx="5580">
                  <c:v>5780</c:v>
                </c:pt>
                <c:pt idx="5581">
                  <c:v>5781</c:v>
                </c:pt>
                <c:pt idx="5582">
                  <c:v>5782</c:v>
                </c:pt>
                <c:pt idx="5583">
                  <c:v>5783</c:v>
                </c:pt>
                <c:pt idx="5584">
                  <c:v>5784</c:v>
                </c:pt>
                <c:pt idx="5585">
                  <c:v>5785</c:v>
                </c:pt>
                <c:pt idx="5586">
                  <c:v>5786</c:v>
                </c:pt>
                <c:pt idx="5587">
                  <c:v>5787</c:v>
                </c:pt>
                <c:pt idx="5588">
                  <c:v>5788</c:v>
                </c:pt>
                <c:pt idx="5589">
                  <c:v>5789</c:v>
                </c:pt>
                <c:pt idx="5590">
                  <c:v>5790</c:v>
                </c:pt>
                <c:pt idx="5591">
                  <c:v>5791</c:v>
                </c:pt>
                <c:pt idx="5592">
                  <c:v>5792</c:v>
                </c:pt>
                <c:pt idx="5593">
                  <c:v>5793</c:v>
                </c:pt>
                <c:pt idx="5594">
                  <c:v>5794</c:v>
                </c:pt>
                <c:pt idx="5595">
                  <c:v>5795</c:v>
                </c:pt>
                <c:pt idx="5596">
                  <c:v>5796</c:v>
                </c:pt>
                <c:pt idx="5597">
                  <c:v>5797</c:v>
                </c:pt>
                <c:pt idx="5598">
                  <c:v>5798</c:v>
                </c:pt>
                <c:pt idx="5599">
                  <c:v>5799</c:v>
                </c:pt>
                <c:pt idx="5600">
                  <c:v>5800</c:v>
                </c:pt>
                <c:pt idx="5601">
                  <c:v>5801</c:v>
                </c:pt>
                <c:pt idx="5602">
                  <c:v>5802</c:v>
                </c:pt>
                <c:pt idx="5603">
                  <c:v>5803</c:v>
                </c:pt>
                <c:pt idx="5604">
                  <c:v>5804</c:v>
                </c:pt>
                <c:pt idx="5605">
                  <c:v>5805</c:v>
                </c:pt>
                <c:pt idx="5606">
                  <c:v>5806</c:v>
                </c:pt>
                <c:pt idx="5607">
                  <c:v>5807</c:v>
                </c:pt>
                <c:pt idx="5608">
                  <c:v>5808</c:v>
                </c:pt>
                <c:pt idx="5609">
                  <c:v>5809</c:v>
                </c:pt>
                <c:pt idx="5610">
                  <c:v>5810</c:v>
                </c:pt>
                <c:pt idx="5611">
                  <c:v>5811</c:v>
                </c:pt>
                <c:pt idx="5612">
                  <c:v>5812</c:v>
                </c:pt>
                <c:pt idx="5613">
                  <c:v>5813</c:v>
                </c:pt>
                <c:pt idx="5614">
                  <c:v>5814</c:v>
                </c:pt>
                <c:pt idx="5615">
                  <c:v>5815</c:v>
                </c:pt>
                <c:pt idx="5616">
                  <c:v>5816</c:v>
                </c:pt>
                <c:pt idx="5617">
                  <c:v>5817</c:v>
                </c:pt>
                <c:pt idx="5618">
                  <c:v>5818</c:v>
                </c:pt>
                <c:pt idx="5619">
                  <c:v>5819</c:v>
                </c:pt>
                <c:pt idx="5620">
                  <c:v>5820</c:v>
                </c:pt>
                <c:pt idx="5621">
                  <c:v>5821</c:v>
                </c:pt>
                <c:pt idx="5622">
                  <c:v>5822</c:v>
                </c:pt>
                <c:pt idx="5623">
                  <c:v>5823</c:v>
                </c:pt>
                <c:pt idx="5624">
                  <c:v>5824</c:v>
                </c:pt>
                <c:pt idx="5625">
                  <c:v>5825</c:v>
                </c:pt>
                <c:pt idx="5626">
                  <c:v>5826</c:v>
                </c:pt>
                <c:pt idx="5627">
                  <c:v>5827</c:v>
                </c:pt>
                <c:pt idx="5628">
                  <c:v>5828</c:v>
                </c:pt>
                <c:pt idx="5629">
                  <c:v>5829</c:v>
                </c:pt>
                <c:pt idx="5630">
                  <c:v>5830</c:v>
                </c:pt>
                <c:pt idx="5631">
                  <c:v>5831</c:v>
                </c:pt>
                <c:pt idx="5632">
                  <c:v>5832</c:v>
                </c:pt>
                <c:pt idx="5633">
                  <c:v>5833</c:v>
                </c:pt>
                <c:pt idx="5634">
                  <c:v>5834</c:v>
                </c:pt>
                <c:pt idx="5635">
                  <c:v>5835</c:v>
                </c:pt>
                <c:pt idx="5636">
                  <c:v>5836</c:v>
                </c:pt>
                <c:pt idx="5637">
                  <c:v>5837</c:v>
                </c:pt>
                <c:pt idx="5638">
                  <c:v>5838</c:v>
                </c:pt>
                <c:pt idx="5639">
                  <c:v>5839</c:v>
                </c:pt>
                <c:pt idx="5640">
                  <c:v>5840</c:v>
                </c:pt>
                <c:pt idx="5641">
                  <c:v>5841</c:v>
                </c:pt>
                <c:pt idx="5642">
                  <c:v>5842</c:v>
                </c:pt>
                <c:pt idx="5643">
                  <c:v>5843</c:v>
                </c:pt>
                <c:pt idx="5644">
                  <c:v>5844</c:v>
                </c:pt>
                <c:pt idx="5645">
                  <c:v>5845</c:v>
                </c:pt>
                <c:pt idx="5646">
                  <c:v>5846</c:v>
                </c:pt>
                <c:pt idx="5647">
                  <c:v>5847</c:v>
                </c:pt>
                <c:pt idx="5648">
                  <c:v>5848</c:v>
                </c:pt>
                <c:pt idx="5649">
                  <c:v>5849</c:v>
                </c:pt>
                <c:pt idx="5650">
                  <c:v>5850</c:v>
                </c:pt>
                <c:pt idx="5651">
                  <c:v>5851</c:v>
                </c:pt>
                <c:pt idx="5652">
                  <c:v>5852</c:v>
                </c:pt>
                <c:pt idx="5653">
                  <c:v>5853</c:v>
                </c:pt>
                <c:pt idx="5654">
                  <c:v>5854</c:v>
                </c:pt>
                <c:pt idx="5655">
                  <c:v>5855</c:v>
                </c:pt>
                <c:pt idx="5656">
                  <c:v>5856</c:v>
                </c:pt>
                <c:pt idx="5657">
                  <c:v>5857</c:v>
                </c:pt>
                <c:pt idx="5658">
                  <c:v>5858</c:v>
                </c:pt>
                <c:pt idx="5659">
                  <c:v>5859</c:v>
                </c:pt>
                <c:pt idx="5660">
                  <c:v>5860</c:v>
                </c:pt>
                <c:pt idx="5661">
                  <c:v>5861</c:v>
                </c:pt>
                <c:pt idx="5662">
                  <c:v>5862</c:v>
                </c:pt>
                <c:pt idx="5663">
                  <c:v>5863</c:v>
                </c:pt>
                <c:pt idx="5664">
                  <c:v>5864</c:v>
                </c:pt>
                <c:pt idx="5665">
                  <c:v>5865</c:v>
                </c:pt>
                <c:pt idx="5666">
                  <c:v>5866</c:v>
                </c:pt>
                <c:pt idx="5667">
                  <c:v>5867</c:v>
                </c:pt>
                <c:pt idx="5668">
                  <c:v>5868</c:v>
                </c:pt>
                <c:pt idx="5669">
                  <c:v>5869</c:v>
                </c:pt>
                <c:pt idx="5670">
                  <c:v>5870</c:v>
                </c:pt>
                <c:pt idx="5671">
                  <c:v>5871</c:v>
                </c:pt>
                <c:pt idx="5672">
                  <c:v>5872</c:v>
                </c:pt>
                <c:pt idx="5673">
                  <c:v>5873</c:v>
                </c:pt>
                <c:pt idx="5674">
                  <c:v>5874</c:v>
                </c:pt>
                <c:pt idx="5675">
                  <c:v>5875</c:v>
                </c:pt>
                <c:pt idx="5676">
                  <c:v>5876</c:v>
                </c:pt>
                <c:pt idx="5677">
                  <c:v>5877</c:v>
                </c:pt>
                <c:pt idx="5678">
                  <c:v>5878</c:v>
                </c:pt>
                <c:pt idx="5679">
                  <c:v>5879</c:v>
                </c:pt>
                <c:pt idx="5680">
                  <c:v>5880</c:v>
                </c:pt>
                <c:pt idx="5681">
                  <c:v>5881</c:v>
                </c:pt>
                <c:pt idx="5682">
                  <c:v>5882</c:v>
                </c:pt>
                <c:pt idx="5683">
                  <c:v>5883</c:v>
                </c:pt>
                <c:pt idx="5684">
                  <c:v>5884</c:v>
                </c:pt>
                <c:pt idx="5685">
                  <c:v>5885</c:v>
                </c:pt>
                <c:pt idx="5686">
                  <c:v>5886</c:v>
                </c:pt>
                <c:pt idx="5687">
                  <c:v>5887</c:v>
                </c:pt>
                <c:pt idx="5688">
                  <c:v>5888</c:v>
                </c:pt>
                <c:pt idx="5689">
                  <c:v>5889</c:v>
                </c:pt>
                <c:pt idx="5690">
                  <c:v>5890</c:v>
                </c:pt>
                <c:pt idx="5691">
                  <c:v>5891</c:v>
                </c:pt>
                <c:pt idx="5692">
                  <c:v>5892</c:v>
                </c:pt>
                <c:pt idx="5693">
                  <c:v>5893</c:v>
                </c:pt>
                <c:pt idx="5694">
                  <c:v>5894</c:v>
                </c:pt>
                <c:pt idx="5695">
                  <c:v>5895</c:v>
                </c:pt>
                <c:pt idx="5696">
                  <c:v>5896</c:v>
                </c:pt>
                <c:pt idx="5697">
                  <c:v>5897</c:v>
                </c:pt>
                <c:pt idx="5698">
                  <c:v>5898</c:v>
                </c:pt>
                <c:pt idx="5699">
                  <c:v>5899</c:v>
                </c:pt>
                <c:pt idx="5700">
                  <c:v>5900</c:v>
                </c:pt>
                <c:pt idx="5701">
                  <c:v>5901</c:v>
                </c:pt>
                <c:pt idx="5702">
                  <c:v>5902</c:v>
                </c:pt>
                <c:pt idx="5703">
                  <c:v>5903</c:v>
                </c:pt>
                <c:pt idx="5704">
                  <c:v>5904</c:v>
                </c:pt>
                <c:pt idx="5705">
                  <c:v>5905</c:v>
                </c:pt>
                <c:pt idx="5706">
                  <c:v>5906</c:v>
                </c:pt>
                <c:pt idx="5707">
                  <c:v>5907</c:v>
                </c:pt>
                <c:pt idx="5708">
                  <c:v>5908</c:v>
                </c:pt>
                <c:pt idx="5709">
                  <c:v>5909</c:v>
                </c:pt>
                <c:pt idx="5710">
                  <c:v>5910</c:v>
                </c:pt>
                <c:pt idx="5711">
                  <c:v>5911</c:v>
                </c:pt>
                <c:pt idx="5712">
                  <c:v>5912</c:v>
                </c:pt>
                <c:pt idx="5713">
                  <c:v>5913</c:v>
                </c:pt>
                <c:pt idx="5714">
                  <c:v>5914</c:v>
                </c:pt>
                <c:pt idx="5715">
                  <c:v>5915</c:v>
                </c:pt>
                <c:pt idx="5716">
                  <c:v>5916</c:v>
                </c:pt>
                <c:pt idx="5717">
                  <c:v>5917</c:v>
                </c:pt>
                <c:pt idx="5718">
                  <c:v>5918</c:v>
                </c:pt>
                <c:pt idx="5719">
                  <c:v>5919</c:v>
                </c:pt>
                <c:pt idx="5720">
                  <c:v>5920</c:v>
                </c:pt>
                <c:pt idx="5721">
                  <c:v>5921</c:v>
                </c:pt>
                <c:pt idx="5722">
                  <c:v>5922</c:v>
                </c:pt>
                <c:pt idx="5723">
                  <c:v>5923</c:v>
                </c:pt>
                <c:pt idx="5724">
                  <c:v>5924</c:v>
                </c:pt>
                <c:pt idx="5725">
                  <c:v>5925</c:v>
                </c:pt>
                <c:pt idx="5726">
                  <c:v>5926</c:v>
                </c:pt>
                <c:pt idx="5727">
                  <c:v>5927</c:v>
                </c:pt>
                <c:pt idx="5728">
                  <c:v>5928</c:v>
                </c:pt>
                <c:pt idx="5729">
                  <c:v>5929</c:v>
                </c:pt>
                <c:pt idx="5730">
                  <c:v>5930</c:v>
                </c:pt>
                <c:pt idx="5731">
                  <c:v>5931</c:v>
                </c:pt>
                <c:pt idx="5732">
                  <c:v>5932</c:v>
                </c:pt>
                <c:pt idx="5733">
                  <c:v>5933</c:v>
                </c:pt>
                <c:pt idx="5734">
                  <c:v>5934</c:v>
                </c:pt>
                <c:pt idx="5735">
                  <c:v>5935</c:v>
                </c:pt>
                <c:pt idx="5736">
                  <c:v>5936</c:v>
                </c:pt>
                <c:pt idx="5737">
                  <c:v>5937</c:v>
                </c:pt>
                <c:pt idx="5738">
                  <c:v>5938</c:v>
                </c:pt>
                <c:pt idx="5739">
                  <c:v>5939</c:v>
                </c:pt>
                <c:pt idx="5740">
                  <c:v>5940</c:v>
                </c:pt>
                <c:pt idx="5741">
                  <c:v>5941</c:v>
                </c:pt>
                <c:pt idx="5742">
                  <c:v>5942</c:v>
                </c:pt>
                <c:pt idx="5743">
                  <c:v>5943</c:v>
                </c:pt>
                <c:pt idx="5744">
                  <c:v>5944</c:v>
                </c:pt>
                <c:pt idx="5745">
                  <c:v>5945</c:v>
                </c:pt>
                <c:pt idx="5746">
                  <c:v>5946</c:v>
                </c:pt>
                <c:pt idx="5747">
                  <c:v>5947</c:v>
                </c:pt>
                <c:pt idx="5748">
                  <c:v>5948</c:v>
                </c:pt>
                <c:pt idx="5749">
                  <c:v>5949</c:v>
                </c:pt>
                <c:pt idx="5750">
                  <c:v>5950</c:v>
                </c:pt>
                <c:pt idx="5751">
                  <c:v>5951</c:v>
                </c:pt>
                <c:pt idx="5752">
                  <c:v>5952</c:v>
                </c:pt>
                <c:pt idx="5753">
                  <c:v>5953</c:v>
                </c:pt>
                <c:pt idx="5754">
                  <c:v>5954</c:v>
                </c:pt>
                <c:pt idx="5755">
                  <c:v>5955</c:v>
                </c:pt>
                <c:pt idx="5756">
                  <c:v>5956</c:v>
                </c:pt>
                <c:pt idx="5757">
                  <c:v>5957</c:v>
                </c:pt>
                <c:pt idx="5758">
                  <c:v>5958</c:v>
                </c:pt>
                <c:pt idx="5759">
                  <c:v>5959</c:v>
                </c:pt>
                <c:pt idx="5760">
                  <c:v>5960</c:v>
                </c:pt>
                <c:pt idx="5761">
                  <c:v>5961</c:v>
                </c:pt>
                <c:pt idx="5762">
                  <c:v>5962</c:v>
                </c:pt>
                <c:pt idx="5763">
                  <c:v>5963</c:v>
                </c:pt>
                <c:pt idx="5764">
                  <c:v>5964</c:v>
                </c:pt>
                <c:pt idx="5765">
                  <c:v>5965</c:v>
                </c:pt>
                <c:pt idx="5766">
                  <c:v>5966</c:v>
                </c:pt>
                <c:pt idx="5767">
                  <c:v>5967</c:v>
                </c:pt>
                <c:pt idx="5768">
                  <c:v>5968</c:v>
                </c:pt>
                <c:pt idx="5769">
                  <c:v>5969</c:v>
                </c:pt>
                <c:pt idx="5770">
                  <c:v>5970</c:v>
                </c:pt>
                <c:pt idx="5771">
                  <c:v>5971</c:v>
                </c:pt>
                <c:pt idx="5772">
                  <c:v>5972</c:v>
                </c:pt>
                <c:pt idx="5773">
                  <c:v>5973</c:v>
                </c:pt>
                <c:pt idx="5774">
                  <c:v>5974</c:v>
                </c:pt>
                <c:pt idx="5775">
                  <c:v>5975</c:v>
                </c:pt>
                <c:pt idx="5776">
                  <c:v>5976</c:v>
                </c:pt>
                <c:pt idx="5777">
                  <c:v>5977</c:v>
                </c:pt>
                <c:pt idx="5778">
                  <c:v>5978</c:v>
                </c:pt>
                <c:pt idx="5779">
                  <c:v>5979</c:v>
                </c:pt>
                <c:pt idx="5780">
                  <c:v>5980</c:v>
                </c:pt>
                <c:pt idx="5781">
                  <c:v>5981</c:v>
                </c:pt>
                <c:pt idx="5782">
                  <c:v>5982</c:v>
                </c:pt>
                <c:pt idx="5783">
                  <c:v>5983</c:v>
                </c:pt>
                <c:pt idx="5784">
                  <c:v>5984</c:v>
                </c:pt>
                <c:pt idx="5785">
                  <c:v>5985</c:v>
                </c:pt>
                <c:pt idx="5786">
                  <c:v>5986</c:v>
                </c:pt>
                <c:pt idx="5787">
                  <c:v>5987</c:v>
                </c:pt>
                <c:pt idx="5788">
                  <c:v>5988</c:v>
                </c:pt>
                <c:pt idx="5789">
                  <c:v>5989</c:v>
                </c:pt>
                <c:pt idx="5790">
                  <c:v>5990</c:v>
                </c:pt>
                <c:pt idx="5791">
                  <c:v>5991</c:v>
                </c:pt>
                <c:pt idx="5792">
                  <c:v>5992</c:v>
                </c:pt>
                <c:pt idx="5793">
                  <c:v>5993</c:v>
                </c:pt>
                <c:pt idx="5794">
                  <c:v>5994</c:v>
                </c:pt>
                <c:pt idx="5795">
                  <c:v>5995</c:v>
                </c:pt>
                <c:pt idx="5796">
                  <c:v>5996</c:v>
                </c:pt>
                <c:pt idx="5797">
                  <c:v>5997</c:v>
                </c:pt>
                <c:pt idx="5798">
                  <c:v>5998</c:v>
                </c:pt>
                <c:pt idx="5799">
                  <c:v>5999</c:v>
                </c:pt>
                <c:pt idx="5800">
                  <c:v>6000</c:v>
                </c:pt>
                <c:pt idx="5801">
                  <c:v>6001</c:v>
                </c:pt>
                <c:pt idx="5802">
                  <c:v>6002</c:v>
                </c:pt>
                <c:pt idx="5803">
                  <c:v>6003</c:v>
                </c:pt>
                <c:pt idx="5804">
                  <c:v>6004</c:v>
                </c:pt>
                <c:pt idx="5805">
                  <c:v>6005</c:v>
                </c:pt>
                <c:pt idx="5806">
                  <c:v>6006</c:v>
                </c:pt>
                <c:pt idx="5807">
                  <c:v>6007</c:v>
                </c:pt>
                <c:pt idx="5808">
                  <c:v>6008</c:v>
                </c:pt>
                <c:pt idx="5809">
                  <c:v>6009</c:v>
                </c:pt>
                <c:pt idx="5810">
                  <c:v>6010</c:v>
                </c:pt>
                <c:pt idx="5811">
                  <c:v>6011</c:v>
                </c:pt>
                <c:pt idx="5812">
                  <c:v>6012</c:v>
                </c:pt>
                <c:pt idx="5813">
                  <c:v>6013</c:v>
                </c:pt>
                <c:pt idx="5814">
                  <c:v>6014</c:v>
                </c:pt>
                <c:pt idx="5815">
                  <c:v>6015</c:v>
                </c:pt>
                <c:pt idx="5816">
                  <c:v>6016</c:v>
                </c:pt>
                <c:pt idx="5817">
                  <c:v>6017</c:v>
                </c:pt>
                <c:pt idx="5818">
                  <c:v>6018</c:v>
                </c:pt>
                <c:pt idx="5819">
                  <c:v>6019</c:v>
                </c:pt>
                <c:pt idx="5820">
                  <c:v>6020</c:v>
                </c:pt>
                <c:pt idx="5821">
                  <c:v>6021</c:v>
                </c:pt>
                <c:pt idx="5822">
                  <c:v>6022</c:v>
                </c:pt>
                <c:pt idx="5823">
                  <c:v>6023</c:v>
                </c:pt>
                <c:pt idx="5824">
                  <c:v>6024</c:v>
                </c:pt>
                <c:pt idx="5825">
                  <c:v>6025</c:v>
                </c:pt>
                <c:pt idx="5826">
                  <c:v>6026</c:v>
                </c:pt>
                <c:pt idx="5827">
                  <c:v>6027</c:v>
                </c:pt>
                <c:pt idx="5828">
                  <c:v>6028</c:v>
                </c:pt>
                <c:pt idx="5829">
                  <c:v>6029</c:v>
                </c:pt>
                <c:pt idx="5830">
                  <c:v>6030</c:v>
                </c:pt>
                <c:pt idx="5831">
                  <c:v>6031</c:v>
                </c:pt>
                <c:pt idx="5832">
                  <c:v>6032</c:v>
                </c:pt>
                <c:pt idx="5833">
                  <c:v>6033</c:v>
                </c:pt>
                <c:pt idx="5834">
                  <c:v>6034</c:v>
                </c:pt>
                <c:pt idx="5835">
                  <c:v>6035</c:v>
                </c:pt>
                <c:pt idx="5836">
                  <c:v>6036</c:v>
                </c:pt>
                <c:pt idx="5837">
                  <c:v>6037</c:v>
                </c:pt>
                <c:pt idx="5838">
                  <c:v>6038</c:v>
                </c:pt>
                <c:pt idx="5839">
                  <c:v>6039</c:v>
                </c:pt>
                <c:pt idx="5840">
                  <c:v>6040</c:v>
                </c:pt>
                <c:pt idx="5841">
                  <c:v>6041</c:v>
                </c:pt>
                <c:pt idx="5842">
                  <c:v>6042</c:v>
                </c:pt>
                <c:pt idx="5843">
                  <c:v>6043</c:v>
                </c:pt>
                <c:pt idx="5844">
                  <c:v>6044</c:v>
                </c:pt>
                <c:pt idx="5845">
                  <c:v>6045</c:v>
                </c:pt>
                <c:pt idx="5846">
                  <c:v>6046</c:v>
                </c:pt>
                <c:pt idx="5847">
                  <c:v>6047</c:v>
                </c:pt>
                <c:pt idx="5848">
                  <c:v>6048</c:v>
                </c:pt>
                <c:pt idx="5849">
                  <c:v>6049</c:v>
                </c:pt>
                <c:pt idx="5850">
                  <c:v>6050</c:v>
                </c:pt>
                <c:pt idx="5851">
                  <c:v>6051</c:v>
                </c:pt>
                <c:pt idx="5852">
                  <c:v>6052</c:v>
                </c:pt>
                <c:pt idx="5853">
                  <c:v>6053</c:v>
                </c:pt>
                <c:pt idx="5854">
                  <c:v>6054</c:v>
                </c:pt>
                <c:pt idx="5855">
                  <c:v>6055</c:v>
                </c:pt>
                <c:pt idx="5856">
                  <c:v>6056</c:v>
                </c:pt>
                <c:pt idx="5857">
                  <c:v>6057</c:v>
                </c:pt>
                <c:pt idx="5858">
                  <c:v>6058</c:v>
                </c:pt>
                <c:pt idx="5859">
                  <c:v>6059</c:v>
                </c:pt>
                <c:pt idx="5860">
                  <c:v>6060</c:v>
                </c:pt>
                <c:pt idx="5861">
                  <c:v>6061</c:v>
                </c:pt>
                <c:pt idx="5862">
                  <c:v>6062</c:v>
                </c:pt>
                <c:pt idx="5863">
                  <c:v>6063</c:v>
                </c:pt>
                <c:pt idx="5864">
                  <c:v>6064</c:v>
                </c:pt>
                <c:pt idx="5865">
                  <c:v>6065</c:v>
                </c:pt>
                <c:pt idx="5866">
                  <c:v>6066</c:v>
                </c:pt>
                <c:pt idx="5867">
                  <c:v>6067</c:v>
                </c:pt>
                <c:pt idx="5868">
                  <c:v>6068</c:v>
                </c:pt>
                <c:pt idx="5869">
                  <c:v>6069</c:v>
                </c:pt>
                <c:pt idx="5870">
                  <c:v>6070</c:v>
                </c:pt>
                <c:pt idx="5871">
                  <c:v>6071</c:v>
                </c:pt>
                <c:pt idx="5872">
                  <c:v>6072</c:v>
                </c:pt>
                <c:pt idx="5873">
                  <c:v>6073</c:v>
                </c:pt>
                <c:pt idx="5874">
                  <c:v>6074</c:v>
                </c:pt>
                <c:pt idx="5875">
                  <c:v>6075</c:v>
                </c:pt>
                <c:pt idx="5876">
                  <c:v>6076</c:v>
                </c:pt>
                <c:pt idx="5877">
                  <c:v>6077</c:v>
                </c:pt>
                <c:pt idx="5878">
                  <c:v>6078</c:v>
                </c:pt>
                <c:pt idx="5879">
                  <c:v>6079</c:v>
                </c:pt>
                <c:pt idx="5880">
                  <c:v>6080</c:v>
                </c:pt>
                <c:pt idx="5881">
                  <c:v>6081</c:v>
                </c:pt>
                <c:pt idx="5882">
                  <c:v>6082</c:v>
                </c:pt>
                <c:pt idx="5883">
                  <c:v>6083</c:v>
                </c:pt>
                <c:pt idx="5884">
                  <c:v>6084</c:v>
                </c:pt>
                <c:pt idx="5885">
                  <c:v>6085</c:v>
                </c:pt>
                <c:pt idx="5886">
                  <c:v>6086</c:v>
                </c:pt>
                <c:pt idx="5887">
                  <c:v>6087</c:v>
                </c:pt>
                <c:pt idx="5888">
                  <c:v>6088</c:v>
                </c:pt>
                <c:pt idx="5889">
                  <c:v>6089</c:v>
                </c:pt>
                <c:pt idx="5890">
                  <c:v>6090</c:v>
                </c:pt>
                <c:pt idx="5891">
                  <c:v>6091</c:v>
                </c:pt>
                <c:pt idx="5892">
                  <c:v>6092</c:v>
                </c:pt>
                <c:pt idx="5893">
                  <c:v>6093</c:v>
                </c:pt>
                <c:pt idx="5894">
                  <c:v>6094</c:v>
                </c:pt>
                <c:pt idx="5895">
                  <c:v>6095</c:v>
                </c:pt>
                <c:pt idx="5896">
                  <c:v>6096</c:v>
                </c:pt>
                <c:pt idx="5897">
                  <c:v>6097</c:v>
                </c:pt>
                <c:pt idx="5898">
                  <c:v>6098</c:v>
                </c:pt>
                <c:pt idx="5899">
                  <c:v>6099</c:v>
                </c:pt>
                <c:pt idx="5900">
                  <c:v>6100</c:v>
                </c:pt>
                <c:pt idx="5901">
                  <c:v>6101</c:v>
                </c:pt>
                <c:pt idx="5902">
                  <c:v>6102</c:v>
                </c:pt>
                <c:pt idx="5903">
                  <c:v>6103</c:v>
                </c:pt>
                <c:pt idx="5904">
                  <c:v>6104</c:v>
                </c:pt>
                <c:pt idx="5905">
                  <c:v>6105</c:v>
                </c:pt>
                <c:pt idx="5906">
                  <c:v>6106</c:v>
                </c:pt>
                <c:pt idx="5907">
                  <c:v>6107</c:v>
                </c:pt>
                <c:pt idx="5908">
                  <c:v>6108</c:v>
                </c:pt>
                <c:pt idx="5909">
                  <c:v>6109</c:v>
                </c:pt>
                <c:pt idx="5910">
                  <c:v>6110</c:v>
                </c:pt>
                <c:pt idx="5911">
                  <c:v>6111</c:v>
                </c:pt>
                <c:pt idx="5912">
                  <c:v>6112</c:v>
                </c:pt>
                <c:pt idx="5913">
                  <c:v>6113</c:v>
                </c:pt>
                <c:pt idx="5914">
                  <c:v>6114</c:v>
                </c:pt>
                <c:pt idx="5915">
                  <c:v>6115</c:v>
                </c:pt>
                <c:pt idx="5916">
                  <c:v>6116</c:v>
                </c:pt>
                <c:pt idx="5917">
                  <c:v>6117</c:v>
                </c:pt>
                <c:pt idx="5918">
                  <c:v>6118</c:v>
                </c:pt>
                <c:pt idx="5919">
                  <c:v>6119</c:v>
                </c:pt>
                <c:pt idx="5920">
                  <c:v>6120</c:v>
                </c:pt>
                <c:pt idx="5921">
                  <c:v>6121</c:v>
                </c:pt>
                <c:pt idx="5922">
                  <c:v>6122</c:v>
                </c:pt>
                <c:pt idx="5923">
                  <c:v>6123</c:v>
                </c:pt>
                <c:pt idx="5924">
                  <c:v>6124</c:v>
                </c:pt>
                <c:pt idx="5925">
                  <c:v>6125</c:v>
                </c:pt>
                <c:pt idx="5926">
                  <c:v>6126</c:v>
                </c:pt>
                <c:pt idx="5927">
                  <c:v>6127</c:v>
                </c:pt>
                <c:pt idx="5928">
                  <c:v>6128</c:v>
                </c:pt>
                <c:pt idx="5929">
                  <c:v>6129</c:v>
                </c:pt>
                <c:pt idx="5930">
                  <c:v>6130</c:v>
                </c:pt>
                <c:pt idx="5931">
                  <c:v>6131</c:v>
                </c:pt>
                <c:pt idx="5932">
                  <c:v>6132</c:v>
                </c:pt>
                <c:pt idx="5933">
                  <c:v>6133</c:v>
                </c:pt>
                <c:pt idx="5934">
                  <c:v>6134</c:v>
                </c:pt>
                <c:pt idx="5935">
                  <c:v>6135</c:v>
                </c:pt>
                <c:pt idx="5936">
                  <c:v>6136</c:v>
                </c:pt>
                <c:pt idx="5937">
                  <c:v>6137</c:v>
                </c:pt>
                <c:pt idx="5938">
                  <c:v>6138</c:v>
                </c:pt>
                <c:pt idx="5939">
                  <c:v>6139</c:v>
                </c:pt>
                <c:pt idx="5940">
                  <c:v>6140</c:v>
                </c:pt>
                <c:pt idx="5941">
                  <c:v>6141</c:v>
                </c:pt>
                <c:pt idx="5942">
                  <c:v>6142</c:v>
                </c:pt>
                <c:pt idx="5943">
                  <c:v>6143</c:v>
                </c:pt>
                <c:pt idx="5944">
                  <c:v>6144</c:v>
                </c:pt>
                <c:pt idx="5945">
                  <c:v>6145</c:v>
                </c:pt>
                <c:pt idx="5946">
                  <c:v>6146</c:v>
                </c:pt>
                <c:pt idx="5947">
                  <c:v>6147</c:v>
                </c:pt>
                <c:pt idx="5948">
                  <c:v>6148</c:v>
                </c:pt>
                <c:pt idx="5949">
                  <c:v>6149</c:v>
                </c:pt>
                <c:pt idx="5950">
                  <c:v>6150</c:v>
                </c:pt>
                <c:pt idx="5951">
                  <c:v>6151</c:v>
                </c:pt>
                <c:pt idx="5952">
                  <c:v>6152</c:v>
                </c:pt>
                <c:pt idx="5953">
                  <c:v>6153</c:v>
                </c:pt>
                <c:pt idx="5954">
                  <c:v>6154</c:v>
                </c:pt>
                <c:pt idx="5955">
                  <c:v>6155</c:v>
                </c:pt>
                <c:pt idx="5956">
                  <c:v>6156</c:v>
                </c:pt>
                <c:pt idx="5957">
                  <c:v>6157</c:v>
                </c:pt>
                <c:pt idx="5958">
                  <c:v>6158</c:v>
                </c:pt>
                <c:pt idx="5959">
                  <c:v>6159</c:v>
                </c:pt>
                <c:pt idx="5960">
                  <c:v>6160</c:v>
                </c:pt>
                <c:pt idx="5961">
                  <c:v>6161</c:v>
                </c:pt>
                <c:pt idx="5962">
                  <c:v>6162</c:v>
                </c:pt>
                <c:pt idx="5963">
                  <c:v>6163</c:v>
                </c:pt>
                <c:pt idx="5964">
                  <c:v>6164</c:v>
                </c:pt>
                <c:pt idx="5965">
                  <c:v>6165</c:v>
                </c:pt>
                <c:pt idx="5966">
                  <c:v>6166</c:v>
                </c:pt>
                <c:pt idx="5967">
                  <c:v>6167</c:v>
                </c:pt>
                <c:pt idx="5968">
                  <c:v>6168</c:v>
                </c:pt>
                <c:pt idx="5969">
                  <c:v>6169</c:v>
                </c:pt>
                <c:pt idx="5970">
                  <c:v>6170</c:v>
                </c:pt>
                <c:pt idx="5971">
                  <c:v>6171</c:v>
                </c:pt>
                <c:pt idx="5972">
                  <c:v>6172</c:v>
                </c:pt>
                <c:pt idx="5973">
                  <c:v>6173</c:v>
                </c:pt>
                <c:pt idx="5974">
                  <c:v>6174</c:v>
                </c:pt>
                <c:pt idx="5975">
                  <c:v>6175</c:v>
                </c:pt>
                <c:pt idx="5976">
                  <c:v>6176</c:v>
                </c:pt>
                <c:pt idx="5977">
                  <c:v>6177</c:v>
                </c:pt>
                <c:pt idx="5978">
                  <c:v>6178</c:v>
                </c:pt>
                <c:pt idx="5979">
                  <c:v>6179</c:v>
                </c:pt>
                <c:pt idx="5980">
                  <c:v>6180</c:v>
                </c:pt>
                <c:pt idx="5981">
                  <c:v>6181</c:v>
                </c:pt>
                <c:pt idx="5982">
                  <c:v>6182</c:v>
                </c:pt>
                <c:pt idx="5983">
                  <c:v>6183</c:v>
                </c:pt>
                <c:pt idx="5984">
                  <c:v>6184</c:v>
                </c:pt>
                <c:pt idx="5985">
                  <c:v>6185</c:v>
                </c:pt>
                <c:pt idx="5986">
                  <c:v>6186</c:v>
                </c:pt>
                <c:pt idx="5987">
                  <c:v>6187</c:v>
                </c:pt>
                <c:pt idx="5988">
                  <c:v>6188</c:v>
                </c:pt>
                <c:pt idx="5989">
                  <c:v>6189</c:v>
                </c:pt>
                <c:pt idx="5990">
                  <c:v>6190</c:v>
                </c:pt>
                <c:pt idx="5991">
                  <c:v>6191</c:v>
                </c:pt>
                <c:pt idx="5992">
                  <c:v>6192</c:v>
                </c:pt>
                <c:pt idx="5993">
                  <c:v>6193</c:v>
                </c:pt>
                <c:pt idx="5994">
                  <c:v>6194</c:v>
                </c:pt>
                <c:pt idx="5995">
                  <c:v>6195</c:v>
                </c:pt>
                <c:pt idx="5996">
                  <c:v>6196</c:v>
                </c:pt>
                <c:pt idx="5997">
                  <c:v>6197</c:v>
                </c:pt>
                <c:pt idx="5998">
                  <c:v>6198</c:v>
                </c:pt>
                <c:pt idx="5999">
                  <c:v>6199</c:v>
                </c:pt>
                <c:pt idx="6000">
                  <c:v>6200</c:v>
                </c:pt>
                <c:pt idx="6001">
                  <c:v>6201</c:v>
                </c:pt>
                <c:pt idx="6002">
                  <c:v>6202</c:v>
                </c:pt>
                <c:pt idx="6003">
                  <c:v>6203</c:v>
                </c:pt>
                <c:pt idx="6004">
                  <c:v>6204</c:v>
                </c:pt>
                <c:pt idx="6005">
                  <c:v>6205</c:v>
                </c:pt>
                <c:pt idx="6006">
                  <c:v>6206</c:v>
                </c:pt>
                <c:pt idx="6007">
                  <c:v>6207</c:v>
                </c:pt>
                <c:pt idx="6008">
                  <c:v>6208</c:v>
                </c:pt>
                <c:pt idx="6009">
                  <c:v>6209</c:v>
                </c:pt>
                <c:pt idx="6010">
                  <c:v>6210</c:v>
                </c:pt>
                <c:pt idx="6011">
                  <c:v>6211</c:v>
                </c:pt>
                <c:pt idx="6012">
                  <c:v>6212</c:v>
                </c:pt>
                <c:pt idx="6013">
                  <c:v>6213</c:v>
                </c:pt>
                <c:pt idx="6014">
                  <c:v>6214</c:v>
                </c:pt>
                <c:pt idx="6015">
                  <c:v>6215</c:v>
                </c:pt>
                <c:pt idx="6016">
                  <c:v>6216</c:v>
                </c:pt>
                <c:pt idx="6017">
                  <c:v>6217</c:v>
                </c:pt>
                <c:pt idx="6018">
                  <c:v>6218</c:v>
                </c:pt>
                <c:pt idx="6019">
                  <c:v>6219</c:v>
                </c:pt>
                <c:pt idx="6020">
                  <c:v>6220</c:v>
                </c:pt>
                <c:pt idx="6021">
                  <c:v>6221</c:v>
                </c:pt>
                <c:pt idx="6022">
                  <c:v>6222</c:v>
                </c:pt>
                <c:pt idx="6023">
                  <c:v>6223</c:v>
                </c:pt>
                <c:pt idx="6024">
                  <c:v>6224</c:v>
                </c:pt>
                <c:pt idx="6025">
                  <c:v>6225</c:v>
                </c:pt>
                <c:pt idx="6026">
                  <c:v>6226</c:v>
                </c:pt>
                <c:pt idx="6027">
                  <c:v>6227</c:v>
                </c:pt>
                <c:pt idx="6028">
                  <c:v>6228</c:v>
                </c:pt>
                <c:pt idx="6029">
                  <c:v>6229</c:v>
                </c:pt>
                <c:pt idx="6030">
                  <c:v>6230</c:v>
                </c:pt>
                <c:pt idx="6031">
                  <c:v>6231</c:v>
                </c:pt>
                <c:pt idx="6032">
                  <c:v>6232</c:v>
                </c:pt>
                <c:pt idx="6033">
                  <c:v>6233</c:v>
                </c:pt>
                <c:pt idx="6034">
                  <c:v>6234</c:v>
                </c:pt>
                <c:pt idx="6035">
                  <c:v>6235</c:v>
                </c:pt>
                <c:pt idx="6036">
                  <c:v>6236</c:v>
                </c:pt>
                <c:pt idx="6037">
                  <c:v>6237</c:v>
                </c:pt>
                <c:pt idx="6038">
                  <c:v>6238</c:v>
                </c:pt>
                <c:pt idx="6039">
                  <c:v>6239</c:v>
                </c:pt>
                <c:pt idx="6040">
                  <c:v>6240</c:v>
                </c:pt>
                <c:pt idx="6041">
                  <c:v>6241</c:v>
                </c:pt>
                <c:pt idx="6042">
                  <c:v>6242</c:v>
                </c:pt>
                <c:pt idx="6043">
                  <c:v>6243</c:v>
                </c:pt>
                <c:pt idx="6044">
                  <c:v>6244</c:v>
                </c:pt>
                <c:pt idx="6045">
                  <c:v>6245</c:v>
                </c:pt>
                <c:pt idx="6046">
                  <c:v>6246</c:v>
                </c:pt>
                <c:pt idx="6047">
                  <c:v>6247</c:v>
                </c:pt>
                <c:pt idx="6048">
                  <c:v>6248</c:v>
                </c:pt>
                <c:pt idx="6049">
                  <c:v>6249</c:v>
                </c:pt>
                <c:pt idx="6050">
                  <c:v>6250</c:v>
                </c:pt>
                <c:pt idx="6051">
                  <c:v>6251</c:v>
                </c:pt>
                <c:pt idx="6052">
                  <c:v>6252</c:v>
                </c:pt>
                <c:pt idx="6053">
                  <c:v>6253</c:v>
                </c:pt>
                <c:pt idx="6054">
                  <c:v>6254</c:v>
                </c:pt>
                <c:pt idx="6055">
                  <c:v>6255</c:v>
                </c:pt>
                <c:pt idx="6056">
                  <c:v>6256</c:v>
                </c:pt>
                <c:pt idx="6057">
                  <c:v>6257</c:v>
                </c:pt>
                <c:pt idx="6058">
                  <c:v>6258</c:v>
                </c:pt>
                <c:pt idx="6059">
                  <c:v>6259</c:v>
                </c:pt>
                <c:pt idx="6060">
                  <c:v>6260</c:v>
                </c:pt>
                <c:pt idx="6061">
                  <c:v>6261</c:v>
                </c:pt>
                <c:pt idx="6062">
                  <c:v>6262</c:v>
                </c:pt>
                <c:pt idx="6063">
                  <c:v>6263</c:v>
                </c:pt>
                <c:pt idx="6064">
                  <c:v>6264</c:v>
                </c:pt>
                <c:pt idx="6065">
                  <c:v>6265</c:v>
                </c:pt>
                <c:pt idx="6066">
                  <c:v>6266</c:v>
                </c:pt>
                <c:pt idx="6067">
                  <c:v>6267</c:v>
                </c:pt>
                <c:pt idx="6068">
                  <c:v>6268</c:v>
                </c:pt>
                <c:pt idx="6069">
                  <c:v>6269</c:v>
                </c:pt>
                <c:pt idx="6070">
                  <c:v>6270</c:v>
                </c:pt>
                <c:pt idx="6071">
                  <c:v>6271</c:v>
                </c:pt>
                <c:pt idx="6072">
                  <c:v>6272</c:v>
                </c:pt>
                <c:pt idx="6073">
                  <c:v>6273</c:v>
                </c:pt>
                <c:pt idx="6074">
                  <c:v>6274</c:v>
                </c:pt>
                <c:pt idx="6075">
                  <c:v>6275</c:v>
                </c:pt>
                <c:pt idx="6076">
                  <c:v>6276</c:v>
                </c:pt>
                <c:pt idx="6077">
                  <c:v>6277</c:v>
                </c:pt>
                <c:pt idx="6078">
                  <c:v>6278</c:v>
                </c:pt>
                <c:pt idx="6079">
                  <c:v>6279</c:v>
                </c:pt>
                <c:pt idx="6080">
                  <c:v>6280</c:v>
                </c:pt>
                <c:pt idx="6081">
                  <c:v>6281</c:v>
                </c:pt>
                <c:pt idx="6082">
                  <c:v>6282</c:v>
                </c:pt>
                <c:pt idx="6083">
                  <c:v>6283</c:v>
                </c:pt>
                <c:pt idx="6084">
                  <c:v>6284</c:v>
                </c:pt>
                <c:pt idx="6085">
                  <c:v>6285</c:v>
                </c:pt>
                <c:pt idx="6086">
                  <c:v>6286</c:v>
                </c:pt>
                <c:pt idx="6087">
                  <c:v>6287</c:v>
                </c:pt>
                <c:pt idx="6088">
                  <c:v>6288</c:v>
                </c:pt>
                <c:pt idx="6089">
                  <c:v>6289</c:v>
                </c:pt>
                <c:pt idx="6090">
                  <c:v>6290</c:v>
                </c:pt>
                <c:pt idx="6091">
                  <c:v>6291</c:v>
                </c:pt>
                <c:pt idx="6092">
                  <c:v>6292</c:v>
                </c:pt>
                <c:pt idx="6093">
                  <c:v>6293</c:v>
                </c:pt>
                <c:pt idx="6094">
                  <c:v>6294</c:v>
                </c:pt>
                <c:pt idx="6095">
                  <c:v>6295</c:v>
                </c:pt>
                <c:pt idx="6096">
                  <c:v>6296</c:v>
                </c:pt>
                <c:pt idx="6097">
                  <c:v>6297</c:v>
                </c:pt>
                <c:pt idx="6098">
                  <c:v>6298</c:v>
                </c:pt>
                <c:pt idx="6099">
                  <c:v>6299</c:v>
                </c:pt>
                <c:pt idx="6100">
                  <c:v>6300</c:v>
                </c:pt>
                <c:pt idx="6101">
                  <c:v>6301</c:v>
                </c:pt>
                <c:pt idx="6102">
                  <c:v>6302</c:v>
                </c:pt>
                <c:pt idx="6103">
                  <c:v>6303</c:v>
                </c:pt>
                <c:pt idx="6104">
                  <c:v>6304</c:v>
                </c:pt>
                <c:pt idx="6105">
                  <c:v>6305</c:v>
                </c:pt>
                <c:pt idx="6106">
                  <c:v>6306</c:v>
                </c:pt>
                <c:pt idx="6107">
                  <c:v>6307</c:v>
                </c:pt>
                <c:pt idx="6108">
                  <c:v>6308</c:v>
                </c:pt>
                <c:pt idx="6109">
                  <c:v>6309</c:v>
                </c:pt>
                <c:pt idx="6110">
                  <c:v>6310</c:v>
                </c:pt>
                <c:pt idx="6111">
                  <c:v>6311</c:v>
                </c:pt>
                <c:pt idx="6112">
                  <c:v>6312</c:v>
                </c:pt>
                <c:pt idx="6113">
                  <c:v>6313</c:v>
                </c:pt>
                <c:pt idx="6114">
                  <c:v>6314</c:v>
                </c:pt>
                <c:pt idx="6115">
                  <c:v>6315</c:v>
                </c:pt>
                <c:pt idx="6116">
                  <c:v>6316</c:v>
                </c:pt>
                <c:pt idx="6117">
                  <c:v>6317</c:v>
                </c:pt>
                <c:pt idx="6118">
                  <c:v>6318</c:v>
                </c:pt>
                <c:pt idx="6119">
                  <c:v>6319</c:v>
                </c:pt>
                <c:pt idx="6120">
                  <c:v>6320</c:v>
                </c:pt>
                <c:pt idx="6121">
                  <c:v>6321</c:v>
                </c:pt>
                <c:pt idx="6122">
                  <c:v>6322</c:v>
                </c:pt>
                <c:pt idx="6123">
                  <c:v>6323</c:v>
                </c:pt>
                <c:pt idx="6124">
                  <c:v>6324</c:v>
                </c:pt>
                <c:pt idx="6125">
                  <c:v>6325</c:v>
                </c:pt>
                <c:pt idx="6126">
                  <c:v>6326</c:v>
                </c:pt>
                <c:pt idx="6127">
                  <c:v>6327</c:v>
                </c:pt>
                <c:pt idx="6128">
                  <c:v>6328</c:v>
                </c:pt>
                <c:pt idx="6129">
                  <c:v>6329</c:v>
                </c:pt>
                <c:pt idx="6130">
                  <c:v>6330</c:v>
                </c:pt>
                <c:pt idx="6131">
                  <c:v>6331</c:v>
                </c:pt>
                <c:pt idx="6132">
                  <c:v>6332</c:v>
                </c:pt>
                <c:pt idx="6133">
                  <c:v>6333</c:v>
                </c:pt>
                <c:pt idx="6134">
                  <c:v>6334</c:v>
                </c:pt>
                <c:pt idx="6135">
                  <c:v>6335</c:v>
                </c:pt>
                <c:pt idx="6136">
                  <c:v>6336</c:v>
                </c:pt>
                <c:pt idx="6137">
                  <c:v>6337</c:v>
                </c:pt>
                <c:pt idx="6138">
                  <c:v>6338</c:v>
                </c:pt>
                <c:pt idx="6139">
                  <c:v>6339</c:v>
                </c:pt>
                <c:pt idx="6140">
                  <c:v>6340</c:v>
                </c:pt>
                <c:pt idx="6141">
                  <c:v>6341</c:v>
                </c:pt>
                <c:pt idx="6142">
                  <c:v>6342</c:v>
                </c:pt>
                <c:pt idx="6143">
                  <c:v>6343</c:v>
                </c:pt>
                <c:pt idx="6144">
                  <c:v>6344</c:v>
                </c:pt>
                <c:pt idx="6145">
                  <c:v>6345</c:v>
                </c:pt>
                <c:pt idx="6146">
                  <c:v>6346</c:v>
                </c:pt>
                <c:pt idx="6147">
                  <c:v>6347</c:v>
                </c:pt>
                <c:pt idx="6148">
                  <c:v>6348</c:v>
                </c:pt>
                <c:pt idx="6149">
                  <c:v>6349</c:v>
                </c:pt>
                <c:pt idx="6150">
                  <c:v>6350</c:v>
                </c:pt>
                <c:pt idx="6151">
                  <c:v>6351</c:v>
                </c:pt>
                <c:pt idx="6152">
                  <c:v>6352</c:v>
                </c:pt>
                <c:pt idx="6153">
                  <c:v>6353</c:v>
                </c:pt>
                <c:pt idx="6154">
                  <c:v>6354</c:v>
                </c:pt>
                <c:pt idx="6155">
                  <c:v>6355</c:v>
                </c:pt>
                <c:pt idx="6156">
                  <c:v>6356</c:v>
                </c:pt>
                <c:pt idx="6157">
                  <c:v>6357</c:v>
                </c:pt>
                <c:pt idx="6158">
                  <c:v>6358</c:v>
                </c:pt>
                <c:pt idx="6159">
                  <c:v>6359</c:v>
                </c:pt>
                <c:pt idx="6160">
                  <c:v>6360</c:v>
                </c:pt>
                <c:pt idx="6161">
                  <c:v>6361</c:v>
                </c:pt>
                <c:pt idx="6162">
                  <c:v>6362</c:v>
                </c:pt>
                <c:pt idx="6163">
                  <c:v>6363</c:v>
                </c:pt>
                <c:pt idx="6164">
                  <c:v>6364</c:v>
                </c:pt>
                <c:pt idx="6165">
                  <c:v>6365</c:v>
                </c:pt>
                <c:pt idx="6166">
                  <c:v>6366</c:v>
                </c:pt>
                <c:pt idx="6167">
                  <c:v>6367</c:v>
                </c:pt>
                <c:pt idx="6168">
                  <c:v>6368</c:v>
                </c:pt>
                <c:pt idx="6169">
                  <c:v>6369</c:v>
                </c:pt>
                <c:pt idx="6170">
                  <c:v>6370</c:v>
                </c:pt>
                <c:pt idx="6171">
                  <c:v>6371</c:v>
                </c:pt>
                <c:pt idx="6172">
                  <c:v>6372</c:v>
                </c:pt>
                <c:pt idx="6173">
                  <c:v>6373</c:v>
                </c:pt>
                <c:pt idx="6174">
                  <c:v>6374</c:v>
                </c:pt>
                <c:pt idx="6175">
                  <c:v>6375</c:v>
                </c:pt>
                <c:pt idx="6176">
                  <c:v>6376</c:v>
                </c:pt>
                <c:pt idx="6177">
                  <c:v>6377</c:v>
                </c:pt>
                <c:pt idx="6178">
                  <c:v>6378</c:v>
                </c:pt>
                <c:pt idx="6179">
                  <c:v>6379</c:v>
                </c:pt>
                <c:pt idx="6180">
                  <c:v>6380</c:v>
                </c:pt>
                <c:pt idx="6181">
                  <c:v>6381</c:v>
                </c:pt>
                <c:pt idx="6182">
                  <c:v>6382</c:v>
                </c:pt>
                <c:pt idx="6183">
                  <c:v>6383</c:v>
                </c:pt>
                <c:pt idx="6184">
                  <c:v>6384</c:v>
                </c:pt>
                <c:pt idx="6185">
                  <c:v>6385</c:v>
                </c:pt>
                <c:pt idx="6186">
                  <c:v>6386</c:v>
                </c:pt>
                <c:pt idx="6187">
                  <c:v>6387</c:v>
                </c:pt>
                <c:pt idx="6188">
                  <c:v>6388</c:v>
                </c:pt>
                <c:pt idx="6189">
                  <c:v>6389</c:v>
                </c:pt>
                <c:pt idx="6190">
                  <c:v>6390</c:v>
                </c:pt>
                <c:pt idx="6191">
                  <c:v>6391</c:v>
                </c:pt>
                <c:pt idx="6192">
                  <c:v>6392</c:v>
                </c:pt>
                <c:pt idx="6193">
                  <c:v>6393</c:v>
                </c:pt>
                <c:pt idx="6194">
                  <c:v>6394</c:v>
                </c:pt>
                <c:pt idx="6195">
                  <c:v>6395</c:v>
                </c:pt>
                <c:pt idx="6196">
                  <c:v>6396</c:v>
                </c:pt>
                <c:pt idx="6197">
                  <c:v>6397</c:v>
                </c:pt>
                <c:pt idx="6198">
                  <c:v>6398</c:v>
                </c:pt>
                <c:pt idx="6199">
                  <c:v>6399</c:v>
                </c:pt>
                <c:pt idx="6200">
                  <c:v>6400</c:v>
                </c:pt>
                <c:pt idx="6201">
                  <c:v>6401</c:v>
                </c:pt>
                <c:pt idx="6202">
                  <c:v>6402</c:v>
                </c:pt>
                <c:pt idx="6203">
                  <c:v>6403</c:v>
                </c:pt>
                <c:pt idx="6204">
                  <c:v>6404</c:v>
                </c:pt>
                <c:pt idx="6205">
                  <c:v>6405</c:v>
                </c:pt>
                <c:pt idx="6206">
                  <c:v>6406</c:v>
                </c:pt>
                <c:pt idx="6207">
                  <c:v>6407</c:v>
                </c:pt>
                <c:pt idx="6208">
                  <c:v>6408</c:v>
                </c:pt>
                <c:pt idx="6209">
                  <c:v>6409</c:v>
                </c:pt>
                <c:pt idx="6210">
                  <c:v>6410</c:v>
                </c:pt>
                <c:pt idx="6211">
                  <c:v>6411</c:v>
                </c:pt>
                <c:pt idx="6212">
                  <c:v>6412</c:v>
                </c:pt>
                <c:pt idx="6213">
                  <c:v>6413</c:v>
                </c:pt>
                <c:pt idx="6214">
                  <c:v>6414</c:v>
                </c:pt>
                <c:pt idx="6215">
                  <c:v>6415</c:v>
                </c:pt>
                <c:pt idx="6216">
                  <c:v>6416</c:v>
                </c:pt>
                <c:pt idx="6217">
                  <c:v>6417</c:v>
                </c:pt>
                <c:pt idx="6218">
                  <c:v>6418</c:v>
                </c:pt>
                <c:pt idx="6219">
                  <c:v>6419</c:v>
                </c:pt>
                <c:pt idx="6220">
                  <c:v>6420</c:v>
                </c:pt>
                <c:pt idx="6221">
                  <c:v>6421</c:v>
                </c:pt>
                <c:pt idx="6222">
                  <c:v>6422</c:v>
                </c:pt>
                <c:pt idx="6223">
                  <c:v>6423</c:v>
                </c:pt>
                <c:pt idx="6224">
                  <c:v>6424</c:v>
                </c:pt>
                <c:pt idx="6225">
                  <c:v>6425</c:v>
                </c:pt>
                <c:pt idx="6226">
                  <c:v>6426</c:v>
                </c:pt>
                <c:pt idx="6227">
                  <c:v>6427</c:v>
                </c:pt>
                <c:pt idx="6228">
                  <c:v>6428</c:v>
                </c:pt>
                <c:pt idx="6229">
                  <c:v>6429</c:v>
                </c:pt>
                <c:pt idx="6230">
                  <c:v>6430</c:v>
                </c:pt>
                <c:pt idx="6231">
                  <c:v>6431</c:v>
                </c:pt>
                <c:pt idx="6232">
                  <c:v>6432</c:v>
                </c:pt>
                <c:pt idx="6233">
                  <c:v>6433</c:v>
                </c:pt>
                <c:pt idx="6234">
                  <c:v>6434</c:v>
                </c:pt>
                <c:pt idx="6235">
                  <c:v>6435</c:v>
                </c:pt>
                <c:pt idx="6236">
                  <c:v>6436</c:v>
                </c:pt>
                <c:pt idx="6237">
                  <c:v>6437</c:v>
                </c:pt>
                <c:pt idx="6238">
                  <c:v>6438</c:v>
                </c:pt>
                <c:pt idx="6239">
                  <c:v>6439</c:v>
                </c:pt>
                <c:pt idx="6240">
                  <c:v>6440</c:v>
                </c:pt>
                <c:pt idx="6241">
                  <c:v>6441</c:v>
                </c:pt>
                <c:pt idx="6242">
                  <c:v>6442</c:v>
                </c:pt>
                <c:pt idx="6243">
                  <c:v>6443</c:v>
                </c:pt>
                <c:pt idx="6244">
                  <c:v>6444</c:v>
                </c:pt>
                <c:pt idx="6245">
                  <c:v>6445</c:v>
                </c:pt>
                <c:pt idx="6246">
                  <c:v>6446</c:v>
                </c:pt>
                <c:pt idx="6247">
                  <c:v>6447</c:v>
                </c:pt>
                <c:pt idx="6248">
                  <c:v>6448</c:v>
                </c:pt>
                <c:pt idx="6249">
                  <c:v>6449</c:v>
                </c:pt>
                <c:pt idx="6250">
                  <c:v>6450</c:v>
                </c:pt>
                <c:pt idx="6251">
                  <c:v>6451</c:v>
                </c:pt>
                <c:pt idx="6252">
                  <c:v>6452</c:v>
                </c:pt>
                <c:pt idx="6253">
                  <c:v>6453</c:v>
                </c:pt>
                <c:pt idx="6254">
                  <c:v>6454</c:v>
                </c:pt>
                <c:pt idx="6255">
                  <c:v>6455</c:v>
                </c:pt>
                <c:pt idx="6256">
                  <c:v>6456</c:v>
                </c:pt>
                <c:pt idx="6257">
                  <c:v>6457</c:v>
                </c:pt>
                <c:pt idx="6258">
                  <c:v>6458</c:v>
                </c:pt>
                <c:pt idx="6259">
                  <c:v>6459</c:v>
                </c:pt>
                <c:pt idx="6260">
                  <c:v>6460</c:v>
                </c:pt>
                <c:pt idx="6261">
                  <c:v>6461</c:v>
                </c:pt>
                <c:pt idx="6262">
                  <c:v>6462</c:v>
                </c:pt>
                <c:pt idx="6263">
                  <c:v>6463</c:v>
                </c:pt>
                <c:pt idx="6264">
                  <c:v>6464</c:v>
                </c:pt>
                <c:pt idx="6265">
                  <c:v>6465</c:v>
                </c:pt>
                <c:pt idx="6266">
                  <c:v>6466</c:v>
                </c:pt>
                <c:pt idx="6267">
                  <c:v>6467</c:v>
                </c:pt>
                <c:pt idx="6268">
                  <c:v>6468</c:v>
                </c:pt>
                <c:pt idx="6269">
                  <c:v>6469</c:v>
                </c:pt>
                <c:pt idx="6270">
                  <c:v>6470</c:v>
                </c:pt>
                <c:pt idx="6271">
                  <c:v>6471</c:v>
                </c:pt>
                <c:pt idx="6272">
                  <c:v>6472</c:v>
                </c:pt>
                <c:pt idx="6273">
                  <c:v>6473</c:v>
                </c:pt>
                <c:pt idx="6274">
                  <c:v>6474</c:v>
                </c:pt>
                <c:pt idx="6275">
                  <c:v>6475</c:v>
                </c:pt>
                <c:pt idx="6276">
                  <c:v>6476</c:v>
                </c:pt>
                <c:pt idx="6277">
                  <c:v>6477</c:v>
                </c:pt>
                <c:pt idx="6278">
                  <c:v>6478</c:v>
                </c:pt>
                <c:pt idx="6279">
                  <c:v>6479</c:v>
                </c:pt>
                <c:pt idx="6280">
                  <c:v>6480</c:v>
                </c:pt>
                <c:pt idx="6281">
                  <c:v>6481</c:v>
                </c:pt>
                <c:pt idx="6282">
                  <c:v>6482</c:v>
                </c:pt>
                <c:pt idx="6283">
                  <c:v>6483</c:v>
                </c:pt>
                <c:pt idx="6284">
                  <c:v>6484</c:v>
                </c:pt>
                <c:pt idx="6285">
                  <c:v>6485</c:v>
                </c:pt>
                <c:pt idx="6286">
                  <c:v>6486</c:v>
                </c:pt>
                <c:pt idx="6287">
                  <c:v>6487</c:v>
                </c:pt>
                <c:pt idx="6288">
                  <c:v>6488</c:v>
                </c:pt>
                <c:pt idx="6289">
                  <c:v>6489</c:v>
                </c:pt>
                <c:pt idx="6290">
                  <c:v>6490</c:v>
                </c:pt>
                <c:pt idx="6291">
                  <c:v>6491</c:v>
                </c:pt>
                <c:pt idx="6292">
                  <c:v>6492</c:v>
                </c:pt>
                <c:pt idx="6293">
                  <c:v>6493</c:v>
                </c:pt>
                <c:pt idx="6294">
                  <c:v>6494</c:v>
                </c:pt>
                <c:pt idx="6295">
                  <c:v>6495</c:v>
                </c:pt>
                <c:pt idx="6296">
                  <c:v>6496</c:v>
                </c:pt>
                <c:pt idx="6297">
                  <c:v>6497</c:v>
                </c:pt>
                <c:pt idx="6298">
                  <c:v>6498</c:v>
                </c:pt>
                <c:pt idx="6299">
                  <c:v>6499</c:v>
                </c:pt>
                <c:pt idx="6300">
                  <c:v>6500</c:v>
                </c:pt>
                <c:pt idx="6301">
                  <c:v>6501</c:v>
                </c:pt>
                <c:pt idx="6302">
                  <c:v>6502</c:v>
                </c:pt>
                <c:pt idx="6303">
                  <c:v>6503</c:v>
                </c:pt>
                <c:pt idx="6304">
                  <c:v>6504</c:v>
                </c:pt>
                <c:pt idx="6305">
                  <c:v>6505</c:v>
                </c:pt>
                <c:pt idx="6306">
                  <c:v>6506</c:v>
                </c:pt>
                <c:pt idx="6307">
                  <c:v>6507</c:v>
                </c:pt>
                <c:pt idx="6308">
                  <c:v>6508</c:v>
                </c:pt>
                <c:pt idx="6309">
                  <c:v>6509</c:v>
                </c:pt>
                <c:pt idx="6310">
                  <c:v>6510</c:v>
                </c:pt>
                <c:pt idx="6311">
                  <c:v>6511</c:v>
                </c:pt>
                <c:pt idx="6312">
                  <c:v>6512</c:v>
                </c:pt>
                <c:pt idx="6313">
                  <c:v>6513</c:v>
                </c:pt>
                <c:pt idx="6314">
                  <c:v>6514</c:v>
                </c:pt>
                <c:pt idx="6315">
                  <c:v>6515</c:v>
                </c:pt>
                <c:pt idx="6316">
                  <c:v>6516</c:v>
                </c:pt>
                <c:pt idx="6317">
                  <c:v>6517</c:v>
                </c:pt>
                <c:pt idx="6318">
                  <c:v>6518</c:v>
                </c:pt>
                <c:pt idx="6319">
                  <c:v>6519</c:v>
                </c:pt>
                <c:pt idx="6320">
                  <c:v>6520</c:v>
                </c:pt>
                <c:pt idx="6321">
                  <c:v>6521</c:v>
                </c:pt>
                <c:pt idx="6322">
                  <c:v>6522</c:v>
                </c:pt>
                <c:pt idx="6323">
                  <c:v>6523</c:v>
                </c:pt>
                <c:pt idx="6324">
                  <c:v>6524</c:v>
                </c:pt>
                <c:pt idx="6325">
                  <c:v>6525</c:v>
                </c:pt>
                <c:pt idx="6326">
                  <c:v>6526</c:v>
                </c:pt>
                <c:pt idx="6327">
                  <c:v>6527</c:v>
                </c:pt>
                <c:pt idx="6328">
                  <c:v>6528</c:v>
                </c:pt>
                <c:pt idx="6329">
                  <c:v>6529</c:v>
                </c:pt>
                <c:pt idx="6330">
                  <c:v>6530</c:v>
                </c:pt>
                <c:pt idx="6331">
                  <c:v>6531</c:v>
                </c:pt>
                <c:pt idx="6332">
                  <c:v>6532</c:v>
                </c:pt>
                <c:pt idx="6333">
                  <c:v>6533</c:v>
                </c:pt>
                <c:pt idx="6334">
                  <c:v>6534</c:v>
                </c:pt>
                <c:pt idx="6335">
                  <c:v>6535</c:v>
                </c:pt>
                <c:pt idx="6336">
                  <c:v>6536</c:v>
                </c:pt>
                <c:pt idx="6337">
                  <c:v>6537</c:v>
                </c:pt>
                <c:pt idx="6338">
                  <c:v>6538</c:v>
                </c:pt>
                <c:pt idx="6339">
                  <c:v>6539</c:v>
                </c:pt>
                <c:pt idx="6340">
                  <c:v>6540</c:v>
                </c:pt>
                <c:pt idx="6341">
                  <c:v>6541</c:v>
                </c:pt>
                <c:pt idx="6342">
                  <c:v>6542</c:v>
                </c:pt>
                <c:pt idx="6343">
                  <c:v>6543</c:v>
                </c:pt>
                <c:pt idx="6344">
                  <c:v>6544</c:v>
                </c:pt>
                <c:pt idx="6345">
                  <c:v>6545</c:v>
                </c:pt>
                <c:pt idx="6346">
                  <c:v>6546</c:v>
                </c:pt>
                <c:pt idx="6347">
                  <c:v>6547</c:v>
                </c:pt>
                <c:pt idx="6348">
                  <c:v>6548</c:v>
                </c:pt>
                <c:pt idx="6349">
                  <c:v>6549</c:v>
                </c:pt>
                <c:pt idx="6350">
                  <c:v>6550</c:v>
                </c:pt>
                <c:pt idx="6351">
                  <c:v>6551</c:v>
                </c:pt>
                <c:pt idx="6352">
                  <c:v>6552</c:v>
                </c:pt>
                <c:pt idx="6353">
                  <c:v>6553</c:v>
                </c:pt>
                <c:pt idx="6354">
                  <c:v>6554</c:v>
                </c:pt>
                <c:pt idx="6355">
                  <c:v>6555</c:v>
                </c:pt>
                <c:pt idx="6356">
                  <c:v>6556</c:v>
                </c:pt>
                <c:pt idx="6357">
                  <c:v>6557</c:v>
                </c:pt>
                <c:pt idx="6358">
                  <c:v>6558</c:v>
                </c:pt>
                <c:pt idx="6359">
                  <c:v>6559</c:v>
                </c:pt>
                <c:pt idx="6360">
                  <c:v>6560</c:v>
                </c:pt>
                <c:pt idx="6361">
                  <c:v>6561</c:v>
                </c:pt>
                <c:pt idx="6362">
                  <c:v>6562</c:v>
                </c:pt>
                <c:pt idx="6363">
                  <c:v>6563</c:v>
                </c:pt>
                <c:pt idx="6364">
                  <c:v>6564</c:v>
                </c:pt>
                <c:pt idx="6365">
                  <c:v>6565</c:v>
                </c:pt>
                <c:pt idx="6366">
                  <c:v>6566</c:v>
                </c:pt>
                <c:pt idx="6367">
                  <c:v>6567</c:v>
                </c:pt>
                <c:pt idx="6368">
                  <c:v>6568</c:v>
                </c:pt>
                <c:pt idx="6369">
                  <c:v>6569</c:v>
                </c:pt>
                <c:pt idx="6370">
                  <c:v>6570</c:v>
                </c:pt>
                <c:pt idx="6371">
                  <c:v>6571</c:v>
                </c:pt>
                <c:pt idx="6372">
                  <c:v>6572</c:v>
                </c:pt>
                <c:pt idx="6373">
                  <c:v>6573</c:v>
                </c:pt>
                <c:pt idx="6374">
                  <c:v>6574</c:v>
                </c:pt>
                <c:pt idx="6375">
                  <c:v>6575</c:v>
                </c:pt>
                <c:pt idx="6376">
                  <c:v>6576</c:v>
                </c:pt>
                <c:pt idx="6377">
                  <c:v>6577</c:v>
                </c:pt>
                <c:pt idx="6378">
                  <c:v>6578</c:v>
                </c:pt>
                <c:pt idx="6379">
                  <c:v>6579</c:v>
                </c:pt>
                <c:pt idx="6380">
                  <c:v>6580</c:v>
                </c:pt>
                <c:pt idx="6381">
                  <c:v>6581</c:v>
                </c:pt>
                <c:pt idx="6382">
                  <c:v>6582</c:v>
                </c:pt>
                <c:pt idx="6383">
                  <c:v>6583</c:v>
                </c:pt>
                <c:pt idx="6384">
                  <c:v>6584</c:v>
                </c:pt>
                <c:pt idx="6385">
                  <c:v>6585</c:v>
                </c:pt>
                <c:pt idx="6386">
                  <c:v>6586</c:v>
                </c:pt>
                <c:pt idx="6387">
                  <c:v>6587</c:v>
                </c:pt>
                <c:pt idx="6388">
                  <c:v>6588</c:v>
                </c:pt>
                <c:pt idx="6389">
                  <c:v>6589</c:v>
                </c:pt>
                <c:pt idx="6390">
                  <c:v>6590</c:v>
                </c:pt>
                <c:pt idx="6391">
                  <c:v>6591</c:v>
                </c:pt>
                <c:pt idx="6392">
                  <c:v>6592</c:v>
                </c:pt>
                <c:pt idx="6393">
                  <c:v>6593</c:v>
                </c:pt>
                <c:pt idx="6394">
                  <c:v>6594</c:v>
                </c:pt>
                <c:pt idx="6395">
                  <c:v>6595</c:v>
                </c:pt>
                <c:pt idx="6396">
                  <c:v>6596</c:v>
                </c:pt>
                <c:pt idx="6397">
                  <c:v>6597</c:v>
                </c:pt>
                <c:pt idx="6398">
                  <c:v>6598</c:v>
                </c:pt>
                <c:pt idx="6399">
                  <c:v>6599</c:v>
                </c:pt>
                <c:pt idx="6400">
                  <c:v>6600</c:v>
                </c:pt>
                <c:pt idx="6401">
                  <c:v>6601</c:v>
                </c:pt>
                <c:pt idx="6402">
                  <c:v>6602</c:v>
                </c:pt>
                <c:pt idx="6403">
                  <c:v>6603</c:v>
                </c:pt>
                <c:pt idx="6404">
                  <c:v>6604</c:v>
                </c:pt>
                <c:pt idx="6405">
                  <c:v>6605</c:v>
                </c:pt>
                <c:pt idx="6406">
                  <c:v>6606</c:v>
                </c:pt>
                <c:pt idx="6407">
                  <c:v>6607</c:v>
                </c:pt>
                <c:pt idx="6408">
                  <c:v>6608</c:v>
                </c:pt>
                <c:pt idx="6409">
                  <c:v>6609</c:v>
                </c:pt>
                <c:pt idx="6410">
                  <c:v>6610</c:v>
                </c:pt>
                <c:pt idx="6411">
                  <c:v>6611</c:v>
                </c:pt>
                <c:pt idx="6412">
                  <c:v>6612</c:v>
                </c:pt>
                <c:pt idx="6413">
                  <c:v>6613</c:v>
                </c:pt>
                <c:pt idx="6414">
                  <c:v>6614</c:v>
                </c:pt>
                <c:pt idx="6415">
                  <c:v>6615</c:v>
                </c:pt>
                <c:pt idx="6416">
                  <c:v>6616</c:v>
                </c:pt>
                <c:pt idx="6417">
                  <c:v>6617</c:v>
                </c:pt>
                <c:pt idx="6418">
                  <c:v>6618</c:v>
                </c:pt>
                <c:pt idx="6419">
                  <c:v>6619</c:v>
                </c:pt>
                <c:pt idx="6420">
                  <c:v>6620</c:v>
                </c:pt>
                <c:pt idx="6421">
                  <c:v>6621</c:v>
                </c:pt>
                <c:pt idx="6422">
                  <c:v>6622</c:v>
                </c:pt>
                <c:pt idx="6423">
                  <c:v>6623</c:v>
                </c:pt>
                <c:pt idx="6424">
                  <c:v>6624</c:v>
                </c:pt>
                <c:pt idx="6425">
                  <c:v>6625</c:v>
                </c:pt>
                <c:pt idx="6426">
                  <c:v>6626</c:v>
                </c:pt>
                <c:pt idx="6427">
                  <c:v>6627</c:v>
                </c:pt>
                <c:pt idx="6428">
                  <c:v>6628</c:v>
                </c:pt>
                <c:pt idx="6429">
                  <c:v>6629</c:v>
                </c:pt>
                <c:pt idx="6430">
                  <c:v>6630</c:v>
                </c:pt>
                <c:pt idx="6431">
                  <c:v>6631</c:v>
                </c:pt>
                <c:pt idx="6432">
                  <c:v>6632</c:v>
                </c:pt>
                <c:pt idx="6433">
                  <c:v>6633</c:v>
                </c:pt>
                <c:pt idx="6434">
                  <c:v>6634</c:v>
                </c:pt>
                <c:pt idx="6435">
                  <c:v>6635</c:v>
                </c:pt>
                <c:pt idx="6436">
                  <c:v>6636</c:v>
                </c:pt>
                <c:pt idx="6437">
                  <c:v>6637</c:v>
                </c:pt>
                <c:pt idx="6438">
                  <c:v>6638</c:v>
                </c:pt>
                <c:pt idx="6439">
                  <c:v>6639</c:v>
                </c:pt>
                <c:pt idx="6440">
                  <c:v>6640</c:v>
                </c:pt>
                <c:pt idx="6441">
                  <c:v>6641</c:v>
                </c:pt>
                <c:pt idx="6442">
                  <c:v>6642</c:v>
                </c:pt>
                <c:pt idx="6443">
                  <c:v>6643</c:v>
                </c:pt>
                <c:pt idx="6444">
                  <c:v>6644</c:v>
                </c:pt>
                <c:pt idx="6445">
                  <c:v>6645</c:v>
                </c:pt>
                <c:pt idx="6446">
                  <c:v>6646</c:v>
                </c:pt>
                <c:pt idx="6447">
                  <c:v>6647</c:v>
                </c:pt>
                <c:pt idx="6448">
                  <c:v>6648</c:v>
                </c:pt>
                <c:pt idx="6449">
                  <c:v>6649</c:v>
                </c:pt>
                <c:pt idx="6450">
                  <c:v>6650</c:v>
                </c:pt>
                <c:pt idx="6451">
                  <c:v>6651</c:v>
                </c:pt>
                <c:pt idx="6452">
                  <c:v>6652</c:v>
                </c:pt>
                <c:pt idx="6453">
                  <c:v>6653</c:v>
                </c:pt>
                <c:pt idx="6454">
                  <c:v>6654</c:v>
                </c:pt>
                <c:pt idx="6455">
                  <c:v>6655</c:v>
                </c:pt>
                <c:pt idx="6456">
                  <c:v>6656</c:v>
                </c:pt>
                <c:pt idx="6457">
                  <c:v>6657</c:v>
                </c:pt>
                <c:pt idx="6458">
                  <c:v>6658</c:v>
                </c:pt>
                <c:pt idx="6459">
                  <c:v>6659</c:v>
                </c:pt>
                <c:pt idx="6460">
                  <c:v>6660</c:v>
                </c:pt>
                <c:pt idx="6461">
                  <c:v>6661</c:v>
                </c:pt>
                <c:pt idx="6462">
                  <c:v>6662</c:v>
                </c:pt>
                <c:pt idx="6463">
                  <c:v>6663</c:v>
                </c:pt>
                <c:pt idx="6464">
                  <c:v>6664</c:v>
                </c:pt>
                <c:pt idx="6465">
                  <c:v>6665</c:v>
                </c:pt>
                <c:pt idx="6466">
                  <c:v>6666</c:v>
                </c:pt>
                <c:pt idx="6467">
                  <c:v>6667</c:v>
                </c:pt>
                <c:pt idx="6468">
                  <c:v>6668</c:v>
                </c:pt>
                <c:pt idx="6469">
                  <c:v>6669</c:v>
                </c:pt>
                <c:pt idx="6470">
                  <c:v>6670</c:v>
                </c:pt>
                <c:pt idx="6471">
                  <c:v>6671</c:v>
                </c:pt>
                <c:pt idx="6472">
                  <c:v>6672</c:v>
                </c:pt>
                <c:pt idx="6473">
                  <c:v>6673</c:v>
                </c:pt>
                <c:pt idx="6474">
                  <c:v>6674</c:v>
                </c:pt>
                <c:pt idx="6475">
                  <c:v>6675</c:v>
                </c:pt>
                <c:pt idx="6476">
                  <c:v>6676</c:v>
                </c:pt>
                <c:pt idx="6477">
                  <c:v>6677</c:v>
                </c:pt>
                <c:pt idx="6478">
                  <c:v>6678</c:v>
                </c:pt>
                <c:pt idx="6479">
                  <c:v>6679</c:v>
                </c:pt>
                <c:pt idx="6480">
                  <c:v>6680</c:v>
                </c:pt>
                <c:pt idx="6481">
                  <c:v>6681</c:v>
                </c:pt>
                <c:pt idx="6482">
                  <c:v>6682</c:v>
                </c:pt>
                <c:pt idx="6483">
                  <c:v>6683</c:v>
                </c:pt>
                <c:pt idx="6484">
                  <c:v>6684</c:v>
                </c:pt>
                <c:pt idx="6485">
                  <c:v>6685</c:v>
                </c:pt>
                <c:pt idx="6486">
                  <c:v>6686</c:v>
                </c:pt>
                <c:pt idx="6487">
                  <c:v>6687</c:v>
                </c:pt>
                <c:pt idx="6488">
                  <c:v>6688</c:v>
                </c:pt>
                <c:pt idx="6489">
                  <c:v>6689</c:v>
                </c:pt>
                <c:pt idx="6490">
                  <c:v>6690</c:v>
                </c:pt>
                <c:pt idx="6491">
                  <c:v>6691</c:v>
                </c:pt>
                <c:pt idx="6492">
                  <c:v>6692</c:v>
                </c:pt>
                <c:pt idx="6493">
                  <c:v>6693</c:v>
                </c:pt>
                <c:pt idx="6494">
                  <c:v>6694</c:v>
                </c:pt>
                <c:pt idx="6495">
                  <c:v>6695</c:v>
                </c:pt>
                <c:pt idx="6496">
                  <c:v>6696</c:v>
                </c:pt>
                <c:pt idx="6497">
                  <c:v>6697</c:v>
                </c:pt>
                <c:pt idx="6498">
                  <c:v>6698</c:v>
                </c:pt>
                <c:pt idx="6499">
                  <c:v>6699</c:v>
                </c:pt>
                <c:pt idx="6500">
                  <c:v>6700</c:v>
                </c:pt>
                <c:pt idx="6501">
                  <c:v>6701</c:v>
                </c:pt>
                <c:pt idx="6502">
                  <c:v>6702</c:v>
                </c:pt>
                <c:pt idx="6503">
                  <c:v>6703</c:v>
                </c:pt>
                <c:pt idx="6504">
                  <c:v>6704</c:v>
                </c:pt>
                <c:pt idx="6505">
                  <c:v>6705</c:v>
                </c:pt>
                <c:pt idx="6506">
                  <c:v>6706</c:v>
                </c:pt>
                <c:pt idx="6507">
                  <c:v>6707</c:v>
                </c:pt>
                <c:pt idx="6508">
                  <c:v>6708</c:v>
                </c:pt>
                <c:pt idx="6509">
                  <c:v>6709</c:v>
                </c:pt>
                <c:pt idx="6510">
                  <c:v>6710</c:v>
                </c:pt>
                <c:pt idx="6511">
                  <c:v>6711</c:v>
                </c:pt>
                <c:pt idx="6512">
                  <c:v>6712</c:v>
                </c:pt>
                <c:pt idx="6513">
                  <c:v>6713</c:v>
                </c:pt>
                <c:pt idx="6514">
                  <c:v>6714</c:v>
                </c:pt>
                <c:pt idx="6515">
                  <c:v>6715</c:v>
                </c:pt>
                <c:pt idx="6516">
                  <c:v>6716</c:v>
                </c:pt>
                <c:pt idx="6517">
                  <c:v>6717</c:v>
                </c:pt>
                <c:pt idx="6518">
                  <c:v>6718</c:v>
                </c:pt>
                <c:pt idx="6519">
                  <c:v>6719</c:v>
                </c:pt>
                <c:pt idx="6520">
                  <c:v>6720</c:v>
                </c:pt>
                <c:pt idx="6521">
                  <c:v>6721</c:v>
                </c:pt>
                <c:pt idx="6522">
                  <c:v>6722</c:v>
                </c:pt>
                <c:pt idx="6523">
                  <c:v>6723</c:v>
                </c:pt>
                <c:pt idx="6524">
                  <c:v>6724</c:v>
                </c:pt>
                <c:pt idx="6525">
                  <c:v>6725</c:v>
                </c:pt>
                <c:pt idx="6526">
                  <c:v>6726</c:v>
                </c:pt>
                <c:pt idx="6527">
                  <c:v>6727</c:v>
                </c:pt>
                <c:pt idx="6528">
                  <c:v>6728</c:v>
                </c:pt>
                <c:pt idx="6529">
                  <c:v>6729</c:v>
                </c:pt>
                <c:pt idx="6530">
                  <c:v>6730</c:v>
                </c:pt>
                <c:pt idx="6531">
                  <c:v>6731</c:v>
                </c:pt>
                <c:pt idx="6532">
                  <c:v>6732</c:v>
                </c:pt>
                <c:pt idx="6533">
                  <c:v>6733</c:v>
                </c:pt>
                <c:pt idx="6534">
                  <c:v>6734</c:v>
                </c:pt>
                <c:pt idx="6535">
                  <c:v>6735</c:v>
                </c:pt>
                <c:pt idx="6536">
                  <c:v>6736</c:v>
                </c:pt>
                <c:pt idx="6537">
                  <c:v>6737</c:v>
                </c:pt>
                <c:pt idx="6538">
                  <c:v>6738</c:v>
                </c:pt>
                <c:pt idx="6539">
                  <c:v>6739</c:v>
                </c:pt>
                <c:pt idx="6540">
                  <c:v>6740</c:v>
                </c:pt>
                <c:pt idx="6541">
                  <c:v>6741</c:v>
                </c:pt>
                <c:pt idx="6542">
                  <c:v>6742</c:v>
                </c:pt>
                <c:pt idx="6543">
                  <c:v>6743</c:v>
                </c:pt>
                <c:pt idx="6544">
                  <c:v>6744</c:v>
                </c:pt>
                <c:pt idx="6545">
                  <c:v>6745</c:v>
                </c:pt>
                <c:pt idx="6546">
                  <c:v>6746</c:v>
                </c:pt>
                <c:pt idx="6547">
                  <c:v>6747</c:v>
                </c:pt>
                <c:pt idx="6548">
                  <c:v>6748</c:v>
                </c:pt>
                <c:pt idx="6549">
                  <c:v>6749</c:v>
                </c:pt>
                <c:pt idx="6550">
                  <c:v>6750</c:v>
                </c:pt>
                <c:pt idx="6551">
                  <c:v>6751</c:v>
                </c:pt>
                <c:pt idx="6552">
                  <c:v>6752</c:v>
                </c:pt>
                <c:pt idx="6553">
                  <c:v>6753</c:v>
                </c:pt>
                <c:pt idx="6554">
                  <c:v>6754</c:v>
                </c:pt>
                <c:pt idx="6555">
                  <c:v>6755</c:v>
                </c:pt>
                <c:pt idx="6556">
                  <c:v>6756</c:v>
                </c:pt>
                <c:pt idx="6557">
                  <c:v>6757</c:v>
                </c:pt>
                <c:pt idx="6558">
                  <c:v>6758</c:v>
                </c:pt>
                <c:pt idx="6559">
                  <c:v>6759</c:v>
                </c:pt>
                <c:pt idx="6560">
                  <c:v>6760</c:v>
                </c:pt>
                <c:pt idx="6561">
                  <c:v>6761</c:v>
                </c:pt>
                <c:pt idx="6562">
                  <c:v>6762</c:v>
                </c:pt>
                <c:pt idx="6563">
                  <c:v>6763</c:v>
                </c:pt>
                <c:pt idx="6564">
                  <c:v>6764</c:v>
                </c:pt>
                <c:pt idx="6565">
                  <c:v>6765</c:v>
                </c:pt>
                <c:pt idx="6566">
                  <c:v>6766</c:v>
                </c:pt>
                <c:pt idx="6567">
                  <c:v>6767</c:v>
                </c:pt>
                <c:pt idx="6568">
                  <c:v>6768</c:v>
                </c:pt>
                <c:pt idx="6569">
                  <c:v>6769</c:v>
                </c:pt>
                <c:pt idx="6570">
                  <c:v>6770</c:v>
                </c:pt>
                <c:pt idx="6571">
                  <c:v>6771</c:v>
                </c:pt>
                <c:pt idx="6572">
                  <c:v>6772</c:v>
                </c:pt>
                <c:pt idx="6573">
                  <c:v>6773</c:v>
                </c:pt>
                <c:pt idx="6574">
                  <c:v>6774</c:v>
                </c:pt>
                <c:pt idx="6575">
                  <c:v>6775</c:v>
                </c:pt>
                <c:pt idx="6576">
                  <c:v>6776</c:v>
                </c:pt>
                <c:pt idx="6577">
                  <c:v>6777</c:v>
                </c:pt>
                <c:pt idx="6578">
                  <c:v>6778</c:v>
                </c:pt>
                <c:pt idx="6579">
                  <c:v>6779</c:v>
                </c:pt>
                <c:pt idx="6580">
                  <c:v>6780</c:v>
                </c:pt>
                <c:pt idx="6581">
                  <c:v>6781</c:v>
                </c:pt>
                <c:pt idx="6582">
                  <c:v>6782</c:v>
                </c:pt>
                <c:pt idx="6583">
                  <c:v>6783</c:v>
                </c:pt>
                <c:pt idx="6584">
                  <c:v>6784</c:v>
                </c:pt>
                <c:pt idx="6585">
                  <c:v>6785</c:v>
                </c:pt>
                <c:pt idx="6586">
                  <c:v>6786</c:v>
                </c:pt>
                <c:pt idx="6587">
                  <c:v>6787</c:v>
                </c:pt>
                <c:pt idx="6588">
                  <c:v>6788</c:v>
                </c:pt>
                <c:pt idx="6589">
                  <c:v>6789</c:v>
                </c:pt>
                <c:pt idx="6590">
                  <c:v>6790</c:v>
                </c:pt>
                <c:pt idx="6591">
                  <c:v>6791</c:v>
                </c:pt>
                <c:pt idx="6592">
                  <c:v>6792</c:v>
                </c:pt>
                <c:pt idx="6593">
                  <c:v>6793</c:v>
                </c:pt>
                <c:pt idx="6594">
                  <c:v>6794</c:v>
                </c:pt>
                <c:pt idx="6595">
                  <c:v>6795</c:v>
                </c:pt>
                <c:pt idx="6596">
                  <c:v>6796</c:v>
                </c:pt>
                <c:pt idx="6597">
                  <c:v>6797</c:v>
                </c:pt>
                <c:pt idx="6598">
                  <c:v>6798</c:v>
                </c:pt>
                <c:pt idx="6599">
                  <c:v>6799</c:v>
                </c:pt>
                <c:pt idx="6600">
                  <c:v>6800</c:v>
                </c:pt>
                <c:pt idx="6601">
                  <c:v>6801</c:v>
                </c:pt>
                <c:pt idx="6602">
                  <c:v>6802</c:v>
                </c:pt>
                <c:pt idx="6603">
                  <c:v>6803</c:v>
                </c:pt>
                <c:pt idx="6604">
                  <c:v>6804</c:v>
                </c:pt>
                <c:pt idx="6605">
                  <c:v>6805</c:v>
                </c:pt>
                <c:pt idx="6606">
                  <c:v>6806</c:v>
                </c:pt>
                <c:pt idx="6607">
                  <c:v>6807</c:v>
                </c:pt>
                <c:pt idx="6608">
                  <c:v>6808</c:v>
                </c:pt>
                <c:pt idx="6609">
                  <c:v>6809</c:v>
                </c:pt>
                <c:pt idx="6610">
                  <c:v>6810</c:v>
                </c:pt>
                <c:pt idx="6611">
                  <c:v>6811</c:v>
                </c:pt>
                <c:pt idx="6612">
                  <c:v>6812</c:v>
                </c:pt>
                <c:pt idx="6613">
                  <c:v>6813</c:v>
                </c:pt>
                <c:pt idx="6614">
                  <c:v>6814</c:v>
                </c:pt>
                <c:pt idx="6615">
                  <c:v>6815</c:v>
                </c:pt>
                <c:pt idx="6616">
                  <c:v>6816</c:v>
                </c:pt>
                <c:pt idx="6617">
                  <c:v>6817</c:v>
                </c:pt>
                <c:pt idx="6618">
                  <c:v>6818</c:v>
                </c:pt>
                <c:pt idx="6619">
                  <c:v>6819</c:v>
                </c:pt>
                <c:pt idx="6620">
                  <c:v>6820</c:v>
                </c:pt>
                <c:pt idx="6621">
                  <c:v>6821</c:v>
                </c:pt>
                <c:pt idx="6622">
                  <c:v>6822</c:v>
                </c:pt>
                <c:pt idx="6623">
                  <c:v>6823</c:v>
                </c:pt>
                <c:pt idx="6624">
                  <c:v>6824</c:v>
                </c:pt>
                <c:pt idx="6625">
                  <c:v>6825</c:v>
                </c:pt>
                <c:pt idx="6626">
                  <c:v>6826</c:v>
                </c:pt>
                <c:pt idx="6627">
                  <c:v>6827</c:v>
                </c:pt>
                <c:pt idx="6628">
                  <c:v>6828</c:v>
                </c:pt>
                <c:pt idx="6629">
                  <c:v>6829</c:v>
                </c:pt>
                <c:pt idx="6630">
                  <c:v>6830</c:v>
                </c:pt>
                <c:pt idx="6631">
                  <c:v>6831</c:v>
                </c:pt>
                <c:pt idx="6632">
                  <c:v>6832</c:v>
                </c:pt>
                <c:pt idx="6633">
                  <c:v>6833</c:v>
                </c:pt>
                <c:pt idx="6634">
                  <c:v>6834</c:v>
                </c:pt>
                <c:pt idx="6635">
                  <c:v>6835</c:v>
                </c:pt>
                <c:pt idx="6636">
                  <c:v>6836</c:v>
                </c:pt>
                <c:pt idx="6637">
                  <c:v>6837</c:v>
                </c:pt>
                <c:pt idx="6638">
                  <c:v>6838</c:v>
                </c:pt>
                <c:pt idx="6639">
                  <c:v>6839</c:v>
                </c:pt>
                <c:pt idx="6640">
                  <c:v>6840</c:v>
                </c:pt>
                <c:pt idx="6641">
                  <c:v>6841</c:v>
                </c:pt>
                <c:pt idx="6642">
                  <c:v>6842</c:v>
                </c:pt>
                <c:pt idx="6643">
                  <c:v>6843</c:v>
                </c:pt>
                <c:pt idx="6644">
                  <c:v>6844</c:v>
                </c:pt>
                <c:pt idx="6645">
                  <c:v>6845</c:v>
                </c:pt>
                <c:pt idx="6646">
                  <c:v>6846</c:v>
                </c:pt>
                <c:pt idx="6647">
                  <c:v>6847</c:v>
                </c:pt>
                <c:pt idx="6648">
                  <c:v>6848</c:v>
                </c:pt>
                <c:pt idx="6649">
                  <c:v>6849</c:v>
                </c:pt>
                <c:pt idx="6650">
                  <c:v>6850</c:v>
                </c:pt>
                <c:pt idx="6651">
                  <c:v>6851</c:v>
                </c:pt>
                <c:pt idx="6652">
                  <c:v>6852</c:v>
                </c:pt>
                <c:pt idx="6653">
                  <c:v>6853</c:v>
                </c:pt>
                <c:pt idx="6654">
                  <c:v>6854</c:v>
                </c:pt>
                <c:pt idx="6655">
                  <c:v>6855</c:v>
                </c:pt>
                <c:pt idx="6656">
                  <c:v>6856</c:v>
                </c:pt>
                <c:pt idx="6657">
                  <c:v>6857</c:v>
                </c:pt>
                <c:pt idx="6658">
                  <c:v>6858</c:v>
                </c:pt>
                <c:pt idx="6659">
                  <c:v>6859</c:v>
                </c:pt>
                <c:pt idx="6660">
                  <c:v>6860</c:v>
                </c:pt>
                <c:pt idx="6661">
                  <c:v>6861</c:v>
                </c:pt>
                <c:pt idx="6662">
                  <c:v>6862</c:v>
                </c:pt>
                <c:pt idx="6663">
                  <c:v>6863</c:v>
                </c:pt>
                <c:pt idx="6664">
                  <c:v>6864</c:v>
                </c:pt>
                <c:pt idx="6665">
                  <c:v>6865</c:v>
                </c:pt>
                <c:pt idx="6666">
                  <c:v>6866</c:v>
                </c:pt>
                <c:pt idx="6667">
                  <c:v>6867</c:v>
                </c:pt>
                <c:pt idx="6668">
                  <c:v>6868</c:v>
                </c:pt>
                <c:pt idx="6669">
                  <c:v>6869</c:v>
                </c:pt>
                <c:pt idx="6670">
                  <c:v>6870</c:v>
                </c:pt>
                <c:pt idx="6671">
                  <c:v>6871</c:v>
                </c:pt>
                <c:pt idx="6672">
                  <c:v>6872</c:v>
                </c:pt>
                <c:pt idx="6673">
                  <c:v>6873</c:v>
                </c:pt>
                <c:pt idx="6674">
                  <c:v>6874</c:v>
                </c:pt>
                <c:pt idx="6675">
                  <c:v>6875</c:v>
                </c:pt>
                <c:pt idx="6676">
                  <c:v>6876</c:v>
                </c:pt>
                <c:pt idx="6677">
                  <c:v>6877</c:v>
                </c:pt>
                <c:pt idx="6678">
                  <c:v>6878</c:v>
                </c:pt>
                <c:pt idx="6679">
                  <c:v>6879</c:v>
                </c:pt>
                <c:pt idx="6680">
                  <c:v>6880</c:v>
                </c:pt>
                <c:pt idx="6681">
                  <c:v>6881</c:v>
                </c:pt>
                <c:pt idx="6682">
                  <c:v>6882</c:v>
                </c:pt>
                <c:pt idx="6683">
                  <c:v>6883</c:v>
                </c:pt>
                <c:pt idx="6684">
                  <c:v>6884</c:v>
                </c:pt>
                <c:pt idx="6685">
                  <c:v>6885</c:v>
                </c:pt>
                <c:pt idx="6686">
                  <c:v>6886</c:v>
                </c:pt>
                <c:pt idx="6687">
                  <c:v>6887</c:v>
                </c:pt>
                <c:pt idx="6688">
                  <c:v>6888</c:v>
                </c:pt>
                <c:pt idx="6689">
                  <c:v>6889</c:v>
                </c:pt>
                <c:pt idx="6690">
                  <c:v>6890</c:v>
                </c:pt>
                <c:pt idx="6691">
                  <c:v>6891</c:v>
                </c:pt>
                <c:pt idx="6692">
                  <c:v>6892</c:v>
                </c:pt>
                <c:pt idx="6693">
                  <c:v>6893</c:v>
                </c:pt>
                <c:pt idx="6694">
                  <c:v>6894</c:v>
                </c:pt>
                <c:pt idx="6695">
                  <c:v>6895</c:v>
                </c:pt>
                <c:pt idx="6696">
                  <c:v>6896</c:v>
                </c:pt>
                <c:pt idx="6697">
                  <c:v>6897</c:v>
                </c:pt>
                <c:pt idx="6698">
                  <c:v>6898</c:v>
                </c:pt>
                <c:pt idx="6699">
                  <c:v>6899</c:v>
                </c:pt>
                <c:pt idx="6700">
                  <c:v>6900</c:v>
                </c:pt>
                <c:pt idx="6701">
                  <c:v>6901</c:v>
                </c:pt>
                <c:pt idx="6702">
                  <c:v>6902</c:v>
                </c:pt>
                <c:pt idx="6703">
                  <c:v>6903</c:v>
                </c:pt>
                <c:pt idx="6704">
                  <c:v>6904</c:v>
                </c:pt>
                <c:pt idx="6705">
                  <c:v>6905</c:v>
                </c:pt>
                <c:pt idx="6706">
                  <c:v>6906</c:v>
                </c:pt>
                <c:pt idx="6707">
                  <c:v>6907</c:v>
                </c:pt>
                <c:pt idx="6708">
                  <c:v>6908</c:v>
                </c:pt>
                <c:pt idx="6709">
                  <c:v>6909</c:v>
                </c:pt>
                <c:pt idx="6710">
                  <c:v>6910</c:v>
                </c:pt>
                <c:pt idx="6711">
                  <c:v>6911</c:v>
                </c:pt>
                <c:pt idx="6712">
                  <c:v>6912</c:v>
                </c:pt>
                <c:pt idx="6713">
                  <c:v>6913</c:v>
                </c:pt>
                <c:pt idx="6714">
                  <c:v>6914</c:v>
                </c:pt>
                <c:pt idx="6715">
                  <c:v>6915</c:v>
                </c:pt>
                <c:pt idx="6716">
                  <c:v>6916</c:v>
                </c:pt>
                <c:pt idx="6717">
                  <c:v>6917</c:v>
                </c:pt>
                <c:pt idx="6718">
                  <c:v>6918</c:v>
                </c:pt>
                <c:pt idx="6719">
                  <c:v>6919</c:v>
                </c:pt>
                <c:pt idx="6720">
                  <c:v>6920</c:v>
                </c:pt>
                <c:pt idx="6721">
                  <c:v>6921</c:v>
                </c:pt>
                <c:pt idx="6722">
                  <c:v>6922</c:v>
                </c:pt>
                <c:pt idx="6723">
                  <c:v>6923</c:v>
                </c:pt>
                <c:pt idx="6724">
                  <c:v>6924</c:v>
                </c:pt>
                <c:pt idx="6725">
                  <c:v>6925</c:v>
                </c:pt>
                <c:pt idx="6726">
                  <c:v>6926</c:v>
                </c:pt>
                <c:pt idx="6727">
                  <c:v>6927</c:v>
                </c:pt>
                <c:pt idx="6728">
                  <c:v>6928</c:v>
                </c:pt>
                <c:pt idx="6729">
                  <c:v>6929</c:v>
                </c:pt>
                <c:pt idx="6730">
                  <c:v>6930</c:v>
                </c:pt>
                <c:pt idx="6731">
                  <c:v>6931</c:v>
                </c:pt>
                <c:pt idx="6732">
                  <c:v>6932</c:v>
                </c:pt>
                <c:pt idx="6733">
                  <c:v>6933</c:v>
                </c:pt>
                <c:pt idx="6734">
                  <c:v>6934</c:v>
                </c:pt>
                <c:pt idx="6735">
                  <c:v>6935</c:v>
                </c:pt>
                <c:pt idx="6736">
                  <c:v>6936</c:v>
                </c:pt>
                <c:pt idx="6737">
                  <c:v>6937</c:v>
                </c:pt>
                <c:pt idx="6738">
                  <c:v>6938</c:v>
                </c:pt>
                <c:pt idx="6739">
                  <c:v>6939</c:v>
                </c:pt>
                <c:pt idx="6740">
                  <c:v>6940</c:v>
                </c:pt>
                <c:pt idx="6741">
                  <c:v>6941</c:v>
                </c:pt>
                <c:pt idx="6742">
                  <c:v>6942</c:v>
                </c:pt>
                <c:pt idx="6743">
                  <c:v>6943</c:v>
                </c:pt>
                <c:pt idx="6744">
                  <c:v>6944</c:v>
                </c:pt>
                <c:pt idx="6745">
                  <c:v>6945</c:v>
                </c:pt>
                <c:pt idx="6746">
                  <c:v>6946</c:v>
                </c:pt>
                <c:pt idx="6747">
                  <c:v>6947</c:v>
                </c:pt>
                <c:pt idx="6748">
                  <c:v>6948</c:v>
                </c:pt>
                <c:pt idx="6749">
                  <c:v>6949</c:v>
                </c:pt>
                <c:pt idx="6750">
                  <c:v>6950</c:v>
                </c:pt>
                <c:pt idx="6751">
                  <c:v>6951</c:v>
                </c:pt>
                <c:pt idx="6752">
                  <c:v>6952</c:v>
                </c:pt>
                <c:pt idx="6753">
                  <c:v>6953</c:v>
                </c:pt>
                <c:pt idx="6754">
                  <c:v>6954</c:v>
                </c:pt>
                <c:pt idx="6755">
                  <c:v>6955</c:v>
                </c:pt>
                <c:pt idx="6756">
                  <c:v>6956</c:v>
                </c:pt>
                <c:pt idx="6757">
                  <c:v>6957</c:v>
                </c:pt>
                <c:pt idx="6758">
                  <c:v>6958</c:v>
                </c:pt>
                <c:pt idx="6759">
                  <c:v>6959</c:v>
                </c:pt>
                <c:pt idx="6760">
                  <c:v>6960</c:v>
                </c:pt>
                <c:pt idx="6761">
                  <c:v>6961</c:v>
                </c:pt>
                <c:pt idx="6762">
                  <c:v>6962</c:v>
                </c:pt>
                <c:pt idx="6763">
                  <c:v>6963</c:v>
                </c:pt>
                <c:pt idx="6764">
                  <c:v>6964</c:v>
                </c:pt>
                <c:pt idx="6765">
                  <c:v>6965</c:v>
                </c:pt>
                <c:pt idx="6766">
                  <c:v>6966</c:v>
                </c:pt>
                <c:pt idx="6767">
                  <c:v>6967</c:v>
                </c:pt>
                <c:pt idx="6768">
                  <c:v>6968</c:v>
                </c:pt>
                <c:pt idx="6769">
                  <c:v>6969</c:v>
                </c:pt>
                <c:pt idx="6770">
                  <c:v>6970</c:v>
                </c:pt>
                <c:pt idx="6771">
                  <c:v>6971</c:v>
                </c:pt>
                <c:pt idx="6772">
                  <c:v>6972</c:v>
                </c:pt>
                <c:pt idx="6773">
                  <c:v>6973</c:v>
                </c:pt>
                <c:pt idx="6774">
                  <c:v>6974</c:v>
                </c:pt>
                <c:pt idx="6775">
                  <c:v>6975</c:v>
                </c:pt>
                <c:pt idx="6776">
                  <c:v>6976</c:v>
                </c:pt>
                <c:pt idx="6777">
                  <c:v>6977</c:v>
                </c:pt>
                <c:pt idx="6778">
                  <c:v>6978</c:v>
                </c:pt>
                <c:pt idx="6779">
                  <c:v>6979</c:v>
                </c:pt>
                <c:pt idx="6780">
                  <c:v>6980</c:v>
                </c:pt>
                <c:pt idx="6781">
                  <c:v>6981</c:v>
                </c:pt>
                <c:pt idx="6782">
                  <c:v>6982</c:v>
                </c:pt>
                <c:pt idx="6783">
                  <c:v>6983</c:v>
                </c:pt>
                <c:pt idx="6784">
                  <c:v>6984</c:v>
                </c:pt>
                <c:pt idx="6785">
                  <c:v>6985</c:v>
                </c:pt>
                <c:pt idx="6786">
                  <c:v>6986</c:v>
                </c:pt>
                <c:pt idx="6787">
                  <c:v>6987</c:v>
                </c:pt>
                <c:pt idx="6788">
                  <c:v>6988</c:v>
                </c:pt>
                <c:pt idx="6789">
                  <c:v>6989</c:v>
                </c:pt>
                <c:pt idx="6790">
                  <c:v>6990</c:v>
                </c:pt>
                <c:pt idx="6791">
                  <c:v>6991</c:v>
                </c:pt>
                <c:pt idx="6792">
                  <c:v>6992</c:v>
                </c:pt>
                <c:pt idx="6793">
                  <c:v>6993</c:v>
                </c:pt>
                <c:pt idx="6794">
                  <c:v>6994</c:v>
                </c:pt>
                <c:pt idx="6795">
                  <c:v>6995</c:v>
                </c:pt>
                <c:pt idx="6796">
                  <c:v>6996</c:v>
                </c:pt>
                <c:pt idx="6797">
                  <c:v>6997</c:v>
                </c:pt>
                <c:pt idx="6798">
                  <c:v>6998</c:v>
                </c:pt>
                <c:pt idx="6799">
                  <c:v>6999</c:v>
                </c:pt>
                <c:pt idx="6800">
                  <c:v>7000</c:v>
                </c:pt>
                <c:pt idx="6801">
                  <c:v>7001</c:v>
                </c:pt>
                <c:pt idx="6802">
                  <c:v>7002</c:v>
                </c:pt>
                <c:pt idx="6803">
                  <c:v>7003</c:v>
                </c:pt>
                <c:pt idx="6804">
                  <c:v>7004</c:v>
                </c:pt>
                <c:pt idx="6805">
                  <c:v>7005</c:v>
                </c:pt>
                <c:pt idx="6806">
                  <c:v>7006</c:v>
                </c:pt>
                <c:pt idx="6807">
                  <c:v>7007</c:v>
                </c:pt>
                <c:pt idx="6808">
                  <c:v>7008</c:v>
                </c:pt>
                <c:pt idx="6809">
                  <c:v>7009</c:v>
                </c:pt>
                <c:pt idx="6810">
                  <c:v>7010</c:v>
                </c:pt>
                <c:pt idx="6811">
                  <c:v>7011</c:v>
                </c:pt>
                <c:pt idx="6812">
                  <c:v>7012</c:v>
                </c:pt>
                <c:pt idx="6813">
                  <c:v>7013</c:v>
                </c:pt>
                <c:pt idx="6814">
                  <c:v>7014</c:v>
                </c:pt>
                <c:pt idx="6815">
                  <c:v>7015</c:v>
                </c:pt>
                <c:pt idx="6816">
                  <c:v>7016</c:v>
                </c:pt>
                <c:pt idx="6817">
                  <c:v>7017</c:v>
                </c:pt>
                <c:pt idx="6818">
                  <c:v>7018</c:v>
                </c:pt>
                <c:pt idx="6819">
                  <c:v>7019</c:v>
                </c:pt>
                <c:pt idx="6820">
                  <c:v>7020</c:v>
                </c:pt>
                <c:pt idx="6821">
                  <c:v>7021</c:v>
                </c:pt>
                <c:pt idx="6822">
                  <c:v>7022</c:v>
                </c:pt>
                <c:pt idx="6823">
                  <c:v>7023</c:v>
                </c:pt>
                <c:pt idx="6824">
                  <c:v>7024</c:v>
                </c:pt>
                <c:pt idx="6825">
                  <c:v>7025</c:v>
                </c:pt>
                <c:pt idx="6826">
                  <c:v>7026</c:v>
                </c:pt>
                <c:pt idx="6827">
                  <c:v>7027</c:v>
                </c:pt>
                <c:pt idx="6828">
                  <c:v>7028</c:v>
                </c:pt>
                <c:pt idx="6829">
                  <c:v>7029</c:v>
                </c:pt>
                <c:pt idx="6830">
                  <c:v>7030</c:v>
                </c:pt>
                <c:pt idx="6831">
                  <c:v>7031</c:v>
                </c:pt>
                <c:pt idx="6832">
                  <c:v>7032</c:v>
                </c:pt>
                <c:pt idx="6833">
                  <c:v>7033</c:v>
                </c:pt>
                <c:pt idx="6834">
                  <c:v>7034</c:v>
                </c:pt>
                <c:pt idx="6835">
                  <c:v>7035</c:v>
                </c:pt>
                <c:pt idx="6836">
                  <c:v>7036</c:v>
                </c:pt>
                <c:pt idx="6837">
                  <c:v>7037</c:v>
                </c:pt>
                <c:pt idx="6838">
                  <c:v>7038</c:v>
                </c:pt>
                <c:pt idx="6839">
                  <c:v>7039</c:v>
                </c:pt>
                <c:pt idx="6840">
                  <c:v>7040</c:v>
                </c:pt>
                <c:pt idx="6841">
                  <c:v>7041</c:v>
                </c:pt>
                <c:pt idx="6842">
                  <c:v>7042</c:v>
                </c:pt>
                <c:pt idx="6843">
                  <c:v>7043</c:v>
                </c:pt>
                <c:pt idx="6844">
                  <c:v>7044</c:v>
                </c:pt>
                <c:pt idx="6845">
                  <c:v>7045</c:v>
                </c:pt>
                <c:pt idx="6846">
                  <c:v>7046</c:v>
                </c:pt>
                <c:pt idx="6847">
                  <c:v>7047</c:v>
                </c:pt>
                <c:pt idx="6848">
                  <c:v>7048</c:v>
                </c:pt>
                <c:pt idx="6849">
                  <c:v>7049</c:v>
                </c:pt>
                <c:pt idx="6850">
                  <c:v>7050</c:v>
                </c:pt>
                <c:pt idx="6851">
                  <c:v>7051</c:v>
                </c:pt>
                <c:pt idx="6852">
                  <c:v>7052</c:v>
                </c:pt>
                <c:pt idx="6853">
                  <c:v>7053</c:v>
                </c:pt>
                <c:pt idx="6854">
                  <c:v>7054</c:v>
                </c:pt>
                <c:pt idx="6855">
                  <c:v>7055</c:v>
                </c:pt>
                <c:pt idx="6856">
                  <c:v>7056</c:v>
                </c:pt>
                <c:pt idx="6857">
                  <c:v>7057</c:v>
                </c:pt>
                <c:pt idx="6858">
                  <c:v>7058</c:v>
                </c:pt>
                <c:pt idx="6859">
                  <c:v>7059</c:v>
                </c:pt>
                <c:pt idx="6860">
                  <c:v>7060</c:v>
                </c:pt>
                <c:pt idx="6861">
                  <c:v>7061</c:v>
                </c:pt>
                <c:pt idx="6862">
                  <c:v>7062</c:v>
                </c:pt>
                <c:pt idx="6863">
                  <c:v>7063</c:v>
                </c:pt>
                <c:pt idx="6864">
                  <c:v>7064</c:v>
                </c:pt>
                <c:pt idx="6865">
                  <c:v>7065</c:v>
                </c:pt>
                <c:pt idx="6866">
                  <c:v>7066</c:v>
                </c:pt>
                <c:pt idx="6867">
                  <c:v>7067</c:v>
                </c:pt>
                <c:pt idx="6868">
                  <c:v>7068</c:v>
                </c:pt>
                <c:pt idx="6869">
                  <c:v>7069</c:v>
                </c:pt>
                <c:pt idx="6870">
                  <c:v>7070</c:v>
                </c:pt>
                <c:pt idx="6871">
                  <c:v>7071</c:v>
                </c:pt>
              </c:numCache>
            </c:numRef>
          </c:xVal>
          <c:yVal>
            <c:numRef>
              <c:f>E_analysis!$Y$2:$Y$6873</c:f>
              <c:numCache>
                <c:formatCode>General</c:formatCode>
                <c:ptCount val="6872"/>
                <c:pt idx="0">
                  <c:v>36430</c:v>
                </c:pt>
                <c:pt idx="1">
                  <c:v>36430</c:v>
                </c:pt>
                <c:pt idx="2">
                  <c:v>36430</c:v>
                </c:pt>
                <c:pt idx="3">
                  <c:v>36430</c:v>
                </c:pt>
                <c:pt idx="4">
                  <c:v>36430</c:v>
                </c:pt>
                <c:pt idx="5">
                  <c:v>36430</c:v>
                </c:pt>
                <c:pt idx="6">
                  <c:v>36430</c:v>
                </c:pt>
                <c:pt idx="7">
                  <c:v>36430</c:v>
                </c:pt>
                <c:pt idx="8">
                  <c:v>36430</c:v>
                </c:pt>
                <c:pt idx="9">
                  <c:v>36430</c:v>
                </c:pt>
                <c:pt idx="10">
                  <c:v>36430</c:v>
                </c:pt>
                <c:pt idx="11">
                  <c:v>36430</c:v>
                </c:pt>
                <c:pt idx="12">
                  <c:v>36430</c:v>
                </c:pt>
                <c:pt idx="13">
                  <c:v>36430</c:v>
                </c:pt>
                <c:pt idx="14">
                  <c:v>36430</c:v>
                </c:pt>
                <c:pt idx="15">
                  <c:v>36430</c:v>
                </c:pt>
                <c:pt idx="16">
                  <c:v>36430</c:v>
                </c:pt>
                <c:pt idx="17">
                  <c:v>36430</c:v>
                </c:pt>
                <c:pt idx="18">
                  <c:v>36430</c:v>
                </c:pt>
                <c:pt idx="19">
                  <c:v>36430</c:v>
                </c:pt>
                <c:pt idx="20">
                  <c:v>36430</c:v>
                </c:pt>
                <c:pt idx="21">
                  <c:v>36430</c:v>
                </c:pt>
                <c:pt idx="22">
                  <c:v>36430</c:v>
                </c:pt>
                <c:pt idx="23">
                  <c:v>36430</c:v>
                </c:pt>
                <c:pt idx="24">
                  <c:v>36430</c:v>
                </c:pt>
                <c:pt idx="25">
                  <c:v>36430</c:v>
                </c:pt>
                <c:pt idx="26">
                  <c:v>36430</c:v>
                </c:pt>
                <c:pt idx="27">
                  <c:v>36430</c:v>
                </c:pt>
                <c:pt idx="28">
                  <c:v>36430</c:v>
                </c:pt>
                <c:pt idx="29">
                  <c:v>36430</c:v>
                </c:pt>
                <c:pt idx="30">
                  <c:v>36430</c:v>
                </c:pt>
                <c:pt idx="31">
                  <c:v>39145</c:v>
                </c:pt>
                <c:pt idx="32">
                  <c:v>39145</c:v>
                </c:pt>
                <c:pt idx="33">
                  <c:v>39145</c:v>
                </c:pt>
                <c:pt idx="34">
                  <c:v>39145</c:v>
                </c:pt>
                <c:pt idx="35">
                  <c:v>39145</c:v>
                </c:pt>
                <c:pt idx="36">
                  <c:v>39145</c:v>
                </c:pt>
                <c:pt idx="37">
                  <c:v>39145</c:v>
                </c:pt>
                <c:pt idx="38">
                  <c:v>39145</c:v>
                </c:pt>
                <c:pt idx="39">
                  <c:v>39145</c:v>
                </c:pt>
                <c:pt idx="40">
                  <c:v>39145</c:v>
                </c:pt>
                <c:pt idx="41">
                  <c:v>39145</c:v>
                </c:pt>
                <c:pt idx="42">
                  <c:v>39145</c:v>
                </c:pt>
                <c:pt idx="43">
                  <c:v>39145</c:v>
                </c:pt>
                <c:pt idx="44">
                  <c:v>31000</c:v>
                </c:pt>
                <c:pt idx="45">
                  <c:v>31000</c:v>
                </c:pt>
                <c:pt idx="46">
                  <c:v>31000</c:v>
                </c:pt>
                <c:pt idx="47">
                  <c:v>31000</c:v>
                </c:pt>
                <c:pt idx="48">
                  <c:v>31000</c:v>
                </c:pt>
                <c:pt idx="49">
                  <c:v>31000</c:v>
                </c:pt>
                <c:pt idx="50">
                  <c:v>31000</c:v>
                </c:pt>
                <c:pt idx="51">
                  <c:v>31000</c:v>
                </c:pt>
                <c:pt idx="52">
                  <c:v>31000</c:v>
                </c:pt>
                <c:pt idx="53">
                  <c:v>31000</c:v>
                </c:pt>
                <c:pt idx="54">
                  <c:v>31000</c:v>
                </c:pt>
                <c:pt idx="55">
                  <c:v>31000</c:v>
                </c:pt>
                <c:pt idx="56">
                  <c:v>31000</c:v>
                </c:pt>
                <c:pt idx="57">
                  <c:v>31000</c:v>
                </c:pt>
                <c:pt idx="58">
                  <c:v>31000</c:v>
                </c:pt>
                <c:pt idx="59">
                  <c:v>31000</c:v>
                </c:pt>
                <c:pt idx="60">
                  <c:v>31000</c:v>
                </c:pt>
                <c:pt idx="61">
                  <c:v>31000</c:v>
                </c:pt>
                <c:pt idx="62">
                  <c:v>31000</c:v>
                </c:pt>
                <c:pt idx="63">
                  <c:v>31000</c:v>
                </c:pt>
                <c:pt idx="64">
                  <c:v>31000</c:v>
                </c:pt>
                <c:pt idx="65">
                  <c:v>31000</c:v>
                </c:pt>
                <c:pt idx="66">
                  <c:v>31000</c:v>
                </c:pt>
                <c:pt idx="67">
                  <c:v>31000</c:v>
                </c:pt>
                <c:pt idx="68">
                  <c:v>31000</c:v>
                </c:pt>
                <c:pt idx="69">
                  <c:v>31000</c:v>
                </c:pt>
                <c:pt idx="70">
                  <c:v>31000</c:v>
                </c:pt>
                <c:pt idx="71">
                  <c:v>31000</c:v>
                </c:pt>
                <c:pt idx="72">
                  <c:v>31000</c:v>
                </c:pt>
                <c:pt idx="73">
                  <c:v>31000</c:v>
                </c:pt>
                <c:pt idx="74">
                  <c:v>31000</c:v>
                </c:pt>
                <c:pt idx="75">
                  <c:v>31000</c:v>
                </c:pt>
                <c:pt idx="76">
                  <c:v>31000</c:v>
                </c:pt>
                <c:pt idx="77">
                  <c:v>31000</c:v>
                </c:pt>
                <c:pt idx="78">
                  <c:v>31000</c:v>
                </c:pt>
                <c:pt idx="79">
                  <c:v>31000</c:v>
                </c:pt>
                <c:pt idx="80">
                  <c:v>31000</c:v>
                </c:pt>
                <c:pt idx="81">
                  <c:v>31000</c:v>
                </c:pt>
                <c:pt idx="82">
                  <c:v>31000</c:v>
                </c:pt>
                <c:pt idx="83">
                  <c:v>31000</c:v>
                </c:pt>
                <c:pt idx="84">
                  <c:v>31000</c:v>
                </c:pt>
                <c:pt idx="85">
                  <c:v>31000</c:v>
                </c:pt>
                <c:pt idx="86">
                  <c:v>31000</c:v>
                </c:pt>
                <c:pt idx="87">
                  <c:v>31000</c:v>
                </c:pt>
                <c:pt idx="88">
                  <c:v>31000</c:v>
                </c:pt>
                <c:pt idx="89">
                  <c:v>31000</c:v>
                </c:pt>
                <c:pt idx="90">
                  <c:v>31000</c:v>
                </c:pt>
                <c:pt idx="91">
                  <c:v>31000</c:v>
                </c:pt>
                <c:pt idx="92">
                  <c:v>31000</c:v>
                </c:pt>
                <c:pt idx="93">
                  <c:v>31000</c:v>
                </c:pt>
                <c:pt idx="94">
                  <c:v>31000</c:v>
                </c:pt>
                <c:pt idx="95">
                  <c:v>31000</c:v>
                </c:pt>
                <c:pt idx="96">
                  <c:v>31000</c:v>
                </c:pt>
                <c:pt idx="97">
                  <c:v>31000</c:v>
                </c:pt>
                <c:pt idx="98">
                  <c:v>31000</c:v>
                </c:pt>
                <c:pt idx="99">
                  <c:v>31000</c:v>
                </c:pt>
                <c:pt idx="100">
                  <c:v>31000</c:v>
                </c:pt>
                <c:pt idx="101">
                  <c:v>31000</c:v>
                </c:pt>
                <c:pt idx="102">
                  <c:v>31000</c:v>
                </c:pt>
                <c:pt idx="103">
                  <c:v>31000</c:v>
                </c:pt>
                <c:pt idx="104">
                  <c:v>31000</c:v>
                </c:pt>
                <c:pt idx="105">
                  <c:v>31000</c:v>
                </c:pt>
                <c:pt idx="106">
                  <c:v>31000</c:v>
                </c:pt>
                <c:pt idx="107">
                  <c:v>41860</c:v>
                </c:pt>
                <c:pt idx="108">
                  <c:v>41860</c:v>
                </c:pt>
                <c:pt idx="109">
                  <c:v>41860</c:v>
                </c:pt>
                <c:pt idx="110">
                  <c:v>41860</c:v>
                </c:pt>
                <c:pt idx="111">
                  <c:v>41860</c:v>
                </c:pt>
                <c:pt idx="112">
                  <c:v>41860</c:v>
                </c:pt>
                <c:pt idx="113">
                  <c:v>41860</c:v>
                </c:pt>
                <c:pt idx="114">
                  <c:v>41860</c:v>
                </c:pt>
                <c:pt idx="115">
                  <c:v>41860</c:v>
                </c:pt>
                <c:pt idx="116">
                  <c:v>41860</c:v>
                </c:pt>
                <c:pt idx="117">
                  <c:v>41860</c:v>
                </c:pt>
                <c:pt idx="118">
                  <c:v>41860</c:v>
                </c:pt>
                <c:pt idx="119">
                  <c:v>41860</c:v>
                </c:pt>
                <c:pt idx="120">
                  <c:v>41860</c:v>
                </c:pt>
                <c:pt idx="121">
                  <c:v>41860</c:v>
                </c:pt>
                <c:pt idx="122">
                  <c:v>41860</c:v>
                </c:pt>
                <c:pt idx="123">
                  <c:v>41860</c:v>
                </c:pt>
                <c:pt idx="124">
                  <c:v>41860</c:v>
                </c:pt>
                <c:pt idx="125">
                  <c:v>41860</c:v>
                </c:pt>
                <c:pt idx="126">
                  <c:v>41860</c:v>
                </c:pt>
                <c:pt idx="127">
                  <c:v>41860</c:v>
                </c:pt>
                <c:pt idx="128">
                  <c:v>41860</c:v>
                </c:pt>
                <c:pt idx="129">
                  <c:v>41860</c:v>
                </c:pt>
                <c:pt idx="130">
                  <c:v>41860</c:v>
                </c:pt>
                <c:pt idx="131">
                  <c:v>41860</c:v>
                </c:pt>
                <c:pt idx="132">
                  <c:v>41860</c:v>
                </c:pt>
                <c:pt idx="133">
                  <c:v>41860</c:v>
                </c:pt>
                <c:pt idx="134">
                  <c:v>41860</c:v>
                </c:pt>
                <c:pt idx="135">
                  <c:v>41860</c:v>
                </c:pt>
                <c:pt idx="136">
                  <c:v>41860</c:v>
                </c:pt>
                <c:pt idx="137">
                  <c:v>41860</c:v>
                </c:pt>
                <c:pt idx="138">
                  <c:v>41860</c:v>
                </c:pt>
                <c:pt idx="139">
                  <c:v>41860</c:v>
                </c:pt>
                <c:pt idx="140">
                  <c:v>41860</c:v>
                </c:pt>
                <c:pt idx="141">
                  <c:v>41860</c:v>
                </c:pt>
                <c:pt idx="142">
                  <c:v>41860</c:v>
                </c:pt>
                <c:pt idx="143">
                  <c:v>41860</c:v>
                </c:pt>
                <c:pt idx="144">
                  <c:v>41860</c:v>
                </c:pt>
                <c:pt idx="145">
                  <c:v>41860</c:v>
                </c:pt>
                <c:pt idx="146">
                  <c:v>41860</c:v>
                </c:pt>
                <c:pt idx="147">
                  <c:v>47290</c:v>
                </c:pt>
                <c:pt idx="148">
                  <c:v>47290</c:v>
                </c:pt>
                <c:pt idx="149">
                  <c:v>47290</c:v>
                </c:pt>
                <c:pt idx="150">
                  <c:v>47290</c:v>
                </c:pt>
                <c:pt idx="151">
                  <c:v>47290</c:v>
                </c:pt>
                <c:pt idx="152">
                  <c:v>47290</c:v>
                </c:pt>
                <c:pt idx="153">
                  <c:v>47290</c:v>
                </c:pt>
                <c:pt idx="154">
                  <c:v>47290</c:v>
                </c:pt>
                <c:pt idx="155">
                  <c:v>47290</c:v>
                </c:pt>
                <c:pt idx="156">
                  <c:v>47290</c:v>
                </c:pt>
                <c:pt idx="157">
                  <c:v>47290</c:v>
                </c:pt>
                <c:pt idx="158">
                  <c:v>47290</c:v>
                </c:pt>
                <c:pt idx="159">
                  <c:v>47290</c:v>
                </c:pt>
                <c:pt idx="160">
                  <c:v>47290</c:v>
                </c:pt>
                <c:pt idx="161">
                  <c:v>47290</c:v>
                </c:pt>
                <c:pt idx="162">
                  <c:v>47290</c:v>
                </c:pt>
                <c:pt idx="163">
                  <c:v>47290</c:v>
                </c:pt>
                <c:pt idx="164">
                  <c:v>47290</c:v>
                </c:pt>
                <c:pt idx="165">
                  <c:v>47290</c:v>
                </c:pt>
                <c:pt idx="166">
                  <c:v>47290</c:v>
                </c:pt>
                <c:pt idx="167">
                  <c:v>47290</c:v>
                </c:pt>
                <c:pt idx="168">
                  <c:v>47290</c:v>
                </c:pt>
                <c:pt idx="169">
                  <c:v>47290</c:v>
                </c:pt>
                <c:pt idx="170">
                  <c:v>47290</c:v>
                </c:pt>
                <c:pt idx="171">
                  <c:v>47290</c:v>
                </c:pt>
                <c:pt idx="172">
                  <c:v>47290</c:v>
                </c:pt>
                <c:pt idx="173">
                  <c:v>47290</c:v>
                </c:pt>
                <c:pt idx="174">
                  <c:v>47290</c:v>
                </c:pt>
                <c:pt idx="175">
                  <c:v>47290</c:v>
                </c:pt>
                <c:pt idx="176">
                  <c:v>47290</c:v>
                </c:pt>
                <c:pt idx="177">
                  <c:v>47290</c:v>
                </c:pt>
                <c:pt idx="178">
                  <c:v>47290</c:v>
                </c:pt>
                <c:pt idx="179">
                  <c:v>47290</c:v>
                </c:pt>
                <c:pt idx="180">
                  <c:v>47290</c:v>
                </c:pt>
                <c:pt idx="181">
                  <c:v>47290</c:v>
                </c:pt>
                <c:pt idx="182">
                  <c:v>47290</c:v>
                </c:pt>
                <c:pt idx="183">
                  <c:v>47290</c:v>
                </c:pt>
                <c:pt idx="184">
                  <c:v>47290</c:v>
                </c:pt>
                <c:pt idx="185">
                  <c:v>47290</c:v>
                </c:pt>
                <c:pt idx="186">
                  <c:v>47290</c:v>
                </c:pt>
                <c:pt idx="187">
                  <c:v>47290</c:v>
                </c:pt>
                <c:pt idx="188">
                  <c:v>47290</c:v>
                </c:pt>
                <c:pt idx="189">
                  <c:v>47290</c:v>
                </c:pt>
                <c:pt idx="190">
                  <c:v>47290</c:v>
                </c:pt>
                <c:pt idx="191">
                  <c:v>47290</c:v>
                </c:pt>
                <c:pt idx="192">
                  <c:v>47290</c:v>
                </c:pt>
                <c:pt idx="193">
                  <c:v>47290</c:v>
                </c:pt>
                <c:pt idx="194">
                  <c:v>47290</c:v>
                </c:pt>
                <c:pt idx="195">
                  <c:v>47290</c:v>
                </c:pt>
                <c:pt idx="196">
                  <c:v>47290</c:v>
                </c:pt>
                <c:pt idx="197">
                  <c:v>47290</c:v>
                </c:pt>
                <c:pt idx="198">
                  <c:v>47290</c:v>
                </c:pt>
                <c:pt idx="199">
                  <c:v>47290</c:v>
                </c:pt>
                <c:pt idx="200">
                  <c:v>47290</c:v>
                </c:pt>
                <c:pt idx="201">
                  <c:v>47290</c:v>
                </c:pt>
                <c:pt idx="202">
                  <c:v>47290</c:v>
                </c:pt>
                <c:pt idx="203">
                  <c:v>47290</c:v>
                </c:pt>
                <c:pt idx="204">
                  <c:v>47290</c:v>
                </c:pt>
                <c:pt idx="205">
                  <c:v>47290</c:v>
                </c:pt>
                <c:pt idx="206">
                  <c:v>47290</c:v>
                </c:pt>
                <c:pt idx="207">
                  <c:v>47290</c:v>
                </c:pt>
                <c:pt idx="208">
                  <c:v>47290</c:v>
                </c:pt>
                <c:pt idx="209">
                  <c:v>47290</c:v>
                </c:pt>
                <c:pt idx="210">
                  <c:v>47290</c:v>
                </c:pt>
                <c:pt idx="211">
                  <c:v>47290</c:v>
                </c:pt>
                <c:pt idx="212">
                  <c:v>47290</c:v>
                </c:pt>
                <c:pt idx="213">
                  <c:v>47290</c:v>
                </c:pt>
                <c:pt idx="214">
                  <c:v>47290</c:v>
                </c:pt>
                <c:pt idx="215">
                  <c:v>44032</c:v>
                </c:pt>
                <c:pt idx="216">
                  <c:v>44032</c:v>
                </c:pt>
                <c:pt idx="217">
                  <c:v>44032</c:v>
                </c:pt>
                <c:pt idx="218">
                  <c:v>44032</c:v>
                </c:pt>
                <c:pt idx="219">
                  <c:v>44032</c:v>
                </c:pt>
                <c:pt idx="220">
                  <c:v>44032</c:v>
                </c:pt>
                <c:pt idx="221">
                  <c:v>44032</c:v>
                </c:pt>
                <c:pt idx="222">
                  <c:v>44032</c:v>
                </c:pt>
                <c:pt idx="223">
                  <c:v>44032</c:v>
                </c:pt>
                <c:pt idx="224">
                  <c:v>44032</c:v>
                </c:pt>
                <c:pt idx="225">
                  <c:v>44032</c:v>
                </c:pt>
                <c:pt idx="226">
                  <c:v>44032</c:v>
                </c:pt>
                <c:pt idx="227">
                  <c:v>44032</c:v>
                </c:pt>
                <c:pt idx="228">
                  <c:v>44032</c:v>
                </c:pt>
                <c:pt idx="229">
                  <c:v>44032</c:v>
                </c:pt>
                <c:pt idx="230">
                  <c:v>44032</c:v>
                </c:pt>
                <c:pt idx="231">
                  <c:v>44032</c:v>
                </c:pt>
                <c:pt idx="232">
                  <c:v>44032</c:v>
                </c:pt>
                <c:pt idx="233">
                  <c:v>44032</c:v>
                </c:pt>
                <c:pt idx="234">
                  <c:v>44032</c:v>
                </c:pt>
                <c:pt idx="235">
                  <c:v>44032</c:v>
                </c:pt>
                <c:pt idx="236">
                  <c:v>44032</c:v>
                </c:pt>
                <c:pt idx="237">
                  <c:v>44032</c:v>
                </c:pt>
                <c:pt idx="238">
                  <c:v>44032</c:v>
                </c:pt>
                <c:pt idx="239">
                  <c:v>44032</c:v>
                </c:pt>
                <c:pt idx="240">
                  <c:v>44032</c:v>
                </c:pt>
                <c:pt idx="241">
                  <c:v>44032</c:v>
                </c:pt>
                <c:pt idx="242">
                  <c:v>44032</c:v>
                </c:pt>
                <c:pt idx="243">
                  <c:v>44032</c:v>
                </c:pt>
                <c:pt idx="244">
                  <c:v>44032</c:v>
                </c:pt>
                <c:pt idx="245">
                  <c:v>44032</c:v>
                </c:pt>
                <c:pt idx="246">
                  <c:v>44032</c:v>
                </c:pt>
                <c:pt idx="247">
                  <c:v>47290</c:v>
                </c:pt>
                <c:pt idx="248">
                  <c:v>47290</c:v>
                </c:pt>
                <c:pt idx="249">
                  <c:v>47290</c:v>
                </c:pt>
                <c:pt idx="250">
                  <c:v>47290</c:v>
                </c:pt>
                <c:pt idx="251">
                  <c:v>47290</c:v>
                </c:pt>
                <c:pt idx="252">
                  <c:v>47290</c:v>
                </c:pt>
                <c:pt idx="253">
                  <c:v>47290</c:v>
                </c:pt>
                <c:pt idx="254">
                  <c:v>47290</c:v>
                </c:pt>
                <c:pt idx="255">
                  <c:v>47290</c:v>
                </c:pt>
                <c:pt idx="256">
                  <c:v>47290</c:v>
                </c:pt>
                <c:pt idx="257">
                  <c:v>47290</c:v>
                </c:pt>
                <c:pt idx="258">
                  <c:v>47290</c:v>
                </c:pt>
                <c:pt idx="259">
                  <c:v>47290</c:v>
                </c:pt>
                <c:pt idx="260">
                  <c:v>47290</c:v>
                </c:pt>
                <c:pt idx="261">
                  <c:v>47290</c:v>
                </c:pt>
                <c:pt idx="262">
                  <c:v>47290</c:v>
                </c:pt>
                <c:pt idx="263">
                  <c:v>47290</c:v>
                </c:pt>
                <c:pt idx="264">
                  <c:v>47290</c:v>
                </c:pt>
                <c:pt idx="265">
                  <c:v>47290</c:v>
                </c:pt>
                <c:pt idx="266">
                  <c:v>47290</c:v>
                </c:pt>
                <c:pt idx="267">
                  <c:v>47290</c:v>
                </c:pt>
                <c:pt idx="268">
                  <c:v>47290</c:v>
                </c:pt>
                <c:pt idx="269">
                  <c:v>47290</c:v>
                </c:pt>
                <c:pt idx="270">
                  <c:v>47290</c:v>
                </c:pt>
                <c:pt idx="271">
                  <c:v>47290</c:v>
                </c:pt>
                <c:pt idx="272">
                  <c:v>47290</c:v>
                </c:pt>
                <c:pt idx="273">
                  <c:v>47290</c:v>
                </c:pt>
                <c:pt idx="274">
                  <c:v>47290</c:v>
                </c:pt>
                <c:pt idx="275">
                  <c:v>47290</c:v>
                </c:pt>
                <c:pt idx="276">
                  <c:v>47290</c:v>
                </c:pt>
                <c:pt idx="277">
                  <c:v>47290</c:v>
                </c:pt>
                <c:pt idx="278">
                  <c:v>47290</c:v>
                </c:pt>
                <c:pt idx="279">
                  <c:v>47290</c:v>
                </c:pt>
                <c:pt idx="280">
                  <c:v>47290</c:v>
                </c:pt>
                <c:pt idx="281">
                  <c:v>47290</c:v>
                </c:pt>
                <c:pt idx="282">
                  <c:v>47290</c:v>
                </c:pt>
                <c:pt idx="283">
                  <c:v>47290</c:v>
                </c:pt>
                <c:pt idx="284">
                  <c:v>47290</c:v>
                </c:pt>
                <c:pt idx="285">
                  <c:v>47290</c:v>
                </c:pt>
                <c:pt idx="286">
                  <c:v>47290</c:v>
                </c:pt>
                <c:pt idx="287">
                  <c:v>47290</c:v>
                </c:pt>
                <c:pt idx="288">
                  <c:v>47290</c:v>
                </c:pt>
                <c:pt idx="289">
                  <c:v>47290</c:v>
                </c:pt>
                <c:pt idx="290">
                  <c:v>47290</c:v>
                </c:pt>
                <c:pt idx="291">
                  <c:v>47290</c:v>
                </c:pt>
                <c:pt idx="292">
                  <c:v>47290</c:v>
                </c:pt>
                <c:pt idx="293">
                  <c:v>47290</c:v>
                </c:pt>
                <c:pt idx="294">
                  <c:v>47290</c:v>
                </c:pt>
                <c:pt idx="295">
                  <c:v>47290</c:v>
                </c:pt>
                <c:pt idx="296">
                  <c:v>47290</c:v>
                </c:pt>
                <c:pt idx="297">
                  <c:v>47290</c:v>
                </c:pt>
                <c:pt idx="298">
                  <c:v>47290</c:v>
                </c:pt>
                <c:pt idx="299">
                  <c:v>47290</c:v>
                </c:pt>
                <c:pt idx="300">
                  <c:v>47290</c:v>
                </c:pt>
                <c:pt idx="301">
                  <c:v>47290</c:v>
                </c:pt>
                <c:pt idx="302">
                  <c:v>47290</c:v>
                </c:pt>
                <c:pt idx="303">
                  <c:v>47290</c:v>
                </c:pt>
                <c:pt idx="304">
                  <c:v>47290</c:v>
                </c:pt>
                <c:pt idx="305">
                  <c:v>47290</c:v>
                </c:pt>
                <c:pt idx="306">
                  <c:v>47290</c:v>
                </c:pt>
                <c:pt idx="307">
                  <c:v>47290</c:v>
                </c:pt>
                <c:pt idx="308">
                  <c:v>47290</c:v>
                </c:pt>
                <c:pt idx="309">
                  <c:v>47290</c:v>
                </c:pt>
                <c:pt idx="310">
                  <c:v>47290</c:v>
                </c:pt>
                <c:pt idx="311">
                  <c:v>47290</c:v>
                </c:pt>
                <c:pt idx="312">
                  <c:v>47290</c:v>
                </c:pt>
                <c:pt idx="313">
                  <c:v>47290</c:v>
                </c:pt>
                <c:pt idx="314">
                  <c:v>47290</c:v>
                </c:pt>
                <c:pt idx="315">
                  <c:v>47290</c:v>
                </c:pt>
                <c:pt idx="316">
                  <c:v>47290</c:v>
                </c:pt>
                <c:pt idx="317">
                  <c:v>47290</c:v>
                </c:pt>
                <c:pt idx="318">
                  <c:v>47290</c:v>
                </c:pt>
                <c:pt idx="319">
                  <c:v>47290</c:v>
                </c:pt>
                <c:pt idx="320">
                  <c:v>47290</c:v>
                </c:pt>
                <c:pt idx="321">
                  <c:v>47290</c:v>
                </c:pt>
                <c:pt idx="322">
                  <c:v>47290</c:v>
                </c:pt>
                <c:pt idx="323">
                  <c:v>47290</c:v>
                </c:pt>
                <c:pt idx="324">
                  <c:v>47290</c:v>
                </c:pt>
                <c:pt idx="325">
                  <c:v>47290</c:v>
                </c:pt>
                <c:pt idx="326">
                  <c:v>47290</c:v>
                </c:pt>
                <c:pt idx="327">
                  <c:v>47290</c:v>
                </c:pt>
                <c:pt idx="328">
                  <c:v>47290</c:v>
                </c:pt>
                <c:pt idx="329">
                  <c:v>47290</c:v>
                </c:pt>
                <c:pt idx="330">
                  <c:v>47290</c:v>
                </c:pt>
                <c:pt idx="331">
                  <c:v>47290</c:v>
                </c:pt>
                <c:pt idx="332">
                  <c:v>47290</c:v>
                </c:pt>
                <c:pt idx="333">
                  <c:v>47290</c:v>
                </c:pt>
                <c:pt idx="334">
                  <c:v>47290</c:v>
                </c:pt>
                <c:pt idx="335">
                  <c:v>47290</c:v>
                </c:pt>
                <c:pt idx="336">
                  <c:v>47290</c:v>
                </c:pt>
                <c:pt idx="337">
                  <c:v>47290</c:v>
                </c:pt>
                <c:pt idx="338">
                  <c:v>47290</c:v>
                </c:pt>
                <c:pt idx="339">
                  <c:v>47290</c:v>
                </c:pt>
                <c:pt idx="340">
                  <c:v>47290</c:v>
                </c:pt>
                <c:pt idx="341">
                  <c:v>47290</c:v>
                </c:pt>
                <c:pt idx="342">
                  <c:v>47290</c:v>
                </c:pt>
                <c:pt idx="343">
                  <c:v>47290</c:v>
                </c:pt>
                <c:pt idx="344">
                  <c:v>47290</c:v>
                </c:pt>
                <c:pt idx="345">
                  <c:v>47290</c:v>
                </c:pt>
                <c:pt idx="346">
                  <c:v>47290</c:v>
                </c:pt>
                <c:pt idx="347">
                  <c:v>47290</c:v>
                </c:pt>
                <c:pt idx="348">
                  <c:v>47290</c:v>
                </c:pt>
                <c:pt idx="349">
                  <c:v>47290</c:v>
                </c:pt>
                <c:pt idx="350">
                  <c:v>47290</c:v>
                </c:pt>
                <c:pt idx="351">
                  <c:v>47290</c:v>
                </c:pt>
                <c:pt idx="352">
                  <c:v>47290</c:v>
                </c:pt>
                <c:pt idx="353">
                  <c:v>47290</c:v>
                </c:pt>
                <c:pt idx="354">
                  <c:v>47290</c:v>
                </c:pt>
                <c:pt idx="355">
                  <c:v>47290</c:v>
                </c:pt>
                <c:pt idx="356">
                  <c:v>47290</c:v>
                </c:pt>
                <c:pt idx="357">
                  <c:v>47290</c:v>
                </c:pt>
                <c:pt idx="358">
                  <c:v>47290</c:v>
                </c:pt>
                <c:pt idx="359">
                  <c:v>47290</c:v>
                </c:pt>
                <c:pt idx="360">
                  <c:v>47290</c:v>
                </c:pt>
                <c:pt idx="361">
                  <c:v>47290</c:v>
                </c:pt>
                <c:pt idx="362">
                  <c:v>47290</c:v>
                </c:pt>
                <c:pt idx="363">
                  <c:v>47290</c:v>
                </c:pt>
                <c:pt idx="364">
                  <c:v>47290</c:v>
                </c:pt>
                <c:pt idx="365">
                  <c:v>47290</c:v>
                </c:pt>
                <c:pt idx="366">
                  <c:v>47290</c:v>
                </c:pt>
                <c:pt idx="367">
                  <c:v>47290</c:v>
                </c:pt>
                <c:pt idx="368">
                  <c:v>47290</c:v>
                </c:pt>
                <c:pt idx="369">
                  <c:v>47290</c:v>
                </c:pt>
                <c:pt idx="370">
                  <c:v>47290</c:v>
                </c:pt>
                <c:pt idx="371">
                  <c:v>47290</c:v>
                </c:pt>
                <c:pt idx="372">
                  <c:v>47290</c:v>
                </c:pt>
                <c:pt idx="373">
                  <c:v>47290</c:v>
                </c:pt>
                <c:pt idx="374">
                  <c:v>47290</c:v>
                </c:pt>
                <c:pt idx="375">
                  <c:v>47290</c:v>
                </c:pt>
                <c:pt idx="376">
                  <c:v>47290</c:v>
                </c:pt>
                <c:pt idx="377">
                  <c:v>47290</c:v>
                </c:pt>
                <c:pt idx="378">
                  <c:v>47290</c:v>
                </c:pt>
                <c:pt idx="379">
                  <c:v>47290</c:v>
                </c:pt>
                <c:pt idx="380">
                  <c:v>47290</c:v>
                </c:pt>
                <c:pt idx="381">
                  <c:v>47290</c:v>
                </c:pt>
                <c:pt idx="382">
                  <c:v>47290</c:v>
                </c:pt>
                <c:pt idx="383">
                  <c:v>47290</c:v>
                </c:pt>
                <c:pt idx="384">
                  <c:v>47290</c:v>
                </c:pt>
                <c:pt idx="385">
                  <c:v>47290</c:v>
                </c:pt>
                <c:pt idx="386">
                  <c:v>47290</c:v>
                </c:pt>
                <c:pt idx="387">
                  <c:v>47290</c:v>
                </c:pt>
                <c:pt idx="388">
                  <c:v>47290</c:v>
                </c:pt>
                <c:pt idx="389">
                  <c:v>47290</c:v>
                </c:pt>
                <c:pt idx="390">
                  <c:v>47290</c:v>
                </c:pt>
                <c:pt idx="391">
                  <c:v>47290</c:v>
                </c:pt>
                <c:pt idx="392">
                  <c:v>47290</c:v>
                </c:pt>
                <c:pt idx="393">
                  <c:v>47290</c:v>
                </c:pt>
                <c:pt idx="394">
                  <c:v>47290</c:v>
                </c:pt>
                <c:pt idx="395">
                  <c:v>47290</c:v>
                </c:pt>
                <c:pt idx="396">
                  <c:v>47290</c:v>
                </c:pt>
                <c:pt idx="397">
                  <c:v>47290</c:v>
                </c:pt>
                <c:pt idx="398">
                  <c:v>47290</c:v>
                </c:pt>
                <c:pt idx="399">
                  <c:v>47290</c:v>
                </c:pt>
                <c:pt idx="400">
                  <c:v>47290</c:v>
                </c:pt>
                <c:pt idx="401">
                  <c:v>47290</c:v>
                </c:pt>
                <c:pt idx="402">
                  <c:v>47290</c:v>
                </c:pt>
                <c:pt idx="403">
                  <c:v>47290</c:v>
                </c:pt>
                <c:pt idx="404">
                  <c:v>47290</c:v>
                </c:pt>
                <c:pt idx="405">
                  <c:v>47290</c:v>
                </c:pt>
                <c:pt idx="406">
                  <c:v>47290</c:v>
                </c:pt>
                <c:pt idx="407">
                  <c:v>47290</c:v>
                </c:pt>
                <c:pt idx="408">
                  <c:v>47290</c:v>
                </c:pt>
                <c:pt idx="409">
                  <c:v>47290</c:v>
                </c:pt>
                <c:pt idx="410">
                  <c:v>47290</c:v>
                </c:pt>
                <c:pt idx="411">
                  <c:v>47290</c:v>
                </c:pt>
                <c:pt idx="412">
                  <c:v>47290</c:v>
                </c:pt>
                <c:pt idx="413">
                  <c:v>47290</c:v>
                </c:pt>
                <c:pt idx="414">
                  <c:v>47290</c:v>
                </c:pt>
                <c:pt idx="415">
                  <c:v>47290</c:v>
                </c:pt>
                <c:pt idx="416">
                  <c:v>47290</c:v>
                </c:pt>
                <c:pt idx="417">
                  <c:v>47290</c:v>
                </c:pt>
                <c:pt idx="418">
                  <c:v>47290</c:v>
                </c:pt>
                <c:pt idx="419">
                  <c:v>47290</c:v>
                </c:pt>
                <c:pt idx="420">
                  <c:v>47290</c:v>
                </c:pt>
                <c:pt idx="421">
                  <c:v>47290</c:v>
                </c:pt>
                <c:pt idx="422">
                  <c:v>47290</c:v>
                </c:pt>
                <c:pt idx="423">
                  <c:v>47290</c:v>
                </c:pt>
                <c:pt idx="424">
                  <c:v>47290</c:v>
                </c:pt>
                <c:pt idx="425">
                  <c:v>47290</c:v>
                </c:pt>
                <c:pt idx="426">
                  <c:v>47290</c:v>
                </c:pt>
                <c:pt idx="427">
                  <c:v>47290</c:v>
                </c:pt>
                <c:pt idx="428">
                  <c:v>47290</c:v>
                </c:pt>
                <c:pt idx="429">
                  <c:v>47290</c:v>
                </c:pt>
                <c:pt idx="430">
                  <c:v>47290</c:v>
                </c:pt>
                <c:pt idx="431">
                  <c:v>47290</c:v>
                </c:pt>
                <c:pt idx="432">
                  <c:v>47290</c:v>
                </c:pt>
                <c:pt idx="433">
                  <c:v>47290</c:v>
                </c:pt>
                <c:pt idx="434">
                  <c:v>47290</c:v>
                </c:pt>
                <c:pt idx="435">
                  <c:v>47290</c:v>
                </c:pt>
                <c:pt idx="436">
                  <c:v>47290</c:v>
                </c:pt>
                <c:pt idx="437">
                  <c:v>47290</c:v>
                </c:pt>
                <c:pt idx="438">
                  <c:v>47290</c:v>
                </c:pt>
                <c:pt idx="439">
                  <c:v>47290</c:v>
                </c:pt>
                <c:pt idx="440">
                  <c:v>47290</c:v>
                </c:pt>
                <c:pt idx="441">
                  <c:v>47290</c:v>
                </c:pt>
                <c:pt idx="442">
                  <c:v>47290</c:v>
                </c:pt>
                <c:pt idx="443">
                  <c:v>47290</c:v>
                </c:pt>
                <c:pt idx="444">
                  <c:v>47290</c:v>
                </c:pt>
                <c:pt idx="445">
                  <c:v>47290</c:v>
                </c:pt>
                <c:pt idx="446">
                  <c:v>47290</c:v>
                </c:pt>
                <c:pt idx="447">
                  <c:v>47290</c:v>
                </c:pt>
                <c:pt idx="448">
                  <c:v>47290</c:v>
                </c:pt>
                <c:pt idx="449">
                  <c:v>47290</c:v>
                </c:pt>
                <c:pt idx="450">
                  <c:v>47290</c:v>
                </c:pt>
                <c:pt idx="451">
                  <c:v>47290</c:v>
                </c:pt>
                <c:pt idx="452">
                  <c:v>47290</c:v>
                </c:pt>
                <c:pt idx="453">
                  <c:v>47290</c:v>
                </c:pt>
                <c:pt idx="454">
                  <c:v>47290</c:v>
                </c:pt>
                <c:pt idx="455">
                  <c:v>47290</c:v>
                </c:pt>
                <c:pt idx="456">
                  <c:v>47290</c:v>
                </c:pt>
                <c:pt idx="457">
                  <c:v>47290</c:v>
                </c:pt>
                <c:pt idx="458">
                  <c:v>47290</c:v>
                </c:pt>
                <c:pt idx="459">
                  <c:v>47290</c:v>
                </c:pt>
                <c:pt idx="460">
                  <c:v>47290</c:v>
                </c:pt>
                <c:pt idx="461">
                  <c:v>47290</c:v>
                </c:pt>
                <c:pt idx="462">
                  <c:v>47290</c:v>
                </c:pt>
                <c:pt idx="463">
                  <c:v>47290</c:v>
                </c:pt>
                <c:pt idx="464">
                  <c:v>47290</c:v>
                </c:pt>
                <c:pt idx="465">
                  <c:v>47290</c:v>
                </c:pt>
                <c:pt idx="466">
                  <c:v>47290</c:v>
                </c:pt>
                <c:pt idx="467">
                  <c:v>47290</c:v>
                </c:pt>
                <c:pt idx="468">
                  <c:v>47290</c:v>
                </c:pt>
                <c:pt idx="469">
                  <c:v>47290</c:v>
                </c:pt>
                <c:pt idx="470">
                  <c:v>47290</c:v>
                </c:pt>
                <c:pt idx="471">
                  <c:v>47290</c:v>
                </c:pt>
                <c:pt idx="472">
                  <c:v>47290</c:v>
                </c:pt>
                <c:pt idx="473">
                  <c:v>47290</c:v>
                </c:pt>
                <c:pt idx="474">
                  <c:v>47290</c:v>
                </c:pt>
                <c:pt idx="475">
                  <c:v>47290</c:v>
                </c:pt>
                <c:pt idx="476">
                  <c:v>47290</c:v>
                </c:pt>
                <c:pt idx="477">
                  <c:v>47290</c:v>
                </c:pt>
                <c:pt idx="478">
                  <c:v>47290</c:v>
                </c:pt>
                <c:pt idx="479">
                  <c:v>47290</c:v>
                </c:pt>
                <c:pt idx="480">
                  <c:v>47290</c:v>
                </c:pt>
                <c:pt idx="481">
                  <c:v>47290</c:v>
                </c:pt>
                <c:pt idx="482">
                  <c:v>47290</c:v>
                </c:pt>
                <c:pt idx="483">
                  <c:v>47290</c:v>
                </c:pt>
                <c:pt idx="484">
                  <c:v>47290</c:v>
                </c:pt>
                <c:pt idx="485">
                  <c:v>47290</c:v>
                </c:pt>
                <c:pt idx="486">
                  <c:v>47290</c:v>
                </c:pt>
                <c:pt idx="487">
                  <c:v>47290</c:v>
                </c:pt>
                <c:pt idx="488">
                  <c:v>47290</c:v>
                </c:pt>
                <c:pt idx="489">
                  <c:v>47290</c:v>
                </c:pt>
                <c:pt idx="490">
                  <c:v>47290</c:v>
                </c:pt>
                <c:pt idx="491">
                  <c:v>47290</c:v>
                </c:pt>
                <c:pt idx="492">
                  <c:v>47290</c:v>
                </c:pt>
                <c:pt idx="493">
                  <c:v>47290</c:v>
                </c:pt>
                <c:pt idx="494">
                  <c:v>47290</c:v>
                </c:pt>
                <c:pt idx="495">
                  <c:v>47290</c:v>
                </c:pt>
                <c:pt idx="496">
                  <c:v>47290</c:v>
                </c:pt>
                <c:pt idx="497">
                  <c:v>47290</c:v>
                </c:pt>
                <c:pt idx="498">
                  <c:v>47290</c:v>
                </c:pt>
                <c:pt idx="499">
                  <c:v>47290</c:v>
                </c:pt>
                <c:pt idx="500">
                  <c:v>47290</c:v>
                </c:pt>
                <c:pt idx="501">
                  <c:v>47290</c:v>
                </c:pt>
                <c:pt idx="502">
                  <c:v>47290</c:v>
                </c:pt>
                <c:pt idx="503">
                  <c:v>47290</c:v>
                </c:pt>
                <c:pt idx="504">
                  <c:v>47290</c:v>
                </c:pt>
                <c:pt idx="505">
                  <c:v>47290</c:v>
                </c:pt>
                <c:pt idx="506">
                  <c:v>47290</c:v>
                </c:pt>
                <c:pt idx="507">
                  <c:v>47290</c:v>
                </c:pt>
                <c:pt idx="508">
                  <c:v>47290</c:v>
                </c:pt>
                <c:pt idx="509">
                  <c:v>47290</c:v>
                </c:pt>
                <c:pt idx="510">
                  <c:v>47290</c:v>
                </c:pt>
                <c:pt idx="511">
                  <c:v>47290</c:v>
                </c:pt>
                <c:pt idx="512">
                  <c:v>47290</c:v>
                </c:pt>
                <c:pt idx="513">
                  <c:v>47290</c:v>
                </c:pt>
                <c:pt idx="514">
                  <c:v>47290</c:v>
                </c:pt>
                <c:pt idx="515">
                  <c:v>47290</c:v>
                </c:pt>
                <c:pt idx="516">
                  <c:v>47290</c:v>
                </c:pt>
                <c:pt idx="517">
                  <c:v>47290</c:v>
                </c:pt>
                <c:pt idx="518">
                  <c:v>47290</c:v>
                </c:pt>
                <c:pt idx="519">
                  <c:v>47290</c:v>
                </c:pt>
                <c:pt idx="520">
                  <c:v>47290</c:v>
                </c:pt>
                <c:pt idx="521">
                  <c:v>47290</c:v>
                </c:pt>
                <c:pt idx="522">
                  <c:v>47290</c:v>
                </c:pt>
                <c:pt idx="523">
                  <c:v>47290</c:v>
                </c:pt>
                <c:pt idx="524">
                  <c:v>47290</c:v>
                </c:pt>
                <c:pt idx="525">
                  <c:v>47290</c:v>
                </c:pt>
                <c:pt idx="526">
                  <c:v>47290</c:v>
                </c:pt>
                <c:pt idx="527">
                  <c:v>47290</c:v>
                </c:pt>
                <c:pt idx="528">
                  <c:v>47290</c:v>
                </c:pt>
                <c:pt idx="529">
                  <c:v>47290</c:v>
                </c:pt>
                <c:pt idx="530">
                  <c:v>47290</c:v>
                </c:pt>
                <c:pt idx="531">
                  <c:v>47290</c:v>
                </c:pt>
                <c:pt idx="532">
                  <c:v>47290</c:v>
                </c:pt>
                <c:pt idx="533">
                  <c:v>47290</c:v>
                </c:pt>
                <c:pt idx="534">
                  <c:v>47290</c:v>
                </c:pt>
                <c:pt idx="535">
                  <c:v>47290</c:v>
                </c:pt>
                <c:pt idx="536">
                  <c:v>47290</c:v>
                </c:pt>
                <c:pt idx="537">
                  <c:v>47290</c:v>
                </c:pt>
                <c:pt idx="538">
                  <c:v>47290</c:v>
                </c:pt>
                <c:pt idx="539">
                  <c:v>47290</c:v>
                </c:pt>
                <c:pt idx="540">
                  <c:v>47290</c:v>
                </c:pt>
                <c:pt idx="541">
                  <c:v>47290</c:v>
                </c:pt>
                <c:pt idx="542">
                  <c:v>47290</c:v>
                </c:pt>
                <c:pt idx="543">
                  <c:v>47290</c:v>
                </c:pt>
                <c:pt idx="544">
                  <c:v>47290</c:v>
                </c:pt>
                <c:pt idx="545">
                  <c:v>47290</c:v>
                </c:pt>
                <c:pt idx="546">
                  <c:v>47290</c:v>
                </c:pt>
                <c:pt idx="547">
                  <c:v>47290</c:v>
                </c:pt>
                <c:pt idx="548">
                  <c:v>47290</c:v>
                </c:pt>
                <c:pt idx="549">
                  <c:v>47290</c:v>
                </c:pt>
                <c:pt idx="550">
                  <c:v>47290</c:v>
                </c:pt>
                <c:pt idx="551">
                  <c:v>47290</c:v>
                </c:pt>
                <c:pt idx="552">
                  <c:v>47290</c:v>
                </c:pt>
                <c:pt idx="553">
                  <c:v>47290</c:v>
                </c:pt>
                <c:pt idx="554">
                  <c:v>47290</c:v>
                </c:pt>
                <c:pt idx="555">
                  <c:v>47290</c:v>
                </c:pt>
                <c:pt idx="556">
                  <c:v>47290</c:v>
                </c:pt>
                <c:pt idx="557">
                  <c:v>47290</c:v>
                </c:pt>
                <c:pt idx="558">
                  <c:v>47290</c:v>
                </c:pt>
                <c:pt idx="559">
                  <c:v>47290</c:v>
                </c:pt>
                <c:pt idx="560">
                  <c:v>47290</c:v>
                </c:pt>
                <c:pt idx="561">
                  <c:v>47290</c:v>
                </c:pt>
                <c:pt idx="562">
                  <c:v>47290</c:v>
                </c:pt>
                <c:pt idx="563">
                  <c:v>47290</c:v>
                </c:pt>
                <c:pt idx="564">
                  <c:v>47290</c:v>
                </c:pt>
                <c:pt idx="565">
                  <c:v>47290</c:v>
                </c:pt>
                <c:pt idx="566">
                  <c:v>47290</c:v>
                </c:pt>
                <c:pt idx="567">
                  <c:v>47290</c:v>
                </c:pt>
                <c:pt idx="568">
                  <c:v>47290</c:v>
                </c:pt>
                <c:pt idx="569">
                  <c:v>47290</c:v>
                </c:pt>
                <c:pt idx="570">
                  <c:v>47290</c:v>
                </c:pt>
                <c:pt idx="571">
                  <c:v>47290</c:v>
                </c:pt>
                <c:pt idx="572">
                  <c:v>47290</c:v>
                </c:pt>
                <c:pt idx="573">
                  <c:v>47290</c:v>
                </c:pt>
                <c:pt idx="574">
                  <c:v>47290</c:v>
                </c:pt>
                <c:pt idx="575">
                  <c:v>47290</c:v>
                </c:pt>
                <c:pt idx="576">
                  <c:v>47290</c:v>
                </c:pt>
                <c:pt idx="577">
                  <c:v>47290</c:v>
                </c:pt>
                <c:pt idx="578">
                  <c:v>47290</c:v>
                </c:pt>
                <c:pt idx="579">
                  <c:v>47290</c:v>
                </c:pt>
                <c:pt idx="580">
                  <c:v>47290</c:v>
                </c:pt>
                <c:pt idx="581">
                  <c:v>47290</c:v>
                </c:pt>
                <c:pt idx="582">
                  <c:v>47290</c:v>
                </c:pt>
                <c:pt idx="583">
                  <c:v>47290</c:v>
                </c:pt>
                <c:pt idx="584">
                  <c:v>47290</c:v>
                </c:pt>
                <c:pt idx="585">
                  <c:v>47290</c:v>
                </c:pt>
                <c:pt idx="586">
                  <c:v>47290</c:v>
                </c:pt>
                <c:pt idx="587">
                  <c:v>47290</c:v>
                </c:pt>
                <c:pt idx="588">
                  <c:v>47290</c:v>
                </c:pt>
                <c:pt idx="589">
                  <c:v>47290</c:v>
                </c:pt>
                <c:pt idx="590">
                  <c:v>47290</c:v>
                </c:pt>
                <c:pt idx="591">
                  <c:v>47290</c:v>
                </c:pt>
                <c:pt idx="592">
                  <c:v>47290</c:v>
                </c:pt>
                <c:pt idx="593">
                  <c:v>47290</c:v>
                </c:pt>
                <c:pt idx="594">
                  <c:v>47290</c:v>
                </c:pt>
                <c:pt idx="595">
                  <c:v>47290</c:v>
                </c:pt>
                <c:pt idx="596">
                  <c:v>47290</c:v>
                </c:pt>
                <c:pt idx="597">
                  <c:v>47290</c:v>
                </c:pt>
                <c:pt idx="598">
                  <c:v>47290</c:v>
                </c:pt>
                <c:pt idx="599">
                  <c:v>47290</c:v>
                </c:pt>
                <c:pt idx="600">
                  <c:v>47290</c:v>
                </c:pt>
                <c:pt idx="601">
                  <c:v>47290</c:v>
                </c:pt>
                <c:pt idx="602">
                  <c:v>47290</c:v>
                </c:pt>
                <c:pt idx="603">
                  <c:v>47290</c:v>
                </c:pt>
                <c:pt idx="604">
                  <c:v>47290</c:v>
                </c:pt>
                <c:pt idx="605">
                  <c:v>47290</c:v>
                </c:pt>
                <c:pt idx="606">
                  <c:v>47290</c:v>
                </c:pt>
                <c:pt idx="607">
                  <c:v>47290</c:v>
                </c:pt>
                <c:pt idx="608">
                  <c:v>47290</c:v>
                </c:pt>
                <c:pt idx="609">
                  <c:v>47290</c:v>
                </c:pt>
                <c:pt idx="610">
                  <c:v>47290</c:v>
                </c:pt>
                <c:pt idx="611">
                  <c:v>47290</c:v>
                </c:pt>
                <c:pt idx="612">
                  <c:v>47290</c:v>
                </c:pt>
                <c:pt idx="613">
                  <c:v>47290</c:v>
                </c:pt>
                <c:pt idx="614">
                  <c:v>47290</c:v>
                </c:pt>
                <c:pt idx="615">
                  <c:v>47290</c:v>
                </c:pt>
                <c:pt idx="616">
                  <c:v>47290</c:v>
                </c:pt>
                <c:pt idx="617">
                  <c:v>47290</c:v>
                </c:pt>
                <c:pt idx="618">
                  <c:v>47290</c:v>
                </c:pt>
                <c:pt idx="619">
                  <c:v>47290</c:v>
                </c:pt>
                <c:pt idx="620">
                  <c:v>47290</c:v>
                </c:pt>
                <c:pt idx="621">
                  <c:v>47290</c:v>
                </c:pt>
                <c:pt idx="622">
                  <c:v>47290</c:v>
                </c:pt>
                <c:pt idx="623">
                  <c:v>47290</c:v>
                </c:pt>
                <c:pt idx="624">
                  <c:v>47290</c:v>
                </c:pt>
                <c:pt idx="625">
                  <c:v>47290</c:v>
                </c:pt>
                <c:pt idx="626">
                  <c:v>47290</c:v>
                </c:pt>
                <c:pt idx="627">
                  <c:v>47290</c:v>
                </c:pt>
                <c:pt idx="628">
                  <c:v>47290</c:v>
                </c:pt>
                <c:pt idx="629">
                  <c:v>47290</c:v>
                </c:pt>
                <c:pt idx="630">
                  <c:v>47290</c:v>
                </c:pt>
                <c:pt idx="631">
                  <c:v>47290</c:v>
                </c:pt>
                <c:pt idx="632">
                  <c:v>47290</c:v>
                </c:pt>
                <c:pt idx="633">
                  <c:v>47290</c:v>
                </c:pt>
                <c:pt idx="634">
                  <c:v>47290</c:v>
                </c:pt>
                <c:pt idx="635">
                  <c:v>47290</c:v>
                </c:pt>
                <c:pt idx="636">
                  <c:v>47290</c:v>
                </c:pt>
                <c:pt idx="637">
                  <c:v>47290</c:v>
                </c:pt>
                <c:pt idx="638">
                  <c:v>47290</c:v>
                </c:pt>
                <c:pt idx="639">
                  <c:v>47290</c:v>
                </c:pt>
                <c:pt idx="640">
                  <c:v>47290</c:v>
                </c:pt>
                <c:pt idx="641">
                  <c:v>47290</c:v>
                </c:pt>
                <c:pt idx="642">
                  <c:v>47290</c:v>
                </c:pt>
                <c:pt idx="643">
                  <c:v>47290</c:v>
                </c:pt>
                <c:pt idx="644">
                  <c:v>47290</c:v>
                </c:pt>
                <c:pt idx="645">
                  <c:v>47290</c:v>
                </c:pt>
                <c:pt idx="646">
                  <c:v>47290</c:v>
                </c:pt>
                <c:pt idx="647">
                  <c:v>47290</c:v>
                </c:pt>
                <c:pt idx="648">
                  <c:v>47290</c:v>
                </c:pt>
                <c:pt idx="649">
                  <c:v>47290</c:v>
                </c:pt>
                <c:pt idx="650">
                  <c:v>47290</c:v>
                </c:pt>
                <c:pt idx="651">
                  <c:v>47290</c:v>
                </c:pt>
                <c:pt idx="652">
                  <c:v>47290</c:v>
                </c:pt>
                <c:pt idx="653">
                  <c:v>47290</c:v>
                </c:pt>
                <c:pt idx="654">
                  <c:v>47290</c:v>
                </c:pt>
                <c:pt idx="655">
                  <c:v>47290</c:v>
                </c:pt>
                <c:pt idx="656">
                  <c:v>47290</c:v>
                </c:pt>
                <c:pt idx="657">
                  <c:v>47290</c:v>
                </c:pt>
                <c:pt idx="658">
                  <c:v>47290</c:v>
                </c:pt>
                <c:pt idx="659">
                  <c:v>47290</c:v>
                </c:pt>
                <c:pt idx="660">
                  <c:v>47290</c:v>
                </c:pt>
                <c:pt idx="661">
                  <c:v>47290</c:v>
                </c:pt>
                <c:pt idx="662">
                  <c:v>47290</c:v>
                </c:pt>
                <c:pt idx="663">
                  <c:v>47290</c:v>
                </c:pt>
                <c:pt idx="664">
                  <c:v>47290</c:v>
                </c:pt>
                <c:pt idx="665">
                  <c:v>47290</c:v>
                </c:pt>
                <c:pt idx="666">
                  <c:v>47290</c:v>
                </c:pt>
                <c:pt idx="667">
                  <c:v>47290</c:v>
                </c:pt>
                <c:pt idx="668">
                  <c:v>47290</c:v>
                </c:pt>
                <c:pt idx="669">
                  <c:v>47290</c:v>
                </c:pt>
                <c:pt idx="670">
                  <c:v>47290</c:v>
                </c:pt>
                <c:pt idx="671">
                  <c:v>47290</c:v>
                </c:pt>
                <c:pt idx="672">
                  <c:v>47290</c:v>
                </c:pt>
                <c:pt idx="673">
                  <c:v>47290</c:v>
                </c:pt>
                <c:pt idx="674">
                  <c:v>47290</c:v>
                </c:pt>
                <c:pt idx="675">
                  <c:v>47290</c:v>
                </c:pt>
                <c:pt idx="676">
                  <c:v>47290</c:v>
                </c:pt>
                <c:pt idx="677">
                  <c:v>47290</c:v>
                </c:pt>
                <c:pt idx="678">
                  <c:v>47290</c:v>
                </c:pt>
                <c:pt idx="679">
                  <c:v>47290</c:v>
                </c:pt>
                <c:pt idx="680">
                  <c:v>47290</c:v>
                </c:pt>
                <c:pt idx="681">
                  <c:v>47290</c:v>
                </c:pt>
                <c:pt idx="682">
                  <c:v>47290</c:v>
                </c:pt>
                <c:pt idx="683">
                  <c:v>47290</c:v>
                </c:pt>
                <c:pt idx="684">
                  <c:v>47290</c:v>
                </c:pt>
                <c:pt idx="685">
                  <c:v>47290</c:v>
                </c:pt>
                <c:pt idx="686">
                  <c:v>47290</c:v>
                </c:pt>
                <c:pt idx="687">
                  <c:v>47290</c:v>
                </c:pt>
                <c:pt idx="688">
                  <c:v>47290</c:v>
                </c:pt>
                <c:pt idx="689">
                  <c:v>47290</c:v>
                </c:pt>
                <c:pt idx="690">
                  <c:v>47290</c:v>
                </c:pt>
                <c:pt idx="691">
                  <c:v>47290</c:v>
                </c:pt>
                <c:pt idx="692">
                  <c:v>47290</c:v>
                </c:pt>
                <c:pt idx="693">
                  <c:v>47290</c:v>
                </c:pt>
                <c:pt idx="694">
                  <c:v>47290</c:v>
                </c:pt>
                <c:pt idx="695">
                  <c:v>47290</c:v>
                </c:pt>
                <c:pt idx="696">
                  <c:v>47290</c:v>
                </c:pt>
                <c:pt idx="697">
                  <c:v>47290</c:v>
                </c:pt>
                <c:pt idx="698">
                  <c:v>47290</c:v>
                </c:pt>
                <c:pt idx="699">
                  <c:v>47290</c:v>
                </c:pt>
                <c:pt idx="700">
                  <c:v>47290</c:v>
                </c:pt>
                <c:pt idx="701">
                  <c:v>47290</c:v>
                </c:pt>
                <c:pt idx="702">
                  <c:v>47290</c:v>
                </c:pt>
                <c:pt idx="703">
                  <c:v>47290</c:v>
                </c:pt>
                <c:pt idx="704">
                  <c:v>47290</c:v>
                </c:pt>
                <c:pt idx="705">
                  <c:v>47290</c:v>
                </c:pt>
                <c:pt idx="706">
                  <c:v>47290</c:v>
                </c:pt>
                <c:pt idx="707">
                  <c:v>47290</c:v>
                </c:pt>
                <c:pt idx="708">
                  <c:v>47290</c:v>
                </c:pt>
                <c:pt idx="709">
                  <c:v>47290</c:v>
                </c:pt>
                <c:pt idx="710">
                  <c:v>47290</c:v>
                </c:pt>
                <c:pt idx="711">
                  <c:v>47290</c:v>
                </c:pt>
                <c:pt idx="712">
                  <c:v>47290</c:v>
                </c:pt>
                <c:pt idx="713">
                  <c:v>47290</c:v>
                </c:pt>
                <c:pt idx="714">
                  <c:v>47290</c:v>
                </c:pt>
                <c:pt idx="715">
                  <c:v>47290</c:v>
                </c:pt>
                <c:pt idx="716">
                  <c:v>47290</c:v>
                </c:pt>
                <c:pt idx="717">
                  <c:v>47290</c:v>
                </c:pt>
                <c:pt idx="718">
                  <c:v>47290</c:v>
                </c:pt>
                <c:pt idx="719">
                  <c:v>47290</c:v>
                </c:pt>
                <c:pt idx="720">
                  <c:v>47290</c:v>
                </c:pt>
                <c:pt idx="721">
                  <c:v>47290</c:v>
                </c:pt>
                <c:pt idx="722">
                  <c:v>47290</c:v>
                </c:pt>
                <c:pt idx="723">
                  <c:v>47290</c:v>
                </c:pt>
                <c:pt idx="724">
                  <c:v>47290</c:v>
                </c:pt>
                <c:pt idx="725">
                  <c:v>47290</c:v>
                </c:pt>
                <c:pt idx="726">
                  <c:v>47290</c:v>
                </c:pt>
                <c:pt idx="727">
                  <c:v>47290</c:v>
                </c:pt>
                <c:pt idx="728">
                  <c:v>47290</c:v>
                </c:pt>
                <c:pt idx="729">
                  <c:v>47290</c:v>
                </c:pt>
                <c:pt idx="730">
                  <c:v>47290</c:v>
                </c:pt>
                <c:pt idx="731">
                  <c:v>47290</c:v>
                </c:pt>
                <c:pt idx="732">
                  <c:v>47290</c:v>
                </c:pt>
                <c:pt idx="733">
                  <c:v>47290</c:v>
                </c:pt>
                <c:pt idx="734">
                  <c:v>47290</c:v>
                </c:pt>
                <c:pt idx="735">
                  <c:v>47290</c:v>
                </c:pt>
                <c:pt idx="736">
                  <c:v>47290</c:v>
                </c:pt>
                <c:pt idx="737">
                  <c:v>47290</c:v>
                </c:pt>
                <c:pt idx="738">
                  <c:v>47290</c:v>
                </c:pt>
                <c:pt idx="739">
                  <c:v>47290</c:v>
                </c:pt>
                <c:pt idx="740">
                  <c:v>47290</c:v>
                </c:pt>
                <c:pt idx="741">
                  <c:v>47290</c:v>
                </c:pt>
                <c:pt idx="742">
                  <c:v>47290</c:v>
                </c:pt>
                <c:pt idx="743">
                  <c:v>47290</c:v>
                </c:pt>
                <c:pt idx="744">
                  <c:v>47290</c:v>
                </c:pt>
                <c:pt idx="745">
                  <c:v>47290</c:v>
                </c:pt>
                <c:pt idx="746">
                  <c:v>47290</c:v>
                </c:pt>
                <c:pt idx="747">
                  <c:v>47290</c:v>
                </c:pt>
                <c:pt idx="748">
                  <c:v>47290</c:v>
                </c:pt>
                <c:pt idx="749">
                  <c:v>47290</c:v>
                </c:pt>
                <c:pt idx="750">
                  <c:v>47290</c:v>
                </c:pt>
                <c:pt idx="751">
                  <c:v>47290</c:v>
                </c:pt>
                <c:pt idx="752">
                  <c:v>47290</c:v>
                </c:pt>
                <c:pt idx="753">
                  <c:v>47290</c:v>
                </c:pt>
                <c:pt idx="754">
                  <c:v>47290</c:v>
                </c:pt>
                <c:pt idx="755">
                  <c:v>47290</c:v>
                </c:pt>
                <c:pt idx="756">
                  <c:v>47290</c:v>
                </c:pt>
                <c:pt idx="757">
                  <c:v>47290</c:v>
                </c:pt>
                <c:pt idx="758">
                  <c:v>47290</c:v>
                </c:pt>
                <c:pt idx="759">
                  <c:v>47290</c:v>
                </c:pt>
                <c:pt idx="760">
                  <c:v>47290</c:v>
                </c:pt>
                <c:pt idx="761">
                  <c:v>47290</c:v>
                </c:pt>
                <c:pt idx="762">
                  <c:v>47290</c:v>
                </c:pt>
                <c:pt idx="763">
                  <c:v>47290</c:v>
                </c:pt>
                <c:pt idx="764">
                  <c:v>47290</c:v>
                </c:pt>
                <c:pt idx="765">
                  <c:v>47290</c:v>
                </c:pt>
                <c:pt idx="766">
                  <c:v>47290</c:v>
                </c:pt>
                <c:pt idx="767">
                  <c:v>47290</c:v>
                </c:pt>
                <c:pt idx="768">
                  <c:v>47290</c:v>
                </c:pt>
                <c:pt idx="769">
                  <c:v>47290</c:v>
                </c:pt>
                <c:pt idx="770">
                  <c:v>47290</c:v>
                </c:pt>
                <c:pt idx="771">
                  <c:v>47290</c:v>
                </c:pt>
                <c:pt idx="772">
                  <c:v>47290</c:v>
                </c:pt>
                <c:pt idx="773">
                  <c:v>47290</c:v>
                </c:pt>
                <c:pt idx="774">
                  <c:v>47290</c:v>
                </c:pt>
                <c:pt idx="775">
                  <c:v>47290</c:v>
                </c:pt>
                <c:pt idx="776">
                  <c:v>47290</c:v>
                </c:pt>
                <c:pt idx="777">
                  <c:v>47290</c:v>
                </c:pt>
                <c:pt idx="778">
                  <c:v>47290</c:v>
                </c:pt>
                <c:pt idx="779">
                  <c:v>47290</c:v>
                </c:pt>
                <c:pt idx="780">
                  <c:v>47290</c:v>
                </c:pt>
                <c:pt idx="781">
                  <c:v>47290</c:v>
                </c:pt>
                <c:pt idx="782">
                  <c:v>47290</c:v>
                </c:pt>
                <c:pt idx="783">
                  <c:v>47290</c:v>
                </c:pt>
                <c:pt idx="784">
                  <c:v>47290</c:v>
                </c:pt>
                <c:pt idx="785">
                  <c:v>47290</c:v>
                </c:pt>
                <c:pt idx="786">
                  <c:v>47290</c:v>
                </c:pt>
                <c:pt idx="787">
                  <c:v>47290</c:v>
                </c:pt>
                <c:pt idx="788">
                  <c:v>47290</c:v>
                </c:pt>
                <c:pt idx="789">
                  <c:v>47290</c:v>
                </c:pt>
                <c:pt idx="790">
                  <c:v>47290</c:v>
                </c:pt>
                <c:pt idx="791">
                  <c:v>47290</c:v>
                </c:pt>
                <c:pt idx="792">
                  <c:v>47290</c:v>
                </c:pt>
                <c:pt idx="793">
                  <c:v>47290</c:v>
                </c:pt>
                <c:pt idx="794">
                  <c:v>47290</c:v>
                </c:pt>
                <c:pt idx="795">
                  <c:v>47290</c:v>
                </c:pt>
                <c:pt idx="796">
                  <c:v>47290</c:v>
                </c:pt>
                <c:pt idx="797">
                  <c:v>47290</c:v>
                </c:pt>
                <c:pt idx="798">
                  <c:v>47290</c:v>
                </c:pt>
                <c:pt idx="799">
                  <c:v>47290</c:v>
                </c:pt>
                <c:pt idx="800">
                  <c:v>47290</c:v>
                </c:pt>
                <c:pt idx="801">
                  <c:v>47290</c:v>
                </c:pt>
                <c:pt idx="802">
                  <c:v>47290</c:v>
                </c:pt>
                <c:pt idx="803">
                  <c:v>47290</c:v>
                </c:pt>
                <c:pt idx="804">
                  <c:v>47290</c:v>
                </c:pt>
                <c:pt idx="805">
                  <c:v>47290</c:v>
                </c:pt>
                <c:pt idx="806">
                  <c:v>47290</c:v>
                </c:pt>
                <c:pt idx="807">
                  <c:v>47290</c:v>
                </c:pt>
                <c:pt idx="808">
                  <c:v>47290</c:v>
                </c:pt>
                <c:pt idx="809">
                  <c:v>47290</c:v>
                </c:pt>
                <c:pt idx="810">
                  <c:v>47290</c:v>
                </c:pt>
                <c:pt idx="811">
                  <c:v>47290</c:v>
                </c:pt>
                <c:pt idx="812">
                  <c:v>47290</c:v>
                </c:pt>
                <c:pt idx="813">
                  <c:v>47290</c:v>
                </c:pt>
                <c:pt idx="814">
                  <c:v>47290</c:v>
                </c:pt>
                <c:pt idx="815">
                  <c:v>47290</c:v>
                </c:pt>
                <c:pt idx="816">
                  <c:v>47290</c:v>
                </c:pt>
                <c:pt idx="817">
                  <c:v>47290</c:v>
                </c:pt>
                <c:pt idx="818">
                  <c:v>47290</c:v>
                </c:pt>
                <c:pt idx="819">
                  <c:v>47290</c:v>
                </c:pt>
                <c:pt idx="820">
                  <c:v>47290</c:v>
                </c:pt>
                <c:pt idx="821">
                  <c:v>47290</c:v>
                </c:pt>
                <c:pt idx="822">
                  <c:v>47290</c:v>
                </c:pt>
                <c:pt idx="823">
                  <c:v>47290</c:v>
                </c:pt>
                <c:pt idx="824">
                  <c:v>47290</c:v>
                </c:pt>
                <c:pt idx="825">
                  <c:v>47290</c:v>
                </c:pt>
                <c:pt idx="826">
                  <c:v>47290</c:v>
                </c:pt>
                <c:pt idx="827">
                  <c:v>47290</c:v>
                </c:pt>
                <c:pt idx="828">
                  <c:v>47290</c:v>
                </c:pt>
                <c:pt idx="829">
                  <c:v>47290</c:v>
                </c:pt>
                <c:pt idx="830">
                  <c:v>47290</c:v>
                </c:pt>
                <c:pt idx="831">
                  <c:v>47290</c:v>
                </c:pt>
                <c:pt idx="832">
                  <c:v>47290</c:v>
                </c:pt>
                <c:pt idx="833">
                  <c:v>47290</c:v>
                </c:pt>
                <c:pt idx="834">
                  <c:v>47290</c:v>
                </c:pt>
                <c:pt idx="835">
                  <c:v>47290</c:v>
                </c:pt>
                <c:pt idx="836">
                  <c:v>47290</c:v>
                </c:pt>
                <c:pt idx="837">
                  <c:v>47290</c:v>
                </c:pt>
                <c:pt idx="838">
                  <c:v>47290</c:v>
                </c:pt>
                <c:pt idx="839">
                  <c:v>47290</c:v>
                </c:pt>
                <c:pt idx="840">
                  <c:v>47290</c:v>
                </c:pt>
                <c:pt idx="841">
                  <c:v>47290</c:v>
                </c:pt>
                <c:pt idx="842">
                  <c:v>47290</c:v>
                </c:pt>
                <c:pt idx="843">
                  <c:v>47290</c:v>
                </c:pt>
                <c:pt idx="844">
                  <c:v>47290</c:v>
                </c:pt>
                <c:pt idx="845">
                  <c:v>47290</c:v>
                </c:pt>
                <c:pt idx="846">
                  <c:v>47290</c:v>
                </c:pt>
                <c:pt idx="847">
                  <c:v>47290</c:v>
                </c:pt>
                <c:pt idx="848">
                  <c:v>47290</c:v>
                </c:pt>
                <c:pt idx="849">
                  <c:v>47290</c:v>
                </c:pt>
                <c:pt idx="850">
                  <c:v>47290</c:v>
                </c:pt>
                <c:pt idx="851">
                  <c:v>47290</c:v>
                </c:pt>
                <c:pt idx="852">
                  <c:v>47290</c:v>
                </c:pt>
                <c:pt idx="853">
                  <c:v>47290</c:v>
                </c:pt>
                <c:pt idx="854">
                  <c:v>47290</c:v>
                </c:pt>
                <c:pt idx="855">
                  <c:v>47290</c:v>
                </c:pt>
                <c:pt idx="856">
                  <c:v>47290</c:v>
                </c:pt>
                <c:pt idx="857">
                  <c:v>47290</c:v>
                </c:pt>
                <c:pt idx="858">
                  <c:v>47290</c:v>
                </c:pt>
                <c:pt idx="859">
                  <c:v>47290</c:v>
                </c:pt>
                <c:pt idx="860">
                  <c:v>47290</c:v>
                </c:pt>
                <c:pt idx="861">
                  <c:v>47290</c:v>
                </c:pt>
                <c:pt idx="862">
                  <c:v>47290</c:v>
                </c:pt>
                <c:pt idx="863">
                  <c:v>47290</c:v>
                </c:pt>
                <c:pt idx="864">
                  <c:v>47290</c:v>
                </c:pt>
                <c:pt idx="865">
                  <c:v>47290</c:v>
                </c:pt>
                <c:pt idx="866">
                  <c:v>47290</c:v>
                </c:pt>
                <c:pt idx="867">
                  <c:v>47290</c:v>
                </c:pt>
                <c:pt idx="868">
                  <c:v>47290</c:v>
                </c:pt>
                <c:pt idx="869">
                  <c:v>47290</c:v>
                </c:pt>
                <c:pt idx="870">
                  <c:v>47290</c:v>
                </c:pt>
                <c:pt idx="871">
                  <c:v>47290</c:v>
                </c:pt>
                <c:pt idx="872">
                  <c:v>47290</c:v>
                </c:pt>
                <c:pt idx="873">
                  <c:v>47290</c:v>
                </c:pt>
                <c:pt idx="874">
                  <c:v>47290</c:v>
                </c:pt>
                <c:pt idx="875">
                  <c:v>47290</c:v>
                </c:pt>
                <c:pt idx="876">
                  <c:v>47290</c:v>
                </c:pt>
                <c:pt idx="877">
                  <c:v>47290</c:v>
                </c:pt>
                <c:pt idx="878">
                  <c:v>47290</c:v>
                </c:pt>
                <c:pt idx="879">
                  <c:v>47290</c:v>
                </c:pt>
                <c:pt idx="880">
                  <c:v>47290</c:v>
                </c:pt>
                <c:pt idx="881">
                  <c:v>47290</c:v>
                </c:pt>
                <c:pt idx="882">
                  <c:v>47290</c:v>
                </c:pt>
                <c:pt idx="883">
                  <c:v>47290</c:v>
                </c:pt>
                <c:pt idx="884">
                  <c:v>47290</c:v>
                </c:pt>
                <c:pt idx="885">
                  <c:v>47290</c:v>
                </c:pt>
                <c:pt idx="886">
                  <c:v>47290</c:v>
                </c:pt>
                <c:pt idx="887">
                  <c:v>47290</c:v>
                </c:pt>
                <c:pt idx="888">
                  <c:v>47290</c:v>
                </c:pt>
                <c:pt idx="889">
                  <c:v>47290</c:v>
                </c:pt>
                <c:pt idx="890">
                  <c:v>47290</c:v>
                </c:pt>
                <c:pt idx="891">
                  <c:v>47290</c:v>
                </c:pt>
                <c:pt idx="892">
                  <c:v>47290</c:v>
                </c:pt>
                <c:pt idx="893">
                  <c:v>47290</c:v>
                </c:pt>
                <c:pt idx="894">
                  <c:v>47290</c:v>
                </c:pt>
                <c:pt idx="895">
                  <c:v>47290</c:v>
                </c:pt>
                <c:pt idx="896">
                  <c:v>47290</c:v>
                </c:pt>
                <c:pt idx="897">
                  <c:v>47290</c:v>
                </c:pt>
                <c:pt idx="898">
                  <c:v>47290</c:v>
                </c:pt>
                <c:pt idx="899">
                  <c:v>47290</c:v>
                </c:pt>
                <c:pt idx="900">
                  <c:v>47290</c:v>
                </c:pt>
                <c:pt idx="901">
                  <c:v>47290</c:v>
                </c:pt>
                <c:pt idx="902">
                  <c:v>47290</c:v>
                </c:pt>
                <c:pt idx="903">
                  <c:v>47290</c:v>
                </c:pt>
                <c:pt idx="904">
                  <c:v>47290</c:v>
                </c:pt>
                <c:pt idx="905">
                  <c:v>47290</c:v>
                </c:pt>
                <c:pt idx="906">
                  <c:v>47290</c:v>
                </c:pt>
                <c:pt idx="907">
                  <c:v>47290</c:v>
                </c:pt>
                <c:pt idx="908">
                  <c:v>47290</c:v>
                </c:pt>
                <c:pt idx="909">
                  <c:v>47290</c:v>
                </c:pt>
                <c:pt idx="910">
                  <c:v>47290</c:v>
                </c:pt>
                <c:pt idx="911">
                  <c:v>47290</c:v>
                </c:pt>
                <c:pt idx="912">
                  <c:v>47290</c:v>
                </c:pt>
                <c:pt idx="913">
                  <c:v>47290</c:v>
                </c:pt>
                <c:pt idx="914">
                  <c:v>47290</c:v>
                </c:pt>
                <c:pt idx="915">
                  <c:v>47290</c:v>
                </c:pt>
                <c:pt idx="916">
                  <c:v>47290</c:v>
                </c:pt>
                <c:pt idx="917">
                  <c:v>47290</c:v>
                </c:pt>
                <c:pt idx="918">
                  <c:v>47290</c:v>
                </c:pt>
                <c:pt idx="919">
                  <c:v>47290</c:v>
                </c:pt>
                <c:pt idx="920">
                  <c:v>47290</c:v>
                </c:pt>
                <c:pt idx="921">
                  <c:v>47290</c:v>
                </c:pt>
                <c:pt idx="922">
                  <c:v>47290</c:v>
                </c:pt>
                <c:pt idx="923">
                  <c:v>47290</c:v>
                </c:pt>
                <c:pt idx="924">
                  <c:v>47290</c:v>
                </c:pt>
                <c:pt idx="925">
                  <c:v>47290</c:v>
                </c:pt>
                <c:pt idx="926">
                  <c:v>47290</c:v>
                </c:pt>
                <c:pt idx="927">
                  <c:v>47290</c:v>
                </c:pt>
                <c:pt idx="928">
                  <c:v>47290</c:v>
                </c:pt>
                <c:pt idx="929">
                  <c:v>47290</c:v>
                </c:pt>
                <c:pt idx="930">
                  <c:v>47290</c:v>
                </c:pt>
                <c:pt idx="931">
                  <c:v>47290</c:v>
                </c:pt>
                <c:pt idx="932">
                  <c:v>47290</c:v>
                </c:pt>
                <c:pt idx="933">
                  <c:v>47290</c:v>
                </c:pt>
                <c:pt idx="934">
                  <c:v>47290</c:v>
                </c:pt>
                <c:pt idx="935">
                  <c:v>47290</c:v>
                </c:pt>
                <c:pt idx="936">
                  <c:v>47290</c:v>
                </c:pt>
                <c:pt idx="937">
                  <c:v>47290</c:v>
                </c:pt>
                <c:pt idx="938">
                  <c:v>47290</c:v>
                </c:pt>
                <c:pt idx="939">
                  <c:v>47290</c:v>
                </c:pt>
                <c:pt idx="940">
                  <c:v>47290</c:v>
                </c:pt>
                <c:pt idx="941">
                  <c:v>47290</c:v>
                </c:pt>
                <c:pt idx="942">
                  <c:v>47290</c:v>
                </c:pt>
                <c:pt idx="943">
                  <c:v>47290</c:v>
                </c:pt>
                <c:pt idx="944">
                  <c:v>47290</c:v>
                </c:pt>
                <c:pt idx="945">
                  <c:v>47290</c:v>
                </c:pt>
                <c:pt idx="946">
                  <c:v>47290</c:v>
                </c:pt>
                <c:pt idx="947">
                  <c:v>47290</c:v>
                </c:pt>
                <c:pt idx="948">
                  <c:v>47290</c:v>
                </c:pt>
                <c:pt idx="949">
                  <c:v>47290</c:v>
                </c:pt>
                <c:pt idx="950">
                  <c:v>47290</c:v>
                </c:pt>
                <c:pt idx="951">
                  <c:v>47290</c:v>
                </c:pt>
                <c:pt idx="952">
                  <c:v>47290</c:v>
                </c:pt>
                <c:pt idx="953">
                  <c:v>47290</c:v>
                </c:pt>
                <c:pt idx="954">
                  <c:v>47290</c:v>
                </c:pt>
                <c:pt idx="955">
                  <c:v>47290</c:v>
                </c:pt>
                <c:pt idx="956">
                  <c:v>47290</c:v>
                </c:pt>
                <c:pt idx="957">
                  <c:v>47290</c:v>
                </c:pt>
                <c:pt idx="958">
                  <c:v>47290</c:v>
                </c:pt>
                <c:pt idx="959">
                  <c:v>47290</c:v>
                </c:pt>
                <c:pt idx="960">
                  <c:v>47290</c:v>
                </c:pt>
                <c:pt idx="961">
                  <c:v>47290</c:v>
                </c:pt>
                <c:pt idx="962">
                  <c:v>47290</c:v>
                </c:pt>
                <c:pt idx="963">
                  <c:v>47290</c:v>
                </c:pt>
                <c:pt idx="964">
                  <c:v>47290</c:v>
                </c:pt>
                <c:pt idx="965">
                  <c:v>47290</c:v>
                </c:pt>
                <c:pt idx="966">
                  <c:v>47290</c:v>
                </c:pt>
                <c:pt idx="967">
                  <c:v>47290</c:v>
                </c:pt>
                <c:pt idx="968">
                  <c:v>47290</c:v>
                </c:pt>
                <c:pt idx="969">
                  <c:v>47290</c:v>
                </c:pt>
                <c:pt idx="970">
                  <c:v>47290</c:v>
                </c:pt>
                <c:pt idx="971">
                  <c:v>47290</c:v>
                </c:pt>
                <c:pt idx="972">
                  <c:v>47290</c:v>
                </c:pt>
                <c:pt idx="973">
                  <c:v>47290</c:v>
                </c:pt>
                <c:pt idx="974">
                  <c:v>47290</c:v>
                </c:pt>
                <c:pt idx="975">
                  <c:v>47290</c:v>
                </c:pt>
                <c:pt idx="976">
                  <c:v>47290</c:v>
                </c:pt>
                <c:pt idx="977">
                  <c:v>47290</c:v>
                </c:pt>
                <c:pt idx="978">
                  <c:v>47290</c:v>
                </c:pt>
                <c:pt idx="979">
                  <c:v>47290</c:v>
                </c:pt>
                <c:pt idx="980">
                  <c:v>47290</c:v>
                </c:pt>
                <c:pt idx="981">
                  <c:v>47290</c:v>
                </c:pt>
                <c:pt idx="982">
                  <c:v>47290</c:v>
                </c:pt>
                <c:pt idx="983">
                  <c:v>47290</c:v>
                </c:pt>
                <c:pt idx="984">
                  <c:v>47290</c:v>
                </c:pt>
                <c:pt idx="985">
                  <c:v>47290</c:v>
                </c:pt>
                <c:pt idx="986">
                  <c:v>47290</c:v>
                </c:pt>
                <c:pt idx="987">
                  <c:v>47290</c:v>
                </c:pt>
                <c:pt idx="988">
                  <c:v>47290</c:v>
                </c:pt>
                <c:pt idx="989">
                  <c:v>47290</c:v>
                </c:pt>
                <c:pt idx="990">
                  <c:v>47290</c:v>
                </c:pt>
                <c:pt idx="991">
                  <c:v>47290</c:v>
                </c:pt>
                <c:pt idx="992">
                  <c:v>47290</c:v>
                </c:pt>
                <c:pt idx="993">
                  <c:v>47290</c:v>
                </c:pt>
                <c:pt idx="994">
                  <c:v>47290</c:v>
                </c:pt>
                <c:pt idx="995">
                  <c:v>47290</c:v>
                </c:pt>
                <c:pt idx="996">
                  <c:v>47290</c:v>
                </c:pt>
                <c:pt idx="997">
                  <c:v>47290</c:v>
                </c:pt>
                <c:pt idx="998">
                  <c:v>47290</c:v>
                </c:pt>
                <c:pt idx="999">
                  <c:v>47290</c:v>
                </c:pt>
                <c:pt idx="1000">
                  <c:v>47290</c:v>
                </c:pt>
                <c:pt idx="1001">
                  <c:v>47290</c:v>
                </c:pt>
                <c:pt idx="1002">
                  <c:v>47290</c:v>
                </c:pt>
                <c:pt idx="1003">
                  <c:v>47290</c:v>
                </c:pt>
                <c:pt idx="1004">
                  <c:v>47290</c:v>
                </c:pt>
                <c:pt idx="1005">
                  <c:v>47290</c:v>
                </c:pt>
                <c:pt idx="1006">
                  <c:v>47290</c:v>
                </c:pt>
                <c:pt idx="1007">
                  <c:v>47290</c:v>
                </c:pt>
                <c:pt idx="1008">
                  <c:v>47290</c:v>
                </c:pt>
                <c:pt idx="1009">
                  <c:v>47290</c:v>
                </c:pt>
                <c:pt idx="1010">
                  <c:v>47290</c:v>
                </c:pt>
                <c:pt idx="1011">
                  <c:v>47290</c:v>
                </c:pt>
                <c:pt idx="1012">
                  <c:v>47290</c:v>
                </c:pt>
                <c:pt idx="1013">
                  <c:v>47290</c:v>
                </c:pt>
                <c:pt idx="1014">
                  <c:v>47290</c:v>
                </c:pt>
                <c:pt idx="1015">
                  <c:v>47290</c:v>
                </c:pt>
                <c:pt idx="1016">
                  <c:v>47290</c:v>
                </c:pt>
                <c:pt idx="1017">
                  <c:v>47290</c:v>
                </c:pt>
                <c:pt idx="1018">
                  <c:v>47290</c:v>
                </c:pt>
                <c:pt idx="1019">
                  <c:v>47290</c:v>
                </c:pt>
                <c:pt idx="1020">
                  <c:v>47290</c:v>
                </c:pt>
                <c:pt idx="1021">
                  <c:v>47290</c:v>
                </c:pt>
                <c:pt idx="1022">
                  <c:v>47290</c:v>
                </c:pt>
                <c:pt idx="1023">
                  <c:v>47290</c:v>
                </c:pt>
                <c:pt idx="1024">
                  <c:v>47290</c:v>
                </c:pt>
                <c:pt idx="1025">
                  <c:v>47290</c:v>
                </c:pt>
                <c:pt idx="1026">
                  <c:v>47290</c:v>
                </c:pt>
                <c:pt idx="1027">
                  <c:v>47290</c:v>
                </c:pt>
                <c:pt idx="1028">
                  <c:v>47290</c:v>
                </c:pt>
                <c:pt idx="1029">
                  <c:v>47290</c:v>
                </c:pt>
                <c:pt idx="1030">
                  <c:v>47290</c:v>
                </c:pt>
                <c:pt idx="1031">
                  <c:v>47290</c:v>
                </c:pt>
                <c:pt idx="1032">
                  <c:v>47290</c:v>
                </c:pt>
                <c:pt idx="1033">
                  <c:v>47290</c:v>
                </c:pt>
                <c:pt idx="1034">
                  <c:v>47290</c:v>
                </c:pt>
                <c:pt idx="1035">
                  <c:v>47290</c:v>
                </c:pt>
                <c:pt idx="1036">
                  <c:v>47290</c:v>
                </c:pt>
                <c:pt idx="1037">
                  <c:v>47290</c:v>
                </c:pt>
                <c:pt idx="1038">
                  <c:v>47290</c:v>
                </c:pt>
                <c:pt idx="1039">
                  <c:v>47290</c:v>
                </c:pt>
                <c:pt idx="1040">
                  <c:v>47290</c:v>
                </c:pt>
                <c:pt idx="1041">
                  <c:v>47290</c:v>
                </c:pt>
                <c:pt idx="1042">
                  <c:v>47290</c:v>
                </c:pt>
                <c:pt idx="1043">
                  <c:v>47290</c:v>
                </c:pt>
                <c:pt idx="1044">
                  <c:v>47290</c:v>
                </c:pt>
                <c:pt idx="1045">
                  <c:v>47290</c:v>
                </c:pt>
                <c:pt idx="1046">
                  <c:v>47290</c:v>
                </c:pt>
                <c:pt idx="1047">
                  <c:v>47290</c:v>
                </c:pt>
                <c:pt idx="1048">
                  <c:v>47290</c:v>
                </c:pt>
                <c:pt idx="1049">
                  <c:v>47290</c:v>
                </c:pt>
                <c:pt idx="1050">
                  <c:v>47290</c:v>
                </c:pt>
                <c:pt idx="1051">
                  <c:v>47290</c:v>
                </c:pt>
                <c:pt idx="1052">
                  <c:v>47290</c:v>
                </c:pt>
                <c:pt idx="1053">
                  <c:v>47290</c:v>
                </c:pt>
                <c:pt idx="1054">
                  <c:v>47290</c:v>
                </c:pt>
                <c:pt idx="1055">
                  <c:v>47290</c:v>
                </c:pt>
                <c:pt idx="1056">
                  <c:v>47290</c:v>
                </c:pt>
                <c:pt idx="1057">
                  <c:v>47290</c:v>
                </c:pt>
                <c:pt idx="1058">
                  <c:v>47290</c:v>
                </c:pt>
                <c:pt idx="1059">
                  <c:v>47290</c:v>
                </c:pt>
                <c:pt idx="1060">
                  <c:v>47290</c:v>
                </c:pt>
                <c:pt idx="1061">
                  <c:v>47290</c:v>
                </c:pt>
                <c:pt idx="1062">
                  <c:v>47290</c:v>
                </c:pt>
                <c:pt idx="1063">
                  <c:v>47290</c:v>
                </c:pt>
                <c:pt idx="1064">
                  <c:v>47290</c:v>
                </c:pt>
                <c:pt idx="1065">
                  <c:v>47290</c:v>
                </c:pt>
                <c:pt idx="1066">
                  <c:v>47290</c:v>
                </c:pt>
                <c:pt idx="1067">
                  <c:v>47290</c:v>
                </c:pt>
                <c:pt idx="1068">
                  <c:v>47290</c:v>
                </c:pt>
                <c:pt idx="1069">
                  <c:v>47290</c:v>
                </c:pt>
                <c:pt idx="1070">
                  <c:v>47290</c:v>
                </c:pt>
                <c:pt idx="1071">
                  <c:v>47290</c:v>
                </c:pt>
                <c:pt idx="1072">
                  <c:v>47290</c:v>
                </c:pt>
                <c:pt idx="1073">
                  <c:v>47290</c:v>
                </c:pt>
                <c:pt idx="1074">
                  <c:v>47290</c:v>
                </c:pt>
                <c:pt idx="1075">
                  <c:v>47290</c:v>
                </c:pt>
                <c:pt idx="1076">
                  <c:v>47290</c:v>
                </c:pt>
                <c:pt idx="1077">
                  <c:v>47290</c:v>
                </c:pt>
                <c:pt idx="1078">
                  <c:v>47290</c:v>
                </c:pt>
                <c:pt idx="1079">
                  <c:v>47290</c:v>
                </c:pt>
                <c:pt idx="1080">
                  <c:v>47290</c:v>
                </c:pt>
                <c:pt idx="1081">
                  <c:v>47290</c:v>
                </c:pt>
                <c:pt idx="1082">
                  <c:v>47290</c:v>
                </c:pt>
                <c:pt idx="1083">
                  <c:v>47290</c:v>
                </c:pt>
                <c:pt idx="1084">
                  <c:v>47290</c:v>
                </c:pt>
                <c:pt idx="1085">
                  <c:v>47290</c:v>
                </c:pt>
                <c:pt idx="1086">
                  <c:v>47290</c:v>
                </c:pt>
                <c:pt idx="1087">
                  <c:v>47290</c:v>
                </c:pt>
                <c:pt idx="1088">
                  <c:v>47290</c:v>
                </c:pt>
                <c:pt idx="1089">
                  <c:v>47290</c:v>
                </c:pt>
                <c:pt idx="1090">
                  <c:v>47290</c:v>
                </c:pt>
                <c:pt idx="1091">
                  <c:v>47290</c:v>
                </c:pt>
                <c:pt idx="1092">
                  <c:v>47290</c:v>
                </c:pt>
                <c:pt idx="1093">
                  <c:v>47290</c:v>
                </c:pt>
                <c:pt idx="1094">
                  <c:v>47290</c:v>
                </c:pt>
                <c:pt idx="1095">
                  <c:v>47290</c:v>
                </c:pt>
                <c:pt idx="1096">
                  <c:v>47290</c:v>
                </c:pt>
                <c:pt idx="1097">
                  <c:v>47290</c:v>
                </c:pt>
                <c:pt idx="1098">
                  <c:v>47290</c:v>
                </c:pt>
                <c:pt idx="1099">
                  <c:v>47290</c:v>
                </c:pt>
                <c:pt idx="1100">
                  <c:v>47290</c:v>
                </c:pt>
                <c:pt idx="1101">
                  <c:v>47290</c:v>
                </c:pt>
                <c:pt idx="1102">
                  <c:v>47290</c:v>
                </c:pt>
                <c:pt idx="1103">
                  <c:v>47290</c:v>
                </c:pt>
                <c:pt idx="1104">
                  <c:v>47290</c:v>
                </c:pt>
                <c:pt idx="1105">
                  <c:v>47290</c:v>
                </c:pt>
                <c:pt idx="1106">
                  <c:v>47290</c:v>
                </c:pt>
                <c:pt idx="1107">
                  <c:v>47290</c:v>
                </c:pt>
                <c:pt idx="1108">
                  <c:v>47290</c:v>
                </c:pt>
                <c:pt idx="1109">
                  <c:v>47290</c:v>
                </c:pt>
                <c:pt idx="1110">
                  <c:v>47290</c:v>
                </c:pt>
                <c:pt idx="1111">
                  <c:v>47290</c:v>
                </c:pt>
                <c:pt idx="1112">
                  <c:v>47290</c:v>
                </c:pt>
                <c:pt idx="1113">
                  <c:v>47290</c:v>
                </c:pt>
                <c:pt idx="1114">
                  <c:v>47290</c:v>
                </c:pt>
                <c:pt idx="1115">
                  <c:v>47290</c:v>
                </c:pt>
                <c:pt idx="1116">
                  <c:v>47290</c:v>
                </c:pt>
                <c:pt idx="1117">
                  <c:v>47290</c:v>
                </c:pt>
                <c:pt idx="1118">
                  <c:v>47290</c:v>
                </c:pt>
                <c:pt idx="1119">
                  <c:v>47290</c:v>
                </c:pt>
                <c:pt idx="1120">
                  <c:v>47290</c:v>
                </c:pt>
                <c:pt idx="1121">
                  <c:v>47290</c:v>
                </c:pt>
                <c:pt idx="1122">
                  <c:v>47290</c:v>
                </c:pt>
                <c:pt idx="1123">
                  <c:v>47290</c:v>
                </c:pt>
                <c:pt idx="1124">
                  <c:v>47290</c:v>
                </c:pt>
                <c:pt idx="1125">
                  <c:v>47290</c:v>
                </c:pt>
                <c:pt idx="1126">
                  <c:v>47290</c:v>
                </c:pt>
                <c:pt idx="1127">
                  <c:v>47290</c:v>
                </c:pt>
                <c:pt idx="1128">
                  <c:v>47290</c:v>
                </c:pt>
                <c:pt idx="1129">
                  <c:v>47290</c:v>
                </c:pt>
                <c:pt idx="1130">
                  <c:v>47290</c:v>
                </c:pt>
                <c:pt idx="1131">
                  <c:v>47290</c:v>
                </c:pt>
                <c:pt idx="1132">
                  <c:v>47290</c:v>
                </c:pt>
                <c:pt idx="1133">
                  <c:v>47290</c:v>
                </c:pt>
                <c:pt idx="1134">
                  <c:v>47290</c:v>
                </c:pt>
                <c:pt idx="1135">
                  <c:v>47290</c:v>
                </c:pt>
                <c:pt idx="1136">
                  <c:v>47290</c:v>
                </c:pt>
                <c:pt idx="1137">
                  <c:v>47290</c:v>
                </c:pt>
                <c:pt idx="1138">
                  <c:v>47290</c:v>
                </c:pt>
                <c:pt idx="1139">
                  <c:v>47290</c:v>
                </c:pt>
                <c:pt idx="1140">
                  <c:v>47290</c:v>
                </c:pt>
                <c:pt idx="1141">
                  <c:v>47290</c:v>
                </c:pt>
                <c:pt idx="1142">
                  <c:v>47290</c:v>
                </c:pt>
                <c:pt idx="1143">
                  <c:v>47290</c:v>
                </c:pt>
                <c:pt idx="1144">
                  <c:v>47290</c:v>
                </c:pt>
                <c:pt idx="1145">
                  <c:v>47290</c:v>
                </c:pt>
                <c:pt idx="1146">
                  <c:v>47290</c:v>
                </c:pt>
                <c:pt idx="1147">
                  <c:v>47290</c:v>
                </c:pt>
                <c:pt idx="1148">
                  <c:v>47290</c:v>
                </c:pt>
                <c:pt idx="1149">
                  <c:v>47290</c:v>
                </c:pt>
                <c:pt idx="1150">
                  <c:v>47290</c:v>
                </c:pt>
                <c:pt idx="1151">
                  <c:v>47290</c:v>
                </c:pt>
                <c:pt idx="1152">
                  <c:v>47290</c:v>
                </c:pt>
                <c:pt idx="1153">
                  <c:v>47290</c:v>
                </c:pt>
                <c:pt idx="1154">
                  <c:v>47290</c:v>
                </c:pt>
                <c:pt idx="1155">
                  <c:v>47290</c:v>
                </c:pt>
                <c:pt idx="1156">
                  <c:v>47290</c:v>
                </c:pt>
                <c:pt idx="1157">
                  <c:v>47290</c:v>
                </c:pt>
                <c:pt idx="1158">
                  <c:v>47290</c:v>
                </c:pt>
                <c:pt idx="1159">
                  <c:v>47290</c:v>
                </c:pt>
                <c:pt idx="1160">
                  <c:v>47290</c:v>
                </c:pt>
                <c:pt idx="1161">
                  <c:v>47290</c:v>
                </c:pt>
                <c:pt idx="1162">
                  <c:v>47290</c:v>
                </c:pt>
                <c:pt idx="1163">
                  <c:v>47290</c:v>
                </c:pt>
                <c:pt idx="1164">
                  <c:v>47290</c:v>
                </c:pt>
                <c:pt idx="1165">
                  <c:v>47290</c:v>
                </c:pt>
                <c:pt idx="1166">
                  <c:v>47290</c:v>
                </c:pt>
                <c:pt idx="1167">
                  <c:v>47290</c:v>
                </c:pt>
                <c:pt idx="1168">
                  <c:v>47290</c:v>
                </c:pt>
                <c:pt idx="1169">
                  <c:v>47290</c:v>
                </c:pt>
                <c:pt idx="1170">
                  <c:v>47290</c:v>
                </c:pt>
                <c:pt idx="1171">
                  <c:v>47290</c:v>
                </c:pt>
                <c:pt idx="1172">
                  <c:v>47290</c:v>
                </c:pt>
                <c:pt idx="1173">
                  <c:v>47290</c:v>
                </c:pt>
                <c:pt idx="1174">
                  <c:v>47290</c:v>
                </c:pt>
                <c:pt idx="1175">
                  <c:v>47290</c:v>
                </c:pt>
                <c:pt idx="1176">
                  <c:v>47290</c:v>
                </c:pt>
                <c:pt idx="1177">
                  <c:v>47290</c:v>
                </c:pt>
                <c:pt idx="1178">
                  <c:v>47290</c:v>
                </c:pt>
                <c:pt idx="1179">
                  <c:v>47290</c:v>
                </c:pt>
                <c:pt idx="1180">
                  <c:v>47290</c:v>
                </c:pt>
                <c:pt idx="1181">
                  <c:v>47290</c:v>
                </c:pt>
                <c:pt idx="1182">
                  <c:v>47290</c:v>
                </c:pt>
                <c:pt idx="1183">
                  <c:v>47290</c:v>
                </c:pt>
                <c:pt idx="1184">
                  <c:v>47290</c:v>
                </c:pt>
                <c:pt idx="1185">
                  <c:v>47290</c:v>
                </c:pt>
                <c:pt idx="1186">
                  <c:v>47290</c:v>
                </c:pt>
                <c:pt idx="1187">
                  <c:v>47290</c:v>
                </c:pt>
                <c:pt idx="1188">
                  <c:v>47290</c:v>
                </c:pt>
                <c:pt idx="1189">
                  <c:v>47290</c:v>
                </c:pt>
                <c:pt idx="1190">
                  <c:v>47290</c:v>
                </c:pt>
                <c:pt idx="1191">
                  <c:v>47290</c:v>
                </c:pt>
                <c:pt idx="1192">
                  <c:v>47290</c:v>
                </c:pt>
                <c:pt idx="1193">
                  <c:v>47290</c:v>
                </c:pt>
                <c:pt idx="1194">
                  <c:v>47290</c:v>
                </c:pt>
                <c:pt idx="1195">
                  <c:v>47290</c:v>
                </c:pt>
                <c:pt idx="1196">
                  <c:v>47290</c:v>
                </c:pt>
                <c:pt idx="1197">
                  <c:v>47290</c:v>
                </c:pt>
                <c:pt idx="1198">
                  <c:v>47290</c:v>
                </c:pt>
                <c:pt idx="1199">
                  <c:v>47290</c:v>
                </c:pt>
                <c:pt idx="1200">
                  <c:v>47290</c:v>
                </c:pt>
                <c:pt idx="1201">
                  <c:v>47290</c:v>
                </c:pt>
                <c:pt idx="1202">
                  <c:v>47290</c:v>
                </c:pt>
                <c:pt idx="1203">
                  <c:v>47290</c:v>
                </c:pt>
                <c:pt idx="1204">
                  <c:v>47290</c:v>
                </c:pt>
                <c:pt idx="1205">
                  <c:v>47290</c:v>
                </c:pt>
                <c:pt idx="1206">
                  <c:v>47290</c:v>
                </c:pt>
                <c:pt idx="1207">
                  <c:v>47290</c:v>
                </c:pt>
                <c:pt idx="1208">
                  <c:v>47290</c:v>
                </c:pt>
                <c:pt idx="1209">
                  <c:v>47290</c:v>
                </c:pt>
                <c:pt idx="1210">
                  <c:v>47290</c:v>
                </c:pt>
                <c:pt idx="1211">
                  <c:v>47290</c:v>
                </c:pt>
                <c:pt idx="1212">
                  <c:v>47290</c:v>
                </c:pt>
                <c:pt idx="1213">
                  <c:v>47290</c:v>
                </c:pt>
                <c:pt idx="1214">
                  <c:v>47290</c:v>
                </c:pt>
                <c:pt idx="1215">
                  <c:v>47290</c:v>
                </c:pt>
                <c:pt idx="1216">
                  <c:v>47290</c:v>
                </c:pt>
                <c:pt idx="1217">
                  <c:v>47290</c:v>
                </c:pt>
                <c:pt idx="1218">
                  <c:v>47290</c:v>
                </c:pt>
                <c:pt idx="1219">
                  <c:v>47290</c:v>
                </c:pt>
                <c:pt idx="1220">
                  <c:v>47290</c:v>
                </c:pt>
                <c:pt idx="1221">
                  <c:v>47290</c:v>
                </c:pt>
                <c:pt idx="1222">
                  <c:v>47290</c:v>
                </c:pt>
                <c:pt idx="1223">
                  <c:v>47290</c:v>
                </c:pt>
                <c:pt idx="1224">
                  <c:v>47290</c:v>
                </c:pt>
                <c:pt idx="1225">
                  <c:v>47290</c:v>
                </c:pt>
                <c:pt idx="1226">
                  <c:v>47290</c:v>
                </c:pt>
                <c:pt idx="1227">
                  <c:v>47290</c:v>
                </c:pt>
                <c:pt idx="1228">
                  <c:v>47290</c:v>
                </c:pt>
                <c:pt idx="1229">
                  <c:v>47290</c:v>
                </c:pt>
                <c:pt idx="1230">
                  <c:v>47290</c:v>
                </c:pt>
                <c:pt idx="1231">
                  <c:v>47290</c:v>
                </c:pt>
                <c:pt idx="1232">
                  <c:v>47290</c:v>
                </c:pt>
                <c:pt idx="1233">
                  <c:v>47290</c:v>
                </c:pt>
                <c:pt idx="1234">
                  <c:v>47290</c:v>
                </c:pt>
                <c:pt idx="1235">
                  <c:v>47290</c:v>
                </c:pt>
                <c:pt idx="1236">
                  <c:v>47290</c:v>
                </c:pt>
                <c:pt idx="1237">
                  <c:v>47290</c:v>
                </c:pt>
                <c:pt idx="1238">
                  <c:v>47290</c:v>
                </c:pt>
                <c:pt idx="1239">
                  <c:v>47290</c:v>
                </c:pt>
                <c:pt idx="1240">
                  <c:v>47290</c:v>
                </c:pt>
                <c:pt idx="1241">
                  <c:v>47290</c:v>
                </c:pt>
                <c:pt idx="1242">
                  <c:v>47290</c:v>
                </c:pt>
                <c:pt idx="1243">
                  <c:v>47290</c:v>
                </c:pt>
                <c:pt idx="1244">
                  <c:v>47290</c:v>
                </c:pt>
                <c:pt idx="1245">
                  <c:v>47290</c:v>
                </c:pt>
                <c:pt idx="1246">
                  <c:v>47290</c:v>
                </c:pt>
                <c:pt idx="1247">
                  <c:v>47290</c:v>
                </c:pt>
                <c:pt idx="1248">
                  <c:v>47290</c:v>
                </c:pt>
                <c:pt idx="1249">
                  <c:v>47290</c:v>
                </c:pt>
                <c:pt idx="1250">
                  <c:v>47290</c:v>
                </c:pt>
                <c:pt idx="1251">
                  <c:v>47290</c:v>
                </c:pt>
                <c:pt idx="1252">
                  <c:v>47290</c:v>
                </c:pt>
                <c:pt idx="1253">
                  <c:v>47290</c:v>
                </c:pt>
                <c:pt idx="1254">
                  <c:v>47290</c:v>
                </c:pt>
                <c:pt idx="1255">
                  <c:v>47290</c:v>
                </c:pt>
                <c:pt idx="1256">
                  <c:v>47290</c:v>
                </c:pt>
                <c:pt idx="1257">
                  <c:v>47290</c:v>
                </c:pt>
                <c:pt idx="1258">
                  <c:v>47290</c:v>
                </c:pt>
                <c:pt idx="1259">
                  <c:v>47290</c:v>
                </c:pt>
                <c:pt idx="1260">
                  <c:v>47290</c:v>
                </c:pt>
                <c:pt idx="1261">
                  <c:v>47290</c:v>
                </c:pt>
                <c:pt idx="1262">
                  <c:v>47290</c:v>
                </c:pt>
                <c:pt idx="1263">
                  <c:v>47290</c:v>
                </c:pt>
                <c:pt idx="1264">
                  <c:v>47290</c:v>
                </c:pt>
                <c:pt idx="1265">
                  <c:v>47290</c:v>
                </c:pt>
                <c:pt idx="1266">
                  <c:v>47290</c:v>
                </c:pt>
                <c:pt idx="1267">
                  <c:v>47290</c:v>
                </c:pt>
                <c:pt idx="1268">
                  <c:v>47290</c:v>
                </c:pt>
                <c:pt idx="1269">
                  <c:v>47290</c:v>
                </c:pt>
                <c:pt idx="1270">
                  <c:v>47290</c:v>
                </c:pt>
                <c:pt idx="1271">
                  <c:v>47290</c:v>
                </c:pt>
                <c:pt idx="1272">
                  <c:v>47290</c:v>
                </c:pt>
                <c:pt idx="1273">
                  <c:v>47290</c:v>
                </c:pt>
                <c:pt idx="1274">
                  <c:v>47290</c:v>
                </c:pt>
                <c:pt idx="1275">
                  <c:v>47290</c:v>
                </c:pt>
                <c:pt idx="1276">
                  <c:v>47290</c:v>
                </c:pt>
                <c:pt idx="1277">
                  <c:v>47290</c:v>
                </c:pt>
                <c:pt idx="1278">
                  <c:v>47290</c:v>
                </c:pt>
                <c:pt idx="1279">
                  <c:v>47290</c:v>
                </c:pt>
                <c:pt idx="1280">
                  <c:v>47290</c:v>
                </c:pt>
                <c:pt idx="1281">
                  <c:v>47290</c:v>
                </c:pt>
                <c:pt idx="1282">
                  <c:v>47290</c:v>
                </c:pt>
                <c:pt idx="1283">
                  <c:v>47290</c:v>
                </c:pt>
                <c:pt idx="1284">
                  <c:v>47290</c:v>
                </c:pt>
                <c:pt idx="1285">
                  <c:v>47290</c:v>
                </c:pt>
                <c:pt idx="1286">
                  <c:v>47290</c:v>
                </c:pt>
                <c:pt idx="1287">
                  <c:v>47290</c:v>
                </c:pt>
                <c:pt idx="1288">
                  <c:v>47290</c:v>
                </c:pt>
                <c:pt idx="1289">
                  <c:v>47290</c:v>
                </c:pt>
                <c:pt idx="1290">
                  <c:v>47290</c:v>
                </c:pt>
                <c:pt idx="1291">
                  <c:v>47290</c:v>
                </c:pt>
                <c:pt idx="1292">
                  <c:v>47290</c:v>
                </c:pt>
                <c:pt idx="1293">
                  <c:v>47290</c:v>
                </c:pt>
                <c:pt idx="1294">
                  <c:v>47290</c:v>
                </c:pt>
                <c:pt idx="1295">
                  <c:v>47290</c:v>
                </c:pt>
                <c:pt idx="1296">
                  <c:v>47290</c:v>
                </c:pt>
                <c:pt idx="1297">
                  <c:v>47290</c:v>
                </c:pt>
                <c:pt idx="1298">
                  <c:v>47290</c:v>
                </c:pt>
                <c:pt idx="1299">
                  <c:v>47290</c:v>
                </c:pt>
                <c:pt idx="1300">
                  <c:v>47290</c:v>
                </c:pt>
                <c:pt idx="1301">
                  <c:v>47290</c:v>
                </c:pt>
                <c:pt idx="1302">
                  <c:v>47290</c:v>
                </c:pt>
                <c:pt idx="1303">
                  <c:v>47290</c:v>
                </c:pt>
                <c:pt idx="1304">
                  <c:v>47290</c:v>
                </c:pt>
                <c:pt idx="1305">
                  <c:v>47290</c:v>
                </c:pt>
                <c:pt idx="1306">
                  <c:v>47290</c:v>
                </c:pt>
                <c:pt idx="1307">
                  <c:v>47290</c:v>
                </c:pt>
                <c:pt idx="1308">
                  <c:v>47290</c:v>
                </c:pt>
                <c:pt idx="1309">
                  <c:v>47290</c:v>
                </c:pt>
                <c:pt idx="1310">
                  <c:v>47290</c:v>
                </c:pt>
                <c:pt idx="1311">
                  <c:v>47290</c:v>
                </c:pt>
                <c:pt idx="1312">
                  <c:v>47290</c:v>
                </c:pt>
                <c:pt idx="1313">
                  <c:v>47290</c:v>
                </c:pt>
                <c:pt idx="1314">
                  <c:v>47290</c:v>
                </c:pt>
                <c:pt idx="1315">
                  <c:v>47290</c:v>
                </c:pt>
                <c:pt idx="1316">
                  <c:v>47290</c:v>
                </c:pt>
                <c:pt idx="1317">
                  <c:v>47290</c:v>
                </c:pt>
                <c:pt idx="1318">
                  <c:v>47290</c:v>
                </c:pt>
                <c:pt idx="1319">
                  <c:v>47290</c:v>
                </c:pt>
                <c:pt idx="1320">
                  <c:v>47290</c:v>
                </c:pt>
                <c:pt idx="1321">
                  <c:v>47290</c:v>
                </c:pt>
                <c:pt idx="1322">
                  <c:v>47290</c:v>
                </c:pt>
                <c:pt idx="1323">
                  <c:v>47290</c:v>
                </c:pt>
                <c:pt idx="1324">
                  <c:v>47290</c:v>
                </c:pt>
                <c:pt idx="1325">
                  <c:v>47290</c:v>
                </c:pt>
                <c:pt idx="1326">
                  <c:v>47290</c:v>
                </c:pt>
                <c:pt idx="1327">
                  <c:v>47290</c:v>
                </c:pt>
                <c:pt idx="1328">
                  <c:v>47290</c:v>
                </c:pt>
                <c:pt idx="1329">
                  <c:v>47290</c:v>
                </c:pt>
                <c:pt idx="1330">
                  <c:v>47290</c:v>
                </c:pt>
                <c:pt idx="1331">
                  <c:v>47290</c:v>
                </c:pt>
                <c:pt idx="1332">
                  <c:v>47290</c:v>
                </c:pt>
                <c:pt idx="1333">
                  <c:v>47290</c:v>
                </c:pt>
                <c:pt idx="1334">
                  <c:v>47290</c:v>
                </c:pt>
                <c:pt idx="1335">
                  <c:v>47290</c:v>
                </c:pt>
                <c:pt idx="1336">
                  <c:v>47290</c:v>
                </c:pt>
                <c:pt idx="1337">
                  <c:v>47290</c:v>
                </c:pt>
                <c:pt idx="1338">
                  <c:v>47290</c:v>
                </c:pt>
                <c:pt idx="1339">
                  <c:v>47290</c:v>
                </c:pt>
                <c:pt idx="1340">
                  <c:v>47290</c:v>
                </c:pt>
                <c:pt idx="1341">
                  <c:v>47290</c:v>
                </c:pt>
                <c:pt idx="1342">
                  <c:v>47290</c:v>
                </c:pt>
                <c:pt idx="1343">
                  <c:v>47290</c:v>
                </c:pt>
                <c:pt idx="1344">
                  <c:v>47290</c:v>
                </c:pt>
                <c:pt idx="1345">
                  <c:v>47290</c:v>
                </c:pt>
                <c:pt idx="1346">
                  <c:v>47290</c:v>
                </c:pt>
                <c:pt idx="1347">
                  <c:v>47290</c:v>
                </c:pt>
                <c:pt idx="1348">
                  <c:v>47290</c:v>
                </c:pt>
                <c:pt idx="1349">
                  <c:v>47290</c:v>
                </c:pt>
                <c:pt idx="1350">
                  <c:v>47290</c:v>
                </c:pt>
                <c:pt idx="1351">
                  <c:v>47290</c:v>
                </c:pt>
                <c:pt idx="1352">
                  <c:v>47290</c:v>
                </c:pt>
                <c:pt idx="1353">
                  <c:v>47290</c:v>
                </c:pt>
                <c:pt idx="1354">
                  <c:v>47290</c:v>
                </c:pt>
                <c:pt idx="1355">
                  <c:v>47290</c:v>
                </c:pt>
                <c:pt idx="1356">
                  <c:v>47290</c:v>
                </c:pt>
                <c:pt idx="1357">
                  <c:v>47290</c:v>
                </c:pt>
                <c:pt idx="1358">
                  <c:v>47290</c:v>
                </c:pt>
                <c:pt idx="1359">
                  <c:v>47290</c:v>
                </c:pt>
                <c:pt idx="1360">
                  <c:v>47290</c:v>
                </c:pt>
                <c:pt idx="1361">
                  <c:v>47290</c:v>
                </c:pt>
                <c:pt idx="1362">
                  <c:v>47290</c:v>
                </c:pt>
                <c:pt idx="1363">
                  <c:v>47290</c:v>
                </c:pt>
                <c:pt idx="1364">
                  <c:v>47290</c:v>
                </c:pt>
                <c:pt idx="1365">
                  <c:v>47290</c:v>
                </c:pt>
                <c:pt idx="1366">
                  <c:v>47290</c:v>
                </c:pt>
                <c:pt idx="1367">
                  <c:v>47290</c:v>
                </c:pt>
                <c:pt idx="1368">
                  <c:v>47290</c:v>
                </c:pt>
                <c:pt idx="1369">
                  <c:v>47290</c:v>
                </c:pt>
                <c:pt idx="1370">
                  <c:v>47290</c:v>
                </c:pt>
                <c:pt idx="1371">
                  <c:v>47290</c:v>
                </c:pt>
                <c:pt idx="1372">
                  <c:v>47290</c:v>
                </c:pt>
                <c:pt idx="1373">
                  <c:v>47290</c:v>
                </c:pt>
                <c:pt idx="1374">
                  <c:v>47290</c:v>
                </c:pt>
                <c:pt idx="1375">
                  <c:v>47290</c:v>
                </c:pt>
                <c:pt idx="1376">
                  <c:v>47290</c:v>
                </c:pt>
                <c:pt idx="1377">
                  <c:v>47290</c:v>
                </c:pt>
                <c:pt idx="1378">
                  <c:v>47290</c:v>
                </c:pt>
                <c:pt idx="1379">
                  <c:v>47290</c:v>
                </c:pt>
                <c:pt idx="1380">
                  <c:v>47290</c:v>
                </c:pt>
                <c:pt idx="1381">
                  <c:v>47290</c:v>
                </c:pt>
                <c:pt idx="1382">
                  <c:v>47290</c:v>
                </c:pt>
                <c:pt idx="1383">
                  <c:v>47290</c:v>
                </c:pt>
                <c:pt idx="1384">
                  <c:v>47290</c:v>
                </c:pt>
                <c:pt idx="1385">
                  <c:v>47290</c:v>
                </c:pt>
                <c:pt idx="1386">
                  <c:v>47290</c:v>
                </c:pt>
                <c:pt idx="1387">
                  <c:v>47290</c:v>
                </c:pt>
                <c:pt idx="1388">
                  <c:v>47290</c:v>
                </c:pt>
                <c:pt idx="1389">
                  <c:v>47290</c:v>
                </c:pt>
                <c:pt idx="1390">
                  <c:v>47290</c:v>
                </c:pt>
                <c:pt idx="1391">
                  <c:v>47290</c:v>
                </c:pt>
                <c:pt idx="1392">
                  <c:v>47290</c:v>
                </c:pt>
                <c:pt idx="1393">
                  <c:v>47290</c:v>
                </c:pt>
                <c:pt idx="1394">
                  <c:v>47290</c:v>
                </c:pt>
                <c:pt idx="1395">
                  <c:v>47290</c:v>
                </c:pt>
                <c:pt idx="1396">
                  <c:v>47290</c:v>
                </c:pt>
                <c:pt idx="1397">
                  <c:v>47290</c:v>
                </c:pt>
                <c:pt idx="1398">
                  <c:v>41832</c:v>
                </c:pt>
                <c:pt idx="1399">
                  <c:v>41832</c:v>
                </c:pt>
                <c:pt idx="1400">
                  <c:v>41832</c:v>
                </c:pt>
                <c:pt idx="1401">
                  <c:v>41832</c:v>
                </c:pt>
                <c:pt idx="1402">
                  <c:v>41832</c:v>
                </c:pt>
                <c:pt idx="1403">
                  <c:v>41832</c:v>
                </c:pt>
                <c:pt idx="1404">
                  <c:v>41832</c:v>
                </c:pt>
                <c:pt idx="1405">
                  <c:v>41832</c:v>
                </c:pt>
                <c:pt idx="1406">
                  <c:v>41832</c:v>
                </c:pt>
                <c:pt idx="1407">
                  <c:v>41832</c:v>
                </c:pt>
                <c:pt idx="1408">
                  <c:v>41832</c:v>
                </c:pt>
                <c:pt idx="1409">
                  <c:v>41832</c:v>
                </c:pt>
                <c:pt idx="1410">
                  <c:v>41832</c:v>
                </c:pt>
                <c:pt idx="1411">
                  <c:v>41832</c:v>
                </c:pt>
                <c:pt idx="1412">
                  <c:v>41832</c:v>
                </c:pt>
                <c:pt idx="1413">
                  <c:v>41832</c:v>
                </c:pt>
                <c:pt idx="1414">
                  <c:v>41832</c:v>
                </c:pt>
                <c:pt idx="1415">
                  <c:v>41832</c:v>
                </c:pt>
                <c:pt idx="1416">
                  <c:v>41832</c:v>
                </c:pt>
                <c:pt idx="1417">
                  <c:v>41832</c:v>
                </c:pt>
                <c:pt idx="1418">
                  <c:v>41832</c:v>
                </c:pt>
                <c:pt idx="1419">
                  <c:v>40467.5</c:v>
                </c:pt>
                <c:pt idx="1420">
                  <c:v>40467.5</c:v>
                </c:pt>
                <c:pt idx="1421">
                  <c:v>40467.5</c:v>
                </c:pt>
                <c:pt idx="1422">
                  <c:v>40467.5</c:v>
                </c:pt>
                <c:pt idx="1423">
                  <c:v>40467.5</c:v>
                </c:pt>
                <c:pt idx="1424">
                  <c:v>40467.5</c:v>
                </c:pt>
                <c:pt idx="1425">
                  <c:v>40467.5</c:v>
                </c:pt>
                <c:pt idx="1426">
                  <c:v>40467.5</c:v>
                </c:pt>
                <c:pt idx="1427">
                  <c:v>40467.5</c:v>
                </c:pt>
                <c:pt idx="1428">
                  <c:v>38193.332999999999</c:v>
                </c:pt>
                <c:pt idx="1429">
                  <c:v>38193.332999999999</c:v>
                </c:pt>
                <c:pt idx="1430">
                  <c:v>38193.332999999999</c:v>
                </c:pt>
                <c:pt idx="1431">
                  <c:v>38193.332999999999</c:v>
                </c:pt>
                <c:pt idx="1432">
                  <c:v>38193.332999999999</c:v>
                </c:pt>
                <c:pt idx="1433">
                  <c:v>38193.332999999999</c:v>
                </c:pt>
                <c:pt idx="1434">
                  <c:v>38193.332999999999</c:v>
                </c:pt>
                <c:pt idx="1435">
                  <c:v>38193.332999999999</c:v>
                </c:pt>
                <c:pt idx="1436">
                  <c:v>38193.332999999999</c:v>
                </c:pt>
                <c:pt idx="1437">
                  <c:v>38193.332999999999</c:v>
                </c:pt>
                <c:pt idx="1438">
                  <c:v>38193.332999999999</c:v>
                </c:pt>
                <c:pt idx="1439">
                  <c:v>38193.332999999999</c:v>
                </c:pt>
                <c:pt idx="1440">
                  <c:v>38193.332999999999</c:v>
                </c:pt>
                <c:pt idx="1441">
                  <c:v>38193.332999999999</c:v>
                </c:pt>
                <c:pt idx="1442">
                  <c:v>38193.332999999999</c:v>
                </c:pt>
                <c:pt idx="1443">
                  <c:v>38193.332999999999</c:v>
                </c:pt>
                <c:pt idx="1444">
                  <c:v>38193.332999999999</c:v>
                </c:pt>
                <c:pt idx="1445">
                  <c:v>38193.332999999999</c:v>
                </c:pt>
                <c:pt idx="1446">
                  <c:v>38193.332999999999</c:v>
                </c:pt>
                <c:pt idx="1447">
                  <c:v>38193.332999999999</c:v>
                </c:pt>
                <c:pt idx="1448">
                  <c:v>38193.332999999999</c:v>
                </c:pt>
                <c:pt idx="1449">
                  <c:v>38193.332999999999</c:v>
                </c:pt>
                <c:pt idx="1450">
                  <c:v>38193.332999999999</c:v>
                </c:pt>
                <c:pt idx="1451">
                  <c:v>38193.332999999999</c:v>
                </c:pt>
                <c:pt idx="1452">
                  <c:v>38193.332999999999</c:v>
                </c:pt>
                <c:pt idx="1453">
                  <c:v>38193.332999999999</c:v>
                </c:pt>
                <c:pt idx="1454">
                  <c:v>33645</c:v>
                </c:pt>
                <c:pt idx="1455">
                  <c:v>33645</c:v>
                </c:pt>
                <c:pt idx="1456">
                  <c:v>33645</c:v>
                </c:pt>
                <c:pt idx="1457">
                  <c:v>33645</c:v>
                </c:pt>
                <c:pt idx="1458">
                  <c:v>33645</c:v>
                </c:pt>
                <c:pt idx="1459">
                  <c:v>33645</c:v>
                </c:pt>
                <c:pt idx="1460">
                  <c:v>33645</c:v>
                </c:pt>
                <c:pt idx="1461">
                  <c:v>33645</c:v>
                </c:pt>
                <c:pt idx="1462">
                  <c:v>33645</c:v>
                </c:pt>
                <c:pt idx="1463">
                  <c:v>33645</c:v>
                </c:pt>
                <c:pt idx="1464">
                  <c:v>33645</c:v>
                </c:pt>
                <c:pt idx="1465">
                  <c:v>33645</c:v>
                </c:pt>
                <c:pt idx="1466">
                  <c:v>33645</c:v>
                </c:pt>
                <c:pt idx="1467">
                  <c:v>33645</c:v>
                </c:pt>
                <c:pt idx="1468">
                  <c:v>33645</c:v>
                </c:pt>
                <c:pt idx="1469">
                  <c:v>33645</c:v>
                </c:pt>
                <c:pt idx="1470">
                  <c:v>33645</c:v>
                </c:pt>
                <c:pt idx="1471">
                  <c:v>33645</c:v>
                </c:pt>
                <c:pt idx="1472">
                  <c:v>33645</c:v>
                </c:pt>
                <c:pt idx="1473">
                  <c:v>33645</c:v>
                </c:pt>
                <c:pt idx="1474">
                  <c:v>33645</c:v>
                </c:pt>
                <c:pt idx="1475">
                  <c:v>33645</c:v>
                </c:pt>
                <c:pt idx="1476">
                  <c:v>33645</c:v>
                </c:pt>
                <c:pt idx="1477">
                  <c:v>33645</c:v>
                </c:pt>
                <c:pt idx="1478">
                  <c:v>33645</c:v>
                </c:pt>
                <c:pt idx="1479">
                  <c:v>33645</c:v>
                </c:pt>
                <c:pt idx="1480">
                  <c:v>33645</c:v>
                </c:pt>
                <c:pt idx="1481">
                  <c:v>33645</c:v>
                </c:pt>
                <c:pt idx="1482">
                  <c:v>33645</c:v>
                </c:pt>
                <c:pt idx="1483">
                  <c:v>33645</c:v>
                </c:pt>
                <c:pt idx="1484">
                  <c:v>33645</c:v>
                </c:pt>
                <c:pt idx="1485">
                  <c:v>33645</c:v>
                </c:pt>
                <c:pt idx="1486">
                  <c:v>33645</c:v>
                </c:pt>
                <c:pt idx="1487">
                  <c:v>33645</c:v>
                </c:pt>
                <c:pt idx="1488">
                  <c:v>33645</c:v>
                </c:pt>
                <c:pt idx="1489">
                  <c:v>33645</c:v>
                </c:pt>
                <c:pt idx="1490">
                  <c:v>33645</c:v>
                </c:pt>
                <c:pt idx="1491">
                  <c:v>33645</c:v>
                </c:pt>
                <c:pt idx="1492">
                  <c:v>33645</c:v>
                </c:pt>
                <c:pt idx="1493">
                  <c:v>33645</c:v>
                </c:pt>
                <c:pt idx="1494">
                  <c:v>33645</c:v>
                </c:pt>
                <c:pt idx="1495">
                  <c:v>33645</c:v>
                </c:pt>
                <c:pt idx="1496">
                  <c:v>33645</c:v>
                </c:pt>
                <c:pt idx="1497">
                  <c:v>33645</c:v>
                </c:pt>
                <c:pt idx="1498">
                  <c:v>33645</c:v>
                </c:pt>
                <c:pt idx="1499">
                  <c:v>33645</c:v>
                </c:pt>
                <c:pt idx="1500">
                  <c:v>33645</c:v>
                </c:pt>
                <c:pt idx="1501">
                  <c:v>33645</c:v>
                </c:pt>
                <c:pt idx="1502">
                  <c:v>33645</c:v>
                </c:pt>
                <c:pt idx="1503">
                  <c:v>33645</c:v>
                </c:pt>
                <c:pt idx="1504">
                  <c:v>33645</c:v>
                </c:pt>
                <c:pt idx="1505">
                  <c:v>33645</c:v>
                </c:pt>
                <c:pt idx="1506">
                  <c:v>33645</c:v>
                </c:pt>
                <c:pt idx="1507">
                  <c:v>33645</c:v>
                </c:pt>
                <c:pt idx="1508">
                  <c:v>33645</c:v>
                </c:pt>
                <c:pt idx="1509">
                  <c:v>33645</c:v>
                </c:pt>
                <c:pt idx="1510">
                  <c:v>33645</c:v>
                </c:pt>
                <c:pt idx="1511">
                  <c:v>33645</c:v>
                </c:pt>
                <c:pt idx="1512">
                  <c:v>33645</c:v>
                </c:pt>
                <c:pt idx="1513">
                  <c:v>33645</c:v>
                </c:pt>
                <c:pt idx="1514">
                  <c:v>33645</c:v>
                </c:pt>
                <c:pt idx="1515">
                  <c:v>29096.667000000001</c:v>
                </c:pt>
                <c:pt idx="1516">
                  <c:v>29096.667000000001</c:v>
                </c:pt>
                <c:pt idx="1517">
                  <c:v>29096.667000000001</c:v>
                </c:pt>
                <c:pt idx="1518">
                  <c:v>29096.667000000001</c:v>
                </c:pt>
                <c:pt idx="1519">
                  <c:v>29096.667000000001</c:v>
                </c:pt>
                <c:pt idx="1520">
                  <c:v>29096.667000000001</c:v>
                </c:pt>
                <c:pt idx="1521">
                  <c:v>29096.667000000001</c:v>
                </c:pt>
                <c:pt idx="1522">
                  <c:v>29096.667000000001</c:v>
                </c:pt>
                <c:pt idx="1523">
                  <c:v>29096.667000000001</c:v>
                </c:pt>
                <c:pt idx="1524">
                  <c:v>29096.667000000001</c:v>
                </c:pt>
                <c:pt idx="1525">
                  <c:v>29096.667000000001</c:v>
                </c:pt>
                <c:pt idx="1526">
                  <c:v>29096.667000000001</c:v>
                </c:pt>
                <c:pt idx="1527">
                  <c:v>29096.667000000001</c:v>
                </c:pt>
                <c:pt idx="1528">
                  <c:v>29096.667000000001</c:v>
                </c:pt>
                <c:pt idx="1529">
                  <c:v>29096.667000000001</c:v>
                </c:pt>
                <c:pt idx="1530">
                  <c:v>29096.667000000001</c:v>
                </c:pt>
                <c:pt idx="1531">
                  <c:v>29096.667000000001</c:v>
                </c:pt>
                <c:pt idx="1532">
                  <c:v>29096.667000000001</c:v>
                </c:pt>
                <c:pt idx="1533">
                  <c:v>29096.667000000001</c:v>
                </c:pt>
                <c:pt idx="1534">
                  <c:v>29096.667000000001</c:v>
                </c:pt>
                <c:pt idx="1535">
                  <c:v>29096.667000000001</c:v>
                </c:pt>
                <c:pt idx="1536">
                  <c:v>29096.667000000001</c:v>
                </c:pt>
                <c:pt idx="1537">
                  <c:v>29096.667000000001</c:v>
                </c:pt>
                <c:pt idx="1538">
                  <c:v>29096.667000000001</c:v>
                </c:pt>
                <c:pt idx="1539">
                  <c:v>29096.667000000001</c:v>
                </c:pt>
                <c:pt idx="1540">
                  <c:v>29096.667000000001</c:v>
                </c:pt>
                <c:pt idx="1541">
                  <c:v>29096.667000000001</c:v>
                </c:pt>
                <c:pt idx="1542">
                  <c:v>29096.667000000001</c:v>
                </c:pt>
                <c:pt idx="1543">
                  <c:v>29096.667000000001</c:v>
                </c:pt>
                <c:pt idx="1544">
                  <c:v>29096.667000000001</c:v>
                </c:pt>
                <c:pt idx="1545">
                  <c:v>29096.667000000001</c:v>
                </c:pt>
                <c:pt idx="1546">
                  <c:v>29096.667000000001</c:v>
                </c:pt>
                <c:pt idx="1547">
                  <c:v>29096.667000000001</c:v>
                </c:pt>
                <c:pt idx="1548">
                  <c:v>29096.667000000001</c:v>
                </c:pt>
                <c:pt idx="1549">
                  <c:v>29096.667000000001</c:v>
                </c:pt>
                <c:pt idx="1550">
                  <c:v>29096.667000000001</c:v>
                </c:pt>
                <c:pt idx="1551">
                  <c:v>29096.667000000001</c:v>
                </c:pt>
                <c:pt idx="1552">
                  <c:v>29096.667000000001</c:v>
                </c:pt>
                <c:pt idx="1553">
                  <c:v>29096.667000000001</c:v>
                </c:pt>
                <c:pt idx="1554">
                  <c:v>29096.667000000001</c:v>
                </c:pt>
                <c:pt idx="1555">
                  <c:v>20000</c:v>
                </c:pt>
                <c:pt idx="1556">
                  <c:v>20000</c:v>
                </c:pt>
                <c:pt idx="1557">
                  <c:v>20000</c:v>
                </c:pt>
                <c:pt idx="1558">
                  <c:v>20000</c:v>
                </c:pt>
                <c:pt idx="1559">
                  <c:v>20000</c:v>
                </c:pt>
                <c:pt idx="1560">
                  <c:v>20000</c:v>
                </c:pt>
                <c:pt idx="1561">
                  <c:v>20000</c:v>
                </c:pt>
                <c:pt idx="1562">
                  <c:v>20000</c:v>
                </c:pt>
                <c:pt idx="1563">
                  <c:v>20000</c:v>
                </c:pt>
                <c:pt idx="1564">
                  <c:v>20000</c:v>
                </c:pt>
                <c:pt idx="1565">
                  <c:v>20000</c:v>
                </c:pt>
                <c:pt idx="1566">
                  <c:v>20000</c:v>
                </c:pt>
                <c:pt idx="1567">
                  <c:v>20000</c:v>
                </c:pt>
                <c:pt idx="1568">
                  <c:v>20000</c:v>
                </c:pt>
                <c:pt idx="1569">
                  <c:v>20000</c:v>
                </c:pt>
                <c:pt idx="1570">
                  <c:v>20000</c:v>
                </c:pt>
                <c:pt idx="1571">
                  <c:v>20000</c:v>
                </c:pt>
                <c:pt idx="1572">
                  <c:v>20000</c:v>
                </c:pt>
                <c:pt idx="1573">
                  <c:v>20000</c:v>
                </c:pt>
                <c:pt idx="1574">
                  <c:v>20000</c:v>
                </c:pt>
                <c:pt idx="1575">
                  <c:v>20000</c:v>
                </c:pt>
                <c:pt idx="1576">
                  <c:v>20000</c:v>
                </c:pt>
                <c:pt idx="1577">
                  <c:v>20000</c:v>
                </c:pt>
                <c:pt idx="1578">
                  <c:v>20000</c:v>
                </c:pt>
                <c:pt idx="1579">
                  <c:v>20000</c:v>
                </c:pt>
                <c:pt idx="1580">
                  <c:v>20000</c:v>
                </c:pt>
                <c:pt idx="1581">
                  <c:v>20000</c:v>
                </c:pt>
                <c:pt idx="1582">
                  <c:v>20000</c:v>
                </c:pt>
                <c:pt idx="1583">
                  <c:v>20000</c:v>
                </c:pt>
                <c:pt idx="1584">
                  <c:v>20000</c:v>
                </c:pt>
                <c:pt idx="1585">
                  <c:v>20000</c:v>
                </c:pt>
                <c:pt idx="1586">
                  <c:v>20000</c:v>
                </c:pt>
                <c:pt idx="1587">
                  <c:v>20000</c:v>
                </c:pt>
                <c:pt idx="1588">
                  <c:v>20000</c:v>
                </c:pt>
                <c:pt idx="1589">
                  <c:v>20000</c:v>
                </c:pt>
                <c:pt idx="1590">
                  <c:v>20000</c:v>
                </c:pt>
                <c:pt idx="1591">
                  <c:v>20000</c:v>
                </c:pt>
                <c:pt idx="1592">
                  <c:v>20000</c:v>
                </c:pt>
                <c:pt idx="1593">
                  <c:v>20000</c:v>
                </c:pt>
                <c:pt idx="1594">
                  <c:v>20000</c:v>
                </c:pt>
                <c:pt idx="1595">
                  <c:v>20000</c:v>
                </c:pt>
                <c:pt idx="1596">
                  <c:v>20000</c:v>
                </c:pt>
                <c:pt idx="1597">
                  <c:v>20000</c:v>
                </c:pt>
                <c:pt idx="1598">
                  <c:v>20000</c:v>
                </c:pt>
                <c:pt idx="1599">
                  <c:v>20000</c:v>
                </c:pt>
                <c:pt idx="1600">
                  <c:v>20000</c:v>
                </c:pt>
                <c:pt idx="1601">
                  <c:v>20000</c:v>
                </c:pt>
                <c:pt idx="1602">
                  <c:v>20000</c:v>
                </c:pt>
                <c:pt idx="1603">
                  <c:v>20000</c:v>
                </c:pt>
                <c:pt idx="1604">
                  <c:v>20000</c:v>
                </c:pt>
                <c:pt idx="1605">
                  <c:v>20000</c:v>
                </c:pt>
                <c:pt idx="1606">
                  <c:v>20000</c:v>
                </c:pt>
                <c:pt idx="1607">
                  <c:v>20000</c:v>
                </c:pt>
                <c:pt idx="1608">
                  <c:v>20000</c:v>
                </c:pt>
                <c:pt idx="1609">
                  <c:v>20000</c:v>
                </c:pt>
                <c:pt idx="1610">
                  <c:v>20000</c:v>
                </c:pt>
                <c:pt idx="1611">
                  <c:v>20000</c:v>
                </c:pt>
                <c:pt idx="1612">
                  <c:v>20000</c:v>
                </c:pt>
                <c:pt idx="1613">
                  <c:v>20000</c:v>
                </c:pt>
                <c:pt idx="1614">
                  <c:v>20000</c:v>
                </c:pt>
                <c:pt idx="1615">
                  <c:v>20000</c:v>
                </c:pt>
                <c:pt idx="1616">
                  <c:v>20000</c:v>
                </c:pt>
                <c:pt idx="1617">
                  <c:v>20000</c:v>
                </c:pt>
                <c:pt idx="1618">
                  <c:v>20000</c:v>
                </c:pt>
                <c:pt idx="1619">
                  <c:v>20000</c:v>
                </c:pt>
                <c:pt idx="1620">
                  <c:v>20000</c:v>
                </c:pt>
                <c:pt idx="1621">
                  <c:v>20000</c:v>
                </c:pt>
                <c:pt idx="1622">
                  <c:v>20000</c:v>
                </c:pt>
                <c:pt idx="1623">
                  <c:v>20000</c:v>
                </c:pt>
                <c:pt idx="1624">
                  <c:v>20000</c:v>
                </c:pt>
                <c:pt idx="1625">
                  <c:v>20000</c:v>
                </c:pt>
                <c:pt idx="1626">
                  <c:v>20000</c:v>
                </c:pt>
                <c:pt idx="1627">
                  <c:v>20000</c:v>
                </c:pt>
                <c:pt idx="1628">
                  <c:v>20000</c:v>
                </c:pt>
                <c:pt idx="1629">
                  <c:v>20000</c:v>
                </c:pt>
                <c:pt idx="1630">
                  <c:v>20000</c:v>
                </c:pt>
                <c:pt idx="1631">
                  <c:v>20000</c:v>
                </c:pt>
                <c:pt idx="1632">
                  <c:v>20000</c:v>
                </c:pt>
                <c:pt idx="1633">
                  <c:v>20000</c:v>
                </c:pt>
                <c:pt idx="1634">
                  <c:v>20000</c:v>
                </c:pt>
                <c:pt idx="1635">
                  <c:v>20000</c:v>
                </c:pt>
                <c:pt idx="1636">
                  <c:v>20000</c:v>
                </c:pt>
                <c:pt idx="1637">
                  <c:v>20000</c:v>
                </c:pt>
                <c:pt idx="1638">
                  <c:v>20000</c:v>
                </c:pt>
                <c:pt idx="1639">
                  <c:v>20000</c:v>
                </c:pt>
                <c:pt idx="1640">
                  <c:v>20000</c:v>
                </c:pt>
                <c:pt idx="1641">
                  <c:v>20000</c:v>
                </c:pt>
                <c:pt idx="1642">
                  <c:v>20000</c:v>
                </c:pt>
                <c:pt idx="1643">
                  <c:v>20000</c:v>
                </c:pt>
                <c:pt idx="1644">
                  <c:v>20000</c:v>
                </c:pt>
                <c:pt idx="1645">
                  <c:v>20000</c:v>
                </c:pt>
                <c:pt idx="1646">
                  <c:v>20000</c:v>
                </c:pt>
                <c:pt idx="1647">
                  <c:v>20000</c:v>
                </c:pt>
                <c:pt idx="1648">
                  <c:v>20000</c:v>
                </c:pt>
                <c:pt idx="1649">
                  <c:v>20000</c:v>
                </c:pt>
                <c:pt idx="1650">
                  <c:v>20000</c:v>
                </c:pt>
                <c:pt idx="1651">
                  <c:v>19650</c:v>
                </c:pt>
                <c:pt idx="1652">
                  <c:v>19650</c:v>
                </c:pt>
                <c:pt idx="1653">
                  <c:v>19650</c:v>
                </c:pt>
                <c:pt idx="1654">
                  <c:v>19650</c:v>
                </c:pt>
                <c:pt idx="1655">
                  <c:v>19650</c:v>
                </c:pt>
                <c:pt idx="1656">
                  <c:v>19650</c:v>
                </c:pt>
                <c:pt idx="1657">
                  <c:v>19650</c:v>
                </c:pt>
                <c:pt idx="1658">
                  <c:v>19650</c:v>
                </c:pt>
                <c:pt idx="1659">
                  <c:v>19650</c:v>
                </c:pt>
                <c:pt idx="1660">
                  <c:v>19650</c:v>
                </c:pt>
                <c:pt idx="1661">
                  <c:v>19650</c:v>
                </c:pt>
                <c:pt idx="1662">
                  <c:v>19650</c:v>
                </c:pt>
                <c:pt idx="1663">
                  <c:v>19650</c:v>
                </c:pt>
                <c:pt idx="1664">
                  <c:v>19650</c:v>
                </c:pt>
                <c:pt idx="1665">
                  <c:v>19650</c:v>
                </c:pt>
                <c:pt idx="1666">
                  <c:v>19650</c:v>
                </c:pt>
                <c:pt idx="1667">
                  <c:v>19650</c:v>
                </c:pt>
                <c:pt idx="1668">
                  <c:v>19650</c:v>
                </c:pt>
                <c:pt idx="1669">
                  <c:v>19650</c:v>
                </c:pt>
                <c:pt idx="1670">
                  <c:v>19650</c:v>
                </c:pt>
                <c:pt idx="1671">
                  <c:v>20000</c:v>
                </c:pt>
                <c:pt idx="1672">
                  <c:v>20000</c:v>
                </c:pt>
                <c:pt idx="1673">
                  <c:v>20000</c:v>
                </c:pt>
                <c:pt idx="1674">
                  <c:v>20000</c:v>
                </c:pt>
                <c:pt idx="1675">
                  <c:v>20000</c:v>
                </c:pt>
                <c:pt idx="1676">
                  <c:v>20000</c:v>
                </c:pt>
                <c:pt idx="1677">
                  <c:v>20000</c:v>
                </c:pt>
                <c:pt idx="1678">
                  <c:v>20000</c:v>
                </c:pt>
                <c:pt idx="1679">
                  <c:v>20000</c:v>
                </c:pt>
                <c:pt idx="1680">
                  <c:v>20000</c:v>
                </c:pt>
                <c:pt idx="1681">
                  <c:v>20000</c:v>
                </c:pt>
                <c:pt idx="1682">
                  <c:v>20000</c:v>
                </c:pt>
                <c:pt idx="1683">
                  <c:v>20000</c:v>
                </c:pt>
                <c:pt idx="1684">
                  <c:v>20000</c:v>
                </c:pt>
                <c:pt idx="1685">
                  <c:v>20000</c:v>
                </c:pt>
                <c:pt idx="1686">
                  <c:v>20000</c:v>
                </c:pt>
                <c:pt idx="1687">
                  <c:v>20000</c:v>
                </c:pt>
                <c:pt idx="1688">
                  <c:v>20000</c:v>
                </c:pt>
                <c:pt idx="1689">
                  <c:v>20000</c:v>
                </c:pt>
                <c:pt idx="1690">
                  <c:v>20000</c:v>
                </c:pt>
                <c:pt idx="1691">
                  <c:v>20000</c:v>
                </c:pt>
                <c:pt idx="1692">
                  <c:v>20000</c:v>
                </c:pt>
                <c:pt idx="1693">
                  <c:v>20000</c:v>
                </c:pt>
                <c:pt idx="1694">
                  <c:v>20000</c:v>
                </c:pt>
                <c:pt idx="1695">
                  <c:v>20000</c:v>
                </c:pt>
                <c:pt idx="1696">
                  <c:v>20000</c:v>
                </c:pt>
                <c:pt idx="1697">
                  <c:v>20000</c:v>
                </c:pt>
                <c:pt idx="1698">
                  <c:v>20000</c:v>
                </c:pt>
                <c:pt idx="1699">
                  <c:v>20000</c:v>
                </c:pt>
                <c:pt idx="1700">
                  <c:v>20000</c:v>
                </c:pt>
                <c:pt idx="1701">
                  <c:v>20000</c:v>
                </c:pt>
                <c:pt idx="1702">
                  <c:v>20000</c:v>
                </c:pt>
                <c:pt idx="1703">
                  <c:v>20000</c:v>
                </c:pt>
                <c:pt idx="1704">
                  <c:v>20000</c:v>
                </c:pt>
                <c:pt idx="1705">
                  <c:v>20000</c:v>
                </c:pt>
                <c:pt idx="1706">
                  <c:v>20000</c:v>
                </c:pt>
                <c:pt idx="1707">
                  <c:v>20000</c:v>
                </c:pt>
                <c:pt idx="1708">
                  <c:v>20000</c:v>
                </c:pt>
                <c:pt idx="1709">
                  <c:v>20000</c:v>
                </c:pt>
                <c:pt idx="1710">
                  <c:v>20000</c:v>
                </c:pt>
                <c:pt idx="1711">
                  <c:v>20000</c:v>
                </c:pt>
                <c:pt idx="1712">
                  <c:v>20000</c:v>
                </c:pt>
                <c:pt idx="1713">
                  <c:v>20000</c:v>
                </c:pt>
                <c:pt idx="1714">
                  <c:v>20000</c:v>
                </c:pt>
                <c:pt idx="1715">
                  <c:v>20000</c:v>
                </c:pt>
                <c:pt idx="1716">
                  <c:v>20200</c:v>
                </c:pt>
                <c:pt idx="1717">
                  <c:v>20200</c:v>
                </c:pt>
                <c:pt idx="1718">
                  <c:v>20200</c:v>
                </c:pt>
                <c:pt idx="1719">
                  <c:v>20200</c:v>
                </c:pt>
                <c:pt idx="1720">
                  <c:v>20200</c:v>
                </c:pt>
                <c:pt idx="1721">
                  <c:v>20200</c:v>
                </c:pt>
                <c:pt idx="1722">
                  <c:v>20200</c:v>
                </c:pt>
                <c:pt idx="1723">
                  <c:v>20200</c:v>
                </c:pt>
                <c:pt idx="1724">
                  <c:v>20200</c:v>
                </c:pt>
                <c:pt idx="1725">
                  <c:v>20200</c:v>
                </c:pt>
                <c:pt idx="1726">
                  <c:v>20200</c:v>
                </c:pt>
                <c:pt idx="1727">
                  <c:v>20200</c:v>
                </c:pt>
                <c:pt idx="1728">
                  <c:v>20200</c:v>
                </c:pt>
                <c:pt idx="1729">
                  <c:v>20200</c:v>
                </c:pt>
                <c:pt idx="1730">
                  <c:v>20200</c:v>
                </c:pt>
                <c:pt idx="1731">
                  <c:v>20200</c:v>
                </c:pt>
                <c:pt idx="1732">
                  <c:v>20200</c:v>
                </c:pt>
                <c:pt idx="1733">
                  <c:v>20200</c:v>
                </c:pt>
                <c:pt idx="1734">
                  <c:v>20200</c:v>
                </c:pt>
                <c:pt idx="1735">
                  <c:v>20200</c:v>
                </c:pt>
                <c:pt idx="1736">
                  <c:v>20200</c:v>
                </c:pt>
                <c:pt idx="1737">
                  <c:v>20200</c:v>
                </c:pt>
                <c:pt idx="1738">
                  <c:v>20200</c:v>
                </c:pt>
                <c:pt idx="1739">
                  <c:v>20200</c:v>
                </c:pt>
                <c:pt idx="1740">
                  <c:v>20200</c:v>
                </c:pt>
                <c:pt idx="1741">
                  <c:v>20200</c:v>
                </c:pt>
                <c:pt idx="1742">
                  <c:v>20200</c:v>
                </c:pt>
                <c:pt idx="1743">
                  <c:v>20200</c:v>
                </c:pt>
                <c:pt idx="1744">
                  <c:v>20200</c:v>
                </c:pt>
                <c:pt idx="1745">
                  <c:v>20200</c:v>
                </c:pt>
                <c:pt idx="1746">
                  <c:v>20200</c:v>
                </c:pt>
                <c:pt idx="1747">
                  <c:v>20200</c:v>
                </c:pt>
                <c:pt idx="1748">
                  <c:v>20200</c:v>
                </c:pt>
                <c:pt idx="1749">
                  <c:v>20200</c:v>
                </c:pt>
                <c:pt idx="1750">
                  <c:v>20200</c:v>
                </c:pt>
                <c:pt idx="1751">
                  <c:v>20200</c:v>
                </c:pt>
                <c:pt idx="1752">
                  <c:v>20200</c:v>
                </c:pt>
                <c:pt idx="1753">
                  <c:v>20200</c:v>
                </c:pt>
                <c:pt idx="1754">
                  <c:v>20200</c:v>
                </c:pt>
                <c:pt idx="1755">
                  <c:v>20200</c:v>
                </c:pt>
                <c:pt idx="1756">
                  <c:v>20400</c:v>
                </c:pt>
                <c:pt idx="1757">
                  <c:v>20400</c:v>
                </c:pt>
                <c:pt idx="1758">
                  <c:v>20400</c:v>
                </c:pt>
                <c:pt idx="1759">
                  <c:v>20400</c:v>
                </c:pt>
                <c:pt idx="1760">
                  <c:v>20400</c:v>
                </c:pt>
                <c:pt idx="1761">
                  <c:v>20400</c:v>
                </c:pt>
                <c:pt idx="1762">
                  <c:v>20400</c:v>
                </c:pt>
                <c:pt idx="1763">
                  <c:v>20400</c:v>
                </c:pt>
                <c:pt idx="1764">
                  <c:v>20400</c:v>
                </c:pt>
                <c:pt idx="1765">
                  <c:v>20400</c:v>
                </c:pt>
                <c:pt idx="1766">
                  <c:v>20400</c:v>
                </c:pt>
                <c:pt idx="1767">
                  <c:v>20400</c:v>
                </c:pt>
                <c:pt idx="1768">
                  <c:v>20400</c:v>
                </c:pt>
                <c:pt idx="1769">
                  <c:v>20400</c:v>
                </c:pt>
                <c:pt idx="1770">
                  <c:v>20400</c:v>
                </c:pt>
                <c:pt idx="1771">
                  <c:v>20400</c:v>
                </c:pt>
                <c:pt idx="1772">
                  <c:v>20400</c:v>
                </c:pt>
                <c:pt idx="1773">
                  <c:v>20400</c:v>
                </c:pt>
                <c:pt idx="1774">
                  <c:v>20400</c:v>
                </c:pt>
                <c:pt idx="1775">
                  <c:v>20400</c:v>
                </c:pt>
                <c:pt idx="1776">
                  <c:v>20400</c:v>
                </c:pt>
                <c:pt idx="1777">
                  <c:v>20400</c:v>
                </c:pt>
                <c:pt idx="1778">
                  <c:v>20400</c:v>
                </c:pt>
                <c:pt idx="1779">
                  <c:v>20400</c:v>
                </c:pt>
                <c:pt idx="1780">
                  <c:v>20400</c:v>
                </c:pt>
                <c:pt idx="1781">
                  <c:v>20400</c:v>
                </c:pt>
                <c:pt idx="1782">
                  <c:v>20400</c:v>
                </c:pt>
                <c:pt idx="1783">
                  <c:v>20400</c:v>
                </c:pt>
                <c:pt idx="1784">
                  <c:v>20400</c:v>
                </c:pt>
                <c:pt idx="1785">
                  <c:v>20400</c:v>
                </c:pt>
                <c:pt idx="1786">
                  <c:v>20400</c:v>
                </c:pt>
                <c:pt idx="1787">
                  <c:v>20400</c:v>
                </c:pt>
                <c:pt idx="1788">
                  <c:v>20400</c:v>
                </c:pt>
                <c:pt idx="1789">
                  <c:v>20400</c:v>
                </c:pt>
                <c:pt idx="1790">
                  <c:v>20400</c:v>
                </c:pt>
                <c:pt idx="1791">
                  <c:v>20400</c:v>
                </c:pt>
                <c:pt idx="1792">
                  <c:v>20400</c:v>
                </c:pt>
                <c:pt idx="1793">
                  <c:v>20400</c:v>
                </c:pt>
                <c:pt idx="1794">
                  <c:v>20400</c:v>
                </c:pt>
                <c:pt idx="1795">
                  <c:v>20400</c:v>
                </c:pt>
                <c:pt idx="1796">
                  <c:v>20400</c:v>
                </c:pt>
                <c:pt idx="1797">
                  <c:v>20400</c:v>
                </c:pt>
                <c:pt idx="1798">
                  <c:v>20400</c:v>
                </c:pt>
                <c:pt idx="1799">
                  <c:v>20400</c:v>
                </c:pt>
                <c:pt idx="1800">
                  <c:v>20400</c:v>
                </c:pt>
                <c:pt idx="1801">
                  <c:v>20400</c:v>
                </c:pt>
                <c:pt idx="1802">
                  <c:v>20400</c:v>
                </c:pt>
                <c:pt idx="1803">
                  <c:v>20400</c:v>
                </c:pt>
                <c:pt idx="1804">
                  <c:v>20400</c:v>
                </c:pt>
                <c:pt idx="1805">
                  <c:v>20400</c:v>
                </c:pt>
                <c:pt idx="1806">
                  <c:v>20400</c:v>
                </c:pt>
                <c:pt idx="1807">
                  <c:v>20400</c:v>
                </c:pt>
                <c:pt idx="1808">
                  <c:v>20400</c:v>
                </c:pt>
                <c:pt idx="1809">
                  <c:v>20400</c:v>
                </c:pt>
                <c:pt idx="1810">
                  <c:v>20400</c:v>
                </c:pt>
                <c:pt idx="1811">
                  <c:v>20400</c:v>
                </c:pt>
                <c:pt idx="1812">
                  <c:v>20400</c:v>
                </c:pt>
                <c:pt idx="1813">
                  <c:v>20400</c:v>
                </c:pt>
                <c:pt idx="1814">
                  <c:v>20400</c:v>
                </c:pt>
                <c:pt idx="1815">
                  <c:v>20400</c:v>
                </c:pt>
                <c:pt idx="1816">
                  <c:v>20400</c:v>
                </c:pt>
                <c:pt idx="1817">
                  <c:v>20400</c:v>
                </c:pt>
                <c:pt idx="1818">
                  <c:v>20400</c:v>
                </c:pt>
                <c:pt idx="1819">
                  <c:v>20400</c:v>
                </c:pt>
                <c:pt idx="1820">
                  <c:v>20400</c:v>
                </c:pt>
                <c:pt idx="1821">
                  <c:v>20400</c:v>
                </c:pt>
                <c:pt idx="1822">
                  <c:v>20400</c:v>
                </c:pt>
                <c:pt idx="1823">
                  <c:v>20400</c:v>
                </c:pt>
                <c:pt idx="1824">
                  <c:v>20400</c:v>
                </c:pt>
                <c:pt idx="1825">
                  <c:v>20400</c:v>
                </c:pt>
                <c:pt idx="1826">
                  <c:v>20400</c:v>
                </c:pt>
                <c:pt idx="1827">
                  <c:v>20400</c:v>
                </c:pt>
                <c:pt idx="1828">
                  <c:v>20400</c:v>
                </c:pt>
                <c:pt idx="1829">
                  <c:v>20400</c:v>
                </c:pt>
                <c:pt idx="1830">
                  <c:v>20400</c:v>
                </c:pt>
                <c:pt idx="1831">
                  <c:v>20400</c:v>
                </c:pt>
                <c:pt idx="1832">
                  <c:v>20400</c:v>
                </c:pt>
                <c:pt idx="1833">
                  <c:v>20400</c:v>
                </c:pt>
                <c:pt idx="1834">
                  <c:v>20400</c:v>
                </c:pt>
                <c:pt idx="1835">
                  <c:v>20400</c:v>
                </c:pt>
                <c:pt idx="1836">
                  <c:v>20400</c:v>
                </c:pt>
                <c:pt idx="1837">
                  <c:v>20400</c:v>
                </c:pt>
                <c:pt idx="1838">
                  <c:v>20400</c:v>
                </c:pt>
                <c:pt idx="1839">
                  <c:v>20400</c:v>
                </c:pt>
                <c:pt idx="1840">
                  <c:v>20400</c:v>
                </c:pt>
                <c:pt idx="1841">
                  <c:v>20400</c:v>
                </c:pt>
                <c:pt idx="1842">
                  <c:v>20400</c:v>
                </c:pt>
                <c:pt idx="1843">
                  <c:v>20400</c:v>
                </c:pt>
                <c:pt idx="1844">
                  <c:v>20400</c:v>
                </c:pt>
                <c:pt idx="1845">
                  <c:v>20400</c:v>
                </c:pt>
                <c:pt idx="1846">
                  <c:v>21700</c:v>
                </c:pt>
                <c:pt idx="1847">
                  <c:v>21700</c:v>
                </c:pt>
                <c:pt idx="1848">
                  <c:v>21700</c:v>
                </c:pt>
                <c:pt idx="1849">
                  <c:v>21700</c:v>
                </c:pt>
                <c:pt idx="1850">
                  <c:v>21700</c:v>
                </c:pt>
                <c:pt idx="1851">
                  <c:v>21700</c:v>
                </c:pt>
                <c:pt idx="1852">
                  <c:v>21700</c:v>
                </c:pt>
                <c:pt idx="1853">
                  <c:v>21700</c:v>
                </c:pt>
                <c:pt idx="1854">
                  <c:v>21700</c:v>
                </c:pt>
                <c:pt idx="1855">
                  <c:v>21700</c:v>
                </c:pt>
                <c:pt idx="1856">
                  <c:v>21700</c:v>
                </c:pt>
                <c:pt idx="1857">
                  <c:v>21700</c:v>
                </c:pt>
                <c:pt idx="1858">
                  <c:v>21700</c:v>
                </c:pt>
                <c:pt idx="1859">
                  <c:v>21700</c:v>
                </c:pt>
                <c:pt idx="1860">
                  <c:v>21700</c:v>
                </c:pt>
                <c:pt idx="1861">
                  <c:v>21700</c:v>
                </c:pt>
                <c:pt idx="1862">
                  <c:v>21700</c:v>
                </c:pt>
                <c:pt idx="1863">
                  <c:v>21700</c:v>
                </c:pt>
                <c:pt idx="1864">
                  <c:v>21700</c:v>
                </c:pt>
                <c:pt idx="1865">
                  <c:v>21700</c:v>
                </c:pt>
                <c:pt idx="1866">
                  <c:v>21700</c:v>
                </c:pt>
                <c:pt idx="1867">
                  <c:v>21700</c:v>
                </c:pt>
                <c:pt idx="1868">
                  <c:v>21700</c:v>
                </c:pt>
                <c:pt idx="1869">
                  <c:v>21700</c:v>
                </c:pt>
                <c:pt idx="1870">
                  <c:v>21700</c:v>
                </c:pt>
                <c:pt idx="1871">
                  <c:v>21700</c:v>
                </c:pt>
                <c:pt idx="1872">
                  <c:v>21700</c:v>
                </c:pt>
                <c:pt idx="1873">
                  <c:v>21700</c:v>
                </c:pt>
                <c:pt idx="1874">
                  <c:v>21700</c:v>
                </c:pt>
                <c:pt idx="1875">
                  <c:v>21700</c:v>
                </c:pt>
                <c:pt idx="1876">
                  <c:v>21700</c:v>
                </c:pt>
                <c:pt idx="1877">
                  <c:v>21700</c:v>
                </c:pt>
                <c:pt idx="1878">
                  <c:v>21700</c:v>
                </c:pt>
                <c:pt idx="1879">
                  <c:v>21700</c:v>
                </c:pt>
                <c:pt idx="1880">
                  <c:v>21700</c:v>
                </c:pt>
                <c:pt idx="1881">
                  <c:v>21700</c:v>
                </c:pt>
                <c:pt idx="1882">
                  <c:v>21700</c:v>
                </c:pt>
                <c:pt idx="1883">
                  <c:v>21700</c:v>
                </c:pt>
                <c:pt idx="1884">
                  <c:v>21700</c:v>
                </c:pt>
                <c:pt idx="1885">
                  <c:v>21700</c:v>
                </c:pt>
                <c:pt idx="1886">
                  <c:v>23000</c:v>
                </c:pt>
                <c:pt idx="1887">
                  <c:v>23000</c:v>
                </c:pt>
                <c:pt idx="1888">
                  <c:v>23000</c:v>
                </c:pt>
                <c:pt idx="1889">
                  <c:v>23000</c:v>
                </c:pt>
                <c:pt idx="1890">
                  <c:v>23000</c:v>
                </c:pt>
                <c:pt idx="1891">
                  <c:v>23000</c:v>
                </c:pt>
                <c:pt idx="1892">
                  <c:v>23000</c:v>
                </c:pt>
                <c:pt idx="1893">
                  <c:v>23000</c:v>
                </c:pt>
                <c:pt idx="1894">
                  <c:v>23000</c:v>
                </c:pt>
                <c:pt idx="1895">
                  <c:v>23000</c:v>
                </c:pt>
                <c:pt idx="1896">
                  <c:v>23000</c:v>
                </c:pt>
                <c:pt idx="1897">
                  <c:v>23000</c:v>
                </c:pt>
                <c:pt idx="1898">
                  <c:v>23000</c:v>
                </c:pt>
                <c:pt idx="1899">
                  <c:v>23000</c:v>
                </c:pt>
                <c:pt idx="1900">
                  <c:v>23000</c:v>
                </c:pt>
                <c:pt idx="1901">
                  <c:v>23000</c:v>
                </c:pt>
                <c:pt idx="1902">
                  <c:v>23000</c:v>
                </c:pt>
                <c:pt idx="1903">
                  <c:v>23000</c:v>
                </c:pt>
                <c:pt idx="1904">
                  <c:v>23000</c:v>
                </c:pt>
                <c:pt idx="1905">
                  <c:v>23000</c:v>
                </c:pt>
                <c:pt idx="1906">
                  <c:v>23000</c:v>
                </c:pt>
                <c:pt idx="1907">
                  <c:v>23000</c:v>
                </c:pt>
                <c:pt idx="1908">
                  <c:v>23000</c:v>
                </c:pt>
                <c:pt idx="1909">
                  <c:v>23000</c:v>
                </c:pt>
                <c:pt idx="1910">
                  <c:v>23000</c:v>
                </c:pt>
                <c:pt idx="1911">
                  <c:v>23000</c:v>
                </c:pt>
                <c:pt idx="1912">
                  <c:v>23000</c:v>
                </c:pt>
                <c:pt idx="1913">
                  <c:v>23000</c:v>
                </c:pt>
                <c:pt idx="1914">
                  <c:v>23000</c:v>
                </c:pt>
                <c:pt idx="1915">
                  <c:v>23000</c:v>
                </c:pt>
                <c:pt idx="1916">
                  <c:v>23000</c:v>
                </c:pt>
                <c:pt idx="1917">
                  <c:v>23000</c:v>
                </c:pt>
                <c:pt idx="1918">
                  <c:v>23000</c:v>
                </c:pt>
                <c:pt idx="1919">
                  <c:v>23000</c:v>
                </c:pt>
                <c:pt idx="1920">
                  <c:v>23000</c:v>
                </c:pt>
                <c:pt idx="1921">
                  <c:v>23000</c:v>
                </c:pt>
                <c:pt idx="1922">
                  <c:v>23000</c:v>
                </c:pt>
                <c:pt idx="1923">
                  <c:v>23000</c:v>
                </c:pt>
                <c:pt idx="1924">
                  <c:v>23000</c:v>
                </c:pt>
                <c:pt idx="1925">
                  <c:v>23000</c:v>
                </c:pt>
                <c:pt idx="1926">
                  <c:v>23000</c:v>
                </c:pt>
                <c:pt idx="1927">
                  <c:v>23000</c:v>
                </c:pt>
                <c:pt idx="1928">
                  <c:v>23000</c:v>
                </c:pt>
                <c:pt idx="1929">
                  <c:v>23000</c:v>
                </c:pt>
                <c:pt idx="1930">
                  <c:v>23000</c:v>
                </c:pt>
                <c:pt idx="1931">
                  <c:v>23000</c:v>
                </c:pt>
                <c:pt idx="1932">
                  <c:v>23000</c:v>
                </c:pt>
                <c:pt idx="1933">
                  <c:v>23000</c:v>
                </c:pt>
                <c:pt idx="1934">
                  <c:v>23000</c:v>
                </c:pt>
                <c:pt idx="1935">
                  <c:v>23000</c:v>
                </c:pt>
                <c:pt idx="1936">
                  <c:v>23000</c:v>
                </c:pt>
                <c:pt idx="1937">
                  <c:v>23000</c:v>
                </c:pt>
                <c:pt idx="1938">
                  <c:v>23000</c:v>
                </c:pt>
                <c:pt idx="1939">
                  <c:v>23000</c:v>
                </c:pt>
                <c:pt idx="1940">
                  <c:v>23000</c:v>
                </c:pt>
                <c:pt idx="1941">
                  <c:v>23000</c:v>
                </c:pt>
                <c:pt idx="1942">
                  <c:v>23000</c:v>
                </c:pt>
                <c:pt idx="1943">
                  <c:v>23000</c:v>
                </c:pt>
                <c:pt idx="1944">
                  <c:v>23000</c:v>
                </c:pt>
                <c:pt idx="1945">
                  <c:v>23000</c:v>
                </c:pt>
                <c:pt idx="1946">
                  <c:v>23000</c:v>
                </c:pt>
                <c:pt idx="1947">
                  <c:v>23000</c:v>
                </c:pt>
                <c:pt idx="1948">
                  <c:v>23000</c:v>
                </c:pt>
                <c:pt idx="1949">
                  <c:v>23000</c:v>
                </c:pt>
                <c:pt idx="1950">
                  <c:v>23000</c:v>
                </c:pt>
                <c:pt idx="1951">
                  <c:v>23000</c:v>
                </c:pt>
                <c:pt idx="1952">
                  <c:v>23000</c:v>
                </c:pt>
                <c:pt idx="1953">
                  <c:v>23000</c:v>
                </c:pt>
                <c:pt idx="1954">
                  <c:v>23000</c:v>
                </c:pt>
                <c:pt idx="1955">
                  <c:v>23000</c:v>
                </c:pt>
                <c:pt idx="1956">
                  <c:v>23000</c:v>
                </c:pt>
                <c:pt idx="1957">
                  <c:v>23000</c:v>
                </c:pt>
                <c:pt idx="1958">
                  <c:v>23000</c:v>
                </c:pt>
                <c:pt idx="1959">
                  <c:v>23000</c:v>
                </c:pt>
                <c:pt idx="1960">
                  <c:v>23000</c:v>
                </c:pt>
                <c:pt idx="1961">
                  <c:v>23000</c:v>
                </c:pt>
                <c:pt idx="1962">
                  <c:v>23000</c:v>
                </c:pt>
                <c:pt idx="1963">
                  <c:v>23000</c:v>
                </c:pt>
                <c:pt idx="1964">
                  <c:v>23000</c:v>
                </c:pt>
                <c:pt idx="1965">
                  <c:v>23000</c:v>
                </c:pt>
                <c:pt idx="1966">
                  <c:v>23000</c:v>
                </c:pt>
                <c:pt idx="1967">
                  <c:v>23000</c:v>
                </c:pt>
                <c:pt idx="1968">
                  <c:v>23000</c:v>
                </c:pt>
                <c:pt idx="1969">
                  <c:v>23000</c:v>
                </c:pt>
                <c:pt idx="1970">
                  <c:v>23000</c:v>
                </c:pt>
                <c:pt idx="1971">
                  <c:v>23000</c:v>
                </c:pt>
                <c:pt idx="1972">
                  <c:v>23000</c:v>
                </c:pt>
                <c:pt idx="1973">
                  <c:v>23000</c:v>
                </c:pt>
                <c:pt idx="1974">
                  <c:v>23000</c:v>
                </c:pt>
                <c:pt idx="1975">
                  <c:v>23000</c:v>
                </c:pt>
                <c:pt idx="1976">
                  <c:v>23000</c:v>
                </c:pt>
                <c:pt idx="1977">
                  <c:v>23000</c:v>
                </c:pt>
                <c:pt idx="1978">
                  <c:v>23000</c:v>
                </c:pt>
                <c:pt idx="1979">
                  <c:v>23000</c:v>
                </c:pt>
                <c:pt idx="1980">
                  <c:v>23000</c:v>
                </c:pt>
                <c:pt idx="1981">
                  <c:v>23000</c:v>
                </c:pt>
                <c:pt idx="1982">
                  <c:v>23000</c:v>
                </c:pt>
                <c:pt idx="1983">
                  <c:v>23000</c:v>
                </c:pt>
                <c:pt idx="1984">
                  <c:v>23000</c:v>
                </c:pt>
                <c:pt idx="1985">
                  <c:v>23000</c:v>
                </c:pt>
                <c:pt idx="1986">
                  <c:v>23000</c:v>
                </c:pt>
                <c:pt idx="1987">
                  <c:v>23000</c:v>
                </c:pt>
                <c:pt idx="1988">
                  <c:v>23000</c:v>
                </c:pt>
                <c:pt idx="1989">
                  <c:v>23000</c:v>
                </c:pt>
                <c:pt idx="1990">
                  <c:v>23000</c:v>
                </c:pt>
                <c:pt idx="1991">
                  <c:v>23000</c:v>
                </c:pt>
                <c:pt idx="1992">
                  <c:v>23000</c:v>
                </c:pt>
                <c:pt idx="1993">
                  <c:v>23000</c:v>
                </c:pt>
                <c:pt idx="1994">
                  <c:v>23000</c:v>
                </c:pt>
                <c:pt idx="1995">
                  <c:v>23000</c:v>
                </c:pt>
                <c:pt idx="1996">
                  <c:v>23000</c:v>
                </c:pt>
                <c:pt idx="1997">
                  <c:v>23000</c:v>
                </c:pt>
                <c:pt idx="1998">
                  <c:v>23000</c:v>
                </c:pt>
                <c:pt idx="1999">
                  <c:v>23000</c:v>
                </c:pt>
                <c:pt idx="2000">
                  <c:v>23000</c:v>
                </c:pt>
                <c:pt idx="2001">
                  <c:v>23000</c:v>
                </c:pt>
                <c:pt idx="2002">
                  <c:v>23000</c:v>
                </c:pt>
                <c:pt idx="2003">
                  <c:v>23000</c:v>
                </c:pt>
                <c:pt idx="2004">
                  <c:v>23000</c:v>
                </c:pt>
                <c:pt idx="2005">
                  <c:v>23000</c:v>
                </c:pt>
                <c:pt idx="2006">
                  <c:v>23000</c:v>
                </c:pt>
                <c:pt idx="2007">
                  <c:v>23000</c:v>
                </c:pt>
                <c:pt idx="2008">
                  <c:v>23000</c:v>
                </c:pt>
                <c:pt idx="2009">
                  <c:v>23000</c:v>
                </c:pt>
                <c:pt idx="2010">
                  <c:v>23000</c:v>
                </c:pt>
                <c:pt idx="2011">
                  <c:v>23000</c:v>
                </c:pt>
                <c:pt idx="2012">
                  <c:v>23000</c:v>
                </c:pt>
                <c:pt idx="2013">
                  <c:v>23000</c:v>
                </c:pt>
                <c:pt idx="2014">
                  <c:v>23000</c:v>
                </c:pt>
                <c:pt idx="2015">
                  <c:v>23000</c:v>
                </c:pt>
                <c:pt idx="2016">
                  <c:v>23000</c:v>
                </c:pt>
                <c:pt idx="2017">
                  <c:v>23000</c:v>
                </c:pt>
                <c:pt idx="2018">
                  <c:v>23000</c:v>
                </c:pt>
                <c:pt idx="2019">
                  <c:v>23000</c:v>
                </c:pt>
                <c:pt idx="2020">
                  <c:v>23000</c:v>
                </c:pt>
                <c:pt idx="2021">
                  <c:v>23000</c:v>
                </c:pt>
                <c:pt idx="2022">
                  <c:v>23000</c:v>
                </c:pt>
                <c:pt idx="2023">
                  <c:v>23000</c:v>
                </c:pt>
                <c:pt idx="2024">
                  <c:v>23000</c:v>
                </c:pt>
                <c:pt idx="2025">
                  <c:v>23000</c:v>
                </c:pt>
                <c:pt idx="2026">
                  <c:v>23000</c:v>
                </c:pt>
                <c:pt idx="2027">
                  <c:v>20000</c:v>
                </c:pt>
                <c:pt idx="2028">
                  <c:v>20000</c:v>
                </c:pt>
                <c:pt idx="2029">
                  <c:v>20000</c:v>
                </c:pt>
                <c:pt idx="2030">
                  <c:v>20000</c:v>
                </c:pt>
                <c:pt idx="2031">
                  <c:v>20000</c:v>
                </c:pt>
                <c:pt idx="2032">
                  <c:v>20000</c:v>
                </c:pt>
                <c:pt idx="2033">
                  <c:v>20000</c:v>
                </c:pt>
                <c:pt idx="2034">
                  <c:v>20000</c:v>
                </c:pt>
                <c:pt idx="2035">
                  <c:v>20000</c:v>
                </c:pt>
                <c:pt idx="2036">
                  <c:v>20000</c:v>
                </c:pt>
                <c:pt idx="2037">
                  <c:v>20000</c:v>
                </c:pt>
                <c:pt idx="2038">
                  <c:v>20000</c:v>
                </c:pt>
                <c:pt idx="2039">
                  <c:v>20000</c:v>
                </c:pt>
                <c:pt idx="2040">
                  <c:v>20000</c:v>
                </c:pt>
                <c:pt idx="2041">
                  <c:v>20000</c:v>
                </c:pt>
                <c:pt idx="2042">
                  <c:v>20000</c:v>
                </c:pt>
                <c:pt idx="2043">
                  <c:v>20000</c:v>
                </c:pt>
                <c:pt idx="2044">
                  <c:v>20000</c:v>
                </c:pt>
                <c:pt idx="2045">
                  <c:v>20000</c:v>
                </c:pt>
                <c:pt idx="2046">
                  <c:v>20000</c:v>
                </c:pt>
                <c:pt idx="2047">
                  <c:v>20000</c:v>
                </c:pt>
                <c:pt idx="2048">
                  <c:v>20000</c:v>
                </c:pt>
                <c:pt idx="2049">
                  <c:v>20000</c:v>
                </c:pt>
                <c:pt idx="2050">
                  <c:v>20000</c:v>
                </c:pt>
                <c:pt idx="2051">
                  <c:v>20000</c:v>
                </c:pt>
                <c:pt idx="2052">
                  <c:v>20000</c:v>
                </c:pt>
                <c:pt idx="2053">
                  <c:v>20000</c:v>
                </c:pt>
                <c:pt idx="2054">
                  <c:v>20000</c:v>
                </c:pt>
                <c:pt idx="2055">
                  <c:v>20000</c:v>
                </c:pt>
                <c:pt idx="2056">
                  <c:v>20000</c:v>
                </c:pt>
                <c:pt idx="2057">
                  <c:v>20000</c:v>
                </c:pt>
                <c:pt idx="2058">
                  <c:v>20000</c:v>
                </c:pt>
                <c:pt idx="2059">
                  <c:v>20000</c:v>
                </c:pt>
                <c:pt idx="2060">
                  <c:v>20000</c:v>
                </c:pt>
                <c:pt idx="2061">
                  <c:v>20000</c:v>
                </c:pt>
                <c:pt idx="2062">
                  <c:v>20000</c:v>
                </c:pt>
                <c:pt idx="2063">
                  <c:v>20000</c:v>
                </c:pt>
                <c:pt idx="2064">
                  <c:v>20000</c:v>
                </c:pt>
                <c:pt idx="2065">
                  <c:v>20000</c:v>
                </c:pt>
                <c:pt idx="2066">
                  <c:v>20000</c:v>
                </c:pt>
                <c:pt idx="2067">
                  <c:v>17000</c:v>
                </c:pt>
                <c:pt idx="2068">
                  <c:v>17000</c:v>
                </c:pt>
                <c:pt idx="2069">
                  <c:v>17000</c:v>
                </c:pt>
                <c:pt idx="2070">
                  <c:v>17000</c:v>
                </c:pt>
                <c:pt idx="2071">
                  <c:v>17000</c:v>
                </c:pt>
                <c:pt idx="2072">
                  <c:v>17000</c:v>
                </c:pt>
                <c:pt idx="2073">
                  <c:v>17000</c:v>
                </c:pt>
                <c:pt idx="2074">
                  <c:v>17000</c:v>
                </c:pt>
                <c:pt idx="2075">
                  <c:v>17000</c:v>
                </c:pt>
                <c:pt idx="2076">
                  <c:v>17000</c:v>
                </c:pt>
                <c:pt idx="2077">
                  <c:v>17000</c:v>
                </c:pt>
                <c:pt idx="2078">
                  <c:v>17000</c:v>
                </c:pt>
                <c:pt idx="2079">
                  <c:v>17000</c:v>
                </c:pt>
                <c:pt idx="2080">
                  <c:v>17000</c:v>
                </c:pt>
                <c:pt idx="2081">
                  <c:v>17000</c:v>
                </c:pt>
                <c:pt idx="2082">
                  <c:v>17000</c:v>
                </c:pt>
                <c:pt idx="2083">
                  <c:v>17000</c:v>
                </c:pt>
                <c:pt idx="2084">
                  <c:v>17000</c:v>
                </c:pt>
                <c:pt idx="2085">
                  <c:v>17000</c:v>
                </c:pt>
                <c:pt idx="2086">
                  <c:v>17000</c:v>
                </c:pt>
                <c:pt idx="2087">
                  <c:v>17000</c:v>
                </c:pt>
                <c:pt idx="2088">
                  <c:v>17000</c:v>
                </c:pt>
                <c:pt idx="2089">
                  <c:v>17000</c:v>
                </c:pt>
                <c:pt idx="2090">
                  <c:v>17000</c:v>
                </c:pt>
                <c:pt idx="2091">
                  <c:v>17000</c:v>
                </c:pt>
                <c:pt idx="2092">
                  <c:v>17000</c:v>
                </c:pt>
                <c:pt idx="2093">
                  <c:v>17000</c:v>
                </c:pt>
                <c:pt idx="2094">
                  <c:v>17000</c:v>
                </c:pt>
                <c:pt idx="2095">
                  <c:v>17000</c:v>
                </c:pt>
                <c:pt idx="2096">
                  <c:v>17000</c:v>
                </c:pt>
                <c:pt idx="2097">
                  <c:v>17000</c:v>
                </c:pt>
                <c:pt idx="2098">
                  <c:v>17000</c:v>
                </c:pt>
                <c:pt idx="2099">
                  <c:v>17000</c:v>
                </c:pt>
                <c:pt idx="2100">
                  <c:v>17000</c:v>
                </c:pt>
                <c:pt idx="2101">
                  <c:v>17000</c:v>
                </c:pt>
                <c:pt idx="2102">
                  <c:v>17000</c:v>
                </c:pt>
                <c:pt idx="2103">
                  <c:v>17000</c:v>
                </c:pt>
                <c:pt idx="2104">
                  <c:v>17000</c:v>
                </c:pt>
                <c:pt idx="2105">
                  <c:v>17000</c:v>
                </c:pt>
                <c:pt idx="2106">
                  <c:v>17000</c:v>
                </c:pt>
                <c:pt idx="2107">
                  <c:v>17000</c:v>
                </c:pt>
                <c:pt idx="2108">
                  <c:v>17000</c:v>
                </c:pt>
                <c:pt idx="2109">
                  <c:v>17000</c:v>
                </c:pt>
                <c:pt idx="2110">
                  <c:v>17000</c:v>
                </c:pt>
                <c:pt idx="2111">
                  <c:v>17000</c:v>
                </c:pt>
                <c:pt idx="2112">
                  <c:v>17000</c:v>
                </c:pt>
                <c:pt idx="2113">
                  <c:v>17000</c:v>
                </c:pt>
                <c:pt idx="2114">
                  <c:v>17000</c:v>
                </c:pt>
                <c:pt idx="2115">
                  <c:v>17000</c:v>
                </c:pt>
                <c:pt idx="2116">
                  <c:v>17000</c:v>
                </c:pt>
                <c:pt idx="2117">
                  <c:v>17000</c:v>
                </c:pt>
                <c:pt idx="2118">
                  <c:v>17000</c:v>
                </c:pt>
                <c:pt idx="2119">
                  <c:v>17000</c:v>
                </c:pt>
                <c:pt idx="2120">
                  <c:v>17000</c:v>
                </c:pt>
                <c:pt idx="2121">
                  <c:v>17000</c:v>
                </c:pt>
                <c:pt idx="2122">
                  <c:v>17000</c:v>
                </c:pt>
                <c:pt idx="2123">
                  <c:v>17000</c:v>
                </c:pt>
                <c:pt idx="2124">
                  <c:v>17000</c:v>
                </c:pt>
                <c:pt idx="2125">
                  <c:v>17000</c:v>
                </c:pt>
                <c:pt idx="2126">
                  <c:v>17000</c:v>
                </c:pt>
                <c:pt idx="2127">
                  <c:v>17000</c:v>
                </c:pt>
                <c:pt idx="2128">
                  <c:v>17000</c:v>
                </c:pt>
                <c:pt idx="2129">
                  <c:v>17000</c:v>
                </c:pt>
                <c:pt idx="2130">
                  <c:v>17000</c:v>
                </c:pt>
                <c:pt idx="2131">
                  <c:v>17000</c:v>
                </c:pt>
                <c:pt idx="2132">
                  <c:v>17000</c:v>
                </c:pt>
                <c:pt idx="2133">
                  <c:v>17000</c:v>
                </c:pt>
                <c:pt idx="2134">
                  <c:v>17000</c:v>
                </c:pt>
                <c:pt idx="2135">
                  <c:v>17000</c:v>
                </c:pt>
                <c:pt idx="2136">
                  <c:v>17000</c:v>
                </c:pt>
                <c:pt idx="2137">
                  <c:v>17000</c:v>
                </c:pt>
                <c:pt idx="2138">
                  <c:v>17000</c:v>
                </c:pt>
                <c:pt idx="2139">
                  <c:v>17000</c:v>
                </c:pt>
                <c:pt idx="2140">
                  <c:v>17000</c:v>
                </c:pt>
                <c:pt idx="2141">
                  <c:v>17000</c:v>
                </c:pt>
                <c:pt idx="2142">
                  <c:v>17000</c:v>
                </c:pt>
                <c:pt idx="2143">
                  <c:v>17000</c:v>
                </c:pt>
                <c:pt idx="2144">
                  <c:v>17000</c:v>
                </c:pt>
                <c:pt idx="2145">
                  <c:v>17000</c:v>
                </c:pt>
                <c:pt idx="2146">
                  <c:v>17000</c:v>
                </c:pt>
                <c:pt idx="2147">
                  <c:v>17000</c:v>
                </c:pt>
                <c:pt idx="2148">
                  <c:v>17000</c:v>
                </c:pt>
                <c:pt idx="2149">
                  <c:v>17000</c:v>
                </c:pt>
                <c:pt idx="2150">
                  <c:v>17000</c:v>
                </c:pt>
                <c:pt idx="2151">
                  <c:v>17000</c:v>
                </c:pt>
                <c:pt idx="2152">
                  <c:v>17000</c:v>
                </c:pt>
                <c:pt idx="2153">
                  <c:v>17000</c:v>
                </c:pt>
                <c:pt idx="2154">
                  <c:v>17000</c:v>
                </c:pt>
                <c:pt idx="2155">
                  <c:v>17000</c:v>
                </c:pt>
                <c:pt idx="2156">
                  <c:v>17000</c:v>
                </c:pt>
                <c:pt idx="2157">
                  <c:v>17000</c:v>
                </c:pt>
                <c:pt idx="2158">
                  <c:v>17000</c:v>
                </c:pt>
                <c:pt idx="2159">
                  <c:v>17000</c:v>
                </c:pt>
                <c:pt idx="2160">
                  <c:v>17000</c:v>
                </c:pt>
                <c:pt idx="2161">
                  <c:v>17000</c:v>
                </c:pt>
                <c:pt idx="2162">
                  <c:v>17000</c:v>
                </c:pt>
                <c:pt idx="2163">
                  <c:v>17000</c:v>
                </c:pt>
                <c:pt idx="2164">
                  <c:v>17000</c:v>
                </c:pt>
                <c:pt idx="2165">
                  <c:v>17000</c:v>
                </c:pt>
                <c:pt idx="2166">
                  <c:v>17000</c:v>
                </c:pt>
                <c:pt idx="2167">
                  <c:v>17000</c:v>
                </c:pt>
                <c:pt idx="2168">
                  <c:v>17000</c:v>
                </c:pt>
                <c:pt idx="2169">
                  <c:v>17000</c:v>
                </c:pt>
                <c:pt idx="2170">
                  <c:v>17000</c:v>
                </c:pt>
                <c:pt idx="2171">
                  <c:v>17000</c:v>
                </c:pt>
                <c:pt idx="2172">
                  <c:v>17000</c:v>
                </c:pt>
                <c:pt idx="2173">
                  <c:v>17000</c:v>
                </c:pt>
                <c:pt idx="2174">
                  <c:v>20362.5</c:v>
                </c:pt>
                <c:pt idx="2175">
                  <c:v>20362.5</c:v>
                </c:pt>
                <c:pt idx="2176">
                  <c:v>20362.5</c:v>
                </c:pt>
                <c:pt idx="2177">
                  <c:v>20362.5</c:v>
                </c:pt>
                <c:pt idx="2178">
                  <c:v>20362.5</c:v>
                </c:pt>
                <c:pt idx="2179">
                  <c:v>20362.5</c:v>
                </c:pt>
                <c:pt idx="2180">
                  <c:v>20362.5</c:v>
                </c:pt>
                <c:pt idx="2181">
                  <c:v>20362.5</c:v>
                </c:pt>
                <c:pt idx="2182">
                  <c:v>20362.5</c:v>
                </c:pt>
                <c:pt idx="2183">
                  <c:v>20362.5</c:v>
                </c:pt>
                <c:pt idx="2184">
                  <c:v>20362.5</c:v>
                </c:pt>
                <c:pt idx="2185">
                  <c:v>20362.5</c:v>
                </c:pt>
                <c:pt idx="2186">
                  <c:v>20362.5</c:v>
                </c:pt>
                <c:pt idx="2187">
                  <c:v>20362.5</c:v>
                </c:pt>
                <c:pt idx="2188">
                  <c:v>20362.5</c:v>
                </c:pt>
                <c:pt idx="2189">
                  <c:v>20362.5</c:v>
                </c:pt>
                <c:pt idx="2190">
                  <c:v>20362.5</c:v>
                </c:pt>
                <c:pt idx="2191">
                  <c:v>20362.5</c:v>
                </c:pt>
                <c:pt idx="2192">
                  <c:v>20362.5</c:v>
                </c:pt>
                <c:pt idx="2193">
                  <c:v>20362.5</c:v>
                </c:pt>
                <c:pt idx="2194">
                  <c:v>20362.5</c:v>
                </c:pt>
                <c:pt idx="2195">
                  <c:v>20362.5</c:v>
                </c:pt>
                <c:pt idx="2196">
                  <c:v>20362.5</c:v>
                </c:pt>
                <c:pt idx="2197">
                  <c:v>20362.5</c:v>
                </c:pt>
                <c:pt idx="2198">
                  <c:v>20362.5</c:v>
                </c:pt>
                <c:pt idx="2199">
                  <c:v>20362.5</c:v>
                </c:pt>
                <c:pt idx="2200">
                  <c:v>20362.5</c:v>
                </c:pt>
                <c:pt idx="2201">
                  <c:v>20362.5</c:v>
                </c:pt>
                <c:pt idx="2202">
                  <c:v>20362.5</c:v>
                </c:pt>
                <c:pt idx="2203">
                  <c:v>20362.5</c:v>
                </c:pt>
                <c:pt idx="2204">
                  <c:v>20362.5</c:v>
                </c:pt>
                <c:pt idx="2205">
                  <c:v>20362.5</c:v>
                </c:pt>
                <c:pt idx="2206">
                  <c:v>20362.5</c:v>
                </c:pt>
                <c:pt idx="2207">
                  <c:v>20362.5</c:v>
                </c:pt>
                <c:pt idx="2208">
                  <c:v>20362.5</c:v>
                </c:pt>
                <c:pt idx="2209">
                  <c:v>20362.5</c:v>
                </c:pt>
                <c:pt idx="2210">
                  <c:v>20362.5</c:v>
                </c:pt>
                <c:pt idx="2211">
                  <c:v>20362.5</c:v>
                </c:pt>
                <c:pt idx="2212">
                  <c:v>20362.5</c:v>
                </c:pt>
                <c:pt idx="2213">
                  <c:v>20362.5</c:v>
                </c:pt>
                <c:pt idx="2214">
                  <c:v>23725</c:v>
                </c:pt>
                <c:pt idx="2215">
                  <c:v>23725</c:v>
                </c:pt>
                <c:pt idx="2216">
                  <c:v>23725</c:v>
                </c:pt>
                <c:pt idx="2217">
                  <c:v>23725</c:v>
                </c:pt>
                <c:pt idx="2218">
                  <c:v>23725</c:v>
                </c:pt>
                <c:pt idx="2219">
                  <c:v>23725</c:v>
                </c:pt>
                <c:pt idx="2220">
                  <c:v>23725</c:v>
                </c:pt>
                <c:pt idx="2221">
                  <c:v>23725</c:v>
                </c:pt>
                <c:pt idx="2222">
                  <c:v>23725</c:v>
                </c:pt>
                <c:pt idx="2223">
                  <c:v>23725</c:v>
                </c:pt>
                <c:pt idx="2224">
                  <c:v>23725</c:v>
                </c:pt>
                <c:pt idx="2225">
                  <c:v>23725</c:v>
                </c:pt>
                <c:pt idx="2226">
                  <c:v>23725</c:v>
                </c:pt>
                <c:pt idx="2227">
                  <c:v>23725</c:v>
                </c:pt>
                <c:pt idx="2228">
                  <c:v>23725</c:v>
                </c:pt>
                <c:pt idx="2229">
                  <c:v>23725</c:v>
                </c:pt>
                <c:pt idx="2230">
                  <c:v>23725</c:v>
                </c:pt>
                <c:pt idx="2231">
                  <c:v>23725</c:v>
                </c:pt>
                <c:pt idx="2232">
                  <c:v>23725</c:v>
                </c:pt>
                <c:pt idx="2233">
                  <c:v>23725</c:v>
                </c:pt>
                <c:pt idx="2234">
                  <c:v>23725</c:v>
                </c:pt>
                <c:pt idx="2235">
                  <c:v>23725</c:v>
                </c:pt>
                <c:pt idx="2236">
                  <c:v>23725</c:v>
                </c:pt>
                <c:pt idx="2237">
                  <c:v>23725</c:v>
                </c:pt>
                <c:pt idx="2238">
                  <c:v>23725</c:v>
                </c:pt>
                <c:pt idx="2239">
                  <c:v>23725</c:v>
                </c:pt>
                <c:pt idx="2240">
                  <c:v>23725</c:v>
                </c:pt>
                <c:pt idx="2241">
                  <c:v>23725</c:v>
                </c:pt>
                <c:pt idx="2242">
                  <c:v>23725</c:v>
                </c:pt>
                <c:pt idx="2243">
                  <c:v>23725</c:v>
                </c:pt>
                <c:pt idx="2244">
                  <c:v>23725</c:v>
                </c:pt>
                <c:pt idx="2245">
                  <c:v>23725</c:v>
                </c:pt>
                <c:pt idx="2246">
                  <c:v>23725</c:v>
                </c:pt>
                <c:pt idx="2247">
                  <c:v>23725</c:v>
                </c:pt>
                <c:pt idx="2248">
                  <c:v>23725</c:v>
                </c:pt>
                <c:pt idx="2249">
                  <c:v>23725</c:v>
                </c:pt>
                <c:pt idx="2250">
                  <c:v>23725</c:v>
                </c:pt>
                <c:pt idx="2251">
                  <c:v>23725</c:v>
                </c:pt>
                <c:pt idx="2252">
                  <c:v>23725</c:v>
                </c:pt>
                <c:pt idx="2253">
                  <c:v>23725</c:v>
                </c:pt>
                <c:pt idx="2254">
                  <c:v>23725</c:v>
                </c:pt>
                <c:pt idx="2255">
                  <c:v>23725</c:v>
                </c:pt>
                <c:pt idx="2256">
                  <c:v>23725</c:v>
                </c:pt>
                <c:pt idx="2257">
                  <c:v>23725</c:v>
                </c:pt>
                <c:pt idx="2258">
                  <c:v>23725</c:v>
                </c:pt>
                <c:pt idx="2259">
                  <c:v>23725</c:v>
                </c:pt>
                <c:pt idx="2260">
                  <c:v>23725</c:v>
                </c:pt>
                <c:pt idx="2261">
                  <c:v>23725</c:v>
                </c:pt>
                <c:pt idx="2262">
                  <c:v>23725</c:v>
                </c:pt>
                <c:pt idx="2263">
                  <c:v>23725</c:v>
                </c:pt>
                <c:pt idx="2264">
                  <c:v>23725</c:v>
                </c:pt>
                <c:pt idx="2265">
                  <c:v>23725</c:v>
                </c:pt>
                <c:pt idx="2266">
                  <c:v>23725</c:v>
                </c:pt>
                <c:pt idx="2267">
                  <c:v>23725</c:v>
                </c:pt>
                <c:pt idx="2268">
                  <c:v>23725</c:v>
                </c:pt>
                <c:pt idx="2269">
                  <c:v>23725</c:v>
                </c:pt>
                <c:pt idx="2270">
                  <c:v>23725</c:v>
                </c:pt>
                <c:pt idx="2271">
                  <c:v>23725</c:v>
                </c:pt>
                <c:pt idx="2272">
                  <c:v>23725</c:v>
                </c:pt>
                <c:pt idx="2273">
                  <c:v>23725</c:v>
                </c:pt>
                <c:pt idx="2274">
                  <c:v>23725</c:v>
                </c:pt>
                <c:pt idx="2275">
                  <c:v>23725</c:v>
                </c:pt>
                <c:pt idx="2276">
                  <c:v>23725</c:v>
                </c:pt>
                <c:pt idx="2277">
                  <c:v>23725</c:v>
                </c:pt>
                <c:pt idx="2278">
                  <c:v>23725</c:v>
                </c:pt>
                <c:pt idx="2279">
                  <c:v>23725</c:v>
                </c:pt>
                <c:pt idx="2280">
                  <c:v>23725</c:v>
                </c:pt>
                <c:pt idx="2281">
                  <c:v>23725</c:v>
                </c:pt>
                <c:pt idx="2282">
                  <c:v>23725</c:v>
                </c:pt>
                <c:pt idx="2283">
                  <c:v>23725</c:v>
                </c:pt>
                <c:pt idx="2284">
                  <c:v>23725</c:v>
                </c:pt>
                <c:pt idx="2285">
                  <c:v>23725</c:v>
                </c:pt>
                <c:pt idx="2286">
                  <c:v>23725</c:v>
                </c:pt>
                <c:pt idx="2287">
                  <c:v>23725</c:v>
                </c:pt>
                <c:pt idx="2288">
                  <c:v>23725</c:v>
                </c:pt>
                <c:pt idx="2289">
                  <c:v>23725</c:v>
                </c:pt>
                <c:pt idx="2290">
                  <c:v>23725</c:v>
                </c:pt>
                <c:pt idx="2291">
                  <c:v>23725</c:v>
                </c:pt>
                <c:pt idx="2292">
                  <c:v>23725</c:v>
                </c:pt>
                <c:pt idx="2293">
                  <c:v>23725</c:v>
                </c:pt>
                <c:pt idx="2294">
                  <c:v>23725</c:v>
                </c:pt>
                <c:pt idx="2295">
                  <c:v>23725</c:v>
                </c:pt>
                <c:pt idx="2296">
                  <c:v>23725</c:v>
                </c:pt>
                <c:pt idx="2297">
                  <c:v>23725</c:v>
                </c:pt>
                <c:pt idx="2298">
                  <c:v>23725</c:v>
                </c:pt>
                <c:pt idx="2299">
                  <c:v>23725</c:v>
                </c:pt>
                <c:pt idx="2300">
                  <c:v>23725</c:v>
                </c:pt>
                <c:pt idx="2301">
                  <c:v>23725</c:v>
                </c:pt>
                <c:pt idx="2302">
                  <c:v>23725</c:v>
                </c:pt>
                <c:pt idx="2303">
                  <c:v>23725</c:v>
                </c:pt>
                <c:pt idx="2304">
                  <c:v>23725</c:v>
                </c:pt>
                <c:pt idx="2305">
                  <c:v>23725</c:v>
                </c:pt>
                <c:pt idx="2306">
                  <c:v>23725</c:v>
                </c:pt>
                <c:pt idx="2307">
                  <c:v>23725</c:v>
                </c:pt>
                <c:pt idx="2308">
                  <c:v>23725</c:v>
                </c:pt>
                <c:pt idx="2309">
                  <c:v>23725</c:v>
                </c:pt>
                <c:pt idx="2310">
                  <c:v>23725</c:v>
                </c:pt>
                <c:pt idx="2311">
                  <c:v>23725</c:v>
                </c:pt>
                <c:pt idx="2312">
                  <c:v>23725</c:v>
                </c:pt>
                <c:pt idx="2313">
                  <c:v>23725</c:v>
                </c:pt>
                <c:pt idx="2314">
                  <c:v>23725</c:v>
                </c:pt>
                <c:pt idx="2315">
                  <c:v>23725</c:v>
                </c:pt>
                <c:pt idx="2316">
                  <c:v>23725</c:v>
                </c:pt>
                <c:pt idx="2317">
                  <c:v>23725</c:v>
                </c:pt>
                <c:pt idx="2318">
                  <c:v>23725</c:v>
                </c:pt>
                <c:pt idx="2319">
                  <c:v>23725</c:v>
                </c:pt>
                <c:pt idx="2320">
                  <c:v>23725</c:v>
                </c:pt>
                <c:pt idx="2321">
                  <c:v>23725</c:v>
                </c:pt>
                <c:pt idx="2322">
                  <c:v>23725</c:v>
                </c:pt>
                <c:pt idx="2323">
                  <c:v>23725</c:v>
                </c:pt>
                <c:pt idx="2324">
                  <c:v>23725</c:v>
                </c:pt>
                <c:pt idx="2325">
                  <c:v>23725</c:v>
                </c:pt>
                <c:pt idx="2326">
                  <c:v>23725</c:v>
                </c:pt>
                <c:pt idx="2327">
                  <c:v>23725</c:v>
                </c:pt>
                <c:pt idx="2328">
                  <c:v>23725</c:v>
                </c:pt>
                <c:pt idx="2329">
                  <c:v>23725</c:v>
                </c:pt>
                <c:pt idx="2330">
                  <c:v>23725</c:v>
                </c:pt>
                <c:pt idx="2331">
                  <c:v>23725</c:v>
                </c:pt>
                <c:pt idx="2332">
                  <c:v>23725</c:v>
                </c:pt>
                <c:pt idx="2333">
                  <c:v>23725</c:v>
                </c:pt>
                <c:pt idx="2334">
                  <c:v>23725</c:v>
                </c:pt>
                <c:pt idx="2335">
                  <c:v>23725</c:v>
                </c:pt>
                <c:pt idx="2336">
                  <c:v>23725</c:v>
                </c:pt>
                <c:pt idx="2337">
                  <c:v>23725</c:v>
                </c:pt>
                <c:pt idx="2338">
                  <c:v>23725</c:v>
                </c:pt>
                <c:pt idx="2339">
                  <c:v>23725</c:v>
                </c:pt>
                <c:pt idx="2340">
                  <c:v>23725</c:v>
                </c:pt>
                <c:pt idx="2341">
                  <c:v>23725</c:v>
                </c:pt>
                <c:pt idx="2342">
                  <c:v>23725</c:v>
                </c:pt>
                <c:pt idx="2343">
                  <c:v>23725</c:v>
                </c:pt>
                <c:pt idx="2344">
                  <c:v>23725</c:v>
                </c:pt>
                <c:pt idx="2345">
                  <c:v>23725</c:v>
                </c:pt>
                <c:pt idx="2346">
                  <c:v>23725</c:v>
                </c:pt>
                <c:pt idx="2347">
                  <c:v>23725</c:v>
                </c:pt>
                <c:pt idx="2348">
                  <c:v>23725</c:v>
                </c:pt>
                <c:pt idx="2349">
                  <c:v>23725</c:v>
                </c:pt>
                <c:pt idx="2350">
                  <c:v>23725</c:v>
                </c:pt>
                <c:pt idx="2351">
                  <c:v>23725</c:v>
                </c:pt>
                <c:pt idx="2352">
                  <c:v>23725</c:v>
                </c:pt>
                <c:pt idx="2353">
                  <c:v>23725</c:v>
                </c:pt>
                <c:pt idx="2354">
                  <c:v>23725</c:v>
                </c:pt>
                <c:pt idx="2355">
                  <c:v>23725</c:v>
                </c:pt>
                <c:pt idx="2356">
                  <c:v>23725</c:v>
                </c:pt>
                <c:pt idx="2357">
                  <c:v>23725</c:v>
                </c:pt>
                <c:pt idx="2358">
                  <c:v>23725</c:v>
                </c:pt>
                <c:pt idx="2359">
                  <c:v>23725</c:v>
                </c:pt>
                <c:pt idx="2360">
                  <c:v>23725</c:v>
                </c:pt>
                <c:pt idx="2361">
                  <c:v>23725</c:v>
                </c:pt>
                <c:pt idx="2362">
                  <c:v>23725</c:v>
                </c:pt>
                <c:pt idx="2363">
                  <c:v>23725</c:v>
                </c:pt>
                <c:pt idx="2364">
                  <c:v>23725</c:v>
                </c:pt>
                <c:pt idx="2365">
                  <c:v>23725</c:v>
                </c:pt>
                <c:pt idx="2366">
                  <c:v>23725</c:v>
                </c:pt>
                <c:pt idx="2367">
                  <c:v>23725</c:v>
                </c:pt>
                <c:pt idx="2368">
                  <c:v>23725</c:v>
                </c:pt>
                <c:pt idx="2369">
                  <c:v>23725</c:v>
                </c:pt>
                <c:pt idx="2370">
                  <c:v>23725</c:v>
                </c:pt>
                <c:pt idx="2371">
                  <c:v>23725</c:v>
                </c:pt>
                <c:pt idx="2372">
                  <c:v>23725</c:v>
                </c:pt>
                <c:pt idx="2373">
                  <c:v>23725</c:v>
                </c:pt>
                <c:pt idx="2374">
                  <c:v>23725</c:v>
                </c:pt>
                <c:pt idx="2375">
                  <c:v>23725</c:v>
                </c:pt>
                <c:pt idx="2376">
                  <c:v>23725</c:v>
                </c:pt>
                <c:pt idx="2377">
                  <c:v>23725</c:v>
                </c:pt>
                <c:pt idx="2378">
                  <c:v>23725</c:v>
                </c:pt>
                <c:pt idx="2379">
                  <c:v>23725</c:v>
                </c:pt>
                <c:pt idx="2380">
                  <c:v>23725</c:v>
                </c:pt>
                <c:pt idx="2381">
                  <c:v>23725</c:v>
                </c:pt>
                <c:pt idx="2382">
                  <c:v>23725</c:v>
                </c:pt>
                <c:pt idx="2383">
                  <c:v>23725</c:v>
                </c:pt>
                <c:pt idx="2384">
                  <c:v>23725</c:v>
                </c:pt>
                <c:pt idx="2385">
                  <c:v>23725</c:v>
                </c:pt>
                <c:pt idx="2386">
                  <c:v>22316.667000000001</c:v>
                </c:pt>
                <c:pt idx="2387">
                  <c:v>22316.667000000001</c:v>
                </c:pt>
                <c:pt idx="2388">
                  <c:v>22316.667000000001</c:v>
                </c:pt>
                <c:pt idx="2389">
                  <c:v>22316.667000000001</c:v>
                </c:pt>
                <c:pt idx="2390">
                  <c:v>22316.667000000001</c:v>
                </c:pt>
                <c:pt idx="2391">
                  <c:v>22316.667000000001</c:v>
                </c:pt>
                <c:pt idx="2392">
                  <c:v>22316.667000000001</c:v>
                </c:pt>
                <c:pt idx="2393">
                  <c:v>23725</c:v>
                </c:pt>
                <c:pt idx="2394">
                  <c:v>23725</c:v>
                </c:pt>
                <c:pt idx="2395">
                  <c:v>23725</c:v>
                </c:pt>
                <c:pt idx="2396">
                  <c:v>23725</c:v>
                </c:pt>
                <c:pt idx="2397">
                  <c:v>23725</c:v>
                </c:pt>
                <c:pt idx="2398">
                  <c:v>23725</c:v>
                </c:pt>
                <c:pt idx="2399">
                  <c:v>23725</c:v>
                </c:pt>
                <c:pt idx="2400">
                  <c:v>23725</c:v>
                </c:pt>
                <c:pt idx="2401">
                  <c:v>23725</c:v>
                </c:pt>
                <c:pt idx="2402">
                  <c:v>25980</c:v>
                </c:pt>
                <c:pt idx="2403">
                  <c:v>25980</c:v>
                </c:pt>
                <c:pt idx="2404">
                  <c:v>25980</c:v>
                </c:pt>
                <c:pt idx="2405">
                  <c:v>25980</c:v>
                </c:pt>
                <c:pt idx="2406">
                  <c:v>25980</c:v>
                </c:pt>
                <c:pt idx="2407">
                  <c:v>25980</c:v>
                </c:pt>
                <c:pt idx="2408">
                  <c:v>25980</c:v>
                </c:pt>
                <c:pt idx="2409">
                  <c:v>25980</c:v>
                </c:pt>
                <c:pt idx="2410">
                  <c:v>25980</c:v>
                </c:pt>
                <c:pt idx="2411">
                  <c:v>25980</c:v>
                </c:pt>
                <c:pt idx="2412">
                  <c:v>25980</c:v>
                </c:pt>
                <c:pt idx="2413">
                  <c:v>25980</c:v>
                </c:pt>
                <c:pt idx="2414">
                  <c:v>25980</c:v>
                </c:pt>
                <c:pt idx="2415">
                  <c:v>25980</c:v>
                </c:pt>
                <c:pt idx="2416">
                  <c:v>25980</c:v>
                </c:pt>
                <c:pt idx="2417">
                  <c:v>25980</c:v>
                </c:pt>
                <c:pt idx="2418">
                  <c:v>25980</c:v>
                </c:pt>
                <c:pt idx="2419">
                  <c:v>25980</c:v>
                </c:pt>
                <c:pt idx="2420">
                  <c:v>25980</c:v>
                </c:pt>
                <c:pt idx="2421">
                  <c:v>25980</c:v>
                </c:pt>
                <c:pt idx="2422">
                  <c:v>25980</c:v>
                </c:pt>
                <c:pt idx="2423">
                  <c:v>25980</c:v>
                </c:pt>
                <c:pt idx="2424">
                  <c:v>25980</c:v>
                </c:pt>
                <c:pt idx="2425">
                  <c:v>25980</c:v>
                </c:pt>
                <c:pt idx="2426">
                  <c:v>25980</c:v>
                </c:pt>
                <c:pt idx="2427">
                  <c:v>25980</c:v>
                </c:pt>
                <c:pt idx="2428">
                  <c:v>25980</c:v>
                </c:pt>
                <c:pt idx="2429">
                  <c:v>25980</c:v>
                </c:pt>
                <c:pt idx="2430">
                  <c:v>25980</c:v>
                </c:pt>
                <c:pt idx="2431">
                  <c:v>25980</c:v>
                </c:pt>
                <c:pt idx="2432">
                  <c:v>25980</c:v>
                </c:pt>
                <c:pt idx="2433">
                  <c:v>25980</c:v>
                </c:pt>
                <c:pt idx="2434">
                  <c:v>25980</c:v>
                </c:pt>
                <c:pt idx="2435">
                  <c:v>25980</c:v>
                </c:pt>
                <c:pt idx="2436">
                  <c:v>25980</c:v>
                </c:pt>
                <c:pt idx="2437">
                  <c:v>25980</c:v>
                </c:pt>
                <c:pt idx="2438">
                  <c:v>25980</c:v>
                </c:pt>
                <c:pt idx="2439">
                  <c:v>25980</c:v>
                </c:pt>
                <c:pt idx="2440">
                  <c:v>25980</c:v>
                </c:pt>
                <c:pt idx="2441">
                  <c:v>25980</c:v>
                </c:pt>
                <c:pt idx="2442">
                  <c:v>31475</c:v>
                </c:pt>
                <c:pt idx="2443">
                  <c:v>31475</c:v>
                </c:pt>
                <c:pt idx="2444">
                  <c:v>31475</c:v>
                </c:pt>
                <c:pt idx="2445">
                  <c:v>31475</c:v>
                </c:pt>
                <c:pt idx="2446">
                  <c:v>31475</c:v>
                </c:pt>
                <c:pt idx="2447">
                  <c:v>31475</c:v>
                </c:pt>
                <c:pt idx="2448">
                  <c:v>31475</c:v>
                </c:pt>
                <c:pt idx="2449">
                  <c:v>31475</c:v>
                </c:pt>
                <c:pt idx="2450">
                  <c:v>31475</c:v>
                </c:pt>
                <c:pt idx="2451">
                  <c:v>31475</c:v>
                </c:pt>
                <c:pt idx="2452">
                  <c:v>31475</c:v>
                </c:pt>
                <c:pt idx="2453">
                  <c:v>31475</c:v>
                </c:pt>
                <c:pt idx="2454">
                  <c:v>31475</c:v>
                </c:pt>
                <c:pt idx="2455">
                  <c:v>31475</c:v>
                </c:pt>
                <c:pt idx="2456">
                  <c:v>31475</c:v>
                </c:pt>
                <c:pt idx="2457">
                  <c:v>31475</c:v>
                </c:pt>
                <c:pt idx="2458">
                  <c:v>31475</c:v>
                </c:pt>
                <c:pt idx="2459">
                  <c:v>31475</c:v>
                </c:pt>
                <c:pt idx="2460">
                  <c:v>31475</c:v>
                </c:pt>
                <c:pt idx="2461">
                  <c:v>31475</c:v>
                </c:pt>
                <c:pt idx="2462">
                  <c:v>31475</c:v>
                </c:pt>
                <c:pt idx="2463">
                  <c:v>31475</c:v>
                </c:pt>
                <c:pt idx="2464">
                  <c:v>31475</c:v>
                </c:pt>
                <c:pt idx="2465">
                  <c:v>31475</c:v>
                </c:pt>
                <c:pt idx="2466">
                  <c:v>31475</c:v>
                </c:pt>
                <c:pt idx="2467">
                  <c:v>31475</c:v>
                </c:pt>
                <c:pt idx="2468">
                  <c:v>31475</c:v>
                </c:pt>
                <c:pt idx="2469">
                  <c:v>31475</c:v>
                </c:pt>
                <c:pt idx="2470">
                  <c:v>31475</c:v>
                </c:pt>
                <c:pt idx="2471">
                  <c:v>31475</c:v>
                </c:pt>
                <c:pt idx="2472">
                  <c:v>31475</c:v>
                </c:pt>
                <c:pt idx="2473">
                  <c:v>31475</c:v>
                </c:pt>
                <c:pt idx="2474">
                  <c:v>31475</c:v>
                </c:pt>
                <c:pt idx="2475">
                  <c:v>31475</c:v>
                </c:pt>
                <c:pt idx="2476">
                  <c:v>31475</c:v>
                </c:pt>
                <c:pt idx="2477">
                  <c:v>31475</c:v>
                </c:pt>
                <c:pt idx="2478">
                  <c:v>31475</c:v>
                </c:pt>
                <c:pt idx="2479">
                  <c:v>31475</c:v>
                </c:pt>
                <c:pt idx="2480">
                  <c:v>31475</c:v>
                </c:pt>
                <c:pt idx="2481">
                  <c:v>31475</c:v>
                </c:pt>
                <c:pt idx="2482">
                  <c:v>31475</c:v>
                </c:pt>
                <c:pt idx="2483">
                  <c:v>31475</c:v>
                </c:pt>
                <c:pt idx="2484">
                  <c:v>31475</c:v>
                </c:pt>
                <c:pt idx="2485">
                  <c:v>31475</c:v>
                </c:pt>
                <c:pt idx="2486">
                  <c:v>31475</c:v>
                </c:pt>
                <c:pt idx="2487">
                  <c:v>31475</c:v>
                </c:pt>
                <c:pt idx="2488">
                  <c:v>31475</c:v>
                </c:pt>
                <c:pt idx="2489">
                  <c:v>31475</c:v>
                </c:pt>
                <c:pt idx="2490">
                  <c:v>31475</c:v>
                </c:pt>
                <c:pt idx="2491">
                  <c:v>31475</c:v>
                </c:pt>
                <c:pt idx="2492">
                  <c:v>31475</c:v>
                </c:pt>
                <c:pt idx="2493">
                  <c:v>31475</c:v>
                </c:pt>
                <c:pt idx="2494">
                  <c:v>31475</c:v>
                </c:pt>
                <c:pt idx="2495">
                  <c:v>31475</c:v>
                </c:pt>
                <c:pt idx="2496">
                  <c:v>31475</c:v>
                </c:pt>
                <c:pt idx="2497">
                  <c:v>31475</c:v>
                </c:pt>
                <c:pt idx="2498">
                  <c:v>31475</c:v>
                </c:pt>
                <c:pt idx="2499">
                  <c:v>31475</c:v>
                </c:pt>
                <c:pt idx="2500">
                  <c:v>31475</c:v>
                </c:pt>
                <c:pt idx="2501">
                  <c:v>31475</c:v>
                </c:pt>
                <c:pt idx="2502">
                  <c:v>31475</c:v>
                </c:pt>
                <c:pt idx="2503">
                  <c:v>31475</c:v>
                </c:pt>
                <c:pt idx="2504">
                  <c:v>31475</c:v>
                </c:pt>
                <c:pt idx="2505">
                  <c:v>31475</c:v>
                </c:pt>
                <c:pt idx="2506">
                  <c:v>31475</c:v>
                </c:pt>
                <c:pt idx="2507">
                  <c:v>31475</c:v>
                </c:pt>
                <c:pt idx="2508">
                  <c:v>31475</c:v>
                </c:pt>
                <c:pt idx="2509">
                  <c:v>31475</c:v>
                </c:pt>
                <c:pt idx="2510">
                  <c:v>31475</c:v>
                </c:pt>
                <c:pt idx="2511">
                  <c:v>31475</c:v>
                </c:pt>
                <c:pt idx="2512">
                  <c:v>31475</c:v>
                </c:pt>
                <c:pt idx="2513">
                  <c:v>31475</c:v>
                </c:pt>
                <c:pt idx="2514">
                  <c:v>31475</c:v>
                </c:pt>
                <c:pt idx="2515">
                  <c:v>28066.667000000001</c:v>
                </c:pt>
                <c:pt idx="2516">
                  <c:v>28066.667000000001</c:v>
                </c:pt>
                <c:pt idx="2517">
                  <c:v>28066.667000000001</c:v>
                </c:pt>
                <c:pt idx="2518">
                  <c:v>28066.667000000001</c:v>
                </c:pt>
                <c:pt idx="2519">
                  <c:v>28066.667000000001</c:v>
                </c:pt>
                <c:pt idx="2520">
                  <c:v>28066.667000000001</c:v>
                </c:pt>
                <c:pt idx="2521">
                  <c:v>28066.667000000001</c:v>
                </c:pt>
                <c:pt idx="2522">
                  <c:v>28066.667000000001</c:v>
                </c:pt>
                <c:pt idx="2523">
                  <c:v>28066.667000000001</c:v>
                </c:pt>
                <c:pt idx="2524">
                  <c:v>28066.667000000001</c:v>
                </c:pt>
                <c:pt idx="2525">
                  <c:v>28066.667000000001</c:v>
                </c:pt>
                <c:pt idx="2526">
                  <c:v>28066.667000000001</c:v>
                </c:pt>
                <c:pt idx="2527">
                  <c:v>28066.667000000001</c:v>
                </c:pt>
                <c:pt idx="2528">
                  <c:v>28066.667000000001</c:v>
                </c:pt>
                <c:pt idx="2529">
                  <c:v>28066.667000000001</c:v>
                </c:pt>
                <c:pt idx="2530">
                  <c:v>28066.667000000001</c:v>
                </c:pt>
                <c:pt idx="2531">
                  <c:v>28066.667000000001</c:v>
                </c:pt>
                <c:pt idx="2532">
                  <c:v>28066.667000000001</c:v>
                </c:pt>
                <c:pt idx="2533">
                  <c:v>26050</c:v>
                </c:pt>
                <c:pt idx="2534">
                  <c:v>26050</c:v>
                </c:pt>
                <c:pt idx="2535">
                  <c:v>26050</c:v>
                </c:pt>
                <c:pt idx="2536">
                  <c:v>26050</c:v>
                </c:pt>
                <c:pt idx="2537">
                  <c:v>26050</c:v>
                </c:pt>
                <c:pt idx="2538">
                  <c:v>26050</c:v>
                </c:pt>
                <c:pt idx="2539">
                  <c:v>26050</c:v>
                </c:pt>
                <c:pt idx="2540">
                  <c:v>26050</c:v>
                </c:pt>
                <c:pt idx="2541">
                  <c:v>26050</c:v>
                </c:pt>
                <c:pt idx="2542">
                  <c:v>26050</c:v>
                </c:pt>
                <c:pt idx="2543">
                  <c:v>26050</c:v>
                </c:pt>
                <c:pt idx="2544">
                  <c:v>26050</c:v>
                </c:pt>
                <c:pt idx="2545">
                  <c:v>26050</c:v>
                </c:pt>
                <c:pt idx="2546">
                  <c:v>26050</c:v>
                </c:pt>
                <c:pt idx="2547">
                  <c:v>26050</c:v>
                </c:pt>
                <c:pt idx="2548">
                  <c:v>26050</c:v>
                </c:pt>
                <c:pt idx="2549">
                  <c:v>26050</c:v>
                </c:pt>
                <c:pt idx="2550">
                  <c:v>26050</c:v>
                </c:pt>
                <c:pt idx="2551">
                  <c:v>26050</c:v>
                </c:pt>
                <c:pt idx="2552">
                  <c:v>26050</c:v>
                </c:pt>
                <c:pt idx="2553">
                  <c:v>26050</c:v>
                </c:pt>
                <c:pt idx="2554">
                  <c:v>26050</c:v>
                </c:pt>
                <c:pt idx="2555">
                  <c:v>25416.667000000001</c:v>
                </c:pt>
                <c:pt idx="2556">
                  <c:v>25416.667000000001</c:v>
                </c:pt>
                <c:pt idx="2557">
                  <c:v>25416.667000000001</c:v>
                </c:pt>
                <c:pt idx="2558">
                  <c:v>25416.667000000001</c:v>
                </c:pt>
                <c:pt idx="2559">
                  <c:v>25416.667000000001</c:v>
                </c:pt>
                <c:pt idx="2560">
                  <c:v>25416.667000000001</c:v>
                </c:pt>
                <c:pt idx="2561">
                  <c:v>25416.667000000001</c:v>
                </c:pt>
                <c:pt idx="2562">
                  <c:v>25416.667000000001</c:v>
                </c:pt>
                <c:pt idx="2563">
                  <c:v>25416.667000000001</c:v>
                </c:pt>
                <c:pt idx="2564">
                  <c:v>25416.667000000001</c:v>
                </c:pt>
                <c:pt idx="2565">
                  <c:v>25416.667000000001</c:v>
                </c:pt>
                <c:pt idx="2566">
                  <c:v>25416.667000000001</c:v>
                </c:pt>
                <c:pt idx="2567">
                  <c:v>25416.667000000001</c:v>
                </c:pt>
                <c:pt idx="2568">
                  <c:v>25416.667000000001</c:v>
                </c:pt>
                <c:pt idx="2569">
                  <c:v>25416.667000000001</c:v>
                </c:pt>
                <c:pt idx="2570">
                  <c:v>25416.667000000001</c:v>
                </c:pt>
                <c:pt idx="2571">
                  <c:v>25416.667000000001</c:v>
                </c:pt>
                <c:pt idx="2572">
                  <c:v>25416.667000000001</c:v>
                </c:pt>
                <c:pt idx="2573">
                  <c:v>20625</c:v>
                </c:pt>
                <c:pt idx="2574">
                  <c:v>20625</c:v>
                </c:pt>
                <c:pt idx="2575">
                  <c:v>20625</c:v>
                </c:pt>
                <c:pt idx="2576">
                  <c:v>20625</c:v>
                </c:pt>
                <c:pt idx="2577">
                  <c:v>20625</c:v>
                </c:pt>
                <c:pt idx="2578">
                  <c:v>20625</c:v>
                </c:pt>
                <c:pt idx="2579">
                  <c:v>20625</c:v>
                </c:pt>
                <c:pt idx="2580">
                  <c:v>20625</c:v>
                </c:pt>
                <c:pt idx="2581">
                  <c:v>20625</c:v>
                </c:pt>
                <c:pt idx="2582">
                  <c:v>20625</c:v>
                </c:pt>
                <c:pt idx="2583">
                  <c:v>20625</c:v>
                </c:pt>
                <c:pt idx="2584">
                  <c:v>20625</c:v>
                </c:pt>
                <c:pt idx="2585">
                  <c:v>20625</c:v>
                </c:pt>
                <c:pt idx="2586">
                  <c:v>20625</c:v>
                </c:pt>
                <c:pt idx="2587">
                  <c:v>20625</c:v>
                </c:pt>
                <c:pt idx="2588">
                  <c:v>20625</c:v>
                </c:pt>
                <c:pt idx="2589">
                  <c:v>20625</c:v>
                </c:pt>
                <c:pt idx="2590">
                  <c:v>20625</c:v>
                </c:pt>
                <c:pt idx="2591">
                  <c:v>20625</c:v>
                </c:pt>
                <c:pt idx="2592">
                  <c:v>20625</c:v>
                </c:pt>
                <c:pt idx="2593">
                  <c:v>20625</c:v>
                </c:pt>
                <c:pt idx="2594">
                  <c:v>20625</c:v>
                </c:pt>
                <c:pt idx="2595">
                  <c:v>20625</c:v>
                </c:pt>
                <c:pt idx="2596">
                  <c:v>20625</c:v>
                </c:pt>
                <c:pt idx="2597">
                  <c:v>20625</c:v>
                </c:pt>
                <c:pt idx="2598">
                  <c:v>20625</c:v>
                </c:pt>
                <c:pt idx="2599">
                  <c:v>20625</c:v>
                </c:pt>
                <c:pt idx="2600">
                  <c:v>20625</c:v>
                </c:pt>
                <c:pt idx="2601">
                  <c:v>20625</c:v>
                </c:pt>
                <c:pt idx="2602">
                  <c:v>20625</c:v>
                </c:pt>
                <c:pt idx="2603">
                  <c:v>20625</c:v>
                </c:pt>
                <c:pt idx="2604">
                  <c:v>20625</c:v>
                </c:pt>
                <c:pt idx="2605">
                  <c:v>20625</c:v>
                </c:pt>
                <c:pt idx="2606">
                  <c:v>20625</c:v>
                </c:pt>
                <c:pt idx="2607">
                  <c:v>20625</c:v>
                </c:pt>
                <c:pt idx="2608">
                  <c:v>20625</c:v>
                </c:pt>
                <c:pt idx="2609">
                  <c:v>20625</c:v>
                </c:pt>
                <c:pt idx="2610">
                  <c:v>20625</c:v>
                </c:pt>
                <c:pt idx="2611">
                  <c:v>20625</c:v>
                </c:pt>
                <c:pt idx="2612">
                  <c:v>20625</c:v>
                </c:pt>
                <c:pt idx="2613">
                  <c:v>20625</c:v>
                </c:pt>
                <c:pt idx="2614">
                  <c:v>20625</c:v>
                </c:pt>
                <c:pt idx="2615">
                  <c:v>20625</c:v>
                </c:pt>
                <c:pt idx="2616">
                  <c:v>20625</c:v>
                </c:pt>
                <c:pt idx="2617">
                  <c:v>20625</c:v>
                </c:pt>
                <c:pt idx="2618">
                  <c:v>20625</c:v>
                </c:pt>
                <c:pt idx="2619">
                  <c:v>20625</c:v>
                </c:pt>
                <c:pt idx="2620">
                  <c:v>20625</c:v>
                </c:pt>
                <c:pt idx="2621">
                  <c:v>20625</c:v>
                </c:pt>
                <c:pt idx="2622">
                  <c:v>20625</c:v>
                </c:pt>
                <c:pt idx="2623">
                  <c:v>20625</c:v>
                </c:pt>
                <c:pt idx="2624">
                  <c:v>20625</c:v>
                </c:pt>
                <c:pt idx="2625">
                  <c:v>20625</c:v>
                </c:pt>
                <c:pt idx="2626">
                  <c:v>20625</c:v>
                </c:pt>
                <c:pt idx="2627">
                  <c:v>20625</c:v>
                </c:pt>
                <c:pt idx="2628">
                  <c:v>20625</c:v>
                </c:pt>
                <c:pt idx="2629">
                  <c:v>20625</c:v>
                </c:pt>
                <c:pt idx="2630">
                  <c:v>20625</c:v>
                </c:pt>
                <c:pt idx="2631">
                  <c:v>20625</c:v>
                </c:pt>
                <c:pt idx="2632">
                  <c:v>20625</c:v>
                </c:pt>
                <c:pt idx="2633">
                  <c:v>20625</c:v>
                </c:pt>
                <c:pt idx="2634">
                  <c:v>20625</c:v>
                </c:pt>
                <c:pt idx="2635">
                  <c:v>20625</c:v>
                </c:pt>
                <c:pt idx="2636">
                  <c:v>20625</c:v>
                </c:pt>
                <c:pt idx="2637">
                  <c:v>20625</c:v>
                </c:pt>
                <c:pt idx="2638">
                  <c:v>20625</c:v>
                </c:pt>
                <c:pt idx="2639">
                  <c:v>20625</c:v>
                </c:pt>
                <c:pt idx="2640">
                  <c:v>20625</c:v>
                </c:pt>
                <c:pt idx="2641">
                  <c:v>20625</c:v>
                </c:pt>
                <c:pt idx="2642">
                  <c:v>20625</c:v>
                </c:pt>
                <c:pt idx="2643">
                  <c:v>20625</c:v>
                </c:pt>
                <c:pt idx="2644">
                  <c:v>20625</c:v>
                </c:pt>
                <c:pt idx="2645">
                  <c:v>20625</c:v>
                </c:pt>
                <c:pt idx="2646">
                  <c:v>20625</c:v>
                </c:pt>
                <c:pt idx="2647">
                  <c:v>20625</c:v>
                </c:pt>
                <c:pt idx="2648">
                  <c:v>20625</c:v>
                </c:pt>
                <c:pt idx="2649">
                  <c:v>20625</c:v>
                </c:pt>
                <c:pt idx="2650">
                  <c:v>20625</c:v>
                </c:pt>
                <c:pt idx="2651">
                  <c:v>20625</c:v>
                </c:pt>
                <c:pt idx="2652">
                  <c:v>20625</c:v>
                </c:pt>
                <c:pt idx="2653">
                  <c:v>20625</c:v>
                </c:pt>
                <c:pt idx="2654">
                  <c:v>20625</c:v>
                </c:pt>
                <c:pt idx="2655">
                  <c:v>20625</c:v>
                </c:pt>
                <c:pt idx="2656">
                  <c:v>20625</c:v>
                </c:pt>
                <c:pt idx="2657">
                  <c:v>20625</c:v>
                </c:pt>
                <c:pt idx="2658">
                  <c:v>20625</c:v>
                </c:pt>
                <c:pt idx="2659">
                  <c:v>20625</c:v>
                </c:pt>
                <c:pt idx="2660">
                  <c:v>20625</c:v>
                </c:pt>
                <c:pt idx="2661">
                  <c:v>20625</c:v>
                </c:pt>
                <c:pt idx="2662">
                  <c:v>20625</c:v>
                </c:pt>
                <c:pt idx="2663">
                  <c:v>20625</c:v>
                </c:pt>
                <c:pt idx="2664">
                  <c:v>20625</c:v>
                </c:pt>
                <c:pt idx="2665">
                  <c:v>20625</c:v>
                </c:pt>
                <c:pt idx="2666">
                  <c:v>20625</c:v>
                </c:pt>
                <c:pt idx="2667">
                  <c:v>20625</c:v>
                </c:pt>
                <c:pt idx="2668">
                  <c:v>20625</c:v>
                </c:pt>
                <c:pt idx="2669">
                  <c:v>20625</c:v>
                </c:pt>
                <c:pt idx="2670">
                  <c:v>20625</c:v>
                </c:pt>
                <c:pt idx="2671">
                  <c:v>20625</c:v>
                </c:pt>
                <c:pt idx="2672">
                  <c:v>20625</c:v>
                </c:pt>
                <c:pt idx="2673">
                  <c:v>20625</c:v>
                </c:pt>
                <c:pt idx="2674">
                  <c:v>20625</c:v>
                </c:pt>
                <c:pt idx="2675">
                  <c:v>20625</c:v>
                </c:pt>
                <c:pt idx="2676">
                  <c:v>20625</c:v>
                </c:pt>
                <c:pt idx="2677">
                  <c:v>20625</c:v>
                </c:pt>
                <c:pt idx="2678">
                  <c:v>20625</c:v>
                </c:pt>
                <c:pt idx="2679">
                  <c:v>20625</c:v>
                </c:pt>
                <c:pt idx="2680">
                  <c:v>20625</c:v>
                </c:pt>
                <c:pt idx="2681">
                  <c:v>20625</c:v>
                </c:pt>
                <c:pt idx="2682">
                  <c:v>24016.667000000001</c:v>
                </c:pt>
                <c:pt idx="2683">
                  <c:v>24016.667000000001</c:v>
                </c:pt>
                <c:pt idx="2684">
                  <c:v>24016.667000000001</c:v>
                </c:pt>
                <c:pt idx="2685">
                  <c:v>24016.667000000001</c:v>
                </c:pt>
                <c:pt idx="2686">
                  <c:v>24016.667000000001</c:v>
                </c:pt>
                <c:pt idx="2687">
                  <c:v>24016.667000000001</c:v>
                </c:pt>
                <c:pt idx="2688">
                  <c:v>24016.667000000001</c:v>
                </c:pt>
                <c:pt idx="2689">
                  <c:v>24016.667000000001</c:v>
                </c:pt>
                <c:pt idx="2690">
                  <c:v>24016.667000000001</c:v>
                </c:pt>
                <c:pt idx="2691">
                  <c:v>24016.667000000001</c:v>
                </c:pt>
                <c:pt idx="2692">
                  <c:v>24016.667000000001</c:v>
                </c:pt>
                <c:pt idx="2693">
                  <c:v>24016.667000000001</c:v>
                </c:pt>
                <c:pt idx="2694">
                  <c:v>24016.667000000001</c:v>
                </c:pt>
                <c:pt idx="2695">
                  <c:v>24016.667000000001</c:v>
                </c:pt>
                <c:pt idx="2696">
                  <c:v>24016.667000000001</c:v>
                </c:pt>
                <c:pt idx="2697">
                  <c:v>24016.667000000001</c:v>
                </c:pt>
                <c:pt idx="2698">
                  <c:v>24016.667000000001</c:v>
                </c:pt>
                <c:pt idx="2699">
                  <c:v>24016.667000000001</c:v>
                </c:pt>
                <c:pt idx="2700">
                  <c:v>24016.667000000001</c:v>
                </c:pt>
                <c:pt idx="2701">
                  <c:v>24016.667000000001</c:v>
                </c:pt>
                <c:pt idx="2702">
                  <c:v>24016.667000000001</c:v>
                </c:pt>
                <c:pt idx="2703">
                  <c:v>24016.667000000001</c:v>
                </c:pt>
                <c:pt idx="2704">
                  <c:v>24016.667000000001</c:v>
                </c:pt>
                <c:pt idx="2705">
                  <c:v>24016.667000000001</c:v>
                </c:pt>
                <c:pt idx="2706">
                  <c:v>22662.5</c:v>
                </c:pt>
                <c:pt idx="2707">
                  <c:v>22662.5</c:v>
                </c:pt>
                <c:pt idx="2708">
                  <c:v>22662.5</c:v>
                </c:pt>
                <c:pt idx="2709">
                  <c:v>22662.5</c:v>
                </c:pt>
                <c:pt idx="2710">
                  <c:v>22662.5</c:v>
                </c:pt>
                <c:pt idx="2711">
                  <c:v>22662.5</c:v>
                </c:pt>
                <c:pt idx="2712">
                  <c:v>22662.5</c:v>
                </c:pt>
                <c:pt idx="2713">
                  <c:v>22662.5</c:v>
                </c:pt>
                <c:pt idx="2714">
                  <c:v>22662.5</c:v>
                </c:pt>
                <c:pt idx="2715">
                  <c:v>22662.5</c:v>
                </c:pt>
                <c:pt idx="2716">
                  <c:v>22662.5</c:v>
                </c:pt>
                <c:pt idx="2717">
                  <c:v>22662.5</c:v>
                </c:pt>
                <c:pt idx="2718">
                  <c:v>22662.5</c:v>
                </c:pt>
                <c:pt idx="2719">
                  <c:v>22662.5</c:v>
                </c:pt>
                <c:pt idx="2720">
                  <c:v>22662.5</c:v>
                </c:pt>
                <c:pt idx="2721">
                  <c:v>23550</c:v>
                </c:pt>
                <c:pt idx="2722">
                  <c:v>23550</c:v>
                </c:pt>
                <c:pt idx="2723">
                  <c:v>23550</c:v>
                </c:pt>
                <c:pt idx="2724">
                  <c:v>23550</c:v>
                </c:pt>
                <c:pt idx="2725">
                  <c:v>23550</c:v>
                </c:pt>
                <c:pt idx="2726">
                  <c:v>23550</c:v>
                </c:pt>
                <c:pt idx="2727">
                  <c:v>23550</c:v>
                </c:pt>
                <c:pt idx="2728">
                  <c:v>23550</c:v>
                </c:pt>
                <c:pt idx="2729">
                  <c:v>23550</c:v>
                </c:pt>
                <c:pt idx="2730">
                  <c:v>23550</c:v>
                </c:pt>
                <c:pt idx="2731">
                  <c:v>23550</c:v>
                </c:pt>
                <c:pt idx="2732">
                  <c:v>23550</c:v>
                </c:pt>
                <c:pt idx="2733">
                  <c:v>23550</c:v>
                </c:pt>
                <c:pt idx="2734">
                  <c:v>23550</c:v>
                </c:pt>
                <c:pt idx="2735">
                  <c:v>23550</c:v>
                </c:pt>
                <c:pt idx="2736">
                  <c:v>23550</c:v>
                </c:pt>
                <c:pt idx="2737">
                  <c:v>23550</c:v>
                </c:pt>
                <c:pt idx="2738">
                  <c:v>23550</c:v>
                </c:pt>
                <c:pt idx="2739">
                  <c:v>23550</c:v>
                </c:pt>
                <c:pt idx="2740">
                  <c:v>23550</c:v>
                </c:pt>
                <c:pt idx="2741">
                  <c:v>23550</c:v>
                </c:pt>
                <c:pt idx="2742">
                  <c:v>23550</c:v>
                </c:pt>
                <c:pt idx="2743">
                  <c:v>23550</c:v>
                </c:pt>
                <c:pt idx="2744">
                  <c:v>23550</c:v>
                </c:pt>
                <c:pt idx="2745">
                  <c:v>23550</c:v>
                </c:pt>
                <c:pt idx="2746">
                  <c:v>24700</c:v>
                </c:pt>
                <c:pt idx="2747">
                  <c:v>24700</c:v>
                </c:pt>
                <c:pt idx="2748">
                  <c:v>24700</c:v>
                </c:pt>
                <c:pt idx="2749">
                  <c:v>24700</c:v>
                </c:pt>
                <c:pt idx="2750">
                  <c:v>24700</c:v>
                </c:pt>
                <c:pt idx="2751">
                  <c:v>24700</c:v>
                </c:pt>
                <c:pt idx="2752">
                  <c:v>24700</c:v>
                </c:pt>
                <c:pt idx="2753">
                  <c:v>24700</c:v>
                </c:pt>
                <c:pt idx="2754">
                  <c:v>24700</c:v>
                </c:pt>
                <c:pt idx="2755">
                  <c:v>24700</c:v>
                </c:pt>
                <c:pt idx="2756">
                  <c:v>24700</c:v>
                </c:pt>
                <c:pt idx="2757">
                  <c:v>24700</c:v>
                </c:pt>
                <c:pt idx="2758">
                  <c:v>24700</c:v>
                </c:pt>
                <c:pt idx="2759">
                  <c:v>24700</c:v>
                </c:pt>
                <c:pt idx="2760">
                  <c:v>24700</c:v>
                </c:pt>
                <c:pt idx="2761">
                  <c:v>24700</c:v>
                </c:pt>
                <c:pt idx="2762">
                  <c:v>24700</c:v>
                </c:pt>
                <c:pt idx="2763">
                  <c:v>24700</c:v>
                </c:pt>
                <c:pt idx="2764">
                  <c:v>24700</c:v>
                </c:pt>
                <c:pt idx="2765">
                  <c:v>24700</c:v>
                </c:pt>
                <c:pt idx="2766">
                  <c:v>24700</c:v>
                </c:pt>
                <c:pt idx="2767">
                  <c:v>24700</c:v>
                </c:pt>
                <c:pt idx="2768">
                  <c:v>24700</c:v>
                </c:pt>
                <c:pt idx="2769">
                  <c:v>24700</c:v>
                </c:pt>
                <c:pt idx="2770">
                  <c:v>24700</c:v>
                </c:pt>
                <c:pt idx="2771">
                  <c:v>24700</c:v>
                </c:pt>
                <c:pt idx="2772">
                  <c:v>24700</c:v>
                </c:pt>
                <c:pt idx="2773">
                  <c:v>24700</c:v>
                </c:pt>
                <c:pt idx="2774">
                  <c:v>24700</c:v>
                </c:pt>
                <c:pt idx="2775">
                  <c:v>24700</c:v>
                </c:pt>
                <c:pt idx="2776">
                  <c:v>24700</c:v>
                </c:pt>
                <c:pt idx="2777">
                  <c:v>24700</c:v>
                </c:pt>
                <c:pt idx="2778">
                  <c:v>24700</c:v>
                </c:pt>
                <c:pt idx="2779">
                  <c:v>24700</c:v>
                </c:pt>
                <c:pt idx="2780">
                  <c:v>24700</c:v>
                </c:pt>
                <c:pt idx="2781">
                  <c:v>24700</c:v>
                </c:pt>
                <c:pt idx="2782">
                  <c:v>24700</c:v>
                </c:pt>
                <c:pt idx="2783">
                  <c:v>24700</c:v>
                </c:pt>
                <c:pt idx="2784">
                  <c:v>24700</c:v>
                </c:pt>
                <c:pt idx="2785">
                  <c:v>24700</c:v>
                </c:pt>
                <c:pt idx="2786">
                  <c:v>24700</c:v>
                </c:pt>
                <c:pt idx="2787">
                  <c:v>24700</c:v>
                </c:pt>
                <c:pt idx="2788">
                  <c:v>24700</c:v>
                </c:pt>
                <c:pt idx="2789">
                  <c:v>24700</c:v>
                </c:pt>
                <c:pt idx="2790">
                  <c:v>24700</c:v>
                </c:pt>
                <c:pt idx="2791">
                  <c:v>24700</c:v>
                </c:pt>
                <c:pt idx="2792">
                  <c:v>24700</c:v>
                </c:pt>
                <c:pt idx="2793">
                  <c:v>24700</c:v>
                </c:pt>
                <c:pt idx="2794">
                  <c:v>24700</c:v>
                </c:pt>
                <c:pt idx="2795">
                  <c:v>24700</c:v>
                </c:pt>
                <c:pt idx="2796">
                  <c:v>24700</c:v>
                </c:pt>
                <c:pt idx="2797">
                  <c:v>24700</c:v>
                </c:pt>
                <c:pt idx="2798">
                  <c:v>24700</c:v>
                </c:pt>
                <c:pt idx="2799">
                  <c:v>24700</c:v>
                </c:pt>
                <c:pt idx="2800">
                  <c:v>24700</c:v>
                </c:pt>
                <c:pt idx="2801">
                  <c:v>24700</c:v>
                </c:pt>
                <c:pt idx="2802">
                  <c:v>24700</c:v>
                </c:pt>
                <c:pt idx="2803">
                  <c:v>24700</c:v>
                </c:pt>
                <c:pt idx="2804">
                  <c:v>24700</c:v>
                </c:pt>
                <c:pt idx="2805">
                  <c:v>24700</c:v>
                </c:pt>
                <c:pt idx="2806">
                  <c:v>24700</c:v>
                </c:pt>
                <c:pt idx="2807">
                  <c:v>24700</c:v>
                </c:pt>
                <c:pt idx="2808">
                  <c:v>24700</c:v>
                </c:pt>
                <c:pt idx="2809">
                  <c:v>26733.332999999999</c:v>
                </c:pt>
                <c:pt idx="2810">
                  <c:v>26733.332999999999</c:v>
                </c:pt>
                <c:pt idx="2811">
                  <c:v>26733.332999999999</c:v>
                </c:pt>
                <c:pt idx="2812">
                  <c:v>26733.332999999999</c:v>
                </c:pt>
                <c:pt idx="2813">
                  <c:v>26733.332999999999</c:v>
                </c:pt>
                <c:pt idx="2814">
                  <c:v>26733.332999999999</c:v>
                </c:pt>
                <c:pt idx="2815">
                  <c:v>26733.332999999999</c:v>
                </c:pt>
                <c:pt idx="2816">
                  <c:v>26733.332999999999</c:v>
                </c:pt>
                <c:pt idx="2817">
                  <c:v>26733.332999999999</c:v>
                </c:pt>
                <c:pt idx="2818">
                  <c:v>26733.332999999999</c:v>
                </c:pt>
                <c:pt idx="2819">
                  <c:v>26733.332999999999</c:v>
                </c:pt>
                <c:pt idx="2820">
                  <c:v>26733.332999999999</c:v>
                </c:pt>
                <c:pt idx="2821">
                  <c:v>26733.332999999999</c:v>
                </c:pt>
                <c:pt idx="2822">
                  <c:v>26733.332999999999</c:v>
                </c:pt>
                <c:pt idx="2823">
                  <c:v>26733.332999999999</c:v>
                </c:pt>
                <c:pt idx="2824">
                  <c:v>26733.332999999999</c:v>
                </c:pt>
                <c:pt idx="2825">
                  <c:v>26733.332999999999</c:v>
                </c:pt>
                <c:pt idx="2826">
                  <c:v>26733.332999999999</c:v>
                </c:pt>
                <c:pt idx="2827">
                  <c:v>26733.332999999999</c:v>
                </c:pt>
                <c:pt idx="2828">
                  <c:v>26733.332999999999</c:v>
                </c:pt>
                <c:pt idx="2829">
                  <c:v>26733.332999999999</c:v>
                </c:pt>
                <c:pt idx="2830">
                  <c:v>26733.332999999999</c:v>
                </c:pt>
                <c:pt idx="2831">
                  <c:v>26733.332999999999</c:v>
                </c:pt>
                <c:pt idx="2832">
                  <c:v>26733.332999999999</c:v>
                </c:pt>
                <c:pt idx="2833">
                  <c:v>26733.332999999999</c:v>
                </c:pt>
                <c:pt idx="2834">
                  <c:v>26733.332999999999</c:v>
                </c:pt>
                <c:pt idx="2835">
                  <c:v>26733.332999999999</c:v>
                </c:pt>
                <c:pt idx="2836">
                  <c:v>26733.332999999999</c:v>
                </c:pt>
                <c:pt idx="2837">
                  <c:v>26733.332999999999</c:v>
                </c:pt>
                <c:pt idx="2838">
                  <c:v>26733.332999999999</c:v>
                </c:pt>
                <c:pt idx="2839">
                  <c:v>26733.332999999999</c:v>
                </c:pt>
                <c:pt idx="2840">
                  <c:v>26733.332999999999</c:v>
                </c:pt>
                <c:pt idx="2841">
                  <c:v>26733.332999999999</c:v>
                </c:pt>
                <c:pt idx="2842">
                  <c:v>26733.332999999999</c:v>
                </c:pt>
                <c:pt idx="2843">
                  <c:v>26733.332999999999</c:v>
                </c:pt>
                <c:pt idx="2844">
                  <c:v>26733.332999999999</c:v>
                </c:pt>
                <c:pt idx="2845">
                  <c:v>26733.332999999999</c:v>
                </c:pt>
                <c:pt idx="2846">
                  <c:v>26733.332999999999</c:v>
                </c:pt>
                <c:pt idx="2847">
                  <c:v>26733.332999999999</c:v>
                </c:pt>
                <c:pt idx="2848">
                  <c:v>26733.332999999999</c:v>
                </c:pt>
                <c:pt idx="2849">
                  <c:v>26733.332999999999</c:v>
                </c:pt>
                <c:pt idx="2850">
                  <c:v>24700</c:v>
                </c:pt>
                <c:pt idx="2851">
                  <c:v>24700</c:v>
                </c:pt>
                <c:pt idx="2852">
                  <c:v>24700</c:v>
                </c:pt>
                <c:pt idx="2853">
                  <c:v>24700</c:v>
                </c:pt>
                <c:pt idx="2854">
                  <c:v>24700</c:v>
                </c:pt>
                <c:pt idx="2855">
                  <c:v>21300</c:v>
                </c:pt>
                <c:pt idx="2856">
                  <c:v>21300</c:v>
                </c:pt>
                <c:pt idx="2857">
                  <c:v>21300</c:v>
                </c:pt>
                <c:pt idx="2858">
                  <c:v>19525</c:v>
                </c:pt>
                <c:pt idx="2859">
                  <c:v>19525</c:v>
                </c:pt>
                <c:pt idx="2860">
                  <c:v>19525</c:v>
                </c:pt>
                <c:pt idx="2861">
                  <c:v>19525</c:v>
                </c:pt>
                <c:pt idx="2862">
                  <c:v>19525</c:v>
                </c:pt>
                <c:pt idx="2863">
                  <c:v>19525</c:v>
                </c:pt>
                <c:pt idx="2864">
                  <c:v>19525</c:v>
                </c:pt>
                <c:pt idx="2865">
                  <c:v>19525</c:v>
                </c:pt>
                <c:pt idx="2866">
                  <c:v>19525</c:v>
                </c:pt>
                <c:pt idx="2867">
                  <c:v>19525</c:v>
                </c:pt>
                <c:pt idx="2868">
                  <c:v>19525</c:v>
                </c:pt>
                <c:pt idx="2869">
                  <c:v>19525</c:v>
                </c:pt>
                <c:pt idx="2870">
                  <c:v>19525</c:v>
                </c:pt>
                <c:pt idx="2871">
                  <c:v>19525</c:v>
                </c:pt>
                <c:pt idx="2872">
                  <c:v>19525</c:v>
                </c:pt>
                <c:pt idx="2873">
                  <c:v>19525</c:v>
                </c:pt>
                <c:pt idx="2874">
                  <c:v>19525</c:v>
                </c:pt>
                <c:pt idx="2875">
                  <c:v>19525</c:v>
                </c:pt>
                <c:pt idx="2876">
                  <c:v>19525</c:v>
                </c:pt>
                <c:pt idx="2877">
                  <c:v>19525</c:v>
                </c:pt>
                <c:pt idx="2878">
                  <c:v>19525</c:v>
                </c:pt>
                <c:pt idx="2879">
                  <c:v>19525</c:v>
                </c:pt>
                <c:pt idx="2880">
                  <c:v>18520</c:v>
                </c:pt>
                <c:pt idx="2881">
                  <c:v>18520</c:v>
                </c:pt>
                <c:pt idx="2882">
                  <c:v>18520</c:v>
                </c:pt>
                <c:pt idx="2883">
                  <c:v>18520</c:v>
                </c:pt>
                <c:pt idx="2884">
                  <c:v>18520</c:v>
                </c:pt>
                <c:pt idx="2885">
                  <c:v>18520</c:v>
                </c:pt>
                <c:pt idx="2886">
                  <c:v>18520</c:v>
                </c:pt>
                <c:pt idx="2887">
                  <c:v>18520</c:v>
                </c:pt>
                <c:pt idx="2888">
                  <c:v>18520</c:v>
                </c:pt>
                <c:pt idx="2889">
                  <c:v>18520</c:v>
                </c:pt>
                <c:pt idx="2890">
                  <c:v>18520</c:v>
                </c:pt>
                <c:pt idx="2891">
                  <c:v>18520</c:v>
                </c:pt>
                <c:pt idx="2892">
                  <c:v>18520</c:v>
                </c:pt>
                <c:pt idx="2893">
                  <c:v>18520</c:v>
                </c:pt>
                <c:pt idx="2894">
                  <c:v>18520</c:v>
                </c:pt>
                <c:pt idx="2895">
                  <c:v>18520</c:v>
                </c:pt>
                <c:pt idx="2896">
                  <c:v>18520</c:v>
                </c:pt>
                <c:pt idx="2897">
                  <c:v>18520</c:v>
                </c:pt>
                <c:pt idx="2898">
                  <c:v>15450</c:v>
                </c:pt>
                <c:pt idx="2899">
                  <c:v>14400</c:v>
                </c:pt>
                <c:pt idx="2900">
                  <c:v>14400</c:v>
                </c:pt>
                <c:pt idx="2901">
                  <c:v>14400</c:v>
                </c:pt>
                <c:pt idx="2902">
                  <c:v>14400</c:v>
                </c:pt>
                <c:pt idx="2903">
                  <c:v>14400</c:v>
                </c:pt>
                <c:pt idx="2904">
                  <c:v>14400</c:v>
                </c:pt>
                <c:pt idx="2905">
                  <c:v>14400</c:v>
                </c:pt>
                <c:pt idx="2906">
                  <c:v>14400</c:v>
                </c:pt>
                <c:pt idx="2907">
                  <c:v>14400</c:v>
                </c:pt>
                <c:pt idx="2908">
                  <c:v>14400</c:v>
                </c:pt>
                <c:pt idx="2909">
                  <c:v>14400</c:v>
                </c:pt>
                <c:pt idx="2910">
                  <c:v>14400</c:v>
                </c:pt>
                <c:pt idx="2911">
                  <c:v>14400</c:v>
                </c:pt>
                <c:pt idx="2912">
                  <c:v>14400</c:v>
                </c:pt>
                <c:pt idx="2913">
                  <c:v>14400</c:v>
                </c:pt>
                <c:pt idx="2914">
                  <c:v>14400</c:v>
                </c:pt>
                <c:pt idx="2915">
                  <c:v>14400</c:v>
                </c:pt>
                <c:pt idx="2916">
                  <c:v>14400</c:v>
                </c:pt>
                <c:pt idx="2917">
                  <c:v>14400</c:v>
                </c:pt>
                <c:pt idx="2918">
                  <c:v>14400</c:v>
                </c:pt>
                <c:pt idx="2919">
                  <c:v>14400</c:v>
                </c:pt>
                <c:pt idx="2920">
                  <c:v>14350</c:v>
                </c:pt>
                <c:pt idx="2921">
                  <c:v>14350</c:v>
                </c:pt>
                <c:pt idx="2922">
                  <c:v>14350</c:v>
                </c:pt>
                <c:pt idx="2923">
                  <c:v>14350</c:v>
                </c:pt>
                <c:pt idx="2924">
                  <c:v>14350</c:v>
                </c:pt>
                <c:pt idx="2925">
                  <c:v>14350</c:v>
                </c:pt>
                <c:pt idx="2926">
                  <c:v>14350</c:v>
                </c:pt>
                <c:pt idx="2927">
                  <c:v>14350</c:v>
                </c:pt>
                <c:pt idx="2928">
                  <c:v>14350</c:v>
                </c:pt>
                <c:pt idx="2929">
                  <c:v>14350</c:v>
                </c:pt>
                <c:pt idx="2930">
                  <c:v>14350</c:v>
                </c:pt>
                <c:pt idx="2931">
                  <c:v>14350</c:v>
                </c:pt>
                <c:pt idx="2932">
                  <c:v>14350</c:v>
                </c:pt>
                <c:pt idx="2933">
                  <c:v>14350</c:v>
                </c:pt>
                <c:pt idx="2934">
                  <c:v>14350</c:v>
                </c:pt>
                <c:pt idx="2935">
                  <c:v>14350</c:v>
                </c:pt>
                <c:pt idx="2936">
                  <c:v>14350</c:v>
                </c:pt>
                <c:pt idx="2937">
                  <c:v>14350</c:v>
                </c:pt>
                <c:pt idx="2938">
                  <c:v>14350</c:v>
                </c:pt>
                <c:pt idx="2939">
                  <c:v>14350</c:v>
                </c:pt>
                <c:pt idx="2940">
                  <c:v>14350</c:v>
                </c:pt>
                <c:pt idx="2941">
                  <c:v>14350</c:v>
                </c:pt>
                <c:pt idx="2942">
                  <c:v>14350</c:v>
                </c:pt>
                <c:pt idx="2943">
                  <c:v>14350</c:v>
                </c:pt>
                <c:pt idx="2944">
                  <c:v>14350</c:v>
                </c:pt>
                <c:pt idx="2945">
                  <c:v>14350</c:v>
                </c:pt>
                <c:pt idx="2946">
                  <c:v>14350</c:v>
                </c:pt>
                <c:pt idx="2947">
                  <c:v>14350</c:v>
                </c:pt>
                <c:pt idx="2948">
                  <c:v>14350</c:v>
                </c:pt>
                <c:pt idx="2949">
                  <c:v>14350</c:v>
                </c:pt>
                <c:pt idx="2950">
                  <c:v>14350</c:v>
                </c:pt>
                <c:pt idx="2951">
                  <c:v>14350</c:v>
                </c:pt>
                <c:pt idx="2952">
                  <c:v>14350</c:v>
                </c:pt>
                <c:pt idx="2953">
                  <c:v>14350</c:v>
                </c:pt>
                <c:pt idx="2954">
                  <c:v>14350</c:v>
                </c:pt>
                <c:pt idx="2955">
                  <c:v>14350</c:v>
                </c:pt>
                <c:pt idx="2956">
                  <c:v>14350</c:v>
                </c:pt>
                <c:pt idx="2957">
                  <c:v>14350</c:v>
                </c:pt>
                <c:pt idx="2958">
                  <c:v>14350</c:v>
                </c:pt>
                <c:pt idx="2959">
                  <c:v>14350</c:v>
                </c:pt>
                <c:pt idx="2960">
                  <c:v>14350</c:v>
                </c:pt>
                <c:pt idx="2961">
                  <c:v>14350</c:v>
                </c:pt>
                <c:pt idx="2962">
                  <c:v>14350</c:v>
                </c:pt>
                <c:pt idx="2963">
                  <c:v>14350</c:v>
                </c:pt>
                <c:pt idx="2964">
                  <c:v>14350</c:v>
                </c:pt>
                <c:pt idx="2965">
                  <c:v>14350</c:v>
                </c:pt>
                <c:pt idx="2966">
                  <c:v>14350</c:v>
                </c:pt>
                <c:pt idx="2967">
                  <c:v>14350</c:v>
                </c:pt>
                <c:pt idx="2968">
                  <c:v>14350</c:v>
                </c:pt>
                <c:pt idx="2969">
                  <c:v>14350</c:v>
                </c:pt>
                <c:pt idx="2970">
                  <c:v>14350</c:v>
                </c:pt>
                <c:pt idx="2971">
                  <c:v>14350</c:v>
                </c:pt>
                <c:pt idx="2972">
                  <c:v>14350</c:v>
                </c:pt>
                <c:pt idx="2973">
                  <c:v>14350</c:v>
                </c:pt>
                <c:pt idx="2974">
                  <c:v>14350</c:v>
                </c:pt>
                <c:pt idx="2975">
                  <c:v>14350</c:v>
                </c:pt>
                <c:pt idx="2976">
                  <c:v>14350</c:v>
                </c:pt>
                <c:pt idx="2977">
                  <c:v>14350</c:v>
                </c:pt>
                <c:pt idx="2978">
                  <c:v>14350</c:v>
                </c:pt>
                <c:pt idx="2979">
                  <c:v>14350</c:v>
                </c:pt>
                <c:pt idx="2980">
                  <c:v>14350</c:v>
                </c:pt>
                <c:pt idx="2981">
                  <c:v>14350</c:v>
                </c:pt>
                <c:pt idx="2982">
                  <c:v>14350</c:v>
                </c:pt>
                <c:pt idx="2983">
                  <c:v>14350</c:v>
                </c:pt>
                <c:pt idx="2984">
                  <c:v>14350</c:v>
                </c:pt>
                <c:pt idx="2985">
                  <c:v>14350</c:v>
                </c:pt>
                <c:pt idx="2986">
                  <c:v>14350</c:v>
                </c:pt>
                <c:pt idx="2987">
                  <c:v>14350</c:v>
                </c:pt>
                <c:pt idx="2988">
                  <c:v>14350</c:v>
                </c:pt>
                <c:pt idx="2989">
                  <c:v>14350</c:v>
                </c:pt>
                <c:pt idx="2990">
                  <c:v>14350</c:v>
                </c:pt>
                <c:pt idx="2991">
                  <c:v>14350</c:v>
                </c:pt>
                <c:pt idx="2992">
                  <c:v>14350</c:v>
                </c:pt>
                <c:pt idx="2993">
                  <c:v>14350</c:v>
                </c:pt>
                <c:pt idx="2994">
                  <c:v>14350</c:v>
                </c:pt>
                <c:pt idx="2995">
                  <c:v>14350</c:v>
                </c:pt>
                <c:pt idx="2996">
                  <c:v>14350</c:v>
                </c:pt>
                <c:pt idx="2997">
                  <c:v>14350</c:v>
                </c:pt>
                <c:pt idx="2998">
                  <c:v>14350</c:v>
                </c:pt>
                <c:pt idx="2999">
                  <c:v>14350</c:v>
                </c:pt>
                <c:pt idx="3000">
                  <c:v>14350</c:v>
                </c:pt>
                <c:pt idx="3001">
                  <c:v>14350</c:v>
                </c:pt>
                <c:pt idx="3002">
                  <c:v>14400</c:v>
                </c:pt>
                <c:pt idx="3003">
                  <c:v>14400</c:v>
                </c:pt>
                <c:pt idx="3004">
                  <c:v>14400</c:v>
                </c:pt>
                <c:pt idx="3005">
                  <c:v>14400</c:v>
                </c:pt>
                <c:pt idx="3006">
                  <c:v>14400</c:v>
                </c:pt>
                <c:pt idx="3007">
                  <c:v>14400</c:v>
                </c:pt>
                <c:pt idx="3008">
                  <c:v>14400</c:v>
                </c:pt>
                <c:pt idx="3009">
                  <c:v>14400</c:v>
                </c:pt>
                <c:pt idx="3010">
                  <c:v>14400</c:v>
                </c:pt>
                <c:pt idx="3011">
                  <c:v>14400</c:v>
                </c:pt>
                <c:pt idx="3012">
                  <c:v>14400</c:v>
                </c:pt>
                <c:pt idx="3013">
                  <c:v>14400</c:v>
                </c:pt>
                <c:pt idx="3014">
                  <c:v>14400</c:v>
                </c:pt>
                <c:pt idx="3015">
                  <c:v>14400</c:v>
                </c:pt>
                <c:pt idx="3016">
                  <c:v>14400</c:v>
                </c:pt>
                <c:pt idx="3017">
                  <c:v>14400</c:v>
                </c:pt>
                <c:pt idx="3018">
                  <c:v>14400</c:v>
                </c:pt>
                <c:pt idx="3019">
                  <c:v>14400</c:v>
                </c:pt>
                <c:pt idx="3020">
                  <c:v>14400</c:v>
                </c:pt>
                <c:pt idx="3021">
                  <c:v>14400</c:v>
                </c:pt>
                <c:pt idx="3022">
                  <c:v>14400</c:v>
                </c:pt>
                <c:pt idx="3023">
                  <c:v>14400</c:v>
                </c:pt>
                <c:pt idx="3024">
                  <c:v>14400</c:v>
                </c:pt>
                <c:pt idx="3025">
                  <c:v>14400</c:v>
                </c:pt>
                <c:pt idx="3026">
                  <c:v>14400</c:v>
                </c:pt>
                <c:pt idx="3027">
                  <c:v>14400</c:v>
                </c:pt>
                <c:pt idx="3028">
                  <c:v>14400</c:v>
                </c:pt>
                <c:pt idx="3029">
                  <c:v>19300</c:v>
                </c:pt>
                <c:pt idx="3030">
                  <c:v>19300</c:v>
                </c:pt>
                <c:pt idx="3031">
                  <c:v>19300</c:v>
                </c:pt>
                <c:pt idx="3032">
                  <c:v>19300</c:v>
                </c:pt>
                <c:pt idx="3033">
                  <c:v>19300</c:v>
                </c:pt>
                <c:pt idx="3034">
                  <c:v>19300</c:v>
                </c:pt>
                <c:pt idx="3035">
                  <c:v>19300</c:v>
                </c:pt>
                <c:pt idx="3036">
                  <c:v>19300</c:v>
                </c:pt>
                <c:pt idx="3037">
                  <c:v>19300</c:v>
                </c:pt>
                <c:pt idx="3038">
                  <c:v>19300</c:v>
                </c:pt>
                <c:pt idx="3039">
                  <c:v>19300</c:v>
                </c:pt>
                <c:pt idx="3040">
                  <c:v>19300</c:v>
                </c:pt>
                <c:pt idx="3041">
                  <c:v>19300</c:v>
                </c:pt>
                <c:pt idx="3042">
                  <c:v>20500</c:v>
                </c:pt>
                <c:pt idx="3043">
                  <c:v>20500</c:v>
                </c:pt>
                <c:pt idx="3044">
                  <c:v>20500</c:v>
                </c:pt>
                <c:pt idx="3045">
                  <c:v>20500</c:v>
                </c:pt>
                <c:pt idx="3046">
                  <c:v>20500</c:v>
                </c:pt>
                <c:pt idx="3047">
                  <c:v>20500</c:v>
                </c:pt>
                <c:pt idx="3048">
                  <c:v>20500</c:v>
                </c:pt>
                <c:pt idx="3049">
                  <c:v>20500</c:v>
                </c:pt>
                <c:pt idx="3050">
                  <c:v>20500</c:v>
                </c:pt>
                <c:pt idx="3051">
                  <c:v>20500</c:v>
                </c:pt>
                <c:pt idx="3052">
                  <c:v>20500</c:v>
                </c:pt>
                <c:pt idx="3053">
                  <c:v>20500</c:v>
                </c:pt>
                <c:pt idx="3054">
                  <c:v>20500</c:v>
                </c:pt>
                <c:pt idx="3055">
                  <c:v>20500</c:v>
                </c:pt>
                <c:pt idx="3056">
                  <c:v>20500</c:v>
                </c:pt>
                <c:pt idx="3057">
                  <c:v>20500</c:v>
                </c:pt>
                <c:pt idx="3058">
                  <c:v>20500</c:v>
                </c:pt>
                <c:pt idx="3059">
                  <c:v>20500</c:v>
                </c:pt>
                <c:pt idx="3060">
                  <c:v>20500</c:v>
                </c:pt>
                <c:pt idx="3061">
                  <c:v>20500</c:v>
                </c:pt>
                <c:pt idx="3062">
                  <c:v>20500</c:v>
                </c:pt>
                <c:pt idx="3063">
                  <c:v>20500</c:v>
                </c:pt>
                <c:pt idx="3064">
                  <c:v>20500</c:v>
                </c:pt>
                <c:pt idx="3065">
                  <c:v>20500</c:v>
                </c:pt>
                <c:pt idx="3066">
                  <c:v>20500</c:v>
                </c:pt>
                <c:pt idx="3067">
                  <c:v>20500</c:v>
                </c:pt>
                <c:pt idx="3068">
                  <c:v>20500</c:v>
                </c:pt>
                <c:pt idx="3069">
                  <c:v>26650</c:v>
                </c:pt>
                <c:pt idx="3070">
                  <c:v>26650</c:v>
                </c:pt>
                <c:pt idx="3071">
                  <c:v>26650</c:v>
                </c:pt>
                <c:pt idx="3072">
                  <c:v>26650</c:v>
                </c:pt>
                <c:pt idx="3073">
                  <c:v>26650</c:v>
                </c:pt>
                <c:pt idx="3074">
                  <c:v>26650</c:v>
                </c:pt>
                <c:pt idx="3075">
                  <c:v>26650</c:v>
                </c:pt>
                <c:pt idx="3076">
                  <c:v>26650</c:v>
                </c:pt>
                <c:pt idx="3077">
                  <c:v>26650</c:v>
                </c:pt>
                <c:pt idx="3078">
                  <c:v>26650</c:v>
                </c:pt>
                <c:pt idx="3079">
                  <c:v>29266.667000000001</c:v>
                </c:pt>
                <c:pt idx="3080">
                  <c:v>29266.667000000001</c:v>
                </c:pt>
                <c:pt idx="3081">
                  <c:v>29266.667000000001</c:v>
                </c:pt>
                <c:pt idx="3082">
                  <c:v>29266.667000000001</c:v>
                </c:pt>
                <c:pt idx="3083">
                  <c:v>29266.667000000001</c:v>
                </c:pt>
                <c:pt idx="3084">
                  <c:v>29266.667000000001</c:v>
                </c:pt>
                <c:pt idx="3085">
                  <c:v>29266.667000000001</c:v>
                </c:pt>
                <c:pt idx="3086">
                  <c:v>29266.667000000001</c:v>
                </c:pt>
                <c:pt idx="3087">
                  <c:v>29266.667000000001</c:v>
                </c:pt>
                <c:pt idx="3088">
                  <c:v>29266.667000000001</c:v>
                </c:pt>
                <c:pt idx="3089">
                  <c:v>29266.667000000001</c:v>
                </c:pt>
                <c:pt idx="3090">
                  <c:v>29266.667000000001</c:v>
                </c:pt>
                <c:pt idx="3091">
                  <c:v>29266.667000000001</c:v>
                </c:pt>
                <c:pt idx="3092">
                  <c:v>29266.667000000001</c:v>
                </c:pt>
                <c:pt idx="3093">
                  <c:v>29266.667000000001</c:v>
                </c:pt>
                <c:pt idx="3094">
                  <c:v>29266.667000000001</c:v>
                </c:pt>
                <c:pt idx="3095">
                  <c:v>29266.667000000001</c:v>
                </c:pt>
                <c:pt idx="3096">
                  <c:v>29266.667000000001</c:v>
                </c:pt>
                <c:pt idx="3097">
                  <c:v>29266.667000000001</c:v>
                </c:pt>
                <c:pt idx="3098">
                  <c:v>29266.667000000001</c:v>
                </c:pt>
                <c:pt idx="3099">
                  <c:v>29266.667000000001</c:v>
                </c:pt>
                <c:pt idx="3100">
                  <c:v>29266.667000000001</c:v>
                </c:pt>
                <c:pt idx="3101">
                  <c:v>29266.667000000001</c:v>
                </c:pt>
                <c:pt idx="3102">
                  <c:v>29266.667000000001</c:v>
                </c:pt>
                <c:pt idx="3103">
                  <c:v>29266.667000000001</c:v>
                </c:pt>
                <c:pt idx="3104">
                  <c:v>29266.667000000001</c:v>
                </c:pt>
                <c:pt idx="3105">
                  <c:v>29266.667000000001</c:v>
                </c:pt>
                <c:pt idx="3106">
                  <c:v>29266.667000000001</c:v>
                </c:pt>
                <c:pt idx="3107">
                  <c:v>29266.667000000001</c:v>
                </c:pt>
                <c:pt idx="3108">
                  <c:v>29266.667000000001</c:v>
                </c:pt>
                <c:pt idx="3109">
                  <c:v>29266.667000000001</c:v>
                </c:pt>
                <c:pt idx="3110">
                  <c:v>29266.667000000001</c:v>
                </c:pt>
                <c:pt idx="3111">
                  <c:v>29266.667000000001</c:v>
                </c:pt>
                <c:pt idx="3112">
                  <c:v>29266.667000000001</c:v>
                </c:pt>
                <c:pt idx="3113">
                  <c:v>29266.667000000001</c:v>
                </c:pt>
                <c:pt idx="3114">
                  <c:v>29266.667000000001</c:v>
                </c:pt>
                <c:pt idx="3115">
                  <c:v>29266.667000000001</c:v>
                </c:pt>
                <c:pt idx="3116">
                  <c:v>29266.667000000001</c:v>
                </c:pt>
                <c:pt idx="3117">
                  <c:v>29266.667000000001</c:v>
                </c:pt>
                <c:pt idx="3118">
                  <c:v>29266.667000000001</c:v>
                </c:pt>
                <c:pt idx="3119">
                  <c:v>29266.667000000001</c:v>
                </c:pt>
                <c:pt idx="3120">
                  <c:v>26650</c:v>
                </c:pt>
                <c:pt idx="3121">
                  <c:v>26650</c:v>
                </c:pt>
                <c:pt idx="3122">
                  <c:v>26650</c:v>
                </c:pt>
                <c:pt idx="3123">
                  <c:v>26650</c:v>
                </c:pt>
                <c:pt idx="3124">
                  <c:v>26650</c:v>
                </c:pt>
                <c:pt idx="3125">
                  <c:v>26650</c:v>
                </c:pt>
                <c:pt idx="3126">
                  <c:v>26650</c:v>
                </c:pt>
                <c:pt idx="3127">
                  <c:v>26650</c:v>
                </c:pt>
                <c:pt idx="3128">
                  <c:v>26650</c:v>
                </c:pt>
                <c:pt idx="3129">
                  <c:v>26650</c:v>
                </c:pt>
                <c:pt idx="3130">
                  <c:v>26650</c:v>
                </c:pt>
                <c:pt idx="3131">
                  <c:v>26650</c:v>
                </c:pt>
                <c:pt idx="3132">
                  <c:v>26650</c:v>
                </c:pt>
                <c:pt idx="3133">
                  <c:v>26650</c:v>
                </c:pt>
                <c:pt idx="3134">
                  <c:v>26650</c:v>
                </c:pt>
                <c:pt idx="3135">
                  <c:v>26650</c:v>
                </c:pt>
                <c:pt idx="3136">
                  <c:v>26650</c:v>
                </c:pt>
                <c:pt idx="3137">
                  <c:v>26650</c:v>
                </c:pt>
                <c:pt idx="3138">
                  <c:v>26650</c:v>
                </c:pt>
                <c:pt idx="3139">
                  <c:v>26650</c:v>
                </c:pt>
                <c:pt idx="3140">
                  <c:v>26650</c:v>
                </c:pt>
                <c:pt idx="3141">
                  <c:v>26650</c:v>
                </c:pt>
                <c:pt idx="3142">
                  <c:v>26650</c:v>
                </c:pt>
                <c:pt idx="3143">
                  <c:v>26650</c:v>
                </c:pt>
                <c:pt idx="3144">
                  <c:v>26650</c:v>
                </c:pt>
                <c:pt idx="3145">
                  <c:v>26650</c:v>
                </c:pt>
                <c:pt idx="3146">
                  <c:v>26650</c:v>
                </c:pt>
                <c:pt idx="3147">
                  <c:v>26650</c:v>
                </c:pt>
                <c:pt idx="3148">
                  <c:v>26650</c:v>
                </c:pt>
                <c:pt idx="3149">
                  <c:v>26650</c:v>
                </c:pt>
                <c:pt idx="3150">
                  <c:v>26650</c:v>
                </c:pt>
                <c:pt idx="3151">
                  <c:v>26650</c:v>
                </c:pt>
                <c:pt idx="3152">
                  <c:v>26650</c:v>
                </c:pt>
                <c:pt idx="3153">
                  <c:v>26650</c:v>
                </c:pt>
                <c:pt idx="3154">
                  <c:v>26650</c:v>
                </c:pt>
                <c:pt idx="3155">
                  <c:v>26650</c:v>
                </c:pt>
                <c:pt idx="3156">
                  <c:v>26650</c:v>
                </c:pt>
                <c:pt idx="3157">
                  <c:v>26650</c:v>
                </c:pt>
                <c:pt idx="3158">
                  <c:v>26650</c:v>
                </c:pt>
                <c:pt idx="3159">
                  <c:v>26650</c:v>
                </c:pt>
                <c:pt idx="3160">
                  <c:v>26650</c:v>
                </c:pt>
                <c:pt idx="3161">
                  <c:v>26650</c:v>
                </c:pt>
                <c:pt idx="3162">
                  <c:v>26650</c:v>
                </c:pt>
                <c:pt idx="3163">
                  <c:v>26650</c:v>
                </c:pt>
                <c:pt idx="3164">
                  <c:v>26650</c:v>
                </c:pt>
                <c:pt idx="3165">
                  <c:v>26650</c:v>
                </c:pt>
                <c:pt idx="3166">
                  <c:v>26650</c:v>
                </c:pt>
                <c:pt idx="3167">
                  <c:v>26650</c:v>
                </c:pt>
                <c:pt idx="3168">
                  <c:v>26650</c:v>
                </c:pt>
                <c:pt idx="3169">
                  <c:v>26650</c:v>
                </c:pt>
                <c:pt idx="3170">
                  <c:v>26650</c:v>
                </c:pt>
                <c:pt idx="3171">
                  <c:v>26650</c:v>
                </c:pt>
                <c:pt idx="3172">
                  <c:v>26650</c:v>
                </c:pt>
                <c:pt idx="3173">
                  <c:v>26650</c:v>
                </c:pt>
                <c:pt idx="3174">
                  <c:v>26650</c:v>
                </c:pt>
                <c:pt idx="3175">
                  <c:v>26650</c:v>
                </c:pt>
                <c:pt idx="3176">
                  <c:v>26650</c:v>
                </c:pt>
                <c:pt idx="3177">
                  <c:v>26650</c:v>
                </c:pt>
                <c:pt idx="3178">
                  <c:v>26650</c:v>
                </c:pt>
                <c:pt idx="3179">
                  <c:v>26650</c:v>
                </c:pt>
                <c:pt idx="3180">
                  <c:v>26650</c:v>
                </c:pt>
                <c:pt idx="3181">
                  <c:v>26650</c:v>
                </c:pt>
                <c:pt idx="3182">
                  <c:v>26650</c:v>
                </c:pt>
                <c:pt idx="3183">
                  <c:v>26650</c:v>
                </c:pt>
                <c:pt idx="3184">
                  <c:v>26650</c:v>
                </c:pt>
                <c:pt idx="3185">
                  <c:v>26650</c:v>
                </c:pt>
                <c:pt idx="3186">
                  <c:v>26650</c:v>
                </c:pt>
                <c:pt idx="3187">
                  <c:v>26650</c:v>
                </c:pt>
                <c:pt idx="3188">
                  <c:v>26650</c:v>
                </c:pt>
                <c:pt idx="3189">
                  <c:v>26650</c:v>
                </c:pt>
                <c:pt idx="3190">
                  <c:v>26650</c:v>
                </c:pt>
                <c:pt idx="3191">
                  <c:v>26650</c:v>
                </c:pt>
                <c:pt idx="3192">
                  <c:v>26650</c:v>
                </c:pt>
                <c:pt idx="3193">
                  <c:v>26650</c:v>
                </c:pt>
                <c:pt idx="3194">
                  <c:v>26650</c:v>
                </c:pt>
                <c:pt idx="3195">
                  <c:v>29266.667000000001</c:v>
                </c:pt>
                <c:pt idx="3196">
                  <c:v>29266.667000000001</c:v>
                </c:pt>
                <c:pt idx="3197">
                  <c:v>29266.667000000001</c:v>
                </c:pt>
                <c:pt idx="3198">
                  <c:v>29266.667000000001</c:v>
                </c:pt>
                <c:pt idx="3199">
                  <c:v>29266.667000000001</c:v>
                </c:pt>
                <c:pt idx="3200">
                  <c:v>29266.667000000001</c:v>
                </c:pt>
                <c:pt idx="3201">
                  <c:v>29266.667000000001</c:v>
                </c:pt>
                <c:pt idx="3202">
                  <c:v>29266.667000000001</c:v>
                </c:pt>
                <c:pt idx="3203">
                  <c:v>29266.667000000001</c:v>
                </c:pt>
                <c:pt idx="3204">
                  <c:v>29266.667000000001</c:v>
                </c:pt>
                <c:pt idx="3205">
                  <c:v>29266.667000000001</c:v>
                </c:pt>
                <c:pt idx="3206">
                  <c:v>29266.667000000001</c:v>
                </c:pt>
                <c:pt idx="3207">
                  <c:v>29266.667000000001</c:v>
                </c:pt>
                <c:pt idx="3208">
                  <c:v>29266.667000000001</c:v>
                </c:pt>
                <c:pt idx="3209">
                  <c:v>29266.667000000001</c:v>
                </c:pt>
                <c:pt idx="3210">
                  <c:v>29266.667000000001</c:v>
                </c:pt>
                <c:pt idx="3211">
                  <c:v>29266.667000000001</c:v>
                </c:pt>
                <c:pt idx="3212">
                  <c:v>29266.667000000001</c:v>
                </c:pt>
                <c:pt idx="3213">
                  <c:v>29266.667000000001</c:v>
                </c:pt>
                <c:pt idx="3214">
                  <c:v>29266.667000000001</c:v>
                </c:pt>
                <c:pt idx="3215">
                  <c:v>29266.667000000001</c:v>
                </c:pt>
                <c:pt idx="3216">
                  <c:v>29266.667000000001</c:v>
                </c:pt>
                <c:pt idx="3217">
                  <c:v>29266.667000000001</c:v>
                </c:pt>
                <c:pt idx="3218">
                  <c:v>29266.667000000001</c:v>
                </c:pt>
                <c:pt idx="3219">
                  <c:v>29266.667000000001</c:v>
                </c:pt>
                <c:pt idx="3220">
                  <c:v>29266.667000000001</c:v>
                </c:pt>
                <c:pt idx="3221">
                  <c:v>29266.667000000001</c:v>
                </c:pt>
                <c:pt idx="3222">
                  <c:v>29266.667000000001</c:v>
                </c:pt>
                <c:pt idx="3223">
                  <c:v>29266.667000000001</c:v>
                </c:pt>
                <c:pt idx="3224">
                  <c:v>29266.667000000001</c:v>
                </c:pt>
                <c:pt idx="3225">
                  <c:v>29266.667000000001</c:v>
                </c:pt>
                <c:pt idx="3226">
                  <c:v>29266.667000000001</c:v>
                </c:pt>
                <c:pt idx="3227">
                  <c:v>29266.667000000001</c:v>
                </c:pt>
                <c:pt idx="3228">
                  <c:v>29266.667000000001</c:v>
                </c:pt>
                <c:pt idx="3229">
                  <c:v>29266.667000000001</c:v>
                </c:pt>
                <c:pt idx="3230">
                  <c:v>29266.667000000001</c:v>
                </c:pt>
                <c:pt idx="3231">
                  <c:v>29266.667000000001</c:v>
                </c:pt>
                <c:pt idx="3232">
                  <c:v>29266.667000000001</c:v>
                </c:pt>
                <c:pt idx="3233">
                  <c:v>29266.667000000001</c:v>
                </c:pt>
                <c:pt idx="3234">
                  <c:v>29266.667000000001</c:v>
                </c:pt>
                <c:pt idx="3235">
                  <c:v>29266.667000000001</c:v>
                </c:pt>
                <c:pt idx="3236">
                  <c:v>29266.667000000001</c:v>
                </c:pt>
                <c:pt idx="3237">
                  <c:v>29266.667000000001</c:v>
                </c:pt>
                <c:pt idx="3238">
                  <c:v>29266.667000000001</c:v>
                </c:pt>
                <c:pt idx="3239">
                  <c:v>29266.667000000001</c:v>
                </c:pt>
                <c:pt idx="3240">
                  <c:v>29266.667000000001</c:v>
                </c:pt>
                <c:pt idx="3241">
                  <c:v>29266.667000000001</c:v>
                </c:pt>
                <c:pt idx="3242">
                  <c:v>26650</c:v>
                </c:pt>
                <c:pt idx="3243">
                  <c:v>26650</c:v>
                </c:pt>
                <c:pt idx="3244">
                  <c:v>26650</c:v>
                </c:pt>
                <c:pt idx="3245">
                  <c:v>26650</c:v>
                </c:pt>
                <c:pt idx="3246">
                  <c:v>26650</c:v>
                </c:pt>
                <c:pt idx="3247">
                  <c:v>26650</c:v>
                </c:pt>
                <c:pt idx="3248">
                  <c:v>26650</c:v>
                </c:pt>
                <c:pt idx="3249">
                  <c:v>26650</c:v>
                </c:pt>
                <c:pt idx="3250">
                  <c:v>24033.332999999999</c:v>
                </c:pt>
                <c:pt idx="3251">
                  <c:v>24033.332999999999</c:v>
                </c:pt>
                <c:pt idx="3252">
                  <c:v>24033.332999999999</c:v>
                </c:pt>
                <c:pt idx="3253">
                  <c:v>24033.332999999999</c:v>
                </c:pt>
                <c:pt idx="3254">
                  <c:v>24033.332999999999</c:v>
                </c:pt>
                <c:pt idx="3255">
                  <c:v>24033.332999999999</c:v>
                </c:pt>
                <c:pt idx="3256">
                  <c:v>24033.332999999999</c:v>
                </c:pt>
                <c:pt idx="3257">
                  <c:v>24033.332999999999</c:v>
                </c:pt>
                <c:pt idx="3258">
                  <c:v>24033.332999999999</c:v>
                </c:pt>
                <c:pt idx="3259">
                  <c:v>24033.332999999999</c:v>
                </c:pt>
                <c:pt idx="3260">
                  <c:v>24033.332999999999</c:v>
                </c:pt>
                <c:pt idx="3261">
                  <c:v>24033.332999999999</c:v>
                </c:pt>
                <c:pt idx="3262">
                  <c:v>24033.332999999999</c:v>
                </c:pt>
                <c:pt idx="3263">
                  <c:v>24033.332999999999</c:v>
                </c:pt>
                <c:pt idx="3264">
                  <c:v>24033.332999999999</c:v>
                </c:pt>
                <c:pt idx="3265">
                  <c:v>24033.332999999999</c:v>
                </c:pt>
                <c:pt idx="3266">
                  <c:v>24033.332999999999</c:v>
                </c:pt>
                <c:pt idx="3267">
                  <c:v>28587.5</c:v>
                </c:pt>
                <c:pt idx="3268">
                  <c:v>28587.5</c:v>
                </c:pt>
                <c:pt idx="3269">
                  <c:v>28587.5</c:v>
                </c:pt>
                <c:pt idx="3270">
                  <c:v>28587.5</c:v>
                </c:pt>
                <c:pt idx="3271">
                  <c:v>28587.5</c:v>
                </c:pt>
                <c:pt idx="3272">
                  <c:v>28587.5</c:v>
                </c:pt>
                <c:pt idx="3273">
                  <c:v>28587.5</c:v>
                </c:pt>
                <c:pt idx="3274">
                  <c:v>28587.5</c:v>
                </c:pt>
                <c:pt idx="3275">
                  <c:v>28587.5</c:v>
                </c:pt>
                <c:pt idx="3276">
                  <c:v>28587.5</c:v>
                </c:pt>
                <c:pt idx="3277">
                  <c:v>28587.5</c:v>
                </c:pt>
                <c:pt idx="3278">
                  <c:v>28587.5</c:v>
                </c:pt>
                <c:pt idx="3279">
                  <c:v>28587.5</c:v>
                </c:pt>
                <c:pt idx="3280">
                  <c:v>28587.5</c:v>
                </c:pt>
                <c:pt idx="3281">
                  <c:v>28587.5</c:v>
                </c:pt>
                <c:pt idx="3282">
                  <c:v>28587.5</c:v>
                </c:pt>
                <c:pt idx="3283">
                  <c:v>28587.5</c:v>
                </c:pt>
                <c:pt idx="3284">
                  <c:v>24033.332999999999</c:v>
                </c:pt>
                <c:pt idx="3285">
                  <c:v>24033.332999999999</c:v>
                </c:pt>
                <c:pt idx="3286">
                  <c:v>26650</c:v>
                </c:pt>
                <c:pt idx="3287">
                  <c:v>26650</c:v>
                </c:pt>
                <c:pt idx="3288">
                  <c:v>26650</c:v>
                </c:pt>
                <c:pt idx="3289">
                  <c:v>26650</c:v>
                </c:pt>
                <c:pt idx="3290">
                  <c:v>26650</c:v>
                </c:pt>
                <c:pt idx="3291">
                  <c:v>26650</c:v>
                </c:pt>
                <c:pt idx="3292">
                  <c:v>26650</c:v>
                </c:pt>
                <c:pt idx="3293">
                  <c:v>26650</c:v>
                </c:pt>
                <c:pt idx="3294">
                  <c:v>26650</c:v>
                </c:pt>
                <c:pt idx="3295">
                  <c:v>26650</c:v>
                </c:pt>
                <c:pt idx="3296">
                  <c:v>26650</c:v>
                </c:pt>
                <c:pt idx="3297">
                  <c:v>26650</c:v>
                </c:pt>
                <c:pt idx="3298">
                  <c:v>26650</c:v>
                </c:pt>
                <c:pt idx="3299">
                  <c:v>26650</c:v>
                </c:pt>
                <c:pt idx="3300">
                  <c:v>26650</c:v>
                </c:pt>
                <c:pt idx="3301">
                  <c:v>26650</c:v>
                </c:pt>
                <c:pt idx="3302">
                  <c:v>26650</c:v>
                </c:pt>
                <c:pt idx="3303">
                  <c:v>26650</c:v>
                </c:pt>
                <c:pt idx="3304">
                  <c:v>26650</c:v>
                </c:pt>
                <c:pt idx="3305">
                  <c:v>26650</c:v>
                </c:pt>
                <c:pt idx="3306">
                  <c:v>26650</c:v>
                </c:pt>
                <c:pt idx="3307">
                  <c:v>26650</c:v>
                </c:pt>
                <c:pt idx="3308">
                  <c:v>26650</c:v>
                </c:pt>
                <c:pt idx="3309">
                  <c:v>26650</c:v>
                </c:pt>
                <c:pt idx="3310">
                  <c:v>26650</c:v>
                </c:pt>
                <c:pt idx="3311">
                  <c:v>26650</c:v>
                </c:pt>
                <c:pt idx="3312">
                  <c:v>26650</c:v>
                </c:pt>
                <c:pt idx="3313">
                  <c:v>26650</c:v>
                </c:pt>
                <c:pt idx="3314">
                  <c:v>26650</c:v>
                </c:pt>
                <c:pt idx="3315">
                  <c:v>26650</c:v>
                </c:pt>
                <c:pt idx="3316">
                  <c:v>26650</c:v>
                </c:pt>
                <c:pt idx="3317">
                  <c:v>26650</c:v>
                </c:pt>
                <c:pt idx="3318">
                  <c:v>26650</c:v>
                </c:pt>
                <c:pt idx="3319">
                  <c:v>26650</c:v>
                </c:pt>
                <c:pt idx="3320">
                  <c:v>26650</c:v>
                </c:pt>
                <c:pt idx="3321">
                  <c:v>26650</c:v>
                </c:pt>
                <c:pt idx="3322">
                  <c:v>26650</c:v>
                </c:pt>
                <c:pt idx="3323">
                  <c:v>26650</c:v>
                </c:pt>
                <c:pt idx="3324">
                  <c:v>26650</c:v>
                </c:pt>
                <c:pt idx="3325">
                  <c:v>26650</c:v>
                </c:pt>
                <c:pt idx="3326">
                  <c:v>26650</c:v>
                </c:pt>
                <c:pt idx="3327">
                  <c:v>26650</c:v>
                </c:pt>
                <c:pt idx="3328">
                  <c:v>26650</c:v>
                </c:pt>
                <c:pt idx="3329">
                  <c:v>26650</c:v>
                </c:pt>
                <c:pt idx="3330">
                  <c:v>26650</c:v>
                </c:pt>
                <c:pt idx="3331">
                  <c:v>26650</c:v>
                </c:pt>
                <c:pt idx="3332">
                  <c:v>26650</c:v>
                </c:pt>
                <c:pt idx="3333">
                  <c:v>26650</c:v>
                </c:pt>
                <c:pt idx="3334">
                  <c:v>26650</c:v>
                </c:pt>
                <c:pt idx="3335">
                  <c:v>26650</c:v>
                </c:pt>
                <c:pt idx="3336">
                  <c:v>26650</c:v>
                </c:pt>
                <c:pt idx="3337">
                  <c:v>26650</c:v>
                </c:pt>
                <c:pt idx="3338">
                  <c:v>26650</c:v>
                </c:pt>
                <c:pt idx="3339">
                  <c:v>26650</c:v>
                </c:pt>
                <c:pt idx="3340">
                  <c:v>26650</c:v>
                </c:pt>
                <c:pt idx="3341">
                  <c:v>26650</c:v>
                </c:pt>
                <c:pt idx="3342">
                  <c:v>26650</c:v>
                </c:pt>
                <c:pt idx="3343">
                  <c:v>26650</c:v>
                </c:pt>
                <c:pt idx="3344">
                  <c:v>26650</c:v>
                </c:pt>
                <c:pt idx="3345">
                  <c:v>26650</c:v>
                </c:pt>
                <c:pt idx="3346">
                  <c:v>26650</c:v>
                </c:pt>
                <c:pt idx="3347">
                  <c:v>26650</c:v>
                </c:pt>
                <c:pt idx="3348">
                  <c:v>26650</c:v>
                </c:pt>
                <c:pt idx="3349">
                  <c:v>26650</c:v>
                </c:pt>
                <c:pt idx="3350">
                  <c:v>26650</c:v>
                </c:pt>
                <c:pt idx="3351">
                  <c:v>26650</c:v>
                </c:pt>
                <c:pt idx="3352">
                  <c:v>26650</c:v>
                </c:pt>
                <c:pt idx="3353">
                  <c:v>26650</c:v>
                </c:pt>
                <c:pt idx="3354">
                  <c:v>26650</c:v>
                </c:pt>
                <c:pt idx="3355">
                  <c:v>26650</c:v>
                </c:pt>
                <c:pt idx="3356">
                  <c:v>26650</c:v>
                </c:pt>
                <c:pt idx="3357">
                  <c:v>26650</c:v>
                </c:pt>
                <c:pt idx="3358">
                  <c:v>26650</c:v>
                </c:pt>
                <c:pt idx="3359">
                  <c:v>26650</c:v>
                </c:pt>
                <c:pt idx="3360">
                  <c:v>26650</c:v>
                </c:pt>
                <c:pt idx="3361">
                  <c:v>26650</c:v>
                </c:pt>
                <c:pt idx="3362">
                  <c:v>27806.667000000001</c:v>
                </c:pt>
                <c:pt idx="3363">
                  <c:v>27806.667000000001</c:v>
                </c:pt>
                <c:pt idx="3364">
                  <c:v>27806.667000000001</c:v>
                </c:pt>
                <c:pt idx="3365">
                  <c:v>27806.667000000001</c:v>
                </c:pt>
                <c:pt idx="3366">
                  <c:v>27806.667000000001</c:v>
                </c:pt>
                <c:pt idx="3367">
                  <c:v>27806.667000000001</c:v>
                </c:pt>
                <c:pt idx="3368">
                  <c:v>27806.667000000001</c:v>
                </c:pt>
                <c:pt idx="3369">
                  <c:v>27806.667000000001</c:v>
                </c:pt>
                <c:pt idx="3370">
                  <c:v>27806.667000000001</c:v>
                </c:pt>
                <c:pt idx="3371">
                  <c:v>27806.667000000001</c:v>
                </c:pt>
                <c:pt idx="3372">
                  <c:v>27806.667000000001</c:v>
                </c:pt>
                <c:pt idx="3373">
                  <c:v>27806.667000000001</c:v>
                </c:pt>
                <c:pt idx="3374">
                  <c:v>27806.667000000001</c:v>
                </c:pt>
                <c:pt idx="3375">
                  <c:v>27806.667000000001</c:v>
                </c:pt>
                <c:pt idx="3376">
                  <c:v>27806.667000000001</c:v>
                </c:pt>
                <c:pt idx="3377">
                  <c:v>27806.667000000001</c:v>
                </c:pt>
                <c:pt idx="3378">
                  <c:v>27806.667000000001</c:v>
                </c:pt>
                <c:pt idx="3379">
                  <c:v>27806.667000000001</c:v>
                </c:pt>
                <c:pt idx="3380">
                  <c:v>27806.667000000001</c:v>
                </c:pt>
                <c:pt idx="3381">
                  <c:v>27806.667000000001</c:v>
                </c:pt>
                <c:pt idx="3382">
                  <c:v>27806.667000000001</c:v>
                </c:pt>
                <c:pt idx="3383">
                  <c:v>27806.667000000001</c:v>
                </c:pt>
                <c:pt idx="3384">
                  <c:v>27806.667000000001</c:v>
                </c:pt>
                <c:pt idx="3385">
                  <c:v>27806.667000000001</c:v>
                </c:pt>
                <c:pt idx="3386">
                  <c:v>27806.667000000001</c:v>
                </c:pt>
                <c:pt idx="3387">
                  <c:v>27806.667000000001</c:v>
                </c:pt>
                <c:pt idx="3388">
                  <c:v>27806.667000000001</c:v>
                </c:pt>
                <c:pt idx="3389">
                  <c:v>27806.667000000001</c:v>
                </c:pt>
                <c:pt idx="3390">
                  <c:v>27806.667000000001</c:v>
                </c:pt>
                <c:pt idx="3391">
                  <c:v>27806.667000000001</c:v>
                </c:pt>
                <c:pt idx="3392">
                  <c:v>27806.667000000001</c:v>
                </c:pt>
                <c:pt idx="3393">
                  <c:v>27806.667000000001</c:v>
                </c:pt>
                <c:pt idx="3394">
                  <c:v>27806.667000000001</c:v>
                </c:pt>
                <c:pt idx="3395">
                  <c:v>27806.667000000001</c:v>
                </c:pt>
                <c:pt idx="3396">
                  <c:v>27806.667000000001</c:v>
                </c:pt>
                <c:pt idx="3397">
                  <c:v>27806.667000000001</c:v>
                </c:pt>
                <c:pt idx="3398">
                  <c:v>27806.667000000001</c:v>
                </c:pt>
                <c:pt idx="3399">
                  <c:v>27806.667000000001</c:v>
                </c:pt>
                <c:pt idx="3400">
                  <c:v>27806.667000000001</c:v>
                </c:pt>
                <c:pt idx="3401">
                  <c:v>27806.667000000001</c:v>
                </c:pt>
                <c:pt idx="3402">
                  <c:v>27806.667000000001</c:v>
                </c:pt>
                <c:pt idx="3403">
                  <c:v>27806.667000000001</c:v>
                </c:pt>
                <c:pt idx="3404">
                  <c:v>27806.667000000001</c:v>
                </c:pt>
                <c:pt idx="3405">
                  <c:v>27806.667000000001</c:v>
                </c:pt>
                <c:pt idx="3406">
                  <c:v>27806.667000000001</c:v>
                </c:pt>
                <c:pt idx="3407">
                  <c:v>32310</c:v>
                </c:pt>
                <c:pt idx="3408">
                  <c:v>32310</c:v>
                </c:pt>
                <c:pt idx="3409">
                  <c:v>32310</c:v>
                </c:pt>
                <c:pt idx="3410">
                  <c:v>32310</c:v>
                </c:pt>
                <c:pt idx="3411">
                  <c:v>32310</c:v>
                </c:pt>
                <c:pt idx="3412">
                  <c:v>32310</c:v>
                </c:pt>
                <c:pt idx="3413">
                  <c:v>32310</c:v>
                </c:pt>
                <c:pt idx="3414">
                  <c:v>32310</c:v>
                </c:pt>
                <c:pt idx="3415">
                  <c:v>32310</c:v>
                </c:pt>
                <c:pt idx="3416">
                  <c:v>32310</c:v>
                </c:pt>
                <c:pt idx="3417">
                  <c:v>32310</c:v>
                </c:pt>
                <c:pt idx="3418">
                  <c:v>32310</c:v>
                </c:pt>
                <c:pt idx="3419">
                  <c:v>32310</c:v>
                </c:pt>
                <c:pt idx="3420">
                  <c:v>32310</c:v>
                </c:pt>
                <c:pt idx="3421">
                  <c:v>32310</c:v>
                </c:pt>
                <c:pt idx="3422">
                  <c:v>32310</c:v>
                </c:pt>
                <c:pt idx="3423">
                  <c:v>32310</c:v>
                </c:pt>
                <c:pt idx="3424">
                  <c:v>32310</c:v>
                </c:pt>
                <c:pt idx="3425">
                  <c:v>32310</c:v>
                </c:pt>
                <c:pt idx="3426">
                  <c:v>32310</c:v>
                </c:pt>
                <c:pt idx="3427">
                  <c:v>32310</c:v>
                </c:pt>
                <c:pt idx="3428">
                  <c:v>32310</c:v>
                </c:pt>
                <c:pt idx="3429">
                  <c:v>32310</c:v>
                </c:pt>
                <c:pt idx="3430">
                  <c:v>32310</c:v>
                </c:pt>
                <c:pt idx="3431">
                  <c:v>32310</c:v>
                </c:pt>
                <c:pt idx="3432">
                  <c:v>32310</c:v>
                </c:pt>
                <c:pt idx="3433">
                  <c:v>32310</c:v>
                </c:pt>
                <c:pt idx="3434">
                  <c:v>32310</c:v>
                </c:pt>
                <c:pt idx="3435">
                  <c:v>32310</c:v>
                </c:pt>
                <c:pt idx="3436">
                  <c:v>32310</c:v>
                </c:pt>
                <c:pt idx="3437">
                  <c:v>32310</c:v>
                </c:pt>
                <c:pt idx="3438">
                  <c:v>32310</c:v>
                </c:pt>
                <c:pt idx="3439">
                  <c:v>32310</c:v>
                </c:pt>
                <c:pt idx="3440">
                  <c:v>32310</c:v>
                </c:pt>
                <c:pt idx="3441">
                  <c:v>32310</c:v>
                </c:pt>
                <c:pt idx="3442">
                  <c:v>32310</c:v>
                </c:pt>
                <c:pt idx="3443">
                  <c:v>32310</c:v>
                </c:pt>
                <c:pt idx="3444">
                  <c:v>32310</c:v>
                </c:pt>
                <c:pt idx="3445">
                  <c:v>32310</c:v>
                </c:pt>
                <c:pt idx="3446">
                  <c:v>32310</c:v>
                </c:pt>
                <c:pt idx="3447">
                  <c:v>32310</c:v>
                </c:pt>
                <c:pt idx="3448">
                  <c:v>32310</c:v>
                </c:pt>
                <c:pt idx="3449">
                  <c:v>32310</c:v>
                </c:pt>
                <c:pt idx="3450">
                  <c:v>32310</c:v>
                </c:pt>
                <c:pt idx="3451">
                  <c:v>32310</c:v>
                </c:pt>
                <c:pt idx="3452">
                  <c:v>32310</c:v>
                </c:pt>
                <c:pt idx="3453">
                  <c:v>32310</c:v>
                </c:pt>
                <c:pt idx="3454">
                  <c:v>32310</c:v>
                </c:pt>
                <c:pt idx="3455">
                  <c:v>32310</c:v>
                </c:pt>
                <c:pt idx="3456">
                  <c:v>32310</c:v>
                </c:pt>
                <c:pt idx="3457">
                  <c:v>32310</c:v>
                </c:pt>
                <c:pt idx="3458">
                  <c:v>32310</c:v>
                </c:pt>
                <c:pt idx="3459">
                  <c:v>32310</c:v>
                </c:pt>
                <c:pt idx="3460">
                  <c:v>32310</c:v>
                </c:pt>
                <c:pt idx="3461">
                  <c:v>32310</c:v>
                </c:pt>
                <c:pt idx="3462">
                  <c:v>32310</c:v>
                </c:pt>
                <c:pt idx="3463">
                  <c:v>32310</c:v>
                </c:pt>
                <c:pt idx="3464">
                  <c:v>32310</c:v>
                </c:pt>
                <c:pt idx="3465">
                  <c:v>32310</c:v>
                </c:pt>
                <c:pt idx="3466">
                  <c:v>32310</c:v>
                </c:pt>
                <c:pt idx="3467">
                  <c:v>32310</c:v>
                </c:pt>
                <c:pt idx="3468">
                  <c:v>32310</c:v>
                </c:pt>
                <c:pt idx="3469">
                  <c:v>32310</c:v>
                </c:pt>
                <c:pt idx="3470">
                  <c:v>32310</c:v>
                </c:pt>
                <c:pt idx="3471">
                  <c:v>32310</c:v>
                </c:pt>
                <c:pt idx="3472">
                  <c:v>32310</c:v>
                </c:pt>
                <c:pt idx="3473">
                  <c:v>32310</c:v>
                </c:pt>
                <c:pt idx="3474">
                  <c:v>32310</c:v>
                </c:pt>
                <c:pt idx="3475">
                  <c:v>32310</c:v>
                </c:pt>
                <c:pt idx="3476">
                  <c:v>32310</c:v>
                </c:pt>
                <c:pt idx="3477">
                  <c:v>32310</c:v>
                </c:pt>
                <c:pt idx="3478">
                  <c:v>32310</c:v>
                </c:pt>
                <c:pt idx="3479">
                  <c:v>32310</c:v>
                </c:pt>
                <c:pt idx="3480">
                  <c:v>32310</c:v>
                </c:pt>
                <c:pt idx="3481">
                  <c:v>32310</c:v>
                </c:pt>
                <c:pt idx="3482">
                  <c:v>32310</c:v>
                </c:pt>
                <c:pt idx="3483">
                  <c:v>32310</c:v>
                </c:pt>
                <c:pt idx="3484">
                  <c:v>32310</c:v>
                </c:pt>
                <c:pt idx="3485">
                  <c:v>32310</c:v>
                </c:pt>
                <c:pt idx="3486">
                  <c:v>32310</c:v>
                </c:pt>
                <c:pt idx="3487">
                  <c:v>32310</c:v>
                </c:pt>
                <c:pt idx="3488">
                  <c:v>32310</c:v>
                </c:pt>
                <c:pt idx="3489">
                  <c:v>32310</c:v>
                </c:pt>
                <c:pt idx="3490">
                  <c:v>32310</c:v>
                </c:pt>
                <c:pt idx="3491">
                  <c:v>32310</c:v>
                </c:pt>
                <c:pt idx="3492">
                  <c:v>32310</c:v>
                </c:pt>
                <c:pt idx="3493">
                  <c:v>32310</c:v>
                </c:pt>
                <c:pt idx="3494">
                  <c:v>32310</c:v>
                </c:pt>
                <c:pt idx="3495">
                  <c:v>32310</c:v>
                </c:pt>
                <c:pt idx="3496">
                  <c:v>32310</c:v>
                </c:pt>
                <c:pt idx="3497">
                  <c:v>32310</c:v>
                </c:pt>
                <c:pt idx="3498">
                  <c:v>32310</c:v>
                </c:pt>
                <c:pt idx="3499">
                  <c:v>32310</c:v>
                </c:pt>
                <c:pt idx="3500">
                  <c:v>32310</c:v>
                </c:pt>
                <c:pt idx="3501">
                  <c:v>32310</c:v>
                </c:pt>
                <c:pt idx="3502">
                  <c:v>32310</c:v>
                </c:pt>
                <c:pt idx="3503">
                  <c:v>32310</c:v>
                </c:pt>
                <c:pt idx="3504">
                  <c:v>32310</c:v>
                </c:pt>
                <c:pt idx="3505">
                  <c:v>32310</c:v>
                </c:pt>
                <c:pt idx="3506">
                  <c:v>32310</c:v>
                </c:pt>
                <c:pt idx="3507">
                  <c:v>32310</c:v>
                </c:pt>
                <c:pt idx="3508">
                  <c:v>32310</c:v>
                </c:pt>
                <c:pt idx="3509">
                  <c:v>32310</c:v>
                </c:pt>
                <c:pt idx="3510">
                  <c:v>32310</c:v>
                </c:pt>
                <c:pt idx="3511">
                  <c:v>32310</c:v>
                </c:pt>
                <c:pt idx="3512">
                  <c:v>32310</c:v>
                </c:pt>
                <c:pt idx="3513">
                  <c:v>32310</c:v>
                </c:pt>
                <c:pt idx="3514">
                  <c:v>32310</c:v>
                </c:pt>
                <c:pt idx="3515">
                  <c:v>32310</c:v>
                </c:pt>
                <c:pt idx="3516">
                  <c:v>32310</c:v>
                </c:pt>
                <c:pt idx="3517">
                  <c:v>32310</c:v>
                </c:pt>
                <c:pt idx="3518">
                  <c:v>32310</c:v>
                </c:pt>
                <c:pt idx="3519">
                  <c:v>32310</c:v>
                </c:pt>
                <c:pt idx="3520">
                  <c:v>32310</c:v>
                </c:pt>
                <c:pt idx="3521">
                  <c:v>32310</c:v>
                </c:pt>
                <c:pt idx="3522">
                  <c:v>32310</c:v>
                </c:pt>
                <c:pt idx="3523">
                  <c:v>32310</c:v>
                </c:pt>
                <c:pt idx="3524">
                  <c:v>32310</c:v>
                </c:pt>
                <c:pt idx="3525">
                  <c:v>32310</c:v>
                </c:pt>
                <c:pt idx="3526">
                  <c:v>32310</c:v>
                </c:pt>
                <c:pt idx="3527">
                  <c:v>32310</c:v>
                </c:pt>
                <c:pt idx="3528">
                  <c:v>32310</c:v>
                </c:pt>
                <c:pt idx="3529">
                  <c:v>32310</c:v>
                </c:pt>
                <c:pt idx="3530">
                  <c:v>32310</c:v>
                </c:pt>
                <c:pt idx="3531">
                  <c:v>32310</c:v>
                </c:pt>
                <c:pt idx="3532">
                  <c:v>32310</c:v>
                </c:pt>
                <c:pt idx="3533">
                  <c:v>32310</c:v>
                </c:pt>
                <c:pt idx="3534">
                  <c:v>32310</c:v>
                </c:pt>
                <c:pt idx="3535">
                  <c:v>28873.332999999999</c:v>
                </c:pt>
                <c:pt idx="3536">
                  <c:v>28873.332999999999</c:v>
                </c:pt>
                <c:pt idx="3537">
                  <c:v>28873.332999999999</c:v>
                </c:pt>
                <c:pt idx="3538">
                  <c:v>28873.332999999999</c:v>
                </c:pt>
                <c:pt idx="3539">
                  <c:v>28873.332999999999</c:v>
                </c:pt>
                <c:pt idx="3540">
                  <c:v>28873.332999999999</c:v>
                </c:pt>
                <c:pt idx="3541">
                  <c:v>28873.332999999999</c:v>
                </c:pt>
                <c:pt idx="3542">
                  <c:v>28873.332999999999</c:v>
                </c:pt>
                <c:pt idx="3543">
                  <c:v>28873.332999999999</c:v>
                </c:pt>
                <c:pt idx="3544">
                  <c:v>28873.332999999999</c:v>
                </c:pt>
                <c:pt idx="3545">
                  <c:v>28873.332999999999</c:v>
                </c:pt>
                <c:pt idx="3546">
                  <c:v>30305</c:v>
                </c:pt>
                <c:pt idx="3547">
                  <c:v>30305</c:v>
                </c:pt>
                <c:pt idx="3548">
                  <c:v>30305</c:v>
                </c:pt>
                <c:pt idx="3549">
                  <c:v>30305</c:v>
                </c:pt>
                <c:pt idx="3550">
                  <c:v>30305</c:v>
                </c:pt>
                <c:pt idx="3551">
                  <c:v>30305</c:v>
                </c:pt>
                <c:pt idx="3552">
                  <c:v>30305</c:v>
                </c:pt>
                <c:pt idx="3553">
                  <c:v>30305</c:v>
                </c:pt>
                <c:pt idx="3554">
                  <c:v>30305</c:v>
                </c:pt>
                <c:pt idx="3555">
                  <c:v>31164</c:v>
                </c:pt>
                <c:pt idx="3556">
                  <c:v>31164</c:v>
                </c:pt>
                <c:pt idx="3557">
                  <c:v>30990</c:v>
                </c:pt>
                <c:pt idx="3558">
                  <c:v>30990</c:v>
                </c:pt>
                <c:pt idx="3559">
                  <c:v>30990</c:v>
                </c:pt>
                <c:pt idx="3560">
                  <c:v>30990</c:v>
                </c:pt>
                <c:pt idx="3561">
                  <c:v>30990</c:v>
                </c:pt>
                <c:pt idx="3562">
                  <c:v>30990</c:v>
                </c:pt>
                <c:pt idx="3563">
                  <c:v>30990</c:v>
                </c:pt>
                <c:pt idx="3564">
                  <c:v>30990</c:v>
                </c:pt>
                <c:pt idx="3565">
                  <c:v>30990</c:v>
                </c:pt>
                <c:pt idx="3566">
                  <c:v>30990</c:v>
                </c:pt>
                <c:pt idx="3567">
                  <c:v>30990</c:v>
                </c:pt>
                <c:pt idx="3568">
                  <c:v>30990</c:v>
                </c:pt>
                <c:pt idx="3569">
                  <c:v>30990</c:v>
                </c:pt>
                <c:pt idx="3570">
                  <c:v>30990</c:v>
                </c:pt>
                <c:pt idx="3571">
                  <c:v>30990</c:v>
                </c:pt>
                <c:pt idx="3572">
                  <c:v>30990</c:v>
                </c:pt>
                <c:pt idx="3573">
                  <c:v>30990</c:v>
                </c:pt>
                <c:pt idx="3574">
                  <c:v>30990</c:v>
                </c:pt>
                <c:pt idx="3575">
                  <c:v>30990</c:v>
                </c:pt>
                <c:pt idx="3576">
                  <c:v>30990</c:v>
                </c:pt>
                <c:pt idx="3577">
                  <c:v>30990</c:v>
                </c:pt>
                <c:pt idx="3578">
                  <c:v>30990</c:v>
                </c:pt>
                <c:pt idx="3579">
                  <c:v>30990</c:v>
                </c:pt>
                <c:pt idx="3580">
                  <c:v>30990</c:v>
                </c:pt>
                <c:pt idx="3581">
                  <c:v>30990</c:v>
                </c:pt>
                <c:pt idx="3582">
                  <c:v>30990</c:v>
                </c:pt>
                <c:pt idx="3583">
                  <c:v>30990</c:v>
                </c:pt>
                <c:pt idx="3584">
                  <c:v>30990</c:v>
                </c:pt>
                <c:pt idx="3585">
                  <c:v>30990</c:v>
                </c:pt>
                <c:pt idx="3586">
                  <c:v>30990</c:v>
                </c:pt>
                <c:pt idx="3587">
                  <c:v>30990</c:v>
                </c:pt>
                <c:pt idx="3588">
                  <c:v>30268</c:v>
                </c:pt>
                <c:pt idx="3589">
                  <c:v>30268</c:v>
                </c:pt>
                <c:pt idx="3590">
                  <c:v>30268</c:v>
                </c:pt>
                <c:pt idx="3591">
                  <c:v>30268</c:v>
                </c:pt>
                <c:pt idx="3592">
                  <c:v>30268</c:v>
                </c:pt>
                <c:pt idx="3593">
                  <c:v>32335</c:v>
                </c:pt>
                <c:pt idx="3594">
                  <c:v>32335</c:v>
                </c:pt>
                <c:pt idx="3595">
                  <c:v>32335</c:v>
                </c:pt>
                <c:pt idx="3596">
                  <c:v>32335</c:v>
                </c:pt>
                <c:pt idx="3597">
                  <c:v>32335</c:v>
                </c:pt>
                <c:pt idx="3598">
                  <c:v>31613.332999999999</c:v>
                </c:pt>
                <c:pt idx="3599">
                  <c:v>32360</c:v>
                </c:pt>
                <c:pt idx="3600">
                  <c:v>32360</c:v>
                </c:pt>
                <c:pt idx="3601">
                  <c:v>32360</c:v>
                </c:pt>
                <c:pt idx="3602">
                  <c:v>32360</c:v>
                </c:pt>
                <c:pt idx="3603">
                  <c:v>32360</c:v>
                </c:pt>
                <c:pt idx="3604">
                  <c:v>32360</c:v>
                </c:pt>
                <c:pt idx="3605">
                  <c:v>32360</c:v>
                </c:pt>
                <c:pt idx="3606">
                  <c:v>32360</c:v>
                </c:pt>
                <c:pt idx="3607">
                  <c:v>32360</c:v>
                </c:pt>
                <c:pt idx="3608">
                  <c:v>32360</c:v>
                </c:pt>
                <c:pt idx="3609">
                  <c:v>32360</c:v>
                </c:pt>
                <c:pt idx="3610">
                  <c:v>32360</c:v>
                </c:pt>
                <c:pt idx="3611">
                  <c:v>32360</c:v>
                </c:pt>
                <c:pt idx="3612">
                  <c:v>32360</c:v>
                </c:pt>
                <c:pt idx="3613">
                  <c:v>32360</c:v>
                </c:pt>
                <c:pt idx="3614">
                  <c:v>32360</c:v>
                </c:pt>
                <c:pt idx="3615">
                  <c:v>32360</c:v>
                </c:pt>
                <c:pt idx="3616">
                  <c:v>32360</c:v>
                </c:pt>
                <c:pt idx="3617">
                  <c:v>32360</c:v>
                </c:pt>
                <c:pt idx="3618">
                  <c:v>32360</c:v>
                </c:pt>
                <c:pt idx="3619">
                  <c:v>32360</c:v>
                </c:pt>
                <c:pt idx="3620">
                  <c:v>32360</c:v>
                </c:pt>
                <c:pt idx="3621">
                  <c:v>36573.332999999999</c:v>
                </c:pt>
                <c:pt idx="3622">
                  <c:v>36573.332999999999</c:v>
                </c:pt>
                <c:pt idx="3623">
                  <c:v>36573.332999999999</c:v>
                </c:pt>
                <c:pt idx="3624">
                  <c:v>36573.332999999999</c:v>
                </c:pt>
                <c:pt idx="3625">
                  <c:v>36573.332999999999</c:v>
                </c:pt>
                <c:pt idx="3626">
                  <c:v>36573.332999999999</c:v>
                </c:pt>
                <c:pt idx="3627">
                  <c:v>36573.332999999999</c:v>
                </c:pt>
                <c:pt idx="3628">
                  <c:v>36573.332999999999</c:v>
                </c:pt>
                <c:pt idx="3629">
                  <c:v>36573.332999999999</c:v>
                </c:pt>
                <c:pt idx="3630">
                  <c:v>36573.332999999999</c:v>
                </c:pt>
                <c:pt idx="3631">
                  <c:v>36573.332999999999</c:v>
                </c:pt>
                <c:pt idx="3632">
                  <c:v>36573.332999999999</c:v>
                </c:pt>
                <c:pt idx="3633">
                  <c:v>36573.332999999999</c:v>
                </c:pt>
                <c:pt idx="3634">
                  <c:v>36573.332999999999</c:v>
                </c:pt>
                <c:pt idx="3635">
                  <c:v>36573.332999999999</c:v>
                </c:pt>
                <c:pt idx="3636">
                  <c:v>36573.332999999999</c:v>
                </c:pt>
                <c:pt idx="3637">
                  <c:v>36573.332999999999</c:v>
                </c:pt>
                <c:pt idx="3638">
                  <c:v>36573.332999999999</c:v>
                </c:pt>
                <c:pt idx="3639">
                  <c:v>36573.332999999999</c:v>
                </c:pt>
                <c:pt idx="3640">
                  <c:v>36573.332999999999</c:v>
                </c:pt>
                <c:pt idx="3641">
                  <c:v>36573.332999999999</c:v>
                </c:pt>
                <c:pt idx="3642">
                  <c:v>36573.332999999999</c:v>
                </c:pt>
                <c:pt idx="3643">
                  <c:v>36573.332999999999</c:v>
                </c:pt>
                <c:pt idx="3644">
                  <c:v>36573.332999999999</c:v>
                </c:pt>
                <c:pt idx="3645">
                  <c:v>36573.332999999999</c:v>
                </c:pt>
                <c:pt idx="3646">
                  <c:v>36573.332999999999</c:v>
                </c:pt>
                <c:pt idx="3647">
                  <c:v>36573.332999999999</c:v>
                </c:pt>
                <c:pt idx="3648">
                  <c:v>36573.332999999999</c:v>
                </c:pt>
                <c:pt idx="3649">
                  <c:v>36573.332999999999</c:v>
                </c:pt>
                <c:pt idx="3650">
                  <c:v>36573.332999999999</c:v>
                </c:pt>
                <c:pt idx="3651">
                  <c:v>36573.332999999999</c:v>
                </c:pt>
                <c:pt idx="3652">
                  <c:v>36573.332999999999</c:v>
                </c:pt>
                <c:pt idx="3653">
                  <c:v>36573.332999999999</c:v>
                </c:pt>
                <c:pt idx="3654">
                  <c:v>36573.332999999999</c:v>
                </c:pt>
                <c:pt idx="3655">
                  <c:v>36573.332999999999</c:v>
                </c:pt>
                <c:pt idx="3656">
                  <c:v>36573.332999999999</c:v>
                </c:pt>
                <c:pt idx="3657">
                  <c:v>36573.332999999999</c:v>
                </c:pt>
                <c:pt idx="3658">
                  <c:v>36573.332999999999</c:v>
                </c:pt>
                <c:pt idx="3659">
                  <c:v>36573.332999999999</c:v>
                </c:pt>
                <c:pt idx="3660">
                  <c:v>37560</c:v>
                </c:pt>
                <c:pt idx="3661">
                  <c:v>37560</c:v>
                </c:pt>
                <c:pt idx="3662">
                  <c:v>37560</c:v>
                </c:pt>
                <c:pt idx="3663">
                  <c:v>37560</c:v>
                </c:pt>
                <c:pt idx="3664">
                  <c:v>37560</c:v>
                </c:pt>
                <c:pt idx="3665">
                  <c:v>37560</c:v>
                </c:pt>
                <c:pt idx="3666">
                  <c:v>37560</c:v>
                </c:pt>
                <c:pt idx="3667">
                  <c:v>37560</c:v>
                </c:pt>
                <c:pt idx="3668">
                  <c:v>37560</c:v>
                </c:pt>
                <c:pt idx="3669">
                  <c:v>37560</c:v>
                </c:pt>
                <c:pt idx="3670">
                  <c:v>37560</c:v>
                </c:pt>
                <c:pt idx="3671">
                  <c:v>37560</c:v>
                </c:pt>
                <c:pt idx="3672">
                  <c:v>37560</c:v>
                </c:pt>
                <c:pt idx="3673">
                  <c:v>37560</c:v>
                </c:pt>
                <c:pt idx="3674">
                  <c:v>37560</c:v>
                </c:pt>
                <c:pt idx="3675">
                  <c:v>37560</c:v>
                </c:pt>
                <c:pt idx="3676">
                  <c:v>37560</c:v>
                </c:pt>
                <c:pt idx="3677">
                  <c:v>37560</c:v>
                </c:pt>
                <c:pt idx="3678">
                  <c:v>37560</c:v>
                </c:pt>
                <c:pt idx="3679">
                  <c:v>37560</c:v>
                </c:pt>
                <c:pt idx="3680">
                  <c:v>37560</c:v>
                </c:pt>
                <c:pt idx="3681">
                  <c:v>37560</c:v>
                </c:pt>
                <c:pt idx="3682">
                  <c:v>37560</c:v>
                </c:pt>
                <c:pt idx="3683">
                  <c:v>37560</c:v>
                </c:pt>
                <c:pt idx="3684">
                  <c:v>38373.332999999999</c:v>
                </c:pt>
                <c:pt idx="3685">
                  <c:v>38373.332999999999</c:v>
                </c:pt>
                <c:pt idx="3686">
                  <c:v>38373.332999999999</c:v>
                </c:pt>
                <c:pt idx="3687">
                  <c:v>38373.332999999999</c:v>
                </c:pt>
                <c:pt idx="3688">
                  <c:v>38373.332999999999</c:v>
                </c:pt>
                <c:pt idx="3689">
                  <c:v>38373.332999999999</c:v>
                </c:pt>
                <c:pt idx="3690">
                  <c:v>38373.332999999999</c:v>
                </c:pt>
                <c:pt idx="3691">
                  <c:v>38373.332999999999</c:v>
                </c:pt>
                <c:pt idx="3692">
                  <c:v>38373.332999999999</c:v>
                </c:pt>
                <c:pt idx="3693">
                  <c:v>38373.332999999999</c:v>
                </c:pt>
                <c:pt idx="3694">
                  <c:v>38373.332999999999</c:v>
                </c:pt>
                <c:pt idx="3695">
                  <c:v>38373.332999999999</c:v>
                </c:pt>
                <c:pt idx="3696">
                  <c:v>38373.332999999999</c:v>
                </c:pt>
                <c:pt idx="3697">
                  <c:v>38373.332999999999</c:v>
                </c:pt>
                <c:pt idx="3698">
                  <c:v>38373.332999999999</c:v>
                </c:pt>
                <c:pt idx="3699">
                  <c:v>38373.332999999999</c:v>
                </c:pt>
                <c:pt idx="3700">
                  <c:v>38373.332999999999</c:v>
                </c:pt>
                <c:pt idx="3701">
                  <c:v>38373.332999999999</c:v>
                </c:pt>
                <c:pt idx="3702">
                  <c:v>38373.332999999999</c:v>
                </c:pt>
                <c:pt idx="3703">
                  <c:v>38373.332999999999</c:v>
                </c:pt>
                <c:pt idx="3704">
                  <c:v>38373.332999999999</c:v>
                </c:pt>
                <c:pt idx="3705">
                  <c:v>38373.332999999999</c:v>
                </c:pt>
                <c:pt idx="3706">
                  <c:v>38373.332999999999</c:v>
                </c:pt>
                <c:pt idx="3707">
                  <c:v>38373.332999999999</c:v>
                </c:pt>
                <c:pt idx="3708">
                  <c:v>38373.332999999999</c:v>
                </c:pt>
                <c:pt idx="3709">
                  <c:v>38373.332999999999</c:v>
                </c:pt>
                <c:pt idx="3710">
                  <c:v>38373.332999999999</c:v>
                </c:pt>
                <c:pt idx="3711">
                  <c:v>38373.332999999999</c:v>
                </c:pt>
                <c:pt idx="3712">
                  <c:v>38373.332999999999</c:v>
                </c:pt>
                <c:pt idx="3713">
                  <c:v>38373.332999999999</c:v>
                </c:pt>
                <c:pt idx="3714">
                  <c:v>38373.332999999999</c:v>
                </c:pt>
                <c:pt idx="3715">
                  <c:v>38373.332999999999</c:v>
                </c:pt>
                <c:pt idx="3716">
                  <c:v>38373.332999999999</c:v>
                </c:pt>
                <c:pt idx="3717">
                  <c:v>38373.332999999999</c:v>
                </c:pt>
                <c:pt idx="3718">
                  <c:v>38373.332999999999</c:v>
                </c:pt>
                <c:pt idx="3719">
                  <c:v>38373.332999999999</c:v>
                </c:pt>
                <c:pt idx="3720">
                  <c:v>38373.332999999999</c:v>
                </c:pt>
                <c:pt idx="3721">
                  <c:v>38373.332999999999</c:v>
                </c:pt>
                <c:pt idx="3722">
                  <c:v>38373.332999999999</c:v>
                </c:pt>
                <c:pt idx="3723">
                  <c:v>35060</c:v>
                </c:pt>
                <c:pt idx="3724">
                  <c:v>35060</c:v>
                </c:pt>
                <c:pt idx="3725">
                  <c:v>35060</c:v>
                </c:pt>
                <c:pt idx="3726">
                  <c:v>35060</c:v>
                </c:pt>
                <c:pt idx="3727">
                  <c:v>35060</c:v>
                </c:pt>
                <c:pt idx="3728">
                  <c:v>35060</c:v>
                </c:pt>
                <c:pt idx="3729">
                  <c:v>35060</c:v>
                </c:pt>
                <c:pt idx="3730">
                  <c:v>35060</c:v>
                </c:pt>
                <c:pt idx="3731">
                  <c:v>35060</c:v>
                </c:pt>
                <c:pt idx="3732">
                  <c:v>35060</c:v>
                </c:pt>
                <c:pt idx="3733">
                  <c:v>35060</c:v>
                </c:pt>
                <c:pt idx="3734">
                  <c:v>35060</c:v>
                </c:pt>
                <c:pt idx="3735">
                  <c:v>35060</c:v>
                </c:pt>
                <c:pt idx="3736">
                  <c:v>35060</c:v>
                </c:pt>
                <c:pt idx="3737">
                  <c:v>35060</c:v>
                </c:pt>
                <c:pt idx="3738">
                  <c:v>35060</c:v>
                </c:pt>
                <c:pt idx="3739">
                  <c:v>35060</c:v>
                </c:pt>
                <c:pt idx="3740">
                  <c:v>35060</c:v>
                </c:pt>
                <c:pt idx="3741">
                  <c:v>35060</c:v>
                </c:pt>
                <c:pt idx="3742">
                  <c:v>35060</c:v>
                </c:pt>
                <c:pt idx="3743">
                  <c:v>35060</c:v>
                </c:pt>
                <c:pt idx="3744">
                  <c:v>35060</c:v>
                </c:pt>
                <c:pt idx="3745">
                  <c:v>35060</c:v>
                </c:pt>
                <c:pt idx="3746">
                  <c:v>35060</c:v>
                </c:pt>
                <c:pt idx="3747">
                  <c:v>35060</c:v>
                </c:pt>
                <c:pt idx="3748">
                  <c:v>35060</c:v>
                </c:pt>
                <c:pt idx="3749">
                  <c:v>35060</c:v>
                </c:pt>
                <c:pt idx="3750">
                  <c:v>35060</c:v>
                </c:pt>
                <c:pt idx="3751">
                  <c:v>35060</c:v>
                </c:pt>
                <c:pt idx="3752">
                  <c:v>35060</c:v>
                </c:pt>
                <c:pt idx="3753">
                  <c:v>35060</c:v>
                </c:pt>
                <c:pt idx="3754">
                  <c:v>35060</c:v>
                </c:pt>
                <c:pt idx="3755">
                  <c:v>35060</c:v>
                </c:pt>
                <c:pt idx="3756">
                  <c:v>35060</c:v>
                </c:pt>
                <c:pt idx="3757">
                  <c:v>35060</c:v>
                </c:pt>
                <c:pt idx="3758">
                  <c:v>35060</c:v>
                </c:pt>
                <c:pt idx="3759">
                  <c:v>35060</c:v>
                </c:pt>
                <c:pt idx="3760">
                  <c:v>35060</c:v>
                </c:pt>
                <c:pt idx="3761">
                  <c:v>35060</c:v>
                </c:pt>
                <c:pt idx="3762">
                  <c:v>35060</c:v>
                </c:pt>
                <c:pt idx="3763">
                  <c:v>35060</c:v>
                </c:pt>
                <c:pt idx="3764">
                  <c:v>35060</c:v>
                </c:pt>
                <c:pt idx="3765">
                  <c:v>35060</c:v>
                </c:pt>
                <c:pt idx="3766">
                  <c:v>35060</c:v>
                </c:pt>
                <c:pt idx="3767">
                  <c:v>35060</c:v>
                </c:pt>
                <c:pt idx="3768">
                  <c:v>35060</c:v>
                </c:pt>
                <c:pt idx="3769">
                  <c:v>35060</c:v>
                </c:pt>
                <c:pt idx="3770">
                  <c:v>35060</c:v>
                </c:pt>
                <c:pt idx="3771">
                  <c:v>35060</c:v>
                </c:pt>
                <c:pt idx="3772">
                  <c:v>35060</c:v>
                </c:pt>
                <c:pt idx="3773">
                  <c:v>35060</c:v>
                </c:pt>
                <c:pt idx="3774">
                  <c:v>35060</c:v>
                </c:pt>
                <c:pt idx="3775">
                  <c:v>35060</c:v>
                </c:pt>
                <c:pt idx="3776">
                  <c:v>35060</c:v>
                </c:pt>
                <c:pt idx="3777">
                  <c:v>35060</c:v>
                </c:pt>
                <c:pt idx="3778">
                  <c:v>35060</c:v>
                </c:pt>
                <c:pt idx="3779">
                  <c:v>35060</c:v>
                </c:pt>
                <c:pt idx="3780">
                  <c:v>35060</c:v>
                </c:pt>
                <c:pt idx="3781">
                  <c:v>35060</c:v>
                </c:pt>
                <c:pt idx="3782">
                  <c:v>35060</c:v>
                </c:pt>
                <c:pt idx="3783">
                  <c:v>35060</c:v>
                </c:pt>
                <c:pt idx="3784">
                  <c:v>35060</c:v>
                </c:pt>
                <c:pt idx="3785">
                  <c:v>35060</c:v>
                </c:pt>
                <c:pt idx="3786">
                  <c:v>35060</c:v>
                </c:pt>
                <c:pt idx="3787">
                  <c:v>35060</c:v>
                </c:pt>
                <c:pt idx="3788">
                  <c:v>35060</c:v>
                </c:pt>
                <c:pt idx="3789">
                  <c:v>35060</c:v>
                </c:pt>
                <c:pt idx="3790">
                  <c:v>35060</c:v>
                </c:pt>
                <c:pt idx="3791">
                  <c:v>35060</c:v>
                </c:pt>
                <c:pt idx="3792">
                  <c:v>35060</c:v>
                </c:pt>
                <c:pt idx="3793">
                  <c:v>35060</c:v>
                </c:pt>
                <c:pt idx="3794">
                  <c:v>35060</c:v>
                </c:pt>
                <c:pt idx="3795">
                  <c:v>35060</c:v>
                </c:pt>
                <c:pt idx="3796">
                  <c:v>35060</c:v>
                </c:pt>
                <c:pt idx="3797">
                  <c:v>35060</c:v>
                </c:pt>
                <c:pt idx="3798">
                  <c:v>35060</c:v>
                </c:pt>
                <c:pt idx="3799">
                  <c:v>35060</c:v>
                </c:pt>
                <c:pt idx="3800">
                  <c:v>35060</c:v>
                </c:pt>
                <c:pt idx="3801">
                  <c:v>35060</c:v>
                </c:pt>
                <c:pt idx="3802">
                  <c:v>35060</c:v>
                </c:pt>
                <c:pt idx="3803">
                  <c:v>35060</c:v>
                </c:pt>
                <c:pt idx="3804">
                  <c:v>35060</c:v>
                </c:pt>
                <c:pt idx="3805">
                  <c:v>35060</c:v>
                </c:pt>
                <c:pt idx="3806">
                  <c:v>35060</c:v>
                </c:pt>
                <c:pt idx="3807">
                  <c:v>35060</c:v>
                </c:pt>
                <c:pt idx="3808">
                  <c:v>35060</c:v>
                </c:pt>
                <c:pt idx="3809">
                  <c:v>35060</c:v>
                </c:pt>
                <c:pt idx="3810">
                  <c:v>35060</c:v>
                </c:pt>
                <c:pt idx="3811">
                  <c:v>35060</c:v>
                </c:pt>
                <c:pt idx="3812">
                  <c:v>35060</c:v>
                </c:pt>
                <c:pt idx="3813">
                  <c:v>35060</c:v>
                </c:pt>
                <c:pt idx="3814">
                  <c:v>35060</c:v>
                </c:pt>
                <c:pt idx="3815">
                  <c:v>35060</c:v>
                </c:pt>
                <c:pt idx="3816">
                  <c:v>35060</c:v>
                </c:pt>
                <c:pt idx="3817">
                  <c:v>35060</c:v>
                </c:pt>
                <c:pt idx="3818">
                  <c:v>35060</c:v>
                </c:pt>
                <c:pt idx="3819">
                  <c:v>35060</c:v>
                </c:pt>
                <c:pt idx="3820">
                  <c:v>35060</c:v>
                </c:pt>
                <c:pt idx="3821">
                  <c:v>35060</c:v>
                </c:pt>
                <c:pt idx="3822">
                  <c:v>35060</c:v>
                </c:pt>
                <c:pt idx="3823">
                  <c:v>35060</c:v>
                </c:pt>
                <c:pt idx="3824">
                  <c:v>35060</c:v>
                </c:pt>
                <c:pt idx="3825">
                  <c:v>35060</c:v>
                </c:pt>
                <c:pt idx="3826">
                  <c:v>35060</c:v>
                </c:pt>
                <c:pt idx="3827">
                  <c:v>35060</c:v>
                </c:pt>
                <c:pt idx="3828">
                  <c:v>35060</c:v>
                </c:pt>
                <c:pt idx="3829">
                  <c:v>35060</c:v>
                </c:pt>
                <c:pt idx="3830">
                  <c:v>35060</c:v>
                </c:pt>
                <c:pt idx="3831">
                  <c:v>35060</c:v>
                </c:pt>
                <c:pt idx="3832">
                  <c:v>35060</c:v>
                </c:pt>
                <c:pt idx="3833">
                  <c:v>35060</c:v>
                </c:pt>
                <c:pt idx="3834">
                  <c:v>35060</c:v>
                </c:pt>
                <c:pt idx="3835">
                  <c:v>35060</c:v>
                </c:pt>
                <c:pt idx="3836">
                  <c:v>35060</c:v>
                </c:pt>
                <c:pt idx="3837">
                  <c:v>35060</c:v>
                </c:pt>
                <c:pt idx="3838">
                  <c:v>35060</c:v>
                </c:pt>
                <c:pt idx="3839">
                  <c:v>35060</c:v>
                </c:pt>
                <c:pt idx="3840">
                  <c:v>35060</c:v>
                </c:pt>
                <c:pt idx="3841">
                  <c:v>35060</c:v>
                </c:pt>
                <c:pt idx="3842">
                  <c:v>35060</c:v>
                </c:pt>
                <c:pt idx="3843">
                  <c:v>35060</c:v>
                </c:pt>
                <c:pt idx="3844">
                  <c:v>35060</c:v>
                </c:pt>
                <c:pt idx="3845">
                  <c:v>35060</c:v>
                </c:pt>
                <c:pt idx="3846">
                  <c:v>35060</c:v>
                </c:pt>
                <c:pt idx="3847">
                  <c:v>35060</c:v>
                </c:pt>
                <c:pt idx="3848">
                  <c:v>35060</c:v>
                </c:pt>
                <c:pt idx="3849">
                  <c:v>35060</c:v>
                </c:pt>
                <c:pt idx="3850">
                  <c:v>35060</c:v>
                </c:pt>
                <c:pt idx="3851">
                  <c:v>35060</c:v>
                </c:pt>
                <c:pt idx="3852">
                  <c:v>35060</c:v>
                </c:pt>
                <c:pt idx="3853">
                  <c:v>35060</c:v>
                </c:pt>
                <c:pt idx="3854">
                  <c:v>35060</c:v>
                </c:pt>
                <c:pt idx="3855">
                  <c:v>35060</c:v>
                </c:pt>
                <c:pt idx="3856">
                  <c:v>35060</c:v>
                </c:pt>
                <c:pt idx="3857">
                  <c:v>35060</c:v>
                </c:pt>
                <c:pt idx="3858">
                  <c:v>35060</c:v>
                </c:pt>
                <c:pt idx="3859">
                  <c:v>35060</c:v>
                </c:pt>
                <c:pt idx="3860">
                  <c:v>35060</c:v>
                </c:pt>
                <c:pt idx="3861">
                  <c:v>35060</c:v>
                </c:pt>
                <c:pt idx="3862">
                  <c:v>35060</c:v>
                </c:pt>
                <c:pt idx="3863">
                  <c:v>35060</c:v>
                </c:pt>
                <c:pt idx="3864">
                  <c:v>35060</c:v>
                </c:pt>
                <c:pt idx="3865">
                  <c:v>35060</c:v>
                </c:pt>
                <c:pt idx="3866">
                  <c:v>35060</c:v>
                </c:pt>
                <c:pt idx="3867">
                  <c:v>35060</c:v>
                </c:pt>
                <c:pt idx="3868">
                  <c:v>35060</c:v>
                </c:pt>
                <c:pt idx="3869">
                  <c:v>35060</c:v>
                </c:pt>
                <c:pt idx="3870">
                  <c:v>35060</c:v>
                </c:pt>
                <c:pt idx="3871">
                  <c:v>35060</c:v>
                </c:pt>
                <c:pt idx="3872">
                  <c:v>35060</c:v>
                </c:pt>
                <c:pt idx="3873">
                  <c:v>35060</c:v>
                </c:pt>
                <c:pt idx="3874">
                  <c:v>35060</c:v>
                </c:pt>
                <c:pt idx="3875">
                  <c:v>35060</c:v>
                </c:pt>
                <c:pt idx="3876">
                  <c:v>35060</c:v>
                </c:pt>
                <c:pt idx="3877">
                  <c:v>35060</c:v>
                </c:pt>
                <c:pt idx="3878">
                  <c:v>35060</c:v>
                </c:pt>
                <c:pt idx="3879">
                  <c:v>35060</c:v>
                </c:pt>
                <c:pt idx="3880">
                  <c:v>35060</c:v>
                </c:pt>
                <c:pt idx="3881">
                  <c:v>35060</c:v>
                </c:pt>
                <c:pt idx="3882">
                  <c:v>35060</c:v>
                </c:pt>
                <c:pt idx="3883">
                  <c:v>35060</c:v>
                </c:pt>
                <c:pt idx="3884">
                  <c:v>35060</c:v>
                </c:pt>
                <c:pt idx="3885">
                  <c:v>35060</c:v>
                </c:pt>
                <c:pt idx="3886">
                  <c:v>35060</c:v>
                </c:pt>
                <c:pt idx="3887">
                  <c:v>35060</c:v>
                </c:pt>
                <c:pt idx="3888">
                  <c:v>35060</c:v>
                </c:pt>
                <c:pt idx="3889">
                  <c:v>35060</c:v>
                </c:pt>
                <c:pt idx="3890">
                  <c:v>35060</c:v>
                </c:pt>
                <c:pt idx="3891">
                  <c:v>35060</c:v>
                </c:pt>
                <c:pt idx="3892">
                  <c:v>35060</c:v>
                </c:pt>
                <c:pt idx="3893">
                  <c:v>35060</c:v>
                </c:pt>
                <c:pt idx="3894">
                  <c:v>35060</c:v>
                </c:pt>
                <c:pt idx="3895">
                  <c:v>35060</c:v>
                </c:pt>
                <c:pt idx="3896">
                  <c:v>35060</c:v>
                </c:pt>
                <c:pt idx="3897">
                  <c:v>35060</c:v>
                </c:pt>
                <c:pt idx="3898">
                  <c:v>35060</c:v>
                </c:pt>
                <c:pt idx="3899">
                  <c:v>35060</c:v>
                </c:pt>
                <c:pt idx="3900">
                  <c:v>35060</c:v>
                </c:pt>
                <c:pt idx="3901">
                  <c:v>35060</c:v>
                </c:pt>
                <c:pt idx="3902">
                  <c:v>35060</c:v>
                </c:pt>
                <c:pt idx="3903">
                  <c:v>35060</c:v>
                </c:pt>
                <c:pt idx="3904">
                  <c:v>35060</c:v>
                </c:pt>
                <c:pt idx="3905">
                  <c:v>35060</c:v>
                </c:pt>
                <c:pt idx="3906">
                  <c:v>35060</c:v>
                </c:pt>
                <c:pt idx="3907">
                  <c:v>35060</c:v>
                </c:pt>
                <c:pt idx="3908">
                  <c:v>35060</c:v>
                </c:pt>
                <c:pt idx="3909">
                  <c:v>35060</c:v>
                </c:pt>
                <c:pt idx="3910">
                  <c:v>35060</c:v>
                </c:pt>
                <c:pt idx="3911">
                  <c:v>35060</c:v>
                </c:pt>
                <c:pt idx="3912">
                  <c:v>35060</c:v>
                </c:pt>
                <c:pt idx="3913">
                  <c:v>35060</c:v>
                </c:pt>
                <c:pt idx="3914">
                  <c:v>35060</c:v>
                </c:pt>
                <c:pt idx="3915">
                  <c:v>35060</c:v>
                </c:pt>
                <c:pt idx="3916">
                  <c:v>35060</c:v>
                </c:pt>
                <c:pt idx="3917">
                  <c:v>35060</c:v>
                </c:pt>
                <c:pt idx="3918">
                  <c:v>35060</c:v>
                </c:pt>
                <c:pt idx="3919">
                  <c:v>35060</c:v>
                </c:pt>
                <c:pt idx="3920">
                  <c:v>35060</c:v>
                </c:pt>
                <c:pt idx="3921">
                  <c:v>35060</c:v>
                </c:pt>
                <c:pt idx="3922">
                  <c:v>35060</c:v>
                </c:pt>
                <c:pt idx="3923">
                  <c:v>35060</c:v>
                </c:pt>
                <c:pt idx="3924">
                  <c:v>35060</c:v>
                </c:pt>
                <c:pt idx="3925">
                  <c:v>35060</c:v>
                </c:pt>
                <c:pt idx="3926">
                  <c:v>35060</c:v>
                </c:pt>
                <c:pt idx="3927">
                  <c:v>35060</c:v>
                </c:pt>
                <c:pt idx="3928">
                  <c:v>35060</c:v>
                </c:pt>
                <c:pt idx="3929">
                  <c:v>35060</c:v>
                </c:pt>
                <c:pt idx="3930">
                  <c:v>35060</c:v>
                </c:pt>
                <c:pt idx="3931">
                  <c:v>35060</c:v>
                </c:pt>
                <c:pt idx="3932">
                  <c:v>35060</c:v>
                </c:pt>
                <c:pt idx="3933">
                  <c:v>35060</c:v>
                </c:pt>
                <c:pt idx="3934">
                  <c:v>35060</c:v>
                </c:pt>
                <c:pt idx="3935">
                  <c:v>35060</c:v>
                </c:pt>
                <c:pt idx="3936">
                  <c:v>35060</c:v>
                </c:pt>
                <c:pt idx="3937">
                  <c:v>35060</c:v>
                </c:pt>
                <c:pt idx="3938">
                  <c:v>35060</c:v>
                </c:pt>
                <c:pt idx="3939">
                  <c:v>35060</c:v>
                </c:pt>
                <c:pt idx="3940">
                  <c:v>35060</c:v>
                </c:pt>
                <c:pt idx="3941">
                  <c:v>35060</c:v>
                </c:pt>
                <c:pt idx="3942">
                  <c:v>35060</c:v>
                </c:pt>
                <c:pt idx="3943">
                  <c:v>35060</c:v>
                </c:pt>
                <c:pt idx="3944">
                  <c:v>35060</c:v>
                </c:pt>
                <c:pt idx="3945">
                  <c:v>35060</c:v>
                </c:pt>
                <c:pt idx="3946">
                  <c:v>35060</c:v>
                </c:pt>
                <c:pt idx="3947">
                  <c:v>35060</c:v>
                </c:pt>
                <c:pt idx="3948">
                  <c:v>35060</c:v>
                </c:pt>
                <c:pt idx="3949">
                  <c:v>35060</c:v>
                </c:pt>
                <c:pt idx="3950">
                  <c:v>35060</c:v>
                </c:pt>
                <c:pt idx="3951">
                  <c:v>35060</c:v>
                </c:pt>
                <c:pt idx="3952">
                  <c:v>35060</c:v>
                </c:pt>
                <c:pt idx="3953">
                  <c:v>35060</c:v>
                </c:pt>
                <c:pt idx="3954">
                  <c:v>35060</c:v>
                </c:pt>
                <c:pt idx="3955">
                  <c:v>35060</c:v>
                </c:pt>
                <c:pt idx="3956">
                  <c:v>35060</c:v>
                </c:pt>
                <c:pt idx="3957">
                  <c:v>35060</c:v>
                </c:pt>
                <c:pt idx="3958">
                  <c:v>35060</c:v>
                </c:pt>
                <c:pt idx="3959">
                  <c:v>35060</c:v>
                </c:pt>
                <c:pt idx="3960">
                  <c:v>36706.667000000001</c:v>
                </c:pt>
                <c:pt idx="3961">
                  <c:v>36706.667000000001</c:v>
                </c:pt>
                <c:pt idx="3962">
                  <c:v>36706.667000000001</c:v>
                </c:pt>
                <c:pt idx="3963">
                  <c:v>36706.667000000001</c:v>
                </c:pt>
                <c:pt idx="3964">
                  <c:v>36706.667000000001</c:v>
                </c:pt>
                <c:pt idx="3965">
                  <c:v>36706.667000000001</c:v>
                </c:pt>
                <c:pt idx="3966">
                  <c:v>36706.667000000001</c:v>
                </c:pt>
                <c:pt idx="3967">
                  <c:v>36706.667000000001</c:v>
                </c:pt>
                <c:pt idx="3968">
                  <c:v>36706.667000000001</c:v>
                </c:pt>
                <c:pt idx="3969">
                  <c:v>36706.667000000001</c:v>
                </c:pt>
                <c:pt idx="3970">
                  <c:v>36706.667000000001</c:v>
                </c:pt>
                <c:pt idx="3971">
                  <c:v>36706.667000000001</c:v>
                </c:pt>
                <c:pt idx="3972">
                  <c:v>36706.667000000001</c:v>
                </c:pt>
                <c:pt idx="3973">
                  <c:v>36706.667000000001</c:v>
                </c:pt>
                <c:pt idx="3974">
                  <c:v>36706.667000000001</c:v>
                </c:pt>
                <c:pt idx="3975">
                  <c:v>36706.667000000001</c:v>
                </c:pt>
                <c:pt idx="3976">
                  <c:v>36706.667000000001</c:v>
                </c:pt>
                <c:pt idx="3977">
                  <c:v>36706.667000000001</c:v>
                </c:pt>
                <c:pt idx="3978">
                  <c:v>36706.667000000001</c:v>
                </c:pt>
                <c:pt idx="3979">
                  <c:v>36706.667000000001</c:v>
                </c:pt>
                <c:pt idx="3980">
                  <c:v>36706.667000000001</c:v>
                </c:pt>
                <c:pt idx="3981">
                  <c:v>36706.667000000001</c:v>
                </c:pt>
                <c:pt idx="3982">
                  <c:v>36706.667000000001</c:v>
                </c:pt>
                <c:pt idx="3983">
                  <c:v>36706.667000000001</c:v>
                </c:pt>
                <c:pt idx="3984">
                  <c:v>36706.667000000001</c:v>
                </c:pt>
                <c:pt idx="3985">
                  <c:v>36706.667000000001</c:v>
                </c:pt>
                <c:pt idx="3986">
                  <c:v>36706.667000000001</c:v>
                </c:pt>
                <c:pt idx="3987">
                  <c:v>36706.667000000001</c:v>
                </c:pt>
                <c:pt idx="3988">
                  <c:v>36706.667000000001</c:v>
                </c:pt>
                <c:pt idx="3989">
                  <c:v>36706.667000000001</c:v>
                </c:pt>
                <c:pt idx="3990">
                  <c:v>36706.667000000001</c:v>
                </c:pt>
                <c:pt idx="3991">
                  <c:v>36706.667000000001</c:v>
                </c:pt>
                <c:pt idx="3992">
                  <c:v>36706.667000000001</c:v>
                </c:pt>
                <c:pt idx="3993">
                  <c:v>36706.667000000001</c:v>
                </c:pt>
                <c:pt idx="3994">
                  <c:v>36706.667000000001</c:v>
                </c:pt>
                <c:pt idx="3995">
                  <c:v>36706.667000000001</c:v>
                </c:pt>
                <c:pt idx="3996">
                  <c:v>36706.667000000001</c:v>
                </c:pt>
                <c:pt idx="3997">
                  <c:v>36706.667000000001</c:v>
                </c:pt>
                <c:pt idx="3998">
                  <c:v>36706.667000000001</c:v>
                </c:pt>
                <c:pt idx="3999">
                  <c:v>36706.667000000001</c:v>
                </c:pt>
                <c:pt idx="4000">
                  <c:v>35060</c:v>
                </c:pt>
                <c:pt idx="4001">
                  <c:v>35060</c:v>
                </c:pt>
                <c:pt idx="4002">
                  <c:v>35060</c:v>
                </c:pt>
                <c:pt idx="4003">
                  <c:v>35060</c:v>
                </c:pt>
                <c:pt idx="4004">
                  <c:v>35060</c:v>
                </c:pt>
                <c:pt idx="4005">
                  <c:v>35060</c:v>
                </c:pt>
                <c:pt idx="4006">
                  <c:v>35060</c:v>
                </c:pt>
                <c:pt idx="4007">
                  <c:v>35060</c:v>
                </c:pt>
                <c:pt idx="4008">
                  <c:v>35060</c:v>
                </c:pt>
                <c:pt idx="4009">
                  <c:v>35060</c:v>
                </c:pt>
                <c:pt idx="4010">
                  <c:v>35060</c:v>
                </c:pt>
                <c:pt idx="4011">
                  <c:v>35060</c:v>
                </c:pt>
                <c:pt idx="4012">
                  <c:v>35060</c:v>
                </c:pt>
                <c:pt idx="4013">
                  <c:v>35060</c:v>
                </c:pt>
                <c:pt idx="4014">
                  <c:v>35060</c:v>
                </c:pt>
                <c:pt idx="4015">
                  <c:v>35060</c:v>
                </c:pt>
                <c:pt idx="4016">
                  <c:v>35060</c:v>
                </c:pt>
                <c:pt idx="4017">
                  <c:v>35060</c:v>
                </c:pt>
                <c:pt idx="4018">
                  <c:v>35060</c:v>
                </c:pt>
                <c:pt idx="4019">
                  <c:v>35060</c:v>
                </c:pt>
                <c:pt idx="4020">
                  <c:v>47373.332999999999</c:v>
                </c:pt>
                <c:pt idx="4021">
                  <c:v>47373.332999999999</c:v>
                </c:pt>
                <c:pt idx="4022">
                  <c:v>47373.332999999999</c:v>
                </c:pt>
                <c:pt idx="4023">
                  <c:v>47373.332999999999</c:v>
                </c:pt>
                <c:pt idx="4024">
                  <c:v>47373.332999999999</c:v>
                </c:pt>
                <c:pt idx="4025">
                  <c:v>47373.332999999999</c:v>
                </c:pt>
                <c:pt idx="4026">
                  <c:v>47373.332999999999</c:v>
                </c:pt>
                <c:pt idx="4027">
                  <c:v>47373.332999999999</c:v>
                </c:pt>
                <c:pt idx="4028">
                  <c:v>47373.332999999999</c:v>
                </c:pt>
                <c:pt idx="4029">
                  <c:v>47373.332999999999</c:v>
                </c:pt>
                <c:pt idx="4030">
                  <c:v>47373.332999999999</c:v>
                </c:pt>
                <c:pt idx="4031">
                  <c:v>47373.332999999999</c:v>
                </c:pt>
                <c:pt idx="4032">
                  <c:v>47373.332999999999</c:v>
                </c:pt>
                <c:pt idx="4033">
                  <c:v>47373.332999999999</c:v>
                </c:pt>
                <c:pt idx="4034">
                  <c:v>47373.332999999999</c:v>
                </c:pt>
                <c:pt idx="4035">
                  <c:v>47373.332999999999</c:v>
                </c:pt>
                <c:pt idx="4036">
                  <c:v>47373.332999999999</c:v>
                </c:pt>
                <c:pt idx="4037">
                  <c:v>47373.332999999999</c:v>
                </c:pt>
                <c:pt idx="4038">
                  <c:v>47373.332999999999</c:v>
                </c:pt>
                <c:pt idx="4039">
                  <c:v>47373.332999999999</c:v>
                </c:pt>
                <c:pt idx="4040">
                  <c:v>47373.332999999999</c:v>
                </c:pt>
                <c:pt idx="4041">
                  <c:v>47373.332999999999</c:v>
                </c:pt>
                <c:pt idx="4042">
                  <c:v>47373.332999999999</c:v>
                </c:pt>
                <c:pt idx="4043">
                  <c:v>47373.332999999999</c:v>
                </c:pt>
                <c:pt idx="4044">
                  <c:v>47373.332999999999</c:v>
                </c:pt>
                <c:pt idx="4045">
                  <c:v>47373.332999999999</c:v>
                </c:pt>
                <c:pt idx="4046">
                  <c:v>47373.332999999999</c:v>
                </c:pt>
                <c:pt idx="4047">
                  <c:v>47373.332999999999</c:v>
                </c:pt>
                <c:pt idx="4048">
                  <c:v>47373.332999999999</c:v>
                </c:pt>
                <c:pt idx="4049">
                  <c:v>47373.332999999999</c:v>
                </c:pt>
                <c:pt idx="4050">
                  <c:v>47373.332999999999</c:v>
                </c:pt>
                <c:pt idx="4051">
                  <c:v>47373.332999999999</c:v>
                </c:pt>
                <c:pt idx="4052">
                  <c:v>47373.332999999999</c:v>
                </c:pt>
                <c:pt idx="4053">
                  <c:v>47373.332999999999</c:v>
                </c:pt>
                <c:pt idx="4054">
                  <c:v>47373.332999999999</c:v>
                </c:pt>
                <c:pt idx="4055">
                  <c:v>47373.332999999999</c:v>
                </c:pt>
                <c:pt idx="4056">
                  <c:v>47373.332999999999</c:v>
                </c:pt>
                <c:pt idx="4057">
                  <c:v>47373.332999999999</c:v>
                </c:pt>
                <c:pt idx="4058">
                  <c:v>47373.332999999999</c:v>
                </c:pt>
                <c:pt idx="4059">
                  <c:v>47373.332999999999</c:v>
                </c:pt>
                <c:pt idx="4060">
                  <c:v>47373.332999999999</c:v>
                </c:pt>
                <c:pt idx="4061">
                  <c:v>47373.332999999999</c:v>
                </c:pt>
                <c:pt idx="4062">
                  <c:v>47373.332999999999</c:v>
                </c:pt>
                <c:pt idx="4063">
                  <c:v>56000</c:v>
                </c:pt>
                <c:pt idx="4064">
                  <c:v>56000</c:v>
                </c:pt>
                <c:pt idx="4065">
                  <c:v>56000</c:v>
                </c:pt>
                <c:pt idx="4066">
                  <c:v>56000</c:v>
                </c:pt>
                <c:pt idx="4067">
                  <c:v>56000</c:v>
                </c:pt>
                <c:pt idx="4068">
                  <c:v>56000</c:v>
                </c:pt>
                <c:pt idx="4069">
                  <c:v>56000</c:v>
                </c:pt>
                <c:pt idx="4070">
                  <c:v>56000</c:v>
                </c:pt>
                <c:pt idx="4071">
                  <c:v>56000</c:v>
                </c:pt>
                <c:pt idx="4072">
                  <c:v>56000</c:v>
                </c:pt>
                <c:pt idx="4073">
                  <c:v>56000</c:v>
                </c:pt>
                <c:pt idx="4074">
                  <c:v>56000</c:v>
                </c:pt>
                <c:pt idx="4075">
                  <c:v>56000</c:v>
                </c:pt>
                <c:pt idx="4076">
                  <c:v>56000</c:v>
                </c:pt>
                <c:pt idx="4077">
                  <c:v>56000</c:v>
                </c:pt>
                <c:pt idx="4078">
                  <c:v>56000</c:v>
                </c:pt>
                <c:pt idx="4079">
                  <c:v>56000</c:v>
                </c:pt>
                <c:pt idx="4080">
                  <c:v>56000</c:v>
                </c:pt>
                <c:pt idx="4081">
                  <c:v>56000</c:v>
                </c:pt>
                <c:pt idx="4082">
                  <c:v>56000</c:v>
                </c:pt>
                <c:pt idx="4083">
                  <c:v>56000</c:v>
                </c:pt>
                <c:pt idx="4084">
                  <c:v>56000</c:v>
                </c:pt>
                <c:pt idx="4085">
                  <c:v>56000</c:v>
                </c:pt>
                <c:pt idx="4086">
                  <c:v>56000</c:v>
                </c:pt>
                <c:pt idx="4087">
                  <c:v>56000</c:v>
                </c:pt>
                <c:pt idx="4088">
                  <c:v>57333.332999999999</c:v>
                </c:pt>
                <c:pt idx="4089">
                  <c:v>57333.332999999999</c:v>
                </c:pt>
                <c:pt idx="4090">
                  <c:v>54562.5</c:v>
                </c:pt>
                <c:pt idx="4091">
                  <c:v>54562.5</c:v>
                </c:pt>
                <c:pt idx="4092">
                  <c:v>54562.5</c:v>
                </c:pt>
                <c:pt idx="4093">
                  <c:v>54562.5</c:v>
                </c:pt>
                <c:pt idx="4094">
                  <c:v>54562.5</c:v>
                </c:pt>
                <c:pt idx="4095">
                  <c:v>54562.5</c:v>
                </c:pt>
                <c:pt idx="4096">
                  <c:v>54562.5</c:v>
                </c:pt>
                <c:pt idx="4097">
                  <c:v>54562.5</c:v>
                </c:pt>
                <c:pt idx="4098">
                  <c:v>54562.5</c:v>
                </c:pt>
                <c:pt idx="4099">
                  <c:v>54562.5</c:v>
                </c:pt>
                <c:pt idx="4100">
                  <c:v>54562.5</c:v>
                </c:pt>
                <c:pt idx="4101">
                  <c:v>54562.5</c:v>
                </c:pt>
                <c:pt idx="4102">
                  <c:v>54562.5</c:v>
                </c:pt>
                <c:pt idx="4103">
                  <c:v>54562.5</c:v>
                </c:pt>
                <c:pt idx="4104">
                  <c:v>54562.5</c:v>
                </c:pt>
                <c:pt idx="4105">
                  <c:v>54562.5</c:v>
                </c:pt>
                <c:pt idx="4106">
                  <c:v>54562.5</c:v>
                </c:pt>
                <c:pt idx="4107">
                  <c:v>54562.5</c:v>
                </c:pt>
                <c:pt idx="4108">
                  <c:v>54562.5</c:v>
                </c:pt>
                <c:pt idx="4109">
                  <c:v>54562.5</c:v>
                </c:pt>
                <c:pt idx="4110">
                  <c:v>54562.5</c:v>
                </c:pt>
                <c:pt idx="4111">
                  <c:v>54562.5</c:v>
                </c:pt>
                <c:pt idx="4112">
                  <c:v>54562.5</c:v>
                </c:pt>
                <c:pt idx="4113">
                  <c:v>54562.5</c:v>
                </c:pt>
                <c:pt idx="4114">
                  <c:v>54562.5</c:v>
                </c:pt>
                <c:pt idx="4115">
                  <c:v>54562.5</c:v>
                </c:pt>
                <c:pt idx="4116">
                  <c:v>54562.5</c:v>
                </c:pt>
                <c:pt idx="4117">
                  <c:v>54562.5</c:v>
                </c:pt>
                <c:pt idx="4118">
                  <c:v>54562.5</c:v>
                </c:pt>
                <c:pt idx="4119">
                  <c:v>54562.5</c:v>
                </c:pt>
                <c:pt idx="4120">
                  <c:v>54562.5</c:v>
                </c:pt>
                <c:pt idx="4121">
                  <c:v>54562.5</c:v>
                </c:pt>
                <c:pt idx="4122">
                  <c:v>54562.5</c:v>
                </c:pt>
                <c:pt idx="4123">
                  <c:v>54562.5</c:v>
                </c:pt>
                <c:pt idx="4124">
                  <c:v>54562.5</c:v>
                </c:pt>
                <c:pt idx="4125">
                  <c:v>54562.5</c:v>
                </c:pt>
                <c:pt idx="4126">
                  <c:v>54562.5</c:v>
                </c:pt>
                <c:pt idx="4127">
                  <c:v>54562.5</c:v>
                </c:pt>
                <c:pt idx="4128">
                  <c:v>54562.5</c:v>
                </c:pt>
                <c:pt idx="4129">
                  <c:v>54562.5</c:v>
                </c:pt>
                <c:pt idx="4130">
                  <c:v>59416.667000000001</c:v>
                </c:pt>
                <c:pt idx="4131">
                  <c:v>59125</c:v>
                </c:pt>
                <c:pt idx="4132">
                  <c:v>59125</c:v>
                </c:pt>
                <c:pt idx="4133">
                  <c:v>59125</c:v>
                </c:pt>
                <c:pt idx="4134">
                  <c:v>59125</c:v>
                </c:pt>
                <c:pt idx="4135">
                  <c:v>59125</c:v>
                </c:pt>
                <c:pt idx="4136">
                  <c:v>59125</c:v>
                </c:pt>
                <c:pt idx="4137">
                  <c:v>59125</c:v>
                </c:pt>
                <c:pt idx="4138">
                  <c:v>59125</c:v>
                </c:pt>
                <c:pt idx="4139">
                  <c:v>59125</c:v>
                </c:pt>
                <c:pt idx="4140">
                  <c:v>59125</c:v>
                </c:pt>
                <c:pt idx="4141">
                  <c:v>59125</c:v>
                </c:pt>
                <c:pt idx="4142">
                  <c:v>59125</c:v>
                </c:pt>
                <c:pt idx="4143">
                  <c:v>59125</c:v>
                </c:pt>
                <c:pt idx="4144">
                  <c:v>59125</c:v>
                </c:pt>
                <c:pt idx="4145">
                  <c:v>59125</c:v>
                </c:pt>
                <c:pt idx="4146">
                  <c:v>59125</c:v>
                </c:pt>
                <c:pt idx="4147">
                  <c:v>59125</c:v>
                </c:pt>
                <c:pt idx="4148">
                  <c:v>59125</c:v>
                </c:pt>
                <c:pt idx="4149">
                  <c:v>59125</c:v>
                </c:pt>
                <c:pt idx="4150">
                  <c:v>59125</c:v>
                </c:pt>
                <c:pt idx="4151">
                  <c:v>59125</c:v>
                </c:pt>
                <c:pt idx="4152">
                  <c:v>59125</c:v>
                </c:pt>
                <c:pt idx="4153">
                  <c:v>59125</c:v>
                </c:pt>
                <c:pt idx="4154">
                  <c:v>59125</c:v>
                </c:pt>
                <c:pt idx="4155">
                  <c:v>59125</c:v>
                </c:pt>
                <c:pt idx="4156">
                  <c:v>59125</c:v>
                </c:pt>
                <c:pt idx="4157">
                  <c:v>59125</c:v>
                </c:pt>
                <c:pt idx="4158">
                  <c:v>59125</c:v>
                </c:pt>
                <c:pt idx="4159">
                  <c:v>59125</c:v>
                </c:pt>
                <c:pt idx="4160">
                  <c:v>59125</c:v>
                </c:pt>
                <c:pt idx="4161">
                  <c:v>59125</c:v>
                </c:pt>
                <c:pt idx="4162">
                  <c:v>59125</c:v>
                </c:pt>
                <c:pt idx="4163">
                  <c:v>59125</c:v>
                </c:pt>
                <c:pt idx="4164">
                  <c:v>59125</c:v>
                </c:pt>
                <c:pt idx="4165">
                  <c:v>59125</c:v>
                </c:pt>
                <c:pt idx="4166">
                  <c:v>59125</c:v>
                </c:pt>
                <c:pt idx="4167">
                  <c:v>59125</c:v>
                </c:pt>
                <c:pt idx="4168">
                  <c:v>59125</c:v>
                </c:pt>
                <c:pt idx="4169">
                  <c:v>59125</c:v>
                </c:pt>
                <c:pt idx="4170">
                  <c:v>59125</c:v>
                </c:pt>
                <c:pt idx="4171">
                  <c:v>59125</c:v>
                </c:pt>
                <c:pt idx="4172">
                  <c:v>59125</c:v>
                </c:pt>
                <c:pt idx="4173">
                  <c:v>59125</c:v>
                </c:pt>
                <c:pt idx="4174">
                  <c:v>59125</c:v>
                </c:pt>
                <c:pt idx="4175">
                  <c:v>59125</c:v>
                </c:pt>
                <c:pt idx="4176">
                  <c:v>59125</c:v>
                </c:pt>
                <c:pt idx="4177">
                  <c:v>59125</c:v>
                </c:pt>
                <c:pt idx="4178">
                  <c:v>59125</c:v>
                </c:pt>
                <c:pt idx="4179">
                  <c:v>59125</c:v>
                </c:pt>
                <c:pt idx="4180">
                  <c:v>59125</c:v>
                </c:pt>
                <c:pt idx="4181">
                  <c:v>59125</c:v>
                </c:pt>
                <c:pt idx="4182">
                  <c:v>59125</c:v>
                </c:pt>
                <c:pt idx="4183">
                  <c:v>59125</c:v>
                </c:pt>
                <c:pt idx="4184">
                  <c:v>59125</c:v>
                </c:pt>
                <c:pt idx="4185">
                  <c:v>59125</c:v>
                </c:pt>
                <c:pt idx="4186">
                  <c:v>59125</c:v>
                </c:pt>
                <c:pt idx="4187">
                  <c:v>59125</c:v>
                </c:pt>
                <c:pt idx="4188">
                  <c:v>59125</c:v>
                </c:pt>
                <c:pt idx="4189">
                  <c:v>59125</c:v>
                </c:pt>
                <c:pt idx="4190">
                  <c:v>59125</c:v>
                </c:pt>
                <c:pt idx="4191">
                  <c:v>59125</c:v>
                </c:pt>
                <c:pt idx="4192">
                  <c:v>59125</c:v>
                </c:pt>
                <c:pt idx="4193">
                  <c:v>59125</c:v>
                </c:pt>
                <c:pt idx="4194">
                  <c:v>59125</c:v>
                </c:pt>
                <c:pt idx="4195">
                  <c:v>59125</c:v>
                </c:pt>
                <c:pt idx="4196">
                  <c:v>59125</c:v>
                </c:pt>
                <c:pt idx="4197">
                  <c:v>51200</c:v>
                </c:pt>
                <c:pt idx="4198">
                  <c:v>51200</c:v>
                </c:pt>
                <c:pt idx="4199">
                  <c:v>51200</c:v>
                </c:pt>
                <c:pt idx="4200">
                  <c:v>51200</c:v>
                </c:pt>
                <c:pt idx="4201">
                  <c:v>51200</c:v>
                </c:pt>
                <c:pt idx="4202">
                  <c:v>49622</c:v>
                </c:pt>
                <c:pt idx="4203">
                  <c:v>49622</c:v>
                </c:pt>
                <c:pt idx="4204">
                  <c:v>49622</c:v>
                </c:pt>
                <c:pt idx="4205">
                  <c:v>49622</c:v>
                </c:pt>
                <c:pt idx="4206">
                  <c:v>49622</c:v>
                </c:pt>
                <c:pt idx="4207">
                  <c:v>49622</c:v>
                </c:pt>
                <c:pt idx="4208">
                  <c:v>49622</c:v>
                </c:pt>
                <c:pt idx="4209">
                  <c:v>49622</c:v>
                </c:pt>
                <c:pt idx="4210">
                  <c:v>49622</c:v>
                </c:pt>
                <c:pt idx="4211">
                  <c:v>49622</c:v>
                </c:pt>
                <c:pt idx="4212">
                  <c:v>49622</c:v>
                </c:pt>
                <c:pt idx="4213">
                  <c:v>49622</c:v>
                </c:pt>
                <c:pt idx="4214">
                  <c:v>49622</c:v>
                </c:pt>
                <c:pt idx="4215">
                  <c:v>49622</c:v>
                </c:pt>
                <c:pt idx="4216">
                  <c:v>49622</c:v>
                </c:pt>
                <c:pt idx="4217">
                  <c:v>49622</c:v>
                </c:pt>
                <c:pt idx="4218">
                  <c:v>49622</c:v>
                </c:pt>
                <c:pt idx="4219">
                  <c:v>49622</c:v>
                </c:pt>
                <c:pt idx="4220">
                  <c:v>49622</c:v>
                </c:pt>
                <c:pt idx="4221">
                  <c:v>49622</c:v>
                </c:pt>
                <c:pt idx="4222">
                  <c:v>49622</c:v>
                </c:pt>
                <c:pt idx="4223">
                  <c:v>49622</c:v>
                </c:pt>
                <c:pt idx="4224">
                  <c:v>49622</c:v>
                </c:pt>
                <c:pt idx="4225">
                  <c:v>49622</c:v>
                </c:pt>
                <c:pt idx="4226">
                  <c:v>49622</c:v>
                </c:pt>
                <c:pt idx="4227">
                  <c:v>49622</c:v>
                </c:pt>
                <c:pt idx="4228">
                  <c:v>49622</c:v>
                </c:pt>
                <c:pt idx="4229">
                  <c:v>49622</c:v>
                </c:pt>
                <c:pt idx="4230">
                  <c:v>49622</c:v>
                </c:pt>
                <c:pt idx="4231">
                  <c:v>49622</c:v>
                </c:pt>
                <c:pt idx="4232">
                  <c:v>49622</c:v>
                </c:pt>
                <c:pt idx="4233">
                  <c:v>49622</c:v>
                </c:pt>
                <c:pt idx="4234">
                  <c:v>49622</c:v>
                </c:pt>
                <c:pt idx="4235">
                  <c:v>49622</c:v>
                </c:pt>
                <c:pt idx="4236">
                  <c:v>49622</c:v>
                </c:pt>
                <c:pt idx="4237">
                  <c:v>49622</c:v>
                </c:pt>
                <c:pt idx="4238">
                  <c:v>49622</c:v>
                </c:pt>
                <c:pt idx="4239">
                  <c:v>49622</c:v>
                </c:pt>
                <c:pt idx="4240">
                  <c:v>49622</c:v>
                </c:pt>
                <c:pt idx="4241">
                  <c:v>44027.5</c:v>
                </c:pt>
                <c:pt idx="4242">
                  <c:v>43286.667000000001</c:v>
                </c:pt>
                <c:pt idx="4243">
                  <c:v>43286.667000000001</c:v>
                </c:pt>
                <c:pt idx="4244">
                  <c:v>43286.667000000001</c:v>
                </c:pt>
                <c:pt idx="4245">
                  <c:v>43286.667000000001</c:v>
                </c:pt>
                <c:pt idx="4246">
                  <c:v>43286.667000000001</c:v>
                </c:pt>
                <c:pt idx="4247">
                  <c:v>43286.667000000001</c:v>
                </c:pt>
                <c:pt idx="4248">
                  <c:v>43286.667000000001</c:v>
                </c:pt>
                <c:pt idx="4249">
                  <c:v>43286.667000000001</c:v>
                </c:pt>
                <c:pt idx="4250">
                  <c:v>43286.667000000001</c:v>
                </c:pt>
                <c:pt idx="4251">
                  <c:v>43286.667000000001</c:v>
                </c:pt>
                <c:pt idx="4252">
                  <c:v>43286.667000000001</c:v>
                </c:pt>
                <c:pt idx="4253">
                  <c:v>43286.667000000001</c:v>
                </c:pt>
                <c:pt idx="4254">
                  <c:v>43286.667000000001</c:v>
                </c:pt>
                <c:pt idx="4255">
                  <c:v>43286.667000000001</c:v>
                </c:pt>
                <c:pt idx="4256">
                  <c:v>43286.667000000001</c:v>
                </c:pt>
                <c:pt idx="4257">
                  <c:v>43286.667000000001</c:v>
                </c:pt>
                <c:pt idx="4258">
                  <c:v>43286.667000000001</c:v>
                </c:pt>
                <c:pt idx="4259">
                  <c:v>43286.667000000001</c:v>
                </c:pt>
                <c:pt idx="4260">
                  <c:v>43286.667000000001</c:v>
                </c:pt>
                <c:pt idx="4261">
                  <c:v>43286.667000000001</c:v>
                </c:pt>
                <c:pt idx="4262">
                  <c:v>43286.667000000001</c:v>
                </c:pt>
                <c:pt idx="4263">
                  <c:v>43286.667000000001</c:v>
                </c:pt>
                <c:pt idx="4264">
                  <c:v>43286.667000000001</c:v>
                </c:pt>
                <c:pt idx="4265">
                  <c:v>43286.667000000001</c:v>
                </c:pt>
                <c:pt idx="4266">
                  <c:v>43286.667000000001</c:v>
                </c:pt>
                <c:pt idx="4267">
                  <c:v>43286.667000000001</c:v>
                </c:pt>
                <c:pt idx="4268">
                  <c:v>43286.667000000001</c:v>
                </c:pt>
                <c:pt idx="4269">
                  <c:v>47255</c:v>
                </c:pt>
                <c:pt idx="4270">
                  <c:v>47255</c:v>
                </c:pt>
                <c:pt idx="4271">
                  <c:v>47255</c:v>
                </c:pt>
                <c:pt idx="4272">
                  <c:v>47255</c:v>
                </c:pt>
                <c:pt idx="4273">
                  <c:v>47255</c:v>
                </c:pt>
                <c:pt idx="4274">
                  <c:v>47255</c:v>
                </c:pt>
                <c:pt idx="4275">
                  <c:v>47255</c:v>
                </c:pt>
                <c:pt idx="4276">
                  <c:v>47255</c:v>
                </c:pt>
                <c:pt idx="4277">
                  <c:v>47255</c:v>
                </c:pt>
                <c:pt idx="4278">
                  <c:v>47255</c:v>
                </c:pt>
                <c:pt idx="4279">
                  <c:v>47255</c:v>
                </c:pt>
                <c:pt idx="4280">
                  <c:v>47255</c:v>
                </c:pt>
                <c:pt idx="4281">
                  <c:v>47255</c:v>
                </c:pt>
                <c:pt idx="4282">
                  <c:v>47255</c:v>
                </c:pt>
                <c:pt idx="4283">
                  <c:v>47255</c:v>
                </c:pt>
                <c:pt idx="4284">
                  <c:v>47255</c:v>
                </c:pt>
                <c:pt idx="4285">
                  <c:v>47255</c:v>
                </c:pt>
                <c:pt idx="4286">
                  <c:v>47255</c:v>
                </c:pt>
                <c:pt idx="4287">
                  <c:v>47255</c:v>
                </c:pt>
                <c:pt idx="4288">
                  <c:v>47255</c:v>
                </c:pt>
                <c:pt idx="4289">
                  <c:v>47255</c:v>
                </c:pt>
                <c:pt idx="4290">
                  <c:v>47255</c:v>
                </c:pt>
                <c:pt idx="4291">
                  <c:v>47255</c:v>
                </c:pt>
                <c:pt idx="4292">
                  <c:v>47255</c:v>
                </c:pt>
                <c:pt idx="4293">
                  <c:v>47255</c:v>
                </c:pt>
                <c:pt idx="4294">
                  <c:v>47255</c:v>
                </c:pt>
                <c:pt idx="4295">
                  <c:v>47255</c:v>
                </c:pt>
                <c:pt idx="4296">
                  <c:v>47255</c:v>
                </c:pt>
                <c:pt idx="4297">
                  <c:v>47255</c:v>
                </c:pt>
                <c:pt idx="4298">
                  <c:v>47255</c:v>
                </c:pt>
                <c:pt idx="4299">
                  <c:v>47255</c:v>
                </c:pt>
                <c:pt idx="4300">
                  <c:v>47255</c:v>
                </c:pt>
                <c:pt idx="4301">
                  <c:v>47255</c:v>
                </c:pt>
                <c:pt idx="4302">
                  <c:v>47255</c:v>
                </c:pt>
                <c:pt idx="4303">
                  <c:v>47255</c:v>
                </c:pt>
                <c:pt idx="4304">
                  <c:v>47255</c:v>
                </c:pt>
                <c:pt idx="4305">
                  <c:v>47255</c:v>
                </c:pt>
                <c:pt idx="4306">
                  <c:v>47255</c:v>
                </c:pt>
                <c:pt idx="4307">
                  <c:v>47255</c:v>
                </c:pt>
                <c:pt idx="4308">
                  <c:v>47255</c:v>
                </c:pt>
                <c:pt idx="4309">
                  <c:v>47255</c:v>
                </c:pt>
                <c:pt idx="4310">
                  <c:v>47255</c:v>
                </c:pt>
                <c:pt idx="4311">
                  <c:v>47255</c:v>
                </c:pt>
                <c:pt idx="4312">
                  <c:v>47255</c:v>
                </c:pt>
                <c:pt idx="4313">
                  <c:v>47255</c:v>
                </c:pt>
                <c:pt idx="4314">
                  <c:v>47255</c:v>
                </c:pt>
                <c:pt idx="4315">
                  <c:v>47255</c:v>
                </c:pt>
                <c:pt idx="4316">
                  <c:v>47255</c:v>
                </c:pt>
                <c:pt idx="4317">
                  <c:v>47255</c:v>
                </c:pt>
                <c:pt idx="4318">
                  <c:v>47255</c:v>
                </c:pt>
                <c:pt idx="4319">
                  <c:v>47255</c:v>
                </c:pt>
                <c:pt idx="4320">
                  <c:v>47255</c:v>
                </c:pt>
                <c:pt idx="4321">
                  <c:v>47255</c:v>
                </c:pt>
                <c:pt idx="4322">
                  <c:v>47255</c:v>
                </c:pt>
                <c:pt idx="4323">
                  <c:v>47255</c:v>
                </c:pt>
                <c:pt idx="4324">
                  <c:v>47255</c:v>
                </c:pt>
                <c:pt idx="4325">
                  <c:v>47255</c:v>
                </c:pt>
                <c:pt idx="4326">
                  <c:v>47255</c:v>
                </c:pt>
                <c:pt idx="4327">
                  <c:v>47255</c:v>
                </c:pt>
                <c:pt idx="4328">
                  <c:v>47255</c:v>
                </c:pt>
                <c:pt idx="4329">
                  <c:v>47255</c:v>
                </c:pt>
                <c:pt idx="4330">
                  <c:v>47255</c:v>
                </c:pt>
                <c:pt idx="4331">
                  <c:v>47255</c:v>
                </c:pt>
                <c:pt idx="4332">
                  <c:v>47255</c:v>
                </c:pt>
                <c:pt idx="4333">
                  <c:v>47255</c:v>
                </c:pt>
                <c:pt idx="4334">
                  <c:v>47255</c:v>
                </c:pt>
                <c:pt idx="4335">
                  <c:v>40433.332999999999</c:v>
                </c:pt>
                <c:pt idx="4336">
                  <c:v>40433.332999999999</c:v>
                </c:pt>
                <c:pt idx="4337">
                  <c:v>40433.332999999999</c:v>
                </c:pt>
                <c:pt idx="4338">
                  <c:v>40433.332999999999</c:v>
                </c:pt>
                <c:pt idx="4339">
                  <c:v>40433.332999999999</c:v>
                </c:pt>
                <c:pt idx="4340">
                  <c:v>40433.332999999999</c:v>
                </c:pt>
                <c:pt idx="4341">
                  <c:v>40433.332999999999</c:v>
                </c:pt>
                <c:pt idx="4342">
                  <c:v>40433.332999999999</c:v>
                </c:pt>
                <c:pt idx="4343">
                  <c:v>40433.332999999999</c:v>
                </c:pt>
                <c:pt idx="4344">
                  <c:v>40433.332999999999</c:v>
                </c:pt>
                <c:pt idx="4345">
                  <c:v>40433.332999999999</c:v>
                </c:pt>
                <c:pt idx="4346">
                  <c:v>40433.332999999999</c:v>
                </c:pt>
                <c:pt idx="4347">
                  <c:v>40433.332999999999</c:v>
                </c:pt>
                <c:pt idx="4348">
                  <c:v>40433.332999999999</c:v>
                </c:pt>
                <c:pt idx="4349">
                  <c:v>40433.332999999999</c:v>
                </c:pt>
                <c:pt idx="4350">
                  <c:v>40433.332999999999</c:v>
                </c:pt>
                <c:pt idx="4351">
                  <c:v>40433.332999999999</c:v>
                </c:pt>
                <c:pt idx="4352">
                  <c:v>40433.332999999999</c:v>
                </c:pt>
                <c:pt idx="4353">
                  <c:v>40433.332999999999</c:v>
                </c:pt>
                <c:pt idx="4354">
                  <c:v>40433.332999999999</c:v>
                </c:pt>
                <c:pt idx="4355">
                  <c:v>40433.332999999999</c:v>
                </c:pt>
                <c:pt idx="4356">
                  <c:v>40433.332999999999</c:v>
                </c:pt>
                <c:pt idx="4357">
                  <c:v>40433.332999999999</c:v>
                </c:pt>
                <c:pt idx="4358">
                  <c:v>40433.332999999999</c:v>
                </c:pt>
                <c:pt idx="4359">
                  <c:v>40433.332999999999</c:v>
                </c:pt>
                <c:pt idx="4360">
                  <c:v>40433.332999999999</c:v>
                </c:pt>
                <c:pt idx="4361">
                  <c:v>40433.332999999999</c:v>
                </c:pt>
                <c:pt idx="4362">
                  <c:v>40433.332999999999</c:v>
                </c:pt>
                <c:pt idx="4363">
                  <c:v>40433.332999999999</c:v>
                </c:pt>
                <c:pt idx="4364">
                  <c:v>40433.332999999999</c:v>
                </c:pt>
                <c:pt idx="4365">
                  <c:v>40433.332999999999</c:v>
                </c:pt>
                <c:pt idx="4366">
                  <c:v>40433.332999999999</c:v>
                </c:pt>
                <c:pt idx="4367">
                  <c:v>40433.332999999999</c:v>
                </c:pt>
                <c:pt idx="4368">
                  <c:v>40433.332999999999</c:v>
                </c:pt>
                <c:pt idx="4369">
                  <c:v>40433.332999999999</c:v>
                </c:pt>
                <c:pt idx="4370">
                  <c:v>40433.332999999999</c:v>
                </c:pt>
                <c:pt idx="4371">
                  <c:v>40433.332999999999</c:v>
                </c:pt>
                <c:pt idx="4372">
                  <c:v>40433.332999999999</c:v>
                </c:pt>
                <c:pt idx="4373">
                  <c:v>40433.332999999999</c:v>
                </c:pt>
                <c:pt idx="4374">
                  <c:v>40433.332999999999</c:v>
                </c:pt>
                <c:pt idx="4375">
                  <c:v>40433.332999999999</c:v>
                </c:pt>
                <c:pt idx="4376">
                  <c:v>42975</c:v>
                </c:pt>
                <c:pt idx="4377">
                  <c:v>42975</c:v>
                </c:pt>
                <c:pt idx="4378">
                  <c:v>42975</c:v>
                </c:pt>
                <c:pt idx="4379">
                  <c:v>42975</c:v>
                </c:pt>
                <c:pt idx="4380">
                  <c:v>42975</c:v>
                </c:pt>
                <c:pt idx="4381">
                  <c:v>42975</c:v>
                </c:pt>
                <c:pt idx="4382">
                  <c:v>42975</c:v>
                </c:pt>
                <c:pt idx="4383">
                  <c:v>42975</c:v>
                </c:pt>
                <c:pt idx="4384">
                  <c:v>42975</c:v>
                </c:pt>
                <c:pt idx="4385">
                  <c:v>42975</c:v>
                </c:pt>
                <c:pt idx="4386">
                  <c:v>42975</c:v>
                </c:pt>
                <c:pt idx="4387">
                  <c:v>42975</c:v>
                </c:pt>
                <c:pt idx="4388">
                  <c:v>42975</c:v>
                </c:pt>
                <c:pt idx="4389">
                  <c:v>42975</c:v>
                </c:pt>
                <c:pt idx="4390">
                  <c:v>42975</c:v>
                </c:pt>
                <c:pt idx="4391">
                  <c:v>42975</c:v>
                </c:pt>
                <c:pt idx="4392">
                  <c:v>42975</c:v>
                </c:pt>
                <c:pt idx="4393">
                  <c:v>42975</c:v>
                </c:pt>
                <c:pt idx="4394">
                  <c:v>42975</c:v>
                </c:pt>
                <c:pt idx="4395">
                  <c:v>42975</c:v>
                </c:pt>
                <c:pt idx="4396">
                  <c:v>42975</c:v>
                </c:pt>
                <c:pt idx="4397">
                  <c:v>42975</c:v>
                </c:pt>
                <c:pt idx="4398">
                  <c:v>42975</c:v>
                </c:pt>
                <c:pt idx="4399">
                  <c:v>42975</c:v>
                </c:pt>
                <c:pt idx="4400">
                  <c:v>36536.667000000001</c:v>
                </c:pt>
                <c:pt idx="4401">
                  <c:v>36536.667000000001</c:v>
                </c:pt>
                <c:pt idx="4402">
                  <c:v>36536.667000000001</c:v>
                </c:pt>
                <c:pt idx="4403">
                  <c:v>36536.667000000001</c:v>
                </c:pt>
                <c:pt idx="4404">
                  <c:v>36536.667000000001</c:v>
                </c:pt>
                <c:pt idx="4405">
                  <c:v>36536.667000000001</c:v>
                </c:pt>
                <c:pt idx="4406">
                  <c:v>36536.667000000001</c:v>
                </c:pt>
                <c:pt idx="4407">
                  <c:v>36536.667000000001</c:v>
                </c:pt>
                <c:pt idx="4408">
                  <c:v>36536.667000000001</c:v>
                </c:pt>
                <c:pt idx="4409">
                  <c:v>36536.667000000001</c:v>
                </c:pt>
                <c:pt idx="4410">
                  <c:v>36536.667000000001</c:v>
                </c:pt>
                <c:pt idx="4411">
                  <c:v>36536.667000000001</c:v>
                </c:pt>
                <c:pt idx="4412">
                  <c:v>36536.667000000001</c:v>
                </c:pt>
                <c:pt idx="4413">
                  <c:v>36536.667000000001</c:v>
                </c:pt>
                <c:pt idx="4414">
                  <c:v>36536.667000000001</c:v>
                </c:pt>
                <c:pt idx="4415">
                  <c:v>36536.667000000001</c:v>
                </c:pt>
                <c:pt idx="4416">
                  <c:v>36536.667000000001</c:v>
                </c:pt>
                <c:pt idx="4417">
                  <c:v>36536.667000000001</c:v>
                </c:pt>
                <c:pt idx="4418">
                  <c:v>36536.667000000001</c:v>
                </c:pt>
                <c:pt idx="4419">
                  <c:v>36536.667000000001</c:v>
                </c:pt>
                <c:pt idx="4420">
                  <c:v>36536.667000000001</c:v>
                </c:pt>
                <c:pt idx="4421">
                  <c:v>36536.667000000001</c:v>
                </c:pt>
                <c:pt idx="4422">
                  <c:v>36536.667000000001</c:v>
                </c:pt>
                <c:pt idx="4423">
                  <c:v>36536.667000000001</c:v>
                </c:pt>
                <c:pt idx="4424">
                  <c:v>36536.667000000001</c:v>
                </c:pt>
                <c:pt idx="4425">
                  <c:v>36536.667000000001</c:v>
                </c:pt>
                <c:pt idx="4426">
                  <c:v>36536.667000000001</c:v>
                </c:pt>
                <c:pt idx="4427">
                  <c:v>36536.667000000001</c:v>
                </c:pt>
                <c:pt idx="4428">
                  <c:v>36536.667000000001</c:v>
                </c:pt>
                <c:pt idx="4429">
                  <c:v>36536.667000000001</c:v>
                </c:pt>
                <c:pt idx="4430">
                  <c:v>36536.667000000001</c:v>
                </c:pt>
                <c:pt idx="4431">
                  <c:v>36536.667000000001</c:v>
                </c:pt>
                <c:pt idx="4432">
                  <c:v>36536.667000000001</c:v>
                </c:pt>
                <c:pt idx="4433">
                  <c:v>36536.667000000001</c:v>
                </c:pt>
                <c:pt idx="4434">
                  <c:v>36536.667000000001</c:v>
                </c:pt>
                <c:pt idx="4435">
                  <c:v>36536.667000000001</c:v>
                </c:pt>
                <c:pt idx="4436">
                  <c:v>36536.667000000001</c:v>
                </c:pt>
                <c:pt idx="4437">
                  <c:v>36536.667000000001</c:v>
                </c:pt>
                <c:pt idx="4438">
                  <c:v>36536.667000000001</c:v>
                </c:pt>
                <c:pt idx="4439">
                  <c:v>36536.667000000001</c:v>
                </c:pt>
                <c:pt idx="4440">
                  <c:v>36536.667000000001</c:v>
                </c:pt>
                <c:pt idx="4441">
                  <c:v>41410</c:v>
                </c:pt>
                <c:pt idx="4442">
                  <c:v>41410</c:v>
                </c:pt>
                <c:pt idx="4443">
                  <c:v>41410</c:v>
                </c:pt>
                <c:pt idx="4444">
                  <c:v>41410</c:v>
                </c:pt>
                <c:pt idx="4445">
                  <c:v>41410</c:v>
                </c:pt>
                <c:pt idx="4446">
                  <c:v>41410</c:v>
                </c:pt>
                <c:pt idx="4447">
                  <c:v>41410</c:v>
                </c:pt>
                <c:pt idx="4448">
                  <c:v>41410</c:v>
                </c:pt>
                <c:pt idx="4449">
                  <c:v>41410</c:v>
                </c:pt>
                <c:pt idx="4450">
                  <c:v>41410</c:v>
                </c:pt>
                <c:pt idx="4451">
                  <c:v>41410</c:v>
                </c:pt>
                <c:pt idx="4452">
                  <c:v>41410</c:v>
                </c:pt>
                <c:pt idx="4453">
                  <c:v>41410</c:v>
                </c:pt>
                <c:pt idx="4454">
                  <c:v>41410</c:v>
                </c:pt>
                <c:pt idx="4455">
                  <c:v>41410</c:v>
                </c:pt>
                <c:pt idx="4456">
                  <c:v>41410</c:v>
                </c:pt>
                <c:pt idx="4457">
                  <c:v>41410</c:v>
                </c:pt>
                <c:pt idx="4458">
                  <c:v>41410</c:v>
                </c:pt>
                <c:pt idx="4459">
                  <c:v>34023.332999999999</c:v>
                </c:pt>
                <c:pt idx="4460">
                  <c:v>34023.332999999999</c:v>
                </c:pt>
                <c:pt idx="4461">
                  <c:v>34023.332999999999</c:v>
                </c:pt>
                <c:pt idx="4462">
                  <c:v>34023.332999999999</c:v>
                </c:pt>
                <c:pt idx="4463">
                  <c:v>34023.332999999999</c:v>
                </c:pt>
                <c:pt idx="4464">
                  <c:v>34023.332999999999</c:v>
                </c:pt>
                <c:pt idx="4465">
                  <c:v>34023.332999999999</c:v>
                </c:pt>
                <c:pt idx="4466">
                  <c:v>34023.332999999999</c:v>
                </c:pt>
                <c:pt idx="4467">
                  <c:v>34023.332999999999</c:v>
                </c:pt>
                <c:pt idx="4468">
                  <c:v>34023.332999999999</c:v>
                </c:pt>
                <c:pt idx="4469">
                  <c:v>34023.332999999999</c:v>
                </c:pt>
                <c:pt idx="4470">
                  <c:v>34023.332999999999</c:v>
                </c:pt>
                <c:pt idx="4471">
                  <c:v>34023.332999999999</c:v>
                </c:pt>
                <c:pt idx="4472">
                  <c:v>34023.332999999999</c:v>
                </c:pt>
                <c:pt idx="4473">
                  <c:v>34023.332999999999</c:v>
                </c:pt>
                <c:pt idx="4474">
                  <c:v>34023.332999999999</c:v>
                </c:pt>
                <c:pt idx="4475">
                  <c:v>34023.332999999999</c:v>
                </c:pt>
                <c:pt idx="4476">
                  <c:v>34023.332999999999</c:v>
                </c:pt>
                <c:pt idx="4477">
                  <c:v>34023.332999999999</c:v>
                </c:pt>
                <c:pt idx="4478">
                  <c:v>34023.332999999999</c:v>
                </c:pt>
                <c:pt idx="4479">
                  <c:v>34023.332999999999</c:v>
                </c:pt>
                <c:pt idx="4480">
                  <c:v>34023.332999999999</c:v>
                </c:pt>
                <c:pt idx="4481">
                  <c:v>34023.332999999999</c:v>
                </c:pt>
                <c:pt idx="4482">
                  <c:v>34023.332999999999</c:v>
                </c:pt>
                <c:pt idx="4483">
                  <c:v>34023.332999999999</c:v>
                </c:pt>
                <c:pt idx="4484">
                  <c:v>34023.332999999999</c:v>
                </c:pt>
                <c:pt idx="4485">
                  <c:v>34023.332999999999</c:v>
                </c:pt>
                <c:pt idx="4486">
                  <c:v>34023.332999999999</c:v>
                </c:pt>
                <c:pt idx="4487">
                  <c:v>34023.332999999999</c:v>
                </c:pt>
                <c:pt idx="4488">
                  <c:v>34023.332999999999</c:v>
                </c:pt>
                <c:pt idx="4489">
                  <c:v>34023.332999999999</c:v>
                </c:pt>
                <c:pt idx="4490">
                  <c:v>34023.332999999999</c:v>
                </c:pt>
                <c:pt idx="4491">
                  <c:v>34023.332999999999</c:v>
                </c:pt>
                <c:pt idx="4492">
                  <c:v>34023.332999999999</c:v>
                </c:pt>
                <c:pt idx="4493">
                  <c:v>34023.332999999999</c:v>
                </c:pt>
                <c:pt idx="4494">
                  <c:v>34023.332999999999</c:v>
                </c:pt>
                <c:pt idx="4495">
                  <c:v>34023.332999999999</c:v>
                </c:pt>
                <c:pt idx="4496">
                  <c:v>34023.332999999999</c:v>
                </c:pt>
                <c:pt idx="4497">
                  <c:v>34023.332999999999</c:v>
                </c:pt>
                <c:pt idx="4498">
                  <c:v>34023.332999999999</c:v>
                </c:pt>
                <c:pt idx="4499">
                  <c:v>34023.332999999999</c:v>
                </c:pt>
                <c:pt idx="4500">
                  <c:v>39205</c:v>
                </c:pt>
                <c:pt idx="4501">
                  <c:v>39205</c:v>
                </c:pt>
                <c:pt idx="4502">
                  <c:v>39205</c:v>
                </c:pt>
                <c:pt idx="4503">
                  <c:v>39205</c:v>
                </c:pt>
                <c:pt idx="4504">
                  <c:v>39205</c:v>
                </c:pt>
                <c:pt idx="4505">
                  <c:v>39205</c:v>
                </c:pt>
                <c:pt idx="4506">
                  <c:v>39205</c:v>
                </c:pt>
                <c:pt idx="4507">
                  <c:v>39205</c:v>
                </c:pt>
                <c:pt idx="4508">
                  <c:v>39205</c:v>
                </c:pt>
                <c:pt idx="4509">
                  <c:v>39205</c:v>
                </c:pt>
                <c:pt idx="4510">
                  <c:v>39205</c:v>
                </c:pt>
                <c:pt idx="4511">
                  <c:v>39205</c:v>
                </c:pt>
                <c:pt idx="4512">
                  <c:v>39205</c:v>
                </c:pt>
                <c:pt idx="4513">
                  <c:v>39205</c:v>
                </c:pt>
                <c:pt idx="4514">
                  <c:v>39205</c:v>
                </c:pt>
                <c:pt idx="4515">
                  <c:v>39205</c:v>
                </c:pt>
                <c:pt idx="4516">
                  <c:v>39205</c:v>
                </c:pt>
                <c:pt idx="4517">
                  <c:v>39205</c:v>
                </c:pt>
                <c:pt idx="4518">
                  <c:v>39205</c:v>
                </c:pt>
                <c:pt idx="4519">
                  <c:v>39205</c:v>
                </c:pt>
                <c:pt idx="4520">
                  <c:v>35736.667000000001</c:v>
                </c:pt>
                <c:pt idx="4521">
                  <c:v>35736.667000000001</c:v>
                </c:pt>
                <c:pt idx="4522">
                  <c:v>35736.667000000001</c:v>
                </c:pt>
                <c:pt idx="4523">
                  <c:v>35736.667000000001</c:v>
                </c:pt>
                <c:pt idx="4524">
                  <c:v>35736.667000000001</c:v>
                </c:pt>
                <c:pt idx="4525">
                  <c:v>35736.667000000001</c:v>
                </c:pt>
                <c:pt idx="4526">
                  <c:v>35736.667000000001</c:v>
                </c:pt>
                <c:pt idx="4527">
                  <c:v>35736.667000000001</c:v>
                </c:pt>
                <c:pt idx="4528">
                  <c:v>35736.667000000001</c:v>
                </c:pt>
                <c:pt idx="4529">
                  <c:v>35736.667000000001</c:v>
                </c:pt>
                <c:pt idx="4530">
                  <c:v>35736.667000000001</c:v>
                </c:pt>
                <c:pt idx="4531">
                  <c:v>35736.667000000001</c:v>
                </c:pt>
                <c:pt idx="4532">
                  <c:v>35736.667000000001</c:v>
                </c:pt>
                <c:pt idx="4533">
                  <c:v>35736.667000000001</c:v>
                </c:pt>
                <c:pt idx="4534">
                  <c:v>35736.667000000001</c:v>
                </c:pt>
                <c:pt idx="4535">
                  <c:v>35736.667000000001</c:v>
                </c:pt>
                <c:pt idx="4536">
                  <c:v>35736.667000000001</c:v>
                </c:pt>
                <c:pt idx="4537">
                  <c:v>35736.667000000001</c:v>
                </c:pt>
                <c:pt idx="4538">
                  <c:v>35736.667000000001</c:v>
                </c:pt>
                <c:pt idx="4539">
                  <c:v>35736.667000000001</c:v>
                </c:pt>
                <c:pt idx="4540">
                  <c:v>35736.667000000001</c:v>
                </c:pt>
                <c:pt idx="4541">
                  <c:v>35736.667000000001</c:v>
                </c:pt>
                <c:pt idx="4542">
                  <c:v>35736.667000000001</c:v>
                </c:pt>
                <c:pt idx="4543">
                  <c:v>35736.667000000001</c:v>
                </c:pt>
                <c:pt idx="4544">
                  <c:v>35736.667000000001</c:v>
                </c:pt>
                <c:pt idx="4545">
                  <c:v>35736.667000000001</c:v>
                </c:pt>
                <c:pt idx="4546">
                  <c:v>35736.667000000001</c:v>
                </c:pt>
                <c:pt idx="4547">
                  <c:v>35736.667000000001</c:v>
                </c:pt>
                <c:pt idx="4548">
                  <c:v>35736.667000000001</c:v>
                </c:pt>
                <c:pt idx="4549">
                  <c:v>35736.667000000001</c:v>
                </c:pt>
                <c:pt idx="4550">
                  <c:v>35736.667000000001</c:v>
                </c:pt>
                <c:pt idx="4551">
                  <c:v>35736.667000000001</c:v>
                </c:pt>
                <c:pt idx="4552">
                  <c:v>35736.667000000001</c:v>
                </c:pt>
                <c:pt idx="4553">
                  <c:v>35736.667000000001</c:v>
                </c:pt>
                <c:pt idx="4554">
                  <c:v>35736.667000000001</c:v>
                </c:pt>
                <c:pt idx="4555">
                  <c:v>35736.667000000001</c:v>
                </c:pt>
                <c:pt idx="4556">
                  <c:v>35736.667000000001</c:v>
                </c:pt>
                <c:pt idx="4557">
                  <c:v>35736.667000000001</c:v>
                </c:pt>
                <c:pt idx="4558">
                  <c:v>35736.667000000001</c:v>
                </c:pt>
                <c:pt idx="4559">
                  <c:v>35736.667000000001</c:v>
                </c:pt>
                <c:pt idx="4560">
                  <c:v>43980</c:v>
                </c:pt>
                <c:pt idx="4561">
                  <c:v>43980</c:v>
                </c:pt>
                <c:pt idx="4562">
                  <c:v>43980</c:v>
                </c:pt>
                <c:pt idx="4563">
                  <c:v>43980</c:v>
                </c:pt>
                <c:pt idx="4564">
                  <c:v>43980</c:v>
                </c:pt>
                <c:pt idx="4565">
                  <c:v>43980</c:v>
                </c:pt>
                <c:pt idx="4566">
                  <c:v>43980</c:v>
                </c:pt>
                <c:pt idx="4567">
                  <c:v>43980</c:v>
                </c:pt>
                <c:pt idx="4568">
                  <c:v>43980</c:v>
                </c:pt>
                <c:pt idx="4569">
                  <c:v>43980</c:v>
                </c:pt>
                <c:pt idx="4570">
                  <c:v>43980</c:v>
                </c:pt>
                <c:pt idx="4571">
                  <c:v>43980</c:v>
                </c:pt>
                <c:pt idx="4572">
                  <c:v>43980</c:v>
                </c:pt>
                <c:pt idx="4573">
                  <c:v>43980</c:v>
                </c:pt>
                <c:pt idx="4574">
                  <c:v>43980</c:v>
                </c:pt>
                <c:pt idx="4575">
                  <c:v>43980</c:v>
                </c:pt>
                <c:pt idx="4576">
                  <c:v>43980</c:v>
                </c:pt>
                <c:pt idx="4577">
                  <c:v>43980</c:v>
                </c:pt>
                <c:pt idx="4578">
                  <c:v>43980</c:v>
                </c:pt>
                <c:pt idx="4579">
                  <c:v>38920</c:v>
                </c:pt>
                <c:pt idx="4580">
                  <c:v>38920</c:v>
                </c:pt>
                <c:pt idx="4581">
                  <c:v>38920</c:v>
                </c:pt>
                <c:pt idx="4582">
                  <c:v>38920</c:v>
                </c:pt>
                <c:pt idx="4583">
                  <c:v>38920</c:v>
                </c:pt>
                <c:pt idx="4584">
                  <c:v>38920</c:v>
                </c:pt>
                <c:pt idx="4585">
                  <c:v>38920</c:v>
                </c:pt>
                <c:pt idx="4586">
                  <c:v>38920</c:v>
                </c:pt>
                <c:pt idx="4587">
                  <c:v>38920</c:v>
                </c:pt>
                <c:pt idx="4588">
                  <c:v>38920</c:v>
                </c:pt>
                <c:pt idx="4589">
                  <c:v>38920</c:v>
                </c:pt>
                <c:pt idx="4590">
                  <c:v>38920</c:v>
                </c:pt>
                <c:pt idx="4591">
                  <c:v>38920</c:v>
                </c:pt>
                <c:pt idx="4592">
                  <c:v>38920</c:v>
                </c:pt>
                <c:pt idx="4593">
                  <c:v>38920</c:v>
                </c:pt>
                <c:pt idx="4594">
                  <c:v>38920</c:v>
                </c:pt>
                <c:pt idx="4595">
                  <c:v>38920</c:v>
                </c:pt>
                <c:pt idx="4596">
                  <c:v>38920</c:v>
                </c:pt>
                <c:pt idx="4597">
                  <c:v>38920</c:v>
                </c:pt>
                <c:pt idx="4598">
                  <c:v>38920</c:v>
                </c:pt>
                <c:pt idx="4599">
                  <c:v>38920</c:v>
                </c:pt>
                <c:pt idx="4600">
                  <c:v>38920</c:v>
                </c:pt>
                <c:pt idx="4601">
                  <c:v>38920</c:v>
                </c:pt>
                <c:pt idx="4602">
                  <c:v>38920</c:v>
                </c:pt>
                <c:pt idx="4603">
                  <c:v>38920</c:v>
                </c:pt>
                <c:pt idx="4604">
                  <c:v>38920</c:v>
                </c:pt>
                <c:pt idx="4605">
                  <c:v>38920</c:v>
                </c:pt>
                <c:pt idx="4606">
                  <c:v>38920</c:v>
                </c:pt>
                <c:pt idx="4607">
                  <c:v>38920</c:v>
                </c:pt>
                <c:pt idx="4608">
                  <c:v>38920</c:v>
                </c:pt>
                <c:pt idx="4609">
                  <c:v>38920</c:v>
                </c:pt>
                <c:pt idx="4610">
                  <c:v>38920</c:v>
                </c:pt>
                <c:pt idx="4611">
                  <c:v>38920</c:v>
                </c:pt>
                <c:pt idx="4612">
                  <c:v>38920</c:v>
                </c:pt>
                <c:pt idx="4613">
                  <c:v>38920</c:v>
                </c:pt>
                <c:pt idx="4614">
                  <c:v>38920</c:v>
                </c:pt>
                <c:pt idx="4615">
                  <c:v>38920</c:v>
                </c:pt>
                <c:pt idx="4616">
                  <c:v>38920</c:v>
                </c:pt>
                <c:pt idx="4617">
                  <c:v>38920</c:v>
                </c:pt>
                <c:pt idx="4618">
                  <c:v>38920</c:v>
                </c:pt>
                <c:pt idx="4619">
                  <c:v>43980</c:v>
                </c:pt>
                <c:pt idx="4620">
                  <c:v>43980</c:v>
                </c:pt>
                <c:pt idx="4621">
                  <c:v>43980</c:v>
                </c:pt>
                <c:pt idx="4622">
                  <c:v>43980</c:v>
                </c:pt>
                <c:pt idx="4623">
                  <c:v>43980</c:v>
                </c:pt>
                <c:pt idx="4624">
                  <c:v>43980</c:v>
                </c:pt>
                <c:pt idx="4625">
                  <c:v>43980</c:v>
                </c:pt>
                <c:pt idx="4626">
                  <c:v>43980</c:v>
                </c:pt>
                <c:pt idx="4627">
                  <c:v>43980</c:v>
                </c:pt>
                <c:pt idx="4628">
                  <c:v>43980</c:v>
                </c:pt>
                <c:pt idx="4629">
                  <c:v>43980</c:v>
                </c:pt>
                <c:pt idx="4630">
                  <c:v>43980</c:v>
                </c:pt>
                <c:pt idx="4631">
                  <c:v>43980</c:v>
                </c:pt>
                <c:pt idx="4632">
                  <c:v>43980</c:v>
                </c:pt>
                <c:pt idx="4633">
                  <c:v>36986.667000000001</c:v>
                </c:pt>
                <c:pt idx="4634">
                  <c:v>36986.667000000001</c:v>
                </c:pt>
                <c:pt idx="4635">
                  <c:v>36986.667000000001</c:v>
                </c:pt>
                <c:pt idx="4636">
                  <c:v>36986.667000000001</c:v>
                </c:pt>
                <c:pt idx="4637">
                  <c:v>36986.667000000001</c:v>
                </c:pt>
                <c:pt idx="4638">
                  <c:v>36986.667000000001</c:v>
                </c:pt>
                <c:pt idx="4639">
                  <c:v>36986.667000000001</c:v>
                </c:pt>
                <c:pt idx="4640">
                  <c:v>36986.667000000001</c:v>
                </c:pt>
                <c:pt idx="4641">
                  <c:v>36986.667000000001</c:v>
                </c:pt>
                <c:pt idx="4642">
                  <c:v>36986.667000000001</c:v>
                </c:pt>
                <c:pt idx="4643">
                  <c:v>36986.667000000001</c:v>
                </c:pt>
                <c:pt idx="4644">
                  <c:v>36986.667000000001</c:v>
                </c:pt>
                <c:pt idx="4645">
                  <c:v>36986.667000000001</c:v>
                </c:pt>
                <c:pt idx="4646">
                  <c:v>36986.667000000001</c:v>
                </c:pt>
                <c:pt idx="4647">
                  <c:v>36986.667000000001</c:v>
                </c:pt>
                <c:pt idx="4648">
                  <c:v>36986.667000000001</c:v>
                </c:pt>
                <c:pt idx="4649">
                  <c:v>36986.667000000001</c:v>
                </c:pt>
                <c:pt idx="4650">
                  <c:v>36986.667000000001</c:v>
                </c:pt>
                <c:pt idx="4651">
                  <c:v>36986.667000000001</c:v>
                </c:pt>
                <c:pt idx="4652">
                  <c:v>36986.667000000001</c:v>
                </c:pt>
                <c:pt idx="4653">
                  <c:v>36986.667000000001</c:v>
                </c:pt>
                <c:pt idx="4654">
                  <c:v>36986.667000000001</c:v>
                </c:pt>
                <c:pt idx="4655">
                  <c:v>36986.667000000001</c:v>
                </c:pt>
                <c:pt idx="4656">
                  <c:v>36986.667000000001</c:v>
                </c:pt>
                <c:pt idx="4657">
                  <c:v>36986.667000000001</c:v>
                </c:pt>
                <c:pt idx="4658">
                  <c:v>36986.667000000001</c:v>
                </c:pt>
                <c:pt idx="4659">
                  <c:v>36986.667000000001</c:v>
                </c:pt>
                <c:pt idx="4660">
                  <c:v>36986.667000000001</c:v>
                </c:pt>
                <c:pt idx="4661">
                  <c:v>36986.667000000001</c:v>
                </c:pt>
                <c:pt idx="4662">
                  <c:v>36986.667000000001</c:v>
                </c:pt>
                <c:pt idx="4663">
                  <c:v>36986.667000000001</c:v>
                </c:pt>
                <c:pt idx="4664">
                  <c:v>36986.667000000001</c:v>
                </c:pt>
                <c:pt idx="4665">
                  <c:v>36986.667000000001</c:v>
                </c:pt>
                <c:pt idx="4666">
                  <c:v>36986.667000000001</c:v>
                </c:pt>
                <c:pt idx="4667">
                  <c:v>36986.667000000001</c:v>
                </c:pt>
                <c:pt idx="4668">
                  <c:v>36986.667000000001</c:v>
                </c:pt>
                <c:pt idx="4669">
                  <c:v>36986.667000000001</c:v>
                </c:pt>
                <c:pt idx="4670">
                  <c:v>36986.667000000001</c:v>
                </c:pt>
                <c:pt idx="4671">
                  <c:v>36986.667000000001</c:v>
                </c:pt>
                <c:pt idx="4672">
                  <c:v>36986.667000000001</c:v>
                </c:pt>
                <c:pt idx="4673">
                  <c:v>41080</c:v>
                </c:pt>
                <c:pt idx="4674">
                  <c:v>41080</c:v>
                </c:pt>
                <c:pt idx="4675">
                  <c:v>41080</c:v>
                </c:pt>
                <c:pt idx="4676">
                  <c:v>41080</c:v>
                </c:pt>
                <c:pt idx="4677">
                  <c:v>41080</c:v>
                </c:pt>
                <c:pt idx="4678">
                  <c:v>41080</c:v>
                </c:pt>
                <c:pt idx="4679">
                  <c:v>41080</c:v>
                </c:pt>
                <c:pt idx="4680">
                  <c:v>41080</c:v>
                </c:pt>
                <c:pt idx="4681">
                  <c:v>41080</c:v>
                </c:pt>
                <c:pt idx="4682">
                  <c:v>41080</c:v>
                </c:pt>
                <c:pt idx="4683">
                  <c:v>41080</c:v>
                </c:pt>
                <c:pt idx="4684">
                  <c:v>41080</c:v>
                </c:pt>
                <c:pt idx="4685">
                  <c:v>41080</c:v>
                </c:pt>
                <c:pt idx="4686">
                  <c:v>44386.667000000001</c:v>
                </c:pt>
                <c:pt idx="4687">
                  <c:v>44386.667000000001</c:v>
                </c:pt>
                <c:pt idx="4688">
                  <c:v>44386.667000000001</c:v>
                </c:pt>
                <c:pt idx="4689">
                  <c:v>44386.667000000001</c:v>
                </c:pt>
                <c:pt idx="4690">
                  <c:v>44386.667000000001</c:v>
                </c:pt>
                <c:pt idx="4691">
                  <c:v>44386.667000000001</c:v>
                </c:pt>
                <c:pt idx="4692">
                  <c:v>44386.667000000001</c:v>
                </c:pt>
                <c:pt idx="4693">
                  <c:v>44386.667000000001</c:v>
                </c:pt>
                <c:pt idx="4694">
                  <c:v>44386.667000000001</c:v>
                </c:pt>
                <c:pt idx="4695">
                  <c:v>44386.667000000001</c:v>
                </c:pt>
                <c:pt idx="4696">
                  <c:v>44386.667000000001</c:v>
                </c:pt>
                <c:pt idx="4697">
                  <c:v>44386.667000000001</c:v>
                </c:pt>
                <c:pt idx="4698">
                  <c:v>44386.667000000001</c:v>
                </c:pt>
                <c:pt idx="4699">
                  <c:v>44386.667000000001</c:v>
                </c:pt>
                <c:pt idx="4700">
                  <c:v>44386.667000000001</c:v>
                </c:pt>
                <c:pt idx="4701">
                  <c:v>44386.667000000001</c:v>
                </c:pt>
                <c:pt idx="4702">
                  <c:v>44386.667000000001</c:v>
                </c:pt>
                <c:pt idx="4703">
                  <c:v>44386.667000000001</c:v>
                </c:pt>
                <c:pt idx="4704">
                  <c:v>44386.667000000001</c:v>
                </c:pt>
                <c:pt idx="4705">
                  <c:v>44386.667000000001</c:v>
                </c:pt>
                <c:pt idx="4706">
                  <c:v>44386.667000000001</c:v>
                </c:pt>
                <c:pt idx="4707">
                  <c:v>44386.667000000001</c:v>
                </c:pt>
                <c:pt idx="4708">
                  <c:v>44386.667000000001</c:v>
                </c:pt>
                <c:pt idx="4709">
                  <c:v>44386.667000000001</c:v>
                </c:pt>
                <c:pt idx="4710">
                  <c:v>44386.667000000001</c:v>
                </c:pt>
                <c:pt idx="4711">
                  <c:v>44386.667000000001</c:v>
                </c:pt>
                <c:pt idx="4712">
                  <c:v>44386.667000000001</c:v>
                </c:pt>
                <c:pt idx="4713">
                  <c:v>44386.667000000001</c:v>
                </c:pt>
                <c:pt idx="4714">
                  <c:v>44386.667000000001</c:v>
                </c:pt>
                <c:pt idx="4715">
                  <c:v>44386.667000000001</c:v>
                </c:pt>
                <c:pt idx="4716">
                  <c:v>44386.667000000001</c:v>
                </c:pt>
                <c:pt idx="4717">
                  <c:v>44386.667000000001</c:v>
                </c:pt>
                <c:pt idx="4718">
                  <c:v>44386.667000000001</c:v>
                </c:pt>
                <c:pt idx="4719">
                  <c:v>44386.667000000001</c:v>
                </c:pt>
                <c:pt idx="4720">
                  <c:v>44386.667000000001</c:v>
                </c:pt>
                <c:pt idx="4721">
                  <c:v>44386.667000000001</c:v>
                </c:pt>
                <c:pt idx="4722">
                  <c:v>44386.667000000001</c:v>
                </c:pt>
                <c:pt idx="4723">
                  <c:v>44386.667000000001</c:v>
                </c:pt>
                <c:pt idx="4724">
                  <c:v>44386.667000000001</c:v>
                </c:pt>
                <c:pt idx="4725">
                  <c:v>44386.667000000001</c:v>
                </c:pt>
                <c:pt idx="4726">
                  <c:v>37000</c:v>
                </c:pt>
                <c:pt idx="4727">
                  <c:v>37000</c:v>
                </c:pt>
                <c:pt idx="4728">
                  <c:v>37000</c:v>
                </c:pt>
                <c:pt idx="4729">
                  <c:v>37000</c:v>
                </c:pt>
                <c:pt idx="4730">
                  <c:v>37000</c:v>
                </c:pt>
                <c:pt idx="4731">
                  <c:v>37000</c:v>
                </c:pt>
                <c:pt idx="4732">
                  <c:v>37000</c:v>
                </c:pt>
                <c:pt idx="4733">
                  <c:v>37000</c:v>
                </c:pt>
                <c:pt idx="4734">
                  <c:v>37000</c:v>
                </c:pt>
                <c:pt idx="4735">
                  <c:v>37000</c:v>
                </c:pt>
                <c:pt idx="4736">
                  <c:v>37000</c:v>
                </c:pt>
                <c:pt idx="4737">
                  <c:v>37000</c:v>
                </c:pt>
                <c:pt idx="4738">
                  <c:v>37000</c:v>
                </c:pt>
                <c:pt idx="4739">
                  <c:v>37000</c:v>
                </c:pt>
                <c:pt idx="4740">
                  <c:v>37000</c:v>
                </c:pt>
                <c:pt idx="4741">
                  <c:v>37000</c:v>
                </c:pt>
                <c:pt idx="4742">
                  <c:v>37000</c:v>
                </c:pt>
                <c:pt idx="4743">
                  <c:v>37000</c:v>
                </c:pt>
                <c:pt idx="4744">
                  <c:v>37000</c:v>
                </c:pt>
                <c:pt idx="4745">
                  <c:v>37000</c:v>
                </c:pt>
                <c:pt idx="4746">
                  <c:v>37000</c:v>
                </c:pt>
                <c:pt idx="4747">
                  <c:v>37000</c:v>
                </c:pt>
                <c:pt idx="4748">
                  <c:v>37000</c:v>
                </c:pt>
                <c:pt idx="4749">
                  <c:v>37000</c:v>
                </c:pt>
                <c:pt idx="4750">
                  <c:v>37000</c:v>
                </c:pt>
                <c:pt idx="4751">
                  <c:v>37000</c:v>
                </c:pt>
                <c:pt idx="4752">
                  <c:v>37000</c:v>
                </c:pt>
                <c:pt idx="4753">
                  <c:v>37000</c:v>
                </c:pt>
                <c:pt idx="4754">
                  <c:v>37000</c:v>
                </c:pt>
                <c:pt idx="4755">
                  <c:v>37000</c:v>
                </c:pt>
                <c:pt idx="4756">
                  <c:v>37000</c:v>
                </c:pt>
                <c:pt idx="4757">
                  <c:v>37000</c:v>
                </c:pt>
                <c:pt idx="4758">
                  <c:v>37000</c:v>
                </c:pt>
                <c:pt idx="4759">
                  <c:v>37000</c:v>
                </c:pt>
                <c:pt idx="4760">
                  <c:v>37000</c:v>
                </c:pt>
                <c:pt idx="4761">
                  <c:v>37000</c:v>
                </c:pt>
                <c:pt idx="4762">
                  <c:v>37000</c:v>
                </c:pt>
                <c:pt idx="4763">
                  <c:v>37000</c:v>
                </c:pt>
                <c:pt idx="4764">
                  <c:v>37000</c:v>
                </c:pt>
                <c:pt idx="4765">
                  <c:v>37000</c:v>
                </c:pt>
                <c:pt idx="4766">
                  <c:v>37000</c:v>
                </c:pt>
                <c:pt idx="4767">
                  <c:v>37000</c:v>
                </c:pt>
                <c:pt idx="4768">
                  <c:v>37000</c:v>
                </c:pt>
                <c:pt idx="4769">
                  <c:v>37000</c:v>
                </c:pt>
                <c:pt idx="4770">
                  <c:v>37000</c:v>
                </c:pt>
                <c:pt idx="4771">
                  <c:v>37000</c:v>
                </c:pt>
                <c:pt idx="4772">
                  <c:v>37000</c:v>
                </c:pt>
                <c:pt idx="4773">
                  <c:v>37000</c:v>
                </c:pt>
                <c:pt idx="4774">
                  <c:v>37166.667000000001</c:v>
                </c:pt>
                <c:pt idx="4775">
                  <c:v>37166.667000000001</c:v>
                </c:pt>
                <c:pt idx="4776">
                  <c:v>37166.667000000001</c:v>
                </c:pt>
                <c:pt idx="4777">
                  <c:v>37166.667000000001</c:v>
                </c:pt>
                <c:pt idx="4778">
                  <c:v>37166.667000000001</c:v>
                </c:pt>
                <c:pt idx="4779">
                  <c:v>37166.667000000001</c:v>
                </c:pt>
                <c:pt idx="4780">
                  <c:v>37166.667000000001</c:v>
                </c:pt>
                <c:pt idx="4781">
                  <c:v>37166.667000000001</c:v>
                </c:pt>
                <c:pt idx="4782">
                  <c:v>37166.667000000001</c:v>
                </c:pt>
                <c:pt idx="4783">
                  <c:v>37166.667000000001</c:v>
                </c:pt>
                <c:pt idx="4784">
                  <c:v>37166.667000000001</c:v>
                </c:pt>
                <c:pt idx="4785">
                  <c:v>37166.667000000001</c:v>
                </c:pt>
                <c:pt idx="4786">
                  <c:v>37166.667000000001</c:v>
                </c:pt>
                <c:pt idx="4787">
                  <c:v>37166.667000000001</c:v>
                </c:pt>
                <c:pt idx="4788">
                  <c:v>37166.667000000001</c:v>
                </c:pt>
                <c:pt idx="4789">
                  <c:v>37166.667000000001</c:v>
                </c:pt>
                <c:pt idx="4790">
                  <c:v>37166.667000000001</c:v>
                </c:pt>
                <c:pt idx="4791">
                  <c:v>37166.667000000001</c:v>
                </c:pt>
                <c:pt idx="4792">
                  <c:v>37166.667000000001</c:v>
                </c:pt>
                <c:pt idx="4793">
                  <c:v>37166.667000000001</c:v>
                </c:pt>
                <c:pt idx="4794">
                  <c:v>37166.667000000001</c:v>
                </c:pt>
                <c:pt idx="4795">
                  <c:v>37166.667000000001</c:v>
                </c:pt>
                <c:pt idx="4796">
                  <c:v>37166.667000000001</c:v>
                </c:pt>
                <c:pt idx="4797">
                  <c:v>37166.667000000001</c:v>
                </c:pt>
                <c:pt idx="4798">
                  <c:v>37166.667000000001</c:v>
                </c:pt>
                <c:pt idx="4799">
                  <c:v>37166.667000000001</c:v>
                </c:pt>
                <c:pt idx="4800">
                  <c:v>37166.667000000001</c:v>
                </c:pt>
                <c:pt idx="4801">
                  <c:v>37166.667000000001</c:v>
                </c:pt>
                <c:pt idx="4802">
                  <c:v>37166.667000000001</c:v>
                </c:pt>
                <c:pt idx="4803">
                  <c:v>37166.667000000001</c:v>
                </c:pt>
                <c:pt idx="4804">
                  <c:v>37166.667000000001</c:v>
                </c:pt>
                <c:pt idx="4805">
                  <c:v>37166.667000000001</c:v>
                </c:pt>
                <c:pt idx="4806">
                  <c:v>37166.667000000001</c:v>
                </c:pt>
                <c:pt idx="4807">
                  <c:v>37166.667000000001</c:v>
                </c:pt>
                <c:pt idx="4808">
                  <c:v>37166.667000000001</c:v>
                </c:pt>
                <c:pt idx="4809">
                  <c:v>37166.667000000001</c:v>
                </c:pt>
                <c:pt idx="4810">
                  <c:v>37166.667000000001</c:v>
                </c:pt>
                <c:pt idx="4811">
                  <c:v>37166.667000000001</c:v>
                </c:pt>
                <c:pt idx="4812">
                  <c:v>37166.667000000001</c:v>
                </c:pt>
                <c:pt idx="4813">
                  <c:v>37166.667000000001</c:v>
                </c:pt>
                <c:pt idx="4814">
                  <c:v>44250</c:v>
                </c:pt>
                <c:pt idx="4815">
                  <c:v>44250</c:v>
                </c:pt>
                <c:pt idx="4816">
                  <c:v>44250</c:v>
                </c:pt>
                <c:pt idx="4817">
                  <c:v>44250</c:v>
                </c:pt>
                <c:pt idx="4818">
                  <c:v>44250</c:v>
                </c:pt>
                <c:pt idx="4819">
                  <c:v>44250</c:v>
                </c:pt>
                <c:pt idx="4820">
                  <c:v>44250</c:v>
                </c:pt>
                <c:pt idx="4821">
                  <c:v>44250</c:v>
                </c:pt>
                <c:pt idx="4822">
                  <c:v>44250</c:v>
                </c:pt>
                <c:pt idx="4823">
                  <c:v>44250</c:v>
                </c:pt>
                <c:pt idx="4824">
                  <c:v>44250</c:v>
                </c:pt>
                <c:pt idx="4825">
                  <c:v>44250</c:v>
                </c:pt>
                <c:pt idx="4826">
                  <c:v>44250</c:v>
                </c:pt>
                <c:pt idx="4827">
                  <c:v>44250</c:v>
                </c:pt>
                <c:pt idx="4828">
                  <c:v>44250</c:v>
                </c:pt>
                <c:pt idx="4829">
                  <c:v>44250</c:v>
                </c:pt>
                <c:pt idx="4830">
                  <c:v>44250</c:v>
                </c:pt>
                <c:pt idx="4831">
                  <c:v>44250</c:v>
                </c:pt>
                <c:pt idx="4832">
                  <c:v>44250</c:v>
                </c:pt>
                <c:pt idx="4833">
                  <c:v>42000</c:v>
                </c:pt>
                <c:pt idx="4834">
                  <c:v>42000</c:v>
                </c:pt>
                <c:pt idx="4835">
                  <c:v>42000</c:v>
                </c:pt>
                <c:pt idx="4836">
                  <c:v>42000</c:v>
                </c:pt>
                <c:pt idx="4837">
                  <c:v>42000</c:v>
                </c:pt>
                <c:pt idx="4838">
                  <c:v>42000</c:v>
                </c:pt>
                <c:pt idx="4839">
                  <c:v>42000</c:v>
                </c:pt>
                <c:pt idx="4840">
                  <c:v>42000</c:v>
                </c:pt>
                <c:pt idx="4841">
                  <c:v>42000</c:v>
                </c:pt>
                <c:pt idx="4842">
                  <c:v>42000</c:v>
                </c:pt>
                <c:pt idx="4843">
                  <c:v>42000</c:v>
                </c:pt>
                <c:pt idx="4844">
                  <c:v>42000</c:v>
                </c:pt>
                <c:pt idx="4845">
                  <c:v>42000</c:v>
                </c:pt>
                <c:pt idx="4846">
                  <c:v>42000</c:v>
                </c:pt>
                <c:pt idx="4847">
                  <c:v>42000</c:v>
                </c:pt>
                <c:pt idx="4848">
                  <c:v>42000</c:v>
                </c:pt>
                <c:pt idx="4849">
                  <c:v>42000</c:v>
                </c:pt>
                <c:pt idx="4850">
                  <c:v>42000</c:v>
                </c:pt>
                <c:pt idx="4851">
                  <c:v>42000</c:v>
                </c:pt>
                <c:pt idx="4852">
                  <c:v>42000</c:v>
                </c:pt>
                <c:pt idx="4853">
                  <c:v>42000</c:v>
                </c:pt>
                <c:pt idx="4854">
                  <c:v>42000</c:v>
                </c:pt>
                <c:pt idx="4855">
                  <c:v>42000</c:v>
                </c:pt>
                <c:pt idx="4856">
                  <c:v>42000</c:v>
                </c:pt>
                <c:pt idx="4857">
                  <c:v>42000</c:v>
                </c:pt>
                <c:pt idx="4858">
                  <c:v>42000</c:v>
                </c:pt>
                <c:pt idx="4859">
                  <c:v>42000</c:v>
                </c:pt>
                <c:pt idx="4860">
                  <c:v>42000</c:v>
                </c:pt>
                <c:pt idx="4861">
                  <c:v>42000</c:v>
                </c:pt>
                <c:pt idx="4862">
                  <c:v>42000</c:v>
                </c:pt>
                <c:pt idx="4863">
                  <c:v>42000</c:v>
                </c:pt>
                <c:pt idx="4864">
                  <c:v>42000</c:v>
                </c:pt>
                <c:pt idx="4865">
                  <c:v>42000</c:v>
                </c:pt>
                <c:pt idx="4866">
                  <c:v>42000</c:v>
                </c:pt>
                <c:pt idx="4867">
                  <c:v>42000</c:v>
                </c:pt>
                <c:pt idx="4868">
                  <c:v>42000</c:v>
                </c:pt>
                <c:pt idx="4869">
                  <c:v>42000</c:v>
                </c:pt>
                <c:pt idx="4870">
                  <c:v>42000</c:v>
                </c:pt>
                <c:pt idx="4871">
                  <c:v>42000</c:v>
                </c:pt>
                <c:pt idx="4872">
                  <c:v>42000</c:v>
                </c:pt>
                <c:pt idx="4873">
                  <c:v>44250</c:v>
                </c:pt>
                <c:pt idx="4874">
                  <c:v>44250</c:v>
                </c:pt>
                <c:pt idx="4875">
                  <c:v>44250</c:v>
                </c:pt>
                <c:pt idx="4876">
                  <c:v>44250</c:v>
                </c:pt>
                <c:pt idx="4877">
                  <c:v>44250</c:v>
                </c:pt>
                <c:pt idx="4878">
                  <c:v>44250</c:v>
                </c:pt>
                <c:pt idx="4879">
                  <c:v>44250</c:v>
                </c:pt>
                <c:pt idx="4880">
                  <c:v>44250</c:v>
                </c:pt>
                <c:pt idx="4881">
                  <c:v>44250</c:v>
                </c:pt>
                <c:pt idx="4882">
                  <c:v>39166.667000000001</c:v>
                </c:pt>
                <c:pt idx="4883">
                  <c:v>39166.667000000001</c:v>
                </c:pt>
                <c:pt idx="4884">
                  <c:v>39166.667000000001</c:v>
                </c:pt>
                <c:pt idx="4885">
                  <c:v>39166.667000000001</c:v>
                </c:pt>
                <c:pt idx="4886">
                  <c:v>39166.667000000001</c:v>
                </c:pt>
                <c:pt idx="4887">
                  <c:v>39166.667000000001</c:v>
                </c:pt>
                <c:pt idx="4888">
                  <c:v>39166.667000000001</c:v>
                </c:pt>
                <c:pt idx="4889">
                  <c:v>39166.667000000001</c:v>
                </c:pt>
                <c:pt idx="4890">
                  <c:v>39166.667000000001</c:v>
                </c:pt>
                <c:pt idx="4891">
                  <c:v>39166.667000000001</c:v>
                </c:pt>
                <c:pt idx="4892">
                  <c:v>39166.667000000001</c:v>
                </c:pt>
                <c:pt idx="4893">
                  <c:v>39166.667000000001</c:v>
                </c:pt>
                <c:pt idx="4894">
                  <c:v>39166.667000000001</c:v>
                </c:pt>
                <c:pt idx="4895">
                  <c:v>39166.667000000001</c:v>
                </c:pt>
                <c:pt idx="4896">
                  <c:v>39166.667000000001</c:v>
                </c:pt>
                <c:pt idx="4897">
                  <c:v>39166.667000000001</c:v>
                </c:pt>
                <c:pt idx="4898">
                  <c:v>39166.667000000001</c:v>
                </c:pt>
                <c:pt idx="4899">
                  <c:v>39166.667000000001</c:v>
                </c:pt>
                <c:pt idx="4900">
                  <c:v>39166.667000000001</c:v>
                </c:pt>
                <c:pt idx="4901">
                  <c:v>39166.667000000001</c:v>
                </c:pt>
                <c:pt idx="4902">
                  <c:v>39166.667000000001</c:v>
                </c:pt>
                <c:pt idx="4903">
                  <c:v>39166.667000000001</c:v>
                </c:pt>
                <c:pt idx="4904">
                  <c:v>39166.667000000001</c:v>
                </c:pt>
                <c:pt idx="4905">
                  <c:v>39166.667000000001</c:v>
                </c:pt>
                <c:pt idx="4906">
                  <c:v>39166.667000000001</c:v>
                </c:pt>
                <c:pt idx="4907">
                  <c:v>39166.667000000001</c:v>
                </c:pt>
                <c:pt idx="4908">
                  <c:v>39166.667000000001</c:v>
                </c:pt>
                <c:pt idx="4909">
                  <c:v>39166.667000000001</c:v>
                </c:pt>
                <c:pt idx="4910">
                  <c:v>39166.667000000001</c:v>
                </c:pt>
                <c:pt idx="4911">
                  <c:v>39166.667000000001</c:v>
                </c:pt>
                <c:pt idx="4912">
                  <c:v>39166.667000000001</c:v>
                </c:pt>
                <c:pt idx="4913">
                  <c:v>39166.667000000001</c:v>
                </c:pt>
                <c:pt idx="4914">
                  <c:v>39166.667000000001</c:v>
                </c:pt>
                <c:pt idx="4915">
                  <c:v>39166.667000000001</c:v>
                </c:pt>
                <c:pt idx="4916">
                  <c:v>39166.667000000001</c:v>
                </c:pt>
                <c:pt idx="4917">
                  <c:v>39166.667000000001</c:v>
                </c:pt>
                <c:pt idx="4918">
                  <c:v>39166.667000000001</c:v>
                </c:pt>
                <c:pt idx="4919">
                  <c:v>39166.667000000001</c:v>
                </c:pt>
                <c:pt idx="4920">
                  <c:v>39166.667000000001</c:v>
                </c:pt>
                <c:pt idx="4921">
                  <c:v>39166.667000000001</c:v>
                </c:pt>
                <c:pt idx="4922">
                  <c:v>40000</c:v>
                </c:pt>
                <c:pt idx="4923">
                  <c:v>40000</c:v>
                </c:pt>
                <c:pt idx="4924">
                  <c:v>40000</c:v>
                </c:pt>
                <c:pt idx="4925">
                  <c:v>40000</c:v>
                </c:pt>
                <c:pt idx="4926">
                  <c:v>40000</c:v>
                </c:pt>
                <c:pt idx="4927">
                  <c:v>40000</c:v>
                </c:pt>
                <c:pt idx="4928">
                  <c:v>40000</c:v>
                </c:pt>
                <c:pt idx="4929">
                  <c:v>40000</c:v>
                </c:pt>
                <c:pt idx="4930">
                  <c:v>40000</c:v>
                </c:pt>
                <c:pt idx="4931">
                  <c:v>40000</c:v>
                </c:pt>
                <c:pt idx="4932">
                  <c:v>40000</c:v>
                </c:pt>
                <c:pt idx="4933">
                  <c:v>40000</c:v>
                </c:pt>
                <c:pt idx="4934">
                  <c:v>40000</c:v>
                </c:pt>
                <c:pt idx="4935">
                  <c:v>40000</c:v>
                </c:pt>
                <c:pt idx="4936">
                  <c:v>40000</c:v>
                </c:pt>
                <c:pt idx="4937">
                  <c:v>40000</c:v>
                </c:pt>
                <c:pt idx="4938">
                  <c:v>40000</c:v>
                </c:pt>
                <c:pt idx="4939">
                  <c:v>40000</c:v>
                </c:pt>
                <c:pt idx="4940">
                  <c:v>40000</c:v>
                </c:pt>
                <c:pt idx="4941">
                  <c:v>40000</c:v>
                </c:pt>
                <c:pt idx="4942">
                  <c:v>40000</c:v>
                </c:pt>
                <c:pt idx="4943">
                  <c:v>40000</c:v>
                </c:pt>
                <c:pt idx="4944">
                  <c:v>40000</c:v>
                </c:pt>
                <c:pt idx="4945">
                  <c:v>40000</c:v>
                </c:pt>
                <c:pt idx="4946">
                  <c:v>40000</c:v>
                </c:pt>
                <c:pt idx="4947">
                  <c:v>40000</c:v>
                </c:pt>
                <c:pt idx="4948">
                  <c:v>40000</c:v>
                </c:pt>
                <c:pt idx="4949">
                  <c:v>40000</c:v>
                </c:pt>
                <c:pt idx="4950">
                  <c:v>40000</c:v>
                </c:pt>
                <c:pt idx="4951">
                  <c:v>40000</c:v>
                </c:pt>
                <c:pt idx="4952">
                  <c:v>40000</c:v>
                </c:pt>
                <c:pt idx="4953">
                  <c:v>40000</c:v>
                </c:pt>
                <c:pt idx="4954">
                  <c:v>40000</c:v>
                </c:pt>
                <c:pt idx="4955">
                  <c:v>40000</c:v>
                </c:pt>
                <c:pt idx="4956">
                  <c:v>40000</c:v>
                </c:pt>
                <c:pt idx="4957">
                  <c:v>40000</c:v>
                </c:pt>
                <c:pt idx="4958">
                  <c:v>40000</c:v>
                </c:pt>
                <c:pt idx="4959">
                  <c:v>40000</c:v>
                </c:pt>
                <c:pt idx="4960">
                  <c:v>40000</c:v>
                </c:pt>
                <c:pt idx="4961">
                  <c:v>40000</c:v>
                </c:pt>
                <c:pt idx="4962">
                  <c:v>40000</c:v>
                </c:pt>
                <c:pt idx="4963">
                  <c:v>40000</c:v>
                </c:pt>
                <c:pt idx="4964">
                  <c:v>40000</c:v>
                </c:pt>
                <c:pt idx="4965">
                  <c:v>40000</c:v>
                </c:pt>
                <c:pt idx="4966">
                  <c:v>40000</c:v>
                </c:pt>
                <c:pt idx="4967">
                  <c:v>40000</c:v>
                </c:pt>
                <c:pt idx="4968">
                  <c:v>40000</c:v>
                </c:pt>
                <c:pt idx="4969">
                  <c:v>40000</c:v>
                </c:pt>
                <c:pt idx="4970">
                  <c:v>40000</c:v>
                </c:pt>
                <c:pt idx="4971">
                  <c:v>40000</c:v>
                </c:pt>
                <c:pt idx="4972">
                  <c:v>40000</c:v>
                </c:pt>
                <c:pt idx="4973">
                  <c:v>40000</c:v>
                </c:pt>
                <c:pt idx="4974">
                  <c:v>40000</c:v>
                </c:pt>
                <c:pt idx="4975">
                  <c:v>40000</c:v>
                </c:pt>
                <c:pt idx="4976">
                  <c:v>40000</c:v>
                </c:pt>
                <c:pt idx="4977">
                  <c:v>40000</c:v>
                </c:pt>
                <c:pt idx="4978">
                  <c:v>32355</c:v>
                </c:pt>
                <c:pt idx="4979">
                  <c:v>32355</c:v>
                </c:pt>
                <c:pt idx="4980">
                  <c:v>32355</c:v>
                </c:pt>
                <c:pt idx="4981">
                  <c:v>32355</c:v>
                </c:pt>
                <c:pt idx="4982">
                  <c:v>32355</c:v>
                </c:pt>
                <c:pt idx="4983">
                  <c:v>32355</c:v>
                </c:pt>
                <c:pt idx="4984">
                  <c:v>32355</c:v>
                </c:pt>
                <c:pt idx="4985">
                  <c:v>32355</c:v>
                </c:pt>
                <c:pt idx="4986">
                  <c:v>32355</c:v>
                </c:pt>
                <c:pt idx="4987">
                  <c:v>32355</c:v>
                </c:pt>
                <c:pt idx="4988">
                  <c:v>32355</c:v>
                </c:pt>
                <c:pt idx="4989">
                  <c:v>32355</c:v>
                </c:pt>
                <c:pt idx="4990">
                  <c:v>32355</c:v>
                </c:pt>
                <c:pt idx="4991">
                  <c:v>32355</c:v>
                </c:pt>
                <c:pt idx="4992">
                  <c:v>32355</c:v>
                </c:pt>
                <c:pt idx="4993">
                  <c:v>32355</c:v>
                </c:pt>
                <c:pt idx="4994">
                  <c:v>32355</c:v>
                </c:pt>
                <c:pt idx="4995">
                  <c:v>32355</c:v>
                </c:pt>
                <c:pt idx="4996">
                  <c:v>32355</c:v>
                </c:pt>
                <c:pt idx="4997">
                  <c:v>32355</c:v>
                </c:pt>
                <c:pt idx="4998">
                  <c:v>32355</c:v>
                </c:pt>
                <c:pt idx="4999">
                  <c:v>32355</c:v>
                </c:pt>
                <c:pt idx="5000">
                  <c:v>32355</c:v>
                </c:pt>
                <c:pt idx="5001">
                  <c:v>32355</c:v>
                </c:pt>
                <c:pt idx="5002">
                  <c:v>32355</c:v>
                </c:pt>
                <c:pt idx="5003">
                  <c:v>32355</c:v>
                </c:pt>
                <c:pt idx="5004">
                  <c:v>32355</c:v>
                </c:pt>
                <c:pt idx="5005">
                  <c:v>32355</c:v>
                </c:pt>
                <c:pt idx="5006">
                  <c:v>32355</c:v>
                </c:pt>
                <c:pt idx="5007">
                  <c:v>32355</c:v>
                </c:pt>
                <c:pt idx="5008">
                  <c:v>32355</c:v>
                </c:pt>
                <c:pt idx="5009">
                  <c:v>32355</c:v>
                </c:pt>
                <c:pt idx="5010">
                  <c:v>32355</c:v>
                </c:pt>
                <c:pt idx="5011">
                  <c:v>32355</c:v>
                </c:pt>
                <c:pt idx="5012">
                  <c:v>32355</c:v>
                </c:pt>
                <c:pt idx="5013">
                  <c:v>32355</c:v>
                </c:pt>
                <c:pt idx="5014">
                  <c:v>32355</c:v>
                </c:pt>
                <c:pt idx="5015">
                  <c:v>32355</c:v>
                </c:pt>
                <c:pt idx="5016">
                  <c:v>32355</c:v>
                </c:pt>
                <c:pt idx="5017">
                  <c:v>32355</c:v>
                </c:pt>
                <c:pt idx="5018">
                  <c:v>33473.332999999999</c:v>
                </c:pt>
                <c:pt idx="5019">
                  <c:v>24710</c:v>
                </c:pt>
                <c:pt idx="5020">
                  <c:v>24710</c:v>
                </c:pt>
                <c:pt idx="5021">
                  <c:v>24710</c:v>
                </c:pt>
                <c:pt idx="5022">
                  <c:v>24710</c:v>
                </c:pt>
                <c:pt idx="5023">
                  <c:v>24710</c:v>
                </c:pt>
                <c:pt idx="5024">
                  <c:v>24710</c:v>
                </c:pt>
                <c:pt idx="5025">
                  <c:v>24710</c:v>
                </c:pt>
                <c:pt idx="5026">
                  <c:v>24710</c:v>
                </c:pt>
                <c:pt idx="5027">
                  <c:v>24710</c:v>
                </c:pt>
                <c:pt idx="5028">
                  <c:v>24710</c:v>
                </c:pt>
                <c:pt idx="5029">
                  <c:v>24710</c:v>
                </c:pt>
                <c:pt idx="5030">
                  <c:v>24710</c:v>
                </c:pt>
                <c:pt idx="5031">
                  <c:v>24710</c:v>
                </c:pt>
                <c:pt idx="5032">
                  <c:v>24710</c:v>
                </c:pt>
                <c:pt idx="5033">
                  <c:v>24710</c:v>
                </c:pt>
                <c:pt idx="5034">
                  <c:v>24710</c:v>
                </c:pt>
                <c:pt idx="5035">
                  <c:v>24710</c:v>
                </c:pt>
                <c:pt idx="5036">
                  <c:v>24710</c:v>
                </c:pt>
                <c:pt idx="5037">
                  <c:v>24710</c:v>
                </c:pt>
                <c:pt idx="5038">
                  <c:v>24710</c:v>
                </c:pt>
                <c:pt idx="5039">
                  <c:v>24710</c:v>
                </c:pt>
                <c:pt idx="5040">
                  <c:v>24710</c:v>
                </c:pt>
                <c:pt idx="5041">
                  <c:v>24710</c:v>
                </c:pt>
                <c:pt idx="5042">
                  <c:v>24710</c:v>
                </c:pt>
                <c:pt idx="5043">
                  <c:v>24710</c:v>
                </c:pt>
                <c:pt idx="5044">
                  <c:v>24710</c:v>
                </c:pt>
                <c:pt idx="5045">
                  <c:v>24710</c:v>
                </c:pt>
                <c:pt idx="5046">
                  <c:v>24710</c:v>
                </c:pt>
                <c:pt idx="5047">
                  <c:v>24710</c:v>
                </c:pt>
                <c:pt idx="5048">
                  <c:v>24710</c:v>
                </c:pt>
                <c:pt idx="5049">
                  <c:v>24710</c:v>
                </c:pt>
                <c:pt idx="5050">
                  <c:v>24710</c:v>
                </c:pt>
                <c:pt idx="5051">
                  <c:v>24710</c:v>
                </c:pt>
                <c:pt idx="5052">
                  <c:v>24710</c:v>
                </c:pt>
                <c:pt idx="5053">
                  <c:v>24710</c:v>
                </c:pt>
                <c:pt idx="5054">
                  <c:v>24710</c:v>
                </c:pt>
                <c:pt idx="5055">
                  <c:v>24710</c:v>
                </c:pt>
                <c:pt idx="5056">
                  <c:v>24710</c:v>
                </c:pt>
                <c:pt idx="5057">
                  <c:v>24710</c:v>
                </c:pt>
                <c:pt idx="5058">
                  <c:v>24710</c:v>
                </c:pt>
                <c:pt idx="5059">
                  <c:v>24710</c:v>
                </c:pt>
                <c:pt idx="5060">
                  <c:v>24710</c:v>
                </c:pt>
                <c:pt idx="5061">
                  <c:v>24710</c:v>
                </c:pt>
                <c:pt idx="5062">
                  <c:v>24710</c:v>
                </c:pt>
                <c:pt idx="5063">
                  <c:v>24710</c:v>
                </c:pt>
                <c:pt idx="5064">
                  <c:v>24710</c:v>
                </c:pt>
                <c:pt idx="5065">
                  <c:v>24710</c:v>
                </c:pt>
                <c:pt idx="5066">
                  <c:v>24710</c:v>
                </c:pt>
                <c:pt idx="5067">
                  <c:v>24710</c:v>
                </c:pt>
                <c:pt idx="5068">
                  <c:v>24710</c:v>
                </c:pt>
                <c:pt idx="5069">
                  <c:v>24710</c:v>
                </c:pt>
                <c:pt idx="5070">
                  <c:v>24710</c:v>
                </c:pt>
                <c:pt idx="5071">
                  <c:v>24710</c:v>
                </c:pt>
                <c:pt idx="5072">
                  <c:v>24710</c:v>
                </c:pt>
                <c:pt idx="5073">
                  <c:v>24710</c:v>
                </c:pt>
                <c:pt idx="5074">
                  <c:v>24710</c:v>
                </c:pt>
                <c:pt idx="5075">
                  <c:v>24710</c:v>
                </c:pt>
                <c:pt idx="5076">
                  <c:v>24710</c:v>
                </c:pt>
                <c:pt idx="5077">
                  <c:v>24710</c:v>
                </c:pt>
                <c:pt idx="5078">
                  <c:v>24710</c:v>
                </c:pt>
                <c:pt idx="5079">
                  <c:v>24710</c:v>
                </c:pt>
                <c:pt idx="5080">
                  <c:v>24710</c:v>
                </c:pt>
                <c:pt idx="5081">
                  <c:v>24710</c:v>
                </c:pt>
                <c:pt idx="5082">
                  <c:v>24710</c:v>
                </c:pt>
                <c:pt idx="5083">
                  <c:v>24710</c:v>
                </c:pt>
                <c:pt idx="5084">
                  <c:v>24710</c:v>
                </c:pt>
                <c:pt idx="5085">
                  <c:v>24710</c:v>
                </c:pt>
                <c:pt idx="5086">
                  <c:v>24710</c:v>
                </c:pt>
                <c:pt idx="5087">
                  <c:v>24710</c:v>
                </c:pt>
                <c:pt idx="5088">
                  <c:v>24710</c:v>
                </c:pt>
                <c:pt idx="5089">
                  <c:v>24710</c:v>
                </c:pt>
                <c:pt idx="5090">
                  <c:v>24710</c:v>
                </c:pt>
                <c:pt idx="5091">
                  <c:v>24710</c:v>
                </c:pt>
                <c:pt idx="5092">
                  <c:v>24710</c:v>
                </c:pt>
                <c:pt idx="5093">
                  <c:v>26806.667000000001</c:v>
                </c:pt>
                <c:pt idx="5094">
                  <c:v>26806.667000000001</c:v>
                </c:pt>
                <c:pt idx="5095">
                  <c:v>26806.667000000001</c:v>
                </c:pt>
                <c:pt idx="5096">
                  <c:v>26806.667000000001</c:v>
                </c:pt>
                <c:pt idx="5097">
                  <c:v>26806.667000000001</c:v>
                </c:pt>
                <c:pt idx="5098">
                  <c:v>26806.667000000001</c:v>
                </c:pt>
                <c:pt idx="5099">
                  <c:v>26806.667000000001</c:v>
                </c:pt>
                <c:pt idx="5100">
                  <c:v>26806.667000000001</c:v>
                </c:pt>
                <c:pt idx="5101">
                  <c:v>26806.667000000001</c:v>
                </c:pt>
                <c:pt idx="5102">
                  <c:v>26806.667000000001</c:v>
                </c:pt>
                <c:pt idx="5103">
                  <c:v>26806.667000000001</c:v>
                </c:pt>
                <c:pt idx="5104">
                  <c:v>26806.667000000001</c:v>
                </c:pt>
                <c:pt idx="5105">
                  <c:v>26806.667000000001</c:v>
                </c:pt>
                <c:pt idx="5106">
                  <c:v>26806.667000000001</c:v>
                </c:pt>
                <c:pt idx="5107">
                  <c:v>26806.667000000001</c:v>
                </c:pt>
                <c:pt idx="5108">
                  <c:v>26806.667000000001</c:v>
                </c:pt>
                <c:pt idx="5109">
                  <c:v>26806.667000000001</c:v>
                </c:pt>
                <c:pt idx="5110">
                  <c:v>26806.667000000001</c:v>
                </c:pt>
                <c:pt idx="5111">
                  <c:v>26806.667000000001</c:v>
                </c:pt>
                <c:pt idx="5112">
                  <c:v>26806.667000000001</c:v>
                </c:pt>
                <c:pt idx="5113">
                  <c:v>26806.667000000001</c:v>
                </c:pt>
                <c:pt idx="5114">
                  <c:v>26806.667000000001</c:v>
                </c:pt>
                <c:pt idx="5115">
                  <c:v>26806.667000000001</c:v>
                </c:pt>
                <c:pt idx="5116">
                  <c:v>26806.667000000001</c:v>
                </c:pt>
                <c:pt idx="5117">
                  <c:v>26806.667000000001</c:v>
                </c:pt>
                <c:pt idx="5118">
                  <c:v>26806.667000000001</c:v>
                </c:pt>
                <c:pt idx="5119">
                  <c:v>26806.667000000001</c:v>
                </c:pt>
                <c:pt idx="5120">
                  <c:v>26806.667000000001</c:v>
                </c:pt>
                <c:pt idx="5121">
                  <c:v>26806.667000000001</c:v>
                </c:pt>
                <c:pt idx="5122">
                  <c:v>26806.667000000001</c:v>
                </c:pt>
                <c:pt idx="5123">
                  <c:v>26806.667000000001</c:v>
                </c:pt>
                <c:pt idx="5124">
                  <c:v>26806.667000000001</c:v>
                </c:pt>
                <c:pt idx="5125">
                  <c:v>26806.667000000001</c:v>
                </c:pt>
                <c:pt idx="5126">
                  <c:v>26667.5</c:v>
                </c:pt>
                <c:pt idx="5127">
                  <c:v>26667.5</c:v>
                </c:pt>
                <c:pt idx="5128">
                  <c:v>25294</c:v>
                </c:pt>
                <c:pt idx="5129">
                  <c:v>25294</c:v>
                </c:pt>
                <c:pt idx="5130">
                  <c:v>25294</c:v>
                </c:pt>
                <c:pt idx="5131">
                  <c:v>25294</c:v>
                </c:pt>
                <c:pt idx="5132">
                  <c:v>25294</c:v>
                </c:pt>
                <c:pt idx="5133">
                  <c:v>25294</c:v>
                </c:pt>
                <c:pt idx="5134">
                  <c:v>25294</c:v>
                </c:pt>
                <c:pt idx="5135">
                  <c:v>25294</c:v>
                </c:pt>
                <c:pt idx="5136">
                  <c:v>27012.5</c:v>
                </c:pt>
                <c:pt idx="5137">
                  <c:v>27012.5</c:v>
                </c:pt>
                <c:pt idx="5138">
                  <c:v>27012.5</c:v>
                </c:pt>
                <c:pt idx="5139">
                  <c:v>27012.5</c:v>
                </c:pt>
                <c:pt idx="5140">
                  <c:v>27012.5</c:v>
                </c:pt>
                <c:pt idx="5141">
                  <c:v>27012.5</c:v>
                </c:pt>
                <c:pt idx="5142">
                  <c:v>27012.5</c:v>
                </c:pt>
                <c:pt idx="5143">
                  <c:v>27012.5</c:v>
                </c:pt>
                <c:pt idx="5144">
                  <c:v>27012.5</c:v>
                </c:pt>
                <c:pt idx="5145">
                  <c:v>27012.5</c:v>
                </c:pt>
                <c:pt idx="5146">
                  <c:v>27012.5</c:v>
                </c:pt>
                <c:pt idx="5147">
                  <c:v>27012.5</c:v>
                </c:pt>
                <c:pt idx="5148">
                  <c:v>27012.5</c:v>
                </c:pt>
                <c:pt idx="5149">
                  <c:v>27012.5</c:v>
                </c:pt>
                <c:pt idx="5150">
                  <c:v>27012.5</c:v>
                </c:pt>
                <c:pt idx="5151">
                  <c:v>27012.5</c:v>
                </c:pt>
                <c:pt idx="5152">
                  <c:v>27012.5</c:v>
                </c:pt>
                <c:pt idx="5153">
                  <c:v>27012.5</c:v>
                </c:pt>
                <c:pt idx="5154">
                  <c:v>27012.5</c:v>
                </c:pt>
                <c:pt idx="5155">
                  <c:v>27012.5</c:v>
                </c:pt>
                <c:pt idx="5156">
                  <c:v>27012.5</c:v>
                </c:pt>
                <c:pt idx="5157">
                  <c:v>27012.5</c:v>
                </c:pt>
                <c:pt idx="5158">
                  <c:v>27012.5</c:v>
                </c:pt>
                <c:pt idx="5159">
                  <c:v>27012.5</c:v>
                </c:pt>
                <c:pt idx="5160">
                  <c:v>27012.5</c:v>
                </c:pt>
                <c:pt idx="5161">
                  <c:v>27012.5</c:v>
                </c:pt>
                <c:pt idx="5162">
                  <c:v>27012.5</c:v>
                </c:pt>
                <c:pt idx="5163">
                  <c:v>27012.5</c:v>
                </c:pt>
                <c:pt idx="5164">
                  <c:v>27012.5</c:v>
                </c:pt>
                <c:pt idx="5165">
                  <c:v>27012.5</c:v>
                </c:pt>
                <c:pt idx="5166">
                  <c:v>25683.332999999999</c:v>
                </c:pt>
                <c:pt idx="5167">
                  <c:v>25683.332999999999</c:v>
                </c:pt>
                <c:pt idx="5168">
                  <c:v>25683.332999999999</c:v>
                </c:pt>
                <c:pt idx="5169">
                  <c:v>23025</c:v>
                </c:pt>
                <c:pt idx="5170">
                  <c:v>23025</c:v>
                </c:pt>
                <c:pt idx="5171">
                  <c:v>23025</c:v>
                </c:pt>
                <c:pt idx="5172">
                  <c:v>23025</c:v>
                </c:pt>
                <c:pt idx="5173">
                  <c:v>23025</c:v>
                </c:pt>
                <c:pt idx="5174">
                  <c:v>23025</c:v>
                </c:pt>
                <c:pt idx="5175">
                  <c:v>23025</c:v>
                </c:pt>
                <c:pt idx="5176">
                  <c:v>23025</c:v>
                </c:pt>
                <c:pt idx="5177">
                  <c:v>23025</c:v>
                </c:pt>
                <c:pt idx="5178">
                  <c:v>23025</c:v>
                </c:pt>
                <c:pt idx="5179">
                  <c:v>23025</c:v>
                </c:pt>
                <c:pt idx="5180">
                  <c:v>23025</c:v>
                </c:pt>
                <c:pt idx="5181">
                  <c:v>23025</c:v>
                </c:pt>
                <c:pt idx="5182">
                  <c:v>23025</c:v>
                </c:pt>
                <c:pt idx="5183">
                  <c:v>23025</c:v>
                </c:pt>
                <c:pt idx="5184">
                  <c:v>23025</c:v>
                </c:pt>
                <c:pt idx="5185">
                  <c:v>23025</c:v>
                </c:pt>
                <c:pt idx="5186">
                  <c:v>23025</c:v>
                </c:pt>
                <c:pt idx="5187">
                  <c:v>23025</c:v>
                </c:pt>
                <c:pt idx="5188">
                  <c:v>23025</c:v>
                </c:pt>
                <c:pt idx="5189">
                  <c:v>23025</c:v>
                </c:pt>
                <c:pt idx="5190">
                  <c:v>23025</c:v>
                </c:pt>
                <c:pt idx="5191">
                  <c:v>23025</c:v>
                </c:pt>
                <c:pt idx="5192">
                  <c:v>23025</c:v>
                </c:pt>
                <c:pt idx="5193">
                  <c:v>23025</c:v>
                </c:pt>
                <c:pt idx="5194">
                  <c:v>23025</c:v>
                </c:pt>
                <c:pt idx="5195">
                  <c:v>23025</c:v>
                </c:pt>
                <c:pt idx="5196">
                  <c:v>23025</c:v>
                </c:pt>
                <c:pt idx="5197">
                  <c:v>23025</c:v>
                </c:pt>
                <c:pt idx="5198">
                  <c:v>23025</c:v>
                </c:pt>
                <c:pt idx="5199">
                  <c:v>23025</c:v>
                </c:pt>
                <c:pt idx="5200">
                  <c:v>23025</c:v>
                </c:pt>
                <c:pt idx="5201">
                  <c:v>23025</c:v>
                </c:pt>
                <c:pt idx="5202">
                  <c:v>23025</c:v>
                </c:pt>
                <c:pt idx="5203">
                  <c:v>23025</c:v>
                </c:pt>
                <c:pt idx="5204">
                  <c:v>23025</c:v>
                </c:pt>
                <c:pt idx="5205">
                  <c:v>23025</c:v>
                </c:pt>
                <c:pt idx="5206">
                  <c:v>23025</c:v>
                </c:pt>
                <c:pt idx="5207">
                  <c:v>23025</c:v>
                </c:pt>
                <c:pt idx="5208">
                  <c:v>23025</c:v>
                </c:pt>
                <c:pt idx="5209">
                  <c:v>23025</c:v>
                </c:pt>
                <c:pt idx="5210">
                  <c:v>23025</c:v>
                </c:pt>
                <c:pt idx="5211">
                  <c:v>23025</c:v>
                </c:pt>
                <c:pt idx="5212">
                  <c:v>23025</c:v>
                </c:pt>
                <c:pt idx="5213">
                  <c:v>23025</c:v>
                </c:pt>
                <c:pt idx="5214">
                  <c:v>23025</c:v>
                </c:pt>
                <c:pt idx="5215">
                  <c:v>23025</c:v>
                </c:pt>
                <c:pt idx="5216">
                  <c:v>23025</c:v>
                </c:pt>
                <c:pt idx="5217">
                  <c:v>23025</c:v>
                </c:pt>
                <c:pt idx="5218">
                  <c:v>23025</c:v>
                </c:pt>
                <c:pt idx="5219">
                  <c:v>23025</c:v>
                </c:pt>
                <c:pt idx="5220">
                  <c:v>23025</c:v>
                </c:pt>
                <c:pt idx="5221">
                  <c:v>23025</c:v>
                </c:pt>
                <c:pt idx="5222">
                  <c:v>23025</c:v>
                </c:pt>
                <c:pt idx="5223">
                  <c:v>23025</c:v>
                </c:pt>
                <c:pt idx="5224">
                  <c:v>23025</c:v>
                </c:pt>
                <c:pt idx="5225">
                  <c:v>23025</c:v>
                </c:pt>
                <c:pt idx="5226">
                  <c:v>23025</c:v>
                </c:pt>
                <c:pt idx="5227">
                  <c:v>23025</c:v>
                </c:pt>
                <c:pt idx="5228">
                  <c:v>24790</c:v>
                </c:pt>
                <c:pt idx="5229">
                  <c:v>24790</c:v>
                </c:pt>
                <c:pt idx="5230">
                  <c:v>24790</c:v>
                </c:pt>
                <c:pt idx="5231">
                  <c:v>24790</c:v>
                </c:pt>
                <c:pt idx="5232">
                  <c:v>24790</c:v>
                </c:pt>
                <c:pt idx="5233">
                  <c:v>24790</c:v>
                </c:pt>
                <c:pt idx="5234">
                  <c:v>24790</c:v>
                </c:pt>
                <c:pt idx="5235">
                  <c:v>24790</c:v>
                </c:pt>
                <c:pt idx="5236">
                  <c:v>24790</c:v>
                </c:pt>
                <c:pt idx="5237">
                  <c:v>24790</c:v>
                </c:pt>
                <c:pt idx="5238">
                  <c:v>24790</c:v>
                </c:pt>
                <c:pt idx="5239">
                  <c:v>24790</c:v>
                </c:pt>
                <c:pt idx="5240">
                  <c:v>24790</c:v>
                </c:pt>
                <c:pt idx="5241">
                  <c:v>24790</c:v>
                </c:pt>
                <c:pt idx="5242">
                  <c:v>24790</c:v>
                </c:pt>
                <c:pt idx="5243">
                  <c:v>24790</c:v>
                </c:pt>
                <c:pt idx="5244">
                  <c:v>24790</c:v>
                </c:pt>
                <c:pt idx="5245">
                  <c:v>24790</c:v>
                </c:pt>
                <c:pt idx="5246">
                  <c:v>24790</c:v>
                </c:pt>
                <c:pt idx="5247">
                  <c:v>24790</c:v>
                </c:pt>
                <c:pt idx="5248">
                  <c:v>24790</c:v>
                </c:pt>
                <c:pt idx="5249">
                  <c:v>24790</c:v>
                </c:pt>
                <c:pt idx="5250">
                  <c:v>24790</c:v>
                </c:pt>
                <c:pt idx="5251">
                  <c:v>24790</c:v>
                </c:pt>
                <c:pt idx="5252">
                  <c:v>24790</c:v>
                </c:pt>
                <c:pt idx="5253">
                  <c:v>24790</c:v>
                </c:pt>
                <c:pt idx="5254">
                  <c:v>24790</c:v>
                </c:pt>
                <c:pt idx="5255">
                  <c:v>24790</c:v>
                </c:pt>
                <c:pt idx="5256">
                  <c:v>24790</c:v>
                </c:pt>
                <c:pt idx="5257">
                  <c:v>24790</c:v>
                </c:pt>
                <c:pt idx="5258">
                  <c:v>24790</c:v>
                </c:pt>
                <c:pt idx="5259">
                  <c:v>24790</c:v>
                </c:pt>
                <c:pt idx="5260">
                  <c:v>24790</c:v>
                </c:pt>
                <c:pt idx="5261">
                  <c:v>24790</c:v>
                </c:pt>
                <c:pt idx="5262">
                  <c:v>24790</c:v>
                </c:pt>
                <c:pt idx="5263">
                  <c:v>24790</c:v>
                </c:pt>
                <c:pt idx="5264">
                  <c:v>24790</c:v>
                </c:pt>
                <c:pt idx="5265">
                  <c:v>24790</c:v>
                </c:pt>
                <c:pt idx="5266">
                  <c:v>24790</c:v>
                </c:pt>
                <c:pt idx="5267">
                  <c:v>24790</c:v>
                </c:pt>
                <c:pt idx="5268">
                  <c:v>26555</c:v>
                </c:pt>
                <c:pt idx="5269">
                  <c:v>26555</c:v>
                </c:pt>
                <c:pt idx="5270">
                  <c:v>26555</c:v>
                </c:pt>
                <c:pt idx="5271">
                  <c:v>26555</c:v>
                </c:pt>
                <c:pt idx="5272">
                  <c:v>26555</c:v>
                </c:pt>
                <c:pt idx="5273">
                  <c:v>26555</c:v>
                </c:pt>
                <c:pt idx="5274">
                  <c:v>26555</c:v>
                </c:pt>
                <c:pt idx="5275">
                  <c:v>26555</c:v>
                </c:pt>
                <c:pt idx="5276">
                  <c:v>26555</c:v>
                </c:pt>
                <c:pt idx="5277">
                  <c:v>26555</c:v>
                </c:pt>
                <c:pt idx="5278">
                  <c:v>26555</c:v>
                </c:pt>
                <c:pt idx="5279">
                  <c:v>26555</c:v>
                </c:pt>
                <c:pt idx="5280">
                  <c:v>26555</c:v>
                </c:pt>
                <c:pt idx="5281">
                  <c:v>26555</c:v>
                </c:pt>
                <c:pt idx="5282">
                  <c:v>26555</c:v>
                </c:pt>
                <c:pt idx="5283">
                  <c:v>26555</c:v>
                </c:pt>
                <c:pt idx="5284">
                  <c:v>26555</c:v>
                </c:pt>
                <c:pt idx="5285">
                  <c:v>26555</c:v>
                </c:pt>
                <c:pt idx="5286">
                  <c:v>26555</c:v>
                </c:pt>
                <c:pt idx="5287">
                  <c:v>26555</c:v>
                </c:pt>
                <c:pt idx="5288">
                  <c:v>26555</c:v>
                </c:pt>
                <c:pt idx="5289">
                  <c:v>26555</c:v>
                </c:pt>
                <c:pt idx="5290">
                  <c:v>26555</c:v>
                </c:pt>
                <c:pt idx="5291">
                  <c:v>26555</c:v>
                </c:pt>
                <c:pt idx="5292">
                  <c:v>26555</c:v>
                </c:pt>
                <c:pt idx="5293">
                  <c:v>26555</c:v>
                </c:pt>
                <c:pt idx="5294">
                  <c:v>26555</c:v>
                </c:pt>
                <c:pt idx="5295">
                  <c:v>26555</c:v>
                </c:pt>
                <c:pt idx="5296">
                  <c:v>26555</c:v>
                </c:pt>
                <c:pt idx="5297">
                  <c:v>26555</c:v>
                </c:pt>
                <c:pt idx="5298">
                  <c:v>26555</c:v>
                </c:pt>
                <c:pt idx="5299">
                  <c:v>26555</c:v>
                </c:pt>
                <c:pt idx="5300">
                  <c:v>26555</c:v>
                </c:pt>
                <c:pt idx="5301">
                  <c:v>26555</c:v>
                </c:pt>
                <c:pt idx="5302">
                  <c:v>26555</c:v>
                </c:pt>
                <c:pt idx="5303">
                  <c:v>26555</c:v>
                </c:pt>
                <c:pt idx="5304">
                  <c:v>26555</c:v>
                </c:pt>
                <c:pt idx="5305">
                  <c:v>26555</c:v>
                </c:pt>
                <c:pt idx="5306">
                  <c:v>26555</c:v>
                </c:pt>
                <c:pt idx="5307">
                  <c:v>26555</c:v>
                </c:pt>
                <c:pt idx="5308">
                  <c:v>26555</c:v>
                </c:pt>
                <c:pt idx="5309">
                  <c:v>26555</c:v>
                </c:pt>
                <c:pt idx="5310">
                  <c:v>26555</c:v>
                </c:pt>
                <c:pt idx="5311">
                  <c:v>26555</c:v>
                </c:pt>
                <c:pt idx="5312">
                  <c:v>26555</c:v>
                </c:pt>
                <c:pt idx="5313">
                  <c:v>26555</c:v>
                </c:pt>
                <c:pt idx="5314">
                  <c:v>26555</c:v>
                </c:pt>
                <c:pt idx="5315">
                  <c:v>26555</c:v>
                </c:pt>
                <c:pt idx="5316">
                  <c:v>26555</c:v>
                </c:pt>
                <c:pt idx="5317">
                  <c:v>26555</c:v>
                </c:pt>
                <c:pt idx="5318">
                  <c:v>26555</c:v>
                </c:pt>
                <c:pt idx="5319">
                  <c:v>26555</c:v>
                </c:pt>
                <c:pt idx="5320">
                  <c:v>26555</c:v>
                </c:pt>
                <c:pt idx="5321">
                  <c:v>26555</c:v>
                </c:pt>
                <c:pt idx="5322">
                  <c:v>26555</c:v>
                </c:pt>
                <c:pt idx="5323">
                  <c:v>26555</c:v>
                </c:pt>
                <c:pt idx="5324">
                  <c:v>26555</c:v>
                </c:pt>
                <c:pt idx="5325">
                  <c:v>26555</c:v>
                </c:pt>
                <c:pt idx="5326">
                  <c:v>26555</c:v>
                </c:pt>
                <c:pt idx="5327">
                  <c:v>26555</c:v>
                </c:pt>
                <c:pt idx="5328">
                  <c:v>26555</c:v>
                </c:pt>
                <c:pt idx="5329">
                  <c:v>26555</c:v>
                </c:pt>
                <c:pt idx="5330">
                  <c:v>26555</c:v>
                </c:pt>
                <c:pt idx="5331">
                  <c:v>26555</c:v>
                </c:pt>
                <c:pt idx="5332">
                  <c:v>26555</c:v>
                </c:pt>
                <c:pt idx="5333">
                  <c:v>26555</c:v>
                </c:pt>
                <c:pt idx="5334">
                  <c:v>26555</c:v>
                </c:pt>
                <c:pt idx="5335">
                  <c:v>26555</c:v>
                </c:pt>
                <c:pt idx="5336">
                  <c:v>26555</c:v>
                </c:pt>
                <c:pt idx="5337">
                  <c:v>26555</c:v>
                </c:pt>
                <c:pt idx="5338">
                  <c:v>26555</c:v>
                </c:pt>
                <c:pt idx="5339">
                  <c:v>26555</c:v>
                </c:pt>
                <c:pt idx="5340">
                  <c:v>26555</c:v>
                </c:pt>
                <c:pt idx="5341">
                  <c:v>26555</c:v>
                </c:pt>
                <c:pt idx="5342">
                  <c:v>26555</c:v>
                </c:pt>
                <c:pt idx="5343">
                  <c:v>26555</c:v>
                </c:pt>
                <c:pt idx="5344">
                  <c:v>26555</c:v>
                </c:pt>
                <c:pt idx="5345">
                  <c:v>26555</c:v>
                </c:pt>
                <c:pt idx="5346">
                  <c:v>26555</c:v>
                </c:pt>
                <c:pt idx="5347">
                  <c:v>26555</c:v>
                </c:pt>
                <c:pt idx="5348">
                  <c:v>26555</c:v>
                </c:pt>
                <c:pt idx="5349">
                  <c:v>26555</c:v>
                </c:pt>
                <c:pt idx="5350">
                  <c:v>26555</c:v>
                </c:pt>
                <c:pt idx="5351">
                  <c:v>26555</c:v>
                </c:pt>
                <c:pt idx="5352">
                  <c:v>26555</c:v>
                </c:pt>
                <c:pt idx="5353">
                  <c:v>26555</c:v>
                </c:pt>
                <c:pt idx="5354">
                  <c:v>26555</c:v>
                </c:pt>
                <c:pt idx="5355">
                  <c:v>26555</c:v>
                </c:pt>
                <c:pt idx="5356">
                  <c:v>26555</c:v>
                </c:pt>
                <c:pt idx="5357">
                  <c:v>26555</c:v>
                </c:pt>
                <c:pt idx="5358">
                  <c:v>26555</c:v>
                </c:pt>
                <c:pt idx="5359">
                  <c:v>26555</c:v>
                </c:pt>
                <c:pt idx="5360">
                  <c:v>26555</c:v>
                </c:pt>
                <c:pt idx="5361">
                  <c:v>26555</c:v>
                </c:pt>
                <c:pt idx="5362">
                  <c:v>26555</c:v>
                </c:pt>
                <c:pt idx="5363">
                  <c:v>26555</c:v>
                </c:pt>
                <c:pt idx="5364">
                  <c:v>26555</c:v>
                </c:pt>
                <c:pt idx="5365">
                  <c:v>26555</c:v>
                </c:pt>
                <c:pt idx="5366">
                  <c:v>26555</c:v>
                </c:pt>
                <c:pt idx="5367">
                  <c:v>26555</c:v>
                </c:pt>
                <c:pt idx="5368">
                  <c:v>26555</c:v>
                </c:pt>
                <c:pt idx="5369">
                  <c:v>26555</c:v>
                </c:pt>
                <c:pt idx="5370">
                  <c:v>26555</c:v>
                </c:pt>
                <c:pt idx="5371">
                  <c:v>26555</c:v>
                </c:pt>
                <c:pt idx="5372">
                  <c:v>26555</c:v>
                </c:pt>
                <c:pt idx="5373">
                  <c:v>26555</c:v>
                </c:pt>
                <c:pt idx="5374">
                  <c:v>26555</c:v>
                </c:pt>
                <c:pt idx="5375">
                  <c:v>26555</c:v>
                </c:pt>
                <c:pt idx="5376">
                  <c:v>26555</c:v>
                </c:pt>
                <c:pt idx="5377">
                  <c:v>26555</c:v>
                </c:pt>
                <c:pt idx="5378">
                  <c:v>26555</c:v>
                </c:pt>
                <c:pt idx="5379">
                  <c:v>26555</c:v>
                </c:pt>
                <c:pt idx="5380">
                  <c:v>26555</c:v>
                </c:pt>
                <c:pt idx="5381">
                  <c:v>26555</c:v>
                </c:pt>
                <c:pt idx="5382">
                  <c:v>26555</c:v>
                </c:pt>
                <c:pt idx="5383">
                  <c:v>26555</c:v>
                </c:pt>
                <c:pt idx="5384">
                  <c:v>26555</c:v>
                </c:pt>
                <c:pt idx="5385">
                  <c:v>26555</c:v>
                </c:pt>
                <c:pt idx="5386">
                  <c:v>26555</c:v>
                </c:pt>
                <c:pt idx="5387">
                  <c:v>26555</c:v>
                </c:pt>
                <c:pt idx="5388">
                  <c:v>26555</c:v>
                </c:pt>
                <c:pt idx="5389">
                  <c:v>26555</c:v>
                </c:pt>
                <c:pt idx="5390">
                  <c:v>26555</c:v>
                </c:pt>
                <c:pt idx="5391">
                  <c:v>26555</c:v>
                </c:pt>
                <c:pt idx="5392">
                  <c:v>26555</c:v>
                </c:pt>
                <c:pt idx="5393">
                  <c:v>26555</c:v>
                </c:pt>
                <c:pt idx="5394">
                  <c:v>26555</c:v>
                </c:pt>
                <c:pt idx="5395">
                  <c:v>26555</c:v>
                </c:pt>
                <c:pt idx="5396">
                  <c:v>26555</c:v>
                </c:pt>
                <c:pt idx="5397">
                  <c:v>26555</c:v>
                </c:pt>
                <c:pt idx="5398">
                  <c:v>26555</c:v>
                </c:pt>
                <c:pt idx="5399">
                  <c:v>26555</c:v>
                </c:pt>
                <c:pt idx="5400">
                  <c:v>26555</c:v>
                </c:pt>
                <c:pt idx="5401">
                  <c:v>26555</c:v>
                </c:pt>
                <c:pt idx="5402">
                  <c:v>26555</c:v>
                </c:pt>
                <c:pt idx="5403">
                  <c:v>26555</c:v>
                </c:pt>
                <c:pt idx="5404">
                  <c:v>26555</c:v>
                </c:pt>
                <c:pt idx="5405">
                  <c:v>26555</c:v>
                </c:pt>
                <c:pt idx="5406">
                  <c:v>26555</c:v>
                </c:pt>
                <c:pt idx="5407">
                  <c:v>26555</c:v>
                </c:pt>
                <c:pt idx="5408">
                  <c:v>26555</c:v>
                </c:pt>
                <c:pt idx="5409">
                  <c:v>26555</c:v>
                </c:pt>
                <c:pt idx="5410">
                  <c:v>26555</c:v>
                </c:pt>
                <c:pt idx="5411">
                  <c:v>26555</c:v>
                </c:pt>
                <c:pt idx="5412">
                  <c:v>26555</c:v>
                </c:pt>
                <c:pt idx="5413">
                  <c:v>26555</c:v>
                </c:pt>
                <c:pt idx="5414">
                  <c:v>26555</c:v>
                </c:pt>
                <c:pt idx="5415">
                  <c:v>26555</c:v>
                </c:pt>
                <c:pt idx="5416">
                  <c:v>26555</c:v>
                </c:pt>
                <c:pt idx="5417">
                  <c:v>26555</c:v>
                </c:pt>
                <c:pt idx="5418">
                  <c:v>26555</c:v>
                </c:pt>
                <c:pt idx="5419">
                  <c:v>26555</c:v>
                </c:pt>
                <c:pt idx="5420">
                  <c:v>26555</c:v>
                </c:pt>
                <c:pt idx="5421">
                  <c:v>30786.667000000001</c:v>
                </c:pt>
                <c:pt idx="5422">
                  <c:v>30786.667000000001</c:v>
                </c:pt>
                <c:pt idx="5423">
                  <c:v>30786.667000000001</c:v>
                </c:pt>
                <c:pt idx="5424">
                  <c:v>30786.667000000001</c:v>
                </c:pt>
                <c:pt idx="5425">
                  <c:v>30786.667000000001</c:v>
                </c:pt>
                <c:pt idx="5426">
                  <c:v>30786.667000000001</c:v>
                </c:pt>
                <c:pt idx="5427">
                  <c:v>30786.667000000001</c:v>
                </c:pt>
                <c:pt idx="5428">
                  <c:v>30786.667000000001</c:v>
                </c:pt>
                <c:pt idx="5429">
                  <c:v>30786.667000000001</c:v>
                </c:pt>
                <c:pt idx="5430">
                  <c:v>30786.667000000001</c:v>
                </c:pt>
                <c:pt idx="5431">
                  <c:v>30786.667000000001</c:v>
                </c:pt>
                <c:pt idx="5432">
                  <c:v>30786.667000000001</c:v>
                </c:pt>
                <c:pt idx="5433">
                  <c:v>30786.667000000001</c:v>
                </c:pt>
                <c:pt idx="5434">
                  <c:v>30786.667000000001</c:v>
                </c:pt>
                <c:pt idx="5435">
                  <c:v>30786.667000000001</c:v>
                </c:pt>
                <c:pt idx="5436">
                  <c:v>30786.667000000001</c:v>
                </c:pt>
                <c:pt idx="5437">
                  <c:v>30786.667000000001</c:v>
                </c:pt>
                <c:pt idx="5438">
                  <c:v>30786.667000000001</c:v>
                </c:pt>
                <c:pt idx="5439">
                  <c:v>30786.667000000001</c:v>
                </c:pt>
                <c:pt idx="5440">
                  <c:v>30786.667000000001</c:v>
                </c:pt>
                <c:pt idx="5441">
                  <c:v>32902.5</c:v>
                </c:pt>
                <c:pt idx="5442">
                  <c:v>32902.5</c:v>
                </c:pt>
                <c:pt idx="5443">
                  <c:v>32902.5</c:v>
                </c:pt>
                <c:pt idx="5444">
                  <c:v>32902.5</c:v>
                </c:pt>
                <c:pt idx="5445">
                  <c:v>32902.5</c:v>
                </c:pt>
                <c:pt idx="5446">
                  <c:v>32902.5</c:v>
                </c:pt>
                <c:pt idx="5447">
                  <c:v>32902.5</c:v>
                </c:pt>
                <c:pt idx="5448">
                  <c:v>32902.5</c:v>
                </c:pt>
                <c:pt idx="5449">
                  <c:v>32902.5</c:v>
                </c:pt>
                <c:pt idx="5450">
                  <c:v>32902.5</c:v>
                </c:pt>
                <c:pt idx="5451">
                  <c:v>32902.5</c:v>
                </c:pt>
                <c:pt idx="5452">
                  <c:v>32902.5</c:v>
                </c:pt>
                <c:pt idx="5453">
                  <c:v>32902.5</c:v>
                </c:pt>
                <c:pt idx="5454">
                  <c:v>32902.5</c:v>
                </c:pt>
                <c:pt idx="5455">
                  <c:v>32902.5</c:v>
                </c:pt>
                <c:pt idx="5456">
                  <c:v>32902.5</c:v>
                </c:pt>
                <c:pt idx="5457">
                  <c:v>32902.5</c:v>
                </c:pt>
                <c:pt idx="5458">
                  <c:v>32902.5</c:v>
                </c:pt>
                <c:pt idx="5459">
                  <c:v>32902.5</c:v>
                </c:pt>
                <c:pt idx="5460">
                  <c:v>32902.5</c:v>
                </c:pt>
                <c:pt idx="5461">
                  <c:v>34943.332999999999</c:v>
                </c:pt>
                <c:pt idx="5462">
                  <c:v>34943.332999999999</c:v>
                </c:pt>
                <c:pt idx="5463">
                  <c:v>34943.332999999999</c:v>
                </c:pt>
                <c:pt idx="5464">
                  <c:v>30582.5</c:v>
                </c:pt>
                <c:pt idx="5465">
                  <c:v>30582.5</c:v>
                </c:pt>
                <c:pt idx="5466">
                  <c:v>30582.5</c:v>
                </c:pt>
                <c:pt idx="5467">
                  <c:v>30582.5</c:v>
                </c:pt>
                <c:pt idx="5468">
                  <c:v>30582.5</c:v>
                </c:pt>
                <c:pt idx="5469">
                  <c:v>30582.5</c:v>
                </c:pt>
                <c:pt idx="5470">
                  <c:v>28680</c:v>
                </c:pt>
                <c:pt idx="5471">
                  <c:v>28680</c:v>
                </c:pt>
                <c:pt idx="5472">
                  <c:v>28680</c:v>
                </c:pt>
                <c:pt idx="5473">
                  <c:v>28680</c:v>
                </c:pt>
                <c:pt idx="5474">
                  <c:v>28680</c:v>
                </c:pt>
                <c:pt idx="5475">
                  <c:v>28680</c:v>
                </c:pt>
                <c:pt idx="5476">
                  <c:v>28680</c:v>
                </c:pt>
                <c:pt idx="5477">
                  <c:v>28680</c:v>
                </c:pt>
                <c:pt idx="5478">
                  <c:v>28680</c:v>
                </c:pt>
                <c:pt idx="5479">
                  <c:v>28680</c:v>
                </c:pt>
                <c:pt idx="5480">
                  <c:v>28680</c:v>
                </c:pt>
                <c:pt idx="5481">
                  <c:v>26037.5</c:v>
                </c:pt>
                <c:pt idx="5482">
                  <c:v>26037.5</c:v>
                </c:pt>
                <c:pt idx="5483">
                  <c:v>26037.5</c:v>
                </c:pt>
                <c:pt idx="5484">
                  <c:v>26037.5</c:v>
                </c:pt>
                <c:pt idx="5485">
                  <c:v>26037.5</c:v>
                </c:pt>
                <c:pt idx="5486">
                  <c:v>26037.5</c:v>
                </c:pt>
                <c:pt idx="5487">
                  <c:v>26037.5</c:v>
                </c:pt>
                <c:pt idx="5488">
                  <c:v>26037.5</c:v>
                </c:pt>
                <c:pt idx="5489">
                  <c:v>26037.5</c:v>
                </c:pt>
                <c:pt idx="5490">
                  <c:v>26037.5</c:v>
                </c:pt>
                <c:pt idx="5491">
                  <c:v>26037.5</c:v>
                </c:pt>
                <c:pt idx="5492">
                  <c:v>26037.5</c:v>
                </c:pt>
                <c:pt idx="5493">
                  <c:v>26037.5</c:v>
                </c:pt>
                <c:pt idx="5494">
                  <c:v>26037.5</c:v>
                </c:pt>
                <c:pt idx="5495">
                  <c:v>26037.5</c:v>
                </c:pt>
                <c:pt idx="5496">
                  <c:v>26037.5</c:v>
                </c:pt>
                <c:pt idx="5497">
                  <c:v>26037.5</c:v>
                </c:pt>
                <c:pt idx="5498">
                  <c:v>26037.5</c:v>
                </c:pt>
                <c:pt idx="5499">
                  <c:v>26037.5</c:v>
                </c:pt>
                <c:pt idx="5500">
                  <c:v>26037.5</c:v>
                </c:pt>
                <c:pt idx="5501">
                  <c:v>26037.5</c:v>
                </c:pt>
                <c:pt idx="5502">
                  <c:v>26037.5</c:v>
                </c:pt>
                <c:pt idx="5503">
                  <c:v>26037.5</c:v>
                </c:pt>
                <c:pt idx="5504">
                  <c:v>21633.332999999999</c:v>
                </c:pt>
                <c:pt idx="5505">
                  <c:v>21633.332999999999</c:v>
                </c:pt>
                <c:pt idx="5506">
                  <c:v>21633.332999999999</c:v>
                </c:pt>
                <c:pt idx="5507">
                  <c:v>21633.332999999999</c:v>
                </c:pt>
                <c:pt idx="5508">
                  <c:v>21633.332999999999</c:v>
                </c:pt>
                <c:pt idx="5509">
                  <c:v>21633.332999999999</c:v>
                </c:pt>
                <c:pt idx="5510">
                  <c:v>19285</c:v>
                </c:pt>
                <c:pt idx="5511">
                  <c:v>19285</c:v>
                </c:pt>
                <c:pt idx="5512">
                  <c:v>19285</c:v>
                </c:pt>
                <c:pt idx="5513">
                  <c:v>19285</c:v>
                </c:pt>
                <c:pt idx="5514">
                  <c:v>19285</c:v>
                </c:pt>
                <c:pt idx="5515">
                  <c:v>19285</c:v>
                </c:pt>
                <c:pt idx="5516">
                  <c:v>19285</c:v>
                </c:pt>
                <c:pt idx="5517">
                  <c:v>19285</c:v>
                </c:pt>
                <c:pt idx="5518">
                  <c:v>19285</c:v>
                </c:pt>
                <c:pt idx="5519">
                  <c:v>19285</c:v>
                </c:pt>
                <c:pt idx="5520">
                  <c:v>19285</c:v>
                </c:pt>
                <c:pt idx="5521">
                  <c:v>19285</c:v>
                </c:pt>
                <c:pt idx="5522">
                  <c:v>19285</c:v>
                </c:pt>
                <c:pt idx="5523">
                  <c:v>19285</c:v>
                </c:pt>
                <c:pt idx="5524">
                  <c:v>19285</c:v>
                </c:pt>
                <c:pt idx="5525">
                  <c:v>19285</c:v>
                </c:pt>
                <c:pt idx="5526">
                  <c:v>19285</c:v>
                </c:pt>
                <c:pt idx="5527">
                  <c:v>19285</c:v>
                </c:pt>
                <c:pt idx="5528">
                  <c:v>19285</c:v>
                </c:pt>
                <c:pt idx="5529">
                  <c:v>19285</c:v>
                </c:pt>
                <c:pt idx="5530">
                  <c:v>19285</c:v>
                </c:pt>
                <c:pt idx="5531">
                  <c:v>19285</c:v>
                </c:pt>
                <c:pt idx="5532">
                  <c:v>19285</c:v>
                </c:pt>
                <c:pt idx="5533">
                  <c:v>19285</c:v>
                </c:pt>
                <c:pt idx="5534">
                  <c:v>19285</c:v>
                </c:pt>
                <c:pt idx="5535">
                  <c:v>19285</c:v>
                </c:pt>
                <c:pt idx="5536">
                  <c:v>19285</c:v>
                </c:pt>
                <c:pt idx="5537">
                  <c:v>19285</c:v>
                </c:pt>
                <c:pt idx="5538">
                  <c:v>19285</c:v>
                </c:pt>
                <c:pt idx="5539">
                  <c:v>19285</c:v>
                </c:pt>
                <c:pt idx="5540">
                  <c:v>19285</c:v>
                </c:pt>
                <c:pt idx="5541">
                  <c:v>19285</c:v>
                </c:pt>
                <c:pt idx="5542">
                  <c:v>19285</c:v>
                </c:pt>
                <c:pt idx="5543">
                  <c:v>19285</c:v>
                </c:pt>
                <c:pt idx="5544">
                  <c:v>19285</c:v>
                </c:pt>
                <c:pt idx="5545">
                  <c:v>19285</c:v>
                </c:pt>
                <c:pt idx="5546">
                  <c:v>19285</c:v>
                </c:pt>
                <c:pt idx="5547">
                  <c:v>19285</c:v>
                </c:pt>
                <c:pt idx="5548">
                  <c:v>19285</c:v>
                </c:pt>
                <c:pt idx="5549">
                  <c:v>19285</c:v>
                </c:pt>
                <c:pt idx="5550">
                  <c:v>19285</c:v>
                </c:pt>
                <c:pt idx="5551">
                  <c:v>19285</c:v>
                </c:pt>
                <c:pt idx="5552">
                  <c:v>19285</c:v>
                </c:pt>
                <c:pt idx="5553">
                  <c:v>19285</c:v>
                </c:pt>
                <c:pt idx="5554">
                  <c:v>19285</c:v>
                </c:pt>
                <c:pt idx="5555">
                  <c:v>19285</c:v>
                </c:pt>
                <c:pt idx="5556">
                  <c:v>20246.667000000001</c:v>
                </c:pt>
                <c:pt idx="5557">
                  <c:v>20246.667000000001</c:v>
                </c:pt>
                <c:pt idx="5558">
                  <c:v>20246.667000000001</c:v>
                </c:pt>
                <c:pt idx="5559">
                  <c:v>20246.667000000001</c:v>
                </c:pt>
                <c:pt idx="5560">
                  <c:v>20246.667000000001</c:v>
                </c:pt>
                <c:pt idx="5561">
                  <c:v>20246.667000000001</c:v>
                </c:pt>
                <c:pt idx="5562">
                  <c:v>20246.667000000001</c:v>
                </c:pt>
                <c:pt idx="5563">
                  <c:v>20246.667000000001</c:v>
                </c:pt>
                <c:pt idx="5564">
                  <c:v>20246.667000000001</c:v>
                </c:pt>
                <c:pt idx="5565">
                  <c:v>20246.667000000001</c:v>
                </c:pt>
                <c:pt idx="5566">
                  <c:v>20246.667000000001</c:v>
                </c:pt>
                <c:pt idx="5567">
                  <c:v>20246.667000000001</c:v>
                </c:pt>
                <c:pt idx="5568">
                  <c:v>20246.667000000001</c:v>
                </c:pt>
                <c:pt idx="5569">
                  <c:v>20246.667000000001</c:v>
                </c:pt>
                <c:pt idx="5570">
                  <c:v>20246.667000000001</c:v>
                </c:pt>
                <c:pt idx="5571">
                  <c:v>20246.667000000001</c:v>
                </c:pt>
                <c:pt idx="5572">
                  <c:v>20246.667000000001</c:v>
                </c:pt>
                <c:pt idx="5573">
                  <c:v>20246.667000000001</c:v>
                </c:pt>
                <c:pt idx="5574">
                  <c:v>20246.667000000001</c:v>
                </c:pt>
                <c:pt idx="5575">
                  <c:v>20246.667000000001</c:v>
                </c:pt>
                <c:pt idx="5576">
                  <c:v>20246.667000000001</c:v>
                </c:pt>
                <c:pt idx="5577">
                  <c:v>20246.667000000001</c:v>
                </c:pt>
                <c:pt idx="5578">
                  <c:v>20246.667000000001</c:v>
                </c:pt>
                <c:pt idx="5579">
                  <c:v>20246.667000000001</c:v>
                </c:pt>
                <c:pt idx="5580">
                  <c:v>20246.667000000001</c:v>
                </c:pt>
                <c:pt idx="5581">
                  <c:v>20246.667000000001</c:v>
                </c:pt>
                <c:pt idx="5582">
                  <c:v>20246.667000000001</c:v>
                </c:pt>
                <c:pt idx="5583">
                  <c:v>20246.667000000001</c:v>
                </c:pt>
                <c:pt idx="5584">
                  <c:v>20246.667000000001</c:v>
                </c:pt>
                <c:pt idx="5585">
                  <c:v>20246.667000000001</c:v>
                </c:pt>
                <c:pt idx="5586">
                  <c:v>20246.667000000001</c:v>
                </c:pt>
                <c:pt idx="5587">
                  <c:v>20246.667000000001</c:v>
                </c:pt>
                <c:pt idx="5588">
                  <c:v>20246.667000000001</c:v>
                </c:pt>
                <c:pt idx="5589">
                  <c:v>20246.667000000001</c:v>
                </c:pt>
                <c:pt idx="5590">
                  <c:v>20246.667000000001</c:v>
                </c:pt>
                <c:pt idx="5591">
                  <c:v>20246.667000000001</c:v>
                </c:pt>
                <c:pt idx="5592">
                  <c:v>20246.667000000001</c:v>
                </c:pt>
                <c:pt idx="5593">
                  <c:v>20246.667000000001</c:v>
                </c:pt>
                <c:pt idx="5594">
                  <c:v>20246.667000000001</c:v>
                </c:pt>
                <c:pt idx="5595">
                  <c:v>20246.667000000001</c:v>
                </c:pt>
                <c:pt idx="5596">
                  <c:v>21620</c:v>
                </c:pt>
                <c:pt idx="5597">
                  <c:v>21620</c:v>
                </c:pt>
                <c:pt idx="5598">
                  <c:v>21620</c:v>
                </c:pt>
                <c:pt idx="5599">
                  <c:v>21620</c:v>
                </c:pt>
                <c:pt idx="5600">
                  <c:v>21620</c:v>
                </c:pt>
                <c:pt idx="5601">
                  <c:v>21620</c:v>
                </c:pt>
                <c:pt idx="5602">
                  <c:v>21620</c:v>
                </c:pt>
                <c:pt idx="5603">
                  <c:v>21620</c:v>
                </c:pt>
                <c:pt idx="5604">
                  <c:v>21620</c:v>
                </c:pt>
                <c:pt idx="5605">
                  <c:v>21620</c:v>
                </c:pt>
                <c:pt idx="5606">
                  <c:v>21620</c:v>
                </c:pt>
                <c:pt idx="5607">
                  <c:v>21620</c:v>
                </c:pt>
                <c:pt idx="5608">
                  <c:v>21620</c:v>
                </c:pt>
                <c:pt idx="5609">
                  <c:v>21620</c:v>
                </c:pt>
                <c:pt idx="5610">
                  <c:v>22975</c:v>
                </c:pt>
                <c:pt idx="5611">
                  <c:v>22975</c:v>
                </c:pt>
                <c:pt idx="5612">
                  <c:v>22975</c:v>
                </c:pt>
                <c:pt idx="5613">
                  <c:v>22975</c:v>
                </c:pt>
                <c:pt idx="5614">
                  <c:v>22975</c:v>
                </c:pt>
                <c:pt idx="5615">
                  <c:v>22975</c:v>
                </c:pt>
                <c:pt idx="5616">
                  <c:v>22975</c:v>
                </c:pt>
                <c:pt idx="5617">
                  <c:v>22975</c:v>
                </c:pt>
                <c:pt idx="5618">
                  <c:v>22975</c:v>
                </c:pt>
                <c:pt idx="5619">
                  <c:v>22975</c:v>
                </c:pt>
                <c:pt idx="5620">
                  <c:v>22975</c:v>
                </c:pt>
                <c:pt idx="5621">
                  <c:v>22975</c:v>
                </c:pt>
                <c:pt idx="5622">
                  <c:v>22975</c:v>
                </c:pt>
                <c:pt idx="5623">
                  <c:v>22975</c:v>
                </c:pt>
                <c:pt idx="5624">
                  <c:v>22975</c:v>
                </c:pt>
                <c:pt idx="5625">
                  <c:v>22975</c:v>
                </c:pt>
                <c:pt idx="5626">
                  <c:v>22975</c:v>
                </c:pt>
                <c:pt idx="5627">
                  <c:v>22975</c:v>
                </c:pt>
                <c:pt idx="5628">
                  <c:v>22975</c:v>
                </c:pt>
                <c:pt idx="5629">
                  <c:v>22975</c:v>
                </c:pt>
                <c:pt idx="5630">
                  <c:v>22975</c:v>
                </c:pt>
                <c:pt idx="5631">
                  <c:v>22975</c:v>
                </c:pt>
                <c:pt idx="5632">
                  <c:v>22975</c:v>
                </c:pt>
                <c:pt idx="5633">
                  <c:v>22975</c:v>
                </c:pt>
                <c:pt idx="5634">
                  <c:v>22975</c:v>
                </c:pt>
                <c:pt idx="5635">
                  <c:v>22975</c:v>
                </c:pt>
                <c:pt idx="5636">
                  <c:v>22975</c:v>
                </c:pt>
                <c:pt idx="5637">
                  <c:v>22975</c:v>
                </c:pt>
                <c:pt idx="5638">
                  <c:v>22975</c:v>
                </c:pt>
                <c:pt idx="5639">
                  <c:v>22975</c:v>
                </c:pt>
                <c:pt idx="5640">
                  <c:v>22975</c:v>
                </c:pt>
                <c:pt idx="5641">
                  <c:v>22975</c:v>
                </c:pt>
                <c:pt idx="5642">
                  <c:v>22975</c:v>
                </c:pt>
                <c:pt idx="5643">
                  <c:v>22975</c:v>
                </c:pt>
                <c:pt idx="5644">
                  <c:v>22975</c:v>
                </c:pt>
                <c:pt idx="5645">
                  <c:v>22975</c:v>
                </c:pt>
                <c:pt idx="5646">
                  <c:v>22975</c:v>
                </c:pt>
                <c:pt idx="5647">
                  <c:v>22975</c:v>
                </c:pt>
                <c:pt idx="5648">
                  <c:v>22975</c:v>
                </c:pt>
                <c:pt idx="5649">
                  <c:v>22975</c:v>
                </c:pt>
                <c:pt idx="5650">
                  <c:v>24330</c:v>
                </c:pt>
                <c:pt idx="5651">
                  <c:v>24330</c:v>
                </c:pt>
                <c:pt idx="5652">
                  <c:v>24330</c:v>
                </c:pt>
                <c:pt idx="5653">
                  <c:v>24330</c:v>
                </c:pt>
                <c:pt idx="5654">
                  <c:v>24330</c:v>
                </c:pt>
                <c:pt idx="5655">
                  <c:v>24330</c:v>
                </c:pt>
                <c:pt idx="5656">
                  <c:v>24330</c:v>
                </c:pt>
                <c:pt idx="5657">
                  <c:v>24330</c:v>
                </c:pt>
                <c:pt idx="5658">
                  <c:v>24330</c:v>
                </c:pt>
                <c:pt idx="5659">
                  <c:v>24330</c:v>
                </c:pt>
                <c:pt idx="5660">
                  <c:v>24330</c:v>
                </c:pt>
                <c:pt idx="5661">
                  <c:v>24330</c:v>
                </c:pt>
                <c:pt idx="5662">
                  <c:v>24330</c:v>
                </c:pt>
                <c:pt idx="5663">
                  <c:v>24330</c:v>
                </c:pt>
                <c:pt idx="5664">
                  <c:v>24330</c:v>
                </c:pt>
                <c:pt idx="5665">
                  <c:v>24330</c:v>
                </c:pt>
                <c:pt idx="5666">
                  <c:v>24330</c:v>
                </c:pt>
                <c:pt idx="5667">
                  <c:v>24330</c:v>
                </c:pt>
                <c:pt idx="5668">
                  <c:v>24330</c:v>
                </c:pt>
                <c:pt idx="5669">
                  <c:v>24330</c:v>
                </c:pt>
                <c:pt idx="5670">
                  <c:v>24330</c:v>
                </c:pt>
                <c:pt idx="5671">
                  <c:v>24330</c:v>
                </c:pt>
                <c:pt idx="5672">
                  <c:v>24330</c:v>
                </c:pt>
                <c:pt idx="5673">
                  <c:v>24330</c:v>
                </c:pt>
                <c:pt idx="5674">
                  <c:v>24330</c:v>
                </c:pt>
                <c:pt idx="5675">
                  <c:v>24330</c:v>
                </c:pt>
                <c:pt idx="5676">
                  <c:v>24330</c:v>
                </c:pt>
                <c:pt idx="5677">
                  <c:v>24330</c:v>
                </c:pt>
                <c:pt idx="5678">
                  <c:v>24330</c:v>
                </c:pt>
                <c:pt idx="5679">
                  <c:v>24330</c:v>
                </c:pt>
                <c:pt idx="5680">
                  <c:v>24330</c:v>
                </c:pt>
                <c:pt idx="5681">
                  <c:v>24330</c:v>
                </c:pt>
                <c:pt idx="5682">
                  <c:v>24330</c:v>
                </c:pt>
                <c:pt idx="5683">
                  <c:v>24330</c:v>
                </c:pt>
                <c:pt idx="5684">
                  <c:v>24330</c:v>
                </c:pt>
                <c:pt idx="5685">
                  <c:v>24330</c:v>
                </c:pt>
                <c:pt idx="5686">
                  <c:v>24330</c:v>
                </c:pt>
                <c:pt idx="5687">
                  <c:v>24330</c:v>
                </c:pt>
                <c:pt idx="5688">
                  <c:v>24330</c:v>
                </c:pt>
                <c:pt idx="5689">
                  <c:v>24330</c:v>
                </c:pt>
                <c:pt idx="5690">
                  <c:v>24330</c:v>
                </c:pt>
                <c:pt idx="5691">
                  <c:v>24330</c:v>
                </c:pt>
                <c:pt idx="5692">
                  <c:v>24330</c:v>
                </c:pt>
                <c:pt idx="5693">
                  <c:v>24330</c:v>
                </c:pt>
                <c:pt idx="5694">
                  <c:v>24330</c:v>
                </c:pt>
                <c:pt idx="5695">
                  <c:v>24330</c:v>
                </c:pt>
                <c:pt idx="5696">
                  <c:v>24330</c:v>
                </c:pt>
                <c:pt idx="5697">
                  <c:v>24330</c:v>
                </c:pt>
                <c:pt idx="5698">
                  <c:v>24330</c:v>
                </c:pt>
                <c:pt idx="5699">
                  <c:v>24330</c:v>
                </c:pt>
                <c:pt idx="5700">
                  <c:v>24330</c:v>
                </c:pt>
                <c:pt idx="5701">
                  <c:v>24330</c:v>
                </c:pt>
                <c:pt idx="5702">
                  <c:v>24330</c:v>
                </c:pt>
                <c:pt idx="5703">
                  <c:v>24330</c:v>
                </c:pt>
                <c:pt idx="5704">
                  <c:v>24330</c:v>
                </c:pt>
                <c:pt idx="5705">
                  <c:v>24330</c:v>
                </c:pt>
                <c:pt idx="5706">
                  <c:v>24330</c:v>
                </c:pt>
                <c:pt idx="5707">
                  <c:v>24330</c:v>
                </c:pt>
                <c:pt idx="5708">
                  <c:v>24330</c:v>
                </c:pt>
                <c:pt idx="5709">
                  <c:v>24330</c:v>
                </c:pt>
                <c:pt idx="5710">
                  <c:v>24330</c:v>
                </c:pt>
                <c:pt idx="5711">
                  <c:v>24330</c:v>
                </c:pt>
                <c:pt idx="5712">
                  <c:v>24330</c:v>
                </c:pt>
                <c:pt idx="5713">
                  <c:v>24330</c:v>
                </c:pt>
                <c:pt idx="5714">
                  <c:v>24330</c:v>
                </c:pt>
                <c:pt idx="5715">
                  <c:v>24330</c:v>
                </c:pt>
                <c:pt idx="5716">
                  <c:v>24330</c:v>
                </c:pt>
                <c:pt idx="5717">
                  <c:v>24330</c:v>
                </c:pt>
                <c:pt idx="5718">
                  <c:v>24330</c:v>
                </c:pt>
                <c:pt idx="5719">
                  <c:v>24330</c:v>
                </c:pt>
                <c:pt idx="5720">
                  <c:v>24330</c:v>
                </c:pt>
                <c:pt idx="5721">
                  <c:v>24330</c:v>
                </c:pt>
                <c:pt idx="5722">
                  <c:v>24330</c:v>
                </c:pt>
                <c:pt idx="5723">
                  <c:v>24330</c:v>
                </c:pt>
                <c:pt idx="5724">
                  <c:v>24330</c:v>
                </c:pt>
                <c:pt idx="5725">
                  <c:v>24330</c:v>
                </c:pt>
                <c:pt idx="5726">
                  <c:v>24330</c:v>
                </c:pt>
                <c:pt idx="5727">
                  <c:v>24330</c:v>
                </c:pt>
                <c:pt idx="5728">
                  <c:v>24330</c:v>
                </c:pt>
                <c:pt idx="5729">
                  <c:v>24330</c:v>
                </c:pt>
                <c:pt idx="5730">
                  <c:v>24330</c:v>
                </c:pt>
                <c:pt idx="5731">
                  <c:v>24330</c:v>
                </c:pt>
                <c:pt idx="5732">
                  <c:v>24330</c:v>
                </c:pt>
                <c:pt idx="5733">
                  <c:v>24330</c:v>
                </c:pt>
                <c:pt idx="5734">
                  <c:v>24330</c:v>
                </c:pt>
                <c:pt idx="5735">
                  <c:v>24330</c:v>
                </c:pt>
                <c:pt idx="5736">
                  <c:v>24330</c:v>
                </c:pt>
                <c:pt idx="5737">
                  <c:v>24330</c:v>
                </c:pt>
                <c:pt idx="5738">
                  <c:v>24330</c:v>
                </c:pt>
                <c:pt idx="5739">
                  <c:v>24330</c:v>
                </c:pt>
                <c:pt idx="5740">
                  <c:v>24330</c:v>
                </c:pt>
                <c:pt idx="5741">
                  <c:v>24330</c:v>
                </c:pt>
                <c:pt idx="5742">
                  <c:v>24330</c:v>
                </c:pt>
                <c:pt idx="5743">
                  <c:v>24330</c:v>
                </c:pt>
                <c:pt idx="5744">
                  <c:v>24330</c:v>
                </c:pt>
                <c:pt idx="5745">
                  <c:v>24330</c:v>
                </c:pt>
                <c:pt idx="5746">
                  <c:v>24330</c:v>
                </c:pt>
                <c:pt idx="5747">
                  <c:v>24330</c:v>
                </c:pt>
                <c:pt idx="5748">
                  <c:v>24330</c:v>
                </c:pt>
                <c:pt idx="5749">
                  <c:v>24330</c:v>
                </c:pt>
                <c:pt idx="5750">
                  <c:v>33165</c:v>
                </c:pt>
                <c:pt idx="5751">
                  <c:v>33165</c:v>
                </c:pt>
                <c:pt idx="5752">
                  <c:v>33165</c:v>
                </c:pt>
                <c:pt idx="5753">
                  <c:v>33165</c:v>
                </c:pt>
                <c:pt idx="5754">
                  <c:v>33165</c:v>
                </c:pt>
                <c:pt idx="5755">
                  <c:v>33165</c:v>
                </c:pt>
                <c:pt idx="5756">
                  <c:v>33165</c:v>
                </c:pt>
                <c:pt idx="5757">
                  <c:v>33165</c:v>
                </c:pt>
                <c:pt idx="5758">
                  <c:v>33165</c:v>
                </c:pt>
                <c:pt idx="5759">
                  <c:v>33165</c:v>
                </c:pt>
                <c:pt idx="5760">
                  <c:v>33165</c:v>
                </c:pt>
                <c:pt idx="5761">
                  <c:v>33165</c:v>
                </c:pt>
                <c:pt idx="5762">
                  <c:v>33165</c:v>
                </c:pt>
                <c:pt idx="5763">
                  <c:v>33165</c:v>
                </c:pt>
                <c:pt idx="5764">
                  <c:v>33165</c:v>
                </c:pt>
                <c:pt idx="5765">
                  <c:v>33165</c:v>
                </c:pt>
                <c:pt idx="5766">
                  <c:v>33165</c:v>
                </c:pt>
                <c:pt idx="5767">
                  <c:v>33165</c:v>
                </c:pt>
                <c:pt idx="5768">
                  <c:v>33165</c:v>
                </c:pt>
                <c:pt idx="5769">
                  <c:v>33165</c:v>
                </c:pt>
                <c:pt idx="5770">
                  <c:v>33165</c:v>
                </c:pt>
                <c:pt idx="5771">
                  <c:v>33165</c:v>
                </c:pt>
                <c:pt idx="5772">
                  <c:v>33165</c:v>
                </c:pt>
                <c:pt idx="5773">
                  <c:v>33165</c:v>
                </c:pt>
                <c:pt idx="5774">
                  <c:v>33165</c:v>
                </c:pt>
                <c:pt idx="5775">
                  <c:v>33165</c:v>
                </c:pt>
                <c:pt idx="5776">
                  <c:v>33165</c:v>
                </c:pt>
                <c:pt idx="5777">
                  <c:v>33165</c:v>
                </c:pt>
                <c:pt idx="5778">
                  <c:v>33165</c:v>
                </c:pt>
                <c:pt idx="5779">
                  <c:v>33165</c:v>
                </c:pt>
                <c:pt idx="5780">
                  <c:v>33165</c:v>
                </c:pt>
                <c:pt idx="5781">
                  <c:v>33165</c:v>
                </c:pt>
                <c:pt idx="5782">
                  <c:v>33165</c:v>
                </c:pt>
                <c:pt idx="5783">
                  <c:v>33165</c:v>
                </c:pt>
                <c:pt idx="5784">
                  <c:v>33165</c:v>
                </c:pt>
                <c:pt idx="5785">
                  <c:v>33165</c:v>
                </c:pt>
                <c:pt idx="5786">
                  <c:v>33165</c:v>
                </c:pt>
                <c:pt idx="5787">
                  <c:v>33165</c:v>
                </c:pt>
                <c:pt idx="5788">
                  <c:v>33165</c:v>
                </c:pt>
                <c:pt idx="5789">
                  <c:v>33165</c:v>
                </c:pt>
                <c:pt idx="5790">
                  <c:v>42000</c:v>
                </c:pt>
                <c:pt idx="5791">
                  <c:v>42000</c:v>
                </c:pt>
                <c:pt idx="5792">
                  <c:v>42000</c:v>
                </c:pt>
                <c:pt idx="5793">
                  <c:v>42000</c:v>
                </c:pt>
                <c:pt idx="5794">
                  <c:v>42000</c:v>
                </c:pt>
                <c:pt idx="5795">
                  <c:v>42000</c:v>
                </c:pt>
                <c:pt idx="5796">
                  <c:v>42000</c:v>
                </c:pt>
                <c:pt idx="5797">
                  <c:v>42000</c:v>
                </c:pt>
                <c:pt idx="5798">
                  <c:v>42000</c:v>
                </c:pt>
                <c:pt idx="5799">
                  <c:v>42000</c:v>
                </c:pt>
                <c:pt idx="5800">
                  <c:v>42000</c:v>
                </c:pt>
                <c:pt idx="5801">
                  <c:v>42000</c:v>
                </c:pt>
                <c:pt idx="5802">
                  <c:v>42000</c:v>
                </c:pt>
                <c:pt idx="5803">
                  <c:v>42000</c:v>
                </c:pt>
                <c:pt idx="5804">
                  <c:v>42000</c:v>
                </c:pt>
                <c:pt idx="5805">
                  <c:v>42000</c:v>
                </c:pt>
                <c:pt idx="5806">
                  <c:v>42000</c:v>
                </c:pt>
                <c:pt idx="5807">
                  <c:v>42000</c:v>
                </c:pt>
                <c:pt idx="5808">
                  <c:v>42000</c:v>
                </c:pt>
                <c:pt idx="5809">
                  <c:v>42000</c:v>
                </c:pt>
                <c:pt idx="5810">
                  <c:v>42000</c:v>
                </c:pt>
                <c:pt idx="5811">
                  <c:v>42000</c:v>
                </c:pt>
                <c:pt idx="5812">
                  <c:v>42000</c:v>
                </c:pt>
                <c:pt idx="5813">
                  <c:v>42000</c:v>
                </c:pt>
                <c:pt idx="5814">
                  <c:v>42000</c:v>
                </c:pt>
                <c:pt idx="5815">
                  <c:v>42000</c:v>
                </c:pt>
                <c:pt idx="5816">
                  <c:v>42000</c:v>
                </c:pt>
                <c:pt idx="5817">
                  <c:v>42000</c:v>
                </c:pt>
                <c:pt idx="5818">
                  <c:v>42000</c:v>
                </c:pt>
                <c:pt idx="5819">
                  <c:v>42000</c:v>
                </c:pt>
                <c:pt idx="5820">
                  <c:v>42000</c:v>
                </c:pt>
                <c:pt idx="5821">
                  <c:v>42000</c:v>
                </c:pt>
                <c:pt idx="5822">
                  <c:v>42000</c:v>
                </c:pt>
                <c:pt idx="5823">
                  <c:v>42000</c:v>
                </c:pt>
                <c:pt idx="5824">
                  <c:v>42000</c:v>
                </c:pt>
                <c:pt idx="5825">
                  <c:v>42000</c:v>
                </c:pt>
                <c:pt idx="5826">
                  <c:v>42000</c:v>
                </c:pt>
                <c:pt idx="5827">
                  <c:v>42000</c:v>
                </c:pt>
                <c:pt idx="5828">
                  <c:v>42000</c:v>
                </c:pt>
                <c:pt idx="5829">
                  <c:v>42000</c:v>
                </c:pt>
                <c:pt idx="5830">
                  <c:v>42000</c:v>
                </c:pt>
                <c:pt idx="5831">
                  <c:v>42000</c:v>
                </c:pt>
                <c:pt idx="5832">
                  <c:v>42000</c:v>
                </c:pt>
                <c:pt idx="5833">
                  <c:v>42000</c:v>
                </c:pt>
                <c:pt idx="5834">
                  <c:v>42000</c:v>
                </c:pt>
                <c:pt idx="5835">
                  <c:v>42000</c:v>
                </c:pt>
                <c:pt idx="5836">
                  <c:v>42000</c:v>
                </c:pt>
                <c:pt idx="5837">
                  <c:v>42000</c:v>
                </c:pt>
                <c:pt idx="5838">
                  <c:v>42000</c:v>
                </c:pt>
                <c:pt idx="5839">
                  <c:v>42000</c:v>
                </c:pt>
                <c:pt idx="5840">
                  <c:v>42000</c:v>
                </c:pt>
                <c:pt idx="5841">
                  <c:v>42000</c:v>
                </c:pt>
                <c:pt idx="5842">
                  <c:v>42000</c:v>
                </c:pt>
                <c:pt idx="5843">
                  <c:v>42000</c:v>
                </c:pt>
                <c:pt idx="5844">
                  <c:v>42000</c:v>
                </c:pt>
                <c:pt idx="5845">
                  <c:v>42000</c:v>
                </c:pt>
                <c:pt idx="5846">
                  <c:v>42000</c:v>
                </c:pt>
                <c:pt idx="5847">
                  <c:v>42000</c:v>
                </c:pt>
                <c:pt idx="5848">
                  <c:v>42000</c:v>
                </c:pt>
                <c:pt idx="5849">
                  <c:v>42000</c:v>
                </c:pt>
                <c:pt idx="5850">
                  <c:v>42000</c:v>
                </c:pt>
                <c:pt idx="5851">
                  <c:v>42000</c:v>
                </c:pt>
                <c:pt idx="5852">
                  <c:v>42000</c:v>
                </c:pt>
                <c:pt idx="5853">
                  <c:v>42000</c:v>
                </c:pt>
                <c:pt idx="5854">
                  <c:v>42000</c:v>
                </c:pt>
                <c:pt idx="5855">
                  <c:v>42000</c:v>
                </c:pt>
                <c:pt idx="5856">
                  <c:v>42000</c:v>
                </c:pt>
                <c:pt idx="5857">
                  <c:v>42000</c:v>
                </c:pt>
                <c:pt idx="5858">
                  <c:v>42000</c:v>
                </c:pt>
                <c:pt idx="5859">
                  <c:v>42000</c:v>
                </c:pt>
                <c:pt idx="5860">
                  <c:v>42000</c:v>
                </c:pt>
                <c:pt idx="5861">
                  <c:v>42000</c:v>
                </c:pt>
                <c:pt idx="5862">
                  <c:v>42000</c:v>
                </c:pt>
                <c:pt idx="5863">
                  <c:v>42000</c:v>
                </c:pt>
                <c:pt idx="5864">
                  <c:v>42000</c:v>
                </c:pt>
                <c:pt idx="5865">
                  <c:v>42000</c:v>
                </c:pt>
                <c:pt idx="5866">
                  <c:v>42000</c:v>
                </c:pt>
                <c:pt idx="5867">
                  <c:v>42000</c:v>
                </c:pt>
                <c:pt idx="5868">
                  <c:v>42000</c:v>
                </c:pt>
                <c:pt idx="5869">
                  <c:v>42000</c:v>
                </c:pt>
                <c:pt idx="5870">
                  <c:v>42000</c:v>
                </c:pt>
                <c:pt idx="5871">
                  <c:v>42000</c:v>
                </c:pt>
                <c:pt idx="5872">
                  <c:v>42000</c:v>
                </c:pt>
                <c:pt idx="5873">
                  <c:v>42000</c:v>
                </c:pt>
                <c:pt idx="5874">
                  <c:v>42000</c:v>
                </c:pt>
                <c:pt idx="5875">
                  <c:v>42000</c:v>
                </c:pt>
                <c:pt idx="5876">
                  <c:v>42000</c:v>
                </c:pt>
                <c:pt idx="5877">
                  <c:v>42000</c:v>
                </c:pt>
                <c:pt idx="5878">
                  <c:v>42000</c:v>
                </c:pt>
                <c:pt idx="5879">
                  <c:v>42000</c:v>
                </c:pt>
                <c:pt idx="5880">
                  <c:v>42000</c:v>
                </c:pt>
                <c:pt idx="5881">
                  <c:v>42000</c:v>
                </c:pt>
                <c:pt idx="5882">
                  <c:v>42000</c:v>
                </c:pt>
                <c:pt idx="5883">
                  <c:v>42000</c:v>
                </c:pt>
                <c:pt idx="5884">
                  <c:v>42000</c:v>
                </c:pt>
                <c:pt idx="5885">
                  <c:v>42000</c:v>
                </c:pt>
                <c:pt idx="5886">
                  <c:v>42000</c:v>
                </c:pt>
                <c:pt idx="5887">
                  <c:v>42000</c:v>
                </c:pt>
                <c:pt idx="5888">
                  <c:v>42000</c:v>
                </c:pt>
                <c:pt idx="5889">
                  <c:v>42000</c:v>
                </c:pt>
                <c:pt idx="5890">
                  <c:v>42000</c:v>
                </c:pt>
                <c:pt idx="5891">
                  <c:v>42000</c:v>
                </c:pt>
                <c:pt idx="5892">
                  <c:v>42000</c:v>
                </c:pt>
                <c:pt idx="5893">
                  <c:v>42000</c:v>
                </c:pt>
                <c:pt idx="5894">
                  <c:v>42000</c:v>
                </c:pt>
                <c:pt idx="5895">
                  <c:v>42000</c:v>
                </c:pt>
                <c:pt idx="5896">
                  <c:v>42000</c:v>
                </c:pt>
                <c:pt idx="5897">
                  <c:v>42000</c:v>
                </c:pt>
                <c:pt idx="5898">
                  <c:v>42000</c:v>
                </c:pt>
                <c:pt idx="5899">
                  <c:v>42000</c:v>
                </c:pt>
                <c:pt idx="5900">
                  <c:v>42000</c:v>
                </c:pt>
                <c:pt idx="5901">
                  <c:v>42000</c:v>
                </c:pt>
                <c:pt idx="5902">
                  <c:v>42000</c:v>
                </c:pt>
                <c:pt idx="5903">
                  <c:v>34750</c:v>
                </c:pt>
                <c:pt idx="5904">
                  <c:v>34750</c:v>
                </c:pt>
                <c:pt idx="5905">
                  <c:v>34750</c:v>
                </c:pt>
                <c:pt idx="5906">
                  <c:v>34750</c:v>
                </c:pt>
                <c:pt idx="5907">
                  <c:v>34750</c:v>
                </c:pt>
                <c:pt idx="5908">
                  <c:v>34750</c:v>
                </c:pt>
                <c:pt idx="5909">
                  <c:v>34750</c:v>
                </c:pt>
                <c:pt idx="5910">
                  <c:v>34750</c:v>
                </c:pt>
                <c:pt idx="5911">
                  <c:v>34750</c:v>
                </c:pt>
                <c:pt idx="5912">
                  <c:v>34750</c:v>
                </c:pt>
                <c:pt idx="5913">
                  <c:v>34750</c:v>
                </c:pt>
                <c:pt idx="5914">
                  <c:v>34750</c:v>
                </c:pt>
                <c:pt idx="5915">
                  <c:v>34750</c:v>
                </c:pt>
                <c:pt idx="5916">
                  <c:v>34750</c:v>
                </c:pt>
                <c:pt idx="5917">
                  <c:v>34750</c:v>
                </c:pt>
                <c:pt idx="5918">
                  <c:v>34750</c:v>
                </c:pt>
                <c:pt idx="5919">
                  <c:v>34750</c:v>
                </c:pt>
                <c:pt idx="5920">
                  <c:v>34750</c:v>
                </c:pt>
                <c:pt idx="5921">
                  <c:v>34750</c:v>
                </c:pt>
                <c:pt idx="5922">
                  <c:v>34750</c:v>
                </c:pt>
                <c:pt idx="5923">
                  <c:v>34750</c:v>
                </c:pt>
                <c:pt idx="5924">
                  <c:v>34750</c:v>
                </c:pt>
                <c:pt idx="5925">
                  <c:v>34750</c:v>
                </c:pt>
                <c:pt idx="5926">
                  <c:v>34750</c:v>
                </c:pt>
                <c:pt idx="5927">
                  <c:v>34750</c:v>
                </c:pt>
                <c:pt idx="5928">
                  <c:v>34750</c:v>
                </c:pt>
                <c:pt idx="5929">
                  <c:v>34750</c:v>
                </c:pt>
                <c:pt idx="5930">
                  <c:v>34750</c:v>
                </c:pt>
                <c:pt idx="5931">
                  <c:v>34750</c:v>
                </c:pt>
                <c:pt idx="5932">
                  <c:v>34750</c:v>
                </c:pt>
                <c:pt idx="5933">
                  <c:v>34750</c:v>
                </c:pt>
                <c:pt idx="5934">
                  <c:v>34750</c:v>
                </c:pt>
                <c:pt idx="5935">
                  <c:v>34750</c:v>
                </c:pt>
                <c:pt idx="5936">
                  <c:v>34750</c:v>
                </c:pt>
                <c:pt idx="5937">
                  <c:v>34750</c:v>
                </c:pt>
                <c:pt idx="5938">
                  <c:v>34750</c:v>
                </c:pt>
                <c:pt idx="5939">
                  <c:v>34750</c:v>
                </c:pt>
                <c:pt idx="5940">
                  <c:v>34750</c:v>
                </c:pt>
                <c:pt idx="5941">
                  <c:v>34750</c:v>
                </c:pt>
                <c:pt idx="5942">
                  <c:v>34750</c:v>
                </c:pt>
                <c:pt idx="5943">
                  <c:v>27500</c:v>
                </c:pt>
                <c:pt idx="5944">
                  <c:v>27500</c:v>
                </c:pt>
                <c:pt idx="5945">
                  <c:v>27500</c:v>
                </c:pt>
                <c:pt idx="5946">
                  <c:v>27500</c:v>
                </c:pt>
                <c:pt idx="5947">
                  <c:v>27500</c:v>
                </c:pt>
                <c:pt idx="5948">
                  <c:v>27500</c:v>
                </c:pt>
                <c:pt idx="5949">
                  <c:v>27500</c:v>
                </c:pt>
                <c:pt idx="5950">
                  <c:v>27500</c:v>
                </c:pt>
                <c:pt idx="5951">
                  <c:v>27500</c:v>
                </c:pt>
                <c:pt idx="5952">
                  <c:v>27500</c:v>
                </c:pt>
                <c:pt idx="5953">
                  <c:v>27500</c:v>
                </c:pt>
                <c:pt idx="5954">
                  <c:v>27500</c:v>
                </c:pt>
                <c:pt idx="5955">
                  <c:v>27500</c:v>
                </c:pt>
                <c:pt idx="5956">
                  <c:v>27500</c:v>
                </c:pt>
                <c:pt idx="5957">
                  <c:v>27500</c:v>
                </c:pt>
                <c:pt idx="5958">
                  <c:v>27500</c:v>
                </c:pt>
                <c:pt idx="5959">
                  <c:v>27500</c:v>
                </c:pt>
                <c:pt idx="5960">
                  <c:v>27500</c:v>
                </c:pt>
                <c:pt idx="5961">
                  <c:v>27500</c:v>
                </c:pt>
                <c:pt idx="5962">
                  <c:v>27500</c:v>
                </c:pt>
                <c:pt idx="5963">
                  <c:v>27500</c:v>
                </c:pt>
                <c:pt idx="5964">
                  <c:v>27500</c:v>
                </c:pt>
                <c:pt idx="5965">
                  <c:v>27500</c:v>
                </c:pt>
                <c:pt idx="5966">
                  <c:v>27500</c:v>
                </c:pt>
                <c:pt idx="5967">
                  <c:v>27500</c:v>
                </c:pt>
                <c:pt idx="5968">
                  <c:v>27500</c:v>
                </c:pt>
                <c:pt idx="5969">
                  <c:v>27500</c:v>
                </c:pt>
                <c:pt idx="5970">
                  <c:v>27500</c:v>
                </c:pt>
                <c:pt idx="5971">
                  <c:v>27500</c:v>
                </c:pt>
                <c:pt idx="5972">
                  <c:v>27500</c:v>
                </c:pt>
                <c:pt idx="5973">
                  <c:v>27500</c:v>
                </c:pt>
                <c:pt idx="5974">
                  <c:v>27500</c:v>
                </c:pt>
                <c:pt idx="5975">
                  <c:v>27500</c:v>
                </c:pt>
                <c:pt idx="5976">
                  <c:v>27500</c:v>
                </c:pt>
                <c:pt idx="5977">
                  <c:v>27500</c:v>
                </c:pt>
                <c:pt idx="5978">
                  <c:v>27500</c:v>
                </c:pt>
                <c:pt idx="5979">
                  <c:v>27500</c:v>
                </c:pt>
                <c:pt idx="5980">
                  <c:v>27500</c:v>
                </c:pt>
                <c:pt idx="5981">
                  <c:v>27500</c:v>
                </c:pt>
                <c:pt idx="5982">
                  <c:v>27500</c:v>
                </c:pt>
                <c:pt idx="5983">
                  <c:v>27500</c:v>
                </c:pt>
                <c:pt idx="5984">
                  <c:v>27500</c:v>
                </c:pt>
                <c:pt idx="5985">
                  <c:v>27500</c:v>
                </c:pt>
                <c:pt idx="5986">
                  <c:v>27500</c:v>
                </c:pt>
                <c:pt idx="5987">
                  <c:v>27500</c:v>
                </c:pt>
                <c:pt idx="5988">
                  <c:v>27500</c:v>
                </c:pt>
                <c:pt idx="5989">
                  <c:v>27500</c:v>
                </c:pt>
                <c:pt idx="5990">
                  <c:v>27500</c:v>
                </c:pt>
                <c:pt idx="5991">
                  <c:v>27500</c:v>
                </c:pt>
                <c:pt idx="5992">
                  <c:v>27500</c:v>
                </c:pt>
                <c:pt idx="5993">
                  <c:v>27500</c:v>
                </c:pt>
                <c:pt idx="5994">
                  <c:v>27500</c:v>
                </c:pt>
                <c:pt idx="5995">
                  <c:v>27500</c:v>
                </c:pt>
                <c:pt idx="5996">
                  <c:v>27500</c:v>
                </c:pt>
                <c:pt idx="5997">
                  <c:v>27500</c:v>
                </c:pt>
                <c:pt idx="5998">
                  <c:v>27500</c:v>
                </c:pt>
                <c:pt idx="5999">
                  <c:v>27500</c:v>
                </c:pt>
                <c:pt idx="6000">
                  <c:v>26666.667000000001</c:v>
                </c:pt>
                <c:pt idx="6001">
                  <c:v>26666.667000000001</c:v>
                </c:pt>
                <c:pt idx="6002">
                  <c:v>26666.667000000001</c:v>
                </c:pt>
                <c:pt idx="6003">
                  <c:v>26666.667000000001</c:v>
                </c:pt>
                <c:pt idx="6004">
                  <c:v>26666.667000000001</c:v>
                </c:pt>
                <c:pt idx="6005">
                  <c:v>26666.667000000001</c:v>
                </c:pt>
                <c:pt idx="6006">
                  <c:v>26666.667000000001</c:v>
                </c:pt>
                <c:pt idx="6007">
                  <c:v>26666.667000000001</c:v>
                </c:pt>
                <c:pt idx="6008">
                  <c:v>26666.667000000001</c:v>
                </c:pt>
                <c:pt idx="6009">
                  <c:v>26666.667000000001</c:v>
                </c:pt>
                <c:pt idx="6010">
                  <c:v>26666.667000000001</c:v>
                </c:pt>
                <c:pt idx="6011">
                  <c:v>26666.667000000001</c:v>
                </c:pt>
                <c:pt idx="6012">
                  <c:v>26666.667000000001</c:v>
                </c:pt>
                <c:pt idx="6013">
                  <c:v>26666.667000000001</c:v>
                </c:pt>
                <c:pt idx="6014">
                  <c:v>26666.667000000001</c:v>
                </c:pt>
                <c:pt idx="6015">
                  <c:v>26666.667000000001</c:v>
                </c:pt>
                <c:pt idx="6016">
                  <c:v>26666.667000000001</c:v>
                </c:pt>
                <c:pt idx="6017">
                  <c:v>26666.667000000001</c:v>
                </c:pt>
                <c:pt idx="6018">
                  <c:v>26666.667000000001</c:v>
                </c:pt>
                <c:pt idx="6019">
                  <c:v>26666.667000000001</c:v>
                </c:pt>
                <c:pt idx="6020">
                  <c:v>26666.667000000001</c:v>
                </c:pt>
                <c:pt idx="6021">
                  <c:v>26666.667000000001</c:v>
                </c:pt>
                <c:pt idx="6022">
                  <c:v>26666.667000000001</c:v>
                </c:pt>
                <c:pt idx="6023">
                  <c:v>26666.667000000001</c:v>
                </c:pt>
                <c:pt idx="6024">
                  <c:v>26666.667000000001</c:v>
                </c:pt>
                <c:pt idx="6025">
                  <c:v>26666.667000000001</c:v>
                </c:pt>
                <c:pt idx="6026">
                  <c:v>26666.667000000001</c:v>
                </c:pt>
                <c:pt idx="6027">
                  <c:v>26666.667000000001</c:v>
                </c:pt>
                <c:pt idx="6028">
                  <c:v>26666.667000000001</c:v>
                </c:pt>
                <c:pt idx="6029">
                  <c:v>26666.667000000001</c:v>
                </c:pt>
                <c:pt idx="6030">
                  <c:v>26666.667000000001</c:v>
                </c:pt>
                <c:pt idx="6031">
                  <c:v>26666.667000000001</c:v>
                </c:pt>
                <c:pt idx="6032">
                  <c:v>26666.667000000001</c:v>
                </c:pt>
                <c:pt idx="6033">
                  <c:v>26666.667000000001</c:v>
                </c:pt>
                <c:pt idx="6034">
                  <c:v>26666.667000000001</c:v>
                </c:pt>
                <c:pt idx="6035">
                  <c:v>26666.667000000001</c:v>
                </c:pt>
                <c:pt idx="6036">
                  <c:v>26666.667000000001</c:v>
                </c:pt>
                <c:pt idx="6037">
                  <c:v>26666.667000000001</c:v>
                </c:pt>
                <c:pt idx="6038">
                  <c:v>26666.667000000001</c:v>
                </c:pt>
                <c:pt idx="6039">
                  <c:v>26666.667000000001</c:v>
                </c:pt>
                <c:pt idx="6040">
                  <c:v>27500</c:v>
                </c:pt>
                <c:pt idx="6041">
                  <c:v>27500</c:v>
                </c:pt>
                <c:pt idx="6042">
                  <c:v>27500</c:v>
                </c:pt>
                <c:pt idx="6043">
                  <c:v>27500</c:v>
                </c:pt>
                <c:pt idx="6044">
                  <c:v>27500</c:v>
                </c:pt>
                <c:pt idx="6045">
                  <c:v>27500</c:v>
                </c:pt>
                <c:pt idx="6046">
                  <c:v>27500</c:v>
                </c:pt>
                <c:pt idx="6047">
                  <c:v>27500</c:v>
                </c:pt>
                <c:pt idx="6048">
                  <c:v>36185</c:v>
                </c:pt>
                <c:pt idx="6049">
                  <c:v>36185</c:v>
                </c:pt>
                <c:pt idx="6050">
                  <c:v>36185</c:v>
                </c:pt>
                <c:pt idx="6051">
                  <c:v>36185</c:v>
                </c:pt>
                <c:pt idx="6052">
                  <c:v>36185</c:v>
                </c:pt>
                <c:pt idx="6053">
                  <c:v>36185</c:v>
                </c:pt>
                <c:pt idx="6054">
                  <c:v>36185</c:v>
                </c:pt>
                <c:pt idx="6055">
                  <c:v>36185</c:v>
                </c:pt>
                <c:pt idx="6056">
                  <c:v>36185</c:v>
                </c:pt>
                <c:pt idx="6057">
                  <c:v>36185</c:v>
                </c:pt>
                <c:pt idx="6058">
                  <c:v>36185</c:v>
                </c:pt>
                <c:pt idx="6059">
                  <c:v>36185</c:v>
                </c:pt>
                <c:pt idx="6060">
                  <c:v>36185</c:v>
                </c:pt>
                <c:pt idx="6061">
                  <c:v>36185</c:v>
                </c:pt>
                <c:pt idx="6062">
                  <c:v>36185</c:v>
                </c:pt>
                <c:pt idx="6063">
                  <c:v>36185</c:v>
                </c:pt>
                <c:pt idx="6064">
                  <c:v>36185</c:v>
                </c:pt>
                <c:pt idx="6065">
                  <c:v>36185</c:v>
                </c:pt>
                <c:pt idx="6066">
                  <c:v>36185</c:v>
                </c:pt>
                <c:pt idx="6067">
                  <c:v>36185</c:v>
                </c:pt>
                <c:pt idx="6068">
                  <c:v>36185</c:v>
                </c:pt>
                <c:pt idx="6069">
                  <c:v>36185</c:v>
                </c:pt>
                <c:pt idx="6070">
                  <c:v>36185</c:v>
                </c:pt>
                <c:pt idx="6071">
                  <c:v>36185</c:v>
                </c:pt>
                <c:pt idx="6072">
                  <c:v>36185</c:v>
                </c:pt>
                <c:pt idx="6073">
                  <c:v>36185</c:v>
                </c:pt>
                <c:pt idx="6074">
                  <c:v>36185</c:v>
                </c:pt>
                <c:pt idx="6075">
                  <c:v>36185</c:v>
                </c:pt>
                <c:pt idx="6076">
                  <c:v>36185</c:v>
                </c:pt>
                <c:pt idx="6077">
                  <c:v>36185</c:v>
                </c:pt>
                <c:pt idx="6078">
                  <c:v>36185</c:v>
                </c:pt>
                <c:pt idx="6079">
                  <c:v>36185</c:v>
                </c:pt>
                <c:pt idx="6080">
                  <c:v>36185</c:v>
                </c:pt>
                <c:pt idx="6081">
                  <c:v>36185</c:v>
                </c:pt>
                <c:pt idx="6082">
                  <c:v>36185</c:v>
                </c:pt>
                <c:pt idx="6083">
                  <c:v>36185</c:v>
                </c:pt>
                <c:pt idx="6084">
                  <c:v>36185</c:v>
                </c:pt>
                <c:pt idx="6085">
                  <c:v>36185</c:v>
                </c:pt>
                <c:pt idx="6086">
                  <c:v>36185</c:v>
                </c:pt>
                <c:pt idx="6087">
                  <c:v>36185</c:v>
                </c:pt>
                <c:pt idx="6088">
                  <c:v>38246.667000000001</c:v>
                </c:pt>
                <c:pt idx="6089">
                  <c:v>38246.667000000001</c:v>
                </c:pt>
                <c:pt idx="6090">
                  <c:v>38246.667000000001</c:v>
                </c:pt>
                <c:pt idx="6091">
                  <c:v>38246.667000000001</c:v>
                </c:pt>
                <c:pt idx="6092">
                  <c:v>38246.667000000001</c:v>
                </c:pt>
                <c:pt idx="6093">
                  <c:v>38246.667000000001</c:v>
                </c:pt>
                <c:pt idx="6094">
                  <c:v>38246.667000000001</c:v>
                </c:pt>
                <c:pt idx="6095">
                  <c:v>38246.667000000001</c:v>
                </c:pt>
                <c:pt idx="6096">
                  <c:v>38246.667000000001</c:v>
                </c:pt>
                <c:pt idx="6097">
                  <c:v>38246.667000000001</c:v>
                </c:pt>
                <c:pt idx="6098">
                  <c:v>38246.667000000001</c:v>
                </c:pt>
                <c:pt idx="6099">
                  <c:v>38246.667000000001</c:v>
                </c:pt>
                <c:pt idx="6100">
                  <c:v>38246.667000000001</c:v>
                </c:pt>
                <c:pt idx="6101">
                  <c:v>38246.667000000001</c:v>
                </c:pt>
                <c:pt idx="6102">
                  <c:v>38246.667000000001</c:v>
                </c:pt>
                <c:pt idx="6103">
                  <c:v>38246.667000000001</c:v>
                </c:pt>
                <c:pt idx="6104">
                  <c:v>44870</c:v>
                </c:pt>
                <c:pt idx="6105">
                  <c:v>44870</c:v>
                </c:pt>
                <c:pt idx="6106">
                  <c:v>44870</c:v>
                </c:pt>
                <c:pt idx="6107">
                  <c:v>44870</c:v>
                </c:pt>
                <c:pt idx="6108">
                  <c:v>44870</c:v>
                </c:pt>
                <c:pt idx="6109">
                  <c:v>44870</c:v>
                </c:pt>
                <c:pt idx="6110">
                  <c:v>44870</c:v>
                </c:pt>
                <c:pt idx="6111">
                  <c:v>44870</c:v>
                </c:pt>
                <c:pt idx="6112">
                  <c:v>44870</c:v>
                </c:pt>
                <c:pt idx="6113">
                  <c:v>44870</c:v>
                </c:pt>
                <c:pt idx="6114">
                  <c:v>44870</c:v>
                </c:pt>
                <c:pt idx="6115">
                  <c:v>44870</c:v>
                </c:pt>
                <c:pt idx="6116">
                  <c:v>44870</c:v>
                </c:pt>
                <c:pt idx="6117">
                  <c:v>44870</c:v>
                </c:pt>
                <c:pt idx="6118">
                  <c:v>44870</c:v>
                </c:pt>
                <c:pt idx="6119">
                  <c:v>44870</c:v>
                </c:pt>
                <c:pt idx="6120">
                  <c:v>44870</c:v>
                </c:pt>
                <c:pt idx="6121">
                  <c:v>44870</c:v>
                </c:pt>
                <c:pt idx="6122">
                  <c:v>44870</c:v>
                </c:pt>
                <c:pt idx="6123">
                  <c:v>44870</c:v>
                </c:pt>
                <c:pt idx="6124">
                  <c:v>44870</c:v>
                </c:pt>
                <c:pt idx="6125">
                  <c:v>44870</c:v>
                </c:pt>
                <c:pt idx="6126">
                  <c:v>44870</c:v>
                </c:pt>
                <c:pt idx="6127">
                  <c:v>44870</c:v>
                </c:pt>
                <c:pt idx="6128">
                  <c:v>44870</c:v>
                </c:pt>
                <c:pt idx="6129">
                  <c:v>44870</c:v>
                </c:pt>
                <c:pt idx="6130">
                  <c:v>44870</c:v>
                </c:pt>
                <c:pt idx="6131">
                  <c:v>44870</c:v>
                </c:pt>
                <c:pt idx="6132">
                  <c:v>44870</c:v>
                </c:pt>
                <c:pt idx="6133">
                  <c:v>44870</c:v>
                </c:pt>
                <c:pt idx="6134">
                  <c:v>44870</c:v>
                </c:pt>
                <c:pt idx="6135">
                  <c:v>44870</c:v>
                </c:pt>
                <c:pt idx="6136">
                  <c:v>44870</c:v>
                </c:pt>
                <c:pt idx="6137">
                  <c:v>44870</c:v>
                </c:pt>
                <c:pt idx="6138">
                  <c:v>44870</c:v>
                </c:pt>
                <c:pt idx="6139">
                  <c:v>44870</c:v>
                </c:pt>
                <c:pt idx="6140">
                  <c:v>44870</c:v>
                </c:pt>
                <c:pt idx="6141">
                  <c:v>44870</c:v>
                </c:pt>
                <c:pt idx="6142">
                  <c:v>44870</c:v>
                </c:pt>
                <c:pt idx="6143">
                  <c:v>44870</c:v>
                </c:pt>
                <c:pt idx="6144">
                  <c:v>44870</c:v>
                </c:pt>
                <c:pt idx="6145">
                  <c:v>44870</c:v>
                </c:pt>
                <c:pt idx="6146">
                  <c:v>44870</c:v>
                </c:pt>
                <c:pt idx="6147">
                  <c:v>44870</c:v>
                </c:pt>
                <c:pt idx="6148">
                  <c:v>44870</c:v>
                </c:pt>
                <c:pt idx="6149">
                  <c:v>44870</c:v>
                </c:pt>
                <c:pt idx="6150">
                  <c:v>44870</c:v>
                </c:pt>
                <c:pt idx="6151">
                  <c:v>44870</c:v>
                </c:pt>
                <c:pt idx="6152">
                  <c:v>44870</c:v>
                </c:pt>
                <c:pt idx="6153">
                  <c:v>44870</c:v>
                </c:pt>
                <c:pt idx="6154">
                  <c:v>44870</c:v>
                </c:pt>
                <c:pt idx="6155">
                  <c:v>44870</c:v>
                </c:pt>
                <c:pt idx="6156">
                  <c:v>44870</c:v>
                </c:pt>
                <c:pt idx="6157">
                  <c:v>44870</c:v>
                </c:pt>
                <c:pt idx="6158">
                  <c:v>44870</c:v>
                </c:pt>
                <c:pt idx="6159">
                  <c:v>44870</c:v>
                </c:pt>
                <c:pt idx="6160">
                  <c:v>44870</c:v>
                </c:pt>
                <c:pt idx="6161">
                  <c:v>44870</c:v>
                </c:pt>
                <c:pt idx="6162">
                  <c:v>44870</c:v>
                </c:pt>
                <c:pt idx="6163">
                  <c:v>44870</c:v>
                </c:pt>
                <c:pt idx="6164">
                  <c:v>44870</c:v>
                </c:pt>
                <c:pt idx="6165">
                  <c:v>44870</c:v>
                </c:pt>
                <c:pt idx="6166">
                  <c:v>44870</c:v>
                </c:pt>
                <c:pt idx="6167">
                  <c:v>44870</c:v>
                </c:pt>
                <c:pt idx="6168">
                  <c:v>44870</c:v>
                </c:pt>
                <c:pt idx="6169">
                  <c:v>44870</c:v>
                </c:pt>
                <c:pt idx="6170">
                  <c:v>44870</c:v>
                </c:pt>
                <c:pt idx="6171">
                  <c:v>44870</c:v>
                </c:pt>
                <c:pt idx="6172">
                  <c:v>44870</c:v>
                </c:pt>
                <c:pt idx="6173">
                  <c:v>44870</c:v>
                </c:pt>
                <c:pt idx="6174">
                  <c:v>44870</c:v>
                </c:pt>
                <c:pt idx="6175">
                  <c:v>44870</c:v>
                </c:pt>
                <c:pt idx="6176">
                  <c:v>44870</c:v>
                </c:pt>
                <c:pt idx="6177">
                  <c:v>44870</c:v>
                </c:pt>
                <c:pt idx="6178">
                  <c:v>44870</c:v>
                </c:pt>
                <c:pt idx="6179">
                  <c:v>44870</c:v>
                </c:pt>
                <c:pt idx="6180">
                  <c:v>44870</c:v>
                </c:pt>
                <c:pt idx="6181">
                  <c:v>44870</c:v>
                </c:pt>
                <c:pt idx="6182">
                  <c:v>44870</c:v>
                </c:pt>
                <c:pt idx="6183">
                  <c:v>44870</c:v>
                </c:pt>
                <c:pt idx="6184">
                  <c:v>44870</c:v>
                </c:pt>
                <c:pt idx="6185">
                  <c:v>44870</c:v>
                </c:pt>
                <c:pt idx="6186">
                  <c:v>44870</c:v>
                </c:pt>
                <c:pt idx="6187">
                  <c:v>44870</c:v>
                </c:pt>
                <c:pt idx="6188">
                  <c:v>44870</c:v>
                </c:pt>
                <c:pt idx="6189">
                  <c:v>44870</c:v>
                </c:pt>
                <c:pt idx="6190">
                  <c:v>44870</c:v>
                </c:pt>
                <c:pt idx="6191">
                  <c:v>35343.332999999999</c:v>
                </c:pt>
                <c:pt idx="6192">
                  <c:v>35343.332999999999</c:v>
                </c:pt>
                <c:pt idx="6193">
                  <c:v>35343.332999999999</c:v>
                </c:pt>
                <c:pt idx="6194">
                  <c:v>35343.332999999999</c:v>
                </c:pt>
                <c:pt idx="6195">
                  <c:v>35343.332999999999</c:v>
                </c:pt>
                <c:pt idx="6196">
                  <c:v>35343.332999999999</c:v>
                </c:pt>
                <c:pt idx="6197">
                  <c:v>35343.332999999999</c:v>
                </c:pt>
                <c:pt idx="6198">
                  <c:v>35343.332999999999</c:v>
                </c:pt>
                <c:pt idx="6199">
                  <c:v>35343.332999999999</c:v>
                </c:pt>
                <c:pt idx="6200">
                  <c:v>35343.332999999999</c:v>
                </c:pt>
                <c:pt idx="6201">
                  <c:v>35343.332999999999</c:v>
                </c:pt>
                <c:pt idx="6202">
                  <c:v>35343.332999999999</c:v>
                </c:pt>
                <c:pt idx="6203">
                  <c:v>35343.332999999999</c:v>
                </c:pt>
                <c:pt idx="6204">
                  <c:v>35343.332999999999</c:v>
                </c:pt>
                <c:pt idx="6205">
                  <c:v>35343.332999999999</c:v>
                </c:pt>
                <c:pt idx="6206">
                  <c:v>35343.332999999999</c:v>
                </c:pt>
                <c:pt idx="6207">
                  <c:v>35343.332999999999</c:v>
                </c:pt>
                <c:pt idx="6208">
                  <c:v>35343.332999999999</c:v>
                </c:pt>
                <c:pt idx="6209">
                  <c:v>35343.332999999999</c:v>
                </c:pt>
                <c:pt idx="6210">
                  <c:v>35343.332999999999</c:v>
                </c:pt>
                <c:pt idx="6211">
                  <c:v>35343.332999999999</c:v>
                </c:pt>
                <c:pt idx="6212">
                  <c:v>35343.332999999999</c:v>
                </c:pt>
                <c:pt idx="6213">
                  <c:v>35343.332999999999</c:v>
                </c:pt>
                <c:pt idx="6214">
                  <c:v>35343.332999999999</c:v>
                </c:pt>
                <c:pt idx="6215">
                  <c:v>35343.332999999999</c:v>
                </c:pt>
                <c:pt idx="6216">
                  <c:v>35343.332999999999</c:v>
                </c:pt>
                <c:pt idx="6217">
                  <c:v>35343.332999999999</c:v>
                </c:pt>
                <c:pt idx="6218">
                  <c:v>35343.332999999999</c:v>
                </c:pt>
                <c:pt idx="6219">
                  <c:v>35343.332999999999</c:v>
                </c:pt>
                <c:pt idx="6220">
                  <c:v>35343.332999999999</c:v>
                </c:pt>
                <c:pt idx="6221">
                  <c:v>35343.332999999999</c:v>
                </c:pt>
                <c:pt idx="6222">
                  <c:v>35343.332999999999</c:v>
                </c:pt>
                <c:pt idx="6223">
                  <c:v>35343.332999999999</c:v>
                </c:pt>
                <c:pt idx="6224">
                  <c:v>35343.332999999999</c:v>
                </c:pt>
                <c:pt idx="6225">
                  <c:v>35343.332999999999</c:v>
                </c:pt>
                <c:pt idx="6226">
                  <c:v>35343.332999999999</c:v>
                </c:pt>
                <c:pt idx="6227">
                  <c:v>35343.332999999999</c:v>
                </c:pt>
                <c:pt idx="6228">
                  <c:v>35343.332999999999</c:v>
                </c:pt>
                <c:pt idx="6229">
                  <c:v>35343.332999999999</c:v>
                </c:pt>
                <c:pt idx="6230">
                  <c:v>35343.332999999999</c:v>
                </c:pt>
                <c:pt idx="6231">
                  <c:v>35343.332999999999</c:v>
                </c:pt>
                <c:pt idx="6232">
                  <c:v>30580</c:v>
                </c:pt>
                <c:pt idx="6233">
                  <c:v>30580</c:v>
                </c:pt>
                <c:pt idx="6234">
                  <c:v>30580</c:v>
                </c:pt>
                <c:pt idx="6235">
                  <c:v>30580</c:v>
                </c:pt>
                <c:pt idx="6236">
                  <c:v>30580</c:v>
                </c:pt>
                <c:pt idx="6237">
                  <c:v>30580</c:v>
                </c:pt>
                <c:pt idx="6238">
                  <c:v>30580</c:v>
                </c:pt>
                <c:pt idx="6239">
                  <c:v>30580</c:v>
                </c:pt>
                <c:pt idx="6240">
                  <c:v>30580</c:v>
                </c:pt>
                <c:pt idx="6241">
                  <c:v>30580</c:v>
                </c:pt>
                <c:pt idx="6242">
                  <c:v>30580</c:v>
                </c:pt>
                <c:pt idx="6243">
                  <c:v>30580</c:v>
                </c:pt>
                <c:pt idx="6244">
                  <c:v>30580</c:v>
                </c:pt>
                <c:pt idx="6245">
                  <c:v>30580</c:v>
                </c:pt>
                <c:pt idx="6246">
                  <c:v>30580</c:v>
                </c:pt>
                <c:pt idx="6247">
                  <c:v>30580</c:v>
                </c:pt>
                <c:pt idx="6248">
                  <c:v>30580</c:v>
                </c:pt>
                <c:pt idx="6249">
                  <c:v>30580</c:v>
                </c:pt>
                <c:pt idx="6250">
                  <c:v>30580</c:v>
                </c:pt>
                <c:pt idx="6251">
                  <c:v>30580</c:v>
                </c:pt>
                <c:pt idx="6252">
                  <c:v>30580</c:v>
                </c:pt>
                <c:pt idx="6253">
                  <c:v>30580</c:v>
                </c:pt>
                <c:pt idx="6254">
                  <c:v>30580</c:v>
                </c:pt>
                <c:pt idx="6255">
                  <c:v>30580</c:v>
                </c:pt>
                <c:pt idx="6256">
                  <c:v>30580</c:v>
                </c:pt>
                <c:pt idx="6257">
                  <c:v>30580</c:v>
                </c:pt>
                <c:pt idx="6258">
                  <c:v>30580</c:v>
                </c:pt>
                <c:pt idx="6259">
                  <c:v>30580</c:v>
                </c:pt>
                <c:pt idx="6260">
                  <c:v>30580</c:v>
                </c:pt>
                <c:pt idx="6261">
                  <c:v>30580</c:v>
                </c:pt>
                <c:pt idx="6262">
                  <c:v>30580</c:v>
                </c:pt>
                <c:pt idx="6263">
                  <c:v>30580</c:v>
                </c:pt>
                <c:pt idx="6264">
                  <c:v>30580</c:v>
                </c:pt>
                <c:pt idx="6265">
                  <c:v>30580</c:v>
                </c:pt>
                <c:pt idx="6266">
                  <c:v>30580</c:v>
                </c:pt>
                <c:pt idx="6267">
                  <c:v>30580</c:v>
                </c:pt>
                <c:pt idx="6268">
                  <c:v>30580</c:v>
                </c:pt>
                <c:pt idx="6269">
                  <c:v>30580</c:v>
                </c:pt>
                <c:pt idx="6270">
                  <c:v>30580</c:v>
                </c:pt>
                <c:pt idx="6271">
                  <c:v>30580</c:v>
                </c:pt>
                <c:pt idx="6272">
                  <c:v>30580</c:v>
                </c:pt>
                <c:pt idx="6273">
                  <c:v>30580</c:v>
                </c:pt>
                <c:pt idx="6274">
                  <c:v>30580</c:v>
                </c:pt>
                <c:pt idx="6275">
                  <c:v>30580</c:v>
                </c:pt>
                <c:pt idx="6276">
                  <c:v>30580</c:v>
                </c:pt>
                <c:pt idx="6277">
                  <c:v>30580</c:v>
                </c:pt>
                <c:pt idx="6278">
                  <c:v>30580</c:v>
                </c:pt>
                <c:pt idx="6279">
                  <c:v>30580</c:v>
                </c:pt>
                <c:pt idx="6280">
                  <c:v>30580</c:v>
                </c:pt>
                <c:pt idx="6281">
                  <c:v>30580</c:v>
                </c:pt>
                <c:pt idx="6282">
                  <c:v>30580</c:v>
                </c:pt>
                <c:pt idx="6283">
                  <c:v>30580</c:v>
                </c:pt>
                <c:pt idx="6284">
                  <c:v>30580</c:v>
                </c:pt>
                <c:pt idx="6285">
                  <c:v>30580</c:v>
                </c:pt>
                <c:pt idx="6286">
                  <c:v>30580</c:v>
                </c:pt>
                <c:pt idx="6287">
                  <c:v>30580</c:v>
                </c:pt>
                <c:pt idx="6288">
                  <c:v>30580</c:v>
                </c:pt>
                <c:pt idx="6289">
                  <c:v>30580</c:v>
                </c:pt>
                <c:pt idx="6290">
                  <c:v>30580</c:v>
                </c:pt>
                <c:pt idx="6291">
                  <c:v>30580</c:v>
                </c:pt>
                <c:pt idx="6292">
                  <c:v>30580</c:v>
                </c:pt>
                <c:pt idx="6293">
                  <c:v>30580</c:v>
                </c:pt>
                <c:pt idx="6294">
                  <c:v>30580</c:v>
                </c:pt>
                <c:pt idx="6295">
                  <c:v>30580</c:v>
                </c:pt>
                <c:pt idx="6296">
                  <c:v>30580</c:v>
                </c:pt>
                <c:pt idx="6297">
                  <c:v>30580</c:v>
                </c:pt>
                <c:pt idx="6298">
                  <c:v>30580</c:v>
                </c:pt>
                <c:pt idx="6299">
                  <c:v>30580</c:v>
                </c:pt>
                <c:pt idx="6300">
                  <c:v>30580</c:v>
                </c:pt>
                <c:pt idx="6301">
                  <c:v>30580</c:v>
                </c:pt>
                <c:pt idx="6302">
                  <c:v>30580</c:v>
                </c:pt>
                <c:pt idx="6303">
                  <c:v>30580</c:v>
                </c:pt>
                <c:pt idx="6304">
                  <c:v>30580</c:v>
                </c:pt>
                <c:pt idx="6305">
                  <c:v>30580</c:v>
                </c:pt>
                <c:pt idx="6306">
                  <c:v>30580</c:v>
                </c:pt>
                <c:pt idx="6307">
                  <c:v>30580</c:v>
                </c:pt>
                <c:pt idx="6308">
                  <c:v>30580</c:v>
                </c:pt>
                <c:pt idx="6309">
                  <c:v>30580</c:v>
                </c:pt>
                <c:pt idx="6310">
                  <c:v>30580</c:v>
                </c:pt>
                <c:pt idx="6311">
                  <c:v>30580</c:v>
                </c:pt>
                <c:pt idx="6312">
                  <c:v>30580</c:v>
                </c:pt>
                <c:pt idx="6313">
                  <c:v>30580</c:v>
                </c:pt>
                <c:pt idx="6314">
                  <c:v>30580</c:v>
                </c:pt>
                <c:pt idx="6315">
                  <c:v>30580</c:v>
                </c:pt>
                <c:pt idx="6316">
                  <c:v>30580</c:v>
                </c:pt>
                <c:pt idx="6317">
                  <c:v>30580</c:v>
                </c:pt>
                <c:pt idx="6318">
                  <c:v>30580</c:v>
                </c:pt>
                <c:pt idx="6319">
                  <c:v>30580</c:v>
                </c:pt>
                <c:pt idx="6320">
                  <c:v>30580</c:v>
                </c:pt>
                <c:pt idx="6321">
                  <c:v>30580</c:v>
                </c:pt>
                <c:pt idx="6322">
                  <c:v>30580</c:v>
                </c:pt>
                <c:pt idx="6323">
                  <c:v>30580</c:v>
                </c:pt>
                <c:pt idx="6324">
                  <c:v>30580</c:v>
                </c:pt>
                <c:pt idx="6325">
                  <c:v>30580</c:v>
                </c:pt>
                <c:pt idx="6326">
                  <c:v>30580</c:v>
                </c:pt>
                <c:pt idx="6327">
                  <c:v>30580</c:v>
                </c:pt>
                <c:pt idx="6328">
                  <c:v>30580</c:v>
                </c:pt>
                <c:pt idx="6329">
                  <c:v>30580</c:v>
                </c:pt>
                <c:pt idx="6330">
                  <c:v>30580</c:v>
                </c:pt>
                <c:pt idx="6331">
                  <c:v>37725</c:v>
                </c:pt>
                <c:pt idx="6332">
                  <c:v>37725</c:v>
                </c:pt>
                <c:pt idx="6333">
                  <c:v>37725</c:v>
                </c:pt>
                <c:pt idx="6334">
                  <c:v>37725</c:v>
                </c:pt>
                <c:pt idx="6335">
                  <c:v>37725</c:v>
                </c:pt>
                <c:pt idx="6336">
                  <c:v>37725</c:v>
                </c:pt>
                <c:pt idx="6337">
                  <c:v>37725</c:v>
                </c:pt>
                <c:pt idx="6338">
                  <c:v>37725</c:v>
                </c:pt>
                <c:pt idx="6339">
                  <c:v>37725</c:v>
                </c:pt>
                <c:pt idx="6340">
                  <c:v>37725</c:v>
                </c:pt>
                <c:pt idx="6341">
                  <c:v>37725</c:v>
                </c:pt>
                <c:pt idx="6342">
                  <c:v>37725</c:v>
                </c:pt>
                <c:pt idx="6343">
                  <c:v>37725</c:v>
                </c:pt>
                <c:pt idx="6344">
                  <c:v>37725</c:v>
                </c:pt>
                <c:pt idx="6345">
                  <c:v>37725</c:v>
                </c:pt>
                <c:pt idx="6346">
                  <c:v>37725</c:v>
                </c:pt>
                <c:pt idx="6347">
                  <c:v>37725</c:v>
                </c:pt>
                <c:pt idx="6348">
                  <c:v>37725</c:v>
                </c:pt>
                <c:pt idx="6349">
                  <c:v>37725</c:v>
                </c:pt>
                <c:pt idx="6350">
                  <c:v>37725</c:v>
                </c:pt>
                <c:pt idx="6351">
                  <c:v>37725</c:v>
                </c:pt>
                <c:pt idx="6352">
                  <c:v>37725</c:v>
                </c:pt>
                <c:pt idx="6353">
                  <c:v>37725</c:v>
                </c:pt>
                <c:pt idx="6354">
                  <c:v>37725</c:v>
                </c:pt>
                <c:pt idx="6355">
                  <c:v>37725</c:v>
                </c:pt>
                <c:pt idx="6356">
                  <c:v>37725</c:v>
                </c:pt>
                <c:pt idx="6357">
                  <c:v>37725</c:v>
                </c:pt>
                <c:pt idx="6358">
                  <c:v>37725</c:v>
                </c:pt>
                <c:pt idx="6359">
                  <c:v>37725</c:v>
                </c:pt>
                <c:pt idx="6360">
                  <c:v>37725</c:v>
                </c:pt>
                <c:pt idx="6361">
                  <c:v>37725</c:v>
                </c:pt>
                <c:pt idx="6362">
                  <c:v>37725</c:v>
                </c:pt>
                <c:pt idx="6363">
                  <c:v>37725</c:v>
                </c:pt>
                <c:pt idx="6364">
                  <c:v>37725</c:v>
                </c:pt>
                <c:pt idx="6365">
                  <c:v>37725</c:v>
                </c:pt>
                <c:pt idx="6366">
                  <c:v>37725</c:v>
                </c:pt>
                <c:pt idx="6367">
                  <c:v>37725</c:v>
                </c:pt>
                <c:pt idx="6368">
                  <c:v>37725</c:v>
                </c:pt>
                <c:pt idx="6369">
                  <c:v>37725</c:v>
                </c:pt>
                <c:pt idx="6370">
                  <c:v>37725</c:v>
                </c:pt>
                <c:pt idx="6371">
                  <c:v>44870</c:v>
                </c:pt>
                <c:pt idx="6372">
                  <c:v>44870</c:v>
                </c:pt>
                <c:pt idx="6373">
                  <c:v>44870</c:v>
                </c:pt>
                <c:pt idx="6374">
                  <c:v>44870</c:v>
                </c:pt>
                <c:pt idx="6375">
                  <c:v>44870</c:v>
                </c:pt>
                <c:pt idx="6376">
                  <c:v>44870</c:v>
                </c:pt>
                <c:pt idx="6377">
                  <c:v>44870</c:v>
                </c:pt>
                <c:pt idx="6378">
                  <c:v>44870</c:v>
                </c:pt>
                <c:pt idx="6379">
                  <c:v>44870</c:v>
                </c:pt>
                <c:pt idx="6380">
                  <c:v>44870</c:v>
                </c:pt>
                <c:pt idx="6381">
                  <c:v>44870</c:v>
                </c:pt>
                <c:pt idx="6382">
                  <c:v>44870</c:v>
                </c:pt>
                <c:pt idx="6383">
                  <c:v>44870</c:v>
                </c:pt>
                <c:pt idx="6384">
                  <c:v>44870</c:v>
                </c:pt>
                <c:pt idx="6385">
                  <c:v>44870</c:v>
                </c:pt>
                <c:pt idx="6386">
                  <c:v>44870</c:v>
                </c:pt>
                <c:pt idx="6387">
                  <c:v>44870</c:v>
                </c:pt>
                <c:pt idx="6388">
                  <c:v>44870</c:v>
                </c:pt>
                <c:pt idx="6389">
                  <c:v>44870</c:v>
                </c:pt>
                <c:pt idx="6390">
                  <c:v>44870</c:v>
                </c:pt>
                <c:pt idx="6391">
                  <c:v>44870</c:v>
                </c:pt>
                <c:pt idx="6392">
                  <c:v>44870</c:v>
                </c:pt>
                <c:pt idx="6393">
                  <c:v>44870</c:v>
                </c:pt>
                <c:pt idx="6394">
                  <c:v>44870</c:v>
                </c:pt>
                <c:pt idx="6395">
                  <c:v>44870</c:v>
                </c:pt>
                <c:pt idx="6396">
                  <c:v>44870</c:v>
                </c:pt>
                <c:pt idx="6397">
                  <c:v>44870</c:v>
                </c:pt>
                <c:pt idx="6398">
                  <c:v>44870</c:v>
                </c:pt>
                <c:pt idx="6399">
                  <c:v>44870</c:v>
                </c:pt>
                <c:pt idx="6400">
                  <c:v>44870</c:v>
                </c:pt>
                <c:pt idx="6401">
                  <c:v>44870</c:v>
                </c:pt>
                <c:pt idx="6402">
                  <c:v>44870</c:v>
                </c:pt>
                <c:pt idx="6403">
                  <c:v>44870</c:v>
                </c:pt>
                <c:pt idx="6404">
                  <c:v>44870</c:v>
                </c:pt>
                <c:pt idx="6405">
                  <c:v>44870</c:v>
                </c:pt>
                <c:pt idx="6406">
                  <c:v>44870</c:v>
                </c:pt>
                <c:pt idx="6407">
                  <c:v>44870</c:v>
                </c:pt>
                <c:pt idx="6408">
                  <c:v>44870</c:v>
                </c:pt>
                <c:pt idx="6409">
                  <c:v>44870</c:v>
                </c:pt>
                <c:pt idx="6410">
                  <c:v>44870</c:v>
                </c:pt>
                <c:pt idx="6411">
                  <c:v>44870</c:v>
                </c:pt>
                <c:pt idx="6412">
                  <c:v>44870</c:v>
                </c:pt>
                <c:pt idx="6413">
                  <c:v>44870</c:v>
                </c:pt>
                <c:pt idx="6414">
                  <c:v>44870</c:v>
                </c:pt>
                <c:pt idx="6415">
                  <c:v>44870</c:v>
                </c:pt>
                <c:pt idx="6416">
                  <c:v>44870</c:v>
                </c:pt>
                <c:pt idx="6417">
                  <c:v>44870</c:v>
                </c:pt>
                <c:pt idx="6418">
                  <c:v>44870</c:v>
                </c:pt>
                <c:pt idx="6419">
                  <c:v>44870</c:v>
                </c:pt>
                <c:pt idx="6420">
                  <c:v>44870</c:v>
                </c:pt>
                <c:pt idx="6421">
                  <c:v>44870</c:v>
                </c:pt>
                <c:pt idx="6422">
                  <c:v>44870</c:v>
                </c:pt>
                <c:pt idx="6423">
                  <c:v>44870</c:v>
                </c:pt>
                <c:pt idx="6424">
                  <c:v>44870</c:v>
                </c:pt>
                <c:pt idx="6425">
                  <c:v>44870</c:v>
                </c:pt>
                <c:pt idx="6426">
                  <c:v>44870</c:v>
                </c:pt>
                <c:pt idx="6427">
                  <c:v>44870</c:v>
                </c:pt>
                <c:pt idx="6428">
                  <c:v>44870</c:v>
                </c:pt>
                <c:pt idx="6429">
                  <c:v>44870</c:v>
                </c:pt>
                <c:pt idx="6430">
                  <c:v>44870</c:v>
                </c:pt>
                <c:pt idx="6431">
                  <c:v>44870</c:v>
                </c:pt>
                <c:pt idx="6432">
                  <c:v>44870</c:v>
                </c:pt>
                <c:pt idx="6433">
                  <c:v>44870</c:v>
                </c:pt>
                <c:pt idx="6434">
                  <c:v>44870</c:v>
                </c:pt>
                <c:pt idx="6435">
                  <c:v>44870</c:v>
                </c:pt>
                <c:pt idx="6436">
                  <c:v>44870</c:v>
                </c:pt>
                <c:pt idx="6437">
                  <c:v>44870</c:v>
                </c:pt>
                <c:pt idx="6438">
                  <c:v>44870</c:v>
                </c:pt>
                <c:pt idx="6439">
                  <c:v>44870</c:v>
                </c:pt>
                <c:pt idx="6440">
                  <c:v>44870</c:v>
                </c:pt>
                <c:pt idx="6441">
                  <c:v>44870</c:v>
                </c:pt>
                <c:pt idx="6442">
                  <c:v>44870</c:v>
                </c:pt>
                <c:pt idx="6443">
                  <c:v>44870</c:v>
                </c:pt>
                <c:pt idx="6444">
                  <c:v>44870</c:v>
                </c:pt>
                <c:pt idx="6445">
                  <c:v>44870</c:v>
                </c:pt>
                <c:pt idx="6446">
                  <c:v>44870</c:v>
                </c:pt>
                <c:pt idx="6447">
                  <c:v>44870</c:v>
                </c:pt>
                <c:pt idx="6448">
                  <c:v>44870</c:v>
                </c:pt>
                <c:pt idx="6449">
                  <c:v>44870</c:v>
                </c:pt>
                <c:pt idx="6450">
                  <c:v>44870</c:v>
                </c:pt>
                <c:pt idx="6451">
                  <c:v>44870</c:v>
                </c:pt>
                <c:pt idx="6452">
                  <c:v>44870</c:v>
                </c:pt>
                <c:pt idx="6453">
                  <c:v>44870</c:v>
                </c:pt>
                <c:pt idx="6454">
                  <c:v>44870</c:v>
                </c:pt>
                <c:pt idx="6455">
                  <c:v>38796.667000000001</c:v>
                </c:pt>
                <c:pt idx="6456">
                  <c:v>38796.667000000001</c:v>
                </c:pt>
                <c:pt idx="6457">
                  <c:v>38796.667000000001</c:v>
                </c:pt>
                <c:pt idx="6458">
                  <c:v>38796.667000000001</c:v>
                </c:pt>
                <c:pt idx="6459">
                  <c:v>38796.667000000001</c:v>
                </c:pt>
                <c:pt idx="6460">
                  <c:v>38796.667000000001</c:v>
                </c:pt>
                <c:pt idx="6461">
                  <c:v>38796.667000000001</c:v>
                </c:pt>
                <c:pt idx="6462">
                  <c:v>38796.667000000001</c:v>
                </c:pt>
                <c:pt idx="6463">
                  <c:v>38796.667000000001</c:v>
                </c:pt>
                <c:pt idx="6464">
                  <c:v>38796.667000000001</c:v>
                </c:pt>
                <c:pt idx="6465">
                  <c:v>38796.667000000001</c:v>
                </c:pt>
                <c:pt idx="6466">
                  <c:v>38796.667000000001</c:v>
                </c:pt>
                <c:pt idx="6467">
                  <c:v>38796.667000000001</c:v>
                </c:pt>
                <c:pt idx="6468">
                  <c:v>38796.667000000001</c:v>
                </c:pt>
                <c:pt idx="6469">
                  <c:v>38796.667000000001</c:v>
                </c:pt>
                <c:pt idx="6470">
                  <c:v>38796.667000000001</c:v>
                </c:pt>
                <c:pt idx="6471">
                  <c:v>38796.667000000001</c:v>
                </c:pt>
                <c:pt idx="6472">
                  <c:v>38796.667000000001</c:v>
                </c:pt>
                <c:pt idx="6473">
                  <c:v>38796.667000000001</c:v>
                </c:pt>
                <c:pt idx="6474">
                  <c:v>38796.667000000001</c:v>
                </c:pt>
                <c:pt idx="6475">
                  <c:v>38796.667000000001</c:v>
                </c:pt>
                <c:pt idx="6476">
                  <c:v>38796.667000000001</c:v>
                </c:pt>
                <c:pt idx="6477">
                  <c:v>38796.667000000001</c:v>
                </c:pt>
                <c:pt idx="6478">
                  <c:v>38796.667000000001</c:v>
                </c:pt>
                <c:pt idx="6479">
                  <c:v>38796.667000000001</c:v>
                </c:pt>
                <c:pt idx="6480">
                  <c:v>38796.667000000001</c:v>
                </c:pt>
                <c:pt idx="6481">
                  <c:v>38796.667000000001</c:v>
                </c:pt>
                <c:pt idx="6482">
                  <c:v>38796.667000000001</c:v>
                </c:pt>
                <c:pt idx="6483">
                  <c:v>38796.667000000001</c:v>
                </c:pt>
                <c:pt idx="6484">
                  <c:v>38796.667000000001</c:v>
                </c:pt>
                <c:pt idx="6485">
                  <c:v>38796.667000000001</c:v>
                </c:pt>
                <c:pt idx="6486">
                  <c:v>38796.667000000001</c:v>
                </c:pt>
                <c:pt idx="6487">
                  <c:v>38796.667000000001</c:v>
                </c:pt>
                <c:pt idx="6488">
                  <c:v>38796.667000000001</c:v>
                </c:pt>
                <c:pt idx="6489">
                  <c:v>38796.667000000001</c:v>
                </c:pt>
                <c:pt idx="6490">
                  <c:v>38796.667000000001</c:v>
                </c:pt>
                <c:pt idx="6491">
                  <c:v>38796.667000000001</c:v>
                </c:pt>
                <c:pt idx="6492">
                  <c:v>38796.667000000001</c:v>
                </c:pt>
                <c:pt idx="6493">
                  <c:v>38796.667000000001</c:v>
                </c:pt>
                <c:pt idx="6494">
                  <c:v>38796.667000000001</c:v>
                </c:pt>
                <c:pt idx="6495">
                  <c:v>35760</c:v>
                </c:pt>
                <c:pt idx="6496">
                  <c:v>35760</c:v>
                </c:pt>
                <c:pt idx="6497">
                  <c:v>35760</c:v>
                </c:pt>
                <c:pt idx="6498">
                  <c:v>35760</c:v>
                </c:pt>
                <c:pt idx="6499">
                  <c:v>35760</c:v>
                </c:pt>
                <c:pt idx="6500">
                  <c:v>35760</c:v>
                </c:pt>
                <c:pt idx="6501">
                  <c:v>35760</c:v>
                </c:pt>
                <c:pt idx="6502">
                  <c:v>35760</c:v>
                </c:pt>
                <c:pt idx="6503">
                  <c:v>35760</c:v>
                </c:pt>
                <c:pt idx="6504">
                  <c:v>35760</c:v>
                </c:pt>
                <c:pt idx="6505">
                  <c:v>35760</c:v>
                </c:pt>
                <c:pt idx="6506">
                  <c:v>35760</c:v>
                </c:pt>
                <c:pt idx="6507">
                  <c:v>35760</c:v>
                </c:pt>
                <c:pt idx="6508">
                  <c:v>35760</c:v>
                </c:pt>
                <c:pt idx="6509">
                  <c:v>35760</c:v>
                </c:pt>
                <c:pt idx="6510">
                  <c:v>35760</c:v>
                </c:pt>
                <c:pt idx="6511">
                  <c:v>35760</c:v>
                </c:pt>
                <c:pt idx="6512">
                  <c:v>35760</c:v>
                </c:pt>
                <c:pt idx="6513">
                  <c:v>35760</c:v>
                </c:pt>
                <c:pt idx="6514">
                  <c:v>35760</c:v>
                </c:pt>
                <c:pt idx="6515">
                  <c:v>35760</c:v>
                </c:pt>
                <c:pt idx="6516">
                  <c:v>35760</c:v>
                </c:pt>
                <c:pt idx="6517">
                  <c:v>35760</c:v>
                </c:pt>
                <c:pt idx="6518">
                  <c:v>35760</c:v>
                </c:pt>
                <c:pt idx="6519">
                  <c:v>35760</c:v>
                </c:pt>
                <c:pt idx="6520">
                  <c:v>35760</c:v>
                </c:pt>
                <c:pt idx="6521">
                  <c:v>35760</c:v>
                </c:pt>
                <c:pt idx="6522">
                  <c:v>35760</c:v>
                </c:pt>
                <c:pt idx="6523">
                  <c:v>35760</c:v>
                </c:pt>
                <c:pt idx="6524">
                  <c:v>35760</c:v>
                </c:pt>
                <c:pt idx="6525">
                  <c:v>35760</c:v>
                </c:pt>
                <c:pt idx="6526">
                  <c:v>35760</c:v>
                </c:pt>
                <c:pt idx="6527">
                  <c:v>35760</c:v>
                </c:pt>
                <c:pt idx="6528">
                  <c:v>35760</c:v>
                </c:pt>
                <c:pt idx="6529">
                  <c:v>35760</c:v>
                </c:pt>
                <c:pt idx="6530">
                  <c:v>35760</c:v>
                </c:pt>
                <c:pt idx="6531">
                  <c:v>35760</c:v>
                </c:pt>
                <c:pt idx="6532">
                  <c:v>35760</c:v>
                </c:pt>
                <c:pt idx="6533">
                  <c:v>35760</c:v>
                </c:pt>
                <c:pt idx="6534">
                  <c:v>35760</c:v>
                </c:pt>
                <c:pt idx="6535">
                  <c:v>35760</c:v>
                </c:pt>
                <c:pt idx="6536">
                  <c:v>35760</c:v>
                </c:pt>
                <c:pt idx="6537">
                  <c:v>35760</c:v>
                </c:pt>
                <c:pt idx="6538">
                  <c:v>35760</c:v>
                </c:pt>
                <c:pt idx="6539">
                  <c:v>35760</c:v>
                </c:pt>
                <c:pt idx="6540">
                  <c:v>35760</c:v>
                </c:pt>
                <c:pt idx="6541">
                  <c:v>35760</c:v>
                </c:pt>
                <c:pt idx="6542">
                  <c:v>35760</c:v>
                </c:pt>
                <c:pt idx="6543">
                  <c:v>35760</c:v>
                </c:pt>
                <c:pt idx="6544">
                  <c:v>35760</c:v>
                </c:pt>
                <c:pt idx="6545">
                  <c:v>35760</c:v>
                </c:pt>
                <c:pt idx="6546">
                  <c:v>35760</c:v>
                </c:pt>
                <c:pt idx="6547">
                  <c:v>35760</c:v>
                </c:pt>
                <c:pt idx="6548">
                  <c:v>35760</c:v>
                </c:pt>
                <c:pt idx="6549">
                  <c:v>35760</c:v>
                </c:pt>
                <c:pt idx="6550">
                  <c:v>35760</c:v>
                </c:pt>
                <c:pt idx="6551">
                  <c:v>35760</c:v>
                </c:pt>
                <c:pt idx="6552">
                  <c:v>35760</c:v>
                </c:pt>
                <c:pt idx="6553">
                  <c:v>35760</c:v>
                </c:pt>
                <c:pt idx="6554">
                  <c:v>34113.332999999999</c:v>
                </c:pt>
                <c:pt idx="6555">
                  <c:v>34113.332999999999</c:v>
                </c:pt>
                <c:pt idx="6556">
                  <c:v>34113.332999999999</c:v>
                </c:pt>
                <c:pt idx="6557">
                  <c:v>34113.332999999999</c:v>
                </c:pt>
                <c:pt idx="6558">
                  <c:v>34113.332999999999</c:v>
                </c:pt>
                <c:pt idx="6559">
                  <c:v>34113.332999999999</c:v>
                </c:pt>
                <c:pt idx="6560">
                  <c:v>34113.332999999999</c:v>
                </c:pt>
                <c:pt idx="6561">
                  <c:v>34113.332999999999</c:v>
                </c:pt>
                <c:pt idx="6562">
                  <c:v>34113.332999999999</c:v>
                </c:pt>
                <c:pt idx="6563">
                  <c:v>34113.332999999999</c:v>
                </c:pt>
                <c:pt idx="6564">
                  <c:v>34113.332999999999</c:v>
                </c:pt>
                <c:pt idx="6565">
                  <c:v>34113.332999999999</c:v>
                </c:pt>
                <c:pt idx="6566">
                  <c:v>34113.332999999999</c:v>
                </c:pt>
                <c:pt idx="6567">
                  <c:v>34113.332999999999</c:v>
                </c:pt>
                <c:pt idx="6568">
                  <c:v>34113.332999999999</c:v>
                </c:pt>
                <c:pt idx="6569">
                  <c:v>34113.332999999999</c:v>
                </c:pt>
                <c:pt idx="6570">
                  <c:v>34113.332999999999</c:v>
                </c:pt>
                <c:pt idx="6571">
                  <c:v>34113.332999999999</c:v>
                </c:pt>
                <c:pt idx="6572">
                  <c:v>34113.332999999999</c:v>
                </c:pt>
                <c:pt idx="6573">
                  <c:v>34113.332999999999</c:v>
                </c:pt>
                <c:pt idx="6574">
                  <c:v>34113.332999999999</c:v>
                </c:pt>
                <c:pt idx="6575">
                  <c:v>34113.332999999999</c:v>
                </c:pt>
                <c:pt idx="6576">
                  <c:v>34113.332999999999</c:v>
                </c:pt>
                <c:pt idx="6577">
                  <c:v>34113.332999999999</c:v>
                </c:pt>
                <c:pt idx="6578">
                  <c:v>34113.332999999999</c:v>
                </c:pt>
                <c:pt idx="6579">
                  <c:v>34113.332999999999</c:v>
                </c:pt>
                <c:pt idx="6580">
                  <c:v>34113.332999999999</c:v>
                </c:pt>
                <c:pt idx="6581">
                  <c:v>34113.332999999999</c:v>
                </c:pt>
                <c:pt idx="6582">
                  <c:v>34113.332999999999</c:v>
                </c:pt>
                <c:pt idx="6583">
                  <c:v>34113.332999999999</c:v>
                </c:pt>
                <c:pt idx="6584">
                  <c:v>34113.332999999999</c:v>
                </c:pt>
                <c:pt idx="6585">
                  <c:v>34113.332999999999</c:v>
                </c:pt>
                <c:pt idx="6586">
                  <c:v>34113.332999999999</c:v>
                </c:pt>
                <c:pt idx="6587">
                  <c:v>34113.332999999999</c:v>
                </c:pt>
                <c:pt idx="6588">
                  <c:v>34113.332999999999</c:v>
                </c:pt>
                <c:pt idx="6589">
                  <c:v>34113.332999999999</c:v>
                </c:pt>
                <c:pt idx="6590">
                  <c:v>34113.332999999999</c:v>
                </c:pt>
                <c:pt idx="6591">
                  <c:v>34113.332999999999</c:v>
                </c:pt>
                <c:pt idx="6592">
                  <c:v>34113.332999999999</c:v>
                </c:pt>
                <c:pt idx="6593">
                  <c:v>34113.332999999999</c:v>
                </c:pt>
                <c:pt idx="6594">
                  <c:v>34113.332999999999</c:v>
                </c:pt>
                <c:pt idx="6595">
                  <c:v>28735</c:v>
                </c:pt>
                <c:pt idx="6596">
                  <c:v>28735</c:v>
                </c:pt>
                <c:pt idx="6597">
                  <c:v>28735</c:v>
                </c:pt>
                <c:pt idx="6598">
                  <c:v>28735</c:v>
                </c:pt>
                <c:pt idx="6599">
                  <c:v>28735</c:v>
                </c:pt>
                <c:pt idx="6600">
                  <c:v>28735</c:v>
                </c:pt>
                <c:pt idx="6601">
                  <c:v>28735</c:v>
                </c:pt>
                <c:pt idx="6602">
                  <c:v>28735</c:v>
                </c:pt>
                <c:pt idx="6603">
                  <c:v>28735</c:v>
                </c:pt>
                <c:pt idx="6604">
                  <c:v>28735</c:v>
                </c:pt>
                <c:pt idx="6605">
                  <c:v>28735</c:v>
                </c:pt>
                <c:pt idx="6606">
                  <c:v>28735</c:v>
                </c:pt>
                <c:pt idx="6607">
                  <c:v>28735</c:v>
                </c:pt>
                <c:pt idx="6608">
                  <c:v>28735</c:v>
                </c:pt>
                <c:pt idx="6609">
                  <c:v>28735</c:v>
                </c:pt>
                <c:pt idx="6610">
                  <c:v>28735</c:v>
                </c:pt>
                <c:pt idx="6611">
                  <c:v>28735</c:v>
                </c:pt>
                <c:pt idx="6612">
                  <c:v>28735</c:v>
                </c:pt>
                <c:pt idx="6613">
                  <c:v>28735</c:v>
                </c:pt>
                <c:pt idx="6614">
                  <c:v>28735</c:v>
                </c:pt>
                <c:pt idx="6615">
                  <c:v>28735</c:v>
                </c:pt>
                <c:pt idx="6616">
                  <c:v>28735</c:v>
                </c:pt>
                <c:pt idx="6617">
                  <c:v>28735</c:v>
                </c:pt>
                <c:pt idx="6618">
                  <c:v>28735</c:v>
                </c:pt>
                <c:pt idx="6619">
                  <c:v>28735</c:v>
                </c:pt>
                <c:pt idx="6620">
                  <c:v>28735</c:v>
                </c:pt>
                <c:pt idx="6621">
                  <c:v>28735</c:v>
                </c:pt>
                <c:pt idx="6622">
                  <c:v>28735</c:v>
                </c:pt>
                <c:pt idx="6623">
                  <c:v>28735</c:v>
                </c:pt>
                <c:pt idx="6624">
                  <c:v>28735</c:v>
                </c:pt>
                <c:pt idx="6625">
                  <c:v>28735</c:v>
                </c:pt>
                <c:pt idx="6626">
                  <c:v>28735</c:v>
                </c:pt>
                <c:pt idx="6627">
                  <c:v>28735</c:v>
                </c:pt>
                <c:pt idx="6628">
                  <c:v>28735</c:v>
                </c:pt>
                <c:pt idx="6629">
                  <c:v>28735</c:v>
                </c:pt>
                <c:pt idx="6630">
                  <c:v>28735</c:v>
                </c:pt>
                <c:pt idx="6631">
                  <c:v>28735</c:v>
                </c:pt>
                <c:pt idx="6632">
                  <c:v>28735</c:v>
                </c:pt>
                <c:pt idx="6633">
                  <c:v>28153.332999999999</c:v>
                </c:pt>
                <c:pt idx="6634">
                  <c:v>28153.332999999999</c:v>
                </c:pt>
                <c:pt idx="6635">
                  <c:v>28153.332999999999</c:v>
                </c:pt>
                <c:pt idx="6636">
                  <c:v>28153.332999999999</c:v>
                </c:pt>
                <c:pt idx="6637">
                  <c:v>28153.332999999999</c:v>
                </c:pt>
                <c:pt idx="6638">
                  <c:v>28153.332999999999</c:v>
                </c:pt>
                <c:pt idx="6639">
                  <c:v>28153.332999999999</c:v>
                </c:pt>
                <c:pt idx="6640">
                  <c:v>28153.332999999999</c:v>
                </c:pt>
                <c:pt idx="6641">
                  <c:v>28153.332999999999</c:v>
                </c:pt>
                <c:pt idx="6642">
                  <c:v>28820</c:v>
                </c:pt>
                <c:pt idx="6643">
                  <c:v>28820</c:v>
                </c:pt>
                <c:pt idx="6644">
                  <c:v>28820</c:v>
                </c:pt>
                <c:pt idx="6645">
                  <c:v>28820</c:v>
                </c:pt>
                <c:pt idx="6646">
                  <c:v>28820</c:v>
                </c:pt>
                <c:pt idx="6647">
                  <c:v>28820</c:v>
                </c:pt>
                <c:pt idx="6648">
                  <c:v>28820</c:v>
                </c:pt>
                <c:pt idx="6649">
                  <c:v>28820</c:v>
                </c:pt>
                <c:pt idx="6650">
                  <c:v>28820</c:v>
                </c:pt>
                <c:pt idx="6651">
                  <c:v>28820</c:v>
                </c:pt>
                <c:pt idx="6652">
                  <c:v>28820</c:v>
                </c:pt>
                <c:pt idx="6653">
                  <c:v>28820</c:v>
                </c:pt>
                <c:pt idx="6654">
                  <c:v>28820</c:v>
                </c:pt>
                <c:pt idx="6655">
                  <c:v>28820</c:v>
                </c:pt>
                <c:pt idx="6656">
                  <c:v>28820</c:v>
                </c:pt>
                <c:pt idx="6657">
                  <c:v>28820</c:v>
                </c:pt>
                <c:pt idx="6658">
                  <c:v>28820</c:v>
                </c:pt>
                <c:pt idx="6659">
                  <c:v>28820</c:v>
                </c:pt>
                <c:pt idx="6660">
                  <c:v>28820</c:v>
                </c:pt>
                <c:pt idx="6661">
                  <c:v>28820</c:v>
                </c:pt>
                <c:pt idx="6662">
                  <c:v>28820</c:v>
                </c:pt>
                <c:pt idx="6663">
                  <c:v>28820</c:v>
                </c:pt>
                <c:pt idx="6664">
                  <c:v>28820</c:v>
                </c:pt>
                <c:pt idx="6665">
                  <c:v>28820</c:v>
                </c:pt>
                <c:pt idx="6666">
                  <c:v>28820</c:v>
                </c:pt>
                <c:pt idx="6667">
                  <c:v>28820</c:v>
                </c:pt>
                <c:pt idx="6668">
                  <c:v>28820</c:v>
                </c:pt>
                <c:pt idx="6669">
                  <c:v>28820</c:v>
                </c:pt>
                <c:pt idx="6670">
                  <c:v>28820</c:v>
                </c:pt>
                <c:pt idx="6671">
                  <c:v>28820</c:v>
                </c:pt>
                <c:pt idx="6672">
                  <c:v>28820</c:v>
                </c:pt>
                <c:pt idx="6673">
                  <c:v>29543.332999999999</c:v>
                </c:pt>
                <c:pt idx="6674">
                  <c:v>29543.332999999999</c:v>
                </c:pt>
                <c:pt idx="6675">
                  <c:v>29543.332999999999</c:v>
                </c:pt>
                <c:pt idx="6676">
                  <c:v>29543.332999999999</c:v>
                </c:pt>
                <c:pt idx="6677">
                  <c:v>29543.332999999999</c:v>
                </c:pt>
                <c:pt idx="6678">
                  <c:v>29543.332999999999</c:v>
                </c:pt>
                <c:pt idx="6679">
                  <c:v>29543.332999999999</c:v>
                </c:pt>
                <c:pt idx="6680">
                  <c:v>29543.332999999999</c:v>
                </c:pt>
                <c:pt idx="6681">
                  <c:v>29543.332999999999</c:v>
                </c:pt>
                <c:pt idx="6682">
                  <c:v>28905</c:v>
                </c:pt>
                <c:pt idx="6683">
                  <c:v>28905</c:v>
                </c:pt>
                <c:pt idx="6684">
                  <c:v>28905</c:v>
                </c:pt>
                <c:pt idx="6685">
                  <c:v>28905</c:v>
                </c:pt>
                <c:pt idx="6686">
                  <c:v>28905</c:v>
                </c:pt>
                <c:pt idx="6687">
                  <c:v>28905</c:v>
                </c:pt>
                <c:pt idx="6688">
                  <c:v>28905</c:v>
                </c:pt>
                <c:pt idx="6689">
                  <c:v>28905</c:v>
                </c:pt>
                <c:pt idx="6690">
                  <c:v>28905</c:v>
                </c:pt>
                <c:pt idx="6691">
                  <c:v>28905</c:v>
                </c:pt>
                <c:pt idx="6692">
                  <c:v>28905</c:v>
                </c:pt>
                <c:pt idx="6693">
                  <c:v>28905</c:v>
                </c:pt>
                <c:pt idx="6694">
                  <c:v>28905</c:v>
                </c:pt>
                <c:pt idx="6695">
                  <c:v>28905</c:v>
                </c:pt>
                <c:pt idx="6696">
                  <c:v>28905</c:v>
                </c:pt>
                <c:pt idx="6697">
                  <c:v>28905</c:v>
                </c:pt>
                <c:pt idx="6698">
                  <c:v>28905</c:v>
                </c:pt>
                <c:pt idx="6699">
                  <c:v>28905</c:v>
                </c:pt>
                <c:pt idx="6700">
                  <c:v>28905</c:v>
                </c:pt>
                <c:pt idx="6701">
                  <c:v>28905</c:v>
                </c:pt>
                <c:pt idx="6702">
                  <c:v>28905</c:v>
                </c:pt>
                <c:pt idx="6703">
                  <c:v>28905</c:v>
                </c:pt>
                <c:pt idx="6704">
                  <c:v>28905</c:v>
                </c:pt>
                <c:pt idx="6705">
                  <c:v>28905</c:v>
                </c:pt>
                <c:pt idx="6706">
                  <c:v>28905</c:v>
                </c:pt>
                <c:pt idx="6707">
                  <c:v>28905</c:v>
                </c:pt>
                <c:pt idx="6708">
                  <c:v>28905</c:v>
                </c:pt>
                <c:pt idx="6709">
                  <c:v>28905</c:v>
                </c:pt>
                <c:pt idx="6710">
                  <c:v>28905</c:v>
                </c:pt>
                <c:pt idx="6711">
                  <c:v>28905</c:v>
                </c:pt>
                <c:pt idx="6712">
                  <c:v>28905</c:v>
                </c:pt>
                <c:pt idx="6713">
                  <c:v>28905</c:v>
                </c:pt>
                <c:pt idx="6714">
                  <c:v>28905</c:v>
                </c:pt>
                <c:pt idx="6715">
                  <c:v>28905</c:v>
                </c:pt>
                <c:pt idx="6716">
                  <c:v>28905</c:v>
                </c:pt>
                <c:pt idx="6717">
                  <c:v>28905</c:v>
                </c:pt>
                <c:pt idx="6718">
                  <c:v>28905</c:v>
                </c:pt>
                <c:pt idx="6719">
                  <c:v>28905</c:v>
                </c:pt>
                <c:pt idx="6720">
                  <c:v>28905</c:v>
                </c:pt>
                <c:pt idx="6721">
                  <c:v>28905</c:v>
                </c:pt>
                <c:pt idx="6722">
                  <c:v>28905</c:v>
                </c:pt>
                <c:pt idx="6723">
                  <c:v>28905</c:v>
                </c:pt>
                <c:pt idx="6724">
                  <c:v>28905</c:v>
                </c:pt>
                <c:pt idx="6725">
                  <c:v>28905</c:v>
                </c:pt>
                <c:pt idx="6726">
                  <c:v>28905</c:v>
                </c:pt>
                <c:pt idx="6727">
                  <c:v>28905</c:v>
                </c:pt>
                <c:pt idx="6728">
                  <c:v>28905</c:v>
                </c:pt>
                <c:pt idx="6729">
                  <c:v>28905</c:v>
                </c:pt>
                <c:pt idx="6730">
                  <c:v>28905</c:v>
                </c:pt>
                <c:pt idx="6731">
                  <c:v>28905</c:v>
                </c:pt>
                <c:pt idx="6732">
                  <c:v>28905</c:v>
                </c:pt>
                <c:pt idx="6733">
                  <c:v>28905</c:v>
                </c:pt>
                <c:pt idx="6734">
                  <c:v>28905</c:v>
                </c:pt>
                <c:pt idx="6735">
                  <c:v>28905</c:v>
                </c:pt>
                <c:pt idx="6736">
                  <c:v>28905</c:v>
                </c:pt>
                <c:pt idx="6737">
                  <c:v>28905</c:v>
                </c:pt>
                <c:pt idx="6738">
                  <c:v>28266.667000000001</c:v>
                </c:pt>
                <c:pt idx="6739">
                  <c:v>28266.667000000001</c:v>
                </c:pt>
                <c:pt idx="6740">
                  <c:v>28266.667000000001</c:v>
                </c:pt>
                <c:pt idx="6741">
                  <c:v>28266.667000000001</c:v>
                </c:pt>
                <c:pt idx="6742">
                  <c:v>28266.667000000001</c:v>
                </c:pt>
                <c:pt idx="6743">
                  <c:v>28266.667000000001</c:v>
                </c:pt>
                <c:pt idx="6744">
                  <c:v>28266.667000000001</c:v>
                </c:pt>
                <c:pt idx="6745">
                  <c:v>28266.667000000001</c:v>
                </c:pt>
                <c:pt idx="6746">
                  <c:v>28266.667000000001</c:v>
                </c:pt>
                <c:pt idx="6747">
                  <c:v>28266.667000000001</c:v>
                </c:pt>
                <c:pt idx="6748">
                  <c:v>28266.667000000001</c:v>
                </c:pt>
                <c:pt idx="6749">
                  <c:v>28266.667000000001</c:v>
                </c:pt>
                <c:pt idx="6750">
                  <c:v>28266.667000000001</c:v>
                </c:pt>
                <c:pt idx="6751">
                  <c:v>28266.667000000001</c:v>
                </c:pt>
                <c:pt idx="6752">
                  <c:v>28266.667000000001</c:v>
                </c:pt>
                <c:pt idx="6753">
                  <c:v>28266.667000000001</c:v>
                </c:pt>
                <c:pt idx="6754">
                  <c:v>28266.667000000001</c:v>
                </c:pt>
                <c:pt idx="6755">
                  <c:v>28266.667000000001</c:v>
                </c:pt>
                <c:pt idx="6756">
                  <c:v>28266.667000000001</c:v>
                </c:pt>
                <c:pt idx="6757">
                  <c:v>28266.667000000001</c:v>
                </c:pt>
                <c:pt idx="6758">
                  <c:v>28266.667000000001</c:v>
                </c:pt>
                <c:pt idx="6759">
                  <c:v>28266.667000000001</c:v>
                </c:pt>
                <c:pt idx="6760">
                  <c:v>28266.667000000001</c:v>
                </c:pt>
                <c:pt idx="6761">
                  <c:v>28266.667000000001</c:v>
                </c:pt>
                <c:pt idx="6762">
                  <c:v>28266.667000000001</c:v>
                </c:pt>
                <c:pt idx="6763">
                  <c:v>28266.667000000001</c:v>
                </c:pt>
                <c:pt idx="6764">
                  <c:v>28266.667000000001</c:v>
                </c:pt>
                <c:pt idx="6765">
                  <c:v>28266.667000000001</c:v>
                </c:pt>
                <c:pt idx="6766">
                  <c:v>28266.667000000001</c:v>
                </c:pt>
                <c:pt idx="6767">
                  <c:v>28266.667000000001</c:v>
                </c:pt>
                <c:pt idx="6768">
                  <c:v>28266.667000000001</c:v>
                </c:pt>
                <c:pt idx="6769">
                  <c:v>28266.667000000001</c:v>
                </c:pt>
                <c:pt idx="6770">
                  <c:v>28266.667000000001</c:v>
                </c:pt>
                <c:pt idx="6771">
                  <c:v>28266.667000000001</c:v>
                </c:pt>
                <c:pt idx="6772">
                  <c:v>28266.667000000001</c:v>
                </c:pt>
                <c:pt idx="6773">
                  <c:v>28266.667000000001</c:v>
                </c:pt>
                <c:pt idx="6774">
                  <c:v>28266.667000000001</c:v>
                </c:pt>
                <c:pt idx="6775">
                  <c:v>28266.667000000001</c:v>
                </c:pt>
                <c:pt idx="6776">
                  <c:v>28266.667000000001</c:v>
                </c:pt>
                <c:pt idx="6777">
                  <c:v>28266.667000000001</c:v>
                </c:pt>
                <c:pt idx="6778">
                  <c:v>28905</c:v>
                </c:pt>
                <c:pt idx="6779">
                  <c:v>28905</c:v>
                </c:pt>
                <c:pt idx="6780">
                  <c:v>28905</c:v>
                </c:pt>
                <c:pt idx="6781">
                  <c:v>28905</c:v>
                </c:pt>
                <c:pt idx="6782">
                  <c:v>28905</c:v>
                </c:pt>
                <c:pt idx="6783">
                  <c:v>28905</c:v>
                </c:pt>
                <c:pt idx="6784">
                  <c:v>28905</c:v>
                </c:pt>
                <c:pt idx="6785">
                  <c:v>28905</c:v>
                </c:pt>
                <c:pt idx="6786">
                  <c:v>28905</c:v>
                </c:pt>
                <c:pt idx="6787">
                  <c:v>28905</c:v>
                </c:pt>
                <c:pt idx="6788">
                  <c:v>28905</c:v>
                </c:pt>
                <c:pt idx="6789">
                  <c:v>28905</c:v>
                </c:pt>
                <c:pt idx="6790">
                  <c:v>28905</c:v>
                </c:pt>
                <c:pt idx="6791">
                  <c:v>28905</c:v>
                </c:pt>
                <c:pt idx="6792">
                  <c:v>28905</c:v>
                </c:pt>
                <c:pt idx="6793">
                  <c:v>28905</c:v>
                </c:pt>
                <c:pt idx="6794">
                  <c:v>28905</c:v>
                </c:pt>
                <c:pt idx="6795">
                  <c:v>28905</c:v>
                </c:pt>
                <c:pt idx="6796">
                  <c:v>28905</c:v>
                </c:pt>
                <c:pt idx="6797">
                  <c:v>28905</c:v>
                </c:pt>
                <c:pt idx="6798">
                  <c:v>28905</c:v>
                </c:pt>
                <c:pt idx="6799">
                  <c:v>28905</c:v>
                </c:pt>
                <c:pt idx="6800">
                  <c:v>28905</c:v>
                </c:pt>
                <c:pt idx="6801">
                  <c:v>28905</c:v>
                </c:pt>
                <c:pt idx="6802">
                  <c:v>28905</c:v>
                </c:pt>
                <c:pt idx="6803">
                  <c:v>28905</c:v>
                </c:pt>
                <c:pt idx="6804">
                  <c:v>28905</c:v>
                </c:pt>
                <c:pt idx="6805">
                  <c:v>28905</c:v>
                </c:pt>
                <c:pt idx="6806">
                  <c:v>28905</c:v>
                </c:pt>
                <c:pt idx="6807">
                  <c:v>28905</c:v>
                </c:pt>
                <c:pt idx="6808">
                  <c:v>28905</c:v>
                </c:pt>
                <c:pt idx="6809">
                  <c:v>28905</c:v>
                </c:pt>
                <c:pt idx="6810">
                  <c:v>28905</c:v>
                </c:pt>
                <c:pt idx="6811">
                  <c:v>28905</c:v>
                </c:pt>
                <c:pt idx="6812">
                  <c:v>28905</c:v>
                </c:pt>
                <c:pt idx="6813">
                  <c:v>28905</c:v>
                </c:pt>
                <c:pt idx="6814">
                  <c:v>28905</c:v>
                </c:pt>
                <c:pt idx="6815">
                  <c:v>28905</c:v>
                </c:pt>
                <c:pt idx="6816">
                  <c:v>28905</c:v>
                </c:pt>
                <c:pt idx="6817">
                  <c:v>28905</c:v>
                </c:pt>
                <c:pt idx="6818">
                  <c:v>28905</c:v>
                </c:pt>
                <c:pt idx="6819">
                  <c:v>28905</c:v>
                </c:pt>
                <c:pt idx="6820">
                  <c:v>28905</c:v>
                </c:pt>
                <c:pt idx="6821">
                  <c:v>28905</c:v>
                </c:pt>
                <c:pt idx="6822">
                  <c:v>28905</c:v>
                </c:pt>
                <c:pt idx="6823">
                  <c:v>28905</c:v>
                </c:pt>
                <c:pt idx="6824">
                  <c:v>28905</c:v>
                </c:pt>
                <c:pt idx="6825">
                  <c:v>28905</c:v>
                </c:pt>
                <c:pt idx="6826">
                  <c:v>28905</c:v>
                </c:pt>
                <c:pt idx="6827">
                  <c:v>28905</c:v>
                </c:pt>
                <c:pt idx="6828">
                  <c:v>28905</c:v>
                </c:pt>
                <c:pt idx="6829">
                  <c:v>28905</c:v>
                </c:pt>
                <c:pt idx="6830">
                  <c:v>28905</c:v>
                </c:pt>
                <c:pt idx="6831">
                  <c:v>28905</c:v>
                </c:pt>
                <c:pt idx="6832">
                  <c:v>28905</c:v>
                </c:pt>
                <c:pt idx="6833">
                  <c:v>28905</c:v>
                </c:pt>
                <c:pt idx="6834">
                  <c:v>28905</c:v>
                </c:pt>
                <c:pt idx="6835">
                  <c:v>28905</c:v>
                </c:pt>
                <c:pt idx="6836">
                  <c:v>28905</c:v>
                </c:pt>
                <c:pt idx="6837">
                  <c:v>28905</c:v>
                </c:pt>
                <c:pt idx="6838">
                  <c:v>28905</c:v>
                </c:pt>
                <c:pt idx="6839">
                  <c:v>28905</c:v>
                </c:pt>
                <c:pt idx="6840">
                  <c:v>28905</c:v>
                </c:pt>
                <c:pt idx="6841">
                  <c:v>28905</c:v>
                </c:pt>
                <c:pt idx="6842">
                  <c:v>28905</c:v>
                </c:pt>
                <c:pt idx="6843">
                  <c:v>28905</c:v>
                </c:pt>
                <c:pt idx="6844">
                  <c:v>28905</c:v>
                </c:pt>
                <c:pt idx="6845">
                  <c:v>28905</c:v>
                </c:pt>
                <c:pt idx="6846">
                  <c:v>28905</c:v>
                </c:pt>
                <c:pt idx="6847">
                  <c:v>28905</c:v>
                </c:pt>
                <c:pt idx="6848">
                  <c:v>28905</c:v>
                </c:pt>
                <c:pt idx="6849">
                  <c:v>28905</c:v>
                </c:pt>
                <c:pt idx="6850">
                  <c:v>28905</c:v>
                </c:pt>
                <c:pt idx="6851">
                  <c:v>28905</c:v>
                </c:pt>
                <c:pt idx="6852">
                  <c:v>28905</c:v>
                </c:pt>
                <c:pt idx="6853">
                  <c:v>28905</c:v>
                </c:pt>
                <c:pt idx="6854">
                  <c:v>28905</c:v>
                </c:pt>
                <c:pt idx="6855">
                  <c:v>28905</c:v>
                </c:pt>
                <c:pt idx="6856">
                  <c:v>28905</c:v>
                </c:pt>
                <c:pt idx="6857">
                  <c:v>28905</c:v>
                </c:pt>
                <c:pt idx="6858">
                  <c:v>28905</c:v>
                </c:pt>
                <c:pt idx="6859">
                  <c:v>28905</c:v>
                </c:pt>
                <c:pt idx="6860">
                  <c:v>28905</c:v>
                </c:pt>
                <c:pt idx="6861">
                  <c:v>28905</c:v>
                </c:pt>
                <c:pt idx="6862">
                  <c:v>28905</c:v>
                </c:pt>
                <c:pt idx="6863">
                  <c:v>28905</c:v>
                </c:pt>
                <c:pt idx="6864">
                  <c:v>28905</c:v>
                </c:pt>
                <c:pt idx="6865">
                  <c:v>28905</c:v>
                </c:pt>
                <c:pt idx="6866">
                  <c:v>28905</c:v>
                </c:pt>
                <c:pt idx="6867">
                  <c:v>28905</c:v>
                </c:pt>
                <c:pt idx="6868">
                  <c:v>28905</c:v>
                </c:pt>
                <c:pt idx="6869">
                  <c:v>28905</c:v>
                </c:pt>
                <c:pt idx="6870">
                  <c:v>28905</c:v>
                </c:pt>
                <c:pt idx="6871">
                  <c:v>28905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3AB-42D2-BC08-8C9BF518F2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26258656"/>
        <c:axId val="1026259488"/>
      </c:scatterChart>
      <c:valAx>
        <c:axId val="1676033728"/>
        <c:scaling>
          <c:orientation val="minMax"/>
          <c:max val="7200"/>
          <c:min val="0"/>
        </c:scaling>
        <c:delete val="0"/>
        <c:axPos val="b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0400"/>
        <c:crosses val="autoZero"/>
        <c:crossBetween val="midCat"/>
      </c:valAx>
      <c:valAx>
        <c:axId val="1676030400"/>
        <c:scaling>
          <c:orientation val="minMax"/>
          <c:max val="55"/>
          <c:min val="0"/>
        </c:scaling>
        <c:delete val="0"/>
        <c:axPos val="l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3728"/>
        <c:crosses val="autoZero"/>
        <c:crossBetween val="midCat"/>
      </c:valAx>
      <c:valAx>
        <c:axId val="1026259488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026258656"/>
        <c:crosses val="max"/>
        <c:crossBetween val="midCat"/>
      </c:valAx>
      <c:valAx>
        <c:axId val="10262586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262594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atin typeface="LM Roman 10" panose="00000500000000000000" pitchFamily="50" charset="0"/>
        </a:defRPr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tx1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1B3021B0-1FA9-4637-AD61-A3D0DB63CFE2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DE40-4F14-9836-8D2D235C87E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936AD318-0626-44DC-A381-7B763DFC1F0E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DE40-4F14-9836-8D2D235C87E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8B1CB0AA-F48A-4BE3-80B1-13AEB85E2493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DE40-4F14-9836-8D2D235C87E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CA08A66C-729D-4EB3-9A4E-B5005A640975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DE40-4F14-9836-8D2D235C87E8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71F9C73C-49A4-40FE-8096-2A48AFD50826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DE40-4F14-9836-8D2D235C87E8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847CE587-CB0C-46D1-B9A2-1CE75249EC86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DE40-4F14-9836-8D2D235C87E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M Roman 10" panose="00000500000000000000" pitchFamily="50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xVal>
            <c:numRef>
              <c:f>S_analysis!$B$2:$B$7</c:f>
              <c:numCache>
                <c:formatCode>0</c:formatCode>
                <c:ptCount val="6"/>
                <c:pt idx="0">
                  <c:v>200</c:v>
                </c:pt>
                <c:pt idx="1">
                  <c:v>400</c:v>
                </c:pt>
                <c:pt idx="2">
                  <c:v>600</c:v>
                </c:pt>
                <c:pt idx="3">
                  <c:v>800</c:v>
                </c:pt>
                <c:pt idx="4">
                  <c:v>1000</c:v>
                </c:pt>
                <c:pt idx="5">
                  <c:v>1200</c:v>
                </c:pt>
              </c:numCache>
            </c:numRef>
          </c:xVal>
          <c:yVal>
            <c:numRef>
              <c:f>S_analysis!$G$2:$G$7</c:f>
              <c:numCache>
                <c:formatCode>0</c:formatCode>
                <c:ptCount val="6"/>
                <c:pt idx="0">
                  <c:v>49</c:v>
                </c:pt>
                <c:pt idx="1">
                  <c:v>34</c:v>
                </c:pt>
                <c:pt idx="2">
                  <c:v>30.3333333333333</c:v>
                </c:pt>
                <c:pt idx="3">
                  <c:v>43.6666666666666</c:v>
                </c:pt>
                <c:pt idx="4">
                  <c:v>58.5</c:v>
                </c:pt>
                <c:pt idx="5">
                  <c:v>22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S_analysis!$A$2:$A$7</c15:f>
                <c15:dlblRangeCache>
                  <c:ptCount val="6"/>
                  <c:pt idx="0">
                    <c:v>0</c:v>
                  </c:pt>
                  <c:pt idx="1">
                    <c:v>1</c:v>
                  </c:pt>
                  <c:pt idx="2">
                    <c:v>2</c:v>
                  </c:pt>
                  <c:pt idx="3">
                    <c:v>3</c:v>
                  </c:pt>
                  <c:pt idx="4">
                    <c:v>4</c:v>
                  </c:pt>
                  <c:pt idx="5">
                    <c:v>5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DE40-4F14-9836-8D2D235C87E8}"/>
            </c:ext>
          </c:extLst>
        </c:ser>
        <c:ser>
          <c:idx val="3"/>
          <c:order val="1"/>
          <c:spPr>
            <a:ln w="635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xVal>
            <c:numRef>
              <c:f>S_analysis!$U$2:$U$6873</c:f>
              <c:numCache>
                <c:formatCode>General</c:formatCode>
                <c:ptCount val="6872"/>
                <c:pt idx="0">
                  <c:v>200</c:v>
                </c:pt>
                <c:pt idx="1">
                  <c:v>201</c:v>
                </c:pt>
                <c:pt idx="2">
                  <c:v>202</c:v>
                </c:pt>
                <c:pt idx="3">
                  <c:v>203</c:v>
                </c:pt>
                <c:pt idx="4">
                  <c:v>204</c:v>
                </c:pt>
                <c:pt idx="5">
                  <c:v>205</c:v>
                </c:pt>
                <c:pt idx="6">
                  <c:v>206</c:v>
                </c:pt>
                <c:pt idx="7">
                  <c:v>207</c:v>
                </c:pt>
                <c:pt idx="8">
                  <c:v>208</c:v>
                </c:pt>
                <c:pt idx="9">
                  <c:v>209</c:v>
                </c:pt>
                <c:pt idx="10">
                  <c:v>210</c:v>
                </c:pt>
                <c:pt idx="11">
                  <c:v>211</c:v>
                </c:pt>
                <c:pt idx="12">
                  <c:v>212</c:v>
                </c:pt>
                <c:pt idx="13">
                  <c:v>213</c:v>
                </c:pt>
                <c:pt idx="14">
                  <c:v>214</c:v>
                </c:pt>
                <c:pt idx="15">
                  <c:v>215</c:v>
                </c:pt>
                <c:pt idx="16">
                  <c:v>216</c:v>
                </c:pt>
                <c:pt idx="17">
                  <c:v>217</c:v>
                </c:pt>
                <c:pt idx="18">
                  <c:v>218</c:v>
                </c:pt>
                <c:pt idx="19">
                  <c:v>219</c:v>
                </c:pt>
                <c:pt idx="20">
                  <c:v>220</c:v>
                </c:pt>
                <c:pt idx="21">
                  <c:v>221</c:v>
                </c:pt>
                <c:pt idx="22">
                  <c:v>222</c:v>
                </c:pt>
                <c:pt idx="23">
                  <c:v>223</c:v>
                </c:pt>
                <c:pt idx="24">
                  <c:v>224</c:v>
                </c:pt>
                <c:pt idx="25">
                  <c:v>225</c:v>
                </c:pt>
                <c:pt idx="26">
                  <c:v>226</c:v>
                </c:pt>
                <c:pt idx="27">
                  <c:v>227</c:v>
                </c:pt>
                <c:pt idx="28">
                  <c:v>228</c:v>
                </c:pt>
                <c:pt idx="29">
                  <c:v>229</c:v>
                </c:pt>
                <c:pt idx="30">
                  <c:v>230</c:v>
                </c:pt>
                <c:pt idx="31">
                  <c:v>231</c:v>
                </c:pt>
                <c:pt idx="32">
                  <c:v>232</c:v>
                </c:pt>
                <c:pt idx="33">
                  <c:v>233</c:v>
                </c:pt>
                <c:pt idx="34">
                  <c:v>234</c:v>
                </c:pt>
                <c:pt idx="35">
                  <c:v>235</c:v>
                </c:pt>
                <c:pt idx="36">
                  <c:v>236</c:v>
                </c:pt>
                <c:pt idx="37">
                  <c:v>237</c:v>
                </c:pt>
                <c:pt idx="38">
                  <c:v>238</c:v>
                </c:pt>
                <c:pt idx="39">
                  <c:v>239</c:v>
                </c:pt>
                <c:pt idx="40">
                  <c:v>240</c:v>
                </c:pt>
                <c:pt idx="41">
                  <c:v>241</c:v>
                </c:pt>
                <c:pt idx="42">
                  <c:v>242</c:v>
                </c:pt>
                <c:pt idx="43">
                  <c:v>243</c:v>
                </c:pt>
                <c:pt idx="44">
                  <c:v>244</c:v>
                </c:pt>
                <c:pt idx="45">
                  <c:v>245</c:v>
                </c:pt>
                <c:pt idx="46">
                  <c:v>246</c:v>
                </c:pt>
                <c:pt idx="47">
                  <c:v>247</c:v>
                </c:pt>
                <c:pt idx="48">
                  <c:v>248</c:v>
                </c:pt>
                <c:pt idx="49">
                  <c:v>249</c:v>
                </c:pt>
                <c:pt idx="50">
                  <c:v>250</c:v>
                </c:pt>
                <c:pt idx="51">
                  <c:v>251</c:v>
                </c:pt>
                <c:pt idx="52">
                  <c:v>252</c:v>
                </c:pt>
                <c:pt idx="53">
                  <c:v>253</c:v>
                </c:pt>
                <c:pt idx="54">
                  <c:v>254</c:v>
                </c:pt>
                <c:pt idx="55">
                  <c:v>255</c:v>
                </c:pt>
                <c:pt idx="56">
                  <c:v>256</c:v>
                </c:pt>
                <c:pt idx="57">
                  <c:v>257</c:v>
                </c:pt>
                <c:pt idx="58">
                  <c:v>258</c:v>
                </c:pt>
                <c:pt idx="59">
                  <c:v>259</c:v>
                </c:pt>
                <c:pt idx="60">
                  <c:v>260</c:v>
                </c:pt>
                <c:pt idx="61">
                  <c:v>261</c:v>
                </c:pt>
                <c:pt idx="62">
                  <c:v>262</c:v>
                </c:pt>
                <c:pt idx="63">
                  <c:v>263</c:v>
                </c:pt>
                <c:pt idx="64">
                  <c:v>264</c:v>
                </c:pt>
                <c:pt idx="65">
                  <c:v>265</c:v>
                </c:pt>
                <c:pt idx="66">
                  <c:v>266</c:v>
                </c:pt>
                <c:pt idx="67">
                  <c:v>267</c:v>
                </c:pt>
                <c:pt idx="68">
                  <c:v>268</c:v>
                </c:pt>
                <c:pt idx="69">
                  <c:v>269</c:v>
                </c:pt>
                <c:pt idx="70">
                  <c:v>270</c:v>
                </c:pt>
                <c:pt idx="71">
                  <c:v>271</c:v>
                </c:pt>
                <c:pt idx="72">
                  <c:v>272</c:v>
                </c:pt>
                <c:pt idx="73">
                  <c:v>273</c:v>
                </c:pt>
                <c:pt idx="74">
                  <c:v>274</c:v>
                </c:pt>
                <c:pt idx="75">
                  <c:v>275</c:v>
                </c:pt>
                <c:pt idx="76">
                  <c:v>276</c:v>
                </c:pt>
                <c:pt idx="77">
                  <c:v>277</c:v>
                </c:pt>
                <c:pt idx="78">
                  <c:v>278</c:v>
                </c:pt>
                <c:pt idx="79">
                  <c:v>279</c:v>
                </c:pt>
                <c:pt idx="80">
                  <c:v>280</c:v>
                </c:pt>
                <c:pt idx="81">
                  <c:v>281</c:v>
                </c:pt>
                <c:pt idx="82">
                  <c:v>282</c:v>
                </c:pt>
                <c:pt idx="83">
                  <c:v>283</c:v>
                </c:pt>
                <c:pt idx="84">
                  <c:v>284</c:v>
                </c:pt>
                <c:pt idx="85">
                  <c:v>285</c:v>
                </c:pt>
                <c:pt idx="86">
                  <c:v>286</c:v>
                </c:pt>
                <c:pt idx="87">
                  <c:v>287</c:v>
                </c:pt>
                <c:pt idx="88">
                  <c:v>288</c:v>
                </c:pt>
                <c:pt idx="89">
                  <c:v>289</c:v>
                </c:pt>
                <c:pt idx="90">
                  <c:v>290</c:v>
                </c:pt>
                <c:pt idx="91">
                  <c:v>291</c:v>
                </c:pt>
                <c:pt idx="92">
                  <c:v>292</c:v>
                </c:pt>
                <c:pt idx="93">
                  <c:v>293</c:v>
                </c:pt>
                <c:pt idx="94">
                  <c:v>294</c:v>
                </c:pt>
                <c:pt idx="95">
                  <c:v>295</c:v>
                </c:pt>
                <c:pt idx="96">
                  <c:v>296</c:v>
                </c:pt>
                <c:pt idx="97">
                  <c:v>297</c:v>
                </c:pt>
                <c:pt idx="98">
                  <c:v>298</c:v>
                </c:pt>
                <c:pt idx="99">
                  <c:v>299</c:v>
                </c:pt>
                <c:pt idx="100">
                  <c:v>300</c:v>
                </c:pt>
                <c:pt idx="101">
                  <c:v>301</c:v>
                </c:pt>
                <c:pt idx="102">
                  <c:v>302</c:v>
                </c:pt>
                <c:pt idx="103">
                  <c:v>303</c:v>
                </c:pt>
                <c:pt idx="104">
                  <c:v>304</c:v>
                </c:pt>
                <c:pt idx="105">
                  <c:v>305</c:v>
                </c:pt>
                <c:pt idx="106">
                  <c:v>306</c:v>
                </c:pt>
                <c:pt idx="107">
                  <c:v>307</c:v>
                </c:pt>
                <c:pt idx="108">
                  <c:v>308</c:v>
                </c:pt>
                <c:pt idx="109">
                  <c:v>309</c:v>
                </c:pt>
                <c:pt idx="110">
                  <c:v>310</c:v>
                </c:pt>
                <c:pt idx="111">
                  <c:v>311</c:v>
                </c:pt>
                <c:pt idx="112">
                  <c:v>312</c:v>
                </c:pt>
                <c:pt idx="113">
                  <c:v>313</c:v>
                </c:pt>
                <c:pt idx="114">
                  <c:v>314</c:v>
                </c:pt>
                <c:pt idx="115">
                  <c:v>315</c:v>
                </c:pt>
                <c:pt idx="116">
                  <c:v>316</c:v>
                </c:pt>
                <c:pt idx="117">
                  <c:v>317</c:v>
                </c:pt>
                <c:pt idx="118">
                  <c:v>318</c:v>
                </c:pt>
                <c:pt idx="119">
                  <c:v>319</c:v>
                </c:pt>
                <c:pt idx="120">
                  <c:v>320</c:v>
                </c:pt>
                <c:pt idx="121">
                  <c:v>321</c:v>
                </c:pt>
                <c:pt idx="122">
                  <c:v>322</c:v>
                </c:pt>
                <c:pt idx="123">
                  <c:v>323</c:v>
                </c:pt>
                <c:pt idx="124">
                  <c:v>324</c:v>
                </c:pt>
                <c:pt idx="125">
                  <c:v>325</c:v>
                </c:pt>
                <c:pt idx="126">
                  <c:v>326</c:v>
                </c:pt>
                <c:pt idx="127">
                  <c:v>327</c:v>
                </c:pt>
                <c:pt idx="128">
                  <c:v>328</c:v>
                </c:pt>
                <c:pt idx="129">
                  <c:v>329</c:v>
                </c:pt>
                <c:pt idx="130">
                  <c:v>330</c:v>
                </c:pt>
                <c:pt idx="131">
                  <c:v>331</c:v>
                </c:pt>
                <c:pt idx="132">
                  <c:v>332</c:v>
                </c:pt>
                <c:pt idx="133">
                  <c:v>333</c:v>
                </c:pt>
                <c:pt idx="134">
                  <c:v>334</c:v>
                </c:pt>
                <c:pt idx="135">
                  <c:v>335</c:v>
                </c:pt>
                <c:pt idx="136">
                  <c:v>336</c:v>
                </c:pt>
                <c:pt idx="137">
                  <c:v>337</c:v>
                </c:pt>
                <c:pt idx="138">
                  <c:v>338</c:v>
                </c:pt>
                <c:pt idx="139">
                  <c:v>339</c:v>
                </c:pt>
                <c:pt idx="140">
                  <c:v>340</c:v>
                </c:pt>
                <c:pt idx="141">
                  <c:v>341</c:v>
                </c:pt>
                <c:pt idx="142">
                  <c:v>342</c:v>
                </c:pt>
                <c:pt idx="143">
                  <c:v>343</c:v>
                </c:pt>
                <c:pt idx="144">
                  <c:v>344</c:v>
                </c:pt>
                <c:pt idx="145">
                  <c:v>345</c:v>
                </c:pt>
                <c:pt idx="146">
                  <c:v>346</c:v>
                </c:pt>
                <c:pt idx="147">
                  <c:v>347</c:v>
                </c:pt>
                <c:pt idx="148">
                  <c:v>348</c:v>
                </c:pt>
                <c:pt idx="149">
                  <c:v>349</c:v>
                </c:pt>
                <c:pt idx="150">
                  <c:v>350</c:v>
                </c:pt>
                <c:pt idx="151">
                  <c:v>351</c:v>
                </c:pt>
                <c:pt idx="152">
                  <c:v>352</c:v>
                </c:pt>
                <c:pt idx="153">
                  <c:v>353</c:v>
                </c:pt>
                <c:pt idx="154">
                  <c:v>354</c:v>
                </c:pt>
                <c:pt idx="155">
                  <c:v>355</c:v>
                </c:pt>
                <c:pt idx="156">
                  <c:v>356</c:v>
                </c:pt>
                <c:pt idx="157">
                  <c:v>357</c:v>
                </c:pt>
                <c:pt idx="158">
                  <c:v>358</c:v>
                </c:pt>
                <c:pt idx="159">
                  <c:v>359</c:v>
                </c:pt>
                <c:pt idx="160">
                  <c:v>360</c:v>
                </c:pt>
                <c:pt idx="161">
                  <c:v>361</c:v>
                </c:pt>
                <c:pt idx="162">
                  <c:v>362</c:v>
                </c:pt>
                <c:pt idx="163">
                  <c:v>363</c:v>
                </c:pt>
                <c:pt idx="164">
                  <c:v>364</c:v>
                </c:pt>
                <c:pt idx="165">
                  <c:v>365</c:v>
                </c:pt>
                <c:pt idx="166">
                  <c:v>366</c:v>
                </c:pt>
                <c:pt idx="167">
                  <c:v>367</c:v>
                </c:pt>
                <c:pt idx="168">
                  <c:v>368</c:v>
                </c:pt>
                <c:pt idx="169">
                  <c:v>369</c:v>
                </c:pt>
                <c:pt idx="170">
                  <c:v>370</c:v>
                </c:pt>
                <c:pt idx="171">
                  <c:v>371</c:v>
                </c:pt>
                <c:pt idx="172">
                  <c:v>372</c:v>
                </c:pt>
                <c:pt idx="173">
                  <c:v>373</c:v>
                </c:pt>
                <c:pt idx="174">
                  <c:v>374</c:v>
                </c:pt>
                <c:pt idx="175">
                  <c:v>375</c:v>
                </c:pt>
                <c:pt idx="176">
                  <c:v>376</c:v>
                </c:pt>
                <c:pt idx="177">
                  <c:v>377</c:v>
                </c:pt>
                <c:pt idx="178">
                  <c:v>378</c:v>
                </c:pt>
                <c:pt idx="179">
                  <c:v>379</c:v>
                </c:pt>
                <c:pt idx="180">
                  <c:v>380</c:v>
                </c:pt>
                <c:pt idx="181">
                  <c:v>381</c:v>
                </c:pt>
                <c:pt idx="182">
                  <c:v>382</c:v>
                </c:pt>
                <c:pt idx="183">
                  <c:v>383</c:v>
                </c:pt>
                <c:pt idx="184">
                  <c:v>384</c:v>
                </c:pt>
                <c:pt idx="185">
                  <c:v>385</c:v>
                </c:pt>
                <c:pt idx="186">
                  <c:v>386</c:v>
                </c:pt>
                <c:pt idx="187">
                  <c:v>387</c:v>
                </c:pt>
                <c:pt idx="188">
                  <c:v>388</c:v>
                </c:pt>
                <c:pt idx="189">
                  <c:v>389</c:v>
                </c:pt>
                <c:pt idx="190">
                  <c:v>390</c:v>
                </c:pt>
                <c:pt idx="191">
                  <c:v>391</c:v>
                </c:pt>
                <c:pt idx="192">
                  <c:v>392</c:v>
                </c:pt>
                <c:pt idx="193">
                  <c:v>393</c:v>
                </c:pt>
                <c:pt idx="194">
                  <c:v>394</c:v>
                </c:pt>
                <c:pt idx="195">
                  <c:v>395</c:v>
                </c:pt>
                <c:pt idx="196">
                  <c:v>396</c:v>
                </c:pt>
                <c:pt idx="197">
                  <c:v>397</c:v>
                </c:pt>
                <c:pt idx="198">
                  <c:v>398</c:v>
                </c:pt>
                <c:pt idx="199">
                  <c:v>399</c:v>
                </c:pt>
                <c:pt idx="200">
                  <c:v>400</c:v>
                </c:pt>
                <c:pt idx="201">
                  <c:v>401</c:v>
                </c:pt>
                <c:pt idx="202">
                  <c:v>402</c:v>
                </c:pt>
                <c:pt idx="203">
                  <c:v>403</c:v>
                </c:pt>
                <c:pt idx="204">
                  <c:v>404</c:v>
                </c:pt>
                <c:pt idx="205">
                  <c:v>405</c:v>
                </c:pt>
                <c:pt idx="206">
                  <c:v>406</c:v>
                </c:pt>
                <c:pt idx="207">
                  <c:v>407</c:v>
                </c:pt>
                <c:pt idx="208">
                  <c:v>408</c:v>
                </c:pt>
                <c:pt idx="209">
                  <c:v>409</c:v>
                </c:pt>
                <c:pt idx="210">
                  <c:v>410</c:v>
                </c:pt>
                <c:pt idx="211">
                  <c:v>411</c:v>
                </c:pt>
                <c:pt idx="212">
                  <c:v>412</c:v>
                </c:pt>
                <c:pt idx="213">
                  <c:v>413</c:v>
                </c:pt>
                <c:pt idx="214">
                  <c:v>414</c:v>
                </c:pt>
                <c:pt idx="215">
                  <c:v>415</c:v>
                </c:pt>
                <c:pt idx="216">
                  <c:v>416</c:v>
                </c:pt>
                <c:pt idx="217">
                  <c:v>417</c:v>
                </c:pt>
                <c:pt idx="218">
                  <c:v>418</c:v>
                </c:pt>
                <c:pt idx="219">
                  <c:v>419</c:v>
                </c:pt>
                <c:pt idx="220">
                  <c:v>420</c:v>
                </c:pt>
                <c:pt idx="221">
                  <c:v>421</c:v>
                </c:pt>
                <c:pt idx="222">
                  <c:v>422</c:v>
                </c:pt>
                <c:pt idx="223">
                  <c:v>423</c:v>
                </c:pt>
                <c:pt idx="224">
                  <c:v>424</c:v>
                </c:pt>
                <c:pt idx="225">
                  <c:v>425</c:v>
                </c:pt>
                <c:pt idx="226">
                  <c:v>426</c:v>
                </c:pt>
                <c:pt idx="227">
                  <c:v>427</c:v>
                </c:pt>
                <c:pt idx="228">
                  <c:v>428</c:v>
                </c:pt>
                <c:pt idx="229">
                  <c:v>429</c:v>
                </c:pt>
                <c:pt idx="230">
                  <c:v>430</c:v>
                </c:pt>
                <c:pt idx="231">
                  <c:v>431</c:v>
                </c:pt>
                <c:pt idx="232">
                  <c:v>432</c:v>
                </c:pt>
                <c:pt idx="233">
                  <c:v>433</c:v>
                </c:pt>
                <c:pt idx="234">
                  <c:v>434</c:v>
                </c:pt>
                <c:pt idx="235">
                  <c:v>435</c:v>
                </c:pt>
                <c:pt idx="236">
                  <c:v>436</c:v>
                </c:pt>
                <c:pt idx="237">
                  <c:v>437</c:v>
                </c:pt>
                <c:pt idx="238">
                  <c:v>438</c:v>
                </c:pt>
                <c:pt idx="239">
                  <c:v>439</c:v>
                </c:pt>
                <c:pt idx="240">
                  <c:v>440</c:v>
                </c:pt>
                <c:pt idx="241">
                  <c:v>441</c:v>
                </c:pt>
                <c:pt idx="242">
                  <c:v>442</c:v>
                </c:pt>
                <c:pt idx="243">
                  <c:v>443</c:v>
                </c:pt>
                <c:pt idx="244">
                  <c:v>444</c:v>
                </c:pt>
                <c:pt idx="245">
                  <c:v>445</c:v>
                </c:pt>
                <c:pt idx="246">
                  <c:v>446</c:v>
                </c:pt>
                <c:pt idx="247">
                  <c:v>447</c:v>
                </c:pt>
                <c:pt idx="248">
                  <c:v>448</c:v>
                </c:pt>
                <c:pt idx="249">
                  <c:v>449</c:v>
                </c:pt>
                <c:pt idx="250">
                  <c:v>450</c:v>
                </c:pt>
                <c:pt idx="251">
                  <c:v>451</c:v>
                </c:pt>
                <c:pt idx="252">
                  <c:v>452</c:v>
                </c:pt>
                <c:pt idx="253">
                  <c:v>453</c:v>
                </c:pt>
                <c:pt idx="254">
                  <c:v>454</c:v>
                </c:pt>
                <c:pt idx="255">
                  <c:v>455</c:v>
                </c:pt>
                <c:pt idx="256">
                  <c:v>456</c:v>
                </c:pt>
                <c:pt idx="257">
                  <c:v>457</c:v>
                </c:pt>
                <c:pt idx="258">
                  <c:v>458</c:v>
                </c:pt>
                <c:pt idx="259">
                  <c:v>459</c:v>
                </c:pt>
                <c:pt idx="260">
                  <c:v>460</c:v>
                </c:pt>
                <c:pt idx="261">
                  <c:v>461</c:v>
                </c:pt>
                <c:pt idx="262">
                  <c:v>462</c:v>
                </c:pt>
                <c:pt idx="263">
                  <c:v>463</c:v>
                </c:pt>
                <c:pt idx="264">
                  <c:v>464</c:v>
                </c:pt>
                <c:pt idx="265">
                  <c:v>465</c:v>
                </c:pt>
                <c:pt idx="266">
                  <c:v>466</c:v>
                </c:pt>
                <c:pt idx="267">
                  <c:v>467</c:v>
                </c:pt>
                <c:pt idx="268">
                  <c:v>468</c:v>
                </c:pt>
                <c:pt idx="269">
                  <c:v>469</c:v>
                </c:pt>
                <c:pt idx="270">
                  <c:v>470</c:v>
                </c:pt>
                <c:pt idx="271">
                  <c:v>471</c:v>
                </c:pt>
                <c:pt idx="272">
                  <c:v>472</c:v>
                </c:pt>
                <c:pt idx="273">
                  <c:v>473</c:v>
                </c:pt>
                <c:pt idx="274">
                  <c:v>474</c:v>
                </c:pt>
                <c:pt idx="275">
                  <c:v>475</c:v>
                </c:pt>
                <c:pt idx="276">
                  <c:v>476</c:v>
                </c:pt>
                <c:pt idx="277">
                  <c:v>477</c:v>
                </c:pt>
                <c:pt idx="278">
                  <c:v>478</c:v>
                </c:pt>
                <c:pt idx="279">
                  <c:v>479</c:v>
                </c:pt>
                <c:pt idx="280">
                  <c:v>480</c:v>
                </c:pt>
                <c:pt idx="281">
                  <c:v>481</c:v>
                </c:pt>
                <c:pt idx="282">
                  <c:v>482</c:v>
                </c:pt>
                <c:pt idx="283">
                  <c:v>483</c:v>
                </c:pt>
                <c:pt idx="284">
                  <c:v>484</c:v>
                </c:pt>
                <c:pt idx="285">
                  <c:v>485</c:v>
                </c:pt>
                <c:pt idx="286">
                  <c:v>486</c:v>
                </c:pt>
                <c:pt idx="287">
                  <c:v>487</c:v>
                </c:pt>
                <c:pt idx="288">
                  <c:v>488</c:v>
                </c:pt>
                <c:pt idx="289">
                  <c:v>489</c:v>
                </c:pt>
                <c:pt idx="290">
                  <c:v>490</c:v>
                </c:pt>
                <c:pt idx="291">
                  <c:v>491</c:v>
                </c:pt>
                <c:pt idx="292">
                  <c:v>492</c:v>
                </c:pt>
                <c:pt idx="293">
                  <c:v>493</c:v>
                </c:pt>
                <c:pt idx="294">
                  <c:v>494</c:v>
                </c:pt>
                <c:pt idx="295">
                  <c:v>495</c:v>
                </c:pt>
                <c:pt idx="296">
                  <c:v>496</c:v>
                </c:pt>
                <c:pt idx="297">
                  <c:v>497</c:v>
                </c:pt>
                <c:pt idx="298">
                  <c:v>498</c:v>
                </c:pt>
                <c:pt idx="299">
                  <c:v>499</c:v>
                </c:pt>
                <c:pt idx="300">
                  <c:v>500</c:v>
                </c:pt>
                <c:pt idx="301">
                  <c:v>501</c:v>
                </c:pt>
                <c:pt idx="302">
                  <c:v>502</c:v>
                </c:pt>
                <c:pt idx="303">
                  <c:v>503</c:v>
                </c:pt>
                <c:pt idx="304">
                  <c:v>504</c:v>
                </c:pt>
                <c:pt idx="305">
                  <c:v>505</c:v>
                </c:pt>
                <c:pt idx="306">
                  <c:v>506</c:v>
                </c:pt>
                <c:pt idx="307">
                  <c:v>507</c:v>
                </c:pt>
                <c:pt idx="308">
                  <c:v>508</c:v>
                </c:pt>
                <c:pt idx="309">
                  <c:v>509</c:v>
                </c:pt>
                <c:pt idx="310">
                  <c:v>510</c:v>
                </c:pt>
                <c:pt idx="311">
                  <c:v>511</c:v>
                </c:pt>
                <c:pt idx="312">
                  <c:v>512</c:v>
                </c:pt>
                <c:pt idx="313">
                  <c:v>513</c:v>
                </c:pt>
                <c:pt idx="314">
                  <c:v>514</c:v>
                </c:pt>
                <c:pt idx="315">
                  <c:v>515</c:v>
                </c:pt>
                <c:pt idx="316">
                  <c:v>516</c:v>
                </c:pt>
                <c:pt idx="317">
                  <c:v>517</c:v>
                </c:pt>
                <c:pt idx="318">
                  <c:v>518</c:v>
                </c:pt>
                <c:pt idx="319">
                  <c:v>519</c:v>
                </c:pt>
                <c:pt idx="320">
                  <c:v>520</c:v>
                </c:pt>
                <c:pt idx="321">
                  <c:v>521</c:v>
                </c:pt>
                <c:pt idx="322">
                  <c:v>522</c:v>
                </c:pt>
                <c:pt idx="323">
                  <c:v>523</c:v>
                </c:pt>
                <c:pt idx="324">
                  <c:v>524</c:v>
                </c:pt>
                <c:pt idx="325">
                  <c:v>525</c:v>
                </c:pt>
                <c:pt idx="326">
                  <c:v>526</c:v>
                </c:pt>
                <c:pt idx="327">
                  <c:v>527</c:v>
                </c:pt>
                <c:pt idx="328">
                  <c:v>528</c:v>
                </c:pt>
                <c:pt idx="329">
                  <c:v>529</c:v>
                </c:pt>
                <c:pt idx="330">
                  <c:v>530</c:v>
                </c:pt>
                <c:pt idx="331">
                  <c:v>531</c:v>
                </c:pt>
                <c:pt idx="332">
                  <c:v>532</c:v>
                </c:pt>
                <c:pt idx="333">
                  <c:v>533</c:v>
                </c:pt>
                <c:pt idx="334">
                  <c:v>534</c:v>
                </c:pt>
                <c:pt idx="335">
                  <c:v>535</c:v>
                </c:pt>
                <c:pt idx="336">
                  <c:v>536</c:v>
                </c:pt>
                <c:pt idx="337">
                  <c:v>537</c:v>
                </c:pt>
                <c:pt idx="338">
                  <c:v>538</c:v>
                </c:pt>
                <c:pt idx="339">
                  <c:v>539</c:v>
                </c:pt>
                <c:pt idx="340">
                  <c:v>540</c:v>
                </c:pt>
                <c:pt idx="341">
                  <c:v>541</c:v>
                </c:pt>
                <c:pt idx="342">
                  <c:v>542</c:v>
                </c:pt>
                <c:pt idx="343">
                  <c:v>543</c:v>
                </c:pt>
                <c:pt idx="344">
                  <c:v>544</c:v>
                </c:pt>
                <c:pt idx="345">
                  <c:v>545</c:v>
                </c:pt>
                <c:pt idx="346">
                  <c:v>546</c:v>
                </c:pt>
                <c:pt idx="347">
                  <c:v>547</c:v>
                </c:pt>
                <c:pt idx="348">
                  <c:v>548</c:v>
                </c:pt>
                <c:pt idx="349">
                  <c:v>549</c:v>
                </c:pt>
                <c:pt idx="350">
                  <c:v>550</c:v>
                </c:pt>
                <c:pt idx="351">
                  <c:v>551</c:v>
                </c:pt>
                <c:pt idx="352">
                  <c:v>552</c:v>
                </c:pt>
                <c:pt idx="353">
                  <c:v>553</c:v>
                </c:pt>
                <c:pt idx="354">
                  <c:v>554</c:v>
                </c:pt>
                <c:pt idx="355">
                  <c:v>555</c:v>
                </c:pt>
                <c:pt idx="356">
                  <c:v>556</c:v>
                </c:pt>
                <c:pt idx="357">
                  <c:v>557</c:v>
                </c:pt>
                <c:pt idx="358">
                  <c:v>558</c:v>
                </c:pt>
                <c:pt idx="359">
                  <c:v>559</c:v>
                </c:pt>
                <c:pt idx="360">
                  <c:v>560</c:v>
                </c:pt>
                <c:pt idx="361">
                  <c:v>561</c:v>
                </c:pt>
                <c:pt idx="362">
                  <c:v>562</c:v>
                </c:pt>
                <c:pt idx="363">
                  <c:v>563</c:v>
                </c:pt>
                <c:pt idx="364">
                  <c:v>564</c:v>
                </c:pt>
                <c:pt idx="365">
                  <c:v>565</c:v>
                </c:pt>
                <c:pt idx="366">
                  <c:v>566</c:v>
                </c:pt>
                <c:pt idx="367">
                  <c:v>567</c:v>
                </c:pt>
                <c:pt idx="368">
                  <c:v>568</c:v>
                </c:pt>
                <c:pt idx="369">
                  <c:v>569</c:v>
                </c:pt>
                <c:pt idx="370">
                  <c:v>570</c:v>
                </c:pt>
                <c:pt idx="371">
                  <c:v>571</c:v>
                </c:pt>
                <c:pt idx="372">
                  <c:v>572</c:v>
                </c:pt>
                <c:pt idx="373">
                  <c:v>573</c:v>
                </c:pt>
                <c:pt idx="374">
                  <c:v>574</c:v>
                </c:pt>
                <c:pt idx="375">
                  <c:v>575</c:v>
                </c:pt>
                <c:pt idx="376">
                  <c:v>576</c:v>
                </c:pt>
                <c:pt idx="377">
                  <c:v>577</c:v>
                </c:pt>
                <c:pt idx="378">
                  <c:v>578</c:v>
                </c:pt>
                <c:pt idx="379">
                  <c:v>579</c:v>
                </c:pt>
                <c:pt idx="380">
                  <c:v>580</c:v>
                </c:pt>
                <c:pt idx="381">
                  <c:v>581</c:v>
                </c:pt>
                <c:pt idx="382">
                  <c:v>582</c:v>
                </c:pt>
                <c:pt idx="383">
                  <c:v>583</c:v>
                </c:pt>
                <c:pt idx="384">
                  <c:v>584</c:v>
                </c:pt>
                <c:pt idx="385">
                  <c:v>585</c:v>
                </c:pt>
                <c:pt idx="386">
                  <c:v>586</c:v>
                </c:pt>
                <c:pt idx="387">
                  <c:v>587</c:v>
                </c:pt>
                <c:pt idx="388">
                  <c:v>588</c:v>
                </c:pt>
                <c:pt idx="389">
                  <c:v>589</c:v>
                </c:pt>
                <c:pt idx="390">
                  <c:v>590</c:v>
                </c:pt>
                <c:pt idx="391">
                  <c:v>591</c:v>
                </c:pt>
                <c:pt idx="392">
                  <c:v>592</c:v>
                </c:pt>
                <c:pt idx="393">
                  <c:v>593</c:v>
                </c:pt>
                <c:pt idx="394">
                  <c:v>594</c:v>
                </c:pt>
                <c:pt idx="395">
                  <c:v>595</c:v>
                </c:pt>
                <c:pt idx="396">
                  <c:v>596</c:v>
                </c:pt>
                <c:pt idx="397">
                  <c:v>597</c:v>
                </c:pt>
                <c:pt idx="398">
                  <c:v>598</c:v>
                </c:pt>
                <c:pt idx="399">
                  <c:v>599</c:v>
                </c:pt>
                <c:pt idx="400">
                  <c:v>600</c:v>
                </c:pt>
                <c:pt idx="401">
                  <c:v>601</c:v>
                </c:pt>
                <c:pt idx="402">
                  <c:v>602</c:v>
                </c:pt>
                <c:pt idx="403">
                  <c:v>603</c:v>
                </c:pt>
                <c:pt idx="404">
                  <c:v>604</c:v>
                </c:pt>
                <c:pt idx="405">
                  <c:v>605</c:v>
                </c:pt>
                <c:pt idx="406">
                  <c:v>606</c:v>
                </c:pt>
                <c:pt idx="407">
                  <c:v>607</c:v>
                </c:pt>
                <c:pt idx="408">
                  <c:v>608</c:v>
                </c:pt>
                <c:pt idx="409">
                  <c:v>609</c:v>
                </c:pt>
                <c:pt idx="410">
                  <c:v>610</c:v>
                </c:pt>
                <c:pt idx="411">
                  <c:v>611</c:v>
                </c:pt>
                <c:pt idx="412">
                  <c:v>612</c:v>
                </c:pt>
                <c:pt idx="413">
                  <c:v>613</c:v>
                </c:pt>
                <c:pt idx="414">
                  <c:v>614</c:v>
                </c:pt>
                <c:pt idx="415">
                  <c:v>615</c:v>
                </c:pt>
                <c:pt idx="416">
                  <c:v>616</c:v>
                </c:pt>
                <c:pt idx="417">
                  <c:v>617</c:v>
                </c:pt>
                <c:pt idx="418">
                  <c:v>618</c:v>
                </c:pt>
                <c:pt idx="419">
                  <c:v>619</c:v>
                </c:pt>
                <c:pt idx="420">
                  <c:v>620</c:v>
                </c:pt>
                <c:pt idx="421">
                  <c:v>621</c:v>
                </c:pt>
                <c:pt idx="422">
                  <c:v>622</c:v>
                </c:pt>
                <c:pt idx="423">
                  <c:v>623</c:v>
                </c:pt>
                <c:pt idx="424">
                  <c:v>624</c:v>
                </c:pt>
                <c:pt idx="425">
                  <c:v>625</c:v>
                </c:pt>
                <c:pt idx="426">
                  <c:v>626</c:v>
                </c:pt>
                <c:pt idx="427">
                  <c:v>627</c:v>
                </c:pt>
                <c:pt idx="428">
                  <c:v>628</c:v>
                </c:pt>
                <c:pt idx="429">
                  <c:v>629</c:v>
                </c:pt>
                <c:pt idx="430">
                  <c:v>630</c:v>
                </c:pt>
                <c:pt idx="431">
                  <c:v>631</c:v>
                </c:pt>
                <c:pt idx="432">
                  <c:v>632</c:v>
                </c:pt>
                <c:pt idx="433">
                  <c:v>633</c:v>
                </c:pt>
                <c:pt idx="434">
                  <c:v>634</c:v>
                </c:pt>
                <c:pt idx="435">
                  <c:v>635</c:v>
                </c:pt>
                <c:pt idx="436">
                  <c:v>636</c:v>
                </c:pt>
                <c:pt idx="437">
                  <c:v>637</c:v>
                </c:pt>
                <c:pt idx="438">
                  <c:v>638</c:v>
                </c:pt>
                <c:pt idx="439">
                  <c:v>639</c:v>
                </c:pt>
                <c:pt idx="440">
                  <c:v>640</c:v>
                </c:pt>
                <c:pt idx="441">
                  <c:v>641</c:v>
                </c:pt>
                <c:pt idx="442">
                  <c:v>642</c:v>
                </c:pt>
                <c:pt idx="443">
                  <c:v>643</c:v>
                </c:pt>
                <c:pt idx="444">
                  <c:v>644</c:v>
                </c:pt>
                <c:pt idx="445">
                  <c:v>645</c:v>
                </c:pt>
                <c:pt idx="446">
                  <c:v>646</c:v>
                </c:pt>
                <c:pt idx="447">
                  <c:v>647</c:v>
                </c:pt>
                <c:pt idx="448">
                  <c:v>648</c:v>
                </c:pt>
                <c:pt idx="449">
                  <c:v>649</c:v>
                </c:pt>
                <c:pt idx="450">
                  <c:v>650</c:v>
                </c:pt>
                <c:pt idx="451">
                  <c:v>651</c:v>
                </c:pt>
                <c:pt idx="452">
                  <c:v>652</c:v>
                </c:pt>
                <c:pt idx="453">
                  <c:v>653</c:v>
                </c:pt>
                <c:pt idx="454">
                  <c:v>654</c:v>
                </c:pt>
                <c:pt idx="455">
                  <c:v>655</c:v>
                </c:pt>
                <c:pt idx="456">
                  <c:v>656</c:v>
                </c:pt>
                <c:pt idx="457">
                  <c:v>657</c:v>
                </c:pt>
                <c:pt idx="458">
                  <c:v>658</c:v>
                </c:pt>
                <c:pt idx="459">
                  <c:v>659</c:v>
                </c:pt>
                <c:pt idx="460">
                  <c:v>660</c:v>
                </c:pt>
                <c:pt idx="461">
                  <c:v>661</c:v>
                </c:pt>
                <c:pt idx="462">
                  <c:v>662</c:v>
                </c:pt>
                <c:pt idx="463">
                  <c:v>663</c:v>
                </c:pt>
                <c:pt idx="464">
                  <c:v>664</c:v>
                </c:pt>
                <c:pt idx="465">
                  <c:v>665</c:v>
                </c:pt>
                <c:pt idx="466">
                  <c:v>666</c:v>
                </c:pt>
                <c:pt idx="467">
                  <c:v>667</c:v>
                </c:pt>
                <c:pt idx="468">
                  <c:v>668</c:v>
                </c:pt>
                <c:pt idx="469">
                  <c:v>669</c:v>
                </c:pt>
                <c:pt idx="470">
                  <c:v>670</c:v>
                </c:pt>
                <c:pt idx="471">
                  <c:v>671</c:v>
                </c:pt>
                <c:pt idx="472">
                  <c:v>672</c:v>
                </c:pt>
                <c:pt idx="473">
                  <c:v>673</c:v>
                </c:pt>
                <c:pt idx="474">
                  <c:v>674</c:v>
                </c:pt>
                <c:pt idx="475">
                  <c:v>675</c:v>
                </c:pt>
                <c:pt idx="476">
                  <c:v>676</c:v>
                </c:pt>
                <c:pt idx="477">
                  <c:v>677</c:v>
                </c:pt>
                <c:pt idx="478">
                  <c:v>678</c:v>
                </c:pt>
                <c:pt idx="479">
                  <c:v>679</c:v>
                </c:pt>
                <c:pt idx="480">
                  <c:v>680</c:v>
                </c:pt>
                <c:pt idx="481">
                  <c:v>681</c:v>
                </c:pt>
                <c:pt idx="482">
                  <c:v>682</c:v>
                </c:pt>
                <c:pt idx="483">
                  <c:v>683</c:v>
                </c:pt>
                <c:pt idx="484">
                  <c:v>684</c:v>
                </c:pt>
                <c:pt idx="485">
                  <c:v>685</c:v>
                </c:pt>
                <c:pt idx="486">
                  <c:v>686</c:v>
                </c:pt>
                <c:pt idx="487">
                  <c:v>687</c:v>
                </c:pt>
                <c:pt idx="488">
                  <c:v>688</c:v>
                </c:pt>
                <c:pt idx="489">
                  <c:v>689</c:v>
                </c:pt>
                <c:pt idx="490">
                  <c:v>690</c:v>
                </c:pt>
                <c:pt idx="491">
                  <c:v>691</c:v>
                </c:pt>
                <c:pt idx="492">
                  <c:v>692</c:v>
                </c:pt>
                <c:pt idx="493">
                  <c:v>693</c:v>
                </c:pt>
                <c:pt idx="494">
                  <c:v>694</c:v>
                </c:pt>
                <c:pt idx="495">
                  <c:v>695</c:v>
                </c:pt>
                <c:pt idx="496">
                  <c:v>696</c:v>
                </c:pt>
                <c:pt idx="497">
                  <c:v>697</c:v>
                </c:pt>
                <c:pt idx="498">
                  <c:v>698</c:v>
                </c:pt>
                <c:pt idx="499">
                  <c:v>699</c:v>
                </c:pt>
                <c:pt idx="500">
                  <c:v>700</c:v>
                </c:pt>
                <c:pt idx="501">
                  <c:v>701</c:v>
                </c:pt>
                <c:pt idx="502">
                  <c:v>702</c:v>
                </c:pt>
                <c:pt idx="503">
                  <c:v>703</c:v>
                </c:pt>
                <c:pt idx="504">
                  <c:v>704</c:v>
                </c:pt>
                <c:pt idx="505">
                  <c:v>705</c:v>
                </c:pt>
                <c:pt idx="506">
                  <c:v>706</c:v>
                </c:pt>
                <c:pt idx="507">
                  <c:v>707</c:v>
                </c:pt>
                <c:pt idx="508">
                  <c:v>708</c:v>
                </c:pt>
                <c:pt idx="509">
                  <c:v>709</c:v>
                </c:pt>
                <c:pt idx="510">
                  <c:v>710</c:v>
                </c:pt>
                <c:pt idx="511">
                  <c:v>711</c:v>
                </c:pt>
                <c:pt idx="512">
                  <c:v>712</c:v>
                </c:pt>
                <c:pt idx="513">
                  <c:v>713</c:v>
                </c:pt>
                <c:pt idx="514">
                  <c:v>714</c:v>
                </c:pt>
                <c:pt idx="515">
                  <c:v>715</c:v>
                </c:pt>
                <c:pt idx="516">
                  <c:v>716</c:v>
                </c:pt>
                <c:pt idx="517">
                  <c:v>717</c:v>
                </c:pt>
                <c:pt idx="518">
                  <c:v>718</c:v>
                </c:pt>
                <c:pt idx="519">
                  <c:v>719</c:v>
                </c:pt>
                <c:pt idx="520">
                  <c:v>720</c:v>
                </c:pt>
                <c:pt idx="521">
                  <c:v>721</c:v>
                </c:pt>
                <c:pt idx="522">
                  <c:v>722</c:v>
                </c:pt>
                <c:pt idx="523">
                  <c:v>723</c:v>
                </c:pt>
                <c:pt idx="524">
                  <c:v>724</c:v>
                </c:pt>
                <c:pt idx="525">
                  <c:v>725</c:v>
                </c:pt>
                <c:pt idx="526">
                  <c:v>726</c:v>
                </c:pt>
                <c:pt idx="527">
                  <c:v>727</c:v>
                </c:pt>
                <c:pt idx="528">
                  <c:v>728</c:v>
                </c:pt>
                <c:pt idx="529">
                  <c:v>729</c:v>
                </c:pt>
                <c:pt idx="530">
                  <c:v>730</c:v>
                </c:pt>
                <c:pt idx="531">
                  <c:v>731</c:v>
                </c:pt>
                <c:pt idx="532">
                  <c:v>732</c:v>
                </c:pt>
                <c:pt idx="533">
                  <c:v>733</c:v>
                </c:pt>
                <c:pt idx="534">
                  <c:v>734</c:v>
                </c:pt>
                <c:pt idx="535">
                  <c:v>735</c:v>
                </c:pt>
                <c:pt idx="536">
                  <c:v>736</c:v>
                </c:pt>
                <c:pt idx="537">
                  <c:v>737</c:v>
                </c:pt>
                <c:pt idx="538">
                  <c:v>738</c:v>
                </c:pt>
                <c:pt idx="539">
                  <c:v>739</c:v>
                </c:pt>
                <c:pt idx="540">
                  <c:v>740</c:v>
                </c:pt>
                <c:pt idx="541">
                  <c:v>741</c:v>
                </c:pt>
                <c:pt idx="542">
                  <c:v>742</c:v>
                </c:pt>
                <c:pt idx="543">
                  <c:v>743</c:v>
                </c:pt>
                <c:pt idx="544">
                  <c:v>744</c:v>
                </c:pt>
                <c:pt idx="545">
                  <c:v>745</c:v>
                </c:pt>
                <c:pt idx="546">
                  <c:v>746</c:v>
                </c:pt>
                <c:pt idx="547">
                  <c:v>747</c:v>
                </c:pt>
                <c:pt idx="548">
                  <c:v>748</c:v>
                </c:pt>
                <c:pt idx="549">
                  <c:v>749</c:v>
                </c:pt>
                <c:pt idx="550">
                  <c:v>750</c:v>
                </c:pt>
                <c:pt idx="551">
                  <c:v>751</c:v>
                </c:pt>
                <c:pt idx="552">
                  <c:v>752</c:v>
                </c:pt>
                <c:pt idx="553">
                  <c:v>753</c:v>
                </c:pt>
                <c:pt idx="554">
                  <c:v>754</c:v>
                </c:pt>
                <c:pt idx="555">
                  <c:v>755</c:v>
                </c:pt>
                <c:pt idx="556">
                  <c:v>756</c:v>
                </c:pt>
                <c:pt idx="557">
                  <c:v>757</c:v>
                </c:pt>
                <c:pt idx="558">
                  <c:v>758</c:v>
                </c:pt>
                <c:pt idx="559">
                  <c:v>759</c:v>
                </c:pt>
                <c:pt idx="560">
                  <c:v>760</c:v>
                </c:pt>
                <c:pt idx="561">
                  <c:v>761</c:v>
                </c:pt>
                <c:pt idx="562">
                  <c:v>762</c:v>
                </c:pt>
                <c:pt idx="563">
                  <c:v>763</c:v>
                </c:pt>
                <c:pt idx="564">
                  <c:v>764</c:v>
                </c:pt>
                <c:pt idx="565">
                  <c:v>765</c:v>
                </c:pt>
                <c:pt idx="566">
                  <c:v>766</c:v>
                </c:pt>
                <c:pt idx="567">
                  <c:v>767</c:v>
                </c:pt>
                <c:pt idx="568">
                  <c:v>768</c:v>
                </c:pt>
                <c:pt idx="569">
                  <c:v>769</c:v>
                </c:pt>
                <c:pt idx="570">
                  <c:v>770</c:v>
                </c:pt>
                <c:pt idx="571">
                  <c:v>771</c:v>
                </c:pt>
                <c:pt idx="572">
                  <c:v>772</c:v>
                </c:pt>
                <c:pt idx="573">
                  <c:v>773</c:v>
                </c:pt>
                <c:pt idx="574">
                  <c:v>774</c:v>
                </c:pt>
                <c:pt idx="575">
                  <c:v>775</c:v>
                </c:pt>
                <c:pt idx="576">
                  <c:v>776</c:v>
                </c:pt>
                <c:pt idx="577">
                  <c:v>777</c:v>
                </c:pt>
                <c:pt idx="578">
                  <c:v>778</c:v>
                </c:pt>
                <c:pt idx="579">
                  <c:v>779</c:v>
                </c:pt>
                <c:pt idx="580">
                  <c:v>780</c:v>
                </c:pt>
                <c:pt idx="581">
                  <c:v>781</c:v>
                </c:pt>
                <c:pt idx="582">
                  <c:v>782</c:v>
                </c:pt>
                <c:pt idx="583">
                  <c:v>783</c:v>
                </c:pt>
                <c:pt idx="584">
                  <c:v>784</c:v>
                </c:pt>
                <c:pt idx="585">
                  <c:v>785</c:v>
                </c:pt>
                <c:pt idx="586">
                  <c:v>786</c:v>
                </c:pt>
                <c:pt idx="587">
                  <c:v>787</c:v>
                </c:pt>
                <c:pt idx="588">
                  <c:v>788</c:v>
                </c:pt>
                <c:pt idx="589">
                  <c:v>789</c:v>
                </c:pt>
                <c:pt idx="590">
                  <c:v>790</c:v>
                </c:pt>
                <c:pt idx="591">
                  <c:v>791</c:v>
                </c:pt>
                <c:pt idx="592">
                  <c:v>792</c:v>
                </c:pt>
                <c:pt idx="593">
                  <c:v>793</c:v>
                </c:pt>
                <c:pt idx="594">
                  <c:v>794</c:v>
                </c:pt>
                <c:pt idx="595">
                  <c:v>795</c:v>
                </c:pt>
                <c:pt idx="596">
                  <c:v>796</c:v>
                </c:pt>
                <c:pt idx="597">
                  <c:v>797</c:v>
                </c:pt>
                <c:pt idx="598">
                  <c:v>798</c:v>
                </c:pt>
                <c:pt idx="599">
                  <c:v>799</c:v>
                </c:pt>
                <c:pt idx="600">
                  <c:v>800</c:v>
                </c:pt>
                <c:pt idx="601">
                  <c:v>801</c:v>
                </c:pt>
                <c:pt idx="602">
                  <c:v>802</c:v>
                </c:pt>
                <c:pt idx="603">
                  <c:v>803</c:v>
                </c:pt>
                <c:pt idx="604">
                  <c:v>804</c:v>
                </c:pt>
                <c:pt idx="605">
                  <c:v>805</c:v>
                </c:pt>
                <c:pt idx="606">
                  <c:v>806</c:v>
                </c:pt>
                <c:pt idx="607">
                  <c:v>807</c:v>
                </c:pt>
                <c:pt idx="608">
                  <c:v>808</c:v>
                </c:pt>
                <c:pt idx="609">
                  <c:v>809</c:v>
                </c:pt>
                <c:pt idx="610">
                  <c:v>810</c:v>
                </c:pt>
                <c:pt idx="611">
                  <c:v>811</c:v>
                </c:pt>
                <c:pt idx="612">
                  <c:v>812</c:v>
                </c:pt>
                <c:pt idx="613">
                  <c:v>813</c:v>
                </c:pt>
                <c:pt idx="614">
                  <c:v>814</c:v>
                </c:pt>
                <c:pt idx="615">
                  <c:v>815</c:v>
                </c:pt>
                <c:pt idx="616">
                  <c:v>816</c:v>
                </c:pt>
                <c:pt idx="617">
                  <c:v>817</c:v>
                </c:pt>
                <c:pt idx="618">
                  <c:v>818</c:v>
                </c:pt>
                <c:pt idx="619">
                  <c:v>819</c:v>
                </c:pt>
                <c:pt idx="620">
                  <c:v>820</c:v>
                </c:pt>
                <c:pt idx="621">
                  <c:v>821</c:v>
                </c:pt>
                <c:pt idx="622">
                  <c:v>822</c:v>
                </c:pt>
                <c:pt idx="623">
                  <c:v>823</c:v>
                </c:pt>
                <c:pt idx="624">
                  <c:v>824</c:v>
                </c:pt>
                <c:pt idx="625">
                  <c:v>825</c:v>
                </c:pt>
                <c:pt idx="626">
                  <c:v>826</c:v>
                </c:pt>
                <c:pt idx="627">
                  <c:v>827</c:v>
                </c:pt>
                <c:pt idx="628">
                  <c:v>828</c:v>
                </c:pt>
                <c:pt idx="629">
                  <c:v>829</c:v>
                </c:pt>
                <c:pt idx="630">
                  <c:v>830</c:v>
                </c:pt>
                <c:pt idx="631">
                  <c:v>831</c:v>
                </c:pt>
                <c:pt idx="632">
                  <c:v>832</c:v>
                </c:pt>
                <c:pt idx="633">
                  <c:v>833</c:v>
                </c:pt>
                <c:pt idx="634">
                  <c:v>834</c:v>
                </c:pt>
                <c:pt idx="635">
                  <c:v>835</c:v>
                </c:pt>
                <c:pt idx="636">
                  <c:v>836</c:v>
                </c:pt>
                <c:pt idx="637">
                  <c:v>837</c:v>
                </c:pt>
                <c:pt idx="638">
                  <c:v>838</c:v>
                </c:pt>
                <c:pt idx="639">
                  <c:v>839</c:v>
                </c:pt>
                <c:pt idx="640">
                  <c:v>840</c:v>
                </c:pt>
                <c:pt idx="641">
                  <c:v>841</c:v>
                </c:pt>
                <c:pt idx="642">
                  <c:v>842</c:v>
                </c:pt>
                <c:pt idx="643">
                  <c:v>843</c:v>
                </c:pt>
                <c:pt idx="644">
                  <c:v>844</c:v>
                </c:pt>
                <c:pt idx="645">
                  <c:v>845</c:v>
                </c:pt>
                <c:pt idx="646">
                  <c:v>846</c:v>
                </c:pt>
                <c:pt idx="647">
                  <c:v>847</c:v>
                </c:pt>
                <c:pt idx="648">
                  <c:v>848</c:v>
                </c:pt>
                <c:pt idx="649">
                  <c:v>849</c:v>
                </c:pt>
                <c:pt idx="650">
                  <c:v>850</c:v>
                </c:pt>
                <c:pt idx="651">
                  <c:v>851</c:v>
                </c:pt>
                <c:pt idx="652">
                  <c:v>852</c:v>
                </c:pt>
                <c:pt idx="653">
                  <c:v>853</c:v>
                </c:pt>
                <c:pt idx="654">
                  <c:v>854</c:v>
                </c:pt>
                <c:pt idx="655">
                  <c:v>855</c:v>
                </c:pt>
                <c:pt idx="656">
                  <c:v>856</c:v>
                </c:pt>
                <c:pt idx="657">
                  <c:v>857</c:v>
                </c:pt>
                <c:pt idx="658">
                  <c:v>858</c:v>
                </c:pt>
                <c:pt idx="659">
                  <c:v>859</c:v>
                </c:pt>
                <c:pt idx="660">
                  <c:v>860</c:v>
                </c:pt>
                <c:pt idx="661">
                  <c:v>861</c:v>
                </c:pt>
                <c:pt idx="662">
                  <c:v>862</c:v>
                </c:pt>
                <c:pt idx="663">
                  <c:v>863</c:v>
                </c:pt>
                <c:pt idx="664">
                  <c:v>864</c:v>
                </c:pt>
                <c:pt idx="665">
                  <c:v>865</c:v>
                </c:pt>
                <c:pt idx="666">
                  <c:v>866</c:v>
                </c:pt>
                <c:pt idx="667">
                  <c:v>867</c:v>
                </c:pt>
                <c:pt idx="668">
                  <c:v>868</c:v>
                </c:pt>
                <c:pt idx="669">
                  <c:v>869</c:v>
                </c:pt>
                <c:pt idx="670">
                  <c:v>870</c:v>
                </c:pt>
                <c:pt idx="671">
                  <c:v>871</c:v>
                </c:pt>
                <c:pt idx="672">
                  <c:v>872</c:v>
                </c:pt>
                <c:pt idx="673">
                  <c:v>873</c:v>
                </c:pt>
                <c:pt idx="674">
                  <c:v>874</c:v>
                </c:pt>
                <c:pt idx="675">
                  <c:v>875</c:v>
                </c:pt>
                <c:pt idx="676">
                  <c:v>876</c:v>
                </c:pt>
                <c:pt idx="677">
                  <c:v>877</c:v>
                </c:pt>
                <c:pt idx="678">
                  <c:v>878</c:v>
                </c:pt>
                <c:pt idx="679">
                  <c:v>879</c:v>
                </c:pt>
                <c:pt idx="680">
                  <c:v>880</c:v>
                </c:pt>
                <c:pt idx="681">
                  <c:v>881</c:v>
                </c:pt>
                <c:pt idx="682">
                  <c:v>882</c:v>
                </c:pt>
                <c:pt idx="683">
                  <c:v>883</c:v>
                </c:pt>
                <c:pt idx="684">
                  <c:v>884</c:v>
                </c:pt>
                <c:pt idx="685">
                  <c:v>885</c:v>
                </c:pt>
                <c:pt idx="686">
                  <c:v>886</c:v>
                </c:pt>
                <c:pt idx="687">
                  <c:v>887</c:v>
                </c:pt>
                <c:pt idx="688">
                  <c:v>888</c:v>
                </c:pt>
                <c:pt idx="689">
                  <c:v>889</c:v>
                </c:pt>
                <c:pt idx="690">
                  <c:v>890</c:v>
                </c:pt>
                <c:pt idx="691">
                  <c:v>891</c:v>
                </c:pt>
                <c:pt idx="692">
                  <c:v>892</c:v>
                </c:pt>
                <c:pt idx="693">
                  <c:v>893</c:v>
                </c:pt>
                <c:pt idx="694">
                  <c:v>894</c:v>
                </c:pt>
                <c:pt idx="695">
                  <c:v>895</c:v>
                </c:pt>
                <c:pt idx="696">
                  <c:v>896</c:v>
                </c:pt>
                <c:pt idx="697">
                  <c:v>897</c:v>
                </c:pt>
                <c:pt idx="698">
                  <c:v>898</c:v>
                </c:pt>
                <c:pt idx="699">
                  <c:v>899</c:v>
                </c:pt>
                <c:pt idx="700">
                  <c:v>900</c:v>
                </c:pt>
                <c:pt idx="701">
                  <c:v>901</c:v>
                </c:pt>
                <c:pt idx="702">
                  <c:v>902</c:v>
                </c:pt>
                <c:pt idx="703">
                  <c:v>903</c:v>
                </c:pt>
                <c:pt idx="704">
                  <c:v>904</c:v>
                </c:pt>
                <c:pt idx="705">
                  <c:v>905</c:v>
                </c:pt>
                <c:pt idx="706">
                  <c:v>906</c:v>
                </c:pt>
                <c:pt idx="707">
                  <c:v>907</c:v>
                </c:pt>
                <c:pt idx="708">
                  <c:v>908</c:v>
                </c:pt>
                <c:pt idx="709">
                  <c:v>909</c:v>
                </c:pt>
                <c:pt idx="710">
                  <c:v>910</c:v>
                </c:pt>
                <c:pt idx="711">
                  <c:v>911</c:v>
                </c:pt>
                <c:pt idx="712">
                  <c:v>912</c:v>
                </c:pt>
                <c:pt idx="713">
                  <c:v>913</c:v>
                </c:pt>
                <c:pt idx="714">
                  <c:v>914</c:v>
                </c:pt>
                <c:pt idx="715">
                  <c:v>915</c:v>
                </c:pt>
                <c:pt idx="716">
                  <c:v>916</c:v>
                </c:pt>
                <c:pt idx="717">
                  <c:v>917</c:v>
                </c:pt>
                <c:pt idx="718">
                  <c:v>918</c:v>
                </c:pt>
                <c:pt idx="719">
                  <c:v>919</c:v>
                </c:pt>
                <c:pt idx="720">
                  <c:v>920</c:v>
                </c:pt>
                <c:pt idx="721">
                  <c:v>921</c:v>
                </c:pt>
                <c:pt idx="722">
                  <c:v>922</c:v>
                </c:pt>
                <c:pt idx="723">
                  <c:v>923</c:v>
                </c:pt>
                <c:pt idx="724">
                  <c:v>924</c:v>
                </c:pt>
                <c:pt idx="725">
                  <c:v>925</c:v>
                </c:pt>
                <c:pt idx="726">
                  <c:v>926</c:v>
                </c:pt>
                <c:pt idx="727">
                  <c:v>927</c:v>
                </c:pt>
                <c:pt idx="728">
                  <c:v>928</c:v>
                </c:pt>
                <c:pt idx="729">
                  <c:v>929</c:v>
                </c:pt>
                <c:pt idx="730">
                  <c:v>930</c:v>
                </c:pt>
                <c:pt idx="731">
                  <c:v>931</c:v>
                </c:pt>
                <c:pt idx="732">
                  <c:v>932</c:v>
                </c:pt>
                <c:pt idx="733">
                  <c:v>933</c:v>
                </c:pt>
                <c:pt idx="734">
                  <c:v>934</c:v>
                </c:pt>
                <c:pt idx="735">
                  <c:v>935</c:v>
                </c:pt>
                <c:pt idx="736">
                  <c:v>936</c:v>
                </c:pt>
                <c:pt idx="737">
                  <c:v>937</c:v>
                </c:pt>
                <c:pt idx="738">
                  <c:v>938</c:v>
                </c:pt>
                <c:pt idx="739">
                  <c:v>939</c:v>
                </c:pt>
                <c:pt idx="740">
                  <c:v>940</c:v>
                </c:pt>
                <c:pt idx="741">
                  <c:v>941</c:v>
                </c:pt>
                <c:pt idx="742">
                  <c:v>942</c:v>
                </c:pt>
                <c:pt idx="743">
                  <c:v>943</c:v>
                </c:pt>
                <c:pt idx="744">
                  <c:v>944</c:v>
                </c:pt>
                <c:pt idx="745">
                  <c:v>945</c:v>
                </c:pt>
                <c:pt idx="746">
                  <c:v>946</c:v>
                </c:pt>
                <c:pt idx="747">
                  <c:v>947</c:v>
                </c:pt>
                <c:pt idx="748">
                  <c:v>948</c:v>
                </c:pt>
                <c:pt idx="749">
                  <c:v>949</c:v>
                </c:pt>
                <c:pt idx="750">
                  <c:v>950</c:v>
                </c:pt>
                <c:pt idx="751">
                  <c:v>951</c:v>
                </c:pt>
                <c:pt idx="752">
                  <c:v>952</c:v>
                </c:pt>
                <c:pt idx="753">
                  <c:v>953</c:v>
                </c:pt>
                <c:pt idx="754">
                  <c:v>954</c:v>
                </c:pt>
                <c:pt idx="755">
                  <c:v>955</c:v>
                </c:pt>
                <c:pt idx="756">
                  <c:v>956</c:v>
                </c:pt>
                <c:pt idx="757">
                  <c:v>957</c:v>
                </c:pt>
                <c:pt idx="758">
                  <c:v>958</c:v>
                </c:pt>
                <c:pt idx="759">
                  <c:v>959</c:v>
                </c:pt>
                <c:pt idx="760">
                  <c:v>960</c:v>
                </c:pt>
                <c:pt idx="761">
                  <c:v>961</c:v>
                </c:pt>
                <c:pt idx="762">
                  <c:v>962</c:v>
                </c:pt>
                <c:pt idx="763">
                  <c:v>963</c:v>
                </c:pt>
                <c:pt idx="764">
                  <c:v>964</c:v>
                </c:pt>
                <c:pt idx="765">
                  <c:v>965</c:v>
                </c:pt>
                <c:pt idx="766">
                  <c:v>966</c:v>
                </c:pt>
                <c:pt idx="767">
                  <c:v>967</c:v>
                </c:pt>
                <c:pt idx="768">
                  <c:v>968</c:v>
                </c:pt>
                <c:pt idx="769">
                  <c:v>969</c:v>
                </c:pt>
                <c:pt idx="770">
                  <c:v>970</c:v>
                </c:pt>
                <c:pt idx="771">
                  <c:v>971</c:v>
                </c:pt>
                <c:pt idx="772">
                  <c:v>972</c:v>
                </c:pt>
                <c:pt idx="773">
                  <c:v>973</c:v>
                </c:pt>
                <c:pt idx="774">
                  <c:v>974</c:v>
                </c:pt>
                <c:pt idx="775">
                  <c:v>975</c:v>
                </c:pt>
                <c:pt idx="776">
                  <c:v>976</c:v>
                </c:pt>
                <c:pt idx="777">
                  <c:v>977</c:v>
                </c:pt>
                <c:pt idx="778">
                  <c:v>978</c:v>
                </c:pt>
                <c:pt idx="779">
                  <c:v>979</c:v>
                </c:pt>
                <c:pt idx="780">
                  <c:v>980</c:v>
                </c:pt>
                <c:pt idx="781">
                  <c:v>981</c:v>
                </c:pt>
                <c:pt idx="782">
                  <c:v>982</c:v>
                </c:pt>
                <c:pt idx="783">
                  <c:v>983</c:v>
                </c:pt>
                <c:pt idx="784">
                  <c:v>984</c:v>
                </c:pt>
                <c:pt idx="785">
                  <c:v>985</c:v>
                </c:pt>
                <c:pt idx="786">
                  <c:v>986</c:v>
                </c:pt>
                <c:pt idx="787">
                  <c:v>987</c:v>
                </c:pt>
                <c:pt idx="788">
                  <c:v>988</c:v>
                </c:pt>
                <c:pt idx="789">
                  <c:v>989</c:v>
                </c:pt>
                <c:pt idx="790">
                  <c:v>990</c:v>
                </c:pt>
                <c:pt idx="791">
                  <c:v>991</c:v>
                </c:pt>
                <c:pt idx="792">
                  <c:v>992</c:v>
                </c:pt>
                <c:pt idx="793">
                  <c:v>993</c:v>
                </c:pt>
                <c:pt idx="794">
                  <c:v>994</c:v>
                </c:pt>
                <c:pt idx="795">
                  <c:v>995</c:v>
                </c:pt>
                <c:pt idx="796">
                  <c:v>996</c:v>
                </c:pt>
                <c:pt idx="797">
                  <c:v>997</c:v>
                </c:pt>
                <c:pt idx="798">
                  <c:v>998</c:v>
                </c:pt>
                <c:pt idx="799">
                  <c:v>999</c:v>
                </c:pt>
                <c:pt idx="800">
                  <c:v>1000</c:v>
                </c:pt>
                <c:pt idx="801">
                  <c:v>1001</c:v>
                </c:pt>
                <c:pt idx="802">
                  <c:v>1002</c:v>
                </c:pt>
                <c:pt idx="803">
                  <c:v>1003</c:v>
                </c:pt>
                <c:pt idx="804">
                  <c:v>1004</c:v>
                </c:pt>
                <c:pt idx="805">
                  <c:v>1005</c:v>
                </c:pt>
                <c:pt idx="806">
                  <c:v>1006</c:v>
                </c:pt>
                <c:pt idx="807">
                  <c:v>1007</c:v>
                </c:pt>
                <c:pt idx="808">
                  <c:v>1008</c:v>
                </c:pt>
                <c:pt idx="809">
                  <c:v>1009</c:v>
                </c:pt>
                <c:pt idx="810">
                  <c:v>1010</c:v>
                </c:pt>
                <c:pt idx="811">
                  <c:v>1011</c:v>
                </c:pt>
                <c:pt idx="812">
                  <c:v>1012</c:v>
                </c:pt>
                <c:pt idx="813">
                  <c:v>1013</c:v>
                </c:pt>
                <c:pt idx="814">
                  <c:v>1014</c:v>
                </c:pt>
                <c:pt idx="815">
                  <c:v>1015</c:v>
                </c:pt>
                <c:pt idx="816">
                  <c:v>1016</c:v>
                </c:pt>
                <c:pt idx="817">
                  <c:v>1017</c:v>
                </c:pt>
                <c:pt idx="818">
                  <c:v>1018</c:v>
                </c:pt>
                <c:pt idx="819">
                  <c:v>1019</c:v>
                </c:pt>
                <c:pt idx="820">
                  <c:v>1020</c:v>
                </c:pt>
                <c:pt idx="821">
                  <c:v>1021</c:v>
                </c:pt>
                <c:pt idx="822">
                  <c:v>1022</c:v>
                </c:pt>
                <c:pt idx="823">
                  <c:v>1023</c:v>
                </c:pt>
                <c:pt idx="824">
                  <c:v>1024</c:v>
                </c:pt>
                <c:pt idx="825">
                  <c:v>1025</c:v>
                </c:pt>
                <c:pt idx="826">
                  <c:v>1026</c:v>
                </c:pt>
                <c:pt idx="827">
                  <c:v>1027</c:v>
                </c:pt>
                <c:pt idx="828">
                  <c:v>1028</c:v>
                </c:pt>
                <c:pt idx="829">
                  <c:v>1029</c:v>
                </c:pt>
                <c:pt idx="830">
                  <c:v>1030</c:v>
                </c:pt>
                <c:pt idx="831">
                  <c:v>1031</c:v>
                </c:pt>
                <c:pt idx="832">
                  <c:v>1032</c:v>
                </c:pt>
                <c:pt idx="833">
                  <c:v>1033</c:v>
                </c:pt>
                <c:pt idx="834">
                  <c:v>1034</c:v>
                </c:pt>
                <c:pt idx="835">
                  <c:v>1035</c:v>
                </c:pt>
                <c:pt idx="836">
                  <c:v>1036</c:v>
                </c:pt>
                <c:pt idx="837">
                  <c:v>1037</c:v>
                </c:pt>
                <c:pt idx="838">
                  <c:v>1038</c:v>
                </c:pt>
                <c:pt idx="839">
                  <c:v>1039</c:v>
                </c:pt>
                <c:pt idx="840">
                  <c:v>1040</c:v>
                </c:pt>
                <c:pt idx="841">
                  <c:v>1041</c:v>
                </c:pt>
                <c:pt idx="842">
                  <c:v>1042</c:v>
                </c:pt>
                <c:pt idx="843">
                  <c:v>1043</c:v>
                </c:pt>
                <c:pt idx="844">
                  <c:v>1044</c:v>
                </c:pt>
                <c:pt idx="845">
                  <c:v>1045</c:v>
                </c:pt>
                <c:pt idx="846">
                  <c:v>1046</c:v>
                </c:pt>
                <c:pt idx="847">
                  <c:v>1047</c:v>
                </c:pt>
                <c:pt idx="848">
                  <c:v>1048</c:v>
                </c:pt>
                <c:pt idx="849">
                  <c:v>1049</c:v>
                </c:pt>
                <c:pt idx="850">
                  <c:v>1050</c:v>
                </c:pt>
                <c:pt idx="851">
                  <c:v>1051</c:v>
                </c:pt>
                <c:pt idx="852">
                  <c:v>1052</c:v>
                </c:pt>
                <c:pt idx="853">
                  <c:v>1053</c:v>
                </c:pt>
                <c:pt idx="854">
                  <c:v>1054</c:v>
                </c:pt>
                <c:pt idx="855">
                  <c:v>1055</c:v>
                </c:pt>
                <c:pt idx="856">
                  <c:v>1056</c:v>
                </c:pt>
                <c:pt idx="857">
                  <c:v>1057</c:v>
                </c:pt>
                <c:pt idx="858">
                  <c:v>1058</c:v>
                </c:pt>
                <c:pt idx="859">
                  <c:v>1059</c:v>
                </c:pt>
                <c:pt idx="860">
                  <c:v>1060</c:v>
                </c:pt>
                <c:pt idx="861">
                  <c:v>1061</c:v>
                </c:pt>
                <c:pt idx="862">
                  <c:v>1062</c:v>
                </c:pt>
                <c:pt idx="863">
                  <c:v>1063</c:v>
                </c:pt>
                <c:pt idx="864">
                  <c:v>1064</c:v>
                </c:pt>
                <c:pt idx="865">
                  <c:v>1065</c:v>
                </c:pt>
                <c:pt idx="866">
                  <c:v>1066</c:v>
                </c:pt>
                <c:pt idx="867">
                  <c:v>1067</c:v>
                </c:pt>
                <c:pt idx="868">
                  <c:v>1068</c:v>
                </c:pt>
                <c:pt idx="869">
                  <c:v>1069</c:v>
                </c:pt>
                <c:pt idx="870">
                  <c:v>1070</c:v>
                </c:pt>
                <c:pt idx="871">
                  <c:v>1071</c:v>
                </c:pt>
                <c:pt idx="872">
                  <c:v>1072</c:v>
                </c:pt>
                <c:pt idx="873">
                  <c:v>1073</c:v>
                </c:pt>
                <c:pt idx="874">
                  <c:v>1074</c:v>
                </c:pt>
                <c:pt idx="875">
                  <c:v>1075</c:v>
                </c:pt>
                <c:pt idx="876">
                  <c:v>1076</c:v>
                </c:pt>
                <c:pt idx="877">
                  <c:v>1077</c:v>
                </c:pt>
                <c:pt idx="878">
                  <c:v>1078</c:v>
                </c:pt>
                <c:pt idx="879">
                  <c:v>1079</c:v>
                </c:pt>
                <c:pt idx="880">
                  <c:v>1080</c:v>
                </c:pt>
                <c:pt idx="881">
                  <c:v>1081</c:v>
                </c:pt>
                <c:pt idx="882">
                  <c:v>1082</c:v>
                </c:pt>
                <c:pt idx="883">
                  <c:v>1083</c:v>
                </c:pt>
                <c:pt idx="884">
                  <c:v>1084</c:v>
                </c:pt>
                <c:pt idx="885">
                  <c:v>1085</c:v>
                </c:pt>
                <c:pt idx="886">
                  <c:v>1086</c:v>
                </c:pt>
                <c:pt idx="887">
                  <c:v>1087</c:v>
                </c:pt>
                <c:pt idx="888">
                  <c:v>1088</c:v>
                </c:pt>
                <c:pt idx="889">
                  <c:v>1089</c:v>
                </c:pt>
                <c:pt idx="890">
                  <c:v>1090</c:v>
                </c:pt>
                <c:pt idx="891">
                  <c:v>1091</c:v>
                </c:pt>
                <c:pt idx="892">
                  <c:v>1092</c:v>
                </c:pt>
                <c:pt idx="893">
                  <c:v>1093</c:v>
                </c:pt>
                <c:pt idx="894">
                  <c:v>1094</c:v>
                </c:pt>
                <c:pt idx="895">
                  <c:v>1095</c:v>
                </c:pt>
                <c:pt idx="896">
                  <c:v>1096</c:v>
                </c:pt>
                <c:pt idx="897">
                  <c:v>1097</c:v>
                </c:pt>
                <c:pt idx="898">
                  <c:v>1098</c:v>
                </c:pt>
                <c:pt idx="899">
                  <c:v>1099</c:v>
                </c:pt>
                <c:pt idx="900">
                  <c:v>1100</c:v>
                </c:pt>
                <c:pt idx="901">
                  <c:v>1101</c:v>
                </c:pt>
                <c:pt idx="902">
                  <c:v>1102</c:v>
                </c:pt>
                <c:pt idx="903">
                  <c:v>1103</c:v>
                </c:pt>
                <c:pt idx="904">
                  <c:v>1104</c:v>
                </c:pt>
                <c:pt idx="905">
                  <c:v>1105</c:v>
                </c:pt>
                <c:pt idx="906">
                  <c:v>1106</c:v>
                </c:pt>
                <c:pt idx="907">
                  <c:v>1107</c:v>
                </c:pt>
                <c:pt idx="908">
                  <c:v>1108</c:v>
                </c:pt>
                <c:pt idx="909">
                  <c:v>1109</c:v>
                </c:pt>
                <c:pt idx="910">
                  <c:v>1110</c:v>
                </c:pt>
                <c:pt idx="911">
                  <c:v>1111</c:v>
                </c:pt>
                <c:pt idx="912">
                  <c:v>1112</c:v>
                </c:pt>
                <c:pt idx="913">
                  <c:v>1113</c:v>
                </c:pt>
                <c:pt idx="914">
                  <c:v>1114</c:v>
                </c:pt>
                <c:pt idx="915">
                  <c:v>1115</c:v>
                </c:pt>
                <c:pt idx="916">
                  <c:v>1116</c:v>
                </c:pt>
                <c:pt idx="917">
                  <c:v>1117</c:v>
                </c:pt>
                <c:pt idx="918">
                  <c:v>1118</c:v>
                </c:pt>
                <c:pt idx="919">
                  <c:v>1119</c:v>
                </c:pt>
                <c:pt idx="920">
                  <c:v>1120</c:v>
                </c:pt>
                <c:pt idx="921">
                  <c:v>1121</c:v>
                </c:pt>
                <c:pt idx="922">
                  <c:v>1122</c:v>
                </c:pt>
                <c:pt idx="923">
                  <c:v>1123</c:v>
                </c:pt>
                <c:pt idx="924">
                  <c:v>1124</c:v>
                </c:pt>
                <c:pt idx="925">
                  <c:v>1125</c:v>
                </c:pt>
                <c:pt idx="926">
                  <c:v>1126</c:v>
                </c:pt>
                <c:pt idx="927">
                  <c:v>1127</c:v>
                </c:pt>
                <c:pt idx="928">
                  <c:v>1128</c:v>
                </c:pt>
                <c:pt idx="929">
                  <c:v>1129</c:v>
                </c:pt>
                <c:pt idx="930">
                  <c:v>1130</c:v>
                </c:pt>
                <c:pt idx="931">
                  <c:v>1131</c:v>
                </c:pt>
                <c:pt idx="932">
                  <c:v>1132</c:v>
                </c:pt>
                <c:pt idx="933">
                  <c:v>1133</c:v>
                </c:pt>
                <c:pt idx="934">
                  <c:v>1134</c:v>
                </c:pt>
                <c:pt idx="935">
                  <c:v>1135</c:v>
                </c:pt>
                <c:pt idx="936">
                  <c:v>1136</c:v>
                </c:pt>
                <c:pt idx="937">
                  <c:v>1137</c:v>
                </c:pt>
                <c:pt idx="938">
                  <c:v>1138</c:v>
                </c:pt>
                <c:pt idx="939">
                  <c:v>1139</c:v>
                </c:pt>
                <c:pt idx="940">
                  <c:v>1140</c:v>
                </c:pt>
                <c:pt idx="941">
                  <c:v>1141</c:v>
                </c:pt>
                <c:pt idx="942">
                  <c:v>1142</c:v>
                </c:pt>
                <c:pt idx="943">
                  <c:v>1143</c:v>
                </c:pt>
                <c:pt idx="944">
                  <c:v>1144</c:v>
                </c:pt>
                <c:pt idx="945">
                  <c:v>1145</c:v>
                </c:pt>
                <c:pt idx="946">
                  <c:v>1146</c:v>
                </c:pt>
                <c:pt idx="947">
                  <c:v>1147</c:v>
                </c:pt>
                <c:pt idx="948">
                  <c:v>1148</c:v>
                </c:pt>
                <c:pt idx="949">
                  <c:v>1149</c:v>
                </c:pt>
                <c:pt idx="950">
                  <c:v>1150</c:v>
                </c:pt>
                <c:pt idx="951">
                  <c:v>1151</c:v>
                </c:pt>
                <c:pt idx="952">
                  <c:v>1152</c:v>
                </c:pt>
                <c:pt idx="953">
                  <c:v>1153</c:v>
                </c:pt>
                <c:pt idx="954">
                  <c:v>1154</c:v>
                </c:pt>
                <c:pt idx="955">
                  <c:v>1155</c:v>
                </c:pt>
                <c:pt idx="956">
                  <c:v>1156</c:v>
                </c:pt>
                <c:pt idx="957">
                  <c:v>1157</c:v>
                </c:pt>
                <c:pt idx="958">
                  <c:v>1158</c:v>
                </c:pt>
                <c:pt idx="959">
                  <c:v>1159</c:v>
                </c:pt>
                <c:pt idx="960">
                  <c:v>1160</c:v>
                </c:pt>
                <c:pt idx="961">
                  <c:v>1161</c:v>
                </c:pt>
                <c:pt idx="962">
                  <c:v>1162</c:v>
                </c:pt>
                <c:pt idx="963">
                  <c:v>1163</c:v>
                </c:pt>
                <c:pt idx="964">
                  <c:v>1164</c:v>
                </c:pt>
                <c:pt idx="965">
                  <c:v>1165</c:v>
                </c:pt>
                <c:pt idx="966">
                  <c:v>1166</c:v>
                </c:pt>
                <c:pt idx="967">
                  <c:v>1167</c:v>
                </c:pt>
                <c:pt idx="968">
                  <c:v>1168</c:v>
                </c:pt>
                <c:pt idx="969">
                  <c:v>1169</c:v>
                </c:pt>
                <c:pt idx="970">
                  <c:v>1170</c:v>
                </c:pt>
                <c:pt idx="971">
                  <c:v>1171</c:v>
                </c:pt>
                <c:pt idx="972">
                  <c:v>1172</c:v>
                </c:pt>
                <c:pt idx="973">
                  <c:v>1173</c:v>
                </c:pt>
                <c:pt idx="974">
                  <c:v>1174</c:v>
                </c:pt>
                <c:pt idx="975">
                  <c:v>1175</c:v>
                </c:pt>
                <c:pt idx="976">
                  <c:v>1176</c:v>
                </c:pt>
                <c:pt idx="977">
                  <c:v>1177</c:v>
                </c:pt>
                <c:pt idx="978">
                  <c:v>1178</c:v>
                </c:pt>
                <c:pt idx="979">
                  <c:v>1179</c:v>
                </c:pt>
                <c:pt idx="980">
                  <c:v>1180</c:v>
                </c:pt>
                <c:pt idx="981">
                  <c:v>1181</c:v>
                </c:pt>
                <c:pt idx="982">
                  <c:v>1182</c:v>
                </c:pt>
                <c:pt idx="983">
                  <c:v>1183</c:v>
                </c:pt>
                <c:pt idx="984">
                  <c:v>1184</c:v>
                </c:pt>
                <c:pt idx="985">
                  <c:v>1185</c:v>
                </c:pt>
                <c:pt idx="986">
                  <c:v>1186</c:v>
                </c:pt>
                <c:pt idx="987">
                  <c:v>1187</c:v>
                </c:pt>
                <c:pt idx="988">
                  <c:v>1188</c:v>
                </c:pt>
                <c:pt idx="989">
                  <c:v>1189</c:v>
                </c:pt>
                <c:pt idx="990">
                  <c:v>1190</c:v>
                </c:pt>
                <c:pt idx="991">
                  <c:v>1191</c:v>
                </c:pt>
                <c:pt idx="992">
                  <c:v>1192</c:v>
                </c:pt>
                <c:pt idx="993">
                  <c:v>1193</c:v>
                </c:pt>
                <c:pt idx="994">
                  <c:v>1194</c:v>
                </c:pt>
                <c:pt idx="995">
                  <c:v>1195</c:v>
                </c:pt>
                <c:pt idx="996">
                  <c:v>1196</c:v>
                </c:pt>
                <c:pt idx="997">
                  <c:v>1197</c:v>
                </c:pt>
                <c:pt idx="998">
                  <c:v>1198</c:v>
                </c:pt>
                <c:pt idx="999">
                  <c:v>1199</c:v>
                </c:pt>
                <c:pt idx="1000">
                  <c:v>1200</c:v>
                </c:pt>
                <c:pt idx="1001">
                  <c:v>1201</c:v>
                </c:pt>
                <c:pt idx="1002">
                  <c:v>1202</c:v>
                </c:pt>
                <c:pt idx="1003">
                  <c:v>1203</c:v>
                </c:pt>
                <c:pt idx="1004">
                  <c:v>1204</c:v>
                </c:pt>
                <c:pt idx="1005">
                  <c:v>1205</c:v>
                </c:pt>
                <c:pt idx="1006">
                  <c:v>1206</c:v>
                </c:pt>
                <c:pt idx="1007">
                  <c:v>1207</c:v>
                </c:pt>
                <c:pt idx="1008">
                  <c:v>1208</c:v>
                </c:pt>
                <c:pt idx="1009">
                  <c:v>1209</c:v>
                </c:pt>
                <c:pt idx="1010">
                  <c:v>1210</c:v>
                </c:pt>
                <c:pt idx="1011">
                  <c:v>1211</c:v>
                </c:pt>
                <c:pt idx="1012">
                  <c:v>1212</c:v>
                </c:pt>
                <c:pt idx="1013">
                  <c:v>1213</c:v>
                </c:pt>
                <c:pt idx="1014">
                  <c:v>1214</c:v>
                </c:pt>
                <c:pt idx="1015">
                  <c:v>1215</c:v>
                </c:pt>
              </c:numCache>
            </c:numRef>
          </c:xVal>
          <c:yVal>
            <c:numRef>
              <c:f>S_analysis!$X$2:$X$6873</c:f>
              <c:numCache>
                <c:formatCode>General</c:formatCode>
                <c:ptCount val="6872"/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E40-4F14-9836-8D2D235C87E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676033728"/>
        <c:axId val="1676030400"/>
      </c:scatterChart>
      <c:valAx>
        <c:axId val="1676033728"/>
        <c:scaling>
          <c:orientation val="minMax"/>
          <c:max val="1400"/>
          <c:min val="0"/>
        </c:scaling>
        <c:delete val="0"/>
        <c:axPos val="b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0400"/>
        <c:crosses val="autoZero"/>
        <c:crossBetween val="midCat"/>
      </c:valAx>
      <c:valAx>
        <c:axId val="1676030400"/>
        <c:scaling>
          <c:orientation val="minMax"/>
          <c:max val="80"/>
          <c:min val="0"/>
        </c:scaling>
        <c:delete val="0"/>
        <c:axPos val="l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37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atin typeface="LM Roman 10" panose="00000500000000000000" pitchFamily="50" charset="0"/>
        </a:defRPr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tx1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0235AB22-403B-4661-92BA-B76581B7CB77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68D5-4C20-86AF-443664F48C8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0EBCBFC3-929D-4BED-8231-120A06961148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68D5-4C20-86AF-443664F48C8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64F85718-7DA4-4E2A-AF6D-056C1847D61E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68D5-4C20-86AF-443664F48C8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2830FAD1-0836-4A00-B773-CD9108E8211A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68D5-4C20-86AF-443664F48C8C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15F89D42-DC22-43E3-800E-33EB9B19D98F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68D5-4C20-86AF-443664F48C8C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B5EB92B9-1188-4700-BBBD-ED61F9C2AEF8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68D5-4C20-86AF-443664F48C8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M Roman 10" panose="00000500000000000000" pitchFamily="50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xVal>
            <c:numRef>
              <c:f>S_analysis!$B$2:$B$7</c:f>
              <c:numCache>
                <c:formatCode>0</c:formatCode>
                <c:ptCount val="6"/>
                <c:pt idx="0">
                  <c:v>200</c:v>
                </c:pt>
                <c:pt idx="1">
                  <c:v>400</c:v>
                </c:pt>
                <c:pt idx="2">
                  <c:v>600</c:v>
                </c:pt>
                <c:pt idx="3">
                  <c:v>800</c:v>
                </c:pt>
                <c:pt idx="4">
                  <c:v>1000</c:v>
                </c:pt>
                <c:pt idx="5">
                  <c:v>1200</c:v>
                </c:pt>
              </c:numCache>
            </c:numRef>
          </c:xVal>
          <c:yVal>
            <c:numRef>
              <c:f>S_analysis!$G$2:$G$7</c:f>
              <c:numCache>
                <c:formatCode>0</c:formatCode>
                <c:ptCount val="6"/>
                <c:pt idx="0">
                  <c:v>49</c:v>
                </c:pt>
                <c:pt idx="1">
                  <c:v>34</c:v>
                </c:pt>
                <c:pt idx="2">
                  <c:v>30.3333333333333</c:v>
                </c:pt>
                <c:pt idx="3">
                  <c:v>43.6666666666666</c:v>
                </c:pt>
                <c:pt idx="4">
                  <c:v>58.5</c:v>
                </c:pt>
                <c:pt idx="5">
                  <c:v>22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S_analysis!$A$2:$A$7</c15:f>
                <c15:dlblRangeCache>
                  <c:ptCount val="6"/>
                  <c:pt idx="0">
                    <c:v>0</c:v>
                  </c:pt>
                  <c:pt idx="1">
                    <c:v>1</c:v>
                  </c:pt>
                  <c:pt idx="2">
                    <c:v>2</c:v>
                  </c:pt>
                  <c:pt idx="3">
                    <c:v>3</c:v>
                  </c:pt>
                  <c:pt idx="4">
                    <c:v>4</c:v>
                  </c:pt>
                  <c:pt idx="5">
                    <c:v>5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68D5-4C20-86AF-443664F48C8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676033728"/>
        <c:axId val="1676030400"/>
      </c:scatterChart>
      <c:scatterChart>
        <c:scatterStyle val="lineMarker"/>
        <c:varyColors val="0"/>
        <c:ser>
          <c:idx val="1"/>
          <c:order val="1"/>
          <c:spPr>
            <a:ln w="63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S_analysis!$U$2:$U$6873</c:f>
              <c:numCache>
                <c:formatCode>General</c:formatCode>
                <c:ptCount val="6872"/>
                <c:pt idx="0">
                  <c:v>200</c:v>
                </c:pt>
                <c:pt idx="1">
                  <c:v>201</c:v>
                </c:pt>
                <c:pt idx="2">
                  <c:v>202</c:v>
                </c:pt>
                <c:pt idx="3">
                  <c:v>203</c:v>
                </c:pt>
                <c:pt idx="4">
                  <c:v>204</c:v>
                </c:pt>
                <c:pt idx="5">
                  <c:v>205</c:v>
                </c:pt>
                <c:pt idx="6">
                  <c:v>206</c:v>
                </c:pt>
                <c:pt idx="7">
                  <c:v>207</c:v>
                </c:pt>
                <c:pt idx="8">
                  <c:v>208</c:v>
                </c:pt>
                <c:pt idx="9">
                  <c:v>209</c:v>
                </c:pt>
                <c:pt idx="10">
                  <c:v>210</c:v>
                </c:pt>
                <c:pt idx="11">
                  <c:v>211</c:v>
                </c:pt>
                <c:pt idx="12">
                  <c:v>212</c:v>
                </c:pt>
                <c:pt idx="13">
                  <c:v>213</c:v>
                </c:pt>
                <c:pt idx="14">
                  <c:v>214</c:v>
                </c:pt>
                <c:pt idx="15">
                  <c:v>215</c:v>
                </c:pt>
                <c:pt idx="16">
                  <c:v>216</c:v>
                </c:pt>
                <c:pt idx="17">
                  <c:v>217</c:v>
                </c:pt>
                <c:pt idx="18">
                  <c:v>218</c:v>
                </c:pt>
                <c:pt idx="19">
                  <c:v>219</c:v>
                </c:pt>
                <c:pt idx="20">
                  <c:v>220</c:v>
                </c:pt>
                <c:pt idx="21">
                  <c:v>221</c:v>
                </c:pt>
                <c:pt idx="22">
                  <c:v>222</c:v>
                </c:pt>
                <c:pt idx="23">
                  <c:v>223</c:v>
                </c:pt>
                <c:pt idx="24">
                  <c:v>224</c:v>
                </c:pt>
                <c:pt idx="25">
                  <c:v>225</c:v>
                </c:pt>
                <c:pt idx="26">
                  <c:v>226</c:v>
                </c:pt>
                <c:pt idx="27">
                  <c:v>227</c:v>
                </c:pt>
                <c:pt idx="28">
                  <c:v>228</c:v>
                </c:pt>
                <c:pt idx="29">
                  <c:v>229</c:v>
                </c:pt>
                <c:pt idx="30">
                  <c:v>230</c:v>
                </c:pt>
                <c:pt idx="31">
                  <c:v>231</c:v>
                </c:pt>
                <c:pt idx="32">
                  <c:v>232</c:v>
                </c:pt>
                <c:pt idx="33">
                  <c:v>233</c:v>
                </c:pt>
                <c:pt idx="34">
                  <c:v>234</c:v>
                </c:pt>
                <c:pt idx="35">
                  <c:v>235</c:v>
                </c:pt>
                <c:pt idx="36">
                  <c:v>236</c:v>
                </c:pt>
                <c:pt idx="37">
                  <c:v>237</c:v>
                </c:pt>
                <c:pt idx="38">
                  <c:v>238</c:v>
                </c:pt>
                <c:pt idx="39">
                  <c:v>239</c:v>
                </c:pt>
                <c:pt idx="40">
                  <c:v>240</c:v>
                </c:pt>
                <c:pt idx="41">
                  <c:v>241</c:v>
                </c:pt>
                <c:pt idx="42">
                  <c:v>242</c:v>
                </c:pt>
                <c:pt idx="43">
                  <c:v>243</c:v>
                </c:pt>
                <c:pt idx="44">
                  <c:v>244</c:v>
                </c:pt>
                <c:pt idx="45">
                  <c:v>245</c:v>
                </c:pt>
                <c:pt idx="46">
                  <c:v>246</c:v>
                </c:pt>
                <c:pt idx="47">
                  <c:v>247</c:v>
                </c:pt>
                <c:pt idx="48">
                  <c:v>248</c:v>
                </c:pt>
                <c:pt idx="49">
                  <c:v>249</c:v>
                </c:pt>
                <c:pt idx="50">
                  <c:v>250</c:v>
                </c:pt>
                <c:pt idx="51">
                  <c:v>251</c:v>
                </c:pt>
                <c:pt idx="52">
                  <c:v>252</c:v>
                </c:pt>
                <c:pt idx="53">
                  <c:v>253</c:v>
                </c:pt>
                <c:pt idx="54">
                  <c:v>254</c:v>
                </c:pt>
                <c:pt idx="55">
                  <c:v>255</c:v>
                </c:pt>
                <c:pt idx="56">
                  <c:v>256</c:v>
                </c:pt>
                <c:pt idx="57">
                  <c:v>257</c:v>
                </c:pt>
                <c:pt idx="58">
                  <c:v>258</c:v>
                </c:pt>
                <c:pt idx="59">
                  <c:v>259</c:v>
                </c:pt>
                <c:pt idx="60">
                  <c:v>260</c:v>
                </c:pt>
                <c:pt idx="61">
                  <c:v>261</c:v>
                </c:pt>
                <c:pt idx="62">
                  <c:v>262</c:v>
                </c:pt>
                <c:pt idx="63">
                  <c:v>263</c:v>
                </c:pt>
                <c:pt idx="64">
                  <c:v>264</c:v>
                </c:pt>
                <c:pt idx="65">
                  <c:v>265</c:v>
                </c:pt>
                <c:pt idx="66">
                  <c:v>266</c:v>
                </c:pt>
                <c:pt idx="67">
                  <c:v>267</c:v>
                </c:pt>
                <c:pt idx="68">
                  <c:v>268</c:v>
                </c:pt>
                <c:pt idx="69">
                  <c:v>269</c:v>
                </c:pt>
                <c:pt idx="70">
                  <c:v>270</c:v>
                </c:pt>
                <c:pt idx="71">
                  <c:v>271</c:v>
                </c:pt>
                <c:pt idx="72">
                  <c:v>272</c:v>
                </c:pt>
                <c:pt idx="73">
                  <c:v>273</c:v>
                </c:pt>
                <c:pt idx="74">
                  <c:v>274</c:v>
                </c:pt>
                <c:pt idx="75">
                  <c:v>275</c:v>
                </c:pt>
                <c:pt idx="76">
                  <c:v>276</c:v>
                </c:pt>
                <c:pt idx="77">
                  <c:v>277</c:v>
                </c:pt>
                <c:pt idx="78">
                  <c:v>278</c:v>
                </c:pt>
                <c:pt idx="79">
                  <c:v>279</c:v>
                </c:pt>
                <c:pt idx="80">
                  <c:v>280</c:v>
                </c:pt>
                <c:pt idx="81">
                  <c:v>281</c:v>
                </c:pt>
                <c:pt idx="82">
                  <c:v>282</c:v>
                </c:pt>
                <c:pt idx="83">
                  <c:v>283</c:v>
                </c:pt>
                <c:pt idx="84">
                  <c:v>284</c:v>
                </c:pt>
                <c:pt idx="85">
                  <c:v>285</c:v>
                </c:pt>
                <c:pt idx="86">
                  <c:v>286</c:v>
                </c:pt>
                <c:pt idx="87">
                  <c:v>287</c:v>
                </c:pt>
                <c:pt idx="88">
                  <c:v>288</c:v>
                </c:pt>
                <c:pt idx="89">
                  <c:v>289</c:v>
                </c:pt>
                <c:pt idx="90">
                  <c:v>290</c:v>
                </c:pt>
                <c:pt idx="91">
                  <c:v>291</c:v>
                </c:pt>
                <c:pt idx="92">
                  <c:v>292</c:v>
                </c:pt>
                <c:pt idx="93">
                  <c:v>293</c:v>
                </c:pt>
                <c:pt idx="94">
                  <c:v>294</c:v>
                </c:pt>
                <c:pt idx="95">
                  <c:v>295</c:v>
                </c:pt>
                <c:pt idx="96">
                  <c:v>296</c:v>
                </c:pt>
                <c:pt idx="97">
                  <c:v>297</c:v>
                </c:pt>
                <c:pt idx="98">
                  <c:v>298</c:v>
                </c:pt>
                <c:pt idx="99">
                  <c:v>299</c:v>
                </c:pt>
                <c:pt idx="100">
                  <c:v>300</c:v>
                </c:pt>
                <c:pt idx="101">
                  <c:v>301</c:v>
                </c:pt>
                <c:pt idx="102">
                  <c:v>302</c:v>
                </c:pt>
                <c:pt idx="103">
                  <c:v>303</c:v>
                </c:pt>
                <c:pt idx="104">
                  <c:v>304</c:v>
                </c:pt>
                <c:pt idx="105">
                  <c:v>305</c:v>
                </c:pt>
                <c:pt idx="106">
                  <c:v>306</c:v>
                </c:pt>
                <c:pt idx="107">
                  <c:v>307</c:v>
                </c:pt>
                <c:pt idx="108">
                  <c:v>308</c:v>
                </c:pt>
                <c:pt idx="109">
                  <c:v>309</c:v>
                </c:pt>
                <c:pt idx="110">
                  <c:v>310</c:v>
                </c:pt>
                <c:pt idx="111">
                  <c:v>311</c:v>
                </c:pt>
                <c:pt idx="112">
                  <c:v>312</c:v>
                </c:pt>
                <c:pt idx="113">
                  <c:v>313</c:v>
                </c:pt>
                <c:pt idx="114">
                  <c:v>314</c:v>
                </c:pt>
                <c:pt idx="115">
                  <c:v>315</c:v>
                </c:pt>
                <c:pt idx="116">
                  <c:v>316</c:v>
                </c:pt>
                <c:pt idx="117">
                  <c:v>317</c:v>
                </c:pt>
                <c:pt idx="118">
                  <c:v>318</c:v>
                </c:pt>
                <c:pt idx="119">
                  <c:v>319</c:v>
                </c:pt>
                <c:pt idx="120">
                  <c:v>320</c:v>
                </c:pt>
                <c:pt idx="121">
                  <c:v>321</c:v>
                </c:pt>
                <c:pt idx="122">
                  <c:v>322</c:v>
                </c:pt>
                <c:pt idx="123">
                  <c:v>323</c:v>
                </c:pt>
                <c:pt idx="124">
                  <c:v>324</c:v>
                </c:pt>
                <c:pt idx="125">
                  <c:v>325</c:v>
                </c:pt>
                <c:pt idx="126">
                  <c:v>326</c:v>
                </c:pt>
                <c:pt idx="127">
                  <c:v>327</c:v>
                </c:pt>
                <c:pt idx="128">
                  <c:v>328</c:v>
                </c:pt>
                <c:pt idx="129">
                  <c:v>329</c:v>
                </c:pt>
                <c:pt idx="130">
                  <c:v>330</c:v>
                </c:pt>
                <c:pt idx="131">
                  <c:v>331</c:v>
                </c:pt>
                <c:pt idx="132">
                  <c:v>332</c:v>
                </c:pt>
                <c:pt idx="133">
                  <c:v>333</c:v>
                </c:pt>
                <c:pt idx="134">
                  <c:v>334</c:v>
                </c:pt>
                <c:pt idx="135">
                  <c:v>335</c:v>
                </c:pt>
                <c:pt idx="136">
                  <c:v>336</c:v>
                </c:pt>
                <c:pt idx="137">
                  <c:v>337</c:v>
                </c:pt>
                <c:pt idx="138">
                  <c:v>338</c:v>
                </c:pt>
                <c:pt idx="139">
                  <c:v>339</c:v>
                </c:pt>
                <c:pt idx="140">
                  <c:v>340</c:v>
                </c:pt>
                <c:pt idx="141">
                  <c:v>341</c:v>
                </c:pt>
                <c:pt idx="142">
                  <c:v>342</c:v>
                </c:pt>
                <c:pt idx="143">
                  <c:v>343</c:v>
                </c:pt>
                <c:pt idx="144">
                  <c:v>344</c:v>
                </c:pt>
                <c:pt idx="145">
                  <c:v>345</c:v>
                </c:pt>
                <c:pt idx="146">
                  <c:v>346</c:v>
                </c:pt>
                <c:pt idx="147">
                  <c:v>347</c:v>
                </c:pt>
                <c:pt idx="148">
                  <c:v>348</c:v>
                </c:pt>
                <c:pt idx="149">
                  <c:v>349</c:v>
                </c:pt>
                <c:pt idx="150">
                  <c:v>350</c:v>
                </c:pt>
                <c:pt idx="151">
                  <c:v>351</c:v>
                </c:pt>
                <c:pt idx="152">
                  <c:v>352</c:v>
                </c:pt>
                <c:pt idx="153">
                  <c:v>353</c:v>
                </c:pt>
                <c:pt idx="154">
                  <c:v>354</c:v>
                </c:pt>
                <c:pt idx="155">
                  <c:v>355</c:v>
                </c:pt>
                <c:pt idx="156">
                  <c:v>356</c:v>
                </c:pt>
                <c:pt idx="157">
                  <c:v>357</c:v>
                </c:pt>
                <c:pt idx="158">
                  <c:v>358</c:v>
                </c:pt>
                <c:pt idx="159">
                  <c:v>359</c:v>
                </c:pt>
                <c:pt idx="160">
                  <c:v>360</c:v>
                </c:pt>
                <c:pt idx="161">
                  <c:v>361</c:v>
                </c:pt>
                <c:pt idx="162">
                  <c:v>362</c:v>
                </c:pt>
                <c:pt idx="163">
                  <c:v>363</c:v>
                </c:pt>
                <c:pt idx="164">
                  <c:v>364</c:v>
                </c:pt>
                <c:pt idx="165">
                  <c:v>365</c:v>
                </c:pt>
                <c:pt idx="166">
                  <c:v>366</c:v>
                </c:pt>
                <c:pt idx="167">
                  <c:v>367</c:v>
                </c:pt>
                <c:pt idx="168">
                  <c:v>368</c:v>
                </c:pt>
                <c:pt idx="169">
                  <c:v>369</c:v>
                </c:pt>
                <c:pt idx="170">
                  <c:v>370</c:v>
                </c:pt>
                <c:pt idx="171">
                  <c:v>371</c:v>
                </c:pt>
                <c:pt idx="172">
                  <c:v>372</c:v>
                </c:pt>
                <c:pt idx="173">
                  <c:v>373</c:v>
                </c:pt>
                <c:pt idx="174">
                  <c:v>374</c:v>
                </c:pt>
                <c:pt idx="175">
                  <c:v>375</c:v>
                </c:pt>
                <c:pt idx="176">
                  <c:v>376</c:v>
                </c:pt>
                <c:pt idx="177">
                  <c:v>377</c:v>
                </c:pt>
                <c:pt idx="178">
                  <c:v>378</c:v>
                </c:pt>
                <c:pt idx="179">
                  <c:v>379</c:v>
                </c:pt>
                <c:pt idx="180">
                  <c:v>380</c:v>
                </c:pt>
                <c:pt idx="181">
                  <c:v>381</c:v>
                </c:pt>
                <c:pt idx="182">
                  <c:v>382</c:v>
                </c:pt>
                <c:pt idx="183">
                  <c:v>383</c:v>
                </c:pt>
                <c:pt idx="184">
                  <c:v>384</c:v>
                </c:pt>
                <c:pt idx="185">
                  <c:v>385</c:v>
                </c:pt>
                <c:pt idx="186">
                  <c:v>386</c:v>
                </c:pt>
                <c:pt idx="187">
                  <c:v>387</c:v>
                </c:pt>
                <c:pt idx="188">
                  <c:v>388</c:v>
                </c:pt>
                <c:pt idx="189">
                  <c:v>389</c:v>
                </c:pt>
                <c:pt idx="190">
                  <c:v>390</c:v>
                </c:pt>
                <c:pt idx="191">
                  <c:v>391</c:v>
                </c:pt>
                <c:pt idx="192">
                  <c:v>392</c:v>
                </c:pt>
                <c:pt idx="193">
                  <c:v>393</c:v>
                </c:pt>
                <c:pt idx="194">
                  <c:v>394</c:v>
                </c:pt>
                <c:pt idx="195">
                  <c:v>395</c:v>
                </c:pt>
                <c:pt idx="196">
                  <c:v>396</c:v>
                </c:pt>
                <c:pt idx="197">
                  <c:v>397</c:v>
                </c:pt>
                <c:pt idx="198">
                  <c:v>398</c:v>
                </c:pt>
                <c:pt idx="199">
                  <c:v>399</c:v>
                </c:pt>
                <c:pt idx="200">
                  <c:v>400</c:v>
                </c:pt>
                <c:pt idx="201">
                  <c:v>401</c:v>
                </c:pt>
                <c:pt idx="202">
                  <c:v>402</c:v>
                </c:pt>
                <c:pt idx="203">
                  <c:v>403</c:v>
                </c:pt>
                <c:pt idx="204">
                  <c:v>404</c:v>
                </c:pt>
                <c:pt idx="205">
                  <c:v>405</c:v>
                </c:pt>
                <c:pt idx="206">
                  <c:v>406</c:v>
                </c:pt>
                <c:pt idx="207">
                  <c:v>407</c:v>
                </c:pt>
                <c:pt idx="208">
                  <c:v>408</c:v>
                </c:pt>
                <c:pt idx="209">
                  <c:v>409</c:v>
                </c:pt>
                <c:pt idx="210">
                  <c:v>410</c:v>
                </c:pt>
                <c:pt idx="211">
                  <c:v>411</c:v>
                </c:pt>
                <c:pt idx="212">
                  <c:v>412</c:v>
                </c:pt>
                <c:pt idx="213">
                  <c:v>413</c:v>
                </c:pt>
                <c:pt idx="214">
                  <c:v>414</c:v>
                </c:pt>
                <c:pt idx="215">
                  <c:v>415</c:v>
                </c:pt>
                <c:pt idx="216">
                  <c:v>416</c:v>
                </c:pt>
                <c:pt idx="217">
                  <c:v>417</c:v>
                </c:pt>
                <c:pt idx="218">
                  <c:v>418</c:v>
                </c:pt>
                <c:pt idx="219">
                  <c:v>419</c:v>
                </c:pt>
                <c:pt idx="220">
                  <c:v>420</c:v>
                </c:pt>
                <c:pt idx="221">
                  <c:v>421</c:v>
                </c:pt>
                <c:pt idx="222">
                  <c:v>422</c:v>
                </c:pt>
                <c:pt idx="223">
                  <c:v>423</c:v>
                </c:pt>
                <c:pt idx="224">
                  <c:v>424</c:v>
                </c:pt>
                <c:pt idx="225">
                  <c:v>425</c:v>
                </c:pt>
                <c:pt idx="226">
                  <c:v>426</c:v>
                </c:pt>
                <c:pt idx="227">
                  <c:v>427</c:v>
                </c:pt>
                <c:pt idx="228">
                  <c:v>428</c:v>
                </c:pt>
                <c:pt idx="229">
                  <c:v>429</c:v>
                </c:pt>
                <c:pt idx="230">
                  <c:v>430</c:v>
                </c:pt>
                <c:pt idx="231">
                  <c:v>431</c:v>
                </c:pt>
                <c:pt idx="232">
                  <c:v>432</c:v>
                </c:pt>
                <c:pt idx="233">
                  <c:v>433</c:v>
                </c:pt>
                <c:pt idx="234">
                  <c:v>434</c:v>
                </c:pt>
                <c:pt idx="235">
                  <c:v>435</c:v>
                </c:pt>
                <c:pt idx="236">
                  <c:v>436</c:v>
                </c:pt>
                <c:pt idx="237">
                  <c:v>437</c:v>
                </c:pt>
                <c:pt idx="238">
                  <c:v>438</c:v>
                </c:pt>
                <c:pt idx="239">
                  <c:v>439</c:v>
                </c:pt>
                <c:pt idx="240">
                  <c:v>440</c:v>
                </c:pt>
                <c:pt idx="241">
                  <c:v>441</c:v>
                </c:pt>
                <c:pt idx="242">
                  <c:v>442</c:v>
                </c:pt>
                <c:pt idx="243">
                  <c:v>443</c:v>
                </c:pt>
                <c:pt idx="244">
                  <c:v>444</c:v>
                </c:pt>
                <c:pt idx="245">
                  <c:v>445</c:v>
                </c:pt>
                <c:pt idx="246">
                  <c:v>446</c:v>
                </c:pt>
                <c:pt idx="247">
                  <c:v>447</c:v>
                </c:pt>
                <c:pt idx="248">
                  <c:v>448</c:v>
                </c:pt>
                <c:pt idx="249">
                  <c:v>449</c:v>
                </c:pt>
                <c:pt idx="250">
                  <c:v>450</c:v>
                </c:pt>
                <c:pt idx="251">
                  <c:v>451</c:v>
                </c:pt>
                <c:pt idx="252">
                  <c:v>452</c:v>
                </c:pt>
                <c:pt idx="253">
                  <c:v>453</c:v>
                </c:pt>
                <c:pt idx="254">
                  <c:v>454</c:v>
                </c:pt>
                <c:pt idx="255">
                  <c:v>455</c:v>
                </c:pt>
                <c:pt idx="256">
                  <c:v>456</c:v>
                </c:pt>
                <c:pt idx="257">
                  <c:v>457</c:v>
                </c:pt>
                <c:pt idx="258">
                  <c:v>458</c:v>
                </c:pt>
                <c:pt idx="259">
                  <c:v>459</c:v>
                </c:pt>
                <c:pt idx="260">
                  <c:v>460</c:v>
                </c:pt>
                <c:pt idx="261">
                  <c:v>461</c:v>
                </c:pt>
                <c:pt idx="262">
                  <c:v>462</c:v>
                </c:pt>
                <c:pt idx="263">
                  <c:v>463</c:v>
                </c:pt>
                <c:pt idx="264">
                  <c:v>464</c:v>
                </c:pt>
                <c:pt idx="265">
                  <c:v>465</c:v>
                </c:pt>
                <c:pt idx="266">
                  <c:v>466</c:v>
                </c:pt>
                <c:pt idx="267">
                  <c:v>467</c:v>
                </c:pt>
                <c:pt idx="268">
                  <c:v>468</c:v>
                </c:pt>
                <c:pt idx="269">
                  <c:v>469</c:v>
                </c:pt>
                <c:pt idx="270">
                  <c:v>470</c:v>
                </c:pt>
                <c:pt idx="271">
                  <c:v>471</c:v>
                </c:pt>
                <c:pt idx="272">
                  <c:v>472</c:v>
                </c:pt>
                <c:pt idx="273">
                  <c:v>473</c:v>
                </c:pt>
                <c:pt idx="274">
                  <c:v>474</c:v>
                </c:pt>
                <c:pt idx="275">
                  <c:v>475</c:v>
                </c:pt>
                <c:pt idx="276">
                  <c:v>476</c:v>
                </c:pt>
                <c:pt idx="277">
                  <c:v>477</c:v>
                </c:pt>
                <c:pt idx="278">
                  <c:v>478</c:v>
                </c:pt>
                <c:pt idx="279">
                  <c:v>479</c:v>
                </c:pt>
                <c:pt idx="280">
                  <c:v>480</c:v>
                </c:pt>
                <c:pt idx="281">
                  <c:v>481</c:v>
                </c:pt>
                <c:pt idx="282">
                  <c:v>482</c:v>
                </c:pt>
                <c:pt idx="283">
                  <c:v>483</c:v>
                </c:pt>
                <c:pt idx="284">
                  <c:v>484</c:v>
                </c:pt>
                <c:pt idx="285">
                  <c:v>485</c:v>
                </c:pt>
                <c:pt idx="286">
                  <c:v>486</c:v>
                </c:pt>
                <c:pt idx="287">
                  <c:v>487</c:v>
                </c:pt>
                <c:pt idx="288">
                  <c:v>488</c:v>
                </c:pt>
                <c:pt idx="289">
                  <c:v>489</c:v>
                </c:pt>
                <c:pt idx="290">
                  <c:v>490</c:v>
                </c:pt>
                <c:pt idx="291">
                  <c:v>491</c:v>
                </c:pt>
                <c:pt idx="292">
                  <c:v>492</c:v>
                </c:pt>
                <c:pt idx="293">
                  <c:v>493</c:v>
                </c:pt>
                <c:pt idx="294">
                  <c:v>494</c:v>
                </c:pt>
                <c:pt idx="295">
                  <c:v>495</c:v>
                </c:pt>
                <c:pt idx="296">
                  <c:v>496</c:v>
                </c:pt>
                <c:pt idx="297">
                  <c:v>497</c:v>
                </c:pt>
                <c:pt idx="298">
                  <c:v>498</c:v>
                </c:pt>
                <c:pt idx="299">
                  <c:v>499</c:v>
                </c:pt>
                <c:pt idx="300">
                  <c:v>500</c:v>
                </c:pt>
                <c:pt idx="301">
                  <c:v>501</c:v>
                </c:pt>
                <c:pt idx="302">
                  <c:v>502</c:v>
                </c:pt>
                <c:pt idx="303">
                  <c:v>503</c:v>
                </c:pt>
                <c:pt idx="304">
                  <c:v>504</c:v>
                </c:pt>
                <c:pt idx="305">
                  <c:v>505</c:v>
                </c:pt>
                <c:pt idx="306">
                  <c:v>506</c:v>
                </c:pt>
                <c:pt idx="307">
                  <c:v>507</c:v>
                </c:pt>
                <c:pt idx="308">
                  <c:v>508</c:v>
                </c:pt>
                <c:pt idx="309">
                  <c:v>509</c:v>
                </c:pt>
                <c:pt idx="310">
                  <c:v>510</c:v>
                </c:pt>
                <c:pt idx="311">
                  <c:v>511</c:v>
                </c:pt>
                <c:pt idx="312">
                  <c:v>512</c:v>
                </c:pt>
                <c:pt idx="313">
                  <c:v>513</c:v>
                </c:pt>
                <c:pt idx="314">
                  <c:v>514</c:v>
                </c:pt>
                <c:pt idx="315">
                  <c:v>515</c:v>
                </c:pt>
                <c:pt idx="316">
                  <c:v>516</c:v>
                </c:pt>
                <c:pt idx="317">
                  <c:v>517</c:v>
                </c:pt>
                <c:pt idx="318">
                  <c:v>518</c:v>
                </c:pt>
                <c:pt idx="319">
                  <c:v>519</c:v>
                </c:pt>
                <c:pt idx="320">
                  <c:v>520</c:v>
                </c:pt>
                <c:pt idx="321">
                  <c:v>521</c:v>
                </c:pt>
                <c:pt idx="322">
                  <c:v>522</c:v>
                </c:pt>
                <c:pt idx="323">
                  <c:v>523</c:v>
                </c:pt>
                <c:pt idx="324">
                  <c:v>524</c:v>
                </c:pt>
                <c:pt idx="325">
                  <c:v>525</c:v>
                </c:pt>
                <c:pt idx="326">
                  <c:v>526</c:v>
                </c:pt>
                <c:pt idx="327">
                  <c:v>527</c:v>
                </c:pt>
                <c:pt idx="328">
                  <c:v>528</c:v>
                </c:pt>
                <c:pt idx="329">
                  <c:v>529</c:v>
                </c:pt>
                <c:pt idx="330">
                  <c:v>530</c:v>
                </c:pt>
                <c:pt idx="331">
                  <c:v>531</c:v>
                </c:pt>
                <c:pt idx="332">
                  <c:v>532</c:v>
                </c:pt>
                <c:pt idx="333">
                  <c:v>533</c:v>
                </c:pt>
                <c:pt idx="334">
                  <c:v>534</c:v>
                </c:pt>
                <c:pt idx="335">
                  <c:v>535</c:v>
                </c:pt>
                <c:pt idx="336">
                  <c:v>536</c:v>
                </c:pt>
                <c:pt idx="337">
                  <c:v>537</c:v>
                </c:pt>
                <c:pt idx="338">
                  <c:v>538</c:v>
                </c:pt>
                <c:pt idx="339">
                  <c:v>539</c:v>
                </c:pt>
                <c:pt idx="340">
                  <c:v>540</c:v>
                </c:pt>
                <c:pt idx="341">
                  <c:v>541</c:v>
                </c:pt>
                <c:pt idx="342">
                  <c:v>542</c:v>
                </c:pt>
                <c:pt idx="343">
                  <c:v>543</c:v>
                </c:pt>
                <c:pt idx="344">
                  <c:v>544</c:v>
                </c:pt>
                <c:pt idx="345">
                  <c:v>545</c:v>
                </c:pt>
                <c:pt idx="346">
                  <c:v>546</c:v>
                </c:pt>
                <c:pt idx="347">
                  <c:v>547</c:v>
                </c:pt>
                <c:pt idx="348">
                  <c:v>548</c:v>
                </c:pt>
                <c:pt idx="349">
                  <c:v>549</c:v>
                </c:pt>
                <c:pt idx="350">
                  <c:v>550</c:v>
                </c:pt>
                <c:pt idx="351">
                  <c:v>551</c:v>
                </c:pt>
                <c:pt idx="352">
                  <c:v>552</c:v>
                </c:pt>
                <c:pt idx="353">
                  <c:v>553</c:v>
                </c:pt>
                <c:pt idx="354">
                  <c:v>554</c:v>
                </c:pt>
                <c:pt idx="355">
                  <c:v>555</c:v>
                </c:pt>
                <c:pt idx="356">
                  <c:v>556</c:v>
                </c:pt>
                <c:pt idx="357">
                  <c:v>557</c:v>
                </c:pt>
                <c:pt idx="358">
                  <c:v>558</c:v>
                </c:pt>
                <c:pt idx="359">
                  <c:v>559</c:v>
                </c:pt>
                <c:pt idx="360">
                  <c:v>560</c:v>
                </c:pt>
                <c:pt idx="361">
                  <c:v>561</c:v>
                </c:pt>
                <c:pt idx="362">
                  <c:v>562</c:v>
                </c:pt>
                <c:pt idx="363">
                  <c:v>563</c:v>
                </c:pt>
                <c:pt idx="364">
                  <c:v>564</c:v>
                </c:pt>
                <c:pt idx="365">
                  <c:v>565</c:v>
                </c:pt>
                <c:pt idx="366">
                  <c:v>566</c:v>
                </c:pt>
                <c:pt idx="367">
                  <c:v>567</c:v>
                </c:pt>
                <c:pt idx="368">
                  <c:v>568</c:v>
                </c:pt>
                <c:pt idx="369">
                  <c:v>569</c:v>
                </c:pt>
                <c:pt idx="370">
                  <c:v>570</c:v>
                </c:pt>
                <c:pt idx="371">
                  <c:v>571</c:v>
                </c:pt>
                <c:pt idx="372">
                  <c:v>572</c:v>
                </c:pt>
                <c:pt idx="373">
                  <c:v>573</c:v>
                </c:pt>
                <c:pt idx="374">
                  <c:v>574</c:v>
                </c:pt>
                <c:pt idx="375">
                  <c:v>575</c:v>
                </c:pt>
                <c:pt idx="376">
                  <c:v>576</c:v>
                </c:pt>
                <c:pt idx="377">
                  <c:v>577</c:v>
                </c:pt>
                <c:pt idx="378">
                  <c:v>578</c:v>
                </c:pt>
                <c:pt idx="379">
                  <c:v>579</c:v>
                </c:pt>
                <c:pt idx="380">
                  <c:v>580</c:v>
                </c:pt>
                <c:pt idx="381">
                  <c:v>581</c:v>
                </c:pt>
                <c:pt idx="382">
                  <c:v>582</c:v>
                </c:pt>
                <c:pt idx="383">
                  <c:v>583</c:v>
                </c:pt>
                <c:pt idx="384">
                  <c:v>584</c:v>
                </c:pt>
                <c:pt idx="385">
                  <c:v>585</c:v>
                </c:pt>
                <c:pt idx="386">
                  <c:v>586</c:v>
                </c:pt>
                <c:pt idx="387">
                  <c:v>587</c:v>
                </c:pt>
                <c:pt idx="388">
                  <c:v>588</c:v>
                </c:pt>
                <c:pt idx="389">
                  <c:v>589</c:v>
                </c:pt>
                <c:pt idx="390">
                  <c:v>590</c:v>
                </c:pt>
                <c:pt idx="391">
                  <c:v>591</c:v>
                </c:pt>
                <c:pt idx="392">
                  <c:v>592</c:v>
                </c:pt>
                <c:pt idx="393">
                  <c:v>593</c:v>
                </c:pt>
                <c:pt idx="394">
                  <c:v>594</c:v>
                </c:pt>
                <c:pt idx="395">
                  <c:v>595</c:v>
                </c:pt>
                <c:pt idx="396">
                  <c:v>596</c:v>
                </c:pt>
                <c:pt idx="397">
                  <c:v>597</c:v>
                </c:pt>
                <c:pt idx="398">
                  <c:v>598</c:v>
                </c:pt>
                <c:pt idx="399">
                  <c:v>599</c:v>
                </c:pt>
                <c:pt idx="400">
                  <c:v>600</c:v>
                </c:pt>
                <c:pt idx="401">
                  <c:v>601</c:v>
                </c:pt>
                <c:pt idx="402">
                  <c:v>602</c:v>
                </c:pt>
                <c:pt idx="403">
                  <c:v>603</c:v>
                </c:pt>
                <c:pt idx="404">
                  <c:v>604</c:v>
                </c:pt>
                <c:pt idx="405">
                  <c:v>605</c:v>
                </c:pt>
                <c:pt idx="406">
                  <c:v>606</c:v>
                </c:pt>
                <c:pt idx="407">
                  <c:v>607</c:v>
                </c:pt>
                <c:pt idx="408">
                  <c:v>608</c:v>
                </c:pt>
                <c:pt idx="409">
                  <c:v>609</c:v>
                </c:pt>
                <c:pt idx="410">
                  <c:v>610</c:v>
                </c:pt>
                <c:pt idx="411">
                  <c:v>611</c:v>
                </c:pt>
                <c:pt idx="412">
                  <c:v>612</c:v>
                </c:pt>
                <c:pt idx="413">
                  <c:v>613</c:v>
                </c:pt>
                <c:pt idx="414">
                  <c:v>614</c:v>
                </c:pt>
                <c:pt idx="415">
                  <c:v>615</c:v>
                </c:pt>
                <c:pt idx="416">
                  <c:v>616</c:v>
                </c:pt>
                <c:pt idx="417">
                  <c:v>617</c:v>
                </c:pt>
                <c:pt idx="418">
                  <c:v>618</c:v>
                </c:pt>
                <c:pt idx="419">
                  <c:v>619</c:v>
                </c:pt>
                <c:pt idx="420">
                  <c:v>620</c:v>
                </c:pt>
                <c:pt idx="421">
                  <c:v>621</c:v>
                </c:pt>
                <c:pt idx="422">
                  <c:v>622</c:v>
                </c:pt>
                <c:pt idx="423">
                  <c:v>623</c:v>
                </c:pt>
                <c:pt idx="424">
                  <c:v>624</c:v>
                </c:pt>
                <c:pt idx="425">
                  <c:v>625</c:v>
                </c:pt>
                <c:pt idx="426">
                  <c:v>626</c:v>
                </c:pt>
                <c:pt idx="427">
                  <c:v>627</c:v>
                </c:pt>
                <c:pt idx="428">
                  <c:v>628</c:v>
                </c:pt>
                <c:pt idx="429">
                  <c:v>629</c:v>
                </c:pt>
                <c:pt idx="430">
                  <c:v>630</c:v>
                </c:pt>
                <c:pt idx="431">
                  <c:v>631</c:v>
                </c:pt>
                <c:pt idx="432">
                  <c:v>632</c:v>
                </c:pt>
                <c:pt idx="433">
                  <c:v>633</c:v>
                </c:pt>
                <c:pt idx="434">
                  <c:v>634</c:v>
                </c:pt>
                <c:pt idx="435">
                  <c:v>635</c:v>
                </c:pt>
                <c:pt idx="436">
                  <c:v>636</c:v>
                </c:pt>
                <c:pt idx="437">
                  <c:v>637</c:v>
                </c:pt>
                <c:pt idx="438">
                  <c:v>638</c:v>
                </c:pt>
                <c:pt idx="439">
                  <c:v>639</c:v>
                </c:pt>
                <c:pt idx="440">
                  <c:v>640</c:v>
                </c:pt>
                <c:pt idx="441">
                  <c:v>641</c:v>
                </c:pt>
                <c:pt idx="442">
                  <c:v>642</c:v>
                </c:pt>
                <c:pt idx="443">
                  <c:v>643</c:v>
                </c:pt>
                <c:pt idx="444">
                  <c:v>644</c:v>
                </c:pt>
                <c:pt idx="445">
                  <c:v>645</c:v>
                </c:pt>
                <c:pt idx="446">
                  <c:v>646</c:v>
                </c:pt>
                <c:pt idx="447">
                  <c:v>647</c:v>
                </c:pt>
                <c:pt idx="448">
                  <c:v>648</c:v>
                </c:pt>
                <c:pt idx="449">
                  <c:v>649</c:v>
                </c:pt>
                <c:pt idx="450">
                  <c:v>650</c:v>
                </c:pt>
                <c:pt idx="451">
                  <c:v>651</c:v>
                </c:pt>
                <c:pt idx="452">
                  <c:v>652</c:v>
                </c:pt>
                <c:pt idx="453">
                  <c:v>653</c:v>
                </c:pt>
                <c:pt idx="454">
                  <c:v>654</c:v>
                </c:pt>
                <c:pt idx="455">
                  <c:v>655</c:v>
                </c:pt>
                <c:pt idx="456">
                  <c:v>656</c:v>
                </c:pt>
                <c:pt idx="457">
                  <c:v>657</c:v>
                </c:pt>
                <c:pt idx="458">
                  <c:v>658</c:v>
                </c:pt>
                <c:pt idx="459">
                  <c:v>659</c:v>
                </c:pt>
                <c:pt idx="460">
                  <c:v>660</c:v>
                </c:pt>
                <c:pt idx="461">
                  <c:v>661</c:v>
                </c:pt>
                <c:pt idx="462">
                  <c:v>662</c:v>
                </c:pt>
                <c:pt idx="463">
                  <c:v>663</c:v>
                </c:pt>
                <c:pt idx="464">
                  <c:v>664</c:v>
                </c:pt>
                <c:pt idx="465">
                  <c:v>665</c:v>
                </c:pt>
                <c:pt idx="466">
                  <c:v>666</c:v>
                </c:pt>
                <c:pt idx="467">
                  <c:v>667</c:v>
                </c:pt>
                <c:pt idx="468">
                  <c:v>668</c:v>
                </c:pt>
                <c:pt idx="469">
                  <c:v>669</c:v>
                </c:pt>
                <c:pt idx="470">
                  <c:v>670</c:v>
                </c:pt>
                <c:pt idx="471">
                  <c:v>671</c:v>
                </c:pt>
                <c:pt idx="472">
                  <c:v>672</c:v>
                </c:pt>
                <c:pt idx="473">
                  <c:v>673</c:v>
                </c:pt>
                <c:pt idx="474">
                  <c:v>674</c:v>
                </c:pt>
                <c:pt idx="475">
                  <c:v>675</c:v>
                </c:pt>
                <c:pt idx="476">
                  <c:v>676</c:v>
                </c:pt>
                <c:pt idx="477">
                  <c:v>677</c:v>
                </c:pt>
                <c:pt idx="478">
                  <c:v>678</c:v>
                </c:pt>
                <c:pt idx="479">
                  <c:v>679</c:v>
                </c:pt>
                <c:pt idx="480">
                  <c:v>680</c:v>
                </c:pt>
                <c:pt idx="481">
                  <c:v>681</c:v>
                </c:pt>
                <c:pt idx="482">
                  <c:v>682</c:v>
                </c:pt>
                <c:pt idx="483">
                  <c:v>683</c:v>
                </c:pt>
                <c:pt idx="484">
                  <c:v>684</c:v>
                </c:pt>
                <c:pt idx="485">
                  <c:v>685</c:v>
                </c:pt>
                <c:pt idx="486">
                  <c:v>686</c:v>
                </c:pt>
                <c:pt idx="487">
                  <c:v>687</c:v>
                </c:pt>
                <c:pt idx="488">
                  <c:v>688</c:v>
                </c:pt>
                <c:pt idx="489">
                  <c:v>689</c:v>
                </c:pt>
                <c:pt idx="490">
                  <c:v>690</c:v>
                </c:pt>
                <c:pt idx="491">
                  <c:v>691</c:v>
                </c:pt>
                <c:pt idx="492">
                  <c:v>692</c:v>
                </c:pt>
                <c:pt idx="493">
                  <c:v>693</c:v>
                </c:pt>
                <c:pt idx="494">
                  <c:v>694</c:v>
                </c:pt>
                <c:pt idx="495">
                  <c:v>695</c:v>
                </c:pt>
                <c:pt idx="496">
                  <c:v>696</c:v>
                </c:pt>
                <c:pt idx="497">
                  <c:v>697</c:v>
                </c:pt>
                <c:pt idx="498">
                  <c:v>698</c:v>
                </c:pt>
                <c:pt idx="499">
                  <c:v>699</c:v>
                </c:pt>
                <c:pt idx="500">
                  <c:v>700</c:v>
                </c:pt>
                <c:pt idx="501">
                  <c:v>701</c:v>
                </c:pt>
                <c:pt idx="502">
                  <c:v>702</c:v>
                </c:pt>
                <c:pt idx="503">
                  <c:v>703</c:v>
                </c:pt>
                <c:pt idx="504">
                  <c:v>704</c:v>
                </c:pt>
                <c:pt idx="505">
                  <c:v>705</c:v>
                </c:pt>
                <c:pt idx="506">
                  <c:v>706</c:v>
                </c:pt>
                <c:pt idx="507">
                  <c:v>707</c:v>
                </c:pt>
                <c:pt idx="508">
                  <c:v>708</c:v>
                </c:pt>
                <c:pt idx="509">
                  <c:v>709</c:v>
                </c:pt>
                <c:pt idx="510">
                  <c:v>710</c:v>
                </c:pt>
                <c:pt idx="511">
                  <c:v>711</c:v>
                </c:pt>
                <c:pt idx="512">
                  <c:v>712</c:v>
                </c:pt>
                <c:pt idx="513">
                  <c:v>713</c:v>
                </c:pt>
                <c:pt idx="514">
                  <c:v>714</c:v>
                </c:pt>
                <c:pt idx="515">
                  <c:v>715</c:v>
                </c:pt>
                <c:pt idx="516">
                  <c:v>716</c:v>
                </c:pt>
                <c:pt idx="517">
                  <c:v>717</c:v>
                </c:pt>
                <c:pt idx="518">
                  <c:v>718</c:v>
                </c:pt>
                <c:pt idx="519">
                  <c:v>719</c:v>
                </c:pt>
                <c:pt idx="520">
                  <c:v>720</c:v>
                </c:pt>
                <c:pt idx="521">
                  <c:v>721</c:v>
                </c:pt>
                <c:pt idx="522">
                  <c:v>722</c:v>
                </c:pt>
                <c:pt idx="523">
                  <c:v>723</c:v>
                </c:pt>
                <c:pt idx="524">
                  <c:v>724</c:v>
                </c:pt>
                <c:pt idx="525">
                  <c:v>725</c:v>
                </c:pt>
                <c:pt idx="526">
                  <c:v>726</c:v>
                </c:pt>
                <c:pt idx="527">
                  <c:v>727</c:v>
                </c:pt>
                <c:pt idx="528">
                  <c:v>728</c:v>
                </c:pt>
                <c:pt idx="529">
                  <c:v>729</c:v>
                </c:pt>
                <c:pt idx="530">
                  <c:v>730</c:v>
                </c:pt>
                <c:pt idx="531">
                  <c:v>731</c:v>
                </c:pt>
                <c:pt idx="532">
                  <c:v>732</c:v>
                </c:pt>
                <c:pt idx="533">
                  <c:v>733</c:v>
                </c:pt>
                <c:pt idx="534">
                  <c:v>734</c:v>
                </c:pt>
                <c:pt idx="535">
                  <c:v>735</c:v>
                </c:pt>
                <c:pt idx="536">
                  <c:v>736</c:v>
                </c:pt>
                <c:pt idx="537">
                  <c:v>737</c:v>
                </c:pt>
                <c:pt idx="538">
                  <c:v>738</c:v>
                </c:pt>
                <c:pt idx="539">
                  <c:v>739</c:v>
                </c:pt>
                <c:pt idx="540">
                  <c:v>740</c:v>
                </c:pt>
                <c:pt idx="541">
                  <c:v>741</c:v>
                </c:pt>
                <c:pt idx="542">
                  <c:v>742</c:v>
                </c:pt>
                <c:pt idx="543">
                  <c:v>743</c:v>
                </c:pt>
                <c:pt idx="544">
                  <c:v>744</c:v>
                </c:pt>
                <c:pt idx="545">
                  <c:v>745</c:v>
                </c:pt>
                <c:pt idx="546">
                  <c:v>746</c:v>
                </c:pt>
                <c:pt idx="547">
                  <c:v>747</c:v>
                </c:pt>
                <c:pt idx="548">
                  <c:v>748</c:v>
                </c:pt>
                <c:pt idx="549">
                  <c:v>749</c:v>
                </c:pt>
                <c:pt idx="550">
                  <c:v>750</c:v>
                </c:pt>
                <c:pt idx="551">
                  <c:v>751</c:v>
                </c:pt>
                <c:pt idx="552">
                  <c:v>752</c:v>
                </c:pt>
                <c:pt idx="553">
                  <c:v>753</c:v>
                </c:pt>
                <c:pt idx="554">
                  <c:v>754</c:v>
                </c:pt>
                <c:pt idx="555">
                  <c:v>755</c:v>
                </c:pt>
                <c:pt idx="556">
                  <c:v>756</c:v>
                </c:pt>
                <c:pt idx="557">
                  <c:v>757</c:v>
                </c:pt>
                <c:pt idx="558">
                  <c:v>758</c:v>
                </c:pt>
                <c:pt idx="559">
                  <c:v>759</c:v>
                </c:pt>
                <c:pt idx="560">
                  <c:v>760</c:v>
                </c:pt>
                <c:pt idx="561">
                  <c:v>761</c:v>
                </c:pt>
                <c:pt idx="562">
                  <c:v>762</c:v>
                </c:pt>
                <c:pt idx="563">
                  <c:v>763</c:v>
                </c:pt>
                <c:pt idx="564">
                  <c:v>764</c:v>
                </c:pt>
                <c:pt idx="565">
                  <c:v>765</c:v>
                </c:pt>
                <c:pt idx="566">
                  <c:v>766</c:v>
                </c:pt>
                <c:pt idx="567">
                  <c:v>767</c:v>
                </c:pt>
                <c:pt idx="568">
                  <c:v>768</c:v>
                </c:pt>
                <c:pt idx="569">
                  <c:v>769</c:v>
                </c:pt>
                <c:pt idx="570">
                  <c:v>770</c:v>
                </c:pt>
                <c:pt idx="571">
                  <c:v>771</c:v>
                </c:pt>
                <c:pt idx="572">
                  <c:v>772</c:v>
                </c:pt>
                <c:pt idx="573">
                  <c:v>773</c:v>
                </c:pt>
                <c:pt idx="574">
                  <c:v>774</c:v>
                </c:pt>
                <c:pt idx="575">
                  <c:v>775</c:v>
                </c:pt>
                <c:pt idx="576">
                  <c:v>776</c:v>
                </c:pt>
                <c:pt idx="577">
                  <c:v>777</c:v>
                </c:pt>
                <c:pt idx="578">
                  <c:v>778</c:v>
                </c:pt>
                <c:pt idx="579">
                  <c:v>779</c:v>
                </c:pt>
                <c:pt idx="580">
                  <c:v>780</c:v>
                </c:pt>
                <c:pt idx="581">
                  <c:v>781</c:v>
                </c:pt>
                <c:pt idx="582">
                  <c:v>782</c:v>
                </c:pt>
                <c:pt idx="583">
                  <c:v>783</c:v>
                </c:pt>
                <c:pt idx="584">
                  <c:v>784</c:v>
                </c:pt>
                <c:pt idx="585">
                  <c:v>785</c:v>
                </c:pt>
                <c:pt idx="586">
                  <c:v>786</c:v>
                </c:pt>
                <c:pt idx="587">
                  <c:v>787</c:v>
                </c:pt>
                <c:pt idx="588">
                  <c:v>788</c:v>
                </c:pt>
                <c:pt idx="589">
                  <c:v>789</c:v>
                </c:pt>
                <c:pt idx="590">
                  <c:v>790</c:v>
                </c:pt>
                <c:pt idx="591">
                  <c:v>791</c:v>
                </c:pt>
                <c:pt idx="592">
                  <c:v>792</c:v>
                </c:pt>
                <c:pt idx="593">
                  <c:v>793</c:v>
                </c:pt>
                <c:pt idx="594">
                  <c:v>794</c:v>
                </c:pt>
                <c:pt idx="595">
                  <c:v>795</c:v>
                </c:pt>
                <c:pt idx="596">
                  <c:v>796</c:v>
                </c:pt>
                <c:pt idx="597">
                  <c:v>797</c:v>
                </c:pt>
                <c:pt idx="598">
                  <c:v>798</c:v>
                </c:pt>
                <c:pt idx="599">
                  <c:v>799</c:v>
                </c:pt>
                <c:pt idx="600">
                  <c:v>800</c:v>
                </c:pt>
                <c:pt idx="601">
                  <c:v>801</c:v>
                </c:pt>
                <c:pt idx="602">
                  <c:v>802</c:v>
                </c:pt>
                <c:pt idx="603">
                  <c:v>803</c:v>
                </c:pt>
                <c:pt idx="604">
                  <c:v>804</c:v>
                </c:pt>
                <c:pt idx="605">
                  <c:v>805</c:v>
                </c:pt>
                <c:pt idx="606">
                  <c:v>806</c:v>
                </c:pt>
                <c:pt idx="607">
                  <c:v>807</c:v>
                </c:pt>
                <c:pt idx="608">
                  <c:v>808</c:v>
                </c:pt>
                <c:pt idx="609">
                  <c:v>809</c:v>
                </c:pt>
                <c:pt idx="610">
                  <c:v>810</c:v>
                </c:pt>
                <c:pt idx="611">
                  <c:v>811</c:v>
                </c:pt>
                <c:pt idx="612">
                  <c:v>812</c:v>
                </c:pt>
                <c:pt idx="613">
                  <c:v>813</c:v>
                </c:pt>
                <c:pt idx="614">
                  <c:v>814</c:v>
                </c:pt>
                <c:pt idx="615">
                  <c:v>815</c:v>
                </c:pt>
                <c:pt idx="616">
                  <c:v>816</c:v>
                </c:pt>
                <c:pt idx="617">
                  <c:v>817</c:v>
                </c:pt>
                <c:pt idx="618">
                  <c:v>818</c:v>
                </c:pt>
                <c:pt idx="619">
                  <c:v>819</c:v>
                </c:pt>
                <c:pt idx="620">
                  <c:v>820</c:v>
                </c:pt>
                <c:pt idx="621">
                  <c:v>821</c:v>
                </c:pt>
                <c:pt idx="622">
                  <c:v>822</c:v>
                </c:pt>
                <c:pt idx="623">
                  <c:v>823</c:v>
                </c:pt>
                <c:pt idx="624">
                  <c:v>824</c:v>
                </c:pt>
                <c:pt idx="625">
                  <c:v>825</c:v>
                </c:pt>
                <c:pt idx="626">
                  <c:v>826</c:v>
                </c:pt>
                <c:pt idx="627">
                  <c:v>827</c:v>
                </c:pt>
                <c:pt idx="628">
                  <c:v>828</c:v>
                </c:pt>
                <c:pt idx="629">
                  <c:v>829</c:v>
                </c:pt>
                <c:pt idx="630">
                  <c:v>830</c:v>
                </c:pt>
                <c:pt idx="631">
                  <c:v>831</c:v>
                </c:pt>
                <c:pt idx="632">
                  <c:v>832</c:v>
                </c:pt>
                <c:pt idx="633">
                  <c:v>833</c:v>
                </c:pt>
                <c:pt idx="634">
                  <c:v>834</c:v>
                </c:pt>
                <c:pt idx="635">
                  <c:v>835</c:v>
                </c:pt>
                <c:pt idx="636">
                  <c:v>836</c:v>
                </c:pt>
                <c:pt idx="637">
                  <c:v>837</c:v>
                </c:pt>
                <c:pt idx="638">
                  <c:v>838</c:v>
                </c:pt>
                <c:pt idx="639">
                  <c:v>839</c:v>
                </c:pt>
                <c:pt idx="640">
                  <c:v>840</c:v>
                </c:pt>
                <c:pt idx="641">
                  <c:v>841</c:v>
                </c:pt>
                <c:pt idx="642">
                  <c:v>842</c:v>
                </c:pt>
                <c:pt idx="643">
                  <c:v>843</c:v>
                </c:pt>
                <c:pt idx="644">
                  <c:v>844</c:v>
                </c:pt>
                <c:pt idx="645">
                  <c:v>845</c:v>
                </c:pt>
                <c:pt idx="646">
                  <c:v>846</c:v>
                </c:pt>
                <c:pt idx="647">
                  <c:v>847</c:v>
                </c:pt>
                <c:pt idx="648">
                  <c:v>848</c:v>
                </c:pt>
                <c:pt idx="649">
                  <c:v>849</c:v>
                </c:pt>
                <c:pt idx="650">
                  <c:v>850</c:v>
                </c:pt>
                <c:pt idx="651">
                  <c:v>851</c:v>
                </c:pt>
                <c:pt idx="652">
                  <c:v>852</c:v>
                </c:pt>
                <c:pt idx="653">
                  <c:v>853</c:v>
                </c:pt>
                <c:pt idx="654">
                  <c:v>854</c:v>
                </c:pt>
                <c:pt idx="655">
                  <c:v>855</c:v>
                </c:pt>
                <c:pt idx="656">
                  <c:v>856</c:v>
                </c:pt>
                <c:pt idx="657">
                  <c:v>857</c:v>
                </c:pt>
                <c:pt idx="658">
                  <c:v>858</c:v>
                </c:pt>
                <c:pt idx="659">
                  <c:v>859</c:v>
                </c:pt>
                <c:pt idx="660">
                  <c:v>860</c:v>
                </c:pt>
                <c:pt idx="661">
                  <c:v>861</c:v>
                </c:pt>
                <c:pt idx="662">
                  <c:v>862</c:v>
                </c:pt>
                <c:pt idx="663">
                  <c:v>863</c:v>
                </c:pt>
                <c:pt idx="664">
                  <c:v>864</c:v>
                </c:pt>
                <c:pt idx="665">
                  <c:v>865</c:v>
                </c:pt>
                <c:pt idx="666">
                  <c:v>866</c:v>
                </c:pt>
                <c:pt idx="667">
                  <c:v>867</c:v>
                </c:pt>
                <c:pt idx="668">
                  <c:v>868</c:v>
                </c:pt>
                <c:pt idx="669">
                  <c:v>869</c:v>
                </c:pt>
                <c:pt idx="670">
                  <c:v>870</c:v>
                </c:pt>
                <c:pt idx="671">
                  <c:v>871</c:v>
                </c:pt>
                <c:pt idx="672">
                  <c:v>872</c:v>
                </c:pt>
                <c:pt idx="673">
                  <c:v>873</c:v>
                </c:pt>
                <c:pt idx="674">
                  <c:v>874</c:v>
                </c:pt>
                <c:pt idx="675">
                  <c:v>875</c:v>
                </c:pt>
                <c:pt idx="676">
                  <c:v>876</c:v>
                </c:pt>
                <c:pt idx="677">
                  <c:v>877</c:v>
                </c:pt>
                <c:pt idx="678">
                  <c:v>878</c:v>
                </c:pt>
                <c:pt idx="679">
                  <c:v>879</c:v>
                </c:pt>
                <c:pt idx="680">
                  <c:v>880</c:v>
                </c:pt>
                <c:pt idx="681">
                  <c:v>881</c:v>
                </c:pt>
                <c:pt idx="682">
                  <c:v>882</c:v>
                </c:pt>
                <c:pt idx="683">
                  <c:v>883</c:v>
                </c:pt>
                <c:pt idx="684">
                  <c:v>884</c:v>
                </c:pt>
                <c:pt idx="685">
                  <c:v>885</c:v>
                </c:pt>
                <c:pt idx="686">
                  <c:v>886</c:v>
                </c:pt>
                <c:pt idx="687">
                  <c:v>887</c:v>
                </c:pt>
                <c:pt idx="688">
                  <c:v>888</c:v>
                </c:pt>
                <c:pt idx="689">
                  <c:v>889</c:v>
                </c:pt>
                <c:pt idx="690">
                  <c:v>890</c:v>
                </c:pt>
                <c:pt idx="691">
                  <c:v>891</c:v>
                </c:pt>
                <c:pt idx="692">
                  <c:v>892</c:v>
                </c:pt>
                <c:pt idx="693">
                  <c:v>893</c:v>
                </c:pt>
                <c:pt idx="694">
                  <c:v>894</c:v>
                </c:pt>
                <c:pt idx="695">
                  <c:v>895</c:v>
                </c:pt>
                <c:pt idx="696">
                  <c:v>896</c:v>
                </c:pt>
                <c:pt idx="697">
                  <c:v>897</c:v>
                </c:pt>
                <c:pt idx="698">
                  <c:v>898</c:v>
                </c:pt>
                <c:pt idx="699">
                  <c:v>899</c:v>
                </c:pt>
                <c:pt idx="700">
                  <c:v>900</c:v>
                </c:pt>
                <c:pt idx="701">
                  <c:v>901</c:v>
                </c:pt>
                <c:pt idx="702">
                  <c:v>902</c:v>
                </c:pt>
                <c:pt idx="703">
                  <c:v>903</c:v>
                </c:pt>
                <c:pt idx="704">
                  <c:v>904</c:v>
                </c:pt>
                <c:pt idx="705">
                  <c:v>905</c:v>
                </c:pt>
                <c:pt idx="706">
                  <c:v>906</c:v>
                </c:pt>
                <c:pt idx="707">
                  <c:v>907</c:v>
                </c:pt>
                <c:pt idx="708">
                  <c:v>908</c:v>
                </c:pt>
                <c:pt idx="709">
                  <c:v>909</c:v>
                </c:pt>
                <c:pt idx="710">
                  <c:v>910</c:v>
                </c:pt>
                <c:pt idx="711">
                  <c:v>911</c:v>
                </c:pt>
                <c:pt idx="712">
                  <c:v>912</c:v>
                </c:pt>
                <c:pt idx="713">
                  <c:v>913</c:v>
                </c:pt>
                <c:pt idx="714">
                  <c:v>914</c:v>
                </c:pt>
                <c:pt idx="715">
                  <c:v>915</c:v>
                </c:pt>
                <c:pt idx="716">
                  <c:v>916</c:v>
                </c:pt>
                <c:pt idx="717">
                  <c:v>917</c:v>
                </c:pt>
                <c:pt idx="718">
                  <c:v>918</c:v>
                </c:pt>
                <c:pt idx="719">
                  <c:v>919</c:v>
                </c:pt>
                <c:pt idx="720">
                  <c:v>920</c:v>
                </c:pt>
                <c:pt idx="721">
                  <c:v>921</c:v>
                </c:pt>
                <c:pt idx="722">
                  <c:v>922</c:v>
                </c:pt>
                <c:pt idx="723">
                  <c:v>923</c:v>
                </c:pt>
                <c:pt idx="724">
                  <c:v>924</c:v>
                </c:pt>
                <c:pt idx="725">
                  <c:v>925</c:v>
                </c:pt>
                <c:pt idx="726">
                  <c:v>926</c:v>
                </c:pt>
                <c:pt idx="727">
                  <c:v>927</c:v>
                </c:pt>
                <c:pt idx="728">
                  <c:v>928</c:v>
                </c:pt>
                <c:pt idx="729">
                  <c:v>929</c:v>
                </c:pt>
                <c:pt idx="730">
                  <c:v>930</c:v>
                </c:pt>
                <c:pt idx="731">
                  <c:v>931</c:v>
                </c:pt>
                <c:pt idx="732">
                  <c:v>932</c:v>
                </c:pt>
                <c:pt idx="733">
                  <c:v>933</c:v>
                </c:pt>
                <c:pt idx="734">
                  <c:v>934</c:v>
                </c:pt>
                <c:pt idx="735">
                  <c:v>935</c:v>
                </c:pt>
                <c:pt idx="736">
                  <c:v>936</c:v>
                </c:pt>
                <c:pt idx="737">
                  <c:v>937</c:v>
                </c:pt>
                <c:pt idx="738">
                  <c:v>938</c:v>
                </c:pt>
                <c:pt idx="739">
                  <c:v>939</c:v>
                </c:pt>
                <c:pt idx="740">
                  <c:v>940</c:v>
                </c:pt>
                <c:pt idx="741">
                  <c:v>941</c:v>
                </c:pt>
                <c:pt idx="742">
                  <c:v>942</c:v>
                </c:pt>
                <c:pt idx="743">
                  <c:v>943</c:v>
                </c:pt>
                <c:pt idx="744">
                  <c:v>944</c:v>
                </c:pt>
                <c:pt idx="745">
                  <c:v>945</c:v>
                </c:pt>
                <c:pt idx="746">
                  <c:v>946</c:v>
                </c:pt>
                <c:pt idx="747">
                  <c:v>947</c:v>
                </c:pt>
                <c:pt idx="748">
                  <c:v>948</c:v>
                </c:pt>
                <c:pt idx="749">
                  <c:v>949</c:v>
                </c:pt>
                <c:pt idx="750">
                  <c:v>950</c:v>
                </c:pt>
                <c:pt idx="751">
                  <c:v>951</c:v>
                </c:pt>
                <c:pt idx="752">
                  <c:v>952</c:v>
                </c:pt>
                <c:pt idx="753">
                  <c:v>953</c:v>
                </c:pt>
                <c:pt idx="754">
                  <c:v>954</c:v>
                </c:pt>
                <c:pt idx="755">
                  <c:v>955</c:v>
                </c:pt>
                <c:pt idx="756">
                  <c:v>956</c:v>
                </c:pt>
                <c:pt idx="757">
                  <c:v>957</c:v>
                </c:pt>
                <c:pt idx="758">
                  <c:v>958</c:v>
                </c:pt>
                <c:pt idx="759">
                  <c:v>959</c:v>
                </c:pt>
                <c:pt idx="760">
                  <c:v>960</c:v>
                </c:pt>
                <c:pt idx="761">
                  <c:v>961</c:v>
                </c:pt>
                <c:pt idx="762">
                  <c:v>962</c:v>
                </c:pt>
                <c:pt idx="763">
                  <c:v>963</c:v>
                </c:pt>
                <c:pt idx="764">
                  <c:v>964</c:v>
                </c:pt>
                <c:pt idx="765">
                  <c:v>965</c:v>
                </c:pt>
                <c:pt idx="766">
                  <c:v>966</c:v>
                </c:pt>
                <c:pt idx="767">
                  <c:v>967</c:v>
                </c:pt>
                <c:pt idx="768">
                  <c:v>968</c:v>
                </c:pt>
                <c:pt idx="769">
                  <c:v>969</c:v>
                </c:pt>
                <c:pt idx="770">
                  <c:v>970</c:v>
                </c:pt>
                <c:pt idx="771">
                  <c:v>971</c:v>
                </c:pt>
                <c:pt idx="772">
                  <c:v>972</c:v>
                </c:pt>
                <c:pt idx="773">
                  <c:v>973</c:v>
                </c:pt>
                <c:pt idx="774">
                  <c:v>974</c:v>
                </c:pt>
                <c:pt idx="775">
                  <c:v>975</c:v>
                </c:pt>
                <c:pt idx="776">
                  <c:v>976</c:v>
                </c:pt>
                <c:pt idx="777">
                  <c:v>977</c:v>
                </c:pt>
                <c:pt idx="778">
                  <c:v>978</c:v>
                </c:pt>
                <c:pt idx="779">
                  <c:v>979</c:v>
                </c:pt>
                <c:pt idx="780">
                  <c:v>980</c:v>
                </c:pt>
                <c:pt idx="781">
                  <c:v>981</c:v>
                </c:pt>
                <c:pt idx="782">
                  <c:v>982</c:v>
                </c:pt>
                <c:pt idx="783">
                  <c:v>983</c:v>
                </c:pt>
                <c:pt idx="784">
                  <c:v>984</c:v>
                </c:pt>
                <c:pt idx="785">
                  <c:v>985</c:v>
                </c:pt>
                <c:pt idx="786">
                  <c:v>986</c:v>
                </c:pt>
                <c:pt idx="787">
                  <c:v>987</c:v>
                </c:pt>
                <c:pt idx="788">
                  <c:v>988</c:v>
                </c:pt>
                <c:pt idx="789">
                  <c:v>989</c:v>
                </c:pt>
                <c:pt idx="790">
                  <c:v>990</c:v>
                </c:pt>
                <c:pt idx="791">
                  <c:v>991</c:v>
                </c:pt>
                <c:pt idx="792">
                  <c:v>992</c:v>
                </c:pt>
                <c:pt idx="793">
                  <c:v>993</c:v>
                </c:pt>
                <c:pt idx="794">
                  <c:v>994</c:v>
                </c:pt>
                <c:pt idx="795">
                  <c:v>995</c:v>
                </c:pt>
                <c:pt idx="796">
                  <c:v>996</c:v>
                </c:pt>
                <c:pt idx="797">
                  <c:v>997</c:v>
                </c:pt>
                <c:pt idx="798">
                  <c:v>998</c:v>
                </c:pt>
                <c:pt idx="799">
                  <c:v>999</c:v>
                </c:pt>
                <c:pt idx="800">
                  <c:v>1000</c:v>
                </c:pt>
                <c:pt idx="801">
                  <c:v>1001</c:v>
                </c:pt>
                <c:pt idx="802">
                  <c:v>1002</c:v>
                </c:pt>
                <c:pt idx="803">
                  <c:v>1003</c:v>
                </c:pt>
                <c:pt idx="804">
                  <c:v>1004</c:v>
                </c:pt>
                <c:pt idx="805">
                  <c:v>1005</c:v>
                </c:pt>
                <c:pt idx="806">
                  <c:v>1006</c:v>
                </c:pt>
                <c:pt idx="807">
                  <c:v>1007</c:v>
                </c:pt>
                <c:pt idx="808">
                  <c:v>1008</c:v>
                </c:pt>
                <c:pt idx="809">
                  <c:v>1009</c:v>
                </c:pt>
                <c:pt idx="810">
                  <c:v>1010</c:v>
                </c:pt>
                <c:pt idx="811">
                  <c:v>1011</c:v>
                </c:pt>
                <c:pt idx="812">
                  <c:v>1012</c:v>
                </c:pt>
                <c:pt idx="813">
                  <c:v>1013</c:v>
                </c:pt>
                <c:pt idx="814">
                  <c:v>1014</c:v>
                </c:pt>
                <c:pt idx="815">
                  <c:v>1015</c:v>
                </c:pt>
                <c:pt idx="816">
                  <c:v>1016</c:v>
                </c:pt>
                <c:pt idx="817">
                  <c:v>1017</c:v>
                </c:pt>
                <c:pt idx="818">
                  <c:v>1018</c:v>
                </c:pt>
                <c:pt idx="819">
                  <c:v>1019</c:v>
                </c:pt>
                <c:pt idx="820">
                  <c:v>1020</c:v>
                </c:pt>
                <c:pt idx="821">
                  <c:v>1021</c:v>
                </c:pt>
                <c:pt idx="822">
                  <c:v>1022</c:v>
                </c:pt>
                <c:pt idx="823">
                  <c:v>1023</c:v>
                </c:pt>
                <c:pt idx="824">
                  <c:v>1024</c:v>
                </c:pt>
                <c:pt idx="825">
                  <c:v>1025</c:v>
                </c:pt>
                <c:pt idx="826">
                  <c:v>1026</c:v>
                </c:pt>
                <c:pt idx="827">
                  <c:v>1027</c:v>
                </c:pt>
                <c:pt idx="828">
                  <c:v>1028</c:v>
                </c:pt>
                <c:pt idx="829">
                  <c:v>1029</c:v>
                </c:pt>
                <c:pt idx="830">
                  <c:v>1030</c:v>
                </c:pt>
                <c:pt idx="831">
                  <c:v>1031</c:v>
                </c:pt>
                <c:pt idx="832">
                  <c:v>1032</c:v>
                </c:pt>
                <c:pt idx="833">
                  <c:v>1033</c:v>
                </c:pt>
                <c:pt idx="834">
                  <c:v>1034</c:v>
                </c:pt>
                <c:pt idx="835">
                  <c:v>1035</c:v>
                </c:pt>
                <c:pt idx="836">
                  <c:v>1036</c:v>
                </c:pt>
                <c:pt idx="837">
                  <c:v>1037</c:v>
                </c:pt>
                <c:pt idx="838">
                  <c:v>1038</c:v>
                </c:pt>
                <c:pt idx="839">
                  <c:v>1039</c:v>
                </c:pt>
                <c:pt idx="840">
                  <c:v>1040</c:v>
                </c:pt>
                <c:pt idx="841">
                  <c:v>1041</c:v>
                </c:pt>
                <c:pt idx="842">
                  <c:v>1042</c:v>
                </c:pt>
                <c:pt idx="843">
                  <c:v>1043</c:v>
                </c:pt>
                <c:pt idx="844">
                  <c:v>1044</c:v>
                </c:pt>
                <c:pt idx="845">
                  <c:v>1045</c:v>
                </c:pt>
                <c:pt idx="846">
                  <c:v>1046</c:v>
                </c:pt>
                <c:pt idx="847">
                  <c:v>1047</c:v>
                </c:pt>
                <c:pt idx="848">
                  <c:v>1048</c:v>
                </c:pt>
                <c:pt idx="849">
                  <c:v>1049</c:v>
                </c:pt>
                <c:pt idx="850">
                  <c:v>1050</c:v>
                </c:pt>
                <c:pt idx="851">
                  <c:v>1051</c:v>
                </c:pt>
                <c:pt idx="852">
                  <c:v>1052</c:v>
                </c:pt>
                <c:pt idx="853">
                  <c:v>1053</c:v>
                </c:pt>
                <c:pt idx="854">
                  <c:v>1054</c:v>
                </c:pt>
                <c:pt idx="855">
                  <c:v>1055</c:v>
                </c:pt>
                <c:pt idx="856">
                  <c:v>1056</c:v>
                </c:pt>
                <c:pt idx="857">
                  <c:v>1057</c:v>
                </c:pt>
                <c:pt idx="858">
                  <c:v>1058</c:v>
                </c:pt>
                <c:pt idx="859">
                  <c:v>1059</c:v>
                </c:pt>
                <c:pt idx="860">
                  <c:v>1060</c:v>
                </c:pt>
                <c:pt idx="861">
                  <c:v>1061</c:v>
                </c:pt>
                <c:pt idx="862">
                  <c:v>1062</c:v>
                </c:pt>
                <c:pt idx="863">
                  <c:v>1063</c:v>
                </c:pt>
                <c:pt idx="864">
                  <c:v>1064</c:v>
                </c:pt>
                <c:pt idx="865">
                  <c:v>1065</c:v>
                </c:pt>
                <c:pt idx="866">
                  <c:v>1066</c:v>
                </c:pt>
                <c:pt idx="867">
                  <c:v>1067</c:v>
                </c:pt>
                <c:pt idx="868">
                  <c:v>1068</c:v>
                </c:pt>
                <c:pt idx="869">
                  <c:v>1069</c:v>
                </c:pt>
                <c:pt idx="870">
                  <c:v>1070</c:v>
                </c:pt>
                <c:pt idx="871">
                  <c:v>1071</c:v>
                </c:pt>
                <c:pt idx="872">
                  <c:v>1072</c:v>
                </c:pt>
                <c:pt idx="873">
                  <c:v>1073</c:v>
                </c:pt>
                <c:pt idx="874">
                  <c:v>1074</c:v>
                </c:pt>
                <c:pt idx="875">
                  <c:v>1075</c:v>
                </c:pt>
                <c:pt idx="876">
                  <c:v>1076</c:v>
                </c:pt>
                <c:pt idx="877">
                  <c:v>1077</c:v>
                </c:pt>
                <c:pt idx="878">
                  <c:v>1078</c:v>
                </c:pt>
                <c:pt idx="879">
                  <c:v>1079</c:v>
                </c:pt>
                <c:pt idx="880">
                  <c:v>1080</c:v>
                </c:pt>
                <c:pt idx="881">
                  <c:v>1081</c:v>
                </c:pt>
                <c:pt idx="882">
                  <c:v>1082</c:v>
                </c:pt>
                <c:pt idx="883">
                  <c:v>1083</c:v>
                </c:pt>
                <c:pt idx="884">
                  <c:v>1084</c:v>
                </c:pt>
                <c:pt idx="885">
                  <c:v>1085</c:v>
                </c:pt>
                <c:pt idx="886">
                  <c:v>1086</c:v>
                </c:pt>
                <c:pt idx="887">
                  <c:v>1087</c:v>
                </c:pt>
                <c:pt idx="888">
                  <c:v>1088</c:v>
                </c:pt>
                <c:pt idx="889">
                  <c:v>1089</c:v>
                </c:pt>
                <c:pt idx="890">
                  <c:v>1090</c:v>
                </c:pt>
                <c:pt idx="891">
                  <c:v>1091</c:v>
                </c:pt>
                <c:pt idx="892">
                  <c:v>1092</c:v>
                </c:pt>
                <c:pt idx="893">
                  <c:v>1093</c:v>
                </c:pt>
                <c:pt idx="894">
                  <c:v>1094</c:v>
                </c:pt>
                <c:pt idx="895">
                  <c:v>1095</c:v>
                </c:pt>
                <c:pt idx="896">
                  <c:v>1096</c:v>
                </c:pt>
                <c:pt idx="897">
                  <c:v>1097</c:v>
                </c:pt>
                <c:pt idx="898">
                  <c:v>1098</c:v>
                </c:pt>
                <c:pt idx="899">
                  <c:v>1099</c:v>
                </c:pt>
                <c:pt idx="900">
                  <c:v>1100</c:v>
                </c:pt>
                <c:pt idx="901">
                  <c:v>1101</c:v>
                </c:pt>
                <c:pt idx="902">
                  <c:v>1102</c:v>
                </c:pt>
                <c:pt idx="903">
                  <c:v>1103</c:v>
                </c:pt>
                <c:pt idx="904">
                  <c:v>1104</c:v>
                </c:pt>
                <c:pt idx="905">
                  <c:v>1105</c:v>
                </c:pt>
                <c:pt idx="906">
                  <c:v>1106</c:v>
                </c:pt>
                <c:pt idx="907">
                  <c:v>1107</c:v>
                </c:pt>
                <c:pt idx="908">
                  <c:v>1108</c:v>
                </c:pt>
                <c:pt idx="909">
                  <c:v>1109</c:v>
                </c:pt>
                <c:pt idx="910">
                  <c:v>1110</c:v>
                </c:pt>
                <c:pt idx="911">
                  <c:v>1111</c:v>
                </c:pt>
                <c:pt idx="912">
                  <c:v>1112</c:v>
                </c:pt>
                <c:pt idx="913">
                  <c:v>1113</c:v>
                </c:pt>
                <c:pt idx="914">
                  <c:v>1114</c:v>
                </c:pt>
                <c:pt idx="915">
                  <c:v>1115</c:v>
                </c:pt>
                <c:pt idx="916">
                  <c:v>1116</c:v>
                </c:pt>
                <c:pt idx="917">
                  <c:v>1117</c:v>
                </c:pt>
                <c:pt idx="918">
                  <c:v>1118</c:v>
                </c:pt>
                <c:pt idx="919">
                  <c:v>1119</c:v>
                </c:pt>
                <c:pt idx="920">
                  <c:v>1120</c:v>
                </c:pt>
                <c:pt idx="921">
                  <c:v>1121</c:v>
                </c:pt>
                <c:pt idx="922">
                  <c:v>1122</c:v>
                </c:pt>
                <c:pt idx="923">
                  <c:v>1123</c:v>
                </c:pt>
                <c:pt idx="924">
                  <c:v>1124</c:v>
                </c:pt>
                <c:pt idx="925">
                  <c:v>1125</c:v>
                </c:pt>
                <c:pt idx="926">
                  <c:v>1126</c:v>
                </c:pt>
                <c:pt idx="927">
                  <c:v>1127</c:v>
                </c:pt>
                <c:pt idx="928">
                  <c:v>1128</c:v>
                </c:pt>
                <c:pt idx="929">
                  <c:v>1129</c:v>
                </c:pt>
                <c:pt idx="930">
                  <c:v>1130</c:v>
                </c:pt>
                <c:pt idx="931">
                  <c:v>1131</c:v>
                </c:pt>
                <c:pt idx="932">
                  <c:v>1132</c:v>
                </c:pt>
                <c:pt idx="933">
                  <c:v>1133</c:v>
                </c:pt>
                <c:pt idx="934">
                  <c:v>1134</c:v>
                </c:pt>
                <c:pt idx="935">
                  <c:v>1135</c:v>
                </c:pt>
                <c:pt idx="936">
                  <c:v>1136</c:v>
                </c:pt>
                <c:pt idx="937">
                  <c:v>1137</c:v>
                </c:pt>
                <c:pt idx="938">
                  <c:v>1138</c:v>
                </c:pt>
                <c:pt idx="939">
                  <c:v>1139</c:v>
                </c:pt>
                <c:pt idx="940">
                  <c:v>1140</c:v>
                </c:pt>
                <c:pt idx="941">
                  <c:v>1141</c:v>
                </c:pt>
                <c:pt idx="942">
                  <c:v>1142</c:v>
                </c:pt>
                <c:pt idx="943">
                  <c:v>1143</c:v>
                </c:pt>
                <c:pt idx="944">
                  <c:v>1144</c:v>
                </c:pt>
                <c:pt idx="945">
                  <c:v>1145</c:v>
                </c:pt>
                <c:pt idx="946">
                  <c:v>1146</c:v>
                </c:pt>
                <c:pt idx="947">
                  <c:v>1147</c:v>
                </c:pt>
                <c:pt idx="948">
                  <c:v>1148</c:v>
                </c:pt>
                <c:pt idx="949">
                  <c:v>1149</c:v>
                </c:pt>
                <c:pt idx="950">
                  <c:v>1150</c:v>
                </c:pt>
                <c:pt idx="951">
                  <c:v>1151</c:v>
                </c:pt>
                <c:pt idx="952">
                  <c:v>1152</c:v>
                </c:pt>
                <c:pt idx="953">
                  <c:v>1153</c:v>
                </c:pt>
                <c:pt idx="954">
                  <c:v>1154</c:v>
                </c:pt>
                <c:pt idx="955">
                  <c:v>1155</c:v>
                </c:pt>
                <c:pt idx="956">
                  <c:v>1156</c:v>
                </c:pt>
                <c:pt idx="957">
                  <c:v>1157</c:v>
                </c:pt>
                <c:pt idx="958">
                  <c:v>1158</c:v>
                </c:pt>
                <c:pt idx="959">
                  <c:v>1159</c:v>
                </c:pt>
                <c:pt idx="960">
                  <c:v>1160</c:v>
                </c:pt>
                <c:pt idx="961">
                  <c:v>1161</c:v>
                </c:pt>
                <c:pt idx="962">
                  <c:v>1162</c:v>
                </c:pt>
                <c:pt idx="963">
                  <c:v>1163</c:v>
                </c:pt>
                <c:pt idx="964">
                  <c:v>1164</c:v>
                </c:pt>
                <c:pt idx="965">
                  <c:v>1165</c:v>
                </c:pt>
                <c:pt idx="966">
                  <c:v>1166</c:v>
                </c:pt>
                <c:pt idx="967">
                  <c:v>1167</c:v>
                </c:pt>
                <c:pt idx="968">
                  <c:v>1168</c:v>
                </c:pt>
                <c:pt idx="969">
                  <c:v>1169</c:v>
                </c:pt>
                <c:pt idx="970">
                  <c:v>1170</c:v>
                </c:pt>
                <c:pt idx="971">
                  <c:v>1171</c:v>
                </c:pt>
                <c:pt idx="972">
                  <c:v>1172</c:v>
                </c:pt>
                <c:pt idx="973">
                  <c:v>1173</c:v>
                </c:pt>
                <c:pt idx="974">
                  <c:v>1174</c:v>
                </c:pt>
                <c:pt idx="975">
                  <c:v>1175</c:v>
                </c:pt>
                <c:pt idx="976">
                  <c:v>1176</c:v>
                </c:pt>
                <c:pt idx="977">
                  <c:v>1177</c:v>
                </c:pt>
                <c:pt idx="978">
                  <c:v>1178</c:v>
                </c:pt>
                <c:pt idx="979">
                  <c:v>1179</c:v>
                </c:pt>
                <c:pt idx="980">
                  <c:v>1180</c:v>
                </c:pt>
                <c:pt idx="981">
                  <c:v>1181</c:v>
                </c:pt>
                <c:pt idx="982">
                  <c:v>1182</c:v>
                </c:pt>
                <c:pt idx="983">
                  <c:v>1183</c:v>
                </c:pt>
                <c:pt idx="984">
                  <c:v>1184</c:v>
                </c:pt>
                <c:pt idx="985">
                  <c:v>1185</c:v>
                </c:pt>
                <c:pt idx="986">
                  <c:v>1186</c:v>
                </c:pt>
                <c:pt idx="987">
                  <c:v>1187</c:v>
                </c:pt>
                <c:pt idx="988">
                  <c:v>1188</c:v>
                </c:pt>
                <c:pt idx="989">
                  <c:v>1189</c:v>
                </c:pt>
                <c:pt idx="990">
                  <c:v>1190</c:v>
                </c:pt>
                <c:pt idx="991">
                  <c:v>1191</c:v>
                </c:pt>
                <c:pt idx="992">
                  <c:v>1192</c:v>
                </c:pt>
                <c:pt idx="993">
                  <c:v>1193</c:v>
                </c:pt>
                <c:pt idx="994">
                  <c:v>1194</c:v>
                </c:pt>
                <c:pt idx="995">
                  <c:v>1195</c:v>
                </c:pt>
                <c:pt idx="996">
                  <c:v>1196</c:v>
                </c:pt>
                <c:pt idx="997">
                  <c:v>1197</c:v>
                </c:pt>
                <c:pt idx="998">
                  <c:v>1198</c:v>
                </c:pt>
                <c:pt idx="999">
                  <c:v>1199</c:v>
                </c:pt>
                <c:pt idx="1000">
                  <c:v>1200</c:v>
                </c:pt>
                <c:pt idx="1001">
                  <c:v>1201</c:v>
                </c:pt>
                <c:pt idx="1002">
                  <c:v>1202</c:v>
                </c:pt>
                <c:pt idx="1003">
                  <c:v>1203</c:v>
                </c:pt>
                <c:pt idx="1004">
                  <c:v>1204</c:v>
                </c:pt>
                <c:pt idx="1005">
                  <c:v>1205</c:v>
                </c:pt>
                <c:pt idx="1006">
                  <c:v>1206</c:v>
                </c:pt>
                <c:pt idx="1007">
                  <c:v>1207</c:v>
                </c:pt>
                <c:pt idx="1008">
                  <c:v>1208</c:v>
                </c:pt>
                <c:pt idx="1009">
                  <c:v>1209</c:v>
                </c:pt>
                <c:pt idx="1010">
                  <c:v>1210</c:v>
                </c:pt>
                <c:pt idx="1011">
                  <c:v>1211</c:v>
                </c:pt>
                <c:pt idx="1012">
                  <c:v>1212</c:v>
                </c:pt>
                <c:pt idx="1013">
                  <c:v>1213</c:v>
                </c:pt>
                <c:pt idx="1014">
                  <c:v>1214</c:v>
                </c:pt>
                <c:pt idx="1015">
                  <c:v>1215</c:v>
                </c:pt>
              </c:numCache>
            </c:numRef>
          </c:xVal>
          <c:yVal>
            <c:numRef>
              <c:f>S_analysis!$V$2:$V$6873</c:f>
              <c:numCache>
                <c:formatCode>General</c:formatCode>
                <c:ptCount val="6872"/>
                <c:pt idx="0">
                  <c:v>5.8138236999511701</c:v>
                </c:pt>
                <c:pt idx="1">
                  <c:v>5.8200368881225604</c:v>
                </c:pt>
                <c:pt idx="2">
                  <c:v>5.8058285713195801</c:v>
                </c:pt>
                <c:pt idx="3">
                  <c:v>5.8126530647277797</c:v>
                </c:pt>
                <c:pt idx="4">
                  <c:v>5.7982010841369602</c:v>
                </c:pt>
                <c:pt idx="5">
                  <c:v>5.8055500984191903</c:v>
                </c:pt>
                <c:pt idx="6">
                  <c:v>5.79088926315307</c:v>
                </c:pt>
                <c:pt idx="7">
                  <c:v>5.8137273788452104</c:v>
                </c:pt>
                <c:pt idx="8">
                  <c:v>5.7990350723266602</c:v>
                </c:pt>
                <c:pt idx="9">
                  <c:v>5.8081431388854901</c:v>
                </c:pt>
                <c:pt idx="10">
                  <c:v>5.7935495376586896</c:v>
                </c:pt>
                <c:pt idx="11">
                  <c:v>5.8035006523132298</c:v>
                </c:pt>
                <c:pt idx="12">
                  <c:v>5.78897953033447</c:v>
                </c:pt>
                <c:pt idx="13">
                  <c:v>5.8142991065979004</c:v>
                </c:pt>
                <c:pt idx="14">
                  <c:v>5.7996912002563397</c:v>
                </c:pt>
                <c:pt idx="15">
                  <c:v>5.8111896514892498</c:v>
                </c:pt>
                <c:pt idx="16">
                  <c:v>5.8235726356506303</c:v>
                </c:pt>
                <c:pt idx="17">
                  <c:v>5.8092064857482901</c:v>
                </c:pt>
                <c:pt idx="18">
                  <c:v>5.8225808143615696</c:v>
                </c:pt>
                <c:pt idx="19">
                  <c:v>5.8081784248351997</c:v>
                </c:pt>
                <c:pt idx="20">
                  <c:v>5.8365373611450204</c:v>
                </c:pt>
                <c:pt idx="21">
                  <c:v>5.8218321800231898</c:v>
                </c:pt>
                <c:pt idx="22">
                  <c:v>5.8359675407409597</c:v>
                </c:pt>
                <c:pt idx="23">
                  <c:v>5.82081794738769</c:v>
                </c:pt>
                <c:pt idx="24">
                  <c:v>5.8350262641906703</c:v>
                </c:pt>
                <c:pt idx="25">
                  <c:v>5.8193888664245597</c:v>
                </c:pt>
                <c:pt idx="26">
                  <c:v>5.8335676193237296</c:v>
                </c:pt>
                <c:pt idx="27">
                  <c:v>5.8335676193237296</c:v>
                </c:pt>
                <c:pt idx="28">
                  <c:v>5.8480291366577104</c:v>
                </c:pt>
                <c:pt idx="29">
                  <c:v>5.8314538002014098</c:v>
                </c:pt>
                <c:pt idx="30">
                  <c:v>5.8457274436950604</c:v>
                </c:pt>
                <c:pt idx="31">
                  <c:v>5.8602375984191903</c:v>
                </c:pt>
                <c:pt idx="32">
                  <c:v>5.8425812721252397</c:v>
                </c:pt>
                <c:pt idx="33">
                  <c:v>5.87496042251587</c:v>
                </c:pt>
                <c:pt idx="34">
                  <c:v>5.8567986488342303</c:v>
                </c:pt>
                <c:pt idx="35">
                  <c:v>5.8711686134338299</c:v>
                </c:pt>
                <c:pt idx="36">
                  <c:v>5.8523221015930096</c:v>
                </c:pt>
                <c:pt idx="37">
                  <c:v>5.8662567138671804</c:v>
                </c:pt>
                <c:pt idx="38">
                  <c:v>5.8467035293579102</c:v>
                </c:pt>
                <c:pt idx="39">
                  <c:v>5.8601298332214302</c:v>
                </c:pt>
                <c:pt idx="40">
                  <c:v>5.8601298332214302</c:v>
                </c:pt>
                <c:pt idx="41">
                  <c:v>5.87355184555053</c:v>
                </c:pt>
                <c:pt idx="42">
                  <c:v>5.8527026176452601</c:v>
                </c:pt>
                <c:pt idx="43">
                  <c:v>5.8654990196228001</c:v>
                </c:pt>
                <c:pt idx="44">
                  <c:v>5.8438963890075604</c:v>
                </c:pt>
                <c:pt idx="45">
                  <c:v>5.8560085296630797</c:v>
                </c:pt>
                <c:pt idx="46">
                  <c:v>5.8560085296630797</c:v>
                </c:pt>
                <c:pt idx="47">
                  <c:v>5.8679876327514604</c:v>
                </c:pt>
                <c:pt idx="48">
                  <c:v>5.87979984283447</c:v>
                </c:pt>
                <c:pt idx="49">
                  <c:v>5.8562235832214302</c:v>
                </c:pt>
                <c:pt idx="50">
                  <c:v>5.8672223091125497</c:v>
                </c:pt>
                <c:pt idx="51">
                  <c:v>5.8428668975829998</c:v>
                </c:pt>
                <c:pt idx="52">
                  <c:v>5.8530130386352504</c:v>
                </c:pt>
                <c:pt idx="53">
                  <c:v>5.8530130386352504</c:v>
                </c:pt>
                <c:pt idx="54">
                  <c:v>5.86289358139038</c:v>
                </c:pt>
                <c:pt idx="55">
                  <c:v>5.8371405601501403</c:v>
                </c:pt>
                <c:pt idx="56">
                  <c:v>5.8461065292358398</c:v>
                </c:pt>
                <c:pt idx="57">
                  <c:v>5.8195867538452104</c:v>
                </c:pt>
                <c:pt idx="58">
                  <c:v>5.82761478424072</c:v>
                </c:pt>
                <c:pt idx="59">
                  <c:v>5.82761478424072</c:v>
                </c:pt>
                <c:pt idx="60">
                  <c:v>5.83530473709106</c:v>
                </c:pt>
                <c:pt idx="61">
                  <c:v>5.8426375389099103</c:v>
                </c:pt>
                <c:pt idx="62">
                  <c:v>5.81412553787231</c:v>
                </c:pt>
                <c:pt idx="63">
                  <c:v>5.8204693794250497</c:v>
                </c:pt>
                <c:pt idx="64">
                  <c:v>5.7912325859069798</c:v>
                </c:pt>
                <c:pt idx="65">
                  <c:v>5.8264236450195304</c:v>
                </c:pt>
                <c:pt idx="66">
                  <c:v>5.7965793609619096</c:v>
                </c:pt>
                <c:pt idx="67">
                  <c:v>5.8015294075012198</c:v>
                </c:pt>
                <c:pt idx="68">
                  <c:v>5.80606985092163</c:v>
                </c:pt>
                <c:pt idx="69">
                  <c:v>5.7749447822570801</c:v>
                </c:pt>
                <c:pt idx="70">
                  <c:v>5.8101906776428196</c:v>
                </c:pt>
                <c:pt idx="71">
                  <c:v>5.77848100662231</c:v>
                </c:pt>
                <c:pt idx="72">
                  <c:v>5.7815961837768501</c:v>
                </c:pt>
                <c:pt idx="73">
                  <c:v>5.7842855453491202</c:v>
                </c:pt>
                <c:pt idx="74">
                  <c:v>5.7513847351074201</c:v>
                </c:pt>
                <c:pt idx="75">
                  <c:v>5.7865452766418404</c:v>
                </c:pt>
                <c:pt idx="76">
                  <c:v>5.75308990478515</c:v>
                </c:pt>
                <c:pt idx="77">
                  <c:v>5.7543716430664</c:v>
                </c:pt>
                <c:pt idx="78">
                  <c:v>5.7203688621520996</c:v>
                </c:pt>
                <c:pt idx="79">
                  <c:v>5.7207036018371502</c:v>
                </c:pt>
                <c:pt idx="80">
                  <c:v>5.7206263542175302</c:v>
                </c:pt>
                <c:pt idx="81">
                  <c:v>5.7206263542175302</c:v>
                </c:pt>
                <c:pt idx="82">
                  <c:v>5.7201423645019496</c:v>
                </c:pt>
                <c:pt idx="83">
                  <c:v>5.6846547126770002</c:v>
                </c:pt>
                <c:pt idx="84">
                  <c:v>5.6832957267761204</c:v>
                </c:pt>
                <c:pt idx="85">
                  <c:v>5.6815552711486799</c:v>
                </c:pt>
                <c:pt idx="86">
                  <c:v>5.6815552711486799</c:v>
                </c:pt>
                <c:pt idx="87">
                  <c:v>5.6794419288635201</c:v>
                </c:pt>
                <c:pt idx="88">
                  <c:v>5.6426868438720703</c:v>
                </c:pt>
                <c:pt idx="89">
                  <c:v>5.6398000717163104</c:v>
                </c:pt>
                <c:pt idx="90">
                  <c:v>5.6027755737304696</c:v>
                </c:pt>
                <c:pt idx="91">
                  <c:v>5.6365814208984304</c:v>
                </c:pt>
                <c:pt idx="92">
                  <c:v>5.6330432891845703</c:v>
                </c:pt>
                <c:pt idx="93">
                  <c:v>5.5952806472778303</c:v>
                </c:pt>
                <c:pt idx="94">
                  <c:v>5.5911011695861799</c:v>
                </c:pt>
                <c:pt idx="95">
                  <c:v>5.5532073974609304</c:v>
                </c:pt>
                <c:pt idx="96">
                  <c:v>5.54846143722534</c:v>
                </c:pt>
                <c:pt idx="97">
                  <c:v>5.5819678306579599</c:v>
                </c:pt>
                <c:pt idx="98">
                  <c:v>5.5434923171996999</c:v>
                </c:pt>
                <c:pt idx="99">
                  <c:v>5.5383224487304696</c:v>
                </c:pt>
                <c:pt idx="100">
                  <c:v>5.4998764991760201</c:v>
                </c:pt>
                <c:pt idx="101">
                  <c:v>5.4943132400512704</c:v>
                </c:pt>
                <c:pt idx="102">
                  <c:v>5.4943132400512704</c:v>
                </c:pt>
                <c:pt idx="103">
                  <c:v>5.4886240959167401</c:v>
                </c:pt>
                <c:pt idx="104">
                  <c:v>5.4828176498413104</c:v>
                </c:pt>
                <c:pt idx="105">
                  <c:v>5.4441881179809499</c:v>
                </c:pt>
                <c:pt idx="106">
                  <c:v>5.4381475448608398</c:v>
                </c:pt>
                <c:pt idx="107">
                  <c:v>5.4381475448608398</c:v>
                </c:pt>
                <c:pt idx="108">
                  <c:v>5.4319987297058097</c:v>
                </c:pt>
                <c:pt idx="109">
                  <c:v>5.4257717132568297</c:v>
                </c:pt>
                <c:pt idx="110">
                  <c:v>5.3874282836914</c:v>
                </c:pt>
                <c:pt idx="111">
                  <c:v>5.3811779022216797</c:v>
                </c:pt>
                <c:pt idx="112">
                  <c:v>5.3433604240417401</c:v>
                </c:pt>
                <c:pt idx="113">
                  <c:v>5.3749403953552202</c:v>
                </c:pt>
                <c:pt idx="114">
                  <c:v>5.3372011184692303</c:v>
                </c:pt>
                <c:pt idx="115">
                  <c:v>5.3311190605163503</c:v>
                </c:pt>
                <c:pt idx="116">
                  <c:v>5.3251519203186</c:v>
                </c:pt>
                <c:pt idx="117">
                  <c:v>5.2882628440856898</c:v>
                </c:pt>
                <c:pt idx="118">
                  <c:v>5.3193373680114702</c:v>
                </c:pt>
                <c:pt idx="119">
                  <c:v>5.2826457023620597</c:v>
                </c:pt>
                <c:pt idx="120">
                  <c:v>5.2772541046142498</c:v>
                </c:pt>
                <c:pt idx="121">
                  <c:v>5.2721295356750497</c:v>
                </c:pt>
                <c:pt idx="122">
                  <c:v>5.2366476058959899</c:v>
                </c:pt>
                <c:pt idx="123">
                  <c:v>5.2673144340515101</c:v>
                </c:pt>
                <c:pt idx="124">
                  <c:v>5.2628550529479901</c:v>
                </c:pt>
                <c:pt idx="125">
                  <c:v>5.2280607223510698</c:v>
                </c:pt>
                <c:pt idx="126">
                  <c:v>5.2240757942199698</c:v>
                </c:pt>
                <c:pt idx="127">
                  <c:v>5.2240757942199698</c:v>
                </c:pt>
                <c:pt idx="128">
                  <c:v>5.2200541496276802</c:v>
                </c:pt>
                <c:pt idx="129">
                  <c:v>5.2160325050354004</c:v>
                </c:pt>
                <c:pt idx="130">
                  <c:v>5.1823258399963299</c:v>
                </c:pt>
                <c:pt idx="131">
                  <c:v>5.1785559654235804</c:v>
                </c:pt>
                <c:pt idx="132">
                  <c:v>5.1785559654235804</c:v>
                </c:pt>
                <c:pt idx="133">
                  <c:v>5.1747107505798304</c:v>
                </c:pt>
                <c:pt idx="134">
                  <c:v>5.1705946922302202</c:v>
                </c:pt>
                <c:pt idx="135">
                  <c:v>5.1376714706420898</c:v>
                </c:pt>
                <c:pt idx="136">
                  <c:v>5.1660208702087402</c:v>
                </c:pt>
                <c:pt idx="137">
                  <c:v>5.1609878540039</c:v>
                </c:pt>
                <c:pt idx="138">
                  <c:v>5.1277918815612802</c:v>
                </c:pt>
                <c:pt idx="139">
                  <c:v>5.1221437454223597</c:v>
                </c:pt>
                <c:pt idx="140">
                  <c:v>5.0890541076660103</c:v>
                </c:pt>
                <c:pt idx="141">
                  <c:v>5.11574029922485</c:v>
                </c:pt>
                <c:pt idx="142">
                  <c:v>5.10857725143432</c:v>
                </c:pt>
                <c:pt idx="143">
                  <c:v>5.07502889633178</c:v>
                </c:pt>
                <c:pt idx="144">
                  <c:v>5.0669322013854901</c:v>
                </c:pt>
                <c:pt idx="145">
                  <c:v>5.0581459999084402</c:v>
                </c:pt>
                <c:pt idx="146">
                  <c:v>5.0581459999084402</c:v>
                </c:pt>
                <c:pt idx="147">
                  <c:v>5.0486936569213796</c:v>
                </c:pt>
                <c:pt idx="148">
                  <c:v>5.0150270462036097</c:v>
                </c:pt>
                <c:pt idx="149">
                  <c:v>5.0048313140869096</c:v>
                </c:pt>
                <c:pt idx="150">
                  <c:v>4.9715023040771396</c:v>
                </c:pt>
                <c:pt idx="151">
                  <c:v>4.9606633186340297</c:v>
                </c:pt>
                <c:pt idx="152">
                  <c:v>4.9606633186340297</c:v>
                </c:pt>
                <c:pt idx="153">
                  <c:v>4.94925737380981</c:v>
                </c:pt>
                <c:pt idx="154">
                  <c:v>4.9370160102844203</c:v>
                </c:pt>
                <c:pt idx="155">
                  <c:v>4.9037804603576598</c:v>
                </c:pt>
                <c:pt idx="156">
                  <c:v>4.8904948234558097</c:v>
                </c:pt>
                <c:pt idx="157">
                  <c:v>4.85756540298462</c:v>
                </c:pt>
                <c:pt idx="158">
                  <c:v>4.8763780593871999</c:v>
                </c:pt>
                <c:pt idx="159">
                  <c:v>4.8433270454406703</c:v>
                </c:pt>
                <c:pt idx="160">
                  <c:v>4.8107318878173801</c:v>
                </c:pt>
                <c:pt idx="161">
                  <c:v>4.7785415649414</c:v>
                </c:pt>
                <c:pt idx="162">
                  <c:v>4.7467770576476997</c:v>
                </c:pt>
                <c:pt idx="163">
                  <c:v>4.7154603004455504</c:v>
                </c:pt>
                <c:pt idx="164">
                  <c:v>4.6690254211425701</c:v>
                </c:pt>
                <c:pt idx="165">
                  <c:v>4.6392078399658203</c:v>
                </c:pt>
                <c:pt idx="166">
                  <c:v>4.6099381446838299</c:v>
                </c:pt>
                <c:pt idx="167">
                  <c:v>4.5674872398376403</c:v>
                </c:pt>
                <c:pt idx="168">
                  <c:v>4.5536966323852504</c:v>
                </c:pt>
                <c:pt idx="169">
                  <c:v>4.5269899368286097</c:v>
                </c:pt>
                <c:pt idx="170">
                  <c:v>4.5138387680053702</c:v>
                </c:pt>
                <c:pt idx="171">
                  <c:v>4.47594738006591</c:v>
                </c:pt>
                <c:pt idx="172">
                  <c:v>4.4637045860290501</c:v>
                </c:pt>
                <c:pt idx="173">
                  <c:v>4.4288516044616699</c:v>
                </c:pt>
                <c:pt idx="174">
                  <c:v>4.4175972938537598</c:v>
                </c:pt>
                <c:pt idx="175">
                  <c:v>4.3858957290649396</c:v>
                </c:pt>
                <c:pt idx="176">
                  <c:v>4.3758087158203098</c:v>
                </c:pt>
                <c:pt idx="177">
                  <c:v>4.3660020828246999</c:v>
                </c:pt>
                <c:pt idx="178">
                  <c:v>4.3478493690490696</c:v>
                </c:pt>
                <c:pt idx="179">
                  <c:v>4.3392734527587802</c:v>
                </c:pt>
                <c:pt idx="180">
                  <c:v>4.3160085678100497</c:v>
                </c:pt>
                <c:pt idx="181">
                  <c:v>4.3094153404235804</c:v>
                </c:pt>
                <c:pt idx="182">
                  <c:v>4.3032684326171804</c:v>
                </c:pt>
                <c:pt idx="183">
                  <c:v>4.2863140106201101</c:v>
                </c:pt>
                <c:pt idx="184">
                  <c:v>4.2820730209350497</c:v>
                </c:pt>
                <c:pt idx="185">
                  <c:v>4.2784366607665998</c:v>
                </c:pt>
                <c:pt idx="186">
                  <c:v>4.2681717872619602</c:v>
                </c:pt>
                <c:pt idx="187">
                  <c:v>4.2668428421020499</c:v>
                </c:pt>
                <c:pt idx="188">
                  <c:v>4.2661366462707502</c:v>
                </c:pt>
                <c:pt idx="189">
                  <c:v>4.26605176925659</c:v>
                </c:pt>
                <c:pt idx="190">
                  <c:v>4.2644762992858798</c:v>
                </c:pt>
                <c:pt idx="191">
                  <c:v>4.2667064666748002</c:v>
                </c:pt>
                <c:pt idx="192">
                  <c:v>4.2696471214294398</c:v>
                </c:pt>
                <c:pt idx="193">
                  <c:v>4.2750744819641104</c:v>
                </c:pt>
                <c:pt idx="194">
                  <c:v>4.2804641723632804</c:v>
                </c:pt>
                <c:pt idx="195">
                  <c:v>4.28655958175659</c:v>
                </c:pt>
                <c:pt idx="196">
                  <c:v>4.28655958175659</c:v>
                </c:pt>
                <c:pt idx="197">
                  <c:v>4.2986259460449201</c:v>
                </c:pt>
                <c:pt idx="198">
                  <c:v>4.3072376251220703</c:v>
                </c:pt>
                <c:pt idx="199">
                  <c:v>4.3167471885681099</c:v>
                </c:pt>
                <c:pt idx="200">
                  <c:v>4.3355765342712402</c:v>
                </c:pt>
                <c:pt idx="201">
                  <c:v>4.3476629257202104</c:v>
                </c:pt>
                <c:pt idx="202">
                  <c:v>4.36053371429443</c:v>
                </c:pt>
                <c:pt idx="203">
                  <c:v>4.3742036819457999</c:v>
                </c:pt>
                <c:pt idx="204">
                  <c:v>4.4009428024291903</c:v>
                </c:pt>
                <c:pt idx="205">
                  <c:v>4.4172883033752397</c:v>
                </c:pt>
                <c:pt idx="206">
                  <c:v>4.43483066558837</c:v>
                </c:pt>
                <c:pt idx="207">
                  <c:v>4.4684519767761204</c:v>
                </c:pt>
                <c:pt idx="208">
                  <c:v>4.4891128540039</c:v>
                </c:pt>
                <c:pt idx="209">
                  <c:v>4.5109114646911603</c:v>
                </c:pt>
                <c:pt idx="210">
                  <c:v>4.5338644981384197</c:v>
                </c:pt>
                <c:pt idx="211">
                  <c:v>4.5767936706542898</c:v>
                </c:pt>
                <c:pt idx="212">
                  <c:v>4.6034483909606898</c:v>
                </c:pt>
                <c:pt idx="213">
                  <c:v>4.6316332817077601</c:v>
                </c:pt>
                <c:pt idx="214">
                  <c:v>4.6829118728637704</c:v>
                </c:pt>
                <c:pt idx="215">
                  <c:v>4.71506643295288</c:v>
                </c:pt>
                <c:pt idx="216">
                  <c:v>4.7487602233886701</c:v>
                </c:pt>
                <c:pt idx="217">
                  <c:v>4.7840204238891602</c:v>
                </c:pt>
                <c:pt idx="218">
                  <c:v>4.8459763526916504</c:v>
                </c:pt>
                <c:pt idx="219">
                  <c:v>4.88496589660644</c:v>
                </c:pt>
                <c:pt idx="220">
                  <c:v>4.88496589660644</c:v>
                </c:pt>
                <c:pt idx="221">
                  <c:v>4.9525189399719203</c:v>
                </c:pt>
                <c:pt idx="222">
                  <c:v>4.9949746131896902</c:v>
                </c:pt>
                <c:pt idx="223">
                  <c:v>5.0387063026428196</c:v>
                </c:pt>
                <c:pt idx="224">
                  <c:v>5.0837311744689897</c:v>
                </c:pt>
                <c:pt idx="225">
                  <c:v>5.1598620414733896</c:v>
                </c:pt>
                <c:pt idx="226">
                  <c:v>5.2079296112060502</c:v>
                </c:pt>
                <c:pt idx="227">
                  <c:v>5.2571072578430096</c:v>
                </c:pt>
                <c:pt idx="228">
                  <c:v>5.33888387680053</c:v>
                </c:pt>
                <c:pt idx="229">
                  <c:v>5.3906741142272896</c:v>
                </c:pt>
                <c:pt idx="230">
                  <c:v>5.4435448646545401</c:v>
                </c:pt>
                <c:pt idx="231">
                  <c:v>5.4974627494812003</c:v>
                </c:pt>
                <c:pt idx="232">
                  <c:v>5.5863037109375</c:v>
                </c:pt>
                <c:pt idx="233">
                  <c:v>5.6427159309387198</c:v>
                </c:pt>
                <c:pt idx="234">
                  <c:v>5.7000617980956996</c:v>
                </c:pt>
                <c:pt idx="235">
                  <c:v>5.79392385482788</c:v>
                </c:pt>
                <c:pt idx="236">
                  <c:v>5.8535246849059996</c:v>
                </c:pt>
                <c:pt idx="237">
                  <c:v>5.9139623641967702</c:v>
                </c:pt>
                <c:pt idx="238">
                  <c:v>5.9752378463745099</c:v>
                </c:pt>
                <c:pt idx="239">
                  <c:v>6.0748486518859801</c:v>
                </c:pt>
                <c:pt idx="240">
                  <c:v>6.1380834579467702</c:v>
                </c:pt>
                <c:pt idx="241">
                  <c:v>6.2020525932312003</c:v>
                </c:pt>
                <c:pt idx="242">
                  <c:v>6.26672267913818</c:v>
                </c:pt>
                <c:pt idx="243">
                  <c:v>6.3713259696960396</c:v>
                </c:pt>
                <c:pt idx="244">
                  <c:v>6.4376597404479901</c:v>
                </c:pt>
                <c:pt idx="245">
                  <c:v>6.5045938491821298</c:v>
                </c:pt>
                <c:pt idx="246">
                  <c:v>6.5045938491821298</c:v>
                </c:pt>
                <c:pt idx="247">
                  <c:v>6.6126246452331499</c:v>
                </c:pt>
                <c:pt idx="248">
                  <c:v>6.6810073852539</c:v>
                </c:pt>
                <c:pt idx="249">
                  <c:v>6.7498908042907697</c:v>
                </c:pt>
                <c:pt idx="250">
                  <c:v>6.8609533309936497</c:v>
                </c:pt>
                <c:pt idx="251">
                  <c:v>6.9310879707336399</c:v>
                </c:pt>
                <c:pt idx="252">
                  <c:v>7.0016841888427699</c:v>
                </c:pt>
                <c:pt idx="253">
                  <c:v>7.0727152824401802</c:v>
                </c:pt>
                <c:pt idx="254">
                  <c:v>7.1870150566101003</c:v>
                </c:pt>
                <c:pt idx="255">
                  <c:v>7.2590489387512198</c:v>
                </c:pt>
                <c:pt idx="256">
                  <c:v>7.3314275741577104</c:v>
                </c:pt>
                <c:pt idx="257">
                  <c:v>7.4041080474853498</c:v>
                </c:pt>
                <c:pt idx="258">
                  <c:v>7.5207490921020499</c:v>
                </c:pt>
                <c:pt idx="259">
                  <c:v>7.5939579010009703</c:v>
                </c:pt>
                <c:pt idx="260">
                  <c:v>7.6673240661621103</c:v>
                </c:pt>
                <c:pt idx="261">
                  <c:v>7.7408156394958496</c:v>
                </c:pt>
                <c:pt idx="262">
                  <c:v>7.8586096763610804</c:v>
                </c:pt>
                <c:pt idx="263">
                  <c:v>7.9323678016662598</c:v>
                </c:pt>
                <c:pt idx="264">
                  <c:v>8.00616455078125</c:v>
                </c:pt>
                <c:pt idx="265">
                  <c:v>8.0799722671508807</c:v>
                </c:pt>
                <c:pt idx="266">
                  <c:v>8.1983289718627894</c:v>
                </c:pt>
                <c:pt idx="267">
                  <c:v>8.2721595764160103</c:v>
                </c:pt>
                <c:pt idx="268">
                  <c:v>8.3459177017211896</c:v>
                </c:pt>
                <c:pt idx="269">
                  <c:v>8.4195747375488192</c:v>
                </c:pt>
                <c:pt idx="270">
                  <c:v>8.5379409790038991</c:v>
                </c:pt>
                <c:pt idx="271">
                  <c:v>8.6113948822021396</c:v>
                </c:pt>
                <c:pt idx="272">
                  <c:v>8.6846694946288991</c:v>
                </c:pt>
                <c:pt idx="273">
                  <c:v>8.7577419281005806</c:v>
                </c:pt>
                <c:pt idx="274">
                  <c:v>8.8755970001220703</c:v>
                </c:pt>
                <c:pt idx="275">
                  <c:v>8.9482488632202095</c:v>
                </c:pt>
                <c:pt idx="276">
                  <c:v>8.9482488632202095</c:v>
                </c:pt>
                <c:pt idx="277">
                  <c:v>9.0206260681152308</c:v>
                </c:pt>
                <c:pt idx="278">
                  <c:v>9.1377573013305593</c:v>
                </c:pt>
                <c:pt idx="279">
                  <c:v>9.2095613479614205</c:v>
                </c:pt>
                <c:pt idx="280">
                  <c:v>9.2810192108154297</c:v>
                </c:pt>
                <c:pt idx="281">
                  <c:v>9.3521099090576101</c:v>
                </c:pt>
                <c:pt idx="282">
                  <c:v>9.4678897857665998</c:v>
                </c:pt>
                <c:pt idx="283">
                  <c:v>9.5382175445556605</c:v>
                </c:pt>
                <c:pt idx="284">
                  <c:v>9.6081151962280202</c:v>
                </c:pt>
                <c:pt idx="285">
                  <c:v>9.6775579452514595</c:v>
                </c:pt>
                <c:pt idx="286">
                  <c:v>9.7915630340576101</c:v>
                </c:pt>
                <c:pt idx="287">
                  <c:v>9.8600702285766602</c:v>
                </c:pt>
                <c:pt idx="288">
                  <c:v>9.9280672073364205</c:v>
                </c:pt>
                <c:pt idx="289">
                  <c:v>9.9729499816894496</c:v>
                </c:pt>
                <c:pt idx="290">
                  <c:v>10.017629623413001</c:v>
                </c:pt>
                <c:pt idx="291">
                  <c:v>10.062100410461399</c:v>
                </c:pt>
                <c:pt idx="292">
                  <c:v>10.106366157531699</c:v>
                </c:pt>
                <c:pt idx="293">
                  <c:v>10.150463104248001</c:v>
                </c:pt>
                <c:pt idx="294">
                  <c:v>10.194530487060501</c:v>
                </c:pt>
                <c:pt idx="295">
                  <c:v>10.1704702377319</c:v>
                </c:pt>
                <c:pt idx="296">
                  <c:v>10.2143211364746</c:v>
                </c:pt>
                <c:pt idx="297">
                  <c:v>10.257947921752899</c:v>
                </c:pt>
                <c:pt idx="298">
                  <c:v>10.232260704040501</c:v>
                </c:pt>
                <c:pt idx="299">
                  <c:v>10.2747535705566</c:v>
                </c:pt>
                <c:pt idx="300">
                  <c:v>10.316650390625</c:v>
                </c:pt>
                <c:pt idx="301">
                  <c:v>10.357946395874</c:v>
                </c:pt>
                <c:pt idx="302">
                  <c:v>10.3286476135253</c:v>
                </c:pt>
                <c:pt idx="303">
                  <c:v>10.368595123291</c:v>
                </c:pt>
                <c:pt idx="304">
                  <c:v>10.4079179763793</c:v>
                </c:pt>
                <c:pt idx="305">
                  <c:v>10.4466142654418</c:v>
                </c:pt>
                <c:pt idx="306">
                  <c:v>10.4137048721313</c:v>
                </c:pt>
                <c:pt idx="307">
                  <c:v>10.451025009155201</c:v>
                </c:pt>
                <c:pt idx="308">
                  <c:v>10.487708091735801</c:v>
                </c:pt>
                <c:pt idx="309">
                  <c:v>10.451956748962401</c:v>
                </c:pt>
                <c:pt idx="310">
                  <c:v>10.4872541427612</c:v>
                </c:pt>
                <c:pt idx="311">
                  <c:v>10.521806716918899</c:v>
                </c:pt>
                <c:pt idx="312">
                  <c:v>10.5555305480957</c:v>
                </c:pt>
                <c:pt idx="313">
                  <c:v>10.5155820846557</c:v>
                </c:pt>
                <c:pt idx="314">
                  <c:v>10.5155820846557</c:v>
                </c:pt>
                <c:pt idx="315">
                  <c:v>10.547497749328601</c:v>
                </c:pt>
                <c:pt idx="316">
                  <c:v>10.5049324035644</c:v>
                </c:pt>
                <c:pt idx="317">
                  <c:v>10.5350351333618</c:v>
                </c:pt>
                <c:pt idx="318">
                  <c:v>10.5642900466918</c:v>
                </c:pt>
                <c:pt idx="319">
                  <c:v>10.5926904678344</c:v>
                </c:pt>
                <c:pt idx="320">
                  <c:v>10.5456113815307</c:v>
                </c:pt>
                <c:pt idx="321">
                  <c:v>10.572192192077599</c:v>
                </c:pt>
                <c:pt idx="322">
                  <c:v>10.597912788391101</c:v>
                </c:pt>
                <c:pt idx="323">
                  <c:v>10.5473518371582</c:v>
                </c:pt>
                <c:pt idx="324">
                  <c:v>10.5712575912475</c:v>
                </c:pt>
                <c:pt idx="325">
                  <c:v>10.5942993164062</c:v>
                </c:pt>
                <c:pt idx="326">
                  <c:v>10.616477012634199</c:v>
                </c:pt>
                <c:pt idx="327">
                  <c:v>10.5615701675415</c:v>
                </c:pt>
                <c:pt idx="328">
                  <c:v>10.581946372985801</c:v>
                </c:pt>
                <c:pt idx="329">
                  <c:v>10.6014556884765</c:v>
                </c:pt>
                <c:pt idx="330">
                  <c:v>10.543250083923301</c:v>
                </c:pt>
                <c:pt idx="331">
                  <c:v>10.5609827041625</c:v>
                </c:pt>
                <c:pt idx="332">
                  <c:v>10.5778541564941</c:v>
                </c:pt>
                <c:pt idx="333">
                  <c:v>10.5938596725463</c:v>
                </c:pt>
                <c:pt idx="334">
                  <c:v>10.531577110290501</c:v>
                </c:pt>
                <c:pt idx="335">
                  <c:v>10.5458459854125</c:v>
                </c:pt>
                <c:pt idx="336">
                  <c:v>10.5592594146728</c:v>
                </c:pt>
                <c:pt idx="337">
                  <c:v>10.5718183517456</c:v>
                </c:pt>
                <c:pt idx="338">
                  <c:v>10.505647659301699</c:v>
                </c:pt>
                <c:pt idx="339">
                  <c:v>10.505647659301699</c:v>
                </c:pt>
                <c:pt idx="340">
                  <c:v>10.5165195465087</c:v>
                </c:pt>
                <c:pt idx="341">
                  <c:v>10.448290824890099</c:v>
                </c:pt>
                <c:pt idx="342">
                  <c:v>10.4575099945068</c:v>
                </c:pt>
                <c:pt idx="343">
                  <c:v>10.4659013748168</c:v>
                </c:pt>
                <c:pt idx="344">
                  <c:v>10.4734697341918</c:v>
                </c:pt>
                <c:pt idx="345">
                  <c:v>10.401719093322701</c:v>
                </c:pt>
                <c:pt idx="346">
                  <c:v>10.4077033996582</c:v>
                </c:pt>
                <c:pt idx="347">
                  <c:v>10.4128818511962</c:v>
                </c:pt>
                <c:pt idx="348">
                  <c:v>10.3385972976684</c:v>
                </c:pt>
                <c:pt idx="349">
                  <c:v>10.3422584533691</c:v>
                </c:pt>
                <c:pt idx="350">
                  <c:v>10.345136642456</c:v>
                </c:pt>
                <c:pt idx="351">
                  <c:v>10.347237586975</c:v>
                </c:pt>
                <c:pt idx="352">
                  <c:v>10.2699337005615</c:v>
                </c:pt>
                <c:pt idx="353">
                  <c:v>10.270611763000399</c:v>
                </c:pt>
                <c:pt idx="354">
                  <c:v>10.2705373764038</c:v>
                </c:pt>
                <c:pt idx="355">
                  <c:v>10.191137313842701</c:v>
                </c:pt>
                <c:pt idx="356">
                  <c:v>10.189721107482899</c:v>
                </c:pt>
                <c:pt idx="357">
                  <c:v>10.1875858306884</c:v>
                </c:pt>
                <c:pt idx="358">
                  <c:v>10.1063070297241</c:v>
                </c:pt>
                <c:pt idx="359">
                  <c:v>10.1063070297241</c:v>
                </c:pt>
                <c:pt idx="360">
                  <c:v>10.0243978500366</c:v>
                </c:pt>
                <c:pt idx="361">
                  <c:v>10.020494461059499</c:v>
                </c:pt>
                <c:pt idx="362">
                  <c:v>10.015923500061</c:v>
                </c:pt>
                <c:pt idx="363">
                  <c:v>9.9324903488159109</c:v>
                </c:pt>
                <c:pt idx="364">
                  <c:v>9.9268093109130806</c:v>
                </c:pt>
                <c:pt idx="365">
                  <c:v>9.9204940795898402</c:v>
                </c:pt>
                <c:pt idx="366">
                  <c:v>9.8357963562011701</c:v>
                </c:pt>
                <c:pt idx="367">
                  <c:v>9.8284797668456996</c:v>
                </c:pt>
                <c:pt idx="368">
                  <c:v>9.8205766677856392</c:v>
                </c:pt>
                <c:pt idx="369">
                  <c:v>9.7348775863647408</c:v>
                </c:pt>
                <c:pt idx="370">
                  <c:v>9.7260856628417898</c:v>
                </c:pt>
                <c:pt idx="371">
                  <c:v>9.7167482376098597</c:v>
                </c:pt>
                <c:pt idx="372">
                  <c:v>9.6302795410156197</c:v>
                </c:pt>
                <c:pt idx="373">
                  <c:v>9.6199378967285103</c:v>
                </c:pt>
                <c:pt idx="374">
                  <c:v>9.6087970733642507</c:v>
                </c:pt>
                <c:pt idx="375">
                  <c:v>9.5967979431152308</c:v>
                </c:pt>
                <c:pt idx="376">
                  <c:v>9.5080394744872994</c:v>
                </c:pt>
                <c:pt idx="377">
                  <c:v>9.5839509963989205</c:v>
                </c:pt>
                <c:pt idx="378">
                  <c:v>9.6458673477172798</c:v>
                </c:pt>
                <c:pt idx="379">
                  <c:v>9.6311445236206001</c:v>
                </c:pt>
                <c:pt idx="380">
                  <c:v>9.7064104080200195</c:v>
                </c:pt>
                <c:pt idx="381">
                  <c:v>9.7655620574951101</c:v>
                </c:pt>
                <c:pt idx="382">
                  <c:v>9.8403053283691406</c:v>
                </c:pt>
                <c:pt idx="383">
                  <c:v>9.8976402282714808</c:v>
                </c:pt>
                <c:pt idx="384">
                  <c:v>9.9717769622802699</c:v>
                </c:pt>
                <c:pt idx="385">
                  <c:v>9.9717769622802699</c:v>
                </c:pt>
                <c:pt idx="386">
                  <c:v>10.0272150039672</c:v>
                </c:pt>
                <c:pt idx="387">
                  <c:v>10.1006708145141</c:v>
                </c:pt>
                <c:pt idx="388">
                  <c:v>10.1738624572753</c:v>
                </c:pt>
                <c:pt idx="389">
                  <c:v>10.226838111877401</c:v>
                </c:pt>
                <c:pt idx="390">
                  <c:v>10.2992391586303</c:v>
                </c:pt>
                <c:pt idx="391">
                  <c:v>10.3713216781616</c:v>
                </c:pt>
                <c:pt idx="392">
                  <c:v>10.421679496765099</c:v>
                </c:pt>
                <c:pt idx="393">
                  <c:v>10.492871284484799</c:v>
                </c:pt>
                <c:pt idx="394">
                  <c:v>10.5636901855468</c:v>
                </c:pt>
                <c:pt idx="395">
                  <c:v>10.6112880706787</c:v>
                </c:pt>
                <c:pt idx="396">
                  <c:v>10.681123733520501</c:v>
                </c:pt>
                <c:pt idx="397">
                  <c:v>10.7505340576171</c:v>
                </c:pt>
                <c:pt idx="398">
                  <c:v>10.7952461242675</c:v>
                </c:pt>
                <c:pt idx="399">
                  <c:v>10.863584518432599</c:v>
                </c:pt>
                <c:pt idx="400">
                  <c:v>10.9314565658569</c:v>
                </c:pt>
                <c:pt idx="401">
                  <c:v>10.9732236862182</c:v>
                </c:pt>
                <c:pt idx="402">
                  <c:v>11.0401649475097</c:v>
                </c:pt>
                <c:pt idx="403">
                  <c:v>11.1067600250244</c:v>
                </c:pt>
                <c:pt idx="404">
                  <c:v>11.0800714492797</c:v>
                </c:pt>
                <c:pt idx="405">
                  <c:v>11.1462030410766</c:v>
                </c:pt>
                <c:pt idx="406">
                  <c:v>11.211952209472599</c:v>
                </c:pt>
                <c:pt idx="407">
                  <c:v>11.249207496643001</c:v>
                </c:pt>
                <c:pt idx="408">
                  <c:v>11.3137302398681</c:v>
                </c:pt>
                <c:pt idx="409">
                  <c:v>11.377697944641101</c:v>
                </c:pt>
                <c:pt idx="410">
                  <c:v>11.411585807800201</c:v>
                </c:pt>
                <c:pt idx="411">
                  <c:v>11.474199295043899</c:v>
                </c:pt>
                <c:pt idx="412">
                  <c:v>11.5362091064453</c:v>
                </c:pt>
                <c:pt idx="413">
                  <c:v>11.5666437149047</c:v>
                </c:pt>
                <c:pt idx="414">
                  <c:v>11.627427101135201</c:v>
                </c:pt>
                <c:pt idx="415">
                  <c:v>11.687719345092701</c:v>
                </c:pt>
                <c:pt idx="416">
                  <c:v>11.7152976989746</c:v>
                </c:pt>
                <c:pt idx="417">
                  <c:v>11.7744436264038</c:v>
                </c:pt>
                <c:pt idx="418">
                  <c:v>11.833049774169901</c:v>
                </c:pt>
                <c:pt idx="419">
                  <c:v>11.857643127441399</c:v>
                </c:pt>
                <c:pt idx="420">
                  <c:v>11.9150028228759</c:v>
                </c:pt>
                <c:pt idx="421">
                  <c:v>11.97177028656</c:v>
                </c:pt>
                <c:pt idx="422">
                  <c:v>11.9371881484985</c:v>
                </c:pt>
                <c:pt idx="423">
                  <c:v>11.9932432174682</c:v>
                </c:pt>
                <c:pt idx="424">
                  <c:v>12.0486755371093</c:v>
                </c:pt>
                <c:pt idx="425">
                  <c:v>12.067653656005801</c:v>
                </c:pt>
                <c:pt idx="426">
                  <c:v>12.1216926574707</c:v>
                </c:pt>
                <c:pt idx="427">
                  <c:v>12.175065994262599</c:v>
                </c:pt>
                <c:pt idx="428">
                  <c:v>12.227758407592701</c:v>
                </c:pt>
                <c:pt idx="429">
                  <c:v>12.2426242828369</c:v>
                </c:pt>
                <c:pt idx="430">
                  <c:v>12.2938175201416</c:v>
                </c:pt>
                <c:pt idx="431">
                  <c:v>12.344289779663001</c:v>
                </c:pt>
                <c:pt idx="432">
                  <c:v>12.394023895263601</c:v>
                </c:pt>
                <c:pt idx="433">
                  <c:v>12.404603004455501</c:v>
                </c:pt>
                <c:pt idx="434">
                  <c:v>12.452750205993601</c:v>
                </c:pt>
                <c:pt idx="435">
                  <c:v>12.5001230239868</c:v>
                </c:pt>
                <c:pt idx="436">
                  <c:v>12.5467109680175</c:v>
                </c:pt>
                <c:pt idx="437">
                  <c:v>12.5528602600097</c:v>
                </c:pt>
                <c:pt idx="438">
                  <c:v>12.5977764129638</c:v>
                </c:pt>
                <c:pt idx="439">
                  <c:v>12.641879081726</c:v>
                </c:pt>
                <c:pt idx="440">
                  <c:v>12.685153007507299</c:v>
                </c:pt>
                <c:pt idx="441">
                  <c:v>12.686750411987299</c:v>
                </c:pt>
                <c:pt idx="442">
                  <c:v>12.7282857894897</c:v>
                </c:pt>
                <c:pt idx="443">
                  <c:v>12.768967628479</c:v>
                </c:pt>
                <c:pt idx="444">
                  <c:v>12.766842842101999</c:v>
                </c:pt>
                <c:pt idx="445">
                  <c:v>12.8057413101196</c:v>
                </c:pt>
                <c:pt idx="446">
                  <c:v>12.8437643051147</c:v>
                </c:pt>
                <c:pt idx="447">
                  <c:v>12.880897521972599</c:v>
                </c:pt>
                <c:pt idx="448">
                  <c:v>12.837886810302701</c:v>
                </c:pt>
                <c:pt idx="449">
                  <c:v>12.874093055725</c:v>
                </c:pt>
                <c:pt idx="450">
                  <c:v>12.909399986266999</c:v>
                </c:pt>
                <c:pt idx="451">
                  <c:v>12.943799018859799</c:v>
                </c:pt>
                <c:pt idx="452">
                  <c:v>12.9332160949707</c:v>
                </c:pt>
                <c:pt idx="453">
                  <c:v>12.9657621383666</c:v>
                </c:pt>
                <c:pt idx="454">
                  <c:v>12.99738407135</c:v>
                </c:pt>
                <c:pt idx="455">
                  <c:v>13.028078079223601</c:v>
                </c:pt>
                <c:pt idx="456">
                  <c:v>13.0127754211425</c:v>
                </c:pt>
                <c:pt idx="457">
                  <c:v>13.041590690612701</c:v>
                </c:pt>
                <c:pt idx="458">
                  <c:v>13.0694618225097</c:v>
                </c:pt>
                <c:pt idx="459">
                  <c:v>13.0963850021362</c:v>
                </c:pt>
                <c:pt idx="460">
                  <c:v>13.076382637023899</c:v>
                </c:pt>
                <c:pt idx="461">
                  <c:v>13.1014137268066</c:v>
                </c:pt>
                <c:pt idx="462">
                  <c:v>13.1254920959472</c:v>
                </c:pt>
                <c:pt idx="463">
                  <c:v>13.101762771606399</c:v>
                </c:pt>
                <c:pt idx="464">
                  <c:v>13.1239509582519</c:v>
                </c:pt>
                <c:pt idx="465">
                  <c:v>13.1451749801635</c:v>
                </c:pt>
                <c:pt idx="466">
                  <c:v>13.1654396057128</c:v>
                </c:pt>
                <c:pt idx="467">
                  <c:v>13.1371135711669</c:v>
                </c:pt>
                <c:pt idx="468">
                  <c:v>13.155492782592701</c:v>
                </c:pt>
                <c:pt idx="469">
                  <c:v>13.172908782958901</c:v>
                </c:pt>
                <c:pt idx="470">
                  <c:v>13.189363479614199</c:v>
                </c:pt>
                <c:pt idx="471">
                  <c:v>13.1565408706665</c:v>
                </c:pt>
                <c:pt idx="472">
                  <c:v>13.171129226684499</c:v>
                </c:pt>
                <c:pt idx="473">
                  <c:v>13.1847581863403</c:v>
                </c:pt>
                <c:pt idx="474">
                  <c:v>13.1974287033081</c:v>
                </c:pt>
                <c:pt idx="475">
                  <c:v>13.1602315902709</c:v>
                </c:pt>
                <c:pt idx="476">
                  <c:v>13.1602315902709</c:v>
                </c:pt>
                <c:pt idx="477">
                  <c:v>13.171051979064901</c:v>
                </c:pt>
                <c:pt idx="478">
                  <c:v>13.180792808532701</c:v>
                </c:pt>
                <c:pt idx="479">
                  <c:v>13.1396741867065</c:v>
                </c:pt>
                <c:pt idx="480">
                  <c:v>13.1472253799438</c:v>
                </c:pt>
                <c:pt idx="481">
                  <c:v>13.1536846160888</c:v>
                </c:pt>
                <c:pt idx="482">
                  <c:v>13.159044265746999</c:v>
                </c:pt>
                <c:pt idx="483">
                  <c:v>13.1127119064331</c:v>
                </c:pt>
                <c:pt idx="484">
                  <c:v>13.115918159484799</c:v>
                </c:pt>
                <c:pt idx="485">
                  <c:v>13.118033409118601</c:v>
                </c:pt>
                <c:pt idx="486">
                  <c:v>13.0676708221435</c:v>
                </c:pt>
                <c:pt idx="487">
                  <c:v>13.0676145553588</c:v>
                </c:pt>
                <c:pt idx="488">
                  <c:v>13.0663242340087</c:v>
                </c:pt>
                <c:pt idx="489">
                  <c:v>13.063804626464799</c:v>
                </c:pt>
                <c:pt idx="490">
                  <c:v>13.0076370239257</c:v>
                </c:pt>
                <c:pt idx="491">
                  <c:v>13.0026330947875</c:v>
                </c:pt>
                <c:pt idx="492">
                  <c:v>12.996400833129799</c:v>
                </c:pt>
                <c:pt idx="493">
                  <c:v>12.9889469146728</c:v>
                </c:pt>
                <c:pt idx="494">
                  <c:v>12.9268751144409</c:v>
                </c:pt>
                <c:pt idx="495">
                  <c:v>12.9169702529907</c:v>
                </c:pt>
                <c:pt idx="496">
                  <c:v>12.9058513641357</c:v>
                </c:pt>
                <c:pt idx="497">
                  <c:v>12.839230537414499</c:v>
                </c:pt>
                <c:pt idx="498">
                  <c:v>12.825696945190399</c:v>
                </c:pt>
                <c:pt idx="499">
                  <c:v>12.8109626770019</c:v>
                </c:pt>
                <c:pt idx="500">
                  <c:v>12.7950286865234</c:v>
                </c:pt>
                <c:pt idx="501">
                  <c:v>12.722801208496</c:v>
                </c:pt>
                <c:pt idx="502">
                  <c:v>12.7045087814331</c:v>
                </c:pt>
                <c:pt idx="503">
                  <c:v>12.7045087814331</c:v>
                </c:pt>
                <c:pt idx="504">
                  <c:v>12.6850385665893</c:v>
                </c:pt>
                <c:pt idx="505">
                  <c:v>12.608536720275801</c:v>
                </c:pt>
                <c:pt idx="506">
                  <c:v>12.586758613586399</c:v>
                </c:pt>
                <c:pt idx="507">
                  <c:v>12.5638170242309</c:v>
                </c:pt>
                <c:pt idx="508">
                  <c:v>12.4831829071044</c:v>
                </c:pt>
                <c:pt idx="509">
                  <c:v>12.4579982757568</c:v>
                </c:pt>
                <c:pt idx="510">
                  <c:v>12.431667327880801</c:v>
                </c:pt>
                <c:pt idx="511">
                  <c:v>12.4042034149169</c:v>
                </c:pt>
                <c:pt idx="512">
                  <c:v>12.3185272216796</c:v>
                </c:pt>
                <c:pt idx="513">
                  <c:v>12.288738250732401</c:v>
                </c:pt>
                <c:pt idx="514">
                  <c:v>12.257676124572701</c:v>
                </c:pt>
                <c:pt idx="515">
                  <c:v>12.167461395263601</c:v>
                </c:pt>
                <c:pt idx="516">
                  <c:v>12.1340131759643</c:v>
                </c:pt>
                <c:pt idx="517">
                  <c:v>12.0995016098022</c:v>
                </c:pt>
                <c:pt idx="518">
                  <c:v>12.0639343261718</c:v>
                </c:pt>
                <c:pt idx="519">
                  <c:v>12.0054521560668</c:v>
                </c:pt>
                <c:pt idx="520">
                  <c:v>11.9463500976562</c:v>
                </c:pt>
                <c:pt idx="521">
                  <c:v>11.921999931335399</c:v>
                </c:pt>
                <c:pt idx="522">
                  <c:v>11.861644744873001</c:v>
                </c:pt>
                <c:pt idx="523">
                  <c:v>11.8007144927978</c:v>
                </c:pt>
                <c:pt idx="524">
                  <c:v>11.7392263412475</c:v>
                </c:pt>
                <c:pt idx="525">
                  <c:v>11.711197853088301</c:v>
                </c:pt>
                <c:pt idx="526">
                  <c:v>11.648551940917899</c:v>
                </c:pt>
                <c:pt idx="527">
                  <c:v>11.5853881835937</c:v>
                </c:pt>
                <c:pt idx="528">
                  <c:v>11.521715164184499</c:v>
                </c:pt>
                <c:pt idx="529">
                  <c:v>11.490234375</c:v>
                </c:pt>
                <c:pt idx="530">
                  <c:v>11.4255170822143</c:v>
                </c:pt>
                <c:pt idx="531">
                  <c:v>11.3603363037109</c:v>
                </c:pt>
                <c:pt idx="532">
                  <c:v>11.294709205627401</c:v>
                </c:pt>
                <c:pt idx="533">
                  <c:v>11.2600288391113</c:v>
                </c:pt>
                <c:pt idx="534">
                  <c:v>11.193477630615201</c:v>
                </c:pt>
                <c:pt idx="535">
                  <c:v>11.126523971557599</c:v>
                </c:pt>
                <c:pt idx="536">
                  <c:v>11.059185028076101</c:v>
                </c:pt>
                <c:pt idx="537">
                  <c:v>11.0215940475463</c:v>
                </c:pt>
                <c:pt idx="538">
                  <c:v>10.953466415405201</c:v>
                </c:pt>
                <c:pt idx="539">
                  <c:v>10.8850030899047</c:v>
                </c:pt>
                <c:pt idx="540">
                  <c:v>10.8162260055541</c:v>
                </c:pt>
                <c:pt idx="541">
                  <c:v>10.776006698608301</c:v>
                </c:pt>
                <c:pt idx="542">
                  <c:v>10.7065896987915</c:v>
                </c:pt>
                <c:pt idx="543">
                  <c:v>10.6369123458862</c:v>
                </c:pt>
                <c:pt idx="544">
                  <c:v>10.5669908523559</c:v>
                </c:pt>
                <c:pt idx="545">
                  <c:v>10.5945568084716</c:v>
                </c:pt>
                <c:pt idx="546">
                  <c:v>10.5243577957153</c:v>
                </c:pt>
                <c:pt idx="547">
                  <c:v>10.4539575576782</c:v>
                </c:pt>
                <c:pt idx="548">
                  <c:v>10.3833723068237</c:v>
                </c:pt>
                <c:pt idx="549">
                  <c:v>10.3126230239868</c:v>
                </c:pt>
                <c:pt idx="550">
                  <c:v>10.2679033279418</c:v>
                </c:pt>
                <c:pt idx="551">
                  <c:v>10.196835517883301</c:v>
                </c:pt>
                <c:pt idx="552">
                  <c:v>10.1256656646728</c:v>
                </c:pt>
                <c:pt idx="553">
                  <c:v>10.054419517516999</c:v>
                </c:pt>
                <c:pt idx="554">
                  <c:v>10.007982254028301</c:v>
                </c:pt>
                <c:pt idx="555">
                  <c:v>9.9365901947021396</c:v>
                </c:pt>
                <c:pt idx="556">
                  <c:v>9.8651838302612305</c:v>
                </c:pt>
                <c:pt idx="557">
                  <c:v>9.8174381256103498</c:v>
                </c:pt>
                <c:pt idx="558">
                  <c:v>9.7460298538208008</c:v>
                </c:pt>
                <c:pt idx="559">
                  <c:v>9.6746759414672798</c:v>
                </c:pt>
                <c:pt idx="560">
                  <c:v>9.6034040451049805</c:v>
                </c:pt>
                <c:pt idx="561">
                  <c:v>9.5546560287475497</c:v>
                </c:pt>
                <c:pt idx="562">
                  <c:v>9.4835739135742099</c:v>
                </c:pt>
                <c:pt idx="563">
                  <c:v>9.4126386642456001</c:v>
                </c:pt>
                <c:pt idx="564">
                  <c:v>9.3629980087280202</c:v>
                </c:pt>
                <c:pt idx="565">
                  <c:v>9.2920179367065394</c:v>
                </c:pt>
                <c:pt idx="566">
                  <c:v>9.2208347320556605</c:v>
                </c:pt>
                <c:pt idx="567">
                  <c:v>9.1693296432495099</c:v>
                </c:pt>
                <c:pt idx="568">
                  <c:v>9.0973730087280202</c:v>
                </c:pt>
                <c:pt idx="569">
                  <c:v>9.0250949859619105</c:v>
                </c:pt>
                <c:pt idx="570">
                  <c:v>9.0250949859619105</c:v>
                </c:pt>
                <c:pt idx="571">
                  <c:v>8.9712743759155202</c:v>
                </c:pt>
                <c:pt idx="572">
                  <c:v>8.8983230590820295</c:v>
                </c:pt>
                <c:pt idx="573">
                  <c:v>8.8251047134399396</c:v>
                </c:pt>
                <c:pt idx="574">
                  <c:v>8.7691583633422798</c:v>
                </c:pt>
                <c:pt idx="575">
                  <c:v>8.6953783035278303</c:v>
                </c:pt>
                <c:pt idx="576">
                  <c:v>8.6213893890380806</c:v>
                </c:pt>
                <c:pt idx="577">
                  <c:v>8.5472097396850604</c:v>
                </c:pt>
                <c:pt idx="578">
                  <c:v>8.4890871047973597</c:v>
                </c:pt>
                <c:pt idx="579">
                  <c:v>8.41450691223144</c:v>
                </c:pt>
                <c:pt idx="580">
                  <c:v>8.3397932052612305</c:v>
                </c:pt>
                <c:pt idx="581">
                  <c:v>8.2800235748290998</c:v>
                </c:pt>
                <c:pt idx="582">
                  <c:v>8.2050371170043892</c:v>
                </c:pt>
                <c:pt idx="583">
                  <c:v>8.1299810409545898</c:v>
                </c:pt>
                <c:pt idx="584">
                  <c:v>8.0687894821166903</c:v>
                </c:pt>
                <c:pt idx="585">
                  <c:v>7.97975397109985</c:v>
                </c:pt>
                <c:pt idx="586">
                  <c:v>7.9046277999877903</c:v>
                </c:pt>
                <c:pt idx="587">
                  <c:v>7.8295192718505797</c:v>
                </c:pt>
                <c:pt idx="588">
                  <c:v>7.75445508956909</c:v>
                </c:pt>
                <c:pt idx="589">
                  <c:v>7.6794552803039497</c:v>
                </c:pt>
                <c:pt idx="590">
                  <c:v>7.6045446395873997</c:v>
                </c:pt>
                <c:pt idx="591">
                  <c:v>7.5902175903320304</c:v>
                </c:pt>
                <c:pt idx="592">
                  <c:v>7.5750312805175701</c:v>
                </c:pt>
                <c:pt idx="593">
                  <c:v>7.5589895248413104</c:v>
                </c:pt>
                <c:pt idx="594">
                  <c:v>7.54209232330322</c:v>
                </c:pt>
                <c:pt idx="595">
                  <c:v>7.5243453979492196</c:v>
                </c:pt>
                <c:pt idx="596">
                  <c:v>7.5057511329650799</c:v>
                </c:pt>
                <c:pt idx="597">
                  <c:v>7.4863109588623002</c:v>
                </c:pt>
                <c:pt idx="598">
                  <c:v>7.4660310745239196</c:v>
                </c:pt>
                <c:pt idx="599">
                  <c:v>7.4449129104614196</c:v>
                </c:pt>
                <c:pt idx="600">
                  <c:v>7.4966917037963796</c:v>
                </c:pt>
                <c:pt idx="601">
                  <c:v>7.4737520217895499</c:v>
                </c:pt>
                <c:pt idx="602">
                  <c:v>7.4499812126159597</c:v>
                </c:pt>
                <c:pt idx="603">
                  <c:v>7.4253849983215297</c:v>
                </c:pt>
                <c:pt idx="604">
                  <c:v>7.3999676704406703</c:v>
                </c:pt>
                <c:pt idx="605">
                  <c:v>7.37373971939087</c:v>
                </c:pt>
                <c:pt idx="606">
                  <c:v>7.34684038162231</c:v>
                </c:pt>
                <c:pt idx="607">
                  <c:v>7.3193273544311497</c:v>
                </c:pt>
                <c:pt idx="608">
                  <c:v>7.2912039756774902</c:v>
                </c:pt>
                <c:pt idx="609">
                  <c:v>7.26247215270996</c:v>
                </c:pt>
                <c:pt idx="610">
                  <c:v>7.2331385612487802</c:v>
                </c:pt>
                <c:pt idx="611">
                  <c:v>7.2032060623168901</c:v>
                </c:pt>
                <c:pt idx="612">
                  <c:v>7.24434041976928</c:v>
                </c:pt>
                <c:pt idx="613">
                  <c:v>7.2130074501037598</c:v>
                </c:pt>
                <c:pt idx="614">
                  <c:v>7.1810822486877397</c:v>
                </c:pt>
                <c:pt idx="615">
                  <c:v>7.1485719680786097</c:v>
                </c:pt>
                <c:pt idx="616">
                  <c:v>7.1154804229736301</c:v>
                </c:pt>
                <c:pt idx="617">
                  <c:v>7.0818142890930096</c:v>
                </c:pt>
                <c:pt idx="618">
                  <c:v>7.0475797653198198</c:v>
                </c:pt>
                <c:pt idx="619">
                  <c:v>7.0127840042114196</c:v>
                </c:pt>
                <c:pt idx="620">
                  <c:v>6.97743368148803</c:v>
                </c:pt>
                <c:pt idx="621">
                  <c:v>6.9415340423583896</c:v>
                </c:pt>
                <c:pt idx="622">
                  <c:v>6.9050965309143004</c:v>
                </c:pt>
                <c:pt idx="623">
                  <c:v>6.86812448501587</c:v>
                </c:pt>
                <c:pt idx="624">
                  <c:v>6.8306293487548801</c:v>
                </c:pt>
                <c:pt idx="625">
                  <c:v>6.7926173210143999</c:v>
                </c:pt>
                <c:pt idx="626">
                  <c:v>6.7540974617004403</c:v>
                </c:pt>
                <c:pt idx="627">
                  <c:v>6.7150788307189897</c:v>
                </c:pt>
                <c:pt idx="628">
                  <c:v>6.6755714416503897</c:v>
                </c:pt>
                <c:pt idx="629">
                  <c:v>6.7026042938232404</c:v>
                </c:pt>
                <c:pt idx="630">
                  <c:v>6.6617951393127397</c:v>
                </c:pt>
                <c:pt idx="631">
                  <c:v>6.6205191612243599</c:v>
                </c:pt>
                <c:pt idx="632">
                  <c:v>6.5787835121154803</c:v>
                </c:pt>
                <c:pt idx="633">
                  <c:v>6.5366020202636701</c:v>
                </c:pt>
                <c:pt idx="634">
                  <c:v>6.4939837455749503</c:v>
                </c:pt>
                <c:pt idx="635">
                  <c:v>6.4509415626525799</c:v>
                </c:pt>
                <c:pt idx="636">
                  <c:v>6.4074821472167898</c:v>
                </c:pt>
                <c:pt idx="637">
                  <c:v>6.3636221885681099</c:v>
                </c:pt>
                <c:pt idx="638">
                  <c:v>6.3193726539611799</c:v>
                </c:pt>
                <c:pt idx="639">
                  <c:v>6.2747988700866699</c:v>
                </c:pt>
                <c:pt idx="640">
                  <c:v>6.23004150390625</c:v>
                </c:pt>
                <c:pt idx="641">
                  <c:v>6.1851124763488698</c:v>
                </c:pt>
                <c:pt idx="642">
                  <c:v>6.1400218009948704</c:v>
                </c:pt>
                <c:pt idx="643">
                  <c:v>6.0947823524475098</c:v>
                </c:pt>
                <c:pt idx="644">
                  <c:v>6.0494284629821697</c:v>
                </c:pt>
                <c:pt idx="645">
                  <c:v>6.0041098594665501</c:v>
                </c:pt>
                <c:pt idx="646">
                  <c:v>5.9588570594787598</c:v>
                </c:pt>
                <c:pt idx="647">
                  <c:v>5.9136776924133301</c:v>
                </c:pt>
                <c:pt idx="648">
                  <c:v>5.8685817718505797</c:v>
                </c:pt>
                <c:pt idx="649">
                  <c:v>5.8236107826232901</c:v>
                </c:pt>
                <c:pt idx="650">
                  <c:v>5.7789111137390101</c:v>
                </c:pt>
                <c:pt idx="651">
                  <c:v>5.7345037460327104</c:v>
                </c:pt>
                <c:pt idx="652">
                  <c:v>5.6903972625732404</c:v>
                </c:pt>
                <c:pt idx="653">
                  <c:v>5.6465988159179696</c:v>
                </c:pt>
                <c:pt idx="654">
                  <c:v>5.6031174659729004</c:v>
                </c:pt>
                <c:pt idx="655">
                  <c:v>5.5599617958068803</c:v>
                </c:pt>
                <c:pt idx="656">
                  <c:v>5.5171399116516104</c:v>
                </c:pt>
                <c:pt idx="657">
                  <c:v>5.4746627807617196</c:v>
                </c:pt>
                <c:pt idx="658">
                  <c:v>5.4325375556945801</c:v>
                </c:pt>
                <c:pt idx="659">
                  <c:v>5.3907752037048304</c:v>
                </c:pt>
                <c:pt idx="660">
                  <c:v>5.3493871688842702</c:v>
                </c:pt>
                <c:pt idx="661">
                  <c:v>5.3083829879760698</c:v>
                </c:pt>
                <c:pt idx="662">
                  <c:v>5.2677736282348597</c:v>
                </c:pt>
                <c:pt idx="663">
                  <c:v>5.2275700569152797</c:v>
                </c:pt>
                <c:pt idx="664">
                  <c:v>5.1877851486206001</c:v>
                </c:pt>
                <c:pt idx="665">
                  <c:v>5.1484293937683097</c:v>
                </c:pt>
                <c:pt idx="666">
                  <c:v>5.1095161437988201</c:v>
                </c:pt>
                <c:pt idx="667">
                  <c:v>5.0710563659667898</c:v>
                </c:pt>
                <c:pt idx="668">
                  <c:v>5.0330648422241202</c:v>
                </c:pt>
                <c:pt idx="669">
                  <c:v>4.9955539703369096</c:v>
                </c:pt>
                <c:pt idx="670">
                  <c:v>4.9160089492797798</c:v>
                </c:pt>
                <c:pt idx="671">
                  <c:v>4.9160089492797798</c:v>
                </c:pt>
                <c:pt idx="672">
                  <c:v>4.8803005218505797</c:v>
                </c:pt>
                <c:pt idx="673">
                  <c:v>4.8045363426208496</c:v>
                </c:pt>
                <c:pt idx="674">
                  <c:v>4.7707204818725604</c:v>
                </c:pt>
                <c:pt idx="675">
                  <c:v>4.6988978385925302</c:v>
                </c:pt>
                <c:pt idx="676">
                  <c:v>4.6670675277709899</c:v>
                </c:pt>
                <c:pt idx="677">
                  <c:v>4.63584184646606</c:v>
                </c:pt>
                <c:pt idx="678">
                  <c:v>4.5696043968200604</c:v>
                </c:pt>
                <c:pt idx="679">
                  <c:v>4.5405001640319798</c:v>
                </c:pt>
                <c:pt idx="680">
                  <c:v>4.5120553970336896</c:v>
                </c:pt>
                <c:pt idx="681">
                  <c:v>4.4517197608947701</c:v>
                </c:pt>
                <c:pt idx="682">
                  <c:v>4.4255404472351003</c:v>
                </c:pt>
                <c:pt idx="683">
                  <c:v>4.4000792503356898</c:v>
                </c:pt>
                <c:pt idx="684">
                  <c:v>4.3459753990173304</c:v>
                </c:pt>
                <c:pt idx="685">
                  <c:v>4.3229279518127397</c:v>
                </c:pt>
                <c:pt idx="686">
                  <c:v>4.29498291015625</c:v>
                </c:pt>
                <c:pt idx="687">
                  <c:v>4.2736525535583496</c:v>
                </c:pt>
                <c:pt idx="688">
                  <c:v>4.2531313896179199</c:v>
                </c:pt>
                <c:pt idx="689">
                  <c:v>4.2088766098022399</c:v>
                </c:pt>
                <c:pt idx="690">
                  <c:v>4.1909947395324698</c:v>
                </c:pt>
                <c:pt idx="691">
                  <c:v>4.1739840507507298</c:v>
                </c:pt>
                <c:pt idx="692">
                  <c:v>4.1366124153137198</c:v>
                </c:pt>
                <c:pt idx="693">
                  <c:v>4.1222519874572701</c:v>
                </c:pt>
                <c:pt idx="694">
                  <c:v>4.0896368026733398</c:v>
                </c:pt>
                <c:pt idx="695">
                  <c:v>4.0708298683166504</c:v>
                </c:pt>
                <c:pt idx="696">
                  <c:v>4.05995321273803</c:v>
                </c:pt>
                <c:pt idx="697">
                  <c:v>4.0327568054199201</c:v>
                </c:pt>
                <c:pt idx="698">
                  <c:v>4.0072484016418404</c:v>
                </c:pt>
                <c:pt idx="699">
                  <c:v>4.0072484016418404</c:v>
                </c:pt>
                <c:pt idx="700">
                  <c:v>3.98314356803894</c:v>
                </c:pt>
                <c:pt idx="701">
                  <c:v>3.9603884220123202</c:v>
                </c:pt>
                <c:pt idx="702">
                  <c:v>3.9603884220123202</c:v>
                </c:pt>
                <c:pt idx="703">
                  <c:v>3.9390225410461399</c:v>
                </c:pt>
                <c:pt idx="704">
                  <c:v>3.9190857410430899</c:v>
                </c:pt>
                <c:pt idx="705">
                  <c:v>3.91575026512146</c:v>
                </c:pt>
                <c:pt idx="706">
                  <c:v>3.90061926841735</c:v>
                </c:pt>
                <c:pt idx="707">
                  <c:v>3.8836650848388601</c:v>
                </c:pt>
                <c:pt idx="708">
                  <c:v>3.8824832439422599</c:v>
                </c:pt>
                <c:pt idx="709">
                  <c:v>3.8679783344268799</c:v>
                </c:pt>
                <c:pt idx="710">
                  <c:v>3.8531475067138601</c:v>
                </c:pt>
                <c:pt idx="711">
                  <c:v>3.83862209320068</c:v>
                </c:pt>
                <c:pt idx="712">
                  <c:v>3.8246700763702299</c:v>
                </c:pt>
                <c:pt idx="713">
                  <c:v>3.80995416641235</c:v>
                </c:pt>
                <c:pt idx="714">
                  <c:v>3.7949922084808301</c:v>
                </c:pt>
                <c:pt idx="715">
                  <c:v>3.78165411949157</c:v>
                </c:pt>
                <c:pt idx="716">
                  <c:v>3.7665107250213601</c:v>
                </c:pt>
                <c:pt idx="717">
                  <c:v>3.7538104057311998</c:v>
                </c:pt>
                <c:pt idx="718">
                  <c:v>3.73852086067199</c:v>
                </c:pt>
                <c:pt idx="719">
                  <c:v>3.72302222251892</c:v>
                </c:pt>
                <c:pt idx="720">
                  <c:v>3.70732069015502</c:v>
                </c:pt>
                <c:pt idx="721">
                  <c:v>3.7111153602600102</c:v>
                </c:pt>
                <c:pt idx="722">
                  <c:v>3.69552373886108</c:v>
                </c:pt>
                <c:pt idx="723">
                  <c:v>3.6797466278076101</c:v>
                </c:pt>
                <c:pt idx="724">
                  <c:v>3.6637909412384002</c:v>
                </c:pt>
                <c:pt idx="725">
                  <c:v>3.6476655006408598</c:v>
                </c:pt>
                <c:pt idx="726">
                  <c:v>3.6313776969909601</c:v>
                </c:pt>
                <c:pt idx="727">
                  <c:v>3.6149363517761199</c:v>
                </c:pt>
                <c:pt idx="728">
                  <c:v>3.5983498096465998</c:v>
                </c:pt>
                <c:pt idx="729">
                  <c:v>3.5816264152526802</c:v>
                </c:pt>
                <c:pt idx="730">
                  <c:v>3.56477522850036</c:v>
                </c:pt>
                <c:pt idx="731">
                  <c:v>3.5408866405486998</c:v>
                </c:pt>
                <c:pt idx="732">
                  <c:v>3.5234851837158199</c:v>
                </c:pt>
                <c:pt idx="733">
                  <c:v>3.5059814453125</c:v>
                </c:pt>
                <c:pt idx="734">
                  <c:v>3.4883856773376398</c:v>
                </c:pt>
                <c:pt idx="735">
                  <c:v>3.4707071781158398</c:v>
                </c:pt>
                <c:pt idx="736">
                  <c:v>3.4529554843902499</c:v>
                </c:pt>
                <c:pt idx="737">
                  <c:v>3.4265449047088601</c:v>
                </c:pt>
                <c:pt idx="738">
                  <c:v>3.4083497524261399</c:v>
                </c:pt>
                <c:pt idx="739">
                  <c:v>3.3811361789703298</c:v>
                </c:pt>
                <c:pt idx="740">
                  <c:v>3.3625364303588801</c:v>
                </c:pt>
                <c:pt idx="741">
                  <c:v>3.3439128398895201</c:v>
                </c:pt>
                <c:pt idx="742">
                  <c:v>3.3155989646911599</c:v>
                </c:pt>
                <c:pt idx="743">
                  <c:v>3.2965917587280198</c:v>
                </c:pt>
                <c:pt idx="744">
                  <c:v>3.27748680114746</c:v>
                </c:pt>
                <c:pt idx="745">
                  <c:v>3.24815678596496</c:v>
                </c:pt>
                <c:pt idx="746">
                  <c:v>3.2287006378173801</c:v>
                </c:pt>
                <c:pt idx="747">
                  <c:v>3.2093510627746502</c:v>
                </c:pt>
                <c:pt idx="748">
                  <c:v>3.1990447044372501</c:v>
                </c:pt>
                <c:pt idx="749">
                  <c:v>3.1693594455718901</c:v>
                </c:pt>
                <c:pt idx="750">
                  <c:v>3.1499001979827801</c:v>
                </c:pt>
                <c:pt idx="751">
                  <c:v>3.1201517581939702</c:v>
                </c:pt>
                <c:pt idx="752">
                  <c:v>3.1099381446838299</c:v>
                </c:pt>
                <c:pt idx="753">
                  <c:v>3.0904011726379301</c:v>
                </c:pt>
                <c:pt idx="754">
                  <c:v>3.0606591701507502</c:v>
                </c:pt>
                <c:pt idx="755">
                  <c:v>3.0309369564056401</c:v>
                </c:pt>
                <c:pt idx="756">
                  <c:v>3.0309369564056401</c:v>
                </c:pt>
                <c:pt idx="757">
                  <c:v>3.0012466907501198</c:v>
                </c:pt>
                <c:pt idx="758">
                  <c:v>2.9716014862060498</c:v>
                </c:pt>
                <c:pt idx="759">
                  <c:v>2.95219421386718</c:v>
                </c:pt>
                <c:pt idx="760">
                  <c:v>2.9420142173767001</c:v>
                </c:pt>
                <c:pt idx="761">
                  <c:v>2.9125001430511399</c:v>
                </c:pt>
                <c:pt idx="762">
                  <c:v>2.89314484596252</c:v>
                </c:pt>
                <c:pt idx="763">
                  <c:v>2.8637599945068302</c:v>
                </c:pt>
                <c:pt idx="764">
                  <c:v>2.8537495136260902</c:v>
                </c:pt>
                <c:pt idx="765">
                  <c:v>2.8344907760620099</c:v>
                </c:pt>
                <c:pt idx="766">
                  <c:v>2.8053524494171098</c:v>
                </c:pt>
                <c:pt idx="767">
                  <c:v>2.7954788208007799</c:v>
                </c:pt>
                <c:pt idx="768">
                  <c:v>2.7665669918060298</c:v>
                </c:pt>
                <c:pt idx="769">
                  <c:v>2.7475397586822501</c:v>
                </c:pt>
                <c:pt idx="770">
                  <c:v>2.7378284931182799</c:v>
                </c:pt>
                <c:pt idx="771">
                  <c:v>2.7092823982238698</c:v>
                </c:pt>
                <c:pt idx="772">
                  <c:v>2.6904330253600999</c:v>
                </c:pt>
                <c:pt idx="773">
                  <c:v>2.6621861457824698</c:v>
                </c:pt>
                <c:pt idx="774">
                  <c:v>2.6528348922729399</c:v>
                </c:pt>
                <c:pt idx="775">
                  <c:v>2.6249594688415501</c:v>
                </c:pt>
                <c:pt idx="776">
                  <c:v>2.6064033508300701</c:v>
                </c:pt>
                <c:pt idx="777">
                  <c:v>2.5973429679870601</c:v>
                </c:pt>
                <c:pt idx="778">
                  <c:v>2.57000637054443</c:v>
                </c:pt>
                <c:pt idx="779">
                  <c:v>2.5517053604125901</c:v>
                </c:pt>
                <c:pt idx="780">
                  <c:v>2.5429711341857901</c:v>
                </c:pt>
                <c:pt idx="781">
                  <c:v>2.5162599086761399</c:v>
                </c:pt>
                <c:pt idx="782">
                  <c:v>2.48989558219909</c:v>
                </c:pt>
                <c:pt idx="783">
                  <c:v>2.4720768928527801</c:v>
                </c:pt>
                <c:pt idx="784">
                  <c:v>2.4639024734496999</c:v>
                </c:pt>
                <c:pt idx="785">
                  <c:v>2.4383044242858798</c:v>
                </c:pt>
                <c:pt idx="786">
                  <c:v>2.42087697982788</c:v>
                </c:pt>
                <c:pt idx="787">
                  <c:v>2.4131271839141801</c:v>
                </c:pt>
                <c:pt idx="788">
                  <c:v>2.3883957862853999</c:v>
                </c:pt>
                <c:pt idx="789">
                  <c:v>2.3641369342803902</c:v>
                </c:pt>
                <c:pt idx="790">
                  <c:v>2.3641369342803902</c:v>
                </c:pt>
                <c:pt idx="791">
                  <c:v>2.34037780761718</c:v>
                </c:pt>
                <c:pt idx="792">
                  <c:v>2.3171455860137899</c:v>
                </c:pt>
                <c:pt idx="793">
                  <c:v>2.30096006393432</c:v>
                </c:pt>
                <c:pt idx="794">
                  <c:v>2.2944695949554399</c:v>
                </c:pt>
                <c:pt idx="795">
                  <c:v>2.27237820625305</c:v>
                </c:pt>
                <c:pt idx="796">
                  <c:v>2.2509012222289999</c:v>
                </c:pt>
                <c:pt idx="797">
                  <c:v>2.2509012222289999</c:v>
                </c:pt>
                <c:pt idx="798">
                  <c:v>2.23006892204284</c:v>
                </c:pt>
                <c:pt idx="799">
                  <c:v>2.2099127769470202</c:v>
                </c:pt>
                <c:pt idx="800">
                  <c:v>2.2099127769470202</c:v>
                </c:pt>
                <c:pt idx="801">
                  <c:v>2.1904642581939702</c:v>
                </c:pt>
                <c:pt idx="802">
                  <c:v>2.1717398166656401</c:v>
                </c:pt>
                <c:pt idx="803">
                  <c:v>2.1537342071533199</c:v>
                </c:pt>
                <c:pt idx="804">
                  <c:v>2.1537342071533199</c:v>
                </c:pt>
                <c:pt idx="805">
                  <c:v>2.1364760398864702</c:v>
                </c:pt>
                <c:pt idx="806">
                  <c:v>2.1199965476989702</c:v>
                </c:pt>
                <c:pt idx="807">
                  <c:v>2.1199965476989702</c:v>
                </c:pt>
                <c:pt idx="808">
                  <c:v>2.1043272018432599</c:v>
                </c:pt>
                <c:pt idx="809">
                  <c:v>2.0895006656646702</c:v>
                </c:pt>
                <c:pt idx="810">
                  <c:v>2.07736039161682</c:v>
                </c:pt>
                <c:pt idx="811">
                  <c:v>2.0755491256713801</c:v>
                </c:pt>
                <c:pt idx="812">
                  <c:v>2.0624938011169398</c:v>
                </c:pt>
                <c:pt idx="813">
                  <c:v>2.0510809421539302</c:v>
                </c:pt>
                <c:pt idx="814">
                  <c:v>2.0389163494110099</c:v>
                </c:pt>
                <c:pt idx="815">
                  <c:v>2.0382509231567298</c:v>
                </c:pt>
                <c:pt idx="816">
                  <c:v>2.0270071029663002</c:v>
                </c:pt>
                <c:pt idx="817">
                  <c:v>2.0163576602935702</c:v>
                </c:pt>
                <c:pt idx="818">
                  <c:v>2.01638484001159</c:v>
                </c:pt>
                <c:pt idx="819">
                  <c:v>2.0064067840576101</c:v>
                </c:pt>
                <c:pt idx="820">
                  <c:v>1.99620568752288</c:v>
                </c:pt>
                <c:pt idx="821">
                  <c:v>1.9870138168334901</c:v>
                </c:pt>
                <c:pt idx="822">
                  <c:v>1.9882740974426201</c:v>
                </c:pt>
                <c:pt idx="823">
                  <c:v>1.97844350337982</c:v>
                </c:pt>
                <c:pt idx="824">
                  <c:v>1.9703952074050901</c:v>
                </c:pt>
                <c:pt idx="825">
                  <c:v>1.96270680427551</c:v>
                </c:pt>
                <c:pt idx="826">
                  <c:v>1.96270680427551</c:v>
                </c:pt>
                <c:pt idx="827">
                  <c:v>1.95539534091949</c:v>
                </c:pt>
                <c:pt idx="828">
                  <c:v>1.94834280014038</c:v>
                </c:pt>
                <c:pt idx="829">
                  <c:v>1.94834280014038</c:v>
                </c:pt>
                <c:pt idx="830">
                  <c:v>1.94138360023498</c:v>
                </c:pt>
                <c:pt idx="831">
                  <c:v>1.9345295429229701</c:v>
                </c:pt>
                <c:pt idx="832">
                  <c:v>1.9277526140212999</c:v>
                </c:pt>
                <c:pt idx="833">
                  <c:v>1.9277526140212999</c:v>
                </c:pt>
                <c:pt idx="834">
                  <c:v>1.9208192825317301</c:v>
                </c:pt>
                <c:pt idx="835">
                  <c:v>1.9136950969696001</c:v>
                </c:pt>
                <c:pt idx="836">
                  <c:v>1.90477538108825</c:v>
                </c:pt>
                <c:pt idx="837">
                  <c:v>1.9063862562179501</c:v>
                </c:pt>
                <c:pt idx="838">
                  <c:v>1.8988993167877199</c:v>
                </c:pt>
                <c:pt idx="839">
                  <c:v>1.89006400108337</c:v>
                </c:pt>
                <c:pt idx="840">
                  <c:v>1.8912409543991</c:v>
                </c:pt>
                <c:pt idx="841">
                  <c:v>1.88341856002807</c:v>
                </c:pt>
                <c:pt idx="842">
                  <c:v>1.8746871948242101</c:v>
                </c:pt>
                <c:pt idx="843">
                  <c:v>1.8667677640914899</c:v>
                </c:pt>
                <c:pt idx="844">
                  <c:v>1.8673110008239699</c:v>
                </c:pt>
                <c:pt idx="845">
                  <c:v>1.85870444774627</c:v>
                </c:pt>
                <c:pt idx="846">
                  <c:v>1.8505057096481301</c:v>
                </c:pt>
                <c:pt idx="847">
                  <c:v>1.84218001365661</c:v>
                </c:pt>
                <c:pt idx="848">
                  <c:v>1.84218001365661</c:v>
                </c:pt>
                <c:pt idx="849">
                  <c:v>1.83373570442199</c:v>
                </c:pt>
                <c:pt idx="850">
                  <c:v>1.8251823186874301</c:v>
                </c:pt>
                <c:pt idx="851">
                  <c:v>1.81652903556823</c:v>
                </c:pt>
                <c:pt idx="852">
                  <c:v>1.81652903556823</c:v>
                </c:pt>
                <c:pt idx="853">
                  <c:v>1.8077856302261299</c:v>
                </c:pt>
                <c:pt idx="854">
                  <c:v>1.79896175861358</c:v>
                </c:pt>
                <c:pt idx="855">
                  <c:v>1.79896175861358</c:v>
                </c:pt>
                <c:pt idx="856">
                  <c:v>1.79006803035736</c:v>
                </c:pt>
                <c:pt idx="857">
                  <c:v>1.7811146974563601</c:v>
                </c:pt>
                <c:pt idx="858">
                  <c:v>1.7734743356704701</c:v>
                </c:pt>
                <c:pt idx="859">
                  <c:v>1.7721129655837999</c:v>
                </c:pt>
                <c:pt idx="860">
                  <c:v>1.76307368278503</c:v>
                </c:pt>
                <c:pt idx="861">
                  <c:v>1.75570476055145</c:v>
                </c:pt>
                <c:pt idx="862">
                  <c:v>1.746786236763</c:v>
                </c:pt>
                <c:pt idx="863">
                  <c:v>1.74492943286895</c:v>
                </c:pt>
                <c:pt idx="864">
                  <c:v>1.7378609180450399</c:v>
                </c:pt>
                <c:pt idx="865">
                  <c:v>1.7289408445358201</c:v>
                </c:pt>
                <c:pt idx="866">
                  <c:v>1.7267768383026101</c:v>
                </c:pt>
                <c:pt idx="867">
                  <c:v>1.7200391292571999</c:v>
                </c:pt>
                <c:pt idx="868">
                  <c:v>1.7111680507659901</c:v>
                </c:pt>
                <c:pt idx="869">
                  <c:v>1.7023407220840401</c:v>
                </c:pt>
                <c:pt idx="870">
                  <c:v>1.6997529268264699</c:v>
                </c:pt>
                <c:pt idx="871">
                  <c:v>1.69357073307037</c:v>
                </c:pt>
                <c:pt idx="872">
                  <c:v>1.6848719120025599</c:v>
                </c:pt>
                <c:pt idx="873">
                  <c:v>1.67625784873962</c:v>
                </c:pt>
                <c:pt idx="874">
                  <c:v>1.67625784873962</c:v>
                </c:pt>
                <c:pt idx="875">
                  <c:v>1.6677434444427399</c:v>
                </c:pt>
                <c:pt idx="876">
                  <c:v>1.6593428850173899</c:v>
                </c:pt>
                <c:pt idx="877">
                  <c:v>1.6593428850173899</c:v>
                </c:pt>
                <c:pt idx="878">
                  <c:v>1.6510711908340401</c:v>
                </c:pt>
                <c:pt idx="879">
                  <c:v>1.64294362068176</c:v>
                </c:pt>
                <c:pt idx="880">
                  <c:v>1.6383079290389999</c:v>
                </c:pt>
                <c:pt idx="881">
                  <c:v>1.63497555255889</c:v>
                </c:pt>
                <c:pt idx="882">
                  <c:v>1.6271830797195399</c:v>
                </c:pt>
                <c:pt idx="883">
                  <c:v>1.62307965755462</c:v>
                </c:pt>
                <c:pt idx="884">
                  <c:v>1.6157591342926001</c:v>
                </c:pt>
                <c:pt idx="885">
                  <c:v>1.61218893527984</c:v>
                </c:pt>
                <c:pt idx="886">
                  <c:v>1.6086560487747099</c:v>
                </c:pt>
                <c:pt idx="887">
                  <c:v>1.6017879247665401</c:v>
                </c:pt>
                <c:pt idx="888">
                  <c:v>1.59809386730194</c:v>
                </c:pt>
                <c:pt idx="889">
                  <c:v>1.5914260149002</c:v>
                </c:pt>
                <c:pt idx="890">
                  <c:v>1.58882391452789</c:v>
                </c:pt>
                <c:pt idx="891">
                  <c:v>1.58276355266571</c:v>
                </c:pt>
                <c:pt idx="892">
                  <c:v>1.5789382457733101</c:v>
                </c:pt>
                <c:pt idx="893">
                  <c:v>1.5770082473754801</c:v>
                </c:pt>
                <c:pt idx="894">
                  <c:v>1.5715763568878101</c:v>
                </c:pt>
                <c:pt idx="895">
                  <c:v>1.5664863586425699</c:v>
                </c:pt>
                <c:pt idx="896">
                  <c:v>1.5664863586425699</c:v>
                </c:pt>
                <c:pt idx="897">
                  <c:v>1.56153523921966</c:v>
                </c:pt>
                <c:pt idx="898">
                  <c:v>1.5562649965286199</c:v>
                </c:pt>
                <c:pt idx="899">
                  <c:v>1.5562649965286199</c:v>
                </c:pt>
                <c:pt idx="900">
                  <c:v>1.5506608486175499</c:v>
                </c:pt>
                <c:pt idx="901">
                  <c:v>1.5447263717651301</c:v>
                </c:pt>
                <c:pt idx="902">
                  <c:v>1.5433323383331301</c:v>
                </c:pt>
                <c:pt idx="903">
                  <c:v>1.5384654998779299</c:v>
                </c:pt>
                <c:pt idx="904">
                  <c:v>1.53188216686248</c:v>
                </c:pt>
                <c:pt idx="905">
                  <c:v>1.5302984714507999</c:v>
                </c:pt>
                <c:pt idx="906">
                  <c:v>1.5233060121536199</c:v>
                </c:pt>
                <c:pt idx="907">
                  <c:v>1.5177652835845901</c:v>
                </c:pt>
                <c:pt idx="908">
                  <c:v>1.51600253582</c:v>
                </c:pt>
                <c:pt idx="909">
                  <c:v>1.5083925724029501</c:v>
                </c:pt>
                <c:pt idx="910">
                  <c:v>1.5004810094833301</c:v>
                </c:pt>
                <c:pt idx="911">
                  <c:v>1.5004810094833301</c:v>
                </c:pt>
                <c:pt idx="912">
                  <c:v>1.4922727346420199</c:v>
                </c:pt>
                <c:pt idx="913">
                  <c:v>1.4837731122970499</c:v>
                </c:pt>
                <c:pt idx="914">
                  <c:v>1.4816780090332</c:v>
                </c:pt>
                <c:pt idx="915">
                  <c:v>1.47498738765716</c:v>
                </c:pt>
                <c:pt idx="916">
                  <c:v>1.46592116355896</c:v>
                </c:pt>
                <c:pt idx="917">
                  <c:v>1.4636881351470901</c:v>
                </c:pt>
                <c:pt idx="918">
                  <c:v>1.4542832374572701</c:v>
                </c:pt>
                <c:pt idx="919">
                  <c:v>1.4469703435897801</c:v>
                </c:pt>
                <c:pt idx="920">
                  <c:v>1.44461297988891</c:v>
                </c:pt>
                <c:pt idx="921">
                  <c:v>1.4346836805343599</c:v>
                </c:pt>
                <c:pt idx="922">
                  <c:v>1.4245014190673799</c:v>
                </c:pt>
                <c:pt idx="923">
                  <c:v>1.4245014190673799</c:v>
                </c:pt>
                <c:pt idx="924">
                  <c:v>1.41407310962677</c:v>
                </c:pt>
                <c:pt idx="925">
                  <c:v>1.4034049510955799</c:v>
                </c:pt>
                <c:pt idx="926">
                  <c:v>1.4008572101593</c:v>
                </c:pt>
                <c:pt idx="927">
                  <c:v>1.3925042152404701</c:v>
                </c:pt>
                <c:pt idx="928">
                  <c:v>1.3813780546188299</c:v>
                </c:pt>
                <c:pt idx="929">
                  <c:v>1.37875747680664</c:v>
                </c:pt>
                <c:pt idx="930">
                  <c:v>1.36738288402557</c:v>
                </c:pt>
                <c:pt idx="931">
                  <c:v>1.3584779500961299</c:v>
                </c:pt>
                <c:pt idx="932">
                  <c:v>1.35580158233642</c:v>
                </c:pt>
                <c:pt idx="933">
                  <c:v>1.34402155876159</c:v>
                </c:pt>
                <c:pt idx="934">
                  <c:v>1.3320504426956099</c:v>
                </c:pt>
                <c:pt idx="935">
                  <c:v>1.3320504426956099</c:v>
                </c:pt>
                <c:pt idx="936">
                  <c:v>1.31989645957946</c:v>
                </c:pt>
                <c:pt idx="937">
                  <c:v>1.30756783485412</c:v>
                </c:pt>
                <c:pt idx="938">
                  <c:v>1.30756783485412</c:v>
                </c:pt>
                <c:pt idx="939">
                  <c:v>1.29507279396057</c:v>
                </c:pt>
                <c:pt idx="940">
                  <c:v>1.28242039680481</c:v>
                </c:pt>
                <c:pt idx="941">
                  <c:v>1.2797330617904601</c:v>
                </c:pt>
                <c:pt idx="942">
                  <c:v>1.2696189880371</c:v>
                </c:pt>
                <c:pt idx="943">
                  <c:v>1.2566777467727599</c:v>
                </c:pt>
                <c:pt idx="944">
                  <c:v>1.25401639938354</c:v>
                </c:pt>
                <c:pt idx="945">
                  <c:v>1.2409652471542301</c:v>
                </c:pt>
                <c:pt idx="946">
                  <c:v>1.23041248321533</c:v>
                </c:pt>
                <c:pt idx="947">
                  <c:v>1.21710729598999</c:v>
                </c:pt>
                <c:pt idx="948">
                  <c:v>1.2145240306854199</c:v>
                </c:pt>
                <c:pt idx="949">
                  <c:v>1.2036998271942101</c:v>
                </c:pt>
                <c:pt idx="950">
                  <c:v>1.1902002096176101</c:v>
                </c:pt>
                <c:pt idx="951">
                  <c:v>1.1791524887084901</c:v>
                </c:pt>
                <c:pt idx="952">
                  <c:v>1.16544866561889</c:v>
                </c:pt>
                <c:pt idx="953">
                  <c:v>1.1541894674301101</c:v>
                </c:pt>
                <c:pt idx="954">
                  <c:v>1.1516413688659599</c:v>
                </c:pt>
                <c:pt idx="955">
                  <c:v>1.14028179645538</c:v>
                </c:pt>
                <c:pt idx="956">
                  <c:v>1.1261854171752901</c:v>
                </c:pt>
                <c:pt idx="957">
                  <c:v>1.1118905544280999</c:v>
                </c:pt>
                <c:pt idx="958">
                  <c:v>1.10027408599853</c:v>
                </c:pt>
                <c:pt idx="959">
                  <c:v>1.0857075452804501</c:v>
                </c:pt>
                <c:pt idx="960">
                  <c:v>1.0857075452804501</c:v>
                </c:pt>
                <c:pt idx="961">
                  <c:v>1.0709574222564699</c:v>
                </c:pt>
                <c:pt idx="962">
                  <c:v>1.0591105222702</c:v>
                </c:pt>
                <c:pt idx="963">
                  <c:v>1.0441137552261299</c:v>
                </c:pt>
                <c:pt idx="964">
                  <c:v>1.03212678432464</c:v>
                </c:pt>
                <c:pt idx="965">
                  <c:v>1.0168995857238701</c:v>
                </c:pt>
                <c:pt idx="966">
                  <c:v>1.0047842264175399</c:v>
                </c:pt>
                <c:pt idx="967">
                  <c:v>0.98934322595596302</c:v>
                </c:pt>
                <c:pt idx="968">
                  <c:v>0.98934322595596302</c:v>
                </c:pt>
                <c:pt idx="969">
                  <c:v>0.973754823207855</c:v>
                </c:pt>
                <c:pt idx="970">
                  <c:v>0.96147370338439897</c:v>
                </c:pt>
                <c:pt idx="971">
                  <c:v>0.94569927453994795</c:v>
                </c:pt>
                <c:pt idx="972">
                  <c:v>0.93332099914550803</c:v>
                </c:pt>
                <c:pt idx="973">
                  <c:v>0.91737830638885498</c:v>
                </c:pt>
                <c:pt idx="974">
                  <c:v>0.904915630817413</c:v>
                </c:pt>
                <c:pt idx="975">
                  <c:v>0.88882297277450595</c:v>
                </c:pt>
                <c:pt idx="976">
                  <c:v>0.88882297277450595</c:v>
                </c:pt>
                <c:pt idx="977">
                  <c:v>0.87262284755706798</c:v>
                </c:pt>
                <c:pt idx="978">
                  <c:v>0.86006516218185403</c:v>
                </c:pt>
                <c:pt idx="979">
                  <c:v>0.847473204135895</c:v>
                </c:pt>
                <c:pt idx="980">
                  <c:v>0.83113729953765902</c:v>
                </c:pt>
                <c:pt idx="981">
                  <c:v>0.81850111484527599</c:v>
                </c:pt>
                <c:pt idx="982">
                  <c:v>0.80207282304763805</c:v>
                </c:pt>
                <c:pt idx="983">
                  <c:v>0.78940629959106401</c:v>
                </c:pt>
                <c:pt idx="984">
                  <c:v>0.78557270765304599</c:v>
                </c:pt>
                <c:pt idx="985">
                  <c:v>0.77290564775466897</c:v>
                </c:pt>
                <c:pt idx="986">
                  <c:v>0.75634574890136697</c:v>
                </c:pt>
                <c:pt idx="987">
                  <c:v>0.74367076158523604</c:v>
                </c:pt>
                <c:pt idx="988">
                  <c:v>0.72707176208496105</c:v>
                </c:pt>
                <c:pt idx="989">
                  <c:v>0.71440351009368896</c:v>
                </c:pt>
                <c:pt idx="990">
                  <c:v>0.69778680801391602</c:v>
                </c:pt>
                <c:pt idx="991">
                  <c:v>0.68514037132263195</c:v>
                </c:pt>
                <c:pt idx="992">
                  <c:v>0.68114501237869296</c:v>
                </c:pt>
                <c:pt idx="993">
                  <c:v>0.66852766275405895</c:v>
                </c:pt>
                <c:pt idx="994">
                  <c:v>0.65190327167510997</c:v>
                </c:pt>
                <c:pt idx="995">
                  <c:v>0.63933175802230802</c:v>
                </c:pt>
                <c:pt idx="996">
                  <c:v>0.622747302055359</c:v>
                </c:pt>
                <c:pt idx="997">
                  <c:v>0.61023736000061002</c:v>
                </c:pt>
                <c:pt idx="998">
                  <c:v>0.59371566772460904</c:v>
                </c:pt>
                <c:pt idx="999">
                  <c:v>0.58128350973129295</c:v>
                </c:pt>
                <c:pt idx="1000">
                  <c:v>0.57721924781799305</c:v>
                </c:pt>
                <c:pt idx="1001">
                  <c:v>0.56484800577163696</c:v>
                </c:pt>
                <c:pt idx="1002">
                  <c:v>0.54845219850540206</c:v>
                </c:pt>
                <c:pt idx="1003">
                  <c:v>0.53618437051773105</c:v>
                </c:pt>
                <c:pt idx="1004">
                  <c:v>0.52395713329315197</c:v>
                </c:pt>
                <c:pt idx="1005">
                  <c:v>0.50776582956314098</c:v>
                </c:pt>
                <c:pt idx="1006">
                  <c:v>0.495666414499283</c:v>
                </c:pt>
                <c:pt idx="1007">
                  <c:v>0.47963395714759799</c:v>
                </c:pt>
                <c:pt idx="1008">
                  <c:v>0.47963395714759799</c:v>
                </c:pt>
                <c:pt idx="1009">
                  <c:v>0.46368643641471902</c:v>
                </c:pt>
                <c:pt idx="1010">
                  <c:v>0.45183134078979498</c:v>
                </c:pt>
                <c:pt idx="1011">
                  <c:v>0.43608349561691301</c:v>
                </c:pt>
                <c:pt idx="1012">
                  <c:v>0.424401104450226</c:v>
                </c:pt>
                <c:pt idx="1013">
                  <c:v>0.40887883305549599</c:v>
                </c:pt>
                <c:pt idx="1014">
                  <c:v>0.39738723635673501</c:v>
                </c:pt>
                <c:pt idx="1015">
                  <c:v>0.38211685419082603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8D5-4C20-86AF-443664F48C8C}"/>
            </c:ext>
          </c:extLst>
        </c:ser>
        <c:ser>
          <c:idx val="2"/>
          <c:order val="2"/>
          <c:spPr>
            <a:ln w="6350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xVal>
            <c:numRef>
              <c:f>S_analysis!$U$2:$U$6873</c:f>
              <c:numCache>
                <c:formatCode>General</c:formatCode>
                <c:ptCount val="6872"/>
                <c:pt idx="0">
                  <c:v>200</c:v>
                </c:pt>
                <c:pt idx="1">
                  <c:v>201</c:v>
                </c:pt>
                <c:pt idx="2">
                  <c:v>202</c:v>
                </c:pt>
                <c:pt idx="3">
                  <c:v>203</c:v>
                </c:pt>
                <c:pt idx="4">
                  <c:v>204</c:v>
                </c:pt>
                <c:pt idx="5">
                  <c:v>205</c:v>
                </c:pt>
                <c:pt idx="6">
                  <c:v>206</c:v>
                </c:pt>
                <c:pt idx="7">
                  <c:v>207</c:v>
                </c:pt>
                <c:pt idx="8">
                  <c:v>208</c:v>
                </c:pt>
                <c:pt idx="9">
                  <c:v>209</c:v>
                </c:pt>
                <c:pt idx="10">
                  <c:v>210</c:v>
                </c:pt>
                <c:pt idx="11">
                  <c:v>211</c:v>
                </c:pt>
                <c:pt idx="12">
                  <c:v>212</c:v>
                </c:pt>
                <c:pt idx="13">
                  <c:v>213</c:v>
                </c:pt>
                <c:pt idx="14">
                  <c:v>214</c:v>
                </c:pt>
                <c:pt idx="15">
                  <c:v>215</c:v>
                </c:pt>
                <c:pt idx="16">
                  <c:v>216</c:v>
                </c:pt>
                <c:pt idx="17">
                  <c:v>217</c:v>
                </c:pt>
                <c:pt idx="18">
                  <c:v>218</c:v>
                </c:pt>
                <c:pt idx="19">
                  <c:v>219</c:v>
                </c:pt>
                <c:pt idx="20">
                  <c:v>220</c:v>
                </c:pt>
                <c:pt idx="21">
                  <c:v>221</c:v>
                </c:pt>
                <c:pt idx="22">
                  <c:v>222</c:v>
                </c:pt>
                <c:pt idx="23">
                  <c:v>223</c:v>
                </c:pt>
                <c:pt idx="24">
                  <c:v>224</c:v>
                </c:pt>
                <c:pt idx="25">
                  <c:v>225</c:v>
                </c:pt>
                <c:pt idx="26">
                  <c:v>226</c:v>
                </c:pt>
                <c:pt idx="27">
                  <c:v>227</c:v>
                </c:pt>
                <c:pt idx="28">
                  <c:v>228</c:v>
                </c:pt>
                <c:pt idx="29">
                  <c:v>229</c:v>
                </c:pt>
                <c:pt idx="30">
                  <c:v>230</c:v>
                </c:pt>
                <c:pt idx="31">
                  <c:v>231</c:v>
                </c:pt>
                <c:pt idx="32">
                  <c:v>232</c:v>
                </c:pt>
                <c:pt idx="33">
                  <c:v>233</c:v>
                </c:pt>
                <c:pt idx="34">
                  <c:v>234</c:v>
                </c:pt>
                <c:pt idx="35">
                  <c:v>235</c:v>
                </c:pt>
                <c:pt idx="36">
                  <c:v>236</c:v>
                </c:pt>
                <c:pt idx="37">
                  <c:v>237</c:v>
                </c:pt>
                <c:pt idx="38">
                  <c:v>238</c:v>
                </c:pt>
                <c:pt idx="39">
                  <c:v>239</c:v>
                </c:pt>
                <c:pt idx="40">
                  <c:v>240</c:v>
                </c:pt>
                <c:pt idx="41">
                  <c:v>241</c:v>
                </c:pt>
                <c:pt idx="42">
                  <c:v>242</c:v>
                </c:pt>
                <c:pt idx="43">
                  <c:v>243</c:v>
                </c:pt>
                <c:pt idx="44">
                  <c:v>244</c:v>
                </c:pt>
                <c:pt idx="45">
                  <c:v>245</c:v>
                </c:pt>
                <c:pt idx="46">
                  <c:v>246</c:v>
                </c:pt>
                <c:pt idx="47">
                  <c:v>247</c:v>
                </c:pt>
                <c:pt idx="48">
                  <c:v>248</c:v>
                </c:pt>
                <c:pt idx="49">
                  <c:v>249</c:v>
                </c:pt>
                <c:pt idx="50">
                  <c:v>250</c:v>
                </c:pt>
                <c:pt idx="51">
                  <c:v>251</c:v>
                </c:pt>
                <c:pt idx="52">
                  <c:v>252</c:v>
                </c:pt>
                <c:pt idx="53">
                  <c:v>253</c:v>
                </c:pt>
                <c:pt idx="54">
                  <c:v>254</c:v>
                </c:pt>
                <c:pt idx="55">
                  <c:v>255</c:v>
                </c:pt>
                <c:pt idx="56">
                  <c:v>256</c:v>
                </c:pt>
                <c:pt idx="57">
                  <c:v>257</c:v>
                </c:pt>
                <c:pt idx="58">
                  <c:v>258</c:v>
                </c:pt>
                <c:pt idx="59">
                  <c:v>259</c:v>
                </c:pt>
                <c:pt idx="60">
                  <c:v>260</c:v>
                </c:pt>
                <c:pt idx="61">
                  <c:v>261</c:v>
                </c:pt>
                <c:pt idx="62">
                  <c:v>262</c:v>
                </c:pt>
                <c:pt idx="63">
                  <c:v>263</c:v>
                </c:pt>
                <c:pt idx="64">
                  <c:v>264</c:v>
                </c:pt>
                <c:pt idx="65">
                  <c:v>265</c:v>
                </c:pt>
                <c:pt idx="66">
                  <c:v>266</c:v>
                </c:pt>
                <c:pt idx="67">
                  <c:v>267</c:v>
                </c:pt>
                <c:pt idx="68">
                  <c:v>268</c:v>
                </c:pt>
                <c:pt idx="69">
                  <c:v>269</c:v>
                </c:pt>
                <c:pt idx="70">
                  <c:v>270</c:v>
                </c:pt>
                <c:pt idx="71">
                  <c:v>271</c:v>
                </c:pt>
                <c:pt idx="72">
                  <c:v>272</c:v>
                </c:pt>
                <c:pt idx="73">
                  <c:v>273</c:v>
                </c:pt>
                <c:pt idx="74">
                  <c:v>274</c:v>
                </c:pt>
                <c:pt idx="75">
                  <c:v>275</c:v>
                </c:pt>
                <c:pt idx="76">
                  <c:v>276</c:v>
                </c:pt>
                <c:pt idx="77">
                  <c:v>277</c:v>
                </c:pt>
                <c:pt idx="78">
                  <c:v>278</c:v>
                </c:pt>
                <c:pt idx="79">
                  <c:v>279</c:v>
                </c:pt>
                <c:pt idx="80">
                  <c:v>280</c:v>
                </c:pt>
                <c:pt idx="81">
                  <c:v>281</c:v>
                </c:pt>
                <c:pt idx="82">
                  <c:v>282</c:v>
                </c:pt>
                <c:pt idx="83">
                  <c:v>283</c:v>
                </c:pt>
                <c:pt idx="84">
                  <c:v>284</c:v>
                </c:pt>
                <c:pt idx="85">
                  <c:v>285</c:v>
                </c:pt>
                <c:pt idx="86">
                  <c:v>286</c:v>
                </c:pt>
                <c:pt idx="87">
                  <c:v>287</c:v>
                </c:pt>
                <c:pt idx="88">
                  <c:v>288</c:v>
                </c:pt>
                <c:pt idx="89">
                  <c:v>289</c:v>
                </c:pt>
                <c:pt idx="90">
                  <c:v>290</c:v>
                </c:pt>
                <c:pt idx="91">
                  <c:v>291</c:v>
                </c:pt>
                <c:pt idx="92">
                  <c:v>292</c:v>
                </c:pt>
                <c:pt idx="93">
                  <c:v>293</c:v>
                </c:pt>
                <c:pt idx="94">
                  <c:v>294</c:v>
                </c:pt>
                <c:pt idx="95">
                  <c:v>295</c:v>
                </c:pt>
                <c:pt idx="96">
                  <c:v>296</c:v>
                </c:pt>
                <c:pt idx="97">
                  <c:v>297</c:v>
                </c:pt>
                <c:pt idx="98">
                  <c:v>298</c:v>
                </c:pt>
                <c:pt idx="99">
                  <c:v>299</c:v>
                </c:pt>
                <c:pt idx="100">
                  <c:v>300</c:v>
                </c:pt>
                <c:pt idx="101">
                  <c:v>301</c:v>
                </c:pt>
                <c:pt idx="102">
                  <c:v>302</c:v>
                </c:pt>
                <c:pt idx="103">
                  <c:v>303</c:v>
                </c:pt>
                <c:pt idx="104">
                  <c:v>304</c:v>
                </c:pt>
                <c:pt idx="105">
                  <c:v>305</c:v>
                </c:pt>
                <c:pt idx="106">
                  <c:v>306</c:v>
                </c:pt>
                <c:pt idx="107">
                  <c:v>307</c:v>
                </c:pt>
                <c:pt idx="108">
                  <c:v>308</c:v>
                </c:pt>
                <c:pt idx="109">
                  <c:v>309</c:v>
                </c:pt>
                <c:pt idx="110">
                  <c:v>310</c:v>
                </c:pt>
                <c:pt idx="111">
                  <c:v>311</c:v>
                </c:pt>
                <c:pt idx="112">
                  <c:v>312</c:v>
                </c:pt>
                <c:pt idx="113">
                  <c:v>313</c:v>
                </c:pt>
                <c:pt idx="114">
                  <c:v>314</c:v>
                </c:pt>
                <c:pt idx="115">
                  <c:v>315</c:v>
                </c:pt>
                <c:pt idx="116">
                  <c:v>316</c:v>
                </c:pt>
                <c:pt idx="117">
                  <c:v>317</c:v>
                </c:pt>
                <c:pt idx="118">
                  <c:v>318</c:v>
                </c:pt>
                <c:pt idx="119">
                  <c:v>319</c:v>
                </c:pt>
                <c:pt idx="120">
                  <c:v>320</c:v>
                </c:pt>
                <c:pt idx="121">
                  <c:v>321</c:v>
                </c:pt>
                <c:pt idx="122">
                  <c:v>322</c:v>
                </c:pt>
                <c:pt idx="123">
                  <c:v>323</c:v>
                </c:pt>
                <c:pt idx="124">
                  <c:v>324</c:v>
                </c:pt>
                <c:pt idx="125">
                  <c:v>325</c:v>
                </c:pt>
                <c:pt idx="126">
                  <c:v>326</c:v>
                </c:pt>
                <c:pt idx="127">
                  <c:v>327</c:v>
                </c:pt>
                <c:pt idx="128">
                  <c:v>328</c:v>
                </c:pt>
                <c:pt idx="129">
                  <c:v>329</c:v>
                </c:pt>
                <c:pt idx="130">
                  <c:v>330</c:v>
                </c:pt>
                <c:pt idx="131">
                  <c:v>331</c:v>
                </c:pt>
                <c:pt idx="132">
                  <c:v>332</c:v>
                </c:pt>
                <c:pt idx="133">
                  <c:v>333</c:v>
                </c:pt>
                <c:pt idx="134">
                  <c:v>334</c:v>
                </c:pt>
                <c:pt idx="135">
                  <c:v>335</c:v>
                </c:pt>
                <c:pt idx="136">
                  <c:v>336</c:v>
                </c:pt>
                <c:pt idx="137">
                  <c:v>337</c:v>
                </c:pt>
                <c:pt idx="138">
                  <c:v>338</c:v>
                </c:pt>
                <c:pt idx="139">
                  <c:v>339</c:v>
                </c:pt>
                <c:pt idx="140">
                  <c:v>340</c:v>
                </c:pt>
                <c:pt idx="141">
                  <c:v>341</c:v>
                </c:pt>
                <c:pt idx="142">
                  <c:v>342</c:v>
                </c:pt>
                <c:pt idx="143">
                  <c:v>343</c:v>
                </c:pt>
                <c:pt idx="144">
                  <c:v>344</c:v>
                </c:pt>
                <c:pt idx="145">
                  <c:v>345</c:v>
                </c:pt>
                <c:pt idx="146">
                  <c:v>346</c:v>
                </c:pt>
                <c:pt idx="147">
                  <c:v>347</c:v>
                </c:pt>
                <c:pt idx="148">
                  <c:v>348</c:v>
                </c:pt>
                <c:pt idx="149">
                  <c:v>349</c:v>
                </c:pt>
                <c:pt idx="150">
                  <c:v>350</c:v>
                </c:pt>
                <c:pt idx="151">
                  <c:v>351</c:v>
                </c:pt>
                <c:pt idx="152">
                  <c:v>352</c:v>
                </c:pt>
                <c:pt idx="153">
                  <c:v>353</c:v>
                </c:pt>
                <c:pt idx="154">
                  <c:v>354</c:v>
                </c:pt>
                <c:pt idx="155">
                  <c:v>355</c:v>
                </c:pt>
                <c:pt idx="156">
                  <c:v>356</c:v>
                </c:pt>
                <c:pt idx="157">
                  <c:v>357</c:v>
                </c:pt>
                <c:pt idx="158">
                  <c:v>358</c:v>
                </c:pt>
                <c:pt idx="159">
                  <c:v>359</c:v>
                </c:pt>
                <c:pt idx="160">
                  <c:v>360</c:v>
                </c:pt>
                <c:pt idx="161">
                  <c:v>361</c:v>
                </c:pt>
                <c:pt idx="162">
                  <c:v>362</c:v>
                </c:pt>
                <c:pt idx="163">
                  <c:v>363</c:v>
                </c:pt>
                <c:pt idx="164">
                  <c:v>364</c:v>
                </c:pt>
                <c:pt idx="165">
                  <c:v>365</c:v>
                </c:pt>
                <c:pt idx="166">
                  <c:v>366</c:v>
                </c:pt>
                <c:pt idx="167">
                  <c:v>367</c:v>
                </c:pt>
                <c:pt idx="168">
                  <c:v>368</c:v>
                </c:pt>
                <c:pt idx="169">
                  <c:v>369</c:v>
                </c:pt>
                <c:pt idx="170">
                  <c:v>370</c:v>
                </c:pt>
                <c:pt idx="171">
                  <c:v>371</c:v>
                </c:pt>
                <c:pt idx="172">
                  <c:v>372</c:v>
                </c:pt>
                <c:pt idx="173">
                  <c:v>373</c:v>
                </c:pt>
                <c:pt idx="174">
                  <c:v>374</c:v>
                </c:pt>
                <c:pt idx="175">
                  <c:v>375</c:v>
                </c:pt>
                <c:pt idx="176">
                  <c:v>376</c:v>
                </c:pt>
                <c:pt idx="177">
                  <c:v>377</c:v>
                </c:pt>
                <c:pt idx="178">
                  <c:v>378</c:v>
                </c:pt>
                <c:pt idx="179">
                  <c:v>379</c:v>
                </c:pt>
                <c:pt idx="180">
                  <c:v>380</c:v>
                </c:pt>
                <c:pt idx="181">
                  <c:v>381</c:v>
                </c:pt>
                <c:pt idx="182">
                  <c:v>382</c:v>
                </c:pt>
                <c:pt idx="183">
                  <c:v>383</c:v>
                </c:pt>
                <c:pt idx="184">
                  <c:v>384</c:v>
                </c:pt>
                <c:pt idx="185">
                  <c:v>385</c:v>
                </c:pt>
                <c:pt idx="186">
                  <c:v>386</c:v>
                </c:pt>
                <c:pt idx="187">
                  <c:v>387</c:v>
                </c:pt>
                <c:pt idx="188">
                  <c:v>388</c:v>
                </c:pt>
                <c:pt idx="189">
                  <c:v>389</c:v>
                </c:pt>
                <c:pt idx="190">
                  <c:v>390</c:v>
                </c:pt>
                <c:pt idx="191">
                  <c:v>391</c:v>
                </c:pt>
                <c:pt idx="192">
                  <c:v>392</c:v>
                </c:pt>
                <c:pt idx="193">
                  <c:v>393</c:v>
                </c:pt>
                <c:pt idx="194">
                  <c:v>394</c:v>
                </c:pt>
                <c:pt idx="195">
                  <c:v>395</c:v>
                </c:pt>
                <c:pt idx="196">
                  <c:v>396</c:v>
                </c:pt>
                <c:pt idx="197">
                  <c:v>397</c:v>
                </c:pt>
                <c:pt idx="198">
                  <c:v>398</c:v>
                </c:pt>
                <c:pt idx="199">
                  <c:v>399</c:v>
                </c:pt>
                <c:pt idx="200">
                  <c:v>400</c:v>
                </c:pt>
                <c:pt idx="201">
                  <c:v>401</c:v>
                </c:pt>
                <c:pt idx="202">
                  <c:v>402</c:v>
                </c:pt>
                <c:pt idx="203">
                  <c:v>403</c:v>
                </c:pt>
                <c:pt idx="204">
                  <c:v>404</c:v>
                </c:pt>
                <c:pt idx="205">
                  <c:v>405</c:v>
                </c:pt>
                <c:pt idx="206">
                  <c:v>406</c:v>
                </c:pt>
                <c:pt idx="207">
                  <c:v>407</c:v>
                </c:pt>
                <c:pt idx="208">
                  <c:v>408</c:v>
                </c:pt>
                <c:pt idx="209">
                  <c:v>409</c:v>
                </c:pt>
                <c:pt idx="210">
                  <c:v>410</c:v>
                </c:pt>
                <c:pt idx="211">
                  <c:v>411</c:v>
                </c:pt>
                <c:pt idx="212">
                  <c:v>412</c:v>
                </c:pt>
                <c:pt idx="213">
                  <c:v>413</c:v>
                </c:pt>
                <c:pt idx="214">
                  <c:v>414</c:v>
                </c:pt>
                <c:pt idx="215">
                  <c:v>415</c:v>
                </c:pt>
                <c:pt idx="216">
                  <c:v>416</c:v>
                </c:pt>
                <c:pt idx="217">
                  <c:v>417</c:v>
                </c:pt>
                <c:pt idx="218">
                  <c:v>418</c:v>
                </c:pt>
                <c:pt idx="219">
                  <c:v>419</c:v>
                </c:pt>
                <c:pt idx="220">
                  <c:v>420</c:v>
                </c:pt>
                <c:pt idx="221">
                  <c:v>421</c:v>
                </c:pt>
                <c:pt idx="222">
                  <c:v>422</c:v>
                </c:pt>
                <c:pt idx="223">
                  <c:v>423</c:v>
                </c:pt>
                <c:pt idx="224">
                  <c:v>424</c:v>
                </c:pt>
                <c:pt idx="225">
                  <c:v>425</c:v>
                </c:pt>
                <c:pt idx="226">
                  <c:v>426</c:v>
                </c:pt>
                <c:pt idx="227">
                  <c:v>427</c:v>
                </c:pt>
                <c:pt idx="228">
                  <c:v>428</c:v>
                </c:pt>
                <c:pt idx="229">
                  <c:v>429</c:v>
                </c:pt>
                <c:pt idx="230">
                  <c:v>430</c:v>
                </c:pt>
                <c:pt idx="231">
                  <c:v>431</c:v>
                </c:pt>
                <c:pt idx="232">
                  <c:v>432</c:v>
                </c:pt>
                <c:pt idx="233">
                  <c:v>433</c:v>
                </c:pt>
                <c:pt idx="234">
                  <c:v>434</c:v>
                </c:pt>
                <c:pt idx="235">
                  <c:v>435</c:v>
                </c:pt>
                <c:pt idx="236">
                  <c:v>436</c:v>
                </c:pt>
                <c:pt idx="237">
                  <c:v>437</c:v>
                </c:pt>
                <c:pt idx="238">
                  <c:v>438</c:v>
                </c:pt>
                <c:pt idx="239">
                  <c:v>439</c:v>
                </c:pt>
                <c:pt idx="240">
                  <c:v>440</c:v>
                </c:pt>
                <c:pt idx="241">
                  <c:v>441</c:v>
                </c:pt>
                <c:pt idx="242">
                  <c:v>442</c:v>
                </c:pt>
                <c:pt idx="243">
                  <c:v>443</c:v>
                </c:pt>
                <c:pt idx="244">
                  <c:v>444</c:v>
                </c:pt>
                <c:pt idx="245">
                  <c:v>445</c:v>
                </c:pt>
                <c:pt idx="246">
                  <c:v>446</c:v>
                </c:pt>
                <c:pt idx="247">
                  <c:v>447</c:v>
                </c:pt>
                <c:pt idx="248">
                  <c:v>448</c:v>
                </c:pt>
                <c:pt idx="249">
                  <c:v>449</c:v>
                </c:pt>
                <c:pt idx="250">
                  <c:v>450</c:v>
                </c:pt>
                <c:pt idx="251">
                  <c:v>451</c:v>
                </c:pt>
                <c:pt idx="252">
                  <c:v>452</c:v>
                </c:pt>
                <c:pt idx="253">
                  <c:v>453</c:v>
                </c:pt>
                <c:pt idx="254">
                  <c:v>454</c:v>
                </c:pt>
                <c:pt idx="255">
                  <c:v>455</c:v>
                </c:pt>
                <c:pt idx="256">
                  <c:v>456</c:v>
                </c:pt>
                <c:pt idx="257">
                  <c:v>457</c:v>
                </c:pt>
                <c:pt idx="258">
                  <c:v>458</c:v>
                </c:pt>
                <c:pt idx="259">
                  <c:v>459</c:v>
                </c:pt>
                <c:pt idx="260">
                  <c:v>460</c:v>
                </c:pt>
                <c:pt idx="261">
                  <c:v>461</c:v>
                </c:pt>
                <c:pt idx="262">
                  <c:v>462</c:v>
                </c:pt>
                <c:pt idx="263">
                  <c:v>463</c:v>
                </c:pt>
                <c:pt idx="264">
                  <c:v>464</c:v>
                </c:pt>
                <c:pt idx="265">
                  <c:v>465</c:v>
                </c:pt>
                <c:pt idx="266">
                  <c:v>466</c:v>
                </c:pt>
                <c:pt idx="267">
                  <c:v>467</c:v>
                </c:pt>
                <c:pt idx="268">
                  <c:v>468</c:v>
                </c:pt>
                <c:pt idx="269">
                  <c:v>469</c:v>
                </c:pt>
                <c:pt idx="270">
                  <c:v>470</c:v>
                </c:pt>
                <c:pt idx="271">
                  <c:v>471</c:v>
                </c:pt>
                <c:pt idx="272">
                  <c:v>472</c:v>
                </c:pt>
                <c:pt idx="273">
                  <c:v>473</c:v>
                </c:pt>
                <c:pt idx="274">
                  <c:v>474</c:v>
                </c:pt>
                <c:pt idx="275">
                  <c:v>475</c:v>
                </c:pt>
                <c:pt idx="276">
                  <c:v>476</c:v>
                </c:pt>
                <c:pt idx="277">
                  <c:v>477</c:v>
                </c:pt>
                <c:pt idx="278">
                  <c:v>478</c:v>
                </c:pt>
                <c:pt idx="279">
                  <c:v>479</c:v>
                </c:pt>
                <c:pt idx="280">
                  <c:v>480</c:v>
                </c:pt>
                <c:pt idx="281">
                  <c:v>481</c:v>
                </c:pt>
                <c:pt idx="282">
                  <c:v>482</c:v>
                </c:pt>
                <c:pt idx="283">
                  <c:v>483</c:v>
                </c:pt>
                <c:pt idx="284">
                  <c:v>484</c:v>
                </c:pt>
                <c:pt idx="285">
                  <c:v>485</c:v>
                </c:pt>
                <c:pt idx="286">
                  <c:v>486</c:v>
                </c:pt>
                <c:pt idx="287">
                  <c:v>487</c:v>
                </c:pt>
                <c:pt idx="288">
                  <c:v>488</c:v>
                </c:pt>
                <c:pt idx="289">
                  <c:v>489</c:v>
                </c:pt>
                <c:pt idx="290">
                  <c:v>490</c:v>
                </c:pt>
                <c:pt idx="291">
                  <c:v>491</c:v>
                </c:pt>
                <c:pt idx="292">
                  <c:v>492</c:v>
                </c:pt>
                <c:pt idx="293">
                  <c:v>493</c:v>
                </c:pt>
                <c:pt idx="294">
                  <c:v>494</c:v>
                </c:pt>
                <c:pt idx="295">
                  <c:v>495</c:v>
                </c:pt>
                <c:pt idx="296">
                  <c:v>496</c:v>
                </c:pt>
                <c:pt idx="297">
                  <c:v>497</c:v>
                </c:pt>
                <c:pt idx="298">
                  <c:v>498</c:v>
                </c:pt>
                <c:pt idx="299">
                  <c:v>499</c:v>
                </c:pt>
                <c:pt idx="300">
                  <c:v>500</c:v>
                </c:pt>
                <c:pt idx="301">
                  <c:v>501</c:v>
                </c:pt>
                <c:pt idx="302">
                  <c:v>502</c:v>
                </c:pt>
                <c:pt idx="303">
                  <c:v>503</c:v>
                </c:pt>
                <c:pt idx="304">
                  <c:v>504</c:v>
                </c:pt>
                <c:pt idx="305">
                  <c:v>505</c:v>
                </c:pt>
                <c:pt idx="306">
                  <c:v>506</c:v>
                </c:pt>
                <c:pt idx="307">
                  <c:v>507</c:v>
                </c:pt>
                <c:pt idx="308">
                  <c:v>508</c:v>
                </c:pt>
                <c:pt idx="309">
                  <c:v>509</c:v>
                </c:pt>
                <c:pt idx="310">
                  <c:v>510</c:v>
                </c:pt>
                <c:pt idx="311">
                  <c:v>511</c:v>
                </c:pt>
                <c:pt idx="312">
                  <c:v>512</c:v>
                </c:pt>
                <c:pt idx="313">
                  <c:v>513</c:v>
                </c:pt>
                <c:pt idx="314">
                  <c:v>514</c:v>
                </c:pt>
                <c:pt idx="315">
                  <c:v>515</c:v>
                </c:pt>
                <c:pt idx="316">
                  <c:v>516</c:v>
                </c:pt>
                <c:pt idx="317">
                  <c:v>517</c:v>
                </c:pt>
                <c:pt idx="318">
                  <c:v>518</c:v>
                </c:pt>
                <c:pt idx="319">
                  <c:v>519</c:v>
                </c:pt>
                <c:pt idx="320">
                  <c:v>520</c:v>
                </c:pt>
                <c:pt idx="321">
                  <c:v>521</c:v>
                </c:pt>
                <c:pt idx="322">
                  <c:v>522</c:v>
                </c:pt>
                <c:pt idx="323">
                  <c:v>523</c:v>
                </c:pt>
                <c:pt idx="324">
                  <c:v>524</c:v>
                </c:pt>
                <c:pt idx="325">
                  <c:v>525</c:v>
                </c:pt>
                <c:pt idx="326">
                  <c:v>526</c:v>
                </c:pt>
                <c:pt idx="327">
                  <c:v>527</c:v>
                </c:pt>
                <c:pt idx="328">
                  <c:v>528</c:v>
                </c:pt>
                <c:pt idx="329">
                  <c:v>529</c:v>
                </c:pt>
                <c:pt idx="330">
                  <c:v>530</c:v>
                </c:pt>
                <c:pt idx="331">
                  <c:v>531</c:v>
                </c:pt>
                <c:pt idx="332">
                  <c:v>532</c:v>
                </c:pt>
                <c:pt idx="333">
                  <c:v>533</c:v>
                </c:pt>
                <c:pt idx="334">
                  <c:v>534</c:v>
                </c:pt>
                <c:pt idx="335">
                  <c:v>535</c:v>
                </c:pt>
                <c:pt idx="336">
                  <c:v>536</c:v>
                </c:pt>
                <c:pt idx="337">
                  <c:v>537</c:v>
                </c:pt>
                <c:pt idx="338">
                  <c:v>538</c:v>
                </c:pt>
                <c:pt idx="339">
                  <c:v>539</c:v>
                </c:pt>
                <c:pt idx="340">
                  <c:v>540</c:v>
                </c:pt>
                <c:pt idx="341">
                  <c:v>541</c:v>
                </c:pt>
                <c:pt idx="342">
                  <c:v>542</c:v>
                </c:pt>
                <c:pt idx="343">
                  <c:v>543</c:v>
                </c:pt>
                <c:pt idx="344">
                  <c:v>544</c:v>
                </c:pt>
                <c:pt idx="345">
                  <c:v>545</c:v>
                </c:pt>
                <c:pt idx="346">
                  <c:v>546</c:v>
                </c:pt>
                <c:pt idx="347">
                  <c:v>547</c:v>
                </c:pt>
                <c:pt idx="348">
                  <c:v>548</c:v>
                </c:pt>
                <c:pt idx="349">
                  <c:v>549</c:v>
                </c:pt>
                <c:pt idx="350">
                  <c:v>550</c:v>
                </c:pt>
                <c:pt idx="351">
                  <c:v>551</c:v>
                </c:pt>
                <c:pt idx="352">
                  <c:v>552</c:v>
                </c:pt>
                <c:pt idx="353">
                  <c:v>553</c:v>
                </c:pt>
                <c:pt idx="354">
                  <c:v>554</c:v>
                </c:pt>
                <c:pt idx="355">
                  <c:v>555</c:v>
                </c:pt>
                <c:pt idx="356">
                  <c:v>556</c:v>
                </c:pt>
                <c:pt idx="357">
                  <c:v>557</c:v>
                </c:pt>
                <c:pt idx="358">
                  <c:v>558</c:v>
                </c:pt>
                <c:pt idx="359">
                  <c:v>559</c:v>
                </c:pt>
                <c:pt idx="360">
                  <c:v>560</c:v>
                </c:pt>
                <c:pt idx="361">
                  <c:v>561</c:v>
                </c:pt>
                <c:pt idx="362">
                  <c:v>562</c:v>
                </c:pt>
                <c:pt idx="363">
                  <c:v>563</c:v>
                </c:pt>
                <c:pt idx="364">
                  <c:v>564</c:v>
                </c:pt>
                <c:pt idx="365">
                  <c:v>565</c:v>
                </c:pt>
                <c:pt idx="366">
                  <c:v>566</c:v>
                </c:pt>
                <c:pt idx="367">
                  <c:v>567</c:v>
                </c:pt>
                <c:pt idx="368">
                  <c:v>568</c:v>
                </c:pt>
                <c:pt idx="369">
                  <c:v>569</c:v>
                </c:pt>
                <c:pt idx="370">
                  <c:v>570</c:v>
                </c:pt>
                <c:pt idx="371">
                  <c:v>571</c:v>
                </c:pt>
                <c:pt idx="372">
                  <c:v>572</c:v>
                </c:pt>
                <c:pt idx="373">
                  <c:v>573</c:v>
                </c:pt>
                <c:pt idx="374">
                  <c:v>574</c:v>
                </c:pt>
                <c:pt idx="375">
                  <c:v>575</c:v>
                </c:pt>
                <c:pt idx="376">
                  <c:v>576</c:v>
                </c:pt>
                <c:pt idx="377">
                  <c:v>577</c:v>
                </c:pt>
                <c:pt idx="378">
                  <c:v>578</c:v>
                </c:pt>
                <c:pt idx="379">
                  <c:v>579</c:v>
                </c:pt>
                <c:pt idx="380">
                  <c:v>580</c:v>
                </c:pt>
                <c:pt idx="381">
                  <c:v>581</c:v>
                </c:pt>
                <c:pt idx="382">
                  <c:v>582</c:v>
                </c:pt>
                <c:pt idx="383">
                  <c:v>583</c:v>
                </c:pt>
                <c:pt idx="384">
                  <c:v>584</c:v>
                </c:pt>
                <c:pt idx="385">
                  <c:v>585</c:v>
                </c:pt>
                <c:pt idx="386">
                  <c:v>586</c:v>
                </c:pt>
                <c:pt idx="387">
                  <c:v>587</c:v>
                </c:pt>
                <c:pt idx="388">
                  <c:v>588</c:v>
                </c:pt>
                <c:pt idx="389">
                  <c:v>589</c:v>
                </c:pt>
                <c:pt idx="390">
                  <c:v>590</c:v>
                </c:pt>
                <c:pt idx="391">
                  <c:v>591</c:v>
                </c:pt>
                <c:pt idx="392">
                  <c:v>592</c:v>
                </c:pt>
                <c:pt idx="393">
                  <c:v>593</c:v>
                </c:pt>
                <c:pt idx="394">
                  <c:v>594</c:v>
                </c:pt>
                <c:pt idx="395">
                  <c:v>595</c:v>
                </c:pt>
                <c:pt idx="396">
                  <c:v>596</c:v>
                </c:pt>
                <c:pt idx="397">
                  <c:v>597</c:v>
                </c:pt>
                <c:pt idx="398">
                  <c:v>598</c:v>
                </c:pt>
                <c:pt idx="399">
                  <c:v>599</c:v>
                </c:pt>
                <c:pt idx="400">
                  <c:v>600</c:v>
                </c:pt>
                <c:pt idx="401">
                  <c:v>601</c:v>
                </c:pt>
                <c:pt idx="402">
                  <c:v>602</c:v>
                </c:pt>
                <c:pt idx="403">
                  <c:v>603</c:v>
                </c:pt>
                <c:pt idx="404">
                  <c:v>604</c:v>
                </c:pt>
                <c:pt idx="405">
                  <c:v>605</c:v>
                </c:pt>
                <c:pt idx="406">
                  <c:v>606</c:v>
                </c:pt>
                <c:pt idx="407">
                  <c:v>607</c:v>
                </c:pt>
                <c:pt idx="408">
                  <c:v>608</c:v>
                </c:pt>
                <c:pt idx="409">
                  <c:v>609</c:v>
                </c:pt>
                <c:pt idx="410">
                  <c:v>610</c:v>
                </c:pt>
                <c:pt idx="411">
                  <c:v>611</c:v>
                </c:pt>
                <c:pt idx="412">
                  <c:v>612</c:v>
                </c:pt>
                <c:pt idx="413">
                  <c:v>613</c:v>
                </c:pt>
                <c:pt idx="414">
                  <c:v>614</c:v>
                </c:pt>
                <c:pt idx="415">
                  <c:v>615</c:v>
                </c:pt>
                <c:pt idx="416">
                  <c:v>616</c:v>
                </c:pt>
                <c:pt idx="417">
                  <c:v>617</c:v>
                </c:pt>
                <c:pt idx="418">
                  <c:v>618</c:v>
                </c:pt>
                <c:pt idx="419">
                  <c:v>619</c:v>
                </c:pt>
                <c:pt idx="420">
                  <c:v>620</c:v>
                </c:pt>
                <c:pt idx="421">
                  <c:v>621</c:v>
                </c:pt>
                <c:pt idx="422">
                  <c:v>622</c:v>
                </c:pt>
                <c:pt idx="423">
                  <c:v>623</c:v>
                </c:pt>
                <c:pt idx="424">
                  <c:v>624</c:v>
                </c:pt>
                <c:pt idx="425">
                  <c:v>625</c:v>
                </c:pt>
                <c:pt idx="426">
                  <c:v>626</c:v>
                </c:pt>
                <c:pt idx="427">
                  <c:v>627</c:v>
                </c:pt>
                <c:pt idx="428">
                  <c:v>628</c:v>
                </c:pt>
                <c:pt idx="429">
                  <c:v>629</c:v>
                </c:pt>
                <c:pt idx="430">
                  <c:v>630</c:v>
                </c:pt>
                <c:pt idx="431">
                  <c:v>631</c:v>
                </c:pt>
                <c:pt idx="432">
                  <c:v>632</c:v>
                </c:pt>
                <c:pt idx="433">
                  <c:v>633</c:v>
                </c:pt>
                <c:pt idx="434">
                  <c:v>634</c:v>
                </c:pt>
                <c:pt idx="435">
                  <c:v>635</c:v>
                </c:pt>
                <c:pt idx="436">
                  <c:v>636</c:v>
                </c:pt>
                <c:pt idx="437">
                  <c:v>637</c:v>
                </c:pt>
                <c:pt idx="438">
                  <c:v>638</c:v>
                </c:pt>
                <c:pt idx="439">
                  <c:v>639</c:v>
                </c:pt>
                <c:pt idx="440">
                  <c:v>640</c:v>
                </c:pt>
                <c:pt idx="441">
                  <c:v>641</c:v>
                </c:pt>
                <c:pt idx="442">
                  <c:v>642</c:v>
                </c:pt>
                <c:pt idx="443">
                  <c:v>643</c:v>
                </c:pt>
                <c:pt idx="444">
                  <c:v>644</c:v>
                </c:pt>
                <c:pt idx="445">
                  <c:v>645</c:v>
                </c:pt>
                <c:pt idx="446">
                  <c:v>646</c:v>
                </c:pt>
                <c:pt idx="447">
                  <c:v>647</c:v>
                </c:pt>
                <c:pt idx="448">
                  <c:v>648</c:v>
                </c:pt>
                <c:pt idx="449">
                  <c:v>649</c:v>
                </c:pt>
                <c:pt idx="450">
                  <c:v>650</c:v>
                </c:pt>
                <c:pt idx="451">
                  <c:v>651</c:v>
                </c:pt>
                <c:pt idx="452">
                  <c:v>652</c:v>
                </c:pt>
                <c:pt idx="453">
                  <c:v>653</c:v>
                </c:pt>
                <c:pt idx="454">
                  <c:v>654</c:v>
                </c:pt>
                <c:pt idx="455">
                  <c:v>655</c:v>
                </c:pt>
                <c:pt idx="456">
                  <c:v>656</c:v>
                </c:pt>
                <c:pt idx="457">
                  <c:v>657</c:v>
                </c:pt>
                <c:pt idx="458">
                  <c:v>658</c:v>
                </c:pt>
                <c:pt idx="459">
                  <c:v>659</c:v>
                </c:pt>
                <c:pt idx="460">
                  <c:v>660</c:v>
                </c:pt>
                <c:pt idx="461">
                  <c:v>661</c:v>
                </c:pt>
                <c:pt idx="462">
                  <c:v>662</c:v>
                </c:pt>
                <c:pt idx="463">
                  <c:v>663</c:v>
                </c:pt>
                <c:pt idx="464">
                  <c:v>664</c:v>
                </c:pt>
                <c:pt idx="465">
                  <c:v>665</c:v>
                </c:pt>
                <c:pt idx="466">
                  <c:v>666</c:v>
                </c:pt>
                <c:pt idx="467">
                  <c:v>667</c:v>
                </c:pt>
                <c:pt idx="468">
                  <c:v>668</c:v>
                </c:pt>
                <c:pt idx="469">
                  <c:v>669</c:v>
                </c:pt>
                <c:pt idx="470">
                  <c:v>670</c:v>
                </c:pt>
                <c:pt idx="471">
                  <c:v>671</c:v>
                </c:pt>
                <c:pt idx="472">
                  <c:v>672</c:v>
                </c:pt>
                <c:pt idx="473">
                  <c:v>673</c:v>
                </c:pt>
                <c:pt idx="474">
                  <c:v>674</c:v>
                </c:pt>
                <c:pt idx="475">
                  <c:v>675</c:v>
                </c:pt>
                <c:pt idx="476">
                  <c:v>676</c:v>
                </c:pt>
                <c:pt idx="477">
                  <c:v>677</c:v>
                </c:pt>
                <c:pt idx="478">
                  <c:v>678</c:v>
                </c:pt>
                <c:pt idx="479">
                  <c:v>679</c:v>
                </c:pt>
                <c:pt idx="480">
                  <c:v>680</c:v>
                </c:pt>
                <c:pt idx="481">
                  <c:v>681</c:v>
                </c:pt>
                <c:pt idx="482">
                  <c:v>682</c:v>
                </c:pt>
                <c:pt idx="483">
                  <c:v>683</c:v>
                </c:pt>
                <c:pt idx="484">
                  <c:v>684</c:v>
                </c:pt>
                <c:pt idx="485">
                  <c:v>685</c:v>
                </c:pt>
                <c:pt idx="486">
                  <c:v>686</c:v>
                </c:pt>
                <c:pt idx="487">
                  <c:v>687</c:v>
                </c:pt>
                <c:pt idx="488">
                  <c:v>688</c:v>
                </c:pt>
                <c:pt idx="489">
                  <c:v>689</c:v>
                </c:pt>
                <c:pt idx="490">
                  <c:v>690</c:v>
                </c:pt>
                <c:pt idx="491">
                  <c:v>691</c:v>
                </c:pt>
                <c:pt idx="492">
                  <c:v>692</c:v>
                </c:pt>
                <c:pt idx="493">
                  <c:v>693</c:v>
                </c:pt>
                <c:pt idx="494">
                  <c:v>694</c:v>
                </c:pt>
                <c:pt idx="495">
                  <c:v>695</c:v>
                </c:pt>
                <c:pt idx="496">
                  <c:v>696</c:v>
                </c:pt>
                <c:pt idx="497">
                  <c:v>697</c:v>
                </c:pt>
                <c:pt idx="498">
                  <c:v>698</c:v>
                </c:pt>
                <c:pt idx="499">
                  <c:v>699</c:v>
                </c:pt>
                <c:pt idx="500">
                  <c:v>700</c:v>
                </c:pt>
                <c:pt idx="501">
                  <c:v>701</c:v>
                </c:pt>
                <c:pt idx="502">
                  <c:v>702</c:v>
                </c:pt>
                <c:pt idx="503">
                  <c:v>703</c:v>
                </c:pt>
                <c:pt idx="504">
                  <c:v>704</c:v>
                </c:pt>
                <c:pt idx="505">
                  <c:v>705</c:v>
                </c:pt>
                <c:pt idx="506">
                  <c:v>706</c:v>
                </c:pt>
                <c:pt idx="507">
                  <c:v>707</c:v>
                </c:pt>
                <c:pt idx="508">
                  <c:v>708</c:v>
                </c:pt>
                <c:pt idx="509">
                  <c:v>709</c:v>
                </c:pt>
                <c:pt idx="510">
                  <c:v>710</c:v>
                </c:pt>
                <c:pt idx="511">
                  <c:v>711</c:v>
                </c:pt>
                <c:pt idx="512">
                  <c:v>712</c:v>
                </c:pt>
                <c:pt idx="513">
                  <c:v>713</c:v>
                </c:pt>
                <c:pt idx="514">
                  <c:v>714</c:v>
                </c:pt>
                <c:pt idx="515">
                  <c:v>715</c:v>
                </c:pt>
                <c:pt idx="516">
                  <c:v>716</c:v>
                </c:pt>
                <c:pt idx="517">
                  <c:v>717</c:v>
                </c:pt>
                <c:pt idx="518">
                  <c:v>718</c:v>
                </c:pt>
                <c:pt idx="519">
                  <c:v>719</c:v>
                </c:pt>
                <c:pt idx="520">
                  <c:v>720</c:v>
                </c:pt>
                <c:pt idx="521">
                  <c:v>721</c:v>
                </c:pt>
                <c:pt idx="522">
                  <c:v>722</c:v>
                </c:pt>
                <c:pt idx="523">
                  <c:v>723</c:v>
                </c:pt>
                <c:pt idx="524">
                  <c:v>724</c:v>
                </c:pt>
                <c:pt idx="525">
                  <c:v>725</c:v>
                </c:pt>
                <c:pt idx="526">
                  <c:v>726</c:v>
                </c:pt>
                <c:pt idx="527">
                  <c:v>727</c:v>
                </c:pt>
                <c:pt idx="528">
                  <c:v>728</c:v>
                </c:pt>
                <c:pt idx="529">
                  <c:v>729</c:v>
                </c:pt>
                <c:pt idx="530">
                  <c:v>730</c:v>
                </c:pt>
                <c:pt idx="531">
                  <c:v>731</c:v>
                </c:pt>
                <c:pt idx="532">
                  <c:v>732</c:v>
                </c:pt>
                <c:pt idx="533">
                  <c:v>733</c:v>
                </c:pt>
                <c:pt idx="534">
                  <c:v>734</c:v>
                </c:pt>
                <c:pt idx="535">
                  <c:v>735</c:v>
                </c:pt>
                <c:pt idx="536">
                  <c:v>736</c:v>
                </c:pt>
                <c:pt idx="537">
                  <c:v>737</c:v>
                </c:pt>
                <c:pt idx="538">
                  <c:v>738</c:v>
                </c:pt>
                <c:pt idx="539">
                  <c:v>739</c:v>
                </c:pt>
                <c:pt idx="540">
                  <c:v>740</c:v>
                </c:pt>
                <c:pt idx="541">
                  <c:v>741</c:v>
                </c:pt>
                <c:pt idx="542">
                  <c:v>742</c:v>
                </c:pt>
                <c:pt idx="543">
                  <c:v>743</c:v>
                </c:pt>
                <c:pt idx="544">
                  <c:v>744</c:v>
                </c:pt>
                <c:pt idx="545">
                  <c:v>745</c:v>
                </c:pt>
                <c:pt idx="546">
                  <c:v>746</c:v>
                </c:pt>
                <c:pt idx="547">
                  <c:v>747</c:v>
                </c:pt>
                <c:pt idx="548">
                  <c:v>748</c:v>
                </c:pt>
                <c:pt idx="549">
                  <c:v>749</c:v>
                </c:pt>
                <c:pt idx="550">
                  <c:v>750</c:v>
                </c:pt>
                <c:pt idx="551">
                  <c:v>751</c:v>
                </c:pt>
                <c:pt idx="552">
                  <c:v>752</c:v>
                </c:pt>
                <c:pt idx="553">
                  <c:v>753</c:v>
                </c:pt>
                <c:pt idx="554">
                  <c:v>754</c:v>
                </c:pt>
                <c:pt idx="555">
                  <c:v>755</c:v>
                </c:pt>
                <c:pt idx="556">
                  <c:v>756</c:v>
                </c:pt>
                <c:pt idx="557">
                  <c:v>757</c:v>
                </c:pt>
                <c:pt idx="558">
                  <c:v>758</c:v>
                </c:pt>
                <c:pt idx="559">
                  <c:v>759</c:v>
                </c:pt>
                <c:pt idx="560">
                  <c:v>760</c:v>
                </c:pt>
                <c:pt idx="561">
                  <c:v>761</c:v>
                </c:pt>
                <c:pt idx="562">
                  <c:v>762</c:v>
                </c:pt>
                <c:pt idx="563">
                  <c:v>763</c:v>
                </c:pt>
                <c:pt idx="564">
                  <c:v>764</c:v>
                </c:pt>
                <c:pt idx="565">
                  <c:v>765</c:v>
                </c:pt>
                <c:pt idx="566">
                  <c:v>766</c:v>
                </c:pt>
                <c:pt idx="567">
                  <c:v>767</c:v>
                </c:pt>
                <c:pt idx="568">
                  <c:v>768</c:v>
                </c:pt>
                <c:pt idx="569">
                  <c:v>769</c:v>
                </c:pt>
                <c:pt idx="570">
                  <c:v>770</c:v>
                </c:pt>
                <c:pt idx="571">
                  <c:v>771</c:v>
                </c:pt>
                <c:pt idx="572">
                  <c:v>772</c:v>
                </c:pt>
                <c:pt idx="573">
                  <c:v>773</c:v>
                </c:pt>
                <c:pt idx="574">
                  <c:v>774</c:v>
                </c:pt>
                <c:pt idx="575">
                  <c:v>775</c:v>
                </c:pt>
                <c:pt idx="576">
                  <c:v>776</c:v>
                </c:pt>
                <c:pt idx="577">
                  <c:v>777</c:v>
                </c:pt>
                <c:pt idx="578">
                  <c:v>778</c:v>
                </c:pt>
                <c:pt idx="579">
                  <c:v>779</c:v>
                </c:pt>
                <c:pt idx="580">
                  <c:v>780</c:v>
                </c:pt>
                <c:pt idx="581">
                  <c:v>781</c:v>
                </c:pt>
                <c:pt idx="582">
                  <c:v>782</c:v>
                </c:pt>
                <c:pt idx="583">
                  <c:v>783</c:v>
                </c:pt>
                <c:pt idx="584">
                  <c:v>784</c:v>
                </c:pt>
                <c:pt idx="585">
                  <c:v>785</c:v>
                </c:pt>
                <c:pt idx="586">
                  <c:v>786</c:v>
                </c:pt>
                <c:pt idx="587">
                  <c:v>787</c:v>
                </c:pt>
                <c:pt idx="588">
                  <c:v>788</c:v>
                </c:pt>
                <c:pt idx="589">
                  <c:v>789</c:v>
                </c:pt>
                <c:pt idx="590">
                  <c:v>790</c:v>
                </c:pt>
                <c:pt idx="591">
                  <c:v>791</c:v>
                </c:pt>
                <c:pt idx="592">
                  <c:v>792</c:v>
                </c:pt>
                <c:pt idx="593">
                  <c:v>793</c:v>
                </c:pt>
                <c:pt idx="594">
                  <c:v>794</c:v>
                </c:pt>
                <c:pt idx="595">
                  <c:v>795</c:v>
                </c:pt>
                <c:pt idx="596">
                  <c:v>796</c:v>
                </c:pt>
                <c:pt idx="597">
                  <c:v>797</c:v>
                </c:pt>
                <c:pt idx="598">
                  <c:v>798</c:v>
                </c:pt>
                <c:pt idx="599">
                  <c:v>799</c:v>
                </c:pt>
                <c:pt idx="600">
                  <c:v>800</c:v>
                </c:pt>
                <c:pt idx="601">
                  <c:v>801</c:v>
                </c:pt>
                <c:pt idx="602">
                  <c:v>802</c:v>
                </c:pt>
                <c:pt idx="603">
                  <c:v>803</c:v>
                </c:pt>
                <c:pt idx="604">
                  <c:v>804</c:v>
                </c:pt>
                <c:pt idx="605">
                  <c:v>805</c:v>
                </c:pt>
                <c:pt idx="606">
                  <c:v>806</c:v>
                </c:pt>
                <c:pt idx="607">
                  <c:v>807</c:v>
                </c:pt>
                <c:pt idx="608">
                  <c:v>808</c:v>
                </c:pt>
                <c:pt idx="609">
                  <c:v>809</c:v>
                </c:pt>
                <c:pt idx="610">
                  <c:v>810</c:v>
                </c:pt>
                <c:pt idx="611">
                  <c:v>811</c:v>
                </c:pt>
                <c:pt idx="612">
                  <c:v>812</c:v>
                </c:pt>
                <c:pt idx="613">
                  <c:v>813</c:v>
                </c:pt>
                <c:pt idx="614">
                  <c:v>814</c:v>
                </c:pt>
                <c:pt idx="615">
                  <c:v>815</c:v>
                </c:pt>
                <c:pt idx="616">
                  <c:v>816</c:v>
                </c:pt>
                <c:pt idx="617">
                  <c:v>817</c:v>
                </c:pt>
                <c:pt idx="618">
                  <c:v>818</c:v>
                </c:pt>
                <c:pt idx="619">
                  <c:v>819</c:v>
                </c:pt>
                <c:pt idx="620">
                  <c:v>820</c:v>
                </c:pt>
                <c:pt idx="621">
                  <c:v>821</c:v>
                </c:pt>
                <c:pt idx="622">
                  <c:v>822</c:v>
                </c:pt>
                <c:pt idx="623">
                  <c:v>823</c:v>
                </c:pt>
                <c:pt idx="624">
                  <c:v>824</c:v>
                </c:pt>
                <c:pt idx="625">
                  <c:v>825</c:v>
                </c:pt>
                <c:pt idx="626">
                  <c:v>826</c:v>
                </c:pt>
                <c:pt idx="627">
                  <c:v>827</c:v>
                </c:pt>
                <c:pt idx="628">
                  <c:v>828</c:v>
                </c:pt>
                <c:pt idx="629">
                  <c:v>829</c:v>
                </c:pt>
                <c:pt idx="630">
                  <c:v>830</c:v>
                </c:pt>
                <c:pt idx="631">
                  <c:v>831</c:v>
                </c:pt>
                <c:pt idx="632">
                  <c:v>832</c:v>
                </c:pt>
                <c:pt idx="633">
                  <c:v>833</c:v>
                </c:pt>
                <c:pt idx="634">
                  <c:v>834</c:v>
                </c:pt>
                <c:pt idx="635">
                  <c:v>835</c:v>
                </c:pt>
                <c:pt idx="636">
                  <c:v>836</c:v>
                </c:pt>
                <c:pt idx="637">
                  <c:v>837</c:v>
                </c:pt>
                <c:pt idx="638">
                  <c:v>838</c:v>
                </c:pt>
                <c:pt idx="639">
                  <c:v>839</c:v>
                </c:pt>
                <c:pt idx="640">
                  <c:v>840</c:v>
                </c:pt>
                <c:pt idx="641">
                  <c:v>841</c:v>
                </c:pt>
                <c:pt idx="642">
                  <c:v>842</c:v>
                </c:pt>
                <c:pt idx="643">
                  <c:v>843</c:v>
                </c:pt>
                <c:pt idx="644">
                  <c:v>844</c:v>
                </c:pt>
                <c:pt idx="645">
                  <c:v>845</c:v>
                </c:pt>
                <c:pt idx="646">
                  <c:v>846</c:v>
                </c:pt>
                <c:pt idx="647">
                  <c:v>847</c:v>
                </c:pt>
                <c:pt idx="648">
                  <c:v>848</c:v>
                </c:pt>
                <c:pt idx="649">
                  <c:v>849</c:v>
                </c:pt>
                <c:pt idx="650">
                  <c:v>850</c:v>
                </c:pt>
                <c:pt idx="651">
                  <c:v>851</c:v>
                </c:pt>
                <c:pt idx="652">
                  <c:v>852</c:v>
                </c:pt>
                <c:pt idx="653">
                  <c:v>853</c:v>
                </c:pt>
                <c:pt idx="654">
                  <c:v>854</c:v>
                </c:pt>
                <c:pt idx="655">
                  <c:v>855</c:v>
                </c:pt>
                <c:pt idx="656">
                  <c:v>856</c:v>
                </c:pt>
                <c:pt idx="657">
                  <c:v>857</c:v>
                </c:pt>
                <c:pt idx="658">
                  <c:v>858</c:v>
                </c:pt>
                <c:pt idx="659">
                  <c:v>859</c:v>
                </c:pt>
                <c:pt idx="660">
                  <c:v>860</c:v>
                </c:pt>
                <c:pt idx="661">
                  <c:v>861</c:v>
                </c:pt>
                <c:pt idx="662">
                  <c:v>862</c:v>
                </c:pt>
                <c:pt idx="663">
                  <c:v>863</c:v>
                </c:pt>
                <c:pt idx="664">
                  <c:v>864</c:v>
                </c:pt>
                <c:pt idx="665">
                  <c:v>865</c:v>
                </c:pt>
                <c:pt idx="666">
                  <c:v>866</c:v>
                </c:pt>
                <c:pt idx="667">
                  <c:v>867</c:v>
                </c:pt>
                <c:pt idx="668">
                  <c:v>868</c:v>
                </c:pt>
                <c:pt idx="669">
                  <c:v>869</c:v>
                </c:pt>
                <c:pt idx="670">
                  <c:v>870</c:v>
                </c:pt>
                <c:pt idx="671">
                  <c:v>871</c:v>
                </c:pt>
                <c:pt idx="672">
                  <c:v>872</c:v>
                </c:pt>
                <c:pt idx="673">
                  <c:v>873</c:v>
                </c:pt>
                <c:pt idx="674">
                  <c:v>874</c:v>
                </c:pt>
                <c:pt idx="675">
                  <c:v>875</c:v>
                </c:pt>
                <c:pt idx="676">
                  <c:v>876</c:v>
                </c:pt>
                <c:pt idx="677">
                  <c:v>877</c:v>
                </c:pt>
                <c:pt idx="678">
                  <c:v>878</c:v>
                </c:pt>
                <c:pt idx="679">
                  <c:v>879</c:v>
                </c:pt>
                <c:pt idx="680">
                  <c:v>880</c:v>
                </c:pt>
                <c:pt idx="681">
                  <c:v>881</c:v>
                </c:pt>
                <c:pt idx="682">
                  <c:v>882</c:v>
                </c:pt>
                <c:pt idx="683">
                  <c:v>883</c:v>
                </c:pt>
                <c:pt idx="684">
                  <c:v>884</c:v>
                </c:pt>
                <c:pt idx="685">
                  <c:v>885</c:v>
                </c:pt>
                <c:pt idx="686">
                  <c:v>886</c:v>
                </c:pt>
                <c:pt idx="687">
                  <c:v>887</c:v>
                </c:pt>
                <c:pt idx="688">
                  <c:v>888</c:v>
                </c:pt>
                <c:pt idx="689">
                  <c:v>889</c:v>
                </c:pt>
                <c:pt idx="690">
                  <c:v>890</c:v>
                </c:pt>
                <c:pt idx="691">
                  <c:v>891</c:v>
                </c:pt>
                <c:pt idx="692">
                  <c:v>892</c:v>
                </c:pt>
                <c:pt idx="693">
                  <c:v>893</c:v>
                </c:pt>
                <c:pt idx="694">
                  <c:v>894</c:v>
                </c:pt>
                <c:pt idx="695">
                  <c:v>895</c:v>
                </c:pt>
                <c:pt idx="696">
                  <c:v>896</c:v>
                </c:pt>
                <c:pt idx="697">
                  <c:v>897</c:v>
                </c:pt>
                <c:pt idx="698">
                  <c:v>898</c:v>
                </c:pt>
                <c:pt idx="699">
                  <c:v>899</c:v>
                </c:pt>
                <c:pt idx="700">
                  <c:v>900</c:v>
                </c:pt>
                <c:pt idx="701">
                  <c:v>901</c:v>
                </c:pt>
                <c:pt idx="702">
                  <c:v>902</c:v>
                </c:pt>
                <c:pt idx="703">
                  <c:v>903</c:v>
                </c:pt>
                <c:pt idx="704">
                  <c:v>904</c:v>
                </c:pt>
                <c:pt idx="705">
                  <c:v>905</c:v>
                </c:pt>
                <c:pt idx="706">
                  <c:v>906</c:v>
                </c:pt>
                <c:pt idx="707">
                  <c:v>907</c:v>
                </c:pt>
                <c:pt idx="708">
                  <c:v>908</c:v>
                </c:pt>
                <c:pt idx="709">
                  <c:v>909</c:v>
                </c:pt>
                <c:pt idx="710">
                  <c:v>910</c:v>
                </c:pt>
                <c:pt idx="711">
                  <c:v>911</c:v>
                </c:pt>
                <c:pt idx="712">
                  <c:v>912</c:v>
                </c:pt>
                <c:pt idx="713">
                  <c:v>913</c:v>
                </c:pt>
                <c:pt idx="714">
                  <c:v>914</c:v>
                </c:pt>
                <c:pt idx="715">
                  <c:v>915</c:v>
                </c:pt>
                <c:pt idx="716">
                  <c:v>916</c:v>
                </c:pt>
                <c:pt idx="717">
                  <c:v>917</c:v>
                </c:pt>
                <c:pt idx="718">
                  <c:v>918</c:v>
                </c:pt>
                <c:pt idx="719">
                  <c:v>919</c:v>
                </c:pt>
                <c:pt idx="720">
                  <c:v>920</c:v>
                </c:pt>
                <c:pt idx="721">
                  <c:v>921</c:v>
                </c:pt>
                <c:pt idx="722">
                  <c:v>922</c:v>
                </c:pt>
                <c:pt idx="723">
                  <c:v>923</c:v>
                </c:pt>
                <c:pt idx="724">
                  <c:v>924</c:v>
                </c:pt>
                <c:pt idx="725">
                  <c:v>925</c:v>
                </c:pt>
                <c:pt idx="726">
                  <c:v>926</c:v>
                </c:pt>
                <c:pt idx="727">
                  <c:v>927</c:v>
                </c:pt>
                <c:pt idx="728">
                  <c:v>928</c:v>
                </c:pt>
                <c:pt idx="729">
                  <c:v>929</c:v>
                </c:pt>
                <c:pt idx="730">
                  <c:v>930</c:v>
                </c:pt>
                <c:pt idx="731">
                  <c:v>931</c:v>
                </c:pt>
                <c:pt idx="732">
                  <c:v>932</c:v>
                </c:pt>
                <c:pt idx="733">
                  <c:v>933</c:v>
                </c:pt>
                <c:pt idx="734">
                  <c:v>934</c:v>
                </c:pt>
                <c:pt idx="735">
                  <c:v>935</c:v>
                </c:pt>
                <c:pt idx="736">
                  <c:v>936</c:v>
                </c:pt>
                <c:pt idx="737">
                  <c:v>937</c:v>
                </c:pt>
                <c:pt idx="738">
                  <c:v>938</c:v>
                </c:pt>
                <c:pt idx="739">
                  <c:v>939</c:v>
                </c:pt>
                <c:pt idx="740">
                  <c:v>940</c:v>
                </c:pt>
                <c:pt idx="741">
                  <c:v>941</c:v>
                </c:pt>
                <c:pt idx="742">
                  <c:v>942</c:v>
                </c:pt>
                <c:pt idx="743">
                  <c:v>943</c:v>
                </c:pt>
                <c:pt idx="744">
                  <c:v>944</c:v>
                </c:pt>
                <c:pt idx="745">
                  <c:v>945</c:v>
                </c:pt>
                <c:pt idx="746">
                  <c:v>946</c:v>
                </c:pt>
                <c:pt idx="747">
                  <c:v>947</c:v>
                </c:pt>
                <c:pt idx="748">
                  <c:v>948</c:v>
                </c:pt>
                <c:pt idx="749">
                  <c:v>949</c:v>
                </c:pt>
                <c:pt idx="750">
                  <c:v>950</c:v>
                </c:pt>
                <c:pt idx="751">
                  <c:v>951</c:v>
                </c:pt>
                <c:pt idx="752">
                  <c:v>952</c:v>
                </c:pt>
                <c:pt idx="753">
                  <c:v>953</c:v>
                </c:pt>
                <c:pt idx="754">
                  <c:v>954</c:v>
                </c:pt>
                <c:pt idx="755">
                  <c:v>955</c:v>
                </c:pt>
                <c:pt idx="756">
                  <c:v>956</c:v>
                </c:pt>
                <c:pt idx="757">
                  <c:v>957</c:v>
                </c:pt>
                <c:pt idx="758">
                  <c:v>958</c:v>
                </c:pt>
                <c:pt idx="759">
                  <c:v>959</c:v>
                </c:pt>
                <c:pt idx="760">
                  <c:v>960</c:v>
                </c:pt>
                <c:pt idx="761">
                  <c:v>961</c:v>
                </c:pt>
                <c:pt idx="762">
                  <c:v>962</c:v>
                </c:pt>
                <c:pt idx="763">
                  <c:v>963</c:v>
                </c:pt>
                <c:pt idx="764">
                  <c:v>964</c:v>
                </c:pt>
                <c:pt idx="765">
                  <c:v>965</c:v>
                </c:pt>
                <c:pt idx="766">
                  <c:v>966</c:v>
                </c:pt>
                <c:pt idx="767">
                  <c:v>967</c:v>
                </c:pt>
                <c:pt idx="768">
                  <c:v>968</c:v>
                </c:pt>
                <c:pt idx="769">
                  <c:v>969</c:v>
                </c:pt>
                <c:pt idx="770">
                  <c:v>970</c:v>
                </c:pt>
                <c:pt idx="771">
                  <c:v>971</c:v>
                </c:pt>
                <c:pt idx="772">
                  <c:v>972</c:v>
                </c:pt>
                <c:pt idx="773">
                  <c:v>973</c:v>
                </c:pt>
                <c:pt idx="774">
                  <c:v>974</c:v>
                </c:pt>
                <c:pt idx="775">
                  <c:v>975</c:v>
                </c:pt>
                <c:pt idx="776">
                  <c:v>976</c:v>
                </c:pt>
                <c:pt idx="777">
                  <c:v>977</c:v>
                </c:pt>
                <c:pt idx="778">
                  <c:v>978</c:v>
                </c:pt>
                <c:pt idx="779">
                  <c:v>979</c:v>
                </c:pt>
                <c:pt idx="780">
                  <c:v>980</c:v>
                </c:pt>
                <c:pt idx="781">
                  <c:v>981</c:v>
                </c:pt>
                <c:pt idx="782">
                  <c:v>982</c:v>
                </c:pt>
                <c:pt idx="783">
                  <c:v>983</c:v>
                </c:pt>
                <c:pt idx="784">
                  <c:v>984</c:v>
                </c:pt>
                <c:pt idx="785">
                  <c:v>985</c:v>
                </c:pt>
                <c:pt idx="786">
                  <c:v>986</c:v>
                </c:pt>
                <c:pt idx="787">
                  <c:v>987</c:v>
                </c:pt>
                <c:pt idx="788">
                  <c:v>988</c:v>
                </c:pt>
                <c:pt idx="789">
                  <c:v>989</c:v>
                </c:pt>
                <c:pt idx="790">
                  <c:v>990</c:v>
                </c:pt>
                <c:pt idx="791">
                  <c:v>991</c:v>
                </c:pt>
                <c:pt idx="792">
                  <c:v>992</c:v>
                </c:pt>
                <c:pt idx="793">
                  <c:v>993</c:v>
                </c:pt>
                <c:pt idx="794">
                  <c:v>994</c:v>
                </c:pt>
                <c:pt idx="795">
                  <c:v>995</c:v>
                </c:pt>
                <c:pt idx="796">
                  <c:v>996</c:v>
                </c:pt>
                <c:pt idx="797">
                  <c:v>997</c:v>
                </c:pt>
                <c:pt idx="798">
                  <c:v>998</c:v>
                </c:pt>
                <c:pt idx="799">
                  <c:v>999</c:v>
                </c:pt>
                <c:pt idx="800">
                  <c:v>1000</c:v>
                </c:pt>
                <c:pt idx="801">
                  <c:v>1001</c:v>
                </c:pt>
                <c:pt idx="802">
                  <c:v>1002</c:v>
                </c:pt>
                <c:pt idx="803">
                  <c:v>1003</c:v>
                </c:pt>
                <c:pt idx="804">
                  <c:v>1004</c:v>
                </c:pt>
                <c:pt idx="805">
                  <c:v>1005</c:v>
                </c:pt>
                <c:pt idx="806">
                  <c:v>1006</c:v>
                </c:pt>
                <c:pt idx="807">
                  <c:v>1007</c:v>
                </c:pt>
                <c:pt idx="808">
                  <c:v>1008</c:v>
                </c:pt>
                <c:pt idx="809">
                  <c:v>1009</c:v>
                </c:pt>
                <c:pt idx="810">
                  <c:v>1010</c:v>
                </c:pt>
                <c:pt idx="811">
                  <c:v>1011</c:v>
                </c:pt>
                <c:pt idx="812">
                  <c:v>1012</c:v>
                </c:pt>
                <c:pt idx="813">
                  <c:v>1013</c:v>
                </c:pt>
                <c:pt idx="814">
                  <c:v>1014</c:v>
                </c:pt>
                <c:pt idx="815">
                  <c:v>1015</c:v>
                </c:pt>
                <c:pt idx="816">
                  <c:v>1016</c:v>
                </c:pt>
                <c:pt idx="817">
                  <c:v>1017</c:v>
                </c:pt>
                <c:pt idx="818">
                  <c:v>1018</c:v>
                </c:pt>
                <c:pt idx="819">
                  <c:v>1019</c:v>
                </c:pt>
                <c:pt idx="820">
                  <c:v>1020</c:v>
                </c:pt>
                <c:pt idx="821">
                  <c:v>1021</c:v>
                </c:pt>
                <c:pt idx="822">
                  <c:v>1022</c:v>
                </c:pt>
                <c:pt idx="823">
                  <c:v>1023</c:v>
                </c:pt>
                <c:pt idx="824">
                  <c:v>1024</c:v>
                </c:pt>
                <c:pt idx="825">
                  <c:v>1025</c:v>
                </c:pt>
                <c:pt idx="826">
                  <c:v>1026</c:v>
                </c:pt>
                <c:pt idx="827">
                  <c:v>1027</c:v>
                </c:pt>
                <c:pt idx="828">
                  <c:v>1028</c:v>
                </c:pt>
                <c:pt idx="829">
                  <c:v>1029</c:v>
                </c:pt>
                <c:pt idx="830">
                  <c:v>1030</c:v>
                </c:pt>
                <c:pt idx="831">
                  <c:v>1031</c:v>
                </c:pt>
                <c:pt idx="832">
                  <c:v>1032</c:v>
                </c:pt>
                <c:pt idx="833">
                  <c:v>1033</c:v>
                </c:pt>
                <c:pt idx="834">
                  <c:v>1034</c:v>
                </c:pt>
                <c:pt idx="835">
                  <c:v>1035</c:v>
                </c:pt>
                <c:pt idx="836">
                  <c:v>1036</c:v>
                </c:pt>
                <c:pt idx="837">
                  <c:v>1037</c:v>
                </c:pt>
                <c:pt idx="838">
                  <c:v>1038</c:v>
                </c:pt>
                <c:pt idx="839">
                  <c:v>1039</c:v>
                </c:pt>
                <c:pt idx="840">
                  <c:v>1040</c:v>
                </c:pt>
                <c:pt idx="841">
                  <c:v>1041</c:v>
                </c:pt>
                <c:pt idx="842">
                  <c:v>1042</c:v>
                </c:pt>
                <c:pt idx="843">
                  <c:v>1043</c:v>
                </c:pt>
                <c:pt idx="844">
                  <c:v>1044</c:v>
                </c:pt>
                <c:pt idx="845">
                  <c:v>1045</c:v>
                </c:pt>
                <c:pt idx="846">
                  <c:v>1046</c:v>
                </c:pt>
                <c:pt idx="847">
                  <c:v>1047</c:v>
                </c:pt>
                <c:pt idx="848">
                  <c:v>1048</c:v>
                </c:pt>
                <c:pt idx="849">
                  <c:v>1049</c:v>
                </c:pt>
                <c:pt idx="850">
                  <c:v>1050</c:v>
                </c:pt>
                <c:pt idx="851">
                  <c:v>1051</c:v>
                </c:pt>
                <c:pt idx="852">
                  <c:v>1052</c:v>
                </c:pt>
                <c:pt idx="853">
                  <c:v>1053</c:v>
                </c:pt>
                <c:pt idx="854">
                  <c:v>1054</c:v>
                </c:pt>
                <c:pt idx="855">
                  <c:v>1055</c:v>
                </c:pt>
                <c:pt idx="856">
                  <c:v>1056</c:v>
                </c:pt>
                <c:pt idx="857">
                  <c:v>1057</c:v>
                </c:pt>
                <c:pt idx="858">
                  <c:v>1058</c:v>
                </c:pt>
                <c:pt idx="859">
                  <c:v>1059</c:v>
                </c:pt>
                <c:pt idx="860">
                  <c:v>1060</c:v>
                </c:pt>
                <c:pt idx="861">
                  <c:v>1061</c:v>
                </c:pt>
                <c:pt idx="862">
                  <c:v>1062</c:v>
                </c:pt>
                <c:pt idx="863">
                  <c:v>1063</c:v>
                </c:pt>
                <c:pt idx="864">
                  <c:v>1064</c:v>
                </c:pt>
                <c:pt idx="865">
                  <c:v>1065</c:v>
                </c:pt>
                <c:pt idx="866">
                  <c:v>1066</c:v>
                </c:pt>
                <c:pt idx="867">
                  <c:v>1067</c:v>
                </c:pt>
                <c:pt idx="868">
                  <c:v>1068</c:v>
                </c:pt>
                <c:pt idx="869">
                  <c:v>1069</c:v>
                </c:pt>
                <c:pt idx="870">
                  <c:v>1070</c:v>
                </c:pt>
                <c:pt idx="871">
                  <c:v>1071</c:v>
                </c:pt>
                <c:pt idx="872">
                  <c:v>1072</c:v>
                </c:pt>
                <c:pt idx="873">
                  <c:v>1073</c:v>
                </c:pt>
                <c:pt idx="874">
                  <c:v>1074</c:v>
                </c:pt>
                <c:pt idx="875">
                  <c:v>1075</c:v>
                </c:pt>
                <c:pt idx="876">
                  <c:v>1076</c:v>
                </c:pt>
                <c:pt idx="877">
                  <c:v>1077</c:v>
                </c:pt>
                <c:pt idx="878">
                  <c:v>1078</c:v>
                </c:pt>
                <c:pt idx="879">
                  <c:v>1079</c:v>
                </c:pt>
                <c:pt idx="880">
                  <c:v>1080</c:v>
                </c:pt>
                <c:pt idx="881">
                  <c:v>1081</c:v>
                </c:pt>
                <c:pt idx="882">
                  <c:v>1082</c:v>
                </c:pt>
                <c:pt idx="883">
                  <c:v>1083</c:v>
                </c:pt>
                <c:pt idx="884">
                  <c:v>1084</c:v>
                </c:pt>
                <c:pt idx="885">
                  <c:v>1085</c:v>
                </c:pt>
                <c:pt idx="886">
                  <c:v>1086</c:v>
                </c:pt>
                <c:pt idx="887">
                  <c:v>1087</c:v>
                </c:pt>
                <c:pt idx="888">
                  <c:v>1088</c:v>
                </c:pt>
                <c:pt idx="889">
                  <c:v>1089</c:v>
                </c:pt>
                <c:pt idx="890">
                  <c:v>1090</c:v>
                </c:pt>
                <c:pt idx="891">
                  <c:v>1091</c:v>
                </c:pt>
                <c:pt idx="892">
                  <c:v>1092</c:v>
                </c:pt>
                <c:pt idx="893">
                  <c:v>1093</c:v>
                </c:pt>
                <c:pt idx="894">
                  <c:v>1094</c:v>
                </c:pt>
                <c:pt idx="895">
                  <c:v>1095</c:v>
                </c:pt>
                <c:pt idx="896">
                  <c:v>1096</c:v>
                </c:pt>
                <c:pt idx="897">
                  <c:v>1097</c:v>
                </c:pt>
                <c:pt idx="898">
                  <c:v>1098</c:v>
                </c:pt>
                <c:pt idx="899">
                  <c:v>1099</c:v>
                </c:pt>
                <c:pt idx="900">
                  <c:v>1100</c:v>
                </c:pt>
                <c:pt idx="901">
                  <c:v>1101</c:v>
                </c:pt>
                <c:pt idx="902">
                  <c:v>1102</c:v>
                </c:pt>
                <c:pt idx="903">
                  <c:v>1103</c:v>
                </c:pt>
                <c:pt idx="904">
                  <c:v>1104</c:v>
                </c:pt>
                <c:pt idx="905">
                  <c:v>1105</c:v>
                </c:pt>
                <c:pt idx="906">
                  <c:v>1106</c:v>
                </c:pt>
                <c:pt idx="907">
                  <c:v>1107</c:v>
                </c:pt>
                <c:pt idx="908">
                  <c:v>1108</c:v>
                </c:pt>
                <c:pt idx="909">
                  <c:v>1109</c:v>
                </c:pt>
                <c:pt idx="910">
                  <c:v>1110</c:v>
                </c:pt>
                <c:pt idx="911">
                  <c:v>1111</c:v>
                </c:pt>
                <c:pt idx="912">
                  <c:v>1112</c:v>
                </c:pt>
                <c:pt idx="913">
                  <c:v>1113</c:v>
                </c:pt>
                <c:pt idx="914">
                  <c:v>1114</c:v>
                </c:pt>
                <c:pt idx="915">
                  <c:v>1115</c:v>
                </c:pt>
                <c:pt idx="916">
                  <c:v>1116</c:v>
                </c:pt>
                <c:pt idx="917">
                  <c:v>1117</c:v>
                </c:pt>
                <c:pt idx="918">
                  <c:v>1118</c:v>
                </c:pt>
                <c:pt idx="919">
                  <c:v>1119</c:v>
                </c:pt>
                <c:pt idx="920">
                  <c:v>1120</c:v>
                </c:pt>
                <c:pt idx="921">
                  <c:v>1121</c:v>
                </c:pt>
                <c:pt idx="922">
                  <c:v>1122</c:v>
                </c:pt>
                <c:pt idx="923">
                  <c:v>1123</c:v>
                </c:pt>
                <c:pt idx="924">
                  <c:v>1124</c:v>
                </c:pt>
                <c:pt idx="925">
                  <c:v>1125</c:v>
                </c:pt>
                <c:pt idx="926">
                  <c:v>1126</c:v>
                </c:pt>
                <c:pt idx="927">
                  <c:v>1127</c:v>
                </c:pt>
                <c:pt idx="928">
                  <c:v>1128</c:v>
                </c:pt>
                <c:pt idx="929">
                  <c:v>1129</c:v>
                </c:pt>
                <c:pt idx="930">
                  <c:v>1130</c:v>
                </c:pt>
                <c:pt idx="931">
                  <c:v>1131</c:v>
                </c:pt>
                <c:pt idx="932">
                  <c:v>1132</c:v>
                </c:pt>
                <c:pt idx="933">
                  <c:v>1133</c:v>
                </c:pt>
                <c:pt idx="934">
                  <c:v>1134</c:v>
                </c:pt>
                <c:pt idx="935">
                  <c:v>1135</c:v>
                </c:pt>
                <c:pt idx="936">
                  <c:v>1136</c:v>
                </c:pt>
                <c:pt idx="937">
                  <c:v>1137</c:v>
                </c:pt>
                <c:pt idx="938">
                  <c:v>1138</c:v>
                </c:pt>
                <c:pt idx="939">
                  <c:v>1139</c:v>
                </c:pt>
                <c:pt idx="940">
                  <c:v>1140</c:v>
                </c:pt>
                <c:pt idx="941">
                  <c:v>1141</c:v>
                </c:pt>
                <c:pt idx="942">
                  <c:v>1142</c:v>
                </c:pt>
                <c:pt idx="943">
                  <c:v>1143</c:v>
                </c:pt>
                <c:pt idx="944">
                  <c:v>1144</c:v>
                </c:pt>
                <c:pt idx="945">
                  <c:v>1145</c:v>
                </c:pt>
                <c:pt idx="946">
                  <c:v>1146</c:v>
                </c:pt>
                <c:pt idx="947">
                  <c:v>1147</c:v>
                </c:pt>
                <c:pt idx="948">
                  <c:v>1148</c:v>
                </c:pt>
                <c:pt idx="949">
                  <c:v>1149</c:v>
                </c:pt>
                <c:pt idx="950">
                  <c:v>1150</c:v>
                </c:pt>
                <c:pt idx="951">
                  <c:v>1151</c:v>
                </c:pt>
                <c:pt idx="952">
                  <c:v>1152</c:v>
                </c:pt>
                <c:pt idx="953">
                  <c:v>1153</c:v>
                </c:pt>
                <c:pt idx="954">
                  <c:v>1154</c:v>
                </c:pt>
                <c:pt idx="955">
                  <c:v>1155</c:v>
                </c:pt>
                <c:pt idx="956">
                  <c:v>1156</c:v>
                </c:pt>
                <c:pt idx="957">
                  <c:v>1157</c:v>
                </c:pt>
                <c:pt idx="958">
                  <c:v>1158</c:v>
                </c:pt>
                <c:pt idx="959">
                  <c:v>1159</c:v>
                </c:pt>
                <c:pt idx="960">
                  <c:v>1160</c:v>
                </c:pt>
                <c:pt idx="961">
                  <c:v>1161</c:v>
                </c:pt>
                <c:pt idx="962">
                  <c:v>1162</c:v>
                </c:pt>
                <c:pt idx="963">
                  <c:v>1163</c:v>
                </c:pt>
                <c:pt idx="964">
                  <c:v>1164</c:v>
                </c:pt>
                <c:pt idx="965">
                  <c:v>1165</c:v>
                </c:pt>
                <c:pt idx="966">
                  <c:v>1166</c:v>
                </c:pt>
                <c:pt idx="967">
                  <c:v>1167</c:v>
                </c:pt>
                <c:pt idx="968">
                  <c:v>1168</c:v>
                </c:pt>
                <c:pt idx="969">
                  <c:v>1169</c:v>
                </c:pt>
                <c:pt idx="970">
                  <c:v>1170</c:v>
                </c:pt>
                <c:pt idx="971">
                  <c:v>1171</c:v>
                </c:pt>
                <c:pt idx="972">
                  <c:v>1172</c:v>
                </c:pt>
                <c:pt idx="973">
                  <c:v>1173</c:v>
                </c:pt>
                <c:pt idx="974">
                  <c:v>1174</c:v>
                </c:pt>
                <c:pt idx="975">
                  <c:v>1175</c:v>
                </c:pt>
                <c:pt idx="976">
                  <c:v>1176</c:v>
                </c:pt>
                <c:pt idx="977">
                  <c:v>1177</c:v>
                </c:pt>
                <c:pt idx="978">
                  <c:v>1178</c:v>
                </c:pt>
                <c:pt idx="979">
                  <c:v>1179</c:v>
                </c:pt>
                <c:pt idx="980">
                  <c:v>1180</c:v>
                </c:pt>
                <c:pt idx="981">
                  <c:v>1181</c:v>
                </c:pt>
                <c:pt idx="982">
                  <c:v>1182</c:v>
                </c:pt>
                <c:pt idx="983">
                  <c:v>1183</c:v>
                </c:pt>
                <c:pt idx="984">
                  <c:v>1184</c:v>
                </c:pt>
                <c:pt idx="985">
                  <c:v>1185</c:v>
                </c:pt>
                <c:pt idx="986">
                  <c:v>1186</c:v>
                </c:pt>
                <c:pt idx="987">
                  <c:v>1187</c:v>
                </c:pt>
                <c:pt idx="988">
                  <c:v>1188</c:v>
                </c:pt>
                <c:pt idx="989">
                  <c:v>1189</c:v>
                </c:pt>
                <c:pt idx="990">
                  <c:v>1190</c:v>
                </c:pt>
                <c:pt idx="991">
                  <c:v>1191</c:v>
                </c:pt>
                <c:pt idx="992">
                  <c:v>1192</c:v>
                </c:pt>
                <c:pt idx="993">
                  <c:v>1193</c:v>
                </c:pt>
                <c:pt idx="994">
                  <c:v>1194</c:v>
                </c:pt>
                <c:pt idx="995">
                  <c:v>1195</c:v>
                </c:pt>
                <c:pt idx="996">
                  <c:v>1196</c:v>
                </c:pt>
                <c:pt idx="997">
                  <c:v>1197</c:v>
                </c:pt>
                <c:pt idx="998">
                  <c:v>1198</c:v>
                </c:pt>
                <c:pt idx="999">
                  <c:v>1199</c:v>
                </c:pt>
                <c:pt idx="1000">
                  <c:v>1200</c:v>
                </c:pt>
                <c:pt idx="1001">
                  <c:v>1201</c:v>
                </c:pt>
                <c:pt idx="1002">
                  <c:v>1202</c:v>
                </c:pt>
                <c:pt idx="1003">
                  <c:v>1203</c:v>
                </c:pt>
                <c:pt idx="1004">
                  <c:v>1204</c:v>
                </c:pt>
                <c:pt idx="1005">
                  <c:v>1205</c:v>
                </c:pt>
                <c:pt idx="1006">
                  <c:v>1206</c:v>
                </c:pt>
                <c:pt idx="1007">
                  <c:v>1207</c:v>
                </c:pt>
                <c:pt idx="1008">
                  <c:v>1208</c:v>
                </c:pt>
                <c:pt idx="1009">
                  <c:v>1209</c:v>
                </c:pt>
                <c:pt idx="1010">
                  <c:v>1210</c:v>
                </c:pt>
                <c:pt idx="1011">
                  <c:v>1211</c:v>
                </c:pt>
                <c:pt idx="1012">
                  <c:v>1212</c:v>
                </c:pt>
                <c:pt idx="1013">
                  <c:v>1213</c:v>
                </c:pt>
                <c:pt idx="1014">
                  <c:v>1214</c:v>
                </c:pt>
                <c:pt idx="1015">
                  <c:v>1215</c:v>
                </c:pt>
              </c:numCache>
            </c:numRef>
          </c:xVal>
          <c:yVal>
            <c:numRef>
              <c:f>S_analysis!$W$2:$W$6873</c:f>
              <c:numCache>
                <c:formatCode>General</c:formatCode>
                <c:ptCount val="6872"/>
                <c:pt idx="0">
                  <c:v>11.3627529144287</c:v>
                </c:pt>
                <c:pt idx="1">
                  <c:v>11.3962659835815</c:v>
                </c:pt>
                <c:pt idx="2">
                  <c:v>11.414354324340801</c:v>
                </c:pt>
                <c:pt idx="3">
                  <c:v>11.4470672607421</c:v>
                </c:pt>
                <c:pt idx="4">
                  <c:v>11.464718818664499</c:v>
                </c:pt>
                <c:pt idx="5">
                  <c:v>11.4792261123657</c:v>
                </c:pt>
                <c:pt idx="6">
                  <c:v>11.496624946594199</c:v>
                </c:pt>
                <c:pt idx="7">
                  <c:v>11.527966499328601</c:v>
                </c:pt>
                <c:pt idx="8">
                  <c:v>11.544919013976999</c:v>
                </c:pt>
                <c:pt idx="9">
                  <c:v>11.5754442214965</c:v>
                </c:pt>
                <c:pt idx="10">
                  <c:v>11.591942787170399</c:v>
                </c:pt>
                <c:pt idx="11">
                  <c:v>11.621639251708901</c:v>
                </c:pt>
                <c:pt idx="12">
                  <c:v>11.621639251708901</c:v>
                </c:pt>
                <c:pt idx="13">
                  <c:v>11.650763511657701</c:v>
                </c:pt>
                <c:pt idx="14">
                  <c:v>11.666542053222599</c:v>
                </c:pt>
                <c:pt idx="15">
                  <c:v>11.694827079772899</c:v>
                </c:pt>
                <c:pt idx="16">
                  <c:v>11.7101383209228</c:v>
                </c:pt>
                <c:pt idx="17">
                  <c:v>11.7375793457031</c:v>
                </c:pt>
                <c:pt idx="18">
                  <c:v>11.749656677246</c:v>
                </c:pt>
                <c:pt idx="19">
                  <c:v>11.7644348144531</c:v>
                </c:pt>
                <c:pt idx="20">
                  <c:v>11.7907037734985</c:v>
                </c:pt>
                <c:pt idx="21">
                  <c:v>11.8050069808959</c:v>
                </c:pt>
                <c:pt idx="22">
                  <c:v>11.830416679382299</c:v>
                </c:pt>
                <c:pt idx="23">
                  <c:v>11.8442392349243</c:v>
                </c:pt>
                <c:pt idx="24">
                  <c:v>11.868784904479901</c:v>
                </c:pt>
                <c:pt idx="25">
                  <c:v>11.868784904479901</c:v>
                </c:pt>
                <c:pt idx="26">
                  <c:v>11.892738342285099</c:v>
                </c:pt>
                <c:pt idx="27">
                  <c:v>11.905797958374</c:v>
                </c:pt>
                <c:pt idx="28">
                  <c:v>11.928875923156699</c:v>
                </c:pt>
                <c:pt idx="29">
                  <c:v>11.9414463043212</c:v>
                </c:pt>
                <c:pt idx="30">
                  <c:v>11.9636478424072</c:v>
                </c:pt>
                <c:pt idx="31">
                  <c:v>11.9636478424072</c:v>
                </c:pt>
                <c:pt idx="32">
                  <c:v>11.9852447509765</c:v>
                </c:pt>
                <c:pt idx="33">
                  <c:v>11.9970388412475</c:v>
                </c:pt>
                <c:pt idx="34">
                  <c:v>12.017751693725501</c:v>
                </c:pt>
                <c:pt idx="35">
                  <c:v>12.037857055664</c:v>
                </c:pt>
                <c:pt idx="36">
                  <c:v>12.0488672256469</c:v>
                </c:pt>
                <c:pt idx="37">
                  <c:v>12.068081855773899</c:v>
                </c:pt>
                <c:pt idx="38">
                  <c:v>12.068081855773899</c:v>
                </c:pt>
                <c:pt idx="39">
                  <c:v>12.086686134338301</c:v>
                </c:pt>
                <c:pt idx="40">
                  <c:v>12.096905708312899</c:v>
                </c:pt>
                <c:pt idx="41">
                  <c:v>12.1146125793457</c:v>
                </c:pt>
                <c:pt idx="42">
                  <c:v>12.1243238449096</c:v>
                </c:pt>
                <c:pt idx="43">
                  <c:v>12.1411275863647</c:v>
                </c:pt>
                <c:pt idx="44">
                  <c:v>12.1411275863647</c:v>
                </c:pt>
                <c:pt idx="45">
                  <c:v>12.157320022583001</c:v>
                </c:pt>
                <c:pt idx="46">
                  <c:v>12.1662282943725</c:v>
                </c:pt>
                <c:pt idx="47">
                  <c:v>12.181515693664499</c:v>
                </c:pt>
                <c:pt idx="48">
                  <c:v>12.189906120300201</c:v>
                </c:pt>
                <c:pt idx="49">
                  <c:v>12.204286575317299</c:v>
                </c:pt>
                <c:pt idx="50">
                  <c:v>12.218045234680099</c:v>
                </c:pt>
                <c:pt idx="51">
                  <c:v>12.218045234680099</c:v>
                </c:pt>
                <c:pt idx="52">
                  <c:v>12.2311887741088</c:v>
                </c:pt>
                <c:pt idx="53">
                  <c:v>12.2384786605834</c:v>
                </c:pt>
                <c:pt idx="54">
                  <c:v>12.250709533691399</c:v>
                </c:pt>
                <c:pt idx="55">
                  <c:v>12.2574768066406</c:v>
                </c:pt>
                <c:pt idx="56">
                  <c:v>12.2687931060791</c:v>
                </c:pt>
                <c:pt idx="57">
                  <c:v>12.275041580200099</c:v>
                </c:pt>
                <c:pt idx="58">
                  <c:v>12.2794904708862</c:v>
                </c:pt>
                <c:pt idx="59">
                  <c:v>12.2854442596435</c:v>
                </c:pt>
                <c:pt idx="60">
                  <c:v>12.2952260971069</c:v>
                </c:pt>
                <c:pt idx="61">
                  <c:v>12.3006534576416</c:v>
                </c:pt>
                <c:pt idx="62">
                  <c:v>12.3095188140869</c:v>
                </c:pt>
                <c:pt idx="63">
                  <c:v>12.312928199768001</c:v>
                </c:pt>
                <c:pt idx="64">
                  <c:v>12.317766189575099</c:v>
                </c:pt>
                <c:pt idx="65">
                  <c:v>12.325389862060501</c:v>
                </c:pt>
                <c:pt idx="66">
                  <c:v>12.329701423645</c:v>
                </c:pt>
                <c:pt idx="67">
                  <c:v>12.3364105224609</c:v>
                </c:pt>
                <c:pt idx="68">
                  <c:v>12.338783264160099</c:v>
                </c:pt>
                <c:pt idx="69">
                  <c:v>12.3425025939941</c:v>
                </c:pt>
                <c:pt idx="70">
                  <c:v>12.3479709625244</c:v>
                </c:pt>
                <c:pt idx="71">
                  <c:v>12.3511619567871</c:v>
                </c:pt>
                <c:pt idx="72">
                  <c:v>12.355719566345201</c:v>
                </c:pt>
                <c:pt idx="73">
                  <c:v>12.358385086059499</c:v>
                </c:pt>
                <c:pt idx="74">
                  <c:v>12.3596582412719</c:v>
                </c:pt>
                <c:pt idx="75">
                  <c:v>12.3629789352416</c:v>
                </c:pt>
                <c:pt idx="76">
                  <c:v>12.3650512695312</c:v>
                </c:pt>
                <c:pt idx="77">
                  <c:v>12.3674621582031</c:v>
                </c:pt>
                <c:pt idx="78">
                  <c:v>12.3690090179443</c:v>
                </c:pt>
                <c:pt idx="79">
                  <c:v>12.3692579269409</c:v>
                </c:pt>
                <c:pt idx="80">
                  <c:v>12.3704385757446</c:v>
                </c:pt>
                <c:pt idx="81">
                  <c:v>12.371395111083901</c:v>
                </c:pt>
                <c:pt idx="82">
                  <c:v>12.3716678619384</c:v>
                </c:pt>
                <c:pt idx="83">
                  <c:v>12.372101783752401</c:v>
                </c:pt>
                <c:pt idx="84">
                  <c:v>12.3714685440063</c:v>
                </c:pt>
                <c:pt idx="85">
                  <c:v>12.3714685440063</c:v>
                </c:pt>
                <c:pt idx="86">
                  <c:v>12.3702278137207</c:v>
                </c:pt>
                <c:pt idx="87">
                  <c:v>12.3683776855468</c:v>
                </c:pt>
                <c:pt idx="88">
                  <c:v>12.3677005767822</c:v>
                </c:pt>
                <c:pt idx="89">
                  <c:v>12.3649530410766</c:v>
                </c:pt>
                <c:pt idx="90">
                  <c:v>12.3649530410766</c:v>
                </c:pt>
                <c:pt idx="91">
                  <c:v>12.3616008758544</c:v>
                </c:pt>
                <c:pt idx="92">
                  <c:v>12.3576440811157</c:v>
                </c:pt>
                <c:pt idx="93">
                  <c:v>12.3558654785156</c:v>
                </c:pt>
                <c:pt idx="94">
                  <c:v>12.351019859313899</c:v>
                </c:pt>
                <c:pt idx="95">
                  <c:v>12.351019859313899</c:v>
                </c:pt>
                <c:pt idx="96">
                  <c:v>12.3455753326416</c:v>
                </c:pt>
                <c:pt idx="97">
                  <c:v>12.342993736266999</c:v>
                </c:pt>
                <c:pt idx="98">
                  <c:v>12.3366632461547</c:v>
                </c:pt>
                <c:pt idx="99">
                  <c:v>12.3297424316406</c:v>
                </c:pt>
                <c:pt idx="100">
                  <c:v>12.3263578414916</c:v>
                </c:pt>
                <c:pt idx="101">
                  <c:v>12.322227478027299</c:v>
                </c:pt>
                <c:pt idx="102">
                  <c:v>12.3185606002807</c:v>
                </c:pt>
                <c:pt idx="103">
                  <c:v>12.310173034667899</c:v>
                </c:pt>
                <c:pt idx="104">
                  <c:v>12.301200866699199</c:v>
                </c:pt>
                <c:pt idx="105">
                  <c:v>12.2967414855957</c:v>
                </c:pt>
                <c:pt idx="106">
                  <c:v>12.291643142700099</c:v>
                </c:pt>
                <c:pt idx="107">
                  <c:v>12.2869052886962</c:v>
                </c:pt>
                <c:pt idx="108">
                  <c:v>12.276486396789499</c:v>
                </c:pt>
                <c:pt idx="109">
                  <c:v>12.271245956420801</c:v>
                </c:pt>
                <c:pt idx="110">
                  <c:v>12.2599735260009</c:v>
                </c:pt>
                <c:pt idx="111">
                  <c:v>12.253924369811999</c:v>
                </c:pt>
                <c:pt idx="112">
                  <c:v>12.2481260299682</c:v>
                </c:pt>
                <c:pt idx="113">
                  <c:v>12.235709190368601</c:v>
                </c:pt>
                <c:pt idx="114">
                  <c:v>12.229417800903301</c:v>
                </c:pt>
                <c:pt idx="115">
                  <c:v>12.2161598205566</c:v>
                </c:pt>
                <c:pt idx="116">
                  <c:v>12.2023391723632</c:v>
                </c:pt>
                <c:pt idx="117">
                  <c:v>12.2023391723632</c:v>
                </c:pt>
                <c:pt idx="118">
                  <c:v>12.1879577636718</c:v>
                </c:pt>
                <c:pt idx="119">
                  <c:v>12.1806325912475</c:v>
                </c:pt>
                <c:pt idx="120">
                  <c:v>12.1654253005981</c:v>
                </c:pt>
                <c:pt idx="121">
                  <c:v>12.157529830932599</c:v>
                </c:pt>
                <c:pt idx="122">
                  <c:v>12.1496667861938</c:v>
                </c:pt>
                <c:pt idx="123">
                  <c:v>12.1333608627319</c:v>
                </c:pt>
                <c:pt idx="124">
                  <c:v>12.125021934509199</c:v>
                </c:pt>
                <c:pt idx="125">
                  <c:v>12.107907295226999</c:v>
                </c:pt>
                <c:pt idx="126">
                  <c:v>12.0991153717041</c:v>
                </c:pt>
                <c:pt idx="127">
                  <c:v>12.0902509689331</c:v>
                </c:pt>
                <c:pt idx="128">
                  <c:v>12.072059631347599</c:v>
                </c:pt>
                <c:pt idx="129">
                  <c:v>12.0533351898193</c:v>
                </c:pt>
                <c:pt idx="130">
                  <c:v>12.043749809265099</c:v>
                </c:pt>
                <c:pt idx="131">
                  <c:v>12.034081459045399</c:v>
                </c:pt>
                <c:pt idx="132">
                  <c:v>12.0242414474487</c:v>
                </c:pt>
                <c:pt idx="133">
                  <c:v>12.004209518432599</c:v>
                </c:pt>
                <c:pt idx="134">
                  <c:v>11.983657836914</c:v>
                </c:pt>
                <c:pt idx="135">
                  <c:v>11.983657836914</c:v>
                </c:pt>
                <c:pt idx="136">
                  <c:v>11.9625930786132</c:v>
                </c:pt>
                <c:pt idx="137">
                  <c:v>11.941015243530201</c:v>
                </c:pt>
                <c:pt idx="138">
                  <c:v>11.9299764633178</c:v>
                </c:pt>
                <c:pt idx="139">
                  <c:v>11.9076490402221</c:v>
                </c:pt>
                <c:pt idx="140">
                  <c:v>11.9076490402221</c:v>
                </c:pt>
                <c:pt idx="141">
                  <c:v>11.8848218917846</c:v>
                </c:pt>
                <c:pt idx="142">
                  <c:v>11.861498832702599</c:v>
                </c:pt>
                <c:pt idx="143">
                  <c:v>11.849534988403301</c:v>
                </c:pt>
                <c:pt idx="144">
                  <c:v>11.8254852294921</c:v>
                </c:pt>
                <c:pt idx="145">
                  <c:v>11.8254852294921</c:v>
                </c:pt>
                <c:pt idx="146">
                  <c:v>11.800951004028301</c:v>
                </c:pt>
                <c:pt idx="147">
                  <c:v>11.7759351730346</c:v>
                </c:pt>
                <c:pt idx="148">
                  <c:v>11.7630805969238</c:v>
                </c:pt>
                <c:pt idx="149">
                  <c:v>11.737363815307599</c:v>
                </c:pt>
                <c:pt idx="150">
                  <c:v>11.737363815307599</c:v>
                </c:pt>
                <c:pt idx="151">
                  <c:v>11.711178779601999</c:v>
                </c:pt>
                <c:pt idx="152">
                  <c:v>11.697684288024901</c:v>
                </c:pt>
                <c:pt idx="153">
                  <c:v>11.670814514160099</c:v>
                </c:pt>
                <c:pt idx="154">
                  <c:v>11.6569156646728</c:v>
                </c:pt>
                <c:pt idx="155">
                  <c:v>11.6293725967407</c:v>
                </c:pt>
                <c:pt idx="156">
                  <c:v>11.6157169342041</c:v>
                </c:pt>
                <c:pt idx="157">
                  <c:v>11.6013832092285</c:v>
                </c:pt>
                <c:pt idx="158">
                  <c:v>11.5729513168334</c:v>
                </c:pt>
                <c:pt idx="159">
                  <c:v>11.5582284927368</c:v>
                </c:pt>
                <c:pt idx="160">
                  <c:v>11.543331146240201</c:v>
                </c:pt>
                <c:pt idx="161">
                  <c:v>11.528256416320801</c:v>
                </c:pt>
                <c:pt idx="162">
                  <c:v>11.51300907135</c:v>
                </c:pt>
                <c:pt idx="163">
                  <c:v>11.5116672515869</c:v>
                </c:pt>
                <c:pt idx="164">
                  <c:v>11.496104240417401</c:v>
                </c:pt>
                <c:pt idx="165">
                  <c:v>11.480374336242599</c:v>
                </c:pt>
                <c:pt idx="166">
                  <c:v>11.464474678039499</c:v>
                </c:pt>
                <c:pt idx="167">
                  <c:v>11.462409973144499</c:v>
                </c:pt>
                <c:pt idx="168">
                  <c:v>11.476222038269</c:v>
                </c:pt>
                <c:pt idx="169">
                  <c:v>11.489838600158601</c:v>
                </c:pt>
                <c:pt idx="170">
                  <c:v>11.473690986633301</c:v>
                </c:pt>
                <c:pt idx="171">
                  <c:v>11.4871406555175</c:v>
                </c:pt>
                <c:pt idx="172">
                  <c:v>11.484141349792401</c:v>
                </c:pt>
                <c:pt idx="173">
                  <c:v>11.497229576110801</c:v>
                </c:pt>
                <c:pt idx="174">
                  <c:v>11.493756294250399</c:v>
                </c:pt>
                <c:pt idx="175">
                  <c:v>11.506474494934</c:v>
                </c:pt>
                <c:pt idx="176">
                  <c:v>11.502528190612701</c:v>
                </c:pt>
                <c:pt idx="177">
                  <c:v>11.51487159729</c:v>
                </c:pt>
                <c:pt idx="178">
                  <c:v>11.498276710510201</c:v>
                </c:pt>
                <c:pt idx="179">
                  <c:v>11.5104503631591</c:v>
                </c:pt>
                <c:pt idx="180">
                  <c:v>11.5057210922241</c:v>
                </c:pt>
                <c:pt idx="181">
                  <c:v>11.517518997192299</c:v>
                </c:pt>
                <c:pt idx="182">
                  <c:v>11.5291090011596</c:v>
                </c:pt>
                <c:pt idx="183">
                  <c:v>11.5404930114746</c:v>
                </c:pt>
                <c:pt idx="184">
                  <c:v>11.534934043884199</c:v>
                </c:pt>
                <c:pt idx="185">
                  <c:v>11.545930862426699</c:v>
                </c:pt>
                <c:pt idx="186">
                  <c:v>11.556718826293899</c:v>
                </c:pt>
                <c:pt idx="187">
                  <c:v>11.550501823425201</c:v>
                </c:pt>
                <c:pt idx="188">
                  <c:v>11.5609006881713</c:v>
                </c:pt>
                <c:pt idx="189">
                  <c:v>11.5710849761962</c:v>
                </c:pt>
                <c:pt idx="190">
                  <c:v>11.5810546875</c:v>
                </c:pt>
                <c:pt idx="191">
                  <c:v>11.5739936828613</c:v>
                </c:pt>
                <c:pt idx="192">
                  <c:v>11.583568572998001</c:v>
                </c:pt>
                <c:pt idx="193">
                  <c:v>11.5929250717163</c:v>
                </c:pt>
                <c:pt idx="194">
                  <c:v>11.5851984024047</c:v>
                </c:pt>
                <c:pt idx="195">
                  <c:v>11.5941572189331</c:v>
                </c:pt>
                <c:pt idx="196">
                  <c:v>11.60289478302</c:v>
                </c:pt>
                <c:pt idx="197">
                  <c:v>11.611412048339799</c:v>
                </c:pt>
                <c:pt idx="198">
                  <c:v>11.594498634338301</c:v>
                </c:pt>
                <c:pt idx="199">
                  <c:v>11.602834701538001</c:v>
                </c:pt>
                <c:pt idx="200">
                  <c:v>11.6109457015991</c:v>
                </c:pt>
                <c:pt idx="201">
                  <c:v>11.601879119873001</c:v>
                </c:pt>
                <c:pt idx="202">
                  <c:v>11.609589576721101</c:v>
                </c:pt>
                <c:pt idx="203">
                  <c:v>11.6170749664306</c:v>
                </c:pt>
                <c:pt idx="204">
                  <c:v>11.6243324279785</c:v>
                </c:pt>
                <c:pt idx="205">
                  <c:v>11.6144094467163</c:v>
                </c:pt>
                <c:pt idx="206">
                  <c:v>11.621262550354</c:v>
                </c:pt>
                <c:pt idx="207">
                  <c:v>11.6278848648071</c:v>
                </c:pt>
                <c:pt idx="208">
                  <c:v>11.617292404174799</c:v>
                </c:pt>
                <c:pt idx="209">
                  <c:v>11.6235036849975</c:v>
                </c:pt>
                <c:pt idx="210">
                  <c:v>11.6294898986816</c:v>
                </c:pt>
                <c:pt idx="211">
                  <c:v>11.6352443695068</c:v>
                </c:pt>
                <c:pt idx="212">
                  <c:v>11.623797416686999</c:v>
                </c:pt>
                <c:pt idx="213">
                  <c:v>11.6291399002075</c:v>
                </c:pt>
                <c:pt idx="214">
                  <c:v>11.634254455566399</c:v>
                </c:pt>
                <c:pt idx="215">
                  <c:v>11.6221418380737</c:v>
                </c:pt>
                <c:pt idx="216">
                  <c:v>11.626836776733301</c:v>
                </c:pt>
                <c:pt idx="217">
                  <c:v>11.6312999725341</c:v>
                </c:pt>
                <c:pt idx="218">
                  <c:v>11.618527412414499</c:v>
                </c:pt>
                <c:pt idx="219">
                  <c:v>11.622575759887599</c:v>
                </c:pt>
                <c:pt idx="220">
                  <c:v>11.626391410827599</c:v>
                </c:pt>
                <c:pt idx="221">
                  <c:v>11.6299743652343</c:v>
                </c:pt>
                <c:pt idx="222">
                  <c:v>11.6129598617553</c:v>
                </c:pt>
                <c:pt idx="223">
                  <c:v>11.616358757019</c:v>
                </c:pt>
                <c:pt idx="224">
                  <c:v>11.6195268630981</c:v>
                </c:pt>
                <c:pt idx="225">
                  <c:v>11.605439186096101</c:v>
                </c:pt>
                <c:pt idx="226">
                  <c:v>11.608190536499</c:v>
                </c:pt>
                <c:pt idx="227">
                  <c:v>11.6107053756713</c:v>
                </c:pt>
                <c:pt idx="228">
                  <c:v>11.6129903793334</c:v>
                </c:pt>
                <c:pt idx="229">
                  <c:v>11.598073959350501</c:v>
                </c:pt>
                <c:pt idx="230">
                  <c:v>11.5999412536621</c:v>
                </c:pt>
                <c:pt idx="231">
                  <c:v>11.601572990417401</c:v>
                </c:pt>
                <c:pt idx="232">
                  <c:v>11.5860166549682</c:v>
                </c:pt>
                <c:pt idx="233">
                  <c:v>11.5872354507446</c:v>
                </c:pt>
                <c:pt idx="234">
                  <c:v>11.5882148742675</c:v>
                </c:pt>
                <c:pt idx="235">
                  <c:v>11.5889635086059</c:v>
                </c:pt>
                <c:pt idx="236">
                  <c:v>11.5725955963134</c:v>
                </c:pt>
                <c:pt idx="237">
                  <c:v>11.572928428649901</c:v>
                </c:pt>
                <c:pt idx="238">
                  <c:v>11.5730285644531</c:v>
                </c:pt>
                <c:pt idx="239">
                  <c:v>11.5728912353515</c:v>
                </c:pt>
                <c:pt idx="240">
                  <c:v>11.555727005004799</c:v>
                </c:pt>
                <c:pt idx="241">
                  <c:v>11.5551805496215</c:v>
                </c:pt>
                <c:pt idx="242">
                  <c:v>11.5543956756591</c:v>
                </c:pt>
                <c:pt idx="243">
                  <c:v>11.5533800125122</c:v>
                </c:pt>
                <c:pt idx="244">
                  <c:v>11.535432815551699</c:v>
                </c:pt>
                <c:pt idx="245">
                  <c:v>11.5340061187744</c:v>
                </c:pt>
                <c:pt idx="246">
                  <c:v>11.532344818115201</c:v>
                </c:pt>
                <c:pt idx="247">
                  <c:v>11.5304517745971</c:v>
                </c:pt>
                <c:pt idx="248">
                  <c:v>11.513800621032701</c:v>
                </c:pt>
                <c:pt idx="249">
                  <c:v>11.511734008789</c:v>
                </c:pt>
                <c:pt idx="250">
                  <c:v>11.5094347000122</c:v>
                </c:pt>
                <c:pt idx="251">
                  <c:v>11.4903030395507</c:v>
                </c:pt>
                <c:pt idx="252">
                  <c:v>11.487601280212401</c:v>
                </c:pt>
                <c:pt idx="253">
                  <c:v>11.484666824340801</c:v>
                </c:pt>
                <c:pt idx="254">
                  <c:v>11.481499671936</c:v>
                </c:pt>
                <c:pt idx="255">
                  <c:v>11.4616298675537</c:v>
                </c:pt>
                <c:pt idx="256">
                  <c:v>11.458065986633301</c:v>
                </c:pt>
                <c:pt idx="257">
                  <c:v>11.454270362854</c:v>
                </c:pt>
                <c:pt idx="258">
                  <c:v>11.4502420425415</c:v>
                </c:pt>
                <c:pt idx="259">
                  <c:v>11.429654121398899</c:v>
                </c:pt>
                <c:pt idx="260">
                  <c:v>11.425233840942299</c:v>
                </c:pt>
                <c:pt idx="261">
                  <c:v>11.420584678649901</c:v>
                </c:pt>
                <c:pt idx="262">
                  <c:v>11.4157056808471</c:v>
                </c:pt>
                <c:pt idx="263">
                  <c:v>11.394419670104901</c:v>
                </c:pt>
                <c:pt idx="264">
                  <c:v>11.3891544342041</c:v>
                </c:pt>
                <c:pt idx="265">
                  <c:v>11.3836555480957</c:v>
                </c:pt>
                <c:pt idx="266">
                  <c:v>11.377921104431101</c:v>
                </c:pt>
                <c:pt idx="267">
                  <c:v>11.355860710144</c:v>
                </c:pt>
                <c:pt idx="268">
                  <c:v>11.349714279174799</c:v>
                </c:pt>
                <c:pt idx="269">
                  <c:v>11.3433332443237</c:v>
                </c:pt>
                <c:pt idx="270">
                  <c:v>11.336718559265099</c:v>
                </c:pt>
                <c:pt idx="271">
                  <c:v>11.3138437271118</c:v>
                </c:pt>
                <c:pt idx="272">
                  <c:v>11.306821823120099</c:v>
                </c:pt>
                <c:pt idx="273">
                  <c:v>11.299566268920801</c:v>
                </c:pt>
                <c:pt idx="274">
                  <c:v>11.292080879211399</c:v>
                </c:pt>
                <c:pt idx="275">
                  <c:v>11.2684106826782</c:v>
                </c:pt>
                <c:pt idx="276">
                  <c:v>11.260521888732899</c:v>
                </c:pt>
                <c:pt idx="277">
                  <c:v>11.2524042129516</c:v>
                </c:pt>
                <c:pt idx="278">
                  <c:v>11.2524042129516</c:v>
                </c:pt>
                <c:pt idx="279">
                  <c:v>11.228125572204499</c:v>
                </c:pt>
                <c:pt idx="280">
                  <c:v>11.2196140289306</c:v>
                </c:pt>
                <c:pt idx="281">
                  <c:v>11.210872650146401</c:v>
                </c:pt>
                <c:pt idx="282">
                  <c:v>11.2019023895263</c:v>
                </c:pt>
                <c:pt idx="283">
                  <c:v>11.1768703460693</c:v>
                </c:pt>
                <c:pt idx="284">
                  <c:v>11.1675148010253</c:v>
                </c:pt>
                <c:pt idx="285">
                  <c:v>11.157931327819799</c:v>
                </c:pt>
                <c:pt idx="286">
                  <c:v>11.148122787475501</c:v>
                </c:pt>
                <c:pt idx="287">
                  <c:v>11.122363090515099</c:v>
                </c:pt>
                <c:pt idx="288">
                  <c:v>11.1121759414672</c:v>
                </c:pt>
                <c:pt idx="289">
                  <c:v>11.096350669860801</c:v>
                </c:pt>
                <c:pt idx="290">
                  <c:v>11.080338478088301</c:v>
                </c:pt>
                <c:pt idx="291">
                  <c:v>11.064114570617599</c:v>
                </c:pt>
                <c:pt idx="292">
                  <c:v>11.047680854797299</c:v>
                </c:pt>
                <c:pt idx="293">
                  <c:v>11.031037330627401</c:v>
                </c:pt>
                <c:pt idx="294">
                  <c:v>11.0141859054565</c:v>
                </c:pt>
                <c:pt idx="295">
                  <c:v>11.006857872009199</c:v>
                </c:pt>
                <c:pt idx="296">
                  <c:v>10.9895305633544</c:v>
                </c:pt>
                <c:pt idx="297">
                  <c:v>10.971971511840801</c:v>
                </c:pt>
                <c:pt idx="298">
                  <c:v>10.954171180725</c:v>
                </c:pt>
                <c:pt idx="299">
                  <c:v>10.945426940917899</c:v>
                </c:pt>
                <c:pt idx="300">
                  <c:v>10.927095413208001</c:v>
                </c:pt>
                <c:pt idx="301">
                  <c:v>10.9085245132446</c:v>
                </c:pt>
                <c:pt idx="302">
                  <c:v>10.8986444473266</c:v>
                </c:pt>
                <c:pt idx="303">
                  <c:v>10.8795499801635</c:v>
                </c:pt>
                <c:pt idx="304">
                  <c:v>10.8602199554443</c:v>
                </c:pt>
                <c:pt idx="305">
                  <c:v>10.840654373168899</c:v>
                </c:pt>
                <c:pt idx="306">
                  <c:v>10.8293704986572</c:v>
                </c:pt>
                <c:pt idx="307">
                  <c:v>10.8293704986572</c:v>
                </c:pt>
                <c:pt idx="308">
                  <c:v>10.8092918395996</c:v>
                </c:pt>
                <c:pt idx="309">
                  <c:v>10.797178268432599</c:v>
                </c:pt>
                <c:pt idx="310">
                  <c:v>10.7765913009643</c:v>
                </c:pt>
                <c:pt idx="311">
                  <c:v>10.7557783126831</c:v>
                </c:pt>
                <c:pt idx="312">
                  <c:v>10.7347345352172</c:v>
                </c:pt>
                <c:pt idx="313">
                  <c:v>10.721249580383301</c:v>
                </c:pt>
                <c:pt idx="314">
                  <c:v>10.6997108459472</c:v>
                </c:pt>
                <c:pt idx="315">
                  <c:v>10.677948951721101</c:v>
                </c:pt>
                <c:pt idx="316">
                  <c:v>10.6633853912353</c:v>
                </c:pt>
                <c:pt idx="317">
                  <c:v>10.641135215759199</c:v>
                </c:pt>
                <c:pt idx="318">
                  <c:v>10.618663787841699</c:v>
                </c:pt>
                <c:pt idx="319">
                  <c:v>10.5959768295288</c:v>
                </c:pt>
                <c:pt idx="320">
                  <c:v>10.5800867080688</c:v>
                </c:pt>
                <c:pt idx="321">
                  <c:v>10.5569238662719</c:v>
                </c:pt>
                <c:pt idx="322">
                  <c:v>10.5335474014282</c:v>
                </c:pt>
                <c:pt idx="323">
                  <c:v>10.5099582672119</c:v>
                </c:pt>
                <c:pt idx="324">
                  <c:v>10.492768287658601</c:v>
                </c:pt>
                <c:pt idx="325">
                  <c:v>10.4687156677246</c:v>
                </c:pt>
                <c:pt idx="326">
                  <c:v>10.4444561004638</c:v>
                </c:pt>
                <c:pt idx="327">
                  <c:v>10.426241874694799</c:v>
                </c:pt>
                <c:pt idx="328">
                  <c:v>10.4015302658081</c:v>
                </c:pt>
                <c:pt idx="329">
                  <c:v>10.376613616943301</c:v>
                </c:pt>
                <c:pt idx="330">
                  <c:v>10.3515005111694</c:v>
                </c:pt>
                <c:pt idx="331">
                  <c:v>10.3320350646972</c:v>
                </c:pt>
                <c:pt idx="332">
                  <c:v>10.3320350646972</c:v>
                </c:pt>
                <c:pt idx="333">
                  <c:v>10.306480407714799</c:v>
                </c:pt>
                <c:pt idx="334">
                  <c:v>10.2862691879272</c:v>
                </c:pt>
                <c:pt idx="335">
                  <c:v>10.2602796554565</c:v>
                </c:pt>
                <c:pt idx="336">
                  <c:v>10.2340984344482</c:v>
                </c:pt>
                <c:pt idx="337">
                  <c:v>10.207728385925201</c:v>
                </c:pt>
                <c:pt idx="338">
                  <c:v>10.1863136291503</c:v>
                </c:pt>
                <c:pt idx="339">
                  <c:v>10.1595249176025</c:v>
                </c:pt>
                <c:pt idx="340">
                  <c:v>10.1325521469116</c:v>
                </c:pt>
                <c:pt idx="341">
                  <c:v>10.1101922988891</c:v>
                </c:pt>
                <c:pt idx="342">
                  <c:v>10.0828104019165</c:v>
                </c:pt>
                <c:pt idx="343">
                  <c:v>10.055249214172299</c:v>
                </c:pt>
                <c:pt idx="344">
                  <c:v>10.027513504028301</c:v>
                </c:pt>
                <c:pt idx="345">
                  <c:v>10.0040082931518</c:v>
                </c:pt>
                <c:pt idx="346">
                  <c:v>9.9758796691894496</c:v>
                </c:pt>
                <c:pt idx="347">
                  <c:v>9.9475774765014595</c:v>
                </c:pt>
                <c:pt idx="348">
                  <c:v>9.9191074371337908</c:v>
                </c:pt>
                <c:pt idx="349">
                  <c:v>9.8944921493530202</c:v>
                </c:pt>
                <c:pt idx="350">
                  <c:v>9.8656463623046804</c:v>
                </c:pt>
                <c:pt idx="351">
                  <c:v>9.8366365432739205</c:v>
                </c:pt>
                <c:pt idx="352">
                  <c:v>9.8111515045165998</c:v>
                </c:pt>
                <c:pt idx="353">
                  <c:v>9.7817783355712908</c:v>
                </c:pt>
                <c:pt idx="354">
                  <c:v>9.7522487640380806</c:v>
                </c:pt>
                <c:pt idx="355">
                  <c:v>9.7556438446044904</c:v>
                </c:pt>
                <c:pt idx="356">
                  <c:v>9.7259140014648402</c:v>
                </c:pt>
                <c:pt idx="357">
                  <c:v>9.6960334777831996</c:v>
                </c:pt>
                <c:pt idx="358">
                  <c:v>9.66906642913818</c:v>
                </c:pt>
                <c:pt idx="359">
                  <c:v>9.6388425827026296</c:v>
                </c:pt>
                <c:pt idx="360">
                  <c:v>9.6084718704223597</c:v>
                </c:pt>
                <c:pt idx="361">
                  <c:v>9.5806980133056605</c:v>
                </c:pt>
                <c:pt idx="362">
                  <c:v>9.5499992370605398</c:v>
                </c:pt>
                <c:pt idx="363">
                  <c:v>9.5216197967529297</c:v>
                </c:pt>
                <c:pt idx="364">
                  <c:v>9.4906015396118093</c:v>
                </c:pt>
                <c:pt idx="365">
                  <c:v>9.4594469070434499</c:v>
                </c:pt>
                <c:pt idx="366">
                  <c:v>9.4303016662597603</c:v>
                </c:pt>
                <c:pt idx="367">
                  <c:v>9.3988428115844709</c:v>
                </c:pt>
                <c:pt idx="368">
                  <c:v>9.3672561645507795</c:v>
                </c:pt>
                <c:pt idx="369">
                  <c:v>9.3373670578002894</c:v>
                </c:pt>
                <c:pt idx="370">
                  <c:v>9.3373670578002894</c:v>
                </c:pt>
                <c:pt idx="371">
                  <c:v>9.3054904937744105</c:v>
                </c:pt>
                <c:pt idx="372">
                  <c:v>9.2750444412231392</c:v>
                </c:pt>
                <c:pt idx="373">
                  <c:v>9.2428874969482404</c:v>
                </c:pt>
                <c:pt idx="374">
                  <c:v>9.2106122970581001</c:v>
                </c:pt>
                <c:pt idx="375">
                  <c:v>9.17822265625</c:v>
                </c:pt>
                <c:pt idx="376">
                  <c:v>9.1457223892211896</c:v>
                </c:pt>
                <c:pt idx="377">
                  <c:v>9.1131105422973597</c:v>
                </c:pt>
                <c:pt idx="378">
                  <c:v>9.0790700912475497</c:v>
                </c:pt>
                <c:pt idx="379">
                  <c:v>9.0790700912475497</c:v>
                </c:pt>
                <c:pt idx="380">
                  <c:v>9.04481697082519</c:v>
                </c:pt>
                <c:pt idx="381">
                  <c:v>9.0103559494018501</c:v>
                </c:pt>
                <c:pt idx="382">
                  <c:v>9.0085573196411097</c:v>
                </c:pt>
                <c:pt idx="383">
                  <c:v>8.9737491607665998</c:v>
                </c:pt>
                <c:pt idx="384">
                  <c:v>8.9716243743896396</c:v>
                </c:pt>
                <c:pt idx="385">
                  <c:v>8.9693145751953107</c:v>
                </c:pt>
                <c:pt idx="386">
                  <c:v>8.9668216705322195</c:v>
                </c:pt>
                <c:pt idx="387">
                  <c:v>8.9340324401855398</c:v>
                </c:pt>
                <c:pt idx="388">
                  <c:v>8.9313993453979403</c:v>
                </c:pt>
                <c:pt idx="389">
                  <c:v>8.9285831451415998</c:v>
                </c:pt>
                <c:pt idx="390">
                  <c:v>8.8928413391113192</c:v>
                </c:pt>
                <c:pt idx="391">
                  <c:v>8.88970947265625</c:v>
                </c:pt>
                <c:pt idx="392">
                  <c:v>8.8863973617553693</c:v>
                </c:pt>
                <c:pt idx="393">
                  <c:v>8.8502130508422798</c:v>
                </c:pt>
                <c:pt idx="394">
                  <c:v>8.8465890884399396</c:v>
                </c:pt>
                <c:pt idx="395">
                  <c:v>8.8427839279174805</c:v>
                </c:pt>
                <c:pt idx="396">
                  <c:v>8.8061780929565394</c:v>
                </c:pt>
                <c:pt idx="397">
                  <c:v>8.8020668029785103</c:v>
                </c:pt>
                <c:pt idx="398">
                  <c:v>8.7977809906005806</c:v>
                </c:pt>
                <c:pt idx="399">
                  <c:v>8.7607688903808505</c:v>
                </c:pt>
                <c:pt idx="400">
                  <c:v>8.7561836242675692</c:v>
                </c:pt>
                <c:pt idx="401">
                  <c:v>8.7514190673828107</c:v>
                </c:pt>
                <c:pt idx="402">
                  <c:v>8.7140235900878906</c:v>
                </c:pt>
                <c:pt idx="403">
                  <c:v>8.7089691162109304</c:v>
                </c:pt>
                <c:pt idx="404">
                  <c:v>8.7037391662597603</c:v>
                </c:pt>
                <c:pt idx="405">
                  <c:v>8.6713228225708008</c:v>
                </c:pt>
                <c:pt idx="406">
                  <c:v>8.6659803390502894</c:v>
                </c:pt>
                <c:pt idx="407">
                  <c:v>8.6604642868041903</c:v>
                </c:pt>
                <c:pt idx="408">
                  <c:v>8.6224708557128906</c:v>
                </c:pt>
                <c:pt idx="409">
                  <c:v>8.6166763305663991</c:v>
                </c:pt>
                <c:pt idx="410">
                  <c:v>8.6107110977172798</c:v>
                </c:pt>
                <c:pt idx="411">
                  <c:v>8.5723886489868093</c:v>
                </c:pt>
                <c:pt idx="412">
                  <c:v>8.5661535263061506</c:v>
                </c:pt>
                <c:pt idx="413">
                  <c:v>8.5597505569458008</c:v>
                </c:pt>
                <c:pt idx="414">
                  <c:v>8.5211191177368093</c:v>
                </c:pt>
                <c:pt idx="415">
                  <c:v>8.5144500732421804</c:v>
                </c:pt>
                <c:pt idx="416">
                  <c:v>8.5076131820678693</c:v>
                </c:pt>
                <c:pt idx="417">
                  <c:v>8.4686307907104403</c:v>
                </c:pt>
                <c:pt idx="418">
                  <c:v>8.4615240097045898</c:v>
                </c:pt>
                <c:pt idx="419">
                  <c:v>8.4542531967163104</c:v>
                </c:pt>
                <c:pt idx="420">
                  <c:v>8.4149150848388601</c:v>
                </c:pt>
                <c:pt idx="421">
                  <c:v>8.4073801040649396</c:v>
                </c:pt>
                <c:pt idx="422">
                  <c:v>8.3996839523315394</c:v>
                </c:pt>
                <c:pt idx="423">
                  <c:v>8.3678016662597603</c:v>
                </c:pt>
                <c:pt idx="424">
                  <c:v>8.3600111007690394</c:v>
                </c:pt>
                <c:pt idx="425">
                  <c:v>8.3520593643188406</c:v>
                </c:pt>
                <c:pt idx="426">
                  <c:v>8.3121614456176705</c:v>
                </c:pt>
                <c:pt idx="427">
                  <c:v>8.3039617538452095</c:v>
                </c:pt>
                <c:pt idx="428">
                  <c:v>8.2956056594848597</c:v>
                </c:pt>
                <c:pt idx="429">
                  <c:v>8.2870922088622994</c:v>
                </c:pt>
                <c:pt idx="430">
                  <c:v>8.2468137741088796</c:v>
                </c:pt>
                <c:pt idx="431">
                  <c:v>8.2380638122558505</c:v>
                </c:pt>
                <c:pt idx="432">
                  <c:v>8.2291603088378906</c:v>
                </c:pt>
                <c:pt idx="433">
                  <c:v>8.2201032638549805</c:v>
                </c:pt>
                <c:pt idx="434">
                  <c:v>8.1794795989990199</c:v>
                </c:pt>
                <c:pt idx="435">
                  <c:v>8.1701955795288104</c:v>
                </c:pt>
                <c:pt idx="436">
                  <c:v>8.1607646942138601</c:v>
                </c:pt>
                <c:pt idx="437">
                  <c:v>8.1511850357055593</c:v>
                </c:pt>
                <c:pt idx="438">
                  <c:v>8.1102514266967702</c:v>
                </c:pt>
                <c:pt idx="439">
                  <c:v>8.1004571914672798</c:v>
                </c:pt>
                <c:pt idx="440">
                  <c:v>8.0905170440673793</c:v>
                </c:pt>
                <c:pt idx="441">
                  <c:v>8.0804328918456996</c:v>
                </c:pt>
                <c:pt idx="442">
                  <c:v>8.0392303466796804</c:v>
                </c:pt>
                <c:pt idx="443">
                  <c:v>8.0289468765258807</c:v>
                </c:pt>
                <c:pt idx="444">
                  <c:v>8.0185194015502894</c:v>
                </c:pt>
                <c:pt idx="445">
                  <c:v>7.9771394729614196</c:v>
                </c:pt>
                <c:pt idx="446">
                  <c:v>7.9665207862854004</c:v>
                </c:pt>
                <c:pt idx="447">
                  <c:v>7.95576620101928</c:v>
                </c:pt>
                <c:pt idx="448">
                  <c:v>7.9448766708373997</c:v>
                </c:pt>
                <c:pt idx="449">
                  <c:v>7.9033007621765101</c:v>
                </c:pt>
                <c:pt idx="450">
                  <c:v>7.9033007621765101</c:v>
                </c:pt>
                <c:pt idx="451">
                  <c:v>7.8922319412231401</c:v>
                </c:pt>
                <c:pt idx="452">
                  <c:v>7.8810319900512704</c:v>
                </c:pt>
                <c:pt idx="453">
                  <c:v>7.8393378257751403</c:v>
                </c:pt>
                <c:pt idx="454">
                  <c:v>7.8279695510864196</c:v>
                </c:pt>
                <c:pt idx="455">
                  <c:v>7.8164744377136204</c:v>
                </c:pt>
                <c:pt idx="456">
                  <c:v>7.8048529624938903</c:v>
                </c:pt>
                <c:pt idx="457">
                  <c:v>7.7630386352539</c:v>
                </c:pt>
                <c:pt idx="458">
                  <c:v>7.7512636184692303</c:v>
                </c:pt>
                <c:pt idx="459">
                  <c:v>7.7393670082092303</c:v>
                </c:pt>
                <c:pt idx="460">
                  <c:v>7.7273507118225098</c:v>
                </c:pt>
                <c:pt idx="461">
                  <c:v>7.6854596138000497</c:v>
                </c:pt>
                <c:pt idx="462">
                  <c:v>7.6733036041259703</c:v>
                </c:pt>
                <c:pt idx="463">
                  <c:v>7.66103219985962</c:v>
                </c:pt>
                <c:pt idx="464">
                  <c:v>7.6191244125366202</c:v>
                </c:pt>
                <c:pt idx="465">
                  <c:v>7.6067261695861799</c:v>
                </c:pt>
                <c:pt idx="466">
                  <c:v>7.5942177772521902</c:v>
                </c:pt>
                <c:pt idx="467">
                  <c:v>7.5815978050231898</c:v>
                </c:pt>
                <c:pt idx="468">
                  <c:v>7.5396966934204102</c:v>
                </c:pt>
                <c:pt idx="469">
                  <c:v>7.5269680023193297</c:v>
                </c:pt>
                <c:pt idx="470">
                  <c:v>7.5141334533691397</c:v>
                </c:pt>
                <c:pt idx="471">
                  <c:v>7.5011940002441397</c:v>
                </c:pt>
                <c:pt idx="472">
                  <c:v>7.4593486785888601</c:v>
                </c:pt>
                <c:pt idx="473">
                  <c:v>7.4463171958923304</c:v>
                </c:pt>
                <c:pt idx="474">
                  <c:v>7.4331865310668901</c:v>
                </c:pt>
                <c:pt idx="475">
                  <c:v>7.4199585914611799</c:v>
                </c:pt>
                <c:pt idx="476">
                  <c:v>7.3782186508178702</c:v>
                </c:pt>
                <c:pt idx="477">
                  <c:v>7.3649144172668404</c:v>
                </c:pt>
                <c:pt idx="478">
                  <c:v>7.3649144172668404</c:v>
                </c:pt>
                <c:pt idx="479">
                  <c:v>7.3515172004699698</c:v>
                </c:pt>
                <c:pt idx="480">
                  <c:v>7.3099074363708496</c:v>
                </c:pt>
                <c:pt idx="481">
                  <c:v>7.2964482307434002</c:v>
                </c:pt>
                <c:pt idx="482">
                  <c:v>7.2829012870788503</c:v>
                </c:pt>
                <c:pt idx="483">
                  <c:v>7.2692699432373002</c:v>
                </c:pt>
                <c:pt idx="484">
                  <c:v>7.2278590202331499</c:v>
                </c:pt>
                <c:pt idx="485">
                  <c:v>7.2141833305358896</c:v>
                </c:pt>
                <c:pt idx="486">
                  <c:v>7.2004280090331996</c:v>
                </c:pt>
                <c:pt idx="487">
                  <c:v>7.1592202186584402</c:v>
                </c:pt>
                <c:pt idx="488">
                  <c:v>7.1454348564147896</c:v>
                </c:pt>
                <c:pt idx="489">
                  <c:v>7.1315755844116202</c:v>
                </c:pt>
                <c:pt idx="490">
                  <c:v>7.1176400184631303</c:v>
                </c:pt>
                <c:pt idx="491">
                  <c:v>7.0766649246215803</c:v>
                </c:pt>
                <c:pt idx="492">
                  <c:v>7.0626993179321298</c:v>
                </c:pt>
                <c:pt idx="493">
                  <c:v>7.0486640930175701</c:v>
                </c:pt>
                <c:pt idx="494">
                  <c:v>7.0345602035522399</c:v>
                </c:pt>
                <c:pt idx="495">
                  <c:v>6.9938077926635698</c:v>
                </c:pt>
                <c:pt idx="496">
                  <c:v>6.97969198226928</c:v>
                </c:pt>
                <c:pt idx="497">
                  <c:v>6.9655132293701101</c:v>
                </c:pt>
                <c:pt idx="498">
                  <c:v>6.9249730110168404</c:v>
                </c:pt>
                <c:pt idx="499">
                  <c:v>6.9107933044433603</c:v>
                </c:pt>
                <c:pt idx="500">
                  <c:v>6.8965539932250897</c:v>
                </c:pt>
                <c:pt idx="501">
                  <c:v>6.8822574615478498</c:v>
                </c:pt>
                <c:pt idx="502">
                  <c:v>6.8419256210327104</c:v>
                </c:pt>
                <c:pt idx="503">
                  <c:v>6.8275837898254403</c:v>
                </c:pt>
                <c:pt idx="504">
                  <c:v>6.8131642341613698</c:v>
                </c:pt>
                <c:pt idx="505">
                  <c:v>6.7872247695922798</c:v>
                </c:pt>
                <c:pt idx="506">
                  <c:v>6.7728209495544398</c:v>
                </c:pt>
                <c:pt idx="507">
                  <c:v>6.7583436965942303</c:v>
                </c:pt>
                <c:pt idx="508">
                  <c:v>6.7437939643859801</c:v>
                </c:pt>
                <c:pt idx="509">
                  <c:v>6.7034621238708496</c:v>
                </c:pt>
                <c:pt idx="510">
                  <c:v>6.6888661384582502</c:v>
                </c:pt>
                <c:pt idx="511">
                  <c:v>6.6742033958434996</c:v>
                </c:pt>
                <c:pt idx="512">
                  <c:v>6.6594748497009197</c:v>
                </c:pt>
                <c:pt idx="513">
                  <c:v>6.6192135810851997</c:v>
                </c:pt>
                <c:pt idx="514">
                  <c:v>6.6044549942016602</c:v>
                </c:pt>
                <c:pt idx="515">
                  <c:v>6.5896353721618599</c:v>
                </c:pt>
                <c:pt idx="516">
                  <c:v>6.5494484901428196</c:v>
                </c:pt>
                <c:pt idx="517">
                  <c:v>6.5346117019653303</c:v>
                </c:pt>
                <c:pt idx="518">
                  <c:v>6.5197191238403303</c:v>
                </c:pt>
                <c:pt idx="519">
                  <c:v>6.4944796562194798</c:v>
                </c:pt>
                <c:pt idx="520">
                  <c:v>6.46911144256591</c:v>
                </c:pt>
                <c:pt idx="521">
                  <c:v>6.45820808410644</c:v>
                </c:pt>
                <c:pt idx="522">
                  <c:v>6.4324879646301198</c:v>
                </c:pt>
                <c:pt idx="523">
                  <c:v>6.4066443443298304</c:v>
                </c:pt>
                <c:pt idx="524">
                  <c:v>6.3806800842285103</c:v>
                </c:pt>
                <c:pt idx="525">
                  <c:v>6.3687243461608896</c:v>
                </c:pt>
                <c:pt idx="526">
                  <c:v>6.3424191474914497</c:v>
                </c:pt>
                <c:pt idx="527">
                  <c:v>6.3159976005554199</c:v>
                </c:pt>
                <c:pt idx="528">
                  <c:v>6.2894620895385698</c:v>
                </c:pt>
                <c:pt idx="529">
                  <c:v>6.26281309127807</c:v>
                </c:pt>
                <c:pt idx="530">
                  <c:v>6.24961185455322</c:v>
                </c:pt>
                <c:pt idx="531">
                  <c:v>6.2226376533508301</c:v>
                </c:pt>
                <c:pt idx="532">
                  <c:v>6.1955571174621502</c:v>
                </c:pt>
                <c:pt idx="533">
                  <c:v>6.1683702468871999</c:v>
                </c:pt>
                <c:pt idx="534">
                  <c:v>6.1541643142700204</c:v>
                </c:pt>
                <c:pt idx="535">
                  <c:v>6.1266674995422301</c:v>
                </c:pt>
                <c:pt idx="536">
                  <c:v>6.1266674995422301</c:v>
                </c:pt>
                <c:pt idx="537">
                  <c:v>6.0990681648254403</c:v>
                </c:pt>
                <c:pt idx="538">
                  <c:v>6.0840859413146902</c:v>
                </c:pt>
                <c:pt idx="539">
                  <c:v>6.0561861991882298</c:v>
                </c:pt>
                <c:pt idx="540">
                  <c:v>6.0281906127929696</c:v>
                </c:pt>
                <c:pt idx="541">
                  <c:v>6.0001029968261701</c:v>
                </c:pt>
                <c:pt idx="542">
                  <c:v>5.9841580390930096</c:v>
                </c:pt>
                <c:pt idx="543">
                  <c:v>5.9557824134826598</c:v>
                </c:pt>
                <c:pt idx="544">
                  <c:v>5.9273190498351997</c:v>
                </c:pt>
                <c:pt idx="545">
                  <c:v>5.8987712860107404</c:v>
                </c:pt>
                <c:pt idx="546">
                  <c:v>5.8818898200988698</c:v>
                </c:pt>
                <c:pt idx="547">
                  <c:v>5.85306692123413</c:v>
                </c:pt>
                <c:pt idx="548">
                  <c:v>5.8241658210754403</c:v>
                </c:pt>
                <c:pt idx="549">
                  <c:v>5.79518747329712</c:v>
                </c:pt>
                <c:pt idx="550">
                  <c:v>5.7773938179016104</c:v>
                </c:pt>
                <c:pt idx="551">
                  <c:v>5.7481560707092303</c:v>
                </c:pt>
                <c:pt idx="552">
                  <c:v>5.7188482284545898</c:v>
                </c:pt>
                <c:pt idx="553">
                  <c:v>5.6894693374633798</c:v>
                </c:pt>
                <c:pt idx="554">
                  <c:v>5.67079305648803</c:v>
                </c:pt>
                <c:pt idx="555">
                  <c:v>5.6411714553832999</c:v>
                </c:pt>
                <c:pt idx="556">
                  <c:v>5.6114869117736799</c:v>
                </c:pt>
                <c:pt idx="557">
                  <c:v>5.5817413330078098</c:v>
                </c:pt>
                <c:pt idx="558">
                  <c:v>5.5622091293334899</c:v>
                </c:pt>
                <c:pt idx="559">
                  <c:v>5.5322351455688397</c:v>
                </c:pt>
                <c:pt idx="560">
                  <c:v>5.5022063255309996</c:v>
                </c:pt>
                <c:pt idx="561">
                  <c:v>5.4820132255554199</c:v>
                </c:pt>
                <c:pt idx="562">
                  <c:v>5.4517683982849103</c:v>
                </c:pt>
                <c:pt idx="563">
                  <c:v>5.4214754104614196</c:v>
                </c:pt>
                <c:pt idx="564">
                  <c:v>5.43109083175659</c:v>
                </c:pt>
                <c:pt idx="565">
                  <c:v>5.4006376266479501</c:v>
                </c:pt>
                <c:pt idx="566">
                  <c:v>5.3701405525207502</c:v>
                </c:pt>
                <c:pt idx="567">
                  <c:v>5.3396024703979501</c:v>
                </c:pt>
                <c:pt idx="568">
                  <c:v>5.3181376457214302</c:v>
                </c:pt>
                <c:pt idx="569">
                  <c:v>5.2874069213867196</c:v>
                </c:pt>
                <c:pt idx="570">
                  <c:v>5.2566423416137704</c:v>
                </c:pt>
                <c:pt idx="571">
                  <c:v>5.2345700263976997</c:v>
                </c:pt>
                <c:pt idx="572">
                  <c:v>5.2036252021789497</c:v>
                </c:pt>
                <c:pt idx="573">
                  <c:v>5.1726531982421804</c:v>
                </c:pt>
                <c:pt idx="574">
                  <c:v>5.1499905586242596</c:v>
                </c:pt>
                <c:pt idx="575">
                  <c:v>5.1188530921936</c:v>
                </c:pt>
                <c:pt idx="576">
                  <c:v>5.0876927375793404</c:v>
                </c:pt>
                <c:pt idx="577">
                  <c:v>5.0565156936645499</c:v>
                </c:pt>
                <c:pt idx="578">
                  <c:v>5.0331487655639604</c:v>
                </c:pt>
                <c:pt idx="579">
                  <c:v>5.0018229484558097</c:v>
                </c:pt>
                <c:pt idx="580">
                  <c:v>4.9704852104187003</c:v>
                </c:pt>
                <c:pt idx="581">
                  <c:v>4.9465746879577601</c:v>
                </c:pt>
                <c:pt idx="582">
                  <c:v>4.9151024818420401</c:v>
                </c:pt>
                <c:pt idx="583">
                  <c:v>4.8836255073547301</c:v>
                </c:pt>
                <c:pt idx="584">
                  <c:v>4.85919189453125</c:v>
                </c:pt>
                <c:pt idx="585">
                  <c:v>4.8206701278686497</c:v>
                </c:pt>
                <c:pt idx="586">
                  <c:v>4.7891960144042898</c:v>
                </c:pt>
                <c:pt idx="587">
                  <c:v>4.7577280998229901</c:v>
                </c:pt>
                <c:pt idx="588">
                  <c:v>4.7262687683105398</c:v>
                </c:pt>
                <c:pt idx="589">
                  <c:v>4.6948204040527299</c:v>
                </c:pt>
                <c:pt idx="590">
                  <c:v>4.66338682174682</c:v>
                </c:pt>
                <c:pt idx="591">
                  <c:v>4.6570401191711399</c:v>
                </c:pt>
                <c:pt idx="592">
                  <c:v>4.6506667137145996</c:v>
                </c:pt>
                <c:pt idx="593">
                  <c:v>4.6442694664001403</c:v>
                </c:pt>
                <c:pt idx="594">
                  <c:v>4.6378483772277797</c:v>
                </c:pt>
                <c:pt idx="595">
                  <c:v>4.6314058303832999</c:v>
                </c:pt>
                <c:pt idx="596">
                  <c:v>4.6249423027038503</c:v>
                </c:pt>
                <c:pt idx="597">
                  <c:v>4.6490154266357404</c:v>
                </c:pt>
                <c:pt idx="598">
                  <c:v>4.6423869132995597</c:v>
                </c:pt>
                <c:pt idx="599">
                  <c:v>4.63574123382568</c:v>
                </c:pt>
                <c:pt idx="600">
                  <c:v>4.6290807723998997</c:v>
                </c:pt>
                <c:pt idx="601">
                  <c:v>4.6224060058593697</c:v>
                </c:pt>
                <c:pt idx="602">
                  <c:v>4.61571836471557</c:v>
                </c:pt>
                <c:pt idx="603">
                  <c:v>4.6090211868286097</c:v>
                </c:pt>
                <c:pt idx="604">
                  <c:v>4.6023144721984801</c:v>
                </c:pt>
                <c:pt idx="605">
                  <c:v>4.5955991744995099</c:v>
                </c:pt>
                <c:pt idx="606">
                  <c:v>4.5888786315917898</c:v>
                </c:pt>
                <c:pt idx="607">
                  <c:v>4.6114006042480398</c:v>
                </c:pt>
                <c:pt idx="608">
                  <c:v>4.6045341491699201</c:v>
                </c:pt>
                <c:pt idx="609">
                  <c:v>4.5976667404174796</c:v>
                </c:pt>
                <c:pt idx="610">
                  <c:v>4.59079885482788</c:v>
                </c:pt>
                <c:pt idx="611">
                  <c:v>4.5839319229125897</c:v>
                </c:pt>
                <c:pt idx="612">
                  <c:v>4.5770673751831001</c:v>
                </c:pt>
                <c:pt idx="613">
                  <c:v>4.57020759582519</c:v>
                </c:pt>
                <c:pt idx="614">
                  <c:v>4.56335353851318</c:v>
                </c:pt>
                <c:pt idx="615">
                  <c:v>4.5565080642700204</c:v>
                </c:pt>
                <c:pt idx="616">
                  <c:v>4.5496716499328604</c:v>
                </c:pt>
                <c:pt idx="617">
                  <c:v>4.5428466796875</c:v>
                </c:pt>
                <c:pt idx="618">
                  <c:v>4.5360350608825604</c:v>
                </c:pt>
                <c:pt idx="619">
                  <c:v>4.5292377471923801</c:v>
                </c:pt>
                <c:pt idx="620">
                  <c:v>4.5224575996398899</c:v>
                </c:pt>
                <c:pt idx="621">
                  <c:v>4.5156950950622496</c:v>
                </c:pt>
                <c:pt idx="622">
                  <c:v>4.5089530944824201</c:v>
                </c:pt>
                <c:pt idx="623">
                  <c:v>4.5022330284118599</c:v>
                </c:pt>
                <c:pt idx="624">
                  <c:v>4.4955449104309002</c:v>
                </c:pt>
                <c:pt idx="625">
                  <c:v>4.5155825614929199</c:v>
                </c:pt>
                <c:pt idx="626">
                  <c:v>4.5088801383972097</c:v>
                </c:pt>
                <c:pt idx="627">
                  <c:v>4.5022530555725098</c:v>
                </c:pt>
                <c:pt idx="628">
                  <c:v>4.4957046508789</c:v>
                </c:pt>
                <c:pt idx="629">
                  <c:v>4.4892349243164</c:v>
                </c:pt>
                <c:pt idx="630">
                  <c:v>4.4828467369079501</c:v>
                </c:pt>
                <c:pt idx="631">
                  <c:v>4.47654056549072</c:v>
                </c:pt>
                <c:pt idx="632">
                  <c:v>4.4703183174133301</c:v>
                </c:pt>
                <c:pt idx="633">
                  <c:v>4.4641814231872496</c:v>
                </c:pt>
                <c:pt idx="634">
                  <c:v>4.4581322669982901</c:v>
                </c:pt>
                <c:pt idx="635">
                  <c:v>4.4521632194518999</c:v>
                </c:pt>
                <c:pt idx="636">
                  <c:v>4.4462656974792401</c:v>
                </c:pt>
                <c:pt idx="637">
                  <c:v>4.4404401779174796</c:v>
                </c:pt>
                <c:pt idx="638">
                  <c:v>4.4346790313720703</c:v>
                </c:pt>
                <c:pt idx="639">
                  <c:v>4.4289598464965803</c:v>
                </c:pt>
                <c:pt idx="640">
                  <c:v>4.4232826232910103</c:v>
                </c:pt>
                <c:pt idx="641">
                  <c:v>4.4176468849182102</c:v>
                </c:pt>
                <c:pt idx="642">
                  <c:v>4.4361886978149396</c:v>
                </c:pt>
                <c:pt idx="643">
                  <c:v>4.4305076599121103</c:v>
                </c:pt>
                <c:pt idx="644">
                  <c:v>4.4248471260070801</c:v>
                </c:pt>
                <c:pt idx="645">
                  <c:v>4.41920709609985</c:v>
                </c:pt>
                <c:pt idx="646">
                  <c:v>4.4135890007018999</c:v>
                </c:pt>
                <c:pt idx="647">
                  <c:v>4.4079942703246999</c:v>
                </c:pt>
                <c:pt idx="648">
                  <c:v>4.40242195129394</c:v>
                </c:pt>
                <c:pt idx="649">
                  <c:v>4.3968753814697203</c:v>
                </c:pt>
                <c:pt idx="650">
                  <c:v>4.3680348396301198</c:v>
                </c:pt>
                <c:pt idx="651">
                  <c:v>4.3626456260681099</c:v>
                </c:pt>
                <c:pt idx="652">
                  <c:v>4.3572673797607404</c:v>
                </c:pt>
                <c:pt idx="653">
                  <c:v>4.3518877029418901</c:v>
                </c:pt>
                <c:pt idx="654">
                  <c:v>4.3465075492858798</c:v>
                </c:pt>
                <c:pt idx="655">
                  <c:v>4.3411264419555602</c:v>
                </c:pt>
                <c:pt idx="656">
                  <c:v>4.3357462882995597</c:v>
                </c:pt>
                <c:pt idx="657">
                  <c:v>4.3303675651550302</c:v>
                </c:pt>
                <c:pt idx="658">
                  <c:v>4.3249912261962802</c:v>
                </c:pt>
                <c:pt idx="659">
                  <c:v>4.3196172714233398</c:v>
                </c:pt>
                <c:pt idx="660">
                  <c:v>4.3142414093017498</c:v>
                </c:pt>
                <c:pt idx="661">
                  <c:v>4.3088364601135201</c:v>
                </c:pt>
                <c:pt idx="662">
                  <c:v>4.3033995628356898</c:v>
                </c:pt>
                <c:pt idx="663">
                  <c:v>4.2979316711425701</c:v>
                </c:pt>
                <c:pt idx="664">
                  <c:v>4.2924327850341797</c:v>
                </c:pt>
                <c:pt idx="665">
                  <c:v>4.28690385818481</c:v>
                </c:pt>
                <c:pt idx="666">
                  <c:v>4.2813448905944798</c:v>
                </c:pt>
                <c:pt idx="667">
                  <c:v>4.2757568359375</c:v>
                </c:pt>
                <c:pt idx="668">
                  <c:v>4.2701401710510201</c:v>
                </c:pt>
                <c:pt idx="669">
                  <c:v>4.2644948959350497</c:v>
                </c:pt>
                <c:pt idx="670">
                  <c:v>4.2588219642639098</c:v>
                </c:pt>
                <c:pt idx="671">
                  <c:v>4.2313361167907697</c:v>
                </c:pt>
                <c:pt idx="672">
                  <c:v>4.2313361167907697</c:v>
                </c:pt>
                <c:pt idx="673">
                  <c:v>4.2039031982421804</c:v>
                </c:pt>
                <c:pt idx="674">
                  <c:v>4.1982913017272896</c:v>
                </c:pt>
                <c:pt idx="675">
                  <c:v>4.1926550865173304</c:v>
                </c:pt>
                <c:pt idx="676">
                  <c:v>4.1653728485107404</c:v>
                </c:pt>
                <c:pt idx="677">
                  <c:v>4.1597614288329998</c:v>
                </c:pt>
                <c:pt idx="678">
                  <c:v>4.1541275978088299</c:v>
                </c:pt>
                <c:pt idx="679">
                  <c:v>4.1270122528076101</c:v>
                </c:pt>
                <c:pt idx="680">
                  <c:v>4.1214098930358798</c:v>
                </c:pt>
                <c:pt idx="681">
                  <c:v>4.1157875061035103</c:v>
                </c:pt>
                <c:pt idx="682">
                  <c:v>4.0888543128967303</c:v>
                </c:pt>
                <c:pt idx="683">
                  <c:v>4.0832700729370099</c:v>
                </c:pt>
                <c:pt idx="684">
                  <c:v>4.0564756393432599</c:v>
                </c:pt>
                <c:pt idx="685">
                  <c:v>4.0509328842162997</c:v>
                </c:pt>
                <c:pt idx="686">
                  <c:v>4.0453753471374503</c:v>
                </c:pt>
                <c:pt idx="687">
                  <c:v>4.0242867469787598</c:v>
                </c:pt>
                <c:pt idx="688">
                  <c:v>4.0187916755676198</c:v>
                </c:pt>
                <c:pt idx="689">
                  <c:v>4.01328372955322</c:v>
                </c:pt>
                <c:pt idx="690">
                  <c:v>3.9868597984313898</c:v>
                </c:pt>
                <c:pt idx="691">
                  <c:v>3.9814059734344398</c:v>
                </c:pt>
                <c:pt idx="692">
                  <c:v>3.97594141960144</c:v>
                </c:pt>
                <c:pt idx="693">
                  <c:v>3.94975757598877</c:v>
                </c:pt>
                <c:pt idx="694">
                  <c:v>3.92368340492248</c:v>
                </c:pt>
                <c:pt idx="695">
                  <c:v>3.92368340492248</c:v>
                </c:pt>
                <c:pt idx="696">
                  <c:v>3.89772248268127</c:v>
                </c:pt>
                <c:pt idx="697">
                  <c:v>3.8718795776367099</c:v>
                </c:pt>
                <c:pt idx="698">
                  <c:v>3.8667025566100999</c:v>
                </c:pt>
                <c:pt idx="699">
                  <c:v>3.84615921974182</c:v>
                </c:pt>
                <c:pt idx="700">
                  <c:v>3.8205661773681601</c:v>
                </c:pt>
                <c:pt idx="701">
                  <c:v>3.81555080413818</c:v>
                </c:pt>
                <c:pt idx="702">
                  <c:v>3.79017186164856</c:v>
                </c:pt>
                <c:pt idx="703">
                  <c:v>3.76976418495178</c:v>
                </c:pt>
                <c:pt idx="704">
                  <c:v>3.7444772720336901</c:v>
                </c:pt>
                <c:pt idx="705">
                  <c:v>3.7396099567413299</c:v>
                </c:pt>
                <c:pt idx="706">
                  <c:v>3.7192392349243102</c:v>
                </c:pt>
                <c:pt idx="707">
                  <c:v>3.6940534114837602</c:v>
                </c:pt>
                <c:pt idx="708">
                  <c:v>3.6892495155334402</c:v>
                </c:pt>
                <c:pt idx="709">
                  <c:v>3.66892385482788</c:v>
                </c:pt>
                <c:pt idx="710">
                  <c:v>3.6438543796539302</c:v>
                </c:pt>
                <c:pt idx="711">
                  <c:v>3.6235160827636701</c:v>
                </c:pt>
                <c:pt idx="712">
                  <c:v>3.5985398292541499</c:v>
                </c:pt>
                <c:pt idx="713">
                  <c:v>3.57819628715515</c:v>
                </c:pt>
                <c:pt idx="714">
                  <c:v>3.5578184127807599</c:v>
                </c:pt>
                <c:pt idx="715">
                  <c:v>3.5329804420471098</c:v>
                </c:pt>
                <c:pt idx="716">
                  <c:v>3.5329804420471098</c:v>
                </c:pt>
                <c:pt idx="717">
                  <c:v>3.5082211494445801</c:v>
                </c:pt>
                <c:pt idx="718">
                  <c:v>3.4878857135772701</c:v>
                </c:pt>
                <c:pt idx="719">
                  <c:v>3.4675226211547798</c:v>
                </c:pt>
                <c:pt idx="720">
                  <c:v>3.44713258743286</c:v>
                </c:pt>
                <c:pt idx="721">
                  <c:v>3.4225838184356601</c:v>
                </c:pt>
                <c:pt idx="722">
                  <c:v>3.4022150039672798</c:v>
                </c:pt>
                <c:pt idx="723">
                  <c:v>3.38182377815246</c:v>
                </c:pt>
                <c:pt idx="724">
                  <c:v>3.3614120483398402</c:v>
                </c:pt>
                <c:pt idx="725">
                  <c:v>3.34098052978515</c:v>
                </c:pt>
                <c:pt idx="726">
                  <c:v>3.3205318450927699</c:v>
                </c:pt>
                <c:pt idx="727">
                  <c:v>3.30006670951843</c:v>
                </c:pt>
                <c:pt idx="728">
                  <c:v>3.27958679199218</c:v>
                </c:pt>
                <c:pt idx="729">
                  <c:v>3.25909399986267</c:v>
                </c:pt>
                <c:pt idx="730">
                  <c:v>3.2385892868041899</c:v>
                </c:pt>
                <c:pt idx="731">
                  <c:v>3.21807432174682</c:v>
                </c:pt>
                <c:pt idx="732">
                  <c:v>3.2009043693542401</c:v>
                </c:pt>
                <c:pt idx="733">
                  <c:v>3.1803019046783398</c:v>
                </c:pt>
                <c:pt idx="734">
                  <c:v>3.1596930027007999</c:v>
                </c:pt>
                <c:pt idx="735">
                  <c:v>3.1390802860260001</c:v>
                </c:pt>
                <c:pt idx="736">
                  <c:v>3.1184651851653999</c:v>
                </c:pt>
                <c:pt idx="737">
                  <c:v>3.1008248329162602</c:v>
                </c:pt>
                <c:pt idx="738">
                  <c:v>3.0801360607147199</c:v>
                </c:pt>
                <c:pt idx="739">
                  <c:v>3.0594494342803902</c:v>
                </c:pt>
                <c:pt idx="740">
                  <c:v>3.04150986671447</c:v>
                </c:pt>
                <c:pt idx="741">
                  <c:v>3.0207591056823699</c:v>
                </c:pt>
                <c:pt idx="742">
                  <c:v>3.0025992393493599</c:v>
                </c:pt>
                <c:pt idx="743">
                  <c:v>2.9817817211151101</c:v>
                </c:pt>
                <c:pt idx="744">
                  <c:v>2.9609501361846902</c:v>
                </c:pt>
                <c:pt idx="745">
                  <c:v>2.9634091854095401</c:v>
                </c:pt>
                <c:pt idx="746">
                  <c:v>2.9425170421600302</c:v>
                </c:pt>
                <c:pt idx="747">
                  <c:v>2.9216129779815598</c:v>
                </c:pt>
                <c:pt idx="748">
                  <c:v>2.9029774665832502</c:v>
                </c:pt>
                <c:pt idx="749">
                  <c:v>2.88420057296752</c:v>
                </c:pt>
                <c:pt idx="750">
                  <c:v>2.86317539215087</c:v>
                </c:pt>
                <c:pt idx="751">
                  <c:v>2.86528468132019</c:v>
                </c:pt>
                <c:pt idx="752">
                  <c:v>2.8462316989898602</c:v>
                </c:pt>
                <c:pt idx="753">
                  <c:v>2.8251030445098801</c:v>
                </c:pt>
                <c:pt idx="754">
                  <c:v>2.8058664798736501</c:v>
                </c:pt>
                <c:pt idx="755">
                  <c:v>2.8077249526977499</c:v>
                </c:pt>
                <c:pt idx="756">
                  <c:v>2.7864997386932302</c:v>
                </c:pt>
                <c:pt idx="757">
                  <c:v>2.7670049667358398</c:v>
                </c:pt>
                <c:pt idx="758">
                  <c:v>2.7473847866058301</c:v>
                </c:pt>
                <c:pt idx="759">
                  <c:v>2.7473847866058301</c:v>
                </c:pt>
                <c:pt idx="760">
                  <c:v>2.7276413440704301</c:v>
                </c:pt>
                <c:pt idx="761">
                  <c:v>2.7077775001525799</c:v>
                </c:pt>
                <c:pt idx="762">
                  <c:v>2.6863844394683798</c:v>
                </c:pt>
                <c:pt idx="763">
                  <c:v>2.6877956390380802</c:v>
                </c:pt>
                <c:pt idx="764">
                  <c:v>2.6676983833312899</c:v>
                </c:pt>
                <c:pt idx="765">
                  <c:v>2.6462335586547798</c:v>
                </c:pt>
                <c:pt idx="766">
                  <c:v>2.64748811721801</c:v>
                </c:pt>
                <c:pt idx="767">
                  <c:v>2.6271677017211901</c:v>
                </c:pt>
                <c:pt idx="768">
                  <c:v>2.60673999786377</c:v>
                </c:pt>
                <c:pt idx="769">
                  <c:v>2.5851807594299299</c:v>
                </c:pt>
                <c:pt idx="770">
                  <c:v>2.5862071514129599</c:v>
                </c:pt>
                <c:pt idx="771">
                  <c:v>2.5655720233917201</c:v>
                </c:pt>
                <c:pt idx="772">
                  <c:v>2.5439596176147399</c:v>
                </c:pt>
                <c:pt idx="773">
                  <c:v>2.5448374748229901</c:v>
                </c:pt>
                <c:pt idx="774">
                  <c:v>2.5240063667297301</c:v>
                </c:pt>
                <c:pt idx="775">
                  <c:v>2.5030810832977202</c:v>
                </c:pt>
                <c:pt idx="776">
                  <c:v>2.5030810832977202</c:v>
                </c:pt>
                <c:pt idx="777">
                  <c:v>2.4820649623870801</c:v>
                </c:pt>
                <c:pt idx="778">
                  <c:v>2.4609603881835902</c:v>
                </c:pt>
                <c:pt idx="779">
                  <c:v>2.4392495155334402</c:v>
                </c:pt>
                <c:pt idx="780">
                  <c:v>2.4397706985473602</c:v>
                </c:pt>
                <c:pt idx="781">
                  <c:v>2.4184987545013401</c:v>
                </c:pt>
                <c:pt idx="782">
                  <c:v>2.3971471786499001</c:v>
                </c:pt>
                <c:pt idx="783">
                  <c:v>2.3971471786499001</c:v>
                </c:pt>
                <c:pt idx="784">
                  <c:v>2.3757193088531401</c:v>
                </c:pt>
                <c:pt idx="785">
                  <c:v>2.3542180061340301</c:v>
                </c:pt>
                <c:pt idx="786">
                  <c:v>2.3542180061340301</c:v>
                </c:pt>
                <c:pt idx="787">
                  <c:v>2.3326461315154998</c:v>
                </c:pt>
                <c:pt idx="788">
                  <c:v>2.3110070228576598</c:v>
                </c:pt>
                <c:pt idx="789">
                  <c:v>2.2893037796020499</c:v>
                </c:pt>
                <c:pt idx="790">
                  <c:v>2.2893037796020499</c:v>
                </c:pt>
                <c:pt idx="791">
                  <c:v>2.2675392627715998</c:v>
                </c:pt>
                <c:pt idx="792">
                  <c:v>2.24571681022644</c:v>
                </c:pt>
                <c:pt idx="793">
                  <c:v>2.24571681022644</c:v>
                </c:pt>
                <c:pt idx="794">
                  <c:v>2.2238392829895002</c:v>
                </c:pt>
                <c:pt idx="795">
                  <c:v>2.20191073417663</c:v>
                </c:pt>
                <c:pt idx="796">
                  <c:v>2.2017035484313898</c:v>
                </c:pt>
                <c:pt idx="797">
                  <c:v>2.1799337863922101</c:v>
                </c:pt>
                <c:pt idx="798">
                  <c:v>2.1579120159149099</c:v>
                </c:pt>
                <c:pt idx="799">
                  <c:v>2.1358480453491202</c:v>
                </c:pt>
                <c:pt idx="800">
                  <c:v>2.1358480453491202</c:v>
                </c:pt>
                <c:pt idx="801">
                  <c:v>2.1137459278106601</c:v>
                </c:pt>
                <c:pt idx="802">
                  <c:v>2.09160900115966</c:v>
                </c:pt>
                <c:pt idx="803">
                  <c:v>2.0911266803741402</c:v>
                </c:pt>
                <c:pt idx="804">
                  <c:v>2.0694401264190598</c:v>
                </c:pt>
                <c:pt idx="805">
                  <c:v>2.0472435951232901</c:v>
                </c:pt>
                <c:pt idx="806">
                  <c:v>2.04665946960449</c:v>
                </c:pt>
                <c:pt idx="807">
                  <c:v>2.0250217914581299</c:v>
                </c:pt>
                <c:pt idx="808">
                  <c:v>2.0027792453765798</c:v>
                </c:pt>
                <c:pt idx="809">
                  <c:v>1.98051881790161</c:v>
                </c:pt>
                <c:pt idx="810">
                  <c:v>1.98051881790161</c:v>
                </c:pt>
                <c:pt idx="811">
                  <c:v>1.9582442045211701</c:v>
                </c:pt>
                <c:pt idx="812">
                  <c:v>1.9359591007232599</c:v>
                </c:pt>
                <c:pt idx="813">
                  <c:v>1.9145096540451001</c:v>
                </c:pt>
                <c:pt idx="814">
                  <c:v>1.9136670827865601</c:v>
                </c:pt>
                <c:pt idx="815">
                  <c:v>1.8913718461990301</c:v>
                </c:pt>
                <c:pt idx="816">
                  <c:v>1.8700031042098999</c:v>
                </c:pt>
                <c:pt idx="817">
                  <c:v>1.8690767288207999</c:v>
                </c:pt>
                <c:pt idx="818">
                  <c:v>1.84678590297699</c:v>
                </c:pt>
                <c:pt idx="819">
                  <c:v>1.82450258731842</c:v>
                </c:pt>
                <c:pt idx="820">
                  <c:v>1.80327343940734</c:v>
                </c:pt>
                <c:pt idx="821">
                  <c:v>1.8022310733795099</c:v>
                </c:pt>
                <c:pt idx="822">
                  <c:v>1.77997469902038</c:v>
                </c:pt>
                <c:pt idx="823">
                  <c:v>1.7588505744934</c:v>
                </c:pt>
                <c:pt idx="824">
                  <c:v>1.7366697788238501</c:v>
                </c:pt>
                <c:pt idx="825">
                  <c:v>1.73552346229553</c:v>
                </c:pt>
                <c:pt idx="826">
                  <c:v>1.7145144939422601</c:v>
                </c:pt>
                <c:pt idx="827">
                  <c:v>1.69238865375518</c:v>
                </c:pt>
                <c:pt idx="828">
                  <c:v>1.69117987155914</c:v>
                </c:pt>
                <c:pt idx="829">
                  <c:v>1.6702960729598999</c:v>
                </c:pt>
                <c:pt idx="830">
                  <c:v>1.6482408046722401</c:v>
                </c:pt>
                <c:pt idx="831">
                  <c:v>1.62622678279876</c:v>
                </c:pt>
                <c:pt idx="832">
                  <c:v>1.62622678279876</c:v>
                </c:pt>
                <c:pt idx="833">
                  <c:v>1.60425817966461</c:v>
                </c:pt>
                <c:pt idx="834">
                  <c:v>1.5823386907577499</c:v>
                </c:pt>
                <c:pt idx="835">
                  <c:v>1.5618270635604801</c:v>
                </c:pt>
                <c:pt idx="836">
                  <c:v>1.5604727268218901</c:v>
                </c:pt>
                <c:pt idx="837">
                  <c:v>1.53866410255432</c:v>
                </c:pt>
                <c:pt idx="838">
                  <c:v>1.51691734790802</c:v>
                </c:pt>
                <c:pt idx="839">
                  <c:v>1.49664950370788</c:v>
                </c:pt>
                <c:pt idx="840">
                  <c:v>1.4952362775802599</c:v>
                </c:pt>
                <c:pt idx="841">
                  <c:v>1.4736251831054601</c:v>
                </c:pt>
                <c:pt idx="842">
                  <c:v>1.4535332918167101</c:v>
                </c:pt>
                <c:pt idx="843">
                  <c:v>1.45208835601806</c:v>
                </c:pt>
                <c:pt idx="844">
                  <c:v>1.43063008785247</c:v>
                </c:pt>
                <c:pt idx="845">
                  <c:v>1.4107247591018599</c:v>
                </c:pt>
                <c:pt idx="846">
                  <c:v>1.3894466161727901</c:v>
                </c:pt>
                <c:pt idx="847">
                  <c:v>1.38796603679657</c:v>
                </c:pt>
                <c:pt idx="848">
                  <c:v>1.36825823783874</c:v>
                </c:pt>
                <c:pt idx="849">
                  <c:v>1.3471640348434399</c:v>
                </c:pt>
                <c:pt idx="850">
                  <c:v>1.3261684179305999</c:v>
                </c:pt>
                <c:pt idx="851">
                  <c:v>1.3261684179305999</c:v>
                </c:pt>
                <c:pt idx="852">
                  <c:v>1.30527591705322</c:v>
                </c:pt>
                <c:pt idx="853">
                  <c:v>1.28449070453643</c:v>
                </c:pt>
                <c:pt idx="854">
                  <c:v>1.28449070453643</c:v>
                </c:pt>
                <c:pt idx="855">
                  <c:v>1.26381731033325</c:v>
                </c:pt>
                <c:pt idx="856">
                  <c:v>1.2432605028152399</c:v>
                </c:pt>
                <c:pt idx="857">
                  <c:v>1.2228143215179399</c:v>
                </c:pt>
                <c:pt idx="858">
                  <c:v>1.2228143215179399</c:v>
                </c:pt>
                <c:pt idx="859">
                  <c:v>1.20243167877197</c:v>
                </c:pt>
                <c:pt idx="860">
                  <c:v>1.1821098327636701</c:v>
                </c:pt>
                <c:pt idx="861">
                  <c:v>1.1635284423828101</c:v>
                </c:pt>
                <c:pt idx="862">
                  <c:v>1.1618524789810101</c:v>
                </c:pt>
                <c:pt idx="863">
                  <c:v>1.14166343212127</c:v>
                </c:pt>
                <c:pt idx="864">
                  <c:v>1.1233217716217001</c:v>
                </c:pt>
                <c:pt idx="865">
                  <c:v>1.1215461492538401</c:v>
                </c:pt>
                <c:pt idx="866">
                  <c:v>1.1015050411224301</c:v>
                </c:pt>
                <c:pt idx="867">
                  <c:v>1.08341336250305</c:v>
                </c:pt>
                <c:pt idx="868">
                  <c:v>1.0635807514190601</c:v>
                </c:pt>
                <c:pt idx="869">
                  <c:v>1.0616655349731401</c:v>
                </c:pt>
                <c:pt idx="870">
                  <c:v>1.04383420944213</c:v>
                </c:pt>
                <c:pt idx="871">
                  <c:v>1.0241779088973999</c:v>
                </c:pt>
                <c:pt idx="872">
                  <c:v>1.00461566448211</c:v>
                </c:pt>
                <c:pt idx="873">
                  <c:v>1.0025724172592101</c:v>
                </c:pt>
                <c:pt idx="874">
                  <c:v>0.98515152931213401</c:v>
                </c:pt>
                <c:pt idx="875">
                  <c:v>0.96578937768936202</c:v>
                </c:pt>
                <c:pt idx="876">
                  <c:v>0.963667333126068</c:v>
                </c:pt>
                <c:pt idx="877">
                  <c:v>0.946533203125</c:v>
                </c:pt>
                <c:pt idx="878">
                  <c:v>0.92738723754882801</c:v>
                </c:pt>
                <c:pt idx="879">
                  <c:v>0.90835547447204601</c:v>
                </c:pt>
                <c:pt idx="880">
                  <c:v>0.90835547447204601</c:v>
                </c:pt>
                <c:pt idx="881">
                  <c:v>0.88944190740585305</c:v>
                </c:pt>
                <c:pt idx="882">
                  <c:v>0.87065082788467396</c:v>
                </c:pt>
                <c:pt idx="883">
                  <c:v>0.85428225994110096</c:v>
                </c:pt>
                <c:pt idx="884">
                  <c:v>0.85198622941970803</c:v>
                </c:pt>
                <c:pt idx="885">
                  <c:v>0.83345240354537997</c:v>
                </c:pt>
                <c:pt idx="886">
                  <c:v>0.81740754842758201</c:v>
                </c:pt>
                <c:pt idx="887">
                  <c:v>0.81505352258682295</c:v>
                </c:pt>
                <c:pt idx="888">
                  <c:v>0.79679387807846103</c:v>
                </c:pt>
                <c:pt idx="889">
                  <c:v>0.78108394145965598</c:v>
                </c:pt>
                <c:pt idx="890">
                  <c:v>0.76313936710357699</c:v>
                </c:pt>
                <c:pt idx="891">
                  <c:v>0.76070916652679399</c:v>
                </c:pt>
                <c:pt idx="892">
                  <c:v>0.74289274215698198</c:v>
                </c:pt>
                <c:pt idx="893">
                  <c:v>0.72770309448242199</c:v>
                </c:pt>
                <c:pt idx="894">
                  <c:v>0.71020448207855202</c:v>
                </c:pt>
                <c:pt idx="895">
                  <c:v>0.707724869251251</c:v>
                </c:pt>
                <c:pt idx="896">
                  <c:v>0.69285207986831698</c:v>
                </c:pt>
                <c:pt idx="897">
                  <c:v>0.67564970254898105</c:v>
                </c:pt>
                <c:pt idx="898">
                  <c:v>0.65860128402710005</c:v>
                </c:pt>
                <c:pt idx="899">
                  <c:v>0.65860128402710005</c:v>
                </c:pt>
                <c:pt idx="900">
                  <c:v>0.64171093702316295</c:v>
                </c:pt>
                <c:pt idx="901">
                  <c:v>0.62498277425766002</c:v>
                </c:pt>
                <c:pt idx="902">
                  <c:v>0.62498277425766002</c:v>
                </c:pt>
                <c:pt idx="903">
                  <c:v>0.60842078924179099</c:v>
                </c:pt>
                <c:pt idx="904">
                  <c:v>0.59202885627746604</c:v>
                </c:pt>
                <c:pt idx="905">
                  <c:v>0.57828730344772294</c:v>
                </c:pt>
                <c:pt idx="906">
                  <c:v>0.57581138610839799</c:v>
                </c:pt>
                <c:pt idx="907">
                  <c:v>0.55977225303649902</c:v>
                </c:pt>
                <c:pt idx="908">
                  <c:v>0.54638290405273404</c:v>
                </c:pt>
                <c:pt idx="909">
                  <c:v>0.53070640563964799</c:v>
                </c:pt>
                <c:pt idx="910">
                  <c:v>0.52824592590331998</c:v>
                </c:pt>
                <c:pt idx="911">
                  <c:v>0.51521909236908003</c:v>
                </c:pt>
                <c:pt idx="912">
                  <c:v>0.49992549419403098</c:v>
                </c:pt>
                <c:pt idx="913">
                  <c:v>0.48482957482338002</c:v>
                </c:pt>
                <c:pt idx="914">
                  <c:v>0.48482957482338002</c:v>
                </c:pt>
                <c:pt idx="915">
                  <c:v>0.46993565559387201</c:v>
                </c:pt>
                <c:pt idx="916">
                  <c:v>0.45524796843528698</c:v>
                </c:pt>
                <c:pt idx="917">
                  <c:v>0.44314181804656999</c:v>
                </c:pt>
                <c:pt idx="918">
                  <c:v>0.440770834684372</c:v>
                </c:pt>
                <c:pt idx="919">
                  <c:v>0.42650857567787198</c:v>
                </c:pt>
                <c:pt idx="920">
                  <c:v>0.414800554513931</c:v>
                </c:pt>
                <c:pt idx="921">
                  <c:v>0.40096062421798701</c:v>
                </c:pt>
                <c:pt idx="922">
                  <c:v>0.39864590764045699</c:v>
                </c:pt>
                <c:pt idx="923">
                  <c:v>0.38734686374664301</c:v>
                </c:pt>
                <c:pt idx="924">
                  <c:v>0.373963713645935</c:v>
                </c:pt>
                <c:pt idx="925">
                  <c:v>0.36081564426422102</c:v>
                </c:pt>
                <c:pt idx="926">
                  <c:v>0.36081564426422102</c:v>
                </c:pt>
                <c:pt idx="927">
                  <c:v>0.34790700674057001</c:v>
                </c:pt>
                <c:pt idx="928">
                  <c:v>0.33524236083030701</c:v>
                </c:pt>
                <c:pt idx="929">
                  <c:v>0.32497531175613398</c:v>
                </c:pt>
                <c:pt idx="930">
                  <c:v>0.322826057672501</c:v>
                </c:pt>
                <c:pt idx="931">
                  <c:v>0.31066268682479897</c:v>
                </c:pt>
                <c:pt idx="932">
                  <c:v>0.30084139108657798</c:v>
                </c:pt>
                <c:pt idx="933">
                  <c:v>0.289162486791611</c:v>
                </c:pt>
                <c:pt idx="934">
                  <c:v>0.28711280226707497</c:v>
                </c:pt>
                <c:pt idx="935">
                  <c:v>0.27774834632873502</c:v>
                </c:pt>
                <c:pt idx="936">
                  <c:v>0.26660358905792197</c:v>
                </c:pt>
                <c:pt idx="937">
                  <c:v>0.26462909579277</c:v>
                </c:pt>
                <c:pt idx="938">
                  <c:v>0.25573277473449701</c:v>
                </c:pt>
                <c:pt idx="939">
                  <c:v>0.24514050781726801</c:v>
                </c:pt>
                <c:pt idx="940">
                  <c:v>0.234831467270851</c:v>
                </c:pt>
                <c:pt idx="941">
                  <c:v>0.234831467270851</c:v>
                </c:pt>
                <c:pt idx="942">
                  <c:v>0.22481036186218301</c:v>
                </c:pt>
                <c:pt idx="943">
                  <c:v>0.21508181095123299</c:v>
                </c:pt>
                <c:pt idx="944">
                  <c:v>0.20735985040664701</c:v>
                </c:pt>
                <c:pt idx="945">
                  <c:v>0.20565059781074499</c:v>
                </c:pt>
                <c:pt idx="946">
                  <c:v>0.196521386504173</c:v>
                </c:pt>
                <c:pt idx="947">
                  <c:v>0.18765997886657701</c:v>
                </c:pt>
                <c:pt idx="948">
                  <c:v>0.18765997886657701</c:v>
                </c:pt>
                <c:pt idx="949">
                  <c:v>0.179018929600716</c:v>
                </c:pt>
                <c:pt idx="950">
                  <c:v>0.177407696843147</c:v>
                </c:pt>
                <c:pt idx="951">
                  <c:v>0.16901551187038399</c:v>
                </c:pt>
                <c:pt idx="952">
                  <c:v>0.16083510220050801</c:v>
                </c:pt>
                <c:pt idx="953">
                  <c:v>0.15928132832050301</c:v>
                </c:pt>
                <c:pt idx="954">
                  <c:v>0.15285806357860601</c:v>
                </c:pt>
                <c:pt idx="955">
                  <c:v>0.15134108066558799</c:v>
                </c:pt>
                <c:pt idx="956">
                  <c:v>0.143608838319778</c:v>
                </c:pt>
                <c:pt idx="957">
                  <c:v>0.14212760329246499</c:v>
                </c:pt>
                <c:pt idx="958">
                  <c:v>0.13464689254760701</c:v>
                </c:pt>
                <c:pt idx="959">
                  <c:v>0.13320468366146099</c:v>
                </c:pt>
                <c:pt idx="960">
                  <c:v>0.12738217413425401</c:v>
                </c:pt>
                <c:pt idx="961">
                  <c:v>0.12598237395286599</c:v>
                </c:pt>
                <c:pt idx="962">
                  <c:v>0.11898073554039</c:v>
                </c:pt>
                <c:pt idx="963">
                  <c:v>0.112203136086464</c:v>
                </c:pt>
                <c:pt idx="964">
                  <c:v>0.110893875360489</c:v>
                </c:pt>
                <c:pt idx="965">
                  <c:v>0.109586596488953</c:v>
                </c:pt>
                <c:pt idx="966">
                  <c:v>0.103131949901581</c:v>
                </c:pt>
                <c:pt idx="967">
                  <c:v>0.103131949901581</c:v>
                </c:pt>
                <c:pt idx="968">
                  <c:v>9.6910908818245003E-2</c:v>
                </c:pt>
                <c:pt idx="969">
                  <c:v>9.5705434679985005E-2</c:v>
                </c:pt>
                <c:pt idx="970">
                  <c:v>8.9773230254650005E-2</c:v>
                </c:pt>
                <c:pt idx="971">
                  <c:v>8.8624887168406996E-2</c:v>
                </c:pt>
                <c:pt idx="972">
                  <c:v>8.2988664507866003E-2</c:v>
                </c:pt>
                <c:pt idx="973">
                  <c:v>8.1900954246520996E-2</c:v>
                </c:pt>
                <c:pt idx="974">
                  <c:v>7.6567888259888001E-2</c:v>
                </c:pt>
                <c:pt idx="975">
                  <c:v>7.6567888259888001E-2</c:v>
                </c:pt>
                <c:pt idx="976">
                  <c:v>7.1486517786979994E-2</c:v>
                </c:pt>
                <c:pt idx="977">
                  <c:v>7.0521719753741996E-2</c:v>
                </c:pt>
                <c:pt idx="978">
                  <c:v>6.5755702555179998E-2</c:v>
                </c:pt>
                <c:pt idx="979">
                  <c:v>6.4861066639422996E-2</c:v>
                </c:pt>
                <c:pt idx="980">
                  <c:v>6.0417328029871001E-2</c:v>
                </c:pt>
                <c:pt idx="981">
                  <c:v>5.9590041637421001E-2</c:v>
                </c:pt>
                <c:pt idx="982">
                  <c:v>5.5398643016814998E-2</c:v>
                </c:pt>
                <c:pt idx="983">
                  <c:v>5.5398643016814998E-2</c:v>
                </c:pt>
                <c:pt idx="984">
                  <c:v>5.1389634609222003E-2</c:v>
                </c:pt>
                <c:pt idx="985">
                  <c:v>5.0645336508750999E-2</c:v>
                </c:pt>
                <c:pt idx="986">
                  <c:v>4.68625202775E-2</c:v>
                </c:pt>
                <c:pt idx="987">
                  <c:v>4.6165399253368003E-2</c:v>
                </c:pt>
                <c:pt idx="988">
                  <c:v>4.2614173144101999E-2</c:v>
                </c:pt>
                <c:pt idx="989">
                  <c:v>4.1966896504163999E-2</c:v>
                </c:pt>
                <c:pt idx="990">
                  <c:v>4.1326835751534001E-2</c:v>
                </c:pt>
                <c:pt idx="991">
                  <c:v>3.8652695715427003E-2</c:v>
                </c:pt>
                <c:pt idx="992">
                  <c:v>3.8057956844568003E-2</c:v>
                </c:pt>
                <c:pt idx="993">
                  <c:v>3.4986261278391002E-2</c:v>
                </c:pt>
                <c:pt idx="994">
                  <c:v>3.4446787089108998E-2</c:v>
                </c:pt>
                <c:pt idx="995">
                  <c:v>3.1623121351004001E-2</c:v>
                </c:pt>
                <c:pt idx="996">
                  <c:v>3.1141664832829999E-2</c:v>
                </c:pt>
                <c:pt idx="997">
                  <c:v>2.8571587055921999E-2</c:v>
                </c:pt>
                <c:pt idx="998">
                  <c:v>2.8150929138063999E-2</c:v>
                </c:pt>
                <c:pt idx="999">
                  <c:v>2.5840047746897001E-2</c:v>
                </c:pt>
                <c:pt idx="1000">
                  <c:v>2.5840047746897001E-2</c:v>
                </c:pt>
                <c:pt idx="1001">
                  <c:v>2.3740440607070999E-2</c:v>
                </c:pt>
                <c:pt idx="1002">
                  <c:v>2.3436959832907001E-2</c:v>
                </c:pt>
                <c:pt idx="1003">
                  <c:v>2.1569060161710001E-2</c:v>
                </c:pt>
                <c:pt idx="1004">
                  <c:v>2.1308045834302999E-2</c:v>
                </c:pt>
                <c:pt idx="1005">
                  <c:v>1.9605476409196999E-2</c:v>
                </c:pt>
                <c:pt idx="1006">
                  <c:v>1.9383963197469999E-2</c:v>
                </c:pt>
                <c:pt idx="1007">
                  <c:v>1.7850242555141001E-2</c:v>
                </c:pt>
                <c:pt idx="1008">
                  <c:v>1.7850242555141001E-2</c:v>
                </c:pt>
                <c:pt idx="1009">
                  <c:v>1.6452938318253001E-2</c:v>
                </c:pt>
                <c:pt idx="1010">
                  <c:v>1.6295902431010999E-2</c:v>
                </c:pt>
                <c:pt idx="1011">
                  <c:v>1.4980390667915001E-2</c:v>
                </c:pt>
                <c:pt idx="1012">
                  <c:v>1.4824476093054E-2</c:v>
                </c:pt>
                <c:pt idx="1013">
                  <c:v>1.3562303967773999E-2</c:v>
                </c:pt>
                <c:pt idx="1014">
                  <c:v>1.3408182188869E-2</c:v>
                </c:pt>
                <c:pt idx="1015">
                  <c:v>1.2200905010104001E-2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8D5-4C20-86AF-443664F48C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73756032"/>
        <c:axId val="1373754368"/>
      </c:scatterChart>
      <c:valAx>
        <c:axId val="1676033728"/>
        <c:scaling>
          <c:orientation val="minMax"/>
          <c:max val="1400"/>
          <c:min val="0"/>
        </c:scaling>
        <c:delete val="0"/>
        <c:axPos val="b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0400"/>
        <c:crosses val="autoZero"/>
        <c:crossBetween val="midCat"/>
      </c:valAx>
      <c:valAx>
        <c:axId val="1676030400"/>
        <c:scaling>
          <c:orientation val="minMax"/>
          <c:min val="0"/>
        </c:scaling>
        <c:delete val="0"/>
        <c:axPos val="l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3728"/>
        <c:crosses val="autoZero"/>
        <c:crossBetween val="midCat"/>
      </c:valAx>
      <c:valAx>
        <c:axId val="1373754368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373756032"/>
        <c:crosses val="max"/>
        <c:crossBetween val="midCat"/>
      </c:valAx>
      <c:valAx>
        <c:axId val="137375603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3737543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atin typeface="LM Roman 10" panose="00000500000000000000" pitchFamily="50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tx1"/>
                </a:solidFill>
              </a:ln>
              <a:effectLst/>
            </c:spPr>
          </c:marker>
          <c:dLbls>
            <c:delete val="1"/>
          </c:dLbls>
          <c:trendline>
            <c:spPr>
              <a:ln w="6350" cap="rnd">
                <a:solidFill>
                  <a:schemeClr val="tx1"/>
                </a:solidFill>
                <a:prstDash val="dash"/>
              </a:ln>
              <a:effectLst/>
            </c:spPr>
            <c:trendlineType val="linear"/>
            <c:forward val="200"/>
            <c:backward val="200"/>
            <c:dispRSqr val="0"/>
            <c:dispEq val="0"/>
          </c:trendline>
          <c:errBars>
            <c:errDir val="y"/>
            <c:errBarType val="both"/>
            <c:errValType val="cust"/>
            <c:noEndCap val="1"/>
            <c:plus>
              <c:numRef>
                <c:f>N_analysis!$H$2:$H$35</c:f>
                <c:numCache>
                  <c:formatCode>General</c:formatCode>
                  <c:ptCount val="34"/>
                  <c:pt idx="0">
                    <c:v>6.4031242374328396</c:v>
                  </c:pt>
                  <c:pt idx="1">
                    <c:v>2.08166599946613</c:v>
                  </c:pt>
                  <c:pt idx="2">
                    <c:v>0.70710678118654702</c:v>
                  </c:pt>
                  <c:pt idx="3">
                    <c:v>0</c:v>
                  </c:pt>
                  <c:pt idx="4">
                    <c:v>0.70710678118654702</c:v>
                  </c:pt>
                  <c:pt idx="5">
                    <c:v>5.4390562906935704</c:v>
                  </c:pt>
                  <c:pt idx="6">
                    <c:v>6.8495741960115</c:v>
                  </c:pt>
                  <c:pt idx="7">
                    <c:v>3.4641016151377499</c:v>
                  </c:pt>
                  <c:pt idx="8">
                    <c:v>2.8284271247461898</c:v>
                  </c:pt>
                  <c:pt idx="9">
                    <c:v>5.5</c:v>
                  </c:pt>
                  <c:pt idx="10">
                    <c:v>4.2426406871192803</c:v>
                  </c:pt>
                  <c:pt idx="11">
                    <c:v>2.3629078131262999</c:v>
                  </c:pt>
                  <c:pt idx="12">
                    <c:v>3.30403793359983</c:v>
                  </c:pt>
                  <c:pt idx="13">
                    <c:v>4.85626742811115</c:v>
                  </c:pt>
                  <c:pt idx="14">
                    <c:v>2.4494897427831699</c:v>
                  </c:pt>
                  <c:pt idx="15">
                    <c:v>4.4347115652166904</c:v>
                  </c:pt>
                  <c:pt idx="16">
                    <c:v>7.8102496759066504</c:v>
                  </c:pt>
                  <c:pt idx="17">
                    <c:v>4.5734742446707397</c:v>
                  </c:pt>
                  <c:pt idx="18">
                    <c:v>2</c:v>
                  </c:pt>
                  <c:pt idx="19">
                    <c:v>6.3442887702247504</c:v>
                  </c:pt>
                  <c:pt idx="20">
                    <c:v>2.9439202887759399</c:v>
                  </c:pt>
                  <c:pt idx="21">
                    <c:v>0.57735026918962495</c:v>
                  </c:pt>
                  <c:pt idx="22">
                    <c:v>1.41421356237309</c:v>
                  </c:pt>
                  <c:pt idx="23">
                    <c:v>4.5825756949558398</c:v>
                  </c:pt>
                  <c:pt idx="24">
                    <c:v>4.2426406871192803</c:v>
                  </c:pt>
                  <c:pt idx="25">
                    <c:v>0.95742710775633799</c:v>
                  </c:pt>
                  <c:pt idx="26">
                    <c:v>0.5</c:v>
                  </c:pt>
                  <c:pt idx="27">
                    <c:v>7.9372539331937704</c:v>
                  </c:pt>
                  <c:pt idx="28">
                    <c:v>0.70710678118654702</c:v>
                  </c:pt>
                  <c:pt idx="29">
                    <c:v>5.5602757725374197</c:v>
                  </c:pt>
                  <c:pt idx="30">
                    <c:v>8.4852813742385695</c:v>
                  </c:pt>
                  <c:pt idx="31">
                    <c:v>4.2031734043061597</c:v>
                  </c:pt>
                  <c:pt idx="32">
                    <c:v>0</c:v>
                  </c:pt>
                  <c:pt idx="33">
                    <c:v>1.8929694486000901</c:v>
                  </c:pt>
                </c:numCache>
              </c:numRef>
            </c:plus>
            <c:minus>
              <c:numRef>
                <c:f>N_analysis!$H$2:$H$35</c:f>
                <c:numCache>
                  <c:formatCode>General</c:formatCode>
                  <c:ptCount val="34"/>
                  <c:pt idx="0">
                    <c:v>6.4031242374328396</c:v>
                  </c:pt>
                  <c:pt idx="1">
                    <c:v>2.08166599946613</c:v>
                  </c:pt>
                  <c:pt idx="2">
                    <c:v>0.70710678118654702</c:v>
                  </c:pt>
                  <c:pt idx="3">
                    <c:v>0</c:v>
                  </c:pt>
                  <c:pt idx="4">
                    <c:v>0.70710678118654702</c:v>
                  </c:pt>
                  <c:pt idx="5">
                    <c:v>5.4390562906935704</c:v>
                  </c:pt>
                  <c:pt idx="6">
                    <c:v>6.8495741960115</c:v>
                  </c:pt>
                  <c:pt idx="7">
                    <c:v>3.4641016151377499</c:v>
                  </c:pt>
                  <c:pt idx="8">
                    <c:v>2.8284271247461898</c:v>
                  </c:pt>
                  <c:pt idx="9">
                    <c:v>5.5</c:v>
                  </c:pt>
                  <c:pt idx="10">
                    <c:v>4.2426406871192803</c:v>
                  </c:pt>
                  <c:pt idx="11">
                    <c:v>2.3629078131262999</c:v>
                  </c:pt>
                  <c:pt idx="12">
                    <c:v>3.30403793359983</c:v>
                  </c:pt>
                  <c:pt idx="13">
                    <c:v>4.85626742811115</c:v>
                  </c:pt>
                  <c:pt idx="14">
                    <c:v>2.4494897427831699</c:v>
                  </c:pt>
                  <c:pt idx="15">
                    <c:v>4.4347115652166904</c:v>
                  </c:pt>
                  <c:pt idx="16">
                    <c:v>7.8102496759066504</c:v>
                  </c:pt>
                  <c:pt idx="17">
                    <c:v>4.5734742446707397</c:v>
                  </c:pt>
                  <c:pt idx="18">
                    <c:v>2</c:v>
                  </c:pt>
                  <c:pt idx="19">
                    <c:v>6.3442887702247504</c:v>
                  </c:pt>
                  <c:pt idx="20">
                    <c:v>2.9439202887759399</c:v>
                  </c:pt>
                  <c:pt idx="21">
                    <c:v>0.57735026918962495</c:v>
                  </c:pt>
                  <c:pt idx="22">
                    <c:v>1.41421356237309</c:v>
                  </c:pt>
                  <c:pt idx="23">
                    <c:v>4.5825756949558398</c:v>
                  </c:pt>
                  <c:pt idx="24">
                    <c:v>4.2426406871192803</c:v>
                  </c:pt>
                  <c:pt idx="25">
                    <c:v>0.95742710775633799</c:v>
                  </c:pt>
                  <c:pt idx="26">
                    <c:v>0.5</c:v>
                  </c:pt>
                  <c:pt idx="27">
                    <c:v>7.9372539331937704</c:v>
                  </c:pt>
                  <c:pt idx="28">
                    <c:v>0.70710678118654702</c:v>
                  </c:pt>
                  <c:pt idx="29">
                    <c:v>5.5602757725374197</c:v>
                  </c:pt>
                  <c:pt idx="30">
                    <c:v>8.4852813742385695</c:v>
                  </c:pt>
                  <c:pt idx="31">
                    <c:v>4.2031734043061597</c:v>
                  </c:pt>
                  <c:pt idx="32">
                    <c:v>0</c:v>
                  </c:pt>
                  <c:pt idx="33">
                    <c:v>1.8929694486000901</c:v>
                  </c:pt>
                </c:numCache>
              </c:numRef>
            </c:minus>
            <c:spPr>
              <a:noFill/>
              <a:ln w="3175" cap="flat" cmpd="sng" algn="ctr">
                <a:solidFill>
                  <a:schemeClr val="bg1">
                    <a:lumMod val="75000"/>
                  </a:schemeClr>
                </a:solidFill>
                <a:round/>
              </a:ln>
              <a:effectLst/>
            </c:spPr>
          </c:errBars>
          <c:xVal>
            <c:numRef>
              <c:f>N_analysis!$B$2:$B$35</c:f>
              <c:numCache>
                <c:formatCode>0</c:formatCode>
                <c:ptCount val="34"/>
                <c:pt idx="0">
                  <c:v>1800</c:v>
                </c:pt>
                <c:pt idx="1">
                  <c:v>2000</c:v>
                </c:pt>
                <c:pt idx="2">
                  <c:v>2200</c:v>
                </c:pt>
                <c:pt idx="3">
                  <c:v>2400</c:v>
                </c:pt>
                <c:pt idx="4">
                  <c:v>2600</c:v>
                </c:pt>
                <c:pt idx="5">
                  <c:v>2800</c:v>
                </c:pt>
                <c:pt idx="6">
                  <c:v>3000</c:v>
                </c:pt>
                <c:pt idx="7">
                  <c:v>3200</c:v>
                </c:pt>
                <c:pt idx="8">
                  <c:v>3400</c:v>
                </c:pt>
                <c:pt idx="9">
                  <c:v>3600</c:v>
                </c:pt>
                <c:pt idx="10">
                  <c:v>3800</c:v>
                </c:pt>
                <c:pt idx="11">
                  <c:v>4000</c:v>
                </c:pt>
                <c:pt idx="12">
                  <c:v>4200</c:v>
                </c:pt>
                <c:pt idx="13">
                  <c:v>4400</c:v>
                </c:pt>
                <c:pt idx="14">
                  <c:v>4600</c:v>
                </c:pt>
                <c:pt idx="15">
                  <c:v>4800</c:v>
                </c:pt>
                <c:pt idx="16">
                  <c:v>5000</c:v>
                </c:pt>
                <c:pt idx="17">
                  <c:v>5200</c:v>
                </c:pt>
                <c:pt idx="18">
                  <c:v>5400</c:v>
                </c:pt>
                <c:pt idx="19">
                  <c:v>5600</c:v>
                </c:pt>
                <c:pt idx="20">
                  <c:v>5800</c:v>
                </c:pt>
                <c:pt idx="21">
                  <c:v>6000</c:v>
                </c:pt>
                <c:pt idx="22">
                  <c:v>6200</c:v>
                </c:pt>
                <c:pt idx="23">
                  <c:v>6400</c:v>
                </c:pt>
                <c:pt idx="24">
                  <c:v>6600</c:v>
                </c:pt>
                <c:pt idx="25">
                  <c:v>6800</c:v>
                </c:pt>
                <c:pt idx="26">
                  <c:v>7000</c:v>
                </c:pt>
                <c:pt idx="27">
                  <c:v>7200</c:v>
                </c:pt>
                <c:pt idx="28">
                  <c:v>7400</c:v>
                </c:pt>
                <c:pt idx="29">
                  <c:v>7600</c:v>
                </c:pt>
                <c:pt idx="30">
                  <c:v>7800</c:v>
                </c:pt>
                <c:pt idx="31">
                  <c:v>8000</c:v>
                </c:pt>
                <c:pt idx="32">
                  <c:v>8200</c:v>
                </c:pt>
                <c:pt idx="33">
                  <c:v>8400</c:v>
                </c:pt>
              </c:numCache>
            </c:numRef>
          </c:xVal>
          <c:yVal>
            <c:numRef>
              <c:f>N_analysis!$G$2:$G$35</c:f>
              <c:numCache>
                <c:formatCode>0</c:formatCode>
                <c:ptCount val="34"/>
                <c:pt idx="0">
                  <c:v>23.5</c:v>
                </c:pt>
                <c:pt idx="1">
                  <c:v>19.3333333333333</c:v>
                </c:pt>
                <c:pt idx="2">
                  <c:v>13.5</c:v>
                </c:pt>
                <c:pt idx="3">
                  <c:v>18</c:v>
                </c:pt>
                <c:pt idx="4">
                  <c:v>11.5</c:v>
                </c:pt>
                <c:pt idx="5">
                  <c:v>17.75</c:v>
                </c:pt>
                <c:pt idx="6">
                  <c:v>15.25</c:v>
                </c:pt>
                <c:pt idx="7">
                  <c:v>15</c:v>
                </c:pt>
                <c:pt idx="8">
                  <c:v>14</c:v>
                </c:pt>
                <c:pt idx="9">
                  <c:v>19.25</c:v>
                </c:pt>
                <c:pt idx="10">
                  <c:v>16</c:v>
                </c:pt>
                <c:pt idx="11">
                  <c:v>22.25</c:v>
                </c:pt>
                <c:pt idx="12">
                  <c:v>24.25</c:v>
                </c:pt>
                <c:pt idx="13">
                  <c:v>18.75</c:v>
                </c:pt>
                <c:pt idx="14">
                  <c:v>23</c:v>
                </c:pt>
                <c:pt idx="15">
                  <c:v>18.5</c:v>
                </c:pt>
                <c:pt idx="16">
                  <c:v>19</c:v>
                </c:pt>
                <c:pt idx="17">
                  <c:v>16.25</c:v>
                </c:pt>
                <c:pt idx="18">
                  <c:v>14</c:v>
                </c:pt>
                <c:pt idx="19">
                  <c:v>13.25</c:v>
                </c:pt>
                <c:pt idx="20">
                  <c:v>10</c:v>
                </c:pt>
                <c:pt idx="21">
                  <c:v>11.5</c:v>
                </c:pt>
                <c:pt idx="22">
                  <c:v>11</c:v>
                </c:pt>
                <c:pt idx="23">
                  <c:v>10</c:v>
                </c:pt>
                <c:pt idx="24">
                  <c:v>8</c:v>
                </c:pt>
                <c:pt idx="25">
                  <c:v>10.75</c:v>
                </c:pt>
                <c:pt idx="26">
                  <c:v>5.25</c:v>
                </c:pt>
                <c:pt idx="27">
                  <c:v>14</c:v>
                </c:pt>
                <c:pt idx="28">
                  <c:v>25.5</c:v>
                </c:pt>
                <c:pt idx="29">
                  <c:v>14.25</c:v>
                </c:pt>
                <c:pt idx="30">
                  <c:v>16</c:v>
                </c:pt>
                <c:pt idx="31">
                  <c:v>11.5</c:v>
                </c:pt>
                <c:pt idx="32">
                  <c:v>12</c:v>
                </c:pt>
                <c:pt idx="33">
                  <c:v>13.25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D7E-43BE-BD06-9E76CED91AD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676033728"/>
        <c:axId val="1676030400"/>
      </c:scatterChart>
      <c:valAx>
        <c:axId val="1676033728"/>
        <c:scaling>
          <c:orientation val="minMax"/>
          <c:max val="8600"/>
          <c:min val="1600"/>
        </c:scaling>
        <c:delete val="0"/>
        <c:axPos val="b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0400"/>
        <c:crosses val="autoZero"/>
        <c:crossBetween val="midCat"/>
      </c:valAx>
      <c:valAx>
        <c:axId val="1676030400"/>
        <c:scaling>
          <c:orientation val="minMax"/>
          <c:min val="0"/>
        </c:scaling>
        <c:delete val="0"/>
        <c:axPos val="l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37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atin typeface="LM Roman 10" panose="00000500000000000000" pitchFamily="50" charset="0"/>
        </a:defRPr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tx1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7E8E6E6F-506D-4B1D-A385-2C8E06F66274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EA6F-44BE-AC1E-932B303BFE6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E6939AED-2C8D-4429-ADEA-3D53ED02D51B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EA6F-44BE-AC1E-932B303BFE6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A785313A-7494-49D8-8297-90F5346D2483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EA6F-44BE-AC1E-932B303BFE6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C03B5B51-8919-4DD7-9ACA-68EB61735367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EA6F-44BE-AC1E-932B303BFE6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ACD7D15-C060-4A35-B874-CDE13ACB4F69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EA6F-44BE-AC1E-932B303BFE6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1A61AB06-BBF0-4580-8E0B-37A05441CB9B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EA6F-44BE-AC1E-932B303BFE6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M Roman 10" panose="00000500000000000000" pitchFamily="50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xVal>
            <c:numRef>
              <c:f>S_analysis!$B$2:$B$7</c:f>
              <c:numCache>
                <c:formatCode>0</c:formatCode>
                <c:ptCount val="6"/>
                <c:pt idx="0">
                  <c:v>200</c:v>
                </c:pt>
                <c:pt idx="1">
                  <c:v>400</c:v>
                </c:pt>
                <c:pt idx="2">
                  <c:v>600</c:v>
                </c:pt>
                <c:pt idx="3">
                  <c:v>800</c:v>
                </c:pt>
                <c:pt idx="4">
                  <c:v>1000</c:v>
                </c:pt>
                <c:pt idx="5">
                  <c:v>1200</c:v>
                </c:pt>
              </c:numCache>
            </c:numRef>
          </c:xVal>
          <c:yVal>
            <c:numRef>
              <c:f>S_analysis!$G$2:$G$7</c:f>
              <c:numCache>
                <c:formatCode>0</c:formatCode>
                <c:ptCount val="6"/>
                <c:pt idx="0">
                  <c:v>49</c:v>
                </c:pt>
                <c:pt idx="1">
                  <c:v>34</c:v>
                </c:pt>
                <c:pt idx="2">
                  <c:v>30.3333333333333</c:v>
                </c:pt>
                <c:pt idx="3">
                  <c:v>43.6666666666666</c:v>
                </c:pt>
                <c:pt idx="4">
                  <c:v>58.5</c:v>
                </c:pt>
                <c:pt idx="5">
                  <c:v>22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S_analysis!$A$2:$A$7</c15:f>
                <c15:dlblRangeCache>
                  <c:ptCount val="6"/>
                  <c:pt idx="0">
                    <c:v>0</c:v>
                  </c:pt>
                  <c:pt idx="1">
                    <c:v>1</c:v>
                  </c:pt>
                  <c:pt idx="2">
                    <c:v>2</c:v>
                  </c:pt>
                  <c:pt idx="3">
                    <c:v>3</c:v>
                  </c:pt>
                  <c:pt idx="4">
                    <c:v>4</c:v>
                  </c:pt>
                  <c:pt idx="5">
                    <c:v>5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EA6F-44BE-AC1E-932B303BFE6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676033728"/>
        <c:axId val="1676030400"/>
      </c:scatterChart>
      <c:scatterChart>
        <c:scatterStyle val="lineMarker"/>
        <c:varyColors val="0"/>
        <c:ser>
          <c:idx val="3"/>
          <c:order val="1"/>
          <c:spPr>
            <a:ln w="635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S_analysis!$U$2:$U$6873</c:f>
              <c:numCache>
                <c:formatCode>General</c:formatCode>
                <c:ptCount val="6872"/>
                <c:pt idx="0">
                  <c:v>200</c:v>
                </c:pt>
                <c:pt idx="1">
                  <c:v>201</c:v>
                </c:pt>
                <c:pt idx="2">
                  <c:v>202</c:v>
                </c:pt>
                <c:pt idx="3">
                  <c:v>203</c:v>
                </c:pt>
                <c:pt idx="4">
                  <c:v>204</c:v>
                </c:pt>
                <c:pt idx="5">
                  <c:v>205</c:v>
                </c:pt>
                <c:pt idx="6">
                  <c:v>206</c:v>
                </c:pt>
                <c:pt idx="7">
                  <c:v>207</c:v>
                </c:pt>
                <c:pt idx="8">
                  <c:v>208</c:v>
                </c:pt>
                <c:pt idx="9">
                  <c:v>209</c:v>
                </c:pt>
                <c:pt idx="10">
                  <c:v>210</c:v>
                </c:pt>
                <c:pt idx="11">
                  <c:v>211</c:v>
                </c:pt>
                <c:pt idx="12">
                  <c:v>212</c:v>
                </c:pt>
                <c:pt idx="13">
                  <c:v>213</c:v>
                </c:pt>
                <c:pt idx="14">
                  <c:v>214</c:v>
                </c:pt>
                <c:pt idx="15">
                  <c:v>215</c:v>
                </c:pt>
                <c:pt idx="16">
                  <c:v>216</c:v>
                </c:pt>
                <c:pt idx="17">
                  <c:v>217</c:v>
                </c:pt>
                <c:pt idx="18">
                  <c:v>218</c:v>
                </c:pt>
                <c:pt idx="19">
                  <c:v>219</c:v>
                </c:pt>
                <c:pt idx="20">
                  <c:v>220</c:v>
                </c:pt>
                <c:pt idx="21">
                  <c:v>221</c:v>
                </c:pt>
                <c:pt idx="22">
                  <c:v>222</c:v>
                </c:pt>
                <c:pt idx="23">
                  <c:v>223</c:v>
                </c:pt>
                <c:pt idx="24">
                  <c:v>224</c:v>
                </c:pt>
                <c:pt idx="25">
                  <c:v>225</c:v>
                </c:pt>
                <c:pt idx="26">
                  <c:v>226</c:v>
                </c:pt>
                <c:pt idx="27">
                  <c:v>227</c:v>
                </c:pt>
                <c:pt idx="28">
                  <c:v>228</c:v>
                </c:pt>
                <c:pt idx="29">
                  <c:v>229</c:v>
                </c:pt>
                <c:pt idx="30">
                  <c:v>230</c:v>
                </c:pt>
                <c:pt idx="31">
                  <c:v>231</c:v>
                </c:pt>
                <c:pt idx="32">
                  <c:v>232</c:v>
                </c:pt>
                <c:pt idx="33">
                  <c:v>233</c:v>
                </c:pt>
                <c:pt idx="34">
                  <c:v>234</c:v>
                </c:pt>
                <c:pt idx="35">
                  <c:v>235</c:v>
                </c:pt>
                <c:pt idx="36">
                  <c:v>236</c:v>
                </c:pt>
                <c:pt idx="37">
                  <c:v>237</c:v>
                </c:pt>
                <c:pt idx="38">
                  <c:v>238</c:v>
                </c:pt>
                <c:pt idx="39">
                  <c:v>239</c:v>
                </c:pt>
                <c:pt idx="40">
                  <c:v>240</c:v>
                </c:pt>
                <c:pt idx="41">
                  <c:v>241</c:v>
                </c:pt>
                <c:pt idx="42">
                  <c:v>242</c:v>
                </c:pt>
                <c:pt idx="43">
                  <c:v>243</c:v>
                </c:pt>
                <c:pt idx="44">
                  <c:v>244</c:v>
                </c:pt>
                <c:pt idx="45">
                  <c:v>245</c:v>
                </c:pt>
                <c:pt idx="46">
                  <c:v>246</c:v>
                </c:pt>
                <c:pt idx="47">
                  <c:v>247</c:v>
                </c:pt>
                <c:pt idx="48">
                  <c:v>248</c:v>
                </c:pt>
                <c:pt idx="49">
                  <c:v>249</c:v>
                </c:pt>
                <c:pt idx="50">
                  <c:v>250</c:v>
                </c:pt>
                <c:pt idx="51">
                  <c:v>251</c:v>
                </c:pt>
                <c:pt idx="52">
                  <c:v>252</c:v>
                </c:pt>
                <c:pt idx="53">
                  <c:v>253</c:v>
                </c:pt>
                <c:pt idx="54">
                  <c:v>254</c:v>
                </c:pt>
                <c:pt idx="55">
                  <c:v>255</c:v>
                </c:pt>
                <c:pt idx="56">
                  <c:v>256</c:v>
                </c:pt>
                <c:pt idx="57">
                  <c:v>257</c:v>
                </c:pt>
                <c:pt idx="58">
                  <c:v>258</c:v>
                </c:pt>
                <c:pt idx="59">
                  <c:v>259</c:v>
                </c:pt>
                <c:pt idx="60">
                  <c:v>260</c:v>
                </c:pt>
                <c:pt idx="61">
                  <c:v>261</c:v>
                </c:pt>
                <c:pt idx="62">
                  <c:v>262</c:v>
                </c:pt>
                <c:pt idx="63">
                  <c:v>263</c:v>
                </c:pt>
                <c:pt idx="64">
                  <c:v>264</c:v>
                </c:pt>
                <c:pt idx="65">
                  <c:v>265</c:v>
                </c:pt>
                <c:pt idx="66">
                  <c:v>266</c:v>
                </c:pt>
                <c:pt idx="67">
                  <c:v>267</c:v>
                </c:pt>
                <c:pt idx="68">
                  <c:v>268</c:v>
                </c:pt>
                <c:pt idx="69">
                  <c:v>269</c:v>
                </c:pt>
                <c:pt idx="70">
                  <c:v>270</c:v>
                </c:pt>
                <c:pt idx="71">
                  <c:v>271</c:v>
                </c:pt>
                <c:pt idx="72">
                  <c:v>272</c:v>
                </c:pt>
                <c:pt idx="73">
                  <c:v>273</c:v>
                </c:pt>
                <c:pt idx="74">
                  <c:v>274</c:v>
                </c:pt>
                <c:pt idx="75">
                  <c:v>275</c:v>
                </c:pt>
                <c:pt idx="76">
                  <c:v>276</c:v>
                </c:pt>
                <c:pt idx="77">
                  <c:v>277</c:v>
                </c:pt>
                <c:pt idx="78">
                  <c:v>278</c:v>
                </c:pt>
                <c:pt idx="79">
                  <c:v>279</c:v>
                </c:pt>
                <c:pt idx="80">
                  <c:v>280</c:v>
                </c:pt>
                <c:pt idx="81">
                  <c:v>281</c:v>
                </c:pt>
                <c:pt idx="82">
                  <c:v>282</c:v>
                </c:pt>
                <c:pt idx="83">
                  <c:v>283</c:v>
                </c:pt>
                <c:pt idx="84">
                  <c:v>284</c:v>
                </c:pt>
                <c:pt idx="85">
                  <c:v>285</c:v>
                </c:pt>
                <c:pt idx="86">
                  <c:v>286</c:v>
                </c:pt>
                <c:pt idx="87">
                  <c:v>287</c:v>
                </c:pt>
                <c:pt idx="88">
                  <c:v>288</c:v>
                </c:pt>
                <c:pt idx="89">
                  <c:v>289</c:v>
                </c:pt>
                <c:pt idx="90">
                  <c:v>290</c:v>
                </c:pt>
                <c:pt idx="91">
                  <c:v>291</c:v>
                </c:pt>
                <c:pt idx="92">
                  <c:v>292</c:v>
                </c:pt>
                <c:pt idx="93">
                  <c:v>293</c:v>
                </c:pt>
                <c:pt idx="94">
                  <c:v>294</c:v>
                </c:pt>
                <c:pt idx="95">
                  <c:v>295</c:v>
                </c:pt>
                <c:pt idx="96">
                  <c:v>296</c:v>
                </c:pt>
                <c:pt idx="97">
                  <c:v>297</c:v>
                </c:pt>
                <c:pt idx="98">
                  <c:v>298</c:v>
                </c:pt>
                <c:pt idx="99">
                  <c:v>299</c:v>
                </c:pt>
                <c:pt idx="100">
                  <c:v>300</c:v>
                </c:pt>
                <c:pt idx="101">
                  <c:v>301</c:v>
                </c:pt>
                <c:pt idx="102">
                  <c:v>302</c:v>
                </c:pt>
                <c:pt idx="103">
                  <c:v>303</c:v>
                </c:pt>
                <c:pt idx="104">
                  <c:v>304</c:v>
                </c:pt>
                <c:pt idx="105">
                  <c:v>305</c:v>
                </c:pt>
                <c:pt idx="106">
                  <c:v>306</c:v>
                </c:pt>
                <c:pt idx="107">
                  <c:v>307</c:v>
                </c:pt>
                <c:pt idx="108">
                  <c:v>308</c:v>
                </c:pt>
                <c:pt idx="109">
                  <c:v>309</c:v>
                </c:pt>
                <c:pt idx="110">
                  <c:v>310</c:v>
                </c:pt>
                <c:pt idx="111">
                  <c:v>311</c:v>
                </c:pt>
                <c:pt idx="112">
                  <c:v>312</c:v>
                </c:pt>
                <c:pt idx="113">
                  <c:v>313</c:v>
                </c:pt>
                <c:pt idx="114">
                  <c:v>314</c:v>
                </c:pt>
                <c:pt idx="115">
                  <c:v>315</c:v>
                </c:pt>
                <c:pt idx="116">
                  <c:v>316</c:v>
                </c:pt>
                <c:pt idx="117">
                  <c:v>317</c:v>
                </c:pt>
                <c:pt idx="118">
                  <c:v>318</c:v>
                </c:pt>
                <c:pt idx="119">
                  <c:v>319</c:v>
                </c:pt>
                <c:pt idx="120">
                  <c:v>320</c:v>
                </c:pt>
                <c:pt idx="121">
                  <c:v>321</c:v>
                </c:pt>
                <c:pt idx="122">
                  <c:v>322</c:v>
                </c:pt>
                <c:pt idx="123">
                  <c:v>323</c:v>
                </c:pt>
                <c:pt idx="124">
                  <c:v>324</c:v>
                </c:pt>
                <c:pt idx="125">
                  <c:v>325</c:v>
                </c:pt>
                <c:pt idx="126">
                  <c:v>326</c:v>
                </c:pt>
                <c:pt idx="127">
                  <c:v>327</c:v>
                </c:pt>
                <c:pt idx="128">
                  <c:v>328</c:v>
                </c:pt>
                <c:pt idx="129">
                  <c:v>329</c:v>
                </c:pt>
                <c:pt idx="130">
                  <c:v>330</c:v>
                </c:pt>
                <c:pt idx="131">
                  <c:v>331</c:v>
                </c:pt>
                <c:pt idx="132">
                  <c:v>332</c:v>
                </c:pt>
                <c:pt idx="133">
                  <c:v>333</c:v>
                </c:pt>
                <c:pt idx="134">
                  <c:v>334</c:v>
                </c:pt>
                <c:pt idx="135">
                  <c:v>335</c:v>
                </c:pt>
                <c:pt idx="136">
                  <c:v>336</c:v>
                </c:pt>
                <c:pt idx="137">
                  <c:v>337</c:v>
                </c:pt>
                <c:pt idx="138">
                  <c:v>338</c:v>
                </c:pt>
                <c:pt idx="139">
                  <c:v>339</c:v>
                </c:pt>
                <c:pt idx="140">
                  <c:v>340</c:v>
                </c:pt>
                <c:pt idx="141">
                  <c:v>341</c:v>
                </c:pt>
                <c:pt idx="142">
                  <c:v>342</c:v>
                </c:pt>
                <c:pt idx="143">
                  <c:v>343</c:v>
                </c:pt>
                <c:pt idx="144">
                  <c:v>344</c:v>
                </c:pt>
                <c:pt idx="145">
                  <c:v>345</c:v>
                </c:pt>
                <c:pt idx="146">
                  <c:v>346</c:v>
                </c:pt>
                <c:pt idx="147">
                  <c:v>347</c:v>
                </c:pt>
                <c:pt idx="148">
                  <c:v>348</c:v>
                </c:pt>
                <c:pt idx="149">
                  <c:v>349</c:v>
                </c:pt>
                <c:pt idx="150">
                  <c:v>350</c:v>
                </c:pt>
                <c:pt idx="151">
                  <c:v>351</c:v>
                </c:pt>
                <c:pt idx="152">
                  <c:v>352</c:v>
                </c:pt>
                <c:pt idx="153">
                  <c:v>353</c:v>
                </c:pt>
                <c:pt idx="154">
                  <c:v>354</c:v>
                </c:pt>
                <c:pt idx="155">
                  <c:v>355</c:v>
                </c:pt>
                <c:pt idx="156">
                  <c:v>356</c:v>
                </c:pt>
                <c:pt idx="157">
                  <c:v>357</c:v>
                </c:pt>
                <c:pt idx="158">
                  <c:v>358</c:v>
                </c:pt>
                <c:pt idx="159">
                  <c:v>359</c:v>
                </c:pt>
                <c:pt idx="160">
                  <c:v>360</c:v>
                </c:pt>
                <c:pt idx="161">
                  <c:v>361</c:v>
                </c:pt>
                <c:pt idx="162">
                  <c:v>362</c:v>
                </c:pt>
                <c:pt idx="163">
                  <c:v>363</c:v>
                </c:pt>
                <c:pt idx="164">
                  <c:v>364</c:v>
                </c:pt>
                <c:pt idx="165">
                  <c:v>365</c:v>
                </c:pt>
                <c:pt idx="166">
                  <c:v>366</c:v>
                </c:pt>
                <c:pt idx="167">
                  <c:v>367</c:v>
                </c:pt>
                <c:pt idx="168">
                  <c:v>368</c:v>
                </c:pt>
                <c:pt idx="169">
                  <c:v>369</c:v>
                </c:pt>
                <c:pt idx="170">
                  <c:v>370</c:v>
                </c:pt>
                <c:pt idx="171">
                  <c:v>371</c:v>
                </c:pt>
                <c:pt idx="172">
                  <c:v>372</c:v>
                </c:pt>
                <c:pt idx="173">
                  <c:v>373</c:v>
                </c:pt>
                <c:pt idx="174">
                  <c:v>374</c:v>
                </c:pt>
                <c:pt idx="175">
                  <c:v>375</c:v>
                </c:pt>
                <c:pt idx="176">
                  <c:v>376</c:v>
                </c:pt>
                <c:pt idx="177">
                  <c:v>377</c:v>
                </c:pt>
                <c:pt idx="178">
                  <c:v>378</c:v>
                </c:pt>
                <c:pt idx="179">
                  <c:v>379</c:v>
                </c:pt>
                <c:pt idx="180">
                  <c:v>380</c:v>
                </c:pt>
                <c:pt idx="181">
                  <c:v>381</c:v>
                </c:pt>
                <c:pt idx="182">
                  <c:v>382</c:v>
                </c:pt>
                <c:pt idx="183">
                  <c:v>383</c:v>
                </c:pt>
                <c:pt idx="184">
                  <c:v>384</c:v>
                </c:pt>
                <c:pt idx="185">
                  <c:v>385</c:v>
                </c:pt>
                <c:pt idx="186">
                  <c:v>386</c:v>
                </c:pt>
                <c:pt idx="187">
                  <c:v>387</c:v>
                </c:pt>
                <c:pt idx="188">
                  <c:v>388</c:v>
                </c:pt>
                <c:pt idx="189">
                  <c:v>389</c:v>
                </c:pt>
                <c:pt idx="190">
                  <c:v>390</c:v>
                </c:pt>
                <c:pt idx="191">
                  <c:v>391</c:v>
                </c:pt>
                <c:pt idx="192">
                  <c:v>392</c:v>
                </c:pt>
                <c:pt idx="193">
                  <c:v>393</c:v>
                </c:pt>
                <c:pt idx="194">
                  <c:v>394</c:v>
                </c:pt>
                <c:pt idx="195">
                  <c:v>395</c:v>
                </c:pt>
                <c:pt idx="196">
                  <c:v>396</c:v>
                </c:pt>
                <c:pt idx="197">
                  <c:v>397</c:v>
                </c:pt>
                <c:pt idx="198">
                  <c:v>398</c:v>
                </c:pt>
                <c:pt idx="199">
                  <c:v>399</c:v>
                </c:pt>
                <c:pt idx="200">
                  <c:v>400</c:v>
                </c:pt>
                <c:pt idx="201">
                  <c:v>401</c:v>
                </c:pt>
                <c:pt idx="202">
                  <c:v>402</c:v>
                </c:pt>
                <c:pt idx="203">
                  <c:v>403</c:v>
                </c:pt>
                <c:pt idx="204">
                  <c:v>404</c:v>
                </c:pt>
                <c:pt idx="205">
                  <c:v>405</c:v>
                </c:pt>
                <c:pt idx="206">
                  <c:v>406</c:v>
                </c:pt>
                <c:pt idx="207">
                  <c:v>407</c:v>
                </c:pt>
                <c:pt idx="208">
                  <c:v>408</c:v>
                </c:pt>
                <c:pt idx="209">
                  <c:v>409</c:v>
                </c:pt>
                <c:pt idx="210">
                  <c:v>410</c:v>
                </c:pt>
                <c:pt idx="211">
                  <c:v>411</c:v>
                </c:pt>
                <c:pt idx="212">
                  <c:v>412</c:v>
                </c:pt>
                <c:pt idx="213">
                  <c:v>413</c:v>
                </c:pt>
                <c:pt idx="214">
                  <c:v>414</c:v>
                </c:pt>
                <c:pt idx="215">
                  <c:v>415</c:v>
                </c:pt>
                <c:pt idx="216">
                  <c:v>416</c:v>
                </c:pt>
                <c:pt idx="217">
                  <c:v>417</c:v>
                </c:pt>
                <c:pt idx="218">
                  <c:v>418</c:v>
                </c:pt>
                <c:pt idx="219">
                  <c:v>419</c:v>
                </c:pt>
                <c:pt idx="220">
                  <c:v>420</c:v>
                </c:pt>
                <c:pt idx="221">
                  <c:v>421</c:v>
                </c:pt>
                <c:pt idx="222">
                  <c:v>422</c:v>
                </c:pt>
                <c:pt idx="223">
                  <c:v>423</c:v>
                </c:pt>
                <c:pt idx="224">
                  <c:v>424</c:v>
                </c:pt>
                <c:pt idx="225">
                  <c:v>425</c:v>
                </c:pt>
                <c:pt idx="226">
                  <c:v>426</c:v>
                </c:pt>
                <c:pt idx="227">
                  <c:v>427</c:v>
                </c:pt>
                <c:pt idx="228">
                  <c:v>428</c:v>
                </c:pt>
                <c:pt idx="229">
                  <c:v>429</c:v>
                </c:pt>
                <c:pt idx="230">
                  <c:v>430</c:v>
                </c:pt>
                <c:pt idx="231">
                  <c:v>431</c:v>
                </c:pt>
                <c:pt idx="232">
                  <c:v>432</c:v>
                </c:pt>
                <c:pt idx="233">
                  <c:v>433</c:v>
                </c:pt>
                <c:pt idx="234">
                  <c:v>434</c:v>
                </c:pt>
                <c:pt idx="235">
                  <c:v>435</c:v>
                </c:pt>
                <c:pt idx="236">
                  <c:v>436</c:v>
                </c:pt>
                <c:pt idx="237">
                  <c:v>437</c:v>
                </c:pt>
                <c:pt idx="238">
                  <c:v>438</c:v>
                </c:pt>
                <c:pt idx="239">
                  <c:v>439</c:v>
                </c:pt>
                <c:pt idx="240">
                  <c:v>440</c:v>
                </c:pt>
                <c:pt idx="241">
                  <c:v>441</c:v>
                </c:pt>
                <c:pt idx="242">
                  <c:v>442</c:v>
                </c:pt>
                <c:pt idx="243">
                  <c:v>443</c:v>
                </c:pt>
                <c:pt idx="244">
                  <c:v>444</c:v>
                </c:pt>
                <c:pt idx="245">
                  <c:v>445</c:v>
                </c:pt>
                <c:pt idx="246">
                  <c:v>446</c:v>
                </c:pt>
                <c:pt idx="247">
                  <c:v>447</c:v>
                </c:pt>
                <c:pt idx="248">
                  <c:v>448</c:v>
                </c:pt>
                <c:pt idx="249">
                  <c:v>449</c:v>
                </c:pt>
                <c:pt idx="250">
                  <c:v>450</c:v>
                </c:pt>
                <c:pt idx="251">
                  <c:v>451</c:v>
                </c:pt>
                <c:pt idx="252">
                  <c:v>452</c:v>
                </c:pt>
                <c:pt idx="253">
                  <c:v>453</c:v>
                </c:pt>
                <c:pt idx="254">
                  <c:v>454</c:v>
                </c:pt>
                <c:pt idx="255">
                  <c:v>455</c:v>
                </c:pt>
                <c:pt idx="256">
                  <c:v>456</c:v>
                </c:pt>
                <c:pt idx="257">
                  <c:v>457</c:v>
                </c:pt>
                <c:pt idx="258">
                  <c:v>458</c:v>
                </c:pt>
                <c:pt idx="259">
                  <c:v>459</c:v>
                </c:pt>
                <c:pt idx="260">
                  <c:v>460</c:v>
                </c:pt>
                <c:pt idx="261">
                  <c:v>461</c:v>
                </c:pt>
                <c:pt idx="262">
                  <c:v>462</c:v>
                </c:pt>
                <c:pt idx="263">
                  <c:v>463</c:v>
                </c:pt>
                <c:pt idx="264">
                  <c:v>464</c:v>
                </c:pt>
                <c:pt idx="265">
                  <c:v>465</c:v>
                </c:pt>
                <c:pt idx="266">
                  <c:v>466</c:v>
                </c:pt>
                <c:pt idx="267">
                  <c:v>467</c:v>
                </c:pt>
                <c:pt idx="268">
                  <c:v>468</c:v>
                </c:pt>
                <c:pt idx="269">
                  <c:v>469</c:v>
                </c:pt>
                <c:pt idx="270">
                  <c:v>470</c:v>
                </c:pt>
                <c:pt idx="271">
                  <c:v>471</c:v>
                </c:pt>
                <c:pt idx="272">
                  <c:v>472</c:v>
                </c:pt>
                <c:pt idx="273">
                  <c:v>473</c:v>
                </c:pt>
                <c:pt idx="274">
                  <c:v>474</c:v>
                </c:pt>
                <c:pt idx="275">
                  <c:v>475</c:v>
                </c:pt>
                <c:pt idx="276">
                  <c:v>476</c:v>
                </c:pt>
                <c:pt idx="277">
                  <c:v>477</c:v>
                </c:pt>
                <c:pt idx="278">
                  <c:v>478</c:v>
                </c:pt>
                <c:pt idx="279">
                  <c:v>479</c:v>
                </c:pt>
                <c:pt idx="280">
                  <c:v>480</c:v>
                </c:pt>
                <c:pt idx="281">
                  <c:v>481</c:v>
                </c:pt>
                <c:pt idx="282">
                  <c:v>482</c:v>
                </c:pt>
                <c:pt idx="283">
                  <c:v>483</c:v>
                </c:pt>
                <c:pt idx="284">
                  <c:v>484</c:v>
                </c:pt>
                <c:pt idx="285">
                  <c:v>485</c:v>
                </c:pt>
                <c:pt idx="286">
                  <c:v>486</c:v>
                </c:pt>
                <c:pt idx="287">
                  <c:v>487</c:v>
                </c:pt>
                <c:pt idx="288">
                  <c:v>488</c:v>
                </c:pt>
                <c:pt idx="289">
                  <c:v>489</c:v>
                </c:pt>
                <c:pt idx="290">
                  <c:v>490</c:v>
                </c:pt>
                <c:pt idx="291">
                  <c:v>491</c:v>
                </c:pt>
                <c:pt idx="292">
                  <c:v>492</c:v>
                </c:pt>
                <c:pt idx="293">
                  <c:v>493</c:v>
                </c:pt>
                <c:pt idx="294">
                  <c:v>494</c:v>
                </c:pt>
                <c:pt idx="295">
                  <c:v>495</c:v>
                </c:pt>
                <c:pt idx="296">
                  <c:v>496</c:v>
                </c:pt>
                <c:pt idx="297">
                  <c:v>497</c:v>
                </c:pt>
                <c:pt idx="298">
                  <c:v>498</c:v>
                </c:pt>
                <c:pt idx="299">
                  <c:v>499</c:v>
                </c:pt>
                <c:pt idx="300">
                  <c:v>500</c:v>
                </c:pt>
                <c:pt idx="301">
                  <c:v>501</c:v>
                </c:pt>
                <c:pt idx="302">
                  <c:v>502</c:v>
                </c:pt>
                <c:pt idx="303">
                  <c:v>503</c:v>
                </c:pt>
                <c:pt idx="304">
                  <c:v>504</c:v>
                </c:pt>
                <c:pt idx="305">
                  <c:v>505</c:v>
                </c:pt>
                <c:pt idx="306">
                  <c:v>506</c:v>
                </c:pt>
                <c:pt idx="307">
                  <c:v>507</c:v>
                </c:pt>
                <c:pt idx="308">
                  <c:v>508</c:v>
                </c:pt>
                <c:pt idx="309">
                  <c:v>509</c:v>
                </c:pt>
                <c:pt idx="310">
                  <c:v>510</c:v>
                </c:pt>
                <c:pt idx="311">
                  <c:v>511</c:v>
                </c:pt>
                <c:pt idx="312">
                  <c:v>512</c:v>
                </c:pt>
                <c:pt idx="313">
                  <c:v>513</c:v>
                </c:pt>
                <c:pt idx="314">
                  <c:v>514</c:v>
                </c:pt>
                <c:pt idx="315">
                  <c:v>515</c:v>
                </c:pt>
                <c:pt idx="316">
                  <c:v>516</c:v>
                </c:pt>
                <c:pt idx="317">
                  <c:v>517</c:v>
                </c:pt>
                <c:pt idx="318">
                  <c:v>518</c:v>
                </c:pt>
                <c:pt idx="319">
                  <c:v>519</c:v>
                </c:pt>
                <c:pt idx="320">
                  <c:v>520</c:v>
                </c:pt>
                <c:pt idx="321">
                  <c:v>521</c:v>
                </c:pt>
                <c:pt idx="322">
                  <c:v>522</c:v>
                </c:pt>
                <c:pt idx="323">
                  <c:v>523</c:v>
                </c:pt>
                <c:pt idx="324">
                  <c:v>524</c:v>
                </c:pt>
                <c:pt idx="325">
                  <c:v>525</c:v>
                </c:pt>
                <c:pt idx="326">
                  <c:v>526</c:v>
                </c:pt>
                <c:pt idx="327">
                  <c:v>527</c:v>
                </c:pt>
                <c:pt idx="328">
                  <c:v>528</c:v>
                </c:pt>
                <c:pt idx="329">
                  <c:v>529</c:v>
                </c:pt>
                <c:pt idx="330">
                  <c:v>530</c:v>
                </c:pt>
                <c:pt idx="331">
                  <c:v>531</c:v>
                </c:pt>
                <c:pt idx="332">
                  <c:v>532</c:v>
                </c:pt>
                <c:pt idx="333">
                  <c:v>533</c:v>
                </c:pt>
                <c:pt idx="334">
                  <c:v>534</c:v>
                </c:pt>
                <c:pt idx="335">
                  <c:v>535</c:v>
                </c:pt>
                <c:pt idx="336">
                  <c:v>536</c:v>
                </c:pt>
                <c:pt idx="337">
                  <c:v>537</c:v>
                </c:pt>
                <c:pt idx="338">
                  <c:v>538</c:v>
                </c:pt>
                <c:pt idx="339">
                  <c:v>539</c:v>
                </c:pt>
                <c:pt idx="340">
                  <c:v>540</c:v>
                </c:pt>
                <c:pt idx="341">
                  <c:v>541</c:v>
                </c:pt>
                <c:pt idx="342">
                  <c:v>542</c:v>
                </c:pt>
                <c:pt idx="343">
                  <c:v>543</c:v>
                </c:pt>
                <c:pt idx="344">
                  <c:v>544</c:v>
                </c:pt>
                <c:pt idx="345">
                  <c:v>545</c:v>
                </c:pt>
                <c:pt idx="346">
                  <c:v>546</c:v>
                </c:pt>
                <c:pt idx="347">
                  <c:v>547</c:v>
                </c:pt>
                <c:pt idx="348">
                  <c:v>548</c:v>
                </c:pt>
                <c:pt idx="349">
                  <c:v>549</c:v>
                </c:pt>
                <c:pt idx="350">
                  <c:v>550</c:v>
                </c:pt>
                <c:pt idx="351">
                  <c:v>551</c:v>
                </c:pt>
                <c:pt idx="352">
                  <c:v>552</c:v>
                </c:pt>
                <c:pt idx="353">
                  <c:v>553</c:v>
                </c:pt>
                <c:pt idx="354">
                  <c:v>554</c:v>
                </c:pt>
                <c:pt idx="355">
                  <c:v>555</c:v>
                </c:pt>
                <c:pt idx="356">
                  <c:v>556</c:v>
                </c:pt>
                <c:pt idx="357">
                  <c:v>557</c:v>
                </c:pt>
                <c:pt idx="358">
                  <c:v>558</c:v>
                </c:pt>
                <c:pt idx="359">
                  <c:v>559</c:v>
                </c:pt>
                <c:pt idx="360">
                  <c:v>560</c:v>
                </c:pt>
                <c:pt idx="361">
                  <c:v>561</c:v>
                </c:pt>
                <c:pt idx="362">
                  <c:v>562</c:v>
                </c:pt>
                <c:pt idx="363">
                  <c:v>563</c:v>
                </c:pt>
                <c:pt idx="364">
                  <c:v>564</c:v>
                </c:pt>
                <c:pt idx="365">
                  <c:v>565</c:v>
                </c:pt>
                <c:pt idx="366">
                  <c:v>566</c:v>
                </c:pt>
                <c:pt idx="367">
                  <c:v>567</c:v>
                </c:pt>
                <c:pt idx="368">
                  <c:v>568</c:v>
                </c:pt>
                <c:pt idx="369">
                  <c:v>569</c:v>
                </c:pt>
                <c:pt idx="370">
                  <c:v>570</c:v>
                </c:pt>
                <c:pt idx="371">
                  <c:v>571</c:v>
                </c:pt>
                <c:pt idx="372">
                  <c:v>572</c:v>
                </c:pt>
                <c:pt idx="373">
                  <c:v>573</c:v>
                </c:pt>
                <c:pt idx="374">
                  <c:v>574</c:v>
                </c:pt>
                <c:pt idx="375">
                  <c:v>575</c:v>
                </c:pt>
                <c:pt idx="376">
                  <c:v>576</c:v>
                </c:pt>
                <c:pt idx="377">
                  <c:v>577</c:v>
                </c:pt>
                <c:pt idx="378">
                  <c:v>578</c:v>
                </c:pt>
                <c:pt idx="379">
                  <c:v>579</c:v>
                </c:pt>
                <c:pt idx="380">
                  <c:v>580</c:v>
                </c:pt>
                <c:pt idx="381">
                  <c:v>581</c:v>
                </c:pt>
                <c:pt idx="382">
                  <c:v>582</c:v>
                </c:pt>
                <c:pt idx="383">
                  <c:v>583</c:v>
                </c:pt>
                <c:pt idx="384">
                  <c:v>584</c:v>
                </c:pt>
                <c:pt idx="385">
                  <c:v>585</c:v>
                </c:pt>
                <c:pt idx="386">
                  <c:v>586</c:v>
                </c:pt>
                <c:pt idx="387">
                  <c:v>587</c:v>
                </c:pt>
                <c:pt idx="388">
                  <c:v>588</c:v>
                </c:pt>
                <c:pt idx="389">
                  <c:v>589</c:v>
                </c:pt>
                <c:pt idx="390">
                  <c:v>590</c:v>
                </c:pt>
                <c:pt idx="391">
                  <c:v>591</c:v>
                </c:pt>
                <c:pt idx="392">
                  <c:v>592</c:v>
                </c:pt>
                <c:pt idx="393">
                  <c:v>593</c:v>
                </c:pt>
                <c:pt idx="394">
                  <c:v>594</c:v>
                </c:pt>
                <c:pt idx="395">
                  <c:v>595</c:v>
                </c:pt>
                <c:pt idx="396">
                  <c:v>596</c:v>
                </c:pt>
                <c:pt idx="397">
                  <c:v>597</c:v>
                </c:pt>
                <c:pt idx="398">
                  <c:v>598</c:v>
                </c:pt>
                <c:pt idx="399">
                  <c:v>599</c:v>
                </c:pt>
                <c:pt idx="400">
                  <c:v>600</c:v>
                </c:pt>
                <c:pt idx="401">
                  <c:v>601</c:v>
                </c:pt>
                <c:pt idx="402">
                  <c:v>602</c:v>
                </c:pt>
                <c:pt idx="403">
                  <c:v>603</c:v>
                </c:pt>
                <c:pt idx="404">
                  <c:v>604</c:v>
                </c:pt>
                <c:pt idx="405">
                  <c:v>605</c:v>
                </c:pt>
                <c:pt idx="406">
                  <c:v>606</c:v>
                </c:pt>
                <c:pt idx="407">
                  <c:v>607</c:v>
                </c:pt>
                <c:pt idx="408">
                  <c:v>608</c:v>
                </c:pt>
                <c:pt idx="409">
                  <c:v>609</c:v>
                </c:pt>
                <c:pt idx="410">
                  <c:v>610</c:v>
                </c:pt>
                <c:pt idx="411">
                  <c:v>611</c:v>
                </c:pt>
                <c:pt idx="412">
                  <c:v>612</c:v>
                </c:pt>
                <c:pt idx="413">
                  <c:v>613</c:v>
                </c:pt>
                <c:pt idx="414">
                  <c:v>614</c:v>
                </c:pt>
                <c:pt idx="415">
                  <c:v>615</c:v>
                </c:pt>
                <c:pt idx="416">
                  <c:v>616</c:v>
                </c:pt>
                <c:pt idx="417">
                  <c:v>617</c:v>
                </c:pt>
                <c:pt idx="418">
                  <c:v>618</c:v>
                </c:pt>
                <c:pt idx="419">
                  <c:v>619</c:v>
                </c:pt>
                <c:pt idx="420">
                  <c:v>620</c:v>
                </c:pt>
                <c:pt idx="421">
                  <c:v>621</c:v>
                </c:pt>
                <c:pt idx="422">
                  <c:v>622</c:v>
                </c:pt>
                <c:pt idx="423">
                  <c:v>623</c:v>
                </c:pt>
                <c:pt idx="424">
                  <c:v>624</c:v>
                </c:pt>
                <c:pt idx="425">
                  <c:v>625</c:v>
                </c:pt>
                <c:pt idx="426">
                  <c:v>626</c:v>
                </c:pt>
                <c:pt idx="427">
                  <c:v>627</c:v>
                </c:pt>
                <c:pt idx="428">
                  <c:v>628</c:v>
                </c:pt>
                <c:pt idx="429">
                  <c:v>629</c:v>
                </c:pt>
                <c:pt idx="430">
                  <c:v>630</c:v>
                </c:pt>
                <c:pt idx="431">
                  <c:v>631</c:v>
                </c:pt>
                <c:pt idx="432">
                  <c:v>632</c:v>
                </c:pt>
                <c:pt idx="433">
                  <c:v>633</c:v>
                </c:pt>
                <c:pt idx="434">
                  <c:v>634</c:v>
                </c:pt>
                <c:pt idx="435">
                  <c:v>635</c:v>
                </c:pt>
                <c:pt idx="436">
                  <c:v>636</c:v>
                </c:pt>
                <c:pt idx="437">
                  <c:v>637</c:v>
                </c:pt>
                <c:pt idx="438">
                  <c:v>638</c:v>
                </c:pt>
                <c:pt idx="439">
                  <c:v>639</c:v>
                </c:pt>
                <c:pt idx="440">
                  <c:v>640</c:v>
                </c:pt>
                <c:pt idx="441">
                  <c:v>641</c:v>
                </c:pt>
                <c:pt idx="442">
                  <c:v>642</c:v>
                </c:pt>
                <c:pt idx="443">
                  <c:v>643</c:v>
                </c:pt>
                <c:pt idx="444">
                  <c:v>644</c:v>
                </c:pt>
                <c:pt idx="445">
                  <c:v>645</c:v>
                </c:pt>
                <c:pt idx="446">
                  <c:v>646</c:v>
                </c:pt>
                <c:pt idx="447">
                  <c:v>647</c:v>
                </c:pt>
                <c:pt idx="448">
                  <c:v>648</c:v>
                </c:pt>
                <c:pt idx="449">
                  <c:v>649</c:v>
                </c:pt>
                <c:pt idx="450">
                  <c:v>650</c:v>
                </c:pt>
                <c:pt idx="451">
                  <c:v>651</c:v>
                </c:pt>
                <c:pt idx="452">
                  <c:v>652</c:v>
                </c:pt>
                <c:pt idx="453">
                  <c:v>653</c:v>
                </c:pt>
                <c:pt idx="454">
                  <c:v>654</c:v>
                </c:pt>
                <c:pt idx="455">
                  <c:v>655</c:v>
                </c:pt>
                <c:pt idx="456">
                  <c:v>656</c:v>
                </c:pt>
                <c:pt idx="457">
                  <c:v>657</c:v>
                </c:pt>
                <c:pt idx="458">
                  <c:v>658</c:v>
                </c:pt>
                <c:pt idx="459">
                  <c:v>659</c:v>
                </c:pt>
                <c:pt idx="460">
                  <c:v>660</c:v>
                </c:pt>
                <c:pt idx="461">
                  <c:v>661</c:v>
                </c:pt>
                <c:pt idx="462">
                  <c:v>662</c:v>
                </c:pt>
                <c:pt idx="463">
                  <c:v>663</c:v>
                </c:pt>
                <c:pt idx="464">
                  <c:v>664</c:v>
                </c:pt>
                <c:pt idx="465">
                  <c:v>665</c:v>
                </c:pt>
                <c:pt idx="466">
                  <c:v>666</c:v>
                </c:pt>
                <c:pt idx="467">
                  <c:v>667</c:v>
                </c:pt>
                <c:pt idx="468">
                  <c:v>668</c:v>
                </c:pt>
                <c:pt idx="469">
                  <c:v>669</c:v>
                </c:pt>
                <c:pt idx="470">
                  <c:v>670</c:v>
                </c:pt>
                <c:pt idx="471">
                  <c:v>671</c:v>
                </c:pt>
                <c:pt idx="472">
                  <c:v>672</c:v>
                </c:pt>
                <c:pt idx="473">
                  <c:v>673</c:v>
                </c:pt>
                <c:pt idx="474">
                  <c:v>674</c:v>
                </c:pt>
                <c:pt idx="475">
                  <c:v>675</c:v>
                </c:pt>
                <c:pt idx="476">
                  <c:v>676</c:v>
                </c:pt>
                <c:pt idx="477">
                  <c:v>677</c:v>
                </c:pt>
                <c:pt idx="478">
                  <c:v>678</c:v>
                </c:pt>
                <c:pt idx="479">
                  <c:v>679</c:v>
                </c:pt>
                <c:pt idx="480">
                  <c:v>680</c:v>
                </c:pt>
                <c:pt idx="481">
                  <c:v>681</c:v>
                </c:pt>
                <c:pt idx="482">
                  <c:v>682</c:v>
                </c:pt>
                <c:pt idx="483">
                  <c:v>683</c:v>
                </c:pt>
                <c:pt idx="484">
                  <c:v>684</c:v>
                </c:pt>
                <c:pt idx="485">
                  <c:v>685</c:v>
                </c:pt>
                <c:pt idx="486">
                  <c:v>686</c:v>
                </c:pt>
                <c:pt idx="487">
                  <c:v>687</c:v>
                </c:pt>
                <c:pt idx="488">
                  <c:v>688</c:v>
                </c:pt>
                <c:pt idx="489">
                  <c:v>689</c:v>
                </c:pt>
                <c:pt idx="490">
                  <c:v>690</c:v>
                </c:pt>
                <c:pt idx="491">
                  <c:v>691</c:v>
                </c:pt>
                <c:pt idx="492">
                  <c:v>692</c:v>
                </c:pt>
                <c:pt idx="493">
                  <c:v>693</c:v>
                </c:pt>
                <c:pt idx="494">
                  <c:v>694</c:v>
                </c:pt>
                <c:pt idx="495">
                  <c:v>695</c:v>
                </c:pt>
                <c:pt idx="496">
                  <c:v>696</c:v>
                </c:pt>
                <c:pt idx="497">
                  <c:v>697</c:v>
                </c:pt>
                <c:pt idx="498">
                  <c:v>698</c:v>
                </c:pt>
                <c:pt idx="499">
                  <c:v>699</c:v>
                </c:pt>
                <c:pt idx="500">
                  <c:v>700</c:v>
                </c:pt>
                <c:pt idx="501">
                  <c:v>701</c:v>
                </c:pt>
                <c:pt idx="502">
                  <c:v>702</c:v>
                </c:pt>
                <c:pt idx="503">
                  <c:v>703</c:v>
                </c:pt>
                <c:pt idx="504">
                  <c:v>704</c:v>
                </c:pt>
                <c:pt idx="505">
                  <c:v>705</c:v>
                </c:pt>
                <c:pt idx="506">
                  <c:v>706</c:v>
                </c:pt>
                <c:pt idx="507">
                  <c:v>707</c:v>
                </c:pt>
                <c:pt idx="508">
                  <c:v>708</c:v>
                </c:pt>
                <c:pt idx="509">
                  <c:v>709</c:v>
                </c:pt>
                <c:pt idx="510">
                  <c:v>710</c:v>
                </c:pt>
                <c:pt idx="511">
                  <c:v>711</c:v>
                </c:pt>
                <c:pt idx="512">
                  <c:v>712</c:v>
                </c:pt>
                <c:pt idx="513">
                  <c:v>713</c:v>
                </c:pt>
                <c:pt idx="514">
                  <c:v>714</c:v>
                </c:pt>
                <c:pt idx="515">
                  <c:v>715</c:v>
                </c:pt>
                <c:pt idx="516">
                  <c:v>716</c:v>
                </c:pt>
                <c:pt idx="517">
                  <c:v>717</c:v>
                </c:pt>
                <c:pt idx="518">
                  <c:v>718</c:v>
                </c:pt>
                <c:pt idx="519">
                  <c:v>719</c:v>
                </c:pt>
                <c:pt idx="520">
                  <c:v>720</c:v>
                </c:pt>
                <c:pt idx="521">
                  <c:v>721</c:v>
                </c:pt>
                <c:pt idx="522">
                  <c:v>722</c:v>
                </c:pt>
                <c:pt idx="523">
                  <c:v>723</c:v>
                </c:pt>
                <c:pt idx="524">
                  <c:v>724</c:v>
                </c:pt>
                <c:pt idx="525">
                  <c:v>725</c:v>
                </c:pt>
                <c:pt idx="526">
                  <c:v>726</c:v>
                </c:pt>
                <c:pt idx="527">
                  <c:v>727</c:v>
                </c:pt>
                <c:pt idx="528">
                  <c:v>728</c:v>
                </c:pt>
                <c:pt idx="529">
                  <c:v>729</c:v>
                </c:pt>
                <c:pt idx="530">
                  <c:v>730</c:v>
                </c:pt>
                <c:pt idx="531">
                  <c:v>731</c:v>
                </c:pt>
                <c:pt idx="532">
                  <c:v>732</c:v>
                </c:pt>
                <c:pt idx="533">
                  <c:v>733</c:v>
                </c:pt>
                <c:pt idx="534">
                  <c:v>734</c:v>
                </c:pt>
                <c:pt idx="535">
                  <c:v>735</c:v>
                </c:pt>
                <c:pt idx="536">
                  <c:v>736</c:v>
                </c:pt>
                <c:pt idx="537">
                  <c:v>737</c:v>
                </c:pt>
                <c:pt idx="538">
                  <c:v>738</c:v>
                </c:pt>
                <c:pt idx="539">
                  <c:v>739</c:v>
                </c:pt>
                <c:pt idx="540">
                  <c:v>740</c:v>
                </c:pt>
                <c:pt idx="541">
                  <c:v>741</c:v>
                </c:pt>
                <c:pt idx="542">
                  <c:v>742</c:v>
                </c:pt>
                <c:pt idx="543">
                  <c:v>743</c:v>
                </c:pt>
                <c:pt idx="544">
                  <c:v>744</c:v>
                </c:pt>
                <c:pt idx="545">
                  <c:v>745</c:v>
                </c:pt>
                <c:pt idx="546">
                  <c:v>746</c:v>
                </c:pt>
                <c:pt idx="547">
                  <c:v>747</c:v>
                </c:pt>
                <c:pt idx="548">
                  <c:v>748</c:v>
                </c:pt>
                <c:pt idx="549">
                  <c:v>749</c:v>
                </c:pt>
                <c:pt idx="550">
                  <c:v>750</c:v>
                </c:pt>
                <c:pt idx="551">
                  <c:v>751</c:v>
                </c:pt>
                <c:pt idx="552">
                  <c:v>752</c:v>
                </c:pt>
                <c:pt idx="553">
                  <c:v>753</c:v>
                </c:pt>
                <c:pt idx="554">
                  <c:v>754</c:v>
                </c:pt>
                <c:pt idx="555">
                  <c:v>755</c:v>
                </c:pt>
                <c:pt idx="556">
                  <c:v>756</c:v>
                </c:pt>
                <c:pt idx="557">
                  <c:v>757</c:v>
                </c:pt>
                <c:pt idx="558">
                  <c:v>758</c:v>
                </c:pt>
                <c:pt idx="559">
                  <c:v>759</c:v>
                </c:pt>
                <c:pt idx="560">
                  <c:v>760</c:v>
                </c:pt>
                <c:pt idx="561">
                  <c:v>761</c:v>
                </c:pt>
                <c:pt idx="562">
                  <c:v>762</c:v>
                </c:pt>
                <c:pt idx="563">
                  <c:v>763</c:v>
                </c:pt>
                <c:pt idx="564">
                  <c:v>764</c:v>
                </c:pt>
                <c:pt idx="565">
                  <c:v>765</c:v>
                </c:pt>
                <c:pt idx="566">
                  <c:v>766</c:v>
                </c:pt>
                <c:pt idx="567">
                  <c:v>767</c:v>
                </c:pt>
                <c:pt idx="568">
                  <c:v>768</c:v>
                </c:pt>
                <c:pt idx="569">
                  <c:v>769</c:v>
                </c:pt>
                <c:pt idx="570">
                  <c:v>770</c:v>
                </c:pt>
                <c:pt idx="571">
                  <c:v>771</c:v>
                </c:pt>
                <c:pt idx="572">
                  <c:v>772</c:v>
                </c:pt>
                <c:pt idx="573">
                  <c:v>773</c:v>
                </c:pt>
                <c:pt idx="574">
                  <c:v>774</c:v>
                </c:pt>
                <c:pt idx="575">
                  <c:v>775</c:v>
                </c:pt>
                <c:pt idx="576">
                  <c:v>776</c:v>
                </c:pt>
                <c:pt idx="577">
                  <c:v>777</c:v>
                </c:pt>
                <c:pt idx="578">
                  <c:v>778</c:v>
                </c:pt>
                <c:pt idx="579">
                  <c:v>779</c:v>
                </c:pt>
                <c:pt idx="580">
                  <c:v>780</c:v>
                </c:pt>
                <c:pt idx="581">
                  <c:v>781</c:v>
                </c:pt>
                <c:pt idx="582">
                  <c:v>782</c:v>
                </c:pt>
                <c:pt idx="583">
                  <c:v>783</c:v>
                </c:pt>
                <c:pt idx="584">
                  <c:v>784</c:v>
                </c:pt>
                <c:pt idx="585">
                  <c:v>785</c:v>
                </c:pt>
                <c:pt idx="586">
                  <c:v>786</c:v>
                </c:pt>
                <c:pt idx="587">
                  <c:v>787</c:v>
                </c:pt>
                <c:pt idx="588">
                  <c:v>788</c:v>
                </c:pt>
                <c:pt idx="589">
                  <c:v>789</c:v>
                </c:pt>
                <c:pt idx="590">
                  <c:v>790</c:v>
                </c:pt>
                <c:pt idx="591">
                  <c:v>791</c:v>
                </c:pt>
                <c:pt idx="592">
                  <c:v>792</c:v>
                </c:pt>
                <c:pt idx="593">
                  <c:v>793</c:v>
                </c:pt>
                <c:pt idx="594">
                  <c:v>794</c:v>
                </c:pt>
                <c:pt idx="595">
                  <c:v>795</c:v>
                </c:pt>
                <c:pt idx="596">
                  <c:v>796</c:v>
                </c:pt>
                <c:pt idx="597">
                  <c:v>797</c:v>
                </c:pt>
                <c:pt idx="598">
                  <c:v>798</c:v>
                </c:pt>
                <c:pt idx="599">
                  <c:v>799</c:v>
                </c:pt>
                <c:pt idx="600">
                  <c:v>800</c:v>
                </c:pt>
                <c:pt idx="601">
                  <c:v>801</c:v>
                </c:pt>
                <c:pt idx="602">
                  <c:v>802</c:v>
                </c:pt>
                <c:pt idx="603">
                  <c:v>803</c:v>
                </c:pt>
                <c:pt idx="604">
                  <c:v>804</c:v>
                </c:pt>
                <c:pt idx="605">
                  <c:v>805</c:v>
                </c:pt>
                <c:pt idx="606">
                  <c:v>806</c:v>
                </c:pt>
                <c:pt idx="607">
                  <c:v>807</c:v>
                </c:pt>
                <c:pt idx="608">
                  <c:v>808</c:v>
                </c:pt>
                <c:pt idx="609">
                  <c:v>809</c:v>
                </c:pt>
                <c:pt idx="610">
                  <c:v>810</c:v>
                </c:pt>
                <c:pt idx="611">
                  <c:v>811</c:v>
                </c:pt>
                <c:pt idx="612">
                  <c:v>812</c:v>
                </c:pt>
                <c:pt idx="613">
                  <c:v>813</c:v>
                </c:pt>
                <c:pt idx="614">
                  <c:v>814</c:v>
                </c:pt>
                <c:pt idx="615">
                  <c:v>815</c:v>
                </c:pt>
                <c:pt idx="616">
                  <c:v>816</c:v>
                </c:pt>
                <c:pt idx="617">
                  <c:v>817</c:v>
                </c:pt>
                <c:pt idx="618">
                  <c:v>818</c:v>
                </c:pt>
                <c:pt idx="619">
                  <c:v>819</c:v>
                </c:pt>
                <c:pt idx="620">
                  <c:v>820</c:v>
                </c:pt>
                <c:pt idx="621">
                  <c:v>821</c:v>
                </c:pt>
                <c:pt idx="622">
                  <c:v>822</c:v>
                </c:pt>
                <c:pt idx="623">
                  <c:v>823</c:v>
                </c:pt>
                <c:pt idx="624">
                  <c:v>824</c:v>
                </c:pt>
                <c:pt idx="625">
                  <c:v>825</c:v>
                </c:pt>
                <c:pt idx="626">
                  <c:v>826</c:v>
                </c:pt>
                <c:pt idx="627">
                  <c:v>827</c:v>
                </c:pt>
                <c:pt idx="628">
                  <c:v>828</c:v>
                </c:pt>
                <c:pt idx="629">
                  <c:v>829</c:v>
                </c:pt>
                <c:pt idx="630">
                  <c:v>830</c:v>
                </c:pt>
                <c:pt idx="631">
                  <c:v>831</c:v>
                </c:pt>
                <c:pt idx="632">
                  <c:v>832</c:v>
                </c:pt>
                <c:pt idx="633">
                  <c:v>833</c:v>
                </c:pt>
                <c:pt idx="634">
                  <c:v>834</c:v>
                </c:pt>
                <c:pt idx="635">
                  <c:v>835</c:v>
                </c:pt>
                <c:pt idx="636">
                  <c:v>836</c:v>
                </c:pt>
                <c:pt idx="637">
                  <c:v>837</c:v>
                </c:pt>
                <c:pt idx="638">
                  <c:v>838</c:v>
                </c:pt>
                <c:pt idx="639">
                  <c:v>839</c:v>
                </c:pt>
                <c:pt idx="640">
                  <c:v>840</c:v>
                </c:pt>
                <c:pt idx="641">
                  <c:v>841</c:v>
                </c:pt>
                <c:pt idx="642">
                  <c:v>842</c:v>
                </c:pt>
                <c:pt idx="643">
                  <c:v>843</c:v>
                </c:pt>
                <c:pt idx="644">
                  <c:v>844</c:v>
                </c:pt>
                <c:pt idx="645">
                  <c:v>845</c:v>
                </c:pt>
                <c:pt idx="646">
                  <c:v>846</c:v>
                </c:pt>
                <c:pt idx="647">
                  <c:v>847</c:v>
                </c:pt>
                <c:pt idx="648">
                  <c:v>848</c:v>
                </c:pt>
                <c:pt idx="649">
                  <c:v>849</c:v>
                </c:pt>
                <c:pt idx="650">
                  <c:v>850</c:v>
                </c:pt>
                <c:pt idx="651">
                  <c:v>851</c:v>
                </c:pt>
                <c:pt idx="652">
                  <c:v>852</c:v>
                </c:pt>
                <c:pt idx="653">
                  <c:v>853</c:v>
                </c:pt>
                <c:pt idx="654">
                  <c:v>854</c:v>
                </c:pt>
                <c:pt idx="655">
                  <c:v>855</c:v>
                </c:pt>
                <c:pt idx="656">
                  <c:v>856</c:v>
                </c:pt>
                <c:pt idx="657">
                  <c:v>857</c:v>
                </c:pt>
                <c:pt idx="658">
                  <c:v>858</c:v>
                </c:pt>
                <c:pt idx="659">
                  <c:v>859</c:v>
                </c:pt>
                <c:pt idx="660">
                  <c:v>860</c:v>
                </c:pt>
                <c:pt idx="661">
                  <c:v>861</c:v>
                </c:pt>
                <c:pt idx="662">
                  <c:v>862</c:v>
                </c:pt>
                <c:pt idx="663">
                  <c:v>863</c:v>
                </c:pt>
                <c:pt idx="664">
                  <c:v>864</c:v>
                </c:pt>
                <c:pt idx="665">
                  <c:v>865</c:v>
                </c:pt>
                <c:pt idx="666">
                  <c:v>866</c:v>
                </c:pt>
                <c:pt idx="667">
                  <c:v>867</c:v>
                </c:pt>
                <c:pt idx="668">
                  <c:v>868</c:v>
                </c:pt>
                <c:pt idx="669">
                  <c:v>869</c:v>
                </c:pt>
                <c:pt idx="670">
                  <c:v>870</c:v>
                </c:pt>
                <c:pt idx="671">
                  <c:v>871</c:v>
                </c:pt>
                <c:pt idx="672">
                  <c:v>872</c:v>
                </c:pt>
                <c:pt idx="673">
                  <c:v>873</c:v>
                </c:pt>
                <c:pt idx="674">
                  <c:v>874</c:v>
                </c:pt>
                <c:pt idx="675">
                  <c:v>875</c:v>
                </c:pt>
                <c:pt idx="676">
                  <c:v>876</c:v>
                </c:pt>
                <c:pt idx="677">
                  <c:v>877</c:v>
                </c:pt>
                <c:pt idx="678">
                  <c:v>878</c:v>
                </c:pt>
                <c:pt idx="679">
                  <c:v>879</c:v>
                </c:pt>
                <c:pt idx="680">
                  <c:v>880</c:v>
                </c:pt>
                <c:pt idx="681">
                  <c:v>881</c:v>
                </c:pt>
                <c:pt idx="682">
                  <c:v>882</c:v>
                </c:pt>
                <c:pt idx="683">
                  <c:v>883</c:v>
                </c:pt>
                <c:pt idx="684">
                  <c:v>884</c:v>
                </c:pt>
                <c:pt idx="685">
                  <c:v>885</c:v>
                </c:pt>
                <c:pt idx="686">
                  <c:v>886</c:v>
                </c:pt>
                <c:pt idx="687">
                  <c:v>887</c:v>
                </c:pt>
                <c:pt idx="688">
                  <c:v>888</c:v>
                </c:pt>
                <c:pt idx="689">
                  <c:v>889</c:v>
                </c:pt>
                <c:pt idx="690">
                  <c:v>890</c:v>
                </c:pt>
                <c:pt idx="691">
                  <c:v>891</c:v>
                </c:pt>
                <c:pt idx="692">
                  <c:v>892</c:v>
                </c:pt>
                <c:pt idx="693">
                  <c:v>893</c:v>
                </c:pt>
                <c:pt idx="694">
                  <c:v>894</c:v>
                </c:pt>
                <c:pt idx="695">
                  <c:v>895</c:v>
                </c:pt>
                <c:pt idx="696">
                  <c:v>896</c:v>
                </c:pt>
                <c:pt idx="697">
                  <c:v>897</c:v>
                </c:pt>
                <c:pt idx="698">
                  <c:v>898</c:v>
                </c:pt>
                <c:pt idx="699">
                  <c:v>899</c:v>
                </c:pt>
                <c:pt idx="700">
                  <c:v>900</c:v>
                </c:pt>
                <c:pt idx="701">
                  <c:v>901</c:v>
                </c:pt>
                <c:pt idx="702">
                  <c:v>902</c:v>
                </c:pt>
                <c:pt idx="703">
                  <c:v>903</c:v>
                </c:pt>
                <c:pt idx="704">
                  <c:v>904</c:v>
                </c:pt>
                <c:pt idx="705">
                  <c:v>905</c:v>
                </c:pt>
                <c:pt idx="706">
                  <c:v>906</c:v>
                </c:pt>
                <c:pt idx="707">
                  <c:v>907</c:v>
                </c:pt>
                <c:pt idx="708">
                  <c:v>908</c:v>
                </c:pt>
                <c:pt idx="709">
                  <c:v>909</c:v>
                </c:pt>
                <c:pt idx="710">
                  <c:v>910</c:v>
                </c:pt>
                <c:pt idx="711">
                  <c:v>911</c:v>
                </c:pt>
                <c:pt idx="712">
                  <c:v>912</c:v>
                </c:pt>
                <c:pt idx="713">
                  <c:v>913</c:v>
                </c:pt>
                <c:pt idx="714">
                  <c:v>914</c:v>
                </c:pt>
                <c:pt idx="715">
                  <c:v>915</c:v>
                </c:pt>
                <c:pt idx="716">
                  <c:v>916</c:v>
                </c:pt>
                <c:pt idx="717">
                  <c:v>917</c:v>
                </c:pt>
                <c:pt idx="718">
                  <c:v>918</c:v>
                </c:pt>
                <c:pt idx="719">
                  <c:v>919</c:v>
                </c:pt>
                <c:pt idx="720">
                  <c:v>920</c:v>
                </c:pt>
                <c:pt idx="721">
                  <c:v>921</c:v>
                </c:pt>
                <c:pt idx="722">
                  <c:v>922</c:v>
                </c:pt>
                <c:pt idx="723">
                  <c:v>923</c:v>
                </c:pt>
                <c:pt idx="724">
                  <c:v>924</c:v>
                </c:pt>
                <c:pt idx="725">
                  <c:v>925</c:v>
                </c:pt>
                <c:pt idx="726">
                  <c:v>926</c:v>
                </c:pt>
                <c:pt idx="727">
                  <c:v>927</c:v>
                </c:pt>
                <c:pt idx="728">
                  <c:v>928</c:v>
                </c:pt>
                <c:pt idx="729">
                  <c:v>929</c:v>
                </c:pt>
                <c:pt idx="730">
                  <c:v>930</c:v>
                </c:pt>
                <c:pt idx="731">
                  <c:v>931</c:v>
                </c:pt>
                <c:pt idx="732">
                  <c:v>932</c:v>
                </c:pt>
                <c:pt idx="733">
                  <c:v>933</c:v>
                </c:pt>
                <c:pt idx="734">
                  <c:v>934</c:v>
                </c:pt>
                <c:pt idx="735">
                  <c:v>935</c:v>
                </c:pt>
                <c:pt idx="736">
                  <c:v>936</c:v>
                </c:pt>
                <c:pt idx="737">
                  <c:v>937</c:v>
                </c:pt>
                <c:pt idx="738">
                  <c:v>938</c:v>
                </c:pt>
                <c:pt idx="739">
                  <c:v>939</c:v>
                </c:pt>
                <c:pt idx="740">
                  <c:v>940</c:v>
                </c:pt>
                <c:pt idx="741">
                  <c:v>941</c:v>
                </c:pt>
                <c:pt idx="742">
                  <c:v>942</c:v>
                </c:pt>
                <c:pt idx="743">
                  <c:v>943</c:v>
                </c:pt>
                <c:pt idx="744">
                  <c:v>944</c:v>
                </c:pt>
                <c:pt idx="745">
                  <c:v>945</c:v>
                </c:pt>
                <c:pt idx="746">
                  <c:v>946</c:v>
                </c:pt>
                <c:pt idx="747">
                  <c:v>947</c:v>
                </c:pt>
                <c:pt idx="748">
                  <c:v>948</c:v>
                </c:pt>
                <c:pt idx="749">
                  <c:v>949</c:v>
                </c:pt>
                <c:pt idx="750">
                  <c:v>950</c:v>
                </c:pt>
                <c:pt idx="751">
                  <c:v>951</c:v>
                </c:pt>
                <c:pt idx="752">
                  <c:v>952</c:v>
                </c:pt>
                <c:pt idx="753">
                  <c:v>953</c:v>
                </c:pt>
                <c:pt idx="754">
                  <c:v>954</c:v>
                </c:pt>
                <c:pt idx="755">
                  <c:v>955</c:v>
                </c:pt>
                <c:pt idx="756">
                  <c:v>956</c:v>
                </c:pt>
                <c:pt idx="757">
                  <c:v>957</c:v>
                </c:pt>
                <c:pt idx="758">
                  <c:v>958</c:v>
                </c:pt>
                <c:pt idx="759">
                  <c:v>959</c:v>
                </c:pt>
                <c:pt idx="760">
                  <c:v>960</c:v>
                </c:pt>
                <c:pt idx="761">
                  <c:v>961</c:v>
                </c:pt>
                <c:pt idx="762">
                  <c:v>962</c:v>
                </c:pt>
                <c:pt idx="763">
                  <c:v>963</c:v>
                </c:pt>
                <c:pt idx="764">
                  <c:v>964</c:v>
                </c:pt>
                <c:pt idx="765">
                  <c:v>965</c:v>
                </c:pt>
                <c:pt idx="766">
                  <c:v>966</c:v>
                </c:pt>
                <c:pt idx="767">
                  <c:v>967</c:v>
                </c:pt>
                <c:pt idx="768">
                  <c:v>968</c:v>
                </c:pt>
                <c:pt idx="769">
                  <c:v>969</c:v>
                </c:pt>
                <c:pt idx="770">
                  <c:v>970</c:v>
                </c:pt>
                <c:pt idx="771">
                  <c:v>971</c:v>
                </c:pt>
                <c:pt idx="772">
                  <c:v>972</c:v>
                </c:pt>
                <c:pt idx="773">
                  <c:v>973</c:v>
                </c:pt>
                <c:pt idx="774">
                  <c:v>974</c:v>
                </c:pt>
                <c:pt idx="775">
                  <c:v>975</c:v>
                </c:pt>
                <c:pt idx="776">
                  <c:v>976</c:v>
                </c:pt>
                <c:pt idx="777">
                  <c:v>977</c:v>
                </c:pt>
                <c:pt idx="778">
                  <c:v>978</c:v>
                </c:pt>
                <c:pt idx="779">
                  <c:v>979</c:v>
                </c:pt>
                <c:pt idx="780">
                  <c:v>980</c:v>
                </c:pt>
                <c:pt idx="781">
                  <c:v>981</c:v>
                </c:pt>
                <c:pt idx="782">
                  <c:v>982</c:v>
                </c:pt>
                <c:pt idx="783">
                  <c:v>983</c:v>
                </c:pt>
                <c:pt idx="784">
                  <c:v>984</c:v>
                </c:pt>
                <c:pt idx="785">
                  <c:v>985</c:v>
                </c:pt>
                <c:pt idx="786">
                  <c:v>986</c:v>
                </c:pt>
                <c:pt idx="787">
                  <c:v>987</c:v>
                </c:pt>
                <c:pt idx="788">
                  <c:v>988</c:v>
                </c:pt>
                <c:pt idx="789">
                  <c:v>989</c:v>
                </c:pt>
                <c:pt idx="790">
                  <c:v>990</c:v>
                </c:pt>
                <c:pt idx="791">
                  <c:v>991</c:v>
                </c:pt>
                <c:pt idx="792">
                  <c:v>992</c:v>
                </c:pt>
                <c:pt idx="793">
                  <c:v>993</c:v>
                </c:pt>
                <c:pt idx="794">
                  <c:v>994</c:v>
                </c:pt>
                <c:pt idx="795">
                  <c:v>995</c:v>
                </c:pt>
                <c:pt idx="796">
                  <c:v>996</c:v>
                </c:pt>
                <c:pt idx="797">
                  <c:v>997</c:v>
                </c:pt>
                <c:pt idx="798">
                  <c:v>998</c:v>
                </c:pt>
                <c:pt idx="799">
                  <c:v>999</c:v>
                </c:pt>
                <c:pt idx="800">
                  <c:v>1000</c:v>
                </c:pt>
                <c:pt idx="801">
                  <c:v>1001</c:v>
                </c:pt>
                <c:pt idx="802">
                  <c:v>1002</c:v>
                </c:pt>
                <c:pt idx="803">
                  <c:v>1003</c:v>
                </c:pt>
                <c:pt idx="804">
                  <c:v>1004</c:v>
                </c:pt>
                <c:pt idx="805">
                  <c:v>1005</c:v>
                </c:pt>
                <c:pt idx="806">
                  <c:v>1006</c:v>
                </c:pt>
                <c:pt idx="807">
                  <c:v>1007</c:v>
                </c:pt>
                <c:pt idx="808">
                  <c:v>1008</c:v>
                </c:pt>
                <c:pt idx="809">
                  <c:v>1009</c:v>
                </c:pt>
                <c:pt idx="810">
                  <c:v>1010</c:v>
                </c:pt>
                <c:pt idx="811">
                  <c:v>1011</c:v>
                </c:pt>
                <c:pt idx="812">
                  <c:v>1012</c:v>
                </c:pt>
                <c:pt idx="813">
                  <c:v>1013</c:v>
                </c:pt>
                <c:pt idx="814">
                  <c:v>1014</c:v>
                </c:pt>
                <c:pt idx="815">
                  <c:v>1015</c:v>
                </c:pt>
                <c:pt idx="816">
                  <c:v>1016</c:v>
                </c:pt>
                <c:pt idx="817">
                  <c:v>1017</c:v>
                </c:pt>
                <c:pt idx="818">
                  <c:v>1018</c:v>
                </c:pt>
                <c:pt idx="819">
                  <c:v>1019</c:v>
                </c:pt>
                <c:pt idx="820">
                  <c:v>1020</c:v>
                </c:pt>
                <c:pt idx="821">
                  <c:v>1021</c:v>
                </c:pt>
                <c:pt idx="822">
                  <c:v>1022</c:v>
                </c:pt>
                <c:pt idx="823">
                  <c:v>1023</c:v>
                </c:pt>
                <c:pt idx="824">
                  <c:v>1024</c:v>
                </c:pt>
                <c:pt idx="825">
                  <c:v>1025</c:v>
                </c:pt>
                <c:pt idx="826">
                  <c:v>1026</c:v>
                </c:pt>
                <c:pt idx="827">
                  <c:v>1027</c:v>
                </c:pt>
                <c:pt idx="828">
                  <c:v>1028</c:v>
                </c:pt>
                <c:pt idx="829">
                  <c:v>1029</c:v>
                </c:pt>
                <c:pt idx="830">
                  <c:v>1030</c:v>
                </c:pt>
                <c:pt idx="831">
                  <c:v>1031</c:v>
                </c:pt>
                <c:pt idx="832">
                  <c:v>1032</c:v>
                </c:pt>
                <c:pt idx="833">
                  <c:v>1033</c:v>
                </c:pt>
                <c:pt idx="834">
                  <c:v>1034</c:v>
                </c:pt>
                <c:pt idx="835">
                  <c:v>1035</c:v>
                </c:pt>
                <c:pt idx="836">
                  <c:v>1036</c:v>
                </c:pt>
                <c:pt idx="837">
                  <c:v>1037</c:v>
                </c:pt>
                <c:pt idx="838">
                  <c:v>1038</c:v>
                </c:pt>
                <c:pt idx="839">
                  <c:v>1039</c:v>
                </c:pt>
                <c:pt idx="840">
                  <c:v>1040</c:v>
                </c:pt>
                <c:pt idx="841">
                  <c:v>1041</c:v>
                </c:pt>
                <c:pt idx="842">
                  <c:v>1042</c:v>
                </c:pt>
                <c:pt idx="843">
                  <c:v>1043</c:v>
                </c:pt>
                <c:pt idx="844">
                  <c:v>1044</c:v>
                </c:pt>
                <c:pt idx="845">
                  <c:v>1045</c:v>
                </c:pt>
                <c:pt idx="846">
                  <c:v>1046</c:v>
                </c:pt>
                <c:pt idx="847">
                  <c:v>1047</c:v>
                </c:pt>
                <c:pt idx="848">
                  <c:v>1048</c:v>
                </c:pt>
                <c:pt idx="849">
                  <c:v>1049</c:v>
                </c:pt>
                <c:pt idx="850">
                  <c:v>1050</c:v>
                </c:pt>
                <c:pt idx="851">
                  <c:v>1051</c:v>
                </c:pt>
                <c:pt idx="852">
                  <c:v>1052</c:v>
                </c:pt>
                <c:pt idx="853">
                  <c:v>1053</c:v>
                </c:pt>
                <c:pt idx="854">
                  <c:v>1054</c:v>
                </c:pt>
                <c:pt idx="855">
                  <c:v>1055</c:v>
                </c:pt>
                <c:pt idx="856">
                  <c:v>1056</c:v>
                </c:pt>
                <c:pt idx="857">
                  <c:v>1057</c:v>
                </c:pt>
                <c:pt idx="858">
                  <c:v>1058</c:v>
                </c:pt>
                <c:pt idx="859">
                  <c:v>1059</c:v>
                </c:pt>
                <c:pt idx="860">
                  <c:v>1060</c:v>
                </c:pt>
                <c:pt idx="861">
                  <c:v>1061</c:v>
                </c:pt>
                <c:pt idx="862">
                  <c:v>1062</c:v>
                </c:pt>
                <c:pt idx="863">
                  <c:v>1063</c:v>
                </c:pt>
                <c:pt idx="864">
                  <c:v>1064</c:v>
                </c:pt>
                <c:pt idx="865">
                  <c:v>1065</c:v>
                </c:pt>
                <c:pt idx="866">
                  <c:v>1066</c:v>
                </c:pt>
                <c:pt idx="867">
                  <c:v>1067</c:v>
                </c:pt>
                <c:pt idx="868">
                  <c:v>1068</c:v>
                </c:pt>
                <c:pt idx="869">
                  <c:v>1069</c:v>
                </c:pt>
                <c:pt idx="870">
                  <c:v>1070</c:v>
                </c:pt>
                <c:pt idx="871">
                  <c:v>1071</c:v>
                </c:pt>
                <c:pt idx="872">
                  <c:v>1072</c:v>
                </c:pt>
                <c:pt idx="873">
                  <c:v>1073</c:v>
                </c:pt>
                <c:pt idx="874">
                  <c:v>1074</c:v>
                </c:pt>
                <c:pt idx="875">
                  <c:v>1075</c:v>
                </c:pt>
                <c:pt idx="876">
                  <c:v>1076</c:v>
                </c:pt>
                <c:pt idx="877">
                  <c:v>1077</c:v>
                </c:pt>
                <c:pt idx="878">
                  <c:v>1078</c:v>
                </c:pt>
                <c:pt idx="879">
                  <c:v>1079</c:v>
                </c:pt>
                <c:pt idx="880">
                  <c:v>1080</c:v>
                </c:pt>
                <c:pt idx="881">
                  <c:v>1081</c:v>
                </c:pt>
                <c:pt idx="882">
                  <c:v>1082</c:v>
                </c:pt>
                <c:pt idx="883">
                  <c:v>1083</c:v>
                </c:pt>
                <c:pt idx="884">
                  <c:v>1084</c:v>
                </c:pt>
                <c:pt idx="885">
                  <c:v>1085</c:v>
                </c:pt>
                <c:pt idx="886">
                  <c:v>1086</c:v>
                </c:pt>
                <c:pt idx="887">
                  <c:v>1087</c:v>
                </c:pt>
                <c:pt idx="888">
                  <c:v>1088</c:v>
                </c:pt>
                <c:pt idx="889">
                  <c:v>1089</c:v>
                </c:pt>
                <c:pt idx="890">
                  <c:v>1090</c:v>
                </c:pt>
                <c:pt idx="891">
                  <c:v>1091</c:v>
                </c:pt>
                <c:pt idx="892">
                  <c:v>1092</c:v>
                </c:pt>
                <c:pt idx="893">
                  <c:v>1093</c:v>
                </c:pt>
                <c:pt idx="894">
                  <c:v>1094</c:v>
                </c:pt>
                <c:pt idx="895">
                  <c:v>1095</c:v>
                </c:pt>
                <c:pt idx="896">
                  <c:v>1096</c:v>
                </c:pt>
                <c:pt idx="897">
                  <c:v>1097</c:v>
                </c:pt>
                <c:pt idx="898">
                  <c:v>1098</c:v>
                </c:pt>
                <c:pt idx="899">
                  <c:v>1099</c:v>
                </c:pt>
                <c:pt idx="900">
                  <c:v>1100</c:v>
                </c:pt>
                <c:pt idx="901">
                  <c:v>1101</c:v>
                </c:pt>
                <c:pt idx="902">
                  <c:v>1102</c:v>
                </c:pt>
                <c:pt idx="903">
                  <c:v>1103</c:v>
                </c:pt>
                <c:pt idx="904">
                  <c:v>1104</c:v>
                </c:pt>
                <c:pt idx="905">
                  <c:v>1105</c:v>
                </c:pt>
                <c:pt idx="906">
                  <c:v>1106</c:v>
                </c:pt>
                <c:pt idx="907">
                  <c:v>1107</c:v>
                </c:pt>
                <c:pt idx="908">
                  <c:v>1108</c:v>
                </c:pt>
                <c:pt idx="909">
                  <c:v>1109</c:v>
                </c:pt>
                <c:pt idx="910">
                  <c:v>1110</c:v>
                </c:pt>
                <c:pt idx="911">
                  <c:v>1111</c:v>
                </c:pt>
                <c:pt idx="912">
                  <c:v>1112</c:v>
                </c:pt>
                <c:pt idx="913">
                  <c:v>1113</c:v>
                </c:pt>
                <c:pt idx="914">
                  <c:v>1114</c:v>
                </c:pt>
                <c:pt idx="915">
                  <c:v>1115</c:v>
                </c:pt>
                <c:pt idx="916">
                  <c:v>1116</c:v>
                </c:pt>
                <c:pt idx="917">
                  <c:v>1117</c:v>
                </c:pt>
                <c:pt idx="918">
                  <c:v>1118</c:v>
                </c:pt>
                <c:pt idx="919">
                  <c:v>1119</c:v>
                </c:pt>
                <c:pt idx="920">
                  <c:v>1120</c:v>
                </c:pt>
                <c:pt idx="921">
                  <c:v>1121</c:v>
                </c:pt>
                <c:pt idx="922">
                  <c:v>1122</c:v>
                </c:pt>
                <c:pt idx="923">
                  <c:v>1123</c:v>
                </c:pt>
                <c:pt idx="924">
                  <c:v>1124</c:v>
                </c:pt>
                <c:pt idx="925">
                  <c:v>1125</c:v>
                </c:pt>
                <c:pt idx="926">
                  <c:v>1126</c:v>
                </c:pt>
                <c:pt idx="927">
                  <c:v>1127</c:v>
                </c:pt>
                <c:pt idx="928">
                  <c:v>1128</c:v>
                </c:pt>
                <c:pt idx="929">
                  <c:v>1129</c:v>
                </c:pt>
                <c:pt idx="930">
                  <c:v>1130</c:v>
                </c:pt>
                <c:pt idx="931">
                  <c:v>1131</c:v>
                </c:pt>
                <c:pt idx="932">
                  <c:v>1132</c:v>
                </c:pt>
                <c:pt idx="933">
                  <c:v>1133</c:v>
                </c:pt>
                <c:pt idx="934">
                  <c:v>1134</c:v>
                </c:pt>
                <c:pt idx="935">
                  <c:v>1135</c:v>
                </c:pt>
                <c:pt idx="936">
                  <c:v>1136</c:v>
                </c:pt>
                <c:pt idx="937">
                  <c:v>1137</c:v>
                </c:pt>
                <c:pt idx="938">
                  <c:v>1138</c:v>
                </c:pt>
                <c:pt idx="939">
                  <c:v>1139</c:v>
                </c:pt>
                <c:pt idx="940">
                  <c:v>1140</c:v>
                </c:pt>
                <c:pt idx="941">
                  <c:v>1141</c:v>
                </c:pt>
                <c:pt idx="942">
                  <c:v>1142</c:v>
                </c:pt>
                <c:pt idx="943">
                  <c:v>1143</c:v>
                </c:pt>
                <c:pt idx="944">
                  <c:v>1144</c:v>
                </c:pt>
                <c:pt idx="945">
                  <c:v>1145</c:v>
                </c:pt>
                <c:pt idx="946">
                  <c:v>1146</c:v>
                </c:pt>
                <c:pt idx="947">
                  <c:v>1147</c:v>
                </c:pt>
                <c:pt idx="948">
                  <c:v>1148</c:v>
                </c:pt>
                <c:pt idx="949">
                  <c:v>1149</c:v>
                </c:pt>
                <c:pt idx="950">
                  <c:v>1150</c:v>
                </c:pt>
                <c:pt idx="951">
                  <c:v>1151</c:v>
                </c:pt>
                <c:pt idx="952">
                  <c:v>1152</c:v>
                </c:pt>
                <c:pt idx="953">
                  <c:v>1153</c:v>
                </c:pt>
                <c:pt idx="954">
                  <c:v>1154</c:v>
                </c:pt>
                <c:pt idx="955">
                  <c:v>1155</c:v>
                </c:pt>
                <c:pt idx="956">
                  <c:v>1156</c:v>
                </c:pt>
                <c:pt idx="957">
                  <c:v>1157</c:v>
                </c:pt>
                <c:pt idx="958">
                  <c:v>1158</c:v>
                </c:pt>
                <c:pt idx="959">
                  <c:v>1159</c:v>
                </c:pt>
                <c:pt idx="960">
                  <c:v>1160</c:v>
                </c:pt>
                <c:pt idx="961">
                  <c:v>1161</c:v>
                </c:pt>
                <c:pt idx="962">
                  <c:v>1162</c:v>
                </c:pt>
                <c:pt idx="963">
                  <c:v>1163</c:v>
                </c:pt>
                <c:pt idx="964">
                  <c:v>1164</c:v>
                </c:pt>
                <c:pt idx="965">
                  <c:v>1165</c:v>
                </c:pt>
                <c:pt idx="966">
                  <c:v>1166</c:v>
                </c:pt>
                <c:pt idx="967">
                  <c:v>1167</c:v>
                </c:pt>
                <c:pt idx="968">
                  <c:v>1168</c:v>
                </c:pt>
                <c:pt idx="969">
                  <c:v>1169</c:v>
                </c:pt>
                <c:pt idx="970">
                  <c:v>1170</c:v>
                </c:pt>
                <c:pt idx="971">
                  <c:v>1171</c:v>
                </c:pt>
                <c:pt idx="972">
                  <c:v>1172</c:v>
                </c:pt>
                <c:pt idx="973">
                  <c:v>1173</c:v>
                </c:pt>
                <c:pt idx="974">
                  <c:v>1174</c:v>
                </c:pt>
                <c:pt idx="975">
                  <c:v>1175</c:v>
                </c:pt>
                <c:pt idx="976">
                  <c:v>1176</c:v>
                </c:pt>
                <c:pt idx="977">
                  <c:v>1177</c:v>
                </c:pt>
                <c:pt idx="978">
                  <c:v>1178</c:v>
                </c:pt>
                <c:pt idx="979">
                  <c:v>1179</c:v>
                </c:pt>
                <c:pt idx="980">
                  <c:v>1180</c:v>
                </c:pt>
                <c:pt idx="981">
                  <c:v>1181</c:v>
                </c:pt>
                <c:pt idx="982">
                  <c:v>1182</c:v>
                </c:pt>
                <c:pt idx="983">
                  <c:v>1183</c:v>
                </c:pt>
                <c:pt idx="984">
                  <c:v>1184</c:v>
                </c:pt>
                <c:pt idx="985">
                  <c:v>1185</c:v>
                </c:pt>
                <c:pt idx="986">
                  <c:v>1186</c:v>
                </c:pt>
                <c:pt idx="987">
                  <c:v>1187</c:v>
                </c:pt>
                <c:pt idx="988">
                  <c:v>1188</c:v>
                </c:pt>
                <c:pt idx="989">
                  <c:v>1189</c:v>
                </c:pt>
                <c:pt idx="990">
                  <c:v>1190</c:v>
                </c:pt>
                <c:pt idx="991">
                  <c:v>1191</c:v>
                </c:pt>
                <c:pt idx="992">
                  <c:v>1192</c:v>
                </c:pt>
                <c:pt idx="993">
                  <c:v>1193</c:v>
                </c:pt>
                <c:pt idx="994">
                  <c:v>1194</c:v>
                </c:pt>
                <c:pt idx="995">
                  <c:v>1195</c:v>
                </c:pt>
                <c:pt idx="996">
                  <c:v>1196</c:v>
                </c:pt>
                <c:pt idx="997">
                  <c:v>1197</c:v>
                </c:pt>
                <c:pt idx="998">
                  <c:v>1198</c:v>
                </c:pt>
                <c:pt idx="999">
                  <c:v>1199</c:v>
                </c:pt>
                <c:pt idx="1000">
                  <c:v>1200</c:v>
                </c:pt>
                <c:pt idx="1001">
                  <c:v>1201</c:v>
                </c:pt>
                <c:pt idx="1002">
                  <c:v>1202</c:v>
                </c:pt>
                <c:pt idx="1003">
                  <c:v>1203</c:v>
                </c:pt>
                <c:pt idx="1004">
                  <c:v>1204</c:v>
                </c:pt>
                <c:pt idx="1005">
                  <c:v>1205</c:v>
                </c:pt>
                <c:pt idx="1006">
                  <c:v>1206</c:v>
                </c:pt>
                <c:pt idx="1007">
                  <c:v>1207</c:v>
                </c:pt>
                <c:pt idx="1008">
                  <c:v>1208</c:v>
                </c:pt>
                <c:pt idx="1009">
                  <c:v>1209</c:v>
                </c:pt>
                <c:pt idx="1010">
                  <c:v>1210</c:v>
                </c:pt>
                <c:pt idx="1011">
                  <c:v>1211</c:v>
                </c:pt>
                <c:pt idx="1012">
                  <c:v>1212</c:v>
                </c:pt>
                <c:pt idx="1013">
                  <c:v>1213</c:v>
                </c:pt>
                <c:pt idx="1014">
                  <c:v>1214</c:v>
                </c:pt>
                <c:pt idx="1015">
                  <c:v>1215</c:v>
                </c:pt>
              </c:numCache>
            </c:numRef>
          </c:xVal>
          <c:yVal>
            <c:numRef>
              <c:f>S_analysis!$Y$2:$Y$6873</c:f>
              <c:numCache>
                <c:formatCode>General</c:formatCode>
                <c:ptCount val="6872"/>
                <c:pt idx="0">
                  <c:v>31000</c:v>
                </c:pt>
                <c:pt idx="1">
                  <c:v>31000</c:v>
                </c:pt>
                <c:pt idx="2">
                  <c:v>31000</c:v>
                </c:pt>
                <c:pt idx="3">
                  <c:v>31000</c:v>
                </c:pt>
                <c:pt idx="4">
                  <c:v>31000</c:v>
                </c:pt>
                <c:pt idx="5">
                  <c:v>31000</c:v>
                </c:pt>
                <c:pt idx="6">
                  <c:v>31000</c:v>
                </c:pt>
                <c:pt idx="7">
                  <c:v>31000</c:v>
                </c:pt>
                <c:pt idx="8">
                  <c:v>31000</c:v>
                </c:pt>
                <c:pt idx="9">
                  <c:v>31000</c:v>
                </c:pt>
                <c:pt idx="10">
                  <c:v>31000</c:v>
                </c:pt>
                <c:pt idx="11">
                  <c:v>31000</c:v>
                </c:pt>
                <c:pt idx="12">
                  <c:v>31000</c:v>
                </c:pt>
                <c:pt idx="13">
                  <c:v>31000</c:v>
                </c:pt>
                <c:pt idx="14">
                  <c:v>31000</c:v>
                </c:pt>
                <c:pt idx="15">
                  <c:v>31000</c:v>
                </c:pt>
                <c:pt idx="16">
                  <c:v>31000</c:v>
                </c:pt>
                <c:pt idx="17">
                  <c:v>31000</c:v>
                </c:pt>
                <c:pt idx="18">
                  <c:v>31000</c:v>
                </c:pt>
                <c:pt idx="19">
                  <c:v>31000</c:v>
                </c:pt>
                <c:pt idx="20">
                  <c:v>31000</c:v>
                </c:pt>
                <c:pt idx="21">
                  <c:v>31000</c:v>
                </c:pt>
                <c:pt idx="22">
                  <c:v>31000</c:v>
                </c:pt>
                <c:pt idx="23">
                  <c:v>31000</c:v>
                </c:pt>
                <c:pt idx="24">
                  <c:v>31000</c:v>
                </c:pt>
                <c:pt idx="25">
                  <c:v>31000</c:v>
                </c:pt>
                <c:pt idx="26">
                  <c:v>31000</c:v>
                </c:pt>
                <c:pt idx="27">
                  <c:v>31000</c:v>
                </c:pt>
                <c:pt idx="28">
                  <c:v>31000</c:v>
                </c:pt>
                <c:pt idx="29">
                  <c:v>31000</c:v>
                </c:pt>
                <c:pt idx="30">
                  <c:v>31000</c:v>
                </c:pt>
                <c:pt idx="31">
                  <c:v>31000</c:v>
                </c:pt>
                <c:pt idx="32">
                  <c:v>31000</c:v>
                </c:pt>
                <c:pt idx="33">
                  <c:v>31000</c:v>
                </c:pt>
                <c:pt idx="34">
                  <c:v>31000</c:v>
                </c:pt>
                <c:pt idx="35">
                  <c:v>31000</c:v>
                </c:pt>
                <c:pt idx="36">
                  <c:v>31000</c:v>
                </c:pt>
                <c:pt idx="37">
                  <c:v>31000</c:v>
                </c:pt>
                <c:pt idx="38">
                  <c:v>31000</c:v>
                </c:pt>
                <c:pt idx="39">
                  <c:v>41860</c:v>
                </c:pt>
                <c:pt idx="40">
                  <c:v>41860</c:v>
                </c:pt>
                <c:pt idx="41">
                  <c:v>41860</c:v>
                </c:pt>
                <c:pt idx="42">
                  <c:v>41860</c:v>
                </c:pt>
                <c:pt idx="43">
                  <c:v>41860</c:v>
                </c:pt>
                <c:pt idx="44">
                  <c:v>41860</c:v>
                </c:pt>
                <c:pt idx="45">
                  <c:v>41860</c:v>
                </c:pt>
                <c:pt idx="46">
                  <c:v>41860</c:v>
                </c:pt>
                <c:pt idx="47">
                  <c:v>41860</c:v>
                </c:pt>
                <c:pt idx="48">
                  <c:v>41860</c:v>
                </c:pt>
                <c:pt idx="49">
                  <c:v>41860</c:v>
                </c:pt>
                <c:pt idx="50">
                  <c:v>41860</c:v>
                </c:pt>
                <c:pt idx="51">
                  <c:v>41860</c:v>
                </c:pt>
                <c:pt idx="52">
                  <c:v>41860</c:v>
                </c:pt>
                <c:pt idx="53">
                  <c:v>41860</c:v>
                </c:pt>
                <c:pt idx="54">
                  <c:v>41860</c:v>
                </c:pt>
                <c:pt idx="55">
                  <c:v>41860</c:v>
                </c:pt>
                <c:pt idx="56">
                  <c:v>41860</c:v>
                </c:pt>
                <c:pt idx="57">
                  <c:v>41860</c:v>
                </c:pt>
                <c:pt idx="58">
                  <c:v>41860</c:v>
                </c:pt>
                <c:pt idx="59">
                  <c:v>41860</c:v>
                </c:pt>
                <c:pt idx="60">
                  <c:v>41860</c:v>
                </c:pt>
                <c:pt idx="61">
                  <c:v>41860</c:v>
                </c:pt>
                <c:pt idx="62">
                  <c:v>41860</c:v>
                </c:pt>
                <c:pt idx="63">
                  <c:v>41860</c:v>
                </c:pt>
                <c:pt idx="64">
                  <c:v>41860</c:v>
                </c:pt>
                <c:pt idx="65">
                  <c:v>41860</c:v>
                </c:pt>
                <c:pt idx="66">
                  <c:v>41860</c:v>
                </c:pt>
                <c:pt idx="67">
                  <c:v>41860</c:v>
                </c:pt>
                <c:pt idx="68">
                  <c:v>41860</c:v>
                </c:pt>
                <c:pt idx="69">
                  <c:v>41860</c:v>
                </c:pt>
                <c:pt idx="70">
                  <c:v>41860</c:v>
                </c:pt>
                <c:pt idx="71">
                  <c:v>41860</c:v>
                </c:pt>
                <c:pt idx="72">
                  <c:v>41860</c:v>
                </c:pt>
                <c:pt idx="73">
                  <c:v>41860</c:v>
                </c:pt>
                <c:pt idx="74">
                  <c:v>41860</c:v>
                </c:pt>
                <c:pt idx="75">
                  <c:v>41860</c:v>
                </c:pt>
                <c:pt idx="76">
                  <c:v>41860</c:v>
                </c:pt>
                <c:pt idx="77">
                  <c:v>41860</c:v>
                </c:pt>
                <c:pt idx="78">
                  <c:v>41860</c:v>
                </c:pt>
                <c:pt idx="79">
                  <c:v>47290</c:v>
                </c:pt>
                <c:pt idx="80">
                  <c:v>47290</c:v>
                </c:pt>
                <c:pt idx="81">
                  <c:v>47290</c:v>
                </c:pt>
                <c:pt idx="82">
                  <c:v>47290</c:v>
                </c:pt>
                <c:pt idx="83">
                  <c:v>47290</c:v>
                </c:pt>
                <c:pt idx="84">
                  <c:v>47290</c:v>
                </c:pt>
                <c:pt idx="85">
                  <c:v>47290</c:v>
                </c:pt>
                <c:pt idx="86">
                  <c:v>47290</c:v>
                </c:pt>
                <c:pt idx="87">
                  <c:v>47290</c:v>
                </c:pt>
                <c:pt idx="88">
                  <c:v>47290</c:v>
                </c:pt>
                <c:pt idx="89">
                  <c:v>47290</c:v>
                </c:pt>
                <c:pt idx="90">
                  <c:v>47290</c:v>
                </c:pt>
                <c:pt idx="91">
                  <c:v>47290</c:v>
                </c:pt>
                <c:pt idx="92">
                  <c:v>47290</c:v>
                </c:pt>
                <c:pt idx="93">
                  <c:v>47290</c:v>
                </c:pt>
                <c:pt idx="94">
                  <c:v>47290</c:v>
                </c:pt>
                <c:pt idx="95">
                  <c:v>47290</c:v>
                </c:pt>
                <c:pt idx="96">
                  <c:v>47290</c:v>
                </c:pt>
                <c:pt idx="97">
                  <c:v>47290</c:v>
                </c:pt>
                <c:pt idx="98">
                  <c:v>47290</c:v>
                </c:pt>
                <c:pt idx="99">
                  <c:v>47290</c:v>
                </c:pt>
                <c:pt idx="100">
                  <c:v>47290</c:v>
                </c:pt>
                <c:pt idx="101">
                  <c:v>47290</c:v>
                </c:pt>
                <c:pt idx="102">
                  <c:v>47290</c:v>
                </c:pt>
                <c:pt idx="103">
                  <c:v>47290</c:v>
                </c:pt>
                <c:pt idx="104">
                  <c:v>47290</c:v>
                </c:pt>
                <c:pt idx="105">
                  <c:v>47290</c:v>
                </c:pt>
                <c:pt idx="106">
                  <c:v>47290</c:v>
                </c:pt>
                <c:pt idx="107">
                  <c:v>47290</c:v>
                </c:pt>
                <c:pt idx="108">
                  <c:v>47290</c:v>
                </c:pt>
                <c:pt idx="109">
                  <c:v>47290</c:v>
                </c:pt>
                <c:pt idx="110">
                  <c:v>47290</c:v>
                </c:pt>
                <c:pt idx="111">
                  <c:v>47290</c:v>
                </c:pt>
                <c:pt idx="112">
                  <c:v>47290</c:v>
                </c:pt>
                <c:pt idx="113">
                  <c:v>47290</c:v>
                </c:pt>
                <c:pt idx="114">
                  <c:v>47290</c:v>
                </c:pt>
                <c:pt idx="115">
                  <c:v>47290</c:v>
                </c:pt>
                <c:pt idx="116">
                  <c:v>47290</c:v>
                </c:pt>
                <c:pt idx="117">
                  <c:v>47290</c:v>
                </c:pt>
                <c:pt idx="118">
                  <c:v>47290</c:v>
                </c:pt>
                <c:pt idx="119">
                  <c:v>47290</c:v>
                </c:pt>
                <c:pt idx="120">
                  <c:v>47290</c:v>
                </c:pt>
                <c:pt idx="121">
                  <c:v>47290</c:v>
                </c:pt>
                <c:pt idx="122">
                  <c:v>47290</c:v>
                </c:pt>
                <c:pt idx="123">
                  <c:v>47290</c:v>
                </c:pt>
                <c:pt idx="124">
                  <c:v>47290</c:v>
                </c:pt>
                <c:pt idx="125">
                  <c:v>47290</c:v>
                </c:pt>
                <c:pt idx="126">
                  <c:v>47290</c:v>
                </c:pt>
                <c:pt idx="127">
                  <c:v>47290</c:v>
                </c:pt>
                <c:pt idx="128">
                  <c:v>47290</c:v>
                </c:pt>
                <c:pt idx="129">
                  <c:v>47290</c:v>
                </c:pt>
                <c:pt idx="130">
                  <c:v>47290</c:v>
                </c:pt>
                <c:pt idx="131">
                  <c:v>47290</c:v>
                </c:pt>
                <c:pt idx="132">
                  <c:v>47290</c:v>
                </c:pt>
                <c:pt idx="133">
                  <c:v>47290</c:v>
                </c:pt>
                <c:pt idx="134">
                  <c:v>47290</c:v>
                </c:pt>
                <c:pt idx="135">
                  <c:v>47290</c:v>
                </c:pt>
                <c:pt idx="136">
                  <c:v>47290</c:v>
                </c:pt>
                <c:pt idx="137">
                  <c:v>47290</c:v>
                </c:pt>
                <c:pt idx="138">
                  <c:v>47290</c:v>
                </c:pt>
                <c:pt idx="139">
                  <c:v>47290</c:v>
                </c:pt>
                <c:pt idx="140">
                  <c:v>47290</c:v>
                </c:pt>
                <c:pt idx="141">
                  <c:v>47290</c:v>
                </c:pt>
                <c:pt idx="142">
                  <c:v>47290</c:v>
                </c:pt>
                <c:pt idx="143">
                  <c:v>47290</c:v>
                </c:pt>
                <c:pt idx="144">
                  <c:v>47290</c:v>
                </c:pt>
                <c:pt idx="145">
                  <c:v>47290</c:v>
                </c:pt>
                <c:pt idx="146">
                  <c:v>47290</c:v>
                </c:pt>
                <c:pt idx="147">
                  <c:v>44032</c:v>
                </c:pt>
                <c:pt idx="148">
                  <c:v>44032</c:v>
                </c:pt>
                <c:pt idx="149">
                  <c:v>44032</c:v>
                </c:pt>
                <c:pt idx="150">
                  <c:v>44032</c:v>
                </c:pt>
                <c:pt idx="151">
                  <c:v>44032</c:v>
                </c:pt>
                <c:pt idx="152">
                  <c:v>44032</c:v>
                </c:pt>
                <c:pt idx="153">
                  <c:v>44032</c:v>
                </c:pt>
                <c:pt idx="154">
                  <c:v>44032</c:v>
                </c:pt>
                <c:pt idx="155">
                  <c:v>44032</c:v>
                </c:pt>
                <c:pt idx="156">
                  <c:v>44032</c:v>
                </c:pt>
                <c:pt idx="157">
                  <c:v>44032</c:v>
                </c:pt>
                <c:pt idx="158">
                  <c:v>44032</c:v>
                </c:pt>
                <c:pt idx="159">
                  <c:v>44032</c:v>
                </c:pt>
                <c:pt idx="160">
                  <c:v>44032</c:v>
                </c:pt>
                <c:pt idx="161">
                  <c:v>44032</c:v>
                </c:pt>
                <c:pt idx="162">
                  <c:v>44032</c:v>
                </c:pt>
                <c:pt idx="163">
                  <c:v>44032</c:v>
                </c:pt>
                <c:pt idx="164">
                  <c:v>44032</c:v>
                </c:pt>
                <c:pt idx="165">
                  <c:v>44032</c:v>
                </c:pt>
                <c:pt idx="166">
                  <c:v>44032</c:v>
                </c:pt>
                <c:pt idx="167">
                  <c:v>44032</c:v>
                </c:pt>
                <c:pt idx="168">
                  <c:v>44032</c:v>
                </c:pt>
                <c:pt idx="169">
                  <c:v>44032</c:v>
                </c:pt>
                <c:pt idx="170">
                  <c:v>44032</c:v>
                </c:pt>
                <c:pt idx="171">
                  <c:v>44032</c:v>
                </c:pt>
                <c:pt idx="172">
                  <c:v>44032</c:v>
                </c:pt>
                <c:pt idx="173">
                  <c:v>44032</c:v>
                </c:pt>
                <c:pt idx="174">
                  <c:v>44032</c:v>
                </c:pt>
                <c:pt idx="175">
                  <c:v>44032</c:v>
                </c:pt>
                <c:pt idx="176">
                  <c:v>44032</c:v>
                </c:pt>
                <c:pt idx="177">
                  <c:v>44032</c:v>
                </c:pt>
                <c:pt idx="178">
                  <c:v>44032</c:v>
                </c:pt>
                <c:pt idx="179">
                  <c:v>47290</c:v>
                </c:pt>
                <c:pt idx="180">
                  <c:v>47290</c:v>
                </c:pt>
                <c:pt idx="181">
                  <c:v>47290</c:v>
                </c:pt>
                <c:pt idx="182">
                  <c:v>47290</c:v>
                </c:pt>
                <c:pt idx="183">
                  <c:v>47290</c:v>
                </c:pt>
                <c:pt idx="184">
                  <c:v>47290</c:v>
                </c:pt>
                <c:pt idx="185">
                  <c:v>47290</c:v>
                </c:pt>
                <c:pt idx="186">
                  <c:v>47290</c:v>
                </c:pt>
                <c:pt idx="187">
                  <c:v>47290</c:v>
                </c:pt>
                <c:pt idx="188">
                  <c:v>47290</c:v>
                </c:pt>
                <c:pt idx="189">
                  <c:v>47290</c:v>
                </c:pt>
                <c:pt idx="190">
                  <c:v>47290</c:v>
                </c:pt>
                <c:pt idx="191">
                  <c:v>47290</c:v>
                </c:pt>
                <c:pt idx="192">
                  <c:v>47290</c:v>
                </c:pt>
                <c:pt idx="193">
                  <c:v>47290</c:v>
                </c:pt>
                <c:pt idx="194">
                  <c:v>47290</c:v>
                </c:pt>
                <c:pt idx="195">
                  <c:v>47290</c:v>
                </c:pt>
                <c:pt idx="196">
                  <c:v>47290</c:v>
                </c:pt>
                <c:pt idx="197">
                  <c:v>47290</c:v>
                </c:pt>
                <c:pt idx="198">
                  <c:v>47290</c:v>
                </c:pt>
                <c:pt idx="199">
                  <c:v>47290</c:v>
                </c:pt>
                <c:pt idx="200">
                  <c:v>47290</c:v>
                </c:pt>
                <c:pt idx="201">
                  <c:v>47290</c:v>
                </c:pt>
                <c:pt idx="202">
                  <c:v>47290</c:v>
                </c:pt>
                <c:pt idx="203">
                  <c:v>47290</c:v>
                </c:pt>
                <c:pt idx="204">
                  <c:v>47290</c:v>
                </c:pt>
                <c:pt idx="205">
                  <c:v>47290</c:v>
                </c:pt>
                <c:pt idx="206">
                  <c:v>47290</c:v>
                </c:pt>
                <c:pt idx="207">
                  <c:v>47290</c:v>
                </c:pt>
                <c:pt idx="208">
                  <c:v>47290</c:v>
                </c:pt>
                <c:pt idx="209">
                  <c:v>47290</c:v>
                </c:pt>
                <c:pt idx="210">
                  <c:v>47290</c:v>
                </c:pt>
                <c:pt idx="211">
                  <c:v>47290</c:v>
                </c:pt>
                <c:pt idx="212">
                  <c:v>47290</c:v>
                </c:pt>
                <c:pt idx="213">
                  <c:v>47290</c:v>
                </c:pt>
                <c:pt idx="214">
                  <c:v>47290</c:v>
                </c:pt>
                <c:pt idx="215">
                  <c:v>47290</c:v>
                </c:pt>
                <c:pt idx="216">
                  <c:v>47290</c:v>
                </c:pt>
                <c:pt idx="217">
                  <c:v>47290</c:v>
                </c:pt>
                <c:pt idx="218">
                  <c:v>47290</c:v>
                </c:pt>
                <c:pt idx="219">
                  <c:v>47290</c:v>
                </c:pt>
                <c:pt idx="220">
                  <c:v>47290</c:v>
                </c:pt>
                <c:pt idx="221">
                  <c:v>47290</c:v>
                </c:pt>
                <c:pt idx="222">
                  <c:v>47290</c:v>
                </c:pt>
                <c:pt idx="223">
                  <c:v>47290</c:v>
                </c:pt>
                <c:pt idx="224">
                  <c:v>47290</c:v>
                </c:pt>
                <c:pt idx="225">
                  <c:v>47290</c:v>
                </c:pt>
                <c:pt idx="226">
                  <c:v>47290</c:v>
                </c:pt>
                <c:pt idx="227">
                  <c:v>47290</c:v>
                </c:pt>
                <c:pt idx="228">
                  <c:v>47290</c:v>
                </c:pt>
                <c:pt idx="229">
                  <c:v>47290</c:v>
                </c:pt>
                <c:pt idx="230">
                  <c:v>47290</c:v>
                </c:pt>
                <c:pt idx="231">
                  <c:v>47290</c:v>
                </c:pt>
                <c:pt idx="232">
                  <c:v>47290</c:v>
                </c:pt>
                <c:pt idx="233">
                  <c:v>47290</c:v>
                </c:pt>
                <c:pt idx="234">
                  <c:v>47290</c:v>
                </c:pt>
                <c:pt idx="235">
                  <c:v>47290</c:v>
                </c:pt>
                <c:pt idx="236">
                  <c:v>47290</c:v>
                </c:pt>
                <c:pt idx="237">
                  <c:v>47290</c:v>
                </c:pt>
                <c:pt idx="238">
                  <c:v>47290</c:v>
                </c:pt>
                <c:pt idx="239">
                  <c:v>47290</c:v>
                </c:pt>
                <c:pt idx="240">
                  <c:v>47290</c:v>
                </c:pt>
                <c:pt idx="241">
                  <c:v>47290</c:v>
                </c:pt>
                <c:pt idx="242">
                  <c:v>47290</c:v>
                </c:pt>
                <c:pt idx="243">
                  <c:v>47290</c:v>
                </c:pt>
                <c:pt idx="244">
                  <c:v>47290</c:v>
                </c:pt>
                <c:pt idx="245">
                  <c:v>47290</c:v>
                </c:pt>
                <c:pt idx="246">
                  <c:v>47290</c:v>
                </c:pt>
                <c:pt idx="247">
                  <c:v>47290</c:v>
                </c:pt>
                <c:pt idx="248">
                  <c:v>47290</c:v>
                </c:pt>
                <c:pt idx="249">
                  <c:v>47290</c:v>
                </c:pt>
                <c:pt idx="250">
                  <c:v>47290</c:v>
                </c:pt>
                <c:pt idx="251">
                  <c:v>47290</c:v>
                </c:pt>
                <c:pt idx="252">
                  <c:v>47290</c:v>
                </c:pt>
                <c:pt idx="253">
                  <c:v>47290</c:v>
                </c:pt>
                <c:pt idx="254">
                  <c:v>47290</c:v>
                </c:pt>
                <c:pt idx="255">
                  <c:v>47290</c:v>
                </c:pt>
                <c:pt idx="256">
                  <c:v>47290</c:v>
                </c:pt>
                <c:pt idx="257">
                  <c:v>47290</c:v>
                </c:pt>
                <c:pt idx="258">
                  <c:v>47290</c:v>
                </c:pt>
                <c:pt idx="259">
                  <c:v>47290</c:v>
                </c:pt>
                <c:pt idx="260">
                  <c:v>47290</c:v>
                </c:pt>
                <c:pt idx="261">
                  <c:v>47290</c:v>
                </c:pt>
                <c:pt idx="262">
                  <c:v>47290</c:v>
                </c:pt>
                <c:pt idx="263">
                  <c:v>47290</c:v>
                </c:pt>
                <c:pt idx="264">
                  <c:v>47290</c:v>
                </c:pt>
                <c:pt idx="265">
                  <c:v>47290</c:v>
                </c:pt>
                <c:pt idx="266">
                  <c:v>47290</c:v>
                </c:pt>
                <c:pt idx="267">
                  <c:v>47290</c:v>
                </c:pt>
                <c:pt idx="268">
                  <c:v>47290</c:v>
                </c:pt>
                <c:pt idx="269">
                  <c:v>47290</c:v>
                </c:pt>
                <c:pt idx="270">
                  <c:v>47290</c:v>
                </c:pt>
                <c:pt idx="271">
                  <c:v>47290</c:v>
                </c:pt>
                <c:pt idx="272">
                  <c:v>47290</c:v>
                </c:pt>
                <c:pt idx="273">
                  <c:v>47290</c:v>
                </c:pt>
                <c:pt idx="274">
                  <c:v>47290</c:v>
                </c:pt>
                <c:pt idx="275">
                  <c:v>47290</c:v>
                </c:pt>
                <c:pt idx="276">
                  <c:v>47290</c:v>
                </c:pt>
                <c:pt idx="277">
                  <c:v>47290</c:v>
                </c:pt>
                <c:pt idx="278">
                  <c:v>47290</c:v>
                </c:pt>
                <c:pt idx="279">
                  <c:v>47290</c:v>
                </c:pt>
                <c:pt idx="280">
                  <c:v>47290</c:v>
                </c:pt>
                <c:pt idx="281">
                  <c:v>47290</c:v>
                </c:pt>
                <c:pt idx="282">
                  <c:v>47290</c:v>
                </c:pt>
                <c:pt idx="283">
                  <c:v>47290</c:v>
                </c:pt>
                <c:pt idx="284">
                  <c:v>47290</c:v>
                </c:pt>
                <c:pt idx="285">
                  <c:v>47290</c:v>
                </c:pt>
                <c:pt idx="286">
                  <c:v>47290</c:v>
                </c:pt>
                <c:pt idx="287">
                  <c:v>47290</c:v>
                </c:pt>
                <c:pt idx="288">
                  <c:v>47290</c:v>
                </c:pt>
                <c:pt idx="289">
                  <c:v>47290</c:v>
                </c:pt>
                <c:pt idx="290">
                  <c:v>47290</c:v>
                </c:pt>
                <c:pt idx="291">
                  <c:v>47290</c:v>
                </c:pt>
                <c:pt idx="292">
                  <c:v>47290</c:v>
                </c:pt>
                <c:pt idx="293">
                  <c:v>47290</c:v>
                </c:pt>
                <c:pt idx="294">
                  <c:v>47290</c:v>
                </c:pt>
                <c:pt idx="295">
                  <c:v>47290</c:v>
                </c:pt>
                <c:pt idx="296">
                  <c:v>47290</c:v>
                </c:pt>
                <c:pt idx="297">
                  <c:v>47290</c:v>
                </c:pt>
                <c:pt idx="298">
                  <c:v>47290</c:v>
                </c:pt>
                <c:pt idx="299">
                  <c:v>47290</c:v>
                </c:pt>
                <c:pt idx="300">
                  <c:v>47290</c:v>
                </c:pt>
                <c:pt idx="301">
                  <c:v>47290</c:v>
                </c:pt>
                <c:pt idx="302">
                  <c:v>47290</c:v>
                </c:pt>
                <c:pt idx="303">
                  <c:v>47290</c:v>
                </c:pt>
                <c:pt idx="304">
                  <c:v>47290</c:v>
                </c:pt>
                <c:pt idx="305">
                  <c:v>47290</c:v>
                </c:pt>
                <c:pt idx="306">
                  <c:v>47290</c:v>
                </c:pt>
                <c:pt idx="307">
                  <c:v>47290</c:v>
                </c:pt>
                <c:pt idx="308">
                  <c:v>47290</c:v>
                </c:pt>
                <c:pt idx="309">
                  <c:v>47290</c:v>
                </c:pt>
                <c:pt idx="310">
                  <c:v>47290</c:v>
                </c:pt>
                <c:pt idx="311">
                  <c:v>47290</c:v>
                </c:pt>
                <c:pt idx="312">
                  <c:v>47290</c:v>
                </c:pt>
                <c:pt idx="313">
                  <c:v>47290</c:v>
                </c:pt>
                <c:pt idx="314">
                  <c:v>47290</c:v>
                </c:pt>
                <c:pt idx="315">
                  <c:v>47290</c:v>
                </c:pt>
                <c:pt idx="316">
                  <c:v>47290</c:v>
                </c:pt>
                <c:pt idx="317">
                  <c:v>47290</c:v>
                </c:pt>
                <c:pt idx="318">
                  <c:v>47290</c:v>
                </c:pt>
                <c:pt idx="319">
                  <c:v>47290</c:v>
                </c:pt>
                <c:pt idx="320">
                  <c:v>47290</c:v>
                </c:pt>
                <c:pt idx="321">
                  <c:v>47290</c:v>
                </c:pt>
                <c:pt idx="322">
                  <c:v>47290</c:v>
                </c:pt>
                <c:pt idx="323">
                  <c:v>47290</c:v>
                </c:pt>
                <c:pt idx="324">
                  <c:v>47290</c:v>
                </c:pt>
                <c:pt idx="325">
                  <c:v>47290</c:v>
                </c:pt>
                <c:pt idx="326">
                  <c:v>47290</c:v>
                </c:pt>
                <c:pt idx="327">
                  <c:v>47290</c:v>
                </c:pt>
                <c:pt idx="328">
                  <c:v>47290</c:v>
                </c:pt>
                <c:pt idx="329">
                  <c:v>47290</c:v>
                </c:pt>
                <c:pt idx="330">
                  <c:v>47290</c:v>
                </c:pt>
                <c:pt idx="331">
                  <c:v>47290</c:v>
                </c:pt>
                <c:pt idx="332">
                  <c:v>47290</c:v>
                </c:pt>
                <c:pt idx="333">
                  <c:v>47290</c:v>
                </c:pt>
                <c:pt idx="334">
                  <c:v>47290</c:v>
                </c:pt>
                <c:pt idx="335">
                  <c:v>47290</c:v>
                </c:pt>
                <c:pt idx="336">
                  <c:v>47290</c:v>
                </c:pt>
                <c:pt idx="337">
                  <c:v>47290</c:v>
                </c:pt>
                <c:pt idx="338">
                  <c:v>47290</c:v>
                </c:pt>
                <c:pt idx="339">
                  <c:v>47290</c:v>
                </c:pt>
                <c:pt idx="340">
                  <c:v>47290</c:v>
                </c:pt>
                <c:pt idx="341">
                  <c:v>47290</c:v>
                </c:pt>
                <c:pt idx="342">
                  <c:v>47290</c:v>
                </c:pt>
                <c:pt idx="343">
                  <c:v>47290</c:v>
                </c:pt>
                <c:pt idx="344">
                  <c:v>47290</c:v>
                </c:pt>
                <c:pt idx="345">
                  <c:v>47290</c:v>
                </c:pt>
                <c:pt idx="346">
                  <c:v>47290</c:v>
                </c:pt>
                <c:pt idx="347">
                  <c:v>47290</c:v>
                </c:pt>
                <c:pt idx="348">
                  <c:v>47290</c:v>
                </c:pt>
                <c:pt idx="349">
                  <c:v>47290</c:v>
                </c:pt>
                <c:pt idx="350">
                  <c:v>47290</c:v>
                </c:pt>
                <c:pt idx="351">
                  <c:v>47290</c:v>
                </c:pt>
                <c:pt idx="352">
                  <c:v>47290</c:v>
                </c:pt>
                <c:pt idx="353">
                  <c:v>47290</c:v>
                </c:pt>
                <c:pt idx="354">
                  <c:v>47290</c:v>
                </c:pt>
                <c:pt idx="355">
                  <c:v>47290</c:v>
                </c:pt>
                <c:pt idx="356">
                  <c:v>47290</c:v>
                </c:pt>
                <c:pt idx="357">
                  <c:v>47290</c:v>
                </c:pt>
                <c:pt idx="358">
                  <c:v>47290</c:v>
                </c:pt>
                <c:pt idx="359">
                  <c:v>47290</c:v>
                </c:pt>
                <c:pt idx="360">
                  <c:v>47290</c:v>
                </c:pt>
                <c:pt idx="361">
                  <c:v>47290</c:v>
                </c:pt>
                <c:pt idx="362">
                  <c:v>47290</c:v>
                </c:pt>
                <c:pt idx="363">
                  <c:v>47290</c:v>
                </c:pt>
                <c:pt idx="364">
                  <c:v>47290</c:v>
                </c:pt>
                <c:pt idx="365">
                  <c:v>47290</c:v>
                </c:pt>
                <c:pt idx="366">
                  <c:v>47290</c:v>
                </c:pt>
                <c:pt idx="367">
                  <c:v>47290</c:v>
                </c:pt>
                <c:pt idx="368">
                  <c:v>47290</c:v>
                </c:pt>
                <c:pt idx="369">
                  <c:v>47290</c:v>
                </c:pt>
                <c:pt idx="370">
                  <c:v>47290</c:v>
                </c:pt>
                <c:pt idx="371">
                  <c:v>47290</c:v>
                </c:pt>
                <c:pt idx="372">
                  <c:v>47290</c:v>
                </c:pt>
                <c:pt idx="373">
                  <c:v>47290</c:v>
                </c:pt>
                <c:pt idx="374">
                  <c:v>47290</c:v>
                </c:pt>
                <c:pt idx="375">
                  <c:v>47290</c:v>
                </c:pt>
                <c:pt idx="376">
                  <c:v>47290</c:v>
                </c:pt>
                <c:pt idx="377">
                  <c:v>47290</c:v>
                </c:pt>
                <c:pt idx="378">
                  <c:v>47290</c:v>
                </c:pt>
                <c:pt idx="379">
                  <c:v>47290</c:v>
                </c:pt>
                <c:pt idx="380">
                  <c:v>47290</c:v>
                </c:pt>
                <c:pt idx="381">
                  <c:v>47290</c:v>
                </c:pt>
                <c:pt idx="382">
                  <c:v>47290</c:v>
                </c:pt>
                <c:pt idx="383">
                  <c:v>47290</c:v>
                </c:pt>
                <c:pt idx="384">
                  <c:v>47290</c:v>
                </c:pt>
                <c:pt idx="385">
                  <c:v>47290</c:v>
                </c:pt>
                <c:pt idx="386">
                  <c:v>47290</c:v>
                </c:pt>
                <c:pt idx="387">
                  <c:v>47290</c:v>
                </c:pt>
                <c:pt idx="388">
                  <c:v>47290</c:v>
                </c:pt>
                <c:pt idx="389">
                  <c:v>47290</c:v>
                </c:pt>
                <c:pt idx="390">
                  <c:v>47290</c:v>
                </c:pt>
                <c:pt idx="391">
                  <c:v>47290</c:v>
                </c:pt>
                <c:pt idx="392">
                  <c:v>47290</c:v>
                </c:pt>
                <c:pt idx="393">
                  <c:v>47290</c:v>
                </c:pt>
                <c:pt idx="394">
                  <c:v>47290</c:v>
                </c:pt>
                <c:pt idx="395">
                  <c:v>47290</c:v>
                </c:pt>
                <c:pt idx="396">
                  <c:v>47290</c:v>
                </c:pt>
                <c:pt idx="397">
                  <c:v>47290</c:v>
                </c:pt>
                <c:pt idx="398">
                  <c:v>47290</c:v>
                </c:pt>
                <c:pt idx="399">
                  <c:v>47290</c:v>
                </c:pt>
                <c:pt idx="400">
                  <c:v>47290</c:v>
                </c:pt>
                <c:pt idx="401">
                  <c:v>47290</c:v>
                </c:pt>
                <c:pt idx="402">
                  <c:v>47290</c:v>
                </c:pt>
                <c:pt idx="403">
                  <c:v>47290</c:v>
                </c:pt>
                <c:pt idx="404">
                  <c:v>47290</c:v>
                </c:pt>
                <c:pt idx="405">
                  <c:v>47290</c:v>
                </c:pt>
                <c:pt idx="406">
                  <c:v>47290</c:v>
                </c:pt>
                <c:pt idx="407">
                  <c:v>47290</c:v>
                </c:pt>
                <c:pt idx="408">
                  <c:v>47290</c:v>
                </c:pt>
                <c:pt idx="409">
                  <c:v>47290</c:v>
                </c:pt>
                <c:pt idx="410">
                  <c:v>47290</c:v>
                </c:pt>
                <c:pt idx="411">
                  <c:v>47290</c:v>
                </c:pt>
                <c:pt idx="412">
                  <c:v>47290</c:v>
                </c:pt>
                <c:pt idx="413">
                  <c:v>47290</c:v>
                </c:pt>
                <c:pt idx="414">
                  <c:v>47290</c:v>
                </c:pt>
                <c:pt idx="415">
                  <c:v>47290</c:v>
                </c:pt>
                <c:pt idx="416">
                  <c:v>47290</c:v>
                </c:pt>
                <c:pt idx="417">
                  <c:v>47290</c:v>
                </c:pt>
                <c:pt idx="418">
                  <c:v>47290</c:v>
                </c:pt>
                <c:pt idx="419">
                  <c:v>47290</c:v>
                </c:pt>
                <c:pt idx="420">
                  <c:v>47290</c:v>
                </c:pt>
                <c:pt idx="421">
                  <c:v>47290</c:v>
                </c:pt>
                <c:pt idx="422">
                  <c:v>47290</c:v>
                </c:pt>
                <c:pt idx="423">
                  <c:v>47290</c:v>
                </c:pt>
                <c:pt idx="424">
                  <c:v>47290</c:v>
                </c:pt>
                <c:pt idx="425">
                  <c:v>47290</c:v>
                </c:pt>
                <c:pt idx="426">
                  <c:v>47290</c:v>
                </c:pt>
                <c:pt idx="427">
                  <c:v>47290</c:v>
                </c:pt>
                <c:pt idx="428">
                  <c:v>47290</c:v>
                </c:pt>
                <c:pt idx="429">
                  <c:v>47290</c:v>
                </c:pt>
                <c:pt idx="430">
                  <c:v>47290</c:v>
                </c:pt>
                <c:pt idx="431">
                  <c:v>47290</c:v>
                </c:pt>
                <c:pt idx="432">
                  <c:v>47290</c:v>
                </c:pt>
                <c:pt idx="433">
                  <c:v>47290</c:v>
                </c:pt>
                <c:pt idx="434">
                  <c:v>47290</c:v>
                </c:pt>
                <c:pt idx="435">
                  <c:v>47290</c:v>
                </c:pt>
                <c:pt idx="436">
                  <c:v>47290</c:v>
                </c:pt>
                <c:pt idx="437">
                  <c:v>47290</c:v>
                </c:pt>
                <c:pt idx="438">
                  <c:v>47290</c:v>
                </c:pt>
                <c:pt idx="439">
                  <c:v>47290</c:v>
                </c:pt>
                <c:pt idx="440">
                  <c:v>47290</c:v>
                </c:pt>
                <c:pt idx="441">
                  <c:v>47290</c:v>
                </c:pt>
                <c:pt idx="442">
                  <c:v>47290</c:v>
                </c:pt>
                <c:pt idx="443">
                  <c:v>47290</c:v>
                </c:pt>
                <c:pt idx="444">
                  <c:v>47290</c:v>
                </c:pt>
                <c:pt idx="445">
                  <c:v>47290</c:v>
                </c:pt>
                <c:pt idx="446">
                  <c:v>47290</c:v>
                </c:pt>
                <c:pt idx="447">
                  <c:v>47290</c:v>
                </c:pt>
                <c:pt idx="448">
                  <c:v>47290</c:v>
                </c:pt>
                <c:pt idx="449">
                  <c:v>47290</c:v>
                </c:pt>
                <c:pt idx="450">
                  <c:v>47290</c:v>
                </c:pt>
                <c:pt idx="451">
                  <c:v>47290</c:v>
                </c:pt>
                <c:pt idx="452">
                  <c:v>47290</c:v>
                </c:pt>
                <c:pt idx="453">
                  <c:v>47290</c:v>
                </c:pt>
                <c:pt idx="454">
                  <c:v>47290</c:v>
                </c:pt>
                <c:pt idx="455">
                  <c:v>47290</c:v>
                </c:pt>
                <c:pt idx="456">
                  <c:v>47290</c:v>
                </c:pt>
                <c:pt idx="457">
                  <c:v>47290</c:v>
                </c:pt>
                <c:pt idx="458">
                  <c:v>47290</c:v>
                </c:pt>
                <c:pt idx="459">
                  <c:v>47290</c:v>
                </c:pt>
                <c:pt idx="460">
                  <c:v>47290</c:v>
                </c:pt>
                <c:pt idx="461">
                  <c:v>47290</c:v>
                </c:pt>
                <c:pt idx="462">
                  <c:v>47290</c:v>
                </c:pt>
                <c:pt idx="463">
                  <c:v>47290</c:v>
                </c:pt>
                <c:pt idx="464">
                  <c:v>47290</c:v>
                </c:pt>
                <c:pt idx="465">
                  <c:v>47290</c:v>
                </c:pt>
                <c:pt idx="466">
                  <c:v>47290</c:v>
                </c:pt>
                <c:pt idx="467">
                  <c:v>47290</c:v>
                </c:pt>
                <c:pt idx="468">
                  <c:v>47290</c:v>
                </c:pt>
                <c:pt idx="469">
                  <c:v>47290</c:v>
                </c:pt>
                <c:pt idx="470">
                  <c:v>47290</c:v>
                </c:pt>
                <c:pt idx="471">
                  <c:v>47290</c:v>
                </c:pt>
                <c:pt idx="472">
                  <c:v>47290</c:v>
                </c:pt>
                <c:pt idx="473">
                  <c:v>47290</c:v>
                </c:pt>
                <c:pt idx="474">
                  <c:v>47290</c:v>
                </c:pt>
                <c:pt idx="475">
                  <c:v>47290</c:v>
                </c:pt>
                <c:pt idx="476">
                  <c:v>47290</c:v>
                </c:pt>
                <c:pt idx="477">
                  <c:v>47290</c:v>
                </c:pt>
                <c:pt idx="478">
                  <c:v>47290</c:v>
                </c:pt>
                <c:pt idx="479">
                  <c:v>47290</c:v>
                </c:pt>
                <c:pt idx="480">
                  <c:v>47290</c:v>
                </c:pt>
                <c:pt idx="481">
                  <c:v>47290</c:v>
                </c:pt>
                <c:pt idx="482">
                  <c:v>47290</c:v>
                </c:pt>
                <c:pt idx="483">
                  <c:v>47290</c:v>
                </c:pt>
                <c:pt idx="484">
                  <c:v>47290</c:v>
                </c:pt>
                <c:pt idx="485">
                  <c:v>47290</c:v>
                </c:pt>
                <c:pt idx="486">
                  <c:v>47290</c:v>
                </c:pt>
                <c:pt idx="487">
                  <c:v>47290</c:v>
                </c:pt>
                <c:pt idx="488">
                  <c:v>47290</c:v>
                </c:pt>
                <c:pt idx="489">
                  <c:v>47290</c:v>
                </c:pt>
                <c:pt idx="490">
                  <c:v>47290</c:v>
                </c:pt>
                <c:pt idx="491">
                  <c:v>47290</c:v>
                </c:pt>
                <c:pt idx="492">
                  <c:v>47290</c:v>
                </c:pt>
                <c:pt idx="493">
                  <c:v>47290</c:v>
                </c:pt>
                <c:pt idx="494">
                  <c:v>47290</c:v>
                </c:pt>
                <c:pt idx="495">
                  <c:v>47290</c:v>
                </c:pt>
                <c:pt idx="496">
                  <c:v>47290</c:v>
                </c:pt>
                <c:pt idx="497">
                  <c:v>47290</c:v>
                </c:pt>
                <c:pt idx="498">
                  <c:v>47290</c:v>
                </c:pt>
                <c:pt idx="499">
                  <c:v>47290</c:v>
                </c:pt>
                <c:pt idx="500">
                  <c:v>47290</c:v>
                </c:pt>
                <c:pt idx="501">
                  <c:v>47290</c:v>
                </c:pt>
                <c:pt idx="502">
                  <c:v>47290</c:v>
                </c:pt>
                <c:pt idx="503">
                  <c:v>47290</c:v>
                </c:pt>
                <c:pt idx="504">
                  <c:v>47290</c:v>
                </c:pt>
                <c:pt idx="505">
                  <c:v>47290</c:v>
                </c:pt>
                <c:pt idx="506">
                  <c:v>47290</c:v>
                </c:pt>
                <c:pt idx="507">
                  <c:v>47290</c:v>
                </c:pt>
                <c:pt idx="508">
                  <c:v>47290</c:v>
                </c:pt>
                <c:pt idx="509">
                  <c:v>47290</c:v>
                </c:pt>
                <c:pt idx="510">
                  <c:v>47290</c:v>
                </c:pt>
                <c:pt idx="511">
                  <c:v>47290</c:v>
                </c:pt>
                <c:pt idx="512">
                  <c:v>47290</c:v>
                </c:pt>
                <c:pt idx="513">
                  <c:v>47290</c:v>
                </c:pt>
                <c:pt idx="514">
                  <c:v>47290</c:v>
                </c:pt>
                <c:pt idx="515">
                  <c:v>47290</c:v>
                </c:pt>
                <c:pt idx="516">
                  <c:v>47290</c:v>
                </c:pt>
                <c:pt idx="517">
                  <c:v>47290</c:v>
                </c:pt>
                <c:pt idx="518">
                  <c:v>47290</c:v>
                </c:pt>
                <c:pt idx="519">
                  <c:v>47290</c:v>
                </c:pt>
                <c:pt idx="520">
                  <c:v>47290</c:v>
                </c:pt>
                <c:pt idx="521">
                  <c:v>47290</c:v>
                </c:pt>
                <c:pt idx="522">
                  <c:v>47290</c:v>
                </c:pt>
                <c:pt idx="523">
                  <c:v>47290</c:v>
                </c:pt>
                <c:pt idx="524">
                  <c:v>47290</c:v>
                </c:pt>
                <c:pt idx="525">
                  <c:v>47290</c:v>
                </c:pt>
                <c:pt idx="526">
                  <c:v>47290</c:v>
                </c:pt>
                <c:pt idx="527">
                  <c:v>47290</c:v>
                </c:pt>
                <c:pt idx="528">
                  <c:v>47290</c:v>
                </c:pt>
                <c:pt idx="529">
                  <c:v>47290</c:v>
                </c:pt>
                <c:pt idx="530">
                  <c:v>47290</c:v>
                </c:pt>
                <c:pt idx="531">
                  <c:v>47290</c:v>
                </c:pt>
                <c:pt idx="532">
                  <c:v>47290</c:v>
                </c:pt>
                <c:pt idx="533">
                  <c:v>47290</c:v>
                </c:pt>
                <c:pt idx="534">
                  <c:v>47290</c:v>
                </c:pt>
                <c:pt idx="535">
                  <c:v>47290</c:v>
                </c:pt>
                <c:pt idx="536">
                  <c:v>47290</c:v>
                </c:pt>
                <c:pt idx="537">
                  <c:v>47290</c:v>
                </c:pt>
                <c:pt idx="538">
                  <c:v>47290</c:v>
                </c:pt>
                <c:pt idx="539">
                  <c:v>47290</c:v>
                </c:pt>
                <c:pt idx="540">
                  <c:v>47290</c:v>
                </c:pt>
                <c:pt idx="541">
                  <c:v>47290</c:v>
                </c:pt>
                <c:pt idx="542">
                  <c:v>47290</c:v>
                </c:pt>
                <c:pt idx="543">
                  <c:v>47290</c:v>
                </c:pt>
                <c:pt idx="544">
                  <c:v>47290</c:v>
                </c:pt>
                <c:pt idx="545">
                  <c:v>47290</c:v>
                </c:pt>
                <c:pt idx="546">
                  <c:v>47290</c:v>
                </c:pt>
                <c:pt idx="547">
                  <c:v>47290</c:v>
                </c:pt>
                <c:pt idx="548">
                  <c:v>47290</c:v>
                </c:pt>
                <c:pt idx="549">
                  <c:v>47290</c:v>
                </c:pt>
                <c:pt idx="550">
                  <c:v>47290</c:v>
                </c:pt>
                <c:pt idx="551">
                  <c:v>47290</c:v>
                </c:pt>
                <c:pt idx="552">
                  <c:v>47290</c:v>
                </c:pt>
                <c:pt idx="553">
                  <c:v>47290</c:v>
                </c:pt>
                <c:pt idx="554">
                  <c:v>47290</c:v>
                </c:pt>
                <c:pt idx="555">
                  <c:v>47290</c:v>
                </c:pt>
                <c:pt idx="556">
                  <c:v>47290</c:v>
                </c:pt>
                <c:pt idx="557">
                  <c:v>47290</c:v>
                </c:pt>
                <c:pt idx="558">
                  <c:v>47290</c:v>
                </c:pt>
                <c:pt idx="559">
                  <c:v>47290</c:v>
                </c:pt>
                <c:pt idx="560">
                  <c:v>47290</c:v>
                </c:pt>
                <c:pt idx="561">
                  <c:v>47290</c:v>
                </c:pt>
                <c:pt idx="562">
                  <c:v>47290</c:v>
                </c:pt>
                <c:pt idx="563">
                  <c:v>47290</c:v>
                </c:pt>
                <c:pt idx="564">
                  <c:v>47290</c:v>
                </c:pt>
                <c:pt idx="565">
                  <c:v>47290</c:v>
                </c:pt>
                <c:pt idx="566">
                  <c:v>47290</c:v>
                </c:pt>
                <c:pt idx="567">
                  <c:v>47290</c:v>
                </c:pt>
                <c:pt idx="568">
                  <c:v>47290</c:v>
                </c:pt>
                <c:pt idx="569">
                  <c:v>47290</c:v>
                </c:pt>
                <c:pt idx="570">
                  <c:v>47290</c:v>
                </c:pt>
                <c:pt idx="571">
                  <c:v>47290</c:v>
                </c:pt>
                <c:pt idx="572">
                  <c:v>47290</c:v>
                </c:pt>
                <c:pt idx="573">
                  <c:v>47290</c:v>
                </c:pt>
                <c:pt idx="574">
                  <c:v>47290</c:v>
                </c:pt>
                <c:pt idx="575">
                  <c:v>47290</c:v>
                </c:pt>
                <c:pt idx="576">
                  <c:v>47290</c:v>
                </c:pt>
                <c:pt idx="577">
                  <c:v>47290</c:v>
                </c:pt>
                <c:pt idx="578">
                  <c:v>47290</c:v>
                </c:pt>
                <c:pt idx="579">
                  <c:v>47290</c:v>
                </c:pt>
                <c:pt idx="580">
                  <c:v>47290</c:v>
                </c:pt>
                <c:pt idx="581">
                  <c:v>47290</c:v>
                </c:pt>
                <c:pt idx="582">
                  <c:v>47290</c:v>
                </c:pt>
                <c:pt idx="583">
                  <c:v>47290</c:v>
                </c:pt>
                <c:pt idx="584">
                  <c:v>47290</c:v>
                </c:pt>
                <c:pt idx="585">
                  <c:v>47290</c:v>
                </c:pt>
                <c:pt idx="586">
                  <c:v>47290</c:v>
                </c:pt>
                <c:pt idx="587">
                  <c:v>47290</c:v>
                </c:pt>
                <c:pt idx="588">
                  <c:v>47290</c:v>
                </c:pt>
                <c:pt idx="589">
                  <c:v>47290</c:v>
                </c:pt>
                <c:pt idx="590">
                  <c:v>47290</c:v>
                </c:pt>
                <c:pt idx="591">
                  <c:v>47290</c:v>
                </c:pt>
                <c:pt idx="592">
                  <c:v>47290</c:v>
                </c:pt>
                <c:pt idx="593">
                  <c:v>47290</c:v>
                </c:pt>
                <c:pt idx="594">
                  <c:v>47290</c:v>
                </c:pt>
                <c:pt idx="595">
                  <c:v>47290</c:v>
                </c:pt>
                <c:pt idx="596">
                  <c:v>47290</c:v>
                </c:pt>
                <c:pt idx="597">
                  <c:v>47290</c:v>
                </c:pt>
                <c:pt idx="598">
                  <c:v>47290</c:v>
                </c:pt>
                <c:pt idx="599">
                  <c:v>47290</c:v>
                </c:pt>
                <c:pt idx="600">
                  <c:v>47290</c:v>
                </c:pt>
                <c:pt idx="601">
                  <c:v>47290</c:v>
                </c:pt>
                <c:pt idx="602">
                  <c:v>47290</c:v>
                </c:pt>
                <c:pt idx="603">
                  <c:v>47290</c:v>
                </c:pt>
                <c:pt idx="604">
                  <c:v>47290</c:v>
                </c:pt>
                <c:pt idx="605">
                  <c:v>47290</c:v>
                </c:pt>
                <c:pt idx="606">
                  <c:v>47290</c:v>
                </c:pt>
                <c:pt idx="607">
                  <c:v>47290</c:v>
                </c:pt>
                <c:pt idx="608">
                  <c:v>47290</c:v>
                </c:pt>
                <c:pt idx="609">
                  <c:v>47290</c:v>
                </c:pt>
                <c:pt idx="610">
                  <c:v>47290</c:v>
                </c:pt>
                <c:pt idx="611">
                  <c:v>47290</c:v>
                </c:pt>
                <c:pt idx="612">
                  <c:v>47290</c:v>
                </c:pt>
                <c:pt idx="613">
                  <c:v>47290</c:v>
                </c:pt>
                <c:pt idx="614">
                  <c:v>47290</c:v>
                </c:pt>
                <c:pt idx="615">
                  <c:v>47290</c:v>
                </c:pt>
                <c:pt idx="616">
                  <c:v>47290</c:v>
                </c:pt>
                <c:pt idx="617">
                  <c:v>47290</c:v>
                </c:pt>
                <c:pt idx="618">
                  <c:v>47290</c:v>
                </c:pt>
                <c:pt idx="619">
                  <c:v>47290</c:v>
                </c:pt>
                <c:pt idx="620">
                  <c:v>47290</c:v>
                </c:pt>
                <c:pt idx="621">
                  <c:v>47290</c:v>
                </c:pt>
                <c:pt idx="622">
                  <c:v>47290</c:v>
                </c:pt>
                <c:pt idx="623">
                  <c:v>47290</c:v>
                </c:pt>
                <c:pt idx="624">
                  <c:v>47290</c:v>
                </c:pt>
                <c:pt idx="625">
                  <c:v>47290</c:v>
                </c:pt>
                <c:pt idx="626">
                  <c:v>47290</c:v>
                </c:pt>
                <c:pt idx="627">
                  <c:v>47290</c:v>
                </c:pt>
                <c:pt idx="628">
                  <c:v>47290</c:v>
                </c:pt>
                <c:pt idx="629">
                  <c:v>47290</c:v>
                </c:pt>
                <c:pt idx="630">
                  <c:v>47290</c:v>
                </c:pt>
                <c:pt idx="631">
                  <c:v>47290</c:v>
                </c:pt>
                <c:pt idx="632">
                  <c:v>47290</c:v>
                </c:pt>
                <c:pt idx="633">
                  <c:v>47290</c:v>
                </c:pt>
                <c:pt idx="634">
                  <c:v>47290</c:v>
                </c:pt>
                <c:pt idx="635">
                  <c:v>47290</c:v>
                </c:pt>
                <c:pt idx="636">
                  <c:v>47290</c:v>
                </c:pt>
                <c:pt idx="637">
                  <c:v>47290</c:v>
                </c:pt>
                <c:pt idx="638">
                  <c:v>47290</c:v>
                </c:pt>
                <c:pt idx="639">
                  <c:v>47290</c:v>
                </c:pt>
                <c:pt idx="640">
                  <c:v>47290</c:v>
                </c:pt>
                <c:pt idx="641">
                  <c:v>47290</c:v>
                </c:pt>
                <c:pt idx="642">
                  <c:v>47290</c:v>
                </c:pt>
                <c:pt idx="643">
                  <c:v>47290</c:v>
                </c:pt>
                <c:pt idx="644">
                  <c:v>47290</c:v>
                </c:pt>
                <c:pt idx="645">
                  <c:v>47290</c:v>
                </c:pt>
                <c:pt idx="646">
                  <c:v>47290</c:v>
                </c:pt>
                <c:pt idx="647">
                  <c:v>47290</c:v>
                </c:pt>
                <c:pt idx="648">
                  <c:v>47290</c:v>
                </c:pt>
                <c:pt idx="649">
                  <c:v>47290</c:v>
                </c:pt>
                <c:pt idx="650">
                  <c:v>47290</c:v>
                </c:pt>
                <c:pt idx="651">
                  <c:v>47290</c:v>
                </c:pt>
                <c:pt idx="652">
                  <c:v>47290</c:v>
                </c:pt>
                <c:pt idx="653">
                  <c:v>47290</c:v>
                </c:pt>
                <c:pt idx="654">
                  <c:v>47290</c:v>
                </c:pt>
                <c:pt idx="655">
                  <c:v>47290</c:v>
                </c:pt>
                <c:pt idx="656">
                  <c:v>47290</c:v>
                </c:pt>
                <c:pt idx="657">
                  <c:v>47290</c:v>
                </c:pt>
                <c:pt idx="658">
                  <c:v>47290</c:v>
                </c:pt>
                <c:pt idx="659">
                  <c:v>47290</c:v>
                </c:pt>
                <c:pt idx="660">
                  <c:v>47290</c:v>
                </c:pt>
                <c:pt idx="661">
                  <c:v>47290</c:v>
                </c:pt>
                <c:pt idx="662">
                  <c:v>47290</c:v>
                </c:pt>
                <c:pt idx="663">
                  <c:v>47290</c:v>
                </c:pt>
                <c:pt idx="664">
                  <c:v>47290</c:v>
                </c:pt>
                <c:pt idx="665">
                  <c:v>47290</c:v>
                </c:pt>
                <c:pt idx="666">
                  <c:v>47290</c:v>
                </c:pt>
                <c:pt idx="667">
                  <c:v>47290</c:v>
                </c:pt>
                <c:pt idx="668">
                  <c:v>47290</c:v>
                </c:pt>
                <c:pt idx="669">
                  <c:v>47290</c:v>
                </c:pt>
                <c:pt idx="670">
                  <c:v>47290</c:v>
                </c:pt>
                <c:pt idx="671">
                  <c:v>47290</c:v>
                </c:pt>
                <c:pt idx="672">
                  <c:v>47290</c:v>
                </c:pt>
                <c:pt idx="673">
                  <c:v>47290</c:v>
                </c:pt>
                <c:pt idx="674">
                  <c:v>47290</c:v>
                </c:pt>
                <c:pt idx="675">
                  <c:v>47290</c:v>
                </c:pt>
                <c:pt idx="676">
                  <c:v>47290</c:v>
                </c:pt>
                <c:pt idx="677">
                  <c:v>47290</c:v>
                </c:pt>
                <c:pt idx="678">
                  <c:v>47290</c:v>
                </c:pt>
                <c:pt idx="679">
                  <c:v>47290</c:v>
                </c:pt>
                <c:pt idx="680">
                  <c:v>47290</c:v>
                </c:pt>
                <c:pt idx="681">
                  <c:v>47290</c:v>
                </c:pt>
                <c:pt idx="682">
                  <c:v>47290</c:v>
                </c:pt>
                <c:pt idx="683">
                  <c:v>47290</c:v>
                </c:pt>
                <c:pt idx="684">
                  <c:v>47290</c:v>
                </c:pt>
                <c:pt idx="685">
                  <c:v>47290</c:v>
                </c:pt>
                <c:pt idx="686">
                  <c:v>47290</c:v>
                </c:pt>
                <c:pt idx="687">
                  <c:v>47290</c:v>
                </c:pt>
                <c:pt idx="688">
                  <c:v>47290</c:v>
                </c:pt>
                <c:pt idx="689">
                  <c:v>47290</c:v>
                </c:pt>
                <c:pt idx="690">
                  <c:v>47290</c:v>
                </c:pt>
                <c:pt idx="691">
                  <c:v>47290</c:v>
                </c:pt>
                <c:pt idx="692">
                  <c:v>47290</c:v>
                </c:pt>
                <c:pt idx="693">
                  <c:v>47290</c:v>
                </c:pt>
                <c:pt idx="694">
                  <c:v>47290</c:v>
                </c:pt>
                <c:pt idx="695">
                  <c:v>47290</c:v>
                </c:pt>
                <c:pt idx="696">
                  <c:v>47290</c:v>
                </c:pt>
                <c:pt idx="697">
                  <c:v>47290</c:v>
                </c:pt>
                <c:pt idx="698">
                  <c:v>47290</c:v>
                </c:pt>
                <c:pt idx="699">
                  <c:v>47290</c:v>
                </c:pt>
                <c:pt idx="700">
                  <c:v>47290</c:v>
                </c:pt>
                <c:pt idx="701">
                  <c:v>47290</c:v>
                </c:pt>
                <c:pt idx="702">
                  <c:v>47290</c:v>
                </c:pt>
                <c:pt idx="703">
                  <c:v>47290</c:v>
                </c:pt>
                <c:pt idx="704">
                  <c:v>47290</c:v>
                </c:pt>
                <c:pt idx="705">
                  <c:v>47290</c:v>
                </c:pt>
                <c:pt idx="706">
                  <c:v>47290</c:v>
                </c:pt>
                <c:pt idx="707">
                  <c:v>47290</c:v>
                </c:pt>
                <c:pt idx="708">
                  <c:v>47290</c:v>
                </c:pt>
                <c:pt idx="709">
                  <c:v>47290</c:v>
                </c:pt>
                <c:pt idx="710">
                  <c:v>47290</c:v>
                </c:pt>
                <c:pt idx="711">
                  <c:v>47290</c:v>
                </c:pt>
                <c:pt idx="712">
                  <c:v>47290</c:v>
                </c:pt>
                <c:pt idx="713">
                  <c:v>47290</c:v>
                </c:pt>
                <c:pt idx="714">
                  <c:v>47290</c:v>
                </c:pt>
                <c:pt idx="715">
                  <c:v>47290</c:v>
                </c:pt>
                <c:pt idx="716">
                  <c:v>47290</c:v>
                </c:pt>
                <c:pt idx="717">
                  <c:v>47290</c:v>
                </c:pt>
                <c:pt idx="718">
                  <c:v>47290</c:v>
                </c:pt>
                <c:pt idx="719">
                  <c:v>47290</c:v>
                </c:pt>
                <c:pt idx="720">
                  <c:v>47290</c:v>
                </c:pt>
                <c:pt idx="721">
                  <c:v>47290</c:v>
                </c:pt>
                <c:pt idx="722">
                  <c:v>47290</c:v>
                </c:pt>
                <c:pt idx="723">
                  <c:v>47290</c:v>
                </c:pt>
                <c:pt idx="724">
                  <c:v>47290</c:v>
                </c:pt>
                <c:pt idx="725">
                  <c:v>47290</c:v>
                </c:pt>
                <c:pt idx="726">
                  <c:v>47290</c:v>
                </c:pt>
                <c:pt idx="727">
                  <c:v>47290</c:v>
                </c:pt>
                <c:pt idx="728">
                  <c:v>47290</c:v>
                </c:pt>
                <c:pt idx="729">
                  <c:v>47290</c:v>
                </c:pt>
                <c:pt idx="730">
                  <c:v>47290</c:v>
                </c:pt>
                <c:pt idx="731">
                  <c:v>47290</c:v>
                </c:pt>
                <c:pt idx="732">
                  <c:v>47290</c:v>
                </c:pt>
                <c:pt idx="733">
                  <c:v>47290</c:v>
                </c:pt>
                <c:pt idx="734">
                  <c:v>47290</c:v>
                </c:pt>
                <c:pt idx="735">
                  <c:v>47290</c:v>
                </c:pt>
                <c:pt idx="736">
                  <c:v>47290</c:v>
                </c:pt>
                <c:pt idx="737">
                  <c:v>47290</c:v>
                </c:pt>
                <c:pt idx="738">
                  <c:v>47290</c:v>
                </c:pt>
                <c:pt idx="739">
                  <c:v>47290</c:v>
                </c:pt>
                <c:pt idx="740">
                  <c:v>47290</c:v>
                </c:pt>
                <c:pt idx="741">
                  <c:v>47290</c:v>
                </c:pt>
                <c:pt idx="742">
                  <c:v>47290</c:v>
                </c:pt>
                <c:pt idx="743">
                  <c:v>47290</c:v>
                </c:pt>
                <c:pt idx="744">
                  <c:v>47290</c:v>
                </c:pt>
                <c:pt idx="745">
                  <c:v>47290</c:v>
                </c:pt>
                <c:pt idx="746">
                  <c:v>47290</c:v>
                </c:pt>
                <c:pt idx="747">
                  <c:v>47290</c:v>
                </c:pt>
                <c:pt idx="748">
                  <c:v>47290</c:v>
                </c:pt>
                <c:pt idx="749">
                  <c:v>47290</c:v>
                </c:pt>
                <c:pt idx="750">
                  <c:v>47290</c:v>
                </c:pt>
                <c:pt idx="751">
                  <c:v>47290</c:v>
                </c:pt>
                <c:pt idx="752">
                  <c:v>47290</c:v>
                </c:pt>
                <c:pt idx="753">
                  <c:v>47290</c:v>
                </c:pt>
                <c:pt idx="754">
                  <c:v>47290</c:v>
                </c:pt>
                <c:pt idx="755">
                  <c:v>47290</c:v>
                </c:pt>
                <c:pt idx="756">
                  <c:v>47290</c:v>
                </c:pt>
                <c:pt idx="757">
                  <c:v>47290</c:v>
                </c:pt>
                <c:pt idx="758">
                  <c:v>47290</c:v>
                </c:pt>
                <c:pt idx="759">
                  <c:v>47290</c:v>
                </c:pt>
                <c:pt idx="760">
                  <c:v>47290</c:v>
                </c:pt>
                <c:pt idx="761">
                  <c:v>47290</c:v>
                </c:pt>
                <c:pt idx="762">
                  <c:v>47290</c:v>
                </c:pt>
                <c:pt idx="763">
                  <c:v>47290</c:v>
                </c:pt>
                <c:pt idx="764">
                  <c:v>47290</c:v>
                </c:pt>
                <c:pt idx="765">
                  <c:v>47290</c:v>
                </c:pt>
                <c:pt idx="766">
                  <c:v>47290</c:v>
                </c:pt>
                <c:pt idx="767">
                  <c:v>47290</c:v>
                </c:pt>
                <c:pt idx="768">
                  <c:v>47290</c:v>
                </c:pt>
                <c:pt idx="769">
                  <c:v>47290</c:v>
                </c:pt>
                <c:pt idx="770">
                  <c:v>47290</c:v>
                </c:pt>
                <c:pt idx="771">
                  <c:v>47290</c:v>
                </c:pt>
                <c:pt idx="772">
                  <c:v>47290</c:v>
                </c:pt>
                <c:pt idx="773">
                  <c:v>47290</c:v>
                </c:pt>
                <c:pt idx="774">
                  <c:v>47290</c:v>
                </c:pt>
                <c:pt idx="775">
                  <c:v>47290</c:v>
                </c:pt>
                <c:pt idx="776">
                  <c:v>47290</c:v>
                </c:pt>
                <c:pt idx="777">
                  <c:v>47290</c:v>
                </c:pt>
                <c:pt idx="778">
                  <c:v>47290</c:v>
                </c:pt>
                <c:pt idx="779">
                  <c:v>47290</c:v>
                </c:pt>
                <c:pt idx="780">
                  <c:v>47290</c:v>
                </c:pt>
                <c:pt idx="781">
                  <c:v>47290</c:v>
                </c:pt>
                <c:pt idx="782">
                  <c:v>47290</c:v>
                </c:pt>
                <c:pt idx="783">
                  <c:v>47290</c:v>
                </c:pt>
                <c:pt idx="784">
                  <c:v>47290</c:v>
                </c:pt>
                <c:pt idx="785">
                  <c:v>47290</c:v>
                </c:pt>
                <c:pt idx="786">
                  <c:v>47290</c:v>
                </c:pt>
                <c:pt idx="787">
                  <c:v>47290</c:v>
                </c:pt>
                <c:pt idx="788">
                  <c:v>47290</c:v>
                </c:pt>
                <c:pt idx="789">
                  <c:v>47290</c:v>
                </c:pt>
                <c:pt idx="790">
                  <c:v>47290</c:v>
                </c:pt>
                <c:pt idx="791">
                  <c:v>47290</c:v>
                </c:pt>
                <c:pt idx="792">
                  <c:v>47290</c:v>
                </c:pt>
                <c:pt idx="793">
                  <c:v>47290</c:v>
                </c:pt>
                <c:pt idx="794">
                  <c:v>47290</c:v>
                </c:pt>
                <c:pt idx="795">
                  <c:v>47290</c:v>
                </c:pt>
                <c:pt idx="796">
                  <c:v>47290</c:v>
                </c:pt>
                <c:pt idx="797">
                  <c:v>47290</c:v>
                </c:pt>
                <c:pt idx="798">
                  <c:v>47290</c:v>
                </c:pt>
                <c:pt idx="799">
                  <c:v>47290</c:v>
                </c:pt>
                <c:pt idx="800">
                  <c:v>47290</c:v>
                </c:pt>
                <c:pt idx="801">
                  <c:v>47290</c:v>
                </c:pt>
                <c:pt idx="802">
                  <c:v>47290</c:v>
                </c:pt>
                <c:pt idx="803">
                  <c:v>47290</c:v>
                </c:pt>
                <c:pt idx="804">
                  <c:v>47290</c:v>
                </c:pt>
                <c:pt idx="805">
                  <c:v>47290</c:v>
                </c:pt>
                <c:pt idx="806">
                  <c:v>47290</c:v>
                </c:pt>
                <c:pt idx="807">
                  <c:v>47290</c:v>
                </c:pt>
                <c:pt idx="808">
                  <c:v>47290</c:v>
                </c:pt>
                <c:pt idx="809">
                  <c:v>47290</c:v>
                </c:pt>
                <c:pt idx="810">
                  <c:v>47290</c:v>
                </c:pt>
                <c:pt idx="811">
                  <c:v>47290</c:v>
                </c:pt>
                <c:pt idx="812">
                  <c:v>47290</c:v>
                </c:pt>
                <c:pt idx="813">
                  <c:v>47290</c:v>
                </c:pt>
                <c:pt idx="814">
                  <c:v>47290</c:v>
                </c:pt>
                <c:pt idx="815">
                  <c:v>47290</c:v>
                </c:pt>
                <c:pt idx="816">
                  <c:v>47290</c:v>
                </c:pt>
                <c:pt idx="817">
                  <c:v>47290</c:v>
                </c:pt>
                <c:pt idx="818">
                  <c:v>47290</c:v>
                </c:pt>
                <c:pt idx="819">
                  <c:v>47290</c:v>
                </c:pt>
                <c:pt idx="820">
                  <c:v>47290</c:v>
                </c:pt>
                <c:pt idx="821">
                  <c:v>47290</c:v>
                </c:pt>
                <c:pt idx="822">
                  <c:v>47290</c:v>
                </c:pt>
                <c:pt idx="823">
                  <c:v>47290</c:v>
                </c:pt>
                <c:pt idx="824">
                  <c:v>47290</c:v>
                </c:pt>
                <c:pt idx="825">
                  <c:v>47290</c:v>
                </c:pt>
                <c:pt idx="826">
                  <c:v>47290</c:v>
                </c:pt>
                <c:pt idx="827">
                  <c:v>47290</c:v>
                </c:pt>
                <c:pt idx="828">
                  <c:v>47290</c:v>
                </c:pt>
                <c:pt idx="829">
                  <c:v>47290</c:v>
                </c:pt>
                <c:pt idx="830">
                  <c:v>47290</c:v>
                </c:pt>
                <c:pt idx="831">
                  <c:v>47290</c:v>
                </c:pt>
                <c:pt idx="832">
                  <c:v>47290</c:v>
                </c:pt>
                <c:pt idx="833">
                  <c:v>47290</c:v>
                </c:pt>
                <c:pt idx="834">
                  <c:v>47290</c:v>
                </c:pt>
                <c:pt idx="835">
                  <c:v>47290</c:v>
                </c:pt>
                <c:pt idx="836">
                  <c:v>47290</c:v>
                </c:pt>
                <c:pt idx="837">
                  <c:v>47290</c:v>
                </c:pt>
                <c:pt idx="838">
                  <c:v>47290</c:v>
                </c:pt>
                <c:pt idx="839">
                  <c:v>47290</c:v>
                </c:pt>
                <c:pt idx="840">
                  <c:v>47290</c:v>
                </c:pt>
                <c:pt idx="841">
                  <c:v>47290</c:v>
                </c:pt>
                <c:pt idx="842">
                  <c:v>47290</c:v>
                </c:pt>
                <c:pt idx="843">
                  <c:v>47290</c:v>
                </c:pt>
                <c:pt idx="844">
                  <c:v>47290</c:v>
                </c:pt>
                <c:pt idx="845">
                  <c:v>47290</c:v>
                </c:pt>
                <c:pt idx="846">
                  <c:v>47290</c:v>
                </c:pt>
                <c:pt idx="847">
                  <c:v>47290</c:v>
                </c:pt>
                <c:pt idx="848">
                  <c:v>47290</c:v>
                </c:pt>
                <c:pt idx="849">
                  <c:v>47290</c:v>
                </c:pt>
                <c:pt idx="850">
                  <c:v>47290</c:v>
                </c:pt>
                <c:pt idx="851">
                  <c:v>47290</c:v>
                </c:pt>
                <c:pt idx="852">
                  <c:v>47290</c:v>
                </c:pt>
                <c:pt idx="853">
                  <c:v>47290</c:v>
                </c:pt>
                <c:pt idx="854">
                  <c:v>47290</c:v>
                </c:pt>
                <c:pt idx="855">
                  <c:v>47290</c:v>
                </c:pt>
                <c:pt idx="856">
                  <c:v>47290</c:v>
                </c:pt>
                <c:pt idx="857">
                  <c:v>47290</c:v>
                </c:pt>
                <c:pt idx="858">
                  <c:v>47290</c:v>
                </c:pt>
                <c:pt idx="859">
                  <c:v>47290</c:v>
                </c:pt>
                <c:pt idx="860">
                  <c:v>47290</c:v>
                </c:pt>
                <c:pt idx="861">
                  <c:v>47290</c:v>
                </c:pt>
                <c:pt idx="862">
                  <c:v>47290</c:v>
                </c:pt>
                <c:pt idx="863">
                  <c:v>47290</c:v>
                </c:pt>
                <c:pt idx="864">
                  <c:v>47290</c:v>
                </c:pt>
                <c:pt idx="865">
                  <c:v>47290</c:v>
                </c:pt>
                <c:pt idx="866">
                  <c:v>47290</c:v>
                </c:pt>
                <c:pt idx="867">
                  <c:v>47290</c:v>
                </c:pt>
                <c:pt idx="868">
                  <c:v>47290</c:v>
                </c:pt>
                <c:pt idx="869">
                  <c:v>47290</c:v>
                </c:pt>
                <c:pt idx="870">
                  <c:v>47290</c:v>
                </c:pt>
                <c:pt idx="871">
                  <c:v>47290</c:v>
                </c:pt>
                <c:pt idx="872">
                  <c:v>47290</c:v>
                </c:pt>
                <c:pt idx="873">
                  <c:v>47290</c:v>
                </c:pt>
                <c:pt idx="874">
                  <c:v>47290</c:v>
                </c:pt>
                <c:pt idx="875">
                  <c:v>47290</c:v>
                </c:pt>
                <c:pt idx="876">
                  <c:v>47290</c:v>
                </c:pt>
                <c:pt idx="877">
                  <c:v>47290</c:v>
                </c:pt>
                <c:pt idx="878">
                  <c:v>47290</c:v>
                </c:pt>
                <c:pt idx="879">
                  <c:v>47290</c:v>
                </c:pt>
                <c:pt idx="880">
                  <c:v>47290</c:v>
                </c:pt>
                <c:pt idx="881">
                  <c:v>47290</c:v>
                </c:pt>
                <c:pt idx="882">
                  <c:v>47290</c:v>
                </c:pt>
                <c:pt idx="883">
                  <c:v>47290</c:v>
                </c:pt>
                <c:pt idx="884">
                  <c:v>47290</c:v>
                </c:pt>
                <c:pt idx="885">
                  <c:v>47290</c:v>
                </c:pt>
                <c:pt idx="886">
                  <c:v>47290</c:v>
                </c:pt>
                <c:pt idx="887">
                  <c:v>47290</c:v>
                </c:pt>
                <c:pt idx="888">
                  <c:v>47290</c:v>
                </c:pt>
                <c:pt idx="889">
                  <c:v>47290</c:v>
                </c:pt>
                <c:pt idx="890">
                  <c:v>47290</c:v>
                </c:pt>
                <c:pt idx="891">
                  <c:v>47290</c:v>
                </c:pt>
                <c:pt idx="892">
                  <c:v>47290</c:v>
                </c:pt>
                <c:pt idx="893">
                  <c:v>47290</c:v>
                </c:pt>
                <c:pt idx="894">
                  <c:v>47290</c:v>
                </c:pt>
                <c:pt idx="895">
                  <c:v>47290</c:v>
                </c:pt>
                <c:pt idx="896">
                  <c:v>47290</c:v>
                </c:pt>
                <c:pt idx="897">
                  <c:v>47290</c:v>
                </c:pt>
                <c:pt idx="898">
                  <c:v>47290</c:v>
                </c:pt>
                <c:pt idx="899">
                  <c:v>47290</c:v>
                </c:pt>
                <c:pt idx="900">
                  <c:v>47290</c:v>
                </c:pt>
                <c:pt idx="901">
                  <c:v>47290</c:v>
                </c:pt>
                <c:pt idx="902">
                  <c:v>47290</c:v>
                </c:pt>
                <c:pt idx="903">
                  <c:v>47290</c:v>
                </c:pt>
                <c:pt idx="904">
                  <c:v>47290</c:v>
                </c:pt>
                <c:pt idx="905">
                  <c:v>47290</c:v>
                </c:pt>
                <c:pt idx="906">
                  <c:v>47290</c:v>
                </c:pt>
                <c:pt idx="907">
                  <c:v>47290</c:v>
                </c:pt>
                <c:pt idx="908">
                  <c:v>47290</c:v>
                </c:pt>
                <c:pt idx="909">
                  <c:v>47290</c:v>
                </c:pt>
                <c:pt idx="910">
                  <c:v>47290</c:v>
                </c:pt>
                <c:pt idx="911">
                  <c:v>47290</c:v>
                </c:pt>
                <c:pt idx="912">
                  <c:v>47290</c:v>
                </c:pt>
                <c:pt idx="913">
                  <c:v>47290</c:v>
                </c:pt>
                <c:pt idx="914">
                  <c:v>47290</c:v>
                </c:pt>
                <c:pt idx="915">
                  <c:v>47290</c:v>
                </c:pt>
                <c:pt idx="916">
                  <c:v>47290</c:v>
                </c:pt>
                <c:pt idx="917">
                  <c:v>47290</c:v>
                </c:pt>
                <c:pt idx="918">
                  <c:v>47290</c:v>
                </c:pt>
                <c:pt idx="919">
                  <c:v>47290</c:v>
                </c:pt>
                <c:pt idx="920">
                  <c:v>47290</c:v>
                </c:pt>
                <c:pt idx="921">
                  <c:v>47290</c:v>
                </c:pt>
                <c:pt idx="922">
                  <c:v>47290</c:v>
                </c:pt>
                <c:pt idx="923">
                  <c:v>47290</c:v>
                </c:pt>
                <c:pt idx="924">
                  <c:v>47290</c:v>
                </c:pt>
                <c:pt idx="925">
                  <c:v>47290</c:v>
                </c:pt>
                <c:pt idx="926">
                  <c:v>47290</c:v>
                </c:pt>
                <c:pt idx="927">
                  <c:v>47290</c:v>
                </c:pt>
                <c:pt idx="928">
                  <c:v>47290</c:v>
                </c:pt>
                <c:pt idx="929">
                  <c:v>47290</c:v>
                </c:pt>
                <c:pt idx="930">
                  <c:v>47290</c:v>
                </c:pt>
                <c:pt idx="931">
                  <c:v>47290</c:v>
                </c:pt>
                <c:pt idx="932">
                  <c:v>47290</c:v>
                </c:pt>
                <c:pt idx="933">
                  <c:v>47290</c:v>
                </c:pt>
                <c:pt idx="934">
                  <c:v>47290</c:v>
                </c:pt>
                <c:pt idx="935">
                  <c:v>47290</c:v>
                </c:pt>
                <c:pt idx="936">
                  <c:v>47290</c:v>
                </c:pt>
                <c:pt idx="937">
                  <c:v>47290</c:v>
                </c:pt>
                <c:pt idx="938">
                  <c:v>47290</c:v>
                </c:pt>
                <c:pt idx="939">
                  <c:v>47290</c:v>
                </c:pt>
                <c:pt idx="940">
                  <c:v>47290</c:v>
                </c:pt>
                <c:pt idx="941">
                  <c:v>47290</c:v>
                </c:pt>
                <c:pt idx="942">
                  <c:v>47290</c:v>
                </c:pt>
                <c:pt idx="943">
                  <c:v>47290</c:v>
                </c:pt>
                <c:pt idx="944">
                  <c:v>47290</c:v>
                </c:pt>
                <c:pt idx="945">
                  <c:v>47290</c:v>
                </c:pt>
                <c:pt idx="946">
                  <c:v>47290</c:v>
                </c:pt>
                <c:pt idx="947">
                  <c:v>47290</c:v>
                </c:pt>
                <c:pt idx="948">
                  <c:v>47290</c:v>
                </c:pt>
                <c:pt idx="949">
                  <c:v>47290</c:v>
                </c:pt>
                <c:pt idx="950">
                  <c:v>47290</c:v>
                </c:pt>
                <c:pt idx="951">
                  <c:v>47290</c:v>
                </c:pt>
                <c:pt idx="952">
                  <c:v>47290</c:v>
                </c:pt>
                <c:pt idx="953">
                  <c:v>47290</c:v>
                </c:pt>
                <c:pt idx="954">
                  <c:v>47290</c:v>
                </c:pt>
                <c:pt idx="955">
                  <c:v>47290</c:v>
                </c:pt>
                <c:pt idx="956">
                  <c:v>47290</c:v>
                </c:pt>
                <c:pt idx="957">
                  <c:v>47290</c:v>
                </c:pt>
                <c:pt idx="958">
                  <c:v>47290</c:v>
                </c:pt>
                <c:pt idx="959">
                  <c:v>47290</c:v>
                </c:pt>
                <c:pt idx="960">
                  <c:v>47290</c:v>
                </c:pt>
                <c:pt idx="961">
                  <c:v>47290</c:v>
                </c:pt>
                <c:pt idx="962">
                  <c:v>47290</c:v>
                </c:pt>
                <c:pt idx="963">
                  <c:v>47290</c:v>
                </c:pt>
                <c:pt idx="964">
                  <c:v>47290</c:v>
                </c:pt>
                <c:pt idx="965">
                  <c:v>47290</c:v>
                </c:pt>
                <c:pt idx="966">
                  <c:v>47290</c:v>
                </c:pt>
                <c:pt idx="967">
                  <c:v>47290</c:v>
                </c:pt>
                <c:pt idx="968">
                  <c:v>47290</c:v>
                </c:pt>
                <c:pt idx="969">
                  <c:v>47290</c:v>
                </c:pt>
                <c:pt idx="970">
                  <c:v>47290</c:v>
                </c:pt>
                <c:pt idx="971">
                  <c:v>47290</c:v>
                </c:pt>
                <c:pt idx="972">
                  <c:v>47290</c:v>
                </c:pt>
                <c:pt idx="973">
                  <c:v>47290</c:v>
                </c:pt>
                <c:pt idx="974">
                  <c:v>47290</c:v>
                </c:pt>
                <c:pt idx="975">
                  <c:v>47290</c:v>
                </c:pt>
                <c:pt idx="976">
                  <c:v>47290</c:v>
                </c:pt>
                <c:pt idx="977">
                  <c:v>47290</c:v>
                </c:pt>
                <c:pt idx="978">
                  <c:v>47290</c:v>
                </c:pt>
                <c:pt idx="979">
                  <c:v>47290</c:v>
                </c:pt>
                <c:pt idx="980">
                  <c:v>47290</c:v>
                </c:pt>
                <c:pt idx="981">
                  <c:v>47290</c:v>
                </c:pt>
                <c:pt idx="982">
                  <c:v>47290</c:v>
                </c:pt>
                <c:pt idx="983">
                  <c:v>47290</c:v>
                </c:pt>
                <c:pt idx="984">
                  <c:v>47290</c:v>
                </c:pt>
                <c:pt idx="985">
                  <c:v>47290</c:v>
                </c:pt>
                <c:pt idx="986">
                  <c:v>47290</c:v>
                </c:pt>
                <c:pt idx="987">
                  <c:v>47290</c:v>
                </c:pt>
                <c:pt idx="988">
                  <c:v>47290</c:v>
                </c:pt>
                <c:pt idx="989">
                  <c:v>47290</c:v>
                </c:pt>
                <c:pt idx="990">
                  <c:v>47290</c:v>
                </c:pt>
                <c:pt idx="991">
                  <c:v>47290</c:v>
                </c:pt>
                <c:pt idx="992">
                  <c:v>47290</c:v>
                </c:pt>
                <c:pt idx="993">
                  <c:v>47290</c:v>
                </c:pt>
                <c:pt idx="994">
                  <c:v>47290</c:v>
                </c:pt>
                <c:pt idx="995">
                  <c:v>47290</c:v>
                </c:pt>
                <c:pt idx="996">
                  <c:v>47290</c:v>
                </c:pt>
                <c:pt idx="997">
                  <c:v>47290</c:v>
                </c:pt>
                <c:pt idx="998">
                  <c:v>47290</c:v>
                </c:pt>
                <c:pt idx="999">
                  <c:v>47290</c:v>
                </c:pt>
                <c:pt idx="1000">
                  <c:v>47290</c:v>
                </c:pt>
                <c:pt idx="1001">
                  <c:v>47290</c:v>
                </c:pt>
                <c:pt idx="1002">
                  <c:v>47290</c:v>
                </c:pt>
                <c:pt idx="1003">
                  <c:v>47290</c:v>
                </c:pt>
                <c:pt idx="1004">
                  <c:v>47290</c:v>
                </c:pt>
                <c:pt idx="1005">
                  <c:v>47290</c:v>
                </c:pt>
                <c:pt idx="1006">
                  <c:v>47290</c:v>
                </c:pt>
                <c:pt idx="1007">
                  <c:v>47290</c:v>
                </c:pt>
                <c:pt idx="1008">
                  <c:v>47290</c:v>
                </c:pt>
                <c:pt idx="1009">
                  <c:v>47290</c:v>
                </c:pt>
                <c:pt idx="1010">
                  <c:v>47290</c:v>
                </c:pt>
                <c:pt idx="1011">
                  <c:v>47290</c:v>
                </c:pt>
                <c:pt idx="1012">
                  <c:v>47290</c:v>
                </c:pt>
                <c:pt idx="1013">
                  <c:v>47290</c:v>
                </c:pt>
                <c:pt idx="1014">
                  <c:v>47290</c:v>
                </c:pt>
                <c:pt idx="1015">
                  <c:v>47290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A6F-44BE-AC1E-932B303BFE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24182512"/>
        <c:axId val="1324182096"/>
      </c:scatterChart>
      <c:valAx>
        <c:axId val="1676033728"/>
        <c:scaling>
          <c:orientation val="minMax"/>
          <c:max val="1400"/>
          <c:min val="0"/>
        </c:scaling>
        <c:delete val="0"/>
        <c:axPos val="b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0400"/>
        <c:crosses val="autoZero"/>
        <c:crossBetween val="midCat"/>
      </c:valAx>
      <c:valAx>
        <c:axId val="1676030400"/>
        <c:scaling>
          <c:orientation val="minMax"/>
          <c:max val="80"/>
          <c:min val="0"/>
        </c:scaling>
        <c:delete val="0"/>
        <c:axPos val="l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3728"/>
        <c:crosses val="autoZero"/>
        <c:crossBetween val="midCat"/>
      </c:valAx>
      <c:valAx>
        <c:axId val="1324182096"/>
        <c:scaling>
          <c:orientation val="minMax"/>
          <c:min val="2500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324182512"/>
        <c:crosses val="max"/>
        <c:crossBetween val="midCat"/>
      </c:valAx>
      <c:valAx>
        <c:axId val="13241825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3241820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atin typeface="LM Roman 10" panose="00000500000000000000" pitchFamily="50" charset="0"/>
        </a:defRPr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tx1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endParaRPr lang="en-GB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1"/>
                </c:ext>
                <c:ext xmlns:c16="http://schemas.microsoft.com/office/drawing/2014/chart" uri="{C3380CC4-5D6E-409C-BE32-E72D297353CC}">
                  <c16:uniqueId val="{00000004-C233-44F0-9C27-1F8BFA71240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23401FF4-00F4-4F0A-B07B-A73380671634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C233-44F0-9C27-1F8BFA71240B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0AE63A43-C65D-42B5-8910-61FC8B6686FF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C233-44F0-9C27-1F8BFA71240B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A30D553F-6D2E-49B6-A2BA-705135E57AE4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C233-44F0-9C27-1F8BFA71240B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DDADC13C-5BDA-4183-B37B-9A0CB5B6E64C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C233-44F0-9C27-1F8BFA71240B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2697B711-14C1-4B90-94AD-8F65281FFE07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C233-44F0-9C27-1F8BFA71240B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8EBCEBF7-33F0-43DD-9BD5-FB66E293C007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C233-44F0-9C27-1F8BFA71240B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06ADBF9D-8DCE-4BD1-872D-99BC5D91E0F0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C233-44F0-9C27-1F8BFA71240B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F493AADA-BC57-4F29-9AFE-4DA9DB44794D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C233-44F0-9C27-1F8BFA71240B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947B889A-D7A8-4A83-9FE3-5958874B28ED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C233-44F0-9C27-1F8BFA71240B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3F1C9162-E5E7-401B-AFD7-3E7146465E3A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C233-44F0-9C27-1F8BFA71240B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F627D3FE-FE18-49F6-B3A2-13CD925E0485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C233-44F0-9C27-1F8BFA71240B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606C8C68-22CD-41F6-9E76-4A1C5737B6FA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0-C233-44F0-9C27-1F8BFA71240B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E018AAEA-24F6-435C-BD0E-ABD94690A459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1-C233-44F0-9C27-1F8BFA71240B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DD63CB83-F035-4790-BDAE-F29DB63CE03D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2-C233-44F0-9C27-1F8BFA71240B}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465C98B8-7DA2-4ED3-A997-37AB52968DCA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3-C233-44F0-9C27-1F8BFA71240B}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29A27AF7-BD12-4522-A043-43F82D94AE77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4-C233-44F0-9C27-1F8BFA71240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M Roman 10" panose="00000500000000000000" pitchFamily="50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W_analysis!$B$2:$B$18</c:f>
              <c:numCache>
                <c:formatCode>0</c:formatCode>
                <c:ptCount val="17"/>
                <c:pt idx="0">
                  <c:v>200</c:v>
                </c:pt>
                <c:pt idx="1">
                  <c:v>400</c:v>
                </c:pt>
                <c:pt idx="2">
                  <c:v>600</c:v>
                </c:pt>
                <c:pt idx="3">
                  <c:v>800</c:v>
                </c:pt>
                <c:pt idx="4">
                  <c:v>1000</c:v>
                </c:pt>
                <c:pt idx="5">
                  <c:v>1200</c:v>
                </c:pt>
                <c:pt idx="6">
                  <c:v>1400</c:v>
                </c:pt>
                <c:pt idx="7">
                  <c:v>1600</c:v>
                </c:pt>
                <c:pt idx="8">
                  <c:v>1800</c:v>
                </c:pt>
                <c:pt idx="9">
                  <c:v>2000</c:v>
                </c:pt>
                <c:pt idx="10">
                  <c:v>2200</c:v>
                </c:pt>
                <c:pt idx="11">
                  <c:v>2400</c:v>
                </c:pt>
                <c:pt idx="12">
                  <c:v>2600</c:v>
                </c:pt>
                <c:pt idx="13">
                  <c:v>2800</c:v>
                </c:pt>
                <c:pt idx="14">
                  <c:v>3000</c:v>
                </c:pt>
                <c:pt idx="15">
                  <c:v>3200</c:v>
                </c:pt>
                <c:pt idx="16">
                  <c:v>3400</c:v>
                </c:pt>
              </c:numCache>
            </c:numRef>
          </c:xVal>
          <c:yVal>
            <c:numRef>
              <c:f>W_analysis!$G$2:$G$18</c:f>
              <c:numCache>
                <c:formatCode>0</c:formatCode>
                <c:ptCount val="17"/>
                <c:pt idx="0">
                  <c:v>#N/A</c:v>
                </c:pt>
                <c:pt idx="1">
                  <c:v>30</c:v>
                </c:pt>
                <c:pt idx="2">
                  <c:v>20.75</c:v>
                </c:pt>
                <c:pt idx="3">
                  <c:v>22.75</c:v>
                </c:pt>
                <c:pt idx="4">
                  <c:v>23.6666666666666</c:v>
                </c:pt>
                <c:pt idx="5">
                  <c:v>20.5</c:v>
                </c:pt>
                <c:pt idx="6">
                  <c:v>25</c:v>
                </c:pt>
                <c:pt idx="7">
                  <c:v>22.5</c:v>
                </c:pt>
                <c:pt idx="8">
                  <c:v>19.25</c:v>
                </c:pt>
                <c:pt idx="9">
                  <c:v>18</c:v>
                </c:pt>
                <c:pt idx="10">
                  <c:v>12.75</c:v>
                </c:pt>
                <c:pt idx="11">
                  <c:v>12.5</c:v>
                </c:pt>
                <c:pt idx="12">
                  <c:v>16.25</c:v>
                </c:pt>
                <c:pt idx="13">
                  <c:v>16</c:v>
                </c:pt>
                <c:pt idx="14">
                  <c:v>30</c:v>
                </c:pt>
                <c:pt idx="15">
                  <c:v>23</c:v>
                </c:pt>
                <c:pt idx="16">
                  <c:v>21.5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W_analysis!$A$2:$A$18</c15:f>
                <c15:dlblRangeCache>
                  <c:ptCount val="17"/>
                  <c:pt idx="0">
                    <c:v>0</c:v>
                  </c:pt>
                  <c:pt idx="1">
                    <c:v>1</c:v>
                  </c:pt>
                  <c:pt idx="2">
                    <c:v>2</c:v>
                  </c:pt>
                  <c:pt idx="3">
                    <c:v>3</c:v>
                  </c:pt>
                  <c:pt idx="4">
                    <c:v>4</c:v>
                  </c:pt>
                  <c:pt idx="5">
                    <c:v>5</c:v>
                  </c:pt>
                  <c:pt idx="6">
                    <c:v>6</c:v>
                  </c:pt>
                  <c:pt idx="7">
                    <c:v>7</c:v>
                  </c:pt>
                  <c:pt idx="8">
                    <c:v>8</c:v>
                  </c:pt>
                  <c:pt idx="9">
                    <c:v>9</c:v>
                  </c:pt>
                  <c:pt idx="10">
                    <c:v>10</c:v>
                  </c:pt>
                  <c:pt idx="11">
                    <c:v>11</c:v>
                  </c:pt>
                  <c:pt idx="12">
                    <c:v>12</c:v>
                  </c:pt>
                  <c:pt idx="13">
                    <c:v>13</c:v>
                  </c:pt>
                  <c:pt idx="14">
                    <c:v>14</c:v>
                  </c:pt>
                  <c:pt idx="15">
                    <c:v>15</c:v>
                  </c:pt>
                  <c:pt idx="16">
                    <c:v>16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C233-44F0-9C27-1F8BFA71240B}"/>
            </c:ext>
          </c:extLst>
        </c:ser>
        <c:ser>
          <c:idx val="3"/>
          <c:order val="1"/>
          <c:spPr>
            <a:ln w="635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xVal>
            <c:numRef>
              <c:f>W_analysis!$U$2:$U$6873</c:f>
              <c:numCache>
                <c:formatCode>General</c:formatCode>
                <c:ptCount val="6872"/>
                <c:pt idx="0">
                  <c:v>200</c:v>
                </c:pt>
                <c:pt idx="1">
                  <c:v>201</c:v>
                </c:pt>
                <c:pt idx="2">
                  <c:v>202</c:v>
                </c:pt>
                <c:pt idx="3">
                  <c:v>203</c:v>
                </c:pt>
                <c:pt idx="4">
                  <c:v>204</c:v>
                </c:pt>
                <c:pt idx="5">
                  <c:v>205</c:v>
                </c:pt>
                <c:pt idx="6">
                  <c:v>206</c:v>
                </c:pt>
                <c:pt idx="7">
                  <c:v>207</c:v>
                </c:pt>
                <c:pt idx="8">
                  <c:v>208</c:v>
                </c:pt>
                <c:pt idx="9">
                  <c:v>209</c:v>
                </c:pt>
                <c:pt idx="10">
                  <c:v>210</c:v>
                </c:pt>
                <c:pt idx="11">
                  <c:v>211</c:v>
                </c:pt>
                <c:pt idx="12">
                  <c:v>212</c:v>
                </c:pt>
                <c:pt idx="13">
                  <c:v>213</c:v>
                </c:pt>
                <c:pt idx="14">
                  <c:v>214</c:v>
                </c:pt>
                <c:pt idx="15">
                  <c:v>215</c:v>
                </c:pt>
                <c:pt idx="16">
                  <c:v>216</c:v>
                </c:pt>
                <c:pt idx="17">
                  <c:v>217</c:v>
                </c:pt>
                <c:pt idx="18">
                  <c:v>218</c:v>
                </c:pt>
                <c:pt idx="19">
                  <c:v>219</c:v>
                </c:pt>
                <c:pt idx="20">
                  <c:v>220</c:v>
                </c:pt>
                <c:pt idx="21">
                  <c:v>221</c:v>
                </c:pt>
                <c:pt idx="22">
                  <c:v>222</c:v>
                </c:pt>
                <c:pt idx="23">
                  <c:v>223</c:v>
                </c:pt>
                <c:pt idx="24">
                  <c:v>224</c:v>
                </c:pt>
                <c:pt idx="25">
                  <c:v>225</c:v>
                </c:pt>
                <c:pt idx="26">
                  <c:v>226</c:v>
                </c:pt>
                <c:pt idx="27">
                  <c:v>227</c:v>
                </c:pt>
                <c:pt idx="28">
                  <c:v>228</c:v>
                </c:pt>
                <c:pt idx="29">
                  <c:v>229</c:v>
                </c:pt>
                <c:pt idx="30">
                  <c:v>230</c:v>
                </c:pt>
                <c:pt idx="31">
                  <c:v>231</c:v>
                </c:pt>
                <c:pt idx="32">
                  <c:v>232</c:v>
                </c:pt>
                <c:pt idx="33">
                  <c:v>233</c:v>
                </c:pt>
                <c:pt idx="34">
                  <c:v>234</c:v>
                </c:pt>
                <c:pt idx="35">
                  <c:v>235</c:v>
                </c:pt>
                <c:pt idx="36">
                  <c:v>236</c:v>
                </c:pt>
                <c:pt idx="37">
                  <c:v>237</c:v>
                </c:pt>
                <c:pt idx="38">
                  <c:v>238</c:v>
                </c:pt>
                <c:pt idx="39">
                  <c:v>239</c:v>
                </c:pt>
                <c:pt idx="40">
                  <c:v>240</c:v>
                </c:pt>
                <c:pt idx="41">
                  <c:v>241</c:v>
                </c:pt>
                <c:pt idx="42">
                  <c:v>242</c:v>
                </c:pt>
                <c:pt idx="43">
                  <c:v>243</c:v>
                </c:pt>
                <c:pt idx="44">
                  <c:v>244</c:v>
                </c:pt>
                <c:pt idx="45">
                  <c:v>245</c:v>
                </c:pt>
                <c:pt idx="46">
                  <c:v>246</c:v>
                </c:pt>
                <c:pt idx="47">
                  <c:v>247</c:v>
                </c:pt>
                <c:pt idx="48">
                  <c:v>248</c:v>
                </c:pt>
                <c:pt idx="49">
                  <c:v>249</c:v>
                </c:pt>
                <c:pt idx="50">
                  <c:v>250</c:v>
                </c:pt>
                <c:pt idx="51">
                  <c:v>251</c:v>
                </c:pt>
                <c:pt idx="52">
                  <c:v>252</c:v>
                </c:pt>
                <c:pt idx="53">
                  <c:v>253</c:v>
                </c:pt>
                <c:pt idx="54">
                  <c:v>254</c:v>
                </c:pt>
                <c:pt idx="55">
                  <c:v>255</c:v>
                </c:pt>
                <c:pt idx="56">
                  <c:v>256</c:v>
                </c:pt>
                <c:pt idx="57">
                  <c:v>257</c:v>
                </c:pt>
                <c:pt idx="58">
                  <c:v>258</c:v>
                </c:pt>
                <c:pt idx="59">
                  <c:v>259</c:v>
                </c:pt>
                <c:pt idx="60">
                  <c:v>260</c:v>
                </c:pt>
                <c:pt idx="61">
                  <c:v>261</c:v>
                </c:pt>
                <c:pt idx="62">
                  <c:v>262</c:v>
                </c:pt>
                <c:pt idx="63">
                  <c:v>263</c:v>
                </c:pt>
                <c:pt idx="64">
                  <c:v>264</c:v>
                </c:pt>
                <c:pt idx="65">
                  <c:v>265</c:v>
                </c:pt>
                <c:pt idx="66">
                  <c:v>266</c:v>
                </c:pt>
                <c:pt idx="67">
                  <c:v>267</c:v>
                </c:pt>
                <c:pt idx="68">
                  <c:v>268</c:v>
                </c:pt>
                <c:pt idx="69">
                  <c:v>269</c:v>
                </c:pt>
                <c:pt idx="70">
                  <c:v>270</c:v>
                </c:pt>
                <c:pt idx="71">
                  <c:v>271</c:v>
                </c:pt>
                <c:pt idx="72">
                  <c:v>272</c:v>
                </c:pt>
                <c:pt idx="73">
                  <c:v>273</c:v>
                </c:pt>
                <c:pt idx="74">
                  <c:v>274</c:v>
                </c:pt>
                <c:pt idx="75">
                  <c:v>275</c:v>
                </c:pt>
                <c:pt idx="76">
                  <c:v>276</c:v>
                </c:pt>
                <c:pt idx="77">
                  <c:v>277</c:v>
                </c:pt>
                <c:pt idx="78">
                  <c:v>278</c:v>
                </c:pt>
                <c:pt idx="79">
                  <c:v>279</c:v>
                </c:pt>
                <c:pt idx="80">
                  <c:v>280</c:v>
                </c:pt>
                <c:pt idx="81">
                  <c:v>281</c:v>
                </c:pt>
                <c:pt idx="82">
                  <c:v>282</c:v>
                </c:pt>
                <c:pt idx="83">
                  <c:v>283</c:v>
                </c:pt>
                <c:pt idx="84">
                  <c:v>284</c:v>
                </c:pt>
                <c:pt idx="85">
                  <c:v>285</c:v>
                </c:pt>
                <c:pt idx="86">
                  <c:v>286</c:v>
                </c:pt>
                <c:pt idx="87">
                  <c:v>287</c:v>
                </c:pt>
                <c:pt idx="88">
                  <c:v>288</c:v>
                </c:pt>
                <c:pt idx="89">
                  <c:v>289</c:v>
                </c:pt>
                <c:pt idx="90">
                  <c:v>290</c:v>
                </c:pt>
                <c:pt idx="91">
                  <c:v>291</c:v>
                </c:pt>
                <c:pt idx="92">
                  <c:v>292</c:v>
                </c:pt>
                <c:pt idx="93">
                  <c:v>293</c:v>
                </c:pt>
                <c:pt idx="94">
                  <c:v>294</c:v>
                </c:pt>
                <c:pt idx="95">
                  <c:v>295</c:v>
                </c:pt>
                <c:pt idx="96">
                  <c:v>296</c:v>
                </c:pt>
                <c:pt idx="97">
                  <c:v>297</c:v>
                </c:pt>
                <c:pt idx="98">
                  <c:v>298</c:v>
                </c:pt>
                <c:pt idx="99">
                  <c:v>299</c:v>
                </c:pt>
                <c:pt idx="100">
                  <c:v>300</c:v>
                </c:pt>
                <c:pt idx="101">
                  <c:v>301</c:v>
                </c:pt>
                <c:pt idx="102">
                  <c:v>302</c:v>
                </c:pt>
                <c:pt idx="103">
                  <c:v>303</c:v>
                </c:pt>
                <c:pt idx="104">
                  <c:v>304</c:v>
                </c:pt>
                <c:pt idx="105">
                  <c:v>305</c:v>
                </c:pt>
                <c:pt idx="106">
                  <c:v>306</c:v>
                </c:pt>
                <c:pt idx="107">
                  <c:v>307</c:v>
                </c:pt>
                <c:pt idx="108">
                  <c:v>308</c:v>
                </c:pt>
                <c:pt idx="109">
                  <c:v>309</c:v>
                </c:pt>
                <c:pt idx="110">
                  <c:v>310</c:v>
                </c:pt>
                <c:pt idx="111">
                  <c:v>311</c:v>
                </c:pt>
                <c:pt idx="112">
                  <c:v>312</c:v>
                </c:pt>
                <c:pt idx="113">
                  <c:v>313</c:v>
                </c:pt>
                <c:pt idx="114">
                  <c:v>314</c:v>
                </c:pt>
                <c:pt idx="115">
                  <c:v>315</c:v>
                </c:pt>
                <c:pt idx="116">
                  <c:v>316</c:v>
                </c:pt>
                <c:pt idx="117">
                  <c:v>317</c:v>
                </c:pt>
                <c:pt idx="118">
                  <c:v>318</c:v>
                </c:pt>
                <c:pt idx="119">
                  <c:v>319</c:v>
                </c:pt>
                <c:pt idx="120">
                  <c:v>320</c:v>
                </c:pt>
                <c:pt idx="121">
                  <c:v>321</c:v>
                </c:pt>
                <c:pt idx="122">
                  <c:v>322</c:v>
                </c:pt>
                <c:pt idx="123">
                  <c:v>323</c:v>
                </c:pt>
                <c:pt idx="124">
                  <c:v>324</c:v>
                </c:pt>
                <c:pt idx="125">
                  <c:v>325</c:v>
                </c:pt>
                <c:pt idx="126">
                  <c:v>326</c:v>
                </c:pt>
                <c:pt idx="127">
                  <c:v>327</c:v>
                </c:pt>
                <c:pt idx="128">
                  <c:v>328</c:v>
                </c:pt>
                <c:pt idx="129">
                  <c:v>329</c:v>
                </c:pt>
                <c:pt idx="130">
                  <c:v>330</c:v>
                </c:pt>
                <c:pt idx="131">
                  <c:v>331</c:v>
                </c:pt>
                <c:pt idx="132">
                  <c:v>332</c:v>
                </c:pt>
                <c:pt idx="133">
                  <c:v>333</c:v>
                </c:pt>
                <c:pt idx="134">
                  <c:v>334</c:v>
                </c:pt>
                <c:pt idx="135">
                  <c:v>335</c:v>
                </c:pt>
                <c:pt idx="136">
                  <c:v>336</c:v>
                </c:pt>
                <c:pt idx="137">
                  <c:v>337</c:v>
                </c:pt>
                <c:pt idx="138">
                  <c:v>338</c:v>
                </c:pt>
                <c:pt idx="139">
                  <c:v>339</c:v>
                </c:pt>
                <c:pt idx="140">
                  <c:v>340</c:v>
                </c:pt>
                <c:pt idx="141">
                  <c:v>341</c:v>
                </c:pt>
                <c:pt idx="142">
                  <c:v>342</c:v>
                </c:pt>
                <c:pt idx="143">
                  <c:v>343</c:v>
                </c:pt>
                <c:pt idx="144">
                  <c:v>344</c:v>
                </c:pt>
                <c:pt idx="145">
                  <c:v>345</c:v>
                </c:pt>
                <c:pt idx="146">
                  <c:v>346</c:v>
                </c:pt>
                <c:pt idx="147">
                  <c:v>347</c:v>
                </c:pt>
                <c:pt idx="148">
                  <c:v>348</c:v>
                </c:pt>
                <c:pt idx="149">
                  <c:v>349</c:v>
                </c:pt>
                <c:pt idx="150">
                  <c:v>350</c:v>
                </c:pt>
                <c:pt idx="151">
                  <c:v>351</c:v>
                </c:pt>
                <c:pt idx="152">
                  <c:v>352</c:v>
                </c:pt>
                <c:pt idx="153">
                  <c:v>353</c:v>
                </c:pt>
                <c:pt idx="154">
                  <c:v>354</c:v>
                </c:pt>
                <c:pt idx="155">
                  <c:v>355</c:v>
                </c:pt>
                <c:pt idx="156">
                  <c:v>356</c:v>
                </c:pt>
                <c:pt idx="157">
                  <c:v>357</c:v>
                </c:pt>
                <c:pt idx="158">
                  <c:v>358</c:v>
                </c:pt>
                <c:pt idx="159">
                  <c:v>359</c:v>
                </c:pt>
                <c:pt idx="160">
                  <c:v>360</c:v>
                </c:pt>
                <c:pt idx="161">
                  <c:v>361</c:v>
                </c:pt>
                <c:pt idx="162">
                  <c:v>362</c:v>
                </c:pt>
                <c:pt idx="163">
                  <c:v>363</c:v>
                </c:pt>
                <c:pt idx="164">
                  <c:v>364</c:v>
                </c:pt>
                <c:pt idx="165">
                  <c:v>365</c:v>
                </c:pt>
                <c:pt idx="166">
                  <c:v>366</c:v>
                </c:pt>
                <c:pt idx="167">
                  <c:v>367</c:v>
                </c:pt>
                <c:pt idx="168">
                  <c:v>368</c:v>
                </c:pt>
                <c:pt idx="169">
                  <c:v>369</c:v>
                </c:pt>
                <c:pt idx="170">
                  <c:v>370</c:v>
                </c:pt>
                <c:pt idx="171">
                  <c:v>371</c:v>
                </c:pt>
                <c:pt idx="172">
                  <c:v>372</c:v>
                </c:pt>
                <c:pt idx="173">
                  <c:v>373</c:v>
                </c:pt>
                <c:pt idx="174">
                  <c:v>374</c:v>
                </c:pt>
                <c:pt idx="175">
                  <c:v>375</c:v>
                </c:pt>
                <c:pt idx="176">
                  <c:v>376</c:v>
                </c:pt>
                <c:pt idx="177">
                  <c:v>377</c:v>
                </c:pt>
                <c:pt idx="178">
                  <c:v>378</c:v>
                </c:pt>
                <c:pt idx="179">
                  <c:v>379</c:v>
                </c:pt>
                <c:pt idx="180">
                  <c:v>380</c:v>
                </c:pt>
                <c:pt idx="181">
                  <c:v>381</c:v>
                </c:pt>
                <c:pt idx="182">
                  <c:v>382</c:v>
                </c:pt>
                <c:pt idx="183">
                  <c:v>383</c:v>
                </c:pt>
                <c:pt idx="184">
                  <c:v>384</c:v>
                </c:pt>
                <c:pt idx="185">
                  <c:v>385</c:v>
                </c:pt>
                <c:pt idx="186">
                  <c:v>386</c:v>
                </c:pt>
                <c:pt idx="187">
                  <c:v>387</c:v>
                </c:pt>
                <c:pt idx="188">
                  <c:v>388</c:v>
                </c:pt>
                <c:pt idx="189">
                  <c:v>389</c:v>
                </c:pt>
                <c:pt idx="190">
                  <c:v>390</c:v>
                </c:pt>
                <c:pt idx="191">
                  <c:v>391</c:v>
                </c:pt>
                <c:pt idx="192">
                  <c:v>392</c:v>
                </c:pt>
                <c:pt idx="193">
                  <c:v>393</c:v>
                </c:pt>
                <c:pt idx="194">
                  <c:v>394</c:v>
                </c:pt>
                <c:pt idx="195">
                  <c:v>395</c:v>
                </c:pt>
                <c:pt idx="196">
                  <c:v>396</c:v>
                </c:pt>
                <c:pt idx="197">
                  <c:v>397</c:v>
                </c:pt>
                <c:pt idx="198">
                  <c:v>398</c:v>
                </c:pt>
                <c:pt idx="199">
                  <c:v>399</c:v>
                </c:pt>
                <c:pt idx="200">
                  <c:v>400</c:v>
                </c:pt>
                <c:pt idx="201">
                  <c:v>401</c:v>
                </c:pt>
                <c:pt idx="202">
                  <c:v>402</c:v>
                </c:pt>
                <c:pt idx="203">
                  <c:v>403</c:v>
                </c:pt>
                <c:pt idx="204">
                  <c:v>404</c:v>
                </c:pt>
                <c:pt idx="205">
                  <c:v>405</c:v>
                </c:pt>
                <c:pt idx="206">
                  <c:v>406</c:v>
                </c:pt>
                <c:pt idx="207">
                  <c:v>407</c:v>
                </c:pt>
                <c:pt idx="208">
                  <c:v>408</c:v>
                </c:pt>
                <c:pt idx="209">
                  <c:v>409</c:v>
                </c:pt>
                <c:pt idx="210">
                  <c:v>410</c:v>
                </c:pt>
                <c:pt idx="211">
                  <c:v>411</c:v>
                </c:pt>
                <c:pt idx="212">
                  <c:v>412</c:v>
                </c:pt>
                <c:pt idx="213">
                  <c:v>413</c:v>
                </c:pt>
                <c:pt idx="214">
                  <c:v>414</c:v>
                </c:pt>
                <c:pt idx="215">
                  <c:v>415</c:v>
                </c:pt>
                <c:pt idx="216">
                  <c:v>416</c:v>
                </c:pt>
                <c:pt idx="217">
                  <c:v>417</c:v>
                </c:pt>
                <c:pt idx="218">
                  <c:v>418</c:v>
                </c:pt>
                <c:pt idx="219">
                  <c:v>419</c:v>
                </c:pt>
                <c:pt idx="220">
                  <c:v>420</c:v>
                </c:pt>
                <c:pt idx="221">
                  <c:v>421</c:v>
                </c:pt>
                <c:pt idx="222">
                  <c:v>422</c:v>
                </c:pt>
                <c:pt idx="223">
                  <c:v>423</c:v>
                </c:pt>
                <c:pt idx="224">
                  <c:v>424</c:v>
                </c:pt>
                <c:pt idx="225">
                  <c:v>425</c:v>
                </c:pt>
                <c:pt idx="226">
                  <c:v>426</c:v>
                </c:pt>
                <c:pt idx="227">
                  <c:v>427</c:v>
                </c:pt>
                <c:pt idx="228">
                  <c:v>428</c:v>
                </c:pt>
                <c:pt idx="229">
                  <c:v>429</c:v>
                </c:pt>
                <c:pt idx="230">
                  <c:v>430</c:v>
                </c:pt>
                <c:pt idx="231">
                  <c:v>431</c:v>
                </c:pt>
                <c:pt idx="232">
                  <c:v>432</c:v>
                </c:pt>
                <c:pt idx="233">
                  <c:v>433</c:v>
                </c:pt>
                <c:pt idx="234">
                  <c:v>434</c:v>
                </c:pt>
                <c:pt idx="235">
                  <c:v>435</c:v>
                </c:pt>
                <c:pt idx="236">
                  <c:v>436</c:v>
                </c:pt>
                <c:pt idx="237">
                  <c:v>437</c:v>
                </c:pt>
                <c:pt idx="238">
                  <c:v>438</c:v>
                </c:pt>
                <c:pt idx="239">
                  <c:v>439</c:v>
                </c:pt>
                <c:pt idx="240">
                  <c:v>440</c:v>
                </c:pt>
                <c:pt idx="241">
                  <c:v>441</c:v>
                </c:pt>
                <c:pt idx="242">
                  <c:v>442</c:v>
                </c:pt>
                <c:pt idx="243">
                  <c:v>443</c:v>
                </c:pt>
                <c:pt idx="244">
                  <c:v>444</c:v>
                </c:pt>
                <c:pt idx="245">
                  <c:v>445</c:v>
                </c:pt>
                <c:pt idx="246">
                  <c:v>446</c:v>
                </c:pt>
                <c:pt idx="247">
                  <c:v>447</c:v>
                </c:pt>
                <c:pt idx="248">
                  <c:v>448</c:v>
                </c:pt>
                <c:pt idx="249">
                  <c:v>449</c:v>
                </c:pt>
                <c:pt idx="250">
                  <c:v>450</c:v>
                </c:pt>
                <c:pt idx="251">
                  <c:v>451</c:v>
                </c:pt>
                <c:pt idx="252">
                  <c:v>452</c:v>
                </c:pt>
                <c:pt idx="253">
                  <c:v>453</c:v>
                </c:pt>
                <c:pt idx="254">
                  <c:v>454</c:v>
                </c:pt>
                <c:pt idx="255">
                  <c:v>455</c:v>
                </c:pt>
                <c:pt idx="256">
                  <c:v>456</c:v>
                </c:pt>
                <c:pt idx="257">
                  <c:v>457</c:v>
                </c:pt>
                <c:pt idx="258">
                  <c:v>458</c:v>
                </c:pt>
                <c:pt idx="259">
                  <c:v>459</c:v>
                </c:pt>
                <c:pt idx="260">
                  <c:v>460</c:v>
                </c:pt>
                <c:pt idx="261">
                  <c:v>461</c:v>
                </c:pt>
                <c:pt idx="262">
                  <c:v>462</c:v>
                </c:pt>
                <c:pt idx="263">
                  <c:v>463</c:v>
                </c:pt>
                <c:pt idx="264">
                  <c:v>464</c:v>
                </c:pt>
                <c:pt idx="265">
                  <c:v>465</c:v>
                </c:pt>
                <c:pt idx="266">
                  <c:v>466</c:v>
                </c:pt>
                <c:pt idx="267">
                  <c:v>467</c:v>
                </c:pt>
                <c:pt idx="268">
                  <c:v>468</c:v>
                </c:pt>
                <c:pt idx="269">
                  <c:v>469</c:v>
                </c:pt>
                <c:pt idx="270">
                  <c:v>470</c:v>
                </c:pt>
                <c:pt idx="271">
                  <c:v>471</c:v>
                </c:pt>
                <c:pt idx="272">
                  <c:v>472</c:v>
                </c:pt>
                <c:pt idx="273">
                  <c:v>473</c:v>
                </c:pt>
                <c:pt idx="274">
                  <c:v>474</c:v>
                </c:pt>
                <c:pt idx="275">
                  <c:v>475</c:v>
                </c:pt>
                <c:pt idx="276">
                  <c:v>476</c:v>
                </c:pt>
                <c:pt idx="277">
                  <c:v>477</c:v>
                </c:pt>
                <c:pt idx="278">
                  <c:v>478</c:v>
                </c:pt>
                <c:pt idx="279">
                  <c:v>479</c:v>
                </c:pt>
                <c:pt idx="280">
                  <c:v>480</c:v>
                </c:pt>
                <c:pt idx="281">
                  <c:v>481</c:v>
                </c:pt>
                <c:pt idx="282">
                  <c:v>482</c:v>
                </c:pt>
                <c:pt idx="283">
                  <c:v>483</c:v>
                </c:pt>
                <c:pt idx="284">
                  <c:v>484</c:v>
                </c:pt>
                <c:pt idx="285">
                  <c:v>485</c:v>
                </c:pt>
                <c:pt idx="286">
                  <c:v>486</c:v>
                </c:pt>
                <c:pt idx="287">
                  <c:v>487</c:v>
                </c:pt>
                <c:pt idx="288">
                  <c:v>488</c:v>
                </c:pt>
                <c:pt idx="289">
                  <c:v>489</c:v>
                </c:pt>
                <c:pt idx="290">
                  <c:v>490</c:v>
                </c:pt>
                <c:pt idx="291">
                  <c:v>491</c:v>
                </c:pt>
                <c:pt idx="292">
                  <c:v>492</c:v>
                </c:pt>
                <c:pt idx="293">
                  <c:v>493</c:v>
                </c:pt>
                <c:pt idx="294">
                  <c:v>494</c:v>
                </c:pt>
                <c:pt idx="295">
                  <c:v>495</c:v>
                </c:pt>
                <c:pt idx="296">
                  <c:v>496</c:v>
                </c:pt>
                <c:pt idx="297">
                  <c:v>497</c:v>
                </c:pt>
                <c:pt idx="298">
                  <c:v>498</c:v>
                </c:pt>
                <c:pt idx="299">
                  <c:v>499</c:v>
                </c:pt>
                <c:pt idx="300">
                  <c:v>500</c:v>
                </c:pt>
                <c:pt idx="301">
                  <c:v>501</c:v>
                </c:pt>
                <c:pt idx="302">
                  <c:v>502</c:v>
                </c:pt>
                <c:pt idx="303">
                  <c:v>503</c:v>
                </c:pt>
                <c:pt idx="304">
                  <c:v>504</c:v>
                </c:pt>
                <c:pt idx="305">
                  <c:v>505</c:v>
                </c:pt>
                <c:pt idx="306">
                  <c:v>506</c:v>
                </c:pt>
                <c:pt idx="307">
                  <c:v>507</c:v>
                </c:pt>
                <c:pt idx="308">
                  <c:v>508</c:v>
                </c:pt>
                <c:pt idx="309">
                  <c:v>509</c:v>
                </c:pt>
                <c:pt idx="310">
                  <c:v>510</c:v>
                </c:pt>
                <c:pt idx="311">
                  <c:v>511</c:v>
                </c:pt>
                <c:pt idx="312">
                  <c:v>512</c:v>
                </c:pt>
                <c:pt idx="313">
                  <c:v>513</c:v>
                </c:pt>
                <c:pt idx="314">
                  <c:v>514</c:v>
                </c:pt>
                <c:pt idx="315">
                  <c:v>515</c:v>
                </c:pt>
                <c:pt idx="316">
                  <c:v>516</c:v>
                </c:pt>
                <c:pt idx="317">
                  <c:v>517</c:v>
                </c:pt>
                <c:pt idx="318">
                  <c:v>518</c:v>
                </c:pt>
                <c:pt idx="319">
                  <c:v>519</c:v>
                </c:pt>
                <c:pt idx="320">
                  <c:v>520</c:v>
                </c:pt>
                <c:pt idx="321">
                  <c:v>521</c:v>
                </c:pt>
                <c:pt idx="322">
                  <c:v>522</c:v>
                </c:pt>
                <c:pt idx="323">
                  <c:v>523</c:v>
                </c:pt>
                <c:pt idx="324">
                  <c:v>524</c:v>
                </c:pt>
                <c:pt idx="325">
                  <c:v>525</c:v>
                </c:pt>
                <c:pt idx="326">
                  <c:v>526</c:v>
                </c:pt>
                <c:pt idx="327">
                  <c:v>527</c:v>
                </c:pt>
                <c:pt idx="328">
                  <c:v>528</c:v>
                </c:pt>
                <c:pt idx="329">
                  <c:v>529</c:v>
                </c:pt>
                <c:pt idx="330">
                  <c:v>530</c:v>
                </c:pt>
                <c:pt idx="331">
                  <c:v>531</c:v>
                </c:pt>
                <c:pt idx="332">
                  <c:v>532</c:v>
                </c:pt>
                <c:pt idx="333">
                  <c:v>533</c:v>
                </c:pt>
                <c:pt idx="334">
                  <c:v>534</c:v>
                </c:pt>
                <c:pt idx="335">
                  <c:v>535</c:v>
                </c:pt>
                <c:pt idx="336">
                  <c:v>536</c:v>
                </c:pt>
                <c:pt idx="337">
                  <c:v>537</c:v>
                </c:pt>
                <c:pt idx="338">
                  <c:v>538</c:v>
                </c:pt>
                <c:pt idx="339">
                  <c:v>539</c:v>
                </c:pt>
                <c:pt idx="340">
                  <c:v>540</c:v>
                </c:pt>
                <c:pt idx="341">
                  <c:v>541</c:v>
                </c:pt>
                <c:pt idx="342">
                  <c:v>542</c:v>
                </c:pt>
                <c:pt idx="343">
                  <c:v>543</c:v>
                </c:pt>
                <c:pt idx="344">
                  <c:v>544</c:v>
                </c:pt>
                <c:pt idx="345">
                  <c:v>545</c:v>
                </c:pt>
                <c:pt idx="346">
                  <c:v>546</c:v>
                </c:pt>
                <c:pt idx="347">
                  <c:v>547</c:v>
                </c:pt>
                <c:pt idx="348">
                  <c:v>548</c:v>
                </c:pt>
                <c:pt idx="349">
                  <c:v>549</c:v>
                </c:pt>
                <c:pt idx="350">
                  <c:v>550</c:v>
                </c:pt>
                <c:pt idx="351">
                  <c:v>551</c:v>
                </c:pt>
                <c:pt idx="352">
                  <c:v>552</c:v>
                </c:pt>
                <c:pt idx="353">
                  <c:v>553</c:v>
                </c:pt>
                <c:pt idx="354">
                  <c:v>554</c:v>
                </c:pt>
                <c:pt idx="355">
                  <c:v>555</c:v>
                </c:pt>
                <c:pt idx="356">
                  <c:v>556</c:v>
                </c:pt>
                <c:pt idx="357">
                  <c:v>557</c:v>
                </c:pt>
                <c:pt idx="358">
                  <c:v>558</c:v>
                </c:pt>
                <c:pt idx="359">
                  <c:v>559</c:v>
                </c:pt>
                <c:pt idx="360">
                  <c:v>560</c:v>
                </c:pt>
                <c:pt idx="361">
                  <c:v>561</c:v>
                </c:pt>
                <c:pt idx="362">
                  <c:v>562</c:v>
                </c:pt>
                <c:pt idx="363">
                  <c:v>563</c:v>
                </c:pt>
                <c:pt idx="364">
                  <c:v>564</c:v>
                </c:pt>
                <c:pt idx="365">
                  <c:v>565</c:v>
                </c:pt>
                <c:pt idx="366">
                  <c:v>566</c:v>
                </c:pt>
                <c:pt idx="367">
                  <c:v>567</c:v>
                </c:pt>
                <c:pt idx="368">
                  <c:v>568</c:v>
                </c:pt>
                <c:pt idx="369">
                  <c:v>569</c:v>
                </c:pt>
                <c:pt idx="370">
                  <c:v>570</c:v>
                </c:pt>
                <c:pt idx="371">
                  <c:v>571</c:v>
                </c:pt>
                <c:pt idx="372">
                  <c:v>572</c:v>
                </c:pt>
                <c:pt idx="373">
                  <c:v>573</c:v>
                </c:pt>
                <c:pt idx="374">
                  <c:v>574</c:v>
                </c:pt>
                <c:pt idx="375">
                  <c:v>575</c:v>
                </c:pt>
                <c:pt idx="376">
                  <c:v>576</c:v>
                </c:pt>
                <c:pt idx="377">
                  <c:v>577</c:v>
                </c:pt>
                <c:pt idx="378">
                  <c:v>578</c:v>
                </c:pt>
                <c:pt idx="379">
                  <c:v>579</c:v>
                </c:pt>
                <c:pt idx="380">
                  <c:v>580</c:v>
                </c:pt>
                <c:pt idx="381">
                  <c:v>581</c:v>
                </c:pt>
                <c:pt idx="382">
                  <c:v>582</c:v>
                </c:pt>
                <c:pt idx="383">
                  <c:v>583</c:v>
                </c:pt>
                <c:pt idx="384">
                  <c:v>584</c:v>
                </c:pt>
                <c:pt idx="385">
                  <c:v>585</c:v>
                </c:pt>
                <c:pt idx="386">
                  <c:v>586</c:v>
                </c:pt>
                <c:pt idx="387">
                  <c:v>587</c:v>
                </c:pt>
                <c:pt idx="388">
                  <c:v>588</c:v>
                </c:pt>
                <c:pt idx="389">
                  <c:v>589</c:v>
                </c:pt>
                <c:pt idx="390">
                  <c:v>590</c:v>
                </c:pt>
                <c:pt idx="391">
                  <c:v>591</c:v>
                </c:pt>
                <c:pt idx="392">
                  <c:v>592</c:v>
                </c:pt>
                <c:pt idx="393">
                  <c:v>593</c:v>
                </c:pt>
                <c:pt idx="394">
                  <c:v>594</c:v>
                </c:pt>
                <c:pt idx="395">
                  <c:v>595</c:v>
                </c:pt>
                <c:pt idx="396">
                  <c:v>596</c:v>
                </c:pt>
                <c:pt idx="397">
                  <c:v>597</c:v>
                </c:pt>
                <c:pt idx="398">
                  <c:v>598</c:v>
                </c:pt>
                <c:pt idx="399">
                  <c:v>599</c:v>
                </c:pt>
                <c:pt idx="400">
                  <c:v>600</c:v>
                </c:pt>
                <c:pt idx="401">
                  <c:v>601</c:v>
                </c:pt>
                <c:pt idx="402">
                  <c:v>602</c:v>
                </c:pt>
                <c:pt idx="403">
                  <c:v>603</c:v>
                </c:pt>
                <c:pt idx="404">
                  <c:v>604</c:v>
                </c:pt>
                <c:pt idx="405">
                  <c:v>605</c:v>
                </c:pt>
                <c:pt idx="406">
                  <c:v>606</c:v>
                </c:pt>
                <c:pt idx="407">
                  <c:v>607</c:v>
                </c:pt>
                <c:pt idx="408">
                  <c:v>608</c:v>
                </c:pt>
                <c:pt idx="409">
                  <c:v>609</c:v>
                </c:pt>
                <c:pt idx="410">
                  <c:v>610</c:v>
                </c:pt>
                <c:pt idx="411">
                  <c:v>611</c:v>
                </c:pt>
                <c:pt idx="412">
                  <c:v>612</c:v>
                </c:pt>
                <c:pt idx="413">
                  <c:v>613</c:v>
                </c:pt>
                <c:pt idx="414">
                  <c:v>614</c:v>
                </c:pt>
                <c:pt idx="415">
                  <c:v>615</c:v>
                </c:pt>
                <c:pt idx="416">
                  <c:v>616</c:v>
                </c:pt>
                <c:pt idx="417">
                  <c:v>617</c:v>
                </c:pt>
                <c:pt idx="418">
                  <c:v>618</c:v>
                </c:pt>
                <c:pt idx="419">
                  <c:v>619</c:v>
                </c:pt>
                <c:pt idx="420">
                  <c:v>620</c:v>
                </c:pt>
                <c:pt idx="421">
                  <c:v>621</c:v>
                </c:pt>
                <c:pt idx="422">
                  <c:v>622</c:v>
                </c:pt>
                <c:pt idx="423">
                  <c:v>623</c:v>
                </c:pt>
                <c:pt idx="424">
                  <c:v>624</c:v>
                </c:pt>
                <c:pt idx="425">
                  <c:v>625</c:v>
                </c:pt>
                <c:pt idx="426">
                  <c:v>626</c:v>
                </c:pt>
                <c:pt idx="427">
                  <c:v>627</c:v>
                </c:pt>
                <c:pt idx="428">
                  <c:v>628</c:v>
                </c:pt>
                <c:pt idx="429">
                  <c:v>629</c:v>
                </c:pt>
                <c:pt idx="430">
                  <c:v>630</c:v>
                </c:pt>
                <c:pt idx="431">
                  <c:v>631</c:v>
                </c:pt>
                <c:pt idx="432">
                  <c:v>632</c:v>
                </c:pt>
                <c:pt idx="433">
                  <c:v>633</c:v>
                </c:pt>
                <c:pt idx="434">
                  <c:v>634</c:v>
                </c:pt>
                <c:pt idx="435">
                  <c:v>635</c:v>
                </c:pt>
                <c:pt idx="436">
                  <c:v>636</c:v>
                </c:pt>
                <c:pt idx="437">
                  <c:v>637</c:v>
                </c:pt>
                <c:pt idx="438">
                  <c:v>638</c:v>
                </c:pt>
                <c:pt idx="439">
                  <c:v>639</c:v>
                </c:pt>
                <c:pt idx="440">
                  <c:v>640</c:v>
                </c:pt>
                <c:pt idx="441">
                  <c:v>641</c:v>
                </c:pt>
                <c:pt idx="442">
                  <c:v>642</c:v>
                </c:pt>
                <c:pt idx="443">
                  <c:v>643</c:v>
                </c:pt>
                <c:pt idx="444">
                  <c:v>644</c:v>
                </c:pt>
                <c:pt idx="445">
                  <c:v>645</c:v>
                </c:pt>
                <c:pt idx="446">
                  <c:v>646</c:v>
                </c:pt>
                <c:pt idx="447">
                  <c:v>647</c:v>
                </c:pt>
                <c:pt idx="448">
                  <c:v>648</c:v>
                </c:pt>
                <c:pt idx="449">
                  <c:v>649</c:v>
                </c:pt>
                <c:pt idx="450">
                  <c:v>650</c:v>
                </c:pt>
                <c:pt idx="451">
                  <c:v>651</c:v>
                </c:pt>
                <c:pt idx="452">
                  <c:v>652</c:v>
                </c:pt>
                <c:pt idx="453">
                  <c:v>653</c:v>
                </c:pt>
                <c:pt idx="454">
                  <c:v>654</c:v>
                </c:pt>
                <c:pt idx="455">
                  <c:v>655</c:v>
                </c:pt>
                <c:pt idx="456">
                  <c:v>656</c:v>
                </c:pt>
                <c:pt idx="457">
                  <c:v>657</c:v>
                </c:pt>
                <c:pt idx="458">
                  <c:v>658</c:v>
                </c:pt>
                <c:pt idx="459">
                  <c:v>659</c:v>
                </c:pt>
                <c:pt idx="460">
                  <c:v>660</c:v>
                </c:pt>
                <c:pt idx="461">
                  <c:v>661</c:v>
                </c:pt>
                <c:pt idx="462">
                  <c:v>662</c:v>
                </c:pt>
                <c:pt idx="463">
                  <c:v>663</c:v>
                </c:pt>
                <c:pt idx="464">
                  <c:v>664</c:v>
                </c:pt>
                <c:pt idx="465">
                  <c:v>665</c:v>
                </c:pt>
                <c:pt idx="466">
                  <c:v>666</c:v>
                </c:pt>
                <c:pt idx="467">
                  <c:v>667</c:v>
                </c:pt>
                <c:pt idx="468">
                  <c:v>668</c:v>
                </c:pt>
                <c:pt idx="469">
                  <c:v>669</c:v>
                </c:pt>
                <c:pt idx="470">
                  <c:v>670</c:v>
                </c:pt>
                <c:pt idx="471">
                  <c:v>671</c:v>
                </c:pt>
                <c:pt idx="472">
                  <c:v>672</c:v>
                </c:pt>
                <c:pt idx="473">
                  <c:v>673</c:v>
                </c:pt>
                <c:pt idx="474">
                  <c:v>674</c:v>
                </c:pt>
                <c:pt idx="475">
                  <c:v>675</c:v>
                </c:pt>
                <c:pt idx="476">
                  <c:v>676</c:v>
                </c:pt>
                <c:pt idx="477">
                  <c:v>677</c:v>
                </c:pt>
                <c:pt idx="478">
                  <c:v>678</c:v>
                </c:pt>
                <c:pt idx="479">
                  <c:v>679</c:v>
                </c:pt>
                <c:pt idx="480">
                  <c:v>680</c:v>
                </c:pt>
                <c:pt idx="481">
                  <c:v>681</c:v>
                </c:pt>
                <c:pt idx="482">
                  <c:v>682</c:v>
                </c:pt>
                <c:pt idx="483">
                  <c:v>683</c:v>
                </c:pt>
                <c:pt idx="484">
                  <c:v>684</c:v>
                </c:pt>
                <c:pt idx="485">
                  <c:v>685</c:v>
                </c:pt>
                <c:pt idx="486">
                  <c:v>686</c:v>
                </c:pt>
                <c:pt idx="487">
                  <c:v>687</c:v>
                </c:pt>
                <c:pt idx="488">
                  <c:v>688</c:v>
                </c:pt>
                <c:pt idx="489">
                  <c:v>689</c:v>
                </c:pt>
                <c:pt idx="490">
                  <c:v>690</c:v>
                </c:pt>
                <c:pt idx="491">
                  <c:v>691</c:v>
                </c:pt>
                <c:pt idx="492">
                  <c:v>692</c:v>
                </c:pt>
                <c:pt idx="493">
                  <c:v>693</c:v>
                </c:pt>
                <c:pt idx="494">
                  <c:v>694</c:v>
                </c:pt>
                <c:pt idx="495">
                  <c:v>695</c:v>
                </c:pt>
                <c:pt idx="496">
                  <c:v>696</c:v>
                </c:pt>
                <c:pt idx="497">
                  <c:v>697</c:v>
                </c:pt>
                <c:pt idx="498">
                  <c:v>698</c:v>
                </c:pt>
                <c:pt idx="499">
                  <c:v>699</c:v>
                </c:pt>
                <c:pt idx="500">
                  <c:v>700</c:v>
                </c:pt>
                <c:pt idx="501">
                  <c:v>701</c:v>
                </c:pt>
                <c:pt idx="502">
                  <c:v>702</c:v>
                </c:pt>
                <c:pt idx="503">
                  <c:v>703</c:v>
                </c:pt>
                <c:pt idx="504">
                  <c:v>704</c:v>
                </c:pt>
                <c:pt idx="505">
                  <c:v>705</c:v>
                </c:pt>
                <c:pt idx="506">
                  <c:v>706</c:v>
                </c:pt>
                <c:pt idx="507">
                  <c:v>707</c:v>
                </c:pt>
                <c:pt idx="508">
                  <c:v>708</c:v>
                </c:pt>
                <c:pt idx="509">
                  <c:v>709</c:v>
                </c:pt>
                <c:pt idx="510">
                  <c:v>710</c:v>
                </c:pt>
                <c:pt idx="511">
                  <c:v>711</c:v>
                </c:pt>
                <c:pt idx="512">
                  <c:v>712</c:v>
                </c:pt>
                <c:pt idx="513">
                  <c:v>713</c:v>
                </c:pt>
                <c:pt idx="514">
                  <c:v>714</c:v>
                </c:pt>
                <c:pt idx="515">
                  <c:v>715</c:v>
                </c:pt>
                <c:pt idx="516">
                  <c:v>716</c:v>
                </c:pt>
                <c:pt idx="517">
                  <c:v>717</c:v>
                </c:pt>
                <c:pt idx="518">
                  <c:v>718</c:v>
                </c:pt>
                <c:pt idx="519">
                  <c:v>719</c:v>
                </c:pt>
                <c:pt idx="520">
                  <c:v>720</c:v>
                </c:pt>
                <c:pt idx="521">
                  <c:v>721</c:v>
                </c:pt>
                <c:pt idx="522">
                  <c:v>722</c:v>
                </c:pt>
                <c:pt idx="523">
                  <c:v>723</c:v>
                </c:pt>
                <c:pt idx="524">
                  <c:v>724</c:v>
                </c:pt>
                <c:pt idx="525">
                  <c:v>725</c:v>
                </c:pt>
                <c:pt idx="526">
                  <c:v>726</c:v>
                </c:pt>
                <c:pt idx="527">
                  <c:v>727</c:v>
                </c:pt>
                <c:pt idx="528">
                  <c:v>728</c:v>
                </c:pt>
                <c:pt idx="529">
                  <c:v>729</c:v>
                </c:pt>
                <c:pt idx="530">
                  <c:v>730</c:v>
                </c:pt>
                <c:pt idx="531">
                  <c:v>731</c:v>
                </c:pt>
                <c:pt idx="532">
                  <c:v>732</c:v>
                </c:pt>
                <c:pt idx="533">
                  <c:v>733</c:v>
                </c:pt>
                <c:pt idx="534">
                  <c:v>734</c:v>
                </c:pt>
                <c:pt idx="535">
                  <c:v>735</c:v>
                </c:pt>
                <c:pt idx="536">
                  <c:v>736</c:v>
                </c:pt>
                <c:pt idx="537">
                  <c:v>737</c:v>
                </c:pt>
                <c:pt idx="538">
                  <c:v>738</c:v>
                </c:pt>
                <c:pt idx="539">
                  <c:v>739</c:v>
                </c:pt>
                <c:pt idx="540">
                  <c:v>740</c:v>
                </c:pt>
                <c:pt idx="541">
                  <c:v>741</c:v>
                </c:pt>
                <c:pt idx="542">
                  <c:v>742</c:v>
                </c:pt>
                <c:pt idx="543">
                  <c:v>743</c:v>
                </c:pt>
                <c:pt idx="544">
                  <c:v>744</c:v>
                </c:pt>
                <c:pt idx="545">
                  <c:v>745</c:v>
                </c:pt>
                <c:pt idx="546">
                  <c:v>746</c:v>
                </c:pt>
                <c:pt idx="547">
                  <c:v>747</c:v>
                </c:pt>
                <c:pt idx="548">
                  <c:v>748</c:v>
                </c:pt>
                <c:pt idx="549">
                  <c:v>749</c:v>
                </c:pt>
                <c:pt idx="550">
                  <c:v>750</c:v>
                </c:pt>
                <c:pt idx="551">
                  <c:v>751</c:v>
                </c:pt>
                <c:pt idx="552">
                  <c:v>752</c:v>
                </c:pt>
                <c:pt idx="553">
                  <c:v>753</c:v>
                </c:pt>
                <c:pt idx="554">
                  <c:v>754</c:v>
                </c:pt>
                <c:pt idx="555">
                  <c:v>755</c:v>
                </c:pt>
                <c:pt idx="556">
                  <c:v>756</c:v>
                </c:pt>
                <c:pt idx="557">
                  <c:v>757</c:v>
                </c:pt>
                <c:pt idx="558">
                  <c:v>758</c:v>
                </c:pt>
                <c:pt idx="559">
                  <c:v>759</c:v>
                </c:pt>
                <c:pt idx="560">
                  <c:v>760</c:v>
                </c:pt>
                <c:pt idx="561">
                  <c:v>761</c:v>
                </c:pt>
                <c:pt idx="562">
                  <c:v>762</c:v>
                </c:pt>
                <c:pt idx="563">
                  <c:v>763</c:v>
                </c:pt>
                <c:pt idx="564">
                  <c:v>764</c:v>
                </c:pt>
                <c:pt idx="565">
                  <c:v>765</c:v>
                </c:pt>
                <c:pt idx="566">
                  <c:v>766</c:v>
                </c:pt>
                <c:pt idx="567">
                  <c:v>767</c:v>
                </c:pt>
                <c:pt idx="568">
                  <c:v>768</c:v>
                </c:pt>
                <c:pt idx="569">
                  <c:v>769</c:v>
                </c:pt>
                <c:pt idx="570">
                  <c:v>770</c:v>
                </c:pt>
                <c:pt idx="571">
                  <c:v>771</c:v>
                </c:pt>
                <c:pt idx="572">
                  <c:v>772</c:v>
                </c:pt>
                <c:pt idx="573">
                  <c:v>773</c:v>
                </c:pt>
                <c:pt idx="574">
                  <c:v>774</c:v>
                </c:pt>
                <c:pt idx="575">
                  <c:v>775</c:v>
                </c:pt>
                <c:pt idx="576">
                  <c:v>776</c:v>
                </c:pt>
                <c:pt idx="577">
                  <c:v>777</c:v>
                </c:pt>
                <c:pt idx="578">
                  <c:v>778</c:v>
                </c:pt>
                <c:pt idx="579">
                  <c:v>779</c:v>
                </c:pt>
                <c:pt idx="580">
                  <c:v>780</c:v>
                </c:pt>
                <c:pt idx="581">
                  <c:v>781</c:v>
                </c:pt>
                <c:pt idx="582">
                  <c:v>782</c:v>
                </c:pt>
                <c:pt idx="583">
                  <c:v>783</c:v>
                </c:pt>
                <c:pt idx="584">
                  <c:v>784</c:v>
                </c:pt>
                <c:pt idx="585">
                  <c:v>785</c:v>
                </c:pt>
                <c:pt idx="586">
                  <c:v>786</c:v>
                </c:pt>
                <c:pt idx="587">
                  <c:v>787</c:v>
                </c:pt>
                <c:pt idx="588">
                  <c:v>788</c:v>
                </c:pt>
                <c:pt idx="589">
                  <c:v>789</c:v>
                </c:pt>
                <c:pt idx="590">
                  <c:v>790</c:v>
                </c:pt>
                <c:pt idx="591">
                  <c:v>791</c:v>
                </c:pt>
                <c:pt idx="592">
                  <c:v>792</c:v>
                </c:pt>
                <c:pt idx="593">
                  <c:v>793</c:v>
                </c:pt>
                <c:pt idx="594">
                  <c:v>794</c:v>
                </c:pt>
                <c:pt idx="595">
                  <c:v>795</c:v>
                </c:pt>
                <c:pt idx="596">
                  <c:v>796</c:v>
                </c:pt>
                <c:pt idx="597">
                  <c:v>797</c:v>
                </c:pt>
                <c:pt idx="598">
                  <c:v>798</c:v>
                </c:pt>
                <c:pt idx="599">
                  <c:v>799</c:v>
                </c:pt>
                <c:pt idx="600">
                  <c:v>800</c:v>
                </c:pt>
                <c:pt idx="601">
                  <c:v>801</c:v>
                </c:pt>
                <c:pt idx="602">
                  <c:v>802</c:v>
                </c:pt>
                <c:pt idx="603">
                  <c:v>803</c:v>
                </c:pt>
                <c:pt idx="604">
                  <c:v>804</c:v>
                </c:pt>
                <c:pt idx="605">
                  <c:v>805</c:v>
                </c:pt>
                <c:pt idx="606">
                  <c:v>806</c:v>
                </c:pt>
                <c:pt idx="607">
                  <c:v>807</c:v>
                </c:pt>
                <c:pt idx="608">
                  <c:v>808</c:v>
                </c:pt>
                <c:pt idx="609">
                  <c:v>809</c:v>
                </c:pt>
                <c:pt idx="610">
                  <c:v>810</c:v>
                </c:pt>
                <c:pt idx="611">
                  <c:v>811</c:v>
                </c:pt>
                <c:pt idx="612">
                  <c:v>812</c:v>
                </c:pt>
                <c:pt idx="613">
                  <c:v>813</c:v>
                </c:pt>
                <c:pt idx="614">
                  <c:v>814</c:v>
                </c:pt>
                <c:pt idx="615">
                  <c:v>815</c:v>
                </c:pt>
                <c:pt idx="616">
                  <c:v>816</c:v>
                </c:pt>
                <c:pt idx="617">
                  <c:v>817</c:v>
                </c:pt>
                <c:pt idx="618">
                  <c:v>818</c:v>
                </c:pt>
                <c:pt idx="619">
                  <c:v>819</c:v>
                </c:pt>
                <c:pt idx="620">
                  <c:v>820</c:v>
                </c:pt>
                <c:pt idx="621">
                  <c:v>821</c:v>
                </c:pt>
                <c:pt idx="622">
                  <c:v>822</c:v>
                </c:pt>
                <c:pt idx="623">
                  <c:v>823</c:v>
                </c:pt>
                <c:pt idx="624">
                  <c:v>824</c:v>
                </c:pt>
                <c:pt idx="625">
                  <c:v>825</c:v>
                </c:pt>
                <c:pt idx="626">
                  <c:v>826</c:v>
                </c:pt>
                <c:pt idx="627">
                  <c:v>827</c:v>
                </c:pt>
                <c:pt idx="628">
                  <c:v>828</c:v>
                </c:pt>
                <c:pt idx="629">
                  <c:v>829</c:v>
                </c:pt>
                <c:pt idx="630">
                  <c:v>830</c:v>
                </c:pt>
                <c:pt idx="631">
                  <c:v>831</c:v>
                </c:pt>
                <c:pt idx="632">
                  <c:v>832</c:v>
                </c:pt>
                <c:pt idx="633">
                  <c:v>833</c:v>
                </c:pt>
                <c:pt idx="634">
                  <c:v>834</c:v>
                </c:pt>
                <c:pt idx="635">
                  <c:v>835</c:v>
                </c:pt>
                <c:pt idx="636">
                  <c:v>836</c:v>
                </c:pt>
                <c:pt idx="637">
                  <c:v>837</c:v>
                </c:pt>
                <c:pt idx="638">
                  <c:v>838</c:v>
                </c:pt>
                <c:pt idx="639">
                  <c:v>839</c:v>
                </c:pt>
                <c:pt idx="640">
                  <c:v>840</c:v>
                </c:pt>
                <c:pt idx="641">
                  <c:v>841</c:v>
                </c:pt>
                <c:pt idx="642">
                  <c:v>842</c:v>
                </c:pt>
                <c:pt idx="643">
                  <c:v>843</c:v>
                </c:pt>
                <c:pt idx="644">
                  <c:v>844</c:v>
                </c:pt>
                <c:pt idx="645">
                  <c:v>845</c:v>
                </c:pt>
                <c:pt idx="646">
                  <c:v>846</c:v>
                </c:pt>
                <c:pt idx="647">
                  <c:v>847</c:v>
                </c:pt>
                <c:pt idx="648">
                  <c:v>848</c:v>
                </c:pt>
                <c:pt idx="649">
                  <c:v>849</c:v>
                </c:pt>
                <c:pt idx="650">
                  <c:v>850</c:v>
                </c:pt>
                <c:pt idx="651">
                  <c:v>851</c:v>
                </c:pt>
                <c:pt idx="652">
                  <c:v>852</c:v>
                </c:pt>
                <c:pt idx="653">
                  <c:v>853</c:v>
                </c:pt>
                <c:pt idx="654">
                  <c:v>854</c:v>
                </c:pt>
                <c:pt idx="655">
                  <c:v>855</c:v>
                </c:pt>
                <c:pt idx="656">
                  <c:v>856</c:v>
                </c:pt>
                <c:pt idx="657">
                  <c:v>857</c:v>
                </c:pt>
                <c:pt idx="658">
                  <c:v>858</c:v>
                </c:pt>
                <c:pt idx="659">
                  <c:v>859</c:v>
                </c:pt>
                <c:pt idx="660">
                  <c:v>860</c:v>
                </c:pt>
                <c:pt idx="661">
                  <c:v>861</c:v>
                </c:pt>
                <c:pt idx="662">
                  <c:v>862</c:v>
                </c:pt>
                <c:pt idx="663">
                  <c:v>863</c:v>
                </c:pt>
                <c:pt idx="664">
                  <c:v>864</c:v>
                </c:pt>
                <c:pt idx="665">
                  <c:v>865</c:v>
                </c:pt>
                <c:pt idx="666">
                  <c:v>866</c:v>
                </c:pt>
                <c:pt idx="667">
                  <c:v>867</c:v>
                </c:pt>
                <c:pt idx="668">
                  <c:v>868</c:v>
                </c:pt>
                <c:pt idx="669">
                  <c:v>869</c:v>
                </c:pt>
                <c:pt idx="670">
                  <c:v>870</c:v>
                </c:pt>
                <c:pt idx="671">
                  <c:v>871</c:v>
                </c:pt>
                <c:pt idx="672">
                  <c:v>872</c:v>
                </c:pt>
                <c:pt idx="673">
                  <c:v>873</c:v>
                </c:pt>
                <c:pt idx="674">
                  <c:v>874</c:v>
                </c:pt>
                <c:pt idx="675">
                  <c:v>875</c:v>
                </c:pt>
                <c:pt idx="676">
                  <c:v>876</c:v>
                </c:pt>
                <c:pt idx="677">
                  <c:v>877</c:v>
                </c:pt>
                <c:pt idx="678">
                  <c:v>878</c:v>
                </c:pt>
                <c:pt idx="679">
                  <c:v>879</c:v>
                </c:pt>
                <c:pt idx="680">
                  <c:v>880</c:v>
                </c:pt>
                <c:pt idx="681">
                  <c:v>881</c:v>
                </c:pt>
                <c:pt idx="682">
                  <c:v>882</c:v>
                </c:pt>
                <c:pt idx="683">
                  <c:v>883</c:v>
                </c:pt>
                <c:pt idx="684">
                  <c:v>884</c:v>
                </c:pt>
                <c:pt idx="685">
                  <c:v>885</c:v>
                </c:pt>
                <c:pt idx="686">
                  <c:v>886</c:v>
                </c:pt>
                <c:pt idx="687">
                  <c:v>887</c:v>
                </c:pt>
                <c:pt idx="688">
                  <c:v>888</c:v>
                </c:pt>
                <c:pt idx="689">
                  <c:v>889</c:v>
                </c:pt>
                <c:pt idx="690">
                  <c:v>890</c:v>
                </c:pt>
                <c:pt idx="691">
                  <c:v>891</c:v>
                </c:pt>
                <c:pt idx="692">
                  <c:v>892</c:v>
                </c:pt>
                <c:pt idx="693">
                  <c:v>893</c:v>
                </c:pt>
                <c:pt idx="694">
                  <c:v>894</c:v>
                </c:pt>
                <c:pt idx="695">
                  <c:v>895</c:v>
                </c:pt>
                <c:pt idx="696">
                  <c:v>896</c:v>
                </c:pt>
                <c:pt idx="697">
                  <c:v>897</c:v>
                </c:pt>
                <c:pt idx="698">
                  <c:v>898</c:v>
                </c:pt>
                <c:pt idx="699">
                  <c:v>899</c:v>
                </c:pt>
                <c:pt idx="700">
                  <c:v>900</c:v>
                </c:pt>
                <c:pt idx="701">
                  <c:v>901</c:v>
                </c:pt>
                <c:pt idx="702">
                  <c:v>902</c:v>
                </c:pt>
                <c:pt idx="703">
                  <c:v>903</c:v>
                </c:pt>
                <c:pt idx="704">
                  <c:v>904</c:v>
                </c:pt>
                <c:pt idx="705">
                  <c:v>905</c:v>
                </c:pt>
                <c:pt idx="706">
                  <c:v>906</c:v>
                </c:pt>
                <c:pt idx="707">
                  <c:v>907</c:v>
                </c:pt>
                <c:pt idx="708">
                  <c:v>908</c:v>
                </c:pt>
                <c:pt idx="709">
                  <c:v>909</c:v>
                </c:pt>
                <c:pt idx="710">
                  <c:v>910</c:v>
                </c:pt>
                <c:pt idx="711">
                  <c:v>911</c:v>
                </c:pt>
                <c:pt idx="712">
                  <c:v>912</c:v>
                </c:pt>
                <c:pt idx="713">
                  <c:v>913</c:v>
                </c:pt>
                <c:pt idx="714">
                  <c:v>914</c:v>
                </c:pt>
                <c:pt idx="715">
                  <c:v>915</c:v>
                </c:pt>
                <c:pt idx="716">
                  <c:v>916</c:v>
                </c:pt>
                <c:pt idx="717">
                  <c:v>917</c:v>
                </c:pt>
                <c:pt idx="718">
                  <c:v>918</c:v>
                </c:pt>
                <c:pt idx="719">
                  <c:v>919</c:v>
                </c:pt>
                <c:pt idx="720">
                  <c:v>920</c:v>
                </c:pt>
                <c:pt idx="721">
                  <c:v>921</c:v>
                </c:pt>
                <c:pt idx="722">
                  <c:v>922</c:v>
                </c:pt>
                <c:pt idx="723">
                  <c:v>923</c:v>
                </c:pt>
                <c:pt idx="724">
                  <c:v>924</c:v>
                </c:pt>
                <c:pt idx="725">
                  <c:v>925</c:v>
                </c:pt>
                <c:pt idx="726">
                  <c:v>926</c:v>
                </c:pt>
                <c:pt idx="727">
                  <c:v>927</c:v>
                </c:pt>
                <c:pt idx="728">
                  <c:v>928</c:v>
                </c:pt>
                <c:pt idx="729">
                  <c:v>929</c:v>
                </c:pt>
                <c:pt idx="730">
                  <c:v>930</c:v>
                </c:pt>
                <c:pt idx="731">
                  <c:v>931</c:v>
                </c:pt>
                <c:pt idx="732">
                  <c:v>932</c:v>
                </c:pt>
                <c:pt idx="733">
                  <c:v>933</c:v>
                </c:pt>
                <c:pt idx="734">
                  <c:v>934</c:v>
                </c:pt>
                <c:pt idx="735">
                  <c:v>935</c:v>
                </c:pt>
                <c:pt idx="736">
                  <c:v>936</c:v>
                </c:pt>
                <c:pt idx="737">
                  <c:v>937</c:v>
                </c:pt>
                <c:pt idx="738">
                  <c:v>938</c:v>
                </c:pt>
                <c:pt idx="739">
                  <c:v>939</c:v>
                </c:pt>
                <c:pt idx="740">
                  <c:v>940</c:v>
                </c:pt>
                <c:pt idx="741">
                  <c:v>941</c:v>
                </c:pt>
                <c:pt idx="742">
                  <c:v>942</c:v>
                </c:pt>
                <c:pt idx="743">
                  <c:v>943</c:v>
                </c:pt>
                <c:pt idx="744">
                  <c:v>944</c:v>
                </c:pt>
                <c:pt idx="745">
                  <c:v>945</c:v>
                </c:pt>
                <c:pt idx="746">
                  <c:v>946</c:v>
                </c:pt>
                <c:pt idx="747">
                  <c:v>947</c:v>
                </c:pt>
                <c:pt idx="748">
                  <c:v>948</c:v>
                </c:pt>
                <c:pt idx="749">
                  <c:v>949</c:v>
                </c:pt>
                <c:pt idx="750">
                  <c:v>950</c:v>
                </c:pt>
                <c:pt idx="751">
                  <c:v>951</c:v>
                </c:pt>
                <c:pt idx="752">
                  <c:v>952</c:v>
                </c:pt>
                <c:pt idx="753">
                  <c:v>953</c:v>
                </c:pt>
                <c:pt idx="754">
                  <c:v>954</c:v>
                </c:pt>
                <c:pt idx="755">
                  <c:v>955</c:v>
                </c:pt>
                <c:pt idx="756">
                  <c:v>956</c:v>
                </c:pt>
                <c:pt idx="757">
                  <c:v>957</c:v>
                </c:pt>
                <c:pt idx="758">
                  <c:v>958</c:v>
                </c:pt>
                <c:pt idx="759">
                  <c:v>959</c:v>
                </c:pt>
                <c:pt idx="760">
                  <c:v>960</c:v>
                </c:pt>
                <c:pt idx="761">
                  <c:v>961</c:v>
                </c:pt>
                <c:pt idx="762">
                  <c:v>962</c:v>
                </c:pt>
                <c:pt idx="763">
                  <c:v>963</c:v>
                </c:pt>
                <c:pt idx="764">
                  <c:v>964</c:v>
                </c:pt>
                <c:pt idx="765">
                  <c:v>965</c:v>
                </c:pt>
                <c:pt idx="766">
                  <c:v>966</c:v>
                </c:pt>
                <c:pt idx="767">
                  <c:v>967</c:v>
                </c:pt>
                <c:pt idx="768">
                  <c:v>968</c:v>
                </c:pt>
                <c:pt idx="769">
                  <c:v>969</c:v>
                </c:pt>
                <c:pt idx="770">
                  <c:v>970</c:v>
                </c:pt>
                <c:pt idx="771">
                  <c:v>971</c:v>
                </c:pt>
                <c:pt idx="772">
                  <c:v>972</c:v>
                </c:pt>
                <c:pt idx="773">
                  <c:v>973</c:v>
                </c:pt>
                <c:pt idx="774">
                  <c:v>974</c:v>
                </c:pt>
                <c:pt idx="775">
                  <c:v>975</c:v>
                </c:pt>
                <c:pt idx="776">
                  <c:v>976</c:v>
                </c:pt>
                <c:pt idx="777">
                  <c:v>977</c:v>
                </c:pt>
                <c:pt idx="778">
                  <c:v>978</c:v>
                </c:pt>
                <c:pt idx="779">
                  <c:v>979</c:v>
                </c:pt>
                <c:pt idx="780">
                  <c:v>980</c:v>
                </c:pt>
                <c:pt idx="781">
                  <c:v>981</c:v>
                </c:pt>
                <c:pt idx="782">
                  <c:v>982</c:v>
                </c:pt>
                <c:pt idx="783">
                  <c:v>983</c:v>
                </c:pt>
                <c:pt idx="784">
                  <c:v>984</c:v>
                </c:pt>
                <c:pt idx="785">
                  <c:v>985</c:v>
                </c:pt>
                <c:pt idx="786">
                  <c:v>986</c:v>
                </c:pt>
                <c:pt idx="787">
                  <c:v>987</c:v>
                </c:pt>
                <c:pt idx="788">
                  <c:v>988</c:v>
                </c:pt>
                <c:pt idx="789">
                  <c:v>989</c:v>
                </c:pt>
                <c:pt idx="790">
                  <c:v>990</c:v>
                </c:pt>
                <c:pt idx="791">
                  <c:v>991</c:v>
                </c:pt>
                <c:pt idx="792">
                  <c:v>992</c:v>
                </c:pt>
                <c:pt idx="793">
                  <c:v>993</c:v>
                </c:pt>
                <c:pt idx="794">
                  <c:v>994</c:v>
                </c:pt>
                <c:pt idx="795">
                  <c:v>995</c:v>
                </c:pt>
                <c:pt idx="796">
                  <c:v>996</c:v>
                </c:pt>
                <c:pt idx="797">
                  <c:v>997</c:v>
                </c:pt>
                <c:pt idx="798">
                  <c:v>998</c:v>
                </c:pt>
                <c:pt idx="799">
                  <c:v>999</c:v>
                </c:pt>
                <c:pt idx="800">
                  <c:v>1000</c:v>
                </c:pt>
                <c:pt idx="801">
                  <c:v>1001</c:v>
                </c:pt>
                <c:pt idx="802">
                  <c:v>1002</c:v>
                </c:pt>
                <c:pt idx="803">
                  <c:v>1003</c:v>
                </c:pt>
                <c:pt idx="804">
                  <c:v>1004</c:v>
                </c:pt>
                <c:pt idx="805">
                  <c:v>1005</c:v>
                </c:pt>
                <c:pt idx="806">
                  <c:v>1006</c:v>
                </c:pt>
                <c:pt idx="807">
                  <c:v>1007</c:v>
                </c:pt>
                <c:pt idx="808">
                  <c:v>1008</c:v>
                </c:pt>
                <c:pt idx="809">
                  <c:v>1009</c:v>
                </c:pt>
                <c:pt idx="810">
                  <c:v>1010</c:v>
                </c:pt>
                <c:pt idx="811">
                  <c:v>1011</c:v>
                </c:pt>
                <c:pt idx="812">
                  <c:v>1012</c:v>
                </c:pt>
                <c:pt idx="813">
                  <c:v>1013</c:v>
                </c:pt>
                <c:pt idx="814">
                  <c:v>1014</c:v>
                </c:pt>
                <c:pt idx="815">
                  <c:v>1015</c:v>
                </c:pt>
                <c:pt idx="816">
                  <c:v>1016</c:v>
                </c:pt>
                <c:pt idx="817">
                  <c:v>1017</c:v>
                </c:pt>
                <c:pt idx="818">
                  <c:v>1018</c:v>
                </c:pt>
                <c:pt idx="819">
                  <c:v>1019</c:v>
                </c:pt>
                <c:pt idx="820">
                  <c:v>1020</c:v>
                </c:pt>
                <c:pt idx="821">
                  <c:v>1021</c:v>
                </c:pt>
                <c:pt idx="822">
                  <c:v>1022</c:v>
                </c:pt>
                <c:pt idx="823">
                  <c:v>1023</c:v>
                </c:pt>
                <c:pt idx="824">
                  <c:v>1024</c:v>
                </c:pt>
                <c:pt idx="825">
                  <c:v>1025</c:v>
                </c:pt>
                <c:pt idx="826">
                  <c:v>1026</c:v>
                </c:pt>
                <c:pt idx="827">
                  <c:v>1027</c:v>
                </c:pt>
                <c:pt idx="828">
                  <c:v>1028</c:v>
                </c:pt>
                <c:pt idx="829">
                  <c:v>1029</c:v>
                </c:pt>
                <c:pt idx="830">
                  <c:v>1030</c:v>
                </c:pt>
                <c:pt idx="831">
                  <c:v>1031</c:v>
                </c:pt>
                <c:pt idx="832">
                  <c:v>1032</c:v>
                </c:pt>
                <c:pt idx="833">
                  <c:v>1033</c:v>
                </c:pt>
                <c:pt idx="834">
                  <c:v>1034</c:v>
                </c:pt>
                <c:pt idx="835">
                  <c:v>1035</c:v>
                </c:pt>
                <c:pt idx="836">
                  <c:v>1036</c:v>
                </c:pt>
                <c:pt idx="837">
                  <c:v>1037</c:v>
                </c:pt>
                <c:pt idx="838">
                  <c:v>1038</c:v>
                </c:pt>
                <c:pt idx="839">
                  <c:v>1039</c:v>
                </c:pt>
                <c:pt idx="840">
                  <c:v>1040</c:v>
                </c:pt>
                <c:pt idx="841">
                  <c:v>1041</c:v>
                </c:pt>
                <c:pt idx="842">
                  <c:v>1042</c:v>
                </c:pt>
                <c:pt idx="843">
                  <c:v>1043</c:v>
                </c:pt>
                <c:pt idx="844">
                  <c:v>1044</c:v>
                </c:pt>
                <c:pt idx="845">
                  <c:v>1045</c:v>
                </c:pt>
                <c:pt idx="846">
                  <c:v>1046</c:v>
                </c:pt>
                <c:pt idx="847">
                  <c:v>1047</c:v>
                </c:pt>
                <c:pt idx="848">
                  <c:v>1048</c:v>
                </c:pt>
                <c:pt idx="849">
                  <c:v>1049</c:v>
                </c:pt>
                <c:pt idx="850">
                  <c:v>1050</c:v>
                </c:pt>
                <c:pt idx="851">
                  <c:v>1051</c:v>
                </c:pt>
                <c:pt idx="852">
                  <c:v>1052</c:v>
                </c:pt>
                <c:pt idx="853">
                  <c:v>1053</c:v>
                </c:pt>
                <c:pt idx="854">
                  <c:v>1054</c:v>
                </c:pt>
                <c:pt idx="855">
                  <c:v>1055</c:v>
                </c:pt>
                <c:pt idx="856">
                  <c:v>1056</c:v>
                </c:pt>
                <c:pt idx="857">
                  <c:v>1057</c:v>
                </c:pt>
                <c:pt idx="858">
                  <c:v>1058</c:v>
                </c:pt>
                <c:pt idx="859">
                  <c:v>1059</c:v>
                </c:pt>
                <c:pt idx="860">
                  <c:v>1060</c:v>
                </c:pt>
                <c:pt idx="861">
                  <c:v>1061</c:v>
                </c:pt>
                <c:pt idx="862">
                  <c:v>1062</c:v>
                </c:pt>
                <c:pt idx="863">
                  <c:v>1063</c:v>
                </c:pt>
                <c:pt idx="864">
                  <c:v>1064</c:v>
                </c:pt>
                <c:pt idx="865">
                  <c:v>1065</c:v>
                </c:pt>
                <c:pt idx="866">
                  <c:v>1066</c:v>
                </c:pt>
                <c:pt idx="867">
                  <c:v>1067</c:v>
                </c:pt>
                <c:pt idx="868">
                  <c:v>1068</c:v>
                </c:pt>
                <c:pt idx="869">
                  <c:v>1069</c:v>
                </c:pt>
                <c:pt idx="870">
                  <c:v>1070</c:v>
                </c:pt>
                <c:pt idx="871">
                  <c:v>1071</c:v>
                </c:pt>
                <c:pt idx="872">
                  <c:v>1072</c:v>
                </c:pt>
                <c:pt idx="873">
                  <c:v>1073</c:v>
                </c:pt>
                <c:pt idx="874">
                  <c:v>1074</c:v>
                </c:pt>
                <c:pt idx="875">
                  <c:v>1075</c:v>
                </c:pt>
                <c:pt idx="876">
                  <c:v>1076</c:v>
                </c:pt>
                <c:pt idx="877">
                  <c:v>1077</c:v>
                </c:pt>
                <c:pt idx="878">
                  <c:v>1078</c:v>
                </c:pt>
                <c:pt idx="879">
                  <c:v>1079</c:v>
                </c:pt>
                <c:pt idx="880">
                  <c:v>1080</c:v>
                </c:pt>
                <c:pt idx="881">
                  <c:v>1081</c:v>
                </c:pt>
                <c:pt idx="882">
                  <c:v>1082</c:v>
                </c:pt>
                <c:pt idx="883">
                  <c:v>1083</c:v>
                </c:pt>
                <c:pt idx="884">
                  <c:v>1084</c:v>
                </c:pt>
                <c:pt idx="885">
                  <c:v>1085</c:v>
                </c:pt>
                <c:pt idx="886">
                  <c:v>1086</c:v>
                </c:pt>
                <c:pt idx="887">
                  <c:v>1087</c:v>
                </c:pt>
                <c:pt idx="888">
                  <c:v>1088</c:v>
                </c:pt>
                <c:pt idx="889">
                  <c:v>1089</c:v>
                </c:pt>
                <c:pt idx="890">
                  <c:v>1090</c:v>
                </c:pt>
                <c:pt idx="891">
                  <c:v>1091</c:v>
                </c:pt>
                <c:pt idx="892">
                  <c:v>1092</c:v>
                </c:pt>
                <c:pt idx="893">
                  <c:v>1093</c:v>
                </c:pt>
                <c:pt idx="894">
                  <c:v>1094</c:v>
                </c:pt>
                <c:pt idx="895">
                  <c:v>1095</c:v>
                </c:pt>
                <c:pt idx="896">
                  <c:v>1096</c:v>
                </c:pt>
                <c:pt idx="897">
                  <c:v>1097</c:v>
                </c:pt>
                <c:pt idx="898">
                  <c:v>1098</c:v>
                </c:pt>
                <c:pt idx="899">
                  <c:v>1099</c:v>
                </c:pt>
                <c:pt idx="900">
                  <c:v>1100</c:v>
                </c:pt>
                <c:pt idx="901">
                  <c:v>1101</c:v>
                </c:pt>
                <c:pt idx="902">
                  <c:v>1102</c:v>
                </c:pt>
                <c:pt idx="903">
                  <c:v>1103</c:v>
                </c:pt>
                <c:pt idx="904">
                  <c:v>1104</c:v>
                </c:pt>
                <c:pt idx="905">
                  <c:v>1105</c:v>
                </c:pt>
                <c:pt idx="906">
                  <c:v>1106</c:v>
                </c:pt>
                <c:pt idx="907">
                  <c:v>1107</c:v>
                </c:pt>
                <c:pt idx="908">
                  <c:v>1108</c:v>
                </c:pt>
                <c:pt idx="909">
                  <c:v>1109</c:v>
                </c:pt>
                <c:pt idx="910">
                  <c:v>1110</c:v>
                </c:pt>
                <c:pt idx="911">
                  <c:v>1111</c:v>
                </c:pt>
                <c:pt idx="912">
                  <c:v>1112</c:v>
                </c:pt>
                <c:pt idx="913">
                  <c:v>1113</c:v>
                </c:pt>
                <c:pt idx="914">
                  <c:v>1114</c:v>
                </c:pt>
                <c:pt idx="915">
                  <c:v>1115</c:v>
                </c:pt>
                <c:pt idx="916">
                  <c:v>1116</c:v>
                </c:pt>
                <c:pt idx="917">
                  <c:v>1117</c:v>
                </c:pt>
                <c:pt idx="918">
                  <c:v>1118</c:v>
                </c:pt>
                <c:pt idx="919">
                  <c:v>1119</c:v>
                </c:pt>
                <c:pt idx="920">
                  <c:v>1120</c:v>
                </c:pt>
                <c:pt idx="921">
                  <c:v>1121</c:v>
                </c:pt>
                <c:pt idx="922">
                  <c:v>1122</c:v>
                </c:pt>
                <c:pt idx="923">
                  <c:v>1123</c:v>
                </c:pt>
                <c:pt idx="924">
                  <c:v>1124</c:v>
                </c:pt>
                <c:pt idx="925">
                  <c:v>1125</c:v>
                </c:pt>
                <c:pt idx="926">
                  <c:v>1126</c:v>
                </c:pt>
                <c:pt idx="927">
                  <c:v>1127</c:v>
                </c:pt>
                <c:pt idx="928">
                  <c:v>1128</c:v>
                </c:pt>
                <c:pt idx="929">
                  <c:v>1129</c:v>
                </c:pt>
                <c:pt idx="930">
                  <c:v>1130</c:v>
                </c:pt>
                <c:pt idx="931">
                  <c:v>1131</c:v>
                </c:pt>
                <c:pt idx="932">
                  <c:v>1132</c:v>
                </c:pt>
                <c:pt idx="933">
                  <c:v>1133</c:v>
                </c:pt>
                <c:pt idx="934">
                  <c:v>1134</c:v>
                </c:pt>
                <c:pt idx="935">
                  <c:v>1135</c:v>
                </c:pt>
                <c:pt idx="936">
                  <c:v>1136</c:v>
                </c:pt>
                <c:pt idx="937">
                  <c:v>1137</c:v>
                </c:pt>
                <c:pt idx="938">
                  <c:v>1138</c:v>
                </c:pt>
                <c:pt idx="939">
                  <c:v>1139</c:v>
                </c:pt>
                <c:pt idx="940">
                  <c:v>1140</c:v>
                </c:pt>
                <c:pt idx="941">
                  <c:v>1141</c:v>
                </c:pt>
                <c:pt idx="942">
                  <c:v>1142</c:v>
                </c:pt>
                <c:pt idx="943">
                  <c:v>1143</c:v>
                </c:pt>
                <c:pt idx="944">
                  <c:v>1144</c:v>
                </c:pt>
                <c:pt idx="945">
                  <c:v>1145</c:v>
                </c:pt>
                <c:pt idx="946">
                  <c:v>1146</c:v>
                </c:pt>
                <c:pt idx="947">
                  <c:v>1147</c:v>
                </c:pt>
                <c:pt idx="948">
                  <c:v>1148</c:v>
                </c:pt>
                <c:pt idx="949">
                  <c:v>1149</c:v>
                </c:pt>
                <c:pt idx="950">
                  <c:v>1150</c:v>
                </c:pt>
                <c:pt idx="951">
                  <c:v>1151</c:v>
                </c:pt>
                <c:pt idx="952">
                  <c:v>1152</c:v>
                </c:pt>
                <c:pt idx="953">
                  <c:v>1153</c:v>
                </c:pt>
                <c:pt idx="954">
                  <c:v>1154</c:v>
                </c:pt>
                <c:pt idx="955">
                  <c:v>1155</c:v>
                </c:pt>
                <c:pt idx="956">
                  <c:v>1156</c:v>
                </c:pt>
                <c:pt idx="957">
                  <c:v>1157</c:v>
                </c:pt>
                <c:pt idx="958">
                  <c:v>1158</c:v>
                </c:pt>
                <c:pt idx="959">
                  <c:v>1159</c:v>
                </c:pt>
                <c:pt idx="960">
                  <c:v>1160</c:v>
                </c:pt>
                <c:pt idx="961">
                  <c:v>1161</c:v>
                </c:pt>
                <c:pt idx="962">
                  <c:v>1162</c:v>
                </c:pt>
                <c:pt idx="963">
                  <c:v>1163</c:v>
                </c:pt>
                <c:pt idx="964">
                  <c:v>1164</c:v>
                </c:pt>
                <c:pt idx="965">
                  <c:v>1165</c:v>
                </c:pt>
                <c:pt idx="966">
                  <c:v>1166</c:v>
                </c:pt>
                <c:pt idx="967">
                  <c:v>1167</c:v>
                </c:pt>
                <c:pt idx="968">
                  <c:v>1168</c:v>
                </c:pt>
                <c:pt idx="969">
                  <c:v>1169</c:v>
                </c:pt>
                <c:pt idx="970">
                  <c:v>1170</c:v>
                </c:pt>
                <c:pt idx="971">
                  <c:v>1171</c:v>
                </c:pt>
                <c:pt idx="972">
                  <c:v>1172</c:v>
                </c:pt>
                <c:pt idx="973">
                  <c:v>1173</c:v>
                </c:pt>
                <c:pt idx="974">
                  <c:v>1174</c:v>
                </c:pt>
                <c:pt idx="975">
                  <c:v>1175</c:v>
                </c:pt>
                <c:pt idx="976">
                  <c:v>1176</c:v>
                </c:pt>
                <c:pt idx="977">
                  <c:v>1177</c:v>
                </c:pt>
                <c:pt idx="978">
                  <c:v>1178</c:v>
                </c:pt>
                <c:pt idx="979">
                  <c:v>1179</c:v>
                </c:pt>
                <c:pt idx="980">
                  <c:v>1180</c:v>
                </c:pt>
                <c:pt idx="981">
                  <c:v>1181</c:v>
                </c:pt>
                <c:pt idx="982">
                  <c:v>1182</c:v>
                </c:pt>
                <c:pt idx="983">
                  <c:v>1183</c:v>
                </c:pt>
                <c:pt idx="984">
                  <c:v>1184</c:v>
                </c:pt>
                <c:pt idx="985">
                  <c:v>1185</c:v>
                </c:pt>
                <c:pt idx="986">
                  <c:v>1186</c:v>
                </c:pt>
                <c:pt idx="987">
                  <c:v>1187</c:v>
                </c:pt>
                <c:pt idx="988">
                  <c:v>1188</c:v>
                </c:pt>
                <c:pt idx="989">
                  <c:v>1189</c:v>
                </c:pt>
                <c:pt idx="990">
                  <c:v>1190</c:v>
                </c:pt>
                <c:pt idx="991">
                  <c:v>1191</c:v>
                </c:pt>
                <c:pt idx="992">
                  <c:v>1192</c:v>
                </c:pt>
                <c:pt idx="993">
                  <c:v>1193</c:v>
                </c:pt>
                <c:pt idx="994">
                  <c:v>1194</c:v>
                </c:pt>
                <c:pt idx="995">
                  <c:v>1195</c:v>
                </c:pt>
                <c:pt idx="996">
                  <c:v>1196</c:v>
                </c:pt>
                <c:pt idx="997">
                  <c:v>1197</c:v>
                </c:pt>
                <c:pt idx="998">
                  <c:v>1198</c:v>
                </c:pt>
                <c:pt idx="999">
                  <c:v>1199</c:v>
                </c:pt>
                <c:pt idx="1000">
                  <c:v>1200</c:v>
                </c:pt>
                <c:pt idx="1001">
                  <c:v>1201</c:v>
                </c:pt>
                <c:pt idx="1002">
                  <c:v>1202</c:v>
                </c:pt>
                <c:pt idx="1003">
                  <c:v>1203</c:v>
                </c:pt>
                <c:pt idx="1004">
                  <c:v>1204</c:v>
                </c:pt>
                <c:pt idx="1005">
                  <c:v>1205</c:v>
                </c:pt>
                <c:pt idx="1006">
                  <c:v>1206</c:v>
                </c:pt>
                <c:pt idx="1007">
                  <c:v>1207</c:v>
                </c:pt>
                <c:pt idx="1008">
                  <c:v>1208</c:v>
                </c:pt>
                <c:pt idx="1009">
                  <c:v>1209</c:v>
                </c:pt>
                <c:pt idx="1010">
                  <c:v>1210</c:v>
                </c:pt>
                <c:pt idx="1011">
                  <c:v>1211</c:v>
                </c:pt>
                <c:pt idx="1012">
                  <c:v>1212</c:v>
                </c:pt>
                <c:pt idx="1013">
                  <c:v>1213</c:v>
                </c:pt>
                <c:pt idx="1014">
                  <c:v>1214</c:v>
                </c:pt>
                <c:pt idx="1015">
                  <c:v>1215</c:v>
                </c:pt>
                <c:pt idx="1016">
                  <c:v>1216</c:v>
                </c:pt>
                <c:pt idx="1017">
                  <c:v>1217</c:v>
                </c:pt>
                <c:pt idx="1018">
                  <c:v>1218</c:v>
                </c:pt>
                <c:pt idx="1019">
                  <c:v>1219</c:v>
                </c:pt>
                <c:pt idx="1020">
                  <c:v>1220</c:v>
                </c:pt>
                <c:pt idx="1021">
                  <c:v>1221</c:v>
                </c:pt>
                <c:pt idx="1022">
                  <c:v>1222</c:v>
                </c:pt>
                <c:pt idx="1023">
                  <c:v>1223</c:v>
                </c:pt>
                <c:pt idx="1024">
                  <c:v>1224</c:v>
                </c:pt>
                <c:pt idx="1025">
                  <c:v>1225</c:v>
                </c:pt>
                <c:pt idx="1026">
                  <c:v>1226</c:v>
                </c:pt>
                <c:pt idx="1027">
                  <c:v>1227</c:v>
                </c:pt>
                <c:pt idx="1028">
                  <c:v>1228</c:v>
                </c:pt>
                <c:pt idx="1029">
                  <c:v>1229</c:v>
                </c:pt>
                <c:pt idx="1030">
                  <c:v>1230</c:v>
                </c:pt>
                <c:pt idx="1031">
                  <c:v>1231</c:v>
                </c:pt>
                <c:pt idx="1032">
                  <c:v>1232</c:v>
                </c:pt>
                <c:pt idx="1033">
                  <c:v>1233</c:v>
                </c:pt>
                <c:pt idx="1034">
                  <c:v>1234</c:v>
                </c:pt>
                <c:pt idx="1035">
                  <c:v>1235</c:v>
                </c:pt>
                <c:pt idx="1036">
                  <c:v>1236</c:v>
                </c:pt>
                <c:pt idx="1037">
                  <c:v>1237</c:v>
                </c:pt>
                <c:pt idx="1038">
                  <c:v>1238</c:v>
                </c:pt>
                <c:pt idx="1039">
                  <c:v>1239</c:v>
                </c:pt>
                <c:pt idx="1040">
                  <c:v>1240</c:v>
                </c:pt>
                <c:pt idx="1041">
                  <c:v>1241</c:v>
                </c:pt>
                <c:pt idx="1042">
                  <c:v>1242</c:v>
                </c:pt>
                <c:pt idx="1043">
                  <c:v>1243</c:v>
                </c:pt>
                <c:pt idx="1044">
                  <c:v>1244</c:v>
                </c:pt>
                <c:pt idx="1045">
                  <c:v>1245</c:v>
                </c:pt>
                <c:pt idx="1046">
                  <c:v>1246</c:v>
                </c:pt>
                <c:pt idx="1047">
                  <c:v>1247</c:v>
                </c:pt>
                <c:pt idx="1048">
                  <c:v>1248</c:v>
                </c:pt>
                <c:pt idx="1049">
                  <c:v>1249</c:v>
                </c:pt>
                <c:pt idx="1050">
                  <c:v>1250</c:v>
                </c:pt>
                <c:pt idx="1051">
                  <c:v>1251</c:v>
                </c:pt>
                <c:pt idx="1052">
                  <c:v>1252</c:v>
                </c:pt>
                <c:pt idx="1053">
                  <c:v>1253</c:v>
                </c:pt>
                <c:pt idx="1054">
                  <c:v>1254</c:v>
                </c:pt>
                <c:pt idx="1055">
                  <c:v>1255</c:v>
                </c:pt>
                <c:pt idx="1056">
                  <c:v>1256</c:v>
                </c:pt>
                <c:pt idx="1057">
                  <c:v>1257</c:v>
                </c:pt>
                <c:pt idx="1058">
                  <c:v>1258</c:v>
                </c:pt>
                <c:pt idx="1059">
                  <c:v>1259</c:v>
                </c:pt>
                <c:pt idx="1060">
                  <c:v>1260</c:v>
                </c:pt>
                <c:pt idx="1061">
                  <c:v>1261</c:v>
                </c:pt>
                <c:pt idx="1062">
                  <c:v>1262</c:v>
                </c:pt>
                <c:pt idx="1063">
                  <c:v>1263</c:v>
                </c:pt>
                <c:pt idx="1064">
                  <c:v>1264</c:v>
                </c:pt>
                <c:pt idx="1065">
                  <c:v>1265</c:v>
                </c:pt>
                <c:pt idx="1066">
                  <c:v>1266</c:v>
                </c:pt>
                <c:pt idx="1067">
                  <c:v>1267</c:v>
                </c:pt>
                <c:pt idx="1068">
                  <c:v>1268</c:v>
                </c:pt>
                <c:pt idx="1069">
                  <c:v>1269</c:v>
                </c:pt>
                <c:pt idx="1070">
                  <c:v>1270</c:v>
                </c:pt>
                <c:pt idx="1071">
                  <c:v>1271</c:v>
                </c:pt>
                <c:pt idx="1072">
                  <c:v>1272</c:v>
                </c:pt>
                <c:pt idx="1073">
                  <c:v>1273</c:v>
                </c:pt>
                <c:pt idx="1074">
                  <c:v>1274</c:v>
                </c:pt>
                <c:pt idx="1075">
                  <c:v>1275</c:v>
                </c:pt>
                <c:pt idx="1076">
                  <c:v>1276</c:v>
                </c:pt>
                <c:pt idx="1077">
                  <c:v>1277</c:v>
                </c:pt>
                <c:pt idx="1078">
                  <c:v>1278</c:v>
                </c:pt>
                <c:pt idx="1079">
                  <c:v>1279</c:v>
                </c:pt>
                <c:pt idx="1080">
                  <c:v>1280</c:v>
                </c:pt>
                <c:pt idx="1081">
                  <c:v>1281</c:v>
                </c:pt>
                <c:pt idx="1082">
                  <c:v>1282</c:v>
                </c:pt>
                <c:pt idx="1083">
                  <c:v>1283</c:v>
                </c:pt>
                <c:pt idx="1084">
                  <c:v>1284</c:v>
                </c:pt>
                <c:pt idx="1085">
                  <c:v>1285</c:v>
                </c:pt>
                <c:pt idx="1086">
                  <c:v>1286</c:v>
                </c:pt>
                <c:pt idx="1087">
                  <c:v>1287</c:v>
                </c:pt>
                <c:pt idx="1088">
                  <c:v>1288</c:v>
                </c:pt>
                <c:pt idx="1089">
                  <c:v>1289</c:v>
                </c:pt>
                <c:pt idx="1090">
                  <c:v>1290</c:v>
                </c:pt>
                <c:pt idx="1091">
                  <c:v>1291</c:v>
                </c:pt>
                <c:pt idx="1092">
                  <c:v>1292</c:v>
                </c:pt>
                <c:pt idx="1093">
                  <c:v>1293</c:v>
                </c:pt>
                <c:pt idx="1094">
                  <c:v>1294</c:v>
                </c:pt>
                <c:pt idx="1095">
                  <c:v>1295</c:v>
                </c:pt>
                <c:pt idx="1096">
                  <c:v>1296</c:v>
                </c:pt>
                <c:pt idx="1097">
                  <c:v>1297</c:v>
                </c:pt>
                <c:pt idx="1098">
                  <c:v>1298</c:v>
                </c:pt>
                <c:pt idx="1099">
                  <c:v>1299</c:v>
                </c:pt>
                <c:pt idx="1100">
                  <c:v>1300</c:v>
                </c:pt>
                <c:pt idx="1101">
                  <c:v>1301</c:v>
                </c:pt>
                <c:pt idx="1102">
                  <c:v>1302</c:v>
                </c:pt>
                <c:pt idx="1103">
                  <c:v>1303</c:v>
                </c:pt>
                <c:pt idx="1104">
                  <c:v>1304</c:v>
                </c:pt>
                <c:pt idx="1105">
                  <c:v>1305</c:v>
                </c:pt>
                <c:pt idx="1106">
                  <c:v>1306</c:v>
                </c:pt>
                <c:pt idx="1107">
                  <c:v>1307</c:v>
                </c:pt>
                <c:pt idx="1108">
                  <c:v>1308</c:v>
                </c:pt>
                <c:pt idx="1109">
                  <c:v>1309</c:v>
                </c:pt>
                <c:pt idx="1110">
                  <c:v>1310</c:v>
                </c:pt>
                <c:pt idx="1111">
                  <c:v>1311</c:v>
                </c:pt>
                <c:pt idx="1112">
                  <c:v>1312</c:v>
                </c:pt>
                <c:pt idx="1113">
                  <c:v>1313</c:v>
                </c:pt>
                <c:pt idx="1114">
                  <c:v>1314</c:v>
                </c:pt>
                <c:pt idx="1115">
                  <c:v>1315</c:v>
                </c:pt>
                <c:pt idx="1116">
                  <c:v>1316</c:v>
                </c:pt>
                <c:pt idx="1117">
                  <c:v>1317</c:v>
                </c:pt>
                <c:pt idx="1118">
                  <c:v>1318</c:v>
                </c:pt>
                <c:pt idx="1119">
                  <c:v>1319</c:v>
                </c:pt>
                <c:pt idx="1120">
                  <c:v>1320</c:v>
                </c:pt>
                <c:pt idx="1121">
                  <c:v>1321</c:v>
                </c:pt>
                <c:pt idx="1122">
                  <c:v>1322</c:v>
                </c:pt>
                <c:pt idx="1123">
                  <c:v>1323</c:v>
                </c:pt>
                <c:pt idx="1124">
                  <c:v>1324</c:v>
                </c:pt>
                <c:pt idx="1125">
                  <c:v>1325</c:v>
                </c:pt>
                <c:pt idx="1126">
                  <c:v>1326</c:v>
                </c:pt>
                <c:pt idx="1127">
                  <c:v>1327</c:v>
                </c:pt>
                <c:pt idx="1128">
                  <c:v>1328</c:v>
                </c:pt>
                <c:pt idx="1129">
                  <c:v>1329</c:v>
                </c:pt>
                <c:pt idx="1130">
                  <c:v>1330</c:v>
                </c:pt>
                <c:pt idx="1131">
                  <c:v>1331</c:v>
                </c:pt>
                <c:pt idx="1132">
                  <c:v>1332</c:v>
                </c:pt>
                <c:pt idx="1133">
                  <c:v>1333</c:v>
                </c:pt>
                <c:pt idx="1134">
                  <c:v>1334</c:v>
                </c:pt>
                <c:pt idx="1135">
                  <c:v>1335</c:v>
                </c:pt>
                <c:pt idx="1136">
                  <c:v>1336</c:v>
                </c:pt>
                <c:pt idx="1137">
                  <c:v>1337</c:v>
                </c:pt>
                <c:pt idx="1138">
                  <c:v>1338</c:v>
                </c:pt>
                <c:pt idx="1139">
                  <c:v>1339</c:v>
                </c:pt>
                <c:pt idx="1140">
                  <c:v>1340</c:v>
                </c:pt>
                <c:pt idx="1141">
                  <c:v>1341</c:v>
                </c:pt>
                <c:pt idx="1142">
                  <c:v>1342</c:v>
                </c:pt>
                <c:pt idx="1143">
                  <c:v>1343</c:v>
                </c:pt>
                <c:pt idx="1144">
                  <c:v>1344</c:v>
                </c:pt>
                <c:pt idx="1145">
                  <c:v>1345</c:v>
                </c:pt>
                <c:pt idx="1146">
                  <c:v>1346</c:v>
                </c:pt>
                <c:pt idx="1147">
                  <c:v>1347</c:v>
                </c:pt>
                <c:pt idx="1148">
                  <c:v>1348</c:v>
                </c:pt>
                <c:pt idx="1149">
                  <c:v>1349</c:v>
                </c:pt>
                <c:pt idx="1150">
                  <c:v>1350</c:v>
                </c:pt>
                <c:pt idx="1151">
                  <c:v>1351</c:v>
                </c:pt>
                <c:pt idx="1152">
                  <c:v>1352</c:v>
                </c:pt>
                <c:pt idx="1153">
                  <c:v>1353</c:v>
                </c:pt>
                <c:pt idx="1154">
                  <c:v>1354</c:v>
                </c:pt>
                <c:pt idx="1155">
                  <c:v>1355</c:v>
                </c:pt>
                <c:pt idx="1156">
                  <c:v>1356</c:v>
                </c:pt>
                <c:pt idx="1157">
                  <c:v>1357</c:v>
                </c:pt>
                <c:pt idx="1158">
                  <c:v>1358</c:v>
                </c:pt>
                <c:pt idx="1159">
                  <c:v>1359</c:v>
                </c:pt>
                <c:pt idx="1160">
                  <c:v>1360</c:v>
                </c:pt>
                <c:pt idx="1161">
                  <c:v>1361</c:v>
                </c:pt>
                <c:pt idx="1162">
                  <c:v>1362</c:v>
                </c:pt>
                <c:pt idx="1163">
                  <c:v>1363</c:v>
                </c:pt>
                <c:pt idx="1164">
                  <c:v>1364</c:v>
                </c:pt>
                <c:pt idx="1165">
                  <c:v>1365</c:v>
                </c:pt>
                <c:pt idx="1166">
                  <c:v>1366</c:v>
                </c:pt>
                <c:pt idx="1167">
                  <c:v>1367</c:v>
                </c:pt>
                <c:pt idx="1168">
                  <c:v>1368</c:v>
                </c:pt>
                <c:pt idx="1169">
                  <c:v>1369</c:v>
                </c:pt>
                <c:pt idx="1170">
                  <c:v>1370</c:v>
                </c:pt>
                <c:pt idx="1171">
                  <c:v>1371</c:v>
                </c:pt>
                <c:pt idx="1172">
                  <c:v>1372</c:v>
                </c:pt>
                <c:pt idx="1173">
                  <c:v>1373</c:v>
                </c:pt>
                <c:pt idx="1174">
                  <c:v>1374</c:v>
                </c:pt>
                <c:pt idx="1175">
                  <c:v>1375</c:v>
                </c:pt>
                <c:pt idx="1176">
                  <c:v>1376</c:v>
                </c:pt>
                <c:pt idx="1177">
                  <c:v>1377</c:v>
                </c:pt>
                <c:pt idx="1178">
                  <c:v>1378</c:v>
                </c:pt>
                <c:pt idx="1179">
                  <c:v>1379</c:v>
                </c:pt>
                <c:pt idx="1180">
                  <c:v>1380</c:v>
                </c:pt>
                <c:pt idx="1181">
                  <c:v>1381</c:v>
                </c:pt>
                <c:pt idx="1182">
                  <c:v>1382</c:v>
                </c:pt>
                <c:pt idx="1183">
                  <c:v>1383</c:v>
                </c:pt>
                <c:pt idx="1184">
                  <c:v>1384</c:v>
                </c:pt>
                <c:pt idx="1185">
                  <c:v>1385</c:v>
                </c:pt>
                <c:pt idx="1186">
                  <c:v>1386</c:v>
                </c:pt>
                <c:pt idx="1187">
                  <c:v>1387</c:v>
                </c:pt>
                <c:pt idx="1188">
                  <c:v>1388</c:v>
                </c:pt>
                <c:pt idx="1189">
                  <c:v>1389</c:v>
                </c:pt>
                <c:pt idx="1190">
                  <c:v>1390</c:v>
                </c:pt>
                <c:pt idx="1191">
                  <c:v>1391</c:v>
                </c:pt>
                <c:pt idx="1192">
                  <c:v>1392</c:v>
                </c:pt>
                <c:pt idx="1193">
                  <c:v>1393</c:v>
                </c:pt>
                <c:pt idx="1194">
                  <c:v>1394</c:v>
                </c:pt>
                <c:pt idx="1195">
                  <c:v>1395</c:v>
                </c:pt>
                <c:pt idx="1196">
                  <c:v>1396</c:v>
                </c:pt>
                <c:pt idx="1197">
                  <c:v>1397</c:v>
                </c:pt>
                <c:pt idx="1198">
                  <c:v>1398</c:v>
                </c:pt>
                <c:pt idx="1199">
                  <c:v>1399</c:v>
                </c:pt>
                <c:pt idx="1200">
                  <c:v>1400</c:v>
                </c:pt>
                <c:pt idx="1201">
                  <c:v>1401</c:v>
                </c:pt>
                <c:pt idx="1202">
                  <c:v>1402</c:v>
                </c:pt>
                <c:pt idx="1203">
                  <c:v>1403</c:v>
                </c:pt>
                <c:pt idx="1204">
                  <c:v>1404</c:v>
                </c:pt>
                <c:pt idx="1205">
                  <c:v>1405</c:v>
                </c:pt>
                <c:pt idx="1206">
                  <c:v>1406</c:v>
                </c:pt>
                <c:pt idx="1207">
                  <c:v>1407</c:v>
                </c:pt>
                <c:pt idx="1208">
                  <c:v>1408</c:v>
                </c:pt>
                <c:pt idx="1209">
                  <c:v>1409</c:v>
                </c:pt>
                <c:pt idx="1210">
                  <c:v>1410</c:v>
                </c:pt>
                <c:pt idx="1211">
                  <c:v>1411</c:v>
                </c:pt>
                <c:pt idx="1212">
                  <c:v>1412</c:v>
                </c:pt>
                <c:pt idx="1213">
                  <c:v>1413</c:v>
                </c:pt>
                <c:pt idx="1214">
                  <c:v>1414</c:v>
                </c:pt>
                <c:pt idx="1215">
                  <c:v>1415</c:v>
                </c:pt>
                <c:pt idx="1216">
                  <c:v>1416</c:v>
                </c:pt>
                <c:pt idx="1217">
                  <c:v>1417</c:v>
                </c:pt>
                <c:pt idx="1218">
                  <c:v>1418</c:v>
                </c:pt>
                <c:pt idx="1219">
                  <c:v>1419</c:v>
                </c:pt>
                <c:pt idx="1220">
                  <c:v>1420</c:v>
                </c:pt>
                <c:pt idx="1221">
                  <c:v>1421</c:v>
                </c:pt>
                <c:pt idx="1222">
                  <c:v>1422</c:v>
                </c:pt>
                <c:pt idx="1223">
                  <c:v>1423</c:v>
                </c:pt>
                <c:pt idx="1224">
                  <c:v>1424</c:v>
                </c:pt>
                <c:pt idx="1225">
                  <c:v>1425</c:v>
                </c:pt>
                <c:pt idx="1226">
                  <c:v>1426</c:v>
                </c:pt>
                <c:pt idx="1227">
                  <c:v>1427</c:v>
                </c:pt>
                <c:pt idx="1228">
                  <c:v>1428</c:v>
                </c:pt>
                <c:pt idx="1229">
                  <c:v>1429</c:v>
                </c:pt>
                <c:pt idx="1230">
                  <c:v>1430</c:v>
                </c:pt>
                <c:pt idx="1231">
                  <c:v>1431</c:v>
                </c:pt>
                <c:pt idx="1232">
                  <c:v>1432</c:v>
                </c:pt>
                <c:pt idx="1233">
                  <c:v>1433</c:v>
                </c:pt>
                <c:pt idx="1234">
                  <c:v>1434</c:v>
                </c:pt>
                <c:pt idx="1235">
                  <c:v>1435</c:v>
                </c:pt>
                <c:pt idx="1236">
                  <c:v>1436</c:v>
                </c:pt>
                <c:pt idx="1237">
                  <c:v>1437</c:v>
                </c:pt>
                <c:pt idx="1238">
                  <c:v>1438</c:v>
                </c:pt>
                <c:pt idx="1239">
                  <c:v>1439</c:v>
                </c:pt>
                <c:pt idx="1240">
                  <c:v>1440</c:v>
                </c:pt>
                <c:pt idx="1241">
                  <c:v>1441</c:v>
                </c:pt>
                <c:pt idx="1242">
                  <c:v>1442</c:v>
                </c:pt>
                <c:pt idx="1243">
                  <c:v>1443</c:v>
                </c:pt>
                <c:pt idx="1244">
                  <c:v>1444</c:v>
                </c:pt>
                <c:pt idx="1245">
                  <c:v>1445</c:v>
                </c:pt>
                <c:pt idx="1246">
                  <c:v>1446</c:v>
                </c:pt>
                <c:pt idx="1247">
                  <c:v>1447</c:v>
                </c:pt>
                <c:pt idx="1248">
                  <c:v>1448</c:v>
                </c:pt>
                <c:pt idx="1249">
                  <c:v>1449</c:v>
                </c:pt>
                <c:pt idx="1250">
                  <c:v>1450</c:v>
                </c:pt>
                <c:pt idx="1251">
                  <c:v>1451</c:v>
                </c:pt>
                <c:pt idx="1252">
                  <c:v>1452</c:v>
                </c:pt>
                <c:pt idx="1253">
                  <c:v>1453</c:v>
                </c:pt>
                <c:pt idx="1254">
                  <c:v>1454</c:v>
                </c:pt>
                <c:pt idx="1255">
                  <c:v>1455</c:v>
                </c:pt>
                <c:pt idx="1256">
                  <c:v>1456</c:v>
                </c:pt>
                <c:pt idx="1257">
                  <c:v>1457</c:v>
                </c:pt>
                <c:pt idx="1258">
                  <c:v>1458</c:v>
                </c:pt>
                <c:pt idx="1259">
                  <c:v>1459</c:v>
                </c:pt>
                <c:pt idx="1260">
                  <c:v>1460</c:v>
                </c:pt>
                <c:pt idx="1261">
                  <c:v>1461</c:v>
                </c:pt>
                <c:pt idx="1262">
                  <c:v>1462</c:v>
                </c:pt>
                <c:pt idx="1263">
                  <c:v>1463</c:v>
                </c:pt>
                <c:pt idx="1264">
                  <c:v>1464</c:v>
                </c:pt>
                <c:pt idx="1265">
                  <c:v>1465</c:v>
                </c:pt>
                <c:pt idx="1266">
                  <c:v>1466</c:v>
                </c:pt>
                <c:pt idx="1267">
                  <c:v>1467</c:v>
                </c:pt>
                <c:pt idx="1268">
                  <c:v>1468</c:v>
                </c:pt>
                <c:pt idx="1269">
                  <c:v>1469</c:v>
                </c:pt>
                <c:pt idx="1270">
                  <c:v>1470</c:v>
                </c:pt>
                <c:pt idx="1271">
                  <c:v>1471</c:v>
                </c:pt>
                <c:pt idx="1272">
                  <c:v>1472</c:v>
                </c:pt>
                <c:pt idx="1273">
                  <c:v>1473</c:v>
                </c:pt>
                <c:pt idx="1274">
                  <c:v>1474</c:v>
                </c:pt>
                <c:pt idx="1275">
                  <c:v>1475</c:v>
                </c:pt>
                <c:pt idx="1276">
                  <c:v>1476</c:v>
                </c:pt>
                <c:pt idx="1277">
                  <c:v>1477</c:v>
                </c:pt>
                <c:pt idx="1278">
                  <c:v>1478</c:v>
                </c:pt>
                <c:pt idx="1279">
                  <c:v>1479</c:v>
                </c:pt>
                <c:pt idx="1280">
                  <c:v>1480</c:v>
                </c:pt>
                <c:pt idx="1281">
                  <c:v>1481</c:v>
                </c:pt>
                <c:pt idx="1282">
                  <c:v>1482</c:v>
                </c:pt>
                <c:pt idx="1283">
                  <c:v>1483</c:v>
                </c:pt>
                <c:pt idx="1284">
                  <c:v>1484</c:v>
                </c:pt>
                <c:pt idx="1285">
                  <c:v>1485</c:v>
                </c:pt>
                <c:pt idx="1286">
                  <c:v>1486</c:v>
                </c:pt>
                <c:pt idx="1287">
                  <c:v>1487</c:v>
                </c:pt>
                <c:pt idx="1288">
                  <c:v>1488</c:v>
                </c:pt>
                <c:pt idx="1289">
                  <c:v>1489</c:v>
                </c:pt>
                <c:pt idx="1290">
                  <c:v>1490</c:v>
                </c:pt>
                <c:pt idx="1291">
                  <c:v>1491</c:v>
                </c:pt>
                <c:pt idx="1292">
                  <c:v>1492</c:v>
                </c:pt>
                <c:pt idx="1293">
                  <c:v>1493</c:v>
                </c:pt>
                <c:pt idx="1294">
                  <c:v>1494</c:v>
                </c:pt>
                <c:pt idx="1295">
                  <c:v>1495</c:v>
                </c:pt>
                <c:pt idx="1296">
                  <c:v>1496</c:v>
                </c:pt>
                <c:pt idx="1297">
                  <c:v>1497</c:v>
                </c:pt>
                <c:pt idx="1298">
                  <c:v>1498</c:v>
                </c:pt>
                <c:pt idx="1299">
                  <c:v>1499</c:v>
                </c:pt>
                <c:pt idx="1300">
                  <c:v>1500</c:v>
                </c:pt>
                <c:pt idx="1301">
                  <c:v>1501</c:v>
                </c:pt>
                <c:pt idx="1302">
                  <c:v>1502</c:v>
                </c:pt>
                <c:pt idx="1303">
                  <c:v>1503</c:v>
                </c:pt>
                <c:pt idx="1304">
                  <c:v>1504</c:v>
                </c:pt>
                <c:pt idx="1305">
                  <c:v>1505</c:v>
                </c:pt>
                <c:pt idx="1306">
                  <c:v>1506</c:v>
                </c:pt>
                <c:pt idx="1307">
                  <c:v>1507</c:v>
                </c:pt>
                <c:pt idx="1308">
                  <c:v>1508</c:v>
                </c:pt>
                <c:pt idx="1309">
                  <c:v>1509</c:v>
                </c:pt>
                <c:pt idx="1310">
                  <c:v>1510</c:v>
                </c:pt>
                <c:pt idx="1311">
                  <c:v>1511</c:v>
                </c:pt>
                <c:pt idx="1312">
                  <c:v>1512</c:v>
                </c:pt>
                <c:pt idx="1313">
                  <c:v>1513</c:v>
                </c:pt>
                <c:pt idx="1314">
                  <c:v>1514</c:v>
                </c:pt>
                <c:pt idx="1315">
                  <c:v>1515</c:v>
                </c:pt>
                <c:pt idx="1316">
                  <c:v>1516</c:v>
                </c:pt>
                <c:pt idx="1317">
                  <c:v>1517</c:v>
                </c:pt>
                <c:pt idx="1318">
                  <c:v>1518</c:v>
                </c:pt>
                <c:pt idx="1319">
                  <c:v>1519</c:v>
                </c:pt>
                <c:pt idx="1320">
                  <c:v>1520</c:v>
                </c:pt>
                <c:pt idx="1321">
                  <c:v>1521</c:v>
                </c:pt>
                <c:pt idx="1322">
                  <c:v>1522</c:v>
                </c:pt>
                <c:pt idx="1323">
                  <c:v>1523</c:v>
                </c:pt>
                <c:pt idx="1324">
                  <c:v>1524</c:v>
                </c:pt>
                <c:pt idx="1325">
                  <c:v>1525</c:v>
                </c:pt>
                <c:pt idx="1326">
                  <c:v>1526</c:v>
                </c:pt>
                <c:pt idx="1327">
                  <c:v>1527</c:v>
                </c:pt>
                <c:pt idx="1328">
                  <c:v>1528</c:v>
                </c:pt>
                <c:pt idx="1329">
                  <c:v>1529</c:v>
                </c:pt>
                <c:pt idx="1330">
                  <c:v>1530</c:v>
                </c:pt>
                <c:pt idx="1331">
                  <c:v>1531</c:v>
                </c:pt>
                <c:pt idx="1332">
                  <c:v>1532</c:v>
                </c:pt>
                <c:pt idx="1333">
                  <c:v>1533</c:v>
                </c:pt>
                <c:pt idx="1334">
                  <c:v>1534</c:v>
                </c:pt>
                <c:pt idx="1335">
                  <c:v>1535</c:v>
                </c:pt>
                <c:pt idx="1336">
                  <c:v>1536</c:v>
                </c:pt>
                <c:pt idx="1337">
                  <c:v>1537</c:v>
                </c:pt>
                <c:pt idx="1338">
                  <c:v>1538</c:v>
                </c:pt>
                <c:pt idx="1339">
                  <c:v>1539</c:v>
                </c:pt>
                <c:pt idx="1340">
                  <c:v>1540</c:v>
                </c:pt>
                <c:pt idx="1341">
                  <c:v>1541</c:v>
                </c:pt>
                <c:pt idx="1342">
                  <c:v>1542</c:v>
                </c:pt>
                <c:pt idx="1343">
                  <c:v>1543</c:v>
                </c:pt>
                <c:pt idx="1344">
                  <c:v>1544</c:v>
                </c:pt>
                <c:pt idx="1345">
                  <c:v>1545</c:v>
                </c:pt>
                <c:pt idx="1346">
                  <c:v>1546</c:v>
                </c:pt>
                <c:pt idx="1347">
                  <c:v>1547</c:v>
                </c:pt>
                <c:pt idx="1348">
                  <c:v>1548</c:v>
                </c:pt>
                <c:pt idx="1349">
                  <c:v>1549</c:v>
                </c:pt>
                <c:pt idx="1350">
                  <c:v>1550</c:v>
                </c:pt>
                <c:pt idx="1351">
                  <c:v>1551</c:v>
                </c:pt>
                <c:pt idx="1352">
                  <c:v>1552</c:v>
                </c:pt>
                <c:pt idx="1353">
                  <c:v>1553</c:v>
                </c:pt>
                <c:pt idx="1354">
                  <c:v>1554</c:v>
                </c:pt>
                <c:pt idx="1355">
                  <c:v>1555</c:v>
                </c:pt>
                <c:pt idx="1356">
                  <c:v>1556</c:v>
                </c:pt>
                <c:pt idx="1357">
                  <c:v>1557</c:v>
                </c:pt>
                <c:pt idx="1358">
                  <c:v>1558</c:v>
                </c:pt>
                <c:pt idx="1359">
                  <c:v>1559</c:v>
                </c:pt>
                <c:pt idx="1360">
                  <c:v>1560</c:v>
                </c:pt>
                <c:pt idx="1361">
                  <c:v>1561</c:v>
                </c:pt>
                <c:pt idx="1362">
                  <c:v>1562</c:v>
                </c:pt>
                <c:pt idx="1363">
                  <c:v>1563</c:v>
                </c:pt>
                <c:pt idx="1364">
                  <c:v>1564</c:v>
                </c:pt>
                <c:pt idx="1365">
                  <c:v>1565</c:v>
                </c:pt>
                <c:pt idx="1366">
                  <c:v>1566</c:v>
                </c:pt>
                <c:pt idx="1367">
                  <c:v>1567</c:v>
                </c:pt>
                <c:pt idx="1368">
                  <c:v>1568</c:v>
                </c:pt>
                <c:pt idx="1369">
                  <c:v>1569</c:v>
                </c:pt>
                <c:pt idx="1370">
                  <c:v>1570</c:v>
                </c:pt>
                <c:pt idx="1371">
                  <c:v>1571</c:v>
                </c:pt>
                <c:pt idx="1372">
                  <c:v>1572</c:v>
                </c:pt>
                <c:pt idx="1373">
                  <c:v>1573</c:v>
                </c:pt>
                <c:pt idx="1374">
                  <c:v>1574</c:v>
                </c:pt>
                <c:pt idx="1375">
                  <c:v>1575</c:v>
                </c:pt>
                <c:pt idx="1376">
                  <c:v>1576</c:v>
                </c:pt>
                <c:pt idx="1377">
                  <c:v>1577</c:v>
                </c:pt>
                <c:pt idx="1378">
                  <c:v>1578</c:v>
                </c:pt>
                <c:pt idx="1379">
                  <c:v>1579</c:v>
                </c:pt>
                <c:pt idx="1380">
                  <c:v>1580</c:v>
                </c:pt>
                <c:pt idx="1381">
                  <c:v>1581</c:v>
                </c:pt>
                <c:pt idx="1382">
                  <c:v>1582</c:v>
                </c:pt>
                <c:pt idx="1383">
                  <c:v>1583</c:v>
                </c:pt>
                <c:pt idx="1384">
                  <c:v>1584</c:v>
                </c:pt>
                <c:pt idx="1385">
                  <c:v>1585</c:v>
                </c:pt>
                <c:pt idx="1386">
                  <c:v>1586</c:v>
                </c:pt>
                <c:pt idx="1387">
                  <c:v>1587</c:v>
                </c:pt>
                <c:pt idx="1388">
                  <c:v>1588</c:v>
                </c:pt>
                <c:pt idx="1389">
                  <c:v>1589</c:v>
                </c:pt>
                <c:pt idx="1390">
                  <c:v>1590</c:v>
                </c:pt>
                <c:pt idx="1391">
                  <c:v>1591</c:v>
                </c:pt>
                <c:pt idx="1392">
                  <c:v>1592</c:v>
                </c:pt>
                <c:pt idx="1393">
                  <c:v>1593</c:v>
                </c:pt>
                <c:pt idx="1394">
                  <c:v>1594</c:v>
                </c:pt>
                <c:pt idx="1395">
                  <c:v>1595</c:v>
                </c:pt>
                <c:pt idx="1396">
                  <c:v>1596</c:v>
                </c:pt>
                <c:pt idx="1397">
                  <c:v>1597</c:v>
                </c:pt>
                <c:pt idx="1398">
                  <c:v>1598</c:v>
                </c:pt>
                <c:pt idx="1399">
                  <c:v>1599</c:v>
                </c:pt>
                <c:pt idx="1400">
                  <c:v>1600</c:v>
                </c:pt>
                <c:pt idx="1401">
                  <c:v>1601</c:v>
                </c:pt>
                <c:pt idx="1402">
                  <c:v>1602</c:v>
                </c:pt>
                <c:pt idx="1403">
                  <c:v>1603</c:v>
                </c:pt>
                <c:pt idx="1404">
                  <c:v>1604</c:v>
                </c:pt>
                <c:pt idx="1405">
                  <c:v>1605</c:v>
                </c:pt>
                <c:pt idx="1406">
                  <c:v>1606</c:v>
                </c:pt>
                <c:pt idx="1407">
                  <c:v>1607</c:v>
                </c:pt>
                <c:pt idx="1408">
                  <c:v>1608</c:v>
                </c:pt>
                <c:pt idx="1409">
                  <c:v>1609</c:v>
                </c:pt>
                <c:pt idx="1410">
                  <c:v>1610</c:v>
                </c:pt>
                <c:pt idx="1411">
                  <c:v>1611</c:v>
                </c:pt>
                <c:pt idx="1412">
                  <c:v>1612</c:v>
                </c:pt>
                <c:pt idx="1413">
                  <c:v>1613</c:v>
                </c:pt>
                <c:pt idx="1414">
                  <c:v>1614</c:v>
                </c:pt>
                <c:pt idx="1415">
                  <c:v>1615</c:v>
                </c:pt>
                <c:pt idx="1416">
                  <c:v>1616</c:v>
                </c:pt>
                <c:pt idx="1417">
                  <c:v>1617</c:v>
                </c:pt>
                <c:pt idx="1418">
                  <c:v>1618</c:v>
                </c:pt>
                <c:pt idx="1419">
                  <c:v>1619</c:v>
                </c:pt>
                <c:pt idx="1420">
                  <c:v>1620</c:v>
                </c:pt>
                <c:pt idx="1421">
                  <c:v>1621</c:v>
                </c:pt>
                <c:pt idx="1422">
                  <c:v>1622</c:v>
                </c:pt>
                <c:pt idx="1423">
                  <c:v>1623</c:v>
                </c:pt>
                <c:pt idx="1424">
                  <c:v>1624</c:v>
                </c:pt>
                <c:pt idx="1425">
                  <c:v>1625</c:v>
                </c:pt>
                <c:pt idx="1426">
                  <c:v>1626</c:v>
                </c:pt>
                <c:pt idx="1427">
                  <c:v>1627</c:v>
                </c:pt>
                <c:pt idx="1428">
                  <c:v>1628</c:v>
                </c:pt>
                <c:pt idx="1429">
                  <c:v>1629</c:v>
                </c:pt>
                <c:pt idx="1430">
                  <c:v>1630</c:v>
                </c:pt>
                <c:pt idx="1431">
                  <c:v>1631</c:v>
                </c:pt>
                <c:pt idx="1432">
                  <c:v>1632</c:v>
                </c:pt>
                <c:pt idx="1433">
                  <c:v>1633</c:v>
                </c:pt>
                <c:pt idx="1434">
                  <c:v>1634</c:v>
                </c:pt>
                <c:pt idx="1435">
                  <c:v>1635</c:v>
                </c:pt>
                <c:pt idx="1436">
                  <c:v>1636</c:v>
                </c:pt>
                <c:pt idx="1437">
                  <c:v>1637</c:v>
                </c:pt>
                <c:pt idx="1438">
                  <c:v>1638</c:v>
                </c:pt>
                <c:pt idx="1439">
                  <c:v>1639</c:v>
                </c:pt>
                <c:pt idx="1440">
                  <c:v>1640</c:v>
                </c:pt>
                <c:pt idx="1441">
                  <c:v>1641</c:v>
                </c:pt>
                <c:pt idx="1442">
                  <c:v>1642</c:v>
                </c:pt>
                <c:pt idx="1443">
                  <c:v>1643</c:v>
                </c:pt>
                <c:pt idx="1444">
                  <c:v>1644</c:v>
                </c:pt>
                <c:pt idx="1445">
                  <c:v>1645</c:v>
                </c:pt>
                <c:pt idx="1446">
                  <c:v>1646</c:v>
                </c:pt>
                <c:pt idx="1447">
                  <c:v>1647</c:v>
                </c:pt>
                <c:pt idx="1448">
                  <c:v>1648</c:v>
                </c:pt>
                <c:pt idx="1449">
                  <c:v>1649</c:v>
                </c:pt>
                <c:pt idx="1450">
                  <c:v>1650</c:v>
                </c:pt>
                <c:pt idx="1451">
                  <c:v>1651</c:v>
                </c:pt>
                <c:pt idx="1452">
                  <c:v>1652</c:v>
                </c:pt>
                <c:pt idx="1453">
                  <c:v>1653</c:v>
                </c:pt>
                <c:pt idx="1454">
                  <c:v>1654</c:v>
                </c:pt>
                <c:pt idx="1455">
                  <c:v>1655</c:v>
                </c:pt>
                <c:pt idx="1456">
                  <c:v>1656</c:v>
                </c:pt>
                <c:pt idx="1457">
                  <c:v>1657</c:v>
                </c:pt>
                <c:pt idx="1458">
                  <c:v>1658</c:v>
                </c:pt>
                <c:pt idx="1459">
                  <c:v>1659</c:v>
                </c:pt>
                <c:pt idx="1460">
                  <c:v>1660</c:v>
                </c:pt>
                <c:pt idx="1461">
                  <c:v>1661</c:v>
                </c:pt>
                <c:pt idx="1462">
                  <c:v>1662</c:v>
                </c:pt>
                <c:pt idx="1463">
                  <c:v>1663</c:v>
                </c:pt>
                <c:pt idx="1464">
                  <c:v>1664</c:v>
                </c:pt>
                <c:pt idx="1465">
                  <c:v>1665</c:v>
                </c:pt>
                <c:pt idx="1466">
                  <c:v>1666</c:v>
                </c:pt>
                <c:pt idx="1467">
                  <c:v>1667</c:v>
                </c:pt>
                <c:pt idx="1468">
                  <c:v>1668</c:v>
                </c:pt>
                <c:pt idx="1469">
                  <c:v>1669</c:v>
                </c:pt>
                <c:pt idx="1470">
                  <c:v>1670</c:v>
                </c:pt>
                <c:pt idx="1471">
                  <c:v>1671</c:v>
                </c:pt>
                <c:pt idx="1472">
                  <c:v>1672</c:v>
                </c:pt>
                <c:pt idx="1473">
                  <c:v>1673</c:v>
                </c:pt>
                <c:pt idx="1474">
                  <c:v>1674</c:v>
                </c:pt>
                <c:pt idx="1475">
                  <c:v>1675</c:v>
                </c:pt>
                <c:pt idx="1476">
                  <c:v>1676</c:v>
                </c:pt>
                <c:pt idx="1477">
                  <c:v>1677</c:v>
                </c:pt>
                <c:pt idx="1478">
                  <c:v>1678</c:v>
                </c:pt>
                <c:pt idx="1479">
                  <c:v>1679</c:v>
                </c:pt>
                <c:pt idx="1480">
                  <c:v>1680</c:v>
                </c:pt>
                <c:pt idx="1481">
                  <c:v>1681</c:v>
                </c:pt>
                <c:pt idx="1482">
                  <c:v>1682</c:v>
                </c:pt>
                <c:pt idx="1483">
                  <c:v>1683</c:v>
                </c:pt>
                <c:pt idx="1484">
                  <c:v>1684</c:v>
                </c:pt>
                <c:pt idx="1485">
                  <c:v>1685</c:v>
                </c:pt>
                <c:pt idx="1486">
                  <c:v>1686</c:v>
                </c:pt>
                <c:pt idx="1487">
                  <c:v>1687</c:v>
                </c:pt>
                <c:pt idx="1488">
                  <c:v>1688</c:v>
                </c:pt>
                <c:pt idx="1489">
                  <c:v>1689</c:v>
                </c:pt>
                <c:pt idx="1490">
                  <c:v>1690</c:v>
                </c:pt>
                <c:pt idx="1491">
                  <c:v>1691</c:v>
                </c:pt>
                <c:pt idx="1492">
                  <c:v>1692</c:v>
                </c:pt>
                <c:pt idx="1493">
                  <c:v>1693</c:v>
                </c:pt>
                <c:pt idx="1494">
                  <c:v>1694</c:v>
                </c:pt>
                <c:pt idx="1495">
                  <c:v>1695</c:v>
                </c:pt>
                <c:pt idx="1496">
                  <c:v>1696</c:v>
                </c:pt>
                <c:pt idx="1497">
                  <c:v>1697</c:v>
                </c:pt>
                <c:pt idx="1498">
                  <c:v>1698</c:v>
                </c:pt>
                <c:pt idx="1499">
                  <c:v>1699</c:v>
                </c:pt>
                <c:pt idx="1500">
                  <c:v>1700</c:v>
                </c:pt>
                <c:pt idx="1501">
                  <c:v>1701</c:v>
                </c:pt>
                <c:pt idx="1502">
                  <c:v>1702</c:v>
                </c:pt>
                <c:pt idx="1503">
                  <c:v>1703</c:v>
                </c:pt>
                <c:pt idx="1504">
                  <c:v>1704</c:v>
                </c:pt>
                <c:pt idx="1505">
                  <c:v>1705</c:v>
                </c:pt>
                <c:pt idx="1506">
                  <c:v>1706</c:v>
                </c:pt>
                <c:pt idx="1507">
                  <c:v>1707</c:v>
                </c:pt>
                <c:pt idx="1508">
                  <c:v>1708</c:v>
                </c:pt>
                <c:pt idx="1509">
                  <c:v>1709</c:v>
                </c:pt>
                <c:pt idx="1510">
                  <c:v>1710</c:v>
                </c:pt>
                <c:pt idx="1511">
                  <c:v>1711</c:v>
                </c:pt>
                <c:pt idx="1512">
                  <c:v>1712</c:v>
                </c:pt>
                <c:pt idx="1513">
                  <c:v>1713</c:v>
                </c:pt>
                <c:pt idx="1514">
                  <c:v>1714</c:v>
                </c:pt>
                <c:pt idx="1515">
                  <c:v>1715</c:v>
                </c:pt>
                <c:pt idx="1516">
                  <c:v>1716</c:v>
                </c:pt>
                <c:pt idx="1517">
                  <c:v>1717</c:v>
                </c:pt>
                <c:pt idx="1518">
                  <c:v>1718</c:v>
                </c:pt>
                <c:pt idx="1519">
                  <c:v>1719</c:v>
                </c:pt>
                <c:pt idx="1520">
                  <c:v>1720</c:v>
                </c:pt>
                <c:pt idx="1521">
                  <c:v>1721</c:v>
                </c:pt>
                <c:pt idx="1522">
                  <c:v>1722</c:v>
                </c:pt>
                <c:pt idx="1523">
                  <c:v>1723</c:v>
                </c:pt>
                <c:pt idx="1524">
                  <c:v>1724</c:v>
                </c:pt>
                <c:pt idx="1525">
                  <c:v>1725</c:v>
                </c:pt>
                <c:pt idx="1526">
                  <c:v>1726</c:v>
                </c:pt>
                <c:pt idx="1527">
                  <c:v>1727</c:v>
                </c:pt>
                <c:pt idx="1528">
                  <c:v>1728</c:v>
                </c:pt>
                <c:pt idx="1529">
                  <c:v>1729</c:v>
                </c:pt>
                <c:pt idx="1530">
                  <c:v>1730</c:v>
                </c:pt>
                <c:pt idx="1531">
                  <c:v>1731</c:v>
                </c:pt>
                <c:pt idx="1532">
                  <c:v>1732</c:v>
                </c:pt>
                <c:pt idx="1533">
                  <c:v>1733</c:v>
                </c:pt>
                <c:pt idx="1534">
                  <c:v>1734</c:v>
                </c:pt>
                <c:pt idx="1535">
                  <c:v>1735</c:v>
                </c:pt>
                <c:pt idx="1536">
                  <c:v>1736</c:v>
                </c:pt>
                <c:pt idx="1537">
                  <c:v>1737</c:v>
                </c:pt>
                <c:pt idx="1538">
                  <c:v>1738</c:v>
                </c:pt>
                <c:pt idx="1539">
                  <c:v>1739</c:v>
                </c:pt>
                <c:pt idx="1540">
                  <c:v>1740</c:v>
                </c:pt>
                <c:pt idx="1541">
                  <c:v>1741</c:v>
                </c:pt>
                <c:pt idx="1542">
                  <c:v>1742</c:v>
                </c:pt>
                <c:pt idx="1543">
                  <c:v>1743</c:v>
                </c:pt>
                <c:pt idx="1544">
                  <c:v>1744</c:v>
                </c:pt>
                <c:pt idx="1545">
                  <c:v>1745</c:v>
                </c:pt>
                <c:pt idx="1546">
                  <c:v>1746</c:v>
                </c:pt>
                <c:pt idx="1547">
                  <c:v>1747</c:v>
                </c:pt>
                <c:pt idx="1548">
                  <c:v>1748</c:v>
                </c:pt>
                <c:pt idx="1549">
                  <c:v>1749</c:v>
                </c:pt>
                <c:pt idx="1550">
                  <c:v>1750</c:v>
                </c:pt>
                <c:pt idx="1551">
                  <c:v>1751</c:v>
                </c:pt>
                <c:pt idx="1552">
                  <c:v>1752</c:v>
                </c:pt>
                <c:pt idx="1553">
                  <c:v>1753</c:v>
                </c:pt>
                <c:pt idx="1554">
                  <c:v>1754</c:v>
                </c:pt>
                <c:pt idx="1555">
                  <c:v>1755</c:v>
                </c:pt>
                <c:pt idx="1556">
                  <c:v>1756</c:v>
                </c:pt>
                <c:pt idx="1557">
                  <c:v>1757</c:v>
                </c:pt>
                <c:pt idx="1558">
                  <c:v>1758</c:v>
                </c:pt>
                <c:pt idx="1559">
                  <c:v>1759</c:v>
                </c:pt>
                <c:pt idx="1560">
                  <c:v>1760</c:v>
                </c:pt>
                <c:pt idx="1561">
                  <c:v>1761</c:v>
                </c:pt>
                <c:pt idx="1562">
                  <c:v>1762</c:v>
                </c:pt>
                <c:pt idx="1563">
                  <c:v>1763</c:v>
                </c:pt>
                <c:pt idx="1564">
                  <c:v>1764</c:v>
                </c:pt>
                <c:pt idx="1565">
                  <c:v>1765</c:v>
                </c:pt>
                <c:pt idx="1566">
                  <c:v>1766</c:v>
                </c:pt>
                <c:pt idx="1567">
                  <c:v>1767</c:v>
                </c:pt>
                <c:pt idx="1568">
                  <c:v>1768</c:v>
                </c:pt>
                <c:pt idx="1569">
                  <c:v>1769</c:v>
                </c:pt>
                <c:pt idx="1570">
                  <c:v>1770</c:v>
                </c:pt>
                <c:pt idx="1571">
                  <c:v>1771</c:v>
                </c:pt>
                <c:pt idx="1572">
                  <c:v>1772</c:v>
                </c:pt>
                <c:pt idx="1573">
                  <c:v>1773</c:v>
                </c:pt>
                <c:pt idx="1574">
                  <c:v>1774</c:v>
                </c:pt>
                <c:pt idx="1575">
                  <c:v>1775</c:v>
                </c:pt>
                <c:pt idx="1576">
                  <c:v>1776</c:v>
                </c:pt>
                <c:pt idx="1577">
                  <c:v>1777</c:v>
                </c:pt>
                <c:pt idx="1578">
                  <c:v>1778</c:v>
                </c:pt>
                <c:pt idx="1579">
                  <c:v>1779</c:v>
                </c:pt>
                <c:pt idx="1580">
                  <c:v>1780</c:v>
                </c:pt>
                <c:pt idx="1581">
                  <c:v>1781</c:v>
                </c:pt>
                <c:pt idx="1582">
                  <c:v>1782</c:v>
                </c:pt>
                <c:pt idx="1583">
                  <c:v>1783</c:v>
                </c:pt>
                <c:pt idx="1584">
                  <c:v>1784</c:v>
                </c:pt>
                <c:pt idx="1585">
                  <c:v>1785</c:v>
                </c:pt>
                <c:pt idx="1586">
                  <c:v>1786</c:v>
                </c:pt>
                <c:pt idx="1587">
                  <c:v>1787</c:v>
                </c:pt>
                <c:pt idx="1588">
                  <c:v>1788</c:v>
                </c:pt>
                <c:pt idx="1589">
                  <c:v>1789</c:v>
                </c:pt>
                <c:pt idx="1590">
                  <c:v>1790</c:v>
                </c:pt>
                <c:pt idx="1591">
                  <c:v>1791</c:v>
                </c:pt>
                <c:pt idx="1592">
                  <c:v>1792</c:v>
                </c:pt>
                <c:pt idx="1593">
                  <c:v>1793</c:v>
                </c:pt>
                <c:pt idx="1594">
                  <c:v>1794</c:v>
                </c:pt>
                <c:pt idx="1595">
                  <c:v>1795</c:v>
                </c:pt>
                <c:pt idx="1596">
                  <c:v>1796</c:v>
                </c:pt>
                <c:pt idx="1597">
                  <c:v>1797</c:v>
                </c:pt>
                <c:pt idx="1598">
                  <c:v>1798</c:v>
                </c:pt>
                <c:pt idx="1599">
                  <c:v>1799</c:v>
                </c:pt>
                <c:pt idx="1600">
                  <c:v>1800</c:v>
                </c:pt>
                <c:pt idx="1601">
                  <c:v>1801</c:v>
                </c:pt>
                <c:pt idx="1602">
                  <c:v>1802</c:v>
                </c:pt>
                <c:pt idx="1603">
                  <c:v>1803</c:v>
                </c:pt>
                <c:pt idx="1604">
                  <c:v>1804</c:v>
                </c:pt>
                <c:pt idx="1605">
                  <c:v>1805</c:v>
                </c:pt>
                <c:pt idx="1606">
                  <c:v>1806</c:v>
                </c:pt>
                <c:pt idx="1607">
                  <c:v>1807</c:v>
                </c:pt>
                <c:pt idx="1608">
                  <c:v>1808</c:v>
                </c:pt>
                <c:pt idx="1609">
                  <c:v>1809</c:v>
                </c:pt>
                <c:pt idx="1610">
                  <c:v>1810</c:v>
                </c:pt>
                <c:pt idx="1611">
                  <c:v>1811</c:v>
                </c:pt>
                <c:pt idx="1612">
                  <c:v>1812</c:v>
                </c:pt>
                <c:pt idx="1613">
                  <c:v>1813</c:v>
                </c:pt>
                <c:pt idx="1614">
                  <c:v>1814</c:v>
                </c:pt>
                <c:pt idx="1615">
                  <c:v>1815</c:v>
                </c:pt>
                <c:pt idx="1616">
                  <c:v>1816</c:v>
                </c:pt>
                <c:pt idx="1617">
                  <c:v>1817</c:v>
                </c:pt>
                <c:pt idx="1618">
                  <c:v>1818</c:v>
                </c:pt>
                <c:pt idx="1619">
                  <c:v>1819</c:v>
                </c:pt>
                <c:pt idx="1620">
                  <c:v>1820</c:v>
                </c:pt>
                <c:pt idx="1621">
                  <c:v>1821</c:v>
                </c:pt>
                <c:pt idx="1622">
                  <c:v>1822</c:v>
                </c:pt>
                <c:pt idx="1623">
                  <c:v>1823</c:v>
                </c:pt>
                <c:pt idx="1624">
                  <c:v>1824</c:v>
                </c:pt>
                <c:pt idx="1625">
                  <c:v>1825</c:v>
                </c:pt>
                <c:pt idx="1626">
                  <c:v>1826</c:v>
                </c:pt>
                <c:pt idx="1627">
                  <c:v>1827</c:v>
                </c:pt>
                <c:pt idx="1628">
                  <c:v>1828</c:v>
                </c:pt>
                <c:pt idx="1629">
                  <c:v>1829</c:v>
                </c:pt>
                <c:pt idx="1630">
                  <c:v>1830</c:v>
                </c:pt>
                <c:pt idx="1631">
                  <c:v>1831</c:v>
                </c:pt>
                <c:pt idx="1632">
                  <c:v>1832</c:v>
                </c:pt>
                <c:pt idx="1633">
                  <c:v>1833</c:v>
                </c:pt>
                <c:pt idx="1634">
                  <c:v>1834</c:v>
                </c:pt>
                <c:pt idx="1635">
                  <c:v>1835</c:v>
                </c:pt>
                <c:pt idx="1636">
                  <c:v>1836</c:v>
                </c:pt>
                <c:pt idx="1637">
                  <c:v>1837</c:v>
                </c:pt>
                <c:pt idx="1638">
                  <c:v>1838</c:v>
                </c:pt>
                <c:pt idx="1639">
                  <c:v>1839</c:v>
                </c:pt>
                <c:pt idx="1640">
                  <c:v>1840</c:v>
                </c:pt>
                <c:pt idx="1641">
                  <c:v>1841</c:v>
                </c:pt>
                <c:pt idx="1642">
                  <c:v>1842</c:v>
                </c:pt>
                <c:pt idx="1643">
                  <c:v>1843</c:v>
                </c:pt>
                <c:pt idx="1644">
                  <c:v>1844</c:v>
                </c:pt>
                <c:pt idx="1645">
                  <c:v>1845</c:v>
                </c:pt>
                <c:pt idx="1646">
                  <c:v>1846</c:v>
                </c:pt>
                <c:pt idx="1647">
                  <c:v>1847</c:v>
                </c:pt>
                <c:pt idx="1648">
                  <c:v>1848</c:v>
                </c:pt>
                <c:pt idx="1649">
                  <c:v>1849</c:v>
                </c:pt>
                <c:pt idx="1650">
                  <c:v>1850</c:v>
                </c:pt>
                <c:pt idx="1651">
                  <c:v>1851</c:v>
                </c:pt>
                <c:pt idx="1652">
                  <c:v>1852</c:v>
                </c:pt>
                <c:pt idx="1653">
                  <c:v>1853</c:v>
                </c:pt>
                <c:pt idx="1654">
                  <c:v>1854</c:v>
                </c:pt>
                <c:pt idx="1655">
                  <c:v>1855</c:v>
                </c:pt>
                <c:pt idx="1656">
                  <c:v>1856</c:v>
                </c:pt>
                <c:pt idx="1657">
                  <c:v>1857</c:v>
                </c:pt>
                <c:pt idx="1658">
                  <c:v>1858</c:v>
                </c:pt>
                <c:pt idx="1659">
                  <c:v>1859</c:v>
                </c:pt>
                <c:pt idx="1660">
                  <c:v>1860</c:v>
                </c:pt>
                <c:pt idx="1661">
                  <c:v>1861</c:v>
                </c:pt>
                <c:pt idx="1662">
                  <c:v>1862</c:v>
                </c:pt>
                <c:pt idx="1663">
                  <c:v>1863</c:v>
                </c:pt>
                <c:pt idx="1664">
                  <c:v>1864</c:v>
                </c:pt>
                <c:pt idx="1665">
                  <c:v>1865</c:v>
                </c:pt>
                <c:pt idx="1666">
                  <c:v>1866</c:v>
                </c:pt>
                <c:pt idx="1667">
                  <c:v>1867</c:v>
                </c:pt>
                <c:pt idx="1668">
                  <c:v>1868</c:v>
                </c:pt>
                <c:pt idx="1669">
                  <c:v>1869</c:v>
                </c:pt>
                <c:pt idx="1670">
                  <c:v>1870</c:v>
                </c:pt>
                <c:pt idx="1671">
                  <c:v>1871</c:v>
                </c:pt>
                <c:pt idx="1672">
                  <c:v>1872</c:v>
                </c:pt>
                <c:pt idx="1673">
                  <c:v>1873</c:v>
                </c:pt>
                <c:pt idx="1674">
                  <c:v>1874</c:v>
                </c:pt>
                <c:pt idx="1675">
                  <c:v>1875</c:v>
                </c:pt>
                <c:pt idx="1676">
                  <c:v>1876</c:v>
                </c:pt>
                <c:pt idx="1677">
                  <c:v>1877</c:v>
                </c:pt>
                <c:pt idx="1678">
                  <c:v>1878</c:v>
                </c:pt>
                <c:pt idx="1679">
                  <c:v>1879</c:v>
                </c:pt>
                <c:pt idx="1680">
                  <c:v>1880</c:v>
                </c:pt>
                <c:pt idx="1681">
                  <c:v>1881</c:v>
                </c:pt>
                <c:pt idx="1682">
                  <c:v>1882</c:v>
                </c:pt>
                <c:pt idx="1683">
                  <c:v>1883</c:v>
                </c:pt>
                <c:pt idx="1684">
                  <c:v>1884</c:v>
                </c:pt>
                <c:pt idx="1685">
                  <c:v>1885</c:v>
                </c:pt>
                <c:pt idx="1686">
                  <c:v>1886</c:v>
                </c:pt>
                <c:pt idx="1687">
                  <c:v>1887</c:v>
                </c:pt>
                <c:pt idx="1688">
                  <c:v>1888</c:v>
                </c:pt>
                <c:pt idx="1689">
                  <c:v>1889</c:v>
                </c:pt>
                <c:pt idx="1690">
                  <c:v>1890</c:v>
                </c:pt>
                <c:pt idx="1691">
                  <c:v>1891</c:v>
                </c:pt>
                <c:pt idx="1692">
                  <c:v>1892</c:v>
                </c:pt>
                <c:pt idx="1693">
                  <c:v>1893</c:v>
                </c:pt>
                <c:pt idx="1694">
                  <c:v>1894</c:v>
                </c:pt>
                <c:pt idx="1695">
                  <c:v>1895</c:v>
                </c:pt>
                <c:pt idx="1696">
                  <c:v>1896</c:v>
                </c:pt>
                <c:pt idx="1697">
                  <c:v>1897</c:v>
                </c:pt>
                <c:pt idx="1698">
                  <c:v>1898</c:v>
                </c:pt>
                <c:pt idx="1699">
                  <c:v>1899</c:v>
                </c:pt>
                <c:pt idx="1700">
                  <c:v>1900</c:v>
                </c:pt>
                <c:pt idx="1701">
                  <c:v>1901</c:v>
                </c:pt>
                <c:pt idx="1702">
                  <c:v>1902</c:v>
                </c:pt>
                <c:pt idx="1703">
                  <c:v>1903</c:v>
                </c:pt>
                <c:pt idx="1704">
                  <c:v>1904</c:v>
                </c:pt>
                <c:pt idx="1705">
                  <c:v>1905</c:v>
                </c:pt>
                <c:pt idx="1706">
                  <c:v>1906</c:v>
                </c:pt>
                <c:pt idx="1707">
                  <c:v>1907</c:v>
                </c:pt>
                <c:pt idx="1708">
                  <c:v>1908</c:v>
                </c:pt>
                <c:pt idx="1709">
                  <c:v>1909</c:v>
                </c:pt>
                <c:pt idx="1710">
                  <c:v>1910</c:v>
                </c:pt>
                <c:pt idx="1711">
                  <c:v>1911</c:v>
                </c:pt>
                <c:pt idx="1712">
                  <c:v>1912</c:v>
                </c:pt>
                <c:pt idx="1713">
                  <c:v>1913</c:v>
                </c:pt>
                <c:pt idx="1714">
                  <c:v>1914</c:v>
                </c:pt>
                <c:pt idx="1715">
                  <c:v>1915</c:v>
                </c:pt>
                <c:pt idx="1716">
                  <c:v>1916</c:v>
                </c:pt>
                <c:pt idx="1717">
                  <c:v>1917</c:v>
                </c:pt>
                <c:pt idx="1718">
                  <c:v>1918</c:v>
                </c:pt>
                <c:pt idx="1719">
                  <c:v>1919</c:v>
                </c:pt>
                <c:pt idx="1720">
                  <c:v>1920</c:v>
                </c:pt>
                <c:pt idx="1721">
                  <c:v>1921</c:v>
                </c:pt>
                <c:pt idx="1722">
                  <c:v>1922</c:v>
                </c:pt>
                <c:pt idx="1723">
                  <c:v>1923</c:v>
                </c:pt>
                <c:pt idx="1724">
                  <c:v>1924</c:v>
                </c:pt>
                <c:pt idx="1725">
                  <c:v>1925</c:v>
                </c:pt>
                <c:pt idx="1726">
                  <c:v>1926</c:v>
                </c:pt>
                <c:pt idx="1727">
                  <c:v>1927</c:v>
                </c:pt>
                <c:pt idx="1728">
                  <c:v>1928</c:v>
                </c:pt>
                <c:pt idx="1729">
                  <c:v>1929</c:v>
                </c:pt>
                <c:pt idx="1730">
                  <c:v>1930</c:v>
                </c:pt>
                <c:pt idx="1731">
                  <c:v>1931</c:v>
                </c:pt>
                <c:pt idx="1732">
                  <c:v>1932</c:v>
                </c:pt>
                <c:pt idx="1733">
                  <c:v>1933</c:v>
                </c:pt>
                <c:pt idx="1734">
                  <c:v>1934</c:v>
                </c:pt>
                <c:pt idx="1735">
                  <c:v>1935</c:v>
                </c:pt>
                <c:pt idx="1736">
                  <c:v>1936</c:v>
                </c:pt>
                <c:pt idx="1737">
                  <c:v>1937</c:v>
                </c:pt>
                <c:pt idx="1738">
                  <c:v>1938</c:v>
                </c:pt>
                <c:pt idx="1739">
                  <c:v>1939</c:v>
                </c:pt>
                <c:pt idx="1740">
                  <c:v>1940</c:v>
                </c:pt>
                <c:pt idx="1741">
                  <c:v>1941</c:v>
                </c:pt>
                <c:pt idx="1742">
                  <c:v>1942</c:v>
                </c:pt>
                <c:pt idx="1743">
                  <c:v>1943</c:v>
                </c:pt>
                <c:pt idx="1744">
                  <c:v>1944</c:v>
                </c:pt>
                <c:pt idx="1745">
                  <c:v>1945</c:v>
                </c:pt>
                <c:pt idx="1746">
                  <c:v>1946</c:v>
                </c:pt>
                <c:pt idx="1747">
                  <c:v>1947</c:v>
                </c:pt>
                <c:pt idx="1748">
                  <c:v>1948</c:v>
                </c:pt>
                <c:pt idx="1749">
                  <c:v>1949</c:v>
                </c:pt>
                <c:pt idx="1750">
                  <c:v>1950</c:v>
                </c:pt>
                <c:pt idx="1751">
                  <c:v>1951</c:v>
                </c:pt>
                <c:pt idx="1752">
                  <c:v>1952</c:v>
                </c:pt>
                <c:pt idx="1753">
                  <c:v>1953</c:v>
                </c:pt>
                <c:pt idx="1754">
                  <c:v>1954</c:v>
                </c:pt>
                <c:pt idx="1755">
                  <c:v>1955</c:v>
                </c:pt>
                <c:pt idx="1756">
                  <c:v>1956</c:v>
                </c:pt>
                <c:pt idx="1757">
                  <c:v>1957</c:v>
                </c:pt>
                <c:pt idx="1758">
                  <c:v>1958</c:v>
                </c:pt>
                <c:pt idx="1759">
                  <c:v>1959</c:v>
                </c:pt>
                <c:pt idx="1760">
                  <c:v>1960</c:v>
                </c:pt>
                <c:pt idx="1761">
                  <c:v>1961</c:v>
                </c:pt>
                <c:pt idx="1762">
                  <c:v>1962</c:v>
                </c:pt>
                <c:pt idx="1763">
                  <c:v>1963</c:v>
                </c:pt>
                <c:pt idx="1764">
                  <c:v>1964</c:v>
                </c:pt>
                <c:pt idx="1765">
                  <c:v>1965</c:v>
                </c:pt>
                <c:pt idx="1766">
                  <c:v>1966</c:v>
                </c:pt>
                <c:pt idx="1767">
                  <c:v>1967</c:v>
                </c:pt>
                <c:pt idx="1768">
                  <c:v>1968</c:v>
                </c:pt>
                <c:pt idx="1769">
                  <c:v>1969</c:v>
                </c:pt>
                <c:pt idx="1770">
                  <c:v>1970</c:v>
                </c:pt>
                <c:pt idx="1771">
                  <c:v>1971</c:v>
                </c:pt>
                <c:pt idx="1772">
                  <c:v>1972</c:v>
                </c:pt>
                <c:pt idx="1773">
                  <c:v>1973</c:v>
                </c:pt>
                <c:pt idx="1774">
                  <c:v>1974</c:v>
                </c:pt>
                <c:pt idx="1775">
                  <c:v>1975</c:v>
                </c:pt>
                <c:pt idx="1776">
                  <c:v>1976</c:v>
                </c:pt>
                <c:pt idx="1777">
                  <c:v>1977</c:v>
                </c:pt>
                <c:pt idx="1778">
                  <c:v>1978</c:v>
                </c:pt>
                <c:pt idx="1779">
                  <c:v>1979</c:v>
                </c:pt>
                <c:pt idx="1780">
                  <c:v>1980</c:v>
                </c:pt>
                <c:pt idx="1781">
                  <c:v>1981</c:v>
                </c:pt>
                <c:pt idx="1782">
                  <c:v>1982</c:v>
                </c:pt>
                <c:pt idx="1783">
                  <c:v>1983</c:v>
                </c:pt>
                <c:pt idx="1784">
                  <c:v>1984</c:v>
                </c:pt>
                <c:pt idx="1785">
                  <c:v>1985</c:v>
                </c:pt>
                <c:pt idx="1786">
                  <c:v>1986</c:v>
                </c:pt>
                <c:pt idx="1787">
                  <c:v>1987</c:v>
                </c:pt>
                <c:pt idx="1788">
                  <c:v>1988</c:v>
                </c:pt>
                <c:pt idx="1789">
                  <c:v>1989</c:v>
                </c:pt>
                <c:pt idx="1790">
                  <c:v>1990</c:v>
                </c:pt>
                <c:pt idx="1791">
                  <c:v>1991</c:v>
                </c:pt>
                <c:pt idx="1792">
                  <c:v>1992</c:v>
                </c:pt>
                <c:pt idx="1793">
                  <c:v>1993</c:v>
                </c:pt>
                <c:pt idx="1794">
                  <c:v>1994</c:v>
                </c:pt>
                <c:pt idx="1795">
                  <c:v>1995</c:v>
                </c:pt>
                <c:pt idx="1796">
                  <c:v>1996</c:v>
                </c:pt>
                <c:pt idx="1797">
                  <c:v>1997</c:v>
                </c:pt>
                <c:pt idx="1798">
                  <c:v>1998</c:v>
                </c:pt>
                <c:pt idx="1799">
                  <c:v>1999</c:v>
                </c:pt>
                <c:pt idx="1800">
                  <c:v>2000</c:v>
                </c:pt>
                <c:pt idx="1801">
                  <c:v>2001</c:v>
                </c:pt>
                <c:pt idx="1802">
                  <c:v>2002</c:v>
                </c:pt>
                <c:pt idx="1803">
                  <c:v>2003</c:v>
                </c:pt>
                <c:pt idx="1804">
                  <c:v>2004</c:v>
                </c:pt>
                <c:pt idx="1805">
                  <c:v>2005</c:v>
                </c:pt>
                <c:pt idx="1806">
                  <c:v>2006</c:v>
                </c:pt>
                <c:pt idx="1807">
                  <c:v>2007</c:v>
                </c:pt>
                <c:pt idx="1808">
                  <c:v>2008</c:v>
                </c:pt>
                <c:pt idx="1809">
                  <c:v>2009</c:v>
                </c:pt>
                <c:pt idx="1810">
                  <c:v>2010</c:v>
                </c:pt>
                <c:pt idx="1811">
                  <c:v>2011</c:v>
                </c:pt>
                <c:pt idx="1812">
                  <c:v>2012</c:v>
                </c:pt>
                <c:pt idx="1813">
                  <c:v>2013</c:v>
                </c:pt>
                <c:pt idx="1814">
                  <c:v>2014</c:v>
                </c:pt>
                <c:pt idx="1815">
                  <c:v>2015</c:v>
                </c:pt>
                <c:pt idx="1816">
                  <c:v>2016</c:v>
                </c:pt>
                <c:pt idx="1817">
                  <c:v>2017</c:v>
                </c:pt>
                <c:pt idx="1818">
                  <c:v>2018</c:v>
                </c:pt>
                <c:pt idx="1819">
                  <c:v>2019</c:v>
                </c:pt>
                <c:pt idx="1820">
                  <c:v>2020</c:v>
                </c:pt>
                <c:pt idx="1821">
                  <c:v>2021</c:v>
                </c:pt>
                <c:pt idx="1822">
                  <c:v>2022</c:v>
                </c:pt>
                <c:pt idx="1823">
                  <c:v>2023</c:v>
                </c:pt>
                <c:pt idx="1824">
                  <c:v>2024</c:v>
                </c:pt>
                <c:pt idx="1825">
                  <c:v>2025</c:v>
                </c:pt>
                <c:pt idx="1826">
                  <c:v>2026</c:v>
                </c:pt>
                <c:pt idx="1827">
                  <c:v>2027</c:v>
                </c:pt>
                <c:pt idx="1828">
                  <c:v>2028</c:v>
                </c:pt>
                <c:pt idx="1829">
                  <c:v>2029</c:v>
                </c:pt>
                <c:pt idx="1830">
                  <c:v>2030</c:v>
                </c:pt>
                <c:pt idx="1831">
                  <c:v>2031</c:v>
                </c:pt>
                <c:pt idx="1832">
                  <c:v>2032</c:v>
                </c:pt>
                <c:pt idx="1833">
                  <c:v>2033</c:v>
                </c:pt>
                <c:pt idx="1834">
                  <c:v>2034</c:v>
                </c:pt>
                <c:pt idx="1835">
                  <c:v>2035</c:v>
                </c:pt>
                <c:pt idx="1836">
                  <c:v>2036</c:v>
                </c:pt>
                <c:pt idx="1837">
                  <c:v>2037</c:v>
                </c:pt>
                <c:pt idx="1838">
                  <c:v>2038</c:v>
                </c:pt>
                <c:pt idx="1839">
                  <c:v>2039</c:v>
                </c:pt>
                <c:pt idx="1840">
                  <c:v>2040</c:v>
                </c:pt>
                <c:pt idx="1841">
                  <c:v>2041</c:v>
                </c:pt>
                <c:pt idx="1842">
                  <c:v>2042</c:v>
                </c:pt>
                <c:pt idx="1843">
                  <c:v>2043</c:v>
                </c:pt>
                <c:pt idx="1844">
                  <c:v>2044</c:v>
                </c:pt>
                <c:pt idx="1845">
                  <c:v>2045</c:v>
                </c:pt>
                <c:pt idx="1846">
                  <c:v>2046</c:v>
                </c:pt>
                <c:pt idx="1847">
                  <c:v>2047</c:v>
                </c:pt>
                <c:pt idx="1848">
                  <c:v>2048</c:v>
                </c:pt>
                <c:pt idx="1849">
                  <c:v>2049</c:v>
                </c:pt>
                <c:pt idx="1850">
                  <c:v>2050</c:v>
                </c:pt>
                <c:pt idx="1851">
                  <c:v>2051</c:v>
                </c:pt>
                <c:pt idx="1852">
                  <c:v>2052</c:v>
                </c:pt>
                <c:pt idx="1853">
                  <c:v>2053</c:v>
                </c:pt>
                <c:pt idx="1854">
                  <c:v>2054</c:v>
                </c:pt>
                <c:pt idx="1855">
                  <c:v>2055</c:v>
                </c:pt>
                <c:pt idx="1856">
                  <c:v>2056</c:v>
                </c:pt>
                <c:pt idx="1857">
                  <c:v>2057</c:v>
                </c:pt>
                <c:pt idx="1858">
                  <c:v>2058</c:v>
                </c:pt>
                <c:pt idx="1859">
                  <c:v>2059</c:v>
                </c:pt>
                <c:pt idx="1860">
                  <c:v>2060</c:v>
                </c:pt>
                <c:pt idx="1861">
                  <c:v>2061</c:v>
                </c:pt>
                <c:pt idx="1862">
                  <c:v>2062</c:v>
                </c:pt>
                <c:pt idx="1863">
                  <c:v>2063</c:v>
                </c:pt>
                <c:pt idx="1864">
                  <c:v>2064</c:v>
                </c:pt>
                <c:pt idx="1865">
                  <c:v>2065</c:v>
                </c:pt>
                <c:pt idx="1866">
                  <c:v>2066</c:v>
                </c:pt>
                <c:pt idx="1867">
                  <c:v>2067</c:v>
                </c:pt>
                <c:pt idx="1868">
                  <c:v>2068</c:v>
                </c:pt>
                <c:pt idx="1869">
                  <c:v>2069</c:v>
                </c:pt>
                <c:pt idx="1870">
                  <c:v>2070</c:v>
                </c:pt>
                <c:pt idx="1871">
                  <c:v>2071</c:v>
                </c:pt>
                <c:pt idx="1872">
                  <c:v>2072</c:v>
                </c:pt>
                <c:pt idx="1873">
                  <c:v>2073</c:v>
                </c:pt>
                <c:pt idx="1874">
                  <c:v>2074</c:v>
                </c:pt>
                <c:pt idx="1875">
                  <c:v>2075</c:v>
                </c:pt>
                <c:pt idx="1876">
                  <c:v>2076</c:v>
                </c:pt>
                <c:pt idx="1877">
                  <c:v>2077</c:v>
                </c:pt>
                <c:pt idx="1878">
                  <c:v>2078</c:v>
                </c:pt>
                <c:pt idx="1879">
                  <c:v>2079</c:v>
                </c:pt>
                <c:pt idx="1880">
                  <c:v>2080</c:v>
                </c:pt>
                <c:pt idx="1881">
                  <c:v>2081</c:v>
                </c:pt>
                <c:pt idx="1882">
                  <c:v>2082</c:v>
                </c:pt>
                <c:pt idx="1883">
                  <c:v>2083</c:v>
                </c:pt>
                <c:pt idx="1884">
                  <c:v>2084</c:v>
                </c:pt>
                <c:pt idx="1885">
                  <c:v>2085</c:v>
                </c:pt>
                <c:pt idx="1886">
                  <c:v>2086</c:v>
                </c:pt>
                <c:pt idx="1887">
                  <c:v>2087</c:v>
                </c:pt>
                <c:pt idx="1888">
                  <c:v>2088</c:v>
                </c:pt>
                <c:pt idx="1889">
                  <c:v>2089</c:v>
                </c:pt>
                <c:pt idx="1890">
                  <c:v>2090</c:v>
                </c:pt>
                <c:pt idx="1891">
                  <c:v>2091</c:v>
                </c:pt>
                <c:pt idx="1892">
                  <c:v>2092</c:v>
                </c:pt>
                <c:pt idx="1893">
                  <c:v>2093</c:v>
                </c:pt>
                <c:pt idx="1894">
                  <c:v>2094</c:v>
                </c:pt>
                <c:pt idx="1895">
                  <c:v>2095</c:v>
                </c:pt>
                <c:pt idx="1896">
                  <c:v>2096</c:v>
                </c:pt>
                <c:pt idx="1897">
                  <c:v>2097</c:v>
                </c:pt>
                <c:pt idx="1898">
                  <c:v>2098</c:v>
                </c:pt>
                <c:pt idx="1899">
                  <c:v>2099</c:v>
                </c:pt>
                <c:pt idx="1900">
                  <c:v>2100</c:v>
                </c:pt>
                <c:pt idx="1901">
                  <c:v>2101</c:v>
                </c:pt>
                <c:pt idx="1902">
                  <c:v>2102</c:v>
                </c:pt>
                <c:pt idx="1903">
                  <c:v>2103</c:v>
                </c:pt>
                <c:pt idx="1904">
                  <c:v>2104</c:v>
                </c:pt>
                <c:pt idx="1905">
                  <c:v>2105</c:v>
                </c:pt>
                <c:pt idx="1906">
                  <c:v>2106</c:v>
                </c:pt>
                <c:pt idx="1907">
                  <c:v>2107</c:v>
                </c:pt>
                <c:pt idx="1908">
                  <c:v>2108</c:v>
                </c:pt>
                <c:pt idx="1909">
                  <c:v>2109</c:v>
                </c:pt>
                <c:pt idx="1910">
                  <c:v>2110</c:v>
                </c:pt>
                <c:pt idx="1911">
                  <c:v>2111</c:v>
                </c:pt>
                <c:pt idx="1912">
                  <c:v>2112</c:v>
                </c:pt>
                <c:pt idx="1913">
                  <c:v>2113</c:v>
                </c:pt>
                <c:pt idx="1914">
                  <c:v>2114</c:v>
                </c:pt>
                <c:pt idx="1915">
                  <c:v>2115</c:v>
                </c:pt>
                <c:pt idx="1916">
                  <c:v>2116</c:v>
                </c:pt>
                <c:pt idx="1917">
                  <c:v>2117</c:v>
                </c:pt>
                <c:pt idx="1918">
                  <c:v>2118</c:v>
                </c:pt>
                <c:pt idx="1919">
                  <c:v>2119</c:v>
                </c:pt>
                <c:pt idx="1920">
                  <c:v>2120</c:v>
                </c:pt>
                <c:pt idx="1921">
                  <c:v>2121</c:v>
                </c:pt>
                <c:pt idx="1922">
                  <c:v>2122</c:v>
                </c:pt>
                <c:pt idx="1923">
                  <c:v>2123</c:v>
                </c:pt>
                <c:pt idx="1924">
                  <c:v>2124</c:v>
                </c:pt>
                <c:pt idx="1925">
                  <c:v>2125</c:v>
                </c:pt>
                <c:pt idx="1926">
                  <c:v>2126</c:v>
                </c:pt>
                <c:pt idx="1927">
                  <c:v>2127</c:v>
                </c:pt>
                <c:pt idx="1928">
                  <c:v>2128</c:v>
                </c:pt>
                <c:pt idx="1929">
                  <c:v>2129</c:v>
                </c:pt>
                <c:pt idx="1930">
                  <c:v>2130</c:v>
                </c:pt>
                <c:pt idx="1931">
                  <c:v>2131</c:v>
                </c:pt>
                <c:pt idx="1932">
                  <c:v>2132</c:v>
                </c:pt>
                <c:pt idx="1933">
                  <c:v>2133</c:v>
                </c:pt>
                <c:pt idx="1934">
                  <c:v>2134</c:v>
                </c:pt>
                <c:pt idx="1935">
                  <c:v>2135</c:v>
                </c:pt>
                <c:pt idx="1936">
                  <c:v>2136</c:v>
                </c:pt>
                <c:pt idx="1937">
                  <c:v>2137</c:v>
                </c:pt>
                <c:pt idx="1938">
                  <c:v>2138</c:v>
                </c:pt>
                <c:pt idx="1939">
                  <c:v>2139</c:v>
                </c:pt>
                <c:pt idx="1940">
                  <c:v>2140</c:v>
                </c:pt>
                <c:pt idx="1941">
                  <c:v>2141</c:v>
                </c:pt>
                <c:pt idx="1942">
                  <c:v>2142</c:v>
                </c:pt>
                <c:pt idx="1943">
                  <c:v>2143</c:v>
                </c:pt>
                <c:pt idx="1944">
                  <c:v>2144</c:v>
                </c:pt>
                <c:pt idx="1945">
                  <c:v>2145</c:v>
                </c:pt>
                <c:pt idx="1946">
                  <c:v>2146</c:v>
                </c:pt>
                <c:pt idx="1947">
                  <c:v>2147</c:v>
                </c:pt>
                <c:pt idx="1948">
                  <c:v>2148</c:v>
                </c:pt>
                <c:pt idx="1949">
                  <c:v>2149</c:v>
                </c:pt>
                <c:pt idx="1950">
                  <c:v>2150</c:v>
                </c:pt>
                <c:pt idx="1951">
                  <c:v>2151</c:v>
                </c:pt>
                <c:pt idx="1952">
                  <c:v>2152</c:v>
                </c:pt>
                <c:pt idx="1953">
                  <c:v>2153</c:v>
                </c:pt>
                <c:pt idx="1954">
                  <c:v>2154</c:v>
                </c:pt>
                <c:pt idx="1955">
                  <c:v>2155</c:v>
                </c:pt>
                <c:pt idx="1956">
                  <c:v>2156</c:v>
                </c:pt>
                <c:pt idx="1957">
                  <c:v>2157</c:v>
                </c:pt>
                <c:pt idx="1958">
                  <c:v>2158</c:v>
                </c:pt>
                <c:pt idx="1959">
                  <c:v>2159</c:v>
                </c:pt>
                <c:pt idx="1960">
                  <c:v>2160</c:v>
                </c:pt>
                <c:pt idx="1961">
                  <c:v>2161</c:v>
                </c:pt>
                <c:pt idx="1962">
                  <c:v>2162</c:v>
                </c:pt>
                <c:pt idx="1963">
                  <c:v>2163</c:v>
                </c:pt>
                <c:pt idx="1964">
                  <c:v>2164</c:v>
                </c:pt>
                <c:pt idx="1965">
                  <c:v>2165</c:v>
                </c:pt>
                <c:pt idx="1966">
                  <c:v>2166</c:v>
                </c:pt>
                <c:pt idx="1967">
                  <c:v>2167</c:v>
                </c:pt>
                <c:pt idx="1968">
                  <c:v>2168</c:v>
                </c:pt>
                <c:pt idx="1969">
                  <c:v>2169</c:v>
                </c:pt>
                <c:pt idx="1970">
                  <c:v>2170</c:v>
                </c:pt>
                <c:pt idx="1971">
                  <c:v>2171</c:v>
                </c:pt>
                <c:pt idx="1972">
                  <c:v>2172</c:v>
                </c:pt>
                <c:pt idx="1973">
                  <c:v>2173</c:v>
                </c:pt>
                <c:pt idx="1974">
                  <c:v>2174</c:v>
                </c:pt>
                <c:pt idx="1975">
                  <c:v>2175</c:v>
                </c:pt>
                <c:pt idx="1976">
                  <c:v>2176</c:v>
                </c:pt>
                <c:pt idx="1977">
                  <c:v>2177</c:v>
                </c:pt>
                <c:pt idx="1978">
                  <c:v>2178</c:v>
                </c:pt>
                <c:pt idx="1979">
                  <c:v>2179</c:v>
                </c:pt>
                <c:pt idx="1980">
                  <c:v>2180</c:v>
                </c:pt>
                <c:pt idx="1981">
                  <c:v>2181</c:v>
                </c:pt>
                <c:pt idx="1982">
                  <c:v>2182</c:v>
                </c:pt>
                <c:pt idx="1983">
                  <c:v>2183</c:v>
                </c:pt>
                <c:pt idx="1984">
                  <c:v>2184</c:v>
                </c:pt>
                <c:pt idx="1985">
                  <c:v>2185</c:v>
                </c:pt>
                <c:pt idx="1986">
                  <c:v>2186</c:v>
                </c:pt>
                <c:pt idx="1987">
                  <c:v>2187</c:v>
                </c:pt>
                <c:pt idx="1988">
                  <c:v>2188</c:v>
                </c:pt>
                <c:pt idx="1989">
                  <c:v>2189</c:v>
                </c:pt>
                <c:pt idx="1990">
                  <c:v>2190</c:v>
                </c:pt>
                <c:pt idx="1991">
                  <c:v>2191</c:v>
                </c:pt>
                <c:pt idx="1992">
                  <c:v>2192</c:v>
                </c:pt>
                <c:pt idx="1993">
                  <c:v>2193</c:v>
                </c:pt>
                <c:pt idx="1994">
                  <c:v>2194</c:v>
                </c:pt>
                <c:pt idx="1995">
                  <c:v>2195</c:v>
                </c:pt>
                <c:pt idx="1996">
                  <c:v>2196</c:v>
                </c:pt>
                <c:pt idx="1997">
                  <c:v>2197</c:v>
                </c:pt>
                <c:pt idx="1998">
                  <c:v>2198</c:v>
                </c:pt>
                <c:pt idx="1999">
                  <c:v>2199</c:v>
                </c:pt>
                <c:pt idx="2000">
                  <c:v>2200</c:v>
                </c:pt>
                <c:pt idx="2001">
                  <c:v>2201</c:v>
                </c:pt>
                <c:pt idx="2002">
                  <c:v>2202</c:v>
                </c:pt>
                <c:pt idx="2003">
                  <c:v>2203</c:v>
                </c:pt>
                <c:pt idx="2004">
                  <c:v>2204</c:v>
                </c:pt>
                <c:pt idx="2005">
                  <c:v>2205</c:v>
                </c:pt>
                <c:pt idx="2006">
                  <c:v>2206</c:v>
                </c:pt>
                <c:pt idx="2007">
                  <c:v>2207</c:v>
                </c:pt>
                <c:pt idx="2008">
                  <c:v>2208</c:v>
                </c:pt>
                <c:pt idx="2009">
                  <c:v>2209</c:v>
                </c:pt>
                <c:pt idx="2010">
                  <c:v>2210</c:v>
                </c:pt>
                <c:pt idx="2011">
                  <c:v>2211</c:v>
                </c:pt>
                <c:pt idx="2012">
                  <c:v>2212</c:v>
                </c:pt>
                <c:pt idx="2013">
                  <c:v>2213</c:v>
                </c:pt>
                <c:pt idx="2014">
                  <c:v>2214</c:v>
                </c:pt>
                <c:pt idx="2015">
                  <c:v>2215</c:v>
                </c:pt>
                <c:pt idx="2016">
                  <c:v>2216</c:v>
                </c:pt>
                <c:pt idx="2017">
                  <c:v>2217</c:v>
                </c:pt>
                <c:pt idx="2018">
                  <c:v>2218</c:v>
                </c:pt>
                <c:pt idx="2019">
                  <c:v>2219</c:v>
                </c:pt>
                <c:pt idx="2020">
                  <c:v>2220</c:v>
                </c:pt>
                <c:pt idx="2021">
                  <c:v>2221</c:v>
                </c:pt>
                <c:pt idx="2022">
                  <c:v>2222</c:v>
                </c:pt>
                <c:pt idx="2023">
                  <c:v>2223</c:v>
                </c:pt>
                <c:pt idx="2024">
                  <c:v>2224</c:v>
                </c:pt>
                <c:pt idx="2025">
                  <c:v>2225</c:v>
                </c:pt>
                <c:pt idx="2026">
                  <c:v>2226</c:v>
                </c:pt>
                <c:pt idx="2027">
                  <c:v>2227</c:v>
                </c:pt>
                <c:pt idx="2028">
                  <c:v>2228</c:v>
                </c:pt>
                <c:pt idx="2029">
                  <c:v>2229</c:v>
                </c:pt>
                <c:pt idx="2030">
                  <c:v>2230</c:v>
                </c:pt>
                <c:pt idx="2031">
                  <c:v>2231</c:v>
                </c:pt>
                <c:pt idx="2032">
                  <c:v>2232</c:v>
                </c:pt>
                <c:pt idx="2033">
                  <c:v>2233</c:v>
                </c:pt>
                <c:pt idx="2034">
                  <c:v>2234</c:v>
                </c:pt>
                <c:pt idx="2035">
                  <c:v>2235</c:v>
                </c:pt>
                <c:pt idx="2036">
                  <c:v>2236</c:v>
                </c:pt>
                <c:pt idx="2037">
                  <c:v>2237</c:v>
                </c:pt>
                <c:pt idx="2038">
                  <c:v>2238</c:v>
                </c:pt>
                <c:pt idx="2039">
                  <c:v>2239</c:v>
                </c:pt>
                <c:pt idx="2040">
                  <c:v>2240</c:v>
                </c:pt>
                <c:pt idx="2041">
                  <c:v>2241</c:v>
                </c:pt>
                <c:pt idx="2042">
                  <c:v>2242</c:v>
                </c:pt>
                <c:pt idx="2043">
                  <c:v>2243</c:v>
                </c:pt>
                <c:pt idx="2044">
                  <c:v>2244</c:v>
                </c:pt>
                <c:pt idx="2045">
                  <c:v>2245</c:v>
                </c:pt>
                <c:pt idx="2046">
                  <c:v>2246</c:v>
                </c:pt>
                <c:pt idx="2047">
                  <c:v>2247</c:v>
                </c:pt>
                <c:pt idx="2048">
                  <c:v>2248</c:v>
                </c:pt>
                <c:pt idx="2049">
                  <c:v>2249</c:v>
                </c:pt>
                <c:pt idx="2050">
                  <c:v>2250</c:v>
                </c:pt>
                <c:pt idx="2051">
                  <c:v>2251</c:v>
                </c:pt>
                <c:pt idx="2052">
                  <c:v>2252</c:v>
                </c:pt>
                <c:pt idx="2053">
                  <c:v>2253</c:v>
                </c:pt>
                <c:pt idx="2054">
                  <c:v>2254</c:v>
                </c:pt>
                <c:pt idx="2055">
                  <c:v>2255</c:v>
                </c:pt>
                <c:pt idx="2056">
                  <c:v>2256</c:v>
                </c:pt>
                <c:pt idx="2057">
                  <c:v>2257</c:v>
                </c:pt>
                <c:pt idx="2058">
                  <c:v>2258</c:v>
                </c:pt>
                <c:pt idx="2059">
                  <c:v>2259</c:v>
                </c:pt>
                <c:pt idx="2060">
                  <c:v>2260</c:v>
                </c:pt>
                <c:pt idx="2061">
                  <c:v>2261</c:v>
                </c:pt>
                <c:pt idx="2062">
                  <c:v>2262</c:v>
                </c:pt>
                <c:pt idx="2063">
                  <c:v>2263</c:v>
                </c:pt>
                <c:pt idx="2064">
                  <c:v>2264</c:v>
                </c:pt>
                <c:pt idx="2065">
                  <c:v>2265</c:v>
                </c:pt>
                <c:pt idx="2066">
                  <c:v>2266</c:v>
                </c:pt>
                <c:pt idx="2067">
                  <c:v>2267</c:v>
                </c:pt>
                <c:pt idx="2068">
                  <c:v>2268</c:v>
                </c:pt>
                <c:pt idx="2069">
                  <c:v>2269</c:v>
                </c:pt>
                <c:pt idx="2070">
                  <c:v>2270</c:v>
                </c:pt>
                <c:pt idx="2071">
                  <c:v>2271</c:v>
                </c:pt>
                <c:pt idx="2072">
                  <c:v>2272</c:v>
                </c:pt>
                <c:pt idx="2073">
                  <c:v>2273</c:v>
                </c:pt>
                <c:pt idx="2074">
                  <c:v>2274</c:v>
                </c:pt>
                <c:pt idx="2075">
                  <c:v>2275</c:v>
                </c:pt>
                <c:pt idx="2076">
                  <c:v>2276</c:v>
                </c:pt>
                <c:pt idx="2077">
                  <c:v>2277</c:v>
                </c:pt>
                <c:pt idx="2078">
                  <c:v>2278</c:v>
                </c:pt>
                <c:pt idx="2079">
                  <c:v>2279</c:v>
                </c:pt>
                <c:pt idx="2080">
                  <c:v>2280</c:v>
                </c:pt>
                <c:pt idx="2081">
                  <c:v>2281</c:v>
                </c:pt>
                <c:pt idx="2082">
                  <c:v>2282</c:v>
                </c:pt>
                <c:pt idx="2083">
                  <c:v>2283</c:v>
                </c:pt>
                <c:pt idx="2084">
                  <c:v>2284</c:v>
                </c:pt>
                <c:pt idx="2085">
                  <c:v>2285</c:v>
                </c:pt>
                <c:pt idx="2086">
                  <c:v>2286</c:v>
                </c:pt>
                <c:pt idx="2087">
                  <c:v>2287</c:v>
                </c:pt>
                <c:pt idx="2088">
                  <c:v>2288</c:v>
                </c:pt>
                <c:pt idx="2089">
                  <c:v>2289</c:v>
                </c:pt>
                <c:pt idx="2090">
                  <c:v>2290</c:v>
                </c:pt>
                <c:pt idx="2091">
                  <c:v>2291</c:v>
                </c:pt>
                <c:pt idx="2092">
                  <c:v>2292</c:v>
                </c:pt>
                <c:pt idx="2093">
                  <c:v>2293</c:v>
                </c:pt>
                <c:pt idx="2094">
                  <c:v>2294</c:v>
                </c:pt>
                <c:pt idx="2095">
                  <c:v>2295</c:v>
                </c:pt>
                <c:pt idx="2096">
                  <c:v>2296</c:v>
                </c:pt>
                <c:pt idx="2097">
                  <c:v>2297</c:v>
                </c:pt>
                <c:pt idx="2098">
                  <c:v>2298</c:v>
                </c:pt>
                <c:pt idx="2099">
                  <c:v>2299</c:v>
                </c:pt>
                <c:pt idx="2100">
                  <c:v>2300</c:v>
                </c:pt>
                <c:pt idx="2101">
                  <c:v>2301</c:v>
                </c:pt>
                <c:pt idx="2102">
                  <c:v>2302</c:v>
                </c:pt>
                <c:pt idx="2103">
                  <c:v>2303</c:v>
                </c:pt>
                <c:pt idx="2104">
                  <c:v>2304</c:v>
                </c:pt>
                <c:pt idx="2105">
                  <c:v>2305</c:v>
                </c:pt>
                <c:pt idx="2106">
                  <c:v>2306</c:v>
                </c:pt>
                <c:pt idx="2107">
                  <c:v>2307</c:v>
                </c:pt>
                <c:pt idx="2108">
                  <c:v>2308</c:v>
                </c:pt>
                <c:pt idx="2109">
                  <c:v>2309</c:v>
                </c:pt>
                <c:pt idx="2110">
                  <c:v>2310</c:v>
                </c:pt>
                <c:pt idx="2111">
                  <c:v>2311</c:v>
                </c:pt>
                <c:pt idx="2112">
                  <c:v>2312</c:v>
                </c:pt>
                <c:pt idx="2113">
                  <c:v>2313</c:v>
                </c:pt>
                <c:pt idx="2114">
                  <c:v>2314</c:v>
                </c:pt>
                <c:pt idx="2115">
                  <c:v>2315</c:v>
                </c:pt>
                <c:pt idx="2116">
                  <c:v>2316</c:v>
                </c:pt>
                <c:pt idx="2117">
                  <c:v>2317</c:v>
                </c:pt>
                <c:pt idx="2118">
                  <c:v>2318</c:v>
                </c:pt>
                <c:pt idx="2119">
                  <c:v>2319</c:v>
                </c:pt>
                <c:pt idx="2120">
                  <c:v>2320</c:v>
                </c:pt>
                <c:pt idx="2121">
                  <c:v>2321</c:v>
                </c:pt>
                <c:pt idx="2122">
                  <c:v>2322</c:v>
                </c:pt>
                <c:pt idx="2123">
                  <c:v>2323</c:v>
                </c:pt>
                <c:pt idx="2124">
                  <c:v>2324</c:v>
                </c:pt>
                <c:pt idx="2125">
                  <c:v>2325</c:v>
                </c:pt>
                <c:pt idx="2126">
                  <c:v>2326</c:v>
                </c:pt>
                <c:pt idx="2127">
                  <c:v>2327</c:v>
                </c:pt>
                <c:pt idx="2128">
                  <c:v>2328</c:v>
                </c:pt>
                <c:pt idx="2129">
                  <c:v>2329</c:v>
                </c:pt>
                <c:pt idx="2130">
                  <c:v>2330</c:v>
                </c:pt>
                <c:pt idx="2131">
                  <c:v>2331</c:v>
                </c:pt>
                <c:pt idx="2132">
                  <c:v>2332</c:v>
                </c:pt>
                <c:pt idx="2133">
                  <c:v>2333</c:v>
                </c:pt>
                <c:pt idx="2134">
                  <c:v>2334</c:v>
                </c:pt>
                <c:pt idx="2135">
                  <c:v>2335</c:v>
                </c:pt>
                <c:pt idx="2136">
                  <c:v>2336</c:v>
                </c:pt>
                <c:pt idx="2137">
                  <c:v>2337</c:v>
                </c:pt>
                <c:pt idx="2138">
                  <c:v>2338</c:v>
                </c:pt>
                <c:pt idx="2139">
                  <c:v>2339</c:v>
                </c:pt>
                <c:pt idx="2140">
                  <c:v>2340</c:v>
                </c:pt>
                <c:pt idx="2141">
                  <c:v>2341</c:v>
                </c:pt>
                <c:pt idx="2142">
                  <c:v>2342</c:v>
                </c:pt>
                <c:pt idx="2143">
                  <c:v>2343</c:v>
                </c:pt>
                <c:pt idx="2144">
                  <c:v>2344</c:v>
                </c:pt>
                <c:pt idx="2145">
                  <c:v>2345</c:v>
                </c:pt>
                <c:pt idx="2146">
                  <c:v>2346</c:v>
                </c:pt>
                <c:pt idx="2147">
                  <c:v>2347</c:v>
                </c:pt>
                <c:pt idx="2148">
                  <c:v>2348</c:v>
                </c:pt>
                <c:pt idx="2149">
                  <c:v>2349</c:v>
                </c:pt>
                <c:pt idx="2150">
                  <c:v>2350</c:v>
                </c:pt>
                <c:pt idx="2151">
                  <c:v>2351</c:v>
                </c:pt>
                <c:pt idx="2152">
                  <c:v>2352</c:v>
                </c:pt>
                <c:pt idx="2153">
                  <c:v>2353</c:v>
                </c:pt>
                <c:pt idx="2154">
                  <c:v>2354</c:v>
                </c:pt>
                <c:pt idx="2155">
                  <c:v>2355</c:v>
                </c:pt>
                <c:pt idx="2156">
                  <c:v>2356</c:v>
                </c:pt>
                <c:pt idx="2157">
                  <c:v>2357</c:v>
                </c:pt>
                <c:pt idx="2158">
                  <c:v>2358</c:v>
                </c:pt>
                <c:pt idx="2159">
                  <c:v>2359</c:v>
                </c:pt>
                <c:pt idx="2160">
                  <c:v>2360</c:v>
                </c:pt>
                <c:pt idx="2161">
                  <c:v>2361</c:v>
                </c:pt>
                <c:pt idx="2162">
                  <c:v>2362</c:v>
                </c:pt>
                <c:pt idx="2163">
                  <c:v>2363</c:v>
                </c:pt>
                <c:pt idx="2164">
                  <c:v>2364</c:v>
                </c:pt>
                <c:pt idx="2165">
                  <c:v>2365</c:v>
                </c:pt>
                <c:pt idx="2166">
                  <c:v>2366</c:v>
                </c:pt>
                <c:pt idx="2167">
                  <c:v>2367</c:v>
                </c:pt>
                <c:pt idx="2168">
                  <c:v>2368</c:v>
                </c:pt>
                <c:pt idx="2169">
                  <c:v>2369</c:v>
                </c:pt>
                <c:pt idx="2170">
                  <c:v>2370</c:v>
                </c:pt>
                <c:pt idx="2171">
                  <c:v>2371</c:v>
                </c:pt>
                <c:pt idx="2172">
                  <c:v>2372</c:v>
                </c:pt>
                <c:pt idx="2173">
                  <c:v>2373</c:v>
                </c:pt>
                <c:pt idx="2174">
                  <c:v>2374</c:v>
                </c:pt>
                <c:pt idx="2175">
                  <c:v>2375</c:v>
                </c:pt>
                <c:pt idx="2176">
                  <c:v>2376</c:v>
                </c:pt>
                <c:pt idx="2177">
                  <c:v>2377</c:v>
                </c:pt>
                <c:pt idx="2178">
                  <c:v>2378</c:v>
                </c:pt>
                <c:pt idx="2179">
                  <c:v>2379</c:v>
                </c:pt>
                <c:pt idx="2180">
                  <c:v>2380</c:v>
                </c:pt>
                <c:pt idx="2181">
                  <c:v>2381</c:v>
                </c:pt>
                <c:pt idx="2182">
                  <c:v>2382</c:v>
                </c:pt>
                <c:pt idx="2183">
                  <c:v>2383</c:v>
                </c:pt>
                <c:pt idx="2184">
                  <c:v>2384</c:v>
                </c:pt>
                <c:pt idx="2185">
                  <c:v>2385</c:v>
                </c:pt>
                <c:pt idx="2186">
                  <c:v>2386</c:v>
                </c:pt>
                <c:pt idx="2187">
                  <c:v>2387</c:v>
                </c:pt>
                <c:pt idx="2188">
                  <c:v>2388</c:v>
                </c:pt>
                <c:pt idx="2189">
                  <c:v>2389</c:v>
                </c:pt>
                <c:pt idx="2190">
                  <c:v>2390</c:v>
                </c:pt>
                <c:pt idx="2191">
                  <c:v>2391</c:v>
                </c:pt>
                <c:pt idx="2192">
                  <c:v>2392</c:v>
                </c:pt>
                <c:pt idx="2193">
                  <c:v>2393</c:v>
                </c:pt>
                <c:pt idx="2194">
                  <c:v>2394</c:v>
                </c:pt>
                <c:pt idx="2195">
                  <c:v>2395</c:v>
                </c:pt>
                <c:pt idx="2196">
                  <c:v>2396</c:v>
                </c:pt>
                <c:pt idx="2197">
                  <c:v>2397</c:v>
                </c:pt>
                <c:pt idx="2198">
                  <c:v>2398</c:v>
                </c:pt>
                <c:pt idx="2199">
                  <c:v>2399</c:v>
                </c:pt>
                <c:pt idx="2200">
                  <c:v>2400</c:v>
                </c:pt>
                <c:pt idx="2201">
                  <c:v>2401</c:v>
                </c:pt>
                <c:pt idx="2202">
                  <c:v>2402</c:v>
                </c:pt>
                <c:pt idx="2203">
                  <c:v>2403</c:v>
                </c:pt>
                <c:pt idx="2204">
                  <c:v>2404</c:v>
                </c:pt>
                <c:pt idx="2205">
                  <c:v>2405</c:v>
                </c:pt>
                <c:pt idx="2206">
                  <c:v>2406</c:v>
                </c:pt>
                <c:pt idx="2207">
                  <c:v>2407</c:v>
                </c:pt>
                <c:pt idx="2208">
                  <c:v>2408</c:v>
                </c:pt>
                <c:pt idx="2209">
                  <c:v>2409</c:v>
                </c:pt>
                <c:pt idx="2210">
                  <c:v>2410</c:v>
                </c:pt>
                <c:pt idx="2211">
                  <c:v>2411</c:v>
                </c:pt>
                <c:pt idx="2212">
                  <c:v>2412</c:v>
                </c:pt>
                <c:pt idx="2213">
                  <c:v>2413</c:v>
                </c:pt>
                <c:pt idx="2214">
                  <c:v>2414</c:v>
                </c:pt>
                <c:pt idx="2215">
                  <c:v>2415</c:v>
                </c:pt>
                <c:pt idx="2216">
                  <c:v>2416</c:v>
                </c:pt>
                <c:pt idx="2217">
                  <c:v>2417</c:v>
                </c:pt>
                <c:pt idx="2218">
                  <c:v>2418</c:v>
                </c:pt>
                <c:pt idx="2219">
                  <c:v>2419</c:v>
                </c:pt>
                <c:pt idx="2220">
                  <c:v>2420</c:v>
                </c:pt>
                <c:pt idx="2221">
                  <c:v>2421</c:v>
                </c:pt>
                <c:pt idx="2222">
                  <c:v>2422</c:v>
                </c:pt>
                <c:pt idx="2223">
                  <c:v>2423</c:v>
                </c:pt>
                <c:pt idx="2224">
                  <c:v>2424</c:v>
                </c:pt>
                <c:pt idx="2225">
                  <c:v>2425</c:v>
                </c:pt>
                <c:pt idx="2226">
                  <c:v>2426</c:v>
                </c:pt>
                <c:pt idx="2227">
                  <c:v>2427</c:v>
                </c:pt>
                <c:pt idx="2228">
                  <c:v>2428</c:v>
                </c:pt>
                <c:pt idx="2229">
                  <c:v>2429</c:v>
                </c:pt>
                <c:pt idx="2230">
                  <c:v>2430</c:v>
                </c:pt>
                <c:pt idx="2231">
                  <c:v>2431</c:v>
                </c:pt>
                <c:pt idx="2232">
                  <c:v>2432</c:v>
                </c:pt>
                <c:pt idx="2233">
                  <c:v>2433</c:v>
                </c:pt>
                <c:pt idx="2234">
                  <c:v>2434</c:v>
                </c:pt>
                <c:pt idx="2235">
                  <c:v>2435</c:v>
                </c:pt>
                <c:pt idx="2236">
                  <c:v>2436</c:v>
                </c:pt>
                <c:pt idx="2237">
                  <c:v>2437</c:v>
                </c:pt>
                <c:pt idx="2238">
                  <c:v>2438</c:v>
                </c:pt>
                <c:pt idx="2239">
                  <c:v>2439</c:v>
                </c:pt>
                <c:pt idx="2240">
                  <c:v>2440</c:v>
                </c:pt>
                <c:pt idx="2241">
                  <c:v>2441</c:v>
                </c:pt>
                <c:pt idx="2242">
                  <c:v>2442</c:v>
                </c:pt>
                <c:pt idx="2243">
                  <c:v>2443</c:v>
                </c:pt>
                <c:pt idx="2244">
                  <c:v>2444</c:v>
                </c:pt>
                <c:pt idx="2245">
                  <c:v>2445</c:v>
                </c:pt>
                <c:pt idx="2246">
                  <c:v>2446</c:v>
                </c:pt>
                <c:pt idx="2247">
                  <c:v>2447</c:v>
                </c:pt>
                <c:pt idx="2248">
                  <c:v>2448</c:v>
                </c:pt>
                <c:pt idx="2249">
                  <c:v>2449</c:v>
                </c:pt>
                <c:pt idx="2250">
                  <c:v>2450</c:v>
                </c:pt>
                <c:pt idx="2251">
                  <c:v>2451</c:v>
                </c:pt>
                <c:pt idx="2252">
                  <c:v>2452</c:v>
                </c:pt>
                <c:pt idx="2253">
                  <c:v>2453</c:v>
                </c:pt>
                <c:pt idx="2254">
                  <c:v>2454</c:v>
                </c:pt>
                <c:pt idx="2255">
                  <c:v>2455</c:v>
                </c:pt>
                <c:pt idx="2256">
                  <c:v>2456</c:v>
                </c:pt>
                <c:pt idx="2257">
                  <c:v>2457</c:v>
                </c:pt>
                <c:pt idx="2258">
                  <c:v>2458</c:v>
                </c:pt>
                <c:pt idx="2259">
                  <c:v>2459</c:v>
                </c:pt>
                <c:pt idx="2260">
                  <c:v>2460</c:v>
                </c:pt>
                <c:pt idx="2261">
                  <c:v>2461</c:v>
                </c:pt>
                <c:pt idx="2262">
                  <c:v>2462</c:v>
                </c:pt>
                <c:pt idx="2263">
                  <c:v>2463</c:v>
                </c:pt>
                <c:pt idx="2264">
                  <c:v>2464</c:v>
                </c:pt>
                <c:pt idx="2265">
                  <c:v>2465</c:v>
                </c:pt>
                <c:pt idx="2266">
                  <c:v>2466</c:v>
                </c:pt>
                <c:pt idx="2267">
                  <c:v>2467</c:v>
                </c:pt>
                <c:pt idx="2268">
                  <c:v>2468</c:v>
                </c:pt>
                <c:pt idx="2269">
                  <c:v>2469</c:v>
                </c:pt>
                <c:pt idx="2270">
                  <c:v>2470</c:v>
                </c:pt>
                <c:pt idx="2271">
                  <c:v>2471</c:v>
                </c:pt>
                <c:pt idx="2272">
                  <c:v>2472</c:v>
                </c:pt>
                <c:pt idx="2273">
                  <c:v>2473</c:v>
                </c:pt>
                <c:pt idx="2274">
                  <c:v>2474</c:v>
                </c:pt>
                <c:pt idx="2275">
                  <c:v>2475</c:v>
                </c:pt>
                <c:pt idx="2276">
                  <c:v>2476</c:v>
                </c:pt>
                <c:pt idx="2277">
                  <c:v>2477</c:v>
                </c:pt>
                <c:pt idx="2278">
                  <c:v>2478</c:v>
                </c:pt>
                <c:pt idx="2279">
                  <c:v>2479</c:v>
                </c:pt>
                <c:pt idx="2280">
                  <c:v>2480</c:v>
                </c:pt>
                <c:pt idx="2281">
                  <c:v>2481</c:v>
                </c:pt>
                <c:pt idx="2282">
                  <c:v>2482</c:v>
                </c:pt>
                <c:pt idx="2283">
                  <c:v>2483</c:v>
                </c:pt>
                <c:pt idx="2284">
                  <c:v>2484</c:v>
                </c:pt>
                <c:pt idx="2285">
                  <c:v>2485</c:v>
                </c:pt>
                <c:pt idx="2286">
                  <c:v>2486</c:v>
                </c:pt>
                <c:pt idx="2287">
                  <c:v>2487</c:v>
                </c:pt>
                <c:pt idx="2288">
                  <c:v>2488</c:v>
                </c:pt>
                <c:pt idx="2289">
                  <c:v>2489</c:v>
                </c:pt>
                <c:pt idx="2290">
                  <c:v>2490</c:v>
                </c:pt>
                <c:pt idx="2291">
                  <c:v>2491</c:v>
                </c:pt>
                <c:pt idx="2292">
                  <c:v>2492</c:v>
                </c:pt>
                <c:pt idx="2293">
                  <c:v>2493</c:v>
                </c:pt>
                <c:pt idx="2294">
                  <c:v>2494</c:v>
                </c:pt>
                <c:pt idx="2295">
                  <c:v>2495</c:v>
                </c:pt>
                <c:pt idx="2296">
                  <c:v>2496</c:v>
                </c:pt>
                <c:pt idx="2297">
                  <c:v>2497</c:v>
                </c:pt>
                <c:pt idx="2298">
                  <c:v>2498</c:v>
                </c:pt>
                <c:pt idx="2299">
                  <c:v>2499</c:v>
                </c:pt>
                <c:pt idx="2300">
                  <c:v>2500</c:v>
                </c:pt>
                <c:pt idx="2301">
                  <c:v>2501</c:v>
                </c:pt>
                <c:pt idx="2302">
                  <c:v>2502</c:v>
                </c:pt>
                <c:pt idx="2303">
                  <c:v>2503</c:v>
                </c:pt>
                <c:pt idx="2304">
                  <c:v>2504</c:v>
                </c:pt>
                <c:pt idx="2305">
                  <c:v>2505</c:v>
                </c:pt>
                <c:pt idx="2306">
                  <c:v>2506</c:v>
                </c:pt>
                <c:pt idx="2307">
                  <c:v>2507</c:v>
                </c:pt>
                <c:pt idx="2308">
                  <c:v>2508</c:v>
                </c:pt>
                <c:pt idx="2309">
                  <c:v>2509</c:v>
                </c:pt>
                <c:pt idx="2310">
                  <c:v>2510</c:v>
                </c:pt>
                <c:pt idx="2311">
                  <c:v>2511</c:v>
                </c:pt>
                <c:pt idx="2312">
                  <c:v>2512</c:v>
                </c:pt>
                <c:pt idx="2313">
                  <c:v>2513</c:v>
                </c:pt>
                <c:pt idx="2314">
                  <c:v>2514</c:v>
                </c:pt>
                <c:pt idx="2315">
                  <c:v>2515</c:v>
                </c:pt>
                <c:pt idx="2316">
                  <c:v>2516</c:v>
                </c:pt>
                <c:pt idx="2317">
                  <c:v>2517</c:v>
                </c:pt>
                <c:pt idx="2318">
                  <c:v>2518</c:v>
                </c:pt>
                <c:pt idx="2319">
                  <c:v>2519</c:v>
                </c:pt>
                <c:pt idx="2320">
                  <c:v>2520</c:v>
                </c:pt>
                <c:pt idx="2321">
                  <c:v>2521</c:v>
                </c:pt>
                <c:pt idx="2322">
                  <c:v>2522</c:v>
                </c:pt>
                <c:pt idx="2323">
                  <c:v>2523</c:v>
                </c:pt>
                <c:pt idx="2324">
                  <c:v>2524</c:v>
                </c:pt>
                <c:pt idx="2325">
                  <c:v>2525</c:v>
                </c:pt>
                <c:pt idx="2326">
                  <c:v>2526</c:v>
                </c:pt>
                <c:pt idx="2327">
                  <c:v>2527</c:v>
                </c:pt>
                <c:pt idx="2328">
                  <c:v>2528</c:v>
                </c:pt>
                <c:pt idx="2329">
                  <c:v>2529</c:v>
                </c:pt>
                <c:pt idx="2330">
                  <c:v>2530</c:v>
                </c:pt>
                <c:pt idx="2331">
                  <c:v>2531</c:v>
                </c:pt>
                <c:pt idx="2332">
                  <c:v>2532</c:v>
                </c:pt>
                <c:pt idx="2333">
                  <c:v>2533</c:v>
                </c:pt>
                <c:pt idx="2334">
                  <c:v>2534</c:v>
                </c:pt>
                <c:pt idx="2335">
                  <c:v>2535</c:v>
                </c:pt>
                <c:pt idx="2336">
                  <c:v>2536</c:v>
                </c:pt>
                <c:pt idx="2337">
                  <c:v>2537</c:v>
                </c:pt>
                <c:pt idx="2338">
                  <c:v>2538</c:v>
                </c:pt>
                <c:pt idx="2339">
                  <c:v>2539</c:v>
                </c:pt>
                <c:pt idx="2340">
                  <c:v>2540</c:v>
                </c:pt>
                <c:pt idx="2341">
                  <c:v>2541</c:v>
                </c:pt>
                <c:pt idx="2342">
                  <c:v>2542</c:v>
                </c:pt>
                <c:pt idx="2343">
                  <c:v>2543</c:v>
                </c:pt>
                <c:pt idx="2344">
                  <c:v>2544</c:v>
                </c:pt>
                <c:pt idx="2345">
                  <c:v>2545</c:v>
                </c:pt>
                <c:pt idx="2346">
                  <c:v>2546</c:v>
                </c:pt>
                <c:pt idx="2347">
                  <c:v>2547</c:v>
                </c:pt>
                <c:pt idx="2348">
                  <c:v>2548</c:v>
                </c:pt>
                <c:pt idx="2349">
                  <c:v>2549</c:v>
                </c:pt>
                <c:pt idx="2350">
                  <c:v>2550</c:v>
                </c:pt>
                <c:pt idx="2351">
                  <c:v>2551</c:v>
                </c:pt>
                <c:pt idx="2352">
                  <c:v>2552</c:v>
                </c:pt>
                <c:pt idx="2353">
                  <c:v>2553</c:v>
                </c:pt>
                <c:pt idx="2354">
                  <c:v>2554</c:v>
                </c:pt>
                <c:pt idx="2355">
                  <c:v>2555</c:v>
                </c:pt>
                <c:pt idx="2356">
                  <c:v>2556</c:v>
                </c:pt>
                <c:pt idx="2357">
                  <c:v>2557</c:v>
                </c:pt>
                <c:pt idx="2358">
                  <c:v>2558</c:v>
                </c:pt>
                <c:pt idx="2359">
                  <c:v>2559</c:v>
                </c:pt>
                <c:pt idx="2360">
                  <c:v>2560</c:v>
                </c:pt>
                <c:pt idx="2361">
                  <c:v>2561</c:v>
                </c:pt>
                <c:pt idx="2362">
                  <c:v>2562</c:v>
                </c:pt>
                <c:pt idx="2363">
                  <c:v>2563</c:v>
                </c:pt>
                <c:pt idx="2364">
                  <c:v>2564</c:v>
                </c:pt>
                <c:pt idx="2365">
                  <c:v>2565</c:v>
                </c:pt>
                <c:pt idx="2366">
                  <c:v>2566</c:v>
                </c:pt>
                <c:pt idx="2367">
                  <c:v>2567</c:v>
                </c:pt>
                <c:pt idx="2368">
                  <c:v>2568</c:v>
                </c:pt>
                <c:pt idx="2369">
                  <c:v>2569</c:v>
                </c:pt>
                <c:pt idx="2370">
                  <c:v>2570</c:v>
                </c:pt>
                <c:pt idx="2371">
                  <c:v>2571</c:v>
                </c:pt>
                <c:pt idx="2372">
                  <c:v>2572</c:v>
                </c:pt>
                <c:pt idx="2373">
                  <c:v>2573</c:v>
                </c:pt>
                <c:pt idx="2374">
                  <c:v>2574</c:v>
                </c:pt>
                <c:pt idx="2375">
                  <c:v>2575</c:v>
                </c:pt>
                <c:pt idx="2376">
                  <c:v>2576</c:v>
                </c:pt>
                <c:pt idx="2377">
                  <c:v>2577</c:v>
                </c:pt>
                <c:pt idx="2378">
                  <c:v>2578</c:v>
                </c:pt>
                <c:pt idx="2379">
                  <c:v>2579</c:v>
                </c:pt>
                <c:pt idx="2380">
                  <c:v>2580</c:v>
                </c:pt>
                <c:pt idx="2381">
                  <c:v>2581</c:v>
                </c:pt>
                <c:pt idx="2382">
                  <c:v>2582</c:v>
                </c:pt>
                <c:pt idx="2383">
                  <c:v>2583</c:v>
                </c:pt>
                <c:pt idx="2384">
                  <c:v>2584</c:v>
                </c:pt>
                <c:pt idx="2385">
                  <c:v>2585</c:v>
                </c:pt>
                <c:pt idx="2386">
                  <c:v>2586</c:v>
                </c:pt>
                <c:pt idx="2387">
                  <c:v>2587</c:v>
                </c:pt>
                <c:pt idx="2388">
                  <c:v>2588</c:v>
                </c:pt>
                <c:pt idx="2389">
                  <c:v>2589</c:v>
                </c:pt>
                <c:pt idx="2390">
                  <c:v>2590</c:v>
                </c:pt>
                <c:pt idx="2391">
                  <c:v>2591</c:v>
                </c:pt>
                <c:pt idx="2392">
                  <c:v>2592</c:v>
                </c:pt>
                <c:pt idx="2393">
                  <c:v>2593</c:v>
                </c:pt>
                <c:pt idx="2394">
                  <c:v>2594</c:v>
                </c:pt>
                <c:pt idx="2395">
                  <c:v>2595</c:v>
                </c:pt>
                <c:pt idx="2396">
                  <c:v>2596</c:v>
                </c:pt>
                <c:pt idx="2397">
                  <c:v>2597</c:v>
                </c:pt>
                <c:pt idx="2398">
                  <c:v>2598</c:v>
                </c:pt>
                <c:pt idx="2399">
                  <c:v>2599</c:v>
                </c:pt>
                <c:pt idx="2400">
                  <c:v>2600</c:v>
                </c:pt>
                <c:pt idx="2401">
                  <c:v>2601</c:v>
                </c:pt>
                <c:pt idx="2402">
                  <c:v>2602</c:v>
                </c:pt>
                <c:pt idx="2403">
                  <c:v>2603</c:v>
                </c:pt>
                <c:pt idx="2404">
                  <c:v>2604</c:v>
                </c:pt>
                <c:pt idx="2405">
                  <c:v>2605</c:v>
                </c:pt>
                <c:pt idx="2406">
                  <c:v>2606</c:v>
                </c:pt>
                <c:pt idx="2407">
                  <c:v>2607</c:v>
                </c:pt>
                <c:pt idx="2408">
                  <c:v>2608</c:v>
                </c:pt>
                <c:pt idx="2409">
                  <c:v>2609</c:v>
                </c:pt>
                <c:pt idx="2410">
                  <c:v>2610</c:v>
                </c:pt>
                <c:pt idx="2411">
                  <c:v>2611</c:v>
                </c:pt>
                <c:pt idx="2412">
                  <c:v>2612</c:v>
                </c:pt>
                <c:pt idx="2413">
                  <c:v>2613</c:v>
                </c:pt>
                <c:pt idx="2414">
                  <c:v>2614</c:v>
                </c:pt>
                <c:pt idx="2415">
                  <c:v>2615</c:v>
                </c:pt>
                <c:pt idx="2416">
                  <c:v>2616</c:v>
                </c:pt>
                <c:pt idx="2417">
                  <c:v>2617</c:v>
                </c:pt>
                <c:pt idx="2418">
                  <c:v>2618</c:v>
                </c:pt>
                <c:pt idx="2419">
                  <c:v>2619</c:v>
                </c:pt>
                <c:pt idx="2420">
                  <c:v>2620</c:v>
                </c:pt>
                <c:pt idx="2421">
                  <c:v>2621</c:v>
                </c:pt>
                <c:pt idx="2422">
                  <c:v>2622</c:v>
                </c:pt>
                <c:pt idx="2423">
                  <c:v>2623</c:v>
                </c:pt>
                <c:pt idx="2424">
                  <c:v>2624</c:v>
                </c:pt>
                <c:pt idx="2425">
                  <c:v>2625</c:v>
                </c:pt>
                <c:pt idx="2426">
                  <c:v>2626</c:v>
                </c:pt>
                <c:pt idx="2427">
                  <c:v>2627</c:v>
                </c:pt>
                <c:pt idx="2428">
                  <c:v>2628</c:v>
                </c:pt>
                <c:pt idx="2429">
                  <c:v>2629</c:v>
                </c:pt>
                <c:pt idx="2430">
                  <c:v>2630</c:v>
                </c:pt>
                <c:pt idx="2431">
                  <c:v>2631</c:v>
                </c:pt>
                <c:pt idx="2432">
                  <c:v>2632</c:v>
                </c:pt>
                <c:pt idx="2433">
                  <c:v>2633</c:v>
                </c:pt>
                <c:pt idx="2434">
                  <c:v>2634</c:v>
                </c:pt>
                <c:pt idx="2435">
                  <c:v>2635</c:v>
                </c:pt>
                <c:pt idx="2436">
                  <c:v>2636</c:v>
                </c:pt>
                <c:pt idx="2437">
                  <c:v>2637</c:v>
                </c:pt>
                <c:pt idx="2438">
                  <c:v>2638</c:v>
                </c:pt>
                <c:pt idx="2439">
                  <c:v>2639</c:v>
                </c:pt>
                <c:pt idx="2440">
                  <c:v>2640</c:v>
                </c:pt>
                <c:pt idx="2441">
                  <c:v>2641</c:v>
                </c:pt>
                <c:pt idx="2442">
                  <c:v>2642</c:v>
                </c:pt>
                <c:pt idx="2443">
                  <c:v>2643</c:v>
                </c:pt>
                <c:pt idx="2444">
                  <c:v>2644</c:v>
                </c:pt>
                <c:pt idx="2445">
                  <c:v>2645</c:v>
                </c:pt>
                <c:pt idx="2446">
                  <c:v>2646</c:v>
                </c:pt>
                <c:pt idx="2447">
                  <c:v>2647</c:v>
                </c:pt>
                <c:pt idx="2448">
                  <c:v>2648</c:v>
                </c:pt>
                <c:pt idx="2449">
                  <c:v>2649</c:v>
                </c:pt>
                <c:pt idx="2450">
                  <c:v>2650</c:v>
                </c:pt>
                <c:pt idx="2451">
                  <c:v>2651</c:v>
                </c:pt>
                <c:pt idx="2452">
                  <c:v>2652</c:v>
                </c:pt>
                <c:pt idx="2453">
                  <c:v>2653</c:v>
                </c:pt>
                <c:pt idx="2454">
                  <c:v>2654</c:v>
                </c:pt>
                <c:pt idx="2455">
                  <c:v>2655</c:v>
                </c:pt>
                <c:pt idx="2456">
                  <c:v>2656</c:v>
                </c:pt>
                <c:pt idx="2457">
                  <c:v>2657</c:v>
                </c:pt>
                <c:pt idx="2458">
                  <c:v>2658</c:v>
                </c:pt>
                <c:pt idx="2459">
                  <c:v>2659</c:v>
                </c:pt>
                <c:pt idx="2460">
                  <c:v>2660</c:v>
                </c:pt>
                <c:pt idx="2461">
                  <c:v>2661</c:v>
                </c:pt>
                <c:pt idx="2462">
                  <c:v>2662</c:v>
                </c:pt>
                <c:pt idx="2463">
                  <c:v>2663</c:v>
                </c:pt>
                <c:pt idx="2464">
                  <c:v>2664</c:v>
                </c:pt>
                <c:pt idx="2465">
                  <c:v>2665</c:v>
                </c:pt>
                <c:pt idx="2466">
                  <c:v>2666</c:v>
                </c:pt>
                <c:pt idx="2467">
                  <c:v>2667</c:v>
                </c:pt>
                <c:pt idx="2468">
                  <c:v>2668</c:v>
                </c:pt>
                <c:pt idx="2469">
                  <c:v>2669</c:v>
                </c:pt>
                <c:pt idx="2470">
                  <c:v>2670</c:v>
                </c:pt>
                <c:pt idx="2471">
                  <c:v>2671</c:v>
                </c:pt>
                <c:pt idx="2472">
                  <c:v>2672</c:v>
                </c:pt>
                <c:pt idx="2473">
                  <c:v>2673</c:v>
                </c:pt>
                <c:pt idx="2474">
                  <c:v>2674</c:v>
                </c:pt>
                <c:pt idx="2475">
                  <c:v>2675</c:v>
                </c:pt>
                <c:pt idx="2476">
                  <c:v>2676</c:v>
                </c:pt>
                <c:pt idx="2477">
                  <c:v>2677</c:v>
                </c:pt>
                <c:pt idx="2478">
                  <c:v>2678</c:v>
                </c:pt>
                <c:pt idx="2479">
                  <c:v>2679</c:v>
                </c:pt>
                <c:pt idx="2480">
                  <c:v>2680</c:v>
                </c:pt>
                <c:pt idx="2481">
                  <c:v>2681</c:v>
                </c:pt>
                <c:pt idx="2482">
                  <c:v>2682</c:v>
                </c:pt>
                <c:pt idx="2483">
                  <c:v>2683</c:v>
                </c:pt>
                <c:pt idx="2484">
                  <c:v>2684</c:v>
                </c:pt>
                <c:pt idx="2485">
                  <c:v>2685</c:v>
                </c:pt>
                <c:pt idx="2486">
                  <c:v>2686</c:v>
                </c:pt>
                <c:pt idx="2487">
                  <c:v>2687</c:v>
                </c:pt>
                <c:pt idx="2488">
                  <c:v>2688</c:v>
                </c:pt>
                <c:pt idx="2489">
                  <c:v>2689</c:v>
                </c:pt>
                <c:pt idx="2490">
                  <c:v>2690</c:v>
                </c:pt>
                <c:pt idx="2491">
                  <c:v>2691</c:v>
                </c:pt>
                <c:pt idx="2492">
                  <c:v>2692</c:v>
                </c:pt>
                <c:pt idx="2493">
                  <c:v>2693</c:v>
                </c:pt>
                <c:pt idx="2494">
                  <c:v>2694</c:v>
                </c:pt>
                <c:pt idx="2495">
                  <c:v>2695</c:v>
                </c:pt>
                <c:pt idx="2496">
                  <c:v>2696</c:v>
                </c:pt>
                <c:pt idx="2497">
                  <c:v>2697</c:v>
                </c:pt>
                <c:pt idx="2498">
                  <c:v>2698</c:v>
                </c:pt>
                <c:pt idx="2499">
                  <c:v>2699</c:v>
                </c:pt>
                <c:pt idx="2500">
                  <c:v>2700</c:v>
                </c:pt>
                <c:pt idx="2501">
                  <c:v>2701</c:v>
                </c:pt>
                <c:pt idx="2502">
                  <c:v>2702</c:v>
                </c:pt>
                <c:pt idx="2503">
                  <c:v>2703</c:v>
                </c:pt>
                <c:pt idx="2504">
                  <c:v>2704</c:v>
                </c:pt>
                <c:pt idx="2505">
                  <c:v>2705</c:v>
                </c:pt>
                <c:pt idx="2506">
                  <c:v>2706</c:v>
                </c:pt>
                <c:pt idx="2507">
                  <c:v>2707</c:v>
                </c:pt>
                <c:pt idx="2508">
                  <c:v>2708</c:v>
                </c:pt>
                <c:pt idx="2509">
                  <c:v>2709</c:v>
                </c:pt>
                <c:pt idx="2510">
                  <c:v>2710</c:v>
                </c:pt>
                <c:pt idx="2511">
                  <c:v>2711</c:v>
                </c:pt>
                <c:pt idx="2512">
                  <c:v>2712</c:v>
                </c:pt>
                <c:pt idx="2513">
                  <c:v>2713</c:v>
                </c:pt>
                <c:pt idx="2514">
                  <c:v>2714</c:v>
                </c:pt>
                <c:pt idx="2515">
                  <c:v>2715</c:v>
                </c:pt>
                <c:pt idx="2516">
                  <c:v>2716</c:v>
                </c:pt>
                <c:pt idx="2517">
                  <c:v>2717</c:v>
                </c:pt>
                <c:pt idx="2518">
                  <c:v>2718</c:v>
                </c:pt>
                <c:pt idx="2519">
                  <c:v>2719</c:v>
                </c:pt>
                <c:pt idx="2520">
                  <c:v>2720</c:v>
                </c:pt>
                <c:pt idx="2521">
                  <c:v>2721</c:v>
                </c:pt>
                <c:pt idx="2522">
                  <c:v>2722</c:v>
                </c:pt>
                <c:pt idx="2523">
                  <c:v>2723</c:v>
                </c:pt>
                <c:pt idx="2524">
                  <c:v>2724</c:v>
                </c:pt>
                <c:pt idx="2525">
                  <c:v>2725</c:v>
                </c:pt>
                <c:pt idx="2526">
                  <c:v>2726</c:v>
                </c:pt>
                <c:pt idx="2527">
                  <c:v>2727</c:v>
                </c:pt>
                <c:pt idx="2528">
                  <c:v>2728</c:v>
                </c:pt>
                <c:pt idx="2529">
                  <c:v>2729</c:v>
                </c:pt>
                <c:pt idx="2530">
                  <c:v>2730</c:v>
                </c:pt>
                <c:pt idx="2531">
                  <c:v>2731</c:v>
                </c:pt>
                <c:pt idx="2532">
                  <c:v>2732</c:v>
                </c:pt>
                <c:pt idx="2533">
                  <c:v>2733</c:v>
                </c:pt>
                <c:pt idx="2534">
                  <c:v>2734</c:v>
                </c:pt>
                <c:pt idx="2535">
                  <c:v>2735</c:v>
                </c:pt>
                <c:pt idx="2536">
                  <c:v>2736</c:v>
                </c:pt>
                <c:pt idx="2537">
                  <c:v>2737</c:v>
                </c:pt>
                <c:pt idx="2538">
                  <c:v>2738</c:v>
                </c:pt>
                <c:pt idx="2539">
                  <c:v>2739</c:v>
                </c:pt>
                <c:pt idx="2540">
                  <c:v>2740</c:v>
                </c:pt>
                <c:pt idx="2541">
                  <c:v>2741</c:v>
                </c:pt>
                <c:pt idx="2542">
                  <c:v>2742</c:v>
                </c:pt>
                <c:pt idx="2543">
                  <c:v>2743</c:v>
                </c:pt>
                <c:pt idx="2544">
                  <c:v>2744</c:v>
                </c:pt>
                <c:pt idx="2545">
                  <c:v>2745</c:v>
                </c:pt>
                <c:pt idx="2546">
                  <c:v>2746</c:v>
                </c:pt>
                <c:pt idx="2547">
                  <c:v>2747</c:v>
                </c:pt>
                <c:pt idx="2548">
                  <c:v>2748</c:v>
                </c:pt>
                <c:pt idx="2549">
                  <c:v>2749</c:v>
                </c:pt>
                <c:pt idx="2550">
                  <c:v>2750</c:v>
                </c:pt>
                <c:pt idx="2551">
                  <c:v>2751</c:v>
                </c:pt>
                <c:pt idx="2552">
                  <c:v>2752</c:v>
                </c:pt>
                <c:pt idx="2553">
                  <c:v>2753</c:v>
                </c:pt>
                <c:pt idx="2554">
                  <c:v>2754</c:v>
                </c:pt>
                <c:pt idx="2555">
                  <c:v>2755</c:v>
                </c:pt>
                <c:pt idx="2556">
                  <c:v>2756</c:v>
                </c:pt>
                <c:pt idx="2557">
                  <c:v>2757</c:v>
                </c:pt>
                <c:pt idx="2558">
                  <c:v>2758</c:v>
                </c:pt>
                <c:pt idx="2559">
                  <c:v>2759</c:v>
                </c:pt>
                <c:pt idx="2560">
                  <c:v>2760</c:v>
                </c:pt>
                <c:pt idx="2561">
                  <c:v>2761</c:v>
                </c:pt>
                <c:pt idx="2562">
                  <c:v>2762</c:v>
                </c:pt>
                <c:pt idx="2563">
                  <c:v>2763</c:v>
                </c:pt>
                <c:pt idx="2564">
                  <c:v>2764</c:v>
                </c:pt>
                <c:pt idx="2565">
                  <c:v>2765</c:v>
                </c:pt>
                <c:pt idx="2566">
                  <c:v>2766</c:v>
                </c:pt>
                <c:pt idx="2567">
                  <c:v>2767</c:v>
                </c:pt>
                <c:pt idx="2568">
                  <c:v>2768</c:v>
                </c:pt>
                <c:pt idx="2569">
                  <c:v>2769</c:v>
                </c:pt>
                <c:pt idx="2570">
                  <c:v>2770</c:v>
                </c:pt>
                <c:pt idx="2571">
                  <c:v>2771</c:v>
                </c:pt>
                <c:pt idx="2572">
                  <c:v>2772</c:v>
                </c:pt>
                <c:pt idx="2573">
                  <c:v>2773</c:v>
                </c:pt>
                <c:pt idx="2574">
                  <c:v>2774</c:v>
                </c:pt>
                <c:pt idx="2575">
                  <c:v>2775</c:v>
                </c:pt>
                <c:pt idx="2576">
                  <c:v>2776</c:v>
                </c:pt>
                <c:pt idx="2577">
                  <c:v>2777</c:v>
                </c:pt>
                <c:pt idx="2578">
                  <c:v>2778</c:v>
                </c:pt>
                <c:pt idx="2579">
                  <c:v>2779</c:v>
                </c:pt>
                <c:pt idx="2580">
                  <c:v>2780</c:v>
                </c:pt>
                <c:pt idx="2581">
                  <c:v>2781</c:v>
                </c:pt>
                <c:pt idx="2582">
                  <c:v>2782</c:v>
                </c:pt>
                <c:pt idx="2583">
                  <c:v>2783</c:v>
                </c:pt>
                <c:pt idx="2584">
                  <c:v>2784</c:v>
                </c:pt>
                <c:pt idx="2585">
                  <c:v>2785</c:v>
                </c:pt>
                <c:pt idx="2586">
                  <c:v>2786</c:v>
                </c:pt>
                <c:pt idx="2587">
                  <c:v>2787</c:v>
                </c:pt>
                <c:pt idx="2588">
                  <c:v>2788</c:v>
                </c:pt>
                <c:pt idx="2589">
                  <c:v>2789</c:v>
                </c:pt>
                <c:pt idx="2590">
                  <c:v>2790</c:v>
                </c:pt>
                <c:pt idx="2591">
                  <c:v>2791</c:v>
                </c:pt>
                <c:pt idx="2592">
                  <c:v>2792</c:v>
                </c:pt>
                <c:pt idx="2593">
                  <c:v>2793</c:v>
                </c:pt>
                <c:pt idx="2594">
                  <c:v>2794</c:v>
                </c:pt>
                <c:pt idx="2595">
                  <c:v>2795</c:v>
                </c:pt>
                <c:pt idx="2596">
                  <c:v>2796</c:v>
                </c:pt>
                <c:pt idx="2597">
                  <c:v>2797</c:v>
                </c:pt>
                <c:pt idx="2598">
                  <c:v>2798</c:v>
                </c:pt>
                <c:pt idx="2599">
                  <c:v>2799</c:v>
                </c:pt>
                <c:pt idx="2600">
                  <c:v>2800</c:v>
                </c:pt>
                <c:pt idx="2601">
                  <c:v>2801</c:v>
                </c:pt>
                <c:pt idx="2602">
                  <c:v>2802</c:v>
                </c:pt>
                <c:pt idx="2603">
                  <c:v>2803</c:v>
                </c:pt>
                <c:pt idx="2604">
                  <c:v>2804</c:v>
                </c:pt>
                <c:pt idx="2605">
                  <c:v>2805</c:v>
                </c:pt>
                <c:pt idx="2606">
                  <c:v>2806</c:v>
                </c:pt>
                <c:pt idx="2607">
                  <c:v>2807</c:v>
                </c:pt>
                <c:pt idx="2608">
                  <c:v>2808</c:v>
                </c:pt>
                <c:pt idx="2609">
                  <c:v>2809</c:v>
                </c:pt>
                <c:pt idx="2610">
                  <c:v>2810</c:v>
                </c:pt>
                <c:pt idx="2611">
                  <c:v>2811</c:v>
                </c:pt>
                <c:pt idx="2612">
                  <c:v>2812</c:v>
                </c:pt>
                <c:pt idx="2613">
                  <c:v>2813</c:v>
                </c:pt>
                <c:pt idx="2614">
                  <c:v>2814</c:v>
                </c:pt>
                <c:pt idx="2615">
                  <c:v>2815</c:v>
                </c:pt>
                <c:pt idx="2616">
                  <c:v>2816</c:v>
                </c:pt>
                <c:pt idx="2617">
                  <c:v>2817</c:v>
                </c:pt>
                <c:pt idx="2618">
                  <c:v>2818</c:v>
                </c:pt>
                <c:pt idx="2619">
                  <c:v>2819</c:v>
                </c:pt>
                <c:pt idx="2620">
                  <c:v>2820</c:v>
                </c:pt>
                <c:pt idx="2621">
                  <c:v>2821</c:v>
                </c:pt>
                <c:pt idx="2622">
                  <c:v>2822</c:v>
                </c:pt>
                <c:pt idx="2623">
                  <c:v>2823</c:v>
                </c:pt>
                <c:pt idx="2624">
                  <c:v>2824</c:v>
                </c:pt>
                <c:pt idx="2625">
                  <c:v>2825</c:v>
                </c:pt>
                <c:pt idx="2626">
                  <c:v>2826</c:v>
                </c:pt>
                <c:pt idx="2627">
                  <c:v>2827</c:v>
                </c:pt>
                <c:pt idx="2628">
                  <c:v>2828</c:v>
                </c:pt>
                <c:pt idx="2629">
                  <c:v>2829</c:v>
                </c:pt>
                <c:pt idx="2630">
                  <c:v>2830</c:v>
                </c:pt>
                <c:pt idx="2631">
                  <c:v>2831</c:v>
                </c:pt>
                <c:pt idx="2632">
                  <c:v>2832</c:v>
                </c:pt>
                <c:pt idx="2633">
                  <c:v>2833</c:v>
                </c:pt>
                <c:pt idx="2634">
                  <c:v>2834</c:v>
                </c:pt>
                <c:pt idx="2635">
                  <c:v>2835</c:v>
                </c:pt>
                <c:pt idx="2636">
                  <c:v>2836</c:v>
                </c:pt>
                <c:pt idx="2637">
                  <c:v>2837</c:v>
                </c:pt>
                <c:pt idx="2638">
                  <c:v>2838</c:v>
                </c:pt>
                <c:pt idx="2639">
                  <c:v>2839</c:v>
                </c:pt>
                <c:pt idx="2640">
                  <c:v>2840</c:v>
                </c:pt>
                <c:pt idx="2641">
                  <c:v>2841</c:v>
                </c:pt>
                <c:pt idx="2642">
                  <c:v>2842</c:v>
                </c:pt>
                <c:pt idx="2643">
                  <c:v>2843</c:v>
                </c:pt>
                <c:pt idx="2644">
                  <c:v>2844</c:v>
                </c:pt>
                <c:pt idx="2645">
                  <c:v>2845</c:v>
                </c:pt>
                <c:pt idx="2646">
                  <c:v>2846</c:v>
                </c:pt>
                <c:pt idx="2647">
                  <c:v>2847</c:v>
                </c:pt>
                <c:pt idx="2648">
                  <c:v>2848</c:v>
                </c:pt>
                <c:pt idx="2649">
                  <c:v>2849</c:v>
                </c:pt>
                <c:pt idx="2650">
                  <c:v>2850</c:v>
                </c:pt>
                <c:pt idx="2651">
                  <c:v>2851</c:v>
                </c:pt>
                <c:pt idx="2652">
                  <c:v>2852</c:v>
                </c:pt>
                <c:pt idx="2653">
                  <c:v>2853</c:v>
                </c:pt>
                <c:pt idx="2654">
                  <c:v>2854</c:v>
                </c:pt>
                <c:pt idx="2655">
                  <c:v>2855</c:v>
                </c:pt>
                <c:pt idx="2656">
                  <c:v>2856</c:v>
                </c:pt>
                <c:pt idx="2657">
                  <c:v>2857</c:v>
                </c:pt>
                <c:pt idx="2658">
                  <c:v>2858</c:v>
                </c:pt>
                <c:pt idx="2659">
                  <c:v>2859</c:v>
                </c:pt>
                <c:pt idx="2660">
                  <c:v>2860</c:v>
                </c:pt>
                <c:pt idx="2661">
                  <c:v>2861</c:v>
                </c:pt>
                <c:pt idx="2662">
                  <c:v>2862</c:v>
                </c:pt>
                <c:pt idx="2663">
                  <c:v>2863</c:v>
                </c:pt>
                <c:pt idx="2664">
                  <c:v>2864</c:v>
                </c:pt>
                <c:pt idx="2665">
                  <c:v>2865</c:v>
                </c:pt>
                <c:pt idx="2666">
                  <c:v>2866</c:v>
                </c:pt>
                <c:pt idx="2667">
                  <c:v>2867</c:v>
                </c:pt>
                <c:pt idx="2668">
                  <c:v>2868</c:v>
                </c:pt>
                <c:pt idx="2669">
                  <c:v>2869</c:v>
                </c:pt>
                <c:pt idx="2670">
                  <c:v>2870</c:v>
                </c:pt>
                <c:pt idx="2671">
                  <c:v>2871</c:v>
                </c:pt>
                <c:pt idx="2672">
                  <c:v>2872</c:v>
                </c:pt>
                <c:pt idx="2673">
                  <c:v>2873</c:v>
                </c:pt>
                <c:pt idx="2674">
                  <c:v>2874</c:v>
                </c:pt>
                <c:pt idx="2675">
                  <c:v>2875</c:v>
                </c:pt>
                <c:pt idx="2676">
                  <c:v>2876</c:v>
                </c:pt>
                <c:pt idx="2677">
                  <c:v>2877</c:v>
                </c:pt>
                <c:pt idx="2678">
                  <c:v>2878</c:v>
                </c:pt>
                <c:pt idx="2679">
                  <c:v>2879</c:v>
                </c:pt>
                <c:pt idx="2680">
                  <c:v>2880</c:v>
                </c:pt>
                <c:pt idx="2681">
                  <c:v>2881</c:v>
                </c:pt>
                <c:pt idx="2682">
                  <c:v>2882</c:v>
                </c:pt>
                <c:pt idx="2683">
                  <c:v>2883</c:v>
                </c:pt>
                <c:pt idx="2684">
                  <c:v>2884</c:v>
                </c:pt>
                <c:pt idx="2685">
                  <c:v>2885</c:v>
                </c:pt>
                <c:pt idx="2686">
                  <c:v>2886</c:v>
                </c:pt>
                <c:pt idx="2687">
                  <c:v>2887</c:v>
                </c:pt>
                <c:pt idx="2688">
                  <c:v>2888</c:v>
                </c:pt>
                <c:pt idx="2689">
                  <c:v>2889</c:v>
                </c:pt>
                <c:pt idx="2690">
                  <c:v>2890</c:v>
                </c:pt>
                <c:pt idx="2691">
                  <c:v>2891</c:v>
                </c:pt>
                <c:pt idx="2692">
                  <c:v>2892</c:v>
                </c:pt>
                <c:pt idx="2693">
                  <c:v>2893</c:v>
                </c:pt>
                <c:pt idx="2694">
                  <c:v>2894</c:v>
                </c:pt>
                <c:pt idx="2695">
                  <c:v>2895</c:v>
                </c:pt>
                <c:pt idx="2696">
                  <c:v>2896</c:v>
                </c:pt>
                <c:pt idx="2697">
                  <c:v>2897</c:v>
                </c:pt>
                <c:pt idx="2698">
                  <c:v>2898</c:v>
                </c:pt>
                <c:pt idx="2699">
                  <c:v>2899</c:v>
                </c:pt>
                <c:pt idx="2700">
                  <c:v>2900</c:v>
                </c:pt>
                <c:pt idx="2701">
                  <c:v>2901</c:v>
                </c:pt>
                <c:pt idx="2702">
                  <c:v>2902</c:v>
                </c:pt>
                <c:pt idx="2703">
                  <c:v>2903</c:v>
                </c:pt>
                <c:pt idx="2704">
                  <c:v>2904</c:v>
                </c:pt>
                <c:pt idx="2705">
                  <c:v>2905</c:v>
                </c:pt>
                <c:pt idx="2706">
                  <c:v>2906</c:v>
                </c:pt>
                <c:pt idx="2707">
                  <c:v>2907</c:v>
                </c:pt>
                <c:pt idx="2708">
                  <c:v>2908</c:v>
                </c:pt>
                <c:pt idx="2709">
                  <c:v>2909</c:v>
                </c:pt>
                <c:pt idx="2710">
                  <c:v>2910</c:v>
                </c:pt>
                <c:pt idx="2711">
                  <c:v>2911</c:v>
                </c:pt>
                <c:pt idx="2712">
                  <c:v>2912</c:v>
                </c:pt>
                <c:pt idx="2713">
                  <c:v>2913</c:v>
                </c:pt>
                <c:pt idx="2714">
                  <c:v>2914</c:v>
                </c:pt>
                <c:pt idx="2715">
                  <c:v>2915</c:v>
                </c:pt>
                <c:pt idx="2716">
                  <c:v>2916</c:v>
                </c:pt>
                <c:pt idx="2717">
                  <c:v>2917</c:v>
                </c:pt>
                <c:pt idx="2718">
                  <c:v>2918</c:v>
                </c:pt>
                <c:pt idx="2719">
                  <c:v>2919</c:v>
                </c:pt>
                <c:pt idx="2720">
                  <c:v>2920</c:v>
                </c:pt>
                <c:pt idx="2721">
                  <c:v>2921</c:v>
                </c:pt>
                <c:pt idx="2722">
                  <c:v>2922</c:v>
                </c:pt>
                <c:pt idx="2723">
                  <c:v>2923</c:v>
                </c:pt>
                <c:pt idx="2724">
                  <c:v>2924</c:v>
                </c:pt>
                <c:pt idx="2725">
                  <c:v>2925</c:v>
                </c:pt>
                <c:pt idx="2726">
                  <c:v>2926</c:v>
                </c:pt>
                <c:pt idx="2727">
                  <c:v>2927</c:v>
                </c:pt>
                <c:pt idx="2728">
                  <c:v>2928</c:v>
                </c:pt>
                <c:pt idx="2729">
                  <c:v>2929</c:v>
                </c:pt>
                <c:pt idx="2730">
                  <c:v>2930</c:v>
                </c:pt>
                <c:pt idx="2731">
                  <c:v>2931</c:v>
                </c:pt>
                <c:pt idx="2732">
                  <c:v>2932</c:v>
                </c:pt>
                <c:pt idx="2733">
                  <c:v>2933</c:v>
                </c:pt>
                <c:pt idx="2734">
                  <c:v>2934</c:v>
                </c:pt>
                <c:pt idx="2735">
                  <c:v>2935</c:v>
                </c:pt>
                <c:pt idx="2736">
                  <c:v>2936</c:v>
                </c:pt>
                <c:pt idx="2737">
                  <c:v>2937</c:v>
                </c:pt>
                <c:pt idx="2738">
                  <c:v>2938</c:v>
                </c:pt>
                <c:pt idx="2739">
                  <c:v>2939</c:v>
                </c:pt>
                <c:pt idx="2740">
                  <c:v>2940</c:v>
                </c:pt>
                <c:pt idx="2741">
                  <c:v>2941</c:v>
                </c:pt>
                <c:pt idx="2742">
                  <c:v>2942</c:v>
                </c:pt>
                <c:pt idx="2743">
                  <c:v>2943</c:v>
                </c:pt>
                <c:pt idx="2744">
                  <c:v>2944</c:v>
                </c:pt>
                <c:pt idx="2745">
                  <c:v>2945</c:v>
                </c:pt>
                <c:pt idx="2746">
                  <c:v>2946</c:v>
                </c:pt>
                <c:pt idx="2747">
                  <c:v>2947</c:v>
                </c:pt>
                <c:pt idx="2748">
                  <c:v>2948</c:v>
                </c:pt>
                <c:pt idx="2749">
                  <c:v>2949</c:v>
                </c:pt>
                <c:pt idx="2750">
                  <c:v>2950</c:v>
                </c:pt>
                <c:pt idx="2751">
                  <c:v>2951</c:v>
                </c:pt>
                <c:pt idx="2752">
                  <c:v>2952</c:v>
                </c:pt>
                <c:pt idx="2753">
                  <c:v>2953</c:v>
                </c:pt>
                <c:pt idx="2754">
                  <c:v>2954</c:v>
                </c:pt>
                <c:pt idx="2755">
                  <c:v>2955</c:v>
                </c:pt>
                <c:pt idx="2756">
                  <c:v>2956</c:v>
                </c:pt>
                <c:pt idx="2757">
                  <c:v>2957</c:v>
                </c:pt>
                <c:pt idx="2758">
                  <c:v>2958</c:v>
                </c:pt>
                <c:pt idx="2759">
                  <c:v>2959</c:v>
                </c:pt>
                <c:pt idx="2760">
                  <c:v>2960</c:v>
                </c:pt>
                <c:pt idx="2761">
                  <c:v>2961</c:v>
                </c:pt>
                <c:pt idx="2762">
                  <c:v>2962</c:v>
                </c:pt>
                <c:pt idx="2763">
                  <c:v>2963</c:v>
                </c:pt>
                <c:pt idx="2764">
                  <c:v>2964</c:v>
                </c:pt>
                <c:pt idx="2765">
                  <c:v>2965</c:v>
                </c:pt>
                <c:pt idx="2766">
                  <c:v>2966</c:v>
                </c:pt>
                <c:pt idx="2767">
                  <c:v>2967</c:v>
                </c:pt>
                <c:pt idx="2768">
                  <c:v>2968</c:v>
                </c:pt>
                <c:pt idx="2769">
                  <c:v>2969</c:v>
                </c:pt>
                <c:pt idx="2770">
                  <c:v>2970</c:v>
                </c:pt>
                <c:pt idx="2771">
                  <c:v>2971</c:v>
                </c:pt>
                <c:pt idx="2772">
                  <c:v>2972</c:v>
                </c:pt>
                <c:pt idx="2773">
                  <c:v>2973</c:v>
                </c:pt>
                <c:pt idx="2774">
                  <c:v>2974</c:v>
                </c:pt>
                <c:pt idx="2775">
                  <c:v>2975</c:v>
                </c:pt>
                <c:pt idx="2776">
                  <c:v>2976</c:v>
                </c:pt>
                <c:pt idx="2777">
                  <c:v>2977</c:v>
                </c:pt>
                <c:pt idx="2778">
                  <c:v>2978</c:v>
                </c:pt>
                <c:pt idx="2779">
                  <c:v>2979</c:v>
                </c:pt>
                <c:pt idx="2780">
                  <c:v>2980</c:v>
                </c:pt>
                <c:pt idx="2781">
                  <c:v>2981</c:v>
                </c:pt>
                <c:pt idx="2782">
                  <c:v>2982</c:v>
                </c:pt>
                <c:pt idx="2783">
                  <c:v>2983</c:v>
                </c:pt>
                <c:pt idx="2784">
                  <c:v>2984</c:v>
                </c:pt>
                <c:pt idx="2785">
                  <c:v>2985</c:v>
                </c:pt>
                <c:pt idx="2786">
                  <c:v>2986</c:v>
                </c:pt>
                <c:pt idx="2787">
                  <c:v>2987</c:v>
                </c:pt>
                <c:pt idx="2788">
                  <c:v>2988</c:v>
                </c:pt>
                <c:pt idx="2789">
                  <c:v>2989</c:v>
                </c:pt>
                <c:pt idx="2790">
                  <c:v>2990</c:v>
                </c:pt>
                <c:pt idx="2791">
                  <c:v>2991</c:v>
                </c:pt>
                <c:pt idx="2792">
                  <c:v>2992</c:v>
                </c:pt>
                <c:pt idx="2793">
                  <c:v>2993</c:v>
                </c:pt>
                <c:pt idx="2794">
                  <c:v>2994</c:v>
                </c:pt>
                <c:pt idx="2795">
                  <c:v>2995</c:v>
                </c:pt>
                <c:pt idx="2796">
                  <c:v>2996</c:v>
                </c:pt>
                <c:pt idx="2797">
                  <c:v>2997</c:v>
                </c:pt>
                <c:pt idx="2798">
                  <c:v>2998</c:v>
                </c:pt>
                <c:pt idx="2799">
                  <c:v>2999</c:v>
                </c:pt>
                <c:pt idx="2800">
                  <c:v>3000</c:v>
                </c:pt>
                <c:pt idx="2801">
                  <c:v>3001</c:v>
                </c:pt>
                <c:pt idx="2802">
                  <c:v>3002</c:v>
                </c:pt>
                <c:pt idx="2803">
                  <c:v>3003</c:v>
                </c:pt>
                <c:pt idx="2804">
                  <c:v>3004</c:v>
                </c:pt>
                <c:pt idx="2805">
                  <c:v>3005</c:v>
                </c:pt>
                <c:pt idx="2806">
                  <c:v>3006</c:v>
                </c:pt>
                <c:pt idx="2807">
                  <c:v>3007</c:v>
                </c:pt>
                <c:pt idx="2808">
                  <c:v>3008</c:v>
                </c:pt>
                <c:pt idx="2809">
                  <c:v>3009</c:v>
                </c:pt>
                <c:pt idx="2810">
                  <c:v>3010</c:v>
                </c:pt>
                <c:pt idx="2811">
                  <c:v>3011</c:v>
                </c:pt>
                <c:pt idx="2812">
                  <c:v>3012</c:v>
                </c:pt>
                <c:pt idx="2813">
                  <c:v>3013</c:v>
                </c:pt>
                <c:pt idx="2814">
                  <c:v>3014</c:v>
                </c:pt>
                <c:pt idx="2815">
                  <c:v>3015</c:v>
                </c:pt>
                <c:pt idx="2816">
                  <c:v>3016</c:v>
                </c:pt>
                <c:pt idx="2817">
                  <c:v>3017</c:v>
                </c:pt>
                <c:pt idx="2818">
                  <c:v>3018</c:v>
                </c:pt>
                <c:pt idx="2819">
                  <c:v>3019</c:v>
                </c:pt>
                <c:pt idx="2820">
                  <c:v>3020</c:v>
                </c:pt>
                <c:pt idx="2821">
                  <c:v>3021</c:v>
                </c:pt>
                <c:pt idx="2822">
                  <c:v>3022</c:v>
                </c:pt>
                <c:pt idx="2823">
                  <c:v>3023</c:v>
                </c:pt>
                <c:pt idx="2824">
                  <c:v>3024</c:v>
                </c:pt>
                <c:pt idx="2825">
                  <c:v>3025</c:v>
                </c:pt>
                <c:pt idx="2826">
                  <c:v>3026</c:v>
                </c:pt>
                <c:pt idx="2827">
                  <c:v>3027</c:v>
                </c:pt>
                <c:pt idx="2828">
                  <c:v>3028</c:v>
                </c:pt>
                <c:pt idx="2829">
                  <c:v>3029</c:v>
                </c:pt>
                <c:pt idx="2830">
                  <c:v>3030</c:v>
                </c:pt>
                <c:pt idx="2831">
                  <c:v>3031</c:v>
                </c:pt>
                <c:pt idx="2832">
                  <c:v>3032</c:v>
                </c:pt>
                <c:pt idx="2833">
                  <c:v>3033</c:v>
                </c:pt>
                <c:pt idx="2834">
                  <c:v>3034</c:v>
                </c:pt>
                <c:pt idx="2835">
                  <c:v>3035</c:v>
                </c:pt>
                <c:pt idx="2836">
                  <c:v>3036</c:v>
                </c:pt>
                <c:pt idx="2837">
                  <c:v>3037</c:v>
                </c:pt>
                <c:pt idx="2838">
                  <c:v>3038</c:v>
                </c:pt>
                <c:pt idx="2839">
                  <c:v>3039</c:v>
                </c:pt>
                <c:pt idx="2840">
                  <c:v>3040</c:v>
                </c:pt>
                <c:pt idx="2841">
                  <c:v>3041</c:v>
                </c:pt>
                <c:pt idx="2842">
                  <c:v>3042</c:v>
                </c:pt>
                <c:pt idx="2843">
                  <c:v>3043</c:v>
                </c:pt>
                <c:pt idx="2844">
                  <c:v>3044</c:v>
                </c:pt>
                <c:pt idx="2845">
                  <c:v>3045</c:v>
                </c:pt>
                <c:pt idx="2846">
                  <c:v>3046</c:v>
                </c:pt>
                <c:pt idx="2847">
                  <c:v>3047</c:v>
                </c:pt>
                <c:pt idx="2848">
                  <c:v>3048</c:v>
                </c:pt>
                <c:pt idx="2849">
                  <c:v>3049</c:v>
                </c:pt>
                <c:pt idx="2850">
                  <c:v>3050</c:v>
                </c:pt>
                <c:pt idx="2851">
                  <c:v>3051</c:v>
                </c:pt>
                <c:pt idx="2852">
                  <c:v>3052</c:v>
                </c:pt>
                <c:pt idx="2853">
                  <c:v>3053</c:v>
                </c:pt>
                <c:pt idx="2854">
                  <c:v>3054</c:v>
                </c:pt>
                <c:pt idx="2855">
                  <c:v>3055</c:v>
                </c:pt>
                <c:pt idx="2856">
                  <c:v>3056</c:v>
                </c:pt>
                <c:pt idx="2857">
                  <c:v>3057</c:v>
                </c:pt>
                <c:pt idx="2858">
                  <c:v>3058</c:v>
                </c:pt>
                <c:pt idx="2859">
                  <c:v>3059</c:v>
                </c:pt>
                <c:pt idx="2860">
                  <c:v>3060</c:v>
                </c:pt>
                <c:pt idx="2861">
                  <c:v>3061</c:v>
                </c:pt>
                <c:pt idx="2862">
                  <c:v>3062</c:v>
                </c:pt>
                <c:pt idx="2863">
                  <c:v>3063</c:v>
                </c:pt>
                <c:pt idx="2864">
                  <c:v>3064</c:v>
                </c:pt>
                <c:pt idx="2865">
                  <c:v>3065</c:v>
                </c:pt>
                <c:pt idx="2866">
                  <c:v>3066</c:v>
                </c:pt>
                <c:pt idx="2867">
                  <c:v>3067</c:v>
                </c:pt>
                <c:pt idx="2868">
                  <c:v>3068</c:v>
                </c:pt>
                <c:pt idx="2869">
                  <c:v>3069</c:v>
                </c:pt>
                <c:pt idx="2870">
                  <c:v>3070</c:v>
                </c:pt>
                <c:pt idx="2871">
                  <c:v>3071</c:v>
                </c:pt>
                <c:pt idx="2872">
                  <c:v>3072</c:v>
                </c:pt>
                <c:pt idx="2873">
                  <c:v>3073</c:v>
                </c:pt>
                <c:pt idx="2874">
                  <c:v>3074</c:v>
                </c:pt>
                <c:pt idx="2875">
                  <c:v>3075</c:v>
                </c:pt>
                <c:pt idx="2876">
                  <c:v>3076</c:v>
                </c:pt>
                <c:pt idx="2877">
                  <c:v>3077</c:v>
                </c:pt>
                <c:pt idx="2878">
                  <c:v>3078</c:v>
                </c:pt>
                <c:pt idx="2879">
                  <c:v>3079</c:v>
                </c:pt>
                <c:pt idx="2880">
                  <c:v>3080</c:v>
                </c:pt>
                <c:pt idx="2881">
                  <c:v>3081</c:v>
                </c:pt>
                <c:pt idx="2882">
                  <c:v>3082</c:v>
                </c:pt>
                <c:pt idx="2883">
                  <c:v>3083</c:v>
                </c:pt>
                <c:pt idx="2884">
                  <c:v>3084</c:v>
                </c:pt>
                <c:pt idx="2885">
                  <c:v>3085</c:v>
                </c:pt>
                <c:pt idx="2886">
                  <c:v>3086</c:v>
                </c:pt>
                <c:pt idx="2887">
                  <c:v>3087</c:v>
                </c:pt>
                <c:pt idx="2888">
                  <c:v>3088</c:v>
                </c:pt>
                <c:pt idx="2889">
                  <c:v>3089</c:v>
                </c:pt>
                <c:pt idx="2890">
                  <c:v>3090</c:v>
                </c:pt>
                <c:pt idx="2891">
                  <c:v>3091</c:v>
                </c:pt>
                <c:pt idx="2892">
                  <c:v>3092</c:v>
                </c:pt>
                <c:pt idx="2893">
                  <c:v>3093</c:v>
                </c:pt>
                <c:pt idx="2894">
                  <c:v>3094</c:v>
                </c:pt>
                <c:pt idx="2895">
                  <c:v>3095</c:v>
                </c:pt>
                <c:pt idx="2896">
                  <c:v>3096</c:v>
                </c:pt>
                <c:pt idx="2897">
                  <c:v>3097</c:v>
                </c:pt>
                <c:pt idx="2898">
                  <c:v>3098</c:v>
                </c:pt>
                <c:pt idx="2899">
                  <c:v>3099</c:v>
                </c:pt>
                <c:pt idx="2900">
                  <c:v>3100</c:v>
                </c:pt>
                <c:pt idx="2901">
                  <c:v>3101</c:v>
                </c:pt>
                <c:pt idx="2902">
                  <c:v>3102</c:v>
                </c:pt>
                <c:pt idx="2903">
                  <c:v>3103</c:v>
                </c:pt>
                <c:pt idx="2904">
                  <c:v>3104</c:v>
                </c:pt>
                <c:pt idx="2905">
                  <c:v>3105</c:v>
                </c:pt>
                <c:pt idx="2906">
                  <c:v>3106</c:v>
                </c:pt>
                <c:pt idx="2907">
                  <c:v>3107</c:v>
                </c:pt>
                <c:pt idx="2908">
                  <c:v>3108</c:v>
                </c:pt>
                <c:pt idx="2909">
                  <c:v>3109</c:v>
                </c:pt>
                <c:pt idx="2910">
                  <c:v>3110</c:v>
                </c:pt>
                <c:pt idx="2911">
                  <c:v>3111</c:v>
                </c:pt>
                <c:pt idx="2912">
                  <c:v>3112</c:v>
                </c:pt>
                <c:pt idx="2913">
                  <c:v>3113</c:v>
                </c:pt>
                <c:pt idx="2914">
                  <c:v>3114</c:v>
                </c:pt>
                <c:pt idx="2915">
                  <c:v>3115</c:v>
                </c:pt>
                <c:pt idx="2916">
                  <c:v>3116</c:v>
                </c:pt>
                <c:pt idx="2917">
                  <c:v>3117</c:v>
                </c:pt>
                <c:pt idx="2918">
                  <c:v>3118</c:v>
                </c:pt>
                <c:pt idx="2919">
                  <c:v>3119</c:v>
                </c:pt>
                <c:pt idx="2920">
                  <c:v>3120</c:v>
                </c:pt>
                <c:pt idx="2921">
                  <c:v>3121</c:v>
                </c:pt>
                <c:pt idx="2922">
                  <c:v>3122</c:v>
                </c:pt>
                <c:pt idx="2923">
                  <c:v>3123</c:v>
                </c:pt>
                <c:pt idx="2924">
                  <c:v>3124</c:v>
                </c:pt>
                <c:pt idx="2925">
                  <c:v>3125</c:v>
                </c:pt>
                <c:pt idx="2926">
                  <c:v>3126</c:v>
                </c:pt>
                <c:pt idx="2927">
                  <c:v>3127</c:v>
                </c:pt>
                <c:pt idx="2928">
                  <c:v>3128</c:v>
                </c:pt>
                <c:pt idx="2929">
                  <c:v>3129</c:v>
                </c:pt>
                <c:pt idx="2930">
                  <c:v>3130</c:v>
                </c:pt>
                <c:pt idx="2931">
                  <c:v>3131</c:v>
                </c:pt>
                <c:pt idx="2932">
                  <c:v>3132</c:v>
                </c:pt>
                <c:pt idx="2933">
                  <c:v>3133</c:v>
                </c:pt>
                <c:pt idx="2934">
                  <c:v>3134</c:v>
                </c:pt>
                <c:pt idx="2935">
                  <c:v>3135</c:v>
                </c:pt>
                <c:pt idx="2936">
                  <c:v>3136</c:v>
                </c:pt>
                <c:pt idx="2937">
                  <c:v>3137</c:v>
                </c:pt>
                <c:pt idx="2938">
                  <c:v>3138</c:v>
                </c:pt>
                <c:pt idx="2939">
                  <c:v>3139</c:v>
                </c:pt>
                <c:pt idx="2940">
                  <c:v>3140</c:v>
                </c:pt>
                <c:pt idx="2941">
                  <c:v>3141</c:v>
                </c:pt>
                <c:pt idx="2942">
                  <c:v>3142</c:v>
                </c:pt>
                <c:pt idx="2943">
                  <c:v>3143</c:v>
                </c:pt>
                <c:pt idx="2944">
                  <c:v>3144</c:v>
                </c:pt>
                <c:pt idx="2945">
                  <c:v>3145</c:v>
                </c:pt>
                <c:pt idx="2946">
                  <c:v>3146</c:v>
                </c:pt>
                <c:pt idx="2947">
                  <c:v>3147</c:v>
                </c:pt>
                <c:pt idx="2948">
                  <c:v>3148</c:v>
                </c:pt>
                <c:pt idx="2949">
                  <c:v>3149</c:v>
                </c:pt>
                <c:pt idx="2950">
                  <c:v>3150</c:v>
                </c:pt>
                <c:pt idx="2951">
                  <c:v>3151</c:v>
                </c:pt>
                <c:pt idx="2952">
                  <c:v>3152</c:v>
                </c:pt>
                <c:pt idx="2953">
                  <c:v>3153</c:v>
                </c:pt>
                <c:pt idx="2954">
                  <c:v>3154</c:v>
                </c:pt>
                <c:pt idx="2955">
                  <c:v>3155</c:v>
                </c:pt>
                <c:pt idx="2956">
                  <c:v>3156</c:v>
                </c:pt>
                <c:pt idx="2957">
                  <c:v>3157</c:v>
                </c:pt>
                <c:pt idx="2958">
                  <c:v>3158</c:v>
                </c:pt>
                <c:pt idx="2959">
                  <c:v>3159</c:v>
                </c:pt>
                <c:pt idx="2960">
                  <c:v>3160</c:v>
                </c:pt>
                <c:pt idx="2961">
                  <c:v>3161</c:v>
                </c:pt>
                <c:pt idx="2962">
                  <c:v>3162</c:v>
                </c:pt>
                <c:pt idx="2963">
                  <c:v>3163</c:v>
                </c:pt>
                <c:pt idx="2964">
                  <c:v>3164</c:v>
                </c:pt>
                <c:pt idx="2965">
                  <c:v>3165</c:v>
                </c:pt>
                <c:pt idx="2966">
                  <c:v>3166</c:v>
                </c:pt>
                <c:pt idx="2967">
                  <c:v>3167</c:v>
                </c:pt>
                <c:pt idx="2968">
                  <c:v>3168</c:v>
                </c:pt>
                <c:pt idx="2969">
                  <c:v>3169</c:v>
                </c:pt>
                <c:pt idx="2970">
                  <c:v>3170</c:v>
                </c:pt>
                <c:pt idx="2971">
                  <c:v>3171</c:v>
                </c:pt>
                <c:pt idx="2972">
                  <c:v>3172</c:v>
                </c:pt>
                <c:pt idx="2973">
                  <c:v>3173</c:v>
                </c:pt>
                <c:pt idx="2974">
                  <c:v>3174</c:v>
                </c:pt>
                <c:pt idx="2975">
                  <c:v>3175</c:v>
                </c:pt>
                <c:pt idx="2976">
                  <c:v>3176</c:v>
                </c:pt>
                <c:pt idx="2977">
                  <c:v>3177</c:v>
                </c:pt>
                <c:pt idx="2978">
                  <c:v>3178</c:v>
                </c:pt>
                <c:pt idx="2979">
                  <c:v>3179</c:v>
                </c:pt>
                <c:pt idx="2980">
                  <c:v>3180</c:v>
                </c:pt>
                <c:pt idx="2981">
                  <c:v>3181</c:v>
                </c:pt>
                <c:pt idx="2982">
                  <c:v>3182</c:v>
                </c:pt>
                <c:pt idx="2983">
                  <c:v>3183</c:v>
                </c:pt>
                <c:pt idx="2984">
                  <c:v>3184</c:v>
                </c:pt>
                <c:pt idx="2985">
                  <c:v>3185</c:v>
                </c:pt>
                <c:pt idx="2986">
                  <c:v>3186</c:v>
                </c:pt>
                <c:pt idx="2987">
                  <c:v>3187</c:v>
                </c:pt>
                <c:pt idx="2988">
                  <c:v>3188</c:v>
                </c:pt>
                <c:pt idx="2989">
                  <c:v>3189</c:v>
                </c:pt>
                <c:pt idx="2990">
                  <c:v>3190</c:v>
                </c:pt>
                <c:pt idx="2991">
                  <c:v>3191</c:v>
                </c:pt>
                <c:pt idx="2992">
                  <c:v>3192</c:v>
                </c:pt>
                <c:pt idx="2993">
                  <c:v>3193</c:v>
                </c:pt>
                <c:pt idx="2994">
                  <c:v>3194</c:v>
                </c:pt>
                <c:pt idx="2995">
                  <c:v>3195</c:v>
                </c:pt>
                <c:pt idx="2996">
                  <c:v>3196</c:v>
                </c:pt>
                <c:pt idx="2997">
                  <c:v>3197</c:v>
                </c:pt>
                <c:pt idx="2998">
                  <c:v>3198</c:v>
                </c:pt>
                <c:pt idx="2999">
                  <c:v>3199</c:v>
                </c:pt>
                <c:pt idx="3000">
                  <c:v>3200</c:v>
                </c:pt>
                <c:pt idx="3001">
                  <c:v>3201</c:v>
                </c:pt>
                <c:pt idx="3002">
                  <c:v>3202</c:v>
                </c:pt>
                <c:pt idx="3003">
                  <c:v>3203</c:v>
                </c:pt>
                <c:pt idx="3004">
                  <c:v>3204</c:v>
                </c:pt>
                <c:pt idx="3005">
                  <c:v>3205</c:v>
                </c:pt>
                <c:pt idx="3006">
                  <c:v>3206</c:v>
                </c:pt>
                <c:pt idx="3007">
                  <c:v>3207</c:v>
                </c:pt>
                <c:pt idx="3008">
                  <c:v>3208</c:v>
                </c:pt>
                <c:pt idx="3009">
                  <c:v>3209</c:v>
                </c:pt>
                <c:pt idx="3010">
                  <c:v>3210</c:v>
                </c:pt>
                <c:pt idx="3011">
                  <c:v>3211</c:v>
                </c:pt>
                <c:pt idx="3012">
                  <c:v>3212</c:v>
                </c:pt>
                <c:pt idx="3013">
                  <c:v>3213</c:v>
                </c:pt>
                <c:pt idx="3014">
                  <c:v>3214</c:v>
                </c:pt>
                <c:pt idx="3015">
                  <c:v>3215</c:v>
                </c:pt>
                <c:pt idx="3016">
                  <c:v>3216</c:v>
                </c:pt>
                <c:pt idx="3017">
                  <c:v>3217</c:v>
                </c:pt>
                <c:pt idx="3018">
                  <c:v>3218</c:v>
                </c:pt>
                <c:pt idx="3019">
                  <c:v>3219</c:v>
                </c:pt>
                <c:pt idx="3020">
                  <c:v>3220</c:v>
                </c:pt>
                <c:pt idx="3021">
                  <c:v>3221</c:v>
                </c:pt>
                <c:pt idx="3022">
                  <c:v>3222</c:v>
                </c:pt>
                <c:pt idx="3023">
                  <c:v>3223</c:v>
                </c:pt>
                <c:pt idx="3024">
                  <c:v>3224</c:v>
                </c:pt>
                <c:pt idx="3025">
                  <c:v>3225</c:v>
                </c:pt>
                <c:pt idx="3026">
                  <c:v>3226</c:v>
                </c:pt>
                <c:pt idx="3027">
                  <c:v>3227</c:v>
                </c:pt>
                <c:pt idx="3028">
                  <c:v>3228</c:v>
                </c:pt>
                <c:pt idx="3029">
                  <c:v>3229</c:v>
                </c:pt>
                <c:pt idx="3030">
                  <c:v>3230</c:v>
                </c:pt>
                <c:pt idx="3031">
                  <c:v>3231</c:v>
                </c:pt>
                <c:pt idx="3032">
                  <c:v>3232</c:v>
                </c:pt>
                <c:pt idx="3033">
                  <c:v>3233</c:v>
                </c:pt>
                <c:pt idx="3034">
                  <c:v>3234</c:v>
                </c:pt>
                <c:pt idx="3035">
                  <c:v>3235</c:v>
                </c:pt>
                <c:pt idx="3036">
                  <c:v>3236</c:v>
                </c:pt>
                <c:pt idx="3037">
                  <c:v>3237</c:v>
                </c:pt>
                <c:pt idx="3038">
                  <c:v>3238</c:v>
                </c:pt>
                <c:pt idx="3039">
                  <c:v>3239</c:v>
                </c:pt>
                <c:pt idx="3040">
                  <c:v>3240</c:v>
                </c:pt>
                <c:pt idx="3041">
                  <c:v>3241</c:v>
                </c:pt>
                <c:pt idx="3042">
                  <c:v>3242</c:v>
                </c:pt>
                <c:pt idx="3043">
                  <c:v>3243</c:v>
                </c:pt>
                <c:pt idx="3044">
                  <c:v>3244</c:v>
                </c:pt>
                <c:pt idx="3045">
                  <c:v>3245</c:v>
                </c:pt>
                <c:pt idx="3046">
                  <c:v>3246</c:v>
                </c:pt>
                <c:pt idx="3047">
                  <c:v>3247</c:v>
                </c:pt>
                <c:pt idx="3048">
                  <c:v>3248</c:v>
                </c:pt>
                <c:pt idx="3049">
                  <c:v>3249</c:v>
                </c:pt>
                <c:pt idx="3050">
                  <c:v>3250</c:v>
                </c:pt>
                <c:pt idx="3051">
                  <c:v>3251</c:v>
                </c:pt>
                <c:pt idx="3052">
                  <c:v>3252</c:v>
                </c:pt>
                <c:pt idx="3053">
                  <c:v>3253</c:v>
                </c:pt>
                <c:pt idx="3054">
                  <c:v>3254</c:v>
                </c:pt>
                <c:pt idx="3055">
                  <c:v>3255</c:v>
                </c:pt>
                <c:pt idx="3056">
                  <c:v>3256</c:v>
                </c:pt>
                <c:pt idx="3057">
                  <c:v>3257</c:v>
                </c:pt>
                <c:pt idx="3058">
                  <c:v>3258</c:v>
                </c:pt>
                <c:pt idx="3059">
                  <c:v>3259</c:v>
                </c:pt>
                <c:pt idx="3060">
                  <c:v>3260</c:v>
                </c:pt>
                <c:pt idx="3061">
                  <c:v>3261</c:v>
                </c:pt>
                <c:pt idx="3062">
                  <c:v>3262</c:v>
                </c:pt>
                <c:pt idx="3063">
                  <c:v>3263</c:v>
                </c:pt>
                <c:pt idx="3064">
                  <c:v>3264</c:v>
                </c:pt>
                <c:pt idx="3065">
                  <c:v>3265</c:v>
                </c:pt>
                <c:pt idx="3066">
                  <c:v>3266</c:v>
                </c:pt>
                <c:pt idx="3067">
                  <c:v>3267</c:v>
                </c:pt>
                <c:pt idx="3068">
                  <c:v>3268</c:v>
                </c:pt>
                <c:pt idx="3069">
                  <c:v>3269</c:v>
                </c:pt>
                <c:pt idx="3070">
                  <c:v>3270</c:v>
                </c:pt>
                <c:pt idx="3071">
                  <c:v>3271</c:v>
                </c:pt>
                <c:pt idx="3072">
                  <c:v>3272</c:v>
                </c:pt>
                <c:pt idx="3073">
                  <c:v>3273</c:v>
                </c:pt>
                <c:pt idx="3074">
                  <c:v>3274</c:v>
                </c:pt>
                <c:pt idx="3075">
                  <c:v>3275</c:v>
                </c:pt>
                <c:pt idx="3076">
                  <c:v>3276</c:v>
                </c:pt>
                <c:pt idx="3077">
                  <c:v>3277</c:v>
                </c:pt>
                <c:pt idx="3078">
                  <c:v>3278</c:v>
                </c:pt>
                <c:pt idx="3079">
                  <c:v>3279</c:v>
                </c:pt>
                <c:pt idx="3080">
                  <c:v>3280</c:v>
                </c:pt>
                <c:pt idx="3081">
                  <c:v>3281</c:v>
                </c:pt>
                <c:pt idx="3082">
                  <c:v>3282</c:v>
                </c:pt>
                <c:pt idx="3083">
                  <c:v>3283</c:v>
                </c:pt>
                <c:pt idx="3084">
                  <c:v>3284</c:v>
                </c:pt>
                <c:pt idx="3085">
                  <c:v>3285</c:v>
                </c:pt>
                <c:pt idx="3086">
                  <c:v>3286</c:v>
                </c:pt>
                <c:pt idx="3087">
                  <c:v>3287</c:v>
                </c:pt>
                <c:pt idx="3088">
                  <c:v>3288</c:v>
                </c:pt>
                <c:pt idx="3089">
                  <c:v>3289</c:v>
                </c:pt>
                <c:pt idx="3090">
                  <c:v>3290</c:v>
                </c:pt>
                <c:pt idx="3091">
                  <c:v>3291</c:v>
                </c:pt>
                <c:pt idx="3092">
                  <c:v>3292</c:v>
                </c:pt>
                <c:pt idx="3093">
                  <c:v>3293</c:v>
                </c:pt>
                <c:pt idx="3094">
                  <c:v>3294</c:v>
                </c:pt>
                <c:pt idx="3095">
                  <c:v>3295</c:v>
                </c:pt>
                <c:pt idx="3096">
                  <c:v>3296</c:v>
                </c:pt>
                <c:pt idx="3097">
                  <c:v>3297</c:v>
                </c:pt>
                <c:pt idx="3098">
                  <c:v>3298</c:v>
                </c:pt>
                <c:pt idx="3099">
                  <c:v>3299</c:v>
                </c:pt>
                <c:pt idx="3100">
                  <c:v>3300</c:v>
                </c:pt>
                <c:pt idx="3101">
                  <c:v>3301</c:v>
                </c:pt>
                <c:pt idx="3102">
                  <c:v>3302</c:v>
                </c:pt>
                <c:pt idx="3103">
                  <c:v>3303</c:v>
                </c:pt>
                <c:pt idx="3104">
                  <c:v>3304</c:v>
                </c:pt>
                <c:pt idx="3105">
                  <c:v>3305</c:v>
                </c:pt>
                <c:pt idx="3106">
                  <c:v>3306</c:v>
                </c:pt>
                <c:pt idx="3107">
                  <c:v>3307</c:v>
                </c:pt>
                <c:pt idx="3108">
                  <c:v>3308</c:v>
                </c:pt>
                <c:pt idx="3109">
                  <c:v>3309</c:v>
                </c:pt>
                <c:pt idx="3110">
                  <c:v>3310</c:v>
                </c:pt>
                <c:pt idx="3111">
                  <c:v>3311</c:v>
                </c:pt>
                <c:pt idx="3112">
                  <c:v>3312</c:v>
                </c:pt>
                <c:pt idx="3113">
                  <c:v>3313</c:v>
                </c:pt>
                <c:pt idx="3114">
                  <c:v>3314</c:v>
                </c:pt>
                <c:pt idx="3115">
                  <c:v>3315</c:v>
                </c:pt>
                <c:pt idx="3116">
                  <c:v>3316</c:v>
                </c:pt>
                <c:pt idx="3117">
                  <c:v>3317</c:v>
                </c:pt>
                <c:pt idx="3118">
                  <c:v>3318</c:v>
                </c:pt>
                <c:pt idx="3119">
                  <c:v>3319</c:v>
                </c:pt>
                <c:pt idx="3120">
                  <c:v>3320</c:v>
                </c:pt>
                <c:pt idx="3121">
                  <c:v>3321</c:v>
                </c:pt>
                <c:pt idx="3122">
                  <c:v>3322</c:v>
                </c:pt>
                <c:pt idx="3123">
                  <c:v>3323</c:v>
                </c:pt>
                <c:pt idx="3124">
                  <c:v>3324</c:v>
                </c:pt>
                <c:pt idx="3125">
                  <c:v>3325</c:v>
                </c:pt>
                <c:pt idx="3126">
                  <c:v>3326</c:v>
                </c:pt>
                <c:pt idx="3127">
                  <c:v>3327</c:v>
                </c:pt>
                <c:pt idx="3128">
                  <c:v>3328</c:v>
                </c:pt>
                <c:pt idx="3129">
                  <c:v>3329</c:v>
                </c:pt>
                <c:pt idx="3130">
                  <c:v>3330</c:v>
                </c:pt>
                <c:pt idx="3131">
                  <c:v>3331</c:v>
                </c:pt>
                <c:pt idx="3132">
                  <c:v>3332</c:v>
                </c:pt>
                <c:pt idx="3133">
                  <c:v>3333</c:v>
                </c:pt>
                <c:pt idx="3134">
                  <c:v>3334</c:v>
                </c:pt>
                <c:pt idx="3135">
                  <c:v>3335</c:v>
                </c:pt>
                <c:pt idx="3136">
                  <c:v>3336</c:v>
                </c:pt>
                <c:pt idx="3137">
                  <c:v>3337</c:v>
                </c:pt>
                <c:pt idx="3138">
                  <c:v>3338</c:v>
                </c:pt>
                <c:pt idx="3139">
                  <c:v>3339</c:v>
                </c:pt>
                <c:pt idx="3140">
                  <c:v>3340</c:v>
                </c:pt>
                <c:pt idx="3141">
                  <c:v>3341</c:v>
                </c:pt>
                <c:pt idx="3142">
                  <c:v>3342</c:v>
                </c:pt>
                <c:pt idx="3143">
                  <c:v>3343</c:v>
                </c:pt>
                <c:pt idx="3144">
                  <c:v>3344</c:v>
                </c:pt>
                <c:pt idx="3145">
                  <c:v>3345</c:v>
                </c:pt>
                <c:pt idx="3146">
                  <c:v>3346</c:v>
                </c:pt>
                <c:pt idx="3147">
                  <c:v>3347</c:v>
                </c:pt>
                <c:pt idx="3148">
                  <c:v>3348</c:v>
                </c:pt>
                <c:pt idx="3149">
                  <c:v>3349</c:v>
                </c:pt>
                <c:pt idx="3150">
                  <c:v>3350</c:v>
                </c:pt>
                <c:pt idx="3151">
                  <c:v>3351</c:v>
                </c:pt>
                <c:pt idx="3152">
                  <c:v>3352</c:v>
                </c:pt>
                <c:pt idx="3153">
                  <c:v>3353</c:v>
                </c:pt>
                <c:pt idx="3154">
                  <c:v>3354</c:v>
                </c:pt>
                <c:pt idx="3155">
                  <c:v>3355</c:v>
                </c:pt>
                <c:pt idx="3156">
                  <c:v>3356</c:v>
                </c:pt>
                <c:pt idx="3157">
                  <c:v>3357</c:v>
                </c:pt>
                <c:pt idx="3158">
                  <c:v>3358</c:v>
                </c:pt>
                <c:pt idx="3159">
                  <c:v>3359</c:v>
                </c:pt>
                <c:pt idx="3160">
                  <c:v>3360</c:v>
                </c:pt>
                <c:pt idx="3161">
                  <c:v>3361</c:v>
                </c:pt>
                <c:pt idx="3162">
                  <c:v>3362</c:v>
                </c:pt>
                <c:pt idx="3163">
                  <c:v>3363</c:v>
                </c:pt>
                <c:pt idx="3164">
                  <c:v>3364</c:v>
                </c:pt>
                <c:pt idx="3165">
                  <c:v>3365</c:v>
                </c:pt>
                <c:pt idx="3166">
                  <c:v>3366</c:v>
                </c:pt>
                <c:pt idx="3167">
                  <c:v>3367</c:v>
                </c:pt>
                <c:pt idx="3168">
                  <c:v>3368</c:v>
                </c:pt>
                <c:pt idx="3169">
                  <c:v>3369</c:v>
                </c:pt>
                <c:pt idx="3170">
                  <c:v>3370</c:v>
                </c:pt>
                <c:pt idx="3171">
                  <c:v>3371</c:v>
                </c:pt>
                <c:pt idx="3172">
                  <c:v>3372</c:v>
                </c:pt>
                <c:pt idx="3173">
                  <c:v>3373</c:v>
                </c:pt>
                <c:pt idx="3174">
                  <c:v>3374</c:v>
                </c:pt>
                <c:pt idx="3175">
                  <c:v>3375</c:v>
                </c:pt>
                <c:pt idx="3176">
                  <c:v>3376</c:v>
                </c:pt>
                <c:pt idx="3177">
                  <c:v>3377</c:v>
                </c:pt>
                <c:pt idx="3178">
                  <c:v>3378</c:v>
                </c:pt>
                <c:pt idx="3179">
                  <c:v>3379</c:v>
                </c:pt>
                <c:pt idx="3180">
                  <c:v>3380</c:v>
                </c:pt>
                <c:pt idx="3181">
                  <c:v>3381</c:v>
                </c:pt>
                <c:pt idx="3182">
                  <c:v>3382</c:v>
                </c:pt>
                <c:pt idx="3183">
                  <c:v>3383</c:v>
                </c:pt>
                <c:pt idx="3184">
                  <c:v>3384</c:v>
                </c:pt>
                <c:pt idx="3185">
                  <c:v>3385</c:v>
                </c:pt>
                <c:pt idx="3186">
                  <c:v>3386</c:v>
                </c:pt>
                <c:pt idx="3187">
                  <c:v>3387</c:v>
                </c:pt>
                <c:pt idx="3188">
                  <c:v>3388</c:v>
                </c:pt>
                <c:pt idx="3189">
                  <c:v>3389</c:v>
                </c:pt>
                <c:pt idx="3190">
                  <c:v>3390</c:v>
                </c:pt>
                <c:pt idx="3191">
                  <c:v>3391</c:v>
                </c:pt>
                <c:pt idx="3192">
                  <c:v>3392</c:v>
                </c:pt>
                <c:pt idx="3193">
                  <c:v>3393</c:v>
                </c:pt>
                <c:pt idx="3194">
                  <c:v>3394</c:v>
                </c:pt>
                <c:pt idx="3195">
                  <c:v>3395</c:v>
                </c:pt>
                <c:pt idx="3196">
                  <c:v>3396</c:v>
                </c:pt>
                <c:pt idx="3197">
                  <c:v>3397</c:v>
                </c:pt>
                <c:pt idx="3198">
                  <c:v>3398</c:v>
                </c:pt>
                <c:pt idx="3199">
                  <c:v>3399</c:v>
                </c:pt>
              </c:numCache>
            </c:numRef>
          </c:xVal>
          <c:yVal>
            <c:numRef>
              <c:f>W_analysis!$X$2:$X$6873</c:f>
              <c:numCache>
                <c:formatCode>General</c:formatCode>
                <c:ptCount val="6872"/>
                <c:pt idx="548">
                  <c:v>38</c:v>
                </c:pt>
                <c:pt idx="549">
                  <c:v>38</c:v>
                </c:pt>
                <c:pt idx="550">
                  <c:v>38</c:v>
                </c:pt>
                <c:pt idx="551">
                  <c:v>38</c:v>
                </c:pt>
                <c:pt idx="552">
                  <c:v>38</c:v>
                </c:pt>
                <c:pt idx="553">
                  <c:v>38</c:v>
                </c:pt>
                <c:pt idx="554">
                  <c:v>38</c:v>
                </c:pt>
                <c:pt idx="555">
                  <c:v>38</c:v>
                </c:pt>
                <c:pt idx="556">
                  <c:v>38</c:v>
                </c:pt>
                <c:pt idx="557">
                  <c:v>38</c:v>
                </c:pt>
                <c:pt idx="558">
                  <c:v>38</c:v>
                </c:pt>
                <c:pt idx="559">
                  <c:v>38</c:v>
                </c:pt>
                <c:pt idx="560">
                  <c:v>38</c:v>
                </c:pt>
                <c:pt idx="561">
                  <c:v>38</c:v>
                </c:pt>
                <c:pt idx="562">
                  <c:v>38</c:v>
                </c:pt>
                <c:pt idx="563">
                  <c:v>38</c:v>
                </c:pt>
                <c:pt idx="564">
                  <c:v>38</c:v>
                </c:pt>
                <c:pt idx="565">
                  <c:v>38</c:v>
                </c:pt>
                <c:pt idx="566">
                  <c:v>38</c:v>
                </c:pt>
                <c:pt idx="567">
                  <c:v>38</c:v>
                </c:pt>
                <c:pt idx="568">
                  <c:v>38</c:v>
                </c:pt>
                <c:pt idx="569">
                  <c:v>38</c:v>
                </c:pt>
                <c:pt idx="570">
                  <c:v>38</c:v>
                </c:pt>
                <c:pt idx="571">
                  <c:v>38</c:v>
                </c:pt>
                <c:pt idx="572">
                  <c:v>38</c:v>
                </c:pt>
                <c:pt idx="573">
                  <c:v>38</c:v>
                </c:pt>
                <c:pt idx="574">
                  <c:v>38</c:v>
                </c:pt>
                <c:pt idx="575">
                  <c:v>38</c:v>
                </c:pt>
                <c:pt idx="576">
                  <c:v>38</c:v>
                </c:pt>
                <c:pt idx="577">
                  <c:v>38</c:v>
                </c:pt>
                <c:pt idx="578">
                  <c:v>38</c:v>
                </c:pt>
                <c:pt idx="579">
                  <c:v>38</c:v>
                </c:pt>
                <c:pt idx="580">
                  <c:v>38</c:v>
                </c:pt>
                <c:pt idx="581">
                  <c:v>38</c:v>
                </c:pt>
                <c:pt idx="582">
                  <c:v>38</c:v>
                </c:pt>
                <c:pt idx="583">
                  <c:v>38</c:v>
                </c:pt>
                <c:pt idx="584">
                  <c:v>38</c:v>
                </c:pt>
                <c:pt idx="585">
                  <c:v>38</c:v>
                </c:pt>
                <c:pt idx="586">
                  <c:v>38</c:v>
                </c:pt>
                <c:pt idx="587">
                  <c:v>38</c:v>
                </c:pt>
                <c:pt idx="588">
                  <c:v>38</c:v>
                </c:pt>
                <c:pt idx="589">
                  <c:v>38</c:v>
                </c:pt>
                <c:pt idx="590">
                  <c:v>38</c:v>
                </c:pt>
                <c:pt idx="591">
                  <c:v>38</c:v>
                </c:pt>
                <c:pt idx="592">
                  <c:v>38</c:v>
                </c:pt>
                <c:pt idx="593">
                  <c:v>38</c:v>
                </c:pt>
                <c:pt idx="594">
                  <c:v>38</c:v>
                </c:pt>
                <c:pt idx="595">
                  <c:v>38</c:v>
                </c:pt>
                <c:pt idx="596">
                  <c:v>38</c:v>
                </c:pt>
                <c:pt idx="597">
                  <c:v>38</c:v>
                </c:pt>
                <c:pt idx="598">
                  <c:v>38</c:v>
                </c:pt>
                <c:pt idx="599">
                  <c:v>38</c:v>
                </c:pt>
                <c:pt idx="600">
                  <c:v>38</c:v>
                </c:pt>
                <c:pt idx="601">
                  <c:v>38</c:v>
                </c:pt>
                <c:pt idx="602">
                  <c:v>38</c:v>
                </c:pt>
                <c:pt idx="603">
                  <c:v>38</c:v>
                </c:pt>
                <c:pt idx="604">
                  <c:v>38</c:v>
                </c:pt>
                <c:pt idx="605">
                  <c:v>38</c:v>
                </c:pt>
                <c:pt idx="606">
                  <c:v>38</c:v>
                </c:pt>
                <c:pt idx="607">
                  <c:v>38</c:v>
                </c:pt>
                <c:pt idx="608">
                  <c:v>38</c:v>
                </c:pt>
                <c:pt idx="609">
                  <c:v>38</c:v>
                </c:pt>
                <c:pt idx="610">
                  <c:v>38</c:v>
                </c:pt>
                <c:pt idx="611">
                  <c:v>38</c:v>
                </c:pt>
                <c:pt idx="612">
                  <c:v>38</c:v>
                </c:pt>
                <c:pt idx="613">
                  <c:v>38</c:v>
                </c:pt>
                <c:pt idx="614">
                  <c:v>38</c:v>
                </c:pt>
                <c:pt idx="615">
                  <c:v>38</c:v>
                </c:pt>
                <c:pt idx="616">
                  <c:v>38</c:v>
                </c:pt>
                <c:pt idx="617">
                  <c:v>38</c:v>
                </c:pt>
                <c:pt idx="618">
                  <c:v>38</c:v>
                </c:pt>
                <c:pt idx="619">
                  <c:v>38</c:v>
                </c:pt>
                <c:pt idx="620">
                  <c:v>38</c:v>
                </c:pt>
                <c:pt idx="621">
                  <c:v>38</c:v>
                </c:pt>
                <c:pt idx="622">
                  <c:v>38</c:v>
                </c:pt>
                <c:pt idx="623">
                  <c:v>38</c:v>
                </c:pt>
                <c:pt idx="624">
                  <c:v>38</c:v>
                </c:pt>
                <c:pt idx="625">
                  <c:v>38</c:v>
                </c:pt>
                <c:pt idx="626">
                  <c:v>38</c:v>
                </c:pt>
                <c:pt idx="627">
                  <c:v>38</c:v>
                </c:pt>
                <c:pt idx="628">
                  <c:v>27</c:v>
                </c:pt>
                <c:pt idx="629">
                  <c:v>27</c:v>
                </c:pt>
                <c:pt idx="630">
                  <c:v>27</c:v>
                </c:pt>
                <c:pt idx="631">
                  <c:v>27</c:v>
                </c:pt>
                <c:pt idx="632">
                  <c:v>27</c:v>
                </c:pt>
                <c:pt idx="633">
                  <c:v>27</c:v>
                </c:pt>
                <c:pt idx="634">
                  <c:v>27</c:v>
                </c:pt>
                <c:pt idx="635">
                  <c:v>27</c:v>
                </c:pt>
                <c:pt idx="636">
                  <c:v>27</c:v>
                </c:pt>
                <c:pt idx="637">
                  <c:v>29.5</c:v>
                </c:pt>
                <c:pt idx="638">
                  <c:v>29.5</c:v>
                </c:pt>
                <c:pt idx="639">
                  <c:v>29.5</c:v>
                </c:pt>
                <c:pt idx="640">
                  <c:v>29.5</c:v>
                </c:pt>
                <c:pt idx="641">
                  <c:v>29.5</c:v>
                </c:pt>
                <c:pt idx="642">
                  <c:v>29.5</c:v>
                </c:pt>
                <c:pt idx="643">
                  <c:v>29.5</c:v>
                </c:pt>
                <c:pt idx="644">
                  <c:v>29.5</c:v>
                </c:pt>
                <c:pt idx="645">
                  <c:v>29.5</c:v>
                </c:pt>
                <c:pt idx="646">
                  <c:v>29.5</c:v>
                </c:pt>
                <c:pt idx="647">
                  <c:v>29.5</c:v>
                </c:pt>
                <c:pt idx="648">
                  <c:v>29.5</c:v>
                </c:pt>
                <c:pt idx="649">
                  <c:v>29.5</c:v>
                </c:pt>
                <c:pt idx="650">
                  <c:v>29.5</c:v>
                </c:pt>
                <c:pt idx="651">
                  <c:v>29.5</c:v>
                </c:pt>
                <c:pt idx="652">
                  <c:v>29.5</c:v>
                </c:pt>
                <c:pt idx="653">
                  <c:v>29.5</c:v>
                </c:pt>
                <c:pt idx="654">
                  <c:v>29.5</c:v>
                </c:pt>
                <c:pt idx="655">
                  <c:v>29.5</c:v>
                </c:pt>
                <c:pt idx="656">
                  <c:v>29.5</c:v>
                </c:pt>
                <c:pt idx="657">
                  <c:v>29.5</c:v>
                </c:pt>
                <c:pt idx="658">
                  <c:v>29.5</c:v>
                </c:pt>
                <c:pt idx="659">
                  <c:v>29.5</c:v>
                </c:pt>
                <c:pt idx="660">
                  <c:v>29.5</c:v>
                </c:pt>
                <c:pt idx="661">
                  <c:v>26.667000000000002</c:v>
                </c:pt>
                <c:pt idx="662">
                  <c:v>26.667000000000002</c:v>
                </c:pt>
                <c:pt idx="663">
                  <c:v>26.667000000000002</c:v>
                </c:pt>
                <c:pt idx="664">
                  <c:v>26.667000000000002</c:v>
                </c:pt>
                <c:pt idx="665">
                  <c:v>26.667000000000002</c:v>
                </c:pt>
                <c:pt idx="666">
                  <c:v>26.667000000000002</c:v>
                </c:pt>
                <c:pt idx="667">
                  <c:v>26.667000000000002</c:v>
                </c:pt>
                <c:pt idx="668">
                  <c:v>26.667000000000002</c:v>
                </c:pt>
                <c:pt idx="669">
                  <c:v>37.5</c:v>
                </c:pt>
                <c:pt idx="670">
                  <c:v>37.5</c:v>
                </c:pt>
                <c:pt idx="671">
                  <c:v>37.5</c:v>
                </c:pt>
                <c:pt idx="672">
                  <c:v>37.5</c:v>
                </c:pt>
                <c:pt idx="673">
                  <c:v>37.5</c:v>
                </c:pt>
                <c:pt idx="674">
                  <c:v>37.5</c:v>
                </c:pt>
                <c:pt idx="675">
                  <c:v>37.5</c:v>
                </c:pt>
                <c:pt idx="676">
                  <c:v>37.5</c:v>
                </c:pt>
                <c:pt idx="677">
                  <c:v>37.5</c:v>
                </c:pt>
                <c:pt idx="678">
                  <c:v>37.5</c:v>
                </c:pt>
                <c:pt idx="679">
                  <c:v>37.5</c:v>
                </c:pt>
                <c:pt idx="680">
                  <c:v>37.5</c:v>
                </c:pt>
                <c:pt idx="681">
                  <c:v>37.5</c:v>
                </c:pt>
                <c:pt idx="682">
                  <c:v>37.5</c:v>
                </c:pt>
                <c:pt idx="683">
                  <c:v>37.5</c:v>
                </c:pt>
                <c:pt idx="684">
                  <c:v>37.5</c:v>
                </c:pt>
                <c:pt idx="685">
                  <c:v>37.5</c:v>
                </c:pt>
                <c:pt idx="686">
                  <c:v>37.5</c:v>
                </c:pt>
                <c:pt idx="687">
                  <c:v>37.5</c:v>
                </c:pt>
                <c:pt idx="688">
                  <c:v>37.5</c:v>
                </c:pt>
                <c:pt idx="689">
                  <c:v>37.5</c:v>
                </c:pt>
                <c:pt idx="690">
                  <c:v>37.5</c:v>
                </c:pt>
                <c:pt idx="691">
                  <c:v>37.5</c:v>
                </c:pt>
                <c:pt idx="692">
                  <c:v>37.5</c:v>
                </c:pt>
                <c:pt idx="693">
                  <c:v>37.5</c:v>
                </c:pt>
                <c:pt idx="694">
                  <c:v>37.5</c:v>
                </c:pt>
                <c:pt idx="695">
                  <c:v>37.5</c:v>
                </c:pt>
                <c:pt idx="696">
                  <c:v>37.5</c:v>
                </c:pt>
                <c:pt idx="697">
                  <c:v>37.5</c:v>
                </c:pt>
                <c:pt idx="698">
                  <c:v>37.5</c:v>
                </c:pt>
                <c:pt idx="699">
                  <c:v>37.5</c:v>
                </c:pt>
                <c:pt idx="700">
                  <c:v>37.5</c:v>
                </c:pt>
                <c:pt idx="701">
                  <c:v>37.5</c:v>
                </c:pt>
                <c:pt idx="702">
                  <c:v>37.5</c:v>
                </c:pt>
                <c:pt idx="703">
                  <c:v>37.5</c:v>
                </c:pt>
                <c:pt idx="704">
                  <c:v>37.5</c:v>
                </c:pt>
                <c:pt idx="705">
                  <c:v>37.5</c:v>
                </c:pt>
                <c:pt idx="706">
                  <c:v>37.5</c:v>
                </c:pt>
                <c:pt idx="707">
                  <c:v>37.5</c:v>
                </c:pt>
                <c:pt idx="708">
                  <c:v>37.5</c:v>
                </c:pt>
                <c:pt idx="709">
                  <c:v>37.5</c:v>
                </c:pt>
                <c:pt idx="710">
                  <c:v>37.5</c:v>
                </c:pt>
                <c:pt idx="711">
                  <c:v>37.5</c:v>
                </c:pt>
                <c:pt idx="712">
                  <c:v>37.5</c:v>
                </c:pt>
                <c:pt idx="713">
                  <c:v>37.5</c:v>
                </c:pt>
                <c:pt idx="714">
                  <c:v>37.5</c:v>
                </c:pt>
                <c:pt idx="715">
                  <c:v>37.5</c:v>
                </c:pt>
                <c:pt idx="716">
                  <c:v>37.5</c:v>
                </c:pt>
                <c:pt idx="717">
                  <c:v>37.5</c:v>
                </c:pt>
                <c:pt idx="718">
                  <c:v>37.5</c:v>
                </c:pt>
                <c:pt idx="719">
                  <c:v>37.5</c:v>
                </c:pt>
                <c:pt idx="720">
                  <c:v>37.5</c:v>
                </c:pt>
                <c:pt idx="721">
                  <c:v>37.5</c:v>
                </c:pt>
                <c:pt idx="722">
                  <c:v>37.5</c:v>
                </c:pt>
                <c:pt idx="723">
                  <c:v>37.5</c:v>
                </c:pt>
                <c:pt idx="724">
                  <c:v>37.5</c:v>
                </c:pt>
                <c:pt idx="725">
                  <c:v>37.5</c:v>
                </c:pt>
                <c:pt idx="726">
                  <c:v>37.5</c:v>
                </c:pt>
                <c:pt idx="727">
                  <c:v>37.5</c:v>
                </c:pt>
                <c:pt idx="728">
                  <c:v>37.5</c:v>
                </c:pt>
                <c:pt idx="729">
                  <c:v>37.5</c:v>
                </c:pt>
                <c:pt idx="730">
                  <c:v>37.5</c:v>
                </c:pt>
                <c:pt idx="731">
                  <c:v>37.5</c:v>
                </c:pt>
                <c:pt idx="732">
                  <c:v>37.5</c:v>
                </c:pt>
                <c:pt idx="733">
                  <c:v>37.5</c:v>
                </c:pt>
                <c:pt idx="734">
                  <c:v>37.5</c:v>
                </c:pt>
                <c:pt idx="735">
                  <c:v>37.5</c:v>
                </c:pt>
                <c:pt idx="736">
                  <c:v>37.5</c:v>
                </c:pt>
                <c:pt idx="737">
                  <c:v>37.5</c:v>
                </c:pt>
                <c:pt idx="738">
                  <c:v>37.5</c:v>
                </c:pt>
                <c:pt idx="739">
                  <c:v>37.5</c:v>
                </c:pt>
                <c:pt idx="740">
                  <c:v>37.5</c:v>
                </c:pt>
                <c:pt idx="741">
                  <c:v>37.5</c:v>
                </c:pt>
                <c:pt idx="742">
                  <c:v>37.5</c:v>
                </c:pt>
                <c:pt idx="743">
                  <c:v>37.5</c:v>
                </c:pt>
                <c:pt idx="744">
                  <c:v>37.5</c:v>
                </c:pt>
                <c:pt idx="745">
                  <c:v>37.5</c:v>
                </c:pt>
                <c:pt idx="746">
                  <c:v>37.5</c:v>
                </c:pt>
                <c:pt idx="747">
                  <c:v>37.5</c:v>
                </c:pt>
                <c:pt idx="748">
                  <c:v>37.5</c:v>
                </c:pt>
                <c:pt idx="749">
                  <c:v>37.5</c:v>
                </c:pt>
                <c:pt idx="750">
                  <c:v>37.5</c:v>
                </c:pt>
                <c:pt idx="751">
                  <c:v>37.5</c:v>
                </c:pt>
                <c:pt idx="752">
                  <c:v>37.5</c:v>
                </c:pt>
                <c:pt idx="753">
                  <c:v>37.5</c:v>
                </c:pt>
                <c:pt idx="754">
                  <c:v>37.5</c:v>
                </c:pt>
                <c:pt idx="755">
                  <c:v>37.5</c:v>
                </c:pt>
                <c:pt idx="756">
                  <c:v>37.5</c:v>
                </c:pt>
                <c:pt idx="757">
                  <c:v>37.5</c:v>
                </c:pt>
                <c:pt idx="758">
                  <c:v>37.5</c:v>
                </c:pt>
                <c:pt idx="759">
                  <c:v>37.5</c:v>
                </c:pt>
                <c:pt idx="760">
                  <c:v>37.5</c:v>
                </c:pt>
                <c:pt idx="761">
                  <c:v>37.5</c:v>
                </c:pt>
                <c:pt idx="762">
                  <c:v>37.5</c:v>
                </c:pt>
                <c:pt idx="763">
                  <c:v>37.5</c:v>
                </c:pt>
                <c:pt idx="764">
                  <c:v>37.5</c:v>
                </c:pt>
                <c:pt idx="765">
                  <c:v>37.5</c:v>
                </c:pt>
                <c:pt idx="766">
                  <c:v>37.5</c:v>
                </c:pt>
                <c:pt idx="767">
                  <c:v>37.5</c:v>
                </c:pt>
                <c:pt idx="768">
                  <c:v>37.5</c:v>
                </c:pt>
                <c:pt idx="769">
                  <c:v>37.5</c:v>
                </c:pt>
                <c:pt idx="770">
                  <c:v>37.5</c:v>
                </c:pt>
                <c:pt idx="771">
                  <c:v>37.5</c:v>
                </c:pt>
                <c:pt idx="772">
                  <c:v>37.5</c:v>
                </c:pt>
                <c:pt idx="773">
                  <c:v>37.5</c:v>
                </c:pt>
                <c:pt idx="774">
                  <c:v>37.5</c:v>
                </c:pt>
                <c:pt idx="775">
                  <c:v>37.5</c:v>
                </c:pt>
                <c:pt idx="776">
                  <c:v>37.5</c:v>
                </c:pt>
                <c:pt idx="777">
                  <c:v>37.5</c:v>
                </c:pt>
                <c:pt idx="778">
                  <c:v>37.5</c:v>
                </c:pt>
                <c:pt idx="779">
                  <c:v>37.5</c:v>
                </c:pt>
                <c:pt idx="780">
                  <c:v>37.5</c:v>
                </c:pt>
                <c:pt idx="781">
                  <c:v>37.5</c:v>
                </c:pt>
                <c:pt idx="782">
                  <c:v>37.5</c:v>
                </c:pt>
                <c:pt idx="783">
                  <c:v>37.5</c:v>
                </c:pt>
                <c:pt idx="784">
                  <c:v>37.5</c:v>
                </c:pt>
                <c:pt idx="785">
                  <c:v>37.5</c:v>
                </c:pt>
                <c:pt idx="786">
                  <c:v>37.5</c:v>
                </c:pt>
                <c:pt idx="787">
                  <c:v>37.5</c:v>
                </c:pt>
                <c:pt idx="788">
                  <c:v>37.5</c:v>
                </c:pt>
                <c:pt idx="789">
                  <c:v>37.5</c:v>
                </c:pt>
                <c:pt idx="790">
                  <c:v>37.5</c:v>
                </c:pt>
                <c:pt idx="791">
                  <c:v>37.5</c:v>
                </c:pt>
                <c:pt idx="792">
                  <c:v>37.5</c:v>
                </c:pt>
                <c:pt idx="793">
                  <c:v>37.5</c:v>
                </c:pt>
                <c:pt idx="794">
                  <c:v>37.5</c:v>
                </c:pt>
                <c:pt idx="795">
                  <c:v>37.332999999999998</c:v>
                </c:pt>
                <c:pt idx="796">
                  <c:v>37.332999999999998</c:v>
                </c:pt>
                <c:pt idx="797">
                  <c:v>37.332999999999998</c:v>
                </c:pt>
                <c:pt idx="798">
                  <c:v>37.332999999999998</c:v>
                </c:pt>
                <c:pt idx="799">
                  <c:v>37.332999999999998</c:v>
                </c:pt>
                <c:pt idx="800">
                  <c:v>37.332999999999998</c:v>
                </c:pt>
                <c:pt idx="801">
                  <c:v>37.5</c:v>
                </c:pt>
                <c:pt idx="802">
                  <c:v>37.5</c:v>
                </c:pt>
                <c:pt idx="803">
                  <c:v>37.5</c:v>
                </c:pt>
                <c:pt idx="804">
                  <c:v>37.5</c:v>
                </c:pt>
                <c:pt idx="805">
                  <c:v>37.5</c:v>
                </c:pt>
                <c:pt idx="806">
                  <c:v>37.5</c:v>
                </c:pt>
                <c:pt idx="807">
                  <c:v>37.5</c:v>
                </c:pt>
                <c:pt idx="808">
                  <c:v>37.5</c:v>
                </c:pt>
                <c:pt idx="809">
                  <c:v>37.5</c:v>
                </c:pt>
                <c:pt idx="810">
                  <c:v>37.5</c:v>
                </c:pt>
                <c:pt idx="811">
                  <c:v>37.5</c:v>
                </c:pt>
                <c:pt idx="812">
                  <c:v>37.5</c:v>
                </c:pt>
                <c:pt idx="813">
                  <c:v>37.5</c:v>
                </c:pt>
                <c:pt idx="814">
                  <c:v>37.5</c:v>
                </c:pt>
                <c:pt idx="815">
                  <c:v>37.5</c:v>
                </c:pt>
                <c:pt idx="816">
                  <c:v>37.5</c:v>
                </c:pt>
                <c:pt idx="817">
                  <c:v>37.5</c:v>
                </c:pt>
                <c:pt idx="818">
                  <c:v>37.5</c:v>
                </c:pt>
                <c:pt idx="819">
                  <c:v>37.5</c:v>
                </c:pt>
                <c:pt idx="820">
                  <c:v>37.5</c:v>
                </c:pt>
                <c:pt idx="821">
                  <c:v>37.5</c:v>
                </c:pt>
                <c:pt idx="822">
                  <c:v>37.5</c:v>
                </c:pt>
                <c:pt idx="823">
                  <c:v>37.5</c:v>
                </c:pt>
                <c:pt idx="824">
                  <c:v>37.5</c:v>
                </c:pt>
                <c:pt idx="825">
                  <c:v>37.5</c:v>
                </c:pt>
                <c:pt idx="826">
                  <c:v>37.5</c:v>
                </c:pt>
                <c:pt idx="827">
                  <c:v>37.5</c:v>
                </c:pt>
                <c:pt idx="828">
                  <c:v>37.5</c:v>
                </c:pt>
                <c:pt idx="829">
                  <c:v>37.5</c:v>
                </c:pt>
                <c:pt idx="830">
                  <c:v>37.5</c:v>
                </c:pt>
                <c:pt idx="831">
                  <c:v>37.5</c:v>
                </c:pt>
                <c:pt idx="832">
                  <c:v>37.5</c:v>
                </c:pt>
                <c:pt idx="833">
                  <c:v>37.5</c:v>
                </c:pt>
                <c:pt idx="834">
                  <c:v>37.5</c:v>
                </c:pt>
                <c:pt idx="835">
                  <c:v>37.5</c:v>
                </c:pt>
                <c:pt idx="836">
                  <c:v>37.5</c:v>
                </c:pt>
                <c:pt idx="837">
                  <c:v>37.5</c:v>
                </c:pt>
                <c:pt idx="838">
                  <c:v>37.5</c:v>
                </c:pt>
                <c:pt idx="839">
                  <c:v>37.5</c:v>
                </c:pt>
                <c:pt idx="840">
                  <c:v>37.5</c:v>
                </c:pt>
                <c:pt idx="841">
                  <c:v>37.5</c:v>
                </c:pt>
                <c:pt idx="842">
                  <c:v>37.5</c:v>
                </c:pt>
                <c:pt idx="843">
                  <c:v>37.5</c:v>
                </c:pt>
                <c:pt idx="844">
                  <c:v>37.5</c:v>
                </c:pt>
                <c:pt idx="845">
                  <c:v>37.5</c:v>
                </c:pt>
                <c:pt idx="846">
                  <c:v>37.5</c:v>
                </c:pt>
                <c:pt idx="847">
                  <c:v>37.5</c:v>
                </c:pt>
                <c:pt idx="848">
                  <c:v>37.5</c:v>
                </c:pt>
                <c:pt idx="849">
                  <c:v>37.5</c:v>
                </c:pt>
                <c:pt idx="850">
                  <c:v>37.5</c:v>
                </c:pt>
                <c:pt idx="851">
                  <c:v>37.5</c:v>
                </c:pt>
                <c:pt idx="852">
                  <c:v>37.5</c:v>
                </c:pt>
                <c:pt idx="853">
                  <c:v>37.5</c:v>
                </c:pt>
                <c:pt idx="854">
                  <c:v>37.5</c:v>
                </c:pt>
                <c:pt idx="855">
                  <c:v>37.5</c:v>
                </c:pt>
                <c:pt idx="856">
                  <c:v>37.5</c:v>
                </c:pt>
                <c:pt idx="857">
                  <c:v>37.5</c:v>
                </c:pt>
                <c:pt idx="858">
                  <c:v>37.5</c:v>
                </c:pt>
                <c:pt idx="859">
                  <c:v>37.5</c:v>
                </c:pt>
                <c:pt idx="860">
                  <c:v>37.5</c:v>
                </c:pt>
                <c:pt idx="861">
                  <c:v>37.5</c:v>
                </c:pt>
                <c:pt idx="862">
                  <c:v>37.5</c:v>
                </c:pt>
                <c:pt idx="863">
                  <c:v>37.5</c:v>
                </c:pt>
                <c:pt idx="864">
                  <c:v>37.667000000000002</c:v>
                </c:pt>
                <c:pt idx="865">
                  <c:v>37.667000000000002</c:v>
                </c:pt>
                <c:pt idx="866">
                  <c:v>37.667000000000002</c:v>
                </c:pt>
                <c:pt idx="867">
                  <c:v>37.667000000000002</c:v>
                </c:pt>
                <c:pt idx="868">
                  <c:v>37.667000000000002</c:v>
                </c:pt>
                <c:pt idx="869">
                  <c:v>37.667000000000002</c:v>
                </c:pt>
                <c:pt idx="870">
                  <c:v>37.667000000000002</c:v>
                </c:pt>
                <c:pt idx="871">
                  <c:v>37.667000000000002</c:v>
                </c:pt>
                <c:pt idx="872">
                  <c:v>37.667000000000002</c:v>
                </c:pt>
                <c:pt idx="873">
                  <c:v>37.667000000000002</c:v>
                </c:pt>
                <c:pt idx="874">
                  <c:v>37.667000000000002</c:v>
                </c:pt>
                <c:pt idx="875">
                  <c:v>37.667000000000002</c:v>
                </c:pt>
                <c:pt idx="876">
                  <c:v>37.667000000000002</c:v>
                </c:pt>
                <c:pt idx="877">
                  <c:v>37.667000000000002</c:v>
                </c:pt>
                <c:pt idx="878">
                  <c:v>37.667000000000002</c:v>
                </c:pt>
                <c:pt idx="879">
                  <c:v>37.667000000000002</c:v>
                </c:pt>
                <c:pt idx="880">
                  <c:v>37.667000000000002</c:v>
                </c:pt>
                <c:pt idx="881">
                  <c:v>37.667000000000002</c:v>
                </c:pt>
                <c:pt idx="882">
                  <c:v>37.667000000000002</c:v>
                </c:pt>
                <c:pt idx="883">
                  <c:v>37.667000000000002</c:v>
                </c:pt>
                <c:pt idx="884">
                  <c:v>37.5</c:v>
                </c:pt>
                <c:pt idx="885">
                  <c:v>37.5</c:v>
                </c:pt>
                <c:pt idx="886">
                  <c:v>37.5</c:v>
                </c:pt>
                <c:pt idx="887">
                  <c:v>37.5</c:v>
                </c:pt>
                <c:pt idx="888">
                  <c:v>37.5</c:v>
                </c:pt>
                <c:pt idx="889">
                  <c:v>37.5</c:v>
                </c:pt>
                <c:pt idx="890">
                  <c:v>37.5</c:v>
                </c:pt>
                <c:pt idx="891">
                  <c:v>37.5</c:v>
                </c:pt>
                <c:pt idx="892">
                  <c:v>37.5</c:v>
                </c:pt>
                <c:pt idx="893">
                  <c:v>37.5</c:v>
                </c:pt>
                <c:pt idx="894">
                  <c:v>37.5</c:v>
                </c:pt>
                <c:pt idx="895">
                  <c:v>37.5</c:v>
                </c:pt>
                <c:pt idx="896">
                  <c:v>37.5</c:v>
                </c:pt>
                <c:pt idx="897">
                  <c:v>37.5</c:v>
                </c:pt>
                <c:pt idx="898">
                  <c:v>37.5</c:v>
                </c:pt>
                <c:pt idx="899">
                  <c:v>37.5</c:v>
                </c:pt>
                <c:pt idx="900">
                  <c:v>37.5</c:v>
                </c:pt>
                <c:pt idx="901">
                  <c:v>37.5</c:v>
                </c:pt>
                <c:pt idx="902">
                  <c:v>37.5</c:v>
                </c:pt>
                <c:pt idx="903">
                  <c:v>37.5</c:v>
                </c:pt>
                <c:pt idx="904">
                  <c:v>37.5</c:v>
                </c:pt>
                <c:pt idx="905">
                  <c:v>37.5</c:v>
                </c:pt>
                <c:pt idx="906">
                  <c:v>37.5</c:v>
                </c:pt>
                <c:pt idx="907">
                  <c:v>37.5</c:v>
                </c:pt>
                <c:pt idx="908">
                  <c:v>37.5</c:v>
                </c:pt>
                <c:pt idx="909">
                  <c:v>37.5</c:v>
                </c:pt>
                <c:pt idx="910">
                  <c:v>37.5</c:v>
                </c:pt>
                <c:pt idx="911">
                  <c:v>37.5</c:v>
                </c:pt>
                <c:pt idx="912">
                  <c:v>37.5</c:v>
                </c:pt>
                <c:pt idx="913">
                  <c:v>37.5</c:v>
                </c:pt>
                <c:pt idx="914">
                  <c:v>37.5</c:v>
                </c:pt>
                <c:pt idx="915">
                  <c:v>37.5</c:v>
                </c:pt>
                <c:pt idx="916">
                  <c:v>37.5</c:v>
                </c:pt>
                <c:pt idx="917">
                  <c:v>37.5</c:v>
                </c:pt>
                <c:pt idx="918">
                  <c:v>37.5</c:v>
                </c:pt>
                <c:pt idx="919">
                  <c:v>37.5</c:v>
                </c:pt>
                <c:pt idx="920">
                  <c:v>37.5</c:v>
                </c:pt>
                <c:pt idx="921">
                  <c:v>37.5</c:v>
                </c:pt>
                <c:pt idx="922">
                  <c:v>37.5</c:v>
                </c:pt>
                <c:pt idx="923">
                  <c:v>37.5</c:v>
                </c:pt>
                <c:pt idx="924">
                  <c:v>37.5</c:v>
                </c:pt>
                <c:pt idx="925">
                  <c:v>37.5</c:v>
                </c:pt>
                <c:pt idx="926">
                  <c:v>37.5</c:v>
                </c:pt>
                <c:pt idx="927">
                  <c:v>37.5</c:v>
                </c:pt>
                <c:pt idx="928">
                  <c:v>37.5</c:v>
                </c:pt>
                <c:pt idx="929">
                  <c:v>37.5</c:v>
                </c:pt>
                <c:pt idx="930">
                  <c:v>37.5</c:v>
                </c:pt>
                <c:pt idx="931">
                  <c:v>37.5</c:v>
                </c:pt>
                <c:pt idx="932">
                  <c:v>37.5</c:v>
                </c:pt>
                <c:pt idx="933">
                  <c:v>37.5</c:v>
                </c:pt>
                <c:pt idx="934">
                  <c:v>37.5</c:v>
                </c:pt>
                <c:pt idx="935">
                  <c:v>37.5</c:v>
                </c:pt>
                <c:pt idx="936">
                  <c:v>37.5</c:v>
                </c:pt>
                <c:pt idx="937">
                  <c:v>37.5</c:v>
                </c:pt>
                <c:pt idx="938">
                  <c:v>37.5</c:v>
                </c:pt>
                <c:pt idx="939">
                  <c:v>37.5</c:v>
                </c:pt>
                <c:pt idx="940">
                  <c:v>37.5</c:v>
                </c:pt>
                <c:pt idx="941">
                  <c:v>37.5</c:v>
                </c:pt>
                <c:pt idx="942">
                  <c:v>37.5</c:v>
                </c:pt>
                <c:pt idx="943">
                  <c:v>37.5</c:v>
                </c:pt>
                <c:pt idx="944">
                  <c:v>37.5</c:v>
                </c:pt>
                <c:pt idx="945">
                  <c:v>37.5</c:v>
                </c:pt>
                <c:pt idx="946">
                  <c:v>37.5</c:v>
                </c:pt>
                <c:pt idx="947">
                  <c:v>37.5</c:v>
                </c:pt>
                <c:pt idx="948">
                  <c:v>37.5</c:v>
                </c:pt>
                <c:pt idx="949">
                  <c:v>37.5</c:v>
                </c:pt>
                <c:pt idx="950">
                  <c:v>37.5</c:v>
                </c:pt>
                <c:pt idx="951">
                  <c:v>37.5</c:v>
                </c:pt>
                <c:pt idx="952">
                  <c:v>37.5</c:v>
                </c:pt>
                <c:pt idx="953">
                  <c:v>37.5</c:v>
                </c:pt>
                <c:pt idx="954">
                  <c:v>37.5</c:v>
                </c:pt>
                <c:pt idx="955">
                  <c:v>37.5</c:v>
                </c:pt>
                <c:pt idx="956">
                  <c:v>37.5</c:v>
                </c:pt>
                <c:pt idx="957">
                  <c:v>37.5</c:v>
                </c:pt>
                <c:pt idx="958">
                  <c:v>37.5</c:v>
                </c:pt>
                <c:pt idx="959">
                  <c:v>37.5</c:v>
                </c:pt>
                <c:pt idx="960">
                  <c:v>37.5</c:v>
                </c:pt>
                <c:pt idx="961">
                  <c:v>37.5</c:v>
                </c:pt>
                <c:pt idx="962">
                  <c:v>37.5</c:v>
                </c:pt>
                <c:pt idx="963">
                  <c:v>37.5</c:v>
                </c:pt>
                <c:pt idx="964">
                  <c:v>37.5</c:v>
                </c:pt>
                <c:pt idx="965">
                  <c:v>37.5</c:v>
                </c:pt>
                <c:pt idx="966">
                  <c:v>37.5</c:v>
                </c:pt>
                <c:pt idx="967">
                  <c:v>37.5</c:v>
                </c:pt>
                <c:pt idx="968">
                  <c:v>37.5</c:v>
                </c:pt>
                <c:pt idx="969">
                  <c:v>37.5</c:v>
                </c:pt>
                <c:pt idx="970">
                  <c:v>37.5</c:v>
                </c:pt>
                <c:pt idx="971">
                  <c:v>37.5</c:v>
                </c:pt>
                <c:pt idx="972">
                  <c:v>37.5</c:v>
                </c:pt>
                <c:pt idx="973">
                  <c:v>37.5</c:v>
                </c:pt>
                <c:pt idx="974">
                  <c:v>37.5</c:v>
                </c:pt>
                <c:pt idx="975">
                  <c:v>37.5</c:v>
                </c:pt>
                <c:pt idx="976">
                  <c:v>37.5</c:v>
                </c:pt>
                <c:pt idx="977">
                  <c:v>37.5</c:v>
                </c:pt>
                <c:pt idx="978">
                  <c:v>37.5</c:v>
                </c:pt>
                <c:pt idx="979">
                  <c:v>37.5</c:v>
                </c:pt>
                <c:pt idx="980">
                  <c:v>37.5</c:v>
                </c:pt>
                <c:pt idx="981">
                  <c:v>37.5</c:v>
                </c:pt>
                <c:pt idx="982">
                  <c:v>37.5</c:v>
                </c:pt>
                <c:pt idx="983">
                  <c:v>37.5</c:v>
                </c:pt>
                <c:pt idx="984">
                  <c:v>37.5</c:v>
                </c:pt>
                <c:pt idx="985">
                  <c:v>37.5</c:v>
                </c:pt>
                <c:pt idx="986">
                  <c:v>37.5</c:v>
                </c:pt>
                <c:pt idx="987">
                  <c:v>37.5</c:v>
                </c:pt>
                <c:pt idx="988">
                  <c:v>37.5</c:v>
                </c:pt>
                <c:pt idx="989">
                  <c:v>37.5</c:v>
                </c:pt>
                <c:pt idx="990">
                  <c:v>37.5</c:v>
                </c:pt>
                <c:pt idx="991">
                  <c:v>37.5</c:v>
                </c:pt>
                <c:pt idx="992">
                  <c:v>37.5</c:v>
                </c:pt>
                <c:pt idx="993">
                  <c:v>37.5</c:v>
                </c:pt>
                <c:pt idx="994">
                  <c:v>37.5</c:v>
                </c:pt>
                <c:pt idx="995">
                  <c:v>37.5</c:v>
                </c:pt>
                <c:pt idx="996">
                  <c:v>37.5</c:v>
                </c:pt>
                <c:pt idx="997">
                  <c:v>37.5</c:v>
                </c:pt>
                <c:pt idx="998">
                  <c:v>37.5</c:v>
                </c:pt>
                <c:pt idx="999">
                  <c:v>37.5</c:v>
                </c:pt>
                <c:pt idx="1000">
                  <c:v>37.5</c:v>
                </c:pt>
                <c:pt idx="1001">
                  <c:v>37.5</c:v>
                </c:pt>
                <c:pt idx="1002">
                  <c:v>37.5</c:v>
                </c:pt>
                <c:pt idx="1003">
                  <c:v>37.5</c:v>
                </c:pt>
                <c:pt idx="1004">
                  <c:v>37.5</c:v>
                </c:pt>
                <c:pt idx="1005">
                  <c:v>37.5</c:v>
                </c:pt>
                <c:pt idx="1006">
                  <c:v>37.5</c:v>
                </c:pt>
                <c:pt idx="1007">
                  <c:v>37.5</c:v>
                </c:pt>
                <c:pt idx="1008">
                  <c:v>37.5</c:v>
                </c:pt>
                <c:pt idx="1009">
                  <c:v>37.5</c:v>
                </c:pt>
                <c:pt idx="1010">
                  <c:v>37.5</c:v>
                </c:pt>
                <c:pt idx="1011">
                  <c:v>37.5</c:v>
                </c:pt>
                <c:pt idx="1012">
                  <c:v>37.5</c:v>
                </c:pt>
                <c:pt idx="1013">
                  <c:v>37.5</c:v>
                </c:pt>
                <c:pt idx="1014">
                  <c:v>37.5</c:v>
                </c:pt>
                <c:pt idx="1015">
                  <c:v>37.5</c:v>
                </c:pt>
                <c:pt idx="1016">
                  <c:v>37.5</c:v>
                </c:pt>
                <c:pt idx="1017">
                  <c:v>37.5</c:v>
                </c:pt>
                <c:pt idx="1018">
                  <c:v>37.5</c:v>
                </c:pt>
                <c:pt idx="1019">
                  <c:v>37.5</c:v>
                </c:pt>
                <c:pt idx="1020">
                  <c:v>37.5</c:v>
                </c:pt>
                <c:pt idx="1021">
                  <c:v>37.5</c:v>
                </c:pt>
                <c:pt idx="1022">
                  <c:v>37.5</c:v>
                </c:pt>
                <c:pt idx="1023">
                  <c:v>37.5</c:v>
                </c:pt>
                <c:pt idx="1024">
                  <c:v>37.5</c:v>
                </c:pt>
                <c:pt idx="1025">
                  <c:v>37.5</c:v>
                </c:pt>
                <c:pt idx="1026">
                  <c:v>37.5</c:v>
                </c:pt>
                <c:pt idx="1027">
                  <c:v>37.5</c:v>
                </c:pt>
                <c:pt idx="1028">
                  <c:v>37.5</c:v>
                </c:pt>
                <c:pt idx="1029">
                  <c:v>37.5</c:v>
                </c:pt>
                <c:pt idx="1030">
                  <c:v>37.5</c:v>
                </c:pt>
                <c:pt idx="1031">
                  <c:v>37.5</c:v>
                </c:pt>
                <c:pt idx="1032">
                  <c:v>37.5</c:v>
                </c:pt>
                <c:pt idx="1033">
                  <c:v>37.5</c:v>
                </c:pt>
                <c:pt idx="1034">
                  <c:v>37.5</c:v>
                </c:pt>
                <c:pt idx="1035">
                  <c:v>37.5</c:v>
                </c:pt>
                <c:pt idx="1036">
                  <c:v>37.5</c:v>
                </c:pt>
                <c:pt idx="1037">
                  <c:v>37.5</c:v>
                </c:pt>
                <c:pt idx="1038">
                  <c:v>37.5</c:v>
                </c:pt>
                <c:pt idx="1039">
                  <c:v>37.5</c:v>
                </c:pt>
                <c:pt idx="1040">
                  <c:v>37.5</c:v>
                </c:pt>
                <c:pt idx="1041">
                  <c:v>37.5</c:v>
                </c:pt>
                <c:pt idx="1042">
                  <c:v>37.5</c:v>
                </c:pt>
                <c:pt idx="1043">
                  <c:v>37.5</c:v>
                </c:pt>
                <c:pt idx="1044">
                  <c:v>37.5</c:v>
                </c:pt>
                <c:pt idx="1045">
                  <c:v>37.5</c:v>
                </c:pt>
                <c:pt idx="1046">
                  <c:v>37.5</c:v>
                </c:pt>
                <c:pt idx="1047">
                  <c:v>37.5</c:v>
                </c:pt>
                <c:pt idx="1048">
                  <c:v>37.5</c:v>
                </c:pt>
                <c:pt idx="1049">
                  <c:v>37.5</c:v>
                </c:pt>
                <c:pt idx="1050">
                  <c:v>37.5</c:v>
                </c:pt>
                <c:pt idx="1051">
                  <c:v>37.5</c:v>
                </c:pt>
                <c:pt idx="1052">
                  <c:v>37.5</c:v>
                </c:pt>
                <c:pt idx="1053">
                  <c:v>37.5</c:v>
                </c:pt>
                <c:pt idx="1054">
                  <c:v>37.5</c:v>
                </c:pt>
                <c:pt idx="1055">
                  <c:v>37.5</c:v>
                </c:pt>
                <c:pt idx="1056">
                  <c:v>37.5</c:v>
                </c:pt>
                <c:pt idx="1057">
                  <c:v>37.5</c:v>
                </c:pt>
                <c:pt idx="1058">
                  <c:v>37.5</c:v>
                </c:pt>
                <c:pt idx="1059">
                  <c:v>37.5</c:v>
                </c:pt>
                <c:pt idx="1060">
                  <c:v>37.5</c:v>
                </c:pt>
                <c:pt idx="1061">
                  <c:v>37.5</c:v>
                </c:pt>
                <c:pt idx="1062">
                  <c:v>37.5</c:v>
                </c:pt>
                <c:pt idx="1063">
                  <c:v>37.5</c:v>
                </c:pt>
                <c:pt idx="1064">
                  <c:v>37.5</c:v>
                </c:pt>
                <c:pt idx="1065">
                  <c:v>37.5</c:v>
                </c:pt>
                <c:pt idx="1066">
                  <c:v>37.5</c:v>
                </c:pt>
                <c:pt idx="1067">
                  <c:v>37.5</c:v>
                </c:pt>
                <c:pt idx="1068">
                  <c:v>37.5</c:v>
                </c:pt>
                <c:pt idx="1069">
                  <c:v>37.5</c:v>
                </c:pt>
                <c:pt idx="1070">
                  <c:v>37.5</c:v>
                </c:pt>
                <c:pt idx="1071">
                  <c:v>37.5</c:v>
                </c:pt>
                <c:pt idx="1072">
                  <c:v>37.667000000000002</c:v>
                </c:pt>
                <c:pt idx="1073">
                  <c:v>37.667000000000002</c:v>
                </c:pt>
                <c:pt idx="1074">
                  <c:v>37.667000000000002</c:v>
                </c:pt>
                <c:pt idx="1075">
                  <c:v>37.667000000000002</c:v>
                </c:pt>
                <c:pt idx="1076">
                  <c:v>37.667000000000002</c:v>
                </c:pt>
                <c:pt idx="1077">
                  <c:v>37.667000000000002</c:v>
                </c:pt>
                <c:pt idx="1078">
                  <c:v>37.667000000000002</c:v>
                </c:pt>
                <c:pt idx="1079">
                  <c:v>37.667000000000002</c:v>
                </c:pt>
                <c:pt idx="1080">
                  <c:v>37.667000000000002</c:v>
                </c:pt>
                <c:pt idx="1081">
                  <c:v>37.667000000000002</c:v>
                </c:pt>
                <c:pt idx="1082">
                  <c:v>37.667000000000002</c:v>
                </c:pt>
                <c:pt idx="1083">
                  <c:v>37.667000000000002</c:v>
                </c:pt>
                <c:pt idx="1084">
                  <c:v>37.667000000000002</c:v>
                </c:pt>
                <c:pt idx="1085">
                  <c:v>37.667000000000002</c:v>
                </c:pt>
                <c:pt idx="1086">
                  <c:v>37.667000000000002</c:v>
                </c:pt>
                <c:pt idx="1087">
                  <c:v>37.667000000000002</c:v>
                </c:pt>
                <c:pt idx="1088">
                  <c:v>37.667000000000002</c:v>
                </c:pt>
                <c:pt idx="1089">
                  <c:v>37.667000000000002</c:v>
                </c:pt>
                <c:pt idx="1090">
                  <c:v>37.667000000000002</c:v>
                </c:pt>
                <c:pt idx="1091">
                  <c:v>37.667000000000002</c:v>
                </c:pt>
                <c:pt idx="1092">
                  <c:v>37.667000000000002</c:v>
                </c:pt>
                <c:pt idx="1093">
                  <c:v>37.667000000000002</c:v>
                </c:pt>
                <c:pt idx="1094">
                  <c:v>37.5</c:v>
                </c:pt>
                <c:pt idx="1095">
                  <c:v>37.5</c:v>
                </c:pt>
                <c:pt idx="1096">
                  <c:v>37.5</c:v>
                </c:pt>
                <c:pt idx="1097">
                  <c:v>37.5</c:v>
                </c:pt>
                <c:pt idx="1098">
                  <c:v>37.5</c:v>
                </c:pt>
                <c:pt idx="1099">
                  <c:v>37.5</c:v>
                </c:pt>
                <c:pt idx="1100">
                  <c:v>37.5</c:v>
                </c:pt>
                <c:pt idx="1101">
                  <c:v>37.5</c:v>
                </c:pt>
                <c:pt idx="1102">
                  <c:v>37.5</c:v>
                </c:pt>
                <c:pt idx="1103">
                  <c:v>37.5</c:v>
                </c:pt>
                <c:pt idx="1104">
                  <c:v>37.5</c:v>
                </c:pt>
                <c:pt idx="1105">
                  <c:v>37.5</c:v>
                </c:pt>
                <c:pt idx="1106">
                  <c:v>37.5</c:v>
                </c:pt>
                <c:pt idx="1107">
                  <c:v>37.5</c:v>
                </c:pt>
                <c:pt idx="1108">
                  <c:v>37.5</c:v>
                </c:pt>
                <c:pt idx="1109">
                  <c:v>37.5</c:v>
                </c:pt>
                <c:pt idx="1110">
                  <c:v>37.5</c:v>
                </c:pt>
                <c:pt idx="1111">
                  <c:v>37.5</c:v>
                </c:pt>
                <c:pt idx="1112">
                  <c:v>37.5</c:v>
                </c:pt>
                <c:pt idx="1113">
                  <c:v>37.5</c:v>
                </c:pt>
                <c:pt idx="1114">
                  <c:v>37.5</c:v>
                </c:pt>
                <c:pt idx="1115">
                  <c:v>37.5</c:v>
                </c:pt>
                <c:pt idx="1116">
                  <c:v>37.5</c:v>
                </c:pt>
                <c:pt idx="1117">
                  <c:v>37.5</c:v>
                </c:pt>
                <c:pt idx="1118">
                  <c:v>37.5</c:v>
                </c:pt>
                <c:pt idx="1119">
                  <c:v>37.5</c:v>
                </c:pt>
                <c:pt idx="1120">
                  <c:v>37.5</c:v>
                </c:pt>
                <c:pt idx="1121">
                  <c:v>37.5</c:v>
                </c:pt>
                <c:pt idx="1122">
                  <c:v>37.5</c:v>
                </c:pt>
                <c:pt idx="1123">
                  <c:v>37.5</c:v>
                </c:pt>
                <c:pt idx="1124">
                  <c:v>37.5</c:v>
                </c:pt>
                <c:pt idx="1125">
                  <c:v>37.5</c:v>
                </c:pt>
                <c:pt idx="1126">
                  <c:v>37.5</c:v>
                </c:pt>
                <c:pt idx="1127">
                  <c:v>37.5</c:v>
                </c:pt>
                <c:pt idx="1128">
                  <c:v>37.5</c:v>
                </c:pt>
                <c:pt idx="1129">
                  <c:v>37.5</c:v>
                </c:pt>
                <c:pt idx="1130">
                  <c:v>37.5</c:v>
                </c:pt>
                <c:pt idx="1131">
                  <c:v>37.5</c:v>
                </c:pt>
                <c:pt idx="1132">
                  <c:v>37.5</c:v>
                </c:pt>
                <c:pt idx="1133">
                  <c:v>37.5</c:v>
                </c:pt>
                <c:pt idx="1134">
                  <c:v>37.5</c:v>
                </c:pt>
                <c:pt idx="1135">
                  <c:v>37.5</c:v>
                </c:pt>
                <c:pt idx="1136">
                  <c:v>37.5</c:v>
                </c:pt>
                <c:pt idx="1137">
                  <c:v>37.5</c:v>
                </c:pt>
                <c:pt idx="1138">
                  <c:v>37.5</c:v>
                </c:pt>
                <c:pt idx="1139">
                  <c:v>37.5</c:v>
                </c:pt>
                <c:pt idx="1140">
                  <c:v>37.5</c:v>
                </c:pt>
                <c:pt idx="1141">
                  <c:v>37.5</c:v>
                </c:pt>
                <c:pt idx="1142">
                  <c:v>37.5</c:v>
                </c:pt>
                <c:pt idx="1143">
                  <c:v>37.5</c:v>
                </c:pt>
                <c:pt idx="1144">
                  <c:v>37.5</c:v>
                </c:pt>
                <c:pt idx="1145">
                  <c:v>37.5</c:v>
                </c:pt>
                <c:pt idx="1146">
                  <c:v>37.5</c:v>
                </c:pt>
                <c:pt idx="1147">
                  <c:v>37.5</c:v>
                </c:pt>
                <c:pt idx="1148">
                  <c:v>37.5</c:v>
                </c:pt>
                <c:pt idx="1149">
                  <c:v>37.5</c:v>
                </c:pt>
                <c:pt idx="1150">
                  <c:v>37.5</c:v>
                </c:pt>
                <c:pt idx="1151">
                  <c:v>37.5</c:v>
                </c:pt>
                <c:pt idx="1152">
                  <c:v>37.5</c:v>
                </c:pt>
                <c:pt idx="1153">
                  <c:v>37.5</c:v>
                </c:pt>
                <c:pt idx="1154">
                  <c:v>37.5</c:v>
                </c:pt>
                <c:pt idx="1155">
                  <c:v>37.5</c:v>
                </c:pt>
                <c:pt idx="1156">
                  <c:v>37.5</c:v>
                </c:pt>
                <c:pt idx="1157">
                  <c:v>37.5</c:v>
                </c:pt>
                <c:pt idx="1158">
                  <c:v>37.5</c:v>
                </c:pt>
                <c:pt idx="1159">
                  <c:v>37.5</c:v>
                </c:pt>
                <c:pt idx="1160">
                  <c:v>37.5</c:v>
                </c:pt>
                <c:pt idx="1161">
                  <c:v>37.5</c:v>
                </c:pt>
                <c:pt idx="1162">
                  <c:v>37.5</c:v>
                </c:pt>
                <c:pt idx="1163">
                  <c:v>37.5</c:v>
                </c:pt>
                <c:pt idx="1164">
                  <c:v>37.5</c:v>
                </c:pt>
                <c:pt idx="1165">
                  <c:v>26</c:v>
                </c:pt>
                <c:pt idx="1166">
                  <c:v>28.25</c:v>
                </c:pt>
                <c:pt idx="1167">
                  <c:v>28.25</c:v>
                </c:pt>
                <c:pt idx="1168">
                  <c:v>28.25</c:v>
                </c:pt>
                <c:pt idx="1169">
                  <c:v>28.25</c:v>
                </c:pt>
                <c:pt idx="1170">
                  <c:v>28.25</c:v>
                </c:pt>
                <c:pt idx="1171">
                  <c:v>28.25</c:v>
                </c:pt>
                <c:pt idx="1172">
                  <c:v>28.25</c:v>
                </c:pt>
                <c:pt idx="1173">
                  <c:v>28.25</c:v>
                </c:pt>
                <c:pt idx="1174">
                  <c:v>28.25</c:v>
                </c:pt>
                <c:pt idx="1175">
                  <c:v>28.25</c:v>
                </c:pt>
                <c:pt idx="1176">
                  <c:v>20.5</c:v>
                </c:pt>
                <c:pt idx="1177">
                  <c:v>20.5</c:v>
                </c:pt>
                <c:pt idx="1178">
                  <c:v>20.5</c:v>
                </c:pt>
                <c:pt idx="1179">
                  <c:v>20.5</c:v>
                </c:pt>
                <c:pt idx="1180">
                  <c:v>20.5</c:v>
                </c:pt>
                <c:pt idx="1181">
                  <c:v>20.5</c:v>
                </c:pt>
                <c:pt idx="1182">
                  <c:v>20.5</c:v>
                </c:pt>
                <c:pt idx="1183">
                  <c:v>20.5</c:v>
                </c:pt>
                <c:pt idx="1184">
                  <c:v>20.5</c:v>
                </c:pt>
                <c:pt idx="1185">
                  <c:v>20.5</c:v>
                </c:pt>
                <c:pt idx="1186">
                  <c:v>20.5</c:v>
                </c:pt>
                <c:pt idx="1187">
                  <c:v>20.5</c:v>
                </c:pt>
                <c:pt idx="1188">
                  <c:v>20.5</c:v>
                </c:pt>
                <c:pt idx="1189">
                  <c:v>20.5</c:v>
                </c:pt>
                <c:pt idx="1190">
                  <c:v>20.5</c:v>
                </c:pt>
                <c:pt idx="1191">
                  <c:v>20.5</c:v>
                </c:pt>
                <c:pt idx="1192">
                  <c:v>20.5</c:v>
                </c:pt>
                <c:pt idx="1193">
                  <c:v>20.5</c:v>
                </c:pt>
                <c:pt idx="1194">
                  <c:v>20.5</c:v>
                </c:pt>
                <c:pt idx="1195">
                  <c:v>20.5</c:v>
                </c:pt>
                <c:pt idx="1196">
                  <c:v>20.5</c:v>
                </c:pt>
                <c:pt idx="1197">
                  <c:v>20.5</c:v>
                </c:pt>
                <c:pt idx="1198">
                  <c:v>20.5</c:v>
                </c:pt>
                <c:pt idx="1199">
                  <c:v>20.5</c:v>
                </c:pt>
                <c:pt idx="1200">
                  <c:v>20.5</c:v>
                </c:pt>
                <c:pt idx="1201">
                  <c:v>20.5</c:v>
                </c:pt>
                <c:pt idx="1202">
                  <c:v>20.5</c:v>
                </c:pt>
                <c:pt idx="1203">
                  <c:v>20.5</c:v>
                </c:pt>
                <c:pt idx="1204">
                  <c:v>20.5</c:v>
                </c:pt>
                <c:pt idx="1205">
                  <c:v>20.5</c:v>
                </c:pt>
                <c:pt idx="1206">
                  <c:v>20.5</c:v>
                </c:pt>
                <c:pt idx="1207">
                  <c:v>20.5</c:v>
                </c:pt>
                <c:pt idx="1208">
                  <c:v>20.5</c:v>
                </c:pt>
                <c:pt idx="1209">
                  <c:v>20.5</c:v>
                </c:pt>
                <c:pt idx="1210">
                  <c:v>20.5</c:v>
                </c:pt>
                <c:pt idx="1211">
                  <c:v>20.5</c:v>
                </c:pt>
                <c:pt idx="1212">
                  <c:v>20.5</c:v>
                </c:pt>
                <c:pt idx="1213">
                  <c:v>20.5</c:v>
                </c:pt>
                <c:pt idx="1214">
                  <c:v>20.5</c:v>
                </c:pt>
                <c:pt idx="1215">
                  <c:v>20.5</c:v>
                </c:pt>
                <c:pt idx="1216">
                  <c:v>20.5</c:v>
                </c:pt>
                <c:pt idx="1217">
                  <c:v>20.5</c:v>
                </c:pt>
                <c:pt idx="1218">
                  <c:v>20.5</c:v>
                </c:pt>
                <c:pt idx="1219">
                  <c:v>20.5</c:v>
                </c:pt>
                <c:pt idx="1220">
                  <c:v>20.5</c:v>
                </c:pt>
                <c:pt idx="1221">
                  <c:v>20.5</c:v>
                </c:pt>
                <c:pt idx="1222">
                  <c:v>20.5</c:v>
                </c:pt>
                <c:pt idx="1223">
                  <c:v>20.5</c:v>
                </c:pt>
                <c:pt idx="1224">
                  <c:v>20.5</c:v>
                </c:pt>
                <c:pt idx="1225">
                  <c:v>20.5</c:v>
                </c:pt>
                <c:pt idx="1226">
                  <c:v>20.5</c:v>
                </c:pt>
                <c:pt idx="1227">
                  <c:v>20.5</c:v>
                </c:pt>
                <c:pt idx="1228">
                  <c:v>20.5</c:v>
                </c:pt>
                <c:pt idx="1229">
                  <c:v>20.5</c:v>
                </c:pt>
                <c:pt idx="1230">
                  <c:v>20.5</c:v>
                </c:pt>
                <c:pt idx="1231">
                  <c:v>20.5</c:v>
                </c:pt>
                <c:pt idx="1232">
                  <c:v>20.5</c:v>
                </c:pt>
                <c:pt idx="1233">
                  <c:v>20.5</c:v>
                </c:pt>
                <c:pt idx="1234">
                  <c:v>20.5</c:v>
                </c:pt>
                <c:pt idx="1235">
                  <c:v>20.5</c:v>
                </c:pt>
                <c:pt idx="1236">
                  <c:v>20.5</c:v>
                </c:pt>
                <c:pt idx="1237">
                  <c:v>20.5</c:v>
                </c:pt>
                <c:pt idx="1238">
                  <c:v>20.5</c:v>
                </c:pt>
                <c:pt idx="1239">
                  <c:v>20.5</c:v>
                </c:pt>
                <c:pt idx="1240">
                  <c:v>20.5</c:v>
                </c:pt>
                <c:pt idx="1241">
                  <c:v>20.5</c:v>
                </c:pt>
                <c:pt idx="1242">
                  <c:v>20.5</c:v>
                </c:pt>
                <c:pt idx="1243">
                  <c:v>20.5</c:v>
                </c:pt>
                <c:pt idx="1244">
                  <c:v>20.5</c:v>
                </c:pt>
                <c:pt idx="1245">
                  <c:v>20.5</c:v>
                </c:pt>
                <c:pt idx="1246">
                  <c:v>3</c:v>
                </c:pt>
                <c:pt idx="1247">
                  <c:v>3</c:v>
                </c:pt>
                <c:pt idx="1248">
                  <c:v>3</c:v>
                </c:pt>
                <c:pt idx="1249">
                  <c:v>3</c:v>
                </c:pt>
                <c:pt idx="1250">
                  <c:v>3</c:v>
                </c:pt>
                <c:pt idx="1251">
                  <c:v>3</c:v>
                </c:pt>
                <c:pt idx="1252">
                  <c:v>3</c:v>
                </c:pt>
                <c:pt idx="1253">
                  <c:v>3</c:v>
                </c:pt>
                <c:pt idx="1254">
                  <c:v>20.5</c:v>
                </c:pt>
                <c:pt idx="1255">
                  <c:v>20.5</c:v>
                </c:pt>
                <c:pt idx="1256">
                  <c:v>20.5</c:v>
                </c:pt>
                <c:pt idx="1257">
                  <c:v>20.5</c:v>
                </c:pt>
                <c:pt idx="1258">
                  <c:v>20.5</c:v>
                </c:pt>
                <c:pt idx="1259">
                  <c:v>20.5</c:v>
                </c:pt>
                <c:pt idx="1260">
                  <c:v>20.5</c:v>
                </c:pt>
                <c:pt idx="1261">
                  <c:v>20.5</c:v>
                </c:pt>
                <c:pt idx="1262">
                  <c:v>20.5</c:v>
                </c:pt>
                <c:pt idx="1263">
                  <c:v>20.5</c:v>
                </c:pt>
                <c:pt idx="1264">
                  <c:v>20.5</c:v>
                </c:pt>
                <c:pt idx="1265">
                  <c:v>20.5</c:v>
                </c:pt>
                <c:pt idx="1266">
                  <c:v>20.5</c:v>
                </c:pt>
                <c:pt idx="1267">
                  <c:v>20.5</c:v>
                </c:pt>
                <c:pt idx="1268">
                  <c:v>20.5</c:v>
                </c:pt>
                <c:pt idx="1269">
                  <c:v>20.5</c:v>
                </c:pt>
                <c:pt idx="1270">
                  <c:v>20.5</c:v>
                </c:pt>
                <c:pt idx="1271">
                  <c:v>20.5</c:v>
                </c:pt>
                <c:pt idx="1272">
                  <c:v>20.5</c:v>
                </c:pt>
                <c:pt idx="1273">
                  <c:v>20.5</c:v>
                </c:pt>
                <c:pt idx="1274">
                  <c:v>20.5</c:v>
                </c:pt>
                <c:pt idx="1275">
                  <c:v>20.5</c:v>
                </c:pt>
                <c:pt idx="1276">
                  <c:v>20.5</c:v>
                </c:pt>
                <c:pt idx="1277">
                  <c:v>20.5</c:v>
                </c:pt>
                <c:pt idx="1278">
                  <c:v>20.5</c:v>
                </c:pt>
                <c:pt idx="1279">
                  <c:v>20.5</c:v>
                </c:pt>
                <c:pt idx="1280">
                  <c:v>20.5</c:v>
                </c:pt>
                <c:pt idx="1281">
                  <c:v>20.5</c:v>
                </c:pt>
                <c:pt idx="1282">
                  <c:v>20.5</c:v>
                </c:pt>
                <c:pt idx="1283">
                  <c:v>20.5</c:v>
                </c:pt>
                <c:pt idx="1284">
                  <c:v>20.5</c:v>
                </c:pt>
                <c:pt idx="1285">
                  <c:v>20.5</c:v>
                </c:pt>
                <c:pt idx="1286">
                  <c:v>20.5</c:v>
                </c:pt>
                <c:pt idx="1287">
                  <c:v>38</c:v>
                </c:pt>
                <c:pt idx="1288">
                  <c:v>38</c:v>
                </c:pt>
                <c:pt idx="1289">
                  <c:v>38</c:v>
                </c:pt>
                <c:pt idx="1290">
                  <c:v>38</c:v>
                </c:pt>
                <c:pt idx="1291">
                  <c:v>38</c:v>
                </c:pt>
                <c:pt idx="1292">
                  <c:v>38</c:v>
                </c:pt>
                <c:pt idx="1293">
                  <c:v>38</c:v>
                </c:pt>
                <c:pt idx="1294">
                  <c:v>38</c:v>
                </c:pt>
                <c:pt idx="1295">
                  <c:v>38</c:v>
                </c:pt>
                <c:pt idx="1296">
                  <c:v>38</c:v>
                </c:pt>
                <c:pt idx="1297">
                  <c:v>38</c:v>
                </c:pt>
                <c:pt idx="1298">
                  <c:v>38</c:v>
                </c:pt>
                <c:pt idx="1299">
                  <c:v>38</c:v>
                </c:pt>
                <c:pt idx="1300">
                  <c:v>38</c:v>
                </c:pt>
                <c:pt idx="1301">
                  <c:v>38</c:v>
                </c:pt>
                <c:pt idx="1302">
                  <c:v>38</c:v>
                </c:pt>
                <c:pt idx="1303">
                  <c:v>38</c:v>
                </c:pt>
                <c:pt idx="1304">
                  <c:v>38</c:v>
                </c:pt>
                <c:pt idx="1305">
                  <c:v>38</c:v>
                </c:pt>
                <c:pt idx="1306">
                  <c:v>38</c:v>
                </c:pt>
                <c:pt idx="1307">
                  <c:v>38</c:v>
                </c:pt>
                <c:pt idx="1308">
                  <c:v>38</c:v>
                </c:pt>
                <c:pt idx="1309">
                  <c:v>38</c:v>
                </c:pt>
                <c:pt idx="1310">
                  <c:v>38</c:v>
                </c:pt>
                <c:pt idx="1311">
                  <c:v>38</c:v>
                </c:pt>
                <c:pt idx="1312">
                  <c:v>38</c:v>
                </c:pt>
                <c:pt idx="1313">
                  <c:v>38</c:v>
                </c:pt>
                <c:pt idx="1314">
                  <c:v>38</c:v>
                </c:pt>
                <c:pt idx="1315">
                  <c:v>38</c:v>
                </c:pt>
                <c:pt idx="1316">
                  <c:v>38</c:v>
                </c:pt>
                <c:pt idx="1317">
                  <c:v>38</c:v>
                </c:pt>
                <c:pt idx="1318">
                  <c:v>38</c:v>
                </c:pt>
                <c:pt idx="1319">
                  <c:v>38</c:v>
                </c:pt>
                <c:pt idx="1320">
                  <c:v>38</c:v>
                </c:pt>
                <c:pt idx="1321">
                  <c:v>38</c:v>
                </c:pt>
                <c:pt idx="1322">
                  <c:v>38</c:v>
                </c:pt>
                <c:pt idx="1323">
                  <c:v>38</c:v>
                </c:pt>
                <c:pt idx="1324">
                  <c:v>38</c:v>
                </c:pt>
                <c:pt idx="1325">
                  <c:v>38</c:v>
                </c:pt>
                <c:pt idx="1326">
                  <c:v>38</c:v>
                </c:pt>
                <c:pt idx="1327">
                  <c:v>38</c:v>
                </c:pt>
                <c:pt idx="1328">
                  <c:v>38</c:v>
                </c:pt>
                <c:pt idx="1329">
                  <c:v>38</c:v>
                </c:pt>
                <c:pt idx="1330">
                  <c:v>38</c:v>
                </c:pt>
                <c:pt idx="1331">
                  <c:v>38</c:v>
                </c:pt>
                <c:pt idx="1332">
                  <c:v>38</c:v>
                </c:pt>
                <c:pt idx="1333">
                  <c:v>38</c:v>
                </c:pt>
                <c:pt idx="1334">
                  <c:v>38</c:v>
                </c:pt>
                <c:pt idx="1335">
                  <c:v>38</c:v>
                </c:pt>
                <c:pt idx="1336">
                  <c:v>38</c:v>
                </c:pt>
                <c:pt idx="1337">
                  <c:v>38</c:v>
                </c:pt>
                <c:pt idx="1338">
                  <c:v>38</c:v>
                </c:pt>
                <c:pt idx="1339">
                  <c:v>38</c:v>
                </c:pt>
                <c:pt idx="1340">
                  <c:v>38</c:v>
                </c:pt>
                <c:pt idx="1341">
                  <c:v>38</c:v>
                </c:pt>
                <c:pt idx="1342">
                  <c:v>38</c:v>
                </c:pt>
                <c:pt idx="1343">
                  <c:v>38</c:v>
                </c:pt>
                <c:pt idx="1344">
                  <c:v>38</c:v>
                </c:pt>
                <c:pt idx="1345">
                  <c:v>38</c:v>
                </c:pt>
                <c:pt idx="1346">
                  <c:v>38</c:v>
                </c:pt>
                <c:pt idx="1347">
                  <c:v>38</c:v>
                </c:pt>
                <c:pt idx="1348">
                  <c:v>38</c:v>
                </c:pt>
                <c:pt idx="1349">
                  <c:v>38</c:v>
                </c:pt>
                <c:pt idx="1350">
                  <c:v>38</c:v>
                </c:pt>
                <c:pt idx="1351">
                  <c:v>38</c:v>
                </c:pt>
                <c:pt idx="1352">
                  <c:v>38</c:v>
                </c:pt>
                <c:pt idx="1353">
                  <c:v>38</c:v>
                </c:pt>
                <c:pt idx="1354">
                  <c:v>38</c:v>
                </c:pt>
                <c:pt idx="1355">
                  <c:v>38</c:v>
                </c:pt>
                <c:pt idx="1356">
                  <c:v>38</c:v>
                </c:pt>
                <c:pt idx="1357">
                  <c:v>38</c:v>
                </c:pt>
                <c:pt idx="1358">
                  <c:v>38</c:v>
                </c:pt>
                <c:pt idx="1359">
                  <c:v>38</c:v>
                </c:pt>
                <c:pt idx="1360">
                  <c:v>38</c:v>
                </c:pt>
                <c:pt idx="1361">
                  <c:v>38</c:v>
                </c:pt>
                <c:pt idx="1362">
                  <c:v>38</c:v>
                </c:pt>
                <c:pt idx="1363">
                  <c:v>38</c:v>
                </c:pt>
                <c:pt idx="1364">
                  <c:v>38</c:v>
                </c:pt>
                <c:pt idx="1365">
                  <c:v>38</c:v>
                </c:pt>
                <c:pt idx="1366">
                  <c:v>38</c:v>
                </c:pt>
                <c:pt idx="1367">
                  <c:v>38</c:v>
                </c:pt>
                <c:pt idx="1368">
                  <c:v>38</c:v>
                </c:pt>
                <c:pt idx="1369">
                  <c:v>38</c:v>
                </c:pt>
                <c:pt idx="1370">
                  <c:v>38</c:v>
                </c:pt>
                <c:pt idx="1371">
                  <c:v>38</c:v>
                </c:pt>
                <c:pt idx="1372">
                  <c:v>38</c:v>
                </c:pt>
                <c:pt idx="1373">
                  <c:v>38</c:v>
                </c:pt>
                <c:pt idx="1374">
                  <c:v>38</c:v>
                </c:pt>
                <c:pt idx="1375">
                  <c:v>38</c:v>
                </c:pt>
                <c:pt idx="1376">
                  <c:v>38</c:v>
                </c:pt>
                <c:pt idx="1377">
                  <c:v>38</c:v>
                </c:pt>
                <c:pt idx="1378">
                  <c:v>38</c:v>
                </c:pt>
                <c:pt idx="1379">
                  <c:v>38</c:v>
                </c:pt>
                <c:pt idx="1380">
                  <c:v>38</c:v>
                </c:pt>
                <c:pt idx="1381">
                  <c:v>38</c:v>
                </c:pt>
                <c:pt idx="1382">
                  <c:v>38</c:v>
                </c:pt>
                <c:pt idx="1383">
                  <c:v>38</c:v>
                </c:pt>
                <c:pt idx="1384">
                  <c:v>38</c:v>
                </c:pt>
                <c:pt idx="1385">
                  <c:v>38</c:v>
                </c:pt>
                <c:pt idx="1386">
                  <c:v>38</c:v>
                </c:pt>
                <c:pt idx="1387">
                  <c:v>38</c:v>
                </c:pt>
                <c:pt idx="1388">
                  <c:v>38</c:v>
                </c:pt>
                <c:pt idx="1389">
                  <c:v>38</c:v>
                </c:pt>
                <c:pt idx="1390">
                  <c:v>38</c:v>
                </c:pt>
                <c:pt idx="1391">
                  <c:v>38</c:v>
                </c:pt>
                <c:pt idx="1392">
                  <c:v>38</c:v>
                </c:pt>
                <c:pt idx="1393">
                  <c:v>38</c:v>
                </c:pt>
                <c:pt idx="1394">
                  <c:v>38</c:v>
                </c:pt>
                <c:pt idx="1395">
                  <c:v>38</c:v>
                </c:pt>
                <c:pt idx="1396">
                  <c:v>38</c:v>
                </c:pt>
                <c:pt idx="1397">
                  <c:v>38</c:v>
                </c:pt>
                <c:pt idx="1398">
                  <c:v>38</c:v>
                </c:pt>
                <c:pt idx="1399">
                  <c:v>38</c:v>
                </c:pt>
                <c:pt idx="1400">
                  <c:v>38</c:v>
                </c:pt>
                <c:pt idx="1401">
                  <c:v>38</c:v>
                </c:pt>
                <c:pt idx="1402">
                  <c:v>38</c:v>
                </c:pt>
                <c:pt idx="1403">
                  <c:v>38</c:v>
                </c:pt>
                <c:pt idx="1404">
                  <c:v>38</c:v>
                </c:pt>
                <c:pt idx="1405">
                  <c:v>38</c:v>
                </c:pt>
                <c:pt idx="1406">
                  <c:v>38</c:v>
                </c:pt>
                <c:pt idx="1407">
                  <c:v>38</c:v>
                </c:pt>
                <c:pt idx="1408">
                  <c:v>38</c:v>
                </c:pt>
                <c:pt idx="1409">
                  <c:v>38</c:v>
                </c:pt>
                <c:pt idx="1410">
                  <c:v>38</c:v>
                </c:pt>
                <c:pt idx="1411">
                  <c:v>38</c:v>
                </c:pt>
                <c:pt idx="1412">
                  <c:v>38</c:v>
                </c:pt>
                <c:pt idx="1413">
                  <c:v>38</c:v>
                </c:pt>
                <c:pt idx="1414">
                  <c:v>38</c:v>
                </c:pt>
                <c:pt idx="1415">
                  <c:v>38</c:v>
                </c:pt>
                <c:pt idx="1416">
                  <c:v>38</c:v>
                </c:pt>
                <c:pt idx="1417">
                  <c:v>38</c:v>
                </c:pt>
                <c:pt idx="1418">
                  <c:v>38</c:v>
                </c:pt>
                <c:pt idx="1419">
                  <c:v>38</c:v>
                </c:pt>
                <c:pt idx="1420">
                  <c:v>38</c:v>
                </c:pt>
                <c:pt idx="1421">
                  <c:v>38</c:v>
                </c:pt>
                <c:pt idx="1422">
                  <c:v>38</c:v>
                </c:pt>
                <c:pt idx="1423">
                  <c:v>38</c:v>
                </c:pt>
                <c:pt idx="1424">
                  <c:v>38</c:v>
                </c:pt>
                <c:pt idx="1425">
                  <c:v>38</c:v>
                </c:pt>
                <c:pt idx="1426">
                  <c:v>38</c:v>
                </c:pt>
                <c:pt idx="1427">
                  <c:v>38</c:v>
                </c:pt>
                <c:pt idx="1428">
                  <c:v>38</c:v>
                </c:pt>
                <c:pt idx="1429">
                  <c:v>38</c:v>
                </c:pt>
                <c:pt idx="1430">
                  <c:v>38</c:v>
                </c:pt>
                <c:pt idx="1431">
                  <c:v>38</c:v>
                </c:pt>
                <c:pt idx="1432">
                  <c:v>38</c:v>
                </c:pt>
                <c:pt idx="1433">
                  <c:v>38</c:v>
                </c:pt>
                <c:pt idx="1434">
                  <c:v>38</c:v>
                </c:pt>
                <c:pt idx="1435">
                  <c:v>38</c:v>
                </c:pt>
                <c:pt idx="1436">
                  <c:v>38</c:v>
                </c:pt>
                <c:pt idx="1437">
                  <c:v>38</c:v>
                </c:pt>
                <c:pt idx="1438">
                  <c:v>38</c:v>
                </c:pt>
                <c:pt idx="1439">
                  <c:v>38</c:v>
                </c:pt>
                <c:pt idx="1440">
                  <c:v>38</c:v>
                </c:pt>
                <c:pt idx="1441">
                  <c:v>38</c:v>
                </c:pt>
                <c:pt idx="1442">
                  <c:v>38</c:v>
                </c:pt>
                <c:pt idx="1443">
                  <c:v>38</c:v>
                </c:pt>
                <c:pt idx="1444">
                  <c:v>38</c:v>
                </c:pt>
                <c:pt idx="1445">
                  <c:v>38</c:v>
                </c:pt>
                <c:pt idx="1446">
                  <c:v>38</c:v>
                </c:pt>
                <c:pt idx="1447">
                  <c:v>38</c:v>
                </c:pt>
                <c:pt idx="1448">
                  <c:v>38</c:v>
                </c:pt>
                <c:pt idx="1449">
                  <c:v>38</c:v>
                </c:pt>
                <c:pt idx="1450">
                  <c:v>38</c:v>
                </c:pt>
                <c:pt idx="1451">
                  <c:v>38</c:v>
                </c:pt>
                <c:pt idx="1452">
                  <c:v>38</c:v>
                </c:pt>
                <c:pt idx="1453">
                  <c:v>38</c:v>
                </c:pt>
                <c:pt idx="1454">
                  <c:v>38</c:v>
                </c:pt>
                <c:pt idx="1455">
                  <c:v>38</c:v>
                </c:pt>
                <c:pt idx="1456">
                  <c:v>38</c:v>
                </c:pt>
                <c:pt idx="1457">
                  <c:v>38</c:v>
                </c:pt>
                <c:pt idx="1458">
                  <c:v>38</c:v>
                </c:pt>
                <c:pt idx="1459">
                  <c:v>38</c:v>
                </c:pt>
                <c:pt idx="1460">
                  <c:v>38</c:v>
                </c:pt>
                <c:pt idx="1461">
                  <c:v>38</c:v>
                </c:pt>
                <c:pt idx="1462">
                  <c:v>38</c:v>
                </c:pt>
                <c:pt idx="1463">
                  <c:v>38</c:v>
                </c:pt>
                <c:pt idx="1464">
                  <c:v>38</c:v>
                </c:pt>
                <c:pt idx="1465">
                  <c:v>38</c:v>
                </c:pt>
                <c:pt idx="1466">
                  <c:v>38</c:v>
                </c:pt>
                <c:pt idx="1467">
                  <c:v>38</c:v>
                </c:pt>
                <c:pt idx="1468">
                  <c:v>38</c:v>
                </c:pt>
                <c:pt idx="1469">
                  <c:v>38</c:v>
                </c:pt>
                <c:pt idx="1470">
                  <c:v>38</c:v>
                </c:pt>
                <c:pt idx="1471">
                  <c:v>38</c:v>
                </c:pt>
                <c:pt idx="1472">
                  <c:v>38</c:v>
                </c:pt>
                <c:pt idx="1473">
                  <c:v>38</c:v>
                </c:pt>
                <c:pt idx="1474">
                  <c:v>38</c:v>
                </c:pt>
                <c:pt idx="1475">
                  <c:v>38</c:v>
                </c:pt>
                <c:pt idx="1476">
                  <c:v>38</c:v>
                </c:pt>
                <c:pt idx="1477">
                  <c:v>38</c:v>
                </c:pt>
                <c:pt idx="1478">
                  <c:v>38</c:v>
                </c:pt>
                <c:pt idx="1479">
                  <c:v>38</c:v>
                </c:pt>
                <c:pt idx="1480">
                  <c:v>38</c:v>
                </c:pt>
                <c:pt idx="1481">
                  <c:v>38</c:v>
                </c:pt>
                <c:pt idx="1482">
                  <c:v>38</c:v>
                </c:pt>
                <c:pt idx="1483">
                  <c:v>38</c:v>
                </c:pt>
                <c:pt idx="1484">
                  <c:v>38</c:v>
                </c:pt>
                <c:pt idx="1485">
                  <c:v>38</c:v>
                </c:pt>
                <c:pt idx="1486">
                  <c:v>38</c:v>
                </c:pt>
                <c:pt idx="1487">
                  <c:v>38</c:v>
                </c:pt>
                <c:pt idx="1488">
                  <c:v>38</c:v>
                </c:pt>
                <c:pt idx="1489">
                  <c:v>38</c:v>
                </c:pt>
                <c:pt idx="1490">
                  <c:v>38</c:v>
                </c:pt>
                <c:pt idx="1491">
                  <c:v>38</c:v>
                </c:pt>
                <c:pt idx="1492">
                  <c:v>38</c:v>
                </c:pt>
                <c:pt idx="1493">
                  <c:v>38</c:v>
                </c:pt>
                <c:pt idx="1494">
                  <c:v>38</c:v>
                </c:pt>
                <c:pt idx="1495">
                  <c:v>38</c:v>
                </c:pt>
                <c:pt idx="1496">
                  <c:v>38</c:v>
                </c:pt>
                <c:pt idx="1497">
                  <c:v>38</c:v>
                </c:pt>
                <c:pt idx="1498">
                  <c:v>38</c:v>
                </c:pt>
                <c:pt idx="1499">
                  <c:v>38</c:v>
                </c:pt>
                <c:pt idx="1500">
                  <c:v>38</c:v>
                </c:pt>
                <c:pt idx="1501">
                  <c:v>38</c:v>
                </c:pt>
                <c:pt idx="1502">
                  <c:v>38</c:v>
                </c:pt>
                <c:pt idx="1503">
                  <c:v>38</c:v>
                </c:pt>
                <c:pt idx="1504">
                  <c:v>38</c:v>
                </c:pt>
                <c:pt idx="1505">
                  <c:v>38</c:v>
                </c:pt>
                <c:pt idx="1506">
                  <c:v>38</c:v>
                </c:pt>
                <c:pt idx="1507">
                  <c:v>38</c:v>
                </c:pt>
                <c:pt idx="1508">
                  <c:v>38</c:v>
                </c:pt>
                <c:pt idx="1509">
                  <c:v>38</c:v>
                </c:pt>
                <c:pt idx="1510">
                  <c:v>38</c:v>
                </c:pt>
                <c:pt idx="1511">
                  <c:v>38</c:v>
                </c:pt>
                <c:pt idx="1512">
                  <c:v>38</c:v>
                </c:pt>
                <c:pt idx="1513">
                  <c:v>38</c:v>
                </c:pt>
                <c:pt idx="1514">
                  <c:v>38</c:v>
                </c:pt>
                <c:pt idx="1515">
                  <c:v>38</c:v>
                </c:pt>
                <c:pt idx="1516">
                  <c:v>38</c:v>
                </c:pt>
                <c:pt idx="1517">
                  <c:v>38</c:v>
                </c:pt>
                <c:pt idx="1518">
                  <c:v>38</c:v>
                </c:pt>
                <c:pt idx="1519">
                  <c:v>38</c:v>
                </c:pt>
                <c:pt idx="1520">
                  <c:v>38</c:v>
                </c:pt>
                <c:pt idx="1521">
                  <c:v>38</c:v>
                </c:pt>
                <c:pt idx="1522">
                  <c:v>38</c:v>
                </c:pt>
                <c:pt idx="1523">
                  <c:v>38</c:v>
                </c:pt>
                <c:pt idx="1524">
                  <c:v>38</c:v>
                </c:pt>
                <c:pt idx="1525">
                  <c:v>38</c:v>
                </c:pt>
                <c:pt idx="1526">
                  <c:v>38</c:v>
                </c:pt>
                <c:pt idx="1527">
                  <c:v>38</c:v>
                </c:pt>
                <c:pt idx="1528">
                  <c:v>38</c:v>
                </c:pt>
                <c:pt idx="1529">
                  <c:v>38</c:v>
                </c:pt>
                <c:pt idx="1530">
                  <c:v>38</c:v>
                </c:pt>
                <c:pt idx="1531">
                  <c:v>38</c:v>
                </c:pt>
                <c:pt idx="1532">
                  <c:v>38</c:v>
                </c:pt>
                <c:pt idx="1533">
                  <c:v>38</c:v>
                </c:pt>
                <c:pt idx="1534">
                  <c:v>38</c:v>
                </c:pt>
                <c:pt idx="1535">
                  <c:v>38</c:v>
                </c:pt>
                <c:pt idx="1536">
                  <c:v>38</c:v>
                </c:pt>
                <c:pt idx="1537">
                  <c:v>38</c:v>
                </c:pt>
                <c:pt idx="1538">
                  <c:v>38</c:v>
                </c:pt>
                <c:pt idx="1539">
                  <c:v>38</c:v>
                </c:pt>
                <c:pt idx="1540">
                  <c:v>38</c:v>
                </c:pt>
                <c:pt idx="1541">
                  <c:v>38</c:v>
                </c:pt>
                <c:pt idx="1542">
                  <c:v>38</c:v>
                </c:pt>
                <c:pt idx="1543">
                  <c:v>38</c:v>
                </c:pt>
                <c:pt idx="1544">
                  <c:v>38</c:v>
                </c:pt>
                <c:pt idx="1545">
                  <c:v>38</c:v>
                </c:pt>
                <c:pt idx="1546">
                  <c:v>38</c:v>
                </c:pt>
                <c:pt idx="1547">
                  <c:v>38</c:v>
                </c:pt>
                <c:pt idx="1548">
                  <c:v>38</c:v>
                </c:pt>
                <c:pt idx="1549">
                  <c:v>38</c:v>
                </c:pt>
                <c:pt idx="1550">
                  <c:v>38</c:v>
                </c:pt>
                <c:pt idx="1551">
                  <c:v>38</c:v>
                </c:pt>
                <c:pt idx="1552">
                  <c:v>38</c:v>
                </c:pt>
                <c:pt idx="1553">
                  <c:v>38</c:v>
                </c:pt>
                <c:pt idx="1554">
                  <c:v>38</c:v>
                </c:pt>
                <c:pt idx="1555">
                  <c:v>38</c:v>
                </c:pt>
                <c:pt idx="1556">
                  <c:v>38</c:v>
                </c:pt>
                <c:pt idx="1557">
                  <c:v>38</c:v>
                </c:pt>
                <c:pt idx="1558">
                  <c:v>38</c:v>
                </c:pt>
                <c:pt idx="1559">
                  <c:v>38</c:v>
                </c:pt>
                <c:pt idx="1560">
                  <c:v>38</c:v>
                </c:pt>
                <c:pt idx="1561">
                  <c:v>38</c:v>
                </c:pt>
                <c:pt idx="1562">
                  <c:v>38</c:v>
                </c:pt>
                <c:pt idx="1563">
                  <c:v>38</c:v>
                </c:pt>
                <c:pt idx="1564">
                  <c:v>38</c:v>
                </c:pt>
                <c:pt idx="1565">
                  <c:v>38</c:v>
                </c:pt>
                <c:pt idx="1566">
                  <c:v>38</c:v>
                </c:pt>
                <c:pt idx="1567">
                  <c:v>38</c:v>
                </c:pt>
                <c:pt idx="1568">
                  <c:v>38</c:v>
                </c:pt>
                <c:pt idx="1569">
                  <c:v>38</c:v>
                </c:pt>
                <c:pt idx="1570">
                  <c:v>38</c:v>
                </c:pt>
                <c:pt idx="1571">
                  <c:v>38</c:v>
                </c:pt>
                <c:pt idx="1572">
                  <c:v>38</c:v>
                </c:pt>
                <c:pt idx="1573">
                  <c:v>38</c:v>
                </c:pt>
                <c:pt idx="1574">
                  <c:v>38</c:v>
                </c:pt>
                <c:pt idx="1575">
                  <c:v>38</c:v>
                </c:pt>
                <c:pt idx="1576">
                  <c:v>38</c:v>
                </c:pt>
                <c:pt idx="1577">
                  <c:v>38</c:v>
                </c:pt>
                <c:pt idx="1578">
                  <c:v>38</c:v>
                </c:pt>
                <c:pt idx="1579">
                  <c:v>38</c:v>
                </c:pt>
                <c:pt idx="1580">
                  <c:v>38</c:v>
                </c:pt>
                <c:pt idx="1581">
                  <c:v>38</c:v>
                </c:pt>
                <c:pt idx="1582">
                  <c:v>38</c:v>
                </c:pt>
                <c:pt idx="1583">
                  <c:v>38</c:v>
                </c:pt>
                <c:pt idx="1584">
                  <c:v>38</c:v>
                </c:pt>
                <c:pt idx="1585">
                  <c:v>38</c:v>
                </c:pt>
                <c:pt idx="1586">
                  <c:v>38</c:v>
                </c:pt>
                <c:pt idx="1587">
                  <c:v>38</c:v>
                </c:pt>
                <c:pt idx="1588">
                  <c:v>38</c:v>
                </c:pt>
                <c:pt idx="1589">
                  <c:v>38</c:v>
                </c:pt>
                <c:pt idx="1590">
                  <c:v>38</c:v>
                </c:pt>
                <c:pt idx="1591">
                  <c:v>38</c:v>
                </c:pt>
                <c:pt idx="1592">
                  <c:v>38</c:v>
                </c:pt>
                <c:pt idx="1593">
                  <c:v>38</c:v>
                </c:pt>
                <c:pt idx="1594">
                  <c:v>38</c:v>
                </c:pt>
                <c:pt idx="1595">
                  <c:v>38</c:v>
                </c:pt>
                <c:pt idx="1596">
                  <c:v>38</c:v>
                </c:pt>
                <c:pt idx="1597">
                  <c:v>38</c:v>
                </c:pt>
                <c:pt idx="1598">
                  <c:v>38</c:v>
                </c:pt>
                <c:pt idx="1599">
                  <c:v>38</c:v>
                </c:pt>
                <c:pt idx="1600">
                  <c:v>38</c:v>
                </c:pt>
                <c:pt idx="1601">
                  <c:v>38</c:v>
                </c:pt>
                <c:pt idx="1602">
                  <c:v>38</c:v>
                </c:pt>
                <c:pt idx="1603">
                  <c:v>38</c:v>
                </c:pt>
                <c:pt idx="1604">
                  <c:v>38</c:v>
                </c:pt>
                <c:pt idx="1605">
                  <c:v>38</c:v>
                </c:pt>
                <c:pt idx="1606">
                  <c:v>38</c:v>
                </c:pt>
                <c:pt idx="1607">
                  <c:v>38</c:v>
                </c:pt>
                <c:pt idx="1608">
                  <c:v>38</c:v>
                </c:pt>
                <c:pt idx="1609">
                  <c:v>38</c:v>
                </c:pt>
                <c:pt idx="1610">
                  <c:v>38</c:v>
                </c:pt>
                <c:pt idx="1611">
                  <c:v>38</c:v>
                </c:pt>
                <c:pt idx="1612">
                  <c:v>38</c:v>
                </c:pt>
                <c:pt idx="1613">
                  <c:v>38</c:v>
                </c:pt>
                <c:pt idx="1614">
                  <c:v>38</c:v>
                </c:pt>
                <c:pt idx="1615">
                  <c:v>38</c:v>
                </c:pt>
                <c:pt idx="1616">
                  <c:v>38</c:v>
                </c:pt>
                <c:pt idx="1617">
                  <c:v>38</c:v>
                </c:pt>
                <c:pt idx="1618">
                  <c:v>38</c:v>
                </c:pt>
                <c:pt idx="1619">
                  <c:v>38</c:v>
                </c:pt>
                <c:pt idx="1620">
                  <c:v>38</c:v>
                </c:pt>
                <c:pt idx="1621">
                  <c:v>38</c:v>
                </c:pt>
                <c:pt idx="1622">
                  <c:v>38</c:v>
                </c:pt>
                <c:pt idx="1623">
                  <c:v>38</c:v>
                </c:pt>
                <c:pt idx="1624">
                  <c:v>38</c:v>
                </c:pt>
                <c:pt idx="1625">
                  <c:v>38</c:v>
                </c:pt>
                <c:pt idx="1626">
                  <c:v>38</c:v>
                </c:pt>
                <c:pt idx="1627">
                  <c:v>38</c:v>
                </c:pt>
                <c:pt idx="1628">
                  <c:v>38</c:v>
                </c:pt>
                <c:pt idx="1629">
                  <c:v>38</c:v>
                </c:pt>
                <c:pt idx="1630">
                  <c:v>38</c:v>
                </c:pt>
                <c:pt idx="1631">
                  <c:v>38</c:v>
                </c:pt>
                <c:pt idx="1632">
                  <c:v>38</c:v>
                </c:pt>
                <c:pt idx="1633">
                  <c:v>38</c:v>
                </c:pt>
                <c:pt idx="1634">
                  <c:v>38</c:v>
                </c:pt>
                <c:pt idx="1635">
                  <c:v>38</c:v>
                </c:pt>
                <c:pt idx="1636">
                  <c:v>38</c:v>
                </c:pt>
                <c:pt idx="1637">
                  <c:v>38</c:v>
                </c:pt>
                <c:pt idx="1638">
                  <c:v>38</c:v>
                </c:pt>
                <c:pt idx="1639">
                  <c:v>38</c:v>
                </c:pt>
                <c:pt idx="1640">
                  <c:v>38</c:v>
                </c:pt>
                <c:pt idx="1641">
                  <c:v>38</c:v>
                </c:pt>
                <c:pt idx="1642">
                  <c:v>38</c:v>
                </c:pt>
                <c:pt idx="1643">
                  <c:v>38</c:v>
                </c:pt>
                <c:pt idx="1644">
                  <c:v>38</c:v>
                </c:pt>
                <c:pt idx="1645">
                  <c:v>38</c:v>
                </c:pt>
                <c:pt idx="1646">
                  <c:v>38</c:v>
                </c:pt>
                <c:pt idx="1647">
                  <c:v>38</c:v>
                </c:pt>
                <c:pt idx="1648">
                  <c:v>38</c:v>
                </c:pt>
                <c:pt idx="1649">
                  <c:v>38</c:v>
                </c:pt>
                <c:pt idx="1650">
                  <c:v>38</c:v>
                </c:pt>
                <c:pt idx="1651">
                  <c:v>38</c:v>
                </c:pt>
                <c:pt idx="1652">
                  <c:v>38</c:v>
                </c:pt>
                <c:pt idx="1653">
                  <c:v>38</c:v>
                </c:pt>
                <c:pt idx="1654">
                  <c:v>38</c:v>
                </c:pt>
                <c:pt idx="1655">
                  <c:v>38</c:v>
                </c:pt>
                <c:pt idx="1656">
                  <c:v>38</c:v>
                </c:pt>
                <c:pt idx="1657">
                  <c:v>38</c:v>
                </c:pt>
                <c:pt idx="1658">
                  <c:v>38</c:v>
                </c:pt>
                <c:pt idx="1659">
                  <c:v>38</c:v>
                </c:pt>
                <c:pt idx="1660">
                  <c:v>38</c:v>
                </c:pt>
                <c:pt idx="1661">
                  <c:v>38</c:v>
                </c:pt>
                <c:pt idx="1662">
                  <c:v>38</c:v>
                </c:pt>
                <c:pt idx="1663">
                  <c:v>38</c:v>
                </c:pt>
                <c:pt idx="1664">
                  <c:v>38</c:v>
                </c:pt>
                <c:pt idx="1665">
                  <c:v>38</c:v>
                </c:pt>
                <c:pt idx="1666">
                  <c:v>38</c:v>
                </c:pt>
                <c:pt idx="1667">
                  <c:v>38</c:v>
                </c:pt>
                <c:pt idx="1668">
                  <c:v>38</c:v>
                </c:pt>
                <c:pt idx="1669">
                  <c:v>38</c:v>
                </c:pt>
                <c:pt idx="1670">
                  <c:v>38</c:v>
                </c:pt>
                <c:pt idx="1671">
                  <c:v>38</c:v>
                </c:pt>
                <c:pt idx="1672">
                  <c:v>38</c:v>
                </c:pt>
                <c:pt idx="1673">
                  <c:v>38</c:v>
                </c:pt>
                <c:pt idx="1674">
                  <c:v>38</c:v>
                </c:pt>
                <c:pt idx="1675">
                  <c:v>38</c:v>
                </c:pt>
                <c:pt idx="1676">
                  <c:v>38</c:v>
                </c:pt>
                <c:pt idx="1677">
                  <c:v>38</c:v>
                </c:pt>
                <c:pt idx="1678">
                  <c:v>38</c:v>
                </c:pt>
                <c:pt idx="1679">
                  <c:v>38</c:v>
                </c:pt>
                <c:pt idx="1680">
                  <c:v>38</c:v>
                </c:pt>
                <c:pt idx="1681">
                  <c:v>38</c:v>
                </c:pt>
                <c:pt idx="1682">
                  <c:v>38</c:v>
                </c:pt>
                <c:pt idx="1683">
                  <c:v>38</c:v>
                </c:pt>
                <c:pt idx="1684">
                  <c:v>38</c:v>
                </c:pt>
                <c:pt idx="1685">
                  <c:v>38</c:v>
                </c:pt>
                <c:pt idx="1686">
                  <c:v>38</c:v>
                </c:pt>
                <c:pt idx="1687">
                  <c:v>38</c:v>
                </c:pt>
                <c:pt idx="1688">
                  <c:v>38</c:v>
                </c:pt>
                <c:pt idx="1689">
                  <c:v>38</c:v>
                </c:pt>
                <c:pt idx="1690">
                  <c:v>38</c:v>
                </c:pt>
                <c:pt idx="1691">
                  <c:v>38</c:v>
                </c:pt>
                <c:pt idx="1692">
                  <c:v>38</c:v>
                </c:pt>
                <c:pt idx="1693">
                  <c:v>38</c:v>
                </c:pt>
                <c:pt idx="1694">
                  <c:v>38</c:v>
                </c:pt>
                <c:pt idx="1695">
                  <c:v>38</c:v>
                </c:pt>
                <c:pt idx="1696">
                  <c:v>38</c:v>
                </c:pt>
                <c:pt idx="1697">
                  <c:v>38</c:v>
                </c:pt>
                <c:pt idx="1698">
                  <c:v>38</c:v>
                </c:pt>
                <c:pt idx="1699">
                  <c:v>38</c:v>
                </c:pt>
                <c:pt idx="1700">
                  <c:v>38</c:v>
                </c:pt>
                <c:pt idx="1701">
                  <c:v>38</c:v>
                </c:pt>
                <c:pt idx="1702">
                  <c:v>38</c:v>
                </c:pt>
                <c:pt idx="1703">
                  <c:v>38</c:v>
                </c:pt>
                <c:pt idx="1704">
                  <c:v>38</c:v>
                </c:pt>
                <c:pt idx="1705">
                  <c:v>38</c:v>
                </c:pt>
                <c:pt idx="1706">
                  <c:v>38</c:v>
                </c:pt>
                <c:pt idx="1707">
                  <c:v>38</c:v>
                </c:pt>
                <c:pt idx="1708">
                  <c:v>38</c:v>
                </c:pt>
                <c:pt idx="1709">
                  <c:v>38</c:v>
                </c:pt>
                <c:pt idx="1710">
                  <c:v>38</c:v>
                </c:pt>
                <c:pt idx="1711">
                  <c:v>38</c:v>
                </c:pt>
                <c:pt idx="1712">
                  <c:v>38</c:v>
                </c:pt>
                <c:pt idx="1713">
                  <c:v>38</c:v>
                </c:pt>
                <c:pt idx="1714">
                  <c:v>38</c:v>
                </c:pt>
                <c:pt idx="1715">
                  <c:v>38</c:v>
                </c:pt>
                <c:pt idx="1716">
                  <c:v>38</c:v>
                </c:pt>
                <c:pt idx="1717">
                  <c:v>38</c:v>
                </c:pt>
                <c:pt idx="1718">
                  <c:v>38</c:v>
                </c:pt>
                <c:pt idx="1719">
                  <c:v>38</c:v>
                </c:pt>
                <c:pt idx="1720">
                  <c:v>38</c:v>
                </c:pt>
                <c:pt idx="1721">
                  <c:v>38</c:v>
                </c:pt>
                <c:pt idx="1722">
                  <c:v>38</c:v>
                </c:pt>
                <c:pt idx="1723">
                  <c:v>38</c:v>
                </c:pt>
                <c:pt idx="1724">
                  <c:v>38</c:v>
                </c:pt>
                <c:pt idx="1725">
                  <c:v>38</c:v>
                </c:pt>
                <c:pt idx="1726">
                  <c:v>38</c:v>
                </c:pt>
                <c:pt idx="1727">
                  <c:v>38</c:v>
                </c:pt>
                <c:pt idx="1728">
                  <c:v>38</c:v>
                </c:pt>
                <c:pt idx="1729">
                  <c:v>38</c:v>
                </c:pt>
                <c:pt idx="1730">
                  <c:v>38</c:v>
                </c:pt>
                <c:pt idx="1731">
                  <c:v>38</c:v>
                </c:pt>
                <c:pt idx="1732">
                  <c:v>38</c:v>
                </c:pt>
                <c:pt idx="1733">
                  <c:v>38</c:v>
                </c:pt>
                <c:pt idx="1734">
                  <c:v>38</c:v>
                </c:pt>
                <c:pt idx="1735">
                  <c:v>38</c:v>
                </c:pt>
                <c:pt idx="1736">
                  <c:v>38</c:v>
                </c:pt>
                <c:pt idx="1737">
                  <c:v>38</c:v>
                </c:pt>
                <c:pt idx="1738">
                  <c:v>38</c:v>
                </c:pt>
                <c:pt idx="1739">
                  <c:v>38</c:v>
                </c:pt>
                <c:pt idx="1740">
                  <c:v>38</c:v>
                </c:pt>
                <c:pt idx="1741">
                  <c:v>38</c:v>
                </c:pt>
                <c:pt idx="1742">
                  <c:v>38</c:v>
                </c:pt>
                <c:pt idx="1743">
                  <c:v>38</c:v>
                </c:pt>
                <c:pt idx="1744">
                  <c:v>38</c:v>
                </c:pt>
                <c:pt idx="1745">
                  <c:v>38</c:v>
                </c:pt>
                <c:pt idx="1746">
                  <c:v>38</c:v>
                </c:pt>
                <c:pt idx="1747">
                  <c:v>38</c:v>
                </c:pt>
                <c:pt idx="1748">
                  <c:v>38</c:v>
                </c:pt>
                <c:pt idx="1749">
                  <c:v>38</c:v>
                </c:pt>
                <c:pt idx="1750">
                  <c:v>38</c:v>
                </c:pt>
                <c:pt idx="1751">
                  <c:v>38</c:v>
                </c:pt>
                <c:pt idx="1752">
                  <c:v>38</c:v>
                </c:pt>
                <c:pt idx="1753">
                  <c:v>38</c:v>
                </c:pt>
                <c:pt idx="1754">
                  <c:v>38</c:v>
                </c:pt>
                <c:pt idx="1755">
                  <c:v>38</c:v>
                </c:pt>
                <c:pt idx="1756">
                  <c:v>38</c:v>
                </c:pt>
                <c:pt idx="1757">
                  <c:v>38</c:v>
                </c:pt>
                <c:pt idx="1758">
                  <c:v>38</c:v>
                </c:pt>
                <c:pt idx="1759">
                  <c:v>38</c:v>
                </c:pt>
                <c:pt idx="1760">
                  <c:v>38</c:v>
                </c:pt>
                <c:pt idx="1761">
                  <c:v>38</c:v>
                </c:pt>
                <c:pt idx="1762">
                  <c:v>38</c:v>
                </c:pt>
                <c:pt idx="1763">
                  <c:v>38</c:v>
                </c:pt>
                <c:pt idx="1764">
                  <c:v>38</c:v>
                </c:pt>
                <c:pt idx="1765">
                  <c:v>38</c:v>
                </c:pt>
                <c:pt idx="1766">
                  <c:v>38</c:v>
                </c:pt>
                <c:pt idx="1767">
                  <c:v>38</c:v>
                </c:pt>
                <c:pt idx="1768">
                  <c:v>38</c:v>
                </c:pt>
                <c:pt idx="1769">
                  <c:v>38</c:v>
                </c:pt>
                <c:pt idx="1770">
                  <c:v>38</c:v>
                </c:pt>
                <c:pt idx="1771">
                  <c:v>38</c:v>
                </c:pt>
                <c:pt idx="1772">
                  <c:v>38</c:v>
                </c:pt>
                <c:pt idx="1773">
                  <c:v>38</c:v>
                </c:pt>
                <c:pt idx="1774">
                  <c:v>38</c:v>
                </c:pt>
                <c:pt idx="1775">
                  <c:v>38</c:v>
                </c:pt>
                <c:pt idx="1776">
                  <c:v>38</c:v>
                </c:pt>
                <c:pt idx="1777">
                  <c:v>38</c:v>
                </c:pt>
                <c:pt idx="1778">
                  <c:v>38</c:v>
                </c:pt>
                <c:pt idx="1779">
                  <c:v>38</c:v>
                </c:pt>
                <c:pt idx="1780">
                  <c:v>38</c:v>
                </c:pt>
                <c:pt idx="1781">
                  <c:v>38</c:v>
                </c:pt>
                <c:pt idx="1782">
                  <c:v>38</c:v>
                </c:pt>
                <c:pt idx="1783">
                  <c:v>38</c:v>
                </c:pt>
                <c:pt idx="1784">
                  <c:v>38</c:v>
                </c:pt>
                <c:pt idx="1785">
                  <c:v>38</c:v>
                </c:pt>
                <c:pt idx="1786">
                  <c:v>38</c:v>
                </c:pt>
                <c:pt idx="1787">
                  <c:v>38</c:v>
                </c:pt>
                <c:pt idx="1788">
                  <c:v>38</c:v>
                </c:pt>
                <c:pt idx="1789">
                  <c:v>38</c:v>
                </c:pt>
                <c:pt idx="1790">
                  <c:v>38</c:v>
                </c:pt>
                <c:pt idx="1791">
                  <c:v>38</c:v>
                </c:pt>
                <c:pt idx="1792">
                  <c:v>38</c:v>
                </c:pt>
                <c:pt idx="1793">
                  <c:v>38</c:v>
                </c:pt>
                <c:pt idx="1794">
                  <c:v>38</c:v>
                </c:pt>
                <c:pt idx="1795">
                  <c:v>38</c:v>
                </c:pt>
                <c:pt idx="1796">
                  <c:v>36.667000000000002</c:v>
                </c:pt>
                <c:pt idx="1797">
                  <c:v>36.667000000000002</c:v>
                </c:pt>
                <c:pt idx="1798">
                  <c:v>36.667000000000002</c:v>
                </c:pt>
                <c:pt idx="1799">
                  <c:v>36.667000000000002</c:v>
                </c:pt>
                <c:pt idx="1800">
                  <c:v>36.667000000000002</c:v>
                </c:pt>
                <c:pt idx="1801">
                  <c:v>36.667000000000002</c:v>
                </c:pt>
                <c:pt idx="1802">
                  <c:v>36.667000000000002</c:v>
                </c:pt>
                <c:pt idx="1803">
                  <c:v>36.667000000000002</c:v>
                </c:pt>
                <c:pt idx="1804">
                  <c:v>36.667000000000002</c:v>
                </c:pt>
                <c:pt idx="1805">
                  <c:v>36.667000000000002</c:v>
                </c:pt>
                <c:pt idx="1806">
                  <c:v>36.667000000000002</c:v>
                </c:pt>
                <c:pt idx="1807">
                  <c:v>36.667000000000002</c:v>
                </c:pt>
                <c:pt idx="1808">
                  <c:v>36.667000000000002</c:v>
                </c:pt>
                <c:pt idx="1809">
                  <c:v>36.667000000000002</c:v>
                </c:pt>
                <c:pt idx="1810">
                  <c:v>36.667000000000002</c:v>
                </c:pt>
                <c:pt idx="1811">
                  <c:v>36.667000000000002</c:v>
                </c:pt>
                <c:pt idx="1812">
                  <c:v>36.667000000000002</c:v>
                </c:pt>
                <c:pt idx="1813">
                  <c:v>36.667000000000002</c:v>
                </c:pt>
                <c:pt idx="1814">
                  <c:v>36.667000000000002</c:v>
                </c:pt>
                <c:pt idx="1815">
                  <c:v>36.667000000000002</c:v>
                </c:pt>
                <c:pt idx="1816">
                  <c:v>36.667000000000002</c:v>
                </c:pt>
                <c:pt idx="1817">
                  <c:v>36.667000000000002</c:v>
                </c:pt>
                <c:pt idx="1818">
                  <c:v>36.667000000000002</c:v>
                </c:pt>
                <c:pt idx="1819">
                  <c:v>36.667000000000002</c:v>
                </c:pt>
                <c:pt idx="1820">
                  <c:v>36.667000000000002</c:v>
                </c:pt>
                <c:pt idx="1821">
                  <c:v>36.667000000000002</c:v>
                </c:pt>
                <c:pt idx="1822">
                  <c:v>36</c:v>
                </c:pt>
                <c:pt idx="1823">
                  <c:v>36</c:v>
                </c:pt>
                <c:pt idx="1824">
                  <c:v>36</c:v>
                </c:pt>
                <c:pt idx="1825">
                  <c:v>36</c:v>
                </c:pt>
                <c:pt idx="1826">
                  <c:v>36</c:v>
                </c:pt>
                <c:pt idx="1827">
                  <c:v>36</c:v>
                </c:pt>
                <c:pt idx="1828">
                  <c:v>36</c:v>
                </c:pt>
                <c:pt idx="1829">
                  <c:v>36</c:v>
                </c:pt>
                <c:pt idx="1830">
                  <c:v>36</c:v>
                </c:pt>
                <c:pt idx="1831">
                  <c:v>36</c:v>
                </c:pt>
                <c:pt idx="1832">
                  <c:v>36</c:v>
                </c:pt>
                <c:pt idx="1833">
                  <c:v>36</c:v>
                </c:pt>
                <c:pt idx="1834">
                  <c:v>36</c:v>
                </c:pt>
                <c:pt idx="1835">
                  <c:v>36</c:v>
                </c:pt>
                <c:pt idx="1836">
                  <c:v>36</c:v>
                </c:pt>
                <c:pt idx="1837">
                  <c:v>36</c:v>
                </c:pt>
                <c:pt idx="1838">
                  <c:v>36</c:v>
                </c:pt>
                <c:pt idx="1839">
                  <c:v>36</c:v>
                </c:pt>
                <c:pt idx="1840">
                  <c:v>36</c:v>
                </c:pt>
                <c:pt idx="1841">
                  <c:v>36</c:v>
                </c:pt>
                <c:pt idx="1842">
                  <c:v>36</c:v>
                </c:pt>
                <c:pt idx="1843">
                  <c:v>36</c:v>
                </c:pt>
                <c:pt idx="1844">
                  <c:v>36</c:v>
                </c:pt>
                <c:pt idx="1845">
                  <c:v>36</c:v>
                </c:pt>
                <c:pt idx="1846">
                  <c:v>36</c:v>
                </c:pt>
                <c:pt idx="1847">
                  <c:v>36</c:v>
                </c:pt>
                <c:pt idx="1848">
                  <c:v>36</c:v>
                </c:pt>
                <c:pt idx="1849">
                  <c:v>36</c:v>
                </c:pt>
                <c:pt idx="1850">
                  <c:v>36</c:v>
                </c:pt>
                <c:pt idx="1851">
                  <c:v>36</c:v>
                </c:pt>
                <c:pt idx="1852">
                  <c:v>36</c:v>
                </c:pt>
                <c:pt idx="1853">
                  <c:v>36</c:v>
                </c:pt>
                <c:pt idx="1854">
                  <c:v>36</c:v>
                </c:pt>
                <c:pt idx="1855">
                  <c:v>36</c:v>
                </c:pt>
                <c:pt idx="1856">
                  <c:v>36</c:v>
                </c:pt>
                <c:pt idx="1857">
                  <c:v>36</c:v>
                </c:pt>
                <c:pt idx="1858">
                  <c:v>36</c:v>
                </c:pt>
                <c:pt idx="1859">
                  <c:v>36</c:v>
                </c:pt>
                <c:pt idx="1860">
                  <c:v>36</c:v>
                </c:pt>
                <c:pt idx="1861">
                  <c:v>36</c:v>
                </c:pt>
                <c:pt idx="1862">
                  <c:v>36</c:v>
                </c:pt>
                <c:pt idx="1863">
                  <c:v>36</c:v>
                </c:pt>
                <c:pt idx="1864">
                  <c:v>36</c:v>
                </c:pt>
                <c:pt idx="1865">
                  <c:v>36</c:v>
                </c:pt>
                <c:pt idx="1866">
                  <c:v>36</c:v>
                </c:pt>
                <c:pt idx="1867">
                  <c:v>36</c:v>
                </c:pt>
                <c:pt idx="1868">
                  <c:v>36</c:v>
                </c:pt>
                <c:pt idx="1869">
                  <c:v>36</c:v>
                </c:pt>
                <c:pt idx="1870">
                  <c:v>36</c:v>
                </c:pt>
                <c:pt idx="1871">
                  <c:v>36</c:v>
                </c:pt>
                <c:pt idx="1872">
                  <c:v>36</c:v>
                </c:pt>
                <c:pt idx="1873">
                  <c:v>36</c:v>
                </c:pt>
                <c:pt idx="1874">
                  <c:v>36</c:v>
                </c:pt>
                <c:pt idx="1875">
                  <c:v>36</c:v>
                </c:pt>
                <c:pt idx="1876">
                  <c:v>36</c:v>
                </c:pt>
                <c:pt idx="1877">
                  <c:v>36</c:v>
                </c:pt>
                <c:pt idx="1878">
                  <c:v>36</c:v>
                </c:pt>
                <c:pt idx="1879">
                  <c:v>36</c:v>
                </c:pt>
                <c:pt idx="1880">
                  <c:v>36</c:v>
                </c:pt>
                <c:pt idx="1881">
                  <c:v>36</c:v>
                </c:pt>
                <c:pt idx="1882">
                  <c:v>36</c:v>
                </c:pt>
                <c:pt idx="1883">
                  <c:v>36</c:v>
                </c:pt>
                <c:pt idx="1884">
                  <c:v>36</c:v>
                </c:pt>
                <c:pt idx="1885">
                  <c:v>36</c:v>
                </c:pt>
                <c:pt idx="1886">
                  <c:v>36</c:v>
                </c:pt>
                <c:pt idx="1887">
                  <c:v>36</c:v>
                </c:pt>
                <c:pt idx="1888">
                  <c:v>36</c:v>
                </c:pt>
                <c:pt idx="1889">
                  <c:v>36</c:v>
                </c:pt>
                <c:pt idx="1890">
                  <c:v>36</c:v>
                </c:pt>
                <c:pt idx="1891">
                  <c:v>35.332999999999998</c:v>
                </c:pt>
                <c:pt idx="1892">
                  <c:v>35.332999999999998</c:v>
                </c:pt>
                <c:pt idx="1893">
                  <c:v>35.332999999999998</c:v>
                </c:pt>
                <c:pt idx="1894">
                  <c:v>35.332999999999998</c:v>
                </c:pt>
                <c:pt idx="1895">
                  <c:v>35.332999999999998</c:v>
                </c:pt>
                <c:pt idx="1896">
                  <c:v>35.332999999999998</c:v>
                </c:pt>
                <c:pt idx="1897">
                  <c:v>35.332999999999998</c:v>
                </c:pt>
                <c:pt idx="1898">
                  <c:v>35.332999999999998</c:v>
                </c:pt>
                <c:pt idx="1899">
                  <c:v>35.332999999999998</c:v>
                </c:pt>
                <c:pt idx="1900">
                  <c:v>35.332999999999998</c:v>
                </c:pt>
                <c:pt idx="1901">
                  <c:v>35.332999999999998</c:v>
                </c:pt>
                <c:pt idx="1902">
                  <c:v>35.332999999999998</c:v>
                </c:pt>
                <c:pt idx="1903">
                  <c:v>35.332999999999998</c:v>
                </c:pt>
                <c:pt idx="1904">
                  <c:v>35.332999999999998</c:v>
                </c:pt>
                <c:pt idx="1905">
                  <c:v>35.332999999999998</c:v>
                </c:pt>
                <c:pt idx="1906">
                  <c:v>35.332999999999998</c:v>
                </c:pt>
                <c:pt idx="1907">
                  <c:v>35.332999999999998</c:v>
                </c:pt>
                <c:pt idx="1908">
                  <c:v>35.332999999999998</c:v>
                </c:pt>
                <c:pt idx="1909">
                  <c:v>35.332999999999998</c:v>
                </c:pt>
                <c:pt idx="1910">
                  <c:v>35.332999999999998</c:v>
                </c:pt>
                <c:pt idx="1911">
                  <c:v>35.332999999999998</c:v>
                </c:pt>
                <c:pt idx="1912">
                  <c:v>35.332999999999998</c:v>
                </c:pt>
                <c:pt idx="1913">
                  <c:v>35.332999999999998</c:v>
                </c:pt>
                <c:pt idx="1914">
                  <c:v>35.332999999999998</c:v>
                </c:pt>
                <c:pt idx="1915">
                  <c:v>35.332999999999998</c:v>
                </c:pt>
                <c:pt idx="1916">
                  <c:v>35.332999999999998</c:v>
                </c:pt>
                <c:pt idx="1917">
                  <c:v>35.332999999999998</c:v>
                </c:pt>
                <c:pt idx="1918">
                  <c:v>35.332999999999998</c:v>
                </c:pt>
                <c:pt idx="1919">
                  <c:v>35.332999999999998</c:v>
                </c:pt>
                <c:pt idx="1920">
                  <c:v>35.332999999999998</c:v>
                </c:pt>
                <c:pt idx="1921">
                  <c:v>36</c:v>
                </c:pt>
                <c:pt idx="1922">
                  <c:v>36</c:v>
                </c:pt>
                <c:pt idx="1923">
                  <c:v>35.332999999999998</c:v>
                </c:pt>
                <c:pt idx="1924">
                  <c:v>35.332999999999998</c:v>
                </c:pt>
                <c:pt idx="1925">
                  <c:v>35.332999999999998</c:v>
                </c:pt>
                <c:pt idx="1926">
                  <c:v>35.332999999999998</c:v>
                </c:pt>
                <c:pt idx="1927">
                  <c:v>35.332999999999998</c:v>
                </c:pt>
                <c:pt idx="1928">
                  <c:v>35.332999999999998</c:v>
                </c:pt>
                <c:pt idx="1929">
                  <c:v>35.332999999999998</c:v>
                </c:pt>
                <c:pt idx="1930">
                  <c:v>35.332999999999998</c:v>
                </c:pt>
                <c:pt idx="1931">
                  <c:v>35.332999999999998</c:v>
                </c:pt>
                <c:pt idx="1932">
                  <c:v>35.332999999999998</c:v>
                </c:pt>
                <c:pt idx="1933">
                  <c:v>35.332999999999998</c:v>
                </c:pt>
                <c:pt idx="1934">
                  <c:v>35.332999999999998</c:v>
                </c:pt>
                <c:pt idx="1935">
                  <c:v>35.332999999999998</c:v>
                </c:pt>
                <c:pt idx="1936">
                  <c:v>35.332999999999998</c:v>
                </c:pt>
                <c:pt idx="1937">
                  <c:v>35.332999999999998</c:v>
                </c:pt>
                <c:pt idx="1938">
                  <c:v>35.332999999999998</c:v>
                </c:pt>
                <c:pt idx="1939">
                  <c:v>35.332999999999998</c:v>
                </c:pt>
                <c:pt idx="1940">
                  <c:v>35.332999999999998</c:v>
                </c:pt>
                <c:pt idx="1941">
                  <c:v>35.332999999999998</c:v>
                </c:pt>
                <c:pt idx="1942">
                  <c:v>35.332999999999998</c:v>
                </c:pt>
                <c:pt idx="1943">
                  <c:v>35.332999999999998</c:v>
                </c:pt>
                <c:pt idx="1944">
                  <c:v>35.332999999999998</c:v>
                </c:pt>
                <c:pt idx="1945">
                  <c:v>35.332999999999998</c:v>
                </c:pt>
                <c:pt idx="1946">
                  <c:v>35.332999999999998</c:v>
                </c:pt>
                <c:pt idx="1947">
                  <c:v>35.332999999999998</c:v>
                </c:pt>
                <c:pt idx="1948">
                  <c:v>35.332999999999998</c:v>
                </c:pt>
                <c:pt idx="1949">
                  <c:v>35.332999999999998</c:v>
                </c:pt>
                <c:pt idx="1950">
                  <c:v>35.332999999999998</c:v>
                </c:pt>
                <c:pt idx="1951">
                  <c:v>35.332999999999998</c:v>
                </c:pt>
                <c:pt idx="1952">
                  <c:v>36</c:v>
                </c:pt>
                <c:pt idx="1953">
                  <c:v>36</c:v>
                </c:pt>
                <c:pt idx="1954">
                  <c:v>36</c:v>
                </c:pt>
                <c:pt idx="1955">
                  <c:v>36</c:v>
                </c:pt>
                <c:pt idx="1956">
                  <c:v>36</c:v>
                </c:pt>
                <c:pt idx="1957">
                  <c:v>36</c:v>
                </c:pt>
                <c:pt idx="1958">
                  <c:v>36</c:v>
                </c:pt>
                <c:pt idx="1959">
                  <c:v>36</c:v>
                </c:pt>
                <c:pt idx="1960">
                  <c:v>35.332999999999998</c:v>
                </c:pt>
                <c:pt idx="1961">
                  <c:v>35.332999999999998</c:v>
                </c:pt>
                <c:pt idx="1962">
                  <c:v>36</c:v>
                </c:pt>
                <c:pt idx="1963">
                  <c:v>36</c:v>
                </c:pt>
                <c:pt idx="1964">
                  <c:v>36</c:v>
                </c:pt>
                <c:pt idx="1965">
                  <c:v>36</c:v>
                </c:pt>
                <c:pt idx="1966">
                  <c:v>36</c:v>
                </c:pt>
                <c:pt idx="1967">
                  <c:v>36</c:v>
                </c:pt>
                <c:pt idx="1968">
                  <c:v>36</c:v>
                </c:pt>
                <c:pt idx="1969">
                  <c:v>36</c:v>
                </c:pt>
                <c:pt idx="1970">
                  <c:v>36</c:v>
                </c:pt>
                <c:pt idx="1971">
                  <c:v>36</c:v>
                </c:pt>
                <c:pt idx="1972">
                  <c:v>36</c:v>
                </c:pt>
                <c:pt idx="1973">
                  <c:v>36</c:v>
                </c:pt>
                <c:pt idx="1974">
                  <c:v>36</c:v>
                </c:pt>
                <c:pt idx="1975">
                  <c:v>36</c:v>
                </c:pt>
                <c:pt idx="1976">
                  <c:v>36</c:v>
                </c:pt>
                <c:pt idx="1977">
                  <c:v>36</c:v>
                </c:pt>
                <c:pt idx="1978">
                  <c:v>36</c:v>
                </c:pt>
                <c:pt idx="1979">
                  <c:v>36</c:v>
                </c:pt>
                <c:pt idx="1980">
                  <c:v>35.332999999999998</c:v>
                </c:pt>
                <c:pt idx="1981">
                  <c:v>35.332999999999998</c:v>
                </c:pt>
                <c:pt idx="1982">
                  <c:v>36</c:v>
                </c:pt>
                <c:pt idx="1983">
                  <c:v>36</c:v>
                </c:pt>
                <c:pt idx="1984">
                  <c:v>36</c:v>
                </c:pt>
                <c:pt idx="1985">
                  <c:v>36</c:v>
                </c:pt>
                <c:pt idx="1986">
                  <c:v>36</c:v>
                </c:pt>
                <c:pt idx="1987">
                  <c:v>36</c:v>
                </c:pt>
                <c:pt idx="1988">
                  <c:v>36</c:v>
                </c:pt>
                <c:pt idx="1989">
                  <c:v>36</c:v>
                </c:pt>
                <c:pt idx="1990">
                  <c:v>36</c:v>
                </c:pt>
                <c:pt idx="1991">
                  <c:v>36</c:v>
                </c:pt>
                <c:pt idx="1992">
                  <c:v>36</c:v>
                </c:pt>
                <c:pt idx="1993">
                  <c:v>36</c:v>
                </c:pt>
                <c:pt idx="1994">
                  <c:v>36</c:v>
                </c:pt>
                <c:pt idx="1995">
                  <c:v>36</c:v>
                </c:pt>
                <c:pt idx="1996">
                  <c:v>36</c:v>
                </c:pt>
                <c:pt idx="1997">
                  <c:v>36</c:v>
                </c:pt>
                <c:pt idx="1998">
                  <c:v>36</c:v>
                </c:pt>
                <c:pt idx="1999">
                  <c:v>36</c:v>
                </c:pt>
                <c:pt idx="2000">
                  <c:v>36</c:v>
                </c:pt>
                <c:pt idx="2001">
                  <c:v>36</c:v>
                </c:pt>
                <c:pt idx="2002">
                  <c:v>36</c:v>
                </c:pt>
                <c:pt idx="2003">
                  <c:v>36</c:v>
                </c:pt>
                <c:pt idx="2004">
                  <c:v>36</c:v>
                </c:pt>
                <c:pt idx="2005">
                  <c:v>36</c:v>
                </c:pt>
                <c:pt idx="2006">
                  <c:v>36</c:v>
                </c:pt>
                <c:pt idx="2007">
                  <c:v>36</c:v>
                </c:pt>
                <c:pt idx="2008">
                  <c:v>36</c:v>
                </c:pt>
                <c:pt idx="2009">
                  <c:v>36</c:v>
                </c:pt>
                <c:pt idx="2010">
                  <c:v>36</c:v>
                </c:pt>
                <c:pt idx="2011">
                  <c:v>36</c:v>
                </c:pt>
                <c:pt idx="2012">
                  <c:v>36</c:v>
                </c:pt>
                <c:pt idx="2013">
                  <c:v>36</c:v>
                </c:pt>
                <c:pt idx="2014">
                  <c:v>36</c:v>
                </c:pt>
                <c:pt idx="2015">
                  <c:v>36</c:v>
                </c:pt>
                <c:pt idx="2016">
                  <c:v>36</c:v>
                </c:pt>
                <c:pt idx="2017">
                  <c:v>36</c:v>
                </c:pt>
                <c:pt idx="2018">
                  <c:v>36</c:v>
                </c:pt>
                <c:pt idx="2019">
                  <c:v>36</c:v>
                </c:pt>
                <c:pt idx="2020">
                  <c:v>36</c:v>
                </c:pt>
                <c:pt idx="2021">
                  <c:v>36</c:v>
                </c:pt>
                <c:pt idx="2022">
                  <c:v>36</c:v>
                </c:pt>
                <c:pt idx="2023">
                  <c:v>36</c:v>
                </c:pt>
                <c:pt idx="2024">
                  <c:v>36</c:v>
                </c:pt>
                <c:pt idx="2025">
                  <c:v>36</c:v>
                </c:pt>
                <c:pt idx="2026">
                  <c:v>36</c:v>
                </c:pt>
                <c:pt idx="2027">
                  <c:v>36</c:v>
                </c:pt>
                <c:pt idx="2028">
                  <c:v>36</c:v>
                </c:pt>
                <c:pt idx="2029">
                  <c:v>36</c:v>
                </c:pt>
                <c:pt idx="2030">
                  <c:v>36</c:v>
                </c:pt>
                <c:pt idx="2031">
                  <c:v>36</c:v>
                </c:pt>
                <c:pt idx="2032">
                  <c:v>36</c:v>
                </c:pt>
                <c:pt idx="2033">
                  <c:v>36</c:v>
                </c:pt>
                <c:pt idx="2034">
                  <c:v>36</c:v>
                </c:pt>
                <c:pt idx="2035">
                  <c:v>36</c:v>
                </c:pt>
                <c:pt idx="2036">
                  <c:v>36</c:v>
                </c:pt>
                <c:pt idx="2037">
                  <c:v>36</c:v>
                </c:pt>
                <c:pt idx="2038">
                  <c:v>36</c:v>
                </c:pt>
                <c:pt idx="2039">
                  <c:v>36</c:v>
                </c:pt>
                <c:pt idx="2040">
                  <c:v>36</c:v>
                </c:pt>
                <c:pt idx="2041">
                  <c:v>36</c:v>
                </c:pt>
                <c:pt idx="2042">
                  <c:v>36</c:v>
                </c:pt>
                <c:pt idx="2043">
                  <c:v>36</c:v>
                </c:pt>
                <c:pt idx="2044">
                  <c:v>36</c:v>
                </c:pt>
                <c:pt idx="2045">
                  <c:v>36</c:v>
                </c:pt>
                <c:pt idx="2046">
                  <c:v>36</c:v>
                </c:pt>
                <c:pt idx="2047">
                  <c:v>36</c:v>
                </c:pt>
                <c:pt idx="2048">
                  <c:v>36</c:v>
                </c:pt>
                <c:pt idx="2049">
                  <c:v>36</c:v>
                </c:pt>
                <c:pt idx="2050">
                  <c:v>36</c:v>
                </c:pt>
                <c:pt idx="2051">
                  <c:v>36</c:v>
                </c:pt>
                <c:pt idx="2052">
                  <c:v>36</c:v>
                </c:pt>
                <c:pt idx="2053">
                  <c:v>36</c:v>
                </c:pt>
                <c:pt idx="2054">
                  <c:v>36</c:v>
                </c:pt>
                <c:pt idx="2055">
                  <c:v>36</c:v>
                </c:pt>
                <c:pt idx="2056">
                  <c:v>36</c:v>
                </c:pt>
                <c:pt idx="2057">
                  <c:v>36</c:v>
                </c:pt>
                <c:pt idx="2058">
                  <c:v>36</c:v>
                </c:pt>
                <c:pt idx="2059">
                  <c:v>36</c:v>
                </c:pt>
                <c:pt idx="2060">
                  <c:v>36</c:v>
                </c:pt>
                <c:pt idx="2061">
                  <c:v>36</c:v>
                </c:pt>
                <c:pt idx="2062">
                  <c:v>36</c:v>
                </c:pt>
                <c:pt idx="2063">
                  <c:v>36</c:v>
                </c:pt>
                <c:pt idx="2064">
                  <c:v>36</c:v>
                </c:pt>
                <c:pt idx="2065">
                  <c:v>36</c:v>
                </c:pt>
                <c:pt idx="2066">
                  <c:v>36</c:v>
                </c:pt>
                <c:pt idx="2067">
                  <c:v>36</c:v>
                </c:pt>
                <c:pt idx="2068">
                  <c:v>36</c:v>
                </c:pt>
                <c:pt idx="2069">
                  <c:v>36</c:v>
                </c:pt>
                <c:pt idx="2070">
                  <c:v>36</c:v>
                </c:pt>
                <c:pt idx="2071">
                  <c:v>36</c:v>
                </c:pt>
                <c:pt idx="2072">
                  <c:v>36</c:v>
                </c:pt>
                <c:pt idx="2073">
                  <c:v>36</c:v>
                </c:pt>
                <c:pt idx="2074">
                  <c:v>36</c:v>
                </c:pt>
                <c:pt idx="2075">
                  <c:v>36</c:v>
                </c:pt>
                <c:pt idx="2076">
                  <c:v>36</c:v>
                </c:pt>
                <c:pt idx="2077">
                  <c:v>36</c:v>
                </c:pt>
                <c:pt idx="2078">
                  <c:v>36</c:v>
                </c:pt>
                <c:pt idx="2079">
                  <c:v>36</c:v>
                </c:pt>
                <c:pt idx="2080">
                  <c:v>36</c:v>
                </c:pt>
                <c:pt idx="2081">
                  <c:v>36</c:v>
                </c:pt>
                <c:pt idx="2082">
                  <c:v>36</c:v>
                </c:pt>
                <c:pt idx="2083">
                  <c:v>36</c:v>
                </c:pt>
                <c:pt idx="2084">
                  <c:v>36</c:v>
                </c:pt>
                <c:pt idx="2085">
                  <c:v>36</c:v>
                </c:pt>
                <c:pt idx="2086">
                  <c:v>36</c:v>
                </c:pt>
                <c:pt idx="2087">
                  <c:v>36</c:v>
                </c:pt>
                <c:pt idx="2088">
                  <c:v>36</c:v>
                </c:pt>
                <c:pt idx="2089">
                  <c:v>36</c:v>
                </c:pt>
                <c:pt idx="2090">
                  <c:v>36</c:v>
                </c:pt>
                <c:pt idx="2091">
                  <c:v>36</c:v>
                </c:pt>
                <c:pt idx="2092">
                  <c:v>36</c:v>
                </c:pt>
                <c:pt idx="2093">
                  <c:v>36</c:v>
                </c:pt>
                <c:pt idx="2094">
                  <c:v>36</c:v>
                </c:pt>
                <c:pt idx="2095">
                  <c:v>36</c:v>
                </c:pt>
                <c:pt idx="2096">
                  <c:v>36</c:v>
                </c:pt>
                <c:pt idx="2097">
                  <c:v>36</c:v>
                </c:pt>
                <c:pt idx="2098">
                  <c:v>36</c:v>
                </c:pt>
                <c:pt idx="2099">
                  <c:v>36</c:v>
                </c:pt>
                <c:pt idx="2100">
                  <c:v>36</c:v>
                </c:pt>
                <c:pt idx="2101">
                  <c:v>36</c:v>
                </c:pt>
                <c:pt idx="2102">
                  <c:v>36</c:v>
                </c:pt>
                <c:pt idx="2103">
                  <c:v>36</c:v>
                </c:pt>
                <c:pt idx="2104">
                  <c:v>36</c:v>
                </c:pt>
                <c:pt idx="2105">
                  <c:v>36</c:v>
                </c:pt>
                <c:pt idx="2106">
                  <c:v>36</c:v>
                </c:pt>
                <c:pt idx="2107">
                  <c:v>36</c:v>
                </c:pt>
                <c:pt idx="2108">
                  <c:v>36</c:v>
                </c:pt>
                <c:pt idx="2109">
                  <c:v>35</c:v>
                </c:pt>
                <c:pt idx="2110">
                  <c:v>34.75</c:v>
                </c:pt>
                <c:pt idx="2111">
                  <c:v>34.75</c:v>
                </c:pt>
                <c:pt idx="2112">
                  <c:v>34.75</c:v>
                </c:pt>
                <c:pt idx="2113">
                  <c:v>34.75</c:v>
                </c:pt>
                <c:pt idx="2114">
                  <c:v>34.75</c:v>
                </c:pt>
                <c:pt idx="2115">
                  <c:v>34.75</c:v>
                </c:pt>
                <c:pt idx="2116">
                  <c:v>34.75</c:v>
                </c:pt>
                <c:pt idx="2117">
                  <c:v>34.75</c:v>
                </c:pt>
                <c:pt idx="2118">
                  <c:v>34.75</c:v>
                </c:pt>
                <c:pt idx="2119">
                  <c:v>34.75</c:v>
                </c:pt>
                <c:pt idx="2120">
                  <c:v>34.75</c:v>
                </c:pt>
                <c:pt idx="2121">
                  <c:v>34.75</c:v>
                </c:pt>
                <c:pt idx="2122">
                  <c:v>34.75</c:v>
                </c:pt>
                <c:pt idx="2123">
                  <c:v>34.75</c:v>
                </c:pt>
                <c:pt idx="2124">
                  <c:v>34.75</c:v>
                </c:pt>
                <c:pt idx="2125">
                  <c:v>34.75</c:v>
                </c:pt>
                <c:pt idx="2126">
                  <c:v>34.75</c:v>
                </c:pt>
                <c:pt idx="2127">
                  <c:v>34.75</c:v>
                </c:pt>
                <c:pt idx="2128">
                  <c:v>33.667000000000002</c:v>
                </c:pt>
                <c:pt idx="2129">
                  <c:v>33.5</c:v>
                </c:pt>
                <c:pt idx="2130">
                  <c:v>33.5</c:v>
                </c:pt>
                <c:pt idx="2131">
                  <c:v>33.5</c:v>
                </c:pt>
                <c:pt idx="2132">
                  <c:v>33.5</c:v>
                </c:pt>
                <c:pt idx="2133">
                  <c:v>33.5</c:v>
                </c:pt>
                <c:pt idx="2134">
                  <c:v>33.5</c:v>
                </c:pt>
                <c:pt idx="2135">
                  <c:v>33.5</c:v>
                </c:pt>
                <c:pt idx="2136">
                  <c:v>33.5</c:v>
                </c:pt>
                <c:pt idx="2137">
                  <c:v>33.5</c:v>
                </c:pt>
                <c:pt idx="2138">
                  <c:v>33.5</c:v>
                </c:pt>
                <c:pt idx="2139">
                  <c:v>33.5</c:v>
                </c:pt>
                <c:pt idx="2140">
                  <c:v>33.5</c:v>
                </c:pt>
                <c:pt idx="2141">
                  <c:v>33.5</c:v>
                </c:pt>
                <c:pt idx="2142">
                  <c:v>33.5</c:v>
                </c:pt>
                <c:pt idx="2143">
                  <c:v>33.5</c:v>
                </c:pt>
                <c:pt idx="2144">
                  <c:v>33.5</c:v>
                </c:pt>
                <c:pt idx="2145">
                  <c:v>33.5</c:v>
                </c:pt>
                <c:pt idx="2146">
                  <c:v>33.5</c:v>
                </c:pt>
                <c:pt idx="2147">
                  <c:v>33.5</c:v>
                </c:pt>
                <c:pt idx="2148">
                  <c:v>33.5</c:v>
                </c:pt>
                <c:pt idx="2149">
                  <c:v>33.5</c:v>
                </c:pt>
                <c:pt idx="2150">
                  <c:v>33.5</c:v>
                </c:pt>
                <c:pt idx="2151">
                  <c:v>33.5</c:v>
                </c:pt>
                <c:pt idx="2152">
                  <c:v>33.5</c:v>
                </c:pt>
                <c:pt idx="2153">
                  <c:v>33.5</c:v>
                </c:pt>
                <c:pt idx="2154">
                  <c:v>33.5</c:v>
                </c:pt>
                <c:pt idx="2155">
                  <c:v>33.5</c:v>
                </c:pt>
                <c:pt idx="2156">
                  <c:v>33.5</c:v>
                </c:pt>
                <c:pt idx="2157">
                  <c:v>33.5</c:v>
                </c:pt>
                <c:pt idx="2158">
                  <c:v>33.5</c:v>
                </c:pt>
                <c:pt idx="2159">
                  <c:v>33.5</c:v>
                </c:pt>
                <c:pt idx="2160">
                  <c:v>33.5</c:v>
                </c:pt>
                <c:pt idx="2161">
                  <c:v>33.5</c:v>
                </c:pt>
                <c:pt idx="2162">
                  <c:v>33.5</c:v>
                </c:pt>
                <c:pt idx="2163">
                  <c:v>33.5</c:v>
                </c:pt>
                <c:pt idx="2164">
                  <c:v>33.5</c:v>
                </c:pt>
                <c:pt idx="2165">
                  <c:v>33.5</c:v>
                </c:pt>
                <c:pt idx="2166">
                  <c:v>33.5</c:v>
                </c:pt>
                <c:pt idx="2167">
                  <c:v>33.5</c:v>
                </c:pt>
                <c:pt idx="2168">
                  <c:v>33.5</c:v>
                </c:pt>
                <c:pt idx="2169">
                  <c:v>33.5</c:v>
                </c:pt>
                <c:pt idx="2170">
                  <c:v>33.5</c:v>
                </c:pt>
                <c:pt idx="2171">
                  <c:v>33.5</c:v>
                </c:pt>
                <c:pt idx="2172">
                  <c:v>33.5</c:v>
                </c:pt>
                <c:pt idx="2173">
                  <c:v>33.5</c:v>
                </c:pt>
                <c:pt idx="2174">
                  <c:v>33.5</c:v>
                </c:pt>
                <c:pt idx="2175">
                  <c:v>33.5</c:v>
                </c:pt>
                <c:pt idx="2176">
                  <c:v>33.5</c:v>
                </c:pt>
                <c:pt idx="2177">
                  <c:v>33.5</c:v>
                </c:pt>
                <c:pt idx="2178">
                  <c:v>33.5</c:v>
                </c:pt>
                <c:pt idx="2179">
                  <c:v>33.5</c:v>
                </c:pt>
                <c:pt idx="2180">
                  <c:v>33.5</c:v>
                </c:pt>
                <c:pt idx="2181">
                  <c:v>33.5</c:v>
                </c:pt>
                <c:pt idx="2182">
                  <c:v>33.5</c:v>
                </c:pt>
                <c:pt idx="2183">
                  <c:v>33.5</c:v>
                </c:pt>
                <c:pt idx="2184">
                  <c:v>33.5</c:v>
                </c:pt>
                <c:pt idx="2185">
                  <c:v>33.5</c:v>
                </c:pt>
                <c:pt idx="2186">
                  <c:v>33.5</c:v>
                </c:pt>
                <c:pt idx="2187">
                  <c:v>33.5</c:v>
                </c:pt>
                <c:pt idx="2188">
                  <c:v>33.5</c:v>
                </c:pt>
                <c:pt idx="2189">
                  <c:v>33.5</c:v>
                </c:pt>
                <c:pt idx="2190">
                  <c:v>33.5</c:v>
                </c:pt>
                <c:pt idx="2191">
                  <c:v>33.5</c:v>
                </c:pt>
                <c:pt idx="2192">
                  <c:v>33.5</c:v>
                </c:pt>
                <c:pt idx="2193">
                  <c:v>33.5</c:v>
                </c:pt>
                <c:pt idx="2194">
                  <c:v>33.5</c:v>
                </c:pt>
                <c:pt idx="2195">
                  <c:v>33</c:v>
                </c:pt>
                <c:pt idx="2196">
                  <c:v>33</c:v>
                </c:pt>
                <c:pt idx="2197">
                  <c:v>33</c:v>
                </c:pt>
                <c:pt idx="2198">
                  <c:v>33</c:v>
                </c:pt>
                <c:pt idx="2199">
                  <c:v>33</c:v>
                </c:pt>
                <c:pt idx="2200">
                  <c:v>33</c:v>
                </c:pt>
                <c:pt idx="2201">
                  <c:v>33</c:v>
                </c:pt>
                <c:pt idx="2202">
                  <c:v>33</c:v>
                </c:pt>
                <c:pt idx="2203">
                  <c:v>33</c:v>
                </c:pt>
                <c:pt idx="2204">
                  <c:v>33</c:v>
                </c:pt>
                <c:pt idx="2205">
                  <c:v>33</c:v>
                </c:pt>
                <c:pt idx="2206">
                  <c:v>33</c:v>
                </c:pt>
                <c:pt idx="2207">
                  <c:v>33</c:v>
                </c:pt>
                <c:pt idx="2208">
                  <c:v>33</c:v>
                </c:pt>
                <c:pt idx="2209">
                  <c:v>33</c:v>
                </c:pt>
                <c:pt idx="2210">
                  <c:v>33</c:v>
                </c:pt>
                <c:pt idx="2211">
                  <c:v>33</c:v>
                </c:pt>
                <c:pt idx="2212">
                  <c:v>33</c:v>
                </c:pt>
                <c:pt idx="2213">
                  <c:v>33</c:v>
                </c:pt>
                <c:pt idx="2214">
                  <c:v>33</c:v>
                </c:pt>
                <c:pt idx="2215">
                  <c:v>33</c:v>
                </c:pt>
                <c:pt idx="2216">
                  <c:v>33</c:v>
                </c:pt>
                <c:pt idx="2217">
                  <c:v>33</c:v>
                </c:pt>
                <c:pt idx="2218">
                  <c:v>33</c:v>
                </c:pt>
                <c:pt idx="2219">
                  <c:v>33</c:v>
                </c:pt>
                <c:pt idx="2220">
                  <c:v>33</c:v>
                </c:pt>
                <c:pt idx="2221">
                  <c:v>33</c:v>
                </c:pt>
                <c:pt idx="2222">
                  <c:v>33</c:v>
                </c:pt>
                <c:pt idx="2223">
                  <c:v>33</c:v>
                </c:pt>
                <c:pt idx="2224">
                  <c:v>33</c:v>
                </c:pt>
                <c:pt idx="2225">
                  <c:v>33</c:v>
                </c:pt>
                <c:pt idx="2226">
                  <c:v>33</c:v>
                </c:pt>
                <c:pt idx="2227">
                  <c:v>33</c:v>
                </c:pt>
                <c:pt idx="2228">
                  <c:v>33</c:v>
                </c:pt>
                <c:pt idx="2229">
                  <c:v>33</c:v>
                </c:pt>
                <c:pt idx="2230">
                  <c:v>33</c:v>
                </c:pt>
                <c:pt idx="2231">
                  <c:v>33</c:v>
                </c:pt>
                <c:pt idx="2232">
                  <c:v>33</c:v>
                </c:pt>
                <c:pt idx="2233">
                  <c:v>33</c:v>
                </c:pt>
                <c:pt idx="2234">
                  <c:v>33</c:v>
                </c:pt>
                <c:pt idx="2235">
                  <c:v>33</c:v>
                </c:pt>
                <c:pt idx="2236">
                  <c:v>33</c:v>
                </c:pt>
                <c:pt idx="2237">
                  <c:v>33</c:v>
                </c:pt>
                <c:pt idx="2238">
                  <c:v>33</c:v>
                </c:pt>
                <c:pt idx="2239">
                  <c:v>33</c:v>
                </c:pt>
                <c:pt idx="2240">
                  <c:v>33</c:v>
                </c:pt>
                <c:pt idx="2241">
                  <c:v>33</c:v>
                </c:pt>
                <c:pt idx="2242">
                  <c:v>33</c:v>
                </c:pt>
                <c:pt idx="2243">
                  <c:v>33</c:v>
                </c:pt>
                <c:pt idx="2244">
                  <c:v>33</c:v>
                </c:pt>
                <c:pt idx="2245">
                  <c:v>33</c:v>
                </c:pt>
                <c:pt idx="2246">
                  <c:v>33</c:v>
                </c:pt>
                <c:pt idx="2247">
                  <c:v>33</c:v>
                </c:pt>
                <c:pt idx="2248">
                  <c:v>33</c:v>
                </c:pt>
                <c:pt idx="2249">
                  <c:v>33</c:v>
                </c:pt>
                <c:pt idx="2250">
                  <c:v>33</c:v>
                </c:pt>
                <c:pt idx="2251">
                  <c:v>33</c:v>
                </c:pt>
                <c:pt idx="2252">
                  <c:v>33</c:v>
                </c:pt>
                <c:pt idx="2253">
                  <c:v>33</c:v>
                </c:pt>
                <c:pt idx="2254">
                  <c:v>33</c:v>
                </c:pt>
                <c:pt idx="2255">
                  <c:v>33</c:v>
                </c:pt>
                <c:pt idx="2256">
                  <c:v>33</c:v>
                </c:pt>
                <c:pt idx="2257">
                  <c:v>33</c:v>
                </c:pt>
                <c:pt idx="2258">
                  <c:v>33</c:v>
                </c:pt>
                <c:pt idx="2259">
                  <c:v>33</c:v>
                </c:pt>
                <c:pt idx="2260">
                  <c:v>33</c:v>
                </c:pt>
                <c:pt idx="2261">
                  <c:v>33</c:v>
                </c:pt>
                <c:pt idx="2262">
                  <c:v>33</c:v>
                </c:pt>
                <c:pt idx="2263">
                  <c:v>33</c:v>
                </c:pt>
                <c:pt idx="2264">
                  <c:v>33</c:v>
                </c:pt>
                <c:pt idx="2265">
                  <c:v>33</c:v>
                </c:pt>
                <c:pt idx="2266">
                  <c:v>33</c:v>
                </c:pt>
                <c:pt idx="2267">
                  <c:v>33</c:v>
                </c:pt>
                <c:pt idx="2268">
                  <c:v>32.667000000000002</c:v>
                </c:pt>
                <c:pt idx="2269">
                  <c:v>32.667000000000002</c:v>
                </c:pt>
                <c:pt idx="2270">
                  <c:v>26.25</c:v>
                </c:pt>
                <c:pt idx="2271">
                  <c:v>26.25</c:v>
                </c:pt>
                <c:pt idx="2272">
                  <c:v>26.25</c:v>
                </c:pt>
                <c:pt idx="2273">
                  <c:v>26.25</c:v>
                </c:pt>
                <c:pt idx="2274">
                  <c:v>26.25</c:v>
                </c:pt>
                <c:pt idx="2275">
                  <c:v>26.25</c:v>
                </c:pt>
                <c:pt idx="2276">
                  <c:v>26.25</c:v>
                </c:pt>
                <c:pt idx="2277">
                  <c:v>26.25</c:v>
                </c:pt>
                <c:pt idx="2278">
                  <c:v>26.25</c:v>
                </c:pt>
                <c:pt idx="2279">
                  <c:v>26.25</c:v>
                </c:pt>
                <c:pt idx="2280">
                  <c:v>26.25</c:v>
                </c:pt>
                <c:pt idx="2281">
                  <c:v>26.25</c:v>
                </c:pt>
                <c:pt idx="2282">
                  <c:v>23.667000000000002</c:v>
                </c:pt>
                <c:pt idx="2283">
                  <c:v>23.667000000000002</c:v>
                </c:pt>
                <c:pt idx="2284">
                  <c:v>23.667000000000002</c:v>
                </c:pt>
                <c:pt idx="2285">
                  <c:v>23.667000000000002</c:v>
                </c:pt>
                <c:pt idx="2286">
                  <c:v>19.5</c:v>
                </c:pt>
                <c:pt idx="2287">
                  <c:v>19.5</c:v>
                </c:pt>
                <c:pt idx="2288">
                  <c:v>19.5</c:v>
                </c:pt>
                <c:pt idx="2289">
                  <c:v>19.5</c:v>
                </c:pt>
                <c:pt idx="2290">
                  <c:v>19.5</c:v>
                </c:pt>
                <c:pt idx="2291">
                  <c:v>19.5</c:v>
                </c:pt>
                <c:pt idx="2292">
                  <c:v>19.5</c:v>
                </c:pt>
                <c:pt idx="2293">
                  <c:v>19.5</c:v>
                </c:pt>
                <c:pt idx="2294">
                  <c:v>19.5</c:v>
                </c:pt>
                <c:pt idx="2295">
                  <c:v>19.5</c:v>
                </c:pt>
                <c:pt idx="2296">
                  <c:v>19.5</c:v>
                </c:pt>
                <c:pt idx="2297">
                  <c:v>19.5</c:v>
                </c:pt>
                <c:pt idx="2298">
                  <c:v>19.5</c:v>
                </c:pt>
                <c:pt idx="2299">
                  <c:v>19.5</c:v>
                </c:pt>
                <c:pt idx="2300">
                  <c:v>19.5</c:v>
                </c:pt>
                <c:pt idx="2301">
                  <c:v>19.5</c:v>
                </c:pt>
                <c:pt idx="2302">
                  <c:v>19.5</c:v>
                </c:pt>
                <c:pt idx="2303">
                  <c:v>19.5</c:v>
                </c:pt>
                <c:pt idx="2304">
                  <c:v>19.5</c:v>
                </c:pt>
                <c:pt idx="2305">
                  <c:v>19.5</c:v>
                </c:pt>
                <c:pt idx="2306">
                  <c:v>19.5</c:v>
                </c:pt>
                <c:pt idx="2307">
                  <c:v>19.5</c:v>
                </c:pt>
                <c:pt idx="2308">
                  <c:v>19.5</c:v>
                </c:pt>
                <c:pt idx="2309">
                  <c:v>19.5</c:v>
                </c:pt>
                <c:pt idx="2310">
                  <c:v>19.5</c:v>
                </c:pt>
                <c:pt idx="2311">
                  <c:v>19.5</c:v>
                </c:pt>
                <c:pt idx="2312">
                  <c:v>19.5</c:v>
                </c:pt>
                <c:pt idx="2313">
                  <c:v>19.5</c:v>
                </c:pt>
                <c:pt idx="2314">
                  <c:v>19.5</c:v>
                </c:pt>
                <c:pt idx="2315">
                  <c:v>19.5</c:v>
                </c:pt>
                <c:pt idx="2316">
                  <c:v>19.5</c:v>
                </c:pt>
                <c:pt idx="2317">
                  <c:v>19.5</c:v>
                </c:pt>
                <c:pt idx="2318">
                  <c:v>19.5</c:v>
                </c:pt>
                <c:pt idx="2319">
                  <c:v>19.5</c:v>
                </c:pt>
                <c:pt idx="2320">
                  <c:v>19.5</c:v>
                </c:pt>
                <c:pt idx="2321">
                  <c:v>19.5</c:v>
                </c:pt>
                <c:pt idx="2322">
                  <c:v>19.5</c:v>
                </c:pt>
                <c:pt idx="2323">
                  <c:v>19.5</c:v>
                </c:pt>
                <c:pt idx="2324">
                  <c:v>19.5</c:v>
                </c:pt>
                <c:pt idx="2325">
                  <c:v>19.5</c:v>
                </c:pt>
                <c:pt idx="2326">
                  <c:v>19.5</c:v>
                </c:pt>
                <c:pt idx="2327">
                  <c:v>19.5</c:v>
                </c:pt>
                <c:pt idx="2328">
                  <c:v>19.5</c:v>
                </c:pt>
                <c:pt idx="2329">
                  <c:v>19.5</c:v>
                </c:pt>
                <c:pt idx="2330">
                  <c:v>19.5</c:v>
                </c:pt>
                <c:pt idx="2331">
                  <c:v>19.5</c:v>
                </c:pt>
                <c:pt idx="2332">
                  <c:v>19.5</c:v>
                </c:pt>
                <c:pt idx="2333">
                  <c:v>19.5</c:v>
                </c:pt>
                <c:pt idx="2334">
                  <c:v>19.5</c:v>
                </c:pt>
                <c:pt idx="2335">
                  <c:v>19.5</c:v>
                </c:pt>
                <c:pt idx="2336">
                  <c:v>19.5</c:v>
                </c:pt>
                <c:pt idx="2337">
                  <c:v>19.5</c:v>
                </c:pt>
                <c:pt idx="2338">
                  <c:v>19.5</c:v>
                </c:pt>
                <c:pt idx="2339">
                  <c:v>19.5</c:v>
                </c:pt>
                <c:pt idx="2340">
                  <c:v>19.5</c:v>
                </c:pt>
                <c:pt idx="2341">
                  <c:v>19.5</c:v>
                </c:pt>
                <c:pt idx="2342">
                  <c:v>20</c:v>
                </c:pt>
                <c:pt idx="2343">
                  <c:v>20</c:v>
                </c:pt>
                <c:pt idx="2344">
                  <c:v>20</c:v>
                </c:pt>
                <c:pt idx="2345">
                  <c:v>20</c:v>
                </c:pt>
                <c:pt idx="2346">
                  <c:v>20</c:v>
                </c:pt>
                <c:pt idx="2347">
                  <c:v>20</c:v>
                </c:pt>
                <c:pt idx="2348">
                  <c:v>20</c:v>
                </c:pt>
                <c:pt idx="2349">
                  <c:v>20</c:v>
                </c:pt>
                <c:pt idx="2350">
                  <c:v>20</c:v>
                </c:pt>
                <c:pt idx="2351">
                  <c:v>20</c:v>
                </c:pt>
                <c:pt idx="2352">
                  <c:v>20</c:v>
                </c:pt>
                <c:pt idx="2353">
                  <c:v>20</c:v>
                </c:pt>
                <c:pt idx="2354">
                  <c:v>20</c:v>
                </c:pt>
                <c:pt idx="2355">
                  <c:v>20</c:v>
                </c:pt>
                <c:pt idx="2356">
                  <c:v>20</c:v>
                </c:pt>
                <c:pt idx="2357">
                  <c:v>20</c:v>
                </c:pt>
                <c:pt idx="2358">
                  <c:v>20</c:v>
                </c:pt>
                <c:pt idx="2359">
                  <c:v>20</c:v>
                </c:pt>
                <c:pt idx="2360">
                  <c:v>20</c:v>
                </c:pt>
                <c:pt idx="2361">
                  <c:v>20</c:v>
                </c:pt>
                <c:pt idx="2362">
                  <c:v>20</c:v>
                </c:pt>
                <c:pt idx="2363">
                  <c:v>20</c:v>
                </c:pt>
                <c:pt idx="2364">
                  <c:v>20</c:v>
                </c:pt>
                <c:pt idx="2365">
                  <c:v>20</c:v>
                </c:pt>
                <c:pt idx="2366">
                  <c:v>20</c:v>
                </c:pt>
                <c:pt idx="2367">
                  <c:v>20</c:v>
                </c:pt>
                <c:pt idx="2368">
                  <c:v>20</c:v>
                </c:pt>
                <c:pt idx="2369">
                  <c:v>20</c:v>
                </c:pt>
                <c:pt idx="2370">
                  <c:v>20</c:v>
                </c:pt>
                <c:pt idx="2371">
                  <c:v>20</c:v>
                </c:pt>
                <c:pt idx="2372">
                  <c:v>20</c:v>
                </c:pt>
                <c:pt idx="2373">
                  <c:v>20</c:v>
                </c:pt>
                <c:pt idx="2374">
                  <c:v>22.25</c:v>
                </c:pt>
                <c:pt idx="2375">
                  <c:v>22.25</c:v>
                </c:pt>
                <c:pt idx="2376">
                  <c:v>22.25</c:v>
                </c:pt>
                <c:pt idx="2377">
                  <c:v>27.332999999999998</c:v>
                </c:pt>
                <c:pt idx="2378">
                  <c:v>27.332999999999998</c:v>
                </c:pt>
                <c:pt idx="2379">
                  <c:v>27.332999999999998</c:v>
                </c:pt>
                <c:pt idx="2380">
                  <c:v>27.332999999999998</c:v>
                </c:pt>
                <c:pt idx="2381">
                  <c:v>27.332999999999998</c:v>
                </c:pt>
                <c:pt idx="2382">
                  <c:v>27.332999999999998</c:v>
                </c:pt>
                <c:pt idx="2383">
                  <c:v>27.332999999999998</c:v>
                </c:pt>
                <c:pt idx="2384">
                  <c:v>27.332999999999998</c:v>
                </c:pt>
                <c:pt idx="2385">
                  <c:v>27.332999999999998</c:v>
                </c:pt>
                <c:pt idx="2386">
                  <c:v>27.332999999999998</c:v>
                </c:pt>
                <c:pt idx="2387">
                  <c:v>27.332999999999998</c:v>
                </c:pt>
                <c:pt idx="2388">
                  <c:v>27.332999999999998</c:v>
                </c:pt>
                <c:pt idx="2389">
                  <c:v>27.332999999999998</c:v>
                </c:pt>
                <c:pt idx="2390">
                  <c:v>27.332999999999998</c:v>
                </c:pt>
                <c:pt idx="2391">
                  <c:v>27.332999999999998</c:v>
                </c:pt>
                <c:pt idx="2392">
                  <c:v>27.332999999999998</c:v>
                </c:pt>
                <c:pt idx="2393">
                  <c:v>27.332999999999998</c:v>
                </c:pt>
                <c:pt idx="2394">
                  <c:v>27.332999999999998</c:v>
                </c:pt>
                <c:pt idx="2395">
                  <c:v>27.332999999999998</c:v>
                </c:pt>
                <c:pt idx="2396">
                  <c:v>27.332999999999998</c:v>
                </c:pt>
                <c:pt idx="2397">
                  <c:v>27.332999999999998</c:v>
                </c:pt>
                <c:pt idx="2398">
                  <c:v>27.332999999999998</c:v>
                </c:pt>
                <c:pt idx="2399">
                  <c:v>27.332999999999998</c:v>
                </c:pt>
                <c:pt idx="2400">
                  <c:v>27.332999999999998</c:v>
                </c:pt>
                <c:pt idx="2401">
                  <c:v>27.332999999999998</c:v>
                </c:pt>
                <c:pt idx="2402">
                  <c:v>27.332999999999998</c:v>
                </c:pt>
                <c:pt idx="2403">
                  <c:v>27.332999999999998</c:v>
                </c:pt>
                <c:pt idx="2404">
                  <c:v>27.332999999999998</c:v>
                </c:pt>
                <c:pt idx="2405">
                  <c:v>27.332999999999998</c:v>
                </c:pt>
                <c:pt idx="2406">
                  <c:v>27.332999999999998</c:v>
                </c:pt>
                <c:pt idx="2407">
                  <c:v>27.332999999999998</c:v>
                </c:pt>
                <c:pt idx="2408">
                  <c:v>27.332999999999998</c:v>
                </c:pt>
                <c:pt idx="2409">
                  <c:v>30.5</c:v>
                </c:pt>
                <c:pt idx="2410">
                  <c:v>30.5</c:v>
                </c:pt>
                <c:pt idx="2411">
                  <c:v>30.5</c:v>
                </c:pt>
                <c:pt idx="2412">
                  <c:v>30.5</c:v>
                </c:pt>
                <c:pt idx="2413">
                  <c:v>30.5</c:v>
                </c:pt>
                <c:pt idx="2414">
                  <c:v>30.332999999999998</c:v>
                </c:pt>
                <c:pt idx="2415">
                  <c:v>30.332999999999998</c:v>
                </c:pt>
                <c:pt idx="2416">
                  <c:v>30.332999999999998</c:v>
                </c:pt>
                <c:pt idx="2417">
                  <c:v>30.332999999999998</c:v>
                </c:pt>
                <c:pt idx="2418">
                  <c:v>30.5</c:v>
                </c:pt>
                <c:pt idx="2419">
                  <c:v>30.5</c:v>
                </c:pt>
                <c:pt idx="2420">
                  <c:v>30.5</c:v>
                </c:pt>
                <c:pt idx="2421">
                  <c:v>30.5</c:v>
                </c:pt>
                <c:pt idx="2422">
                  <c:v>30.5</c:v>
                </c:pt>
                <c:pt idx="2423">
                  <c:v>30.5</c:v>
                </c:pt>
                <c:pt idx="2424">
                  <c:v>30.5</c:v>
                </c:pt>
                <c:pt idx="2425">
                  <c:v>30.5</c:v>
                </c:pt>
                <c:pt idx="2426">
                  <c:v>30.5</c:v>
                </c:pt>
                <c:pt idx="2427">
                  <c:v>30.5</c:v>
                </c:pt>
                <c:pt idx="2428">
                  <c:v>30.5</c:v>
                </c:pt>
                <c:pt idx="2429">
                  <c:v>30.5</c:v>
                </c:pt>
                <c:pt idx="2430">
                  <c:v>30.5</c:v>
                </c:pt>
                <c:pt idx="2431">
                  <c:v>30.5</c:v>
                </c:pt>
                <c:pt idx="2432">
                  <c:v>30.5</c:v>
                </c:pt>
                <c:pt idx="2433">
                  <c:v>30.5</c:v>
                </c:pt>
                <c:pt idx="2434">
                  <c:v>30.5</c:v>
                </c:pt>
                <c:pt idx="2435">
                  <c:v>30.5</c:v>
                </c:pt>
                <c:pt idx="2436">
                  <c:v>30</c:v>
                </c:pt>
                <c:pt idx="2437">
                  <c:v>30.5</c:v>
                </c:pt>
                <c:pt idx="2438">
                  <c:v>30.5</c:v>
                </c:pt>
                <c:pt idx="2439">
                  <c:v>30.5</c:v>
                </c:pt>
                <c:pt idx="2440">
                  <c:v>30.5</c:v>
                </c:pt>
                <c:pt idx="2441">
                  <c:v>30.5</c:v>
                </c:pt>
                <c:pt idx="2442">
                  <c:v>30.5</c:v>
                </c:pt>
                <c:pt idx="2443">
                  <c:v>30.5</c:v>
                </c:pt>
                <c:pt idx="2444">
                  <c:v>30.5</c:v>
                </c:pt>
                <c:pt idx="2445">
                  <c:v>30.5</c:v>
                </c:pt>
                <c:pt idx="2446">
                  <c:v>30.5</c:v>
                </c:pt>
                <c:pt idx="2447">
                  <c:v>30.5</c:v>
                </c:pt>
                <c:pt idx="2448">
                  <c:v>30.5</c:v>
                </c:pt>
                <c:pt idx="2449">
                  <c:v>30.5</c:v>
                </c:pt>
                <c:pt idx="2450">
                  <c:v>30.5</c:v>
                </c:pt>
                <c:pt idx="2451">
                  <c:v>30.5</c:v>
                </c:pt>
                <c:pt idx="2452">
                  <c:v>30.5</c:v>
                </c:pt>
                <c:pt idx="2453">
                  <c:v>30.5</c:v>
                </c:pt>
                <c:pt idx="2454">
                  <c:v>30.5</c:v>
                </c:pt>
                <c:pt idx="2455">
                  <c:v>30.5</c:v>
                </c:pt>
                <c:pt idx="2456">
                  <c:v>30.5</c:v>
                </c:pt>
                <c:pt idx="2457">
                  <c:v>30.5</c:v>
                </c:pt>
                <c:pt idx="2458">
                  <c:v>30.5</c:v>
                </c:pt>
                <c:pt idx="2459">
                  <c:v>30.5</c:v>
                </c:pt>
                <c:pt idx="2460">
                  <c:v>30.5</c:v>
                </c:pt>
                <c:pt idx="2461">
                  <c:v>30.5</c:v>
                </c:pt>
                <c:pt idx="2462">
                  <c:v>30.5</c:v>
                </c:pt>
                <c:pt idx="2463">
                  <c:v>30.5</c:v>
                </c:pt>
                <c:pt idx="2464">
                  <c:v>30.5</c:v>
                </c:pt>
                <c:pt idx="2465">
                  <c:v>30.5</c:v>
                </c:pt>
                <c:pt idx="2466">
                  <c:v>30.5</c:v>
                </c:pt>
                <c:pt idx="2467">
                  <c:v>30.5</c:v>
                </c:pt>
                <c:pt idx="2468">
                  <c:v>30.5</c:v>
                </c:pt>
                <c:pt idx="2469">
                  <c:v>30.5</c:v>
                </c:pt>
                <c:pt idx="2470">
                  <c:v>30.5</c:v>
                </c:pt>
                <c:pt idx="2471">
                  <c:v>30.5</c:v>
                </c:pt>
                <c:pt idx="2472">
                  <c:v>30.5</c:v>
                </c:pt>
                <c:pt idx="2473">
                  <c:v>30.5</c:v>
                </c:pt>
                <c:pt idx="2474">
                  <c:v>30.5</c:v>
                </c:pt>
                <c:pt idx="2475">
                  <c:v>30.5</c:v>
                </c:pt>
                <c:pt idx="2476">
                  <c:v>30.5</c:v>
                </c:pt>
                <c:pt idx="2477">
                  <c:v>30.5</c:v>
                </c:pt>
                <c:pt idx="2478">
                  <c:v>30.5</c:v>
                </c:pt>
                <c:pt idx="2479">
                  <c:v>30.5</c:v>
                </c:pt>
                <c:pt idx="2480">
                  <c:v>30.5</c:v>
                </c:pt>
                <c:pt idx="2481">
                  <c:v>30.5</c:v>
                </c:pt>
                <c:pt idx="2482">
                  <c:v>30.5</c:v>
                </c:pt>
                <c:pt idx="2483">
                  <c:v>29.667000000000002</c:v>
                </c:pt>
                <c:pt idx="2484">
                  <c:v>30</c:v>
                </c:pt>
                <c:pt idx="2485">
                  <c:v>30</c:v>
                </c:pt>
                <c:pt idx="2486">
                  <c:v>30</c:v>
                </c:pt>
                <c:pt idx="2487">
                  <c:v>30</c:v>
                </c:pt>
                <c:pt idx="2488">
                  <c:v>30</c:v>
                </c:pt>
                <c:pt idx="2489">
                  <c:v>30</c:v>
                </c:pt>
                <c:pt idx="2490">
                  <c:v>30</c:v>
                </c:pt>
                <c:pt idx="2491">
                  <c:v>30</c:v>
                </c:pt>
                <c:pt idx="2492">
                  <c:v>30</c:v>
                </c:pt>
                <c:pt idx="2493">
                  <c:v>30</c:v>
                </c:pt>
                <c:pt idx="2494">
                  <c:v>30</c:v>
                </c:pt>
                <c:pt idx="2495">
                  <c:v>30</c:v>
                </c:pt>
                <c:pt idx="2496">
                  <c:v>30</c:v>
                </c:pt>
                <c:pt idx="2497">
                  <c:v>30</c:v>
                </c:pt>
                <c:pt idx="2498">
                  <c:v>30</c:v>
                </c:pt>
                <c:pt idx="2499">
                  <c:v>29.667000000000002</c:v>
                </c:pt>
                <c:pt idx="2500">
                  <c:v>29.5</c:v>
                </c:pt>
                <c:pt idx="2501">
                  <c:v>29.5</c:v>
                </c:pt>
                <c:pt idx="2502">
                  <c:v>29.5</c:v>
                </c:pt>
                <c:pt idx="2503">
                  <c:v>29.5</c:v>
                </c:pt>
                <c:pt idx="2504">
                  <c:v>29.5</c:v>
                </c:pt>
                <c:pt idx="2505">
                  <c:v>29.5</c:v>
                </c:pt>
                <c:pt idx="2506">
                  <c:v>29.5</c:v>
                </c:pt>
                <c:pt idx="2507">
                  <c:v>29.5</c:v>
                </c:pt>
                <c:pt idx="2508">
                  <c:v>29.5</c:v>
                </c:pt>
                <c:pt idx="2509">
                  <c:v>29.5</c:v>
                </c:pt>
                <c:pt idx="2510">
                  <c:v>29.5</c:v>
                </c:pt>
                <c:pt idx="2511">
                  <c:v>29.5</c:v>
                </c:pt>
                <c:pt idx="2512">
                  <c:v>29.5</c:v>
                </c:pt>
                <c:pt idx="2513">
                  <c:v>29.5</c:v>
                </c:pt>
                <c:pt idx="2514">
                  <c:v>29.5</c:v>
                </c:pt>
                <c:pt idx="2515">
                  <c:v>29.5</c:v>
                </c:pt>
                <c:pt idx="2516">
                  <c:v>29.5</c:v>
                </c:pt>
                <c:pt idx="2517">
                  <c:v>29.5</c:v>
                </c:pt>
                <c:pt idx="2518">
                  <c:v>29.5</c:v>
                </c:pt>
                <c:pt idx="2519">
                  <c:v>29.5</c:v>
                </c:pt>
                <c:pt idx="2520">
                  <c:v>29.5</c:v>
                </c:pt>
                <c:pt idx="2521">
                  <c:v>29.5</c:v>
                </c:pt>
                <c:pt idx="2522">
                  <c:v>29.5</c:v>
                </c:pt>
                <c:pt idx="2523">
                  <c:v>29.5</c:v>
                </c:pt>
                <c:pt idx="2524">
                  <c:v>29.5</c:v>
                </c:pt>
                <c:pt idx="2525">
                  <c:v>29.5</c:v>
                </c:pt>
                <c:pt idx="2526">
                  <c:v>29.5</c:v>
                </c:pt>
                <c:pt idx="2527">
                  <c:v>29.5</c:v>
                </c:pt>
                <c:pt idx="2528">
                  <c:v>29.5</c:v>
                </c:pt>
                <c:pt idx="2529">
                  <c:v>29.5</c:v>
                </c:pt>
                <c:pt idx="2530">
                  <c:v>29.5</c:v>
                </c:pt>
                <c:pt idx="2531">
                  <c:v>29.5</c:v>
                </c:pt>
                <c:pt idx="2532">
                  <c:v>29.5</c:v>
                </c:pt>
                <c:pt idx="2533">
                  <c:v>29.5</c:v>
                </c:pt>
                <c:pt idx="2534">
                  <c:v>29.5</c:v>
                </c:pt>
                <c:pt idx="2535">
                  <c:v>29.5</c:v>
                </c:pt>
                <c:pt idx="2536">
                  <c:v>29.5</c:v>
                </c:pt>
                <c:pt idx="2537">
                  <c:v>29.5</c:v>
                </c:pt>
                <c:pt idx="2538">
                  <c:v>29.5</c:v>
                </c:pt>
                <c:pt idx="2539">
                  <c:v>29.5</c:v>
                </c:pt>
                <c:pt idx="2540">
                  <c:v>29.5</c:v>
                </c:pt>
                <c:pt idx="2541">
                  <c:v>29.5</c:v>
                </c:pt>
                <c:pt idx="2542">
                  <c:v>29.5</c:v>
                </c:pt>
                <c:pt idx="2543">
                  <c:v>29.5</c:v>
                </c:pt>
                <c:pt idx="2544">
                  <c:v>29.5</c:v>
                </c:pt>
                <c:pt idx="2545">
                  <c:v>29.5</c:v>
                </c:pt>
                <c:pt idx="2546">
                  <c:v>29.5</c:v>
                </c:pt>
                <c:pt idx="2547">
                  <c:v>29.5</c:v>
                </c:pt>
                <c:pt idx="2548">
                  <c:v>29.5</c:v>
                </c:pt>
                <c:pt idx="2549">
                  <c:v>29.5</c:v>
                </c:pt>
                <c:pt idx="2550">
                  <c:v>29.5</c:v>
                </c:pt>
                <c:pt idx="2551">
                  <c:v>29.5</c:v>
                </c:pt>
                <c:pt idx="2552">
                  <c:v>29.5</c:v>
                </c:pt>
                <c:pt idx="2553">
                  <c:v>29.5</c:v>
                </c:pt>
                <c:pt idx="2554">
                  <c:v>29.5</c:v>
                </c:pt>
                <c:pt idx="2555">
                  <c:v>29.5</c:v>
                </c:pt>
                <c:pt idx="2556">
                  <c:v>29.5</c:v>
                </c:pt>
                <c:pt idx="2557">
                  <c:v>29.5</c:v>
                </c:pt>
                <c:pt idx="2558">
                  <c:v>29.5</c:v>
                </c:pt>
                <c:pt idx="2559">
                  <c:v>29.5</c:v>
                </c:pt>
                <c:pt idx="2560">
                  <c:v>29.5</c:v>
                </c:pt>
                <c:pt idx="2561">
                  <c:v>29.5</c:v>
                </c:pt>
                <c:pt idx="2562">
                  <c:v>29.5</c:v>
                </c:pt>
                <c:pt idx="2563">
                  <c:v>29.5</c:v>
                </c:pt>
                <c:pt idx="2564">
                  <c:v>29.5</c:v>
                </c:pt>
                <c:pt idx="2565">
                  <c:v>29.5</c:v>
                </c:pt>
                <c:pt idx="2566">
                  <c:v>29.5</c:v>
                </c:pt>
                <c:pt idx="2567">
                  <c:v>29.5</c:v>
                </c:pt>
                <c:pt idx="2568">
                  <c:v>29.5</c:v>
                </c:pt>
                <c:pt idx="2569">
                  <c:v>29.5</c:v>
                </c:pt>
                <c:pt idx="2570">
                  <c:v>29.5</c:v>
                </c:pt>
                <c:pt idx="2571">
                  <c:v>29.5</c:v>
                </c:pt>
                <c:pt idx="2572">
                  <c:v>29.5</c:v>
                </c:pt>
                <c:pt idx="2573">
                  <c:v>29.5</c:v>
                </c:pt>
                <c:pt idx="2574">
                  <c:v>29.5</c:v>
                </c:pt>
                <c:pt idx="2575">
                  <c:v>29.5</c:v>
                </c:pt>
                <c:pt idx="2576">
                  <c:v>29.5</c:v>
                </c:pt>
                <c:pt idx="2577">
                  <c:v>29.5</c:v>
                </c:pt>
                <c:pt idx="2578">
                  <c:v>29.5</c:v>
                </c:pt>
                <c:pt idx="2579">
                  <c:v>29.5</c:v>
                </c:pt>
                <c:pt idx="2580">
                  <c:v>29.5</c:v>
                </c:pt>
                <c:pt idx="2581">
                  <c:v>29.5</c:v>
                </c:pt>
                <c:pt idx="2582">
                  <c:v>29.5</c:v>
                </c:pt>
                <c:pt idx="2583">
                  <c:v>29.5</c:v>
                </c:pt>
                <c:pt idx="2584">
                  <c:v>29.5</c:v>
                </c:pt>
                <c:pt idx="2585">
                  <c:v>29.5</c:v>
                </c:pt>
                <c:pt idx="2586">
                  <c:v>29.5</c:v>
                </c:pt>
                <c:pt idx="2587">
                  <c:v>29.5</c:v>
                </c:pt>
                <c:pt idx="2588">
                  <c:v>29.5</c:v>
                </c:pt>
                <c:pt idx="2589">
                  <c:v>29.5</c:v>
                </c:pt>
                <c:pt idx="2590">
                  <c:v>29.5</c:v>
                </c:pt>
                <c:pt idx="2591">
                  <c:v>29.5</c:v>
                </c:pt>
                <c:pt idx="2592">
                  <c:v>29.5</c:v>
                </c:pt>
                <c:pt idx="2593">
                  <c:v>29.5</c:v>
                </c:pt>
                <c:pt idx="2594">
                  <c:v>29.5</c:v>
                </c:pt>
                <c:pt idx="2595">
                  <c:v>29.5</c:v>
                </c:pt>
                <c:pt idx="2596">
                  <c:v>29.5</c:v>
                </c:pt>
                <c:pt idx="2597">
                  <c:v>29.5</c:v>
                </c:pt>
                <c:pt idx="2598">
                  <c:v>29.5</c:v>
                </c:pt>
                <c:pt idx="2599">
                  <c:v>29.5</c:v>
                </c:pt>
                <c:pt idx="2600">
                  <c:v>29.5</c:v>
                </c:pt>
                <c:pt idx="2601">
                  <c:v>29.5</c:v>
                </c:pt>
                <c:pt idx="2602">
                  <c:v>29.5</c:v>
                </c:pt>
                <c:pt idx="2603">
                  <c:v>29.5</c:v>
                </c:pt>
                <c:pt idx="2604">
                  <c:v>29.5</c:v>
                </c:pt>
                <c:pt idx="2605">
                  <c:v>29.5</c:v>
                </c:pt>
                <c:pt idx="2606">
                  <c:v>29.5</c:v>
                </c:pt>
                <c:pt idx="2607">
                  <c:v>29.5</c:v>
                </c:pt>
                <c:pt idx="2608">
                  <c:v>29.5</c:v>
                </c:pt>
                <c:pt idx="2609">
                  <c:v>29.5</c:v>
                </c:pt>
                <c:pt idx="2610">
                  <c:v>29.5</c:v>
                </c:pt>
                <c:pt idx="2611">
                  <c:v>29.5</c:v>
                </c:pt>
                <c:pt idx="2612">
                  <c:v>29.5</c:v>
                </c:pt>
                <c:pt idx="2613">
                  <c:v>29.5</c:v>
                </c:pt>
                <c:pt idx="2614">
                  <c:v>29.5</c:v>
                </c:pt>
                <c:pt idx="2615">
                  <c:v>29.5</c:v>
                </c:pt>
                <c:pt idx="2616">
                  <c:v>29.5</c:v>
                </c:pt>
                <c:pt idx="2617">
                  <c:v>29.5</c:v>
                </c:pt>
                <c:pt idx="2618">
                  <c:v>29.5</c:v>
                </c:pt>
                <c:pt idx="2619">
                  <c:v>29.5</c:v>
                </c:pt>
                <c:pt idx="2620">
                  <c:v>30.332999999999998</c:v>
                </c:pt>
                <c:pt idx="2621">
                  <c:v>30.332999999999998</c:v>
                </c:pt>
                <c:pt idx="2622">
                  <c:v>30.332999999999998</c:v>
                </c:pt>
                <c:pt idx="2623">
                  <c:v>30.332999999999998</c:v>
                </c:pt>
                <c:pt idx="2624">
                  <c:v>30.332999999999998</c:v>
                </c:pt>
                <c:pt idx="2625">
                  <c:v>30.332999999999998</c:v>
                </c:pt>
                <c:pt idx="2626">
                  <c:v>30.332999999999998</c:v>
                </c:pt>
                <c:pt idx="2627">
                  <c:v>30.332999999999998</c:v>
                </c:pt>
                <c:pt idx="2628">
                  <c:v>30.332999999999998</c:v>
                </c:pt>
                <c:pt idx="2629">
                  <c:v>30.332999999999998</c:v>
                </c:pt>
                <c:pt idx="2630">
                  <c:v>30.332999999999998</c:v>
                </c:pt>
                <c:pt idx="2631">
                  <c:v>30.332999999999998</c:v>
                </c:pt>
                <c:pt idx="2632">
                  <c:v>30.332999999999998</c:v>
                </c:pt>
                <c:pt idx="2633">
                  <c:v>30.332999999999998</c:v>
                </c:pt>
                <c:pt idx="2634">
                  <c:v>30.332999999999998</c:v>
                </c:pt>
                <c:pt idx="2635">
                  <c:v>30.332999999999998</c:v>
                </c:pt>
                <c:pt idx="2636">
                  <c:v>30.332999999999998</c:v>
                </c:pt>
                <c:pt idx="2637">
                  <c:v>30.332999999999998</c:v>
                </c:pt>
                <c:pt idx="2638">
                  <c:v>30.332999999999998</c:v>
                </c:pt>
                <c:pt idx="2639">
                  <c:v>30</c:v>
                </c:pt>
                <c:pt idx="2640">
                  <c:v>30</c:v>
                </c:pt>
                <c:pt idx="2641">
                  <c:v>30</c:v>
                </c:pt>
                <c:pt idx="2642">
                  <c:v>30</c:v>
                </c:pt>
                <c:pt idx="2643">
                  <c:v>30</c:v>
                </c:pt>
                <c:pt idx="2644">
                  <c:v>30</c:v>
                </c:pt>
                <c:pt idx="2645">
                  <c:v>30</c:v>
                </c:pt>
                <c:pt idx="2646">
                  <c:v>30</c:v>
                </c:pt>
                <c:pt idx="2647">
                  <c:v>30</c:v>
                </c:pt>
                <c:pt idx="2648">
                  <c:v>30</c:v>
                </c:pt>
                <c:pt idx="2649">
                  <c:v>30</c:v>
                </c:pt>
                <c:pt idx="2650">
                  <c:v>30</c:v>
                </c:pt>
                <c:pt idx="2651">
                  <c:v>30</c:v>
                </c:pt>
                <c:pt idx="2652">
                  <c:v>30</c:v>
                </c:pt>
                <c:pt idx="2653">
                  <c:v>30</c:v>
                </c:pt>
                <c:pt idx="2654">
                  <c:v>30</c:v>
                </c:pt>
                <c:pt idx="2655">
                  <c:v>30</c:v>
                </c:pt>
                <c:pt idx="2656">
                  <c:v>30</c:v>
                </c:pt>
                <c:pt idx="2657">
                  <c:v>30</c:v>
                </c:pt>
                <c:pt idx="2658">
                  <c:v>30</c:v>
                </c:pt>
                <c:pt idx="2659">
                  <c:v>30</c:v>
                </c:pt>
                <c:pt idx="2660">
                  <c:v>30</c:v>
                </c:pt>
                <c:pt idx="2661">
                  <c:v>30</c:v>
                </c:pt>
                <c:pt idx="2662">
                  <c:v>30</c:v>
                </c:pt>
                <c:pt idx="2663">
                  <c:v>30</c:v>
                </c:pt>
                <c:pt idx="2664">
                  <c:v>30</c:v>
                </c:pt>
                <c:pt idx="2665">
                  <c:v>30</c:v>
                </c:pt>
                <c:pt idx="2666">
                  <c:v>30</c:v>
                </c:pt>
                <c:pt idx="2667">
                  <c:v>30</c:v>
                </c:pt>
                <c:pt idx="2668">
                  <c:v>30</c:v>
                </c:pt>
                <c:pt idx="2669">
                  <c:v>30</c:v>
                </c:pt>
                <c:pt idx="2670">
                  <c:v>30</c:v>
                </c:pt>
                <c:pt idx="2671">
                  <c:v>30</c:v>
                </c:pt>
                <c:pt idx="2672">
                  <c:v>30</c:v>
                </c:pt>
                <c:pt idx="2673">
                  <c:v>30</c:v>
                </c:pt>
                <c:pt idx="2674">
                  <c:v>30</c:v>
                </c:pt>
                <c:pt idx="2675">
                  <c:v>30</c:v>
                </c:pt>
                <c:pt idx="2676">
                  <c:v>30</c:v>
                </c:pt>
                <c:pt idx="2677">
                  <c:v>30</c:v>
                </c:pt>
                <c:pt idx="2678">
                  <c:v>30</c:v>
                </c:pt>
                <c:pt idx="2679">
                  <c:v>30</c:v>
                </c:pt>
                <c:pt idx="2680">
                  <c:v>30</c:v>
                </c:pt>
                <c:pt idx="2681">
                  <c:v>30</c:v>
                </c:pt>
                <c:pt idx="2682">
                  <c:v>30</c:v>
                </c:pt>
                <c:pt idx="2683">
                  <c:v>30</c:v>
                </c:pt>
                <c:pt idx="2684">
                  <c:v>30</c:v>
                </c:pt>
                <c:pt idx="2685">
                  <c:v>30</c:v>
                </c:pt>
                <c:pt idx="2686">
                  <c:v>30</c:v>
                </c:pt>
                <c:pt idx="2687">
                  <c:v>30</c:v>
                </c:pt>
                <c:pt idx="2688">
                  <c:v>30</c:v>
                </c:pt>
                <c:pt idx="2689">
                  <c:v>30</c:v>
                </c:pt>
                <c:pt idx="2690">
                  <c:v>30</c:v>
                </c:pt>
                <c:pt idx="2691">
                  <c:v>30</c:v>
                </c:pt>
                <c:pt idx="2692">
                  <c:v>30</c:v>
                </c:pt>
                <c:pt idx="2693">
                  <c:v>30</c:v>
                </c:pt>
                <c:pt idx="2694">
                  <c:v>30</c:v>
                </c:pt>
                <c:pt idx="2695">
                  <c:v>30</c:v>
                </c:pt>
                <c:pt idx="2696">
                  <c:v>30</c:v>
                </c:pt>
                <c:pt idx="2697">
                  <c:v>30</c:v>
                </c:pt>
                <c:pt idx="2698">
                  <c:v>30</c:v>
                </c:pt>
                <c:pt idx="2699">
                  <c:v>30</c:v>
                </c:pt>
                <c:pt idx="2700">
                  <c:v>30</c:v>
                </c:pt>
                <c:pt idx="2701">
                  <c:v>30</c:v>
                </c:pt>
                <c:pt idx="2702">
                  <c:v>30</c:v>
                </c:pt>
                <c:pt idx="2703">
                  <c:v>30</c:v>
                </c:pt>
                <c:pt idx="2704">
                  <c:v>30</c:v>
                </c:pt>
                <c:pt idx="2705">
                  <c:v>30</c:v>
                </c:pt>
                <c:pt idx="2706">
                  <c:v>30</c:v>
                </c:pt>
                <c:pt idx="2707">
                  <c:v>30</c:v>
                </c:pt>
                <c:pt idx="2708">
                  <c:v>30</c:v>
                </c:pt>
                <c:pt idx="2709">
                  <c:v>30</c:v>
                </c:pt>
                <c:pt idx="2710">
                  <c:v>30</c:v>
                </c:pt>
                <c:pt idx="2711">
                  <c:v>30</c:v>
                </c:pt>
                <c:pt idx="2712">
                  <c:v>30</c:v>
                </c:pt>
                <c:pt idx="2713">
                  <c:v>30</c:v>
                </c:pt>
                <c:pt idx="2714">
                  <c:v>30</c:v>
                </c:pt>
                <c:pt idx="2715">
                  <c:v>30</c:v>
                </c:pt>
                <c:pt idx="2716">
                  <c:v>30</c:v>
                </c:pt>
                <c:pt idx="2717">
                  <c:v>30</c:v>
                </c:pt>
                <c:pt idx="2718">
                  <c:v>30</c:v>
                </c:pt>
                <c:pt idx="2719">
                  <c:v>30</c:v>
                </c:pt>
                <c:pt idx="2720">
                  <c:v>30</c:v>
                </c:pt>
                <c:pt idx="2721">
                  <c:v>30</c:v>
                </c:pt>
                <c:pt idx="2722">
                  <c:v>30</c:v>
                </c:pt>
                <c:pt idx="2723">
                  <c:v>30</c:v>
                </c:pt>
                <c:pt idx="2724">
                  <c:v>30</c:v>
                </c:pt>
                <c:pt idx="2725">
                  <c:v>30</c:v>
                </c:pt>
                <c:pt idx="2726">
                  <c:v>30</c:v>
                </c:pt>
                <c:pt idx="2727">
                  <c:v>30.5</c:v>
                </c:pt>
                <c:pt idx="2728">
                  <c:v>30.5</c:v>
                </c:pt>
                <c:pt idx="2729">
                  <c:v>30.5</c:v>
                </c:pt>
                <c:pt idx="2730">
                  <c:v>30.5</c:v>
                </c:pt>
                <c:pt idx="2731">
                  <c:v>30.5</c:v>
                </c:pt>
                <c:pt idx="2732">
                  <c:v>30.5</c:v>
                </c:pt>
                <c:pt idx="2733">
                  <c:v>30.5</c:v>
                </c:pt>
                <c:pt idx="2734">
                  <c:v>30.5</c:v>
                </c:pt>
                <c:pt idx="2735">
                  <c:v>30.5</c:v>
                </c:pt>
                <c:pt idx="2736">
                  <c:v>30.5</c:v>
                </c:pt>
                <c:pt idx="2737">
                  <c:v>30.5</c:v>
                </c:pt>
                <c:pt idx="2738">
                  <c:v>30.5</c:v>
                </c:pt>
                <c:pt idx="2739">
                  <c:v>30.5</c:v>
                </c:pt>
                <c:pt idx="2740">
                  <c:v>30.5</c:v>
                </c:pt>
                <c:pt idx="2741">
                  <c:v>30.5</c:v>
                </c:pt>
                <c:pt idx="2742">
                  <c:v>30.5</c:v>
                </c:pt>
                <c:pt idx="2743">
                  <c:v>30.5</c:v>
                </c:pt>
                <c:pt idx="2744">
                  <c:v>30.5</c:v>
                </c:pt>
                <c:pt idx="2745">
                  <c:v>30.5</c:v>
                </c:pt>
                <c:pt idx="2746">
                  <c:v>30.5</c:v>
                </c:pt>
                <c:pt idx="2747">
                  <c:v>30.5</c:v>
                </c:pt>
                <c:pt idx="2748">
                  <c:v>31.332999999999998</c:v>
                </c:pt>
                <c:pt idx="2749">
                  <c:v>31.332999999999998</c:v>
                </c:pt>
                <c:pt idx="2750">
                  <c:v>31.332999999999998</c:v>
                </c:pt>
                <c:pt idx="2751">
                  <c:v>31</c:v>
                </c:pt>
                <c:pt idx="2752">
                  <c:v>31</c:v>
                </c:pt>
                <c:pt idx="2753">
                  <c:v>31</c:v>
                </c:pt>
                <c:pt idx="2754">
                  <c:v>31</c:v>
                </c:pt>
                <c:pt idx="2755">
                  <c:v>31</c:v>
                </c:pt>
                <c:pt idx="2756">
                  <c:v>31</c:v>
                </c:pt>
                <c:pt idx="2757">
                  <c:v>31</c:v>
                </c:pt>
                <c:pt idx="2758">
                  <c:v>31</c:v>
                </c:pt>
                <c:pt idx="2759">
                  <c:v>31</c:v>
                </c:pt>
                <c:pt idx="2760">
                  <c:v>31</c:v>
                </c:pt>
                <c:pt idx="2761">
                  <c:v>31</c:v>
                </c:pt>
                <c:pt idx="2762">
                  <c:v>31</c:v>
                </c:pt>
                <c:pt idx="2763">
                  <c:v>31</c:v>
                </c:pt>
                <c:pt idx="2764">
                  <c:v>31</c:v>
                </c:pt>
                <c:pt idx="2765">
                  <c:v>31</c:v>
                </c:pt>
                <c:pt idx="2766">
                  <c:v>31</c:v>
                </c:pt>
                <c:pt idx="2767">
                  <c:v>31</c:v>
                </c:pt>
                <c:pt idx="2768">
                  <c:v>31</c:v>
                </c:pt>
                <c:pt idx="2769">
                  <c:v>31</c:v>
                </c:pt>
                <c:pt idx="2770">
                  <c:v>31</c:v>
                </c:pt>
                <c:pt idx="2771">
                  <c:v>31</c:v>
                </c:pt>
                <c:pt idx="2772">
                  <c:v>31</c:v>
                </c:pt>
                <c:pt idx="2773">
                  <c:v>31</c:v>
                </c:pt>
                <c:pt idx="2774">
                  <c:v>31</c:v>
                </c:pt>
                <c:pt idx="2775">
                  <c:v>31</c:v>
                </c:pt>
                <c:pt idx="2776">
                  <c:v>31</c:v>
                </c:pt>
                <c:pt idx="2777">
                  <c:v>31</c:v>
                </c:pt>
                <c:pt idx="2778">
                  <c:v>31</c:v>
                </c:pt>
                <c:pt idx="2779">
                  <c:v>31</c:v>
                </c:pt>
                <c:pt idx="2780">
                  <c:v>31</c:v>
                </c:pt>
                <c:pt idx="2781">
                  <c:v>31</c:v>
                </c:pt>
                <c:pt idx="2782">
                  <c:v>31</c:v>
                </c:pt>
                <c:pt idx="2783">
                  <c:v>31</c:v>
                </c:pt>
                <c:pt idx="2784">
                  <c:v>31</c:v>
                </c:pt>
                <c:pt idx="2785">
                  <c:v>31</c:v>
                </c:pt>
                <c:pt idx="2786">
                  <c:v>31</c:v>
                </c:pt>
                <c:pt idx="2787">
                  <c:v>31</c:v>
                </c:pt>
                <c:pt idx="2788">
                  <c:v>31</c:v>
                </c:pt>
                <c:pt idx="2789">
                  <c:v>31</c:v>
                </c:pt>
                <c:pt idx="2790">
                  <c:v>31</c:v>
                </c:pt>
                <c:pt idx="2791">
                  <c:v>31</c:v>
                </c:pt>
                <c:pt idx="2792">
                  <c:v>31</c:v>
                </c:pt>
                <c:pt idx="2793">
                  <c:v>31</c:v>
                </c:pt>
                <c:pt idx="2794">
                  <c:v>31</c:v>
                </c:pt>
                <c:pt idx="2795">
                  <c:v>31</c:v>
                </c:pt>
                <c:pt idx="2796">
                  <c:v>31</c:v>
                </c:pt>
                <c:pt idx="2797">
                  <c:v>31</c:v>
                </c:pt>
                <c:pt idx="2798">
                  <c:v>31</c:v>
                </c:pt>
                <c:pt idx="2799">
                  <c:v>31</c:v>
                </c:pt>
                <c:pt idx="2800">
                  <c:v>31</c:v>
                </c:pt>
                <c:pt idx="2801">
                  <c:v>31</c:v>
                </c:pt>
                <c:pt idx="2802">
                  <c:v>31</c:v>
                </c:pt>
                <c:pt idx="2803">
                  <c:v>31</c:v>
                </c:pt>
                <c:pt idx="2804">
                  <c:v>31</c:v>
                </c:pt>
                <c:pt idx="2805">
                  <c:v>31</c:v>
                </c:pt>
                <c:pt idx="2806">
                  <c:v>31</c:v>
                </c:pt>
                <c:pt idx="2807">
                  <c:v>31</c:v>
                </c:pt>
                <c:pt idx="2808">
                  <c:v>31</c:v>
                </c:pt>
                <c:pt idx="2809">
                  <c:v>31</c:v>
                </c:pt>
                <c:pt idx="2810">
                  <c:v>31</c:v>
                </c:pt>
                <c:pt idx="2811">
                  <c:v>31</c:v>
                </c:pt>
                <c:pt idx="2812">
                  <c:v>31</c:v>
                </c:pt>
                <c:pt idx="2813">
                  <c:v>31</c:v>
                </c:pt>
                <c:pt idx="2814">
                  <c:v>31</c:v>
                </c:pt>
                <c:pt idx="2815">
                  <c:v>31</c:v>
                </c:pt>
                <c:pt idx="2816">
                  <c:v>31</c:v>
                </c:pt>
                <c:pt idx="2817">
                  <c:v>31</c:v>
                </c:pt>
                <c:pt idx="2818">
                  <c:v>31</c:v>
                </c:pt>
                <c:pt idx="2819">
                  <c:v>31</c:v>
                </c:pt>
                <c:pt idx="2820">
                  <c:v>31</c:v>
                </c:pt>
                <c:pt idx="2821">
                  <c:v>31</c:v>
                </c:pt>
                <c:pt idx="2822">
                  <c:v>31</c:v>
                </c:pt>
                <c:pt idx="2823">
                  <c:v>31</c:v>
                </c:pt>
                <c:pt idx="2824">
                  <c:v>31</c:v>
                </c:pt>
                <c:pt idx="2825">
                  <c:v>31</c:v>
                </c:pt>
                <c:pt idx="2826">
                  <c:v>31</c:v>
                </c:pt>
                <c:pt idx="2827">
                  <c:v>31</c:v>
                </c:pt>
                <c:pt idx="2828">
                  <c:v>31</c:v>
                </c:pt>
                <c:pt idx="2829">
                  <c:v>31</c:v>
                </c:pt>
                <c:pt idx="2830">
                  <c:v>31</c:v>
                </c:pt>
                <c:pt idx="2831">
                  <c:v>31</c:v>
                </c:pt>
                <c:pt idx="2832">
                  <c:v>31</c:v>
                </c:pt>
                <c:pt idx="2833">
                  <c:v>31</c:v>
                </c:pt>
                <c:pt idx="2834">
                  <c:v>31</c:v>
                </c:pt>
                <c:pt idx="2835">
                  <c:v>31</c:v>
                </c:pt>
                <c:pt idx="2836">
                  <c:v>31</c:v>
                </c:pt>
                <c:pt idx="2837">
                  <c:v>31</c:v>
                </c:pt>
                <c:pt idx="2838">
                  <c:v>31</c:v>
                </c:pt>
                <c:pt idx="2839">
                  <c:v>31</c:v>
                </c:pt>
                <c:pt idx="2840">
                  <c:v>31</c:v>
                </c:pt>
                <c:pt idx="2841">
                  <c:v>31</c:v>
                </c:pt>
                <c:pt idx="2842">
                  <c:v>31</c:v>
                </c:pt>
                <c:pt idx="2843">
                  <c:v>31</c:v>
                </c:pt>
                <c:pt idx="2844">
                  <c:v>31</c:v>
                </c:pt>
                <c:pt idx="2845">
                  <c:v>31</c:v>
                </c:pt>
                <c:pt idx="2846">
                  <c:v>31</c:v>
                </c:pt>
                <c:pt idx="2847">
                  <c:v>31</c:v>
                </c:pt>
                <c:pt idx="2848">
                  <c:v>31</c:v>
                </c:pt>
                <c:pt idx="2849">
                  <c:v>31</c:v>
                </c:pt>
                <c:pt idx="2850">
                  <c:v>31</c:v>
                </c:pt>
                <c:pt idx="2851">
                  <c:v>31</c:v>
                </c:pt>
                <c:pt idx="2852">
                  <c:v>31</c:v>
                </c:pt>
                <c:pt idx="2853">
                  <c:v>31</c:v>
                </c:pt>
                <c:pt idx="2854">
                  <c:v>31</c:v>
                </c:pt>
                <c:pt idx="2855">
                  <c:v>31</c:v>
                </c:pt>
                <c:pt idx="2856">
                  <c:v>31</c:v>
                </c:pt>
                <c:pt idx="2857">
                  <c:v>31.5</c:v>
                </c:pt>
                <c:pt idx="2858">
                  <c:v>31.5</c:v>
                </c:pt>
                <c:pt idx="2859">
                  <c:v>31</c:v>
                </c:pt>
                <c:pt idx="2860">
                  <c:v>31</c:v>
                </c:pt>
                <c:pt idx="2861">
                  <c:v>31</c:v>
                </c:pt>
                <c:pt idx="2862">
                  <c:v>31</c:v>
                </c:pt>
                <c:pt idx="2863">
                  <c:v>31</c:v>
                </c:pt>
                <c:pt idx="2864">
                  <c:v>31</c:v>
                </c:pt>
                <c:pt idx="2865">
                  <c:v>31</c:v>
                </c:pt>
                <c:pt idx="2866">
                  <c:v>31</c:v>
                </c:pt>
                <c:pt idx="2867">
                  <c:v>31</c:v>
                </c:pt>
                <c:pt idx="2868">
                  <c:v>31</c:v>
                </c:pt>
                <c:pt idx="2869">
                  <c:v>31</c:v>
                </c:pt>
                <c:pt idx="2870">
                  <c:v>31</c:v>
                </c:pt>
                <c:pt idx="2871">
                  <c:v>31</c:v>
                </c:pt>
                <c:pt idx="2872">
                  <c:v>31</c:v>
                </c:pt>
                <c:pt idx="2873">
                  <c:v>31</c:v>
                </c:pt>
                <c:pt idx="2874">
                  <c:v>31</c:v>
                </c:pt>
                <c:pt idx="2875">
                  <c:v>31</c:v>
                </c:pt>
                <c:pt idx="2876">
                  <c:v>31</c:v>
                </c:pt>
                <c:pt idx="2877">
                  <c:v>31</c:v>
                </c:pt>
                <c:pt idx="2878">
                  <c:v>31</c:v>
                </c:pt>
                <c:pt idx="2879">
                  <c:v>31</c:v>
                </c:pt>
                <c:pt idx="2880">
                  <c:v>31</c:v>
                </c:pt>
                <c:pt idx="2881">
                  <c:v>31</c:v>
                </c:pt>
                <c:pt idx="2882">
                  <c:v>31</c:v>
                </c:pt>
                <c:pt idx="2883">
                  <c:v>31</c:v>
                </c:pt>
                <c:pt idx="2884">
                  <c:v>31</c:v>
                </c:pt>
                <c:pt idx="2885">
                  <c:v>31</c:v>
                </c:pt>
                <c:pt idx="2886">
                  <c:v>31</c:v>
                </c:pt>
                <c:pt idx="2887">
                  <c:v>31</c:v>
                </c:pt>
                <c:pt idx="2888">
                  <c:v>31</c:v>
                </c:pt>
                <c:pt idx="2889">
                  <c:v>31</c:v>
                </c:pt>
                <c:pt idx="2890">
                  <c:v>31</c:v>
                </c:pt>
                <c:pt idx="2891">
                  <c:v>31</c:v>
                </c:pt>
                <c:pt idx="2892">
                  <c:v>31</c:v>
                </c:pt>
                <c:pt idx="2893">
                  <c:v>31</c:v>
                </c:pt>
                <c:pt idx="2894">
                  <c:v>31</c:v>
                </c:pt>
                <c:pt idx="2895">
                  <c:v>31</c:v>
                </c:pt>
                <c:pt idx="2896">
                  <c:v>31</c:v>
                </c:pt>
                <c:pt idx="2897">
                  <c:v>31</c:v>
                </c:pt>
                <c:pt idx="2898">
                  <c:v>31</c:v>
                </c:pt>
                <c:pt idx="2899">
                  <c:v>31</c:v>
                </c:pt>
                <c:pt idx="2900">
                  <c:v>31</c:v>
                </c:pt>
                <c:pt idx="2901">
                  <c:v>31</c:v>
                </c:pt>
                <c:pt idx="2902">
                  <c:v>31</c:v>
                </c:pt>
                <c:pt idx="2903">
                  <c:v>31</c:v>
                </c:pt>
                <c:pt idx="2904">
                  <c:v>31</c:v>
                </c:pt>
                <c:pt idx="2905">
                  <c:v>31</c:v>
                </c:pt>
                <c:pt idx="2906">
                  <c:v>31</c:v>
                </c:pt>
                <c:pt idx="2907">
                  <c:v>31</c:v>
                </c:pt>
                <c:pt idx="2908">
                  <c:v>31</c:v>
                </c:pt>
                <c:pt idx="2909">
                  <c:v>31</c:v>
                </c:pt>
                <c:pt idx="2910">
                  <c:v>31</c:v>
                </c:pt>
                <c:pt idx="2911">
                  <c:v>31</c:v>
                </c:pt>
                <c:pt idx="2912">
                  <c:v>31</c:v>
                </c:pt>
                <c:pt idx="2913">
                  <c:v>31</c:v>
                </c:pt>
                <c:pt idx="2914">
                  <c:v>31</c:v>
                </c:pt>
                <c:pt idx="2915">
                  <c:v>31</c:v>
                </c:pt>
                <c:pt idx="2916">
                  <c:v>31</c:v>
                </c:pt>
                <c:pt idx="2917">
                  <c:v>31</c:v>
                </c:pt>
                <c:pt idx="2918">
                  <c:v>31</c:v>
                </c:pt>
                <c:pt idx="2919">
                  <c:v>31</c:v>
                </c:pt>
                <c:pt idx="2920">
                  <c:v>31</c:v>
                </c:pt>
                <c:pt idx="2921">
                  <c:v>31</c:v>
                </c:pt>
                <c:pt idx="2922">
                  <c:v>31</c:v>
                </c:pt>
                <c:pt idx="2923">
                  <c:v>31</c:v>
                </c:pt>
                <c:pt idx="2924">
                  <c:v>31</c:v>
                </c:pt>
                <c:pt idx="2925">
                  <c:v>31</c:v>
                </c:pt>
                <c:pt idx="2926">
                  <c:v>31</c:v>
                </c:pt>
                <c:pt idx="2927">
                  <c:v>31</c:v>
                </c:pt>
                <c:pt idx="2928">
                  <c:v>31</c:v>
                </c:pt>
                <c:pt idx="2929">
                  <c:v>31</c:v>
                </c:pt>
                <c:pt idx="2930">
                  <c:v>31</c:v>
                </c:pt>
                <c:pt idx="2931">
                  <c:v>31</c:v>
                </c:pt>
                <c:pt idx="2932">
                  <c:v>31</c:v>
                </c:pt>
                <c:pt idx="2933">
                  <c:v>31</c:v>
                </c:pt>
                <c:pt idx="2934">
                  <c:v>31</c:v>
                </c:pt>
                <c:pt idx="2935">
                  <c:v>31</c:v>
                </c:pt>
                <c:pt idx="2936">
                  <c:v>31</c:v>
                </c:pt>
                <c:pt idx="2937">
                  <c:v>31</c:v>
                </c:pt>
                <c:pt idx="2938">
                  <c:v>31</c:v>
                </c:pt>
                <c:pt idx="2939">
                  <c:v>31</c:v>
                </c:pt>
                <c:pt idx="2940">
                  <c:v>17.5</c:v>
                </c:pt>
                <c:pt idx="2941">
                  <c:v>17.5</c:v>
                </c:pt>
                <c:pt idx="2942">
                  <c:v>17.5</c:v>
                </c:pt>
                <c:pt idx="2943">
                  <c:v>17.5</c:v>
                </c:pt>
                <c:pt idx="2944">
                  <c:v>17.5</c:v>
                </c:pt>
                <c:pt idx="2945">
                  <c:v>17.5</c:v>
                </c:pt>
                <c:pt idx="2946">
                  <c:v>17.5</c:v>
                </c:pt>
                <c:pt idx="2947">
                  <c:v>17.5</c:v>
                </c:pt>
                <c:pt idx="2948">
                  <c:v>17.5</c:v>
                </c:pt>
                <c:pt idx="2949">
                  <c:v>17.5</c:v>
                </c:pt>
                <c:pt idx="2950">
                  <c:v>22</c:v>
                </c:pt>
                <c:pt idx="2951">
                  <c:v>22</c:v>
                </c:pt>
                <c:pt idx="2952">
                  <c:v>22</c:v>
                </c:pt>
                <c:pt idx="2953">
                  <c:v>22</c:v>
                </c:pt>
                <c:pt idx="2954">
                  <c:v>22</c:v>
                </c:pt>
                <c:pt idx="2955">
                  <c:v>22</c:v>
                </c:pt>
                <c:pt idx="2956">
                  <c:v>22</c:v>
                </c:pt>
                <c:pt idx="2957">
                  <c:v>22</c:v>
                </c:pt>
                <c:pt idx="2958">
                  <c:v>22</c:v>
                </c:pt>
                <c:pt idx="2959">
                  <c:v>22</c:v>
                </c:pt>
                <c:pt idx="2960">
                  <c:v>22</c:v>
                </c:pt>
                <c:pt idx="2961">
                  <c:v>22</c:v>
                </c:pt>
                <c:pt idx="2962">
                  <c:v>22</c:v>
                </c:pt>
                <c:pt idx="2963">
                  <c:v>22</c:v>
                </c:pt>
                <c:pt idx="2964">
                  <c:v>22</c:v>
                </c:pt>
                <c:pt idx="2965">
                  <c:v>22</c:v>
                </c:pt>
                <c:pt idx="2966">
                  <c:v>22</c:v>
                </c:pt>
                <c:pt idx="2967">
                  <c:v>22</c:v>
                </c:pt>
                <c:pt idx="2968">
                  <c:v>22</c:v>
                </c:pt>
                <c:pt idx="2969">
                  <c:v>22</c:v>
                </c:pt>
                <c:pt idx="2970">
                  <c:v>22</c:v>
                </c:pt>
                <c:pt idx="2971">
                  <c:v>22</c:v>
                </c:pt>
                <c:pt idx="2972">
                  <c:v>17.5</c:v>
                </c:pt>
                <c:pt idx="2973">
                  <c:v>17.5</c:v>
                </c:pt>
                <c:pt idx="2974">
                  <c:v>17.5</c:v>
                </c:pt>
                <c:pt idx="2975">
                  <c:v>17.5</c:v>
                </c:pt>
                <c:pt idx="2976">
                  <c:v>17.5</c:v>
                </c:pt>
                <c:pt idx="2977">
                  <c:v>17.5</c:v>
                </c:pt>
                <c:pt idx="2978">
                  <c:v>17.5</c:v>
                </c:pt>
                <c:pt idx="2979">
                  <c:v>17.5</c:v>
                </c:pt>
                <c:pt idx="2980">
                  <c:v>17.5</c:v>
                </c:pt>
                <c:pt idx="2981">
                  <c:v>17.5</c:v>
                </c:pt>
                <c:pt idx="2982">
                  <c:v>17.5</c:v>
                </c:pt>
                <c:pt idx="2983">
                  <c:v>31</c:v>
                </c:pt>
                <c:pt idx="2984">
                  <c:v>31</c:v>
                </c:pt>
                <c:pt idx="2985">
                  <c:v>31</c:v>
                </c:pt>
                <c:pt idx="2986">
                  <c:v>31</c:v>
                </c:pt>
                <c:pt idx="2987">
                  <c:v>31</c:v>
                </c:pt>
                <c:pt idx="2988">
                  <c:v>31</c:v>
                </c:pt>
                <c:pt idx="2989">
                  <c:v>31</c:v>
                </c:pt>
                <c:pt idx="2990">
                  <c:v>31</c:v>
                </c:pt>
                <c:pt idx="2991">
                  <c:v>31</c:v>
                </c:pt>
                <c:pt idx="2992">
                  <c:v>31</c:v>
                </c:pt>
                <c:pt idx="2993">
                  <c:v>31</c:v>
                </c:pt>
                <c:pt idx="2994">
                  <c:v>31</c:v>
                </c:pt>
                <c:pt idx="2995">
                  <c:v>31</c:v>
                </c:pt>
                <c:pt idx="2996">
                  <c:v>31</c:v>
                </c:pt>
                <c:pt idx="2997">
                  <c:v>31</c:v>
                </c:pt>
                <c:pt idx="2998">
                  <c:v>31</c:v>
                </c:pt>
                <c:pt idx="2999">
                  <c:v>31</c:v>
                </c:pt>
                <c:pt idx="3000">
                  <c:v>31</c:v>
                </c:pt>
                <c:pt idx="3001">
                  <c:v>31</c:v>
                </c:pt>
                <c:pt idx="3002">
                  <c:v>31</c:v>
                </c:pt>
                <c:pt idx="3003">
                  <c:v>31</c:v>
                </c:pt>
                <c:pt idx="3004">
                  <c:v>31</c:v>
                </c:pt>
                <c:pt idx="3005">
                  <c:v>31</c:v>
                </c:pt>
                <c:pt idx="3006">
                  <c:v>31</c:v>
                </c:pt>
                <c:pt idx="3007">
                  <c:v>31</c:v>
                </c:pt>
                <c:pt idx="3008">
                  <c:v>31</c:v>
                </c:pt>
                <c:pt idx="3009">
                  <c:v>31</c:v>
                </c:pt>
                <c:pt idx="3010">
                  <c:v>31</c:v>
                </c:pt>
                <c:pt idx="3011">
                  <c:v>31</c:v>
                </c:pt>
                <c:pt idx="3012">
                  <c:v>31</c:v>
                </c:pt>
                <c:pt idx="3013">
                  <c:v>31</c:v>
                </c:pt>
                <c:pt idx="3014">
                  <c:v>31</c:v>
                </c:pt>
                <c:pt idx="3015">
                  <c:v>31</c:v>
                </c:pt>
                <c:pt idx="3016">
                  <c:v>31</c:v>
                </c:pt>
                <c:pt idx="3017">
                  <c:v>31</c:v>
                </c:pt>
                <c:pt idx="3018">
                  <c:v>31</c:v>
                </c:pt>
                <c:pt idx="3019">
                  <c:v>31</c:v>
                </c:pt>
                <c:pt idx="3020">
                  <c:v>31</c:v>
                </c:pt>
                <c:pt idx="3021">
                  <c:v>31</c:v>
                </c:pt>
                <c:pt idx="3022">
                  <c:v>31</c:v>
                </c:pt>
                <c:pt idx="3023">
                  <c:v>31</c:v>
                </c:pt>
                <c:pt idx="3024">
                  <c:v>31</c:v>
                </c:pt>
                <c:pt idx="3025">
                  <c:v>31</c:v>
                </c:pt>
                <c:pt idx="3026">
                  <c:v>31</c:v>
                </c:pt>
                <c:pt idx="3027">
                  <c:v>31</c:v>
                </c:pt>
                <c:pt idx="3028">
                  <c:v>31</c:v>
                </c:pt>
                <c:pt idx="3029">
                  <c:v>31</c:v>
                </c:pt>
                <c:pt idx="3030">
                  <c:v>31</c:v>
                </c:pt>
                <c:pt idx="3031">
                  <c:v>31</c:v>
                </c:pt>
                <c:pt idx="3032">
                  <c:v>31</c:v>
                </c:pt>
                <c:pt idx="3033">
                  <c:v>31</c:v>
                </c:pt>
                <c:pt idx="3034">
                  <c:v>31</c:v>
                </c:pt>
                <c:pt idx="3035">
                  <c:v>31</c:v>
                </c:pt>
                <c:pt idx="3036">
                  <c:v>31</c:v>
                </c:pt>
                <c:pt idx="3037">
                  <c:v>31</c:v>
                </c:pt>
                <c:pt idx="3038">
                  <c:v>31</c:v>
                </c:pt>
                <c:pt idx="3039">
                  <c:v>31</c:v>
                </c:pt>
                <c:pt idx="3040">
                  <c:v>31</c:v>
                </c:pt>
                <c:pt idx="3041">
                  <c:v>31</c:v>
                </c:pt>
                <c:pt idx="3042">
                  <c:v>31</c:v>
                </c:pt>
                <c:pt idx="3043">
                  <c:v>31</c:v>
                </c:pt>
                <c:pt idx="3044">
                  <c:v>31</c:v>
                </c:pt>
                <c:pt idx="3045">
                  <c:v>31</c:v>
                </c:pt>
                <c:pt idx="3046">
                  <c:v>18</c:v>
                </c:pt>
                <c:pt idx="3047">
                  <c:v>18</c:v>
                </c:pt>
                <c:pt idx="3048">
                  <c:v>18</c:v>
                </c:pt>
                <c:pt idx="3049">
                  <c:v>18</c:v>
                </c:pt>
                <c:pt idx="3050">
                  <c:v>18</c:v>
                </c:pt>
                <c:pt idx="3051">
                  <c:v>18</c:v>
                </c:pt>
                <c:pt idx="3052">
                  <c:v>18</c:v>
                </c:pt>
                <c:pt idx="3053">
                  <c:v>18</c:v>
                </c:pt>
                <c:pt idx="3054">
                  <c:v>18</c:v>
                </c:pt>
                <c:pt idx="3055">
                  <c:v>18</c:v>
                </c:pt>
                <c:pt idx="3056">
                  <c:v>18</c:v>
                </c:pt>
                <c:pt idx="3057">
                  <c:v>18</c:v>
                </c:pt>
                <c:pt idx="3058">
                  <c:v>18</c:v>
                </c:pt>
                <c:pt idx="3059">
                  <c:v>22.667000000000002</c:v>
                </c:pt>
                <c:pt idx="3060">
                  <c:v>22.667000000000002</c:v>
                </c:pt>
                <c:pt idx="3061">
                  <c:v>22.667000000000002</c:v>
                </c:pt>
                <c:pt idx="3062">
                  <c:v>22.667000000000002</c:v>
                </c:pt>
                <c:pt idx="3063">
                  <c:v>22.667000000000002</c:v>
                </c:pt>
                <c:pt idx="3064">
                  <c:v>22.667000000000002</c:v>
                </c:pt>
                <c:pt idx="3065">
                  <c:v>22.667000000000002</c:v>
                </c:pt>
                <c:pt idx="3066">
                  <c:v>22.667000000000002</c:v>
                </c:pt>
                <c:pt idx="3067">
                  <c:v>22.667000000000002</c:v>
                </c:pt>
                <c:pt idx="3068">
                  <c:v>22.667000000000002</c:v>
                </c:pt>
                <c:pt idx="3069">
                  <c:v>22.667000000000002</c:v>
                </c:pt>
                <c:pt idx="3070">
                  <c:v>22.667000000000002</c:v>
                </c:pt>
                <c:pt idx="3071">
                  <c:v>22.667000000000002</c:v>
                </c:pt>
                <c:pt idx="3072">
                  <c:v>22.667000000000002</c:v>
                </c:pt>
                <c:pt idx="3073">
                  <c:v>22.667000000000002</c:v>
                </c:pt>
                <c:pt idx="3074">
                  <c:v>22.667000000000002</c:v>
                </c:pt>
                <c:pt idx="3075">
                  <c:v>22.667000000000002</c:v>
                </c:pt>
                <c:pt idx="3076">
                  <c:v>22.667000000000002</c:v>
                </c:pt>
                <c:pt idx="3077">
                  <c:v>22.667000000000002</c:v>
                </c:pt>
                <c:pt idx="3078">
                  <c:v>22.667000000000002</c:v>
                </c:pt>
                <c:pt idx="3079">
                  <c:v>22.667000000000002</c:v>
                </c:pt>
                <c:pt idx="3080">
                  <c:v>22.667000000000002</c:v>
                </c:pt>
                <c:pt idx="3081">
                  <c:v>22.667000000000002</c:v>
                </c:pt>
                <c:pt idx="3082">
                  <c:v>18.5</c:v>
                </c:pt>
                <c:pt idx="3083">
                  <c:v>18.5</c:v>
                </c:pt>
                <c:pt idx="3084">
                  <c:v>18.5</c:v>
                </c:pt>
                <c:pt idx="3085">
                  <c:v>18.5</c:v>
                </c:pt>
                <c:pt idx="3086">
                  <c:v>18.5</c:v>
                </c:pt>
                <c:pt idx="3087">
                  <c:v>18.5</c:v>
                </c:pt>
                <c:pt idx="3088">
                  <c:v>18.5</c:v>
                </c:pt>
                <c:pt idx="3089">
                  <c:v>18.5</c:v>
                </c:pt>
                <c:pt idx="3090">
                  <c:v>18.5</c:v>
                </c:pt>
                <c:pt idx="3091">
                  <c:v>18.5</c:v>
                </c:pt>
                <c:pt idx="3092">
                  <c:v>18.5</c:v>
                </c:pt>
                <c:pt idx="3093">
                  <c:v>18.5</c:v>
                </c:pt>
                <c:pt idx="3094">
                  <c:v>18.5</c:v>
                </c:pt>
                <c:pt idx="3095">
                  <c:v>18.5</c:v>
                </c:pt>
                <c:pt idx="3096">
                  <c:v>18.5</c:v>
                </c:pt>
                <c:pt idx="3097">
                  <c:v>32</c:v>
                </c:pt>
                <c:pt idx="3098">
                  <c:v>32</c:v>
                </c:pt>
                <c:pt idx="3099">
                  <c:v>32</c:v>
                </c:pt>
                <c:pt idx="3100">
                  <c:v>32</c:v>
                </c:pt>
                <c:pt idx="3101">
                  <c:v>32</c:v>
                </c:pt>
                <c:pt idx="3102">
                  <c:v>32</c:v>
                </c:pt>
                <c:pt idx="3103">
                  <c:v>32</c:v>
                </c:pt>
                <c:pt idx="3104">
                  <c:v>32</c:v>
                </c:pt>
                <c:pt idx="3105">
                  <c:v>32</c:v>
                </c:pt>
                <c:pt idx="3106">
                  <c:v>32</c:v>
                </c:pt>
                <c:pt idx="3107">
                  <c:v>32</c:v>
                </c:pt>
                <c:pt idx="3108">
                  <c:v>32</c:v>
                </c:pt>
                <c:pt idx="3109">
                  <c:v>32</c:v>
                </c:pt>
                <c:pt idx="3110">
                  <c:v>32</c:v>
                </c:pt>
                <c:pt idx="3111">
                  <c:v>32</c:v>
                </c:pt>
                <c:pt idx="3112">
                  <c:v>32</c:v>
                </c:pt>
                <c:pt idx="3113">
                  <c:v>32</c:v>
                </c:pt>
                <c:pt idx="3114">
                  <c:v>32</c:v>
                </c:pt>
                <c:pt idx="3115">
                  <c:v>32</c:v>
                </c:pt>
                <c:pt idx="3116">
                  <c:v>32</c:v>
                </c:pt>
                <c:pt idx="3117">
                  <c:v>32</c:v>
                </c:pt>
                <c:pt idx="3118">
                  <c:v>32</c:v>
                </c:pt>
                <c:pt idx="3119">
                  <c:v>32</c:v>
                </c:pt>
                <c:pt idx="3120">
                  <c:v>32</c:v>
                </c:pt>
                <c:pt idx="3121">
                  <c:v>32</c:v>
                </c:pt>
                <c:pt idx="3122">
                  <c:v>32</c:v>
                </c:pt>
                <c:pt idx="3123">
                  <c:v>32</c:v>
                </c:pt>
                <c:pt idx="3124">
                  <c:v>32</c:v>
                </c:pt>
                <c:pt idx="3125">
                  <c:v>32</c:v>
                </c:pt>
                <c:pt idx="3126">
                  <c:v>32</c:v>
                </c:pt>
                <c:pt idx="3127">
                  <c:v>32</c:v>
                </c:pt>
                <c:pt idx="3128">
                  <c:v>32</c:v>
                </c:pt>
                <c:pt idx="3129">
                  <c:v>32</c:v>
                </c:pt>
                <c:pt idx="3130">
                  <c:v>32</c:v>
                </c:pt>
                <c:pt idx="3131">
                  <c:v>32</c:v>
                </c:pt>
                <c:pt idx="3132">
                  <c:v>32</c:v>
                </c:pt>
                <c:pt idx="3133">
                  <c:v>32</c:v>
                </c:pt>
                <c:pt idx="3134">
                  <c:v>32</c:v>
                </c:pt>
                <c:pt idx="3135">
                  <c:v>32</c:v>
                </c:pt>
                <c:pt idx="3136">
                  <c:v>32</c:v>
                </c:pt>
                <c:pt idx="3137">
                  <c:v>32</c:v>
                </c:pt>
                <c:pt idx="3138">
                  <c:v>32</c:v>
                </c:pt>
                <c:pt idx="3139">
                  <c:v>32</c:v>
                </c:pt>
                <c:pt idx="3140">
                  <c:v>32</c:v>
                </c:pt>
                <c:pt idx="3141">
                  <c:v>32</c:v>
                </c:pt>
                <c:pt idx="3142">
                  <c:v>32</c:v>
                </c:pt>
                <c:pt idx="3143">
                  <c:v>32</c:v>
                </c:pt>
                <c:pt idx="3144">
                  <c:v>32</c:v>
                </c:pt>
                <c:pt idx="3145">
                  <c:v>32</c:v>
                </c:pt>
                <c:pt idx="3146">
                  <c:v>32</c:v>
                </c:pt>
                <c:pt idx="3147">
                  <c:v>32</c:v>
                </c:pt>
                <c:pt idx="3148">
                  <c:v>32</c:v>
                </c:pt>
                <c:pt idx="3149">
                  <c:v>32</c:v>
                </c:pt>
                <c:pt idx="3150">
                  <c:v>32</c:v>
                </c:pt>
                <c:pt idx="3151">
                  <c:v>32</c:v>
                </c:pt>
                <c:pt idx="3152">
                  <c:v>32</c:v>
                </c:pt>
                <c:pt idx="3153">
                  <c:v>32</c:v>
                </c:pt>
                <c:pt idx="3154">
                  <c:v>32</c:v>
                </c:pt>
                <c:pt idx="3155">
                  <c:v>32</c:v>
                </c:pt>
                <c:pt idx="3156">
                  <c:v>32</c:v>
                </c:pt>
                <c:pt idx="3157">
                  <c:v>32</c:v>
                </c:pt>
                <c:pt idx="3158">
                  <c:v>32</c:v>
                </c:pt>
                <c:pt idx="3159">
                  <c:v>32</c:v>
                </c:pt>
                <c:pt idx="3160">
                  <c:v>32</c:v>
                </c:pt>
                <c:pt idx="3161">
                  <c:v>32</c:v>
                </c:pt>
                <c:pt idx="3162">
                  <c:v>32</c:v>
                </c:pt>
                <c:pt idx="3163">
                  <c:v>32</c:v>
                </c:pt>
                <c:pt idx="3164">
                  <c:v>32</c:v>
                </c:pt>
                <c:pt idx="3165">
                  <c:v>32</c:v>
                </c:pt>
                <c:pt idx="3166">
                  <c:v>32</c:v>
                </c:pt>
                <c:pt idx="3167">
                  <c:v>32</c:v>
                </c:pt>
                <c:pt idx="3168">
                  <c:v>32</c:v>
                </c:pt>
                <c:pt idx="3169">
                  <c:v>32</c:v>
                </c:pt>
                <c:pt idx="3170">
                  <c:v>32</c:v>
                </c:pt>
                <c:pt idx="3171">
                  <c:v>32</c:v>
                </c:pt>
                <c:pt idx="3172">
                  <c:v>32</c:v>
                </c:pt>
                <c:pt idx="3173">
                  <c:v>32</c:v>
                </c:pt>
                <c:pt idx="3174">
                  <c:v>32</c:v>
                </c:pt>
                <c:pt idx="3175">
                  <c:v>32</c:v>
                </c:pt>
                <c:pt idx="3176">
                  <c:v>32</c:v>
                </c:pt>
                <c:pt idx="3177">
                  <c:v>32</c:v>
                </c:pt>
                <c:pt idx="3178">
                  <c:v>32</c:v>
                </c:pt>
                <c:pt idx="3179">
                  <c:v>32</c:v>
                </c:pt>
                <c:pt idx="3180">
                  <c:v>32</c:v>
                </c:pt>
                <c:pt idx="3181">
                  <c:v>32</c:v>
                </c:pt>
                <c:pt idx="3182">
                  <c:v>32</c:v>
                </c:pt>
                <c:pt idx="3183">
                  <c:v>32</c:v>
                </c:pt>
                <c:pt idx="3184">
                  <c:v>32</c:v>
                </c:pt>
                <c:pt idx="3185">
                  <c:v>32</c:v>
                </c:pt>
                <c:pt idx="3186">
                  <c:v>32</c:v>
                </c:pt>
                <c:pt idx="3187">
                  <c:v>32</c:v>
                </c:pt>
                <c:pt idx="3188">
                  <c:v>32</c:v>
                </c:pt>
                <c:pt idx="3189">
                  <c:v>32</c:v>
                </c:pt>
                <c:pt idx="3190">
                  <c:v>32</c:v>
                </c:pt>
                <c:pt idx="3191">
                  <c:v>32</c:v>
                </c:pt>
                <c:pt idx="3192">
                  <c:v>32</c:v>
                </c:pt>
                <c:pt idx="3193">
                  <c:v>32</c:v>
                </c:pt>
                <c:pt idx="3194">
                  <c:v>32</c:v>
                </c:pt>
                <c:pt idx="3195">
                  <c:v>32</c:v>
                </c:pt>
                <c:pt idx="3196">
                  <c:v>32</c:v>
                </c:pt>
                <c:pt idx="3197">
                  <c:v>32</c:v>
                </c:pt>
                <c:pt idx="3198">
                  <c:v>32</c:v>
                </c:pt>
                <c:pt idx="3199">
                  <c:v>32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233-44F0-9C27-1F8BFA71240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axId val="1676033728"/>
        <c:axId val="1676030400"/>
      </c:scatterChart>
      <c:valAx>
        <c:axId val="1676033728"/>
        <c:scaling>
          <c:orientation val="minMax"/>
          <c:max val="3600"/>
          <c:min val="0"/>
        </c:scaling>
        <c:delete val="0"/>
        <c:axPos val="b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0400"/>
        <c:crosses val="autoZero"/>
        <c:crossBetween val="midCat"/>
      </c:valAx>
      <c:valAx>
        <c:axId val="1676030400"/>
        <c:scaling>
          <c:orientation val="minMax"/>
          <c:max val="55"/>
          <c:min val="0"/>
        </c:scaling>
        <c:delete val="0"/>
        <c:axPos val="l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37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atin typeface="LM Roman 10" panose="00000500000000000000" pitchFamily="50" charset="0"/>
        </a:defRPr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tx1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5D3F-4747-8CFF-BDB3C3F8451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ABE4B03-6ADA-4C24-979C-5899125D47AF}" type="CELLRANGE">
                      <a:rPr lang="en-US" smtClean="0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5D3F-4747-8CFF-BDB3C3F8451F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DB738E8D-FE09-490C-8BB7-C9AE22064F1C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5D3F-4747-8CFF-BDB3C3F8451F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B1D1FFBF-F0BA-4D02-9C10-E891D805DC5B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5D3F-4747-8CFF-BDB3C3F8451F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2315C2C0-D41F-4CF8-A70E-CB411937F3A6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5D3F-4747-8CFF-BDB3C3F8451F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F3C7621D-0041-44A4-A209-23F74997DCBC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5D3F-4747-8CFF-BDB3C3F8451F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E6C04168-1B85-40EE-8B7A-24CFDC62D7A3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5D3F-4747-8CFF-BDB3C3F8451F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2D36AB4B-771B-4991-8C9D-59BC322F0936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5D3F-4747-8CFF-BDB3C3F8451F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7AB2BF9F-73E3-4436-A593-EA3AEB9B0855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5D3F-4747-8CFF-BDB3C3F8451F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9A819566-096A-4195-B2BF-75AA38A31AD9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5D3F-4747-8CFF-BDB3C3F8451F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3B1A7C41-99F8-4D05-87E1-61A2B59180B2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5D3F-4747-8CFF-BDB3C3F8451F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5E89B9AD-76D8-40A2-B638-E97784DE346D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5D3F-4747-8CFF-BDB3C3F8451F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234AA2C0-5227-4B74-A58E-181A030FDB09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0-5D3F-4747-8CFF-BDB3C3F8451F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C1A47146-CB74-43E4-BDDC-3071428D2E5E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1-5D3F-4747-8CFF-BDB3C3F8451F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1FA57EA8-2159-47E4-9A06-8A0AD827C1B3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2-5D3F-4747-8CFF-BDB3C3F8451F}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6FF54039-4650-48DE-B17A-EF46DF8E9D30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3-5D3F-4747-8CFF-BDB3C3F8451F}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F9CF4B19-C766-4119-AABD-9F992356B995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4-5D3F-4747-8CFF-BDB3C3F8451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M Roman 10" panose="00000500000000000000" pitchFamily="50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xVal>
            <c:numRef>
              <c:f>W_analysis!$B$2:$B$18</c:f>
              <c:numCache>
                <c:formatCode>0</c:formatCode>
                <c:ptCount val="17"/>
                <c:pt idx="0">
                  <c:v>200</c:v>
                </c:pt>
                <c:pt idx="1">
                  <c:v>400</c:v>
                </c:pt>
                <c:pt idx="2">
                  <c:v>600</c:v>
                </c:pt>
                <c:pt idx="3">
                  <c:v>800</c:v>
                </c:pt>
                <c:pt idx="4">
                  <c:v>1000</c:v>
                </c:pt>
                <c:pt idx="5">
                  <c:v>1200</c:v>
                </c:pt>
                <c:pt idx="6">
                  <c:v>1400</c:v>
                </c:pt>
                <c:pt idx="7">
                  <c:v>1600</c:v>
                </c:pt>
                <c:pt idx="8">
                  <c:v>1800</c:v>
                </c:pt>
                <c:pt idx="9">
                  <c:v>2000</c:v>
                </c:pt>
                <c:pt idx="10">
                  <c:v>2200</c:v>
                </c:pt>
                <c:pt idx="11">
                  <c:v>2400</c:v>
                </c:pt>
                <c:pt idx="12">
                  <c:v>2600</c:v>
                </c:pt>
                <c:pt idx="13">
                  <c:v>2800</c:v>
                </c:pt>
                <c:pt idx="14">
                  <c:v>3000</c:v>
                </c:pt>
                <c:pt idx="15">
                  <c:v>3200</c:v>
                </c:pt>
                <c:pt idx="16">
                  <c:v>3400</c:v>
                </c:pt>
              </c:numCache>
            </c:numRef>
          </c:xVal>
          <c:yVal>
            <c:numRef>
              <c:f>W_analysis!$G$2:$G$18</c:f>
              <c:numCache>
                <c:formatCode>0</c:formatCode>
                <c:ptCount val="17"/>
                <c:pt idx="0">
                  <c:v>#N/A</c:v>
                </c:pt>
                <c:pt idx="1">
                  <c:v>30</c:v>
                </c:pt>
                <c:pt idx="2">
                  <c:v>20.75</c:v>
                </c:pt>
                <c:pt idx="3">
                  <c:v>22.75</c:v>
                </c:pt>
                <c:pt idx="4">
                  <c:v>23.6666666666666</c:v>
                </c:pt>
                <c:pt idx="5">
                  <c:v>20.5</c:v>
                </c:pt>
                <c:pt idx="6">
                  <c:v>25</c:v>
                </c:pt>
                <c:pt idx="7">
                  <c:v>22.5</c:v>
                </c:pt>
                <c:pt idx="8">
                  <c:v>19.25</c:v>
                </c:pt>
                <c:pt idx="9">
                  <c:v>18</c:v>
                </c:pt>
                <c:pt idx="10">
                  <c:v>12.75</c:v>
                </c:pt>
                <c:pt idx="11">
                  <c:v>12.5</c:v>
                </c:pt>
                <c:pt idx="12">
                  <c:v>16.25</c:v>
                </c:pt>
                <c:pt idx="13">
                  <c:v>16</c:v>
                </c:pt>
                <c:pt idx="14">
                  <c:v>30</c:v>
                </c:pt>
                <c:pt idx="15">
                  <c:v>23</c:v>
                </c:pt>
                <c:pt idx="16">
                  <c:v>21.5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W_analysis!$A$2:$A$18</c15:f>
                <c15:dlblRangeCache>
                  <c:ptCount val="17"/>
                  <c:pt idx="0">
                    <c:v>0</c:v>
                  </c:pt>
                  <c:pt idx="1">
                    <c:v>1</c:v>
                  </c:pt>
                  <c:pt idx="2">
                    <c:v>2</c:v>
                  </c:pt>
                  <c:pt idx="3">
                    <c:v>3</c:v>
                  </c:pt>
                  <c:pt idx="4">
                    <c:v>4</c:v>
                  </c:pt>
                  <c:pt idx="5">
                    <c:v>5</c:v>
                  </c:pt>
                  <c:pt idx="6">
                    <c:v>6</c:v>
                  </c:pt>
                  <c:pt idx="7">
                    <c:v>7</c:v>
                  </c:pt>
                  <c:pt idx="8">
                    <c:v>8</c:v>
                  </c:pt>
                  <c:pt idx="9">
                    <c:v>9</c:v>
                  </c:pt>
                  <c:pt idx="10">
                    <c:v>10</c:v>
                  </c:pt>
                  <c:pt idx="11">
                    <c:v>11</c:v>
                  </c:pt>
                  <c:pt idx="12">
                    <c:v>12</c:v>
                  </c:pt>
                  <c:pt idx="13">
                    <c:v>13</c:v>
                  </c:pt>
                  <c:pt idx="14">
                    <c:v>14</c:v>
                  </c:pt>
                  <c:pt idx="15">
                    <c:v>15</c:v>
                  </c:pt>
                  <c:pt idx="16">
                    <c:v>16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5D3F-4747-8CFF-BDB3C3F8451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676033728"/>
        <c:axId val="1676030400"/>
      </c:scatterChart>
      <c:scatterChart>
        <c:scatterStyle val="lineMarker"/>
        <c:varyColors val="0"/>
        <c:ser>
          <c:idx val="1"/>
          <c:order val="1"/>
          <c:spPr>
            <a:ln w="63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W_analysis!$U$2:$U$6873</c:f>
              <c:numCache>
                <c:formatCode>General</c:formatCode>
                <c:ptCount val="6872"/>
                <c:pt idx="0">
                  <c:v>200</c:v>
                </c:pt>
                <c:pt idx="1">
                  <c:v>201</c:v>
                </c:pt>
                <c:pt idx="2">
                  <c:v>202</c:v>
                </c:pt>
                <c:pt idx="3">
                  <c:v>203</c:v>
                </c:pt>
                <c:pt idx="4">
                  <c:v>204</c:v>
                </c:pt>
                <c:pt idx="5">
                  <c:v>205</c:v>
                </c:pt>
                <c:pt idx="6">
                  <c:v>206</c:v>
                </c:pt>
                <c:pt idx="7">
                  <c:v>207</c:v>
                </c:pt>
                <c:pt idx="8">
                  <c:v>208</c:v>
                </c:pt>
                <c:pt idx="9">
                  <c:v>209</c:v>
                </c:pt>
                <c:pt idx="10">
                  <c:v>210</c:v>
                </c:pt>
                <c:pt idx="11">
                  <c:v>211</c:v>
                </c:pt>
                <c:pt idx="12">
                  <c:v>212</c:v>
                </c:pt>
                <c:pt idx="13">
                  <c:v>213</c:v>
                </c:pt>
                <c:pt idx="14">
                  <c:v>214</c:v>
                </c:pt>
                <c:pt idx="15">
                  <c:v>215</c:v>
                </c:pt>
                <c:pt idx="16">
                  <c:v>216</c:v>
                </c:pt>
                <c:pt idx="17">
                  <c:v>217</c:v>
                </c:pt>
                <c:pt idx="18">
                  <c:v>218</c:v>
                </c:pt>
                <c:pt idx="19">
                  <c:v>219</c:v>
                </c:pt>
                <c:pt idx="20">
                  <c:v>220</c:v>
                </c:pt>
                <c:pt idx="21">
                  <c:v>221</c:v>
                </c:pt>
                <c:pt idx="22">
                  <c:v>222</c:v>
                </c:pt>
                <c:pt idx="23">
                  <c:v>223</c:v>
                </c:pt>
                <c:pt idx="24">
                  <c:v>224</c:v>
                </c:pt>
                <c:pt idx="25">
                  <c:v>225</c:v>
                </c:pt>
                <c:pt idx="26">
                  <c:v>226</c:v>
                </c:pt>
                <c:pt idx="27">
                  <c:v>227</c:v>
                </c:pt>
                <c:pt idx="28">
                  <c:v>228</c:v>
                </c:pt>
                <c:pt idx="29">
                  <c:v>229</c:v>
                </c:pt>
                <c:pt idx="30">
                  <c:v>230</c:v>
                </c:pt>
                <c:pt idx="31">
                  <c:v>231</c:v>
                </c:pt>
                <c:pt idx="32">
                  <c:v>232</c:v>
                </c:pt>
                <c:pt idx="33">
                  <c:v>233</c:v>
                </c:pt>
                <c:pt idx="34">
                  <c:v>234</c:v>
                </c:pt>
                <c:pt idx="35">
                  <c:v>235</c:v>
                </c:pt>
                <c:pt idx="36">
                  <c:v>236</c:v>
                </c:pt>
                <c:pt idx="37">
                  <c:v>237</c:v>
                </c:pt>
                <c:pt idx="38">
                  <c:v>238</c:v>
                </c:pt>
                <c:pt idx="39">
                  <c:v>239</c:v>
                </c:pt>
                <c:pt idx="40">
                  <c:v>240</c:v>
                </c:pt>
                <c:pt idx="41">
                  <c:v>241</c:v>
                </c:pt>
                <c:pt idx="42">
                  <c:v>242</c:v>
                </c:pt>
                <c:pt idx="43">
                  <c:v>243</c:v>
                </c:pt>
                <c:pt idx="44">
                  <c:v>244</c:v>
                </c:pt>
                <c:pt idx="45">
                  <c:v>245</c:v>
                </c:pt>
                <c:pt idx="46">
                  <c:v>246</c:v>
                </c:pt>
                <c:pt idx="47">
                  <c:v>247</c:v>
                </c:pt>
                <c:pt idx="48">
                  <c:v>248</c:v>
                </c:pt>
                <c:pt idx="49">
                  <c:v>249</c:v>
                </c:pt>
                <c:pt idx="50">
                  <c:v>250</c:v>
                </c:pt>
                <c:pt idx="51">
                  <c:v>251</c:v>
                </c:pt>
                <c:pt idx="52">
                  <c:v>252</c:v>
                </c:pt>
                <c:pt idx="53">
                  <c:v>253</c:v>
                </c:pt>
                <c:pt idx="54">
                  <c:v>254</c:v>
                </c:pt>
                <c:pt idx="55">
                  <c:v>255</c:v>
                </c:pt>
                <c:pt idx="56">
                  <c:v>256</c:v>
                </c:pt>
                <c:pt idx="57">
                  <c:v>257</c:v>
                </c:pt>
                <c:pt idx="58">
                  <c:v>258</c:v>
                </c:pt>
                <c:pt idx="59">
                  <c:v>259</c:v>
                </c:pt>
                <c:pt idx="60">
                  <c:v>260</c:v>
                </c:pt>
                <c:pt idx="61">
                  <c:v>261</c:v>
                </c:pt>
                <c:pt idx="62">
                  <c:v>262</c:v>
                </c:pt>
                <c:pt idx="63">
                  <c:v>263</c:v>
                </c:pt>
                <c:pt idx="64">
                  <c:v>264</c:v>
                </c:pt>
                <c:pt idx="65">
                  <c:v>265</c:v>
                </c:pt>
                <c:pt idx="66">
                  <c:v>266</c:v>
                </c:pt>
                <c:pt idx="67">
                  <c:v>267</c:v>
                </c:pt>
                <c:pt idx="68">
                  <c:v>268</c:v>
                </c:pt>
                <c:pt idx="69">
                  <c:v>269</c:v>
                </c:pt>
                <c:pt idx="70">
                  <c:v>270</c:v>
                </c:pt>
                <c:pt idx="71">
                  <c:v>271</c:v>
                </c:pt>
                <c:pt idx="72">
                  <c:v>272</c:v>
                </c:pt>
                <c:pt idx="73">
                  <c:v>273</c:v>
                </c:pt>
                <c:pt idx="74">
                  <c:v>274</c:v>
                </c:pt>
                <c:pt idx="75">
                  <c:v>275</c:v>
                </c:pt>
                <c:pt idx="76">
                  <c:v>276</c:v>
                </c:pt>
                <c:pt idx="77">
                  <c:v>277</c:v>
                </c:pt>
                <c:pt idx="78">
                  <c:v>278</c:v>
                </c:pt>
                <c:pt idx="79">
                  <c:v>279</c:v>
                </c:pt>
                <c:pt idx="80">
                  <c:v>280</c:v>
                </c:pt>
                <c:pt idx="81">
                  <c:v>281</c:v>
                </c:pt>
                <c:pt idx="82">
                  <c:v>282</c:v>
                </c:pt>
                <c:pt idx="83">
                  <c:v>283</c:v>
                </c:pt>
                <c:pt idx="84">
                  <c:v>284</c:v>
                </c:pt>
                <c:pt idx="85">
                  <c:v>285</c:v>
                </c:pt>
                <c:pt idx="86">
                  <c:v>286</c:v>
                </c:pt>
                <c:pt idx="87">
                  <c:v>287</c:v>
                </c:pt>
                <c:pt idx="88">
                  <c:v>288</c:v>
                </c:pt>
                <c:pt idx="89">
                  <c:v>289</c:v>
                </c:pt>
                <c:pt idx="90">
                  <c:v>290</c:v>
                </c:pt>
                <c:pt idx="91">
                  <c:v>291</c:v>
                </c:pt>
                <c:pt idx="92">
                  <c:v>292</c:v>
                </c:pt>
                <c:pt idx="93">
                  <c:v>293</c:v>
                </c:pt>
                <c:pt idx="94">
                  <c:v>294</c:v>
                </c:pt>
                <c:pt idx="95">
                  <c:v>295</c:v>
                </c:pt>
                <c:pt idx="96">
                  <c:v>296</c:v>
                </c:pt>
                <c:pt idx="97">
                  <c:v>297</c:v>
                </c:pt>
                <c:pt idx="98">
                  <c:v>298</c:v>
                </c:pt>
                <c:pt idx="99">
                  <c:v>299</c:v>
                </c:pt>
                <c:pt idx="100">
                  <c:v>300</c:v>
                </c:pt>
                <c:pt idx="101">
                  <c:v>301</c:v>
                </c:pt>
                <c:pt idx="102">
                  <c:v>302</c:v>
                </c:pt>
                <c:pt idx="103">
                  <c:v>303</c:v>
                </c:pt>
                <c:pt idx="104">
                  <c:v>304</c:v>
                </c:pt>
                <c:pt idx="105">
                  <c:v>305</c:v>
                </c:pt>
                <c:pt idx="106">
                  <c:v>306</c:v>
                </c:pt>
                <c:pt idx="107">
                  <c:v>307</c:v>
                </c:pt>
                <c:pt idx="108">
                  <c:v>308</c:v>
                </c:pt>
                <c:pt idx="109">
                  <c:v>309</c:v>
                </c:pt>
                <c:pt idx="110">
                  <c:v>310</c:v>
                </c:pt>
                <c:pt idx="111">
                  <c:v>311</c:v>
                </c:pt>
                <c:pt idx="112">
                  <c:v>312</c:v>
                </c:pt>
                <c:pt idx="113">
                  <c:v>313</c:v>
                </c:pt>
                <c:pt idx="114">
                  <c:v>314</c:v>
                </c:pt>
                <c:pt idx="115">
                  <c:v>315</c:v>
                </c:pt>
                <c:pt idx="116">
                  <c:v>316</c:v>
                </c:pt>
                <c:pt idx="117">
                  <c:v>317</c:v>
                </c:pt>
                <c:pt idx="118">
                  <c:v>318</c:v>
                </c:pt>
                <c:pt idx="119">
                  <c:v>319</c:v>
                </c:pt>
                <c:pt idx="120">
                  <c:v>320</c:v>
                </c:pt>
                <c:pt idx="121">
                  <c:v>321</c:v>
                </c:pt>
                <c:pt idx="122">
                  <c:v>322</c:v>
                </c:pt>
                <c:pt idx="123">
                  <c:v>323</c:v>
                </c:pt>
                <c:pt idx="124">
                  <c:v>324</c:v>
                </c:pt>
                <c:pt idx="125">
                  <c:v>325</c:v>
                </c:pt>
                <c:pt idx="126">
                  <c:v>326</c:v>
                </c:pt>
                <c:pt idx="127">
                  <c:v>327</c:v>
                </c:pt>
                <c:pt idx="128">
                  <c:v>328</c:v>
                </c:pt>
                <c:pt idx="129">
                  <c:v>329</c:v>
                </c:pt>
                <c:pt idx="130">
                  <c:v>330</c:v>
                </c:pt>
                <c:pt idx="131">
                  <c:v>331</c:v>
                </c:pt>
                <c:pt idx="132">
                  <c:v>332</c:v>
                </c:pt>
                <c:pt idx="133">
                  <c:v>333</c:v>
                </c:pt>
                <c:pt idx="134">
                  <c:v>334</c:v>
                </c:pt>
                <c:pt idx="135">
                  <c:v>335</c:v>
                </c:pt>
                <c:pt idx="136">
                  <c:v>336</c:v>
                </c:pt>
                <c:pt idx="137">
                  <c:v>337</c:v>
                </c:pt>
                <c:pt idx="138">
                  <c:v>338</c:v>
                </c:pt>
                <c:pt idx="139">
                  <c:v>339</c:v>
                </c:pt>
                <c:pt idx="140">
                  <c:v>340</c:v>
                </c:pt>
                <c:pt idx="141">
                  <c:v>341</c:v>
                </c:pt>
                <c:pt idx="142">
                  <c:v>342</c:v>
                </c:pt>
                <c:pt idx="143">
                  <c:v>343</c:v>
                </c:pt>
                <c:pt idx="144">
                  <c:v>344</c:v>
                </c:pt>
                <c:pt idx="145">
                  <c:v>345</c:v>
                </c:pt>
                <c:pt idx="146">
                  <c:v>346</c:v>
                </c:pt>
                <c:pt idx="147">
                  <c:v>347</c:v>
                </c:pt>
                <c:pt idx="148">
                  <c:v>348</c:v>
                </c:pt>
                <c:pt idx="149">
                  <c:v>349</c:v>
                </c:pt>
                <c:pt idx="150">
                  <c:v>350</c:v>
                </c:pt>
                <c:pt idx="151">
                  <c:v>351</c:v>
                </c:pt>
                <c:pt idx="152">
                  <c:v>352</c:v>
                </c:pt>
                <c:pt idx="153">
                  <c:v>353</c:v>
                </c:pt>
                <c:pt idx="154">
                  <c:v>354</c:v>
                </c:pt>
                <c:pt idx="155">
                  <c:v>355</c:v>
                </c:pt>
                <c:pt idx="156">
                  <c:v>356</c:v>
                </c:pt>
                <c:pt idx="157">
                  <c:v>357</c:v>
                </c:pt>
                <c:pt idx="158">
                  <c:v>358</c:v>
                </c:pt>
                <c:pt idx="159">
                  <c:v>359</c:v>
                </c:pt>
                <c:pt idx="160">
                  <c:v>360</c:v>
                </c:pt>
                <c:pt idx="161">
                  <c:v>361</c:v>
                </c:pt>
                <c:pt idx="162">
                  <c:v>362</c:v>
                </c:pt>
                <c:pt idx="163">
                  <c:v>363</c:v>
                </c:pt>
                <c:pt idx="164">
                  <c:v>364</c:v>
                </c:pt>
                <c:pt idx="165">
                  <c:v>365</c:v>
                </c:pt>
                <c:pt idx="166">
                  <c:v>366</c:v>
                </c:pt>
                <c:pt idx="167">
                  <c:v>367</c:v>
                </c:pt>
                <c:pt idx="168">
                  <c:v>368</c:v>
                </c:pt>
                <c:pt idx="169">
                  <c:v>369</c:v>
                </c:pt>
                <c:pt idx="170">
                  <c:v>370</c:v>
                </c:pt>
                <c:pt idx="171">
                  <c:v>371</c:v>
                </c:pt>
                <c:pt idx="172">
                  <c:v>372</c:v>
                </c:pt>
                <c:pt idx="173">
                  <c:v>373</c:v>
                </c:pt>
                <c:pt idx="174">
                  <c:v>374</c:v>
                </c:pt>
                <c:pt idx="175">
                  <c:v>375</c:v>
                </c:pt>
                <c:pt idx="176">
                  <c:v>376</c:v>
                </c:pt>
                <c:pt idx="177">
                  <c:v>377</c:v>
                </c:pt>
                <c:pt idx="178">
                  <c:v>378</c:v>
                </c:pt>
                <c:pt idx="179">
                  <c:v>379</c:v>
                </c:pt>
                <c:pt idx="180">
                  <c:v>380</c:v>
                </c:pt>
                <c:pt idx="181">
                  <c:v>381</c:v>
                </c:pt>
                <c:pt idx="182">
                  <c:v>382</c:v>
                </c:pt>
                <c:pt idx="183">
                  <c:v>383</c:v>
                </c:pt>
                <c:pt idx="184">
                  <c:v>384</c:v>
                </c:pt>
                <c:pt idx="185">
                  <c:v>385</c:v>
                </c:pt>
                <c:pt idx="186">
                  <c:v>386</c:v>
                </c:pt>
                <c:pt idx="187">
                  <c:v>387</c:v>
                </c:pt>
                <c:pt idx="188">
                  <c:v>388</c:v>
                </c:pt>
                <c:pt idx="189">
                  <c:v>389</c:v>
                </c:pt>
                <c:pt idx="190">
                  <c:v>390</c:v>
                </c:pt>
                <c:pt idx="191">
                  <c:v>391</c:v>
                </c:pt>
                <c:pt idx="192">
                  <c:v>392</c:v>
                </c:pt>
                <c:pt idx="193">
                  <c:v>393</c:v>
                </c:pt>
                <c:pt idx="194">
                  <c:v>394</c:v>
                </c:pt>
                <c:pt idx="195">
                  <c:v>395</c:v>
                </c:pt>
                <c:pt idx="196">
                  <c:v>396</c:v>
                </c:pt>
                <c:pt idx="197">
                  <c:v>397</c:v>
                </c:pt>
                <c:pt idx="198">
                  <c:v>398</c:v>
                </c:pt>
                <c:pt idx="199">
                  <c:v>399</c:v>
                </c:pt>
                <c:pt idx="200">
                  <c:v>400</c:v>
                </c:pt>
                <c:pt idx="201">
                  <c:v>401</c:v>
                </c:pt>
                <c:pt idx="202">
                  <c:v>402</c:v>
                </c:pt>
                <c:pt idx="203">
                  <c:v>403</c:v>
                </c:pt>
                <c:pt idx="204">
                  <c:v>404</c:v>
                </c:pt>
                <c:pt idx="205">
                  <c:v>405</c:v>
                </c:pt>
                <c:pt idx="206">
                  <c:v>406</c:v>
                </c:pt>
                <c:pt idx="207">
                  <c:v>407</c:v>
                </c:pt>
                <c:pt idx="208">
                  <c:v>408</c:v>
                </c:pt>
                <c:pt idx="209">
                  <c:v>409</c:v>
                </c:pt>
                <c:pt idx="210">
                  <c:v>410</c:v>
                </c:pt>
                <c:pt idx="211">
                  <c:v>411</c:v>
                </c:pt>
                <c:pt idx="212">
                  <c:v>412</c:v>
                </c:pt>
                <c:pt idx="213">
                  <c:v>413</c:v>
                </c:pt>
                <c:pt idx="214">
                  <c:v>414</c:v>
                </c:pt>
                <c:pt idx="215">
                  <c:v>415</c:v>
                </c:pt>
                <c:pt idx="216">
                  <c:v>416</c:v>
                </c:pt>
                <c:pt idx="217">
                  <c:v>417</c:v>
                </c:pt>
                <c:pt idx="218">
                  <c:v>418</c:v>
                </c:pt>
                <c:pt idx="219">
                  <c:v>419</c:v>
                </c:pt>
                <c:pt idx="220">
                  <c:v>420</c:v>
                </c:pt>
                <c:pt idx="221">
                  <c:v>421</c:v>
                </c:pt>
                <c:pt idx="222">
                  <c:v>422</c:v>
                </c:pt>
                <c:pt idx="223">
                  <c:v>423</c:v>
                </c:pt>
                <c:pt idx="224">
                  <c:v>424</c:v>
                </c:pt>
                <c:pt idx="225">
                  <c:v>425</c:v>
                </c:pt>
                <c:pt idx="226">
                  <c:v>426</c:v>
                </c:pt>
                <c:pt idx="227">
                  <c:v>427</c:v>
                </c:pt>
                <c:pt idx="228">
                  <c:v>428</c:v>
                </c:pt>
                <c:pt idx="229">
                  <c:v>429</c:v>
                </c:pt>
                <c:pt idx="230">
                  <c:v>430</c:v>
                </c:pt>
                <c:pt idx="231">
                  <c:v>431</c:v>
                </c:pt>
                <c:pt idx="232">
                  <c:v>432</c:v>
                </c:pt>
                <c:pt idx="233">
                  <c:v>433</c:v>
                </c:pt>
                <c:pt idx="234">
                  <c:v>434</c:v>
                </c:pt>
                <c:pt idx="235">
                  <c:v>435</c:v>
                </c:pt>
                <c:pt idx="236">
                  <c:v>436</c:v>
                </c:pt>
                <c:pt idx="237">
                  <c:v>437</c:v>
                </c:pt>
                <c:pt idx="238">
                  <c:v>438</c:v>
                </c:pt>
                <c:pt idx="239">
                  <c:v>439</c:v>
                </c:pt>
                <c:pt idx="240">
                  <c:v>440</c:v>
                </c:pt>
                <c:pt idx="241">
                  <c:v>441</c:v>
                </c:pt>
                <c:pt idx="242">
                  <c:v>442</c:v>
                </c:pt>
                <c:pt idx="243">
                  <c:v>443</c:v>
                </c:pt>
                <c:pt idx="244">
                  <c:v>444</c:v>
                </c:pt>
                <c:pt idx="245">
                  <c:v>445</c:v>
                </c:pt>
                <c:pt idx="246">
                  <c:v>446</c:v>
                </c:pt>
                <c:pt idx="247">
                  <c:v>447</c:v>
                </c:pt>
                <c:pt idx="248">
                  <c:v>448</c:v>
                </c:pt>
                <c:pt idx="249">
                  <c:v>449</c:v>
                </c:pt>
                <c:pt idx="250">
                  <c:v>450</c:v>
                </c:pt>
                <c:pt idx="251">
                  <c:v>451</c:v>
                </c:pt>
                <c:pt idx="252">
                  <c:v>452</c:v>
                </c:pt>
                <c:pt idx="253">
                  <c:v>453</c:v>
                </c:pt>
                <c:pt idx="254">
                  <c:v>454</c:v>
                </c:pt>
                <c:pt idx="255">
                  <c:v>455</c:v>
                </c:pt>
                <c:pt idx="256">
                  <c:v>456</c:v>
                </c:pt>
                <c:pt idx="257">
                  <c:v>457</c:v>
                </c:pt>
                <c:pt idx="258">
                  <c:v>458</c:v>
                </c:pt>
                <c:pt idx="259">
                  <c:v>459</c:v>
                </c:pt>
                <c:pt idx="260">
                  <c:v>460</c:v>
                </c:pt>
                <c:pt idx="261">
                  <c:v>461</c:v>
                </c:pt>
                <c:pt idx="262">
                  <c:v>462</c:v>
                </c:pt>
                <c:pt idx="263">
                  <c:v>463</c:v>
                </c:pt>
                <c:pt idx="264">
                  <c:v>464</c:v>
                </c:pt>
                <c:pt idx="265">
                  <c:v>465</c:v>
                </c:pt>
                <c:pt idx="266">
                  <c:v>466</c:v>
                </c:pt>
                <c:pt idx="267">
                  <c:v>467</c:v>
                </c:pt>
                <c:pt idx="268">
                  <c:v>468</c:v>
                </c:pt>
                <c:pt idx="269">
                  <c:v>469</c:v>
                </c:pt>
                <c:pt idx="270">
                  <c:v>470</c:v>
                </c:pt>
                <c:pt idx="271">
                  <c:v>471</c:v>
                </c:pt>
                <c:pt idx="272">
                  <c:v>472</c:v>
                </c:pt>
                <c:pt idx="273">
                  <c:v>473</c:v>
                </c:pt>
                <c:pt idx="274">
                  <c:v>474</c:v>
                </c:pt>
                <c:pt idx="275">
                  <c:v>475</c:v>
                </c:pt>
                <c:pt idx="276">
                  <c:v>476</c:v>
                </c:pt>
                <c:pt idx="277">
                  <c:v>477</c:v>
                </c:pt>
                <c:pt idx="278">
                  <c:v>478</c:v>
                </c:pt>
                <c:pt idx="279">
                  <c:v>479</c:v>
                </c:pt>
                <c:pt idx="280">
                  <c:v>480</c:v>
                </c:pt>
                <c:pt idx="281">
                  <c:v>481</c:v>
                </c:pt>
                <c:pt idx="282">
                  <c:v>482</c:v>
                </c:pt>
                <c:pt idx="283">
                  <c:v>483</c:v>
                </c:pt>
                <c:pt idx="284">
                  <c:v>484</c:v>
                </c:pt>
                <c:pt idx="285">
                  <c:v>485</c:v>
                </c:pt>
                <c:pt idx="286">
                  <c:v>486</c:v>
                </c:pt>
                <c:pt idx="287">
                  <c:v>487</c:v>
                </c:pt>
                <c:pt idx="288">
                  <c:v>488</c:v>
                </c:pt>
                <c:pt idx="289">
                  <c:v>489</c:v>
                </c:pt>
                <c:pt idx="290">
                  <c:v>490</c:v>
                </c:pt>
                <c:pt idx="291">
                  <c:v>491</c:v>
                </c:pt>
                <c:pt idx="292">
                  <c:v>492</c:v>
                </c:pt>
                <c:pt idx="293">
                  <c:v>493</c:v>
                </c:pt>
                <c:pt idx="294">
                  <c:v>494</c:v>
                </c:pt>
                <c:pt idx="295">
                  <c:v>495</c:v>
                </c:pt>
                <c:pt idx="296">
                  <c:v>496</c:v>
                </c:pt>
                <c:pt idx="297">
                  <c:v>497</c:v>
                </c:pt>
                <c:pt idx="298">
                  <c:v>498</c:v>
                </c:pt>
                <c:pt idx="299">
                  <c:v>499</c:v>
                </c:pt>
                <c:pt idx="300">
                  <c:v>500</c:v>
                </c:pt>
                <c:pt idx="301">
                  <c:v>501</c:v>
                </c:pt>
                <c:pt idx="302">
                  <c:v>502</c:v>
                </c:pt>
                <c:pt idx="303">
                  <c:v>503</c:v>
                </c:pt>
                <c:pt idx="304">
                  <c:v>504</c:v>
                </c:pt>
                <c:pt idx="305">
                  <c:v>505</c:v>
                </c:pt>
                <c:pt idx="306">
                  <c:v>506</c:v>
                </c:pt>
                <c:pt idx="307">
                  <c:v>507</c:v>
                </c:pt>
                <c:pt idx="308">
                  <c:v>508</c:v>
                </c:pt>
                <c:pt idx="309">
                  <c:v>509</c:v>
                </c:pt>
                <c:pt idx="310">
                  <c:v>510</c:v>
                </c:pt>
                <c:pt idx="311">
                  <c:v>511</c:v>
                </c:pt>
                <c:pt idx="312">
                  <c:v>512</c:v>
                </c:pt>
                <c:pt idx="313">
                  <c:v>513</c:v>
                </c:pt>
                <c:pt idx="314">
                  <c:v>514</c:v>
                </c:pt>
                <c:pt idx="315">
                  <c:v>515</c:v>
                </c:pt>
                <c:pt idx="316">
                  <c:v>516</c:v>
                </c:pt>
                <c:pt idx="317">
                  <c:v>517</c:v>
                </c:pt>
                <c:pt idx="318">
                  <c:v>518</c:v>
                </c:pt>
                <c:pt idx="319">
                  <c:v>519</c:v>
                </c:pt>
                <c:pt idx="320">
                  <c:v>520</c:v>
                </c:pt>
                <c:pt idx="321">
                  <c:v>521</c:v>
                </c:pt>
                <c:pt idx="322">
                  <c:v>522</c:v>
                </c:pt>
                <c:pt idx="323">
                  <c:v>523</c:v>
                </c:pt>
                <c:pt idx="324">
                  <c:v>524</c:v>
                </c:pt>
                <c:pt idx="325">
                  <c:v>525</c:v>
                </c:pt>
                <c:pt idx="326">
                  <c:v>526</c:v>
                </c:pt>
                <c:pt idx="327">
                  <c:v>527</c:v>
                </c:pt>
                <c:pt idx="328">
                  <c:v>528</c:v>
                </c:pt>
                <c:pt idx="329">
                  <c:v>529</c:v>
                </c:pt>
                <c:pt idx="330">
                  <c:v>530</c:v>
                </c:pt>
                <c:pt idx="331">
                  <c:v>531</c:v>
                </c:pt>
                <c:pt idx="332">
                  <c:v>532</c:v>
                </c:pt>
                <c:pt idx="333">
                  <c:v>533</c:v>
                </c:pt>
                <c:pt idx="334">
                  <c:v>534</c:v>
                </c:pt>
                <c:pt idx="335">
                  <c:v>535</c:v>
                </c:pt>
                <c:pt idx="336">
                  <c:v>536</c:v>
                </c:pt>
                <c:pt idx="337">
                  <c:v>537</c:v>
                </c:pt>
                <c:pt idx="338">
                  <c:v>538</c:v>
                </c:pt>
                <c:pt idx="339">
                  <c:v>539</c:v>
                </c:pt>
                <c:pt idx="340">
                  <c:v>540</c:v>
                </c:pt>
                <c:pt idx="341">
                  <c:v>541</c:v>
                </c:pt>
                <c:pt idx="342">
                  <c:v>542</c:v>
                </c:pt>
                <c:pt idx="343">
                  <c:v>543</c:v>
                </c:pt>
                <c:pt idx="344">
                  <c:v>544</c:v>
                </c:pt>
                <c:pt idx="345">
                  <c:v>545</c:v>
                </c:pt>
                <c:pt idx="346">
                  <c:v>546</c:v>
                </c:pt>
                <c:pt idx="347">
                  <c:v>547</c:v>
                </c:pt>
                <c:pt idx="348">
                  <c:v>548</c:v>
                </c:pt>
                <c:pt idx="349">
                  <c:v>549</c:v>
                </c:pt>
                <c:pt idx="350">
                  <c:v>550</c:v>
                </c:pt>
                <c:pt idx="351">
                  <c:v>551</c:v>
                </c:pt>
                <c:pt idx="352">
                  <c:v>552</c:v>
                </c:pt>
                <c:pt idx="353">
                  <c:v>553</c:v>
                </c:pt>
                <c:pt idx="354">
                  <c:v>554</c:v>
                </c:pt>
                <c:pt idx="355">
                  <c:v>555</c:v>
                </c:pt>
                <c:pt idx="356">
                  <c:v>556</c:v>
                </c:pt>
                <c:pt idx="357">
                  <c:v>557</c:v>
                </c:pt>
                <c:pt idx="358">
                  <c:v>558</c:v>
                </c:pt>
                <c:pt idx="359">
                  <c:v>559</c:v>
                </c:pt>
                <c:pt idx="360">
                  <c:v>560</c:v>
                </c:pt>
                <c:pt idx="361">
                  <c:v>561</c:v>
                </c:pt>
                <c:pt idx="362">
                  <c:v>562</c:v>
                </c:pt>
                <c:pt idx="363">
                  <c:v>563</c:v>
                </c:pt>
                <c:pt idx="364">
                  <c:v>564</c:v>
                </c:pt>
                <c:pt idx="365">
                  <c:v>565</c:v>
                </c:pt>
                <c:pt idx="366">
                  <c:v>566</c:v>
                </c:pt>
                <c:pt idx="367">
                  <c:v>567</c:v>
                </c:pt>
                <c:pt idx="368">
                  <c:v>568</c:v>
                </c:pt>
                <c:pt idx="369">
                  <c:v>569</c:v>
                </c:pt>
                <c:pt idx="370">
                  <c:v>570</c:v>
                </c:pt>
                <c:pt idx="371">
                  <c:v>571</c:v>
                </c:pt>
                <c:pt idx="372">
                  <c:v>572</c:v>
                </c:pt>
                <c:pt idx="373">
                  <c:v>573</c:v>
                </c:pt>
                <c:pt idx="374">
                  <c:v>574</c:v>
                </c:pt>
                <c:pt idx="375">
                  <c:v>575</c:v>
                </c:pt>
                <c:pt idx="376">
                  <c:v>576</c:v>
                </c:pt>
                <c:pt idx="377">
                  <c:v>577</c:v>
                </c:pt>
                <c:pt idx="378">
                  <c:v>578</c:v>
                </c:pt>
                <c:pt idx="379">
                  <c:v>579</c:v>
                </c:pt>
                <c:pt idx="380">
                  <c:v>580</c:v>
                </c:pt>
                <c:pt idx="381">
                  <c:v>581</c:v>
                </c:pt>
                <c:pt idx="382">
                  <c:v>582</c:v>
                </c:pt>
                <c:pt idx="383">
                  <c:v>583</c:v>
                </c:pt>
                <c:pt idx="384">
                  <c:v>584</c:v>
                </c:pt>
                <c:pt idx="385">
                  <c:v>585</c:v>
                </c:pt>
                <c:pt idx="386">
                  <c:v>586</c:v>
                </c:pt>
                <c:pt idx="387">
                  <c:v>587</c:v>
                </c:pt>
                <c:pt idx="388">
                  <c:v>588</c:v>
                </c:pt>
                <c:pt idx="389">
                  <c:v>589</c:v>
                </c:pt>
                <c:pt idx="390">
                  <c:v>590</c:v>
                </c:pt>
                <c:pt idx="391">
                  <c:v>591</c:v>
                </c:pt>
                <c:pt idx="392">
                  <c:v>592</c:v>
                </c:pt>
                <c:pt idx="393">
                  <c:v>593</c:v>
                </c:pt>
                <c:pt idx="394">
                  <c:v>594</c:v>
                </c:pt>
                <c:pt idx="395">
                  <c:v>595</c:v>
                </c:pt>
                <c:pt idx="396">
                  <c:v>596</c:v>
                </c:pt>
                <c:pt idx="397">
                  <c:v>597</c:v>
                </c:pt>
                <c:pt idx="398">
                  <c:v>598</c:v>
                </c:pt>
                <c:pt idx="399">
                  <c:v>599</c:v>
                </c:pt>
                <c:pt idx="400">
                  <c:v>600</c:v>
                </c:pt>
                <c:pt idx="401">
                  <c:v>601</c:v>
                </c:pt>
                <c:pt idx="402">
                  <c:v>602</c:v>
                </c:pt>
                <c:pt idx="403">
                  <c:v>603</c:v>
                </c:pt>
                <c:pt idx="404">
                  <c:v>604</c:v>
                </c:pt>
                <c:pt idx="405">
                  <c:v>605</c:v>
                </c:pt>
                <c:pt idx="406">
                  <c:v>606</c:v>
                </c:pt>
                <c:pt idx="407">
                  <c:v>607</c:v>
                </c:pt>
                <c:pt idx="408">
                  <c:v>608</c:v>
                </c:pt>
                <c:pt idx="409">
                  <c:v>609</c:v>
                </c:pt>
                <c:pt idx="410">
                  <c:v>610</c:v>
                </c:pt>
                <c:pt idx="411">
                  <c:v>611</c:v>
                </c:pt>
                <c:pt idx="412">
                  <c:v>612</c:v>
                </c:pt>
                <c:pt idx="413">
                  <c:v>613</c:v>
                </c:pt>
                <c:pt idx="414">
                  <c:v>614</c:v>
                </c:pt>
                <c:pt idx="415">
                  <c:v>615</c:v>
                </c:pt>
                <c:pt idx="416">
                  <c:v>616</c:v>
                </c:pt>
                <c:pt idx="417">
                  <c:v>617</c:v>
                </c:pt>
                <c:pt idx="418">
                  <c:v>618</c:v>
                </c:pt>
                <c:pt idx="419">
                  <c:v>619</c:v>
                </c:pt>
                <c:pt idx="420">
                  <c:v>620</c:v>
                </c:pt>
                <c:pt idx="421">
                  <c:v>621</c:v>
                </c:pt>
                <c:pt idx="422">
                  <c:v>622</c:v>
                </c:pt>
                <c:pt idx="423">
                  <c:v>623</c:v>
                </c:pt>
                <c:pt idx="424">
                  <c:v>624</c:v>
                </c:pt>
                <c:pt idx="425">
                  <c:v>625</c:v>
                </c:pt>
                <c:pt idx="426">
                  <c:v>626</c:v>
                </c:pt>
                <c:pt idx="427">
                  <c:v>627</c:v>
                </c:pt>
                <c:pt idx="428">
                  <c:v>628</c:v>
                </c:pt>
                <c:pt idx="429">
                  <c:v>629</c:v>
                </c:pt>
                <c:pt idx="430">
                  <c:v>630</c:v>
                </c:pt>
                <c:pt idx="431">
                  <c:v>631</c:v>
                </c:pt>
                <c:pt idx="432">
                  <c:v>632</c:v>
                </c:pt>
                <c:pt idx="433">
                  <c:v>633</c:v>
                </c:pt>
                <c:pt idx="434">
                  <c:v>634</c:v>
                </c:pt>
                <c:pt idx="435">
                  <c:v>635</c:v>
                </c:pt>
                <c:pt idx="436">
                  <c:v>636</c:v>
                </c:pt>
                <c:pt idx="437">
                  <c:v>637</c:v>
                </c:pt>
                <c:pt idx="438">
                  <c:v>638</c:v>
                </c:pt>
                <c:pt idx="439">
                  <c:v>639</c:v>
                </c:pt>
                <c:pt idx="440">
                  <c:v>640</c:v>
                </c:pt>
                <c:pt idx="441">
                  <c:v>641</c:v>
                </c:pt>
                <c:pt idx="442">
                  <c:v>642</c:v>
                </c:pt>
                <c:pt idx="443">
                  <c:v>643</c:v>
                </c:pt>
                <c:pt idx="444">
                  <c:v>644</c:v>
                </c:pt>
                <c:pt idx="445">
                  <c:v>645</c:v>
                </c:pt>
                <c:pt idx="446">
                  <c:v>646</c:v>
                </c:pt>
                <c:pt idx="447">
                  <c:v>647</c:v>
                </c:pt>
                <c:pt idx="448">
                  <c:v>648</c:v>
                </c:pt>
                <c:pt idx="449">
                  <c:v>649</c:v>
                </c:pt>
                <c:pt idx="450">
                  <c:v>650</c:v>
                </c:pt>
                <c:pt idx="451">
                  <c:v>651</c:v>
                </c:pt>
                <c:pt idx="452">
                  <c:v>652</c:v>
                </c:pt>
                <c:pt idx="453">
                  <c:v>653</c:v>
                </c:pt>
                <c:pt idx="454">
                  <c:v>654</c:v>
                </c:pt>
                <c:pt idx="455">
                  <c:v>655</c:v>
                </c:pt>
                <c:pt idx="456">
                  <c:v>656</c:v>
                </c:pt>
                <c:pt idx="457">
                  <c:v>657</c:v>
                </c:pt>
                <c:pt idx="458">
                  <c:v>658</c:v>
                </c:pt>
                <c:pt idx="459">
                  <c:v>659</c:v>
                </c:pt>
                <c:pt idx="460">
                  <c:v>660</c:v>
                </c:pt>
                <c:pt idx="461">
                  <c:v>661</c:v>
                </c:pt>
                <c:pt idx="462">
                  <c:v>662</c:v>
                </c:pt>
                <c:pt idx="463">
                  <c:v>663</c:v>
                </c:pt>
                <c:pt idx="464">
                  <c:v>664</c:v>
                </c:pt>
                <c:pt idx="465">
                  <c:v>665</c:v>
                </c:pt>
                <c:pt idx="466">
                  <c:v>666</c:v>
                </c:pt>
                <c:pt idx="467">
                  <c:v>667</c:v>
                </c:pt>
                <c:pt idx="468">
                  <c:v>668</c:v>
                </c:pt>
                <c:pt idx="469">
                  <c:v>669</c:v>
                </c:pt>
                <c:pt idx="470">
                  <c:v>670</c:v>
                </c:pt>
                <c:pt idx="471">
                  <c:v>671</c:v>
                </c:pt>
                <c:pt idx="472">
                  <c:v>672</c:v>
                </c:pt>
                <c:pt idx="473">
                  <c:v>673</c:v>
                </c:pt>
                <c:pt idx="474">
                  <c:v>674</c:v>
                </c:pt>
                <c:pt idx="475">
                  <c:v>675</c:v>
                </c:pt>
                <c:pt idx="476">
                  <c:v>676</c:v>
                </c:pt>
                <c:pt idx="477">
                  <c:v>677</c:v>
                </c:pt>
                <c:pt idx="478">
                  <c:v>678</c:v>
                </c:pt>
                <c:pt idx="479">
                  <c:v>679</c:v>
                </c:pt>
                <c:pt idx="480">
                  <c:v>680</c:v>
                </c:pt>
                <c:pt idx="481">
                  <c:v>681</c:v>
                </c:pt>
                <c:pt idx="482">
                  <c:v>682</c:v>
                </c:pt>
                <c:pt idx="483">
                  <c:v>683</c:v>
                </c:pt>
                <c:pt idx="484">
                  <c:v>684</c:v>
                </c:pt>
                <c:pt idx="485">
                  <c:v>685</c:v>
                </c:pt>
                <c:pt idx="486">
                  <c:v>686</c:v>
                </c:pt>
                <c:pt idx="487">
                  <c:v>687</c:v>
                </c:pt>
                <c:pt idx="488">
                  <c:v>688</c:v>
                </c:pt>
                <c:pt idx="489">
                  <c:v>689</c:v>
                </c:pt>
                <c:pt idx="490">
                  <c:v>690</c:v>
                </c:pt>
                <c:pt idx="491">
                  <c:v>691</c:v>
                </c:pt>
                <c:pt idx="492">
                  <c:v>692</c:v>
                </c:pt>
                <c:pt idx="493">
                  <c:v>693</c:v>
                </c:pt>
                <c:pt idx="494">
                  <c:v>694</c:v>
                </c:pt>
                <c:pt idx="495">
                  <c:v>695</c:v>
                </c:pt>
                <c:pt idx="496">
                  <c:v>696</c:v>
                </c:pt>
                <c:pt idx="497">
                  <c:v>697</c:v>
                </c:pt>
                <c:pt idx="498">
                  <c:v>698</c:v>
                </c:pt>
                <c:pt idx="499">
                  <c:v>699</c:v>
                </c:pt>
                <c:pt idx="500">
                  <c:v>700</c:v>
                </c:pt>
                <c:pt idx="501">
                  <c:v>701</c:v>
                </c:pt>
                <c:pt idx="502">
                  <c:v>702</c:v>
                </c:pt>
                <c:pt idx="503">
                  <c:v>703</c:v>
                </c:pt>
                <c:pt idx="504">
                  <c:v>704</c:v>
                </c:pt>
                <c:pt idx="505">
                  <c:v>705</c:v>
                </c:pt>
                <c:pt idx="506">
                  <c:v>706</c:v>
                </c:pt>
                <c:pt idx="507">
                  <c:v>707</c:v>
                </c:pt>
                <c:pt idx="508">
                  <c:v>708</c:v>
                </c:pt>
                <c:pt idx="509">
                  <c:v>709</c:v>
                </c:pt>
                <c:pt idx="510">
                  <c:v>710</c:v>
                </c:pt>
                <c:pt idx="511">
                  <c:v>711</c:v>
                </c:pt>
                <c:pt idx="512">
                  <c:v>712</c:v>
                </c:pt>
                <c:pt idx="513">
                  <c:v>713</c:v>
                </c:pt>
                <c:pt idx="514">
                  <c:v>714</c:v>
                </c:pt>
                <c:pt idx="515">
                  <c:v>715</c:v>
                </c:pt>
                <c:pt idx="516">
                  <c:v>716</c:v>
                </c:pt>
                <c:pt idx="517">
                  <c:v>717</c:v>
                </c:pt>
                <c:pt idx="518">
                  <c:v>718</c:v>
                </c:pt>
                <c:pt idx="519">
                  <c:v>719</c:v>
                </c:pt>
                <c:pt idx="520">
                  <c:v>720</c:v>
                </c:pt>
                <c:pt idx="521">
                  <c:v>721</c:v>
                </c:pt>
                <c:pt idx="522">
                  <c:v>722</c:v>
                </c:pt>
                <c:pt idx="523">
                  <c:v>723</c:v>
                </c:pt>
                <c:pt idx="524">
                  <c:v>724</c:v>
                </c:pt>
                <c:pt idx="525">
                  <c:v>725</c:v>
                </c:pt>
                <c:pt idx="526">
                  <c:v>726</c:v>
                </c:pt>
                <c:pt idx="527">
                  <c:v>727</c:v>
                </c:pt>
                <c:pt idx="528">
                  <c:v>728</c:v>
                </c:pt>
                <c:pt idx="529">
                  <c:v>729</c:v>
                </c:pt>
                <c:pt idx="530">
                  <c:v>730</c:v>
                </c:pt>
                <c:pt idx="531">
                  <c:v>731</c:v>
                </c:pt>
                <c:pt idx="532">
                  <c:v>732</c:v>
                </c:pt>
                <c:pt idx="533">
                  <c:v>733</c:v>
                </c:pt>
                <c:pt idx="534">
                  <c:v>734</c:v>
                </c:pt>
                <c:pt idx="535">
                  <c:v>735</c:v>
                </c:pt>
                <c:pt idx="536">
                  <c:v>736</c:v>
                </c:pt>
                <c:pt idx="537">
                  <c:v>737</c:v>
                </c:pt>
                <c:pt idx="538">
                  <c:v>738</c:v>
                </c:pt>
                <c:pt idx="539">
                  <c:v>739</c:v>
                </c:pt>
                <c:pt idx="540">
                  <c:v>740</c:v>
                </c:pt>
                <c:pt idx="541">
                  <c:v>741</c:v>
                </c:pt>
                <c:pt idx="542">
                  <c:v>742</c:v>
                </c:pt>
                <c:pt idx="543">
                  <c:v>743</c:v>
                </c:pt>
                <c:pt idx="544">
                  <c:v>744</c:v>
                </c:pt>
                <c:pt idx="545">
                  <c:v>745</c:v>
                </c:pt>
                <c:pt idx="546">
                  <c:v>746</c:v>
                </c:pt>
                <c:pt idx="547">
                  <c:v>747</c:v>
                </c:pt>
                <c:pt idx="548">
                  <c:v>748</c:v>
                </c:pt>
                <c:pt idx="549">
                  <c:v>749</c:v>
                </c:pt>
                <c:pt idx="550">
                  <c:v>750</c:v>
                </c:pt>
                <c:pt idx="551">
                  <c:v>751</c:v>
                </c:pt>
                <c:pt idx="552">
                  <c:v>752</c:v>
                </c:pt>
                <c:pt idx="553">
                  <c:v>753</c:v>
                </c:pt>
                <c:pt idx="554">
                  <c:v>754</c:v>
                </c:pt>
                <c:pt idx="555">
                  <c:v>755</c:v>
                </c:pt>
                <c:pt idx="556">
                  <c:v>756</c:v>
                </c:pt>
                <c:pt idx="557">
                  <c:v>757</c:v>
                </c:pt>
                <c:pt idx="558">
                  <c:v>758</c:v>
                </c:pt>
                <c:pt idx="559">
                  <c:v>759</c:v>
                </c:pt>
                <c:pt idx="560">
                  <c:v>760</c:v>
                </c:pt>
                <c:pt idx="561">
                  <c:v>761</c:v>
                </c:pt>
                <c:pt idx="562">
                  <c:v>762</c:v>
                </c:pt>
                <c:pt idx="563">
                  <c:v>763</c:v>
                </c:pt>
                <c:pt idx="564">
                  <c:v>764</c:v>
                </c:pt>
                <c:pt idx="565">
                  <c:v>765</c:v>
                </c:pt>
                <c:pt idx="566">
                  <c:v>766</c:v>
                </c:pt>
                <c:pt idx="567">
                  <c:v>767</c:v>
                </c:pt>
                <c:pt idx="568">
                  <c:v>768</c:v>
                </c:pt>
                <c:pt idx="569">
                  <c:v>769</c:v>
                </c:pt>
                <c:pt idx="570">
                  <c:v>770</c:v>
                </c:pt>
                <c:pt idx="571">
                  <c:v>771</c:v>
                </c:pt>
                <c:pt idx="572">
                  <c:v>772</c:v>
                </c:pt>
                <c:pt idx="573">
                  <c:v>773</c:v>
                </c:pt>
                <c:pt idx="574">
                  <c:v>774</c:v>
                </c:pt>
                <c:pt idx="575">
                  <c:v>775</c:v>
                </c:pt>
                <c:pt idx="576">
                  <c:v>776</c:v>
                </c:pt>
                <c:pt idx="577">
                  <c:v>777</c:v>
                </c:pt>
                <c:pt idx="578">
                  <c:v>778</c:v>
                </c:pt>
                <c:pt idx="579">
                  <c:v>779</c:v>
                </c:pt>
                <c:pt idx="580">
                  <c:v>780</c:v>
                </c:pt>
                <c:pt idx="581">
                  <c:v>781</c:v>
                </c:pt>
                <c:pt idx="582">
                  <c:v>782</c:v>
                </c:pt>
                <c:pt idx="583">
                  <c:v>783</c:v>
                </c:pt>
                <c:pt idx="584">
                  <c:v>784</c:v>
                </c:pt>
                <c:pt idx="585">
                  <c:v>785</c:v>
                </c:pt>
                <c:pt idx="586">
                  <c:v>786</c:v>
                </c:pt>
                <c:pt idx="587">
                  <c:v>787</c:v>
                </c:pt>
                <c:pt idx="588">
                  <c:v>788</c:v>
                </c:pt>
                <c:pt idx="589">
                  <c:v>789</c:v>
                </c:pt>
                <c:pt idx="590">
                  <c:v>790</c:v>
                </c:pt>
                <c:pt idx="591">
                  <c:v>791</c:v>
                </c:pt>
                <c:pt idx="592">
                  <c:v>792</c:v>
                </c:pt>
                <c:pt idx="593">
                  <c:v>793</c:v>
                </c:pt>
                <c:pt idx="594">
                  <c:v>794</c:v>
                </c:pt>
                <c:pt idx="595">
                  <c:v>795</c:v>
                </c:pt>
                <c:pt idx="596">
                  <c:v>796</c:v>
                </c:pt>
                <c:pt idx="597">
                  <c:v>797</c:v>
                </c:pt>
                <c:pt idx="598">
                  <c:v>798</c:v>
                </c:pt>
                <c:pt idx="599">
                  <c:v>799</c:v>
                </c:pt>
                <c:pt idx="600">
                  <c:v>800</c:v>
                </c:pt>
                <c:pt idx="601">
                  <c:v>801</c:v>
                </c:pt>
                <c:pt idx="602">
                  <c:v>802</c:v>
                </c:pt>
                <c:pt idx="603">
                  <c:v>803</c:v>
                </c:pt>
                <c:pt idx="604">
                  <c:v>804</c:v>
                </c:pt>
                <c:pt idx="605">
                  <c:v>805</c:v>
                </c:pt>
                <c:pt idx="606">
                  <c:v>806</c:v>
                </c:pt>
                <c:pt idx="607">
                  <c:v>807</c:v>
                </c:pt>
                <c:pt idx="608">
                  <c:v>808</c:v>
                </c:pt>
                <c:pt idx="609">
                  <c:v>809</c:v>
                </c:pt>
                <c:pt idx="610">
                  <c:v>810</c:v>
                </c:pt>
                <c:pt idx="611">
                  <c:v>811</c:v>
                </c:pt>
                <c:pt idx="612">
                  <c:v>812</c:v>
                </c:pt>
                <c:pt idx="613">
                  <c:v>813</c:v>
                </c:pt>
                <c:pt idx="614">
                  <c:v>814</c:v>
                </c:pt>
                <c:pt idx="615">
                  <c:v>815</c:v>
                </c:pt>
                <c:pt idx="616">
                  <c:v>816</c:v>
                </c:pt>
                <c:pt idx="617">
                  <c:v>817</c:v>
                </c:pt>
                <c:pt idx="618">
                  <c:v>818</c:v>
                </c:pt>
                <c:pt idx="619">
                  <c:v>819</c:v>
                </c:pt>
                <c:pt idx="620">
                  <c:v>820</c:v>
                </c:pt>
                <c:pt idx="621">
                  <c:v>821</c:v>
                </c:pt>
                <c:pt idx="622">
                  <c:v>822</c:v>
                </c:pt>
                <c:pt idx="623">
                  <c:v>823</c:v>
                </c:pt>
                <c:pt idx="624">
                  <c:v>824</c:v>
                </c:pt>
                <c:pt idx="625">
                  <c:v>825</c:v>
                </c:pt>
                <c:pt idx="626">
                  <c:v>826</c:v>
                </c:pt>
                <c:pt idx="627">
                  <c:v>827</c:v>
                </c:pt>
                <c:pt idx="628">
                  <c:v>828</c:v>
                </c:pt>
                <c:pt idx="629">
                  <c:v>829</c:v>
                </c:pt>
                <c:pt idx="630">
                  <c:v>830</c:v>
                </c:pt>
                <c:pt idx="631">
                  <c:v>831</c:v>
                </c:pt>
                <c:pt idx="632">
                  <c:v>832</c:v>
                </c:pt>
                <c:pt idx="633">
                  <c:v>833</c:v>
                </c:pt>
                <c:pt idx="634">
                  <c:v>834</c:v>
                </c:pt>
                <c:pt idx="635">
                  <c:v>835</c:v>
                </c:pt>
                <c:pt idx="636">
                  <c:v>836</c:v>
                </c:pt>
                <c:pt idx="637">
                  <c:v>837</c:v>
                </c:pt>
                <c:pt idx="638">
                  <c:v>838</c:v>
                </c:pt>
                <c:pt idx="639">
                  <c:v>839</c:v>
                </c:pt>
                <c:pt idx="640">
                  <c:v>840</c:v>
                </c:pt>
                <c:pt idx="641">
                  <c:v>841</c:v>
                </c:pt>
                <c:pt idx="642">
                  <c:v>842</c:v>
                </c:pt>
                <c:pt idx="643">
                  <c:v>843</c:v>
                </c:pt>
                <c:pt idx="644">
                  <c:v>844</c:v>
                </c:pt>
                <c:pt idx="645">
                  <c:v>845</c:v>
                </c:pt>
                <c:pt idx="646">
                  <c:v>846</c:v>
                </c:pt>
                <c:pt idx="647">
                  <c:v>847</c:v>
                </c:pt>
                <c:pt idx="648">
                  <c:v>848</c:v>
                </c:pt>
                <c:pt idx="649">
                  <c:v>849</c:v>
                </c:pt>
                <c:pt idx="650">
                  <c:v>850</c:v>
                </c:pt>
                <c:pt idx="651">
                  <c:v>851</c:v>
                </c:pt>
                <c:pt idx="652">
                  <c:v>852</c:v>
                </c:pt>
                <c:pt idx="653">
                  <c:v>853</c:v>
                </c:pt>
                <c:pt idx="654">
                  <c:v>854</c:v>
                </c:pt>
                <c:pt idx="655">
                  <c:v>855</c:v>
                </c:pt>
                <c:pt idx="656">
                  <c:v>856</c:v>
                </c:pt>
                <c:pt idx="657">
                  <c:v>857</c:v>
                </c:pt>
                <c:pt idx="658">
                  <c:v>858</c:v>
                </c:pt>
                <c:pt idx="659">
                  <c:v>859</c:v>
                </c:pt>
                <c:pt idx="660">
                  <c:v>860</c:v>
                </c:pt>
                <c:pt idx="661">
                  <c:v>861</c:v>
                </c:pt>
                <c:pt idx="662">
                  <c:v>862</c:v>
                </c:pt>
                <c:pt idx="663">
                  <c:v>863</c:v>
                </c:pt>
                <c:pt idx="664">
                  <c:v>864</c:v>
                </c:pt>
                <c:pt idx="665">
                  <c:v>865</c:v>
                </c:pt>
                <c:pt idx="666">
                  <c:v>866</c:v>
                </c:pt>
                <c:pt idx="667">
                  <c:v>867</c:v>
                </c:pt>
                <c:pt idx="668">
                  <c:v>868</c:v>
                </c:pt>
                <c:pt idx="669">
                  <c:v>869</c:v>
                </c:pt>
                <c:pt idx="670">
                  <c:v>870</c:v>
                </c:pt>
                <c:pt idx="671">
                  <c:v>871</c:v>
                </c:pt>
                <c:pt idx="672">
                  <c:v>872</c:v>
                </c:pt>
                <c:pt idx="673">
                  <c:v>873</c:v>
                </c:pt>
                <c:pt idx="674">
                  <c:v>874</c:v>
                </c:pt>
                <c:pt idx="675">
                  <c:v>875</c:v>
                </c:pt>
                <c:pt idx="676">
                  <c:v>876</c:v>
                </c:pt>
                <c:pt idx="677">
                  <c:v>877</c:v>
                </c:pt>
                <c:pt idx="678">
                  <c:v>878</c:v>
                </c:pt>
                <c:pt idx="679">
                  <c:v>879</c:v>
                </c:pt>
                <c:pt idx="680">
                  <c:v>880</c:v>
                </c:pt>
                <c:pt idx="681">
                  <c:v>881</c:v>
                </c:pt>
                <c:pt idx="682">
                  <c:v>882</c:v>
                </c:pt>
                <c:pt idx="683">
                  <c:v>883</c:v>
                </c:pt>
                <c:pt idx="684">
                  <c:v>884</c:v>
                </c:pt>
                <c:pt idx="685">
                  <c:v>885</c:v>
                </c:pt>
                <c:pt idx="686">
                  <c:v>886</c:v>
                </c:pt>
                <c:pt idx="687">
                  <c:v>887</c:v>
                </c:pt>
                <c:pt idx="688">
                  <c:v>888</c:v>
                </c:pt>
                <c:pt idx="689">
                  <c:v>889</c:v>
                </c:pt>
                <c:pt idx="690">
                  <c:v>890</c:v>
                </c:pt>
                <c:pt idx="691">
                  <c:v>891</c:v>
                </c:pt>
                <c:pt idx="692">
                  <c:v>892</c:v>
                </c:pt>
                <c:pt idx="693">
                  <c:v>893</c:v>
                </c:pt>
                <c:pt idx="694">
                  <c:v>894</c:v>
                </c:pt>
                <c:pt idx="695">
                  <c:v>895</c:v>
                </c:pt>
                <c:pt idx="696">
                  <c:v>896</c:v>
                </c:pt>
                <c:pt idx="697">
                  <c:v>897</c:v>
                </c:pt>
                <c:pt idx="698">
                  <c:v>898</c:v>
                </c:pt>
                <c:pt idx="699">
                  <c:v>899</c:v>
                </c:pt>
                <c:pt idx="700">
                  <c:v>900</c:v>
                </c:pt>
                <c:pt idx="701">
                  <c:v>901</c:v>
                </c:pt>
                <c:pt idx="702">
                  <c:v>902</c:v>
                </c:pt>
                <c:pt idx="703">
                  <c:v>903</c:v>
                </c:pt>
                <c:pt idx="704">
                  <c:v>904</c:v>
                </c:pt>
                <c:pt idx="705">
                  <c:v>905</c:v>
                </c:pt>
                <c:pt idx="706">
                  <c:v>906</c:v>
                </c:pt>
                <c:pt idx="707">
                  <c:v>907</c:v>
                </c:pt>
                <c:pt idx="708">
                  <c:v>908</c:v>
                </c:pt>
                <c:pt idx="709">
                  <c:v>909</c:v>
                </c:pt>
                <c:pt idx="710">
                  <c:v>910</c:v>
                </c:pt>
                <c:pt idx="711">
                  <c:v>911</c:v>
                </c:pt>
                <c:pt idx="712">
                  <c:v>912</c:v>
                </c:pt>
                <c:pt idx="713">
                  <c:v>913</c:v>
                </c:pt>
                <c:pt idx="714">
                  <c:v>914</c:v>
                </c:pt>
                <c:pt idx="715">
                  <c:v>915</c:v>
                </c:pt>
                <c:pt idx="716">
                  <c:v>916</c:v>
                </c:pt>
                <c:pt idx="717">
                  <c:v>917</c:v>
                </c:pt>
                <c:pt idx="718">
                  <c:v>918</c:v>
                </c:pt>
                <c:pt idx="719">
                  <c:v>919</c:v>
                </c:pt>
                <c:pt idx="720">
                  <c:v>920</c:v>
                </c:pt>
                <c:pt idx="721">
                  <c:v>921</c:v>
                </c:pt>
                <c:pt idx="722">
                  <c:v>922</c:v>
                </c:pt>
                <c:pt idx="723">
                  <c:v>923</c:v>
                </c:pt>
                <c:pt idx="724">
                  <c:v>924</c:v>
                </c:pt>
                <c:pt idx="725">
                  <c:v>925</c:v>
                </c:pt>
                <c:pt idx="726">
                  <c:v>926</c:v>
                </c:pt>
                <c:pt idx="727">
                  <c:v>927</c:v>
                </c:pt>
                <c:pt idx="728">
                  <c:v>928</c:v>
                </c:pt>
                <c:pt idx="729">
                  <c:v>929</c:v>
                </c:pt>
                <c:pt idx="730">
                  <c:v>930</c:v>
                </c:pt>
                <c:pt idx="731">
                  <c:v>931</c:v>
                </c:pt>
                <c:pt idx="732">
                  <c:v>932</c:v>
                </c:pt>
                <c:pt idx="733">
                  <c:v>933</c:v>
                </c:pt>
                <c:pt idx="734">
                  <c:v>934</c:v>
                </c:pt>
                <c:pt idx="735">
                  <c:v>935</c:v>
                </c:pt>
                <c:pt idx="736">
                  <c:v>936</c:v>
                </c:pt>
                <c:pt idx="737">
                  <c:v>937</c:v>
                </c:pt>
                <c:pt idx="738">
                  <c:v>938</c:v>
                </c:pt>
                <c:pt idx="739">
                  <c:v>939</c:v>
                </c:pt>
                <c:pt idx="740">
                  <c:v>940</c:v>
                </c:pt>
                <c:pt idx="741">
                  <c:v>941</c:v>
                </c:pt>
                <c:pt idx="742">
                  <c:v>942</c:v>
                </c:pt>
                <c:pt idx="743">
                  <c:v>943</c:v>
                </c:pt>
                <c:pt idx="744">
                  <c:v>944</c:v>
                </c:pt>
                <c:pt idx="745">
                  <c:v>945</c:v>
                </c:pt>
                <c:pt idx="746">
                  <c:v>946</c:v>
                </c:pt>
                <c:pt idx="747">
                  <c:v>947</c:v>
                </c:pt>
                <c:pt idx="748">
                  <c:v>948</c:v>
                </c:pt>
                <c:pt idx="749">
                  <c:v>949</c:v>
                </c:pt>
                <c:pt idx="750">
                  <c:v>950</c:v>
                </c:pt>
                <c:pt idx="751">
                  <c:v>951</c:v>
                </c:pt>
                <c:pt idx="752">
                  <c:v>952</c:v>
                </c:pt>
                <c:pt idx="753">
                  <c:v>953</c:v>
                </c:pt>
                <c:pt idx="754">
                  <c:v>954</c:v>
                </c:pt>
                <c:pt idx="755">
                  <c:v>955</c:v>
                </c:pt>
                <c:pt idx="756">
                  <c:v>956</c:v>
                </c:pt>
                <c:pt idx="757">
                  <c:v>957</c:v>
                </c:pt>
                <c:pt idx="758">
                  <c:v>958</c:v>
                </c:pt>
                <c:pt idx="759">
                  <c:v>959</c:v>
                </c:pt>
                <c:pt idx="760">
                  <c:v>960</c:v>
                </c:pt>
                <c:pt idx="761">
                  <c:v>961</c:v>
                </c:pt>
                <c:pt idx="762">
                  <c:v>962</c:v>
                </c:pt>
                <c:pt idx="763">
                  <c:v>963</c:v>
                </c:pt>
                <c:pt idx="764">
                  <c:v>964</c:v>
                </c:pt>
                <c:pt idx="765">
                  <c:v>965</c:v>
                </c:pt>
                <c:pt idx="766">
                  <c:v>966</c:v>
                </c:pt>
                <c:pt idx="767">
                  <c:v>967</c:v>
                </c:pt>
                <c:pt idx="768">
                  <c:v>968</c:v>
                </c:pt>
                <c:pt idx="769">
                  <c:v>969</c:v>
                </c:pt>
                <c:pt idx="770">
                  <c:v>970</c:v>
                </c:pt>
                <c:pt idx="771">
                  <c:v>971</c:v>
                </c:pt>
                <c:pt idx="772">
                  <c:v>972</c:v>
                </c:pt>
                <c:pt idx="773">
                  <c:v>973</c:v>
                </c:pt>
                <c:pt idx="774">
                  <c:v>974</c:v>
                </c:pt>
                <c:pt idx="775">
                  <c:v>975</c:v>
                </c:pt>
                <c:pt idx="776">
                  <c:v>976</c:v>
                </c:pt>
                <c:pt idx="777">
                  <c:v>977</c:v>
                </c:pt>
                <c:pt idx="778">
                  <c:v>978</c:v>
                </c:pt>
                <c:pt idx="779">
                  <c:v>979</c:v>
                </c:pt>
                <c:pt idx="780">
                  <c:v>980</c:v>
                </c:pt>
                <c:pt idx="781">
                  <c:v>981</c:v>
                </c:pt>
                <c:pt idx="782">
                  <c:v>982</c:v>
                </c:pt>
                <c:pt idx="783">
                  <c:v>983</c:v>
                </c:pt>
                <c:pt idx="784">
                  <c:v>984</c:v>
                </c:pt>
                <c:pt idx="785">
                  <c:v>985</c:v>
                </c:pt>
                <c:pt idx="786">
                  <c:v>986</c:v>
                </c:pt>
                <c:pt idx="787">
                  <c:v>987</c:v>
                </c:pt>
                <c:pt idx="788">
                  <c:v>988</c:v>
                </c:pt>
                <c:pt idx="789">
                  <c:v>989</c:v>
                </c:pt>
                <c:pt idx="790">
                  <c:v>990</c:v>
                </c:pt>
                <c:pt idx="791">
                  <c:v>991</c:v>
                </c:pt>
                <c:pt idx="792">
                  <c:v>992</c:v>
                </c:pt>
                <c:pt idx="793">
                  <c:v>993</c:v>
                </c:pt>
                <c:pt idx="794">
                  <c:v>994</c:v>
                </c:pt>
                <c:pt idx="795">
                  <c:v>995</c:v>
                </c:pt>
                <c:pt idx="796">
                  <c:v>996</c:v>
                </c:pt>
                <c:pt idx="797">
                  <c:v>997</c:v>
                </c:pt>
                <c:pt idx="798">
                  <c:v>998</c:v>
                </c:pt>
                <c:pt idx="799">
                  <c:v>999</c:v>
                </c:pt>
                <c:pt idx="800">
                  <c:v>1000</c:v>
                </c:pt>
                <c:pt idx="801">
                  <c:v>1001</c:v>
                </c:pt>
                <c:pt idx="802">
                  <c:v>1002</c:v>
                </c:pt>
                <c:pt idx="803">
                  <c:v>1003</c:v>
                </c:pt>
                <c:pt idx="804">
                  <c:v>1004</c:v>
                </c:pt>
                <c:pt idx="805">
                  <c:v>1005</c:v>
                </c:pt>
                <c:pt idx="806">
                  <c:v>1006</c:v>
                </c:pt>
                <c:pt idx="807">
                  <c:v>1007</c:v>
                </c:pt>
                <c:pt idx="808">
                  <c:v>1008</c:v>
                </c:pt>
                <c:pt idx="809">
                  <c:v>1009</c:v>
                </c:pt>
                <c:pt idx="810">
                  <c:v>1010</c:v>
                </c:pt>
                <c:pt idx="811">
                  <c:v>1011</c:v>
                </c:pt>
                <c:pt idx="812">
                  <c:v>1012</c:v>
                </c:pt>
                <c:pt idx="813">
                  <c:v>1013</c:v>
                </c:pt>
                <c:pt idx="814">
                  <c:v>1014</c:v>
                </c:pt>
                <c:pt idx="815">
                  <c:v>1015</c:v>
                </c:pt>
                <c:pt idx="816">
                  <c:v>1016</c:v>
                </c:pt>
                <c:pt idx="817">
                  <c:v>1017</c:v>
                </c:pt>
                <c:pt idx="818">
                  <c:v>1018</c:v>
                </c:pt>
                <c:pt idx="819">
                  <c:v>1019</c:v>
                </c:pt>
                <c:pt idx="820">
                  <c:v>1020</c:v>
                </c:pt>
                <c:pt idx="821">
                  <c:v>1021</c:v>
                </c:pt>
                <c:pt idx="822">
                  <c:v>1022</c:v>
                </c:pt>
                <c:pt idx="823">
                  <c:v>1023</c:v>
                </c:pt>
                <c:pt idx="824">
                  <c:v>1024</c:v>
                </c:pt>
                <c:pt idx="825">
                  <c:v>1025</c:v>
                </c:pt>
                <c:pt idx="826">
                  <c:v>1026</c:v>
                </c:pt>
                <c:pt idx="827">
                  <c:v>1027</c:v>
                </c:pt>
                <c:pt idx="828">
                  <c:v>1028</c:v>
                </c:pt>
                <c:pt idx="829">
                  <c:v>1029</c:v>
                </c:pt>
                <c:pt idx="830">
                  <c:v>1030</c:v>
                </c:pt>
                <c:pt idx="831">
                  <c:v>1031</c:v>
                </c:pt>
                <c:pt idx="832">
                  <c:v>1032</c:v>
                </c:pt>
                <c:pt idx="833">
                  <c:v>1033</c:v>
                </c:pt>
                <c:pt idx="834">
                  <c:v>1034</c:v>
                </c:pt>
                <c:pt idx="835">
                  <c:v>1035</c:v>
                </c:pt>
                <c:pt idx="836">
                  <c:v>1036</c:v>
                </c:pt>
                <c:pt idx="837">
                  <c:v>1037</c:v>
                </c:pt>
                <c:pt idx="838">
                  <c:v>1038</c:v>
                </c:pt>
                <c:pt idx="839">
                  <c:v>1039</c:v>
                </c:pt>
                <c:pt idx="840">
                  <c:v>1040</c:v>
                </c:pt>
                <c:pt idx="841">
                  <c:v>1041</c:v>
                </c:pt>
                <c:pt idx="842">
                  <c:v>1042</c:v>
                </c:pt>
                <c:pt idx="843">
                  <c:v>1043</c:v>
                </c:pt>
                <c:pt idx="844">
                  <c:v>1044</c:v>
                </c:pt>
                <c:pt idx="845">
                  <c:v>1045</c:v>
                </c:pt>
                <c:pt idx="846">
                  <c:v>1046</c:v>
                </c:pt>
                <c:pt idx="847">
                  <c:v>1047</c:v>
                </c:pt>
                <c:pt idx="848">
                  <c:v>1048</c:v>
                </c:pt>
                <c:pt idx="849">
                  <c:v>1049</c:v>
                </c:pt>
                <c:pt idx="850">
                  <c:v>1050</c:v>
                </c:pt>
                <c:pt idx="851">
                  <c:v>1051</c:v>
                </c:pt>
                <c:pt idx="852">
                  <c:v>1052</c:v>
                </c:pt>
                <c:pt idx="853">
                  <c:v>1053</c:v>
                </c:pt>
                <c:pt idx="854">
                  <c:v>1054</c:v>
                </c:pt>
                <c:pt idx="855">
                  <c:v>1055</c:v>
                </c:pt>
                <c:pt idx="856">
                  <c:v>1056</c:v>
                </c:pt>
                <c:pt idx="857">
                  <c:v>1057</c:v>
                </c:pt>
                <c:pt idx="858">
                  <c:v>1058</c:v>
                </c:pt>
                <c:pt idx="859">
                  <c:v>1059</c:v>
                </c:pt>
                <c:pt idx="860">
                  <c:v>1060</c:v>
                </c:pt>
                <c:pt idx="861">
                  <c:v>1061</c:v>
                </c:pt>
                <c:pt idx="862">
                  <c:v>1062</c:v>
                </c:pt>
                <c:pt idx="863">
                  <c:v>1063</c:v>
                </c:pt>
                <c:pt idx="864">
                  <c:v>1064</c:v>
                </c:pt>
                <c:pt idx="865">
                  <c:v>1065</c:v>
                </c:pt>
                <c:pt idx="866">
                  <c:v>1066</c:v>
                </c:pt>
                <c:pt idx="867">
                  <c:v>1067</c:v>
                </c:pt>
                <c:pt idx="868">
                  <c:v>1068</c:v>
                </c:pt>
                <c:pt idx="869">
                  <c:v>1069</c:v>
                </c:pt>
                <c:pt idx="870">
                  <c:v>1070</c:v>
                </c:pt>
                <c:pt idx="871">
                  <c:v>1071</c:v>
                </c:pt>
                <c:pt idx="872">
                  <c:v>1072</c:v>
                </c:pt>
                <c:pt idx="873">
                  <c:v>1073</c:v>
                </c:pt>
                <c:pt idx="874">
                  <c:v>1074</c:v>
                </c:pt>
                <c:pt idx="875">
                  <c:v>1075</c:v>
                </c:pt>
                <c:pt idx="876">
                  <c:v>1076</c:v>
                </c:pt>
                <c:pt idx="877">
                  <c:v>1077</c:v>
                </c:pt>
                <c:pt idx="878">
                  <c:v>1078</c:v>
                </c:pt>
                <c:pt idx="879">
                  <c:v>1079</c:v>
                </c:pt>
                <c:pt idx="880">
                  <c:v>1080</c:v>
                </c:pt>
                <c:pt idx="881">
                  <c:v>1081</c:v>
                </c:pt>
                <c:pt idx="882">
                  <c:v>1082</c:v>
                </c:pt>
                <c:pt idx="883">
                  <c:v>1083</c:v>
                </c:pt>
                <c:pt idx="884">
                  <c:v>1084</c:v>
                </c:pt>
                <c:pt idx="885">
                  <c:v>1085</c:v>
                </c:pt>
                <c:pt idx="886">
                  <c:v>1086</c:v>
                </c:pt>
                <c:pt idx="887">
                  <c:v>1087</c:v>
                </c:pt>
                <c:pt idx="888">
                  <c:v>1088</c:v>
                </c:pt>
                <c:pt idx="889">
                  <c:v>1089</c:v>
                </c:pt>
                <c:pt idx="890">
                  <c:v>1090</c:v>
                </c:pt>
                <c:pt idx="891">
                  <c:v>1091</c:v>
                </c:pt>
                <c:pt idx="892">
                  <c:v>1092</c:v>
                </c:pt>
                <c:pt idx="893">
                  <c:v>1093</c:v>
                </c:pt>
                <c:pt idx="894">
                  <c:v>1094</c:v>
                </c:pt>
                <c:pt idx="895">
                  <c:v>1095</c:v>
                </c:pt>
                <c:pt idx="896">
                  <c:v>1096</c:v>
                </c:pt>
                <c:pt idx="897">
                  <c:v>1097</c:v>
                </c:pt>
                <c:pt idx="898">
                  <c:v>1098</c:v>
                </c:pt>
                <c:pt idx="899">
                  <c:v>1099</c:v>
                </c:pt>
                <c:pt idx="900">
                  <c:v>1100</c:v>
                </c:pt>
                <c:pt idx="901">
                  <c:v>1101</c:v>
                </c:pt>
                <c:pt idx="902">
                  <c:v>1102</c:v>
                </c:pt>
                <c:pt idx="903">
                  <c:v>1103</c:v>
                </c:pt>
                <c:pt idx="904">
                  <c:v>1104</c:v>
                </c:pt>
                <c:pt idx="905">
                  <c:v>1105</c:v>
                </c:pt>
                <c:pt idx="906">
                  <c:v>1106</c:v>
                </c:pt>
                <c:pt idx="907">
                  <c:v>1107</c:v>
                </c:pt>
                <c:pt idx="908">
                  <c:v>1108</c:v>
                </c:pt>
                <c:pt idx="909">
                  <c:v>1109</c:v>
                </c:pt>
                <c:pt idx="910">
                  <c:v>1110</c:v>
                </c:pt>
                <c:pt idx="911">
                  <c:v>1111</c:v>
                </c:pt>
                <c:pt idx="912">
                  <c:v>1112</c:v>
                </c:pt>
                <c:pt idx="913">
                  <c:v>1113</c:v>
                </c:pt>
                <c:pt idx="914">
                  <c:v>1114</c:v>
                </c:pt>
                <c:pt idx="915">
                  <c:v>1115</c:v>
                </c:pt>
                <c:pt idx="916">
                  <c:v>1116</c:v>
                </c:pt>
                <c:pt idx="917">
                  <c:v>1117</c:v>
                </c:pt>
                <c:pt idx="918">
                  <c:v>1118</c:v>
                </c:pt>
                <c:pt idx="919">
                  <c:v>1119</c:v>
                </c:pt>
                <c:pt idx="920">
                  <c:v>1120</c:v>
                </c:pt>
                <c:pt idx="921">
                  <c:v>1121</c:v>
                </c:pt>
                <c:pt idx="922">
                  <c:v>1122</c:v>
                </c:pt>
                <c:pt idx="923">
                  <c:v>1123</c:v>
                </c:pt>
                <c:pt idx="924">
                  <c:v>1124</c:v>
                </c:pt>
                <c:pt idx="925">
                  <c:v>1125</c:v>
                </c:pt>
                <c:pt idx="926">
                  <c:v>1126</c:v>
                </c:pt>
                <c:pt idx="927">
                  <c:v>1127</c:v>
                </c:pt>
                <c:pt idx="928">
                  <c:v>1128</c:v>
                </c:pt>
                <c:pt idx="929">
                  <c:v>1129</c:v>
                </c:pt>
                <c:pt idx="930">
                  <c:v>1130</c:v>
                </c:pt>
                <c:pt idx="931">
                  <c:v>1131</c:v>
                </c:pt>
                <c:pt idx="932">
                  <c:v>1132</c:v>
                </c:pt>
                <c:pt idx="933">
                  <c:v>1133</c:v>
                </c:pt>
                <c:pt idx="934">
                  <c:v>1134</c:v>
                </c:pt>
                <c:pt idx="935">
                  <c:v>1135</c:v>
                </c:pt>
                <c:pt idx="936">
                  <c:v>1136</c:v>
                </c:pt>
                <c:pt idx="937">
                  <c:v>1137</c:v>
                </c:pt>
                <c:pt idx="938">
                  <c:v>1138</c:v>
                </c:pt>
                <c:pt idx="939">
                  <c:v>1139</c:v>
                </c:pt>
                <c:pt idx="940">
                  <c:v>1140</c:v>
                </c:pt>
                <c:pt idx="941">
                  <c:v>1141</c:v>
                </c:pt>
                <c:pt idx="942">
                  <c:v>1142</c:v>
                </c:pt>
                <c:pt idx="943">
                  <c:v>1143</c:v>
                </c:pt>
                <c:pt idx="944">
                  <c:v>1144</c:v>
                </c:pt>
                <c:pt idx="945">
                  <c:v>1145</c:v>
                </c:pt>
                <c:pt idx="946">
                  <c:v>1146</c:v>
                </c:pt>
                <c:pt idx="947">
                  <c:v>1147</c:v>
                </c:pt>
                <c:pt idx="948">
                  <c:v>1148</c:v>
                </c:pt>
                <c:pt idx="949">
                  <c:v>1149</c:v>
                </c:pt>
                <c:pt idx="950">
                  <c:v>1150</c:v>
                </c:pt>
                <c:pt idx="951">
                  <c:v>1151</c:v>
                </c:pt>
                <c:pt idx="952">
                  <c:v>1152</c:v>
                </c:pt>
                <c:pt idx="953">
                  <c:v>1153</c:v>
                </c:pt>
                <c:pt idx="954">
                  <c:v>1154</c:v>
                </c:pt>
                <c:pt idx="955">
                  <c:v>1155</c:v>
                </c:pt>
                <c:pt idx="956">
                  <c:v>1156</c:v>
                </c:pt>
                <c:pt idx="957">
                  <c:v>1157</c:v>
                </c:pt>
                <c:pt idx="958">
                  <c:v>1158</c:v>
                </c:pt>
                <c:pt idx="959">
                  <c:v>1159</c:v>
                </c:pt>
                <c:pt idx="960">
                  <c:v>1160</c:v>
                </c:pt>
                <c:pt idx="961">
                  <c:v>1161</c:v>
                </c:pt>
                <c:pt idx="962">
                  <c:v>1162</c:v>
                </c:pt>
                <c:pt idx="963">
                  <c:v>1163</c:v>
                </c:pt>
                <c:pt idx="964">
                  <c:v>1164</c:v>
                </c:pt>
                <c:pt idx="965">
                  <c:v>1165</c:v>
                </c:pt>
                <c:pt idx="966">
                  <c:v>1166</c:v>
                </c:pt>
                <c:pt idx="967">
                  <c:v>1167</c:v>
                </c:pt>
                <c:pt idx="968">
                  <c:v>1168</c:v>
                </c:pt>
                <c:pt idx="969">
                  <c:v>1169</c:v>
                </c:pt>
                <c:pt idx="970">
                  <c:v>1170</c:v>
                </c:pt>
                <c:pt idx="971">
                  <c:v>1171</c:v>
                </c:pt>
                <c:pt idx="972">
                  <c:v>1172</c:v>
                </c:pt>
                <c:pt idx="973">
                  <c:v>1173</c:v>
                </c:pt>
                <c:pt idx="974">
                  <c:v>1174</c:v>
                </c:pt>
                <c:pt idx="975">
                  <c:v>1175</c:v>
                </c:pt>
                <c:pt idx="976">
                  <c:v>1176</c:v>
                </c:pt>
                <c:pt idx="977">
                  <c:v>1177</c:v>
                </c:pt>
                <c:pt idx="978">
                  <c:v>1178</c:v>
                </c:pt>
                <c:pt idx="979">
                  <c:v>1179</c:v>
                </c:pt>
                <c:pt idx="980">
                  <c:v>1180</c:v>
                </c:pt>
                <c:pt idx="981">
                  <c:v>1181</c:v>
                </c:pt>
                <c:pt idx="982">
                  <c:v>1182</c:v>
                </c:pt>
                <c:pt idx="983">
                  <c:v>1183</c:v>
                </c:pt>
                <c:pt idx="984">
                  <c:v>1184</c:v>
                </c:pt>
                <c:pt idx="985">
                  <c:v>1185</c:v>
                </c:pt>
                <c:pt idx="986">
                  <c:v>1186</c:v>
                </c:pt>
                <c:pt idx="987">
                  <c:v>1187</c:v>
                </c:pt>
                <c:pt idx="988">
                  <c:v>1188</c:v>
                </c:pt>
                <c:pt idx="989">
                  <c:v>1189</c:v>
                </c:pt>
                <c:pt idx="990">
                  <c:v>1190</c:v>
                </c:pt>
                <c:pt idx="991">
                  <c:v>1191</c:v>
                </c:pt>
                <c:pt idx="992">
                  <c:v>1192</c:v>
                </c:pt>
                <c:pt idx="993">
                  <c:v>1193</c:v>
                </c:pt>
                <c:pt idx="994">
                  <c:v>1194</c:v>
                </c:pt>
                <c:pt idx="995">
                  <c:v>1195</c:v>
                </c:pt>
                <c:pt idx="996">
                  <c:v>1196</c:v>
                </c:pt>
                <c:pt idx="997">
                  <c:v>1197</c:v>
                </c:pt>
                <c:pt idx="998">
                  <c:v>1198</c:v>
                </c:pt>
                <c:pt idx="999">
                  <c:v>1199</c:v>
                </c:pt>
                <c:pt idx="1000">
                  <c:v>1200</c:v>
                </c:pt>
                <c:pt idx="1001">
                  <c:v>1201</c:v>
                </c:pt>
                <c:pt idx="1002">
                  <c:v>1202</c:v>
                </c:pt>
                <c:pt idx="1003">
                  <c:v>1203</c:v>
                </c:pt>
                <c:pt idx="1004">
                  <c:v>1204</c:v>
                </c:pt>
                <c:pt idx="1005">
                  <c:v>1205</c:v>
                </c:pt>
                <c:pt idx="1006">
                  <c:v>1206</c:v>
                </c:pt>
                <c:pt idx="1007">
                  <c:v>1207</c:v>
                </c:pt>
                <c:pt idx="1008">
                  <c:v>1208</c:v>
                </c:pt>
                <c:pt idx="1009">
                  <c:v>1209</c:v>
                </c:pt>
                <c:pt idx="1010">
                  <c:v>1210</c:v>
                </c:pt>
                <c:pt idx="1011">
                  <c:v>1211</c:v>
                </c:pt>
                <c:pt idx="1012">
                  <c:v>1212</c:v>
                </c:pt>
                <c:pt idx="1013">
                  <c:v>1213</c:v>
                </c:pt>
                <c:pt idx="1014">
                  <c:v>1214</c:v>
                </c:pt>
                <c:pt idx="1015">
                  <c:v>1215</c:v>
                </c:pt>
                <c:pt idx="1016">
                  <c:v>1216</c:v>
                </c:pt>
                <c:pt idx="1017">
                  <c:v>1217</c:v>
                </c:pt>
                <c:pt idx="1018">
                  <c:v>1218</c:v>
                </c:pt>
                <c:pt idx="1019">
                  <c:v>1219</c:v>
                </c:pt>
                <c:pt idx="1020">
                  <c:v>1220</c:v>
                </c:pt>
                <c:pt idx="1021">
                  <c:v>1221</c:v>
                </c:pt>
                <c:pt idx="1022">
                  <c:v>1222</c:v>
                </c:pt>
                <c:pt idx="1023">
                  <c:v>1223</c:v>
                </c:pt>
                <c:pt idx="1024">
                  <c:v>1224</c:v>
                </c:pt>
                <c:pt idx="1025">
                  <c:v>1225</c:v>
                </c:pt>
                <c:pt idx="1026">
                  <c:v>1226</c:v>
                </c:pt>
                <c:pt idx="1027">
                  <c:v>1227</c:v>
                </c:pt>
                <c:pt idx="1028">
                  <c:v>1228</c:v>
                </c:pt>
                <c:pt idx="1029">
                  <c:v>1229</c:v>
                </c:pt>
                <c:pt idx="1030">
                  <c:v>1230</c:v>
                </c:pt>
                <c:pt idx="1031">
                  <c:v>1231</c:v>
                </c:pt>
                <c:pt idx="1032">
                  <c:v>1232</c:v>
                </c:pt>
                <c:pt idx="1033">
                  <c:v>1233</c:v>
                </c:pt>
                <c:pt idx="1034">
                  <c:v>1234</c:v>
                </c:pt>
                <c:pt idx="1035">
                  <c:v>1235</c:v>
                </c:pt>
                <c:pt idx="1036">
                  <c:v>1236</c:v>
                </c:pt>
                <c:pt idx="1037">
                  <c:v>1237</c:v>
                </c:pt>
                <c:pt idx="1038">
                  <c:v>1238</c:v>
                </c:pt>
                <c:pt idx="1039">
                  <c:v>1239</c:v>
                </c:pt>
                <c:pt idx="1040">
                  <c:v>1240</c:v>
                </c:pt>
                <c:pt idx="1041">
                  <c:v>1241</c:v>
                </c:pt>
                <c:pt idx="1042">
                  <c:v>1242</c:v>
                </c:pt>
                <c:pt idx="1043">
                  <c:v>1243</c:v>
                </c:pt>
                <c:pt idx="1044">
                  <c:v>1244</c:v>
                </c:pt>
                <c:pt idx="1045">
                  <c:v>1245</c:v>
                </c:pt>
                <c:pt idx="1046">
                  <c:v>1246</c:v>
                </c:pt>
                <c:pt idx="1047">
                  <c:v>1247</c:v>
                </c:pt>
                <c:pt idx="1048">
                  <c:v>1248</c:v>
                </c:pt>
                <c:pt idx="1049">
                  <c:v>1249</c:v>
                </c:pt>
                <c:pt idx="1050">
                  <c:v>1250</c:v>
                </c:pt>
                <c:pt idx="1051">
                  <c:v>1251</c:v>
                </c:pt>
                <c:pt idx="1052">
                  <c:v>1252</c:v>
                </c:pt>
                <c:pt idx="1053">
                  <c:v>1253</c:v>
                </c:pt>
                <c:pt idx="1054">
                  <c:v>1254</c:v>
                </c:pt>
                <c:pt idx="1055">
                  <c:v>1255</c:v>
                </c:pt>
                <c:pt idx="1056">
                  <c:v>1256</c:v>
                </c:pt>
                <c:pt idx="1057">
                  <c:v>1257</c:v>
                </c:pt>
                <c:pt idx="1058">
                  <c:v>1258</c:v>
                </c:pt>
                <c:pt idx="1059">
                  <c:v>1259</c:v>
                </c:pt>
                <c:pt idx="1060">
                  <c:v>1260</c:v>
                </c:pt>
                <c:pt idx="1061">
                  <c:v>1261</c:v>
                </c:pt>
                <c:pt idx="1062">
                  <c:v>1262</c:v>
                </c:pt>
                <c:pt idx="1063">
                  <c:v>1263</c:v>
                </c:pt>
                <c:pt idx="1064">
                  <c:v>1264</c:v>
                </c:pt>
                <c:pt idx="1065">
                  <c:v>1265</c:v>
                </c:pt>
                <c:pt idx="1066">
                  <c:v>1266</c:v>
                </c:pt>
                <c:pt idx="1067">
                  <c:v>1267</c:v>
                </c:pt>
                <c:pt idx="1068">
                  <c:v>1268</c:v>
                </c:pt>
                <c:pt idx="1069">
                  <c:v>1269</c:v>
                </c:pt>
                <c:pt idx="1070">
                  <c:v>1270</c:v>
                </c:pt>
                <c:pt idx="1071">
                  <c:v>1271</c:v>
                </c:pt>
                <c:pt idx="1072">
                  <c:v>1272</c:v>
                </c:pt>
                <c:pt idx="1073">
                  <c:v>1273</c:v>
                </c:pt>
                <c:pt idx="1074">
                  <c:v>1274</c:v>
                </c:pt>
                <c:pt idx="1075">
                  <c:v>1275</c:v>
                </c:pt>
                <c:pt idx="1076">
                  <c:v>1276</c:v>
                </c:pt>
                <c:pt idx="1077">
                  <c:v>1277</c:v>
                </c:pt>
                <c:pt idx="1078">
                  <c:v>1278</c:v>
                </c:pt>
                <c:pt idx="1079">
                  <c:v>1279</c:v>
                </c:pt>
                <c:pt idx="1080">
                  <c:v>1280</c:v>
                </c:pt>
                <c:pt idx="1081">
                  <c:v>1281</c:v>
                </c:pt>
                <c:pt idx="1082">
                  <c:v>1282</c:v>
                </c:pt>
                <c:pt idx="1083">
                  <c:v>1283</c:v>
                </c:pt>
                <c:pt idx="1084">
                  <c:v>1284</c:v>
                </c:pt>
                <c:pt idx="1085">
                  <c:v>1285</c:v>
                </c:pt>
                <c:pt idx="1086">
                  <c:v>1286</c:v>
                </c:pt>
                <c:pt idx="1087">
                  <c:v>1287</c:v>
                </c:pt>
                <c:pt idx="1088">
                  <c:v>1288</c:v>
                </c:pt>
                <c:pt idx="1089">
                  <c:v>1289</c:v>
                </c:pt>
                <c:pt idx="1090">
                  <c:v>1290</c:v>
                </c:pt>
                <c:pt idx="1091">
                  <c:v>1291</c:v>
                </c:pt>
                <c:pt idx="1092">
                  <c:v>1292</c:v>
                </c:pt>
                <c:pt idx="1093">
                  <c:v>1293</c:v>
                </c:pt>
                <c:pt idx="1094">
                  <c:v>1294</c:v>
                </c:pt>
                <c:pt idx="1095">
                  <c:v>1295</c:v>
                </c:pt>
                <c:pt idx="1096">
                  <c:v>1296</c:v>
                </c:pt>
                <c:pt idx="1097">
                  <c:v>1297</c:v>
                </c:pt>
                <c:pt idx="1098">
                  <c:v>1298</c:v>
                </c:pt>
                <c:pt idx="1099">
                  <c:v>1299</c:v>
                </c:pt>
                <c:pt idx="1100">
                  <c:v>1300</c:v>
                </c:pt>
                <c:pt idx="1101">
                  <c:v>1301</c:v>
                </c:pt>
                <c:pt idx="1102">
                  <c:v>1302</c:v>
                </c:pt>
                <c:pt idx="1103">
                  <c:v>1303</c:v>
                </c:pt>
                <c:pt idx="1104">
                  <c:v>1304</c:v>
                </c:pt>
                <c:pt idx="1105">
                  <c:v>1305</c:v>
                </c:pt>
                <c:pt idx="1106">
                  <c:v>1306</c:v>
                </c:pt>
                <c:pt idx="1107">
                  <c:v>1307</c:v>
                </c:pt>
                <c:pt idx="1108">
                  <c:v>1308</c:v>
                </c:pt>
                <c:pt idx="1109">
                  <c:v>1309</c:v>
                </c:pt>
                <c:pt idx="1110">
                  <c:v>1310</c:v>
                </c:pt>
                <c:pt idx="1111">
                  <c:v>1311</c:v>
                </c:pt>
                <c:pt idx="1112">
                  <c:v>1312</c:v>
                </c:pt>
                <c:pt idx="1113">
                  <c:v>1313</c:v>
                </c:pt>
                <c:pt idx="1114">
                  <c:v>1314</c:v>
                </c:pt>
                <c:pt idx="1115">
                  <c:v>1315</c:v>
                </c:pt>
                <c:pt idx="1116">
                  <c:v>1316</c:v>
                </c:pt>
                <c:pt idx="1117">
                  <c:v>1317</c:v>
                </c:pt>
                <c:pt idx="1118">
                  <c:v>1318</c:v>
                </c:pt>
                <c:pt idx="1119">
                  <c:v>1319</c:v>
                </c:pt>
                <c:pt idx="1120">
                  <c:v>1320</c:v>
                </c:pt>
                <c:pt idx="1121">
                  <c:v>1321</c:v>
                </c:pt>
                <c:pt idx="1122">
                  <c:v>1322</c:v>
                </c:pt>
                <c:pt idx="1123">
                  <c:v>1323</c:v>
                </c:pt>
                <c:pt idx="1124">
                  <c:v>1324</c:v>
                </c:pt>
                <c:pt idx="1125">
                  <c:v>1325</c:v>
                </c:pt>
                <c:pt idx="1126">
                  <c:v>1326</c:v>
                </c:pt>
                <c:pt idx="1127">
                  <c:v>1327</c:v>
                </c:pt>
                <c:pt idx="1128">
                  <c:v>1328</c:v>
                </c:pt>
                <c:pt idx="1129">
                  <c:v>1329</c:v>
                </c:pt>
                <c:pt idx="1130">
                  <c:v>1330</c:v>
                </c:pt>
                <c:pt idx="1131">
                  <c:v>1331</c:v>
                </c:pt>
                <c:pt idx="1132">
                  <c:v>1332</c:v>
                </c:pt>
                <c:pt idx="1133">
                  <c:v>1333</c:v>
                </c:pt>
                <c:pt idx="1134">
                  <c:v>1334</c:v>
                </c:pt>
                <c:pt idx="1135">
                  <c:v>1335</c:v>
                </c:pt>
                <c:pt idx="1136">
                  <c:v>1336</c:v>
                </c:pt>
                <c:pt idx="1137">
                  <c:v>1337</c:v>
                </c:pt>
                <c:pt idx="1138">
                  <c:v>1338</c:v>
                </c:pt>
                <c:pt idx="1139">
                  <c:v>1339</c:v>
                </c:pt>
                <c:pt idx="1140">
                  <c:v>1340</c:v>
                </c:pt>
                <c:pt idx="1141">
                  <c:v>1341</c:v>
                </c:pt>
                <c:pt idx="1142">
                  <c:v>1342</c:v>
                </c:pt>
                <c:pt idx="1143">
                  <c:v>1343</c:v>
                </c:pt>
                <c:pt idx="1144">
                  <c:v>1344</c:v>
                </c:pt>
                <c:pt idx="1145">
                  <c:v>1345</c:v>
                </c:pt>
                <c:pt idx="1146">
                  <c:v>1346</c:v>
                </c:pt>
                <c:pt idx="1147">
                  <c:v>1347</c:v>
                </c:pt>
                <c:pt idx="1148">
                  <c:v>1348</c:v>
                </c:pt>
                <c:pt idx="1149">
                  <c:v>1349</c:v>
                </c:pt>
                <c:pt idx="1150">
                  <c:v>1350</c:v>
                </c:pt>
                <c:pt idx="1151">
                  <c:v>1351</c:v>
                </c:pt>
                <c:pt idx="1152">
                  <c:v>1352</c:v>
                </c:pt>
                <c:pt idx="1153">
                  <c:v>1353</c:v>
                </c:pt>
                <c:pt idx="1154">
                  <c:v>1354</c:v>
                </c:pt>
                <c:pt idx="1155">
                  <c:v>1355</c:v>
                </c:pt>
                <c:pt idx="1156">
                  <c:v>1356</c:v>
                </c:pt>
                <c:pt idx="1157">
                  <c:v>1357</c:v>
                </c:pt>
                <c:pt idx="1158">
                  <c:v>1358</c:v>
                </c:pt>
                <c:pt idx="1159">
                  <c:v>1359</c:v>
                </c:pt>
                <c:pt idx="1160">
                  <c:v>1360</c:v>
                </c:pt>
                <c:pt idx="1161">
                  <c:v>1361</c:v>
                </c:pt>
                <c:pt idx="1162">
                  <c:v>1362</c:v>
                </c:pt>
                <c:pt idx="1163">
                  <c:v>1363</c:v>
                </c:pt>
                <c:pt idx="1164">
                  <c:v>1364</c:v>
                </c:pt>
                <c:pt idx="1165">
                  <c:v>1365</c:v>
                </c:pt>
                <c:pt idx="1166">
                  <c:v>1366</c:v>
                </c:pt>
                <c:pt idx="1167">
                  <c:v>1367</c:v>
                </c:pt>
                <c:pt idx="1168">
                  <c:v>1368</c:v>
                </c:pt>
                <c:pt idx="1169">
                  <c:v>1369</c:v>
                </c:pt>
                <c:pt idx="1170">
                  <c:v>1370</c:v>
                </c:pt>
                <c:pt idx="1171">
                  <c:v>1371</c:v>
                </c:pt>
                <c:pt idx="1172">
                  <c:v>1372</c:v>
                </c:pt>
                <c:pt idx="1173">
                  <c:v>1373</c:v>
                </c:pt>
                <c:pt idx="1174">
                  <c:v>1374</c:v>
                </c:pt>
                <c:pt idx="1175">
                  <c:v>1375</c:v>
                </c:pt>
                <c:pt idx="1176">
                  <c:v>1376</c:v>
                </c:pt>
                <c:pt idx="1177">
                  <c:v>1377</c:v>
                </c:pt>
                <c:pt idx="1178">
                  <c:v>1378</c:v>
                </c:pt>
                <c:pt idx="1179">
                  <c:v>1379</c:v>
                </c:pt>
                <c:pt idx="1180">
                  <c:v>1380</c:v>
                </c:pt>
                <c:pt idx="1181">
                  <c:v>1381</c:v>
                </c:pt>
                <c:pt idx="1182">
                  <c:v>1382</c:v>
                </c:pt>
                <c:pt idx="1183">
                  <c:v>1383</c:v>
                </c:pt>
                <c:pt idx="1184">
                  <c:v>1384</c:v>
                </c:pt>
                <c:pt idx="1185">
                  <c:v>1385</c:v>
                </c:pt>
                <c:pt idx="1186">
                  <c:v>1386</c:v>
                </c:pt>
                <c:pt idx="1187">
                  <c:v>1387</c:v>
                </c:pt>
                <c:pt idx="1188">
                  <c:v>1388</c:v>
                </c:pt>
                <c:pt idx="1189">
                  <c:v>1389</c:v>
                </c:pt>
                <c:pt idx="1190">
                  <c:v>1390</c:v>
                </c:pt>
                <c:pt idx="1191">
                  <c:v>1391</c:v>
                </c:pt>
                <c:pt idx="1192">
                  <c:v>1392</c:v>
                </c:pt>
                <c:pt idx="1193">
                  <c:v>1393</c:v>
                </c:pt>
                <c:pt idx="1194">
                  <c:v>1394</c:v>
                </c:pt>
                <c:pt idx="1195">
                  <c:v>1395</c:v>
                </c:pt>
                <c:pt idx="1196">
                  <c:v>1396</c:v>
                </c:pt>
                <c:pt idx="1197">
                  <c:v>1397</c:v>
                </c:pt>
                <c:pt idx="1198">
                  <c:v>1398</c:v>
                </c:pt>
                <c:pt idx="1199">
                  <c:v>1399</c:v>
                </c:pt>
                <c:pt idx="1200">
                  <c:v>1400</c:v>
                </c:pt>
                <c:pt idx="1201">
                  <c:v>1401</c:v>
                </c:pt>
                <c:pt idx="1202">
                  <c:v>1402</c:v>
                </c:pt>
                <c:pt idx="1203">
                  <c:v>1403</c:v>
                </c:pt>
                <c:pt idx="1204">
                  <c:v>1404</c:v>
                </c:pt>
                <c:pt idx="1205">
                  <c:v>1405</c:v>
                </c:pt>
                <c:pt idx="1206">
                  <c:v>1406</c:v>
                </c:pt>
                <c:pt idx="1207">
                  <c:v>1407</c:v>
                </c:pt>
                <c:pt idx="1208">
                  <c:v>1408</c:v>
                </c:pt>
                <c:pt idx="1209">
                  <c:v>1409</c:v>
                </c:pt>
                <c:pt idx="1210">
                  <c:v>1410</c:v>
                </c:pt>
                <c:pt idx="1211">
                  <c:v>1411</c:v>
                </c:pt>
                <c:pt idx="1212">
                  <c:v>1412</c:v>
                </c:pt>
                <c:pt idx="1213">
                  <c:v>1413</c:v>
                </c:pt>
                <c:pt idx="1214">
                  <c:v>1414</c:v>
                </c:pt>
                <c:pt idx="1215">
                  <c:v>1415</c:v>
                </c:pt>
                <c:pt idx="1216">
                  <c:v>1416</c:v>
                </c:pt>
                <c:pt idx="1217">
                  <c:v>1417</c:v>
                </c:pt>
                <c:pt idx="1218">
                  <c:v>1418</c:v>
                </c:pt>
                <c:pt idx="1219">
                  <c:v>1419</c:v>
                </c:pt>
                <c:pt idx="1220">
                  <c:v>1420</c:v>
                </c:pt>
                <c:pt idx="1221">
                  <c:v>1421</c:v>
                </c:pt>
                <c:pt idx="1222">
                  <c:v>1422</c:v>
                </c:pt>
                <c:pt idx="1223">
                  <c:v>1423</c:v>
                </c:pt>
                <c:pt idx="1224">
                  <c:v>1424</c:v>
                </c:pt>
                <c:pt idx="1225">
                  <c:v>1425</c:v>
                </c:pt>
                <c:pt idx="1226">
                  <c:v>1426</c:v>
                </c:pt>
                <c:pt idx="1227">
                  <c:v>1427</c:v>
                </c:pt>
                <c:pt idx="1228">
                  <c:v>1428</c:v>
                </c:pt>
                <c:pt idx="1229">
                  <c:v>1429</c:v>
                </c:pt>
                <c:pt idx="1230">
                  <c:v>1430</c:v>
                </c:pt>
                <c:pt idx="1231">
                  <c:v>1431</c:v>
                </c:pt>
                <c:pt idx="1232">
                  <c:v>1432</c:v>
                </c:pt>
                <c:pt idx="1233">
                  <c:v>1433</c:v>
                </c:pt>
                <c:pt idx="1234">
                  <c:v>1434</c:v>
                </c:pt>
                <c:pt idx="1235">
                  <c:v>1435</c:v>
                </c:pt>
                <c:pt idx="1236">
                  <c:v>1436</c:v>
                </c:pt>
                <c:pt idx="1237">
                  <c:v>1437</c:v>
                </c:pt>
                <c:pt idx="1238">
                  <c:v>1438</c:v>
                </c:pt>
                <c:pt idx="1239">
                  <c:v>1439</c:v>
                </c:pt>
                <c:pt idx="1240">
                  <c:v>1440</c:v>
                </c:pt>
                <c:pt idx="1241">
                  <c:v>1441</c:v>
                </c:pt>
                <c:pt idx="1242">
                  <c:v>1442</c:v>
                </c:pt>
                <c:pt idx="1243">
                  <c:v>1443</c:v>
                </c:pt>
                <c:pt idx="1244">
                  <c:v>1444</c:v>
                </c:pt>
                <c:pt idx="1245">
                  <c:v>1445</c:v>
                </c:pt>
                <c:pt idx="1246">
                  <c:v>1446</c:v>
                </c:pt>
                <c:pt idx="1247">
                  <c:v>1447</c:v>
                </c:pt>
                <c:pt idx="1248">
                  <c:v>1448</c:v>
                </c:pt>
                <c:pt idx="1249">
                  <c:v>1449</c:v>
                </c:pt>
                <c:pt idx="1250">
                  <c:v>1450</c:v>
                </c:pt>
                <c:pt idx="1251">
                  <c:v>1451</c:v>
                </c:pt>
                <c:pt idx="1252">
                  <c:v>1452</c:v>
                </c:pt>
                <c:pt idx="1253">
                  <c:v>1453</c:v>
                </c:pt>
                <c:pt idx="1254">
                  <c:v>1454</c:v>
                </c:pt>
                <c:pt idx="1255">
                  <c:v>1455</c:v>
                </c:pt>
                <c:pt idx="1256">
                  <c:v>1456</c:v>
                </c:pt>
                <c:pt idx="1257">
                  <c:v>1457</c:v>
                </c:pt>
                <c:pt idx="1258">
                  <c:v>1458</c:v>
                </c:pt>
                <c:pt idx="1259">
                  <c:v>1459</c:v>
                </c:pt>
                <c:pt idx="1260">
                  <c:v>1460</c:v>
                </c:pt>
                <c:pt idx="1261">
                  <c:v>1461</c:v>
                </c:pt>
                <c:pt idx="1262">
                  <c:v>1462</c:v>
                </c:pt>
                <c:pt idx="1263">
                  <c:v>1463</c:v>
                </c:pt>
                <c:pt idx="1264">
                  <c:v>1464</c:v>
                </c:pt>
                <c:pt idx="1265">
                  <c:v>1465</c:v>
                </c:pt>
                <c:pt idx="1266">
                  <c:v>1466</c:v>
                </c:pt>
                <c:pt idx="1267">
                  <c:v>1467</c:v>
                </c:pt>
                <c:pt idx="1268">
                  <c:v>1468</c:v>
                </c:pt>
                <c:pt idx="1269">
                  <c:v>1469</c:v>
                </c:pt>
                <c:pt idx="1270">
                  <c:v>1470</c:v>
                </c:pt>
                <c:pt idx="1271">
                  <c:v>1471</c:v>
                </c:pt>
                <c:pt idx="1272">
                  <c:v>1472</c:v>
                </c:pt>
                <c:pt idx="1273">
                  <c:v>1473</c:v>
                </c:pt>
                <c:pt idx="1274">
                  <c:v>1474</c:v>
                </c:pt>
                <c:pt idx="1275">
                  <c:v>1475</c:v>
                </c:pt>
                <c:pt idx="1276">
                  <c:v>1476</c:v>
                </c:pt>
                <c:pt idx="1277">
                  <c:v>1477</c:v>
                </c:pt>
                <c:pt idx="1278">
                  <c:v>1478</c:v>
                </c:pt>
                <c:pt idx="1279">
                  <c:v>1479</c:v>
                </c:pt>
                <c:pt idx="1280">
                  <c:v>1480</c:v>
                </c:pt>
                <c:pt idx="1281">
                  <c:v>1481</c:v>
                </c:pt>
                <c:pt idx="1282">
                  <c:v>1482</c:v>
                </c:pt>
                <c:pt idx="1283">
                  <c:v>1483</c:v>
                </c:pt>
                <c:pt idx="1284">
                  <c:v>1484</c:v>
                </c:pt>
                <c:pt idx="1285">
                  <c:v>1485</c:v>
                </c:pt>
                <c:pt idx="1286">
                  <c:v>1486</c:v>
                </c:pt>
                <c:pt idx="1287">
                  <c:v>1487</c:v>
                </c:pt>
                <c:pt idx="1288">
                  <c:v>1488</c:v>
                </c:pt>
                <c:pt idx="1289">
                  <c:v>1489</c:v>
                </c:pt>
                <c:pt idx="1290">
                  <c:v>1490</c:v>
                </c:pt>
                <c:pt idx="1291">
                  <c:v>1491</c:v>
                </c:pt>
                <c:pt idx="1292">
                  <c:v>1492</c:v>
                </c:pt>
                <c:pt idx="1293">
                  <c:v>1493</c:v>
                </c:pt>
                <c:pt idx="1294">
                  <c:v>1494</c:v>
                </c:pt>
                <c:pt idx="1295">
                  <c:v>1495</c:v>
                </c:pt>
                <c:pt idx="1296">
                  <c:v>1496</c:v>
                </c:pt>
                <c:pt idx="1297">
                  <c:v>1497</c:v>
                </c:pt>
                <c:pt idx="1298">
                  <c:v>1498</c:v>
                </c:pt>
                <c:pt idx="1299">
                  <c:v>1499</c:v>
                </c:pt>
                <c:pt idx="1300">
                  <c:v>1500</c:v>
                </c:pt>
                <c:pt idx="1301">
                  <c:v>1501</c:v>
                </c:pt>
                <c:pt idx="1302">
                  <c:v>1502</c:v>
                </c:pt>
                <c:pt idx="1303">
                  <c:v>1503</c:v>
                </c:pt>
                <c:pt idx="1304">
                  <c:v>1504</c:v>
                </c:pt>
                <c:pt idx="1305">
                  <c:v>1505</c:v>
                </c:pt>
                <c:pt idx="1306">
                  <c:v>1506</c:v>
                </c:pt>
                <c:pt idx="1307">
                  <c:v>1507</c:v>
                </c:pt>
                <c:pt idx="1308">
                  <c:v>1508</c:v>
                </c:pt>
                <c:pt idx="1309">
                  <c:v>1509</c:v>
                </c:pt>
                <c:pt idx="1310">
                  <c:v>1510</c:v>
                </c:pt>
                <c:pt idx="1311">
                  <c:v>1511</c:v>
                </c:pt>
                <c:pt idx="1312">
                  <c:v>1512</c:v>
                </c:pt>
                <c:pt idx="1313">
                  <c:v>1513</c:v>
                </c:pt>
                <c:pt idx="1314">
                  <c:v>1514</c:v>
                </c:pt>
                <c:pt idx="1315">
                  <c:v>1515</c:v>
                </c:pt>
                <c:pt idx="1316">
                  <c:v>1516</c:v>
                </c:pt>
                <c:pt idx="1317">
                  <c:v>1517</c:v>
                </c:pt>
                <c:pt idx="1318">
                  <c:v>1518</c:v>
                </c:pt>
                <c:pt idx="1319">
                  <c:v>1519</c:v>
                </c:pt>
                <c:pt idx="1320">
                  <c:v>1520</c:v>
                </c:pt>
                <c:pt idx="1321">
                  <c:v>1521</c:v>
                </c:pt>
                <c:pt idx="1322">
                  <c:v>1522</c:v>
                </c:pt>
                <c:pt idx="1323">
                  <c:v>1523</c:v>
                </c:pt>
                <c:pt idx="1324">
                  <c:v>1524</c:v>
                </c:pt>
                <c:pt idx="1325">
                  <c:v>1525</c:v>
                </c:pt>
                <c:pt idx="1326">
                  <c:v>1526</c:v>
                </c:pt>
                <c:pt idx="1327">
                  <c:v>1527</c:v>
                </c:pt>
                <c:pt idx="1328">
                  <c:v>1528</c:v>
                </c:pt>
                <c:pt idx="1329">
                  <c:v>1529</c:v>
                </c:pt>
                <c:pt idx="1330">
                  <c:v>1530</c:v>
                </c:pt>
                <c:pt idx="1331">
                  <c:v>1531</c:v>
                </c:pt>
                <c:pt idx="1332">
                  <c:v>1532</c:v>
                </c:pt>
                <c:pt idx="1333">
                  <c:v>1533</c:v>
                </c:pt>
                <c:pt idx="1334">
                  <c:v>1534</c:v>
                </c:pt>
                <c:pt idx="1335">
                  <c:v>1535</c:v>
                </c:pt>
                <c:pt idx="1336">
                  <c:v>1536</c:v>
                </c:pt>
                <c:pt idx="1337">
                  <c:v>1537</c:v>
                </c:pt>
                <c:pt idx="1338">
                  <c:v>1538</c:v>
                </c:pt>
                <c:pt idx="1339">
                  <c:v>1539</c:v>
                </c:pt>
                <c:pt idx="1340">
                  <c:v>1540</c:v>
                </c:pt>
                <c:pt idx="1341">
                  <c:v>1541</c:v>
                </c:pt>
                <c:pt idx="1342">
                  <c:v>1542</c:v>
                </c:pt>
                <c:pt idx="1343">
                  <c:v>1543</c:v>
                </c:pt>
                <c:pt idx="1344">
                  <c:v>1544</c:v>
                </c:pt>
                <c:pt idx="1345">
                  <c:v>1545</c:v>
                </c:pt>
                <c:pt idx="1346">
                  <c:v>1546</c:v>
                </c:pt>
                <c:pt idx="1347">
                  <c:v>1547</c:v>
                </c:pt>
                <c:pt idx="1348">
                  <c:v>1548</c:v>
                </c:pt>
                <c:pt idx="1349">
                  <c:v>1549</c:v>
                </c:pt>
                <c:pt idx="1350">
                  <c:v>1550</c:v>
                </c:pt>
                <c:pt idx="1351">
                  <c:v>1551</c:v>
                </c:pt>
                <c:pt idx="1352">
                  <c:v>1552</c:v>
                </c:pt>
                <c:pt idx="1353">
                  <c:v>1553</c:v>
                </c:pt>
                <c:pt idx="1354">
                  <c:v>1554</c:v>
                </c:pt>
                <c:pt idx="1355">
                  <c:v>1555</c:v>
                </c:pt>
                <c:pt idx="1356">
                  <c:v>1556</c:v>
                </c:pt>
                <c:pt idx="1357">
                  <c:v>1557</c:v>
                </c:pt>
                <c:pt idx="1358">
                  <c:v>1558</c:v>
                </c:pt>
                <c:pt idx="1359">
                  <c:v>1559</c:v>
                </c:pt>
                <c:pt idx="1360">
                  <c:v>1560</c:v>
                </c:pt>
                <c:pt idx="1361">
                  <c:v>1561</c:v>
                </c:pt>
                <c:pt idx="1362">
                  <c:v>1562</c:v>
                </c:pt>
                <c:pt idx="1363">
                  <c:v>1563</c:v>
                </c:pt>
                <c:pt idx="1364">
                  <c:v>1564</c:v>
                </c:pt>
                <c:pt idx="1365">
                  <c:v>1565</c:v>
                </c:pt>
                <c:pt idx="1366">
                  <c:v>1566</c:v>
                </c:pt>
                <c:pt idx="1367">
                  <c:v>1567</c:v>
                </c:pt>
                <c:pt idx="1368">
                  <c:v>1568</c:v>
                </c:pt>
                <c:pt idx="1369">
                  <c:v>1569</c:v>
                </c:pt>
                <c:pt idx="1370">
                  <c:v>1570</c:v>
                </c:pt>
                <c:pt idx="1371">
                  <c:v>1571</c:v>
                </c:pt>
                <c:pt idx="1372">
                  <c:v>1572</c:v>
                </c:pt>
                <c:pt idx="1373">
                  <c:v>1573</c:v>
                </c:pt>
                <c:pt idx="1374">
                  <c:v>1574</c:v>
                </c:pt>
                <c:pt idx="1375">
                  <c:v>1575</c:v>
                </c:pt>
                <c:pt idx="1376">
                  <c:v>1576</c:v>
                </c:pt>
                <c:pt idx="1377">
                  <c:v>1577</c:v>
                </c:pt>
                <c:pt idx="1378">
                  <c:v>1578</c:v>
                </c:pt>
                <c:pt idx="1379">
                  <c:v>1579</c:v>
                </c:pt>
                <c:pt idx="1380">
                  <c:v>1580</c:v>
                </c:pt>
                <c:pt idx="1381">
                  <c:v>1581</c:v>
                </c:pt>
                <c:pt idx="1382">
                  <c:v>1582</c:v>
                </c:pt>
                <c:pt idx="1383">
                  <c:v>1583</c:v>
                </c:pt>
                <c:pt idx="1384">
                  <c:v>1584</c:v>
                </c:pt>
                <c:pt idx="1385">
                  <c:v>1585</c:v>
                </c:pt>
                <c:pt idx="1386">
                  <c:v>1586</c:v>
                </c:pt>
                <c:pt idx="1387">
                  <c:v>1587</c:v>
                </c:pt>
                <c:pt idx="1388">
                  <c:v>1588</c:v>
                </c:pt>
                <c:pt idx="1389">
                  <c:v>1589</c:v>
                </c:pt>
                <c:pt idx="1390">
                  <c:v>1590</c:v>
                </c:pt>
                <c:pt idx="1391">
                  <c:v>1591</c:v>
                </c:pt>
                <c:pt idx="1392">
                  <c:v>1592</c:v>
                </c:pt>
                <c:pt idx="1393">
                  <c:v>1593</c:v>
                </c:pt>
                <c:pt idx="1394">
                  <c:v>1594</c:v>
                </c:pt>
                <c:pt idx="1395">
                  <c:v>1595</c:v>
                </c:pt>
                <c:pt idx="1396">
                  <c:v>1596</c:v>
                </c:pt>
                <c:pt idx="1397">
                  <c:v>1597</c:v>
                </c:pt>
                <c:pt idx="1398">
                  <c:v>1598</c:v>
                </c:pt>
                <c:pt idx="1399">
                  <c:v>1599</c:v>
                </c:pt>
                <c:pt idx="1400">
                  <c:v>1600</c:v>
                </c:pt>
                <c:pt idx="1401">
                  <c:v>1601</c:v>
                </c:pt>
                <c:pt idx="1402">
                  <c:v>1602</c:v>
                </c:pt>
                <c:pt idx="1403">
                  <c:v>1603</c:v>
                </c:pt>
                <c:pt idx="1404">
                  <c:v>1604</c:v>
                </c:pt>
                <c:pt idx="1405">
                  <c:v>1605</c:v>
                </c:pt>
                <c:pt idx="1406">
                  <c:v>1606</c:v>
                </c:pt>
                <c:pt idx="1407">
                  <c:v>1607</c:v>
                </c:pt>
                <c:pt idx="1408">
                  <c:v>1608</c:v>
                </c:pt>
                <c:pt idx="1409">
                  <c:v>1609</c:v>
                </c:pt>
                <c:pt idx="1410">
                  <c:v>1610</c:v>
                </c:pt>
                <c:pt idx="1411">
                  <c:v>1611</c:v>
                </c:pt>
                <c:pt idx="1412">
                  <c:v>1612</c:v>
                </c:pt>
                <c:pt idx="1413">
                  <c:v>1613</c:v>
                </c:pt>
                <c:pt idx="1414">
                  <c:v>1614</c:v>
                </c:pt>
                <c:pt idx="1415">
                  <c:v>1615</c:v>
                </c:pt>
                <c:pt idx="1416">
                  <c:v>1616</c:v>
                </c:pt>
                <c:pt idx="1417">
                  <c:v>1617</c:v>
                </c:pt>
                <c:pt idx="1418">
                  <c:v>1618</c:v>
                </c:pt>
                <c:pt idx="1419">
                  <c:v>1619</c:v>
                </c:pt>
                <c:pt idx="1420">
                  <c:v>1620</c:v>
                </c:pt>
                <c:pt idx="1421">
                  <c:v>1621</c:v>
                </c:pt>
                <c:pt idx="1422">
                  <c:v>1622</c:v>
                </c:pt>
                <c:pt idx="1423">
                  <c:v>1623</c:v>
                </c:pt>
                <c:pt idx="1424">
                  <c:v>1624</c:v>
                </c:pt>
                <c:pt idx="1425">
                  <c:v>1625</c:v>
                </c:pt>
                <c:pt idx="1426">
                  <c:v>1626</c:v>
                </c:pt>
                <c:pt idx="1427">
                  <c:v>1627</c:v>
                </c:pt>
                <c:pt idx="1428">
                  <c:v>1628</c:v>
                </c:pt>
                <c:pt idx="1429">
                  <c:v>1629</c:v>
                </c:pt>
                <c:pt idx="1430">
                  <c:v>1630</c:v>
                </c:pt>
                <c:pt idx="1431">
                  <c:v>1631</c:v>
                </c:pt>
                <c:pt idx="1432">
                  <c:v>1632</c:v>
                </c:pt>
                <c:pt idx="1433">
                  <c:v>1633</c:v>
                </c:pt>
                <c:pt idx="1434">
                  <c:v>1634</c:v>
                </c:pt>
                <c:pt idx="1435">
                  <c:v>1635</c:v>
                </c:pt>
                <c:pt idx="1436">
                  <c:v>1636</c:v>
                </c:pt>
                <c:pt idx="1437">
                  <c:v>1637</c:v>
                </c:pt>
                <c:pt idx="1438">
                  <c:v>1638</c:v>
                </c:pt>
                <c:pt idx="1439">
                  <c:v>1639</c:v>
                </c:pt>
                <c:pt idx="1440">
                  <c:v>1640</c:v>
                </c:pt>
                <c:pt idx="1441">
                  <c:v>1641</c:v>
                </c:pt>
                <c:pt idx="1442">
                  <c:v>1642</c:v>
                </c:pt>
                <c:pt idx="1443">
                  <c:v>1643</c:v>
                </c:pt>
                <c:pt idx="1444">
                  <c:v>1644</c:v>
                </c:pt>
                <c:pt idx="1445">
                  <c:v>1645</c:v>
                </c:pt>
                <c:pt idx="1446">
                  <c:v>1646</c:v>
                </c:pt>
                <c:pt idx="1447">
                  <c:v>1647</c:v>
                </c:pt>
                <c:pt idx="1448">
                  <c:v>1648</c:v>
                </c:pt>
                <c:pt idx="1449">
                  <c:v>1649</c:v>
                </c:pt>
                <c:pt idx="1450">
                  <c:v>1650</c:v>
                </c:pt>
                <c:pt idx="1451">
                  <c:v>1651</c:v>
                </c:pt>
                <c:pt idx="1452">
                  <c:v>1652</c:v>
                </c:pt>
                <c:pt idx="1453">
                  <c:v>1653</c:v>
                </c:pt>
                <c:pt idx="1454">
                  <c:v>1654</c:v>
                </c:pt>
                <c:pt idx="1455">
                  <c:v>1655</c:v>
                </c:pt>
                <c:pt idx="1456">
                  <c:v>1656</c:v>
                </c:pt>
                <c:pt idx="1457">
                  <c:v>1657</c:v>
                </c:pt>
                <c:pt idx="1458">
                  <c:v>1658</c:v>
                </c:pt>
                <c:pt idx="1459">
                  <c:v>1659</c:v>
                </c:pt>
                <c:pt idx="1460">
                  <c:v>1660</c:v>
                </c:pt>
                <c:pt idx="1461">
                  <c:v>1661</c:v>
                </c:pt>
                <c:pt idx="1462">
                  <c:v>1662</c:v>
                </c:pt>
                <c:pt idx="1463">
                  <c:v>1663</c:v>
                </c:pt>
                <c:pt idx="1464">
                  <c:v>1664</c:v>
                </c:pt>
                <c:pt idx="1465">
                  <c:v>1665</c:v>
                </c:pt>
                <c:pt idx="1466">
                  <c:v>1666</c:v>
                </c:pt>
                <c:pt idx="1467">
                  <c:v>1667</c:v>
                </c:pt>
                <c:pt idx="1468">
                  <c:v>1668</c:v>
                </c:pt>
                <c:pt idx="1469">
                  <c:v>1669</c:v>
                </c:pt>
                <c:pt idx="1470">
                  <c:v>1670</c:v>
                </c:pt>
                <c:pt idx="1471">
                  <c:v>1671</c:v>
                </c:pt>
                <c:pt idx="1472">
                  <c:v>1672</c:v>
                </c:pt>
                <c:pt idx="1473">
                  <c:v>1673</c:v>
                </c:pt>
                <c:pt idx="1474">
                  <c:v>1674</c:v>
                </c:pt>
                <c:pt idx="1475">
                  <c:v>1675</c:v>
                </c:pt>
                <c:pt idx="1476">
                  <c:v>1676</c:v>
                </c:pt>
                <c:pt idx="1477">
                  <c:v>1677</c:v>
                </c:pt>
                <c:pt idx="1478">
                  <c:v>1678</c:v>
                </c:pt>
                <c:pt idx="1479">
                  <c:v>1679</c:v>
                </c:pt>
                <c:pt idx="1480">
                  <c:v>1680</c:v>
                </c:pt>
                <c:pt idx="1481">
                  <c:v>1681</c:v>
                </c:pt>
                <c:pt idx="1482">
                  <c:v>1682</c:v>
                </c:pt>
                <c:pt idx="1483">
                  <c:v>1683</c:v>
                </c:pt>
                <c:pt idx="1484">
                  <c:v>1684</c:v>
                </c:pt>
                <c:pt idx="1485">
                  <c:v>1685</c:v>
                </c:pt>
                <c:pt idx="1486">
                  <c:v>1686</c:v>
                </c:pt>
                <c:pt idx="1487">
                  <c:v>1687</c:v>
                </c:pt>
                <c:pt idx="1488">
                  <c:v>1688</c:v>
                </c:pt>
                <c:pt idx="1489">
                  <c:v>1689</c:v>
                </c:pt>
                <c:pt idx="1490">
                  <c:v>1690</c:v>
                </c:pt>
                <c:pt idx="1491">
                  <c:v>1691</c:v>
                </c:pt>
                <c:pt idx="1492">
                  <c:v>1692</c:v>
                </c:pt>
                <c:pt idx="1493">
                  <c:v>1693</c:v>
                </c:pt>
                <c:pt idx="1494">
                  <c:v>1694</c:v>
                </c:pt>
                <c:pt idx="1495">
                  <c:v>1695</c:v>
                </c:pt>
                <c:pt idx="1496">
                  <c:v>1696</c:v>
                </c:pt>
                <c:pt idx="1497">
                  <c:v>1697</c:v>
                </c:pt>
                <c:pt idx="1498">
                  <c:v>1698</c:v>
                </c:pt>
                <c:pt idx="1499">
                  <c:v>1699</c:v>
                </c:pt>
                <c:pt idx="1500">
                  <c:v>1700</c:v>
                </c:pt>
                <c:pt idx="1501">
                  <c:v>1701</c:v>
                </c:pt>
                <c:pt idx="1502">
                  <c:v>1702</c:v>
                </c:pt>
                <c:pt idx="1503">
                  <c:v>1703</c:v>
                </c:pt>
                <c:pt idx="1504">
                  <c:v>1704</c:v>
                </c:pt>
                <c:pt idx="1505">
                  <c:v>1705</c:v>
                </c:pt>
                <c:pt idx="1506">
                  <c:v>1706</c:v>
                </c:pt>
                <c:pt idx="1507">
                  <c:v>1707</c:v>
                </c:pt>
                <c:pt idx="1508">
                  <c:v>1708</c:v>
                </c:pt>
                <c:pt idx="1509">
                  <c:v>1709</c:v>
                </c:pt>
                <c:pt idx="1510">
                  <c:v>1710</c:v>
                </c:pt>
                <c:pt idx="1511">
                  <c:v>1711</c:v>
                </c:pt>
                <c:pt idx="1512">
                  <c:v>1712</c:v>
                </c:pt>
                <c:pt idx="1513">
                  <c:v>1713</c:v>
                </c:pt>
                <c:pt idx="1514">
                  <c:v>1714</c:v>
                </c:pt>
                <c:pt idx="1515">
                  <c:v>1715</c:v>
                </c:pt>
                <c:pt idx="1516">
                  <c:v>1716</c:v>
                </c:pt>
                <c:pt idx="1517">
                  <c:v>1717</c:v>
                </c:pt>
                <c:pt idx="1518">
                  <c:v>1718</c:v>
                </c:pt>
                <c:pt idx="1519">
                  <c:v>1719</c:v>
                </c:pt>
                <c:pt idx="1520">
                  <c:v>1720</c:v>
                </c:pt>
                <c:pt idx="1521">
                  <c:v>1721</c:v>
                </c:pt>
                <c:pt idx="1522">
                  <c:v>1722</c:v>
                </c:pt>
                <c:pt idx="1523">
                  <c:v>1723</c:v>
                </c:pt>
                <c:pt idx="1524">
                  <c:v>1724</c:v>
                </c:pt>
                <c:pt idx="1525">
                  <c:v>1725</c:v>
                </c:pt>
                <c:pt idx="1526">
                  <c:v>1726</c:v>
                </c:pt>
                <c:pt idx="1527">
                  <c:v>1727</c:v>
                </c:pt>
                <c:pt idx="1528">
                  <c:v>1728</c:v>
                </c:pt>
                <c:pt idx="1529">
                  <c:v>1729</c:v>
                </c:pt>
                <c:pt idx="1530">
                  <c:v>1730</c:v>
                </c:pt>
                <c:pt idx="1531">
                  <c:v>1731</c:v>
                </c:pt>
                <c:pt idx="1532">
                  <c:v>1732</c:v>
                </c:pt>
                <c:pt idx="1533">
                  <c:v>1733</c:v>
                </c:pt>
                <c:pt idx="1534">
                  <c:v>1734</c:v>
                </c:pt>
                <c:pt idx="1535">
                  <c:v>1735</c:v>
                </c:pt>
                <c:pt idx="1536">
                  <c:v>1736</c:v>
                </c:pt>
                <c:pt idx="1537">
                  <c:v>1737</c:v>
                </c:pt>
                <c:pt idx="1538">
                  <c:v>1738</c:v>
                </c:pt>
                <c:pt idx="1539">
                  <c:v>1739</c:v>
                </c:pt>
                <c:pt idx="1540">
                  <c:v>1740</c:v>
                </c:pt>
                <c:pt idx="1541">
                  <c:v>1741</c:v>
                </c:pt>
                <c:pt idx="1542">
                  <c:v>1742</c:v>
                </c:pt>
                <c:pt idx="1543">
                  <c:v>1743</c:v>
                </c:pt>
                <c:pt idx="1544">
                  <c:v>1744</c:v>
                </c:pt>
                <c:pt idx="1545">
                  <c:v>1745</c:v>
                </c:pt>
                <c:pt idx="1546">
                  <c:v>1746</c:v>
                </c:pt>
                <c:pt idx="1547">
                  <c:v>1747</c:v>
                </c:pt>
                <c:pt idx="1548">
                  <c:v>1748</c:v>
                </c:pt>
                <c:pt idx="1549">
                  <c:v>1749</c:v>
                </c:pt>
                <c:pt idx="1550">
                  <c:v>1750</c:v>
                </c:pt>
                <c:pt idx="1551">
                  <c:v>1751</c:v>
                </c:pt>
                <c:pt idx="1552">
                  <c:v>1752</c:v>
                </c:pt>
                <c:pt idx="1553">
                  <c:v>1753</c:v>
                </c:pt>
                <c:pt idx="1554">
                  <c:v>1754</c:v>
                </c:pt>
                <c:pt idx="1555">
                  <c:v>1755</c:v>
                </c:pt>
                <c:pt idx="1556">
                  <c:v>1756</c:v>
                </c:pt>
                <c:pt idx="1557">
                  <c:v>1757</c:v>
                </c:pt>
                <c:pt idx="1558">
                  <c:v>1758</c:v>
                </c:pt>
                <c:pt idx="1559">
                  <c:v>1759</c:v>
                </c:pt>
                <c:pt idx="1560">
                  <c:v>1760</c:v>
                </c:pt>
                <c:pt idx="1561">
                  <c:v>1761</c:v>
                </c:pt>
                <c:pt idx="1562">
                  <c:v>1762</c:v>
                </c:pt>
                <c:pt idx="1563">
                  <c:v>1763</c:v>
                </c:pt>
                <c:pt idx="1564">
                  <c:v>1764</c:v>
                </c:pt>
                <c:pt idx="1565">
                  <c:v>1765</c:v>
                </c:pt>
                <c:pt idx="1566">
                  <c:v>1766</c:v>
                </c:pt>
                <c:pt idx="1567">
                  <c:v>1767</c:v>
                </c:pt>
                <c:pt idx="1568">
                  <c:v>1768</c:v>
                </c:pt>
                <c:pt idx="1569">
                  <c:v>1769</c:v>
                </c:pt>
                <c:pt idx="1570">
                  <c:v>1770</c:v>
                </c:pt>
                <c:pt idx="1571">
                  <c:v>1771</c:v>
                </c:pt>
                <c:pt idx="1572">
                  <c:v>1772</c:v>
                </c:pt>
                <c:pt idx="1573">
                  <c:v>1773</c:v>
                </c:pt>
                <c:pt idx="1574">
                  <c:v>1774</c:v>
                </c:pt>
                <c:pt idx="1575">
                  <c:v>1775</c:v>
                </c:pt>
                <c:pt idx="1576">
                  <c:v>1776</c:v>
                </c:pt>
                <c:pt idx="1577">
                  <c:v>1777</c:v>
                </c:pt>
                <c:pt idx="1578">
                  <c:v>1778</c:v>
                </c:pt>
                <c:pt idx="1579">
                  <c:v>1779</c:v>
                </c:pt>
                <c:pt idx="1580">
                  <c:v>1780</c:v>
                </c:pt>
                <c:pt idx="1581">
                  <c:v>1781</c:v>
                </c:pt>
                <c:pt idx="1582">
                  <c:v>1782</c:v>
                </c:pt>
                <c:pt idx="1583">
                  <c:v>1783</c:v>
                </c:pt>
                <c:pt idx="1584">
                  <c:v>1784</c:v>
                </c:pt>
                <c:pt idx="1585">
                  <c:v>1785</c:v>
                </c:pt>
                <c:pt idx="1586">
                  <c:v>1786</c:v>
                </c:pt>
                <c:pt idx="1587">
                  <c:v>1787</c:v>
                </c:pt>
                <c:pt idx="1588">
                  <c:v>1788</c:v>
                </c:pt>
                <c:pt idx="1589">
                  <c:v>1789</c:v>
                </c:pt>
                <c:pt idx="1590">
                  <c:v>1790</c:v>
                </c:pt>
                <c:pt idx="1591">
                  <c:v>1791</c:v>
                </c:pt>
                <c:pt idx="1592">
                  <c:v>1792</c:v>
                </c:pt>
                <c:pt idx="1593">
                  <c:v>1793</c:v>
                </c:pt>
                <c:pt idx="1594">
                  <c:v>1794</c:v>
                </c:pt>
                <c:pt idx="1595">
                  <c:v>1795</c:v>
                </c:pt>
                <c:pt idx="1596">
                  <c:v>1796</c:v>
                </c:pt>
                <c:pt idx="1597">
                  <c:v>1797</c:v>
                </c:pt>
                <c:pt idx="1598">
                  <c:v>1798</c:v>
                </c:pt>
                <c:pt idx="1599">
                  <c:v>1799</c:v>
                </c:pt>
                <c:pt idx="1600">
                  <c:v>1800</c:v>
                </c:pt>
                <c:pt idx="1601">
                  <c:v>1801</c:v>
                </c:pt>
                <c:pt idx="1602">
                  <c:v>1802</c:v>
                </c:pt>
                <c:pt idx="1603">
                  <c:v>1803</c:v>
                </c:pt>
                <c:pt idx="1604">
                  <c:v>1804</c:v>
                </c:pt>
                <c:pt idx="1605">
                  <c:v>1805</c:v>
                </c:pt>
                <c:pt idx="1606">
                  <c:v>1806</c:v>
                </c:pt>
                <c:pt idx="1607">
                  <c:v>1807</c:v>
                </c:pt>
                <c:pt idx="1608">
                  <c:v>1808</c:v>
                </c:pt>
                <c:pt idx="1609">
                  <c:v>1809</c:v>
                </c:pt>
                <c:pt idx="1610">
                  <c:v>1810</c:v>
                </c:pt>
                <c:pt idx="1611">
                  <c:v>1811</c:v>
                </c:pt>
                <c:pt idx="1612">
                  <c:v>1812</c:v>
                </c:pt>
                <c:pt idx="1613">
                  <c:v>1813</c:v>
                </c:pt>
                <c:pt idx="1614">
                  <c:v>1814</c:v>
                </c:pt>
                <c:pt idx="1615">
                  <c:v>1815</c:v>
                </c:pt>
                <c:pt idx="1616">
                  <c:v>1816</c:v>
                </c:pt>
                <c:pt idx="1617">
                  <c:v>1817</c:v>
                </c:pt>
                <c:pt idx="1618">
                  <c:v>1818</c:v>
                </c:pt>
                <c:pt idx="1619">
                  <c:v>1819</c:v>
                </c:pt>
                <c:pt idx="1620">
                  <c:v>1820</c:v>
                </c:pt>
                <c:pt idx="1621">
                  <c:v>1821</c:v>
                </c:pt>
                <c:pt idx="1622">
                  <c:v>1822</c:v>
                </c:pt>
                <c:pt idx="1623">
                  <c:v>1823</c:v>
                </c:pt>
                <c:pt idx="1624">
                  <c:v>1824</c:v>
                </c:pt>
                <c:pt idx="1625">
                  <c:v>1825</c:v>
                </c:pt>
                <c:pt idx="1626">
                  <c:v>1826</c:v>
                </c:pt>
                <c:pt idx="1627">
                  <c:v>1827</c:v>
                </c:pt>
                <c:pt idx="1628">
                  <c:v>1828</c:v>
                </c:pt>
                <c:pt idx="1629">
                  <c:v>1829</c:v>
                </c:pt>
                <c:pt idx="1630">
                  <c:v>1830</c:v>
                </c:pt>
                <c:pt idx="1631">
                  <c:v>1831</c:v>
                </c:pt>
                <c:pt idx="1632">
                  <c:v>1832</c:v>
                </c:pt>
                <c:pt idx="1633">
                  <c:v>1833</c:v>
                </c:pt>
                <c:pt idx="1634">
                  <c:v>1834</c:v>
                </c:pt>
                <c:pt idx="1635">
                  <c:v>1835</c:v>
                </c:pt>
                <c:pt idx="1636">
                  <c:v>1836</c:v>
                </c:pt>
                <c:pt idx="1637">
                  <c:v>1837</c:v>
                </c:pt>
                <c:pt idx="1638">
                  <c:v>1838</c:v>
                </c:pt>
                <c:pt idx="1639">
                  <c:v>1839</c:v>
                </c:pt>
                <c:pt idx="1640">
                  <c:v>1840</c:v>
                </c:pt>
                <c:pt idx="1641">
                  <c:v>1841</c:v>
                </c:pt>
                <c:pt idx="1642">
                  <c:v>1842</c:v>
                </c:pt>
                <c:pt idx="1643">
                  <c:v>1843</c:v>
                </c:pt>
                <c:pt idx="1644">
                  <c:v>1844</c:v>
                </c:pt>
                <c:pt idx="1645">
                  <c:v>1845</c:v>
                </c:pt>
                <c:pt idx="1646">
                  <c:v>1846</c:v>
                </c:pt>
                <c:pt idx="1647">
                  <c:v>1847</c:v>
                </c:pt>
                <c:pt idx="1648">
                  <c:v>1848</c:v>
                </c:pt>
                <c:pt idx="1649">
                  <c:v>1849</c:v>
                </c:pt>
                <c:pt idx="1650">
                  <c:v>1850</c:v>
                </c:pt>
                <c:pt idx="1651">
                  <c:v>1851</c:v>
                </c:pt>
                <c:pt idx="1652">
                  <c:v>1852</c:v>
                </c:pt>
                <c:pt idx="1653">
                  <c:v>1853</c:v>
                </c:pt>
                <c:pt idx="1654">
                  <c:v>1854</c:v>
                </c:pt>
                <c:pt idx="1655">
                  <c:v>1855</c:v>
                </c:pt>
                <c:pt idx="1656">
                  <c:v>1856</c:v>
                </c:pt>
                <c:pt idx="1657">
                  <c:v>1857</c:v>
                </c:pt>
                <c:pt idx="1658">
                  <c:v>1858</c:v>
                </c:pt>
                <c:pt idx="1659">
                  <c:v>1859</c:v>
                </c:pt>
                <c:pt idx="1660">
                  <c:v>1860</c:v>
                </c:pt>
                <c:pt idx="1661">
                  <c:v>1861</c:v>
                </c:pt>
                <c:pt idx="1662">
                  <c:v>1862</c:v>
                </c:pt>
                <c:pt idx="1663">
                  <c:v>1863</c:v>
                </c:pt>
                <c:pt idx="1664">
                  <c:v>1864</c:v>
                </c:pt>
                <c:pt idx="1665">
                  <c:v>1865</c:v>
                </c:pt>
                <c:pt idx="1666">
                  <c:v>1866</c:v>
                </c:pt>
                <c:pt idx="1667">
                  <c:v>1867</c:v>
                </c:pt>
                <c:pt idx="1668">
                  <c:v>1868</c:v>
                </c:pt>
                <c:pt idx="1669">
                  <c:v>1869</c:v>
                </c:pt>
                <c:pt idx="1670">
                  <c:v>1870</c:v>
                </c:pt>
                <c:pt idx="1671">
                  <c:v>1871</c:v>
                </c:pt>
                <c:pt idx="1672">
                  <c:v>1872</c:v>
                </c:pt>
                <c:pt idx="1673">
                  <c:v>1873</c:v>
                </c:pt>
                <c:pt idx="1674">
                  <c:v>1874</c:v>
                </c:pt>
                <c:pt idx="1675">
                  <c:v>1875</c:v>
                </c:pt>
                <c:pt idx="1676">
                  <c:v>1876</c:v>
                </c:pt>
                <c:pt idx="1677">
                  <c:v>1877</c:v>
                </c:pt>
                <c:pt idx="1678">
                  <c:v>1878</c:v>
                </c:pt>
                <c:pt idx="1679">
                  <c:v>1879</c:v>
                </c:pt>
                <c:pt idx="1680">
                  <c:v>1880</c:v>
                </c:pt>
                <c:pt idx="1681">
                  <c:v>1881</c:v>
                </c:pt>
                <c:pt idx="1682">
                  <c:v>1882</c:v>
                </c:pt>
                <c:pt idx="1683">
                  <c:v>1883</c:v>
                </c:pt>
                <c:pt idx="1684">
                  <c:v>1884</c:v>
                </c:pt>
                <c:pt idx="1685">
                  <c:v>1885</c:v>
                </c:pt>
                <c:pt idx="1686">
                  <c:v>1886</c:v>
                </c:pt>
                <c:pt idx="1687">
                  <c:v>1887</c:v>
                </c:pt>
                <c:pt idx="1688">
                  <c:v>1888</c:v>
                </c:pt>
                <c:pt idx="1689">
                  <c:v>1889</c:v>
                </c:pt>
                <c:pt idx="1690">
                  <c:v>1890</c:v>
                </c:pt>
                <c:pt idx="1691">
                  <c:v>1891</c:v>
                </c:pt>
                <c:pt idx="1692">
                  <c:v>1892</c:v>
                </c:pt>
                <c:pt idx="1693">
                  <c:v>1893</c:v>
                </c:pt>
                <c:pt idx="1694">
                  <c:v>1894</c:v>
                </c:pt>
                <c:pt idx="1695">
                  <c:v>1895</c:v>
                </c:pt>
                <c:pt idx="1696">
                  <c:v>1896</c:v>
                </c:pt>
                <c:pt idx="1697">
                  <c:v>1897</c:v>
                </c:pt>
                <c:pt idx="1698">
                  <c:v>1898</c:v>
                </c:pt>
                <c:pt idx="1699">
                  <c:v>1899</c:v>
                </c:pt>
                <c:pt idx="1700">
                  <c:v>1900</c:v>
                </c:pt>
                <c:pt idx="1701">
                  <c:v>1901</c:v>
                </c:pt>
                <c:pt idx="1702">
                  <c:v>1902</c:v>
                </c:pt>
                <c:pt idx="1703">
                  <c:v>1903</c:v>
                </c:pt>
                <c:pt idx="1704">
                  <c:v>1904</c:v>
                </c:pt>
                <c:pt idx="1705">
                  <c:v>1905</c:v>
                </c:pt>
                <c:pt idx="1706">
                  <c:v>1906</c:v>
                </c:pt>
                <c:pt idx="1707">
                  <c:v>1907</c:v>
                </c:pt>
                <c:pt idx="1708">
                  <c:v>1908</c:v>
                </c:pt>
                <c:pt idx="1709">
                  <c:v>1909</c:v>
                </c:pt>
                <c:pt idx="1710">
                  <c:v>1910</c:v>
                </c:pt>
                <c:pt idx="1711">
                  <c:v>1911</c:v>
                </c:pt>
                <c:pt idx="1712">
                  <c:v>1912</c:v>
                </c:pt>
                <c:pt idx="1713">
                  <c:v>1913</c:v>
                </c:pt>
                <c:pt idx="1714">
                  <c:v>1914</c:v>
                </c:pt>
                <c:pt idx="1715">
                  <c:v>1915</c:v>
                </c:pt>
                <c:pt idx="1716">
                  <c:v>1916</c:v>
                </c:pt>
                <c:pt idx="1717">
                  <c:v>1917</c:v>
                </c:pt>
                <c:pt idx="1718">
                  <c:v>1918</c:v>
                </c:pt>
                <c:pt idx="1719">
                  <c:v>1919</c:v>
                </c:pt>
                <c:pt idx="1720">
                  <c:v>1920</c:v>
                </c:pt>
                <c:pt idx="1721">
                  <c:v>1921</c:v>
                </c:pt>
                <c:pt idx="1722">
                  <c:v>1922</c:v>
                </c:pt>
                <c:pt idx="1723">
                  <c:v>1923</c:v>
                </c:pt>
                <c:pt idx="1724">
                  <c:v>1924</c:v>
                </c:pt>
                <c:pt idx="1725">
                  <c:v>1925</c:v>
                </c:pt>
                <c:pt idx="1726">
                  <c:v>1926</c:v>
                </c:pt>
                <c:pt idx="1727">
                  <c:v>1927</c:v>
                </c:pt>
                <c:pt idx="1728">
                  <c:v>1928</c:v>
                </c:pt>
                <c:pt idx="1729">
                  <c:v>1929</c:v>
                </c:pt>
                <c:pt idx="1730">
                  <c:v>1930</c:v>
                </c:pt>
                <c:pt idx="1731">
                  <c:v>1931</c:v>
                </c:pt>
                <c:pt idx="1732">
                  <c:v>1932</c:v>
                </c:pt>
                <c:pt idx="1733">
                  <c:v>1933</c:v>
                </c:pt>
                <c:pt idx="1734">
                  <c:v>1934</c:v>
                </c:pt>
                <c:pt idx="1735">
                  <c:v>1935</c:v>
                </c:pt>
                <c:pt idx="1736">
                  <c:v>1936</c:v>
                </c:pt>
                <c:pt idx="1737">
                  <c:v>1937</c:v>
                </c:pt>
                <c:pt idx="1738">
                  <c:v>1938</c:v>
                </c:pt>
                <c:pt idx="1739">
                  <c:v>1939</c:v>
                </c:pt>
                <c:pt idx="1740">
                  <c:v>1940</c:v>
                </c:pt>
                <c:pt idx="1741">
                  <c:v>1941</c:v>
                </c:pt>
                <c:pt idx="1742">
                  <c:v>1942</c:v>
                </c:pt>
                <c:pt idx="1743">
                  <c:v>1943</c:v>
                </c:pt>
                <c:pt idx="1744">
                  <c:v>1944</c:v>
                </c:pt>
                <c:pt idx="1745">
                  <c:v>1945</c:v>
                </c:pt>
                <c:pt idx="1746">
                  <c:v>1946</c:v>
                </c:pt>
                <c:pt idx="1747">
                  <c:v>1947</c:v>
                </c:pt>
                <c:pt idx="1748">
                  <c:v>1948</c:v>
                </c:pt>
                <c:pt idx="1749">
                  <c:v>1949</c:v>
                </c:pt>
                <c:pt idx="1750">
                  <c:v>1950</c:v>
                </c:pt>
                <c:pt idx="1751">
                  <c:v>1951</c:v>
                </c:pt>
                <c:pt idx="1752">
                  <c:v>1952</c:v>
                </c:pt>
                <c:pt idx="1753">
                  <c:v>1953</c:v>
                </c:pt>
                <c:pt idx="1754">
                  <c:v>1954</c:v>
                </c:pt>
                <c:pt idx="1755">
                  <c:v>1955</c:v>
                </c:pt>
                <c:pt idx="1756">
                  <c:v>1956</c:v>
                </c:pt>
                <c:pt idx="1757">
                  <c:v>1957</c:v>
                </c:pt>
                <c:pt idx="1758">
                  <c:v>1958</c:v>
                </c:pt>
                <c:pt idx="1759">
                  <c:v>1959</c:v>
                </c:pt>
                <c:pt idx="1760">
                  <c:v>1960</c:v>
                </c:pt>
                <c:pt idx="1761">
                  <c:v>1961</c:v>
                </c:pt>
                <c:pt idx="1762">
                  <c:v>1962</c:v>
                </c:pt>
                <c:pt idx="1763">
                  <c:v>1963</c:v>
                </c:pt>
                <c:pt idx="1764">
                  <c:v>1964</c:v>
                </c:pt>
                <c:pt idx="1765">
                  <c:v>1965</c:v>
                </c:pt>
                <c:pt idx="1766">
                  <c:v>1966</c:v>
                </c:pt>
                <c:pt idx="1767">
                  <c:v>1967</c:v>
                </c:pt>
                <c:pt idx="1768">
                  <c:v>1968</c:v>
                </c:pt>
                <c:pt idx="1769">
                  <c:v>1969</c:v>
                </c:pt>
                <c:pt idx="1770">
                  <c:v>1970</c:v>
                </c:pt>
                <c:pt idx="1771">
                  <c:v>1971</c:v>
                </c:pt>
                <c:pt idx="1772">
                  <c:v>1972</c:v>
                </c:pt>
                <c:pt idx="1773">
                  <c:v>1973</c:v>
                </c:pt>
                <c:pt idx="1774">
                  <c:v>1974</c:v>
                </c:pt>
                <c:pt idx="1775">
                  <c:v>1975</c:v>
                </c:pt>
                <c:pt idx="1776">
                  <c:v>1976</c:v>
                </c:pt>
                <c:pt idx="1777">
                  <c:v>1977</c:v>
                </c:pt>
                <c:pt idx="1778">
                  <c:v>1978</c:v>
                </c:pt>
                <c:pt idx="1779">
                  <c:v>1979</c:v>
                </c:pt>
                <c:pt idx="1780">
                  <c:v>1980</c:v>
                </c:pt>
                <c:pt idx="1781">
                  <c:v>1981</c:v>
                </c:pt>
                <c:pt idx="1782">
                  <c:v>1982</c:v>
                </c:pt>
                <c:pt idx="1783">
                  <c:v>1983</c:v>
                </c:pt>
                <c:pt idx="1784">
                  <c:v>1984</c:v>
                </c:pt>
                <c:pt idx="1785">
                  <c:v>1985</c:v>
                </c:pt>
                <c:pt idx="1786">
                  <c:v>1986</c:v>
                </c:pt>
                <c:pt idx="1787">
                  <c:v>1987</c:v>
                </c:pt>
                <c:pt idx="1788">
                  <c:v>1988</c:v>
                </c:pt>
                <c:pt idx="1789">
                  <c:v>1989</c:v>
                </c:pt>
                <c:pt idx="1790">
                  <c:v>1990</c:v>
                </c:pt>
                <c:pt idx="1791">
                  <c:v>1991</c:v>
                </c:pt>
                <c:pt idx="1792">
                  <c:v>1992</c:v>
                </c:pt>
                <c:pt idx="1793">
                  <c:v>1993</c:v>
                </c:pt>
                <c:pt idx="1794">
                  <c:v>1994</c:v>
                </c:pt>
                <c:pt idx="1795">
                  <c:v>1995</c:v>
                </c:pt>
                <c:pt idx="1796">
                  <c:v>1996</c:v>
                </c:pt>
                <c:pt idx="1797">
                  <c:v>1997</c:v>
                </c:pt>
                <c:pt idx="1798">
                  <c:v>1998</c:v>
                </c:pt>
                <c:pt idx="1799">
                  <c:v>1999</c:v>
                </c:pt>
                <c:pt idx="1800">
                  <c:v>2000</c:v>
                </c:pt>
                <c:pt idx="1801">
                  <c:v>2001</c:v>
                </c:pt>
                <c:pt idx="1802">
                  <c:v>2002</c:v>
                </c:pt>
                <c:pt idx="1803">
                  <c:v>2003</c:v>
                </c:pt>
                <c:pt idx="1804">
                  <c:v>2004</c:v>
                </c:pt>
                <c:pt idx="1805">
                  <c:v>2005</c:v>
                </c:pt>
                <c:pt idx="1806">
                  <c:v>2006</c:v>
                </c:pt>
                <c:pt idx="1807">
                  <c:v>2007</c:v>
                </c:pt>
                <c:pt idx="1808">
                  <c:v>2008</c:v>
                </c:pt>
                <c:pt idx="1809">
                  <c:v>2009</c:v>
                </c:pt>
                <c:pt idx="1810">
                  <c:v>2010</c:v>
                </c:pt>
                <c:pt idx="1811">
                  <c:v>2011</c:v>
                </c:pt>
                <c:pt idx="1812">
                  <c:v>2012</c:v>
                </c:pt>
                <c:pt idx="1813">
                  <c:v>2013</c:v>
                </c:pt>
                <c:pt idx="1814">
                  <c:v>2014</c:v>
                </c:pt>
                <c:pt idx="1815">
                  <c:v>2015</c:v>
                </c:pt>
                <c:pt idx="1816">
                  <c:v>2016</c:v>
                </c:pt>
                <c:pt idx="1817">
                  <c:v>2017</c:v>
                </c:pt>
                <c:pt idx="1818">
                  <c:v>2018</c:v>
                </c:pt>
                <c:pt idx="1819">
                  <c:v>2019</c:v>
                </c:pt>
                <c:pt idx="1820">
                  <c:v>2020</c:v>
                </c:pt>
                <c:pt idx="1821">
                  <c:v>2021</c:v>
                </c:pt>
                <c:pt idx="1822">
                  <c:v>2022</c:v>
                </c:pt>
                <c:pt idx="1823">
                  <c:v>2023</c:v>
                </c:pt>
                <c:pt idx="1824">
                  <c:v>2024</c:v>
                </c:pt>
                <c:pt idx="1825">
                  <c:v>2025</c:v>
                </c:pt>
                <c:pt idx="1826">
                  <c:v>2026</c:v>
                </c:pt>
                <c:pt idx="1827">
                  <c:v>2027</c:v>
                </c:pt>
                <c:pt idx="1828">
                  <c:v>2028</c:v>
                </c:pt>
                <c:pt idx="1829">
                  <c:v>2029</c:v>
                </c:pt>
                <c:pt idx="1830">
                  <c:v>2030</c:v>
                </c:pt>
                <c:pt idx="1831">
                  <c:v>2031</c:v>
                </c:pt>
                <c:pt idx="1832">
                  <c:v>2032</c:v>
                </c:pt>
                <c:pt idx="1833">
                  <c:v>2033</c:v>
                </c:pt>
                <c:pt idx="1834">
                  <c:v>2034</c:v>
                </c:pt>
                <c:pt idx="1835">
                  <c:v>2035</c:v>
                </c:pt>
                <c:pt idx="1836">
                  <c:v>2036</c:v>
                </c:pt>
                <c:pt idx="1837">
                  <c:v>2037</c:v>
                </c:pt>
                <c:pt idx="1838">
                  <c:v>2038</c:v>
                </c:pt>
                <c:pt idx="1839">
                  <c:v>2039</c:v>
                </c:pt>
                <c:pt idx="1840">
                  <c:v>2040</c:v>
                </c:pt>
                <c:pt idx="1841">
                  <c:v>2041</c:v>
                </c:pt>
                <c:pt idx="1842">
                  <c:v>2042</c:v>
                </c:pt>
                <c:pt idx="1843">
                  <c:v>2043</c:v>
                </c:pt>
                <c:pt idx="1844">
                  <c:v>2044</c:v>
                </c:pt>
                <c:pt idx="1845">
                  <c:v>2045</c:v>
                </c:pt>
                <c:pt idx="1846">
                  <c:v>2046</c:v>
                </c:pt>
                <c:pt idx="1847">
                  <c:v>2047</c:v>
                </c:pt>
                <c:pt idx="1848">
                  <c:v>2048</c:v>
                </c:pt>
                <c:pt idx="1849">
                  <c:v>2049</c:v>
                </c:pt>
                <c:pt idx="1850">
                  <c:v>2050</c:v>
                </c:pt>
                <c:pt idx="1851">
                  <c:v>2051</c:v>
                </c:pt>
                <c:pt idx="1852">
                  <c:v>2052</c:v>
                </c:pt>
                <c:pt idx="1853">
                  <c:v>2053</c:v>
                </c:pt>
                <c:pt idx="1854">
                  <c:v>2054</c:v>
                </c:pt>
                <c:pt idx="1855">
                  <c:v>2055</c:v>
                </c:pt>
                <c:pt idx="1856">
                  <c:v>2056</c:v>
                </c:pt>
                <c:pt idx="1857">
                  <c:v>2057</c:v>
                </c:pt>
                <c:pt idx="1858">
                  <c:v>2058</c:v>
                </c:pt>
                <c:pt idx="1859">
                  <c:v>2059</c:v>
                </c:pt>
                <c:pt idx="1860">
                  <c:v>2060</c:v>
                </c:pt>
                <c:pt idx="1861">
                  <c:v>2061</c:v>
                </c:pt>
                <c:pt idx="1862">
                  <c:v>2062</c:v>
                </c:pt>
                <c:pt idx="1863">
                  <c:v>2063</c:v>
                </c:pt>
                <c:pt idx="1864">
                  <c:v>2064</c:v>
                </c:pt>
                <c:pt idx="1865">
                  <c:v>2065</c:v>
                </c:pt>
                <c:pt idx="1866">
                  <c:v>2066</c:v>
                </c:pt>
                <c:pt idx="1867">
                  <c:v>2067</c:v>
                </c:pt>
                <c:pt idx="1868">
                  <c:v>2068</c:v>
                </c:pt>
                <c:pt idx="1869">
                  <c:v>2069</c:v>
                </c:pt>
                <c:pt idx="1870">
                  <c:v>2070</c:v>
                </c:pt>
                <c:pt idx="1871">
                  <c:v>2071</c:v>
                </c:pt>
                <c:pt idx="1872">
                  <c:v>2072</c:v>
                </c:pt>
                <c:pt idx="1873">
                  <c:v>2073</c:v>
                </c:pt>
                <c:pt idx="1874">
                  <c:v>2074</c:v>
                </c:pt>
                <c:pt idx="1875">
                  <c:v>2075</c:v>
                </c:pt>
                <c:pt idx="1876">
                  <c:v>2076</c:v>
                </c:pt>
                <c:pt idx="1877">
                  <c:v>2077</c:v>
                </c:pt>
                <c:pt idx="1878">
                  <c:v>2078</c:v>
                </c:pt>
                <c:pt idx="1879">
                  <c:v>2079</c:v>
                </c:pt>
                <c:pt idx="1880">
                  <c:v>2080</c:v>
                </c:pt>
                <c:pt idx="1881">
                  <c:v>2081</c:v>
                </c:pt>
                <c:pt idx="1882">
                  <c:v>2082</c:v>
                </c:pt>
                <c:pt idx="1883">
                  <c:v>2083</c:v>
                </c:pt>
                <c:pt idx="1884">
                  <c:v>2084</c:v>
                </c:pt>
                <c:pt idx="1885">
                  <c:v>2085</c:v>
                </c:pt>
                <c:pt idx="1886">
                  <c:v>2086</c:v>
                </c:pt>
                <c:pt idx="1887">
                  <c:v>2087</c:v>
                </c:pt>
                <c:pt idx="1888">
                  <c:v>2088</c:v>
                </c:pt>
                <c:pt idx="1889">
                  <c:v>2089</c:v>
                </c:pt>
                <c:pt idx="1890">
                  <c:v>2090</c:v>
                </c:pt>
                <c:pt idx="1891">
                  <c:v>2091</c:v>
                </c:pt>
                <c:pt idx="1892">
                  <c:v>2092</c:v>
                </c:pt>
                <c:pt idx="1893">
                  <c:v>2093</c:v>
                </c:pt>
                <c:pt idx="1894">
                  <c:v>2094</c:v>
                </c:pt>
                <c:pt idx="1895">
                  <c:v>2095</c:v>
                </c:pt>
                <c:pt idx="1896">
                  <c:v>2096</c:v>
                </c:pt>
                <c:pt idx="1897">
                  <c:v>2097</c:v>
                </c:pt>
                <c:pt idx="1898">
                  <c:v>2098</c:v>
                </c:pt>
                <c:pt idx="1899">
                  <c:v>2099</c:v>
                </c:pt>
                <c:pt idx="1900">
                  <c:v>2100</c:v>
                </c:pt>
                <c:pt idx="1901">
                  <c:v>2101</c:v>
                </c:pt>
                <c:pt idx="1902">
                  <c:v>2102</c:v>
                </c:pt>
                <c:pt idx="1903">
                  <c:v>2103</c:v>
                </c:pt>
                <c:pt idx="1904">
                  <c:v>2104</c:v>
                </c:pt>
                <c:pt idx="1905">
                  <c:v>2105</c:v>
                </c:pt>
                <c:pt idx="1906">
                  <c:v>2106</c:v>
                </c:pt>
                <c:pt idx="1907">
                  <c:v>2107</c:v>
                </c:pt>
                <c:pt idx="1908">
                  <c:v>2108</c:v>
                </c:pt>
                <c:pt idx="1909">
                  <c:v>2109</c:v>
                </c:pt>
                <c:pt idx="1910">
                  <c:v>2110</c:v>
                </c:pt>
                <c:pt idx="1911">
                  <c:v>2111</c:v>
                </c:pt>
                <c:pt idx="1912">
                  <c:v>2112</c:v>
                </c:pt>
                <c:pt idx="1913">
                  <c:v>2113</c:v>
                </c:pt>
                <c:pt idx="1914">
                  <c:v>2114</c:v>
                </c:pt>
                <c:pt idx="1915">
                  <c:v>2115</c:v>
                </c:pt>
                <c:pt idx="1916">
                  <c:v>2116</c:v>
                </c:pt>
                <c:pt idx="1917">
                  <c:v>2117</c:v>
                </c:pt>
                <c:pt idx="1918">
                  <c:v>2118</c:v>
                </c:pt>
                <c:pt idx="1919">
                  <c:v>2119</c:v>
                </c:pt>
                <c:pt idx="1920">
                  <c:v>2120</c:v>
                </c:pt>
                <c:pt idx="1921">
                  <c:v>2121</c:v>
                </c:pt>
                <c:pt idx="1922">
                  <c:v>2122</c:v>
                </c:pt>
                <c:pt idx="1923">
                  <c:v>2123</c:v>
                </c:pt>
                <c:pt idx="1924">
                  <c:v>2124</c:v>
                </c:pt>
                <c:pt idx="1925">
                  <c:v>2125</c:v>
                </c:pt>
                <c:pt idx="1926">
                  <c:v>2126</c:v>
                </c:pt>
                <c:pt idx="1927">
                  <c:v>2127</c:v>
                </c:pt>
                <c:pt idx="1928">
                  <c:v>2128</c:v>
                </c:pt>
                <c:pt idx="1929">
                  <c:v>2129</c:v>
                </c:pt>
                <c:pt idx="1930">
                  <c:v>2130</c:v>
                </c:pt>
                <c:pt idx="1931">
                  <c:v>2131</c:v>
                </c:pt>
                <c:pt idx="1932">
                  <c:v>2132</c:v>
                </c:pt>
                <c:pt idx="1933">
                  <c:v>2133</c:v>
                </c:pt>
                <c:pt idx="1934">
                  <c:v>2134</c:v>
                </c:pt>
                <c:pt idx="1935">
                  <c:v>2135</c:v>
                </c:pt>
                <c:pt idx="1936">
                  <c:v>2136</c:v>
                </c:pt>
                <c:pt idx="1937">
                  <c:v>2137</c:v>
                </c:pt>
                <c:pt idx="1938">
                  <c:v>2138</c:v>
                </c:pt>
                <c:pt idx="1939">
                  <c:v>2139</c:v>
                </c:pt>
                <c:pt idx="1940">
                  <c:v>2140</c:v>
                </c:pt>
                <c:pt idx="1941">
                  <c:v>2141</c:v>
                </c:pt>
                <c:pt idx="1942">
                  <c:v>2142</c:v>
                </c:pt>
                <c:pt idx="1943">
                  <c:v>2143</c:v>
                </c:pt>
                <c:pt idx="1944">
                  <c:v>2144</c:v>
                </c:pt>
                <c:pt idx="1945">
                  <c:v>2145</c:v>
                </c:pt>
                <c:pt idx="1946">
                  <c:v>2146</c:v>
                </c:pt>
                <c:pt idx="1947">
                  <c:v>2147</c:v>
                </c:pt>
                <c:pt idx="1948">
                  <c:v>2148</c:v>
                </c:pt>
                <c:pt idx="1949">
                  <c:v>2149</c:v>
                </c:pt>
                <c:pt idx="1950">
                  <c:v>2150</c:v>
                </c:pt>
                <c:pt idx="1951">
                  <c:v>2151</c:v>
                </c:pt>
                <c:pt idx="1952">
                  <c:v>2152</c:v>
                </c:pt>
                <c:pt idx="1953">
                  <c:v>2153</c:v>
                </c:pt>
                <c:pt idx="1954">
                  <c:v>2154</c:v>
                </c:pt>
                <c:pt idx="1955">
                  <c:v>2155</c:v>
                </c:pt>
                <c:pt idx="1956">
                  <c:v>2156</c:v>
                </c:pt>
                <c:pt idx="1957">
                  <c:v>2157</c:v>
                </c:pt>
                <c:pt idx="1958">
                  <c:v>2158</c:v>
                </c:pt>
                <c:pt idx="1959">
                  <c:v>2159</c:v>
                </c:pt>
                <c:pt idx="1960">
                  <c:v>2160</c:v>
                </c:pt>
                <c:pt idx="1961">
                  <c:v>2161</c:v>
                </c:pt>
                <c:pt idx="1962">
                  <c:v>2162</c:v>
                </c:pt>
                <c:pt idx="1963">
                  <c:v>2163</c:v>
                </c:pt>
                <c:pt idx="1964">
                  <c:v>2164</c:v>
                </c:pt>
                <c:pt idx="1965">
                  <c:v>2165</c:v>
                </c:pt>
                <c:pt idx="1966">
                  <c:v>2166</c:v>
                </c:pt>
                <c:pt idx="1967">
                  <c:v>2167</c:v>
                </c:pt>
                <c:pt idx="1968">
                  <c:v>2168</c:v>
                </c:pt>
                <c:pt idx="1969">
                  <c:v>2169</c:v>
                </c:pt>
                <c:pt idx="1970">
                  <c:v>2170</c:v>
                </c:pt>
                <c:pt idx="1971">
                  <c:v>2171</c:v>
                </c:pt>
                <c:pt idx="1972">
                  <c:v>2172</c:v>
                </c:pt>
                <c:pt idx="1973">
                  <c:v>2173</c:v>
                </c:pt>
                <c:pt idx="1974">
                  <c:v>2174</c:v>
                </c:pt>
                <c:pt idx="1975">
                  <c:v>2175</c:v>
                </c:pt>
                <c:pt idx="1976">
                  <c:v>2176</c:v>
                </c:pt>
                <c:pt idx="1977">
                  <c:v>2177</c:v>
                </c:pt>
                <c:pt idx="1978">
                  <c:v>2178</c:v>
                </c:pt>
                <c:pt idx="1979">
                  <c:v>2179</c:v>
                </c:pt>
                <c:pt idx="1980">
                  <c:v>2180</c:v>
                </c:pt>
                <c:pt idx="1981">
                  <c:v>2181</c:v>
                </c:pt>
                <c:pt idx="1982">
                  <c:v>2182</c:v>
                </c:pt>
                <c:pt idx="1983">
                  <c:v>2183</c:v>
                </c:pt>
                <c:pt idx="1984">
                  <c:v>2184</c:v>
                </c:pt>
                <c:pt idx="1985">
                  <c:v>2185</c:v>
                </c:pt>
                <c:pt idx="1986">
                  <c:v>2186</c:v>
                </c:pt>
                <c:pt idx="1987">
                  <c:v>2187</c:v>
                </c:pt>
                <c:pt idx="1988">
                  <c:v>2188</c:v>
                </c:pt>
                <c:pt idx="1989">
                  <c:v>2189</c:v>
                </c:pt>
                <c:pt idx="1990">
                  <c:v>2190</c:v>
                </c:pt>
                <c:pt idx="1991">
                  <c:v>2191</c:v>
                </c:pt>
                <c:pt idx="1992">
                  <c:v>2192</c:v>
                </c:pt>
                <c:pt idx="1993">
                  <c:v>2193</c:v>
                </c:pt>
                <c:pt idx="1994">
                  <c:v>2194</c:v>
                </c:pt>
                <c:pt idx="1995">
                  <c:v>2195</c:v>
                </c:pt>
                <c:pt idx="1996">
                  <c:v>2196</c:v>
                </c:pt>
                <c:pt idx="1997">
                  <c:v>2197</c:v>
                </c:pt>
                <c:pt idx="1998">
                  <c:v>2198</c:v>
                </c:pt>
                <c:pt idx="1999">
                  <c:v>2199</c:v>
                </c:pt>
                <c:pt idx="2000">
                  <c:v>2200</c:v>
                </c:pt>
                <c:pt idx="2001">
                  <c:v>2201</c:v>
                </c:pt>
                <c:pt idx="2002">
                  <c:v>2202</c:v>
                </c:pt>
                <c:pt idx="2003">
                  <c:v>2203</c:v>
                </c:pt>
                <c:pt idx="2004">
                  <c:v>2204</c:v>
                </c:pt>
                <c:pt idx="2005">
                  <c:v>2205</c:v>
                </c:pt>
                <c:pt idx="2006">
                  <c:v>2206</c:v>
                </c:pt>
                <c:pt idx="2007">
                  <c:v>2207</c:v>
                </c:pt>
                <c:pt idx="2008">
                  <c:v>2208</c:v>
                </c:pt>
                <c:pt idx="2009">
                  <c:v>2209</c:v>
                </c:pt>
                <c:pt idx="2010">
                  <c:v>2210</c:v>
                </c:pt>
                <c:pt idx="2011">
                  <c:v>2211</c:v>
                </c:pt>
                <c:pt idx="2012">
                  <c:v>2212</c:v>
                </c:pt>
                <c:pt idx="2013">
                  <c:v>2213</c:v>
                </c:pt>
                <c:pt idx="2014">
                  <c:v>2214</c:v>
                </c:pt>
                <c:pt idx="2015">
                  <c:v>2215</c:v>
                </c:pt>
                <c:pt idx="2016">
                  <c:v>2216</c:v>
                </c:pt>
                <c:pt idx="2017">
                  <c:v>2217</c:v>
                </c:pt>
                <c:pt idx="2018">
                  <c:v>2218</c:v>
                </c:pt>
                <c:pt idx="2019">
                  <c:v>2219</c:v>
                </c:pt>
                <c:pt idx="2020">
                  <c:v>2220</c:v>
                </c:pt>
                <c:pt idx="2021">
                  <c:v>2221</c:v>
                </c:pt>
                <c:pt idx="2022">
                  <c:v>2222</c:v>
                </c:pt>
                <c:pt idx="2023">
                  <c:v>2223</c:v>
                </c:pt>
                <c:pt idx="2024">
                  <c:v>2224</c:v>
                </c:pt>
                <c:pt idx="2025">
                  <c:v>2225</c:v>
                </c:pt>
                <c:pt idx="2026">
                  <c:v>2226</c:v>
                </c:pt>
                <c:pt idx="2027">
                  <c:v>2227</c:v>
                </c:pt>
                <c:pt idx="2028">
                  <c:v>2228</c:v>
                </c:pt>
                <c:pt idx="2029">
                  <c:v>2229</c:v>
                </c:pt>
                <c:pt idx="2030">
                  <c:v>2230</c:v>
                </c:pt>
                <c:pt idx="2031">
                  <c:v>2231</c:v>
                </c:pt>
                <c:pt idx="2032">
                  <c:v>2232</c:v>
                </c:pt>
                <c:pt idx="2033">
                  <c:v>2233</c:v>
                </c:pt>
                <c:pt idx="2034">
                  <c:v>2234</c:v>
                </c:pt>
                <c:pt idx="2035">
                  <c:v>2235</c:v>
                </c:pt>
                <c:pt idx="2036">
                  <c:v>2236</c:v>
                </c:pt>
                <c:pt idx="2037">
                  <c:v>2237</c:v>
                </c:pt>
                <c:pt idx="2038">
                  <c:v>2238</c:v>
                </c:pt>
                <c:pt idx="2039">
                  <c:v>2239</c:v>
                </c:pt>
                <c:pt idx="2040">
                  <c:v>2240</c:v>
                </c:pt>
                <c:pt idx="2041">
                  <c:v>2241</c:v>
                </c:pt>
                <c:pt idx="2042">
                  <c:v>2242</c:v>
                </c:pt>
                <c:pt idx="2043">
                  <c:v>2243</c:v>
                </c:pt>
                <c:pt idx="2044">
                  <c:v>2244</c:v>
                </c:pt>
                <c:pt idx="2045">
                  <c:v>2245</c:v>
                </c:pt>
                <c:pt idx="2046">
                  <c:v>2246</c:v>
                </c:pt>
                <c:pt idx="2047">
                  <c:v>2247</c:v>
                </c:pt>
                <c:pt idx="2048">
                  <c:v>2248</c:v>
                </c:pt>
                <c:pt idx="2049">
                  <c:v>2249</c:v>
                </c:pt>
                <c:pt idx="2050">
                  <c:v>2250</c:v>
                </c:pt>
                <c:pt idx="2051">
                  <c:v>2251</c:v>
                </c:pt>
                <c:pt idx="2052">
                  <c:v>2252</c:v>
                </c:pt>
                <c:pt idx="2053">
                  <c:v>2253</c:v>
                </c:pt>
                <c:pt idx="2054">
                  <c:v>2254</c:v>
                </c:pt>
                <c:pt idx="2055">
                  <c:v>2255</c:v>
                </c:pt>
                <c:pt idx="2056">
                  <c:v>2256</c:v>
                </c:pt>
                <c:pt idx="2057">
                  <c:v>2257</c:v>
                </c:pt>
                <c:pt idx="2058">
                  <c:v>2258</c:v>
                </c:pt>
                <c:pt idx="2059">
                  <c:v>2259</c:v>
                </c:pt>
                <c:pt idx="2060">
                  <c:v>2260</c:v>
                </c:pt>
                <c:pt idx="2061">
                  <c:v>2261</c:v>
                </c:pt>
                <c:pt idx="2062">
                  <c:v>2262</c:v>
                </c:pt>
                <c:pt idx="2063">
                  <c:v>2263</c:v>
                </c:pt>
                <c:pt idx="2064">
                  <c:v>2264</c:v>
                </c:pt>
                <c:pt idx="2065">
                  <c:v>2265</c:v>
                </c:pt>
                <c:pt idx="2066">
                  <c:v>2266</c:v>
                </c:pt>
                <c:pt idx="2067">
                  <c:v>2267</c:v>
                </c:pt>
                <c:pt idx="2068">
                  <c:v>2268</c:v>
                </c:pt>
                <c:pt idx="2069">
                  <c:v>2269</c:v>
                </c:pt>
                <c:pt idx="2070">
                  <c:v>2270</c:v>
                </c:pt>
                <c:pt idx="2071">
                  <c:v>2271</c:v>
                </c:pt>
                <c:pt idx="2072">
                  <c:v>2272</c:v>
                </c:pt>
                <c:pt idx="2073">
                  <c:v>2273</c:v>
                </c:pt>
                <c:pt idx="2074">
                  <c:v>2274</c:v>
                </c:pt>
                <c:pt idx="2075">
                  <c:v>2275</c:v>
                </c:pt>
                <c:pt idx="2076">
                  <c:v>2276</c:v>
                </c:pt>
                <c:pt idx="2077">
                  <c:v>2277</c:v>
                </c:pt>
                <c:pt idx="2078">
                  <c:v>2278</c:v>
                </c:pt>
                <c:pt idx="2079">
                  <c:v>2279</c:v>
                </c:pt>
                <c:pt idx="2080">
                  <c:v>2280</c:v>
                </c:pt>
                <c:pt idx="2081">
                  <c:v>2281</c:v>
                </c:pt>
                <c:pt idx="2082">
                  <c:v>2282</c:v>
                </c:pt>
                <c:pt idx="2083">
                  <c:v>2283</c:v>
                </c:pt>
                <c:pt idx="2084">
                  <c:v>2284</c:v>
                </c:pt>
                <c:pt idx="2085">
                  <c:v>2285</c:v>
                </c:pt>
                <c:pt idx="2086">
                  <c:v>2286</c:v>
                </c:pt>
                <c:pt idx="2087">
                  <c:v>2287</c:v>
                </c:pt>
                <c:pt idx="2088">
                  <c:v>2288</c:v>
                </c:pt>
                <c:pt idx="2089">
                  <c:v>2289</c:v>
                </c:pt>
                <c:pt idx="2090">
                  <c:v>2290</c:v>
                </c:pt>
                <c:pt idx="2091">
                  <c:v>2291</c:v>
                </c:pt>
                <c:pt idx="2092">
                  <c:v>2292</c:v>
                </c:pt>
                <c:pt idx="2093">
                  <c:v>2293</c:v>
                </c:pt>
                <c:pt idx="2094">
                  <c:v>2294</c:v>
                </c:pt>
                <c:pt idx="2095">
                  <c:v>2295</c:v>
                </c:pt>
                <c:pt idx="2096">
                  <c:v>2296</c:v>
                </c:pt>
                <c:pt idx="2097">
                  <c:v>2297</c:v>
                </c:pt>
                <c:pt idx="2098">
                  <c:v>2298</c:v>
                </c:pt>
                <c:pt idx="2099">
                  <c:v>2299</c:v>
                </c:pt>
                <c:pt idx="2100">
                  <c:v>2300</c:v>
                </c:pt>
                <c:pt idx="2101">
                  <c:v>2301</c:v>
                </c:pt>
                <c:pt idx="2102">
                  <c:v>2302</c:v>
                </c:pt>
                <c:pt idx="2103">
                  <c:v>2303</c:v>
                </c:pt>
                <c:pt idx="2104">
                  <c:v>2304</c:v>
                </c:pt>
                <c:pt idx="2105">
                  <c:v>2305</c:v>
                </c:pt>
                <c:pt idx="2106">
                  <c:v>2306</c:v>
                </c:pt>
                <c:pt idx="2107">
                  <c:v>2307</c:v>
                </c:pt>
                <c:pt idx="2108">
                  <c:v>2308</c:v>
                </c:pt>
                <c:pt idx="2109">
                  <c:v>2309</c:v>
                </c:pt>
                <c:pt idx="2110">
                  <c:v>2310</c:v>
                </c:pt>
                <c:pt idx="2111">
                  <c:v>2311</c:v>
                </c:pt>
                <c:pt idx="2112">
                  <c:v>2312</c:v>
                </c:pt>
                <c:pt idx="2113">
                  <c:v>2313</c:v>
                </c:pt>
                <c:pt idx="2114">
                  <c:v>2314</c:v>
                </c:pt>
                <c:pt idx="2115">
                  <c:v>2315</c:v>
                </c:pt>
                <c:pt idx="2116">
                  <c:v>2316</c:v>
                </c:pt>
                <c:pt idx="2117">
                  <c:v>2317</c:v>
                </c:pt>
                <c:pt idx="2118">
                  <c:v>2318</c:v>
                </c:pt>
                <c:pt idx="2119">
                  <c:v>2319</c:v>
                </c:pt>
                <c:pt idx="2120">
                  <c:v>2320</c:v>
                </c:pt>
                <c:pt idx="2121">
                  <c:v>2321</c:v>
                </c:pt>
                <c:pt idx="2122">
                  <c:v>2322</c:v>
                </c:pt>
                <c:pt idx="2123">
                  <c:v>2323</c:v>
                </c:pt>
                <c:pt idx="2124">
                  <c:v>2324</c:v>
                </c:pt>
                <c:pt idx="2125">
                  <c:v>2325</c:v>
                </c:pt>
                <c:pt idx="2126">
                  <c:v>2326</c:v>
                </c:pt>
                <c:pt idx="2127">
                  <c:v>2327</c:v>
                </c:pt>
                <c:pt idx="2128">
                  <c:v>2328</c:v>
                </c:pt>
                <c:pt idx="2129">
                  <c:v>2329</c:v>
                </c:pt>
                <c:pt idx="2130">
                  <c:v>2330</c:v>
                </c:pt>
                <c:pt idx="2131">
                  <c:v>2331</c:v>
                </c:pt>
                <c:pt idx="2132">
                  <c:v>2332</c:v>
                </c:pt>
                <c:pt idx="2133">
                  <c:v>2333</c:v>
                </c:pt>
                <c:pt idx="2134">
                  <c:v>2334</c:v>
                </c:pt>
                <c:pt idx="2135">
                  <c:v>2335</c:v>
                </c:pt>
                <c:pt idx="2136">
                  <c:v>2336</c:v>
                </c:pt>
                <c:pt idx="2137">
                  <c:v>2337</c:v>
                </c:pt>
                <c:pt idx="2138">
                  <c:v>2338</c:v>
                </c:pt>
                <c:pt idx="2139">
                  <c:v>2339</c:v>
                </c:pt>
                <c:pt idx="2140">
                  <c:v>2340</c:v>
                </c:pt>
                <c:pt idx="2141">
                  <c:v>2341</c:v>
                </c:pt>
                <c:pt idx="2142">
                  <c:v>2342</c:v>
                </c:pt>
                <c:pt idx="2143">
                  <c:v>2343</c:v>
                </c:pt>
                <c:pt idx="2144">
                  <c:v>2344</c:v>
                </c:pt>
                <c:pt idx="2145">
                  <c:v>2345</c:v>
                </c:pt>
                <c:pt idx="2146">
                  <c:v>2346</c:v>
                </c:pt>
                <c:pt idx="2147">
                  <c:v>2347</c:v>
                </c:pt>
                <c:pt idx="2148">
                  <c:v>2348</c:v>
                </c:pt>
                <c:pt idx="2149">
                  <c:v>2349</c:v>
                </c:pt>
                <c:pt idx="2150">
                  <c:v>2350</c:v>
                </c:pt>
                <c:pt idx="2151">
                  <c:v>2351</c:v>
                </c:pt>
                <c:pt idx="2152">
                  <c:v>2352</c:v>
                </c:pt>
                <c:pt idx="2153">
                  <c:v>2353</c:v>
                </c:pt>
                <c:pt idx="2154">
                  <c:v>2354</c:v>
                </c:pt>
                <c:pt idx="2155">
                  <c:v>2355</c:v>
                </c:pt>
                <c:pt idx="2156">
                  <c:v>2356</c:v>
                </c:pt>
                <c:pt idx="2157">
                  <c:v>2357</c:v>
                </c:pt>
                <c:pt idx="2158">
                  <c:v>2358</c:v>
                </c:pt>
                <c:pt idx="2159">
                  <c:v>2359</c:v>
                </c:pt>
                <c:pt idx="2160">
                  <c:v>2360</c:v>
                </c:pt>
                <c:pt idx="2161">
                  <c:v>2361</c:v>
                </c:pt>
                <c:pt idx="2162">
                  <c:v>2362</c:v>
                </c:pt>
                <c:pt idx="2163">
                  <c:v>2363</c:v>
                </c:pt>
                <c:pt idx="2164">
                  <c:v>2364</c:v>
                </c:pt>
                <c:pt idx="2165">
                  <c:v>2365</c:v>
                </c:pt>
                <c:pt idx="2166">
                  <c:v>2366</c:v>
                </c:pt>
                <c:pt idx="2167">
                  <c:v>2367</c:v>
                </c:pt>
                <c:pt idx="2168">
                  <c:v>2368</c:v>
                </c:pt>
                <c:pt idx="2169">
                  <c:v>2369</c:v>
                </c:pt>
                <c:pt idx="2170">
                  <c:v>2370</c:v>
                </c:pt>
                <c:pt idx="2171">
                  <c:v>2371</c:v>
                </c:pt>
                <c:pt idx="2172">
                  <c:v>2372</c:v>
                </c:pt>
                <c:pt idx="2173">
                  <c:v>2373</c:v>
                </c:pt>
                <c:pt idx="2174">
                  <c:v>2374</c:v>
                </c:pt>
                <c:pt idx="2175">
                  <c:v>2375</c:v>
                </c:pt>
                <c:pt idx="2176">
                  <c:v>2376</c:v>
                </c:pt>
                <c:pt idx="2177">
                  <c:v>2377</c:v>
                </c:pt>
                <c:pt idx="2178">
                  <c:v>2378</c:v>
                </c:pt>
                <c:pt idx="2179">
                  <c:v>2379</c:v>
                </c:pt>
                <c:pt idx="2180">
                  <c:v>2380</c:v>
                </c:pt>
                <c:pt idx="2181">
                  <c:v>2381</c:v>
                </c:pt>
                <c:pt idx="2182">
                  <c:v>2382</c:v>
                </c:pt>
                <c:pt idx="2183">
                  <c:v>2383</c:v>
                </c:pt>
                <c:pt idx="2184">
                  <c:v>2384</c:v>
                </c:pt>
                <c:pt idx="2185">
                  <c:v>2385</c:v>
                </c:pt>
                <c:pt idx="2186">
                  <c:v>2386</c:v>
                </c:pt>
                <c:pt idx="2187">
                  <c:v>2387</c:v>
                </c:pt>
                <c:pt idx="2188">
                  <c:v>2388</c:v>
                </c:pt>
                <c:pt idx="2189">
                  <c:v>2389</c:v>
                </c:pt>
                <c:pt idx="2190">
                  <c:v>2390</c:v>
                </c:pt>
                <c:pt idx="2191">
                  <c:v>2391</c:v>
                </c:pt>
                <c:pt idx="2192">
                  <c:v>2392</c:v>
                </c:pt>
                <c:pt idx="2193">
                  <c:v>2393</c:v>
                </c:pt>
                <c:pt idx="2194">
                  <c:v>2394</c:v>
                </c:pt>
                <c:pt idx="2195">
                  <c:v>2395</c:v>
                </c:pt>
                <c:pt idx="2196">
                  <c:v>2396</c:v>
                </c:pt>
                <c:pt idx="2197">
                  <c:v>2397</c:v>
                </c:pt>
                <c:pt idx="2198">
                  <c:v>2398</c:v>
                </c:pt>
                <c:pt idx="2199">
                  <c:v>2399</c:v>
                </c:pt>
                <c:pt idx="2200">
                  <c:v>2400</c:v>
                </c:pt>
                <c:pt idx="2201">
                  <c:v>2401</c:v>
                </c:pt>
                <c:pt idx="2202">
                  <c:v>2402</c:v>
                </c:pt>
                <c:pt idx="2203">
                  <c:v>2403</c:v>
                </c:pt>
                <c:pt idx="2204">
                  <c:v>2404</c:v>
                </c:pt>
                <c:pt idx="2205">
                  <c:v>2405</c:v>
                </c:pt>
                <c:pt idx="2206">
                  <c:v>2406</c:v>
                </c:pt>
                <c:pt idx="2207">
                  <c:v>2407</c:v>
                </c:pt>
                <c:pt idx="2208">
                  <c:v>2408</c:v>
                </c:pt>
                <c:pt idx="2209">
                  <c:v>2409</c:v>
                </c:pt>
                <c:pt idx="2210">
                  <c:v>2410</c:v>
                </c:pt>
                <c:pt idx="2211">
                  <c:v>2411</c:v>
                </c:pt>
                <c:pt idx="2212">
                  <c:v>2412</c:v>
                </c:pt>
                <c:pt idx="2213">
                  <c:v>2413</c:v>
                </c:pt>
                <c:pt idx="2214">
                  <c:v>2414</c:v>
                </c:pt>
                <c:pt idx="2215">
                  <c:v>2415</c:v>
                </c:pt>
                <c:pt idx="2216">
                  <c:v>2416</c:v>
                </c:pt>
                <c:pt idx="2217">
                  <c:v>2417</c:v>
                </c:pt>
                <c:pt idx="2218">
                  <c:v>2418</c:v>
                </c:pt>
                <c:pt idx="2219">
                  <c:v>2419</c:v>
                </c:pt>
                <c:pt idx="2220">
                  <c:v>2420</c:v>
                </c:pt>
                <c:pt idx="2221">
                  <c:v>2421</c:v>
                </c:pt>
                <c:pt idx="2222">
                  <c:v>2422</c:v>
                </c:pt>
                <c:pt idx="2223">
                  <c:v>2423</c:v>
                </c:pt>
                <c:pt idx="2224">
                  <c:v>2424</c:v>
                </c:pt>
                <c:pt idx="2225">
                  <c:v>2425</c:v>
                </c:pt>
                <c:pt idx="2226">
                  <c:v>2426</c:v>
                </c:pt>
                <c:pt idx="2227">
                  <c:v>2427</c:v>
                </c:pt>
                <c:pt idx="2228">
                  <c:v>2428</c:v>
                </c:pt>
                <c:pt idx="2229">
                  <c:v>2429</c:v>
                </c:pt>
                <c:pt idx="2230">
                  <c:v>2430</c:v>
                </c:pt>
                <c:pt idx="2231">
                  <c:v>2431</c:v>
                </c:pt>
                <c:pt idx="2232">
                  <c:v>2432</c:v>
                </c:pt>
                <c:pt idx="2233">
                  <c:v>2433</c:v>
                </c:pt>
                <c:pt idx="2234">
                  <c:v>2434</c:v>
                </c:pt>
                <c:pt idx="2235">
                  <c:v>2435</c:v>
                </c:pt>
                <c:pt idx="2236">
                  <c:v>2436</c:v>
                </c:pt>
                <c:pt idx="2237">
                  <c:v>2437</c:v>
                </c:pt>
                <c:pt idx="2238">
                  <c:v>2438</c:v>
                </c:pt>
                <c:pt idx="2239">
                  <c:v>2439</c:v>
                </c:pt>
                <c:pt idx="2240">
                  <c:v>2440</c:v>
                </c:pt>
                <c:pt idx="2241">
                  <c:v>2441</c:v>
                </c:pt>
                <c:pt idx="2242">
                  <c:v>2442</c:v>
                </c:pt>
                <c:pt idx="2243">
                  <c:v>2443</c:v>
                </c:pt>
                <c:pt idx="2244">
                  <c:v>2444</c:v>
                </c:pt>
                <c:pt idx="2245">
                  <c:v>2445</c:v>
                </c:pt>
                <c:pt idx="2246">
                  <c:v>2446</c:v>
                </c:pt>
                <c:pt idx="2247">
                  <c:v>2447</c:v>
                </c:pt>
                <c:pt idx="2248">
                  <c:v>2448</c:v>
                </c:pt>
                <c:pt idx="2249">
                  <c:v>2449</c:v>
                </c:pt>
                <c:pt idx="2250">
                  <c:v>2450</c:v>
                </c:pt>
                <c:pt idx="2251">
                  <c:v>2451</c:v>
                </c:pt>
                <c:pt idx="2252">
                  <c:v>2452</c:v>
                </c:pt>
                <c:pt idx="2253">
                  <c:v>2453</c:v>
                </c:pt>
                <c:pt idx="2254">
                  <c:v>2454</c:v>
                </c:pt>
                <c:pt idx="2255">
                  <c:v>2455</c:v>
                </c:pt>
                <c:pt idx="2256">
                  <c:v>2456</c:v>
                </c:pt>
                <c:pt idx="2257">
                  <c:v>2457</c:v>
                </c:pt>
                <c:pt idx="2258">
                  <c:v>2458</c:v>
                </c:pt>
                <c:pt idx="2259">
                  <c:v>2459</c:v>
                </c:pt>
                <c:pt idx="2260">
                  <c:v>2460</c:v>
                </c:pt>
                <c:pt idx="2261">
                  <c:v>2461</c:v>
                </c:pt>
                <c:pt idx="2262">
                  <c:v>2462</c:v>
                </c:pt>
                <c:pt idx="2263">
                  <c:v>2463</c:v>
                </c:pt>
                <c:pt idx="2264">
                  <c:v>2464</c:v>
                </c:pt>
                <c:pt idx="2265">
                  <c:v>2465</c:v>
                </c:pt>
                <c:pt idx="2266">
                  <c:v>2466</c:v>
                </c:pt>
                <c:pt idx="2267">
                  <c:v>2467</c:v>
                </c:pt>
                <c:pt idx="2268">
                  <c:v>2468</c:v>
                </c:pt>
                <c:pt idx="2269">
                  <c:v>2469</c:v>
                </c:pt>
                <c:pt idx="2270">
                  <c:v>2470</c:v>
                </c:pt>
                <c:pt idx="2271">
                  <c:v>2471</c:v>
                </c:pt>
                <c:pt idx="2272">
                  <c:v>2472</c:v>
                </c:pt>
                <c:pt idx="2273">
                  <c:v>2473</c:v>
                </c:pt>
                <c:pt idx="2274">
                  <c:v>2474</c:v>
                </c:pt>
                <c:pt idx="2275">
                  <c:v>2475</c:v>
                </c:pt>
                <c:pt idx="2276">
                  <c:v>2476</c:v>
                </c:pt>
                <c:pt idx="2277">
                  <c:v>2477</c:v>
                </c:pt>
                <c:pt idx="2278">
                  <c:v>2478</c:v>
                </c:pt>
                <c:pt idx="2279">
                  <c:v>2479</c:v>
                </c:pt>
                <c:pt idx="2280">
                  <c:v>2480</c:v>
                </c:pt>
                <c:pt idx="2281">
                  <c:v>2481</c:v>
                </c:pt>
                <c:pt idx="2282">
                  <c:v>2482</c:v>
                </c:pt>
                <c:pt idx="2283">
                  <c:v>2483</c:v>
                </c:pt>
                <c:pt idx="2284">
                  <c:v>2484</c:v>
                </c:pt>
                <c:pt idx="2285">
                  <c:v>2485</c:v>
                </c:pt>
                <c:pt idx="2286">
                  <c:v>2486</c:v>
                </c:pt>
                <c:pt idx="2287">
                  <c:v>2487</c:v>
                </c:pt>
                <c:pt idx="2288">
                  <c:v>2488</c:v>
                </c:pt>
                <c:pt idx="2289">
                  <c:v>2489</c:v>
                </c:pt>
                <c:pt idx="2290">
                  <c:v>2490</c:v>
                </c:pt>
                <c:pt idx="2291">
                  <c:v>2491</c:v>
                </c:pt>
                <c:pt idx="2292">
                  <c:v>2492</c:v>
                </c:pt>
                <c:pt idx="2293">
                  <c:v>2493</c:v>
                </c:pt>
                <c:pt idx="2294">
                  <c:v>2494</c:v>
                </c:pt>
                <c:pt idx="2295">
                  <c:v>2495</c:v>
                </c:pt>
                <c:pt idx="2296">
                  <c:v>2496</c:v>
                </c:pt>
                <c:pt idx="2297">
                  <c:v>2497</c:v>
                </c:pt>
                <c:pt idx="2298">
                  <c:v>2498</c:v>
                </c:pt>
                <c:pt idx="2299">
                  <c:v>2499</c:v>
                </c:pt>
                <c:pt idx="2300">
                  <c:v>2500</c:v>
                </c:pt>
                <c:pt idx="2301">
                  <c:v>2501</c:v>
                </c:pt>
                <c:pt idx="2302">
                  <c:v>2502</c:v>
                </c:pt>
                <c:pt idx="2303">
                  <c:v>2503</c:v>
                </c:pt>
                <c:pt idx="2304">
                  <c:v>2504</c:v>
                </c:pt>
                <c:pt idx="2305">
                  <c:v>2505</c:v>
                </c:pt>
                <c:pt idx="2306">
                  <c:v>2506</c:v>
                </c:pt>
                <c:pt idx="2307">
                  <c:v>2507</c:v>
                </c:pt>
                <c:pt idx="2308">
                  <c:v>2508</c:v>
                </c:pt>
                <c:pt idx="2309">
                  <c:v>2509</c:v>
                </c:pt>
                <c:pt idx="2310">
                  <c:v>2510</c:v>
                </c:pt>
                <c:pt idx="2311">
                  <c:v>2511</c:v>
                </c:pt>
                <c:pt idx="2312">
                  <c:v>2512</c:v>
                </c:pt>
                <c:pt idx="2313">
                  <c:v>2513</c:v>
                </c:pt>
                <c:pt idx="2314">
                  <c:v>2514</c:v>
                </c:pt>
                <c:pt idx="2315">
                  <c:v>2515</c:v>
                </c:pt>
                <c:pt idx="2316">
                  <c:v>2516</c:v>
                </c:pt>
                <c:pt idx="2317">
                  <c:v>2517</c:v>
                </c:pt>
                <c:pt idx="2318">
                  <c:v>2518</c:v>
                </c:pt>
                <c:pt idx="2319">
                  <c:v>2519</c:v>
                </c:pt>
                <c:pt idx="2320">
                  <c:v>2520</c:v>
                </c:pt>
                <c:pt idx="2321">
                  <c:v>2521</c:v>
                </c:pt>
                <c:pt idx="2322">
                  <c:v>2522</c:v>
                </c:pt>
                <c:pt idx="2323">
                  <c:v>2523</c:v>
                </c:pt>
                <c:pt idx="2324">
                  <c:v>2524</c:v>
                </c:pt>
                <c:pt idx="2325">
                  <c:v>2525</c:v>
                </c:pt>
                <c:pt idx="2326">
                  <c:v>2526</c:v>
                </c:pt>
                <c:pt idx="2327">
                  <c:v>2527</c:v>
                </c:pt>
                <c:pt idx="2328">
                  <c:v>2528</c:v>
                </c:pt>
                <c:pt idx="2329">
                  <c:v>2529</c:v>
                </c:pt>
                <c:pt idx="2330">
                  <c:v>2530</c:v>
                </c:pt>
                <c:pt idx="2331">
                  <c:v>2531</c:v>
                </c:pt>
                <c:pt idx="2332">
                  <c:v>2532</c:v>
                </c:pt>
                <c:pt idx="2333">
                  <c:v>2533</c:v>
                </c:pt>
                <c:pt idx="2334">
                  <c:v>2534</c:v>
                </c:pt>
                <c:pt idx="2335">
                  <c:v>2535</c:v>
                </c:pt>
                <c:pt idx="2336">
                  <c:v>2536</c:v>
                </c:pt>
                <c:pt idx="2337">
                  <c:v>2537</c:v>
                </c:pt>
                <c:pt idx="2338">
                  <c:v>2538</c:v>
                </c:pt>
                <c:pt idx="2339">
                  <c:v>2539</c:v>
                </c:pt>
                <c:pt idx="2340">
                  <c:v>2540</c:v>
                </c:pt>
                <c:pt idx="2341">
                  <c:v>2541</c:v>
                </c:pt>
                <c:pt idx="2342">
                  <c:v>2542</c:v>
                </c:pt>
                <c:pt idx="2343">
                  <c:v>2543</c:v>
                </c:pt>
                <c:pt idx="2344">
                  <c:v>2544</c:v>
                </c:pt>
                <c:pt idx="2345">
                  <c:v>2545</c:v>
                </c:pt>
                <c:pt idx="2346">
                  <c:v>2546</c:v>
                </c:pt>
                <c:pt idx="2347">
                  <c:v>2547</c:v>
                </c:pt>
                <c:pt idx="2348">
                  <c:v>2548</c:v>
                </c:pt>
                <c:pt idx="2349">
                  <c:v>2549</c:v>
                </c:pt>
                <c:pt idx="2350">
                  <c:v>2550</c:v>
                </c:pt>
                <c:pt idx="2351">
                  <c:v>2551</c:v>
                </c:pt>
                <c:pt idx="2352">
                  <c:v>2552</c:v>
                </c:pt>
                <c:pt idx="2353">
                  <c:v>2553</c:v>
                </c:pt>
                <c:pt idx="2354">
                  <c:v>2554</c:v>
                </c:pt>
                <c:pt idx="2355">
                  <c:v>2555</c:v>
                </c:pt>
                <c:pt idx="2356">
                  <c:v>2556</c:v>
                </c:pt>
                <c:pt idx="2357">
                  <c:v>2557</c:v>
                </c:pt>
                <c:pt idx="2358">
                  <c:v>2558</c:v>
                </c:pt>
                <c:pt idx="2359">
                  <c:v>2559</c:v>
                </c:pt>
                <c:pt idx="2360">
                  <c:v>2560</c:v>
                </c:pt>
                <c:pt idx="2361">
                  <c:v>2561</c:v>
                </c:pt>
                <c:pt idx="2362">
                  <c:v>2562</c:v>
                </c:pt>
                <c:pt idx="2363">
                  <c:v>2563</c:v>
                </c:pt>
                <c:pt idx="2364">
                  <c:v>2564</c:v>
                </c:pt>
                <c:pt idx="2365">
                  <c:v>2565</c:v>
                </c:pt>
                <c:pt idx="2366">
                  <c:v>2566</c:v>
                </c:pt>
                <c:pt idx="2367">
                  <c:v>2567</c:v>
                </c:pt>
                <c:pt idx="2368">
                  <c:v>2568</c:v>
                </c:pt>
                <c:pt idx="2369">
                  <c:v>2569</c:v>
                </c:pt>
                <c:pt idx="2370">
                  <c:v>2570</c:v>
                </c:pt>
                <c:pt idx="2371">
                  <c:v>2571</c:v>
                </c:pt>
                <c:pt idx="2372">
                  <c:v>2572</c:v>
                </c:pt>
                <c:pt idx="2373">
                  <c:v>2573</c:v>
                </c:pt>
                <c:pt idx="2374">
                  <c:v>2574</c:v>
                </c:pt>
                <c:pt idx="2375">
                  <c:v>2575</c:v>
                </c:pt>
                <c:pt idx="2376">
                  <c:v>2576</c:v>
                </c:pt>
                <c:pt idx="2377">
                  <c:v>2577</c:v>
                </c:pt>
                <c:pt idx="2378">
                  <c:v>2578</c:v>
                </c:pt>
                <c:pt idx="2379">
                  <c:v>2579</c:v>
                </c:pt>
                <c:pt idx="2380">
                  <c:v>2580</c:v>
                </c:pt>
                <c:pt idx="2381">
                  <c:v>2581</c:v>
                </c:pt>
                <c:pt idx="2382">
                  <c:v>2582</c:v>
                </c:pt>
                <c:pt idx="2383">
                  <c:v>2583</c:v>
                </c:pt>
                <c:pt idx="2384">
                  <c:v>2584</c:v>
                </c:pt>
                <c:pt idx="2385">
                  <c:v>2585</c:v>
                </c:pt>
                <c:pt idx="2386">
                  <c:v>2586</c:v>
                </c:pt>
                <c:pt idx="2387">
                  <c:v>2587</c:v>
                </c:pt>
                <c:pt idx="2388">
                  <c:v>2588</c:v>
                </c:pt>
                <c:pt idx="2389">
                  <c:v>2589</c:v>
                </c:pt>
                <c:pt idx="2390">
                  <c:v>2590</c:v>
                </c:pt>
                <c:pt idx="2391">
                  <c:v>2591</c:v>
                </c:pt>
                <c:pt idx="2392">
                  <c:v>2592</c:v>
                </c:pt>
                <c:pt idx="2393">
                  <c:v>2593</c:v>
                </c:pt>
                <c:pt idx="2394">
                  <c:v>2594</c:v>
                </c:pt>
                <c:pt idx="2395">
                  <c:v>2595</c:v>
                </c:pt>
                <c:pt idx="2396">
                  <c:v>2596</c:v>
                </c:pt>
                <c:pt idx="2397">
                  <c:v>2597</c:v>
                </c:pt>
                <c:pt idx="2398">
                  <c:v>2598</c:v>
                </c:pt>
                <c:pt idx="2399">
                  <c:v>2599</c:v>
                </c:pt>
                <c:pt idx="2400">
                  <c:v>2600</c:v>
                </c:pt>
                <c:pt idx="2401">
                  <c:v>2601</c:v>
                </c:pt>
                <c:pt idx="2402">
                  <c:v>2602</c:v>
                </c:pt>
                <c:pt idx="2403">
                  <c:v>2603</c:v>
                </c:pt>
                <c:pt idx="2404">
                  <c:v>2604</c:v>
                </c:pt>
                <c:pt idx="2405">
                  <c:v>2605</c:v>
                </c:pt>
                <c:pt idx="2406">
                  <c:v>2606</c:v>
                </c:pt>
                <c:pt idx="2407">
                  <c:v>2607</c:v>
                </c:pt>
                <c:pt idx="2408">
                  <c:v>2608</c:v>
                </c:pt>
                <c:pt idx="2409">
                  <c:v>2609</c:v>
                </c:pt>
                <c:pt idx="2410">
                  <c:v>2610</c:v>
                </c:pt>
                <c:pt idx="2411">
                  <c:v>2611</c:v>
                </c:pt>
                <c:pt idx="2412">
                  <c:v>2612</c:v>
                </c:pt>
                <c:pt idx="2413">
                  <c:v>2613</c:v>
                </c:pt>
                <c:pt idx="2414">
                  <c:v>2614</c:v>
                </c:pt>
                <c:pt idx="2415">
                  <c:v>2615</c:v>
                </c:pt>
                <c:pt idx="2416">
                  <c:v>2616</c:v>
                </c:pt>
                <c:pt idx="2417">
                  <c:v>2617</c:v>
                </c:pt>
                <c:pt idx="2418">
                  <c:v>2618</c:v>
                </c:pt>
                <c:pt idx="2419">
                  <c:v>2619</c:v>
                </c:pt>
                <c:pt idx="2420">
                  <c:v>2620</c:v>
                </c:pt>
                <c:pt idx="2421">
                  <c:v>2621</c:v>
                </c:pt>
                <c:pt idx="2422">
                  <c:v>2622</c:v>
                </c:pt>
                <c:pt idx="2423">
                  <c:v>2623</c:v>
                </c:pt>
                <c:pt idx="2424">
                  <c:v>2624</c:v>
                </c:pt>
                <c:pt idx="2425">
                  <c:v>2625</c:v>
                </c:pt>
                <c:pt idx="2426">
                  <c:v>2626</c:v>
                </c:pt>
                <c:pt idx="2427">
                  <c:v>2627</c:v>
                </c:pt>
                <c:pt idx="2428">
                  <c:v>2628</c:v>
                </c:pt>
                <c:pt idx="2429">
                  <c:v>2629</c:v>
                </c:pt>
                <c:pt idx="2430">
                  <c:v>2630</c:v>
                </c:pt>
                <c:pt idx="2431">
                  <c:v>2631</c:v>
                </c:pt>
                <c:pt idx="2432">
                  <c:v>2632</c:v>
                </c:pt>
                <c:pt idx="2433">
                  <c:v>2633</c:v>
                </c:pt>
                <c:pt idx="2434">
                  <c:v>2634</c:v>
                </c:pt>
                <c:pt idx="2435">
                  <c:v>2635</c:v>
                </c:pt>
                <c:pt idx="2436">
                  <c:v>2636</c:v>
                </c:pt>
                <c:pt idx="2437">
                  <c:v>2637</c:v>
                </c:pt>
                <c:pt idx="2438">
                  <c:v>2638</c:v>
                </c:pt>
                <c:pt idx="2439">
                  <c:v>2639</c:v>
                </c:pt>
                <c:pt idx="2440">
                  <c:v>2640</c:v>
                </c:pt>
                <c:pt idx="2441">
                  <c:v>2641</c:v>
                </c:pt>
                <c:pt idx="2442">
                  <c:v>2642</c:v>
                </c:pt>
                <c:pt idx="2443">
                  <c:v>2643</c:v>
                </c:pt>
                <c:pt idx="2444">
                  <c:v>2644</c:v>
                </c:pt>
                <c:pt idx="2445">
                  <c:v>2645</c:v>
                </c:pt>
                <c:pt idx="2446">
                  <c:v>2646</c:v>
                </c:pt>
                <c:pt idx="2447">
                  <c:v>2647</c:v>
                </c:pt>
                <c:pt idx="2448">
                  <c:v>2648</c:v>
                </c:pt>
                <c:pt idx="2449">
                  <c:v>2649</c:v>
                </c:pt>
                <c:pt idx="2450">
                  <c:v>2650</c:v>
                </c:pt>
                <c:pt idx="2451">
                  <c:v>2651</c:v>
                </c:pt>
                <c:pt idx="2452">
                  <c:v>2652</c:v>
                </c:pt>
                <c:pt idx="2453">
                  <c:v>2653</c:v>
                </c:pt>
                <c:pt idx="2454">
                  <c:v>2654</c:v>
                </c:pt>
                <c:pt idx="2455">
                  <c:v>2655</c:v>
                </c:pt>
                <c:pt idx="2456">
                  <c:v>2656</c:v>
                </c:pt>
                <c:pt idx="2457">
                  <c:v>2657</c:v>
                </c:pt>
                <c:pt idx="2458">
                  <c:v>2658</c:v>
                </c:pt>
                <c:pt idx="2459">
                  <c:v>2659</c:v>
                </c:pt>
                <c:pt idx="2460">
                  <c:v>2660</c:v>
                </c:pt>
                <c:pt idx="2461">
                  <c:v>2661</c:v>
                </c:pt>
                <c:pt idx="2462">
                  <c:v>2662</c:v>
                </c:pt>
                <c:pt idx="2463">
                  <c:v>2663</c:v>
                </c:pt>
                <c:pt idx="2464">
                  <c:v>2664</c:v>
                </c:pt>
                <c:pt idx="2465">
                  <c:v>2665</c:v>
                </c:pt>
                <c:pt idx="2466">
                  <c:v>2666</c:v>
                </c:pt>
                <c:pt idx="2467">
                  <c:v>2667</c:v>
                </c:pt>
                <c:pt idx="2468">
                  <c:v>2668</c:v>
                </c:pt>
                <c:pt idx="2469">
                  <c:v>2669</c:v>
                </c:pt>
                <c:pt idx="2470">
                  <c:v>2670</c:v>
                </c:pt>
                <c:pt idx="2471">
                  <c:v>2671</c:v>
                </c:pt>
                <c:pt idx="2472">
                  <c:v>2672</c:v>
                </c:pt>
                <c:pt idx="2473">
                  <c:v>2673</c:v>
                </c:pt>
                <c:pt idx="2474">
                  <c:v>2674</c:v>
                </c:pt>
                <c:pt idx="2475">
                  <c:v>2675</c:v>
                </c:pt>
                <c:pt idx="2476">
                  <c:v>2676</c:v>
                </c:pt>
                <c:pt idx="2477">
                  <c:v>2677</c:v>
                </c:pt>
                <c:pt idx="2478">
                  <c:v>2678</c:v>
                </c:pt>
                <c:pt idx="2479">
                  <c:v>2679</c:v>
                </c:pt>
                <c:pt idx="2480">
                  <c:v>2680</c:v>
                </c:pt>
                <c:pt idx="2481">
                  <c:v>2681</c:v>
                </c:pt>
                <c:pt idx="2482">
                  <c:v>2682</c:v>
                </c:pt>
                <c:pt idx="2483">
                  <c:v>2683</c:v>
                </c:pt>
                <c:pt idx="2484">
                  <c:v>2684</c:v>
                </c:pt>
                <c:pt idx="2485">
                  <c:v>2685</c:v>
                </c:pt>
                <c:pt idx="2486">
                  <c:v>2686</c:v>
                </c:pt>
                <c:pt idx="2487">
                  <c:v>2687</c:v>
                </c:pt>
                <c:pt idx="2488">
                  <c:v>2688</c:v>
                </c:pt>
                <c:pt idx="2489">
                  <c:v>2689</c:v>
                </c:pt>
                <c:pt idx="2490">
                  <c:v>2690</c:v>
                </c:pt>
                <c:pt idx="2491">
                  <c:v>2691</c:v>
                </c:pt>
                <c:pt idx="2492">
                  <c:v>2692</c:v>
                </c:pt>
                <c:pt idx="2493">
                  <c:v>2693</c:v>
                </c:pt>
                <c:pt idx="2494">
                  <c:v>2694</c:v>
                </c:pt>
                <c:pt idx="2495">
                  <c:v>2695</c:v>
                </c:pt>
                <c:pt idx="2496">
                  <c:v>2696</c:v>
                </c:pt>
                <c:pt idx="2497">
                  <c:v>2697</c:v>
                </c:pt>
                <c:pt idx="2498">
                  <c:v>2698</c:v>
                </c:pt>
                <c:pt idx="2499">
                  <c:v>2699</c:v>
                </c:pt>
                <c:pt idx="2500">
                  <c:v>2700</c:v>
                </c:pt>
                <c:pt idx="2501">
                  <c:v>2701</c:v>
                </c:pt>
                <c:pt idx="2502">
                  <c:v>2702</c:v>
                </c:pt>
                <c:pt idx="2503">
                  <c:v>2703</c:v>
                </c:pt>
                <c:pt idx="2504">
                  <c:v>2704</c:v>
                </c:pt>
                <c:pt idx="2505">
                  <c:v>2705</c:v>
                </c:pt>
                <c:pt idx="2506">
                  <c:v>2706</c:v>
                </c:pt>
                <c:pt idx="2507">
                  <c:v>2707</c:v>
                </c:pt>
                <c:pt idx="2508">
                  <c:v>2708</c:v>
                </c:pt>
                <c:pt idx="2509">
                  <c:v>2709</c:v>
                </c:pt>
                <c:pt idx="2510">
                  <c:v>2710</c:v>
                </c:pt>
                <c:pt idx="2511">
                  <c:v>2711</c:v>
                </c:pt>
                <c:pt idx="2512">
                  <c:v>2712</c:v>
                </c:pt>
                <c:pt idx="2513">
                  <c:v>2713</c:v>
                </c:pt>
                <c:pt idx="2514">
                  <c:v>2714</c:v>
                </c:pt>
                <c:pt idx="2515">
                  <c:v>2715</c:v>
                </c:pt>
                <c:pt idx="2516">
                  <c:v>2716</c:v>
                </c:pt>
                <c:pt idx="2517">
                  <c:v>2717</c:v>
                </c:pt>
                <c:pt idx="2518">
                  <c:v>2718</c:v>
                </c:pt>
                <c:pt idx="2519">
                  <c:v>2719</c:v>
                </c:pt>
                <c:pt idx="2520">
                  <c:v>2720</c:v>
                </c:pt>
                <c:pt idx="2521">
                  <c:v>2721</c:v>
                </c:pt>
                <c:pt idx="2522">
                  <c:v>2722</c:v>
                </c:pt>
                <c:pt idx="2523">
                  <c:v>2723</c:v>
                </c:pt>
                <c:pt idx="2524">
                  <c:v>2724</c:v>
                </c:pt>
                <c:pt idx="2525">
                  <c:v>2725</c:v>
                </c:pt>
                <c:pt idx="2526">
                  <c:v>2726</c:v>
                </c:pt>
                <c:pt idx="2527">
                  <c:v>2727</c:v>
                </c:pt>
                <c:pt idx="2528">
                  <c:v>2728</c:v>
                </c:pt>
                <c:pt idx="2529">
                  <c:v>2729</c:v>
                </c:pt>
                <c:pt idx="2530">
                  <c:v>2730</c:v>
                </c:pt>
                <c:pt idx="2531">
                  <c:v>2731</c:v>
                </c:pt>
                <c:pt idx="2532">
                  <c:v>2732</c:v>
                </c:pt>
                <c:pt idx="2533">
                  <c:v>2733</c:v>
                </c:pt>
                <c:pt idx="2534">
                  <c:v>2734</c:v>
                </c:pt>
                <c:pt idx="2535">
                  <c:v>2735</c:v>
                </c:pt>
                <c:pt idx="2536">
                  <c:v>2736</c:v>
                </c:pt>
                <c:pt idx="2537">
                  <c:v>2737</c:v>
                </c:pt>
                <c:pt idx="2538">
                  <c:v>2738</c:v>
                </c:pt>
                <c:pt idx="2539">
                  <c:v>2739</c:v>
                </c:pt>
                <c:pt idx="2540">
                  <c:v>2740</c:v>
                </c:pt>
                <c:pt idx="2541">
                  <c:v>2741</c:v>
                </c:pt>
                <c:pt idx="2542">
                  <c:v>2742</c:v>
                </c:pt>
                <c:pt idx="2543">
                  <c:v>2743</c:v>
                </c:pt>
                <c:pt idx="2544">
                  <c:v>2744</c:v>
                </c:pt>
                <c:pt idx="2545">
                  <c:v>2745</c:v>
                </c:pt>
                <c:pt idx="2546">
                  <c:v>2746</c:v>
                </c:pt>
                <c:pt idx="2547">
                  <c:v>2747</c:v>
                </c:pt>
                <c:pt idx="2548">
                  <c:v>2748</c:v>
                </c:pt>
                <c:pt idx="2549">
                  <c:v>2749</c:v>
                </c:pt>
                <c:pt idx="2550">
                  <c:v>2750</c:v>
                </c:pt>
                <c:pt idx="2551">
                  <c:v>2751</c:v>
                </c:pt>
                <c:pt idx="2552">
                  <c:v>2752</c:v>
                </c:pt>
                <c:pt idx="2553">
                  <c:v>2753</c:v>
                </c:pt>
                <c:pt idx="2554">
                  <c:v>2754</c:v>
                </c:pt>
                <c:pt idx="2555">
                  <c:v>2755</c:v>
                </c:pt>
                <c:pt idx="2556">
                  <c:v>2756</c:v>
                </c:pt>
                <c:pt idx="2557">
                  <c:v>2757</c:v>
                </c:pt>
                <c:pt idx="2558">
                  <c:v>2758</c:v>
                </c:pt>
                <c:pt idx="2559">
                  <c:v>2759</c:v>
                </c:pt>
                <c:pt idx="2560">
                  <c:v>2760</c:v>
                </c:pt>
                <c:pt idx="2561">
                  <c:v>2761</c:v>
                </c:pt>
                <c:pt idx="2562">
                  <c:v>2762</c:v>
                </c:pt>
                <c:pt idx="2563">
                  <c:v>2763</c:v>
                </c:pt>
                <c:pt idx="2564">
                  <c:v>2764</c:v>
                </c:pt>
                <c:pt idx="2565">
                  <c:v>2765</c:v>
                </c:pt>
                <c:pt idx="2566">
                  <c:v>2766</c:v>
                </c:pt>
                <c:pt idx="2567">
                  <c:v>2767</c:v>
                </c:pt>
                <c:pt idx="2568">
                  <c:v>2768</c:v>
                </c:pt>
                <c:pt idx="2569">
                  <c:v>2769</c:v>
                </c:pt>
                <c:pt idx="2570">
                  <c:v>2770</c:v>
                </c:pt>
                <c:pt idx="2571">
                  <c:v>2771</c:v>
                </c:pt>
                <c:pt idx="2572">
                  <c:v>2772</c:v>
                </c:pt>
                <c:pt idx="2573">
                  <c:v>2773</c:v>
                </c:pt>
                <c:pt idx="2574">
                  <c:v>2774</c:v>
                </c:pt>
                <c:pt idx="2575">
                  <c:v>2775</c:v>
                </c:pt>
                <c:pt idx="2576">
                  <c:v>2776</c:v>
                </c:pt>
                <c:pt idx="2577">
                  <c:v>2777</c:v>
                </c:pt>
                <c:pt idx="2578">
                  <c:v>2778</c:v>
                </c:pt>
                <c:pt idx="2579">
                  <c:v>2779</c:v>
                </c:pt>
                <c:pt idx="2580">
                  <c:v>2780</c:v>
                </c:pt>
                <c:pt idx="2581">
                  <c:v>2781</c:v>
                </c:pt>
                <c:pt idx="2582">
                  <c:v>2782</c:v>
                </c:pt>
                <c:pt idx="2583">
                  <c:v>2783</c:v>
                </c:pt>
                <c:pt idx="2584">
                  <c:v>2784</c:v>
                </c:pt>
                <c:pt idx="2585">
                  <c:v>2785</c:v>
                </c:pt>
                <c:pt idx="2586">
                  <c:v>2786</c:v>
                </c:pt>
                <c:pt idx="2587">
                  <c:v>2787</c:v>
                </c:pt>
                <c:pt idx="2588">
                  <c:v>2788</c:v>
                </c:pt>
                <c:pt idx="2589">
                  <c:v>2789</c:v>
                </c:pt>
                <c:pt idx="2590">
                  <c:v>2790</c:v>
                </c:pt>
                <c:pt idx="2591">
                  <c:v>2791</c:v>
                </c:pt>
                <c:pt idx="2592">
                  <c:v>2792</c:v>
                </c:pt>
                <c:pt idx="2593">
                  <c:v>2793</c:v>
                </c:pt>
                <c:pt idx="2594">
                  <c:v>2794</c:v>
                </c:pt>
                <c:pt idx="2595">
                  <c:v>2795</c:v>
                </c:pt>
                <c:pt idx="2596">
                  <c:v>2796</c:v>
                </c:pt>
                <c:pt idx="2597">
                  <c:v>2797</c:v>
                </c:pt>
                <c:pt idx="2598">
                  <c:v>2798</c:v>
                </c:pt>
                <c:pt idx="2599">
                  <c:v>2799</c:v>
                </c:pt>
                <c:pt idx="2600">
                  <c:v>2800</c:v>
                </c:pt>
                <c:pt idx="2601">
                  <c:v>2801</c:v>
                </c:pt>
                <c:pt idx="2602">
                  <c:v>2802</c:v>
                </c:pt>
                <c:pt idx="2603">
                  <c:v>2803</c:v>
                </c:pt>
                <c:pt idx="2604">
                  <c:v>2804</c:v>
                </c:pt>
                <c:pt idx="2605">
                  <c:v>2805</c:v>
                </c:pt>
                <c:pt idx="2606">
                  <c:v>2806</c:v>
                </c:pt>
                <c:pt idx="2607">
                  <c:v>2807</c:v>
                </c:pt>
                <c:pt idx="2608">
                  <c:v>2808</c:v>
                </c:pt>
                <c:pt idx="2609">
                  <c:v>2809</c:v>
                </c:pt>
                <c:pt idx="2610">
                  <c:v>2810</c:v>
                </c:pt>
                <c:pt idx="2611">
                  <c:v>2811</c:v>
                </c:pt>
                <c:pt idx="2612">
                  <c:v>2812</c:v>
                </c:pt>
                <c:pt idx="2613">
                  <c:v>2813</c:v>
                </c:pt>
                <c:pt idx="2614">
                  <c:v>2814</c:v>
                </c:pt>
                <c:pt idx="2615">
                  <c:v>2815</c:v>
                </c:pt>
                <c:pt idx="2616">
                  <c:v>2816</c:v>
                </c:pt>
                <c:pt idx="2617">
                  <c:v>2817</c:v>
                </c:pt>
                <c:pt idx="2618">
                  <c:v>2818</c:v>
                </c:pt>
                <c:pt idx="2619">
                  <c:v>2819</c:v>
                </c:pt>
                <c:pt idx="2620">
                  <c:v>2820</c:v>
                </c:pt>
                <c:pt idx="2621">
                  <c:v>2821</c:v>
                </c:pt>
                <c:pt idx="2622">
                  <c:v>2822</c:v>
                </c:pt>
                <c:pt idx="2623">
                  <c:v>2823</c:v>
                </c:pt>
                <c:pt idx="2624">
                  <c:v>2824</c:v>
                </c:pt>
                <c:pt idx="2625">
                  <c:v>2825</c:v>
                </c:pt>
                <c:pt idx="2626">
                  <c:v>2826</c:v>
                </c:pt>
                <c:pt idx="2627">
                  <c:v>2827</c:v>
                </c:pt>
                <c:pt idx="2628">
                  <c:v>2828</c:v>
                </c:pt>
                <c:pt idx="2629">
                  <c:v>2829</c:v>
                </c:pt>
                <c:pt idx="2630">
                  <c:v>2830</c:v>
                </c:pt>
                <c:pt idx="2631">
                  <c:v>2831</c:v>
                </c:pt>
                <c:pt idx="2632">
                  <c:v>2832</c:v>
                </c:pt>
                <c:pt idx="2633">
                  <c:v>2833</c:v>
                </c:pt>
                <c:pt idx="2634">
                  <c:v>2834</c:v>
                </c:pt>
                <c:pt idx="2635">
                  <c:v>2835</c:v>
                </c:pt>
                <c:pt idx="2636">
                  <c:v>2836</c:v>
                </c:pt>
                <c:pt idx="2637">
                  <c:v>2837</c:v>
                </c:pt>
                <c:pt idx="2638">
                  <c:v>2838</c:v>
                </c:pt>
                <c:pt idx="2639">
                  <c:v>2839</c:v>
                </c:pt>
                <c:pt idx="2640">
                  <c:v>2840</c:v>
                </c:pt>
                <c:pt idx="2641">
                  <c:v>2841</c:v>
                </c:pt>
                <c:pt idx="2642">
                  <c:v>2842</c:v>
                </c:pt>
                <c:pt idx="2643">
                  <c:v>2843</c:v>
                </c:pt>
                <c:pt idx="2644">
                  <c:v>2844</c:v>
                </c:pt>
                <c:pt idx="2645">
                  <c:v>2845</c:v>
                </c:pt>
                <c:pt idx="2646">
                  <c:v>2846</c:v>
                </c:pt>
                <c:pt idx="2647">
                  <c:v>2847</c:v>
                </c:pt>
                <c:pt idx="2648">
                  <c:v>2848</c:v>
                </c:pt>
                <c:pt idx="2649">
                  <c:v>2849</c:v>
                </c:pt>
                <c:pt idx="2650">
                  <c:v>2850</c:v>
                </c:pt>
                <c:pt idx="2651">
                  <c:v>2851</c:v>
                </c:pt>
                <c:pt idx="2652">
                  <c:v>2852</c:v>
                </c:pt>
                <c:pt idx="2653">
                  <c:v>2853</c:v>
                </c:pt>
                <c:pt idx="2654">
                  <c:v>2854</c:v>
                </c:pt>
                <c:pt idx="2655">
                  <c:v>2855</c:v>
                </c:pt>
                <c:pt idx="2656">
                  <c:v>2856</c:v>
                </c:pt>
                <c:pt idx="2657">
                  <c:v>2857</c:v>
                </c:pt>
                <c:pt idx="2658">
                  <c:v>2858</c:v>
                </c:pt>
                <c:pt idx="2659">
                  <c:v>2859</c:v>
                </c:pt>
                <c:pt idx="2660">
                  <c:v>2860</c:v>
                </c:pt>
                <c:pt idx="2661">
                  <c:v>2861</c:v>
                </c:pt>
                <c:pt idx="2662">
                  <c:v>2862</c:v>
                </c:pt>
                <c:pt idx="2663">
                  <c:v>2863</c:v>
                </c:pt>
                <c:pt idx="2664">
                  <c:v>2864</c:v>
                </c:pt>
                <c:pt idx="2665">
                  <c:v>2865</c:v>
                </c:pt>
                <c:pt idx="2666">
                  <c:v>2866</c:v>
                </c:pt>
                <c:pt idx="2667">
                  <c:v>2867</c:v>
                </c:pt>
                <c:pt idx="2668">
                  <c:v>2868</c:v>
                </c:pt>
                <c:pt idx="2669">
                  <c:v>2869</c:v>
                </c:pt>
                <c:pt idx="2670">
                  <c:v>2870</c:v>
                </c:pt>
                <c:pt idx="2671">
                  <c:v>2871</c:v>
                </c:pt>
                <c:pt idx="2672">
                  <c:v>2872</c:v>
                </c:pt>
                <c:pt idx="2673">
                  <c:v>2873</c:v>
                </c:pt>
                <c:pt idx="2674">
                  <c:v>2874</c:v>
                </c:pt>
                <c:pt idx="2675">
                  <c:v>2875</c:v>
                </c:pt>
                <c:pt idx="2676">
                  <c:v>2876</c:v>
                </c:pt>
                <c:pt idx="2677">
                  <c:v>2877</c:v>
                </c:pt>
                <c:pt idx="2678">
                  <c:v>2878</c:v>
                </c:pt>
                <c:pt idx="2679">
                  <c:v>2879</c:v>
                </c:pt>
                <c:pt idx="2680">
                  <c:v>2880</c:v>
                </c:pt>
                <c:pt idx="2681">
                  <c:v>2881</c:v>
                </c:pt>
                <c:pt idx="2682">
                  <c:v>2882</c:v>
                </c:pt>
                <c:pt idx="2683">
                  <c:v>2883</c:v>
                </c:pt>
                <c:pt idx="2684">
                  <c:v>2884</c:v>
                </c:pt>
                <c:pt idx="2685">
                  <c:v>2885</c:v>
                </c:pt>
                <c:pt idx="2686">
                  <c:v>2886</c:v>
                </c:pt>
                <c:pt idx="2687">
                  <c:v>2887</c:v>
                </c:pt>
                <c:pt idx="2688">
                  <c:v>2888</c:v>
                </c:pt>
                <c:pt idx="2689">
                  <c:v>2889</c:v>
                </c:pt>
                <c:pt idx="2690">
                  <c:v>2890</c:v>
                </c:pt>
                <c:pt idx="2691">
                  <c:v>2891</c:v>
                </c:pt>
                <c:pt idx="2692">
                  <c:v>2892</c:v>
                </c:pt>
                <c:pt idx="2693">
                  <c:v>2893</c:v>
                </c:pt>
                <c:pt idx="2694">
                  <c:v>2894</c:v>
                </c:pt>
                <c:pt idx="2695">
                  <c:v>2895</c:v>
                </c:pt>
                <c:pt idx="2696">
                  <c:v>2896</c:v>
                </c:pt>
                <c:pt idx="2697">
                  <c:v>2897</c:v>
                </c:pt>
                <c:pt idx="2698">
                  <c:v>2898</c:v>
                </c:pt>
                <c:pt idx="2699">
                  <c:v>2899</c:v>
                </c:pt>
                <c:pt idx="2700">
                  <c:v>2900</c:v>
                </c:pt>
                <c:pt idx="2701">
                  <c:v>2901</c:v>
                </c:pt>
                <c:pt idx="2702">
                  <c:v>2902</c:v>
                </c:pt>
                <c:pt idx="2703">
                  <c:v>2903</c:v>
                </c:pt>
                <c:pt idx="2704">
                  <c:v>2904</c:v>
                </c:pt>
                <c:pt idx="2705">
                  <c:v>2905</c:v>
                </c:pt>
                <c:pt idx="2706">
                  <c:v>2906</c:v>
                </c:pt>
                <c:pt idx="2707">
                  <c:v>2907</c:v>
                </c:pt>
                <c:pt idx="2708">
                  <c:v>2908</c:v>
                </c:pt>
                <c:pt idx="2709">
                  <c:v>2909</c:v>
                </c:pt>
                <c:pt idx="2710">
                  <c:v>2910</c:v>
                </c:pt>
                <c:pt idx="2711">
                  <c:v>2911</c:v>
                </c:pt>
                <c:pt idx="2712">
                  <c:v>2912</c:v>
                </c:pt>
                <c:pt idx="2713">
                  <c:v>2913</c:v>
                </c:pt>
                <c:pt idx="2714">
                  <c:v>2914</c:v>
                </c:pt>
                <c:pt idx="2715">
                  <c:v>2915</c:v>
                </c:pt>
                <c:pt idx="2716">
                  <c:v>2916</c:v>
                </c:pt>
                <c:pt idx="2717">
                  <c:v>2917</c:v>
                </c:pt>
                <c:pt idx="2718">
                  <c:v>2918</c:v>
                </c:pt>
                <c:pt idx="2719">
                  <c:v>2919</c:v>
                </c:pt>
                <c:pt idx="2720">
                  <c:v>2920</c:v>
                </c:pt>
                <c:pt idx="2721">
                  <c:v>2921</c:v>
                </c:pt>
                <c:pt idx="2722">
                  <c:v>2922</c:v>
                </c:pt>
                <c:pt idx="2723">
                  <c:v>2923</c:v>
                </c:pt>
                <c:pt idx="2724">
                  <c:v>2924</c:v>
                </c:pt>
                <c:pt idx="2725">
                  <c:v>2925</c:v>
                </c:pt>
                <c:pt idx="2726">
                  <c:v>2926</c:v>
                </c:pt>
                <c:pt idx="2727">
                  <c:v>2927</c:v>
                </c:pt>
                <c:pt idx="2728">
                  <c:v>2928</c:v>
                </c:pt>
                <c:pt idx="2729">
                  <c:v>2929</c:v>
                </c:pt>
                <c:pt idx="2730">
                  <c:v>2930</c:v>
                </c:pt>
                <c:pt idx="2731">
                  <c:v>2931</c:v>
                </c:pt>
                <c:pt idx="2732">
                  <c:v>2932</c:v>
                </c:pt>
                <c:pt idx="2733">
                  <c:v>2933</c:v>
                </c:pt>
                <c:pt idx="2734">
                  <c:v>2934</c:v>
                </c:pt>
                <c:pt idx="2735">
                  <c:v>2935</c:v>
                </c:pt>
                <c:pt idx="2736">
                  <c:v>2936</c:v>
                </c:pt>
                <c:pt idx="2737">
                  <c:v>2937</c:v>
                </c:pt>
                <c:pt idx="2738">
                  <c:v>2938</c:v>
                </c:pt>
                <c:pt idx="2739">
                  <c:v>2939</c:v>
                </c:pt>
                <c:pt idx="2740">
                  <c:v>2940</c:v>
                </c:pt>
                <c:pt idx="2741">
                  <c:v>2941</c:v>
                </c:pt>
                <c:pt idx="2742">
                  <c:v>2942</c:v>
                </c:pt>
                <c:pt idx="2743">
                  <c:v>2943</c:v>
                </c:pt>
                <c:pt idx="2744">
                  <c:v>2944</c:v>
                </c:pt>
                <c:pt idx="2745">
                  <c:v>2945</c:v>
                </c:pt>
                <c:pt idx="2746">
                  <c:v>2946</c:v>
                </c:pt>
                <c:pt idx="2747">
                  <c:v>2947</c:v>
                </c:pt>
                <c:pt idx="2748">
                  <c:v>2948</c:v>
                </c:pt>
                <c:pt idx="2749">
                  <c:v>2949</c:v>
                </c:pt>
                <c:pt idx="2750">
                  <c:v>2950</c:v>
                </c:pt>
                <c:pt idx="2751">
                  <c:v>2951</c:v>
                </c:pt>
                <c:pt idx="2752">
                  <c:v>2952</c:v>
                </c:pt>
                <c:pt idx="2753">
                  <c:v>2953</c:v>
                </c:pt>
                <c:pt idx="2754">
                  <c:v>2954</c:v>
                </c:pt>
                <c:pt idx="2755">
                  <c:v>2955</c:v>
                </c:pt>
                <c:pt idx="2756">
                  <c:v>2956</c:v>
                </c:pt>
                <c:pt idx="2757">
                  <c:v>2957</c:v>
                </c:pt>
                <c:pt idx="2758">
                  <c:v>2958</c:v>
                </c:pt>
                <c:pt idx="2759">
                  <c:v>2959</c:v>
                </c:pt>
                <c:pt idx="2760">
                  <c:v>2960</c:v>
                </c:pt>
                <c:pt idx="2761">
                  <c:v>2961</c:v>
                </c:pt>
                <c:pt idx="2762">
                  <c:v>2962</c:v>
                </c:pt>
                <c:pt idx="2763">
                  <c:v>2963</c:v>
                </c:pt>
                <c:pt idx="2764">
                  <c:v>2964</c:v>
                </c:pt>
                <c:pt idx="2765">
                  <c:v>2965</c:v>
                </c:pt>
                <c:pt idx="2766">
                  <c:v>2966</c:v>
                </c:pt>
                <c:pt idx="2767">
                  <c:v>2967</c:v>
                </c:pt>
                <c:pt idx="2768">
                  <c:v>2968</c:v>
                </c:pt>
                <c:pt idx="2769">
                  <c:v>2969</c:v>
                </c:pt>
                <c:pt idx="2770">
                  <c:v>2970</c:v>
                </c:pt>
                <c:pt idx="2771">
                  <c:v>2971</c:v>
                </c:pt>
                <c:pt idx="2772">
                  <c:v>2972</c:v>
                </c:pt>
                <c:pt idx="2773">
                  <c:v>2973</c:v>
                </c:pt>
                <c:pt idx="2774">
                  <c:v>2974</c:v>
                </c:pt>
                <c:pt idx="2775">
                  <c:v>2975</c:v>
                </c:pt>
                <c:pt idx="2776">
                  <c:v>2976</c:v>
                </c:pt>
                <c:pt idx="2777">
                  <c:v>2977</c:v>
                </c:pt>
                <c:pt idx="2778">
                  <c:v>2978</c:v>
                </c:pt>
                <c:pt idx="2779">
                  <c:v>2979</c:v>
                </c:pt>
                <c:pt idx="2780">
                  <c:v>2980</c:v>
                </c:pt>
                <c:pt idx="2781">
                  <c:v>2981</c:v>
                </c:pt>
                <c:pt idx="2782">
                  <c:v>2982</c:v>
                </c:pt>
                <c:pt idx="2783">
                  <c:v>2983</c:v>
                </c:pt>
                <c:pt idx="2784">
                  <c:v>2984</c:v>
                </c:pt>
                <c:pt idx="2785">
                  <c:v>2985</c:v>
                </c:pt>
                <c:pt idx="2786">
                  <c:v>2986</c:v>
                </c:pt>
                <c:pt idx="2787">
                  <c:v>2987</c:v>
                </c:pt>
                <c:pt idx="2788">
                  <c:v>2988</c:v>
                </c:pt>
                <c:pt idx="2789">
                  <c:v>2989</c:v>
                </c:pt>
                <c:pt idx="2790">
                  <c:v>2990</c:v>
                </c:pt>
                <c:pt idx="2791">
                  <c:v>2991</c:v>
                </c:pt>
                <c:pt idx="2792">
                  <c:v>2992</c:v>
                </c:pt>
                <c:pt idx="2793">
                  <c:v>2993</c:v>
                </c:pt>
                <c:pt idx="2794">
                  <c:v>2994</c:v>
                </c:pt>
                <c:pt idx="2795">
                  <c:v>2995</c:v>
                </c:pt>
                <c:pt idx="2796">
                  <c:v>2996</c:v>
                </c:pt>
                <c:pt idx="2797">
                  <c:v>2997</c:v>
                </c:pt>
                <c:pt idx="2798">
                  <c:v>2998</c:v>
                </c:pt>
                <c:pt idx="2799">
                  <c:v>2999</c:v>
                </c:pt>
                <c:pt idx="2800">
                  <c:v>3000</c:v>
                </c:pt>
                <c:pt idx="2801">
                  <c:v>3001</c:v>
                </c:pt>
                <c:pt idx="2802">
                  <c:v>3002</c:v>
                </c:pt>
                <c:pt idx="2803">
                  <c:v>3003</c:v>
                </c:pt>
                <c:pt idx="2804">
                  <c:v>3004</c:v>
                </c:pt>
                <c:pt idx="2805">
                  <c:v>3005</c:v>
                </c:pt>
                <c:pt idx="2806">
                  <c:v>3006</c:v>
                </c:pt>
                <c:pt idx="2807">
                  <c:v>3007</c:v>
                </c:pt>
                <c:pt idx="2808">
                  <c:v>3008</c:v>
                </c:pt>
                <c:pt idx="2809">
                  <c:v>3009</c:v>
                </c:pt>
                <c:pt idx="2810">
                  <c:v>3010</c:v>
                </c:pt>
                <c:pt idx="2811">
                  <c:v>3011</c:v>
                </c:pt>
                <c:pt idx="2812">
                  <c:v>3012</c:v>
                </c:pt>
                <c:pt idx="2813">
                  <c:v>3013</c:v>
                </c:pt>
                <c:pt idx="2814">
                  <c:v>3014</c:v>
                </c:pt>
                <c:pt idx="2815">
                  <c:v>3015</c:v>
                </c:pt>
                <c:pt idx="2816">
                  <c:v>3016</c:v>
                </c:pt>
                <c:pt idx="2817">
                  <c:v>3017</c:v>
                </c:pt>
                <c:pt idx="2818">
                  <c:v>3018</c:v>
                </c:pt>
                <c:pt idx="2819">
                  <c:v>3019</c:v>
                </c:pt>
                <c:pt idx="2820">
                  <c:v>3020</c:v>
                </c:pt>
                <c:pt idx="2821">
                  <c:v>3021</c:v>
                </c:pt>
                <c:pt idx="2822">
                  <c:v>3022</c:v>
                </c:pt>
                <c:pt idx="2823">
                  <c:v>3023</c:v>
                </c:pt>
                <c:pt idx="2824">
                  <c:v>3024</c:v>
                </c:pt>
                <c:pt idx="2825">
                  <c:v>3025</c:v>
                </c:pt>
                <c:pt idx="2826">
                  <c:v>3026</c:v>
                </c:pt>
                <c:pt idx="2827">
                  <c:v>3027</c:v>
                </c:pt>
                <c:pt idx="2828">
                  <c:v>3028</c:v>
                </c:pt>
                <c:pt idx="2829">
                  <c:v>3029</c:v>
                </c:pt>
                <c:pt idx="2830">
                  <c:v>3030</c:v>
                </c:pt>
                <c:pt idx="2831">
                  <c:v>3031</c:v>
                </c:pt>
                <c:pt idx="2832">
                  <c:v>3032</c:v>
                </c:pt>
                <c:pt idx="2833">
                  <c:v>3033</c:v>
                </c:pt>
                <c:pt idx="2834">
                  <c:v>3034</c:v>
                </c:pt>
                <c:pt idx="2835">
                  <c:v>3035</c:v>
                </c:pt>
                <c:pt idx="2836">
                  <c:v>3036</c:v>
                </c:pt>
                <c:pt idx="2837">
                  <c:v>3037</c:v>
                </c:pt>
                <c:pt idx="2838">
                  <c:v>3038</c:v>
                </c:pt>
                <c:pt idx="2839">
                  <c:v>3039</c:v>
                </c:pt>
                <c:pt idx="2840">
                  <c:v>3040</c:v>
                </c:pt>
                <c:pt idx="2841">
                  <c:v>3041</c:v>
                </c:pt>
                <c:pt idx="2842">
                  <c:v>3042</c:v>
                </c:pt>
                <c:pt idx="2843">
                  <c:v>3043</c:v>
                </c:pt>
                <c:pt idx="2844">
                  <c:v>3044</c:v>
                </c:pt>
                <c:pt idx="2845">
                  <c:v>3045</c:v>
                </c:pt>
                <c:pt idx="2846">
                  <c:v>3046</c:v>
                </c:pt>
                <c:pt idx="2847">
                  <c:v>3047</c:v>
                </c:pt>
                <c:pt idx="2848">
                  <c:v>3048</c:v>
                </c:pt>
                <c:pt idx="2849">
                  <c:v>3049</c:v>
                </c:pt>
                <c:pt idx="2850">
                  <c:v>3050</c:v>
                </c:pt>
                <c:pt idx="2851">
                  <c:v>3051</c:v>
                </c:pt>
                <c:pt idx="2852">
                  <c:v>3052</c:v>
                </c:pt>
                <c:pt idx="2853">
                  <c:v>3053</c:v>
                </c:pt>
                <c:pt idx="2854">
                  <c:v>3054</c:v>
                </c:pt>
                <c:pt idx="2855">
                  <c:v>3055</c:v>
                </c:pt>
                <c:pt idx="2856">
                  <c:v>3056</c:v>
                </c:pt>
                <c:pt idx="2857">
                  <c:v>3057</c:v>
                </c:pt>
                <c:pt idx="2858">
                  <c:v>3058</c:v>
                </c:pt>
                <c:pt idx="2859">
                  <c:v>3059</c:v>
                </c:pt>
                <c:pt idx="2860">
                  <c:v>3060</c:v>
                </c:pt>
                <c:pt idx="2861">
                  <c:v>3061</c:v>
                </c:pt>
                <c:pt idx="2862">
                  <c:v>3062</c:v>
                </c:pt>
                <c:pt idx="2863">
                  <c:v>3063</c:v>
                </c:pt>
                <c:pt idx="2864">
                  <c:v>3064</c:v>
                </c:pt>
                <c:pt idx="2865">
                  <c:v>3065</c:v>
                </c:pt>
                <c:pt idx="2866">
                  <c:v>3066</c:v>
                </c:pt>
                <c:pt idx="2867">
                  <c:v>3067</c:v>
                </c:pt>
                <c:pt idx="2868">
                  <c:v>3068</c:v>
                </c:pt>
                <c:pt idx="2869">
                  <c:v>3069</c:v>
                </c:pt>
                <c:pt idx="2870">
                  <c:v>3070</c:v>
                </c:pt>
                <c:pt idx="2871">
                  <c:v>3071</c:v>
                </c:pt>
                <c:pt idx="2872">
                  <c:v>3072</c:v>
                </c:pt>
                <c:pt idx="2873">
                  <c:v>3073</c:v>
                </c:pt>
                <c:pt idx="2874">
                  <c:v>3074</c:v>
                </c:pt>
                <c:pt idx="2875">
                  <c:v>3075</c:v>
                </c:pt>
                <c:pt idx="2876">
                  <c:v>3076</c:v>
                </c:pt>
                <c:pt idx="2877">
                  <c:v>3077</c:v>
                </c:pt>
                <c:pt idx="2878">
                  <c:v>3078</c:v>
                </c:pt>
                <c:pt idx="2879">
                  <c:v>3079</c:v>
                </c:pt>
                <c:pt idx="2880">
                  <c:v>3080</c:v>
                </c:pt>
                <c:pt idx="2881">
                  <c:v>3081</c:v>
                </c:pt>
                <c:pt idx="2882">
                  <c:v>3082</c:v>
                </c:pt>
                <c:pt idx="2883">
                  <c:v>3083</c:v>
                </c:pt>
                <c:pt idx="2884">
                  <c:v>3084</c:v>
                </c:pt>
                <c:pt idx="2885">
                  <c:v>3085</c:v>
                </c:pt>
                <c:pt idx="2886">
                  <c:v>3086</c:v>
                </c:pt>
                <c:pt idx="2887">
                  <c:v>3087</c:v>
                </c:pt>
                <c:pt idx="2888">
                  <c:v>3088</c:v>
                </c:pt>
                <c:pt idx="2889">
                  <c:v>3089</c:v>
                </c:pt>
                <c:pt idx="2890">
                  <c:v>3090</c:v>
                </c:pt>
                <c:pt idx="2891">
                  <c:v>3091</c:v>
                </c:pt>
                <c:pt idx="2892">
                  <c:v>3092</c:v>
                </c:pt>
                <c:pt idx="2893">
                  <c:v>3093</c:v>
                </c:pt>
                <c:pt idx="2894">
                  <c:v>3094</c:v>
                </c:pt>
                <c:pt idx="2895">
                  <c:v>3095</c:v>
                </c:pt>
                <c:pt idx="2896">
                  <c:v>3096</c:v>
                </c:pt>
                <c:pt idx="2897">
                  <c:v>3097</c:v>
                </c:pt>
                <c:pt idx="2898">
                  <c:v>3098</c:v>
                </c:pt>
                <c:pt idx="2899">
                  <c:v>3099</c:v>
                </c:pt>
                <c:pt idx="2900">
                  <c:v>3100</c:v>
                </c:pt>
                <c:pt idx="2901">
                  <c:v>3101</c:v>
                </c:pt>
                <c:pt idx="2902">
                  <c:v>3102</c:v>
                </c:pt>
                <c:pt idx="2903">
                  <c:v>3103</c:v>
                </c:pt>
                <c:pt idx="2904">
                  <c:v>3104</c:v>
                </c:pt>
                <c:pt idx="2905">
                  <c:v>3105</c:v>
                </c:pt>
                <c:pt idx="2906">
                  <c:v>3106</c:v>
                </c:pt>
                <c:pt idx="2907">
                  <c:v>3107</c:v>
                </c:pt>
                <c:pt idx="2908">
                  <c:v>3108</c:v>
                </c:pt>
                <c:pt idx="2909">
                  <c:v>3109</c:v>
                </c:pt>
                <c:pt idx="2910">
                  <c:v>3110</c:v>
                </c:pt>
                <c:pt idx="2911">
                  <c:v>3111</c:v>
                </c:pt>
                <c:pt idx="2912">
                  <c:v>3112</c:v>
                </c:pt>
                <c:pt idx="2913">
                  <c:v>3113</c:v>
                </c:pt>
                <c:pt idx="2914">
                  <c:v>3114</c:v>
                </c:pt>
                <c:pt idx="2915">
                  <c:v>3115</c:v>
                </c:pt>
                <c:pt idx="2916">
                  <c:v>3116</c:v>
                </c:pt>
                <c:pt idx="2917">
                  <c:v>3117</c:v>
                </c:pt>
                <c:pt idx="2918">
                  <c:v>3118</c:v>
                </c:pt>
                <c:pt idx="2919">
                  <c:v>3119</c:v>
                </c:pt>
                <c:pt idx="2920">
                  <c:v>3120</c:v>
                </c:pt>
                <c:pt idx="2921">
                  <c:v>3121</c:v>
                </c:pt>
                <c:pt idx="2922">
                  <c:v>3122</c:v>
                </c:pt>
                <c:pt idx="2923">
                  <c:v>3123</c:v>
                </c:pt>
                <c:pt idx="2924">
                  <c:v>3124</c:v>
                </c:pt>
                <c:pt idx="2925">
                  <c:v>3125</c:v>
                </c:pt>
                <c:pt idx="2926">
                  <c:v>3126</c:v>
                </c:pt>
                <c:pt idx="2927">
                  <c:v>3127</c:v>
                </c:pt>
                <c:pt idx="2928">
                  <c:v>3128</c:v>
                </c:pt>
                <c:pt idx="2929">
                  <c:v>3129</c:v>
                </c:pt>
                <c:pt idx="2930">
                  <c:v>3130</c:v>
                </c:pt>
                <c:pt idx="2931">
                  <c:v>3131</c:v>
                </c:pt>
                <c:pt idx="2932">
                  <c:v>3132</c:v>
                </c:pt>
                <c:pt idx="2933">
                  <c:v>3133</c:v>
                </c:pt>
                <c:pt idx="2934">
                  <c:v>3134</c:v>
                </c:pt>
                <c:pt idx="2935">
                  <c:v>3135</c:v>
                </c:pt>
                <c:pt idx="2936">
                  <c:v>3136</c:v>
                </c:pt>
                <c:pt idx="2937">
                  <c:v>3137</c:v>
                </c:pt>
                <c:pt idx="2938">
                  <c:v>3138</c:v>
                </c:pt>
                <c:pt idx="2939">
                  <c:v>3139</c:v>
                </c:pt>
                <c:pt idx="2940">
                  <c:v>3140</c:v>
                </c:pt>
                <c:pt idx="2941">
                  <c:v>3141</c:v>
                </c:pt>
                <c:pt idx="2942">
                  <c:v>3142</c:v>
                </c:pt>
                <c:pt idx="2943">
                  <c:v>3143</c:v>
                </c:pt>
                <c:pt idx="2944">
                  <c:v>3144</c:v>
                </c:pt>
                <c:pt idx="2945">
                  <c:v>3145</c:v>
                </c:pt>
                <c:pt idx="2946">
                  <c:v>3146</c:v>
                </c:pt>
                <c:pt idx="2947">
                  <c:v>3147</c:v>
                </c:pt>
                <c:pt idx="2948">
                  <c:v>3148</c:v>
                </c:pt>
                <c:pt idx="2949">
                  <c:v>3149</c:v>
                </c:pt>
                <c:pt idx="2950">
                  <c:v>3150</c:v>
                </c:pt>
                <c:pt idx="2951">
                  <c:v>3151</c:v>
                </c:pt>
                <c:pt idx="2952">
                  <c:v>3152</c:v>
                </c:pt>
                <c:pt idx="2953">
                  <c:v>3153</c:v>
                </c:pt>
                <c:pt idx="2954">
                  <c:v>3154</c:v>
                </c:pt>
                <c:pt idx="2955">
                  <c:v>3155</c:v>
                </c:pt>
                <c:pt idx="2956">
                  <c:v>3156</c:v>
                </c:pt>
                <c:pt idx="2957">
                  <c:v>3157</c:v>
                </c:pt>
                <c:pt idx="2958">
                  <c:v>3158</c:v>
                </c:pt>
                <c:pt idx="2959">
                  <c:v>3159</c:v>
                </c:pt>
                <c:pt idx="2960">
                  <c:v>3160</c:v>
                </c:pt>
                <c:pt idx="2961">
                  <c:v>3161</c:v>
                </c:pt>
                <c:pt idx="2962">
                  <c:v>3162</c:v>
                </c:pt>
                <c:pt idx="2963">
                  <c:v>3163</c:v>
                </c:pt>
                <c:pt idx="2964">
                  <c:v>3164</c:v>
                </c:pt>
                <c:pt idx="2965">
                  <c:v>3165</c:v>
                </c:pt>
                <c:pt idx="2966">
                  <c:v>3166</c:v>
                </c:pt>
                <c:pt idx="2967">
                  <c:v>3167</c:v>
                </c:pt>
                <c:pt idx="2968">
                  <c:v>3168</c:v>
                </c:pt>
                <c:pt idx="2969">
                  <c:v>3169</c:v>
                </c:pt>
                <c:pt idx="2970">
                  <c:v>3170</c:v>
                </c:pt>
                <c:pt idx="2971">
                  <c:v>3171</c:v>
                </c:pt>
                <c:pt idx="2972">
                  <c:v>3172</c:v>
                </c:pt>
                <c:pt idx="2973">
                  <c:v>3173</c:v>
                </c:pt>
                <c:pt idx="2974">
                  <c:v>3174</c:v>
                </c:pt>
                <c:pt idx="2975">
                  <c:v>3175</c:v>
                </c:pt>
                <c:pt idx="2976">
                  <c:v>3176</c:v>
                </c:pt>
                <c:pt idx="2977">
                  <c:v>3177</c:v>
                </c:pt>
                <c:pt idx="2978">
                  <c:v>3178</c:v>
                </c:pt>
                <c:pt idx="2979">
                  <c:v>3179</c:v>
                </c:pt>
                <c:pt idx="2980">
                  <c:v>3180</c:v>
                </c:pt>
                <c:pt idx="2981">
                  <c:v>3181</c:v>
                </c:pt>
                <c:pt idx="2982">
                  <c:v>3182</c:v>
                </c:pt>
                <c:pt idx="2983">
                  <c:v>3183</c:v>
                </c:pt>
                <c:pt idx="2984">
                  <c:v>3184</c:v>
                </c:pt>
                <c:pt idx="2985">
                  <c:v>3185</c:v>
                </c:pt>
                <c:pt idx="2986">
                  <c:v>3186</c:v>
                </c:pt>
                <c:pt idx="2987">
                  <c:v>3187</c:v>
                </c:pt>
                <c:pt idx="2988">
                  <c:v>3188</c:v>
                </c:pt>
                <c:pt idx="2989">
                  <c:v>3189</c:v>
                </c:pt>
                <c:pt idx="2990">
                  <c:v>3190</c:v>
                </c:pt>
                <c:pt idx="2991">
                  <c:v>3191</c:v>
                </c:pt>
                <c:pt idx="2992">
                  <c:v>3192</c:v>
                </c:pt>
                <c:pt idx="2993">
                  <c:v>3193</c:v>
                </c:pt>
                <c:pt idx="2994">
                  <c:v>3194</c:v>
                </c:pt>
                <c:pt idx="2995">
                  <c:v>3195</c:v>
                </c:pt>
                <c:pt idx="2996">
                  <c:v>3196</c:v>
                </c:pt>
                <c:pt idx="2997">
                  <c:v>3197</c:v>
                </c:pt>
                <c:pt idx="2998">
                  <c:v>3198</c:v>
                </c:pt>
                <c:pt idx="2999">
                  <c:v>3199</c:v>
                </c:pt>
                <c:pt idx="3000">
                  <c:v>3200</c:v>
                </c:pt>
                <c:pt idx="3001">
                  <c:v>3201</c:v>
                </c:pt>
                <c:pt idx="3002">
                  <c:v>3202</c:v>
                </c:pt>
                <c:pt idx="3003">
                  <c:v>3203</c:v>
                </c:pt>
                <c:pt idx="3004">
                  <c:v>3204</c:v>
                </c:pt>
                <c:pt idx="3005">
                  <c:v>3205</c:v>
                </c:pt>
                <c:pt idx="3006">
                  <c:v>3206</c:v>
                </c:pt>
                <c:pt idx="3007">
                  <c:v>3207</c:v>
                </c:pt>
                <c:pt idx="3008">
                  <c:v>3208</c:v>
                </c:pt>
                <c:pt idx="3009">
                  <c:v>3209</c:v>
                </c:pt>
                <c:pt idx="3010">
                  <c:v>3210</c:v>
                </c:pt>
                <c:pt idx="3011">
                  <c:v>3211</c:v>
                </c:pt>
                <c:pt idx="3012">
                  <c:v>3212</c:v>
                </c:pt>
                <c:pt idx="3013">
                  <c:v>3213</c:v>
                </c:pt>
                <c:pt idx="3014">
                  <c:v>3214</c:v>
                </c:pt>
                <c:pt idx="3015">
                  <c:v>3215</c:v>
                </c:pt>
                <c:pt idx="3016">
                  <c:v>3216</c:v>
                </c:pt>
                <c:pt idx="3017">
                  <c:v>3217</c:v>
                </c:pt>
                <c:pt idx="3018">
                  <c:v>3218</c:v>
                </c:pt>
                <c:pt idx="3019">
                  <c:v>3219</c:v>
                </c:pt>
                <c:pt idx="3020">
                  <c:v>3220</c:v>
                </c:pt>
                <c:pt idx="3021">
                  <c:v>3221</c:v>
                </c:pt>
                <c:pt idx="3022">
                  <c:v>3222</c:v>
                </c:pt>
                <c:pt idx="3023">
                  <c:v>3223</c:v>
                </c:pt>
                <c:pt idx="3024">
                  <c:v>3224</c:v>
                </c:pt>
                <c:pt idx="3025">
                  <c:v>3225</c:v>
                </c:pt>
                <c:pt idx="3026">
                  <c:v>3226</c:v>
                </c:pt>
                <c:pt idx="3027">
                  <c:v>3227</c:v>
                </c:pt>
                <c:pt idx="3028">
                  <c:v>3228</c:v>
                </c:pt>
                <c:pt idx="3029">
                  <c:v>3229</c:v>
                </c:pt>
                <c:pt idx="3030">
                  <c:v>3230</c:v>
                </c:pt>
                <c:pt idx="3031">
                  <c:v>3231</c:v>
                </c:pt>
                <c:pt idx="3032">
                  <c:v>3232</c:v>
                </c:pt>
                <c:pt idx="3033">
                  <c:v>3233</c:v>
                </c:pt>
                <c:pt idx="3034">
                  <c:v>3234</c:v>
                </c:pt>
                <c:pt idx="3035">
                  <c:v>3235</c:v>
                </c:pt>
                <c:pt idx="3036">
                  <c:v>3236</c:v>
                </c:pt>
                <c:pt idx="3037">
                  <c:v>3237</c:v>
                </c:pt>
                <c:pt idx="3038">
                  <c:v>3238</c:v>
                </c:pt>
                <c:pt idx="3039">
                  <c:v>3239</c:v>
                </c:pt>
                <c:pt idx="3040">
                  <c:v>3240</c:v>
                </c:pt>
                <c:pt idx="3041">
                  <c:v>3241</c:v>
                </c:pt>
                <c:pt idx="3042">
                  <c:v>3242</c:v>
                </c:pt>
                <c:pt idx="3043">
                  <c:v>3243</c:v>
                </c:pt>
                <c:pt idx="3044">
                  <c:v>3244</c:v>
                </c:pt>
                <c:pt idx="3045">
                  <c:v>3245</c:v>
                </c:pt>
                <c:pt idx="3046">
                  <c:v>3246</c:v>
                </c:pt>
                <c:pt idx="3047">
                  <c:v>3247</c:v>
                </c:pt>
                <c:pt idx="3048">
                  <c:v>3248</c:v>
                </c:pt>
                <c:pt idx="3049">
                  <c:v>3249</c:v>
                </c:pt>
                <c:pt idx="3050">
                  <c:v>3250</c:v>
                </c:pt>
                <c:pt idx="3051">
                  <c:v>3251</c:v>
                </c:pt>
                <c:pt idx="3052">
                  <c:v>3252</c:v>
                </c:pt>
                <c:pt idx="3053">
                  <c:v>3253</c:v>
                </c:pt>
                <c:pt idx="3054">
                  <c:v>3254</c:v>
                </c:pt>
                <c:pt idx="3055">
                  <c:v>3255</c:v>
                </c:pt>
                <c:pt idx="3056">
                  <c:v>3256</c:v>
                </c:pt>
                <c:pt idx="3057">
                  <c:v>3257</c:v>
                </c:pt>
                <c:pt idx="3058">
                  <c:v>3258</c:v>
                </c:pt>
                <c:pt idx="3059">
                  <c:v>3259</c:v>
                </c:pt>
                <c:pt idx="3060">
                  <c:v>3260</c:v>
                </c:pt>
                <c:pt idx="3061">
                  <c:v>3261</c:v>
                </c:pt>
                <c:pt idx="3062">
                  <c:v>3262</c:v>
                </c:pt>
                <c:pt idx="3063">
                  <c:v>3263</c:v>
                </c:pt>
                <c:pt idx="3064">
                  <c:v>3264</c:v>
                </c:pt>
                <c:pt idx="3065">
                  <c:v>3265</c:v>
                </c:pt>
                <c:pt idx="3066">
                  <c:v>3266</c:v>
                </c:pt>
                <c:pt idx="3067">
                  <c:v>3267</c:v>
                </c:pt>
                <c:pt idx="3068">
                  <c:v>3268</c:v>
                </c:pt>
                <c:pt idx="3069">
                  <c:v>3269</c:v>
                </c:pt>
                <c:pt idx="3070">
                  <c:v>3270</c:v>
                </c:pt>
                <c:pt idx="3071">
                  <c:v>3271</c:v>
                </c:pt>
                <c:pt idx="3072">
                  <c:v>3272</c:v>
                </c:pt>
                <c:pt idx="3073">
                  <c:v>3273</c:v>
                </c:pt>
                <c:pt idx="3074">
                  <c:v>3274</c:v>
                </c:pt>
                <c:pt idx="3075">
                  <c:v>3275</c:v>
                </c:pt>
                <c:pt idx="3076">
                  <c:v>3276</c:v>
                </c:pt>
                <c:pt idx="3077">
                  <c:v>3277</c:v>
                </c:pt>
                <c:pt idx="3078">
                  <c:v>3278</c:v>
                </c:pt>
                <c:pt idx="3079">
                  <c:v>3279</c:v>
                </c:pt>
                <c:pt idx="3080">
                  <c:v>3280</c:v>
                </c:pt>
                <c:pt idx="3081">
                  <c:v>3281</c:v>
                </c:pt>
                <c:pt idx="3082">
                  <c:v>3282</c:v>
                </c:pt>
                <c:pt idx="3083">
                  <c:v>3283</c:v>
                </c:pt>
                <c:pt idx="3084">
                  <c:v>3284</c:v>
                </c:pt>
                <c:pt idx="3085">
                  <c:v>3285</c:v>
                </c:pt>
                <c:pt idx="3086">
                  <c:v>3286</c:v>
                </c:pt>
                <c:pt idx="3087">
                  <c:v>3287</c:v>
                </c:pt>
                <c:pt idx="3088">
                  <c:v>3288</c:v>
                </c:pt>
                <c:pt idx="3089">
                  <c:v>3289</c:v>
                </c:pt>
                <c:pt idx="3090">
                  <c:v>3290</c:v>
                </c:pt>
                <c:pt idx="3091">
                  <c:v>3291</c:v>
                </c:pt>
                <c:pt idx="3092">
                  <c:v>3292</c:v>
                </c:pt>
                <c:pt idx="3093">
                  <c:v>3293</c:v>
                </c:pt>
                <c:pt idx="3094">
                  <c:v>3294</c:v>
                </c:pt>
                <c:pt idx="3095">
                  <c:v>3295</c:v>
                </c:pt>
                <c:pt idx="3096">
                  <c:v>3296</c:v>
                </c:pt>
                <c:pt idx="3097">
                  <c:v>3297</c:v>
                </c:pt>
                <c:pt idx="3098">
                  <c:v>3298</c:v>
                </c:pt>
                <c:pt idx="3099">
                  <c:v>3299</c:v>
                </c:pt>
                <c:pt idx="3100">
                  <c:v>3300</c:v>
                </c:pt>
                <c:pt idx="3101">
                  <c:v>3301</c:v>
                </c:pt>
                <c:pt idx="3102">
                  <c:v>3302</c:v>
                </c:pt>
                <c:pt idx="3103">
                  <c:v>3303</c:v>
                </c:pt>
                <c:pt idx="3104">
                  <c:v>3304</c:v>
                </c:pt>
                <c:pt idx="3105">
                  <c:v>3305</c:v>
                </c:pt>
                <c:pt idx="3106">
                  <c:v>3306</c:v>
                </c:pt>
                <c:pt idx="3107">
                  <c:v>3307</c:v>
                </c:pt>
                <c:pt idx="3108">
                  <c:v>3308</c:v>
                </c:pt>
                <c:pt idx="3109">
                  <c:v>3309</c:v>
                </c:pt>
                <c:pt idx="3110">
                  <c:v>3310</c:v>
                </c:pt>
                <c:pt idx="3111">
                  <c:v>3311</c:v>
                </c:pt>
                <c:pt idx="3112">
                  <c:v>3312</c:v>
                </c:pt>
                <c:pt idx="3113">
                  <c:v>3313</c:v>
                </c:pt>
                <c:pt idx="3114">
                  <c:v>3314</c:v>
                </c:pt>
                <c:pt idx="3115">
                  <c:v>3315</c:v>
                </c:pt>
                <c:pt idx="3116">
                  <c:v>3316</c:v>
                </c:pt>
                <c:pt idx="3117">
                  <c:v>3317</c:v>
                </c:pt>
                <c:pt idx="3118">
                  <c:v>3318</c:v>
                </c:pt>
                <c:pt idx="3119">
                  <c:v>3319</c:v>
                </c:pt>
                <c:pt idx="3120">
                  <c:v>3320</c:v>
                </c:pt>
                <c:pt idx="3121">
                  <c:v>3321</c:v>
                </c:pt>
                <c:pt idx="3122">
                  <c:v>3322</c:v>
                </c:pt>
                <c:pt idx="3123">
                  <c:v>3323</c:v>
                </c:pt>
                <c:pt idx="3124">
                  <c:v>3324</c:v>
                </c:pt>
                <c:pt idx="3125">
                  <c:v>3325</c:v>
                </c:pt>
                <c:pt idx="3126">
                  <c:v>3326</c:v>
                </c:pt>
                <c:pt idx="3127">
                  <c:v>3327</c:v>
                </c:pt>
                <c:pt idx="3128">
                  <c:v>3328</c:v>
                </c:pt>
                <c:pt idx="3129">
                  <c:v>3329</c:v>
                </c:pt>
                <c:pt idx="3130">
                  <c:v>3330</c:v>
                </c:pt>
                <c:pt idx="3131">
                  <c:v>3331</c:v>
                </c:pt>
                <c:pt idx="3132">
                  <c:v>3332</c:v>
                </c:pt>
                <c:pt idx="3133">
                  <c:v>3333</c:v>
                </c:pt>
                <c:pt idx="3134">
                  <c:v>3334</c:v>
                </c:pt>
                <c:pt idx="3135">
                  <c:v>3335</c:v>
                </c:pt>
                <c:pt idx="3136">
                  <c:v>3336</c:v>
                </c:pt>
                <c:pt idx="3137">
                  <c:v>3337</c:v>
                </c:pt>
                <c:pt idx="3138">
                  <c:v>3338</c:v>
                </c:pt>
                <c:pt idx="3139">
                  <c:v>3339</c:v>
                </c:pt>
                <c:pt idx="3140">
                  <c:v>3340</c:v>
                </c:pt>
                <c:pt idx="3141">
                  <c:v>3341</c:v>
                </c:pt>
                <c:pt idx="3142">
                  <c:v>3342</c:v>
                </c:pt>
                <c:pt idx="3143">
                  <c:v>3343</c:v>
                </c:pt>
                <c:pt idx="3144">
                  <c:v>3344</c:v>
                </c:pt>
                <c:pt idx="3145">
                  <c:v>3345</c:v>
                </c:pt>
                <c:pt idx="3146">
                  <c:v>3346</c:v>
                </c:pt>
                <c:pt idx="3147">
                  <c:v>3347</c:v>
                </c:pt>
                <c:pt idx="3148">
                  <c:v>3348</c:v>
                </c:pt>
                <c:pt idx="3149">
                  <c:v>3349</c:v>
                </c:pt>
                <c:pt idx="3150">
                  <c:v>3350</c:v>
                </c:pt>
                <c:pt idx="3151">
                  <c:v>3351</c:v>
                </c:pt>
                <c:pt idx="3152">
                  <c:v>3352</c:v>
                </c:pt>
                <c:pt idx="3153">
                  <c:v>3353</c:v>
                </c:pt>
                <c:pt idx="3154">
                  <c:v>3354</c:v>
                </c:pt>
                <c:pt idx="3155">
                  <c:v>3355</c:v>
                </c:pt>
                <c:pt idx="3156">
                  <c:v>3356</c:v>
                </c:pt>
                <c:pt idx="3157">
                  <c:v>3357</c:v>
                </c:pt>
                <c:pt idx="3158">
                  <c:v>3358</c:v>
                </c:pt>
                <c:pt idx="3159">
                  <c:v>3359</c:v>
                </c:pt>
                <c:pt idx="3160">
                  <c:v>3360</c:v>
                </c:pt>
                <c:pt idx="3161">
                  <c:v>3361</c:v>
                </c:pt>
                <c:pt idx="3162">
                  <c:v>3362</c:v>
                </c:pt>
                <c:pt idx="3163">
                  <c:v>3363</c:v>
                </c:pt>
                <c:pt idx="3164">
                  <c:v>3364</c:v>
                </c:pt>
                <c:pt idx="3165">
                  <c:v>3365</c:v>
                </c:pt>
                <c:pt idx="3166">
                  <c:v>3366</c:v>
                </c:pt>
                <c:pt idx="3167">
                  <c:v>3367</c:v>
                </c:pt>
                <c:pt idx="3168">
                  <c:v>3368</c:v>
                </c:pt>
                <c:pt idx="3169">
                  <c:v>3369</c:v>
                </c:pt>
                <c:pt idx="3170">
                  <c:v>3370</c:v>
                </c:pt>
                <c:pt idx="3171">
                  <c:v>3371</c:v>
                </c:pt>
                <c:pt idx="3172">
                  <c:v>3372</c:v>
                </c:pt>
                <c:pt idx="3173">
                  <c:v>3373</c:v>
                </c:pt>
                <c:pt idx="3174">
                  <c:v>3374</c:v>
                </c:pt>
                <c:pt idx="3175">
                  <c:v>3375</c:v>
                </c:pt>
                <c:pt idx="3176">
                  <c:v>3376</c:v>
                </c:pt>
                <c:pt idx="3177">
                  <c:v>3377</c:v>
                </c:pt>
                <c:pt idx="3178">
                  <c:v>3378</c:v>
                </c:pt>
                <c:pt idx="3179">
                  <c:v>3379</c:v>
                </c:pt>
                <c:pt idx="3180">
                  <c:v>3380</c:v>
                </c:pt>
                <c:pt idx="3181">
                  <c:v>3381</c:v>
                </c:pt>
                <c:pt idx="3182">
                  <c:v>3382</c:v>
                </c:pt>
                <c:pt idx="3183">
                  <c:v>3383</c:v>
                </c:pt>
                <c:pt idx="3184">
                  <c:v>3384</c:v>
                </c:pt>
                <c:pt idx="3185">
                  <c:v>3385</c:v>
                </c:pt>
                <c:pt idx="3186">
                  <c:v>3386</c:v>
                </c:pt>
                <c:pt idx="3187">
                  <c:v>3387</c:v>
                </c:pt>
                <c:pt idx="3188">
                  <c:v>3388</c:v>
                </c:pt>
                <c:pt idx="3189">
                  <c:v>3389</c:v>
                </c:pt>
                <c:pt idx="3190">
                  <c:v>3390</c:v>
                </c:pt>
                <c:pt idx="3191">
                  <c:v>3391</c:v>
                </c:pt>
                <c:pt idx="3192">
                  <c:v>3392</c:v>
                </c:pt>
                <c:pt idx="3193">
                  <c:v>3393</c:v>
                </c:pt>
                <c:pt idx="3194">
                  <c:v>3394</c:v>
                </c:pt>
                <c:pt idx="3195">
                  <c:v>3395</c:v>
                </c:pt>
                <c:pt idx="3196">
                  <c:v>3396</c:v>
                </c:pt>
                <c:pt idx="3197">
                  <c:v>3397</c:v>
                </c:pt>
                <c:pt idx="3198">
                  <c:v>3398</c:v>
                </c:pt>
                <c:pt idx="3199">
                  <c:v>3399</c:v>
                </c:pt>
              </c:numCache>
            </c:numRef>
          </c:xVal>
          <c:yVal>
            <c:numRef>
              <c:f>W_analysis!$V$2:$V$6873</c:f>
              <c:numCache>
                <c:formatCode>General</c:formatCode>
                <c:ptCount val="6872"/>
                <c:pt idx="0">
                  <c:v>5.61242628097534</c:v>
                </c:pt>
                <c:pt idx="1">
                  <c:v>5.63309574127197</c:v>
                </c:pt>
                <c:pt idx="2">
                  <c:v>5.63309574127197</c:v>
                </c:pt>
                <c:pt idx="3">
                  <c:v>5.6531853675842303</c:v>
                </c:pt>
                <c:pt idx="4">
                  <c:v>5.6573071479797301</c:v>
                </c:pt>
                <c:pt idx="5">
                  <c:v>5.67626476287841</c:v>
                </c:pt>
                <c:pt idx="6">
                  <c:v>5.6794757843017498</c:v>
                </c:pt>
                <c:pt idx="7">
                  <c:v>5.6972813606262198</c:v>
                </c:pt>
                <c:pt idx="8">
                  <c:v>5.6972813606262198</c:v>
                </c:pt>
                <c:pt idx="9">
                  <c:v>5.7144608497619602</c:v>
                </c:pt>
                <c:pt idx="10">
                  <c:v>5.71622514724731</c:v>
                </c:pt>
                <c:pt idx="11">
                  <c:v>5.7322273254394496</c:v>
                </c:pt>
                <c:pt idx="12">
                  <c:v>5.7330899238586399</c:v>
                </c:pt>
                <c:pt idx="13">
                  <c:v>5.7479071617126403</c:v>
                </c:pt>
                <c:pt idx="14">
                  <c:v>5.7622776031494096</c:v>
                </c:pt>
                <c:pt idx="15">
                  <c:v>5.7620663642883301</c:v>
                </c:pt>
                <c:pt idx="16">
                  <c:v>5.7755618095397896</c:v>
                </c:pt>
                <c:pt idx="17">
                  <c:v>5.7744655609130797</c:v>
                </c:pt>
                <c:pt idx="18">
                  <c:v>5.78675985336303</c:v>
                </c:pt>
                <c:pt idx="19">
                  <c:v>5.7847914695739702</c:v>
                </c:pt>
                <c:pt idx="20">
                  <c:v>5.7958879470825204</c:v>
                </c:pt>
                <c:pt idx="21">
                  <c:v>5.7958879470825204</c:v>
                </c:pt>
                <c:pt idx="22">
                  <c:v>5.8063817024230904</c:v>
                </c:pt>
                <c:pt idx="23">
                  <c:v>5.8030624389648402</c:v>
                </c:pt>
                <c:pt idx="24">
                  <c:v>5.8126330375671396</c:v>
                </c:pt>
                <c:pt idx="25">
                  <c:v>5.8219141960143999</c:v>
                </c:pt>
                <c:pt idx="26">
                  <c:v>5.8171849250793404</c:v>
                </c:pt>
                <c:pt idx="27">
                  <c:v>5.8306698799133301</c:v>
                </c:pt>
                <c:pt idx="28">
                  <c:v>5.8252453804016104</c:v>
                </c:pt>
                <c:pt idx="29">
                  <c:v>5.8328318595886204</c:v>
                </c:pt>
                <c:pt idx="30">
                  <c:v>5.8262796401977504</c:v>
                </c:pt>
                <c:pt idx="31">
                  <c:v>5.8328800201415998</c:v>
                </c:pt>
                <c:pt idx="32">
                  <c:v>5.8252549171447701</c:v>
                </c:pt>
                <c:pt idx="33">
                  <c:v>5.8394899368286097</c:v>
                </c:pt>
                <c:pt idx="34">
                  <c:v>5.83123350143432</c:v>
                </c:pt>
                <c:pt idx="35">
                  <c:v>5.8374114036559996</c:v>
                </c:pt>
                <c:pt idx="36">
                  <c:v>5.8438920974731401</c:v>
                </c:pt>
                <c:pt idx="37">
                  <c:v>5.8340167999267498</c:v>
                </c:pt>
                <c:pt idx="38">
                  <c:v>5.8403186798095703</c:v>
                </c:pt>
                <c:pt idx="39">
                  <c:v>5.8403186798095703</c:v>
                </c:pt>
                <c:pt idx="40">
                  <c:v>5.8469867706298801</c:v>
                </c:pt>
                <c:pt idx="41">
                  <c:v>5.8354916572570801</c:v>
                </c:pt>
                <c:pt idx="42">
                  <c:v>5.8418650627136204</c:v>
                </c:pt>
                <c:pt idx="43">
                  <c:v>5.8294382095336896</c:v>
                </c:pt>
                <c:pt idx="44">
                  <c:v>5.8354606628417898</c:v>
                </c:pt>
                <c:pt idx="45">
                  <c:v>5.8354606628417898</c:v>
                </c:pt>
                <c:pt idx="46">
                  <c:v>5.8417091369628897</c:v>
                </c:pt>
                <c:pt idx="47">
                  <c:v>5.8484044075012198</c:v>
                </c:pt>
                <c:pt idx="48">
                  <c:v>5.8342294692993102</c:v>
                </c:pt>
                <c:pt idx="49">
                  <c:v>5.8414945602417001</c:v>
                </c:pt>
                <c:pt idx="50">
                  <c:v>5.8270850181579599</c:v>
                </c:pt>
                <c:pt idx="51">
                  <c:v>5.8495621681213299</c:v>
                </c:pt>
                <c:pt idx="52">
                  <c:v>5.8349199295043901</c:v>
                </c:pt>
                <c:pt idx="53">
                  <c:v>5.8434896469116202</c:v>
                </c:pt>
                <c:pt idx="54">
                  <c:v>5.8285675048828098</c:v>
                </c:pt>
                <c:pt idx="55">
                  <c:v>5.8377532958984304</c:v>
                </c:pt>
                <c:pt idx="56">
                  <c:v>5.8228774070739702</c:v>
                </c:pt>
                <c:pt idx="57">
                  <c:v>5.8329553604125897</c:v>
                </c:pt>
                <c:pt idx="58">
                  <c:v>5.85890340805053</c:v>
                </c:pt>
                <c:pt idx="59">
                  <c:v>5.8439083099365199</c:v>
                </c:pt>
                <c:pt idx="60">
                  <c:v>5.8556895256042401</c:v>
                </c:pt>
                <c:pt idx="61">
                  <c:v>5.8407311439514098</c:v>
                </c:pt>
                <c:pt idx="62">
                  <c:v>5.8531899452209402</c:v>
                </c:pt>
                <c:pt idx="63">
                  <c:v>5.8382534980773899</c:v>
                </c:pt>
                <c:pt idx="64">
                  <c:v>5.8663864135742196</c:v>
                </c:pt>
                <c:pt idx="65">
                  <c:v>5.8515024185180602</c:v>
                </c:pt>
                <c:pt idx="66">
                  <c:v>5.8656864166259703</c:v>
                </c:pt>
                <c:pt idx="67">
                  <c:v>5.8511395454406703</c:v>
                </c:pt>
                <c:pt idx="68">
                  <c:v>5.8659124374389604</c:v>
                </c:pt>
                <c:pt idx="69">
                  <c:v>5.8811540603637704</c:v>
                </c:pt>
                <c:pt idx="70">
                  <c:v>5.8811540603637704</c:v>
                </c:pt>
                <c:pt idx="71">
                  <c:v>5.8968100547790501</c:v>
                </c:pt>
                <c:pt idx="72">
                  <c:v>5.8812074661254803</c:v>
                </c:pt>
                <c:pt idx="73">
                  <c:v>5.8968801498413104</c:v>
                </c:pt>
                <c:pt idx="74">
                  <c:v>5.8807339668273899</c:v>
                </c:pt>
                <c:pt idx="75">
                  <c:v>5.8963522911071697</c:v>
                </c:pt>
                <c:pt idx="76">
                  <c:v>5.8963522911071697</c:v>
                </c:pt>
                <c:pt idx="77">
                  <c:v>5.9122834205627397</c:v>
                </c:pt>
                <c:pt idx="78">
                  <c:v>5.9284777641296396</c:v>
                </c:pt>
                <c:pt idx="79">
                  <c:v>5.9108009338378897</c:v>
                </c:pt>
                <c:pt idx="80">
                  <c:v>5.9267082214355398</c:v>
                </c:pt>
                <c:pt idx="81">
                  <c:v>5.90836334228515</c:v>
                </c:pt>
                <c:pt idx="82">
                  <c:v>5.9427647590637198</c:v>
                </c:pt>
                <c:pt idx="83">
                  <c:v>5.9238972663879403</c:v>
                </c:pt>
                <c:pt idx="84">
                  <c:v>5.9395198822021396</c:v>
                </c:pt>
                <c:pt idx="85">
                  <c:v>5.9199376106262198</c:v>
                </c:pt>
                <c:pt idx="86">
                  <c:v>5.9350490570068297</c:v>
                </c:pt>
                <c:pt idx="87">
                  <c:v>5.91472959518432</c:v>
                </c:pt>
                <c:pt idx="88">
                  <c:v>5.9501495361328098</c:v>
                </c:pt>
                <c:pt idx="89">
                  <c:v>5.9652004241943297</c:v>
                </c:pt>
                <c:pt idx="90">
                  <c:v>5.9437289237976003</c:v>
                </c:pt>
                <c:pt idx="91">
                  <c:v>5.9580979347229004</c:v>
                </c:pt>
                <c:pt idx="92">
                  <c:v>5.9358453750610298</c:v>
                </c:pt>
                <c:pt idx="93">
                  <c:v>5.9494757652282697</c:v>
                </c:pt>
                <c:pt idx="94">
                  <c:v>5.9264321327209402</c:v>
                </c:pt>
                <c:pt idx="95">
                  <c:v>5.9629278182983398</c:v>
                </c:pt>
                <c:pt idx="96">
                  <c:v>5.9392724037170401</c:v>
                </c:pt>
                <c:pt idx="97">
                  <c:v>5.9518942832946697</c:v>
                </c:pt>
                <c:pt idx="98">
                  <c:v>5.9274353981018004</c:v>
                </c:pt>
                <c:pt idx="99">
                  <c:v>5.93918657302856</c:v>
                </c:pt>
                <c:pt idx="100">
                  <c:v>5.9506564140319798</c:v>
                </c:pt>
                <c:pt idx="101">
                  <c:v>5.9506564140319798</c:v>
                </c:pt>
                <c:pt idx="102">
                  <c:v>5.9618206024169904</c:v>
                </c:pt>
                <c:pt idx="103">
                  <c:v>5.93529844284057</c:v>
                </c:pt>
                <c:pt idx="104">
                  <c:v>5.9454979896545401</c:v>
                </c:pt>
                <c:pt idx="105">
                  <c:v>5.9181766510009703</c:v>
                </c:pt>
                <c:pt idx="106">
                  <c:v>5.9273867607116699</c:v>
                </c:pt>
                <c:pt idx="107">
                  <c:v>5.9273867607116699</c:v>
                </c:pt>
                <c:pt idx="108">
                  <c:v>5.9362211227417001</c:v>
                </c:pt>
                <c:pt idx="109">
                  <c:v>5.9074845314025799</c:v>
                </c:pt>
                <c:pt idx="110">
                  <c:v>5.9152946472167898</c:v>
                </c:pt>
                <c:pt idx="111">
                  <c:v>5.9226965904235804</c:v>
                </c:pt>
                <c:pt idx="112">
                  <c:v>5.8925728797912598</c:v>
                </c:pt>
                <c:pt idx="113">
                  <c:v>5.9296712875366202</c:v>
                </c:pt>
                <c:pt idx="114">
                  <c:v>5.8989305496215803</c:v>
                </c:pt>
                <c:pt idx="115">
                  <c:v>5.9048557281494096</c:v>
                </c:pt>
                <c:pt idx="116">
                  <c:v>5.87339210510254</c:v>
                </c:pt>
                <c:pt idx="117">
                  <c:v>5.8782701492309499</c:v>
                </c:pt>
                <c:pt idx="118">
                  <c:v>5.8461155891418404</c:v>
                </c:pt>
                <c:pt idx="119">
                  <c:v>5.8827009201049796</c:v>
                </c:pt>
                <c:pt idx="120">
                  <c:v>5.8499579429626403</c:v>
                </c:pt>
                <c:pt idx="121">
                  <c:v>5.85335350036621</c:v>
                </c:pt>
                <c:pt idx="122">
                  <c:v>5.8562984466552699</c:v>
                </c:pt>
                <c:pt idx="123">
                  <c:v>5.8223519325256303</c:v>
                </c:pt>
                <c:pt idx="124">
                  <c:v>5.8242874145507804</c:v>
                </c:pt>
                <c:pt idx="125">
                  <c:v>5.8242874145507804</c:v>
                </c:pt>
                <c:pt idx="126">
                  <c:v>5.8257794380187997</c:v>
                </c:pt>
                <c:pt idx="127">
                  <c:v>5.7907209396362296</c:v>
                </c:pt>
                <c:pt idx="128">
                  <c:v>5.7912464141845703</c:v>
                </c:pt>
                <c:pt idx="129">
                  <c:v>5.7556786537170401</c:v>
                </c:pt>
                <c:pt idx="130">
                  <c:v>5.7552785873413104</c:v>
                </c:pt>
                <c:pt idx="131">
                  <c:v>5.7192564010620099</c:v>
                </c:pt>
                <c:pt idx="132">
                  <c:v>5.7544674873351997</c:v>
                </c:pt>
                <c:pt idx="133">
                  <c:v>5.7532534599304199</c:v>
                </c:pt>
                <c:pt idx="134">
                  <c:v>5.7163033485412598</c:v>
                </c:pt>
                <c:pt idx="135">
                  <c:v>5.71425485610962</c:v>
                </c:pt>
                <c:pt idx="136">
                  <c:v>5.6769666671752903</c:v>
                </c:pt>
                <c:pt idx="137">
                  <c:v>5.6741418838500897</c:v>
                </c:pt>
                <c:pt idx="138">
                  <c:v>5.6741418838500897</c:v>
                </c:pt>
                <c:pt idx="139">
                  <c:v>5.6709814071655202</c:v>
                </c:pt>
                <c:pt idx="140">
                  <c:v>5.6330432891845703</c:v>
                </c:pt>
                <c:pt idx="141">
                  <c:v>5.6292037963867196</c:v>
                </c:pt>
                <c:pt idx="142">
                  <c:v>5.5911011695861799</c:v>
                </c:pt>
                <c:pt idx="143">
                  <c:v>5.5866565704345703</c:v>
                </c:pt>
                <c:pt idx="144">
                  <c:v>5.6206908226013104</c:v>
                </c:pt>
                <c:pt idx="145">
                  <c:v>5.5819678306579599</c:v>
                </c:pt>
                <c:pt idx="146">
                  <c:v>5.5770564079284597</c:v>
                </c:pt>
                <c:pt idx="147">
                  <c:v>5.5383224487304696</c:v>
                </c:pt>
                <c:pt idx="148">
                  <c:v>5.5329751968383798</c:v>
                </c:pt>
                <c:pt idx="149">
                  <c:v>5.4943132400512704</c:v>
                </c:pt>
                <c:pt idx="150">
                  <c:v>5.5274772644042898</c:v>
                </c:pt>
                <c:pt idx="151">
                  <c:v>5.4886240959167401</c:v>
                </c:pt>
                <c:pt idx="152">
                  <c:v>5.4828176498413104</c:v>
                </c:pt>
                <c:pt idx="153">
                  <c:v>5.4441881179809499</c:v>
                </c:pt>
                <c:pt idx="154">
                  <c:v>5.4381475448608398</c:v>
                </c:pt>
                <c:pt idx="155">
                  <c:v>5.4319987297058097</c:v>
                </c:pt>
                <c:pt idx="156">
                  <c:v>5.4319987297058097</c:v>
                </c:pt>
                <c:pt idx="157">
                  <c:v>5.4257717132568297</c:v>
                </c:pt>
                <c:pt idx="158">
                  <c:v>5.3874282836914</c:v>
                </c:pt>
                <c:pt idx="159">
                  <c:v>5.3811779022216797</c:v>
                </c:pt>
                <c:pt idx="160">
                  <c:v>5.3433604240417401</c:v>
                </c:pt>
                <c:pt idx="161">
                  <c:v>5.3372011184692303</c:v>
                </c:pt>
                <c:pt idx="162">
                  <c:v>5.3372011184692303</c:v>
                </c:pt>
                <c:pt idx="163">
                  <c:v>5.3311190605163503</c:v>
                </c:pt>
                <c:pt idx="164">
                  <c:v>5.2940645217895499</c:v>
                </c:pt>
                <c:pt idx="165">
                  <c:v>5.2882628440856898</c:v>
                </c:pt>
                <c:pt idx="166">
                  <c:v>5.2826457023620597</c:v>
                </c:pt>
                <c:pt idx="167">
                  <c:v>5.2466125488281197</c:v>
                </c:pt>
                <c:pt idx="168">
                  <c:v>5.2414803504943803</c:v>
                </c:pt>
                <c:pt idx="169">
                  <c:v>5.2414803504943803</c:v>
                </c:pt>
                <c:pt idx="170">
                  <c:v>5.2366476058959899</c:v>
                </c:pt>
                <c:pt idx="171">
                  <c:v>5.2019090652465803</c:v>
                </c:pt>
                <c:pt idx="172">
                  <c:v>5.19777107238769</c:v>
                </c:pt>
                <c:pt idx="173">
                  <c:v>5.19390439987182</c:v>
                </c:pt>
                <c:pt idx="174">
                  <c:v>5.19390439987182</c:v>
                </c:pt>
                <c:pt idx="175">
                  <c:v>5.1900386810302699</c:v>
                </c:pt>
                <c:pt idx="176">
                  <c:v>5.1861667633056596</c:v>
                </c:pt>
                <c:pt idx="177">
                  <c:v>5.1529049873351997</c:v>
                </c:pt>
                <c:pt idx="178">
                  <c:v>5.1823258399963299</c:v>
                </c:pt>
                <c:pt idx="179">
                  <c:v>5.14927101135254</c:v>
                </c:pt>
                <c:pt idx="180">
                  <c:v>5.1457157135009703</c:v>
                </c:pt>
                <c:pt idx="181">
                  <c:v>5.1419324874877903</c:v>
                </c:pt>
                <c:pt idx="182">
                  <c:v>5.1094679832458496</c:v>
                </c:pt>
                <c:pt idx="183">
                  <c:v>5.1376714706420898</c:v>
                </c:pt>
                <c:pt idx="184">
                  <c:v>5.1329488754272399</c:v>
                </c:pt>
                <c:pt idx="185">
                  <c:v>5.1002030372619602</c:v>
                </c:pt>
                <c:pt idx="186">
                  <c:v>5.0949382781982404</c:v>
                </c:pt>
                <c:pt idx="187">
                  <c:v>5.0949382781982404</c:v>
                </c:pt>
                <c:pt idx="188">
                  <c:v>5.0890541076660103</c:v>
                </c:pt>
                <c:pt idx="189">
                  <c:v>5.0824103355407697</c:v>
                </c:pt>
                <c:pt idx="190">
                  <c:v>5.0494031906127903</c:v>
                </c:pt>
                <c:pt idx="191">
                  <c:v>5.07502889633178</c:v>
                </c:pt>
                <c:pt idx="192">
                  <c:v>5.0669322013854901</c:v>
                </c:pt>
                <c:pt idx="193">
                  <c:v>5.03354787826538</c:v>
                </c:pt>
                <c:pt idx="194">
                  <c:v>5.0246081352233896</c:v>
                </c:pt>
                <c:pt idx="195">
                  <c:v>4.99147272109985</c:v>
                </c:pt>
                <c:pt idx="196">
                  <c:v>5.0150270462036097</c:v>
                </c:pt>
                <c:pt idx="197">
                  <c:v>5.0048313140869096</c:v>
                </c:pt>
                <c:pt idx="198">
                  <c:v>4.9715023040771396</c:v>
                </c:pt>
                <c:pt idx="199">
                  <c:v>4.9606633186340297</c:v>
                </c:pt>
                <c:pt idx="200">
                  <c:v>4.9827127456665004</c:v>
                </c:pt>
                <c:pt idx="201">
                  <c:v>4.94925737380981</c:v>
                </c:pt>
                <c:pt idx="202">
                  <c:v>4.9370160102844203</c:v>
                </c:pt>
                <c:pt idx="203">
                  <c:v>4.9238944053649902</c:v>
                </c:pt>
                <c:pt idx="204">
                  <c:v>4.8904948234558097</c:v>
                </c:pt>
                <c:pt idx="205">
                  <c:v>4.9099197387695304</c:v>
                </c:pt>
                <c:pt idx="206">
                  <c:v>4.92925930023193</c:v>
                </c:pt>
                <c:pt idx="207">
                  <c:v>4.9485054016113201</c:v>
                </c:pt>
                <c:pt idx="208">
                  <c:v>4.9676480293273899</c:v>
                </c:pt>
                <c:pt idx="209">
                  <c:v>4.9866781234741202</c:v>
                </c:pt>
                <c:pt idx="210">
                  <c:v>5.0055861473083496</c:v>
                </c:pt>
                <c:pt idx="211">
                  <c:v>5.0243620872497496</c:v>
                </c:pt>
                <c:pt idx="212">
                  <c:v>5.0430002212524396</c:v>
                </c:pt>
                <c:pt idx="213">
                  <c:v>5.0614895820617596</c:v>
                </c:pt>
                <c:pt idx="214">
                  <c:v>5.0798230171203604</c:v>
                </c:pt>
                <c:pt idx="215">
                  <c:v>5.11895322799682</c:v>
                </c:pt>
                <c:pt idx="216">
                  <c:v>5.1376547813415501</c:v>
                </c:pt>
                <c:pt idx="217">
                  <c:v>5.19677305221557</c:v>
                </c:pt>
                <c:pt idx="218">
                  <c:v>5.2377595901489196</c:v>
                </c:pt>
                <c:pt idx="219">
                  <c:v>5.25711917877197</c:v>
                </c:pt>
                <c:pt idx="220">
                  <c:v>5.3186326026916504</c:v>
                </c:pt>
                <c:pt idx="221">
                  <c:v>5.3812575340270996</c:v>
                </c:pt>
                <c:pt idx="222">
                  <c:v>5.3812575340270996</c:v>
                </c:pt>
                <c:pt idx="223">
                  <c:v>5.4449353218078604</c:v>
                </c:pt>
                <c:pt idx="224">
                  <c:v>5.5096116065979004</c:v>
                </c:pt>
                <c:pt idx="225">
                  <c:v>5.5752305984496999</c:v>
                </c:pt>
                <c:pt idx="226">
                  <c:v>5.5752305984496999</c:v>
                </c:pt>
                <c:pt idx="227">
                  <c:v>5.6417379379272399</c:v>
                </c:pt>
                <c:pt idx="228">
                  <c:v>5.7090835571289</c:v>
                </c:pt>
                <c:pt idx="229">
                  <c:v>5.7090835571289</c:v>
                </c:pt>
                <c:pt idx="230">
                  <c:v>5.7772145271301198</c:v>
                </c:pt>
                <c:pt idx="231">
                  <c:v>5.8460812568664497</c:v>
                </c:pt>
                <c:pt idx="232">
                  <c:v>5.8669509887695304</c:v>
                </c:pt>
                <c:pt idx="233">
                  <c:v>5.9156336784362802</c:v>
                </c:pt>
                <c:pt idx="234">
                  <c:v>5.9858241081237802</c:v>
                </c:pt>
                <c:pt idx="235">
                  <c:v>6.0068540573120099</c:v>
                </c:pt>
                <c:pt idx="236">
                  <c:v>6.0776872634887704</c:v>
                </c:pt>
                <c:pt idx="237">
                  <c:v>6.1279320716857901</c:v>
                </c:pt>
                <c:pt idx="238">
                  <c:v>6.1997723579406703</c:v>
                </c:pt>
                <c:pt idx="239">
                  <c:v>6.2507634162902797</c:v>
                </c:pt>
                <c:pt idx="240">
                  <c:v>6.27225685119629</c:v>
                </c:pt>
                <c:pt idx="241">
                  <c:v>6.3240261077880797</c:v>
                </c:pt>
                <c:pt idx="242">
                  <c:v>6.3980083465576101</c:v>
                </c:pt>
                <c:pt idx="243">
                  <c:v>6.47265577316284</c:v>
                </c:pt>
                <c:pt idx="244">
                  <c:v>6.5262494087219203</c:v>
                </c:pt>
                <c:pt idx="245">
                  <c:v>6.6022520065307599</c:v>
                </c:pt>
                <c:pt idx="246">
                  <c:v>6.6022520065307599</c:v>
                </c:pt>
                <c:pt idx="247">
                  <c:v>6.6789574623107901</c:v>
                </c:pt>
                <c:pt idx="248">
                  <c:v>6.7345786094665501</c:v>
                </c:pt>
                <c:pt idx="249">
                  <c:v>6.8126897811889604</c:v>
                </c:pt>
                <c:pt idx="250">
                  <c:v>6.8913650512695304</c:v>
                </c:pt>
                <c:pt idx="251">
                  <c:v>6.8913650512695304</c:v>
                </c:pt>
                <c:pt idx="252">
                  <c:v>6.9705553054809499</c:v>
                </c:pt>
                <c:pt idx="253">
                  <c:v>7.0287108421325604</c:v>
                </c:pt>
                <c:pt idx="254">
                  <c:v>7.1089959144592303</c:v>
                </c:pt>
                <c:pt idx="255">
                  <c:v>7.16811180114746</c:v>
                </c:pt>
                <c:pt idx="256">
                  <c:v>7.2493586540222097</c:v>
                </c:pt>
                <c:pt idx="257">
                  <c:v>7.2706813812255797</c:v>
                </c:pt>
                <c:pt idx="258">
                  <c:v>7.3309149742126403</c:v>
                </c:pt>
                <c:pt idx="259">
                  <c:v>7.41273736953735</c:v>
                </c:pt>
                <c:pt idx="260">
                  <c:v>7.4737668037414497</c:v>
                </c:pt>
                <c:pt idx="261">
                  <c:v>7.5566473007202104</c:v>
                </c:pt>
                <c:pt idx="262">
                  <c:v>7.5566473007202104</c:v>
                </c:pt>
                <c:pt idx="263">
                  <c:v>7.64005422592163</c:v>
                </c:pt>
                <c:pt idx="264">
                  <c:v>7.7239384651184002</c:v>
                </c:pt>
                <c:pt idx="265">
                  <c:v>7.7872247695922798</c:v>
                </c:pt>
                <c:pt idx="266">
                  <c:v>7.8721151351928702</c:v>
                </c:pt>
                <c:pt idx="267">
                  <c:v>7.9362092018127397</c:v>
                </c:pt>
                <c:pt idx="268">
                  <c:v>7.9573884010314897</c:v>
                </c:pt>
                <c:pt idx="269">
                  <c:v>8.0221719741821307</c:v>
                </c:pt>
                <c:pt idx="270">
                  <c:v>8.1086864471435494</c:v>
                </c:pt>
                <c:pt idx="271">
                  <c:v>8.1956501007080007</c:v>
                </c:pt>
                <c:pt idx="272">
                  <c:v>8.2621412277221609</c:v>
                </c:pt>
                <c:pt idx="273">
                  <c:v>8.2830066680908203</c:v>
                </c:pt>
                <c:pt idx="274">
                  <c:v>8.3501405715942294</c:v>
                </c:pt>
                <c:pt idx="275">
                  <c:v>8.4384498596191406</c:v>
                </c:pt>
                <c:pt idx="276">
                  <c:v>8.5063953399658203</c:v>
                </c:pt>
                <c:pt idx="277">
                  <c:v>8.5955181121826101</c:v>
                </c:pt>
                <c:pt idx="278">
                  <c:v>8.6848201751708896</c:v>
                </c:pt>
                <c:pt idx="279">
                  <c:v>8.6848201751708896</c:v>
                </c:pt>
                <c:pt idx="280">
                  <c:v>8.7742557525634695</c:v>
                </c:pt>
                <c:pt idx="281">
                  <c:v>8.8438873291015607</c:v>
                </c:pt>
                <c:pt idx="282">
                  <c:v>8.9338455200195295</c:v>
                </c:pt>
                <c:pt idx="283">
                  <c:v>9.0039911270141602</c:v>
                </c:pt>
                <c:pt idx="284">
                  <c:v>9.0236940383911097</c:v>
                </c:pt>
                <c:pt idx="285">
                  <c:v>9.1133365631103498</c:v>
                </c:pt>
                <c:pt idx="286">
                  <c:v>9.1842632293701101</c:v>
                </c:pt>
                <c:pt idx="287">
                  <c:v>9.2740526199340803</c:v>
                </c:pt>
                <c:pt idx="288">
                  <c:v>9.3455400466918892</c:v>
                </c:pt>
                <c:pt idx="289">
                  <c:v>9.4358186721801705</c:v>
                </c:pt>
                <c:pt idx="290">
                  <c:v>9.4358186721801705</c:v>
                </c:pt>
                <c:pt idx="291">
                  <c:v>9.5259981155395508</c:v>
                </c:pt>
                <c:pt idx="292">
                  <c:v>9.6160326004028303</c:v>
                </c:pt>
                <c:pt idx="293">
                  <c:v>9.68910312652587</c:v>
                </c:pt>
                <c:pt idx="294">
                  <c:v>9.7793645858764595</c:v>
                </c:pt>
                <c:pt idx="295">
                  <c:v>9.7793645858764595</c:v>
                </c:pt>
                <c:pt idx="296">
                  <c:v>9.8693542480468697</c:v>
                </c:pt>
                <c:pt idx="297">
                  <c:v>9.9590330123901296</c:v>
                </c:pt>
                <c:pt idx="298">
                  <c:v>10.0332746505737</c:v>
                </c:pt>
                <c:pt idx="299">
                  <c:v>10.1229124069213</c:v>
                </c:pt>
                <c:pt idx="300">
                  <c:v>10.197424888610801</c:v>
                </c:pt>
                <c:pt idx="301">
                  <c:v>10.212124824523899</c:v>
                </c:pt>
                <c:pt idx="302">
                  <c:v>10.286908149719199</c:v>
                </c:pt>
                <c:pt idx="303">
                  <c:v>10.3759908676147</c:v>
                </c:pt>
                <c:pt idx="304">
                  <c:v>10.4649124145507</c:v>
                </c:pt>
                <c:pt idx="305">
                  <c:v>10.5403470993041</c:v>
                </c:pt>
                <c:pt idx="306">
                  <c:v>10.5536441802978</c:v>
                </c:pt>
                <c:pt idx="307">
                  <c:v>10.6294136047363</c:v>
                </c:pt>
                <c:pt idx="308">
                  <c:v>10.7182254791259</c:v>
                </c:pt>
                <c:pt idx="309">
                  <c:v>10.7941942214965</c:v>
                </c:pt>
                <c:pt idx="310">
                  <c:v>10.8829689025878</c:v>
                </c:pt>
                <c:pt idx="311">
                  <c:v>10.9713830947875</c:v>
                </c:pt>
                <c:pt idx="312">
                  <c:v>10.9713830947875</c:v>
                </c:pt>
                <c:pt idx="313">
                  <c:v>11.0593948364257</c:v>
                </c:pt>
                <c:pt idx="314">
                  <c:v>11.135902404785099</c:v>
                </c:pt>
                <c:pt idx="315">
                  <c:v>11.2236518859863</c:v>
                </c:pt>
                <c:pt idx="316">
                  <c:v>11.310909271240201</c:v>
                </c:pt>
                <c:pt idx="317">
                  <c:v>11.310909271240201</c:v>
                </c:pt>
                <c:pt idx="318">
                  <c:v>11.3976373672485</c:v>
                </c:pt>
                <c:pt idx="319">
                  <c:v>11.4743528366088</c:v>
                </c:pt>
                <c:pt idx="320">
                  <c:v>11.5605916976928</c:v>
                </c:pt>
                <c:pt idx="321">
                  <c:v>11.636970520019499</c:v>
                </c:pt>
                <c:pt idx="322">
                  <c:v>11.6459197998046</c:v>
                </c:pt>
                <c:pt idx="323">
                  <c:v>11.7305126190185</c:v>
                </c:pt>
                <c:pt idx="324">
                  <c:v>11.806859970092701</c:v>
                </c:pt>
                <c:pt idx="325">
                  <c:v>11.890753746032701</c:v>
                </c:pt>
                <c:pt idx="326">
                  <c:v>11.9667205810546</c:v>
                </c:pt>
                <c:pt idx="327">
                  <c:v>12.049938201904199</c:v>
                </c:pt>
                <c:pt idx="328">
                  <c:v>12.0565633773803</c:v>
                </c:pt>
                <c:pt idx="329">
                  <c:v>12.1327247619628</c:v>
                </c:pt>
                <c:pt idx="330">
                  <c:v>12.2150344848632</c:v>
                </c:pt>
                <c:pt idx="331">
                  <c:v>12.2909641265869</c:v>
                </c:pt>
                <c:pt idx="332">
                  <c:v>12.373105049133301</c:v>
                </c:pt>
                <c:pt idx="333">
                  <c:v>12.373105049133301</c:v>
                </c:pt>
                <c:pt idx="334">
                  <c:v>12.455384254455501</c:v>
                </c:pt>
                <c:pt idx="335">
                  <c:v>12.5377902984619</c:v>
                </c:pt>
                <c:pt idx="336">
                  <c:v>12.6147308349609</c:v>
                </c:pt>
                <c:pt idx="337">
                  <c:v>12.6977272033691</c:v>
                </c:pt>
                <c:pt idx="338">
                  <c:v>12.6977272033691</c:v>
                </c:pt>
                <c:pt idx="339">
                  <c:v>12.781079292297299</c:v>
                </c:pt>
                <c:pt idx="340">
                  <c:v>12.864727973937899</c:v>
                </c:pt>
                <c:pt idx="341">
                  <c:v>12.9431200027465</c:v>
                </c:pt>
                <c:pt idx="342">
                  <c:v>13.027472496032701</c:v>
                </c:pt>
                <c:pt idx="343">
                  <c:v>13.027472496032701</c:v>
                </c:pt>
                <c:pt idx="344">
                  <c:v>13.111925125121999</c:v>
                </c:pt>
                <c:pt idx="345">
                  <c:v>13.196127891540501</c:v>
                </c:pt>
                <c:pt idx="346">
                  <c:v>13.275148391723601</c:v>
                </c:pt>
                <c:pt idx="347">
                  <c:v>13.3590965270996</c:v>
                </c:pt>
                <c:pt idx="348">
                  <c:v>13.3590965270996</c:v>
                </c:pt>
                <c:pt idx="349">
                  <c:v>13.4425897598266</c:v>
                </c:pt>
                <c:pt idx="350">
                  <c:v>13.525574684143001</c:v>
                </c:pt>
                <c:pt idx="351">
                  <c:v>13.604310989379799</c:v>
                </c:pt>
                <c:pt idx="352">
                  <c:v>13.686698913574199</c:v>
                </c:pt>
                <c:pt idx="353">
                  <c:v>13.686698913574199</c:v>
                </c:pt>
                <c:pt idx="354">
                  <c:v>13.7684335708618</c:v>
                </c:pt>
                <c:pt idx="355">
                  <c:v>13.846513748168899</c:v>
                </c:pt>
                <c:pt idx="356">
                  <c:v>13.927129745483301</c:v>
                </c:pt>
                <c:pt idx="357">
                  <c:v>14.006563186645501</c:v>
                </c:pt>
                <c:pt idx="358">
                  <c:v>14.083171844482401</c:v>
                </c:pt>
                <c:pt idx="359">
                  <c:v>14.0847568511962</c:v>
                </c:pt>
                <c:pt idx="360">
                  <c:v>14.160925865173301</c:v>
                </c:pt>
                <c:pt idx="361">
                  <c:v>14.2373485565185</c:v>
                </c:pt>
                <c:pt idx="362">
                  <c:v>14.3123922348022</c:v>
                </c:pt>
                <c:pt idx="363">
                  <c:v>14.386721611022899</c:v>
                </c:pt>
                <c:pt idx="364">
                  <c:v>14.386002540588301</c:v>
                </c:pt>
                <c:pt idx="365">
                  <c:v>14.4597730636596</c:v>
                </c:pt>
                <c:pt idx="366">
                  <c:v>14.531307220458901</c:v>
                </c:pt>
                <c:pt idx="367">
                  <c:v>14.601279258728001</c:v>
                </c:pt>
                <c:pt idx="368">
                  <c:v>14.672900199890099</c:v>
                </c:pt>
                <c:pt idx="369">
                  <c:v>14.6696434020996</c:v>
                </c:pt>
                <c:pt idx="370">
                  <c:v>14.7405958175659</c:v>
                </c:pt>
                <c:pt idx="371">
                  <c:v>14.806607246398899</c:v>
                </c:pt>
                <c:pt idx="372">
                  <c:v>14.870898246765099</c:v>
                </c:pt>
                <c:pt idx="373">
                  <c:v>14.93941116333</c:v>
                </c:pt>
                <c:pt idx="374">
                  <c:v>14.9334211349487</c:v>
                </c:pt>
                <c:pt idx="375">
                  <c:v>15.001166343688899</c:v>
                </c:pt>
                <c:pt idx="376">
                  <c:v>15.0610914230346</c:v>
                </c:pt>
                <c:pt idx="377">
                  <c:v>15.1191501617431</c:v>
                </c:pt>
                <c:pt idx="378">
                  <c:v>15.1841974258422</c:v>
                </c:pt>
                <c:pt idx="379">
                  <c:v>15.175300598144499</c:v>
                </c:pt>
                <c:pt idx="380">
                  <c:v>15.2394914627075</c:v>
                </c:pt>
                <c:pt idx="381">
                  <c:v>15.2928266525268</c:v>
                </c:pt>
                <c:pt idx="382">
                  <c:v>15.3441705703735</c:v>
                </c:pt>
                <c:pt idx="383">
                  <c:v>15.4054317474365</c:v>
                </c:pt>
                <c:pt idx="384">
                  <c:v>15.3934879302978</c:v>
                </c:pt>
                <c:pt idx="385">
                  <c:v>15.4538173675537</c:v>
                </c:pt>
                <c:pt idx="386">
                  <c:v>15.500127792358301</c:v>
                </c:pt>
                <c:pt idx="387">
                  <c:v>15.544339179992599</c:v>
                </c:pt>
                <c:pt idx="388">
                  <c:v>15.544339179992599</c:v>
                </c:pt>
                <c:pt idx="389">
                  <c:v>15.58642578125</c:v>
                </c:pt>
                <c:pt idx="390">
                  <c:v>15.626360893249499</c:v>
                </c:pt>
                <c:pt idx="391">
                  <c:v>15.681529045104901</c:v>
                </c:pt>
                <c:pt idx="392">
                  <c:v>15.7182569503784</c:v>
                </c:pt>
                <c:pt idx="393">
                  <c:v>15.7182569503784</c:v>
                </c:pt>
                <c:pt idx="394">
                  <c:v>15.7527809143066</c:v>
                </c:pt>
                <c:pt idx="395">
                  <c:v>15.785072326660099</c:v>
                </c:pt>
                <c:pt idx="396">
                  <c:v>15.8358087539672</c:v>
                </c:pt>
                <c:pt idx="397">
                  <c:v>15.8647708892822</c:v>
                </c:pt>
                <c:pt idx="398">
                  <c:v>15.8647708892822</c:v>
                </c:pt>
                <c:pt idx="399">
                  <c:v>15.8914594650268</c:v>
                </c:pt>
                <c:pt idx="400">
                  <c:v>15.9158611297607</c:v>
                </c:pt>
                <c:pt idx="401">
                  <c:v>15.9619779586791</c:v>
                </c:pt>
                <c:pt idx="402">
                  <c:v>15.9830017089843</c:v>
                </c:pt>
                <c:pt idx="403">
                  <c:v>15.9830017089843</c:v>
                </c:pt>
                <c:pt idx="404">
                  <c:v>16.0020446777343</c:v>
                </c:pt>
                <c:pt idx="405">
                  <c:v>16.019147872924801</c:v>
                </c:pt>
                <c:pt idx="406">
                  <c:v>16.061069488525298</c:v>
                </c:pt>
                <c:pt idx="407">
                  <c:v>16.0754489898681</c:v>
                </c:pt>
                <c:pt idx="408">
                  <c:v>16.047765731811499</c:v>
                </c:pt>
                <c:pt idx="409">
                  <c:v>16.088155746459901</c:v>
                </c:pt>
                <c:pt idx="410">
                  <c:v>16.099174499511701</c:v>
                </c:pt>
                <c:pt idx="411">
                  <c:v>16.137701034545799</c:v>
                </c:pt>
                <c:pt idx="412">
                  <c:v>16.1084880828857</c:v>
                </c:pt>
                <c:pt idx="413">
                  <c:v>16.1160774230957</c:v>
                </c:pt>
                <c:pt idx="414">
                  <c:v>16.153108596801701</c:v>
                </c:pt>
                <c:pt idx="415">
                  <c:v>16.1584167480468</c:v>
                </c:pt>
                <c:pt idx="416">
                  <c:v>16.193630218505799</c:v>
                </c:pt>
                <c:pt idx="417">
                  <c:v>16.161912918090799</c:v>
                </c:pt>
                <c:pt idx="418">
                  <c:v>16.1635646820068</c:v>
                </c:pt>
                <c:pt idx="419">
                  <c:v>16.197114944458001</c:v>
                </c:pt>
                <c:pt idx="420">
                  <c:v>16.1963291168212</c:v>
                </c:pt>
                <c:pt idx="421">
                  <c:v>16.2282695770263</c:v>
                </c:pt>
                <c:pt idx="422">
                  <c:v>16.194133758544901</c:v>
                </c:pt>
                <c:pt idx="423">
                  <c:v>16.190689086913999</c:v>
                </c:pt>
                <c:pt idx="424">
                  <c:v>16.221706390380799</c:v>
                </c:pt>
                <c:pt idx="425">
                  <c:v>16.216482162475501</c:v>
                </c:pt>
                <c:pt idx="426">
                  <c:v>16.209924697875898</c:v>
                </c:pt>
                <c:pt idx="427">
                  <c:v>16.209924697875898</c:v>
                </c:pt>
                <c:pt idx="428">
                  <c:v>16.2020053863525</c:v>
                </c:pt>
                <c:pt idx="429">
                  <c:v>16.2304782867431</c:v>
                </c:pt>
                <c:pt idx="430">
                  <c:v>16.220586776733299</c:v>
                </c:pt>
                <c:pt idx="431">
                  <c:v>16.209434509277301</c:v>
                </c:pt>
                <c:pt idx="432">
                  <c:v>16.209434509277301</c:v>
                </c:pt>
                <c:pt idx="433">
                  <c:v>16.197200775146399</c:v>
                </c:pt>
                <c:pt idx="434">
                  <c:v>16.2233371734619</c:v>
                </c:pt>
                <c:pt idx="435">
                  <c:v>16.2095623016357</c:v>
                </c:pt>
                <c:pt idx="436">
                  <c:v>16.169370651245099</c:v>
                </c:pt>
                <c:pt idx="437">
                  <c:v>16.194635391235298</c:v>
                </c:pt>
                <c:pt idx="438">
                  <c:v>16.178514480590799</c:v>
                </c:pt>
                <c:pt idx="439">
                  <c:v>16.202327728271399</c:v>
                </c:pt>
                <c:pt idx="440">
                  <c:v>16.184501647949201</c:v>
                </c:pt>
                <c:pt idx="441">
                  <c:v>16.142644882202099</c:v>
                </c:pt>
                <c:pt idx="442">
                  <c:v>16.165538787841701</c:v>
                </c:pt>
                <c:pt idx="443">
                  <c:v>16.145681381225501</c:v>
                </c:pt>
                <c:pt idx="444">
                  <c:v>16.124912261962798</c:v>
                </c:pt>
                <c:pt idx="445">
                  <c:v>16.146242141723601</c:v>
                </c:pt>
                <c:pt idx="446">
                  <c:v>16.103216171264599</c:v>
                </c:pt>
                <c:pt idx="447">
                  <c:v>16.124181747436499</c:v>
                </c:pt>
                <c:pt idx="448">
                  <c:v>16.101150512695298</c:v>
                </c:pt>
                <c:pt idx="449">
                  <c:v>16.077131271362301</c:v>
                </c:pt>
                <c:pt idx="450">
                  <c:v>16.096338272094702</c:v>
                </c:pt>
                <c:pt idx="451">
                  <c:v>16.052101135253899</c:v>
                </c:pt>
                <c:pt idx="452">
                  <c:v>16.0708904266357</c:v>
                </c:pt>
                <c:pt idx="453">
                  <c:v>16.044399261474599</c:v>
                </c:pt>
                <c:pt idx="454">
                  <c:v>16.016866683959901</c:v>
                </c:pt>
                <c:pt idx="455">
                  <c:v>16.033739089965799</c:v>
                </c:pt>
                <c:pt idx="456">
                  <c:v>15.9882707595825</c:v>
                </c:pt>
                <c:pt idx="457">
                  <c:v>16.004674911498999</c:v>
                </c:pt>
                <c:pt idx="458">
                  <c:v>15.9745321273803</c:v>
                </c:pt>
                <c:pt idx="459">
                  <c:v>15.9433040618896</c:v>
                </c:pt>
                <c:pt idx="460">
                  <c:v>15.9433040618896</c:v>
                </c:pt>
                <c:pt idx="461">
                  <c:v>15.9109907150268</c:v>
                </c:pt>
                <c:pt idx="462">
                  <c:v>15.877581596374499</c:v>
                </c:pt>
                <c:pt idx="463">
                  <c:v>15.8909378051757</c:v>
                </c:pt>
                <c:pt idx="464">
                  <c:v>15.8559207916259</c:v>
                </c:pt>
                <c:pt idx="465">
                  <c:v>15.8559207916259</c:v>
                </c:pt>
                <c:pt idx="466">
                  <c:v>15.8198080062866</c:v>
                </c:pt>
                <c:pt idx="467">
                  <c:v>15.782604217529199</c:v>
                </c:pt>
                <c:pt idx="468">
                  <c:v>15.7932920455932</c:v>
                </c:pt>
                <c:pt idx="469">
                  <c:v>15.7544717788696</c:v>
                </c:pt>
                <c:pt idx="470">
                  <c:v>15.7544717788696</c:v>
                </c:pt>
                <c:pt idx="471">
                  <c:v>15.714570045471101</c:v>
                </c:pt>
                <c:pt idx="472">
                  <c:v>15.6736068725585</c:v>
                </c:pt>
                <c:pt idx="473">
                  <c:v>15.6815748214721</c:v>
                </c:pt>
                <c:pt idx="474">
                  <c:v>15.6390171051025</c:v>
                </c:pt>
                <c:pt idx="475">
                  <c:v>15.6390171051025</c:v>
                </c:pt>
                <c:pt idx="476">
                  <c:v>15.5954160690307</c:v>
                </c:pt>
                <c:pt idx="477">
                  <c:v>15.550793647766101</c:v>
                </c:pt>
                <c:pt idx="478">
                  <c:v>15.556048393249499</c:v>
                </c:pt>
                <c:pt idx="479">
                  <c:v>15.509898185729901</c:v>
                </c:pt>
                <c:pt idx="480">
                  <c:v>15.4585618972778</c:v>
                </c:pt>
                <c:pt idx="481">
                  <c:v>15.4627685546875</c:v>
                </c:pt>
                <c:pt idx="482">
                  <c:v>15.414686203002899</c:v>
                </c:pt>
                <c:pt idx="483">
                  <c:v>15.417258262634199</c:v>
                </c:pt>
                <c:pt idx="484">
                  <c:v>15.3656768798828</c:v>
                </c:pt>
                <c:pt idx="485">
                  <c:v>15.3157634735107</c:v>
                </c:pt>
                <c:pt idx="486">
                  <c:v>15.3173398971557</c:v>
                </c:pt>
                <c:pt idx="487">
                  <c:v>15.26607131958</c:v>
                </c:pt>
                <c:pt idx="488">
                  <c:v>15.266058921813899</c:v>
                </c:pt>
                <c:pt idx="489">
                  <c:v>15.213974952697701</c:v>
                </c:pt>
                <c:pt idx="490">
                  <c:v>15.1610794067382</c:v>
                </c:pt>
                <c:pt idx="491">
                  <c:v>15.160142898559499</c:v>
                </c:pt>
                <c:pt idx="492">
                  <c:v>15.1060428619384</c:v>
                </c:pt>
                <c:pt idx="493">
                  <c:v>15.1035766601562</c:v>
                </c:pt>
                <c:pt idx="494">
                  <c:v>15.0512371063232</c:v>
                </c:pt>
                <c:pt idx="495">
                  <c:v>14.9957637786865</c:v>
                </c:pt>
                <c:pt idx="496">
                  <c:v>14.9924707412719</c:v>
                </c:pt>
                <c:pt idx="497">
                  <c:v>14.935980796813899</c:v>
                </c:pt>
                <c:pt idx="498">
                  <c:v>14.93124294281</c:v>
                </c:pt>
                <c:pt idx="499">
                  <c:v>14.878927230834901</c:v>
                </c:pt>
                <c:pt idx="500">
                  <c:v>14.821352005004799</c:v>
                </c:pt>
                <c:pt idx="501">
                  <c:v>14.8159122467041</c:v>
                </c:pt>
                <c:pt idx="502">
                  <c:v>14.75754737854</c:v>
                </c:pt>
                <c:pt idx="503">
                  <c:v>14.6987867355346</c:v>
                </c:pt>
                <c:pt idx="504">
                  <c:v>14.6987867355346</c:v>
                </c:pt>
                <c:pt idx="505">
                  <c:v>14.639681816101</c:v>
                </c:pt>
                <c:pt idx="506">
                  <c:v>14.6323490142822</c:v>
                </c:pt>
                <c:pt idx="507">
                  <c:v>14.57271194458</c:v>
                </c:pt>
                <c:pt idx="508">
                  <c:v>14.512865066528301</c:v>
                </c:pt>
                <c:pt idx="509">
                  <c:v>14.512865066528301</c:v>
                </c:pt>
                <c:pt idx="510">
                  <c:v>14.4528703689575</c:v>
                </c:pt>
                <c:pt idx="511">
                  <c:v>14.443945884704499</c:v>
                </c:pt>
                <c:pt idx="512">
                  <c:v>14.3837175369262</c:v>
                </c:pt>
                <c:pt idx="513">
                  <c:v>14.323489189147899</c:v>
                </c:pt>
                <c:pt idx="514">
                  <c:v>14.323489189147899</c:v>
                </c:pt>
                <c:pt idx="515">
                  <c:v>14.2633390426635</c:v>
                </c:pt>
                <c:pt idx="516">
                  <c:v>14.253166198730399</c:v>
                </c:pt>
                <c:pt idx="517">
                  <c:v>14.1931896209716</c:v>
                </c:pt>
                <c:pt idx="518">
                  <c:v>14.133593559265099</c:v>
                </c:pt>
                <c:pt idx="519">
                  <c:v>14.133593559265099</c:v>
                </c:pt>
                <c:pt idx="520">
                  <c:v>14.0743007659912</c:v>
                </c:pt>
                <c:pt idx="521">
                  <c:v>14.0633993148803</c:v>
                </c:pt>
                <c:pt idx="522">
                  <c:v>14.0046043395996</c:v>
                </c:pt>
                <c:pt idx="523">
                  <c:v>13.9571065902709</c:v>
                </c:pt>
                <c:pt idx="524">
                  <c:v>13.9466123580932</c:v>
                </c:pt>
                <c:pt idx="525">
                  <c:v>13.8895101547241</c:v>
                </c:pt>
                <c:pt idx="526">
                  <c:v>13.878632545471101</c:v>
                </c:pt>
                <c:pt idx="527">
                  <c:v>13.822807312011699</c:v>
                </c:pt>
                <c:pt idx="528">
                  <c:v>13.778204917907701</c:v>
                </c:pt>
                <c:pt idx="529">
                  <c:v>13.768017768859799</c:v>
                </c:pt>
                <c:pt idx="530">
                  <c:v>13.714316368103001</c:v>
                </c:pt>
                <c:pt idx="531">
                  <c:v>13.703899383544901</c:v>
                </c:pt>
                <c:pt idx="532">
                  <c:v>13.651782035827599</c:v>
                </c:pt>
                <c:pt idx="533">
                  <c:v>13.6104412078857</c:v>
                </c:pt>
                <c:pt idx="534">
                  <c:v>13.6009149551391</c:v>
                </c:pt>
                <c:pt idx="535">
                  <c:v>13.551363945007299</c:v>
                </c:pt>
                <c:pt idx="536">
                  <c:v>13.503200531005801</c:v>
                </c:pt>
                <c:pt idx="537">
                  <c:v>13.494158744811999</c:v>
                </c:pt>
                <c:pt idx="538">
                  <c:v>13.456493377685501</c:v>
                </c:pt>
                <c:pt idx="539">
                  <c:v>13.448029518127401</c:v>
                </c:pt>
                <c:pt idx="540">
                  <c:v>13.403460502624499</c:v>
                </c:pt>
                <c:pt idx="541">
                  <c:v>13.3605337142944</c:v>
                </c:pt>
                <c:pt idx="542">
                  <c:v>13.352875709533601</c:v>
                </c:pt>
                <c:pt idx="543">
                  <c:v>13.3192586898803</c:v>
                </c:pt>
                <c:pt idx="544">
                  <c:v>13.312262535095201</c:v>
                </c:pt>
                <c:pt idx="545">
                  <c:v>13.273195266723601</c:v>
                </c:pt>
                <c:pt idx="546">
                  <c:v>13.2357158660888</c:v>
                </c:pt>
                <c:pt idx="547">
                  <c:v>13.2296838760375</c:v>
                </c:pt>
                <c:pt idx="548">
                  <c:v>13.199545860290501</c:v>
                </c:pt>
                <c:pt idx="549">
                  <c:v>13.1940088272094</c:v>
                </c:pt>
                <c:pt idx="550">
                  <c:v>13.1594324111938</c:v>
                </c:pt>
                <c:pt idx="551">
                  <c:v>13.125815391540501</c:v>
                </c:pt>
                <c:pt idx="552">
                  <c:v>13.1208038330078</c:v>
                </c:pt>
                <c:pt idx="553">
                  <c:v>13.093183517456</c:v>
                </c:pt>
                <c:pt idx="554">
                  <c:v>13.0886621475219</c:v>
                </c:pt>
                <c:pt idx="555">
                  <c:v>13.057847976684499</c:v>
                </c:pt>
                <c:pt idx="556">
                  <c:v>13.028356552124</c:v>
                </c:pt>
                <c:pt idx="557">
                  <c:v>13.0246057510375</c:v>
                </c:pt>
                <c:pt idx="558">
                  <c:v>12.9999732971191</c:v>
                </c:pt>
                <c:pt idx="559">
                  <c:v>12.996798515319799</c:v>
                </c:pt>
                <c:pt idx="560">
                  <c:v>12.970191001891999</c:v>
                </c:pt>
                <c:pt idx="561">
                  <c:v>12.944846153259199</c:v>
                </c:pt>
                <c:pt idx="562">
                  <c:v>12.944846153259199</c:v>
                </c:pt>
                <c:pt idx="563">
                  <c:v>12.9207210540771</c:v>
                </c:pt>
                <c:pt idx="564">
                  <c:v>12.8976993560791</c:v>
                </c:pt>
                <c:pt idx="565">
                  <c:v>12.897105216979901</c:v>
                </c:pt>
                <c:pt idx="566">
                  <c:v>12.876157760620099</c:v>
                </c:pt>
                <c:pt idx="567">
                  <c:v>12.876157760620099</c:v>
                </c:pt>
                <c:pt idx="568">
                  <c:v>12.8565874099731</c:v>
                </c:pt>
                <c:pt idx="569">
                  <c:v>12.838412284851</c:v>
                </c:pt>
                <c:pt idx="570">
                  <c:v>12.839971542358301</c:v>
                </c:pt>
                <c:pt idx="571">
                  <c:v>12.823610305786101</c:v>
                </c:pt>
                <c:pt idx="572">
                  <c:v>12.823610305786101</c:v>
                </c:pt>
                <c:pt idx="573">
                  <c:v>12.8081197738647</c:v>
                </c:pt>
                <c:pt idx="574">
                  <c:v>12.793087005615201</c:v>
                </c:pt>
                <c:pt idx="575">
                  <c:v>12.795664787292401</c:v>
                </c:pt>
                <c:pt idx="576">
                  <c:v>12.781541824340801</c:v>
                </c:pt>
                <c:pt idx="577">
                  <c:v>12.781541824340801</c:v>
                </c:pt>
                <c:pt idx="578">
                  <c:v>12.767705917358301</c:v>
                </c:pt>
                <c:pt idx="579">
                  <c:v>12.754132270812899</c:v>
                </c:pt>
                <c:pt idx="580">
                  <c:v>12.7569465637207</c:v>
                </c:pt>
                <c:pt idx="581">
                  <c:v>12.7431316375732</c:v>
                </c:pt>
                <c:pt idx="582">
                  <c:v>12.7431316375732</c:v>
                </c:pt>
                <c:pt idx="583">
                  <c:v>12.7287645339965</c:v>
                </c:pt>
                <c:pt idx="584">
                  <c:v>12.713833808898899</c:v>
                </c:pt>
                <c:pt idx="585">
                  <c:v>12.7154197692871</c:v>
                </c:pt>
                <c:pt idx="586">
                  <c:v>12.6996459960937</c:v>
                </c:pt>
                <c:pt idx="587">
                  <c:v>12.6996459960937</c:v>
                </c:pt>
                <c:pt idx="588">
                  <c:v>12.683265686035099</c:v>
                </c:pt>
                <c:pt idx="589">
                  <c:v>12.666276931762599</c:v>
                </c:pt>
                <c:pt idx="590">
                  <c:v>12.6664533615112</c:v>
                </c:pt>
                <c:pt idx="591">
                  <c:v>12.648541450500399</c:v>
                </c:pt>
                <c:pt idx="592">
                  <c:v>12.648541450500399</c:v>
                </c:pt>
                <c:pt idx="593">
                  <c:v>12.6299934387207</c:v>
                </c:pt>
                <c:pt idx="594">
                  <c:v>12.6107997894287</c:v>
                </c:pt>
                <c:pt idx="595">
                  <c:v>12.6094503402709</c:v>
                </c:pt>
                <c:pt idx="596">
                  <c:v>12.5892934799194</c:v>
                </c:pt>
                <c:pt idx="597">
                  <c:v>12.570477485656699</c:v>
                </c:pt>
                <c:pt idx="598">
                  <c:v>12.568483352661101</c:v>
                </c:pt>
                <c:pt idx="599">
                  <c:v>12.547019004821699</c:v>
                </c:pt>
                <c:pt idx="600">
                  <c:v>12.5440578460693</c:v>
                </c:pt>
                <c:pt idx="601">
                  <c:v>12.5249071121215</c:v>
                </c:pt>
                <c:pt idx="602">
                  <c:v>12.5021495819091</c:v>
                </c:pt>
                <c:pt idx="603">
                  <c:v>12.498520851135201</c:v>
                </c:pt>
                <c:pt idx="604">
                  <c:v>12.474784851074199</c:v>
                </c:pt>
                <c:pt idx="605">
                  <c:v>12.470170974731399</c:v>
                </c:pt>
                <c:pt idx="606">
                  <c:v>12.450414657592701</c:v>
                </c:pt>
                <c:pt idx="607">
                  <c:v>12.425417900085399</c:v>
                </c:pt>
                <c:pt idx="608">
                  <c:v>12.420096397399901</c:v>
                </c:pt>
                <c:pt idx="609">
                  <c:v>12.393780708312899</c:v>
                </c:pt>
                <c:pt idx="610">
                  <c:v>12.387137413024901</c:v>
                </c:pt>
                <c:pt idx="611">
                  <c:v>12.3664541244506</c:v>
                </c:pt>
                <c:pt idx="612">
                  <c:v>12.3381252288818</c:v>
                </c:pt>
                <c:pt idx="613">
                  <c:v>12.3303728103637</c:v>
                </c:pt>
                <c:pt idx="614">
                  <c:v>12.3006391525268</c:v>
                </c:pt>
                <c:pt idx="615">
                  <c:v>12.2919492721557</c:v>
                </c:pt>
                <c:pt idx="616">
                  <c:v>12.2703199386596</c:v>
                </c:pt>
                <c:pt idx="617">
                  <c:v>12.2397871017456</c:v>
                </c:pt>
                <c:pt idx="618">
                  <c:v>12.2310886383056</c:v>
                </c:pt>
                <c:pt idx="619">
                  <c:v>12.2006015777587</c:v>
                </c:pt>
                <c:pt idx="620">
                  <c:v>12.1700887680053</c:v>
                </c:pt>
                <c:pt idx="621">
                  <c:v>12.1700887680053</c:v>
                </c:pt>
                <c:pt idx="622">
                  <c:v>12.1396141052246</c:v>
                </c:pt>
                <c:pt idx="623">
                  <c:v>12.1177759170532</c:v>
                </c:pt>
                <c:pt idx="624">
                  <c:v>12.0877780914306</c:v>
                </c:pt>
                <c:pt idx="625">
                  <c:v>12.0796403884887</c:v>
                </c:pt>
                <c:pt idx="626">
                  <c:v>12.058121681213301</c:v>
                </c:pt>
                <c:pt idx="627">
                  <c:v>12.028795242309499</c:v>
                </c:pt>
                <c:pt idx="628">
                  <c:v>11.999926567077599</c:v>
                </c:pt>
                <c:pt idx="629">
                  <c:v>11.978572845458901</c:v>
                </c:pt>
                <c:pt idx="630">
                  <c:v>11.9717588424682</c:v>
                </c:pt>
                <c:pt idx="631">
                  <c:v>11.950838088989199</c:v>
                </c:pt>
                <c:pt idx="632">
                  <c:v>11.924343109130801</c:v>
                </c:pt>
                <c:pt idx="633">
                  <c:v>11.899349212646401</c:v>
                </c:pt>
                <c:pt idx="634">
                  <c:v>11.899349212646401</c:v>
                </c:pt>
                <c:pt idx="635">
                  <c:v>11.876114845275801</c:v>
                </c:pt>
                <c:pt idx="636">
                  <c:v>11.8578329086303</c:v>
                </c:pt>
                <c:pt idx="637">
                  <c:v>11.837307929992599</c:v>
                </c:pt>
                <c:pt idx="638">
                  <c:v>11.8186988830566</c:v>
                </c:pt>
                <c:pt idx="639">
                  <c:v>11.8029661178588</c:v>
                </c:pt>
                <c:pt idx="640">
                  <c:v>11.802654266357401</c:v>
                </c:pt>
                <c:pt idx="641">
                  <c:v>11.7884263992309</c:v>
                </c:pt>
                <c:pt idx="642">
                  <c:v>11.7765245437622</c:v>
                </c:pt>
                <c:pt idx="643">
                  <c:v>11.764442443847599</c:v>
                </c:pt>
                <c:pt idx="644">
                  <c:v>11.7571411132812</c:v>
                </c:pt>
                <c:pt idx="645">
                  <c:v>11.747501373291</c:v>
                </c:pt>
                <c:pt idx="646">
                  <c:v>11.753003120422299</c:v>
                </c:pt>
                <c:pt idx="647">
                  <c:v>11.745244026184</c:v>
                </c:pt>
                <c:pt idx="648">
                  <c:v>11.7461290359497</c:v>
                </c:pt>
                <c:pt idx="649">
                  <c:v>11.7501096725463</c:v>
                </c:pt>
                <c:pt idx="650">
                  <c:v>11.7467336654663</c:v>
                </c:pt>
                <c:pt idx="651">
                  <c:v>11.7555723190307</c:v>
                </c:pt>
                <c:pt idx="652">
                  <c:v>11.7555723190307</c:v>
                </c:pt>
                <c:pt idx="653">
                  <c:v>11.7674865722656</c:v>
                </c:pt>
                <c:pt idx="654">
                  <c:v>11.7683334350585</c:v>
                </c:pt>
                <c:pt idx="655">
                  <c:v>11.7850704193115</c:v>
                </c:pt>
                <c:pt idx="656">
                  <c:v>11.788300514221101</c:v>
                </c:pt>
                <c:pt idx="657">
                  <c:v>11.8097772598266</c:v>
                </c:pt>
                <c:pt idx="658">
                  <c:v>11.8275833129882</c:v>
                </c:pt>
                <c:pt idx="659">
                  <c:v>11.834200859069799</c:v>
                </c:pt>
                <c:pt idx="660">
                  <c:v>11.861468315124499</c:v>
                </c:pt>
                <c:pt idx="661">
                  <c:v>11.869869232177701</c:v>
                </c:pt>
                <c:pt idx="662">
                  <c:v>11.900729179382299</c:v>
                </c:pt>
                <c:pt idx="663">
                  <c:v>11.9102659225463</c:v>
                </c:pt>
                <c:pt idx="664">
                  <c:v>11.9442739486694</c:v>
                </c:pt>
                <c:pt idx="665">
                  <c:v>11.9442739486694</c:v>
                </c:pt>
                <c:pt idx="666">
                  <c:v>11.980343818664499</c:v>
                </c:pt>
                <c:pt idx="667">
                  <c:v>11.9918985366821</c:v>
                </c:pt>
                <c:pt idx="668">
                  <c:v>12.030909538269</c:v>
                </c:pt>
                <c:pt idx="669">
                  <c:v>12.043296813964799</c:v>
                </c:pt>
                <c:pt idx="670">
                  <c:v>12.0846557617187</c:v>
                </c:pt>
                <c:pt idx="671">
                  <c:v>12.0976028442382</c:v>
                </c:pt>
                <c:pt idx="672">
                  <c:v>12.1274671554565</c:v>
                </c:pt>
                <c:pt idx="673">
                  <c:v>12.141048431396401</c:v>
                </c:pt>
                <c:pt idx="674">
                  <c:v>12.185838699340801</c:v>
                </c:pt>
                <c:pt idx="675">
                  <c:v>12.199688911437899</c:v>
                </c:pt>
                <c:pt idx="676">
                  <c:v>12.246334075927701</c:v>
                </c:pt>
                <c:pt idx="677">
                  <c:v>12.294201850891101</c:v>
                </c:pt>
                <c:pt idx="678">
                  <c:v>12.294201850891101</c:v>
                </c:pt>
                <c:pt idx="679">
                  <c:v>12.343242645263601</c:v>
                </c:pt>
                <c:pt idx="680">
                  <c:v>12.3583316802978</c:v>
                </c:pt>
                <c:pt idx="681">
                  <c:v>12.408989906311</c:v>
                </c:pt>
                <c:pt idx="682">
                  <c:v>12.424170494079499</c:v>
                </c:pt>
                <c:pt idx="683">
                  <c:v>12.4763574600219</c:v>
                </c:pt>
                <c:pt idx="684">
                  <c:v>12.491581916809</c:v>
                </c:pt>
                <c:pt idx="685">
                  <c:v>12.529557228088301</c:v>
                </c:pt>
                <c:pt idx="686">
                  <c:v>12.5452165603637</c:v>
                </c:pt>
                <c:pt idx="687">
                  <c:v>12.599818229675201</c:v>
                </c:pt>
                <c:pt idx="688">
                  <c:v>12.6154623031616</c:v>
                </c:pt>
                <c:pt idx="689">
                  <c:v>12.6713876724243</c:v>
                </c:pt>
                <c:pt idx="690">
                  <c:v>12.6869897842407</c:v>
                </c:pt>
                <c:pt idx="691">
                  <c:v>12.744182586669901</c:v>
                </c:pt>
                <c:pt idx="692">
                  <c:v>12.744182586669901</c:v>
                </c:pt>
                <c:pt idx="693">
                  <c:v>12.802225112915</c:v>
                </c:pt>
                <c:pt idx="694">
                  <c:v>12.8610877990722</c:v>
                </c:pt>
                <c:pt idx="695">
                  <c:v>12.877343177795399</c:v>
                </c:pt>
                <c:pt idx="696">
                  <c:v>12.937207221984799</c:v>
                </c:pt>
                <c:pt idx="697">
                  <c:v>12.953211784362701</c:v>
                </c:pt>
                <c:pt idx="698">
                  <c:v>12.9974718093872</c:v>
                </c:pt>
                <c:pt idx="699">
                  <c:v>13.013682365417401</c:v>
                </c:pt>
                <c:pt idx="700">
                  <c:v>13.074522018432599</c:v>
                </c:pt>
                <c:pt idx="701">
                  <c:v>13.0904235839843</c:v>
                </c:pt>
                <c:pt idx="702">
                  <c:v>13.1517944335937</c:v>
                </c:pt>
                <c:pt idx="703">
                  <c:v>13.167366027831999</c:v>
                </c:pt>
                <c:pt idx="704">
                  <c:v>13.229234695434499</c:v>
                </c:pt>
                <c:pt idx="705">
                  <c:v>13.229234695434499</c:v>
                </c:pt>
                <c:pt idx="706">
                  <c:v>13.291399955749499</c:v>
                </c:pt>
                <c:pt idx="707">
                  <c:v>13.3068170547485</c:v>
                </c:pt>
                <c:pt idx="708">
                  <c:v>13.369432449340801</c:v>
                </c:pt>
                <c:pt idx="709">
                  <c:v>13.3845157623291</c:v>
                </c:pt>
                <c:pt idx="710">
                  <c:v>13.447568893432599</c:v>
                </c:pt>
                <c:pt idx="711">
                  <c:v>13.4954376220703</c:v>
                </c:pt>
                <c:pt idx="712">
                  <c:v>13.5108737945556</c:v>
                </c:pt>
                <c:pt idx="713">
                  <c:v>13.574423789978001</c:v>
                </c:pt>
                <c:pt idx="714">
                  <c:v>13.5895385742187</c:v>
                </c:pt>
                <c:pt idx="715">
                  <c:v>13.6535110473632</c:v>
                </c:pt>
                <c:pt idx="716">
                  <c:v>13.6683197021484</c:v>
                </c:pt>
                <c:pt idx="717">
                  <c:v>13.732725143432599</c:v>
                </c:pt>
                <c:pt idx="718">
                  <c:v>13.732725143432599</c:v>
                </c:pt>
                <c:pt idx="719">
                  <c:v>13.797370910644499</c:v>
                </c:pt>
                <c:pt idx="720">
                  <c:v>13.812100410461399</c:v>
                </c:pt>
                <c:pt idx="721">
                  <c:v>13.8772058486938</c:v>
                </c:pt>
                <c:pt idx="722">
                  <c:v>13.8916931152343</c:v>
                </c:pt>
                <c:pt idx="723">
                  <c:v>13.9573059082031</c:v>
                </c:pt>
                <c:pt idx="724">
                  <c:v>13.9717454910278</c:v>
                </c:pt>
                <c:pt idx="725">
                  <c:v>14.0234603881835</c:v>
                </c:pt>
                <c:pt idx="726">
                  <c:v>14.0383806228637</c:v>
                </c:pt>
                <c:pt idx="727">
                  <c:v>14.1054382324218</c:v>
                </c:pt>
                <c:pt idx="728">
                  <c:v>14.120338439941399</c:v>
                </c:pt>
                <c:pt idx="729">
                  <c:v>14.187919616699199</c:v>
                </c:pt>
                <c:pt idx="730">
                  <c:v>14.255734443664499</c:v>
                </c:pt>
                <c:pt idx="731">
                  <c:v>14.255734443664499</c:v>
                </c:pt>
                <c:pt idx="732">
                  <c:v>14.3236236572265</c:v>
                </c:pt>
                <c:pt idx="733">
                  <c:v>14.3389635086059</c:v>
                </c:pt>
                <c:pt idx="734">
                  <c:v>14.406865119934</c:v>
                </c:pt>
                <c:pt idx="735">
                  <c:v>14.421957969665501</c:v>
                </c:pt>
                <c:pt idx="736">
                  <c:v>14.4897336959838</c:v>
                </c:pt>
                <c:pt idx="737">
                  <c:v>14.5045013427734</c:v>
                </c:pt>
                <c:pt idx="738">
                  <c:v>14.556982040405201</c:v>
                </c:pt>
                <c:pt idx="739">
                  <c:v>14.571499824523899</c:v>
                </c:pt>
                <c:pt idx="740">
                  <c:v>14.637645721435501</c:v>
                </c:pt>
                <c:pt idx="741">
                  <c:v>14.651213645935</c:v>
                </c:pt>
                <c:pt idx="742">
                  <c:v>14.7161769866943</c:v>
                </c:pt>
                <c:pt idx="743">
                  <c:v>14.728775978088301</c:v>
                </c:pt>
                <c:pt idx="744">
                  <c:v>14.7924947738647</c:v>
                </c:pt>
                <c:pt idx="745">
                  <c:v>14.7924947738647</c:v>
                </c:pt>
                <c:pt idx="746">
                  <c:v>14.8553047180175</c:v>
                </c:pt>
                <c:pt idx="747">
                  <c:v>14.9171752929687</c:v>
                </c:pt>
                <c:pt idx="748">
                  <c:v>14.9280138015747</c:v>
                </c:pt>
                <c:pt idx="749">
                  <c:v>14.9885196685791</c:v>
                </c:pt>
                <c:pt idx="750">
                  <c:v>14.998350143432599</c:v>
                </c:pt>
                <c:pt idx="751">
                  <c:v>15.048022270202599</c:v>
                </c:pt>
                <c:pt idx="752">
                  <c:v>15.0574493408203</c:v>
                </c:pt>
                <c:pt idx="753">
                  <c:v>15.1155233383178</c:v>
                </c:pt>
                <c:pt idx="754">
                  <c:v>15.123939514160099</c:v>
                </c:pt>
                <c:pt idx="755">
                  <c:v>15.1805562973022</c:v>
                </c:pt>
                <c:pt idx="756">
                  <c:v>15.187971115112299</c:v>
                </c:pt>
                <c:pt idx="757">
                  <c:v>15.2431173324584</c:v>
                </c:pt>
                <c:pt idx="758">
                  <c:v>15.2431173324584</c:v>
                </c:pt>
                <c:pt idx="759">
                  <c:v>15.2971792221069</c:v>
                </c:pt>
                <c:pt idx="760">
                  <c:v>15.303203582763601</c:v>
                </c:pt>
                <c:pt idx="761">
                  <c:v>15.355771064758301</c:v>
                </c:pt>
                <c:pt idx="762">
                  <c:v>15.3608388900756</c:v>
                </c:pt>
                <c:pt idx="763">
                  <c:v>15.4119100570678</c:v>
                </c:pt>
                <c:pt idx="764">
                  <c:v>15.4160385131835</c:v>
                </c:pt>
                <c:pt idx="765">
                  <c:v>15.4618730545043</c:v>
                </c:pt>
                <c:pt idx="766">
                  <c:v>15.510724067687899</c:v>
                </c:pt>
                <c:pt idx="767">
                  <c:v>15.514100074768001</c:v>
                </c:pt>
                <c:pt idx="768">
                  <c:v>15.56125831604</c:v>
                </c:pt>
                <c:pt idx="769">
                  <c:v>15.563385963439901</c:v>
                </c:pt>
                <c:pt idx="770">
                  <c:v>15.608516693115201</c:v>
                </c:pt>
                <c:pt idx="771">
                  <c:v>15.608516693115201</c:v>
                </c:pt>
                <c:pt idx="772">
                  <c:v>15.6522169113159</c:v>
                </c:pt>
                <c:pt idx="773">
                  <c:v>15.652468681335399</c:v>
                </c:pt>
                <c:pt idx="774">
                  <c:v>15.693899154663001</c:v>
                </c:pt>
                <c:pt idx="775">
                  <c:v>15.6925249099731</c:v>
                </c:pt>
                <c:pt idx="776">
                  <c:v>15.7314004898071</c:v>
                </c:pt>
                <c:pt idx="777">
                  <c:v>15.7283935546875</c:v>
                </c:pt>
                <c:pt idx="778">
                  <c:v>15.7685184478759</c:v>
                </c:pt>
                <c:pt idx="779">
                  <c:v>15.764564514160099</c:v>
                </c:pt>
                <c:pt idx="780">
                  <c:v>15.798678398132299</c:v>
                </c:pt>
                <c:pt idx="781">
                  <c:v>15.7927026748657</c:v>
                </c:pt>
                <c:pt idx="782">
                  <c:v>15.8237237930297</c:v>
                </c:pt>
                <c:pt idx="783">
                  <c:v>15.8526754379272</c:v>
                </c:pt>
                <c:pt idx="784">
                  <c:v>15.8526754379272</c:v>
                </c:pt>
                <c:pt idx="785">
                  <c:v>15.879553794860801</c:v>
                </c:pt>
                <c:pt idx="786">
                  <c:v>15.869560241699199</c:v>
                </c:pt>
                <c:pt idx="787">
                  <c:v>15.893359184265099</c:v>
                </c:pt>
                <c:pt idx="788">
                  <c:v>15.8814220428466</c:v>
                </c:pt>
                <c:pt idx="789">
                  <c:v>15.9021701812744</c:v>
                </c:pt>
                <c:pt idx="790">
                  <c:v>15.888323783874499</c:v>
                </c:pt>
                <c:pt idx="791">
                  <c:v>15.920863151550201</c:v>
                </c:pt>
                <c:pt idx="792">
                  <c:v>15.9060497283935</c:v>
                </c:pt>
                <c:pt idx="793">
                  <c:v>15.9217309951782</c:v>
                </c:pt>
                <c:pt idx="794">
                  <c:v>15.9050693511962</c:v>
                </c:pt>
                <c:pt idx="795">
                  <c:v>15.9177846908569</c:v>
                </c:pt>
                <c:pt idx="796">
                  <c:v>15.8993225097656</c:v>
                </c:pt>
                <c:pt idx="797">
                  <c:v>15.909114837646401</c:v>
                </c:pt>
                <c:pt idx="798">
                  <c:v>15.909114837646401</c:v>
                </c:pt>
                <c:pt idx="799">
                  <c:v>15.9169111251831</c:v>
                </c:pt>
                <c:pt idx="800">
                  <c:v>15.8958263397216</c:v>
                </c:pt>
                <c:pt idx="801">
                  <c:v>15.900788307189901</c:v>
                </c:pt>
                <c:pt idx="802">
                  <c:v>15.903805732726999</c:v>
                </c:pt>
                <c:pt idx="803">
                  <c:v>15.880226135253899</c:v>
                </c:pt>
                <c:pt idx="804">
                  <c:v>15.904898643493601</c:v>
                </c:pt>
                <c:pt idx="805">
                  <c:v>15.8805027008056</c:v>
                </c:pt>
                <c:pt idx="806">
                  <c:v>15.878892898559499</c:v>
                </c:pt>
                <c:pt idx="807">
                  <c:v>15.852887153625399</c:v>
                </c:pt>
                <c:pt idx="808">
                  <c:v>15.848187446594199</c:v>
                </c:pt>
                <c:pt idx="809">
                  <c:v>15.820364952087401</c:v>
                </c:pt>
                <c:pt idx="810">
                  <c:v>15.8124876022338</c:v>
                </c:pt>
                <c:pt idx="811">
                  <c:v>15.8124876022338</c:v>
                </c:pt>
                <c:pt idx="812">
                  <c:v>15.802426338195801</c:v>
                </c:pt>
                <c:pt idx="813">
                  <c:v>15.7719297409057</c:v>
                </c:pt>
                <c:pt idx="814">
                  <c:v>15.758807182311999</c:v>
                </c:pt>
                <c:pt idx="815">
                  <c:v>15.726661682128899</c:v>
                </c:pt>
                <c:pt idx="816">
                  <c:v>15.7105503082275</c:v>
                </c:pt>
                <c:pt idx="817">
                  <c:v>15.6767206192016</c:v>
                </c:pt>
                <c:pt idx="818">
                  <c:v>15.692195892333901</c:v>
                </c:pt>
                <c:pt idx="819">
                  <c:v>15.671398162841699</c:v>
                </c:pt>
                <c:pt idx="820">
                  <c:v>15.635368347167899</c:v>
                </c:pt>
                <c:pt idx="821">
                  <c:v>15.6110687255859</c:v>
                </c:pt>
                <c:pt idx="822">
                  <c:v>15.5730228424072</c:v>
                </c:pt>
                <c:pt idx="823">
                  <c:v>15.545293807983301</c:v>
                </c:pt>
                <c:pt idx="824">
                  <c:v>15.545293807983301</c:v>
                </c:pt>
                <c:pt idx="825">
                  <c:v>15.515219688415501</c:v>
                </c:pt>
                <c:pt idx="826">
                  <c:v>15.474215507507299</c:v>
                </c:pt>
                <c:pt idx="827">
                  <c:v>15.4407739639282</c:v>
                </c:pt>
                <c:pt idx="828">
                  <c:v>15.3977088928222</c:v>
                </c:pt>
                <c:pt idx="829">
                  <c:v>15.360460281371999</c:v>
                </c:pt>
                <c:pt idx="830">
                  <c:v>15.315223693847599</c:v>
                </c:pt>
                <c:pt idx="831">
                  <c:v>15.320609092712401</c:v>
                </c:pt>
                <c:pt idx="832">
                  <c:v>15.2742099761962</c:v>
                </c:pt>
                <c:pt idx="833">
                  <c:v>15.230638504028301</c:v>
                </c:pt>
                <c:pt idx="834">
                  <c:v>15.182162284851</c:v>
                </c:pt>
                <c:pt idx="835">
                  <c:v>15.134924888610801</c:v>
                </c:pt>
                <c:pt idx="836">
                  <c:v>15.085180282592701</c:v>
                </c:pt>
                <c:pt idx="837">
                  <c:v>15.085180282592701</c:v>
                </c:pt>
                <c:pt idx="838">
                  <c:v>15.0329055786132</c:v>
                </c:pt>
                <c:pt idx="839">
                  <c:v>14.979844093322701</c:v>
                </c:pt>
                <c:pt idx="840">
                  <c:v>14.923463821411101</c:v>
                </c:pt>
                <c:pt idx="841">
                  <c:v>14.867941856384199</c:v>
                </c:pt>
                <c:pt idx="842">
                  <c:v>14.807486534118601</c:v>
                </c:pt>
                <c:pt idx="843">
                  <c:v>14.749568939208901</c:v>
                </c:pt>
                <c:pt idx="844">
                  <c:v>14.744290351867599</c:v>
                </c:pt>
                <c:pt idx="845">
                  <c:v>14.6851139068603</c:v>
                </c:pt>
                <c:pt idx="846">
                  <c:v>14.6179599761962</c:v>
                </c:pt>
                <c:pt idx="847">
                  <c:v>14.5564842224121</c:v>
                </c:pt>
                <c:pt idx="848">
                  <c:v>14.485463142395</c:v>
                </c:pt>
                <c:pt idx="849">
                  <c:v>14.421758651733301</c:v>
                </c:pt>
                <c:pt idx="850">
                  <c:v>14.3469581604003</c:v>
                </c:pt>
                <c:pt idx="851">
                  <c:v>14.3469581604003</c:v>
                </c:pt>
                <c:pt idx="852">
                  <c:v>14.2695960998535</c:v>
                </c:pt>
                <c:pt idx="853">
                  <c:v>14.2026100158691</c:v>
                </c:pt>
                <c:pt idx="854">
                  <c:v>14.1216220855712</c:v>
                </c:pt>
                <c:pt idx="855">
                  <c:v>14.0381650924682</c:v>
                </c:pt>
                <c:pt idx="856">
                  <c:v>13.9680843353271</c:v>
                </c:pt>
                <c:pt idx="857">
                  <c:v>13.952276229858301</c:v>
                </c:pt>
                <c:pt idx="858">
                  <c:v>13.8811674118041</c:v>
                </c:pt>
                <c:pt idx="859">
                  <c:v>13.7919197082519</c:v>
                </c:pt>
                <c:pt idx="860">
                  <c:v>13.7192945480346</c:v>
                </c:pt>
                <c:pt idx="861">
                  <c:v>13.6276655197143</c:v>
                </c:pt>
                <c:pt idx="862">
                  <c:v>13.554087638854901</c:v>
                </c:pt>
                <c:pt idx="863">
                  <c:v>13.4602823257446</c:v>
                </c:pt>
                <c:pt idx="864">
                  <c:v>13.4602823257446</c:v>
                </c:pt>
                <c:pt idx="865">
                  <c:v>13.364819526672299</c:v>
                </c:pt>
                <c:pt idx="866">
                  <c:v>13.289923667907701</c:v>
                </c:pt>
                <c:pt idx="867">
                  <c:v>13.1924266815185</c:v>
                </c:pt>
                <c:pt idx="868">
                  <c:v>13.093360900878899</c:v>
                </c:pt>
                <c:pt idx="869">
                  <c:v>13.0173234939575</c:v>
                </c:pt>
                <c:pt idx="870">
                  <c:v>12.9927616119384</c:v>
                </c:pt>
                <c:pt idx="871">
                  <c:v>12.916383743286101</c:v>
                </c:pt>
                <c:pt idx="872">
                  <c:v>12.813971519470201</c:v>
                </c:pt>
                <c:pt idx="873">
                  <c:v>12.7369737625122</c:v>
                </c:pt>
                <c:pt idx="874">
                  <c:v>12.6328620910644</c:v>
                </c:pt>
                <c:pt idx="875">
                  <c:v>12.555329322814901</c:v>
                </c:pt>
                <c:pt idx="876">
                  <c:v>12.477555274963301</c:v>
                </c:pt>
                <c:pt idx="877">
                  <c:v>12.371651649475</c:v>
                </c:pt>
                <c:pt idx="878">
                  <c:v>12.293470382690399</c:v>
                </c:pt>
                <c:pt idx="879">
                  <c:v>12.2151021957397</c:v>
                </c:pt>
                <c:pt idx="880">
                  <c:v>12.136572837829499</c:v>
                </c:pt>
                <c:pt idx="881">
                  <c:v>12.0290155410766</c:v>
                </c:pt>
                <c:pt idx="882">
                  <c:v>12.0290155410766</c:v>
                </c:pt>
                <c:pt idx="883">
                  <c:v>11.950258255004799</c:v>
                </c:pt>
                <c:pt idx="884">
                  <c:v>11.8415260314941</c:v>
                </c:pt>
                <c:pt idx="885">
                  <c:v>11.762579917907701</c:v>
                </c:pt>
                <c:pt idx="886">
                  <c:v>11.683401107788001</c:v>
                </c:pt>
                <c:pt idx="887">
                  <c:v>11.604001045226999</c:v>
                </c:pt>
                <c:pt idx="888">
                  <c:v>11.4938602447509</c:v>
                </c:pt>
                <c:pt idx="889">
                  <c:v>11.4142637252807</c:v>
                </c:pt>
                <c:pt idx="890">
                  <c:v>11.334596633911101</c:v>
                </c:pt>
                <c:pt idx="891">
                  <c:v>11.2240180969238</c:v>
                </c:pt>
                <c:pt idx="892">
                  <c:v>11.1444854736328</c:v>
                </c:pt>
                <c:pt idx="893">
                  <c:v>11.064944267272899</c:v>
                </c:pt>
                <c:pt idx="894">
                  <c:v>10.9854173660278</c:v>
                </c:pt>
                <c:pt idx="895">
                  <c:v>10.8750400543212</c:v>
                </c:pt>
                <c:pt idx="896">
                  <c:v>10.795825004577599</c:v>
                </c:pt>
                <c:pt idx="897">
                  <c:v>10.716691970825099</c:v>
                </c:pt>
                <c:pt idx="898">
                  <c:v>10.606828689575099</c:v>
                </c:pt>
                <c:pt idx="899">
                  <c:v>10.528393745422299</c:v>
                </c:pt>
                <c:pt idx="900">
                  <c:v>10.450177192687899</c:v>
                </c:pt>
                <c:pt idx="901">
                  <c:v>10.372020721435501</c:v>
                </c:pt>
                <c:pt idx="902">
                  <c:v>10.263978004455501</c:v>
                </c:pt>
                <c:pt idx="903">
                  <c:v>10.1863956451416</c:v>
                </c:pt>
                <c:pt idx="904">
                  <c:v>10.1088609695434</c:v>
                </c:pt>
                <c:pt idx="905">
                  <c:v>10.002270698547299</c:v>
                </c:pt>
                <c:pt idx="906">
                  <c:v>10.002270698547299</c:v>
                </c:pt>
                <c:pt idx="907">
                  <c:v>9.9254894256591797</c:v>
                </c:pt>
                <c:pt idx="908">
                  <c:v>9.8488988876342702</c:v>
                </c:pt>
                <c:pt idx="909">
                  <c:v>9.7445926666259695</c:v>
                </c:pt>
                <c:pt idx="910">
                  <c:v>9.6690874099731392</c:v>
                </c:pt>
                <c:pt idx="911">
                  <c:v>9.5938262939453107</c:v>
                </c:pt>
                <c:pt idx="912">
                  <c:v>9.5188264846801705</c:v>
                </c:pt>
                <c:pt idx="913">
                  <c:v>9.4181413650512695</c:v>
                </c:pt>
                <c:pt idx="914">
                  <c:v>9.3443870544433505</c:v>
                </c:pt>
                <c:pt idx="915">
                  <c:v>9.2709560394287003</c:v>
                </c:pt>
                <c:pt idx="916">
                  <c:v>9.1978616714477504</c:v>
                </c:pt>
                <c:pt idx="917">
                  <c:v>9.1012001037597603</c:v>
                </c:pt>
                <c:pt idx="918">
                  <c:v>9.0295276641845703</c:v>
                </c:pt>
                <c:pt idx="919">
                  <c:v>8.9582586288452095</c:v>
                </c:pt>
                <c:pt idx="920">
                  <c:v>8.8874139785766602</c:v>
                </c:pt>
                <c:pt idx="921">
                  <c:v>8.7952136993408203</c:v>
                </c:pt>
                <c:pt idx="922">
                  <c:v>8.7260665893554705</c:v>
                </c:pt>
                <c:pt idx="923">
                  <c:v>8.6574964523315394</c:v>
                </c:pt>
                <c:pt idx="924">
                  <c:v>8.5894842147827095</c:v>
                </c:pt>
                <c:pt idx="925">
                  <c:v>8.5026454925537092</c:v>
                </c:pt>
                <c:pt idx="926">
                  <c:v>8.4363126754760707</c:v>
                </c:pt>
                <c:pt idx="927">
                  <c:v>8.3704910278320295</c:v>
                </c:pt>
                <c:pt idx="928">
                  <c:v>8.3052015304565394</c:v>
                </c:pt>
                <c:pt idx="929">
                  <c:v>8.2233905792236293</c:v>
                </c:pt>
                <c:pt idx="930">
                  <c:v>8.1596755981445295</c:v>
                </c:pt>
                <c:pt idx="931">
                  <c:v>8.0964021682739205</c:v>
                </c:pt>
                <c:pt idx="932">
                  <c:v>8.0178756713867205</c:v>
                </c:pt>
                <c:pt idx="933">
                  <c:v>7.9559531211853001</c:v>
                </c:pt>
                <c:pt idx="934">
                  <c:v>7.89432668685913</c:v>
                </c:pt>
                <c:pt idx="935">
                  <c:v>7.8330163955688397</c:v>
                </c:pt>
                <c:pt idx="936">
                  <c:v>7.81884765625</c:v>
                </c:pt>
                <c:pt idx="937">
                  <c:v>7.7585420608520499</c:v>
                </c:pt>
                <c:pt idx="938">
                  <c:v>7.69858646392822</c:v>
                </c:pt>
                <c:pt idx="939">
                  <c:v>7.63899850845337</c:v>
                </c:pt>
                <c:pt idx="940">
                  <c:v>7.5678291320800701</c:v>
                </c:pt>
                <c:pt idx="941">
                  <c:v>7.5097126960754403</c:v>
                </c:pt>
                <c:pt idx="942">
                  <c:v>7.4520211219787598</c:v>
                </c:pt>
                <c:pt idx="943">
                  <c:v>7.3947701454162598</c:v>
                </c:pt>
                <c:pt idx="944">
                  <c:v>7.3282780647277797</c:v>
                </c:pt>
                <c:pt idx="945">
                  <c:v>7.2726645469665501</c:v>
                </c:pt>
                <c:pt idx="946">
                  <c:v>7.2174615859985298</c:v>
                </c:pt>
                <c:pt idx="947">
                  <c:v>7.1625823974609304</c:v>
                </c:pt>
                <c:pt idx="948">
                  <c:v>7.1005868911743102</c:v>
                </c:pt>
                <c:pt idx="949">
                  <c:v>7.0470848083496103</c:v>
                </c:pt>
                <c:pt idx="950">
                  <c:v>6.9939622879028303</c:v>
                </c:pt>
                <c:pt idx="951">
                  <c:v>6.94124031066894</c:v>
                </c:pt>
                <c:pt idx="952">
                  <c:v>6.8837518692016602</c:v>
                </c:pt>
                <c:pt idx="953">
                  <c:v>6.8325662612915004</c:v>
                </c:pt>
                <c:pt idx="954">
                  <c:v>6.7818422317504803</c:v>
                </c:pt>
                <c:pt idx="955">
                  <c:v>6.7315936088562003</c:v>
                </c:pt>
                <c:pt idx="956">
                  <c:v>6.6787967681884703</c:v>
                </c:pt>
                <c:pt idx="957">
                  <c:v>6.62990379333496</c:v>
                </c:pt>
                <c:pt idx="958">
                  <c:v>6.5813775062561</c:v>
                </c:pt>
                <c:pt idx="959">
                  <c:v>6.5332093238830504</c:v>
                </c:pt>
                <c:pt idx="960">
                  <c:v>6.4842972755432102</c:v>
                </c:pt>
                <c:pt idx="961">
                  <c:v>6.4371957778930602</c:v>
                </c:pt>
                <c:pt idx="962">
                  <c:v>6.39037656784057</c:v>
                </c:pt>
                <c:pt idx="963">
                  <c:v>6.3438553810119602</c:v>
                </c:pt>
                <c:pt idx="964">
                  <c:v>6.2984037399292001</c:v>
                </c:pt>
                <c:pt idx="965">
                  <c:v>6.2530817985534597</c:v>
                </c:pt>
                <c:pt idx="966">
                  <c:v>6.2530817985534597</c:v>
                </c:pt>
                <c:pt idx="967">
                  <c:v>6.2081122398376403</c:v>
                </c:pt>
                <c:pt idx="968">
                  <c:v>6.1655211448669398</c:v>
                </c:pt>
                <c:pt idx="969">
                  <c:v>6.1218690872192303</c:v>
                </c:pt>
                <c:pt idx="970">
                  <c:v>6.0786266326904297</c:v>
                </c:pt>
                <c:pt idx="971">
                  <c:v>6.0357942581176696</c:v>
                </c:pt>
                <c:pt idx="972">
                  <c:v>5.9969944953918404</c:v>
                </c:pt>
                <c:pt idx="973">
                  <c:v>5.95526075363159</c:v>
                </c:pt>
                <c:pt idx="974">
                  <c:v>5.9138526916503897</c:v>
                </c:pt>
                <c:pt idx="975">
                  <c:v>5.8775563240051198</c:v>
                </c:pt>
                <c:pt idx="976">
                  <c:v>5.8373379707336399</c:v>
                </c:pt>
                <c:pt idx="977">
                  <c:v>5.7974996566772399</c:v>
                </c:pt>
                <c:pt idx="978">
                  <c:v>5.7580595016479501</c:v>
                </c:pt>
                <c:pt idx="979">
                  <c:v>5.7253837585449201</c:v>
                </c:pt>
                <c:pt idx="980">
                  <c:v>5.6872906684875497</c:v>
                </c:pt>
                <c:pt idx="981">
                  <c:v>5.6496548652648899</c:v>
                </c:pt>
                <c:pt idx="982">
                  <c:v>5.6124958992004403</c:v>
                </c:pt>
                <c:pt idx="983">
                  <c:v>5.5838108062744096</c:v>
                </c:pt>
                <c:pt idx="984">
                  <c:v>5.5481491088867196</c:v>
                </c:pt>
                <c:pt idx="985">
                  <c:v>5.5129680633544904</c:v>
                </c:pt>
                <c:pt idx="986">
                  <c:v>5.4782867431640598</c:v>
                </c:pt>
                <c:pt idx="987">
                  <c:v>5.4533724784851003</c:v>
                </c:pt>
                <c:pt idx="988">
                  <c:v>5.4201641082763601</c:v>
                </c:pt>
                <c:pt idx="989">
                  <c:v>5.3875169754028303</c:v>
                </c:pt>
                <c:pt idx="990">
                  <c:v>5.3554487228393501</c:v>
                </c:pt>
                <c:pt idx="991">
                  <c:v>5.3344492912292401</c:v>
                </c:pt>
                <c:pt idx="992">
                  <c:v>5.3040227890014604</c:v>
                </c:pt>
                <c:pt idx="993">
                  <c:v>5.2742400169372496</c:v>
                </c:pt>
                <c:pt idx="994">
                  <c:v>5.2451210021972603</c:v>
                </c:pt>
                <c:pt idx="995">
                  <c:v>5.2284250259399396</c:v>
                </c:pt>
                <c:pt idx="996">
                  <c:v>5.2284250259399396</c:v>
                </c:pt>
                <c:pt idx="997">
                  <c:v>5.2011256217956499</c:v>
                </c:pt>
                <c:pt idx="998">
                  <c:v>5.1745371818542401</c:v>
                </c:pt>
                <c:pt idx="999">
                  <c:v>5.1611423492431596</c:v>
                </c:pt>
                <c:pt idx="1000">
                  <c:v>5.13612985610962</c:v>
                </c:pt>
                <c:pt idx="1001">
                  <c:v>5.1117095947265598</c:v>
                </c:pt>
                <c:pt idx="1002">
                  <c:v>5.0879034996032697</c:v>
                </c:pt>
                <c:pt idx="1003">
                  <c:v>5.0785484313964799</c:v>
                </c:pt>
                <c:pt idx="1004">
                  <c:v>5.0561399459838796</c:v>
                </c:pt>
                <c:pt idx="1005">
                  <c:v>5.0342016220092702</c:v>
                </c:pt>
                <c:pt idx="1006">
                  <c:v>5.0127506256103498</c:v>
                </c:pt>
                <c:pt idx="1007">
                  <c:v>5.0070657730102504</c:v>
                </c:pt>
                <c:pt idx="1008">
                  <c:v>4.98695564270019</c:v>
                </c:pt>
                <c:pt idx="1009">
                  <c:v>4.9671878814697203</c:v>
                </c:pt>
                <c:pt idx="1010">
                  <c:v>4.9477787017822203</c:v>
                </c:pt>
                <c:pt idx="1011">
                  <c:v>4.94535064697265</c:v>
                </c:pt>
                <c:pt idx="1012">
                  <c:v>4.9271287918090803</c:v>
                </c:pt>
                <c:pt idx="1013">
                  <c:v>4.9093155860900799</c:v>
                </c:pt>
                <c:pt idx="1014">
                  <c:v>4.8919291496276802</c:v>
                </c:pt>
                <c:pt idx="1015">
                  <c:v>4.8929796218871999</c:v>
                </c:pt>
                <c:pt idx="1016">
                  <c:v>4.8768033981323198</c:v>
                </c:pt>
                <c:pt idx="1017">
                  <c:v>4.8609213829040501</c:v>
                </c:pt>
                <c:pt idx="1018">
                  <c:v>4.86415672302246</c:v>
                </c:pt>
                <c:pt idx="1019">
                  <c:v>4.8492808341979901</c:v>
                </c:pt>
                <c:pt idx="1020">
                  <c:v>4.8347415924072203</c:v>
                </c:pt>
                <c:pt idx="1021">
                  <c:v>4.82043027877807</c:v>
                </c:pt>
                <c:pt idx="1022">
                  <c:v>4.8261971473693803</c:v>
                </c:pt>
                <c:pt idx="1023">
                  <c:v>4.8125901222229004</c:v>
                </c:pt>
                <c:pt idx="1024">
                  <c:v>4.7991957664489702</c:v>
                </c:pt>
                <c:pt idx="1025">
                  <c:v>4.7860260009765598</c:v>
                </c:pt>
                <c:pt idx="1026">
                  <c:v>4.8066020011901802</c:v>
                </c:pt>
                <c:pt idx="1027">
                  <c:v>4.7939958572387704</c:v>
                </c:pt>
                <c:pt idx="1028">
                  <c:v>4.7816433906555096</c:v>
                </c:pt>
                <c:pt idx="1029">
                  <c:v>4.7695388793945304</c:v>
                </c:pt>
                <c:pt idx="1030">
                  <c:v>4.7790794372558603</c:v>
                </c:pt>
                <c:pt idx="1031">
                  <c:v>4.7674789428710902</c:v>
                </c:pt>
                <c:pt idx="1032">
                  <c:v>4.7559976577758798</c:v>
                </c:pt>
                <c:pt idx="1033">
                  <c:v>4.7446489334106401</c:v>
                </c:pt>
                <c:pt idx="1034">
                  <c:v>4.7557921409606898</c:v>
                </c:pt>
                <c:pt idx="1035">
                  <c:v>4.7449827194213796</c:v>
                </c:pt>
                <c:pt idx="1036">
                  <c:v>4.7341809272766104</c:v>
                </c:pt>
                <c:pt idx="1037">
                  <c:v>4.7233095169067303</c:v>
                </c:pt>
                <c:pt idx="1038">
                  <c:v>4.73508596420288</c:v>
                </c:pt>
                <c:pt idx="1039">
                  <c:v>4.7240304946899396</c:v>
                </c:pt>
                <c:pt idx="1040">
                  <c:v>4.7128167152404803</c:v>
                </c:pt>
                <c:pt idx="1041">
                  <c:v>4.7013401985168404</c:v>
                </c:pt>
                <c:pt idx="1042">
                  <c:v>4.7125535011291504</c:v>
                </c:pt>
                <c:pt idx="1043">
                  <c:v>4.70051765441894</c:v>
                </c:pt>
                <c:pt idx="1044">
                  <c:v>4.6881604194641104</c:v>
                </c:pt>
                <c:pt idx="1045">
                  <c:v>4.6754860877990696</c:v>
                </c:pt>
                <c:pt idx="1046">
                  <c:v>4.6856093406677202</c:v>
                </c:pt>
                <c:pt idx="1047">
                  <c:v>4.67240238189697</c:v>
                </c:pt>
                <c:pt idx="1048">
                  <c:v>4.6587529182434002</c:v>
                </c:pt>
                <c:pt idx="1049">
                  <c:v>4.6446299552917401</c:v>
                </c:pt>
                <c:pt idx="1050">
                  <c:v>4.6529812812805096</c:v>
                </c:pt>
                <c:pt idx="1051">
                  <c:v>4.6379466056823704</c:v>
                </c:pt>
                <c:pt idx="1052">
                  <c:v>4.6224465370178196</c:v>
                </c:pt>
                <c:pt idx="1053">
                  <c:v>4.6064867973327601</c:v>
                </c:pt>
                <c:pt idx="1054">
                  <c:v>4.6127753257751403</c:v>
                </c:pt>
                <c:pt idx="1055">
                  <c:v>4.5959239006042401</c:v>
                </c:pt>
                <c:pt idx="1056">
                  <c:v>4.5959239006042401</c:v>
                </c:pt>
                <c:pt idx="1057">
                  <c:v>4.6010360717773402</c:v>
                </c:pt>
                <c:pt idx="1058">
                  <c:v>4.5833053588867196</c:v>
                </c:pt>
                <c:pt idx="1059">
                  <c:v>4.5651311874389604</c:v>
                </c:pt>
                <c:pt idx="1060">
                  <c:v>4.5465183258056596</c:v>
                </c:pt>
                <c:pt idx="1061">
                  <c:v>4.5496158599853498</c:v>
                </c:pt>
                <c:pt idx="1062">
                  <c:v>4.5301513671875</c:v>
                </c:pt>
                <c:pt idx="1063">
                  <c:v>4.5102610588073704</c:v>
                </c:pt>
                <c:pt idx="1064">
                  <c:v>4.4900164604187003</c:v>
                </c:pt>
                <c:pt idx="1065">
                  <c:v>4.4915618896484304</c:v>
                </c:pt>
                <c:pt idx="1066">
                  <c:v>4.4708600044250399</c:v>
                </c:pt>
                <c:pt idx="1067">
                  <c:v>4.4498834609985298</c:v>
                </c:pt>
                <c:pt idx="1068">
                  <c:v>4.4286355972290004</c:v>
                </c:pt>
                <c:pt idx="1069">
                  <c:v>4.4292936325073198</c:v>
                </c:pt>
                <c:pt idx="1070">
                  <c:v>4.4076013565063397</c:v>
                </c:pt>
                <c:pt idx="1071">
                  <c:v>4.3856444358825604</c:v>
                </c:pt>
                <c:pt idx="1072">
                  <c:v>4.36344146728515</c:v>
                </c:pt>
                <c:pt idx="1073">
                  <c:v>4.3637623786926198</c:v>
                </c:pt>
                <c:pt idx="1074">
                  <c:v>4.3416175842285103</c:v>
                </c:pt>
                <c:pt idx="1075">
                  <c:v>4.31937503814697</c:v>
                </c:pt>
                <c:pt idx="1076">
                  <c:v>4.2970347404479901</c:v>
                </c:pt>
                <c:pt idx="1077">
                  <c:v>4.2982816696166903</c:v>
                </c:pt>
                <c:pt idx="1078">
                  <c:v>4.2760090827941797</c:v>
                </c:pt>
                <c:pt idx="1079">
                  <c:v>4.2536377906799299</c:v>
                </c:pt>
                <c:pt idx="1080">
                  <c:v>4.2311682701110804</c:v>
                </c:pt>
                <c:pt idx="1081">
                  <c:v>4.2334041595458896</c:v>
                </c:pt>
                <c:pt idx="1082">
                  <c:v>4.2111883163452104</c:v>
                </c:pt>
                <c:pt idx="1083">
                  <c:v>4.1889567375183097</c:v>
                </c:pt>
                <c:pt idx="1084">
                  <c:v>4.1667556762695304</c:v>
                </c:pt>
                <c:pt idx="1085">
                  <c:v>4.1710715293884197</c:v>
                </c:pt>
                <c:pt idx="1086">
                  <c:v>4.1494550704956001</c:v>
                </c:pt>
                <c:pt idx="1087">
                  <c:v>4.1494550704956001</c:v>
                </c:pt>
                <c:pt idx="1088">
                  <c:v>4.1279091835021902</c:v>
                </c:pt>
                <c:pt idx="1089">
                  <c:v>4.1342706680297798</c:v>
                </c:pt>
                <c:pt idx="1090">
                  <c:v>4.1132740974426198</c:v>
                </c:pt>
                <c:pt idx="1091">
                  <c:v>4.0923395156860298</c:v>
                </c:pt>
                <c:pt idx="1092">
                  <c:v>4.0714654922485298</c:v>
                </c:pt>
                <c:pt idx="1093">
                  <c:v>4.0802288055419904</c:v>
                </c:pt>
                <c:pt idx="1094">
                  <c:v>4.0598673820495597</c:v>
                </c:pt>
                <c:pt idx="1095">
                  <c:v>4.0395598411559996</c:v>
                </c:pt>
                <c:pt idx="1096">
                  <c:v>4.0193071365356401</c:v>
                </c:pt>
                <c:pt idx="1097">
                  <c:v>4.0303325653076101</c:v>
                </c:pt>
                <c:pt idx="1098">
                  <c:v>4.0105619430541903</c:v>
                </c:pt>
                <c:pt idx="1099">
                  <c:v>3.9908416271209699</c:v>
                </c:pt>
                <c:pt idx="1100">
                  <c:v>3.9711713790893501</c:v>
                </c:pt>
                <c:pt idx="1101">
                  <c:v>3.9843375682830802</c:v>
                </c:pt>
                <c:pt idx="1102">
                  <c:v>3.96512722969055</c:v>
                </c:pt>
                <c:pt idx="1103">
                  <c:v>3.9459650516510001</c:v>
                </c:pt>
                <c:pt idx="1104">
                  <c:v>3.9268536567687899</c:v>
                </c:pt>
                <c:pt idx="1105">
                  <c:v>3.9420542716979901</c:v>
                </c:pt>
                <c:pt idx="1106">
                  <c:v>3.9233860969543399</c:v>
                </c:pt>
                <c:pt idx="1107">
                  <c:v>3.9047677516937198</c:v>
                </c:pt>
                <c:pt idx="1108">
                  <c:v>3.8862035274505602</c:v>
                </c:pt>
                <c:pt idx="1109">
                  <c:v>3.9033493995666499</c:v>
                </c:pt>
                <c:pt idx="1110">
                  <c:v>3.8852186203002899</c:v>
                </c:pt>
                <c:pt idx="1111">
                  <c:v>3.8671441078186</c:v>
                </c:pt>
                <c:pt idx="1112">
                  <c:v>3.8491282463073699</c:v>
                </c:pt>
                <c:pt idx="1113">
                  <c:v>3.8681471347808798</c:v>
                </c:pt>
                <c:pt idx="1114">
                  <c:v>3.8505630493164</c:v>
                </c:pt>
                <c:pt idx="1115">
                  <c:v>3.8330428600311199</c:v>
                </c:pt>
                <c:pt idx="1116">
                  <c:v>3.81559085845947</c:v>
                </c:pt>
                <c:pt idx="1117">
                  <c:v>3.8364274501800502</c:v>
                </c:pt>
                <c:pt idx="1118">
                  <c:v>3.8194112777709899</c:v>
                </c:pt>
                <c:pt idx="1119">
                  <c:v>3.8194112777709899</c:v>
                </c:pt>
                <c:pt idx="1120">
                  <c:v>3.8024711608886701</c:v>
                </c:pt>
                <c:pt idx="1121">
                  <c:v>3.8247230052947998</c:v>
                </c:pt>
                <c:pt idx="1122">
                  <c:v>3.8082256317138601</c:v>
                </c:pt>
                <c:pt idx="1123">
                  <c:v>3.7918136119842498</c:v>
                </c:pt>
                <c:pt idx="1124">
                  <c:v>3.7754921913146902</c:v>
                </c:pt>
                <c:pt idx="1125">
                  <c:v>3.7994976043701101</c:v>
                </c:pt>
                <c:pt idx="1126">
                  <c:v>3.7836353778839098</c:v>
                </c:pt>
                <c:pt idx="1127">
                  <c:v>3.7678699493408199</c:v>
                </c:pt>
                <c:pt idx="1128">
                  <c:v>3.7521173954010001</c:v>
                </c:pt>
                <c:pt idx="1129">
                  <c:v>3.7776391506195002</c:v>
                </c:pt>
                <c:pt idx="1130">
                  <c:v>3.7622928619384699</c:v>
                </c:pt>
                <c:pt idx="1131">
                  <c:v>3.7470684051513601</c:v>
                </c:pt>
                <c:pt idx="1132">
                  <c:v>3.7319648265838601</c:v>
                </c:pt>
                <c:pt idx="1133">
                  <c:v>3.7590656280517498</c:v>
                </c:pt>
                <c:pt idx="1134">
                  <c:v>3.7443706989288299</c:v>
                </c:pt>
                <c:pt idx="1135">
                  <c:v>3.7297937870025599</c:v>
                </c:pt>
                <c:pt idx="1136">
                  <c:v>3.7152960300445499</c:v>
                </c:pt>
                <c:pt idx="1137">
                  <c:v>3.7437863349914502</c:v>
                </c:pt>
                <c:pt idx="1138">
                  <c:v>3.72937679290771</c:v>
                </c:pt>
                <c:pt idx="1139">
                  <c:v>3.71492266654968</c:v>
                </c:pt>
                <c:pt idx="1140">
                  <c:v>3.7004213333129798</c:v>
                </c:pt>
                <c:pt idx="1141">
                  <c:v>3.7297794818878098</c:v>
                </c:pt>
                <c:pt idx="1142">
                  <c:v>3.7153358459472599</c:v>
                </c:pt>
                <c:pt idx="1143">
                  <c:v>3.7008583545684801</c:v>
                </c:pt>
                <c:pt idx="1144">
                  <c:v>3.6863434314727699</c:v>
                </c:pt>
                <c:pt idx="1145">
                  <c:v>3.7168562412261901</c:v>
                </c:pt>
                <c:pt idx="1146">
                  <c:v>3.7024869918823198</c:v>
                </c:pt>
                <c:pt idx="1147">
                  <c:v>3.6881301403045601</c:v>
                </c:pt>
                <c:pt idx="1148">
                  <c:v>3.6737799644470202</c:v>
                </c:pt>
                <c:pt idx="1149">
                  <c:v>3.7204115390777499</c:v>
                </c:pt>
                <c:pt idx="1150">
                  <c:v>3.7063522338867099</c:v>
                </c:pt>
                <c:pt idx="1151">
                  <c:v>3.6922850608825599</c:v>
                </c:pt>
                <c:pt idx="1152">
                  <c:v>3.7264404296875</c:v>
                </c:pt>
                <c:pt idx="1153">
                  <c:v>3.7126717567443799</c:v>
                </c:pt>
                <c:pt idx="1154">
                  <c:v>3.6989107131957999</c:v>
                </c:pt>
                <c:pt idx="1155">
                  <c:v>3.7352283000946001</c:v>
                </c:pt>
                <c:pt idx="1156">
                  <c:v>3.7217779159545898</c:v>
                </c:pt>
                <c:pt idx="1157">
                  <c:v>3.7083151340484601</c:v>
                </c:pt>
                <c:pt idx="1158">
                  <c:v>3.6948361396789502</c:v>
                </c:pt>
                <c:pt idx="1159">
                  <c:v>3.73351550102233</c:v>
                </c:pt>
                <c:pt idx="1160">
                  <c:v>3.72035431861877</c:v>
                </c:pt>
                <c:pt idx="1161">
                  <c:v>3.7071871757507302</c:v>
                </c:pt>
                <c:pt idx="1162">
                  <c:v>3.74815320968627</c:v>
                </c:pt>
                <c:pt idx="1163">
                  <c:v>3.7352762222289999</c:v>
                </c:pt>
                <c:pt idx="1164">
                  <c:v>3.7223742008209202</c:v>
                </c:pt>
                <c:pt idx="1165">
                  <c:v>3.76552987098693</c:v>
                </c:pt>
                <c:pt idx="1166">
                  <c:v>3.75293564796447</c:v>
                </c:pt>
                <c:pt idx="1167">
                  <c:v>3.8104453086853001</c:v>
                </c:pt>
                <c:pt idx="1168">
                  <c:v>3.79816699028015</c:v>
                </c:pt>
                <c:pt idx="1169">
                  <c:v>3.8450694084167401</c:v>
                </c:pt>
                <c:pt idx="1170">
                  <c:v>3.8935770988464302</c:v>
                </c:pt>
                <c:pt idx="1171">
                  <c:v>3.8935770988464302</c:v>
                </c:pt>
                <c:pt idx="1172">
                  <c:v>3.9436216354370099</c:v>
                </c:pt>
                <c:pt idx="1173">
                  <c:v>4.0064096450805602</c:v>
                </c:pt>
                <c:pt idx="1174">
                  <c:v>4.0593843460082999</c:v>
                </c:pt>
                <c:pt idx="1175">
                  <c:v>4.12465095520019</c:v>
                </c:pt>
                <c:pt idx="1176">
                  <c:v>4.1909489631652797</c:v>
                </c:pt>
                <c:pt idx="1177">
                  <c:v>4.2582464218139604</c:v>
                </c:pt>
                <c:pt idx="1178">
                  <c:v>4.3265104293823198</c:v>
                </c:pt>
                <c:pt idx="1179">
                  <c:v>4.3864326477050701</c:v>
                </c:pt>
                <c:pt idx="1180">
                  <c:v>4.4568672180175701</c:v>
                </c:pt>
                <c:pt idx="1181">
                  <c:v>4.5367841720581001</c:v>
                </c:pt>
                <c:pt idx="1182">
                  <c:v>4.6085958480834899</c:v>
                </c:pt>
                <c:pt idx="1183">
                  <c:v>4.6812157630920401</c:v>
                </c:pt>
                <c:pt idx="1184">
                  <c:v>4.7546153068542401</c:v>
                </c:pt>
                <c:pt idx="1185">
                  <c:v>4.8287606239318803</c:v>
                </c:pt>
                <c:pt idx="1186">
                  <c:v>4.9103903770446697</c:v>
                </c:pt>
                <c:pt idx="1187">
                  <c:v>4.9103903770446697</c:v>
                </c:pt>
                <c:pt idx="1188">
                  <c:v>4.9856047630309996</c:v>
                </c:pt>
                <c:pt idx="1189">
                  <c:v>5.0614767074584899</c:v>
                </c:pt>
                <c:pt idx="1190">
                  <c:v>5.1435122489929199</c:v>
                </c:pt>
                <c:pt idx="1191">
                  <c:v>5.2202706336975098</c:v>
                </c:pt>
                <c:pt idx="1192">
                  <c:v>5.2976036071777299</c:v>
                </c:pt>
                <c:pt idx="1193">
                  <c:v>5.3754820823669398</c:v>
                </c:pt>
                <c:pt idx="1194">
                  <c:v>5.4538774490356401</c:v>
                </c:pt>
                <c:pt idx="1195">
                  <c:v>5.53631114959716</c:v>
                </c:pt>
                <c:pt idx="1196">
                  <c:v>5.6153101921081499</c:v>
                </c:pt>
                <c:pt idx="1197">
                  <c:v>5.6947450637817303</c:v>
                </c:pt>
                <c:pt idx="1198">
                  <c:v>5.7745904922485298</c:v>
                </c:pt>
                <c:pt idx="1199">
                  <c:v>5.8566770553588796</c:v>
                </c:pt>
                <c:pt idx="1200">
                  <c:v>5.93691062927246</c:v>
                </c:pt>
                <c:pt idx="1201">
                  <c:v>6.0174779891967702</c:v>
                </c:pt>
                <c:pt idx="1202">
                  <c:v>6.0983529090881303</c:v>
                </c:pt>
                <c:pt idx="1203">
                  <c:v>6.1796274185180602</c:v>
                </c:pt>
                <c:pt idx="1204">
                  <c:v>6.2606868743896396</c:v>
                </c:pt>
                <c:pt idx="1205">
                  <c:v>6.34197998046875</c:v>
                </c:pt>
                <c:pt idx="1206">
                  <c:v>6.42348337173462</c:v>
                </c:pt>
                <c:pt idx="1207">
                  <c:v>6.5035099983215297</c:v>
                </c:pt>
                <c:pt idx="1208">
                  <c:v>6.5850048065185502</c:v>
                </c:pt>
                <c:pt idx="1209">
                  <c:v>6.6666412353515598</c:v>
                </c:pt>
                <c:pt idx="1210">
                  <c:v>6.7483968734741202</c:v>
                </c:pt>
                <c:pt idx="1211">
                  <c:v>6.8265423774719203</c:v>
                </c:pt>
                <c:pt idx="1212">
                  <c:v>6.9078459739684996</c:v>
                </c:pt>
                <c:pt idx="1213">
                  <c:v>6.9891018867492596</c:v>
                </c:pt>
                <c:pt idx="1214">
                  <c:v>7.0702838897704998</c:v>
                </c:pt>
                <c:pt idx="1215">
                  <c:v>7.1453509330749503</c:v>
                </c:pt>
                <c:pt idx="1216">
                  <c:v>7.2258491516113201</c:v>
                </c:pt>
                <c:pt idx="1217">
                  <c:v>7.3062062263488698</c:v>
                </c:pt>
                <c:pt idx="1218">
                  <c:v>7.3863997459411603</c:v>
                </c:pt>
                <c:pt idx="1219">
                  <c:v>7.4579706192016602</c:v>
                </c:pt>
                <c:pt idx="1220">
                  <c:v>7.4579706192016602</c:v>
                </c:pt>
                <c:pt idx="1221">
                  <c:v>7.5372972488403303</c:v>
                </c:pt>
                <c:pt idx="1222">
                  <c:v>7.6163949966430602</c:v>
                </c:pt>
                <c:pt idx="1223">
                  <c:v>7.6952438354492196</c:v>
                </c:pt>
                <c:pt idx="1224">
                  <c:v>7.7629261016845703</c:v>
                </c:pt>
                <c:pt idx="1225">
                  <c:v>7.8407354354858398</c:v>
                </c:pt>
                <c:pt idx="1226">
                  <c:v>7.91823387145996</c:v>
                </c:pt>
                <c:pt idx="1227">
                  <c:v>7.9954023361206001</c:v>
                </c:pt>
                <c:pt idx="1228">
                  <c:v>8.0722198486328107</c:v>
                </c:pt>
                <c:pt idx="1229">
                  <c:v>8.1486673355102504</c:v>
                </c:pt>
                <c:pt idx="1230">
                  <c:v>8.2247247695922798</c:v>
                </c:pt>
                <c:pt idx="1231">
                  <c:v>8.2855501174926705</c:v>
                </c:pt>
                <c:pt idx="1232">
                  <c:v>8.3602962493896396</c:v>
                </c:pt>
                <c:pt idx="1233">
                  <c:v>8.4345989227294904</c:v>
                </c:pt>
                <c:pt idx="1234">
                  <c:v>8.5084409713745099</c:v>
                </c:pt>
                <c:pt idx="1235">
                  <c:v>8.5818004608154297</c:v>
                </c:pt>
                <c:pt idx="1236">
                  <c:v>8.6718568801879794</c:v>
                </c:pt>
                <c:pt idx="1237">
                  <c:v>8.7446775436401296</c:v>
                </c:pt>
                <c:pt idx="1238">
                  <c:v>8.8344440460205007</c:v>
                </c:pt>
                <c:pt idx="1239">
                  <c:v>8.9066467285156197</c:v>
                </c:pt>
                <c:pt idx="1240">
                  <c:v>8.9239273071288991</c:v>
                </c:pt>
                <c:pt idx="1241">
                  <c:v>9.0130872726440394</c:v>
                </c:pt>
                <c:pt idx="1242">
                  <c:v>9.1018886566162003</c:v>
                </c:pt>
                <c:pt idx="1243">
                  <c:v>9.1180496215820295</c:v>
                </c:pt>
                <c:pt idx="1244">
                  <c:v>9.1902971267700195</c:v>
                </c:pt>
                <c:pt idx="1245">
                  <c:v>9.2062110900878906</c:v>
                </c:pt>
                <c:pt idx="1246">
                  <c:v>9.2939319610595703</c:v>
                </c:pt>
                <c:pt idx="1247">
                  <c:v>9.3088932037353498</c:v>
                </c:pt>
                <c:pt idx="1248">
                  <c:v>9.3958644866943306</c:v>
                </c:pt>
                <c:pt idx="1249">
                  <c:v>9.40985107421875</c:v>
                </c:pt>
                <c:pt idx="1250">
                  <c:v>9.4231367111206001</c:v>
                </c:pt>
                <c:pt idx="1251">
                  <c:v>9.5090065002441406</c:v>
                </c:pt>
                <c:pt idx="1252">
                  <c:v>9.5090065002441406</c:v>
                </c:pt>
                <c:pt idx="1253">
                  <c:v>9.59431648254394</c:v>
                </c:pt>
                <c:pt idx="1254">
                  <c:v>9.6062936782836896</c:v>
                </c:pt>
                <c:pt idx="1255">
                  <c:v>9.6175603866577095</c:v>
                </c:pt>
                <c:pt idx="1256">
                  <c:v>9.7016439437866193</c:v>
                </c:pt>
                <c:pt idx="1257">
                  <c:v>9.7118835449218697</c:v>
                </c:pt>
                <c:pt idx="1258">
                  <c:v>9.7214126586913991</c:v>
                </c:pt>
                <c:pt idx="1259">
                  <c:v>9.8042039871215803</c:v>
                </c:pt>
                <c:pt idx="1260">
                  <c:v>9.8126955032348597</c:v>
                </c:pt>
                <c:pt idx="1261">
                  <c:v>9.8204822540283203</c:v>
                </c:pt>
                <c:pt idx="1262">
                  <c:v>9.8275642395019496</c:v>
                </c:pt>
                <c:pt idx="1263">
                  <c:v>9.9086713790893501</c:v>
                </c:pt>
                <c:pt idx="1264">
                  <c:v>9.9147129058837908</c:v>
                </c:pt>
                <c:pt idx="1265">
                  <c:v>9.9200592041015607</c:v>
                </c:pt>
                <c:pt idx="1266">
                  <c:v>9.9247169494628906</c:v>
                </c:pt>
                <c:pt idx="1267">
                  <c:v>10.004087448120099</c:v>
                </c:pt>
                <c:pt idx="1268">
                  <c:v>10.007711410522401</c:v>
                </c:pt>
                <c:pt idx="1269">
                  <c:v>10.0106563568115</c:v>
                </c:pt>
                <c:pt idx="1270">
                  <c:v>10.0129241943359</c:v>
                </c:pt>
                <c:pt idx="1271">
                  <c:v>10.090538024902299</c:v>
                </c:pt>
                <c:pt idx="1272">
                  <c:v>10.091794013976999</c:v>
                </c:pt>
                <c:pt idx="1273">
                  <c:v>10.092390060424799</c:v>
                </c:pt>
                <c:pt idx="1274">
                  <c:v>10.0923318862915</c:v>
                </c:pt>
                <c:pt idx="1275">
                  <c:v>10.1681861877441</c:v>
                </c:pt>
                <c:pt idx="1276">
                  <c:v>10.1681861877441</c:v>
                </c:pt>
                <c:pt idx="1277">
                  <c:v>10.167146682739199</c:v>
                </c:pt>
                <c:pt idx="1278">
                  <c:v>10.165468215942299</c:v>
                </c:pt>
                <c:pt idx="1279">
                  <c:v>10.2399187088012</c:v>
                </c:pt>
                <c:pt idx="1280">
                  <c:v>10.2372884750366</c:v>
                </c:pt>
                <c:pt idx="1281">
                  <c:v>10.2340421676635</c:v>
                </c:pt>
                <c:pt idx="1282">
                  <c:v>10.230189323425201</c:v>
                </c:pt>
                <c:pt idx="1283">
                  <c:v>10.3029422760009</c:v>
                </c:pt>
                <c:pt idx="1284">
                  <c:v>10.2981853485107</c:v>
                </c:pt>
                <c:pt idx="1285">
                  <c:v>10.2928457260131</c:v>
                </c:pt>
                <c:pt idx="1286">
                  <c:v>10.2869300842285</c:v>
                </c:pt>
                <c:pt idx="1287">
                  <c:v>10.3580617904663</c:v>
                </c:pt>
                <c:pt idx="1288">
                  <c:v>10.351304054260201</c:v>
                </c:pt>
                <c:pt idx="1289">
                  <c:v>10.344001770019499</c:v>
                </c:pt>
                <c:pt idx="1290">
                  <c:v>10.336164474487299</c:v>
                </c:pt>
                <c:pt idx="1291">
                  <c:v>10.405769348144499</c:v>
                </c:pt>
                <c:pt idx="1292">
                  <c:v>10.3971586227416</c:v>
                </c:pt>
                <c:pt idx="1293">
                  <c:v>10.388047218322701</c:v>
                </c:pt>
                <c:pt idx="1294">
                  <c:v>10.378445625305099</c:v>
                </c:pt>
                <c:pt idx="1295">
                  <c:v>10.4466457366943</c:v>
                </c:pt>
                <c:pt idx="1296">
                  <c:v>10.436352729797299</c:v>
                </c:pt>
                <c:pt idx="1297">
                  <c:v>10.4256019592285</c:v>
                </c:pt>
                <c:pt idx="1298">
                  <c:v>10.414410591125399</c:v>
                </c:pt>
                <c:pt idx="1299">
                  <c:v>10.4813585281372</c:v>
                </c:pt>
                <c:pt idx="1300">
                  <c:v>10.4694623947143</c:v>
                </c:pt>
                <c:pt idx="1301">
                  <c:v>10.456925392150801</c:v>
                </c:pt>
                <c:pt idx="1302">
                  <c:v>10.4437561035156</c:v>
                </c:pt>
                <c:pt idx="1303">
                  <c:v>10.507921218871999</c:v>
                </c:pt>
                <c:pt idx="1304">
                  <c:v>10.4935503005981</c:v>
                </c:pt>
                <c:pt idx="1305">
                  <c:v>10.4785718917846</c:v>
                </c:pt>
                <c:pt idx="1306">
                  <c:v>10.463002204895</c:v>
                </c:pt>
                <c:pt idx="1307">
                  <c:v>10.5401697158813</c:v>
                </c:pt>
                <c:pt idx="1308">
                  <c:v>10.5240354537963</c:v>
                </c:pt>
                <c:pt idx="1309">
                  <c:v>10.5073289871215</c:v>
                </c:pt>
                <c:pt idx="1310">
                  <c:v>10.490057945251399</c:v>
                </c:pt>
                <c:pt idx="1311">
                  <c:v>10.5484628677368</c:v>
                </c:pt>
                <c:pt idx="1312">
                  <c:v>10.5297727584838</c:v>
                </c:pt>
                <c:pt idx="1313">
                  <c:v>10.510351181030201</c:v>
                </c:pt>
                <c:pt idx="1314">
                  <c:v>10.4902038574218</c:v>
                </c:pt>
                <c:pt idx="1315">
                  <c:v>10.5447626113891</c:v>
                </c:pt>
                <c:pt idx="1316">
                  <c:v>10.5231733322143</c:v>
                </c:pt>
                <c:pt idx="1317">
                  <c:v>10.5008850097656</c:v>
                </c:pt>
                <c:pt idx="1318">
                  <c:v>10.477910995483301</c:v>
                </c:pt>
                <c:pt idx="1319">
                  <c:v>10.528694152831999</c:v>
                </c:pt>
                <c:pt idx="1320">
                  <c:v>10.5041694641113</c:v>
                </c:pt>
                <c:pt idx="1321">
                  <c:v>10.478783607482899</c:v>
                </c:pt>
                <c:pt idx="1322">
                  <c:v>10.452546119689901</c:v>
                </c:pt>
                <c:pt idx="1323">
                  <c:v>10.4988260269165</c:v>
                </c:pt>
                <c:pt idx="1324">
                  <c:v>10.4708538055419</c:v>
                </c:pt>
                <c:pt idx="1325">
                  <c:v>10.442053794860801</c:v>
                </c:pt>
                <c:pt idx="1326">
                  <c:v>10.4124383926391</c:v>
                </c:pt>
                <c:pt idx="1327">
                  <c:v>10.4542274475097</c:v>
                </c:pt>
                <c:pt idx="1328">
                  <c:v>10.4227981567382</c:v>
                </c:pt>
                <c:pt idx="1329">
                  <c:v>10.390373229980399</c:v>
                </c:pt>
                <c:pt idx="1330">
                  <c:v>10.356966972351</c:v>
                </c:pt>
                <c:pt idx="1331">
                  <c:v>10.393550872802701</c:v>
                </c:pt>
                <c:pt idx="1332">
                  <c:v>10.358097076416</c:v>
                </c:pt>
                <c:pt idx="1333">
                  <c:v>10.321679115295399</c:v>
                </c:pt>
                <c:pt idx="1334">
                  <c:v>10.284307479858301</c:v>
                </c:pt>
                <c:pt idx="1335">
                  <c:v>10.3156518936157</c:v>
                </c:pt>
                <c:pt idx="1336">
                  <c:v>10.276282310485801</c:v>
                </c:pt>
                <c:pt idx="1337">
                  <c:v>10.235982894897401</c:v>
                </c:pt>
                <c:pt idx="1338">
                  <c:v>10.194761276245099</c:v>
                </c:pt>
                <c:pt idx="1339">
                  <c:v>10.263191223144499</c:v>
                </c:pt>
                <c:pt idx="1340">
                  <c:v>10.220933914184499</c:v>
                </c:pt>
                <c:pt idx="1341">
                  <c:v>10.1777687072753</c:v>
                </c:pt>
                <c:pt idx="1342">
                  <c:v>10.133713722229</c:v>
                </c:pt>
                <c:pt idx="1343">
                  <c:v>10.1558017730712</c:v>
                </c:pt>
                <c:pt idx="1344">
                  <c:v>10.109738349914499</c:v>
                </c:pt>
                <c:pt idx="1345">
                  <c:v>10.0626058578491</c:v>
                </c:pt>
                <c:pt idx="1346">
                  <c:v>10.014414787292401</c:v>
                </c:pt>
                <c:pt idx="1347">
                  <c:v>10.030701637268001</c:v>
                </c:pt>
                <c:pt idx="1348">
                  <c:v>9.9802513122558505</c:v>
                </c:pt>
                <c:pt idx="1349">
                  <c:v>9.9287652969360298</c:v>
                </c:pt>
                <c:pt idx="1350">
                  <c:v>9.8762502670287997</c:v>
                </c:pt>
                <c:pt idx="1351">
                  <c:v>9.8866930007934499</c:v>
                </c:pt>
                <c:pt idx="1352">
                  <c:v>9.8319730758666903</c:v>
                </c:pt>
                <c:pt idx="1353">
                  <c:v>9.7762470245361293</c:v>
                </c:pt>
                <c:pt idx="1354">
                  <c:v>9.7195291519165004</c:v>
                </c:pt>
                <c:pt idx="1355">
                  <c:v>9.7242012023925692</c:v>
                </c:pt>
                <c:pt idx="1356">
                  <c:v>9.6653375625610298</c:v>
                </c:pt>
                <c:pt idx="1357">
                  <c:v>9.6055068969726491</c:v>
                </c:pt>
                <c:pt idx="1358">
                  <c:v>9.5447225570678693</c:v>
                </c:pt>
                <c:pt idx="1359">
                  <c:v>9.54371833801269</c:v>
                </c:pt>
                <c:pt idx="1360">
                  <c:v>9.4808530807495099</c:v>
                </c:pt>
                <c:pt idx="1361">
                  <c:v>9.4170637130737305</c:v>
                </c:pt>
                <c:pt idx="1362">
                  <c:v>9.3523607254028303</c:v>
                </c:pt>
                <c:pt idx="1363">
                  <c:v>9.3457889556884695</c:v>
                </c:pt>
                <c:pt idx="1364">
                  <c:v>9.2790822982787997</c:v>
                </c:pt>
                <c:pt idx="1365">
                  <c:v>9.2114934921264595</c:v>
                </c:pt>
                <c:pt idx="1366">
                  <c:v>9.1430377960205007</c:v>
                </c:pt>
                <c:pt idx="1367">
                  <c:v>9.1310272216796804</c:v>
                </c:pt>
                <c:pt idx="1368">
                  <c:v>9.0606479644775408</c:v>
                </c:pt>
                <c:pt idx="1369">
                  <c:v>8.9894351959228498</c:v>
                </c:pt>
                <c:pt idx="1370">
                  <c:v>8.9894351959228498</c:v>
                </c:pt>
                <c:pt idx="1371">
                  <c:v>8.9731702804565394</c:v>
                </c:pt>
                <c:pt idx="1372">
                  <c:v>8.9001007080078107</c:v>
                </c:pt>
                <c:pt idx="1373">
                  <c:v>8.8262357711791903</c:v>
                </c:pt>
                <c:pt idx="1374">
                  <c:v>8.7515878677368093</c:v>
                </c:pt>
                <c:pt idx="1375">
                  <c:v>8.7301521301269496</c:v>
                </c:pt>
                <c:pt idx="1376">
                  <c:v>8.6537408828735298</c:v>
                </c:pt>
                <c:pt idx="1377">
                  <c:v>8.5765895843505806</c:v>
                </c:pt>
                <c:pt idx="1378">
                  <c:v>8.4987115859985298</c:v>
                </c:pt>
                <c:pt idx="1379">
                  <c:v>8.4722805023193306</c:v>
                </c:pt>
                <c:pt idx="1380">
                  <c:v>8.3927421569824201</c:v>
                </c:pt>
                <c:pt idx="1381">
                  <c:v>8.3125181198120099</c:v>
                </c:pt>
                <c:pt idx="1382">
                  <c:v>8.2316255569458008</c:v>
                </c:pt>
                <c:pt idx="1383">
                  <c:v>8.2003965377807599</c:v>
                </c:pt>
                <c:pt idx="1384">
                  <c:v>8.1179552078246999</c:v>
                </c:pt>
                <c:pt idx="1385">
                  <c:v>8.0348873138427699</c:v>
                </c:pt>
                <c:pt idx="1386">
                  <c:v>7.9512124061584402</c:v>
                </c:pt>
                <c:pt idx="1387">
                  <c:v>7.9153995513915998</c:v>
                </c:pt>
                <c:pt idx="1388">
                  <c:v>7.8302927017211896</c:v>
                </c:pt>
                <c:pt idx="1389">
                  <c:v>7.7446250915527299</c:v>
                </c:pt>
                <c:pt idx="1390">
                  <c:v>7.6584134101867596</c:v>
                </c:pt>
                <c:pt idx="1391">
                  <c:v>7.61824655532837</c:v>
                </c:pt>
                <c:pt idx="1392">
                  <c:v>7.5307292938232404</c:v>
                </c:pt>
                <c:pt idx="1393">
                  <c:v>7.4427180290222097</c:v>
                </c:pt>
                <c:pt idx="1394">
                  <c:v>7.3542313575744602</c:v>
                </c:pt>
                <c:pt idx="1395">
                  <c:v>7.3099603652954102</c:v>
                </c:pt>
                <c:pt idx="1396">
                  <c:v>7.2202997207641602</c:v>
                </c:pt>
                <c:pt idx="1397">
                  <c:v>7.1302161216735804</c:v>
                </c:pt>
                <c:pt idx="1398">
                  <c:v>7.03972959518432</c:v>
                </c:pt>
                <c:pt idx="1399">
                  <c:v>6.99179935455322</c:v>
                </c:pt>
                <c:pt idx="1400">
                  <c:v>6.9006237983703604</c:v>
                </c:pt>
                <c:pt idx="1401">
                  <c:v>6.80928230285644</c:v>
                </c:pt>
                <c:pt idx="1402">
                  <c:v>6.80928230285644</c:v>
                </c:pt>
                <c:pt idx="1403">
                  <c:v>6.7591390609741202</c:v>
                </c:pt>
                <c:pt idx="1404">
                  <c:v>6.6672711372375497</c:v>
                </c:pt>
                <c:pt idx="1405">
                  <c:v>6.5753393173217702</c:v>
                </c:pt>
                <c:pt idx="1406">
                  <c:v>6.4834861755371103</c:v>
                </c:pt>
                <c:pt idx="1407">
                  <c:v>6.4314842224121103</c:v>
                </c:pt>
                <c:pt idx="1408">
                  <c:v>6.3396425247192303</c:v>
                </c:pt>
                <c:pt idx="1409">
                  <c:v>6.2479281425476003</c:v>
                </c:pt>
                <c:pt idx="1410">
                  <c:v>6.1563568115234304</c:v>
                </c:pt>
                <c:pt idx="1411">
                  <c:v>6.1031403541564897</c:v>
                </c:pt>
                <c:pt idx="1412">
                  <c:v>6.0116906166076598</c:v>
                </c:pt>
                <c:pt idx="1413">
                  <c:v>5.9204287528991699</c:v>
                </c:pt>
                <c:pt idx="1414">
                  <c:v>5.8293728828430096</c:v>
                </c:pt>
                <c:pt idx="1415">
                  <c:v>5.7751564979553196</c:v>
                </c:pt>
                <c:pt idx="1416">
                  <c:v>5.6843409538268999</c:v>
                </c:pt>
                <c:pt idx="1417">
                  <c:v>5.5937790870666504</c:v>
                </c:pt>
                <c:pt idx="1418">
                  <c:v>5.5034875869750897</c:v>
                </c:pt>
                <c:pt idx="1419">
                  <c:v>5.4485092163085902</c:v>
                </c:pt>
                <c:pt idx="1420">
                  <c:v>5.3585853576660103</c:v>
                </c:pt>
                <c:pt idx="1421">
                  <c:v>5.2689857482910103</c:v>
                </c:pt>
                <c:pt idx="1422">
                  <c:v>5.1797251701354901</c:v>
                </c:pt>
                <c:pt idx="1423">
                  <c:v>5.1242413520812997</c:v>
                </c:pt>
                <c:pt idx="1424">
                  <c:v>5.0354857444763104</c:v>
                </c:pt>
                <c:pt idx="1425">
                  <c:v>4.9471244812011701</c:v>
                </c:pt>
                <c:pt idx="1426">
                  <c:v>4.8591785430908203</c:v>
                </c:pt>
                <c:pt idx="1427">
                  <c:v>4.8034677505493102</c:v>
                </c:pt>
                <c:pt idx="1428">
                  <c:v>4.7161698341369602</c:v>
                </c:pt>
                <c:pt idx="1429">
                  <c:v>4.6293439865112296</c:v>
                </c:pt>
                <c:pt idx="1430">
                  <c:v>4.5430097579956001</c:v>
                </c:pt>
                <c:pt idx="1431">
                  <c:v>4.4873700141906703</c:v>
                </c:pt>
                <c:pt idx="1432">
                  <c:v>4.4018373489379803</c:v>
                </c:pt>
                <c:pt idx="1433">
                  <c:v>4.4018373489379803</c:v>
                </c:pt>
                <c:pt idx="1434">
                  <c:v>4.3168807029724103</c:v>
                </c:pt>
                <c:pt idx="1435">
                  <c:v>4.2613987922668404</c:v>
                </c:pt>
                <c:pt idx="1436">
                  <c:v>4.1776604652404803</c:v>
                </c:pt>
                <c:pt idx="1437">
                  <c:v>4.0947165489196697</c:v>
                </c:pt>
                <c:pt idx="1438">
                  <c:v>4.0125870704650799</c:v>
                </c:pt>
                <c:pt idx="1439">
                  <c:v>3.9582338333129798</c:v>
                </c:pt>
                <c:pt idx="1440">
                  <c:v>3.8774926662445002</c:v>
                </c:pt>
                <c:pt idx="1441">
                  <c:v>3.7976231575012198</c:v>
                </c:pt>
                <c:pt idx="1442">
                  <c:v>3.71864557266235</c:v>
                </c:pt>
                <c:pt idx="1443">
                  <c:v>3.66572713851928</c:v>
                </c:pt>
                <c:pt idx="1444">
                  <c:v>3.5882921218871999</c:v>
                </c:pt>
                <c:pt idx="1445">
                  <c:v>3.5118091106414702</c:v>
                </c:pt>
                <c:pt idx="1446">
                  <c:v>3.4363000392913801</c:v>
                </c:pt>
                <c:pt idx="1447">
                  <c:v>3.3851473331451398</c:v>
                </c:pt>
                <c:pt idx="1448">
                  <c:v>3.3113443851470898</c:v>
                </c:pt>
                <c:pt idx="1449">
                  <c:v>3.2385783195495601</c:v>
                </c:pt>
                <c:pt idx="1450">
                  <c:v>3.1668715476989702</c:v>
                </c:pt>
                <c:pt idx="1451">
                  <c:v>3.1178355216979901</c:v>
                </c:pt>
                <c:pt idx="1452">
                  <c:v>3.0480074882507302</c:v>
                </c:pt>
                <c:pt idx="1453">
                  <c:v>2.9793052673339799</c:v>
                </c:pt>
                <c:pt idx="1454">
                  <c:v>2.9117527008056601</c:v>
                </c:pt>
                <c:pt idx="1455">
                  <c:v>2.8652064800262398</c:v>
                </c:pt>
                <c:pt idx="1456">
                  <c:v>2.7997138500213601</c:v>
                </c:pt>
                <c:pt idx="1457">
                  <c:v>2.73544073104858</c:v>
                </c:pt>
                <c:pt idx="1458">
                  <c:v>2.6724104881286599</c:v>
                </c:pt>
                <c:pt idx="1459">
                  <c:v>2.6287488937377899</c:v>
                </c:pt>
                <c:pt idx="1460">
                  <c:v>2.5679702758789</c:v>
                </c:pt>
                <c:pt idx="1461">
                  <c:v>2.5085072517395002</c:v>
                </c:pt>
                <c:pt idx="1462">
                  <c:v>2.4503865242004301</c:v>
                </c:pt>
                <c:pt idx="1463">
                  <c:v>2.4100255966186501</c:v>
                </c:pt>
                <c:pt idx="1464">
                  <c:v>2.3543555736541699</c:v>
                </c:pt>
                <c:pt idx="1465">
                  <c:v>2.3543555736541699</c:v>
                </c:pt>
                <c:pt idx="1466">
                  <c:v>2.3001029491424498</c:v>
                </c:pt>
                <c:pt idx="1467">
                  <c:v>2.2623167037963801</c:v>
                </c:pt>
                <c:pt idx="1468">
                  <c:v>2.21067214012146</c:v>
                </c:pt>
                <c:pt idx="1469">
                  <c:v>2.1745066642761199</c:v>
                </c:pt>
                <c:pt idx="1470">
                  <c:v>2.1255795955657901</c:v>
                </c:pt>
                <c:pt idx="1471">
                  <c:v>2.0782012939453098</c:v>
                </c:pt>
                <c:pt idx="1472">
                  <c:v>2.04507064819335</c:v>
                </c:pt>
                <c:pt idx="1473">
                  <c:v>2.0005755424499498</c:v>
                </c:pt>
                <c:pt idx="1474">
                  <c:v>1.9577112197875901</c:v>
                </c:pt>
                <c:pt idx="1475">
                  <c:v>1.92790067195892</c:v>
                </c:pt>
                <c:pt idx="1476">
                  <c:v>1.88809049129486</c:v>
                </c:pt>
                <c:pt idx="1477">
                  <c:v>1.8499962091445901</c:v>
                </c:pt>
                <c:pt idx="1478">
                  <c:v>1.8238008022308301</c:v>
                </c:pt>
                <c:pt idx="1479">
                  <c:v>1.7889493703842101</c:v>
                </c:pt>
                <c:pt idx="1480">
                  <c:v>1.75605249404907</c:v>
                </c:pt>
                <c:pt idx="1481">
                  <c:v>1.73404657840728</c:v>
                </c:pt>
                <c:pt idx="1482">
                  <c:v>1.73404657840728</c:v>
                </c:pt>
                <c:pt idx="1483">
                  <c:v>1.70489990711212</c:v>
                </c:pt>
                <c:pt idx="1484">
                  <c:v>1.68574559688568</c:v>
                </c:pt>
                <c:pt idx="1485">
                  <c:v>1.6604639291763299</c:v>
                </c:pt>
                <c:pt idx="1486">
                  <c:v>1.63731265068054</c:v>
                </c:pt>
                <c:pt idx="1487">
                  <c:v>1.6163201332092201</c:v>
                </c:pt>
                <c:pt idx="1488">
                  <c:v>1.5975151062011701</c:v>
                </c:pt>
                <c:pt idx="1489">
                  <c:v>1.58092665672302</c:v>
                </c:pt>
                <c:pt idx="1490">
                  <c:v>1.56650614738464</c:v>
                </c:pt>
                <c:pt idx="1491">
                  <c:v>1.55940961837768</c:v>
                </c:pt>
                <c:pt idx="1492">
                  <c:v>1.54857349395752</c:v>
                </c:pt>
                <c:pt idx="1493">
                  <c:v>1.5398451089859</c:v>
                </c:pt>
                <c:pt idx="1494">
                  <c:v>1.5332460403442301</c:v>
                </c:pt>
                <c:pt idx="1495">
                  <c:v>1.52879774570465</c:v>
                </c:pt>
                <c:pt idx="1496">
                  <c:v>1.52652239799499</c:v>
                </c:pt>
                <c:pt idx="1497">
                  <c:v>1.5264039039611801</c:v>
                </c:pt>
                <c:pt idx="1498">
                  <c:v>1.5282897949218699</c:v>
                </c:pt>
                <c:pt idx="1499">
                  <c:v>1.5320413112640301</c:v>
                </c:pt>
                <c:pt idx="1500">
                  <c:v>1.53972887992858</c:v>
                </c:pt>
                <c:pt idx="1501">
                  <c:v>1.5465505123138401</c:v>
                </c:pt>
                <c:pt idx="1502">
                  <c:v>1.55478084087371</c:v>
                </c:pt>
                <c:pt idx="1503">
                  <c:v>1.56432616710662</c:v>
                </c:pt>
                <c:pt idx="1504">
                  <c:v>1.57519555091857</c:v>
                </c:pt>
                <c:pt idx="1505">
                  <c:v>1.58739781379699</c:v>
                </c:pt>
                <c:pt idx="1506">
                  <c:v>1.6009424924850399</c:v>
                </c:pt>
                <c:pt idx="1507">
                  <c:v>1.61583876609802</c:v>
                </c:pt>
                <c:pt idx="1508">
                  <c:v>1.63209640979766</c:v>
                </c:pt>
                <c:pt idx="1509">
                  <c:v>1.64954149723053</c:v>
                </c:pt>
                <c:pt idx="1510">
                  <c:v>1.6687773466110201</c:v>
                </c:pt>
                <c:pt idx="1511">
                  <c:v>1.6894047260284399</c:v>
                </c:pt>
                <c:pt idx="1512">
                  <c:v>1.7117502689361499</c:v>
                </c:pt>
                <c:pt idx="1513">
                  <c:v>1.73536252975463</c:v>
                </c:pt>
                <c:pt idx="1514">
                  <c:v>1.7600051164627</c:v>
                </c:pt>
                <c:pt idx="1515">
                  <c:v>1.7863473892211901</c:v>
                </c:pt>
                <c:pt idx="1516">
                  <c:v>1.8129470348358101</c:v>
                </c:pt>
                <c:pt idx="1517">
                  <c:v>1.81383216381073</c:v>
                </c:pt>
                <c:pt idx="1518">
                  <c:v>1.8414496183395299</c:v>
                </c:pt>
                <c:pt idx="1519">
                  <c:v>1.8707548379898</c:v>
                </c:pt>
                <c:pt idx="1520">
                  <c:v>1.8996788263320901</c:v>
                </c:pt>
                <c:pt idx="1521">
                  <c:v>1.9302833080291699</c:v>
                </c:pt>
                <c:pt idx="1522">
                  <c:v>1.9314671754837001</c:v>
                </c:pt>
                <c:pt idx="1523">
                  <c:v>1.9614336490631099</c:v>
                </c:pt>
                <c:pt idx="1524">
                  <c:v>1.99289715290069</c:v>
                </c:pt>
                <c:pt idx="1525">
                  <c:v>2.0232014656066801</c:v>
                </c:pt>
                <c:pt idx="1526">
                  <c:v>2.05510282516479</c:v>
                </c:pt>
                <c:pt idx="1527">
                  <c:v>2.0856757164001398</c:v>
                </c:pt>
                <c:pt idx="1528">
                  <c:v>2.0872032642364502</c:v>
                </c:pt>
                <c:pt idx="1529">
                  <c:v>2.1194760799407901</c:v>
                </c:pt>
                <c:pt idx="1530">
                  <c:v>2.1503775119781401</c:v>
                </c:pt>
                <c:pt idx="1531">
                  <c:v>2.18294024467468</c:v>
                </c:pt>
                <c:pt idx="1532">
                  <c:v>2.2140145301818799</c:v>
                </c:pt>
                <c:pt idx="1533">
                  <c:v>2.2156107425689702</c:v>
                </c:pt>
                <c:pt idx="1534">
                  <c:v>2.2468025684356601</c:v>
                </c:pt>
                <c:pt idx="1535">
                  <c:v>2.2796597480773899</c:v>
                </c:pt>
                <c:pt idx="1536">
                  <c:v>2.3125615119934002</c:v>
                </c:pt>
                <c:pt idx="1537">
                  <c:v>2.3439381122589098</c:v>
                </c:pt>
                <c:pt idx="1538">
                  <c:v>2.3769273757934499</c:v>
                </c:pt>
                <c:pt idx="1539">
                  <c:v>2.3784050941467201</c:v>
                </c:pt>
                <c:pt idx="1540">
                  <c:v>2.4099006652832</c:v>
                </c:pt>
                <c:pt idx="1541">
                  <c:v>2.4428348541259699</c:v>
                </c:pt>
                <c:pt idx="1542">
                  <c:v>2.4743244647979701</c:v>
                </c:pt>
                <c:pt idx="1543">
                  <c:v>2.4757082462310702</c:v>
                </c:pt>
                <c:pt idx="1544">
                  <c:v>2.5084979534149099</c:v>
                </c:pt>
                <c:pt idx="1545">
                  <c:v>2.5400087833404501</c:v>
                </c:pt>
                <c:pt idx="1546">
                  <c:v>2.5726850032806401</c:v>
                </c:pt>
                <c:pt idx="1547">
                  <c:v>2.5737402439117401</c:v>
                </c:pt>
                <c:pt idx="1548">
                  <c:v>2.6052222251892001</c:v>
                </c:pt>
                <c:pt idx="1549">
                  <c:v>2.6375992298126198</c:v>
                </c:pt>
                <c:pt idx="1550">
                  <c:v>2.6697957515716499</c:v>
                </c:pt>
                <c:pt idx="1551">
                  <c:v>2.6697957515716499</c:v>
                </c:pt>
                <c:pt idx="1552">
                  <c:v>2.7017915248870801</c:v>
                </c:pt>
                <c:pt idx="1553">
                  <c:v>2.7335667610168399</c:v>
                </c:pt>
                <c:pt idx="1554">
                  <c:v>2.7647211551666202</c:v>
                </c:pt>
                <c:pt idx="1555">
                  <c:v>2.7651021480560298</c:v>
                </c:pt>
                <c:pt idx="1556">
                  <c:v>2.7963781356811501</c:v>
                </c:pt>
                <c:pt idx="1557">
                  <c:v>2.8273446559906001</c:v>
                </c:pt>
                <c:pt idx="1558">
                  <c:v>2.8582317829132</c:v>
                </c:pt>
                <c:pt idx="1559">
                  <c:v>2.8580782413482599</c:v>
                </c:pt>
                <c:pt idx="1560">
                  <c:v>2.8888123035430899</c:v>
                </c:pt>
                <c:pt idx="1561">
                  <c:v>2.9190676212310702</c:v>
                </c:pt>
                <c:pt idx="1562">
                  <c:v>2.94898033142089</c:v>
                </c:pt>
                <c:pt idx="1563">
                  <c:v>2.94898033142089</c:v>
                </c:pt>
                <c:pt idx="1564">
                  <c:v>2.9785339832305899</c:v>
                </c:pt>
                <c:pt idx="1565">
                  <c:v>3.0086543560028001</c:v>
                </c:pt>
                <c:pt idx="1566">
                  <c:v>3.0376608371734601</c:v>
                </c:pt>
                <c:pt idx="1567">
                  <c:v>3.0364954471588099</c:v>
                </c:pt>
                <c:pt idx="1568">
                  <c:v>3.0662646293640101</c:v>
                </c:pt>
                <c:pt idx="1569">
                  <c:v>3.09444999694824</c:v>
                </c:pt>
                <c:pt idx="1570">
                  <c:v>3.1222016811370801</c:v>
                </c:pt>
                <c:pt idx="1571">
                  <c:v>3.1513614654540998</c:v>
                </c:pt>
                <c:pt idx="1572">
                  <c:v>3.14950394630432</c:v>
                </c:pt>
                <c:pt idx="1573">
                  <c:v>3.1763424873352002</c:v>
                </c:pt>
                <c:pt idx="1574">
                  <c:v>3.2050621509552002</c:v>
                </c:pt>
                <c:pt idx="1575">
                  <c:v>3.2311887741088801</c:v>
                </c:pt>
                <c:pt idx="1576">
                  <c:v>3.2285704612731898</c:v>
                </c:pt>
                <c:pt idx="1577">
                  <c:v>3.25681447982788</c:v>
                </c:pt>
                <c:pt idx="1578">
                  <c:v>3.2819259166717498</c:v>
                </c:pt>
                <c:pt idx="1579">
                  <c:v>3.3065090179443302</c:v>
                </c:pt>
                <c:pt idx="1580">
                  <c:v>3.3065090179443302</c:v>
                </c:pt>
                <c:pt idx="1581">
                  <c:v>3.3305521011352499</c:v>
                </c:pt>
                <c:pt idx="1582">
                  <c:v>3.3577492237090998</c:v>
                </c:pt>
                <c:pt idx="1583">
                  <c:v>3.3809585571289</c:v>
                </c:pt>
                <c:pt idx="1584">
                  <c:v>3.4035952091217001</c:v>
                </c:pt>
                <c:pt idx="1585">
                  <c:v>3.4035952091217001</c:v>
                </c:pt>
                <c:pt idx="1586">
                  <c:v>3.42564749717712</c:v>
                </c:pt>
                <c:pt idx="1587">
                  <c:v>3.45168757438659</c:v>
                </c:pt>
                <c:pt idx="1588">
                  <c:v>3.4728362560272199</c:v>
                </c:pt>
                <c:pt idx="1589">
                  <c:v>3.4933717250823899</c:v>
                </c:pt>
                <c:pt idx="1590">
                  <c:v>3.4933717250823899</c:v>
                </c:pt>
                <c:pt idx="1591">
                  <c:v>3.51328372955322</c:v>
                </c:pt>
                <c:pt idx="1592">
                  <c:v>3.53806447982788</c:v>
                </c:pt>
                <c:pt idx="1593">
                  <c:v>3.5570096969604399</c:v>
                </c:pt>
                <c:pt idx="1594">
                  <c:v>3.5753114223480198</c:v>
                </c:pt>
                <c:pt idx="1595">
                  <c:v>3.5753114223480198</c:v>
                </c:pt>
                <c:pt idx="1596">
                  <c:v>3.5930979251861501</c:v>
                </c:pt>
                <c:pt idx="1597">
                  <c:v>3.6168725490570002</c:v>
                </c:pt>
                <c:pt idx="1598">
                  <c:v>3.6340255737304599</c:v>
                </c:pt>
                <c:pt idx="1599">
                  <c:v>3.65748691558837</c:v>
                </c:pt>
                <c:pt idx="1600">
                  <c:v>3.6739659309387198</c:v>
                </c:pt>
                <c:pt idx="1601">
                  <c:v>3.69708251953125</c:v>
                </c:pt>
                <c:pt idx="1602">
                  <c:v>3.72002696990966</c:v>
                </c:pt>
                <c:pt idx="1603">
                  <c:v>3.7427921295165998</c:v>
                </c:pt>
                <c:pt idx="1604">
                  <c:v>3.75814628601074</c:v>
                </c:pt>
                <c:pt idx="1605">
                  <c:v>3.7805099487304599</c:v>
                </c:pt>
                <c:pt idx="1606">
                  <c:v>3.8026740550994802</c:v>
                </c:pt>
                <c:pt idx="1607">
                  <c:v>3.79508328437805</c:v>
                </c:pt>
                <c:pt idx="1608">
                  <c:v>3.8170168399810702</c:v>
                </c:pt>
                <c:pt idx="1609">
                  <c:v>3.8387379646301198</c:v>
                </c:pt>
                <c:pt idx="1610">
                  <c:v>3.8602409362792902</c:v>
                </c:pt>
                <c:pt idx="1611">
                  <c:v>3.88151907920837</c:v>
                </c:pt>
                <c:pt idx="1612">
                  <c:v>3.9026551246643</c:v>
                </c:pt>
                <c:pt idx="1613">
                  <c:v>3.9237473011016801</c:v>
                </c:pt>
                <c:pt idx="1614">
                  <c:v>3.9447875022888099</c:v>
                </c:pt>
                <c:pt idx="1615">
                  <c:v>3.9657669067382799</c:v>
                </c:pt>
                <c:pt idx="1616">
                  <c:v>3.9866762161254798</c:v>
                </c:pt>
                <c:pt idx="1617">
                  <c:v>4.0075078010559002</c:v>
                </c:pt>
                <c:pt idx="1618">
                  <c:v>4.0282516479492099</c:v>
                </c:pt>
                <c:pt idx="1619">
                  <c:v>4.0404772758483798</c:v>
                </c:pt>
                <c:pt idx="1620">
                  <c:v>4.06097364425659</c:v>
                </c:pt>
                <c:pt idx="1621">
                  <c:v>4.08135986328125</c:v>
                </c:pt>
                <c:pt idx="1622">
                  <c:v>4.1016268730163503</c:v>
                </c:pt>
                <c:pt idx="1623">
                  <c:v>4.1217675209045401</c:v>
                </c:pt>
                <c:pt idx="1624">
                  <c:v>4.1417737007141104</c:v>
                </c:pt>
                <c:pt idx="1625">
                  <c:v>4.16163825988769</c:v>
                </c:pt>
                <c:pt idx="1626">
                  <c:v>4.1813530921936</c:v>
                </c:pt>
                <c:pt idx="1627">
                  <c:v>4.2009115219116202</c:v>
                </c:pt>
                <c:pt idx="1628">
                  <c:v>4.2203059196472097</c:v>
                </c:pt>
                <c:pt idx="1629">
                  <c:v>4.2395296096801696</c:v>
                </c:pt>
                <c:pt idx="1630">
                  <c:v>4.2585749626159597</c:v>
                </c:pt>
                <c:pt idx="1631">
                  <c:v>4.2774353027343697</c:v>
                </c:pt>
                <c:pt idx="1632">
                  <c:v>4.2961044311523402</c:v>
                </c:pt>
                <c:pt idx="1633">
                  <c:v>4.3236570358276296</c:v>
                </c:pt>
                <c:pt idx="1634">
                  <c:v>4.3419675827026296</c:v>
                </c:pt>
                <c:pt idx="1635">
                  <c:v>4.3600654602050701</c:v>
                </c:pt>
                <c:pt idx="1636">
                  <c:v>4.37794637680053</c:v>
                </c:pt>
                <c:pt idx="1637">
                  <c:v>4.3956027030944798</c:v>
                </c:pt>
                <c:pt idx="1638">
                  <c:v>4.4130301475524902</c:v>
                </c:pt>
                <c:pt idx="1639">
                  <c:v>4.4302206039428702</c:v>
                </c:pt>
                <c:pt idx="1640">
                  <c:v>4.4471702575683603</c:v>
                </c:pt>
                <c:pt idx="1641">
                  <c:v>4.4638719558715803</c:v>
                </c:pt>
                <c:pt idx="1642">
                  <c:v>4.4803214073181099</c:v>
                </c:pt>
                <c:pt idx="1643">
                  <c:v>4.4965124130248997</c:v>
                </c:pt>
                <c:pt idx="1644">
                  <c:v>4.5215797424316397</c:v>
                </c:pt>
                <c:pt idx="1645">
                  <c:v>4.5372762680053702</c:v>
                </c:pt>
                <c:pt idx="1646">
                  <c:v>4.5526986122131303</c:v>
                </c:pt>
                <c:pt idx="1647">
                  <c:v>4.5678415298461896</c:v>
                </c:pt>
                <c:pt idx="1648">
                  <c:v>4.5827002525329599</c:v>
                </c:pt>
                <c:pt idx="1649">
                  <c:v>4.5972714424133301</c:v>
                </c:pt>
                <c:pt idx="1650">
                  <c:v>4.6115484237670898</c:v>
                </c:pt>
                <c:pt idx="1651">
                  <c:v>4.62552785873413</c:v>
                </c:pt>
                <c:pt idx="1652">
                  <c:v>4.6392054557800302</c:v>
                </c:pt>
                <c:pt idx="1653">
                  <c:v>4.6525764465331996</c:v>
                </c:pt>
                <c:pt idx="1654">
                  <c:v>4.6656374931335396</c:v>
                </c:pt>
                <c:pt idx="1655">
                  <c:v>4.68749904632568</c:v>
                </c:pt>
                <c:pt idx="1656">
                  <c:v>4.6999602317809996</c:v>
                </c:pt>
                <c:pt idx="1657">
                  <c:v>4.7120985984802202</c:v>
                </c:pt>
                <c:pt idx="1658">
                  <c:v>4.7239103317260698</c:v>
                </c:pt>
                <c:pt idx="1659">
                  <c:v>4.7353940010070801</c:v>
                </c:pt>
                <c:pt idx="1660">
                  <c:v>4.7465443611145002</c:v>
                </c:pt>
                <c:pt idx="1661">
                  <c:v>4.7573585510253897</c:v>
                </c:pt>
                <c:pt idx="1662">
                  <c:v>4.7678337097167898</c:v>
                </c:pt>
                <c:pt idx="1663">
                  <c:v>4.7779664993286097</c:v>
                </c:pt>
                <c:pt idx="1664">
                  <c:v>4.7877545356750497</c:v>
                </c:pt>
                <c:pt idx="1665">
                  <c:v>4.8061871528625497</c:v>
                </c:pt>
                <c:pt idx="1666">
                  <c:v>4.8153047561645499</c:v>
                </c:pt>
                <c:pt idx="1667">
                  <c:v>4.8240690231323198</c:v>
                </c:pt>
                <c:pt idx="1668">
                  <c:v>4.8324770927429199</c:v>
                </c:pt>
                <c:pt idx="1669">
                  <c:v>4.8405275344848597</c:v>
                </c:pt>
                <c:pt idx="1670">
                  <c:v>4.8482174873351997</c:v>
                </c:pt>
                <c:pt idx="1671">
                  <c:v>4.8555450439453098</c:v>
                </c:pt>
                <c:pt idx="1672">
                  <c:v>4.8625082969665501</c:v>
                </c:pt>
                <c:pt idx="1673">
                  <c:v>4.8691053390502903</c:v>
                </c:pt>
                <c:pt idx="1674">
                  <c:v>4.8753347396850604</c:v>
                </c:pt>
                <c:pt idx="1675">
                  <c:v>4.8811945915222097</c:v>
                </c:pt>
                <c:pt idx="1676">
                  <c:v>4.8956494331359801</c:v>
                </c:pt>
                <c:pt idx="1677">
                  <c:v>4.9010133743286097</c:v>
                </c:pt>
                <c:pt idx="1678">
                  <c:v>4.9061164855956996</c:v>
                </c:pt>
                <c:pt idx="1679">
                  <c:v>4.9109563827514604</c:v>
                </c:pt>
                <c:pt idx="1680">
                  <c:v>4.9155292510986301</c:v>
                </c:pt>
                <c:pt idx="1681">
                  <c:v>4.9198312759399396</c:v>
                </c:pt>
                <c:pt idx="1682">
                  <c:v>4.9238605499267498</c:v>
                </c:pt>
                <c:pt idx="1683">
                  <c:v>4.9276137351989702</c:v>
                </c:pt>
                <c:pt idx="1684">
                  <c:v>4.9310884475707999</c:v>
                </c:pt>
                <c:pt idx="1685">
                  <c:v>4.93428182601928</c:v>
                </c:pt>
                <c:pt idx="1686">
                  <c:v>4.9469490051269496</c:v>
                </c:pt>
                <c:pt idx="1687">
                  <c:v>4.94968509674072</c:v>
                </c:pt>
                <c:pt idx="1688">
                  <c:v>4.9521327018737802</c:v>
                </c:pt>
                <c:pt idx="1689">
                  <c:v>4.9542889595031703</c:v>
                </c:pt>
                <c:pt idx="1690">
                  <c:v>4.9561519622802699</c:v>
                </c:pt>
                <c:pt idx="1691">
                  <c:v>4.9577202796936</c:v>
                </c:pt>
                <c:pt idx="1692">
                  <c:v>4.9589929580688397</c:v>
                </c:pt>
                <c:pt idx="1693">
                  <c:v>4.9599676132202104</c:v>
                </c:pt>
                <c:pt idx="1694">
                  <c:v>4.9606437683105398</c:v>
                </c:pt>
                <c:pt idx="1695">
                  <c:v>4.9610190391540501</c:v>
                </c:pt>
                <c:pt idx="1696">
                  <c:v>4.9715595245361301</c:v>
                </c:pt>
                <c:pt idx="1697">
                  <c:v>4.9714360237121502</c:v>
                </c:pt>
                <c:pt idx="1698">
                  <c:v>4.9710068702697701</c:v>
                </c:pt>
                <c:pt idx="1699">
                  <c:v>4.9702744483947701</c:v>
                </c:pt>
                <c:pt idx="1700">
                  <c:v>4.9692358970642099</c:v>
                </c:pt>
                <c:pt idx="1701">
                  <c:v>4.9678926467895499</c:v>
                </c:pt>
                <c:pt idx="1702">
                  <c:v>4.96624326705932</c:v>
                </c:pt>
                <c:pt idx="1703">
                  <c:v>4.9642882347106898</c:v>
                </c:pt>
                <c:pt idx="1704">
                  <c:v>4.9620265960693297</c:v>
                </c:pt>
                <c:pt idx="1705">
                  <c:v>4.9594593048095703</c:v>
                </c:pt>
                <c:pt idx="1706">
                  <c:v>4.9565873146057102</c:v>
                </c:pt>
                <c:pt idx="1707">
                  <c:v>4.9645943641662598</c:v>
                </c:pt>
                <c:pt idx="1708">
                  <c:v>4.9612073898315403</c:v>
                </c:pt>
                <c:pt idx="1709">
                  <c:v>4.9575161933898899</c:v>
                </c:pt>
                <c:pt idx="1710">
                  <c:v>4.9535207748413104</c:v>
                </c:pt>
                <c:pt idx="1711">
                  <c:v>4.9492225646972603</c:v>
                </c:pt>
                <c:pt idx="1712">
                  <c:v>4.9446229934692303</c:v>
                </c:pt>
                <c:pt idx="1713">
                  <c:v>4.9397220611572203</c:v>
                </c:pt>
                <c:pt idx="1714">
                  <c:v>4.9345231056213299</c:v>
                </c:pt>
                <c:pt idx="1715">
                  <c:v>4.9290256500244096</c:v>
                </c:pt>
                <c:pt idx="1716">
                  <c:v>4.9232320785522399</c:v>
                </c:pt>
                <c:pt idx="1717">
                  <c:v>4.9288687705993599</c:v>
                </c:pt>
                <c:pt idx="1718">
                  <c:v>4.9225769042968697</c:v>
                </c:pt>
                <c:pt idx="1719">
                  <c:v>4.91599416732788</c:v>
                </c:pt>
                <c:pt idx="1720">
                  <c:v>4.9091219902038503</c:v>
                </c:pt>
                <c:pt idx="1721">
                  <c:v>4.9019637107849103</c:v>
                </c:pt>
                <c:pt idx="1722">
                  <c:v>4.8945207595825204</c:v>
                </c:pt>
                <c:pt idx="1723">
                  <c:v>4.88679647445678</c:v>
                </c:pt>
                <c:pt idx="1724">
                  <c:v>4.8787937164306596</c:v>
                </c:pt>
                <c:pt idx="1725">
                  <c:v>4.8705143928527797</c:v>
                </c:pt>
                <c:pt idx="1726">
                  <c:v>4.8619613647460902</c:v>
                </c:pt>
                <c:pt idx="1727">
                  <c:v>4.8653430938720703</c:v>
                </c:pt>
                <c:pt idx="1728">
                  <c:v>4.8563361167907697</c:v>
                </c:pt>
                <c:pt idx="1729">
                  <c:v>4.8470649719238201</c:v>
                </c:pt>
                <c:pt idx="1730">
                  <c:v>4.8375334739684996</c:v>
                </c:pt>
                <c:pt idx="1731">
                  <c:v>4.8277459144592303</c:v>
                </c:pt>
                <c:pt idx="1732">
                  <c:v>4.81770467758178</c:v>
                </c:pt>
                <c:pt idx="1733">
                  <c:v>4.8074135780334402</c:v>
                </c:pt>
                <c:pt idx="1734">
                  <c:v>4.7968778610229501</c:v>
                </c:pt>
                <c:pt idx="1735">
                  <c:v>4.7861008644104004</c:v>
                </c:pt>
                <c:pt idx="1736">
                  <c:v>4.7750873565673801</c:v>
                </c:pt>
                <c:pt idx="1737">
                  <c:v>4.7764797210693297</c:v>
                </c:pt>
                <c:pt idx="1738">
                  <c:v>4.7650837898254403</c:v>
                </c:pt>
                <c:pt idx="1739">
                  <c:v>4.7535119056701598</c:v>
                </c:pt>
                <c:pt idx="1740">
                  <c:v>4.7419080734252903</c:v>
                </c:pt>
                <c:pt idx="1741">
                  <c:v>4.73028135299682</c:v>
                </c:pt>
                <c:pt idx="1742">
                  <c:v>4.7185797691345197</c:v>
                </c:pt>
                <c:pt idx="1743">
                  <c:v>4.70676469802856</c:v>
                </c:pt>
                <c:pt idx="1744">
                  <c:v>4.6948394775390598</c:v>
                </c:pt>
                <c:pt idx="1745">
                  <c:v>4.6828022003173801</c:v>
                </c:pt>
                <c:pt idx="1746">
                  <c:v>4.6706552505493102</c:v>
                </c:pt>
                <c:pt idx="1747">
                  <c:v>4.6583991050720197</c:v>
                </c:pt>
                <c:pt idx="1748">
                  <c:v>4.6585774421691903</c:v>
                </c:pt>
                <c:pt idx="1749">
                  <c:v>4.6460933685302699</c:v>
                </c:pt>
                <c:pt idx="1750">
                  <c:v>4.6335015296936</c:v>
                </c:pt>
                <c:pt idx="1751">
                  <c:v>4.6208038330078098</c:v>
                </c:pt>
                <c:pt idx="1752">
                  <c:v>4.6080007553100604</c:v>
                </c:pt>
                <c:pt idx="1753">
                  <c:v>4.5950946807861301</c:v>
                </c:pt>
                <c:pt idx="1754">
                  <c:v>4.58208751678466</c:v>
                </c:pt>
                <c:pt idx="1755">
                  <c:v>4.5689806938171396</c:v>
                </c:pt>
                <c:pt idx="1756">
                  <c:v>4.5557761192321697</c:v>
                </c:pt>
                <c:pt idx="1757">
                  <c:v>4.54247617721557</c:v>
                </c:pt>
                <c:pt idx="1758">
                  <c:v>4.5409908294677699</c:v>
                </c:pt>
                <c:pt idx="1759">
                  <c:v>4.52748298645019</c:v>
                </c:pt>
                <c:pt idx="1760">
                  <c:v>4.5138850212097097</c:v>
                </c:pt>
                <c:pt idx="1761">
                  <c:v>4.5002012252807599</c:v>
                </c:pt>
                <c:pt idx="1762">
                  <c:v>4.4864344596862802</c:v>
                </c:pt>
                <c:pt idx="1763">
                  <c:v>4.4725861549377397</c:v>
                </c:pt>
                <c:pt idx="1764">
                  <c:v>4.4586601257324201</c:v>
                </c:pt>
                <c:pt idx="1765">
                  <c:v>4.4446597099304199</c:v>
                </c:pt>
                <c:pt idx="1766">
                  <c:v>4.4305882453918404</c:v>
                </c:pt>
                <c:pt idx="1767">
                  <c:v>4.4164500236511204</c:v>
                </c:pt>
                <c:pt idx="1768">
                  <c:v>4.41339063644409</c:v>
                </c:pt>
                <c:pt idx="1769">
                  <c:v>4.3990907669067303</c:v>
                </c:pt>
                <c:pt idx="1770">
                  <c:v>4.3847332000732404</c:v>
                </c:pt>
                <c:pt idx="1771">
                  <c:v>4.3703231811523402</c:v>
                </c:pt>
                <c:pt idx="1772">
                  <c:v>4.3558635711669904</c:v>
                </c:pt>
                <c:pt idx="1773">
                  <c:v>4.3413581848144496</c:v>
                </c:pt>
                <c:pt idx="1774">
                  <c:v>4.3268136978149396</c:v>
                </c:pt>
                <c:pt idx="1775">
                  <c:v>4.3122329711914</c:v>
                </c:pt>
                <c:pt idx="1776">
                  <c:v>4.2976207733154297</c:v>
                </c:pt>
                <c:pt idx="1777">
                  <c:v>4.2829833030700604</c:v>
                </c:pt>
                <c:pt idx="1778">
                  <c:v>4.2683243751525799</c:v>
                </c:pt>
                <c:pt idx="1779">
                  <c:v>4.2638683319091797</c:v>
                </c:pt>
                <c:pt idx="1780">
                  <c:v>4.2491326332092303</c:v>
                </c:pt>
                <c:pt idx="1781">
                  <c:v>4.2343902587890598</c:v>
                </c:pt>
                <c:pt idx="1782">
                  <c:v>4.2196464538574201</c:v>
                </c:pt>
                <c:pt idx="1783">
                  <c:v>4.2049078941345197</c:v>
                </c:pt>
                <c:pt idx="1784">
                  <c:v>4.1901798248290998</c:v>
                </c:pt>
                <c:pt idx="1785">
                  <c:v>4.1754679679870597</c:v>
                </c:pt>
                <c:pt idx="1786">
                  <c:v>4.1607785224914497</c:v>
                </c:pt>
                <c:pt idx="1787">
                  <c:v>4.14611768722534</c:v>
                </c:pt>
                <c:pt idx="1788">
                  <c:v>4.1314921379089302</c:v>
                </c:pt>
                <c:pt idx="1789">
                  <c:v>4.1261444091796804</c:v>
                </c:pt>
                <c:pt idx="1790">
                  <c:v>4.1115479469299299</c:v>
                </c:pt>
                <c:pt idx="1791">
                  <c:v>4.0970048904418901</c:v>
                </c:pt>
                <c:pt idx="1792">
                  <c:v>4.0825228691101003</c:v>
                </c:pt>
                <c:pt idx="1793">
                  <c:v>4.0681085586547798</c:v>
                </c:pt>
                <c:pt idx="1794">
                  <c:v>4.0537691116332999</c:v>
                </c:pt>
                <c:pt idx="1795">
                  <c:v>4.0395112037658603</c:v>
                </c:pt>
                <c:pt idx="1796">
                  <c:v>4.0253434181213299</c:v>
                </c:pt>
                <c:pt idx="1797">
                  <c:v>4.0112729072570801</c:v>
                </c:pt>
                <c:pt idx="1798">
                  <c:v>3.9973073005676198</c:v>
                </c:pt>
                <c:pt idx="1799">
                  <c:v>3.9916231632232599</c:v>
                </c:pt>
                <c:pt idx="1800">
                  <c:v>3.9778199195861799</c:v>
                </c:pt>
                <c:pt idx="1801">
                  <c:v>3.9641449451446502</c:v>
                </c:pt>
                <c:pt idx="1802">
                  <c:v>3.9506056308746298</c:v>
                </c:pt>
                <c:pt idx="1803">
                  <c:v>3.9372107982635498</c:v>
                </c:pt>
                <c:pt idx="1804">
                  <c:v>3.9239480495452801</c:v>
                </c:pt>
                <c:pt idx="1805">
                  <c:v>3.9106917381286599</c:v>
                </c:pt>
                <c:pt idx="1806">
                  <c:v>3.8974223136901802</c:v>
                </c:pt>
                <c:pt idx="1807">
                  <c:v>3.8841466903686501</c:v>
                </c:pt>
                <c:pt idx="1808">
                  <c:v>3.87087059020996</c:v>
                </c:pt>
                <c:pt idx="1809">
                  <c:v>3.8649616241454998</c:v>
                </c:pt>
                <c:pt idx="1810">
                  <c:v>3.8516812324523899</c:v>
                </c:pt>
                <c:pt idx="1811">
                  <c:v>3.8382880687713601</c:v>
                </c:pt>
                <c:pt idx="1812">
                  <c:v>3.8247368335723801</c:v>
                </c:pt>
                <c:pt idx="1813">
                  <c:v>3.81103062629699</c:v>
                </c:pt>
                <c:pt idx="1814">
                  <c:v>3.7971746921539302</c:v>
                </c:pt>
                <c:pt idx="1815">
                  <c:v>3.7831718921661301</c:v>
                </c:pt>
                <c:pt idx="1816">
                  <c:v>3.7690269947052002</c:v>
                </c:pt>
                <c:pt idx="1817">
                  <c:v>3.7690269947052002</c:v>
                </c:pt>
                <c:pt idx="1818">
                  <c:v>3.75474500656127</c:v>
                </c:pt>
                <c:pt idx="1819">
                  <c:v>3.7403287887573198</c:v>
                </c:pt>
                <c:pt idx="1820">
                  <c:v>3.7257847785949698</c:v>
                </c:pt>
                <c:pt idx="1821">
                  <c:v>3.71111583709716</c:v>
                </c:pt>
                <c:pt idx="1822">
                  <c:v>3.70375180244445</c:v>
                </c:pt>
                <c:pt idx="1823">
                  <c:v>3.6888902187347399</c:v>
                </c:pt>
                <c:pt idx="1824">
                  <c:v>3.6739182472228999</c:v>
                </c:pt>
                <c:pt idx="1825">
                  <c:v>3.65884137153625</c:v>
                </c:pt>
                <c:pt idx="1826">
                  <c:v>3.64366459846496</c:v>
                </c:pt>
                <c:pt idx="1827">
                  <c:v>3.6283936500549299</c:v>
                </c:pt>
                <c:pt idx="1828">
                  <c:v>3.6130337715148899</c:v>
                </c:pt>
                <c:pt idx="1829">
                  <c:v>3.5975897312164302</c:v>
                </c:pt>
                <c:pt idx="1830">
                  <c:v>3.5820682048797599</c:v>
                </c:pt>
                <c:pt idx="1831">
                  <c:v>3.56647396087646</c:v>
                </c:pt>
                <c:pt idx="1832">
                  <c:v>3.5508131980896001</c:v>
                </c:pt>
                <c:pt idx="1833">
                  <c:v>3.5350916385650599</c:v>
                </c:pt>
                <c:pt idx="1834">
                  <c:v>3.51931571960449</c:v>
                </c:pt>
                <c:pt idx="1835">
                  <c:v>3.5034914016723602</c:v>
                </c:pt>
                <c:pt idx="1836">
                  <c:v>3.4876246452331499</c:v>
                </c:pt>
                <c:pt idx="1837">
                  <c:v>3.4717218875885001</c:v>
                </c:pt>
                <c:pt idx="1838">
                  <c:v>3.4557900428771902</c:v>
                </c:pt>
                <c:pt idx="1839">
                  <c:v>3.4398345947265598</c:v>
                </c:pt>
                <c:pt idx="1840">
                  <c:v>3.4238629341125399</c:v>
                </c:pt>
                <c:pt idx="1841">
                  <c:v>3.40788221359252</c:v>
                </c:pt>
                <c:pt idx="1842">
                  <c:v>3.3918981552124001</c:v>
                </c:pt>
                <c:pt idx="1843">
                  <c:v>3.3759183883666899</c:v>
                </c:pt>
                <c:pt idx="1844">
                  <c:v>3.3599500656127899</c:v>
                </c:pt>
                <c:pt idx="1845">
                  <c:v>3.34399986267089</c:v>
                </c:pt>
                <c:pt idx="1846">
                  <c:v>3.3280761241912802</c:v>
                </c:pt>
                <c:pt idx="1847">
                  <c:v>3.3121845722198402</c:v>
                </c:pt>
                <c:pt idx="1848">
                  <c:v>3.2962479591369598</c:v>
                </c:pt>
                <c:pt idx="1849">
                  <c:v>3.2801609039306601</c:v>
                </c:pt>
                <c:pt idx="1850">
                  <c:v>3.27187180519104</c:v>
                </c:pt>
                <c:pt idx="1851">
                  <c:v>3.25549888610839</c:v>
                </c:pt>
                <c:pt idx="1852">
                  <c:v>3.2389888763427699</c:v>
                </c:pt>
                <c:pt idx="1853">
                  <c:v>3.2223474979400599</c:v>
                </c:pt>
                <c:pt idx="1854">
                  <c:v>3.2055790424346902</c:v>
                </c:pt>
                <c:pt idx="1855">
                  <c:v>3.18868851661682</c:v>
                </c:pt>
                <c:pt idx="1856">
                  <c:v>3.1716818809509202</c:v>
                </c:pt>
                <c:pt idx="1857">
                  <c:v>3.1545643806457502</c:v>
                </c:pt>
                <c:pt idx="1858">
                  <c:v>3.1373407840728702</c:v>
                </c:pt>
                <c:pt idx="1859">
                  <c:v>3.1200172901153498</c:v>
                </c:pt>
                <c:pt idx="1860">
                  <c:v>3.10259962081909</c:v>
                </c:pt>
                <c:pt idx="1861">
                  <c:v>3.0850923061370801</c:v>
                </c:pt>
                <c:pt idx="1862">
                  <c:v>3.0675027370452801</c:v>
                </c:pt>
                <c:pt idx="1863">
                  <c:v>3.0498349666595401</c:v>
                </c:pt>
                <c:pt idx="1864">
                  <c:v>3.0320966243743901</c:v>
                </c:pt>
                <c:pt idx="1865">
                  <c:v>3.0142931938171298</c:v>
                </c:pt>
                <c:pt idx="1866">
                  <c:v>2.9964301586151101</c:v>
                </c:pt>
                <c:pt idx="1867">
                  <c:v>2.9785144329071001</c:v>
                </c:pt>
                <c:pt idx="1868">
                  <c:v>2.9605524539947501</c:v>
                </c:pt>
                <c:pt idx="1869">
                  <c:v>2.94255018234252</c:v>
                </c:pt>
                <c:pt idx="1870">
                  <c:v>2.9245142936706499</c:v>
                </c:pt>
                <c:pt idx="1871">
                  <c:v>2.9064514636993399</c:v>
                </c:pt>
                <c:pt idx="1872">
                  <c:v>2.8883683681488002</c:v>
                </c:pt>
                <c:pt idx="1873">
                  <c:v>2.8702716827392498</c:v>
                </c:pt>
                <c:pt idx="1874">
                  <c:v>2.85216808319091</c:v>
                </c:pt>
                <c:pt idx="1875">
                  <c:v>2.8340647220611501</c:v>
                </c:pt>
                <c:pt idx="1876">
                  <c:v>2.8159689903259202</c:v>
                </c:pt>
                <c:pt idx="1877">
                  <c:v>2.7978870868682799</c:v>
                </c:pt>
                <c:pt idx="1878">
                  <c:v>2.78727674484252</c:v>
                </c:pt>
                <c:pt idx="1879">
                  <c:v>2.7692329883575399</c:v>
                </c:pt>
                <c:pt idx="1880">
                  <c:v>2.7512249946594198</c:v>
                </c:pt>
                <c:pt idx="1881">
                  <c:v>2.7332601547241202</c:v>
                </c:pt>
                <c:pt idx="1882">
                  <c:v>2.7153463363647399</c:v>
                </c:pt>
                <c:pt idx="1883">
                  <c:v>2.6974911689758301</c:v>
                </c:pt>
                <c:pt idx="1884">
                  <c:v>2.6797020435333199</c:v>
                </c:pt>
                <c:pt idx="1885">
                  <c:v>2.66198706626892</c:v>
                </c:pt>
                <c:pt idx="1886">
                  <c:v>2.6443543434143</c:v>
                </c:pt>
                <c:pt idx="1887">
                  <c:v>2.6268117427825901</c:v>
                </c:pt>
                <c:pt idx="1888">
                  <c:v>2.6093671321868901</c:v>
                </c:pt>
                <c:pt idx="1889">
                  <c:v>2.59202909469604</c:v>
                </c:pt>
                <c:pt idx="1890">
                  <c:v>2.57480597496032</c:v>
                </c:pt>
                <c:pt idx="1891">
                  <c:v>2.55770564079284</c:v>
                </c:pt>
                <c:pt idx="1892">
                  <c:v>2.5407369136810298</c:v>
                </c:pt>
                <c:pt idx="1893">
                  <c:v>2.5239086151122998</c:v>
                </c:pt>
                <c:pt idx="1894">
                  <c:v>2.50722932815551</c:v>
                </c:pt>
                <c:pt idx="1895">
                  <c:v>2.49070715904235</c:v>
                </c:pt>
                <c:pt idx="1896">
                  <c:v>2.4743518829345699</c:v>
                </c:pt>
                <c:pt idx="1897">
                  <c:v>2.4580733776092498</c:v>
                </c:pt>
                <c:pt idx="1898">
                  <c:v>2.4417762756347599</c:v>
                </c:pt>
                <c:pt idx="1899">
                  <c:v>2.4254667758941602</c:v>
                </c:pt>
                <c:pt idx="1900">
                  <c:v>2.4091510772704998</c:v>
                </c:pt>
                <c:pt idx="1901">
                  <c:v>2.3928351402282702</c:v>
                </c:pt>
                <c:pt idx="1902">
                  <c:v>2.3765385150909402</c:v>
                </c:pt>
                <c:pt idx="1903">
                  <c:v>2.36036896705627</c:v>
                </c:pt>
                <c:pt idx="1904">
                  <c:v>2.3443527221679599</c:v>
                </c:pt>
                <c:pt idx="1905">
                  <c:v>2.3284938335418701</c:v>
                </c:pt>
                <c:pt idx="1906">
                  <c:v>2.3190271854400599</c:v>
                </c:pt>
                <c:pt idx="1907">
                  <c:v>2.3033745288848801</c:v>
                </c:pt>
                <c:pt idx="1908">
                  <c:v>2.28778028488159</c:v>
                </c:pt>
                <c:pt idx="1909">
                  <c:v>2.2721571922302202</c:v>
                </c:pt>
                <c:pt idx="1910">
                  <c:v>2.2565071582794101</c:v>
                </c:pt>
                <c:pt idx="1911">
                  <c:v>2.2408316135406401</c:v>
                </c:pt>
                <c:pt idx="1912">
                  <c:v>2.2251322269439702</c:v>
                </c:pt>
                <c:pt idx="1913">
                  <c:v>2.20941090583801</c:v>
                </c:pt>
                <c:pt idx="1914">
                  <c:v>2.1936695575714098</c:v>
                </c:pt>
                <c:pt idx="1915">
                  <c:v>2.1779093742370601</c:v>
                </c:pt>
                <c:pt idx="1916">
                  <c:v>2.1621332168579102</c:v>
                </c:pt>
                <c:pt idx="1917">
                  <c:v>2.1463425159454301</c:v>
                </c:pt>
                <c:pt idx="1918">
                  <c:v>2.1305396556854199</c:v>
                </c:pt>
                <c:pt idx="1919">
                  <c:v>2.1147265434265101</c:v>
                </c:pt>
                <c:pt idx="1920">
                  <c:v>2.09890580177307</c:v>
                </c:pt>
                <c:pt idx="1921">
                  <c:v>2.08307933807373</c:v>
                </c:pt>
                <c:pt idx="1922">
                  <c:v>2.06725001335144</c:v>
                </c:pt>
                <c:pt idx="1923">
                  <c:v>2.05141997337341</c:v>
                </c:pt>
                <c:pt idx="1924">
                  <c:v>2.0355918407440101</c:v>
                </c:pt>
                <c:pt idx="1925">
                  <c:v>2.0197684764861998</c:v>
                </c:pt>
                <c:pt idx="1926">
                  <c:v>2.00395202636718</c:v>
                </c:pt>
                <c:pt idx="1927">
                  <c:v>1.9881458282470701</c:v>
                </c:pt>
                <c:pt idx="1928">
                  <c:v>1.9723526239395099</c:v>
                </c:pt>
                <c:pt idx="1929">
                  <c:v>1.95657527446746</c:v>
                </c:pt>
                <c:pt idx="1930">
                  <c:v>1.9408167600631701</c:v>
                </c:pt>
                <c:pt idx="1931">
                  <c:v>1.9250800609588601</c:v>
                </c:pt>
                <c:pt idx="1932">
                  <c:v>1.90936863422393</c:v>
                </c:pt>
                <c:pt idx="1933">
                  <c:v>1.8936854600906301</c:v>
                </c:pt>
                <c:pt idx="1934">
                  <c:v>1.8806304931640601</c:v>
                </c:pt>
                <c:pt idx="1935">
                  <c:v>1.86489045619964</c:v>
                </c:pt>
                <c:pt idx="1936">
                  <c:v>1.8491890430450399</c:v>
                </c:pt>
                <c:pt idx="1937">
                  <c:v>1.83352971076965</c:v>
                </c:pt>
                <c:pt idx="1938">
                  <c:v>1.81791579723358</c:v>
                </c:pt>
                <c:pt idx="1939">
                  <c:v>1.80235147476196</c:v>
                </c:pt>
                <c:pt idx="1940">
                  <c:v>1.7868399620056099</c:v>
                </c:pt>
                <c:pt idx="1941">
                  <c:v>1.77138543128967</c:v>
                </c:pt>
                <c:pt idx="1942">
                  <c:v>1.7559916973114</c:v>
                </c:pt>
                <c:pt idx="1943">
                  <c:v>1.74066269397735</c:v>
                </c:pt>
                <c:pt idx="1944">
                  <c:v>1.72540259361267</c:v>
                </c:pt>
                <c:pt idx="1945">
                  <c:v>1.7102153301239</c:v>
                </c:pt>
                <c:pt idx="1946">
                  <c:v>1.6951054334640501</c:v>
                </c:pt>
                <c:pt idx="1947">
                  <c:v>1.68007683753967</c:v>
                </c:pt>
                <c:pt idx="1948">
                  <c:v>1.66513431072235</c:v>
                </c:pt>
                <c:pt idx="1949">
                  <c:v>1.6502819061279299</c:v>
                </c:pt>
                <c:pt idx="1950">
                  <c:v>1.6355240345001201</c:v>
                </c:pt>
                <c:pt idx="1951">
                  <c:v>1.62086570262908</c:v>
                </c:pt>
                <c:pt idx="1952">
                  <c:v>1.60631120204925</c:v>
                </c:pt>
                <c:pt idx="1953">
                  <c:v>1.5918655395507799</c:v>
                </c:pt>
                <c:pt idx="1954">
                  <c:v>1.5775333642959499</c:v>
                </c:pt>
                <c:pt idx="1955">
                  <c:v>1.5633196830749501</c:v>
                </c:pt>
                <c:pt idx="1956">
                  <c:v>1.5492291450500399</c:v>
                </c:pt>
                <c:pt idx="1957">
                  <c:v>1.53526711463928</c:v>
                </c:pt>
                <c:pt idx="1958">
                  <c:v>1.5214385986328101</c:v>
                </c:pt>
                <c:pt idx="1959">
                  <c:v>1.5077487230300901</c:v>
                </c:pt>
                <c:pt idx="1960">
                  <c:v>1.49420273303985</c:v>
                </c:pt>
                <c:pt idx="1961">
                  <c:v>1.4808061122894201</c:v>
                </c:pt>
                <c:pt idx="1962">
                  <c:v>1.46660256385803</c:v>
                </c:pt>
                <c:pt idx="1963">
                  <c:v>1.4533998966217001</c:v>
                </c:pt>
                <c:pt idx="1964">
                  <c:v>1.44036281108856</c:v>
                </c:pt>
                <c:pt idx="1965">
                  <c:v>1.4274971485137899</c:v>
                </c:pt>
                <c:pt idx="1966">
                  <c:v>1.4148085117339999</c:v>
                </c:pt>
                <c:pt idx="1967">
                  <c:v>1.4023027420043901</c:v>
                </c:pt>
                <c:pt idx="1968">
                  <c:v>1.3899856805801301</c:v>
                </c:pt>
                <c:pt idx="1969">
                  <c:v>1.37786328792572</c:v>
                </c:pt>
                <c:pt idx="1970">
                  <c:v>1.3659416437148999</c:v>
                </c:pt>
                <c:pt idx="1971">
                  <c:v>1.35422658920288</c:v>
                </c:pt>
                <c:pt idx="1972">
                  <c:v>1.34272456169128</c:v>
                </c:pt>
                <c:pt idx="1973">
                  <c:v>1.3314417600631701</c:v>
                </c:pt>
                <c:pt idx="1974">
                  <c:v>1.32038426399231</c:v>
                </c:pt>
                <c:pt idx="1975">
                  <c:v>1.30965948104858</c:v>
                </c:pt>
                <c:pt idx="1976">
                  <c:v>1.2993687391281099</c:v>
                </c:pt>
                <c:pt idx="1977">
                  <c:v>1.2895151376724201</c:v>
                </c:pt>
                <c:pt idx="1978">
                  <c:v>1.2801030874252299</c:v>
                </c:pt>
                <c:pt idx="1979">
                  <c:v>1.27113544940948</c:v>
                </c:pt>
                <c:pt idx="1980">
                  <c:v>1.26261675357818</c:v>
                </c:pt>
                <c:pt idx="1981">
                  <c:v>1.25455057621002</c:v>
                </c:pt>
                <c:pt idx="1982">
                  <c:v>1.2469409704208301</c:v>
                </c:pt>
                <c:pt idx="1983">
                  <c:v>1.2397919893264699</c:v>
                </c:pt>
                <c:pt idx="1984">
                  <c:v>1.2331080436706501</c:v>
                </c:pt>
                <c:pt idx="1985">
                  <c:v>1.2268931865692101</c:v>
                </c:pt>
                <c:pt idx="1986">
                  <c:v>1.22115206718444</c:v>
                </c:pt>
                <c:pt idx="1987">
                  <c:v>1.2159950733184799</c:v>
                </c:pt>
                <c:pt idx="1988">
                  <c:v>1.2115173339843699</c:v>
                </c:pt>
                <c:pt idx="1989">
                  <c:v>1.20772039890289</c:v>
                </c:pt>
                <c:pt idx="1990">
                  <c:v>1.2004477977752599</c:v>
                </c:pt>
                <c:pt idx="1991">
                  <c:v>1.19790959358215</c:v>
                </c:pt>
                <c:pt idx="1992">
                  <c:v>1.1960577964782699</c:v>
                </c:pt>
                <c:pt idx="1993">
                  <c:v>1.1948949098587001</c:v>
                </c:pt>
                <c:pt idx="1994">
                  <c:v>1.1944229602813701</c:v>
                </c:pt>
                <c:pt idx="1995">
                  <c:v>1.1946440935134801</c:v>
                </c:pt>
                <c:pt idx="1996">
                  <c:v>1.19555032253265</c:v>
                </c:pt>
                <c:pt idx="1997">
                  <c:v>1.19700014591217</c:v>
                </c:pt>
                <c:pt idx="1998">
                  <c:v>1.1989488601684499</c:v>
                </c:pt>
                <c:pt idx="1999">
                  <c:v>1.2013754844665501</c:v>
                </c:pt>
                <c:pt idx="2000">
                  <c:v>1.2043493986129701</c:v>
                </c:pt>
                <c:pt idx="2001">
                  <c:v>1.2080318927764799</c:v>
                </c:pt>
                <c:pt idx="2002">
                  <c:v>1.2124217748641899</c:v>
                </c:pt>
                <c:pt idx="2003">
                  <c:v>1.2175101041793801</c:v>
                </c:pt>
                <c:pt idx="2004">
                  <c:v>1.22328972816467</c:v>
                </c:pt>
                <c:pt idx="2005">
                  <c:v>1.22975218296051</c:v>
                </c:pt>
                <c:pt idx="2006">
                  <c:v>1.2368893623352</c:v>
                </c:pt>
                <c:pt idx="2007">
                  <c:v>1.2446936368942201</c:v>
                </c:pt>
                <c:pt idx="2008">
                  <c:v>1.25315737724304</c:v>
                </c:pt>
                <c:pt idx="2009">
                  <c:v>1.26227331161499</c:v>
                </c:pt>
                <c:pt idx="2010">
                  <c:v>1.27203345298767</c:v>
                </c:pt>
                <c:pt idx="2011">
                  <c:v>1.28237068653106</c:v>
                </c:pt>
                <c:pt idx="2012">
                  <c:v>1.29314029216766</c:v>
                </c:pt>
                <c:pt idx="2013">
                  <c:v>1.30432724952697</c:v>
                </c:pt>
                <c:pt idx="2014">
                  <c:v>1.3159217834472601</c:v>
                </c:pt>
                <c:pt idx="2015">
                  <c:v>1.32791340351104</c:v>
                </c:pt>
                <c:pt idx="2016">
                  <c:v>1.34029269218444</c:v>
                </c:pt>
                <c:pt idx="2017">
                  <c:v>1.35304963588714</c:v>
                </c:pt>
                <c:pt idx="2018">
                  <c:v>1.3618983030319201</c:v>
                </c:pt>
                <c:pt idx="2019">
                  <c:v>1.37543201446533</c:v>
                </c:pt>
                <c:pt idx="2020">
                  <c:v>1.38931477069854</c:v>
                </c:pt>
                <c:pt idx="2021">
                  <c:v>1.40353667736053</c:v>
                </c:pt>
                <c:pt idx="2022">
                  <c:v>1.4180887937545701</c:v>
                </c:pt>
                <c:pt idx="2023">
                  <c:v>1.4329617023468</c:v>
                </c:pt>
                <c:pt idx="2024">
                  <c:v>1.4481461048126201</c:v>
                </c:pt>
                <c:pt idx="2025">
                  <c:v>1.4636328220367401</c:v>
                </c:pt>
                <c:pt idx="2026">
                  <c:v>1.4794132709503101</c:v>
                </c:pt>
                <c:pt idx="2027">
                  <c:v>1.49547827243804</c:v>
                </c:pt>
                <c:pt idx="2028">
                  <c:v>1.51181900501251</c:v>
                </c:pt>
                <c:pt idx="2029">
                  <c:v>1.52842688560485</c:v>
                </c:pt>
                <c:pt idx="2030">
                  <c:v>1.54529297351837</c:v>
                </c:pt>
                <c:pt idx="2031">
                  <c:v>1.5624092817306501</c:v>
                </c:pt>
                <c:pt idx="2032">
                  <c:v>1.57976651191711</c:v>
                </c:pt>
                <c:pt idx="2033">
                  <c:v>1.5973572731018</c:v>
                </c:pt>
                <c:pt idx="2034">
                  <c:v>1.61517250537872</c:v>
                </c:pt>
                <c:pt idx="2035">
                  <c:v>1.6332046985626201</c:v>
                </c:pt>
                <c:pt idx="2036">
                  <c:v>1.65144515037536</c:v>
                </c:pt>
                <c:pt idx="2037">
                  <c:v>1.6698859930038401</c:v>
                </c:pt>
                <c:pt idx="2038">
                  <c:v>1.6885195970535201</c:v>
                </c:pt>
                <c:pt idx="2039">
                  <c:v>1.7073379755020099</c:v>
                </c:pt>
                <c:pt idx="2040">
                  <c:v>1.7263333797454801</c:v>
                </c:pt>
                <c:pt idx="2041">
                  <c:v>1.7454980611801101</c:v>
                </c:pt>
                <c:pt idx="2042">
                  <c:v>1.7648246288299501</c:v>
                </c:pt>
                <c:pt idx="2043">
                  <c:v>1.7843054533004701</c:v>
                </c:pt>
                <c:pt idx="2044">
                  <c:v>1.80393350124359</c:v>
                </c:pt>
                <c:pt idx="2045">
                  <c:v>1.8237012624740601</c:v>
                </c:pt>
                <c:pt idx="2046">
                  <c:v>1.8405342102050699</c:v>
                </c:pt>
                <c:pt idx="2047">
                  <c:v>1.8606091737747099</c:v>
                </c:pt>
                <c:pt idx="2048">
                  <c:v>1.88080275058746</c:v>
                </c:pt>
                <c:pt idx="2049">
                  <c:v>1.90110766887664</c:v>
                </c:pt>
                <c:pt idx="2050">
                  <c:v>1.9215173721313401</c:v>
                </c:pt>
                <c:pt idx="2051">
                  <c:v>1.9420250654220499</c:v>
                </c:pt>
                <c:pt idx="2052">
                  <c:v>1.96262419223785</c:v>
                </c:pt>
                <c:pt idx="2053">
                  <c:v>1.9833078384399401</c:v>
                </c:pt>
                <c:pt idx="2054">
                  <c:v>2.0040700435638401</c:v>
                </c:pt>
                <c:pt idx="2055">
                  <c:v>2.0249037742614702</c:v>
                </c:pt>
                <c:pt idx="2056">
                  <c:v>2.04580307006835</c:v>
                </c:pt>
                <c:pt idx="2057">
                  <c:v>2.06676197052002</c:v>
                </c:pt>
                <c:pt idx="2058">
                  <c:v>2.08777427673339</c:v>
                </c:pt>
                <c:pt idx="2059">
                  <c:v>2.1088335514068599</c:v>
                </c:pt>
                <c:pt idx="2060">
                  <c:v>2.1299343109130802</c:v>
                </c:pt>
                <c:pt idx="2061">
                  <c:v>2.1510703563690101</c:v>
                </c:pt>
                <c:pt idx="2062">
                  <c:v>2.17223644256591</c:v>
                </c:pt>
                <c:pt idx="2063">
                  <c:v>2.19342613220214</c:v>
                </c:pt>
                <c:pt idx="2064">
                  <c:v>2.2146346569061199</c:v>
                </c:pt>
                <c:pt idx="2065">
                  <c:v>2.23585605621337</c:v>
                </c:pt>
                <c:pt idx="2066">
                  <c:v>2.2570850849151598</c:v>
                </c:pt>
                <c:pt idx="2067">
                  <c:v>2.2783164978027299</c:v>
                </c:pt>
                <c:pt idx="2068">
                  <c:v>2.29954504966735</c:v>
                </c:pt>
                <c:pt idx="2069">
                  <c:v>2.3207652568817099</c:v>
                </c:pt>
                <c:pt idx="2070">
                  <c:v>2.3419725894927899</c:v>
                </c:pt>
                <c:pt idx="2071">
                  <c:v>2.3631618022918701</c:v>
                </c:pt>
                <c:pt idx="2072">
                  <c:v>2.3843281269073402</c:v>
                </c:pt>
                <c:pt idx="2073">
                  <c:v>2.40546703338623</c:v>
                </c:pt>
                <c:pt idx="2074">
                  <c:v>2.4246356487274099</c:v>
                </c:pt>
                <c:pt idx="2075">
                  <c:v>2.4457550048828098</c:v>
                </c:pt>
                <c:pt idx="2076">
                  <c:v>2.4668328762054399</c:v>
                </c:pt>
                <c:pt idx="2077">
                  <c:v>2.4878652095794598</c:v>
                </c:pt>
                <c:pt idx="2078">
                  <c:v>2.5088477134704501</c:v>
                </c:pt>
                <c:pt idx="2079">
                  <c:v>2.5297756195068302</c:v>
                </c:pt>
                <c:pt idx="2080">
                  <c:v>2.5506453514099099</c:v>
                </c:pt>
                <c:pt idx="2081">
                  <c:v>2.5714526176452601</c:v>
                </c:pt>
                <c:pt idx="2082">
                  <c:v>2.5921936035156201</c:v>
                </c:pt>
                <c:pt idx="2083">
                  <c:v>2.61286425590515</c:v>
                </c:pt>
                <c:pt idx="2084">
                  <c:v>2.63346076011657</c:v>
                </c:pt>
                <c:pt idx="2085">
                  <c:v>2.65398001670837</c:v>
                </c:pt>
                <c:pt idx="2086">
                  <c:v>2.6744177341461102</c:v>
                </c:pt>
                <c:pt idx="2087">
                  <c:v>2.6947703361511199</c:v>
                </c:pt>
                <c:pt idx="2088">
                  <c:v>2.7150352001190101</c:v>
                </c:pt>
                <c:pt idx="2089">
                  <c:v>2.73520827293396</c:v>
                </c:pt>
                <c:pt idx="2090">
                  <c:v>2.75528693199157</c:v>
                </c:pt>
                <c:pt idx="2091">
                  <c:v>2.7752671241760201</c:v>
                </c:pt>
                <c:pt idx="2092">
                  <c:v>2.7951469421386701</c:v>
                </c:pt>
                <c:pt idx="2093">
                  <c:v>2.8149223327636701</c:v>
                </c:pt>
                <c:pt idx="2094">
                  <c:v>2.8345911502838099</c:v>
                </c:pt>
                <c:pt idx="2095">
                  <c:v>2.8541505336761399</c:v>
                </c:pt>
                <c:pt idx="2096">
                  <c:v>2.8735976219177202</c:v>
                </c:pt>
                <c:pt idx="2097">
                  <c:v>2.8929297924041699</c:v>
                </c:pt>
                <c:pt idx="2098">
                  <c:v>2.9121444225311199</c:v>
                </c:pt>
                <c:pt idx="2099">
                  <c:v>2.9312391281127899</c:v>
                </c:pt>
                <c:pt idx="2100">
                  <c:v>2.95021200180053</c:v>
                </c:pt>
                <c:pt idx="2101">
                  <c:v>2.9690601825714098</c:v>
                </c:pt>
                <c:pt idx="2102">
                  <c:v>2.9869649410247798</c:v>
                </c:pt>
                <c:pt idx="2103">
                  <c:v>3.0056097507476802</c:v>
                </c:pt>
                <c:pt idx="2104">
                  <c:v>3.0241243839263898</c:v>
                </c:pt>
                <c:pt idx="2105">
                  <c:v>3.0425064563751198</c:v>
                </c:pt>
                <c:pt idx="2106">
                  <c:v>3.0607545375823899</c:v>
                </c:pt>
                <c:pt idx="2107">
                  <c:v>3.0788667201995801</c:v>
                </c:pt>
                <c:pt idx="2108">
                  <c:v>3.09684157371521</c:v>
                </c:pt>
                <c:pt idx="2109">
                  <c:v>3.1146771907806401</c:v>
                </c:pt>
                <c:pt idx="2110">
                  <c:v>3.1323723793029701</c:v>
                </c:pt>
                <c:pt idx="2111">
                  <c:v>3.1499259471893302</c:v>
                </c:pt>
                <c:pt idx="2112">
                  <c:v>3.16733646392822</c:v>
                </c:pt>
                <c:pt idx="2113">
                  <c:v>3.1846027374267498</c:v>
                </c:pt>
                <c:pt idx="2114">
                  <c:v>3.2017240524291899</c:v>
                </c:pt>
                <c:pt idx="2115">
                  <c:v>3.2186987400054901</c:v>
                </c:pt>
                <c:pt idx="2116">
                  <c:v>3.2355265617370601</c:v>
                </c:pt>
                <c:pt idx="2117">
                  <c:v>3.2522063255310001</c:v>
                </c:pt>
                <c:pt idx="2118">
                  <c:v>3.26873731613159</c:v>
                </c:pt>
                <c:pt idx="2119">
                  <c:v>3.2851190567016602</c:v>
                </c:pt>
                <c:pt idx="2120">
                  <c:v>3.3013513088226301</c:v>
                </c:pt>
                <c:pt idx="2121">
                  <c:v>3.31743288040161</c:v>
                </c:pt>
                <c:pt idx="2122">
                  <c:v>3.3333642482757502</c:v>
                </c:pt>
                <c:pt idx="2123">
                  <c:v>3.3491523265838601</c:v>
                </c:pt>
                <c:pt idx="2124">
                  <c:v>3.3649361133575399</c:v>
                </c:pt>
                <c:pt idx="2125">
                  <c:v>3.38076496124267</c:v>
                </c:pt>
                <c:pt idx="2126">
                  <c:v>3.3966355323791499</c:v>
                </c:pt>
                <c:pt idx="2127">
                  <c:v>3.4125452041625901</c:v>
                </c:pt>
                <c:pt idx="2128">
                  <c:v>3.4284908771514799</c:v>
                </c:pt>
                <c:pt idx="2129">
                  <c:v>3.4444704055786102</c:v>
                </c:pt>
                <c:pt idx="2130">
                  <c:v>3.4608883857727002</c:v>
                </c:pt>
                <c:pt idx="2131">
                  <c:v>3.47698903083801</c:v>
                </c:pt>
                <c:pt idx="2132">
                  <c:v>3.4931156635284402</c:v>
                </c:pt>
                <c:pt idx="2133">
                  <c:v>3.50926685333252</c:v>
                </c:pt>
                <c:pt idx="2134">
                  <c:v>3.52543973922729</c:v>
                </c:pt>
                <c:pt idx="2135">
                  <c:v>3.5416328907012899</c:v>
                </c:pt>
                <c:pt idx="2136">
                  <c:v>3.5578439235687198</c:v>
                </c:pt>
                <c:pt idx="2137">
                  <c:v>3.5740716457366899</c:v>
                </c:pt>
                <c:pt idx="2138">
                  <c:v>3.5903122425079301</c:v>
                </c:pt>
                <c:pt idx="2139">
                  <c:v>3.6064414978027299</c:v>
                </c:pt>
                <c:pt idx="2140">
                  <c:v>3.6223795413970898</c:v>
                </c:pt>
                <c:pt idx="2141">
                  <c:v>3.6381211280822701</c:v>
                </c:pt>
                <c:pt idx="2142">
                  <c:v>3.6536622047424299</c:v>
                </c:pt>
                <c:pt idx="2143">
                  <c:v>3.6689984798431401</c:v>
                </c:pt>
                <c:pt idx="2144">
                  <c:v>3.6841256618499698</c:v>
                </c:pt>
                <c:pt idx="2145">
                  <c:v>3.6990401744842498</c:v>
                </c:pt>
                <c:pt idx="2146">
                  <c:v>3.7137377262115399</c:v>
                </c:pt>
                <c:pt idx="2147">
                  <c:v>3.7282147407531698</c:v>
                </c:pt>
                <c:pt idx="2148">
                  <c:v>3.7424666881561199</c:v>
                </c:pt>
                <c:pt idx="2149">
                  <c:v>3.7564904689788801</c:v>
                </c:pt>
                <c:pt idx="2150">
                  <c:v>3.7702825069427401</c:v>
                </c:pt>
                <c:pt idx="2151">
                  <c:v>3.7838392257690399</c:v>
                </c:pt>
                <c:pt idx="2152">
                  <c:v>3.79715728759765</c:v>
                </c:pt>
                <c:pt idx="2153">
                  <c:v>3.8102328777313201</c:v>
                </c:pt>
                <c:pt idx="2154">
                  <c:v>3.8230628967285099</c:v>
                </c:pt>
                <c:pt idx="2155">
                  <c:v>3.8356449604034402</c:v>
                </c:pt>
                <c:pt idx="2156">
                  <c:v>3.8479750156402499</c:v>
                </c:pt>
                <c:pt idx="2157">
                  <c:v>3.8600506782531698</c:v>
                </c:pt>
                <c:pt idx="2158">
                  <c:v>3.8737895488739</c:v>
                </c:pt>
                <c:pt idx="2159">
                  <c:v>3.8854167461395201</c:v>
                </c:pt>
                <c:pt idx="2160">
                  <c:v>3.8967809677124001</c:v>
                </c:pt>
                <c:pt idx="2161">
                  <c:v>3.9078798294067298</c:v>
                </c:pt>
                <c:pt idx="2162">
                  <c:v>3.9187109470367401</c:v>
                </c:pt>
                <c:pt idx="2163">
                  <c:v>3.9292714595794598</c:v>
                </c:pt>
                <c:pt idx="2164">
                  <c:v>3.93955945968627</c:v>
                </c:pt>
                <c:pt idx="2165">
                  <c:v>3.9495725631713801</c:v>
                </c:pt>
                <c:pt idx="2166">
                  <c:v>3.9593086242675701</c:v>
                </c:pt>
                <c:pt idx="2167">
                  <c:v>3.9687650203704798</c:v>
                </c:pt>
                <c:pt idx="2168">
                  <c:v>3.9779579639434801</c:v>
                </c:pt>
                <c:pt idx="2169">
                  <c:v>3.9870314598083501</c:v>
                </c:pt>
                <c:pt idx="2170">
                  <c:v>3.9960160255432098</c:v>
                </c:pt>
                <c:pt idx="2171">
                  <c:v>4.0049061775207502</c:v>
                </c:pt>
                <c:pt idx="2172">
                  <c:v>4.0136981010437003</c:v>
                </c:pt>
                <c:pt idx="2173">
                  <c:v>4.0223865509033203</c:v>
                </c:pt>
                <c:pt idx="2174">
                  <c:v>4.0309677124023402</c:v>
                </c:pt>
                <c:pt idx="2175">
                  <c:v>4.0394368171691797</c:v>
                </c:pt>
                <c:pt idx="2176">
                  <c:v>4.04779052734375</c:v>
                </c:pt>
                <c:pt idx="2177">
                  <c:v>4.0560240745544398</c:v>
                </c:pt>
                <c:pt idx="2178">
                  <c:v>4.0641336441040004</c:v>
                </c:pt>
                <c:pt idx="2179">
                  <c:v>4.0721154212951598</c:v>
                </c:pt>
                <c:pt idx="2180">
                  <c:v>4.0799655914306596</c:v>
                </c:pt>
                <c:pt idx="2181">
                  <c:v>4.0876808166503897</c:v>
                </c:pt>
                <c:pt idx="2182">
                  <c:v>4.0952572822570801</c:v>
                </c:pt>
                <c:pt idx="2183">
                  <c:v>4.1026916503906197</c:v>
                </c:pt>
                <c:pt idx="2184">
                  <c:v>4.10998106002807</c:v>
                </c:pt>
                <c:pt idx="2185">
                  <c:v>4.11712169647216</c:v>
                </c:pt>
                <c:pt idx="2186">
                  <c:v>4.1275367736816397</c:v>
                </c:pt>
                <c:pt idx="2187">
                  <c:v>4.13443756103515</c:v>
                </c:pt>
                <c:pt idx="2188">
                  <c:v>4.1411814689636204</c:v>
                </c:pt>
                <c:pt idx="2189">
                  <c:v>4.14776563644409</c:v>
                </c:pt>
                <c:pt idx="2190">
                  <c:v>4.1541862487792898</c:v>
                </c:pt>
                <c:pt idx="2191">
                  <c:v>4.1604418754577601</c:v>
                </c:pt>
                <c:pt idx="2192">
                  <c:v>4.1665291786193803</c:v>
                </c:pt>
                <c:pt idx="2193">
                  <c:v>4.1724467277526802</c:v>
                </c:pt>
                <c:pt idx="2194">
                  <c:v>4.1781911849975497</c:v>
                </c:pt>
                <c:pt idx="2195">
                  <c:v>4.1837611198425302</c:v>
                </c:pt>
                <c:pt idx="2196">
                  <c:v>4.1891546249389604</c:v>
                </c:pt>
                <c:pt idx="2197">
                  <c:v>4.1943688392639098</c:v>
                </c:pt>
                <c:pt idx="2198">
                  <c:v>4.1994028091430602</c:v>
                </c:pt>
                <c:pt idx="2199">
                  <c:v>4.2042546272277797</c:v>
                </c:pt>
                <c:pt idx="2200">
                  <c:v>4.2089219093322701</c:v>
                </c:pt>
                <c:pt idx="2201">
                  <c:v>4.2134041786193803</c:v>
                </c:pt>
                <c:pt idx="2202">
                  <c:v>4.2176990509033203</c:v>
                </c:pt>
                <c:pt idx="2203">
                  <c:v>4.2218060493469203</c:v>
                </c:pt>
                <c:pt idx="2204">
                  <c:v>4.2257232666015598</c:v>
                </c:pt>
                <c:pt idx="2205">
                  <c:v>4.2294507026672301</c:v>
                </c:pt>
                <c:pt idx="2206">
                  <c:v>4.2329854965209899</c:v>
                </c:pt>
                <c:pt idx="2207">
                  <c:v>4.2363286018371502</c:v>
                </c:pt>
                <c:pt idx="2208">
                  <c:v>4.2394781112670898</c:v>
                </c:pt>
                <c:pt idx="2209">
                  <c:v>4.2424335479736301</c:v>
                </c:pt>
                <c:pt idx="2210">
                  <c:v>4.24519443511962</c:v>
                </c:pt>
                <c:pt idx="2211">
                  <c:v>4.2477602958679199</c:v>
                </c:pt>
                <c:pt idx="2212">
                  <c:v>4.2501306533813397</c:v>
                </c:pt>
                <c:pt idx="2213">
                  <c:v>4.2523055076599103</c:v>
                </c:pt>
                <c:pt idx="2214">
                  <c:v>4.2592911720275799</c:v>
                </c:pt>
                <c:pt idx="2215">
                  <c:v>4.2611489295959402</c:v>
                </c:pt>
                <c:pt idx="2216">
                  <c:v>4.2628102302551198</c:v>
                </c:pt>
                <c:pt idx="2217">
                  <c:v>4.2642760276794398</c:v>
                </c:pt>
                <c:pt idx="2218">
                  <c:v>4.2655467987060502</c:v>
                </c:pt>
                <c:pt idx="2219">
                  <c:v>4.26662254333496</c:v>
                </c:pt>
                <c:pt idx="2220">
                  <c:v>4.2675042152404803</c:v>
                </c:pt>
                <c:pt idx="2221">
                  <c:v>4.2681922912597603</c:v>
                </c:pt>
                <c:pt idx="2222">
                  <c:v>4.2686867713928196</c:v>
                </c:pt>
                <c:pt idx="2223">
                  <c:v>4.2689890861511204</c:v>
                </c:pt>
                <c:pt idx="2224">
                  <c:v>4.26909923553466</c:v>
                </c:pt>
                <c:pt idx="2225">
                  <c:v>4.2690129280090297</c:v>
                </c:pt>
                <c:pt idx="2226">
                  <c:v>4.2686405181884703</c:v>
                </c:pt>
                <c:pt idx="2227">
                  <c:v>4.2679529190063397</c:v>
                </c:pt>
                <c:pt idx="2228">
                  <c:v>4.2669496536254803</c:v>
                </c:pt>
                <c:pt idx="2229">
                  <c:v>4.2656288146972603</c:v>
                </c:pt>
                <c:pt idx="2230">
                  <c:v>4.2639908790588299</c:v>
                </c:pt>
                <c:pt idx="2231">
                  <c:v>4.2620334625244096</c:v>
                </c:pt>
                <c:pt idx="2232">
                  <c:v>4.2597570419311497</c:v>
                </c:pt>
                <c:pt idx="2233">
                  <c:v>4.2571606636047301</c:v>
                </c:pt>
                <c:pt idx="2234">
                  <c:v>4.2542438507079998</c:v>
                </c:pt>
                <c:pt idx="2235">
                  <c:v>4.2510051727294904</c:v>
                </c:pt>
                <c:pt idx="2236">
                  <c:v>4.2474455833434996</c:v>
                </c:pt>
                <c:pt idx="2237">
                  <c:v>4.2435646057128897</c:v>
                </c:pt>
                <c:pt idx="2238">
                  <c:v>4.2393608093261701</c:v>
                </c:pt>
                <c:pt idx="2239">
                  <c:v>4.23484086990356</c:v>
                </c:pt>
                <c:pt idx="2240">
                  <c:v>4.23008108139038</c:v>
                </c:pt>
                <c:pt idx="2241">
                  <c:v>4.2251076698303196</c:v>
                </c:pt>
                <c:pt idx="2242">
                  <c:v>4.22462701797485</c:v>
                </c:pt>
                <c:pt idx="2243">
                  <c:v>4.2190957069396902</c:v>
                </c:pt>
                <c:pt idx="2244">
                  <c:v>4.2133445739746103</c:v>
                </c:pt>
                <c:pt idx="2245">
                  <c:v>4.2073717117309499</c:v>
                </c:pt>
                <c:pt idx="2246">
                  <c:v>4.2011761665344203</c:v>
                </c:pt>
                <c:pt idx="2247">
                  <c:v>4.1947560310363698</c:v>
                </c:pt>
                <c:pt idx="2248">
                  <c:v>4.18810939788818</c:v>
                </c:pt>
                <c:pt idx="2249">
                  <c:v>4.1812357902526802</c:v>
                </c:pt>
                <c:pt idx="2250">
                  <c:v>4.1741337776184002</c:v>
                </c:pt>
                <c:pt idx="2251">
                  <c:v>4.1668019294738698</c:v>
                </c:pt>
                <c:pt idx="2252">
                  <c:v>4.1592392921447701</c:v>
                </c:pt>
                <c:pt idx="2253">
                  <c:v>4.15144538879394</c:v>
                </c:pt>
                <c:pt idx="2254">
                  <c:v>4.1434192657470703</c:v>
                </c:pt>
                <c:pt idx="2255">
                  <c:v>4.1351609230041504</c:v>
                </c:pt>
                <c:pt idx="2256">
                  <c:v>4.1266684532165501</c:v>
                </c:pt>
                <c:pt idx="2257">
                  <c:v>4.1179423332214302</c:v>
                </c:pt>
                <c:pt idx="2258">
                  <c:v>4.1089820861816397</c:v>
                </c:pt>
                <c:pt idx="2259">
                  <c:v>4.0997872352600098</c:v>
                </c:pt>
                <c:pt idx="2260">
                  <c:v>4.0903577804565403</c:v>
                </c:pt>
                <c:pt idx="2261">
                  <c:v>4.0806941986083896</c:v>
                </c:pt>
                <c:pt idx="2262">
                  <c:v>4.0707955360412598</c:v>
                </c:pt>
                <c:pt idx="2263">
                  <c:v>4.0606627464294398</c:v>
                </c:pt>
                <c:pt idx="2264">
                  <c:v>4.0502958297729403</c:v>
                </c:pt>
                <c:pt idx="2265">
                  <c:v>4.0396952629089302</c:v>
                </c:pt>
                <c:pt idx="2266">
                  <c:v>4.0288615226745597</c:v>
                </c:pt>
                <c:pt idx="2267">
                  <c:v>4.0177950859069798</c:v>
                </c:pt>
                <c:pt idx="2268">
                  <c:v>4.0064969062805096</c:v>
                </c:pt>
                <c:pt idx="2269">
                  <c:v>3.9949674606323198</c:v>
                </c:pt>
                <c:pt idx="2270">
                  <c:v>3.9832079410552899</c:v>
                </c:pt>
                <c:pt idx="2271">
                  <c:v>3.97121953964233</c:v>
                </c:pt>
                <c:pt idx="2272">
                  <c:v>3.9590027332305899</c:v>
                </c:pt>
                <c:pt idx="2273">
                  <c:v>3.9465594291686998</c:v>
                </c:pt>
                <c:pt idx="2274">
                  <c:v>3.9338903427124001</c:v>
                </c:pt>
                <c:pt idx="2275">
                  <c:v>3.9209976196289</c:v>
                </c:pt>
                <c:pt idx="2276">
                  <c:v>3.90788221359252</c:v>
                </c:pt>
                <c:pt idx="2277">
                  <c:v>3.8939077854156401</c:v>
                </c:pt>
                <c:pt idx="2278">
                  <c:v>3.8804619312286301</c:v>
                </c:pt>
                <c:pt idx="2279">
                  <c:v>3.86679887771606</c:v>
                </c:pt>
                <c:pt idx="2280">
                  <c:v>3.8529198169708199</c:v>
                </c:pt>
                <c:pt idx="2281">
                  <c:v>3.83882737159729</c:v>
                </c:pt>
                <c:pt idx="2282">
                  <c:v>3.8245241641998202</c:v>
                </c:pt>
                <c:pt idx="2283">
                  <c:v>3.8100109100341801</c:v>
                </c:pt>
                <c:pt idx="2284">
                  <c:v>3.7952916622161799</c:v>
                </c:pt>
                <c:pt idx="2285">
                  <c:v>3.7802159786224299</c:v>
                </c:pt>
                <c:pt idx="2286">
                  <c:v>3.7651979923248202</c:v>
                </c:pt>
                <c:pt idx="2287">
                  <c:v>3.7499809265136701</c:v>
                </c:pt>
                <c:pt idx="2288">
                  <c:v>3.7345674037933301</c:v>
                </c:pt>
                <c:pt idx="2289">
                  <c:v>3.71896052360534</c:v>
                </c:pt>
                <c:pt idx="2290">
                  <c:v>3.7031626701354901</c:v>
                </c:pt>
                <c:pt idx="2291">
                  <c:v>3.6872906684875399</c:v>
                </c:pt>
                <c:pt idx="2292">
                  <c:v>3.6712284088134699</c:v>
                </c:pt>
                <c:pt idx="2293">
                  <c:v>3.6549847126007</c:v>
                </c:pt>
                <c:pt idx="2294">
                  <c:v>3.6385629177093501</c:v>
                </c:pt>
                <c:pt idx="2295">
                  <c:v>3.6219677925109801</c:v>
                </c:pt>
                <c:pt idx="2296">
                  <c:v>3.60520148277282</c:v>
                </c:pt>
                <c:pt idx="2297">
                  <c:v>3.5886478424072199</c:v>
                </c:pt>
                <c:pt idx="2298">
                  <c:v>3.5716581344604399</c:v>
                </c:pt>
                <c:pt idx="2299">
                  <c:v>3.5545091629028298</c:v>
                </c:pt>
                <c:pt idx="2300">
                  <c:v>3.5372052192687899</c:v>
                </c:pt>
                <c:pt idx="2301">
                  <c:v>3.5197501182556099</c:v>
                </c:pt>
                <c:pt idx="2302">
                  <c:v>3.5021481513977002</c:v>
                </c:pt>
                <c:pt idx="2303">
                  <c:v>3.4850549697875901</c:v>
                </c:pt>
                <c:pt idx="2304">
                  <c:v>3.4672787189483598</c:v>
                </c:pt>
                <c:pt idx="2305">
                  <c:v>3.44936919212341</c:v>
                </c:pt>
                <c:pt idx="2306">
                  <c:v>3.43133068084716</c:v>
                </c:pt>
                <c:pt idx="2307">
                  <c:v>3.4131684303283598</c:v>
                </c:pt>
                <c:pt idx="2308">
                  <c:v>3.39571189880371</c:v>
                </c:pt>
                <c:pt idx="2309">
                  <c:v>3.3774228096008301</c:v>
                </c:pt>
                <c:pt idx="2310">
                  <c:v>3.3590245246887198</c:v>
                </c:pt>
                <c:pt idx="2311">
                  <c:v>3.3413176536560001</c:v>
                </c:pt>
                <c:pt idx="2312">
                  <c:v>3.3228244781494101</c:v>
                </c:pt>
                <c:pt idx="2313">
                  <c:v>3.3228244781494101</c:v>
                </c:pt>
                <c:pt idx="2314">
                  <c:v>3.3049027919769198</c:v>
                </c:pt>
                <c:pt idx="2315">
                  <c:v>3.2863378524780198</c:v>
                </c:pt>
                <c:pt idx="2316">
                  <c:v>3.2676906585693302</c:v>
                </c:pt>
                <c:pt idx="2317">
                  <c:v>3.24961853027343</c:v>
                </c:pt>
                <c:pt idx="2318">
                  <c:v>3.23093485832214</c:v>
                </c:pt>
                <c:pt idx="2319">
                  <c:v>3.21218657493591</c:v>
                </c:pt>
                <c:pt idx="2320">
                  <c:v>3.1933791637420601</c:v>
                </c:pt>
                <c:pt idx="2321">
                  <c:v>3.1752815246582</c:v>
                </c:pt>
                <c:pt idx="2322">
                  <c:v>3.1564879417419398</c:v>
                </c:pt>
                <c:pt idx="2323">
                  <c:v>3.1376545429229701</c:v>
                </c:pt>
                <c:pt idx="2324">
                  <c:v>3.1195607185363698</c:v>
                </c:pt>
                <c:pt idx="2325">
                  <c:v>3.1007812023162802</c:v>
                </c:pt>
                <c:pt idx="2326">
                  <c:v>3.0819821357727002</c:v>
                </c:pt>
                <c:pt idx="2327">
                  <c:v>3.0639665126800502</c:v>
                </c:pt>
                <c:pt idx="2328">
                  <c:v>3.0452640056610099</c:v>
                </c:pt>
                <c:pt idx="2329">
                  <c:v>3.0265612602233798</c:v>
                </c:pt>
                <c:pt idx="2330">
                  <c:v>3.0087029933929399</c:v>
                </c:pt>
                <c:pt idx="2331">
                  <c:v>3.0087029933929399</c:v>
                </c:pt>
                <c:pt idx="2332">
                  <c:v>2.9901423454284601</c:v>
                </c:pt>
                <c:pt idx="2333">
                  <c:v>2.9723718166351301</c:v>
                </c:pt>
                <c:pt idx="2334">
                  <c:v>2.9539847373962398</c:v>
                </c:pt>
                <c:pt idx="2335">
                  <c:v>2.93563508987426</c:v>
                </c:pt>
                <c:pt idx="2336">
                  <c:v>2.9181649684906001</c:v>
                </c:pt>
                <c:pt idx="2337">
                  <c:v>2.9000375270843501</c:v>
                </c:pt>
                <c:pt idx="2338">
                  <c:v>2.8819701671600302</c:v>
                </c:pt>
                <c:pt idx="2339">
                  <c:v>2.8648905754089302</c:v>
                </c:pt>
                <c:pt idx="2340">
                  <c:v>2.84709620475769</c:v>
                </c:pt>
                <c:pt idx="2341">
                  <c:v>2.8293867111206001</c:v>
                </c:pt>
                <c:pt idx="2342">
                  <c:v>2.8127911090850799</c:v>
                </c:pt>
                <c:pt idx="2343">
                  <c:v>2.7954075336456299</c:v>
                </c:pt>
                <c:pt idx="2344">
                  <c:v>2.7781341075897199</c:v>
                </c:pt>
                <c:pt idx="2345">
                  <c:v>2.7609791755676198</c:v>
                </c:pt>
                <c:pt idx="2346">
                  <c:v>2.74522829055786</c:v>
                </c:pt>
                <c:pt idx="2347">
                  <c:v>2.72847175598144</c:v>
                </c:pt>
                <c:pt idx="2348">
                  <c:v>2.7118606567382799</c:v>
                </c:pt>
                <c:pt idx="2349">
                  <c:v>2.6968252658843901</c:v>
                </c:pt>
                <c:pt idx="2350">
                  <c:v>2.68067026138305</c:v>
                </c:pt>
                <c:pt idx="2351">
                  <c:v>2.6646885871887198</c:v>
                </c:pt>
                <c:pt idx="2352">
                  <c:v>2.6488885879516602</c:v>
                </c:pt>
                <c:pt idx="2353">
                  <c:v>2.6504766941070499</c:v>
                </c:pt>
                <c:pt idx="2354">
                  <c:v>2.6350109577178902</c:v>
                </c:pt>
                <c:pt idx="2355">
                  <c:v>2.61974668502807</c:v>
                </c:pt>
                <c:pt idx="2356">
                  <c:v>2.60469317436218</c:v>
                </c:pt>
                <c:pt idx="2357">
                  <c:v>2.59178471565246</c:v>
                </c:pt>
                <c:pt idx="2358">
                  <c:v>2.5773298740386901</c:v>
                </c:pt>
                <c:pt idx="2359">
                  <c:v>2.56311607360839</c:v>
                </c:pt>
                <c:pt idx="2360">
                  <c:v>2.5512936115264799</c:v>
                </c:pt>
                <c:pt idx="2361">
                  <c:v>2.5377430915832502</c:v>
                </c:pt>
                <c:pt idx="2362">
                  <c:v>2.52446436882019</c:v>
                </c:pt>
                <c:pt idx="2363">
                  <c:v>2.5114676952361998</c:v>
                </c:pt>
                <c:pt idx="2364">
                  <c:v>2.5013017654418901</c:v>
                </c:pt>
                <c:pt idx="2365">
                  <c:v>2.4890551567077601</c:v>
                </c:pt>
                <c:pt idx="2366">
                  <c:v>2.47701692581176</c:v>
                </c:pt>
                <c:pt idx="2367">
                  <c:v>2.4677541255950901</c:v>
                </c:pt>
                <c:pt idx="2368">
                  <c:v>2.4561288356781001</c:v>
                </c:pt>
                <c:pt idx="2369">
                  <c:v>2.4446828365325901</c:v>
                </c:pt>
                <c:pt idx="2370">
                  <c:v>2.4334242343902499</c:v>
                </c:pt>
                <c:pt idx="2371">
                  <c:v>2.4250597953796298</c:v>
                </c:pt>
                <c:pt idx="2372">
                  <c:v>2.41428399085998</c:v>
                </c:pt>
                <c:pt idx="2373">
                  <c:v>2.4037210941314702</c:v>
                </c:pt>
                <c:pt idx="2374">
                  <c:v>2.3933756351470898</c:v>
                </c:pt>
                <c:pt idx="2375">
                  <c:v>2.3858883380889799</c:v>
                </c:pt>
                <c:pt idx="2376">
                  <c:v>2.3757302761077801</c:v>
                </c:pt>
                <c:pt idx="2377">
                  <c:v>2.3656589984893799</c:v>
                </c:pt>
                <c:pt idx="2378">
                  <c:v>2.3683598041534402</c:v>
                </c:pt>
                <c:pt idx="2379">
                  <c:v>2.3586239814758301</c:v>
                </c:pt>
                <c:pt idx="2380">
                  <c:v>2.34912061691284</c:v>
                </c:pt>
                <c:pt idx="2381">
                  <c:v>2.3398532867431601</c:v>
                </c:pt>
                <c:pt idx="2382">
                  <c:v>2.33379006385803</c:v>
                </c:pt>
                <c:pt idx="2383">
                  <c:v>2.3251206874847399</c:v>
                </c:pt>
                <c:pt idx="2384">
                  <c:v>2.3166978359222399</c:v>
                </c:pt>
                <c:pt idx="2385">
                  <c:v>2.3085248470306401</c:v>
                </c:pt>
                <c:pt idx="2386">
                  <c:v>2.3038368225097599</c:v>
                </c:pt>
                <c:pt idx="2387">
                  <c:v>2.29629135131835</c:v>
                </c:pt>
                <c:pt idx="2388">
                  <c:v>2.2890076637268</c:v>
                </c:pt>
                <c:pt idx="2389">
                  <c:v>2.2853746414184499</c:v>
                </c:pt>
                <c:pt idx="2390">
                  <c:v>2.2787051200866699</c:v>
                </c:pt>
                <c:pt idx="2391">
                  <c:v>2.2721250057220401</c:v>
                </c:pt>
                <c:pt idx="2392">
                  <c:v>2.2657303810119598</c:v>
                </c:pt>
                <c:pt idx="2393">
                  <c:v>2.2632999420165998</c:v>
                </c:pt>
                <c:pt idx="2394">
                  <c:v>2.2575736045837398</c:v>
                </c:pt>
                <c:pt idx="2395">
                  <c:v>2.2521073818206698</c:v>
                </c:pt>
                <c:pt idx="2396">
                  <c:v>2.2508442401885902</c:v>
                </c:pt>
                <c:pt idx="2397">
                  <c:v>2.2460353374481201</c:v>
                </c:pt>
                <c:pt idx="2398">
                  <c:v>2.24148321151733</c:v>
                </c:pt>
                <c:pt idx="2399">
                  <c:v>2.2371647357940598</c:v>
                </c:pt>
                <c:pt idx="2400">
                  <c:v>2.2371902465820299</c:v>
                </c:pt>
                <c:pt idx="2401">
                  <c:v>2.2331161499023402</c:v>
                </c:pt>
                <c:pt idx="2402">
                  <c:v>2.2290952205657901</c:v>
                </c:pt>
                <c:pt idx="2403">
                  <c:v>2.22512626647949</c:v>
                </c:pt>
                <c:pt idx="2404">
                  <c:v>2.2294847965240399</c:v>
                </c:pt>
                <c:pt idx="2405">
                  <c:v>2.2258219718933101</c:v>
                </c:pt>
                <c:pt idx="2406">
                  <c:v>2.2223880290985099</c:v>
                </c:pt>
                <c:pt idx="2407">
                  <c:v>2.22374415397644</c:v>
                </c:pt>
                <c:pt idx="2408">
                  <c:v>2.2208824157714799</c:v>
                </c:pt>
                <c:pt idx="2409">
                  <c:v>2.2182300090789702</c:v>
                </c:pt>
                <c:pt idx="2410">
                  <c:v>2.2158329486846902</c:v>
                </c:pt>
                <c:pt idx="2411">
                  <c:v>2.2187764644622798</c:v>
                </c:pt>
                <c:pt idx="2412">
                  <c:v>2.21730637550354</c:v>
                </c:pt>
                <c:pt idx="2413">
                  <c:v>2.21620392799377</c:v>
                </c:pt>
                <c:pt idx="2414">
                  <c:v>2.22070932388305</c:v>
                </c:pt>
                <c:pt idx="2415">
                  <c:v>2.2204809188842698</c:v>
                </c:pt>
                <c:pt idx="2416">
                  <c:v>2.2205941677093501</c:v>
                </c:pt>
                <c:pt idx="2417">
                  <c:v>2.2210407257079998</c:v>
                </c:pt>
                <c:pt idx="2418">
                  <c:v>2.2274787425994802</c:v>
                </c:pt>
                <c:pt idx="2419">
                  <c:v>2.2287254333496</c:v>
                </c:pt>
                <c:pt idx="2420">
                  <c:v>2.23028087615966</c:v>
                </c:pt>
                <c:pt idx="2421">
                  <c:v>2.23213768005371</c:v>
                </c:pt>
                <c:pt idx="2422">
                  <c:v>2.2403299808502202</c:v>
                </c:pt>
                <c:pt idx="2423">
                  <c:v>2.2429163455963099</c:v>
                </c:pt>
                <c:pt idx="2424">
                  <c:v>2.2457807064056401</c:v>
                </c:pt>
                <c:pt idx="2425">
                  <c:v>2.2551505565643302</c:v>
                </c:pt>
                <c:pt idx="2426">
                  <c:v>2.2586934566497798</c:v>
                </c:pt>
                <c:pt idx="2427">
                  <c:v>2.2624912261962802</c:v>
                </c:pt>
                <c:pt idx="2428">
                  <c:v>2.2665374279022199</c:v>
                </c:pt>
                <c:pt idx="2429">
                  <c:v>2.2729406356811501</c:v>
                </c:pt>
                <c:pt idx="2430">
                  <c:v>2.2773678302764799</c:v>
                </c:pt>
                <c:pt idx="2431">
                  <c:v>2.2820289134979199</c:v>
                </c:pt>
                <c:pt idx="2432">
                  <c:v>2.2869172096252401</c:v>
                </c:pt>
                <c:pt idx="2433">
                  <c:v>2.2987067699432302</c:v>
                </c:pt>
                <c:pt idx="2434">
                  <c:v>2.3041636943817099</c:v>
                </c:pt>
                <c:pt idx="2435">
                  <c:v>2.3098275661468501</c:v>
                </c:pt>
                <c:pt idx="2436">
                  <c:v>2.32248783111572</c:v>
                </c:pt>
                <c:pt idx="2437">
                  <c:v>2.3286762237548801</c:v>
                </c:pt>
                <c:pt idx="2438">
                  <c:v>2.3350522518157901</c:v>
                </c:pt>
                <c:pt idx="2439">
                  <c:v>2.3416097164153999</c:v>
                </c:pt>
                <c:pt idx="2440">
                  <c:v>2.35535717010498</c:v>
                </c:pt>
                <c:pt idx="2441">
                  <c:v>2.3623850345611501</c:v>
                </c:pt>
                <c:pt idx="2442">
                  <c:v>2.3695769309997501</c:v>
                </c:pt>
                <c:pt idx="2443">
                  <c:v>2.3840079307556099</c:v>
                </c:pt>
                <c:pt idx="2444">
                  <c:v>2.3916311264038002</c:v>
                </c:pt>
                <c:pt idx="2445">
                  <c:v>2.3994011878967201</c:v>
                </c:pt>
                <c:pt idx="2446">
                  <c:v>2.4073131084442099</c:v>
                </c:pt>
                <c:pt idx="2447">
                  <c:v>2.4226055145263601</c:v>
                </c:pt>
                <c:pt idx="2448">
                  <c:v>2.4309010505676198</c:v>
                </c:pt>
                <c:pt idx="2449">
                  <c:v>2.4393224716186501</c:v>
                </c:pt>
                <c:pt idx="2450">
                  <c:v>2.44786524772644</c:v>
                </c:pt>
                <c:pt idx="2451">
                  <c:v>2.4639048576354901</c:v>
                </c:pt>
                <c:pt idx="2452">
                  <c:v>2.4727869033813401</c:v>
                </c:pt>
                <c:pt idx="2453">
                  <c:v>2.4817767143249498</c:v>
                </c:pt>
                <c:pt idx="2454">
                  <c:v>2.4982523918151802</c:v>
                </c:pt>
                <c:pt idx="2455">
                  <c:v>2.4982523918151802</c:v>
                </c:pt>
                <c:pt idx="2456">
                  <c:v>2.5075497627258301</c:v>
                </c:pt>
                <c:pt idx="2457">
                  <c:v>2.5169413089752202</c:v>
                </c:pt>
                <c:pt idx="2458">
                  <c:v>2.5337927341461102</c:v>
                </c:pt>
                <c:pt idx="2459">
                  <c:v>2.54346346855163</c:v>
                </c:pt>
                <c:pt idx="2460">
                  <c:v>2.5532150268554599</c:v>
                </c:pt>
                <c:pt idx="2461">
                  <c:v>2.5703866481781001</c:v>
                </c:pt>
                <c:pt idx="2462">
                  <c:v>2.5803911685943599</c:v>
                </c:pt>
                <c:pt idx="2463">
                  <c:v>2.5904650688171298</c:v>
                </c:pt>
                <c:pt idx="2464">
                  <c:v>2.6006054878234801</c:v>
                </c:pt>
                <c:pt idx="2465">
                  <c:v>2.6182072162628098</c:v>
                </c:pt>
                <c:pt idx="2466">
                  <c:v>2.62856793403625</c:v>
                </c:pt>
                <c:pt idx="2467">
                  <c:v>2.6389853954315101</c:v>
                </c:pt>
                <c:pt idx="2468">
                  <c:v>2.6494560241699201</c:v>
                </c:pt>
                <c:pt idx="2469">
                  <c:v>2.6674115657806401</c:v>
                </c:pt>
                <c:pt idx="2470">
                  <c:v>2.6780750751495299</c:v>
                </c:pt>
                <c:pt idx="2471">
                  <c:v>2.6887824535369802</c:v>
                </c:pt>
                <c:pt idx="2472">
                  <c:v>2.7068943977355899</c:v>
                </c:pt>
                <c:pt idx="2473">
                  <c:v>2.7177755832672101</c:v>
                </c:pt>
                <c:pt idx="2474">
                  <c:v>2.7286932468414302</c:v>
                </c:pt>
                <c:pt idx="2475">
                  <c:v>2.7396454811096098</c:v>
                </c:pt>
                <c:pt idx="2476">
                  <c:v>2.7579987049102699</c:v>
                </c:pt>
                <c:pt idx="2477">
                  <c:v>2.7691025733947701</c:v>
                </c:pt>
                <c:pt idx="2478">
                  <c:v>2.7802350521087602</c:v>
                </c:pt>
                <c:pt idx="2479">
                  <c:v>2.7986664772033598</c:v>
                </c:pt>
                <c:pt idx="2480">
                  <c:v>2.8099367618560702</c:v>
                </c:pt>
                <c:pt idx="2481">
                  <c:v>2.8099367618560702</c:v>
                </c:pt>
                <c:pt idx="2482">
                  <c:v>2.8212287425994802</c:v>
                </c:pt>
                <c:pt idx="2483">
                  <c:v>2.8397121429443302</c:v>
                </c:pt>
                <c:pt idx="2484">
                  <c:v>2.85113072395324</c:v>
                </c:pt>
                <c:pt idx="2485">
                  <c:v>2.86256670951843</c:v>
                </c:pt>
                <c:pt idx="2486">
                  <c:v>2.8740193843841499</c:v>
                </c:pt>
                <c:pt idx="2487">
                  <c:v>2.8926315307617099</c:v>
                </c:pt>
                <c:pt idx="2488">
                  <c:v>2.9041979312896702</c:v>
                </c:pt>
                <c:pt idx="2489">
                  <c:v>2.91577768325805</c:v>
                </c:pt>
                <c:pt idx="2490">
                  <c:v>2.9343955516815101</c:v>
                </c:pt>
                <c:pt idx="2491">
                  <c:v>2.9460823535919101</c:v>
                </c:pt>
                <c:pt idx="2492">
                  <c:v>2.95778012275695</c:v>
                </c:pt>
                <c:pt idx="2493">
                  <c:v>2.96948814392089</c:v>
                </c:pt>
                <c:pt idx="2494">
                  <c:v>2.9881906509399401</c:v>
                </c:pt>
                <c:pt idx="2495">
                  <c:v>3.0000002384185702</c:v>
                </c:pt>
                <c:pt idx="2496">
                  <c:v>3.01181936264038</c:v>
                </c:pt>
                <c:pt idx="2497">
                  <c:v>3.02364826202392</c:v>
                </c:pt>
                <c:pt idx="2498">
                  <c:v>3.0424227714538499</c:v>
                </c:pt>
                <c:pt idx="2499">
                  <c:v>3.0543508529663002</c:v>
                </c:pt>
                <c:pt idx="2500">
                  <c:v>3.0662887096404998</c:v>
                </c:pt>
                <c:pt idx="2501">
                  <c:v>3.0850417613983101</c:v>
                </c:pt>
                <c:pt idx="2502">
                  <c:v>3.0970802307128902</c:v>
                </c:pt>
                <c:pt idx="2503">
                  <c:v>3.1091294288635201</c:v>
                </c:pt>
                <c:pt idx="2504">
                  <c:v>3.1211905479431099</c:v>
                </c:pt>
                <c:pt idx="2505">
                  <c:v>3.1400160789489702</c:v>
                </c:pt>
                <c:pt idx="2506">
                  <c:v>3.1400160789489702</c:v>
                </c:pt>
                <c:pt idx="2507">
                  <c:v>3.1521821022033598</c:v>
                </c:pt>
                <c:pt idx="2508">
                  <c:v>3.1709017753600999</c:v>
                </c:pt>
                <c:pt idx="2509">
                  <c:v>3.18317699432373</c:v>
                </c:pt>
                <c:pt idx="2510">
                  <c:v>3.1954684257507302</c:v>
                </c:pt>
                <c:pt idx="2511">
                  <c:v>3.2077779769897399</c:v>
                </c:pt>
                <c:pt idx="2512">
                  <c:v>3.2265925407409601</c:v>
                </c:pt>
                <c:pt idx="2513">
                  <c:v>3.2390210628509499</c:v>
                </c:pt>
                <c:pt idx="2514">
                  <c:v>3.2514719963073699</c:v>
                </c:pt>
                <c:pt idx="2515">
                  <c:v>3.2639470100402801</c:v>
                </c:pt>
                <c:pt idx="2516">
                  <c:v>3.28288269042968</c:v>
                </c:pt>
                <c:pt idx="2517">
                  <c:v>3.2954912185668901</c:v>
                </c:pt>
                <c:pt idx="2518">
                  <c:v>3.3081295490264799</c:v>
                </c:pt>
                <c:pt idx="2519">
                  <c:v>3.3271074295043901</c:v>
                </c:pt>
                <c:pt idx="2520">
                  <c:v>3.3398916721343901</c:v>
                </c:pt>
                <c:pt idx="2521">
                  <c:v>3.3526113033294598</c:v>
                </c:pt>
                <c:pt idx="2522">
                  <c:v>3.36519026756286</c:v>
                </c:pt>
                <c:pt idx="2523">
                  <c:v>3.38368439674377</c:v>
                </c:pt>
                <c:pt idx="2524">
                  <c:v>3.39599609375</c:v>
                </c:pt>
                <c:pt idx="2525">
                  <c:v>3.4081654548645002</c:v>
                </c:pt>
                <c:pt idx="2526">
                  <c:v>3.4259073734283398</c:v>
                </c:pt>
                <c:pt idx="2527">
                  <c:v>3.4378075599670401</c:v>
                </c:pt>
                <c:pt idx="2528">
                  <c:v>3.4495658874511701</c:v>
                </c:pt>
                <c:pt idx="2529">
                  <c:v>3.4611821174621502</c:v>
                </c:pt>
                <c:pt idx="2530">
                  <c:v>3.4780397415161102</c:v>
                </c:pt>
                <c:pt idx="2531">
                  <c:v>3.4893879890441801</c:v>
                </c:pt>
                <c:pt idx="2532">
                  <c:v>3.4893879890441801</c:v>
                </c:pt>
                <c:pt idx="2533">
                  <c:v>3.50059485435485</c:v>
                </c:pt>
                <c:pt idx="2534">
                  <c:v>3.5166959762573198</c:v>
                </c:pt>
                <c:pt idx="2535">
                  <c:v>3.52763700485229</c:v>
                </c:pt>
                <c:pt idx="2536">
                  <c:v>3.5384395122528001</c:v>
                </c:pt>
                <c:pt idx="2537">
                  <c:v>3.5537869930267298</c:v>
                </c:pt>
                <c:pt idx="2538">
                  <c:v>3.5643277168273899</c:v>
                </c:pt>
                <c:pt idx="2539">
                  <c:v>3.5747323036193799</c:v>
                </c:pt>
                <c:pt idx="2540">
                  <c:v>3.5850021839141801</c:v>
                </c:pt>
                <c:pt idx="2541">
                  <c:v>3.5994832515716499</c:v>
                </c:pt>
                <c:pt idx="2542">
                  <c:v>3.6095001697540199</c:v>
                </c:pt>
                <c:pt idx="2543">
                  <c:v>3.6193859577178902</c:v>
                </c:pt>
                <c:pt idx="2544">
                  <c:v>3.6291422843933101</c:v>
                </c:pt>
                <c:pt idx="2545">
                  <c:v>3.6427776813507</c:v>
                </c:pt>
                <c:pt idx="2546">
                  <c:v>3.65229272842407</c:v>
                </c:pt>
                <c:pt idx="2547">
                  <c:v>3.6616833209991402</c:v>
                </c:pt>
                <c:pt idx="2548">
                  <c:v>3.6746089458465501</c:v>
                </c:pt>
                <c:pt idx="2549">
                  <c:v>3.6837694644927899</c:v>
                </c:pt>
                <c:pt idx="2550">
                  <c:v>3.6928117275238002</c:v>
                </c:pt>
                <c:pt idx="2551">
                  <c:v>3.7017371654510498</c:v>
                </c:pt>
                <c:pt idx="2552">
                  <c:v>3.7138724327087398</c:v>
                </c:pt>
                <c:pt idx="2553">
                  <c:v>3.7225852012634202</c:v>
                </c:pt>
                <c:pt idx="2554">
                  <c:v>3.7311885356903001</c:v>
                </c:pt>
                <c:pt idx="2555">
                  <c:v>3.7426660060882502</c:v>
                </c:pt>
                <c:pt idx="2556">
                  <c:v>3.7510716915130602</c:v>
                </c:pt>
                <c:pt idx="2557">
                  <c:v>3.7593758106231601</c:v>
                </c:pt>
                <c:pt idx="2558">
                  <c:v>3.7593758106231601</c:v>
                </c:pt>
                <c:pt idx="2559">
                  <c:v>3.7702240943908598</c:v>
                </c:pt>
                <c:pt idx="2560">
                  <c:v>3.77834749221801</c:v>
                </c:pt>
                <c:pt idx="2561">
                  <c:v>3.7863786220550502</c:v>
                </c:pt>
                <c:pt idx="2562">
                  <c:v>3.7943196296691801</c:v>
                </c:pt>
                <c:pt idx="2563">
                  <c:v>3.8044986724853498</c:v>
                </c:pt>
                <c:pt idx="2564">
                  <c:v>3.81228470802307</c:v>
                </c:pt>
                <c:pt idx="2565">
                  <c:v>3.8199903964996298</c:v>
                </c:pt>
                <c:pt idx="2566">
                  <c:v>3.8296194076538002</c:v>
                </c:pt>
                <c:pt idx="2567">
                  <c:v>3.8371479511260902</c:v>
                </c:pt>
                <c:pt idx="2568">
                  <c:v>3.8444368839263898</c:v>
                </c:pt>
                <c:pt idx="2569">
                  <c:v>3.85147857666015</c:v>
                </c:pt>
                <c:pt idx="2570">
                  <c:v>3.85971808433532</c:v>
                </c:pt>
                <c:pt idx="2571">
                  <c:v>3.8662199974060001</c:v>
                </c:pt>
                <c:pt idx="2572">
                  <c:v>3.8724770545959402</c:v>
                </c:pt>
                <c:pt idx="2573">
                  <c:v>3.8793962001800502</c:v>
                </c:pt>
                <c:pt idx="2574">
                  <c:v>3.8851194381713801</c:v>
                </c:pt>
                <c:pt idx="2575">
                  <c:v>3.8906016349792401</c:v>
                </c:pt>
                <c:pt idx="2576">
                  <c:v>3.8958444595336901</c:v>
                </c:pt>
                <c:pt idx="2577">
                  <c:v>3.9011642932891801</c:v>
                </c:pt>
                <c:pt idx="2578">
                  <c:v>3.90588307380676</c:v>
                </c:pt>
                <c:pt idx="2579">
                  <c:v>3.91036653518676</c:v>
                </c:pt>
                <c:pt idx="2580">
                  <c:v>3.9146165847778298</c:v>
                </c:pt>
                <c:pt idx="2581">
                  <c:v>3.9183602333068799</c:v>
                </c:pt>
                <c:pt idx="2582">
                  <c:v>3.9220988750457701</c:v>
                </c:pt>
                <c:pt idx="2583">
                  <c:v>3.9220988750457701</c:v>
                </c:pt>
                <c:pt idx="2584">
                  <c:v>3.92484450340271</c:v>
                </c:pt>
                <c:pt idx="2585">
                  <c:v>3.9280788898468</c:v>
                </c:pt>
                <c:pt idx="2586">
                  <c:v>3.9310894012451101</c:v>
                </c:pt>
                <c:pt idx="2587">
                  <c:v>3.93387770652771</c:v>
                </c:pt>
                <c:pt idx="2588">
                  <c:v>3.9350941181182799</c:v>
                </c:pt>
                <c:pt idx="2589">
                  <c:v>3.93739509582519</c:v>
                </c:pt>
                <c:pt idx="2590">
                  <c:v>3.93948054313659</c:v>
                </c:pt>
                <c:pt idx="2591">
                  <c:v>3.9413533210754301</c:v>
                </c:pt>
                <c:pt idx="2592">
                  <c:v>3.9412329196929901</c:v>
                </c:pt>
                <c:pt idx="2593">
                  <c:v>3.9429571628570499</c:v>
                </c:pt>
                <c:pt idx="2594">
                  <c:v>3.9445872306823699</c:v>
                </c:pt>
                <c:pt idx="2595">
                  <c:v>3.9438822269439702</c:v>
                </c:pt>
                <c:pt idx="2596">
                  <c:v>3.9451241493225102</c:v>
                </c:pt>
                <c:pt idx="2597">
                  <c:v>3.9461359977722101</c:v>
                </c:pt>
                <c:pt idx="2598">
                  <c:v>3.9469149112701398</c:v>
                </c:pt>
                <c:pt idx="2599">
                  <c:v>3.9451947212219198</c:v>
                </c:pt>
                <c:pt idx="2600">
                  <c:v>3.9455575942993102</c:v>
                </c:pt>
                <c:pt idx="2601">
                  <c:v>3.9456799030303902</c:v>
                </c:pt>
                <c:pt idx="2602">
                  <c:v>3.9430799484252899</c:v>
                </c:pt>
                <c:pt idx="2603">
                  <c:v>3.9427697658538801</c:v>
                </c:pt>
                <c:pt idx="2604">
                  <c:v>3.9422113895416202</c:v>
                </c:pt>
                <c:pt idx="2605">
                  <c:v>3.9414031505584699</c:v>
                </c:pt>
                <c:pt idx="2606">
                  <c:v>3.9376962184906001</c:v>
                </c:pt>
                <c:pt idx="2607">
                  <c:v>3.9364359378814702</c:v>
                </c:pt>
                <c:pt idx="2608">
                  <c:v>3.9349191188812198</c:v>
                </c:pt>
                <c:pt idx="2609">
                  <c:v>3.9349191188812198</c:v>
                </c:pt>
                <c:pt idx="2610">
                  <c:v>3.9302692413329998</c:v>
                </c:pt>
                <c:pt idx="2611">
                  <c:v>3.9282877445220898</c:v>
                </c:pt>
                <c:pt idx="2612">
                  <c:v>3.9260442256927401</c:v>
                </c:pt>
                <c:pt idx="2613">
                  <c:v>3.9204285144805899</c:v>
                </c:pt>
                <c:pt idx="2614">
                  <c:v>3.9177083969116202</c:v>
                </c:pt>
                <c:pt idx="2615">
                  <c:v>3.9147214889526301</c:v>
                </c:pt>
                <c:pt idx="2616">
                  <c:v>3.911465883255</c:v>
                </c:pt>
                <c:pt idx="2617">
                  <c:v>3.9046468734741202</c:v>
                </c:pt>
                <c:pt idx="2618">
                  <c:v>3.9009027481079102</c:v>
                </c:pt>
                <c:pt idx="2619">
                  <c:v>3.8968858718871999</c:v>
                </c:pt>
                <c:pt idx="2620">
                  <c:v>3.8890602588653498</c:v>
                </c:pt>
                <c:pt idx="2621">
                  <c:v>3.8845469951629599</c:v>
                </c:pt>
                <c:pt idx="2622">
                  <c:v>3.8797578811645499</c:v>
                </c:pt>
                <c:pt idx="2623">
                  <c:v>3.8746922016143799</c:v>
                </c:pt>
                <c:pt idx="2624">
                  <c:v>3.8656206130981401</c:v>
                </c:pt>
                <c:pt idx="2625">
                  <c:v>3.8600502014160099</c:v>
                </c:pt>
                <c:pt idx="2626">
                  <c:v>3.8542006015777499</c:v>
                </c:pt>
                <c:pt idx="2627">
                  <c:v>3.84807181358337</c:v>
                </c:pt>
                <c:pt idx="2628">
                  <c:v>3.8377392292022701</c:v>
                </c:pt>
                <c:pt idx="2629">
                  <c:v>3.83109998703002</c:v>
                </c:pt>
                <c:pt idx="2630">
                  <c:v>3.8241798877715998</c:v>
                </c:pt>
                <c:pt idx="2631">
                  <c:v>3.8128085136413499</c:v>
                </c:pt>
                <c:pt idx="2632">
                  <c:v>3.80537605285644</c:v>
                </c:pt>
                <c:pt idx="2633">
                  <c:v>3.7976620197296098</c:v>
                </c:pt>
                <c:pt idx="2634">
                  <c:v>3.7976620197296098</c:v>
                </c:pt>
                <c:pt idx="2635">
                  <c:v>3.7852492332458501</c:v>
                </c:pt>
                <c:pt idx="2636">
                  <c:v>3.7770221233367902</c:v>
                </c:pt>
                <c:pt idx="2637">
                  <c:v>3.7685134410858101</c:v>
                </c:pt>
                <c:pt idx="2638">
                  <c:v>3.7597227096557599</c:v>
                </c:pt>
                <c:pt idx="2639">
                  <c:v>3.74603915214538</c:v>
                </c:pt>
                <c:pt idx="2640">
                  <c:v>3.7367370128631499</c:v>
                </c:pt>
                <c:pt idx="2641">
                  <c:v>3.7271542549133301</c:v>
                </c:pt>
                <c:pt idx="2642">
                  <c:v>3.7124357223510698</c:v>
                </c:pt>
                <c:pt idx="2643">
                  <c:v>3.7023441791534402</c:v>
                </c:pt>
                <c:pt idx="2644">
                  <c:v>3.69197344779968</c:v>
                </c:pt>
                <c:pt idx="2645">
                  <c:v>3.68132400512695</c:v>
                </c:pt>
                <c:pt idx="2646">
                  <c:v>3.6653525829315101</c:v>
                </c:pt>
                <c:pt idx="2647">
                  <c:v>3.6542007923126198</c:v>
                </c:pt>
                <c:pt idx="2648">
                  <c:v>3.6427729129791202</c:v>
                </c:pt>
                <c:pt idx="2649">
                  <c:v>3.6257879734039302</c:v>
                </c:pt>
                <c:pt idx="2650">
                  <c:v>3.6138641834259002</c:v>
                </c:pt>
                <c:pt idx="2651">
                  <c:v>3.6016671657562198</c:v>
                </c:pt>
                <c:pt idx="2652">
                  <c:v>3.5891985893249498</c:v>
                </c:pt>
                <c:pt idx="2653">
                  <c:v>3.5709989070892298</c:v>
                </c:pt>
                <c:pt idx="2654">
                  <c:v>3.5580449104309002</c:v>
                </c:pt>
                <c:pt idx="2655">
                  <c:v>3.5448234081268302</c:v>
                </c:pt>
                <c:pt idx="2656">
                  <c:v>3.5313358306884699</c:v>
                </c:pt>
                <c:pt idx="2657">
                  <c:v>3.51195120811462</c:v>
                </c:pt>
                <c:pt idx="2658">
                  <c:v>3.49799180030822</c:v>
                </c:pt>
                <c:pt idx="2659">
                  <c:v>3.48377108573913</c:v>
                </c:pt>
                <c:pt idx="2660">
                  <c:v>3.47786164283752</c:v>
                </c:pt>
                <c:pt idx="2661">
                  <c:v>3.4634385108947701</c:v>
                </c:pt>
                <c:pt idx="2662">
                  <c:v>3.44875836372375</c:v>
                </c:pt>
                <c:pt idx="2663">
                  <c:v>3.43382263183593</c:v>
                </c:pt>
                <c:pt idx="2664">
                  <c:v>3.4125673770904501</c:v>
                </c:pt>
                <c:pt idx="2665">
                  <c:v>3.3971858024597101</c:v>
                </c:pt>
                <c:pt idx="2666">
                  <c:v>3.3815548419952299</c:v>
                </c:pt>
                <c:pt idx="2667">
                  <c:v>3.3594052791595401</c:v>
                </c:pt>
                <c:pt idx="2668">
                  <c:v>3.34334373474121</c:v>
                </c:pt>
                <c:pt idx="2669">
                  <c:v>3.3270404338836599</c:v>
                </c:pt>
                <c:pt idx="2670">
                  <c:v>3.3105182647704998</c:v>
                </c:pt>
                <c:pt idx="2671">
                  <c:v>3.2876486778259202</c:v>
                </c:pt>
                <c:pt idx="2672">
                  <c:v>3.2710552215576101</c:v>
                </c:pt>
                <c:pt idx="2673">
                  <c:v>3.2543556690215998</c:v>
                </c:pt>
                <c:pt idx="2674">
                  <c:v>3.2375497817993102</c:v>
                </c:pt>
                <c:pt idx="2675">
                  <c:v>3.2147195339202801</c:v>
                </c:pt>
                <c:pt idx="2676">
                  <c:v>3.1978569030761701</c:v>
                </c:pt>
                <c:pt idx="2677">
                  <c:v>3.1808898448943999</c:v>
                </c:pt>
                <c:pt idx="2678">
                  <c:v>3.1580517292022701</c:v>
                </c:pt>
                <c:pt idx="2679">
                  <c:v>3.1410312652587802</c:v>
                </c:pt>
                <c:pt idx="2680">
                  <c:v>3.12390780448913</c:v>
                </c:pt>
                <c:pt idx="2681">
                  <c:v>3.1066825389861998</c:v>
                </c:pt>
                <c:pt idx="2682">
                  <c:v>3.0838956832885698</c:v>
                </c:pt>
                <c:pt idx="2683">
                  <c:v>3.0666244029998699</c:v>
                </c:pt>
                <c:pt idx="2684">
                  <c:v>3.04925465583801</c:v>
                </c:pt>
                <c:pt idx="2685">
                  <c:v>3.02647805213928</c:v>
                </c:pt>
                <c:pt idx="2686">
                  <c:v>3.02647805213928</c:v>
                </c:pt>
                <c:pt idx="2687">
                  <c:v>3.0090692043304399</c:v>
                </c:pt>
                <c:pt idx="2688">
                  <c:v>2.99156641960144</c:v>
                </c:pt>
                <c:pt idx="2689">
                  <c:v>2.9688138961791899</c:v>
                </c:pt>
                <c:pt idx="2690">
                  <c:v>2.9512813091278001</c:v>
                </c:pt>
                <c:pt idx="2691">
                  <c:v>2.9336593151092498</c:v>
                </c:pt>
                <c:pt idx="2692">
                  <c:v>2.91594982147216</c:v>
                </c:pt>
                <c:pt idx="2693">
                  <c:v>2.8933076858520499</c:v>
                </c:pt>
                <c:pt idx="2694">
                  <c:v>2.8755836486816402</c:v>
                </c:pt>
                <c:pt idx="2695">
                  <c:v>2.8577785491943302</c:v>
                </c:pt>
                <c:pt idx="2696">
                  <c:v>2.835205078125</c:v>
                </c:pt>
                <c:pt idx="2697">
                  <c:v>2.8173987865447998</c:v>
                </c:pt>
                <c:pt idx="2698">
                  <c:v>2.7995183467864901</c:v>
                </c:pt>
                <c:pt idx="2699">
                  <c:v>2.78156590461731</c:v>
                </c:pt>
                <c:pt idx="2700">
                  <c:v>2.75917315483093</c:v>
                </c:pt>
                <c:pt idx="2701">
                  <c:v>2.7412405014038002</c:v>
                </c:pt>
                <c:pt idx="2702">
                  <c:v>2.72324419021606</c:v>
                </c:pt>
                <c:pt idx="2703">
                  <c:v>2.7051868438720699</c:v>
                </c:pt>
                <c:pt idx="2704">
                  <c:v>2.6830248832702601</c:v>
                </c:pt>
                <c:pt idx="2705">
                  <c:v>2.6650111675262398</c:v>
                </c:pt>
                <c:pt idx="2706">
                  <c:v>2.6469457149505602</c:v>
                </c:pt>
                <c:pt idx="2707">
                  <c:v>2.6249606609344398</c:v>
                </c:pt>
                <c:pt idx="2708">
                  <c:v>2.6069591045379599</c:v>
                </c:pt>
                <c:pt idx="2709">
                  <c:v>2.5889158248901301</c:v>
                </c:pt>
                <c:pt idx="2710">
                  <c:v>2.5708339214324898</c:v>
                </c:pt>
                <c:pt idx="2711">
                  <c:v>2.5671458244323699</c:v>
                </c:pt>
                <c:pt idx="2712">
                  <c:v>2.5491886138915998</c:v>
                </c:pt>
                <c:pt idx="2713">
                  <c:v>2.5312004089355402</c:v>
                </c:pt>
                <c:pt idx="2714">
                  <c:v>2.5096871852874698</c:v>
                </c:pt>
                <c:pt idx="2715">
                  <c:v>2.4918088912963801</c:v>
                </c:pt>
                <c:pt idx="2716">
                  <c:v>2.4739115238189702</c:v>
                </c:pt>
                <c:pt idx="2717">
                  <c:v>2.4559988975524898</c:v>
                </c:pt>
                <c:pt idx="2718">
                  <c:v>2.4349393844604399</c:v>
                </c:pt>
                <c:pt idx="2719">
                  <c:v>2.4171712398528999</c:v>
                </c:pt>
                <c:pt idx="2720">
                  <c:v>2.3994002342224099</c:v>
                </c:pt>
                <c:pt idx="2721">
                  <c:v>2.3816318511962802</c:v>
                </c:pt>
                <c:pt idx="2722">
                  <c:v>2.3611094951629599</c:v>
                </c:pt>
                <c:pt idx="2723">
                  <c:v>2.34352278709411</c:v>
                </c:pt>
                <c:pt idx="2724">
                  <c:v>2.3259606361389098</c:v>
                </c:pt>
                <c:pt idx="2725">
                  <c:v>2.3059899806976301</c:v>
                </c:pt>
                <c:pt idx="2726">
                  <c:v>2.2889451980590798</c:v>
                </c:pt>
                <c:pt idx="2727">
                  <c:v>2.2721192836761399</c:v>
                </c:pt>
                <c:pt idx="2728">
                  <c:v>2.25551414489746</c:v>
                </c:pt>
                <c:pt idx="2729">
                  <c:v>2.2368354797363201</c:v>
                </c:pt>
                <c:pt idx="2730">
                  <c:v>2.2208154201507502</c:v>
                </c:pt>
                <c:pt idx="2731">
                  <c:v>2.20502376556396</c:v>
                </c:pt>
                <c:pt idx="2732">
                  <c:v>2.1873195171356201</c:v>
                </c:pt>
                <c:pt idx="2733">
                  <c:v>2.1721308231353702</c:v>
                </c:pt>
                <c:pt idx="2734">
                  <c:v>2.1571784019470202</c:v>
                </c:pt>
                <c:pt idx="2735">
                  <c:v>2.1424658298492401</c:v>
                </c:pt>
                <c:pt idx="2736">
                  <c:v>2.1261565685272199</c:v>
                </c:pt>
                <c:pt idx="2737">
                  <c:v>2.1261565685272199</c:v>
                </c:pt>
                <c:pt idx="2738">
                  <c:v>2.1120729446411102</c:v>
                </c:pt>
                <c:pt idx="2739">
                  <c:v>2.0982387065887398</c:v>
                </c:pt>
                <c:pt idx="2740">
                  <c:v>2.0829951763153001</c:v>
                </c:pt>
                <c:pt idx="2741">
                  <c:v>2.0698127746582</c:v>
                </c:pt>
                <c:pt idx="2742">
                  <c:v>2.0568900108337398</c:v>
                </c:pt>
                <c:pt idx="2743">
                  <c:v>2.0427596569061199</c:v>
                </c:pt>
                <c:pt idx="2744">
                  <c:v>2.0305135250091499</c:v>
                </c:pt>
                <c:pt idx="2745">
                  <c:v>2.01853895187377</c:v>
                </c:pt>
                <c:pt idx="2746">
                  <c:v>2.0068397521972599</c:v>
                </c:pt>
                <c:pt idx="2747">
                  <c:v>1.99430203437805</c:v>
                </c:pt>
                <c:pt idx="2748">
                  <c:v>1.9833151102066</c:v>
                </c:pt>
                <c:pt idx="2749">
                  <c:v>1.972616314888</c:v>
                </c:pt>
                <c:pt idx="2750">
                  <c:v>1.9622100591659499</c:v>
                </c:pt>
                <c:pt idx="2751">
                  <c:v>1.9513581991195601</c:v>
                </c:pt>
                <c:pt idx="2752">
                  <c:v>1.9417039155960001</c:v>
                </c:pt>
                <c:pt idx="2753">
                  <c:v>1.93235623836517</c:v>
                </c:pt>
                <c:pt idx="2754">
                  <c:v>1.92281937599182</c:v>
                </c:pt>
                <c:pt idx="2755">
                  <c:v>1.91425633430481</c:v>
                </c:pt>
                <c:pt idx="2756">
                  <c:v>1.9060150384902901</c:v>
                </c:pt>
                <c:pt idx="2757">
                  <c:v>1.8981007337570099</c:v>
                </c:pt>
                <c:pt idx="2758">
                  <c:v>1.89043736457824</c:v>
                </c:pt>
                <c:pt idx="2759">
                  <c:v>1.8833537101745601</c:v>
                </c:pt>
                <c:pt idx="2760">
                  <c:v>1.8766132593154901</c:v>
                </c:pt>
                <c:pt idx="2761">
                  <c:v>1.87042200565338</c:v>
                </c:pt>
                <c:pt idx="2762">
                  <c:v>1.87042200565338</c:v>
                </c:pt>
                <c:pt idx="2763">
                  <c:v>1.8645499944686801</c:v>
                </c:pt>
                <c:pt idx="2764">
                  <c:v>1.8590387105941699</c:v>
                </c:pt>
                <c:pt idx="2765">
                  <c:v>1.8543952703475901</c:v>
                </c:pt>
                <c:pt idx="2766">
                  <c:v>1.84979236125946</c:v>
                </c:pt>
                <c:pt idx="2767">
                  <c:v>1.8455685377120901</c:v>
                </c:pt>
                <c:pt idx="2768">
                  <c:v>1.84172987937927</c:v>
                </c:pt>
                <c:pt idx="2769">
                  <c:v>1.8392794132232599</c:v>
                </c:pt>
                <c:pt idx="2770">
                  <c:v>1.83640456199646</c:v>
                </c:pt>
                <c:pt idx="2771">
                  <c:v>1.83393478393554</c:v>
                </c:pt>
                <c:pt idx="2772">
                  <c:v>1.8332207202911299</c:v>
                </c:pt>
                <c:pt idx="2773">
                  <c:v>1.83175957202911</c:v>
                </c:pt>
                <c:pt idx="2774">
                  <c:v>1.8307240009307799</c:v>
                </c:pt>
                <c:pt idx="2775">
                  <c:v>1.8301210403442301</c:v>
                </c:pt>
                <c:pt idx="2776">
                  <c:v>1.8318563699722199</c:v>
                </c:pt>
                <c:pt idx="2777">
                  <c:v>1.832235455513</c:v>
                </c:pt>
                <c:pt idx="2778">
                  <c:v>1.8328764438629099</c:v>
                </c:pt>
                <c:pt idx="2779">
                  <c:v>1.83378374576568</c:v>
                </c:pt>
                <c:pt idx="2780">
                  <c:v>1.83496177196502</c:v>
                </c:pt>
                <c:pt idx="2781">
                  <c:v>1.83641469478607</c:v>
                </c:pt>
                <c:pt idx="2782">
                  <c:v>1.8381474018096899</c:v>
                </c:pt>
                <c:pt idx="2783">
                  <c:v>1.83725881576538</c:v>
                </c:pt>
                <c:pt idx="2784">
                  <c:v>1.8394197225570601</c:v>
                </c:pt>
                <c:pt idx="2785">
                  <c:v>1.84187412261962</c:v>
                </c:pt>
                <c:pt idx="2786">
                  <c:v>1.84462654590606</c:v>
                </c:pt>
                <c:pt idx="2787">
                  <c:v>1.84403300285339</c:v>
                </c:pt>
                <c:pt idx="2788">
                  <c:v>1.84725141525268</c:v>
                </c:pt>
                <c:pt idx="2789">
                  <c:v>1.8507828712463299</c:v>
                </c:pt>
                <c:pt idx="2790">
                  <c:v>1.8546328544616699</c:v>
                </c:pt>
                <c:pt idx="2791">
                  <c:v>1.8588064908981301</c:v>
                </c:pt>
                <c:pt idx="2792">
                  <c:v>1.85876953601837</c:v>
                </c:pt>
                <c:pt idx="2793">
                  <c:v>1.85876953601837</c:v>
                </c:pt>
                <c:pt idx="2794">
                  <c:v>1.86333775520324</c:v>
                </c:pt>
                <c:pt idx="2795">
                  <c:v>1.8680603504180899</c:v>
                </c:pt>
                <c:pt idx="2796">
                  <c:v>1.8679836988449099</c:v>
                </c:pt>
                <c:pt idx="2797">
                  <c:v>1.8729345798492401</c:v>
                </c:pt>
                <c:pt idx="2798">
                  <c:v>1.8780484199523899</c:v>
                </c:pt>
                <c:pt idx="2799">
                  <c:v>1.88332819938659</c:v>
                </c:pt>
                <c:pt idx="2800">
                  <c:v>1.88877713680267</c:v>
                </c:pt>
                <c:pt idx="2801">
                  <c:v>1.8888298273086499</c:v>
                </c:pt>
                <c:pt idx="2802">
                  <c:v>1.89453792572021</c:v>
                </c:pt>
                <c:pt idx="2803">
                  <c:v>1.90042495727539</c:v>
                </c:pt>
                <c:pt idx="2804">
                  <c:v>1.90649437904357</c:v>
                </c:pt>
                <c:pt idx="2805">
                  <c:v>1.9066625833511299</c:v>
                </c:pt>
                <c:pt idx="2806">
                  <c:v>1.91301882266998</c:v>
                </c:pt>
                <c:pt idx="2807">
                  <c:v>1.9195476770401001</c:v>
                </c:pt>
                <c:pt idx="2808">
                  <c:v>1.9261122941970801</c:v>
                </c:pt>
                <c:pt idx="2809">
                  <c:v>1.9326877593994101</c:v>
                </c:pt>
                <c:pt idx="2810">
                  <c:v>1.93276035785675</c:v>
                </c:pt>
                <c:pt idx="2811">
                  <c:v>1.93932461738586</c:v>
                </c:pt>
                <c:pt idx="2812">
                  <c:v>1.9459029436111399</c:v>
                </c:pt>
                <c:pt idx="2813">
                  <c:v>1.9524899721145601</c:v>
                </c:pt>
                <c:pt idx="2814">
                  <c:v>1.9521834850311199</c:v>
                </c:pt>
                <c:pt idx="2815">
                  <c:v>1.95849108695983</c:v>
                </c:pt>
                <c:pt idx="2816">
                  <c:v>1.9646250009536701</c:v>
                </c:pt>
                <c:pt idx="2817">
                  <c:v>1.9705835580825799</c:v>
                </c:pt>
                <c:pt idx="2818">
                  <c:v>1.9763652086257899</c:v>
                </c:pt>
                <c:pt idx="2819">
                  <c:v>1.97508656978607</c:v>
                </c:pt>
                <c:pt idx="2820">
                  <c:v>1.9805262088775599</c:v>
                </c:pt>
                <c:pt idx="2821">
                  <c:v>1.98578536510467</c:v>
                </c:pt>
                <c:pt idx="2822">
                  <c:v>1.99086248874664</c:v>
                </c:pt>
                <c:pt idx="2823">
                  <c:v>1.98875427246093</c:v>
                </c:pt>
                <c:pt idx="2824">
                  <c:v>1.99348092079162</c:v>
                </c:pt>
                <c:pt idx="2825">
                  <c:v>1.9980226755142201</c:v>
                </c:pt>
                <c:pt idx="2826">
                  <c:v>2.0023782253265301</c:v>
                </c:pt>
                <c:pt idx="2827">
                  <c:v>2.0065462589263898</c:v>
                </c:pt>
                <c:pt idx="2828">
                  <c:v>2.0034267902374201</c:v>
                </c:pt>
                <c:pt idx="2829">
                  <c:v>2.0072362422943102</c:v>
                </c:pt>
                <c:pt idx="2830">
                  <c:v>2.0108556747436501</c:v>
                </c:pt>
                <c:pt idx="2831">
                  <c:v>2.0142846107482901</c:v>
                </c:pt>
                <c:pt idx="2832">
                  <c:v>2.01031422615051</c:v>
                </c:pt>
                <c:pt idx="2833">
                  <c:v>2.01031422615051</c:v>
                </c:pt>
                <c:pt idx="2834">
                  <c:v>2.0133795738220202</c:v>
                </c:pt>
                <c:pt idx="2835">
                  <c:v>2.01625204086303</c:v>
                </c:pt>
                <c:pt idx="2836">
                  <c:v>2.0189311504364</c:v>
                </c:pt>
                <c:pt idx="2837">
                  <c:v>2.0141065120696999</c:v>
                </c:pt>
                <c:pt idx="2838">
                  <c:v>2.0164189338684002</c:v>
                </c:pt>
                <c:pt idx="2839">
                  <c:v>2.0185365676879798</c:v>
                </c:pt>
                <c:pt idx="2840">
                  <c:v>2.0204589366912802</c:v>
                </c:pt>
                <c:pt idx="2841">
                  <c:v>2.01478052139282</c:v>
                </c:pt>
                <c:pt idx="2842">
                  <c:v>2.01633429527282</c:v>
                </c:pt>
                <c:pt idx="2843">
                  <c:v>2.0176918506622301</c:v>
                </c:pt>
                <c:pt idx="2844">
                  <c:v>2.0188529491424498</c:v>
                </c:pt>
                <c:pt idx="2845">
                  <c:v>2.0198171138763401</c:v>
                </c:pt>
                <c:pt idx="2846">
                  <c:v>2.01311779022216</c:v>
                </c:pt>
                <c:pt idx="2847">
                  <c:v>2.0137135982513401</c:v>
                </c:pt>
                <c:pt idx="2848">
                  <c:v>2.0141122341156001</c:v>
                </c:pt>
                <c:pt idx="2849">
                  <c:v>2.0144081115722599</c:v>
                </c:pt>
                <c:pt idx="2850">
                  <c:v>2.00704789161682</c:v>
                </c:pt>
                <c:pt idx="2851">
                  <c:v>2.0072867870330802</c:v>
                </c:pt>
                <c:pt idx="2852">
                  <c:v>2.0075054168701101</c:v>
                </c:pt>
                <c:pt idx="2853">
                  <c:v>2.0077013969421298</c:v>
                </c:pt>
                <c:pt idx="2854">
                  <c:v>2.0078718662261901</c:v>
                </c:pt>
                <c:pt idx="2855">
                  <c:v>2.0000867843627899</c:v>
                </c:pt>
                <c:pt idx="2856">
                  <c:v>2.0001769065856898</c:v>
                </c:pt>
                <c:pt idx="2857">
                  <c:v>2.0002348423004102</c:v>
                </c:pt>
                <c:pt idx="2858">
                  <c:v>2.0002574920654301</c:v>
                </c:pt>
                <c:pt idx="2859">
                  <c:v>1.9920618534088099</c:v>
                </c:pt>
                <c:pt idx="2860">
                  <c:v>1.99198865890502</c:v>
                </c:pt>
                <c:pt idx="2861">
                  <c:v>1.9918742179870601</c:v>
                </c:pt>
                <c:pt idx="2862">
                  <c:v>1.99171614646911</c:v>
                </c:pt>
                <c:pt idx="2863">
                  <c:v>1.9915125370025599</c:v>
                </c:pt>
                <c:pt idx="2864">
                  <c:v>1.9828196763992301</c:v>
                </c:pt>
                <c:pt idx="2865">
                  <c:v>1.9825029373168901</c:v>
                </c:pt>
                <c:pt idx="2866">
                  <c:v>1.9821351766586299</c:v>
                </c:pt>
                <c:pt idx="2867">
                  <c:v>1.9817143678665099</c:v>
                </c:pt>
                <c:pt idx="2868">
                  <c:v>1.9725663661956701</c:v>
                </c:pt>
                <c:pt idx="2869">
                  <c:v>1.9720214605331401</c:v>
                </c:pt>
                <c:pt idx="2870">
                  <c:v>1.97141897678375</c:v>
                </c:pt>
                <c:pt idx="2871">
                  <c:v>1.9707572460174501</c:v>
                </c:pt>
                <c:pt idx="2872">
                  <c:v>1.9700347185134801</c:v>
                </c:pt>
                <c:pt idx="2873">
                  <c:v>1.9611427783966</c:v>
                </c:pt>
                <c:pt idx="2874">
                  <c:v>1.9603478908538801</c:v>
                </c:pt>
                <c:pt idx="2875">
                  <c:v>1.95948994159698</c:v>
                </c:pt>
                <c:pt idx="2876">
                  <c:v>1.95856726169586</c:v>
                </c:pt>
                <c:pt idx="2877">
                  <c:v>1.94847989082336</c:v>
                </c:pt>
                <c:pt idx="2878">
                  <c:v>1.9474173784255899</c:v>
                </c:pt>
                <c:pt idx="2879">
                  <c:v>1.9462870359420701</c:v>
                </c:pt>
                <c:pt idx="2880">
                  <c:v>1.9450877904891899</c:v>
                </c:pt>
                <c:pt idx="2881">
                  <c:v>1.9438182115554801</c:v>
                </c:pt>
                <c:pt idx="2882">
                  <c:v>1.93318235874176</c:v>
                </c:pt>
                <c:pt idx="2883">
                  <c:v>1.93176710605621</c:v>
                </c:pt>
                <c:pt idx="2884">
                  <c:v>1.9302794933319001</c:v>
                </c:pt>
                <c:pt idx="2885">
                  <c:v>1.9287185668945299</c:v>
                </c:pt>
                <c:pt idx="2886">
                  <c:v>1.91761302947998</c:v>
                </c:pt>
                <c:pt idx="2887">
                  <c:v>1.91590416431427</c:v>
                </c:pt>
                <c:pt idx="2888">
                  <c:v>1.9141205549240099</c:v>
                </c:pt>
                <c:pt idx="2889">
                  <c:v>1.9122616052627499</c:v>
                </c:pt>
                <c:pt idx="2890">
                  <c:v>1.9103264808654701</c:v>
                </c:pt>
                <c:pt idx="2891">
                  <c:v>1.8986895084381099</c:v>
                </c:pt>
                <c:pt idx="2892">
                  <c:v>1.8966064453125</c:v>
                </c:pt>
                <c:pt idx="2893">
                  <c:v>1.8944466114044101</c:v>
                </c:pt>
                <c:pt idx="2894">
                  <c:v>1.8922100067138601</c:v>
                </c:pt>
                <c:pt idx="2895">
                  <c:v>1.88013207912445</c:v>
                </c:pt>
                <c:pt idx="2896">
                  <c:v>1.8777498006820601</c:v>
                </c:pt>
                <c:pt idx="2897">
                  <c:v>1.8752909898757899</c:v>
                </c:pt>
                <c:pt idx="2898">
                  <c:v>1.8727551698684599</c:v>
                </c:pt>
                <c:pt idx="2899">
                  <c:v>1.86025762557983</c:v>
                </c:pt>
                <c:pt idx="2900">
                  <c:v>1.8575810194015501</c:v>
                </c:pt>
                <c:pt idx="2901">
                  <c:v>1.8548285961151101</c:v>
                </c:pt>
                <c:pt idx="2902">
                  <c:v>1.85200011730194</c:v>
                </c:pt>
                <c:pt idx="2903">
                  <c:v>1.8490960597991899</c:v>
                </c:pt>
                <c:pt idx="2904">
                  <c:v>1.83614742755889</c:v>
                </c:pt>
                <c:pt idx="2905">
                  <c:v>1.8331109285354601</c:v>
                </c:pt>
                <c:pt idx="2906">
                  <c:v>1.83000075817108</c:v>
                </c:pt>
                <c:pt idx="2907">
                  <c:v>1.82681691646575</c:v>
                </c:pt>
                <c:pt idx="2908">
                  <c:v>1.8135136365890501</c:v>
                </c:pt>
                <c:pt idx="2909">
                  <c:v>1.8102071285247801</c:v>
                </c:pt>
                <c:pt idx="2910">
                  <c:v>1.80682957172393</c:v>
                </c:pt>
                <c:pt idx="2911">
                  <c:v>1.8033819198608401</c:v>
                </c:pt>
                <c:pt idx="2912">
                  <c:v>1.8033819198608401</c:v>
                </c:pt>
                <c:pt idx="2913">
                  <c:v>1.78976202011108</c:v>
                </c:pt>
                <c:pt idx="2914">
                  <c:v>1.7862031459808301</c:v>
                </c:pt>
                <c:pt idx="2915">
                  <c:v>1.78257739543914</c:v>
                </c:pt>
                <c:pt idx="2916">
                  <c:v>1.77888548374176</c:v>
                </c:pt>
                <c:pt idx="2917">
                  <c:v>1.76499199867248</c:v>
                </c:pt>
                <c:pt idx="2918">
                  <c:v>1.76120269298553</c:v>
                </c:pt>
                <c:pt idx="2919">
                  <c:v>1.75735139846801</c:v>
                </c:pt>
                <c:pt idx="2920">
                  <c:v>1.75343930721283</c:v>
                </c:pt>
                <c:pt idx="2921">
                  <c:v>1.74946749210357</c:v>
                </c:pt>
                <c:pt idx="2922">
                  <c:v>1.7353266477584799</c:v>
                </c:pt>
                <c:pt idx="2923">
                  <c:v>1.7312768697738601</c:v>
                </c:pt>
                <c:pt idx="2924">
                  <c:v>1.72717249393463</c:v>
                </c:pt>
                <c:pt idx="2925">
                  <c:v>1.7230148315429601</c:v>
                </c:pt>
                <c:pt idx="2926">
                  <c:v>1.70871329307556</c:v>
                </c:pt>
                <c:pt idx="2927">
                  <c:v>1.70449602603912</c:v>
                </c:pt>
                <c:pt idx="2928">
                  <c:v>1.7002313137054399</c:v>
                </c:pt>
                <c:pt idx="2929">
                  <c:v>1.6959208250045701</c:v>
                </c:pt>
                <c:pt idx="2930">
                  <c:v>1.69156610965728</c:v>
                </c:pt>
                <c:pt idx="2931">
                  <c:v>1.6771684885025</c:v>
                </c:pt>
                <c:pt idx="2932">
                  <c:v>1.6727796792984</c:v>
                </c:pt>
                <c:pt idx="2933">
                  <c:v>1.6683533191680899</c:v>
                </c:pt>
                <c:pt idx="2934">
                  <c:v>1.66389143466949</c:v>
                </c:pt>
                <c:pt idx="2935">
                  <c:v>1.6494714021682699</c:v>
                </c:pt>
                <c:pt idx="2936">
                  <c:v>1.64499855041503</c:v>
                </c:pt>
                <c:pt idx="2937">
                  <c:v>1.64049756526947</c:v>
                </c:pt>
                <c:pt idx="2938">
                  <c:v>1.63597071170806</c:v>
                </c:pt>
                <c:pt idx="2939">
                  <c:v>1.63142001628875</c:v>
                </c:pt>
                <c:pt idx="2940">
                  <c:v>1.61708641052246</c:v>
                </c:pt>
                <c:pt idx="2941">
                  <c:v>1.6125560998916599</c:v>
                </c:pt>
                <c:pt idx="2942">
                  <c:v>1.60801029205322</c:v>
                </c:pt>
                <c:pt idx="2943">
                  <c:v>1.6034517288207999</c:v>
                </c:pt>
                <c:pt idx="2944">
                  <c:v>1.5892589092254601</c:v>
                </c:pt>
                <c:pt idx="2945">
                  <c:v>1.5847485065460201</c:v>
                </c:pt>
                <c:pt idx="2946">
                  <c:v>1.5802344083786</c:v>
                </c:pt>
                <c:pt idx="2947">
                  <c:v>1.5757191181182799</c:v>
                </c:pt>
                <c:pt idx="2948">
                  <c:v>1.57120549678802</c:v>
                </c:pt>
                <c:pt idx="2949">
                  <c:v>1.55731236934661</c:v>
                </c:pt>
                <c:pt idx="2950">
                  <c:v>1.5529140233993499</c:v>
                </c:pt>
                <c:pt idx="2951">
                  <c:v>1.5487037897109901</c:v>
                </c:pt>
                <c:pt idx="2952">
                  <c:v>1.5487037897109901</c:v>
                </c:pt>
                <c:pt idx="2953">
                  <c:v>1.5354923009872401</c:v>
                </c:pt>
                <c:pt idx="2954">
                  <c:v>1.53179502487182</c:v>
                </c:pt>
                <c:pt idx="2955">
                  <c:v>1.5283075571060101</c:v>
                </c:pt>
                <c:pt idx="2956">
                  <c:v>1.52503013610839</c:v>
                </c:pt>
                <c:pt idx="2957">
                  <c:v>1.5219630002975399</c:v>
                </c:pt>
                <c:pt idx="2958">
                  <c:v>1.5102969408035201</c:v>
                </c:pt>
                <c:pt idx="2959">
                  <c:v>1.5077543258666899</c:v>
                </c:pt>
                <c:pt idx="2960">
                  <c:v>1.5054250955581601</c:v>
                </c:pt>
                <c:pt idx="2961">
                  <c:v>1.5033094882964999</c:v>
                </c:pt>
                <c:pt idx="2962">
                  <c:v>1.49292540550231</c:v>
                </c:pt>
                <c:pt idx="2963">
                  <c:v>1.4913470745086601</c:v>
                </c:pt>
                <c:pt idx="2964">
                  <c:v>1.4899860620498599</c:v>
                </c:pt>
                <c:pt idx="2965">
                  <c:v>1.4888435602188099</c:v>
                </c:pt>
                <c:pt idx="2966">
                  <c:v>1.4879206418991</c:v>
                </c:pt>
                <c:pt idx="2967">
                  <c:v>1.47919940948486</c:v>
                </c:pt>
                <c:pt idx="2968">
                  <c:v>1.47883248329162</c:v>
                </c:pt>
                <c:pt idx="2969">
                  <c:v>1.4786896705627399</c:v>
                </c:pt>
                <c:pt idx="2970">
                  <c:v>1.4787726402282699</c:v>
                </c:pt>
                <c:pt idx="2971">
                  <c:v>1.47144746780395</c:v>
                </c:pt>
                <c:pt idx="2972">
                  <c:v>1.4721049070358201</c:v>
                </c:pt>
                <c:pt idx="2973">
                  <c:v>1.4729936122894201</c:v>
                </c:pt>
                <c:pt idx="2974">
                  <c:v>1.47411549091339</c:v>
                </c:pt>
                <c:pt idx="2975">
                  <c:v>1.4754719734191799</c:v>
                </c:pt>
                <c:pt idx="2976">
                  <c:v>1.4699660539627</c:v>
                </c:pt>
                <c:pt idx="2977">
                  <c:v>1.47192335128784</c:v>
                </c:pt>
                <c:pt idx="2978">
                  <c:v>1.47412192821502</c:v>
                </c:pt>
                <c:pt idx="2979">
                  <c:v>1.4765644073486299</c:v>
                </c:pt>
                <c:pt idx="2980">
                  <c:v>1.47259986400604</c:v>
                </c:pt>
                <c:pt idx="2981">
                  <c:v>1.4756675958633401</c:v>
                </c:pt>
                <c:pt idx="2982">
                  <c:v>1.47898662090301</c:v>
                </c:pt>
                <c:pt idx="2983">
                  <c:v>1.4825243949890099</c:v>
                </c:pt>
                <c:pt idx="2984">
                  <c:v>1.4861475229263299</c:v>
                </c:pt>
                <c:pt idx="2985">
                  <c:v>1.4836436510086</c:v>
                </c:pt>
                <c:pt idx="2986">
                  <c:v>1.4874906539916899</c:v>
                </c:pt>
                <c:pt idx="2987">
                  <c:v>1.49140989780426</c:v>
                </c:pt>
                <c:pt idx="2988">
                  <c:v>1.49540102481842</c:v>
                </c:pt>
                <c:pt idx="2989">
                  <c:v>1.4935168027877801</c:v>
                </c:pt>
                <c:pt idx="2990">
                  <c:v>1.4976589679718</c:v>
                </c:pt>
                <c:pt idx="2991">
                  <c:v>1.5017611980438199</c:v>
                </c:pt>
                <c:pt idx="2992">
                  <c:v>1.50582110881805</c:v>
                </c:pt>
                <c:pt idx="2993">
                  <c:v>1.50582110881805</c:v>
                </c:pt>
                <c:pt idx="2994">
                  <c:v>1.50369489192962</c:v>
                </c:pt>
                <c:pt idx="2995">
                  <c:v>1.5076497793197601</c:v>
                </c:pt>
                <c:pt idx="2996">
                  <c:v>1.5115562677383401</c:v>
                </c:pt>
                <c:pt idx="2997">
                  <c:v>1.5154124498367301</c:v>
                </c:pt>
                <c:pt idx="2998">
                  <c:v>1.519216299057</c:v>
                </c:pt>
                <c:pt idx="2999">
                  <c:v>1.5165901184082</c:v>
                </c:pt>
                <c:pt idx="3000">
                  <c:v>1.5202705860137899</c:v>
                </c:pt>
                <c:pt idx="3001">
                  <c:v>1.52389311790466</c:v>
                </c:pt>
                <c:pt idx="3002">
                  <c:v>1.5274562835693299</c:v>
                </c:pt>
                <c:pt idx="3003">
                  <c:v>1.52436518669128</c:v>
                </c:pt>
                <c:pt idx="3004">
                  <c:v>1.5277918577194201</c:v>
                </c:pt>
                <c:pt idx="3005">
                  <c:v>1.5311541557312001</c:v>
                </c:pt>
                <c:pt idx="3006">
                  <c:v>1.53445041179657</c:v>
                </c:pt>
                <c:pt idx="3007">
                  <c:v>1.5376789569854701</c:v>
                </c:pt>
                <c:pt idx="3008">
                  <c:v>1.5340212583541799</c:v>
                </c:pt>
                <c:pt idx="3009">
                  <c:v>1.53709959983825</c:v>
                </c:pt>
                <c:pt idx="3010">
                  <c:v>1.54010605812072</c:v>
                </c:pt>
                <c:pt idx="3011">
                  <c:v>1.5430393218994101</c:v>
                </c:pt>
                <c:pt idx="3012">
                  <c:v>1.5458998680114699</c:v>
                </c:pt>
                <c:pt idx="3013">
                  <c:v>1.5417121648788401</c:v>
                </c:pt>
                <c:pt idx="3014">
                  <c:v>1.5446537733078001</c:v>
                </c:pt>
                <c:pt idx="3015">
                  <c:v>1.54769551753997</c:v>
                </c:pt>
                <c:pt idx="3016">
                  <c:v>1.5508332252502399</c:v>
                </c:pt>
                <c:pt idx="3017">
                  <c:v>1.54656958580017</c:v>
                </c:pt>
                <c:pt idx="3018">
                  <c:v>1.54982674121856</c:v>
                </c:pt>
                <c:pt idx="3019">
                  <c:v>1.5531690120696999</c:v>
                </c:pt>
                <c:pt idx="3020">
                  <c:v>1.5565923452377299</c:v>
                </c:pt>
                <c:pt idx="3021">
                  <c:v>1.56009304523468</c:v>
                </c:pt>
                <c:pt idx="3022">
                  <c:v>1.55571401119232</c:v>
                </c:pt>
                <c:pt idx="3023">
                  <c:v>1.5593004226684499</c:v>
                </c:pt>
                <c:pt idx="3024">
                  <c:v>1.56295418739318</c:v>
                </c:pt>
                <c:pt idx="3025">
                  <c:v>1.56667184829711</c:v>
                </c:pt>
                <c:pt idx="3026">
                  <c:v>1.57045006752014</c:v>
                </c:pt>
                <c:pt idx="3027">
                  <c:v>1.5658807754516599</c:v>
                </c:pt>
                <c:pt idx="3028">
                  <c:v>1.56971406936645</c:v>
                </c:pt>
                <c:pt idx="3029">
                  <c:v>1.57359862327575</c:v>
                </c:pt>
                <c:pt idx="3030">
                  <c:v>1.57753109931945</c:v>
                </c:pt>
                <c:pt idx="3031">
                  <c:v>1.5727182626724201</c:v>
                </c:pt>
                <c:pt idx="3032">
                  <c:v>1.5766841173171999</c:v>
                </c:pt>
                <c:pt idx="3033">
                  <c:v>1.58068943023681</c:v>
                </c:pt>
                <c:pt idx="3034">
                  <c:v>1.5847314596176101</c:v>
                </c:pt>
                <c:pt idx="3035">
                  <c:v>1.5847314596176101</c:v>
                </c:pt>
                <c:pt idx="3036">
                  <c:v>1.5796382427215501</c:v>
                </c:pt>
                <c:pt idx="3037">
                  <c:v>1.5836937427520701</c:v>
                </c:pt>
                <c:pt idx="3038">
                  <c:v>1.5877782106399501</c:v>
                </c:pt>
                <c:pt idx="3039">
                  <c:v>1.5918886661529501</c:v>
                </c:pt>
                <c:pt idx="3040">
                  <c:v>1.5864834785461399</c:v>
                </c:pt>
                <c:pt idx="3041">
                  <c:v>1.5905900001525799</c:v>
                </c:pt>
                <c:pt idx="3042">
                  <c:v>1.59471559524536</c:v>
                </c:pt>
                <c:pt idx="3043">
                  <c:v>1.5988579988479601</c:v>
                </c:pt>
                <c:pt idx="3044">
                  <c:v>1.6030148267745901</c:v>
                </c:pt>
                <c:pt idx="3045">
                  <c:v>1.5972368717193599</c:v>
                </c:pt>
                <c:pt idx="3046">
                  <c:v>1.6013700962066599</c:v>
                </c:pt>
                <c:pt idx="3047">
                  <c:v>1.6055116653442301</c:v>
                </c:pt>
                <c:pt idx="3048">
                  <c:v>1.60965931415557</c:v>
                </c:pt>
                <c:pt idx="3049">
                  <c:v>1.6138107776641799</c:v>
                </c:pt>
                <c:pt idx="3050">
                  <c:v>1.60762727260589</c:v>
                </c:pt>
                <c:pt idx="3051">
                  <c:v>1.61173927783966</c:v>
                </c:pt>
                <c:pt idx="3052">
                  <c:v>1.61584997177124</c:v>
                </c:pt>
                <c:pt idx="3053">
                  <c:v>1.6199578046798699</c:v>
                </c:pt>
                <c:pt idx="3054">
                  <c:v>1.6133903264999301</c:v>
                </c:pt>
                <c:pt idx="3055">
                  <c:v>1.61744809150695</c:v>
                </c:pt>
                <c:pt idx="3056">
                  <c:v>1.62149846553802</c:v>
                </c:pt>
                <c:pt idx="3057">
                  <c:v>1.6255397796630799</c:v>
                </c:pt>
                <c:pt idx="3058">
                  <c:v>1.6295703649520801</c:v>
                </c:pt>
                <c:pt idx="3059">
                  <c:v>1.6225625276565501</c:v>
                </c:pt>
                <c:pt idx="3060">
                  <c:v>1.6265329122543299</c:v>
                </c:pt>
                <c:pt idx="3061">
                  <c:v>1.6304893493652299</c:v>
                </c:pt>
                <c:pt idx="3062">
                  <c:v>1.6344300508499101</c:v>
                </c:pt>
                <c:pt idx="3063">
                  <c:v>1.6383541822433401</c:v>
                </c:pt>
                <c:pt idx="3064">
                  <c:v>1.6422601938247601</c:v>
                </c:pt>
                <c:pt idx="3065">
                  <c:v>1.64614701271057</c:v>
                </c:pt>
                <c:pt idx="3066">
                  <c:v>1.63859367370605</c:v>
                </c:pt>
                <c:pt idx="3067">
                  <c:v>1.64241111278533</c:v>
                </c:pt>
                <c:pt idx="3068">
                  <c:v>1.64620685577392</c:v>
                </c:pt>
                <c:pt idx="3069">
                  <c:v>1.64998054504394</c:v>
                </c:pt>
                <c:pt idx="3070">
                  <c:v>1.6537309885025</c:v>
                </c:pt>
                <c:pt idx="3071">
                  <c:v>1.6574575901031401</c:v>
                </c:pt>
                <c:pt idx="3072">
                  <c:v>1.64941310882568</c:v>
                </c:pt>
                <c:pt idx="3073">
                  <c:v>1.6530669927596999</c:v>
                </c:pt>
                <c:pt idx="3074">
                  <c:v>1.6566958427429199</c:v>
                </c:pt>
                <c:pt idx="3075">
                  <c:v>1.6602991819381701</c:v>
                </c:pt>
                <c:pt idx="3076">
                  <c:v>1.6638764142990099</c:v>
                </c:pt>
                <c:pt idx="3077">
                  <c:v>1.6674270629882799</c:v>
                </c:pt>
                <c:pt idx="3078">
                  <c:v>1.6709507703781099</c:v>
                </c:pt>
                <c:pt idx="3079">
                  <c:v>1.66239285469055</c:v>
                </c:pt>
                <c:pt idx="3080">
                  <c:v>1.6658459901809599</c:v>
                </c:pt>
                <c:pt idx="3081">
                  <c:v>1.66927218437194</c:v>
                </c:pt>
                <c:pt idx="3082">
                  <c:v>1.6726717948913501</c:v>
                </c:pt>
                <c:pt idx="3083">
                  <c:v>1.6760443449020299</c:v>
                </c:pt>
                <c:pt idx="3084">
                  <c:v>1.6793898344039899</c:v>
                </c:pt>
                <c:pt idx="3085">
                  <c:v>1.6827083826064999</c:v>
                </c:pt>
                <c:pt idx="3086">
                  <c:v>1.6736882925033501</c:v>
                </c:pt>
                <c:pt idx="3087">
                  <c:v>1.6769443750381401</c:v>
                </c:pt>
                <c:pt idx="3088">
                  <c:v>1.68017494678497</c:v>
                </c:pt>
                <c:pt idx="3089">
                  <c:v>1.6833806037902801</c:v>
                </c:pt>
                <c:pt idx="3090">
                  <c:v>1.6865611076354901</c:v>
                </c:pt>
                <c:pt idx="3091">
                  <c:v>1.6897172927856401</c:v>
                </c:pt>
                <c:pt idx="3092">
                  <c:v>1.69284951686859</c:v>
                </c:pt>
                <c:pt idx="3093">
                  <c:v>1.6959580183029099</c:v>
                </c:pt>
                <c:pt idx="3094">
                  <c:v>1.6990436315536499</c:v>
                </c:pt>
                <c:pt idx="3095">
                  <c:v>1.7021070718765201</c:v>
                </c:pt>
                <c:pt idx="3096">
                  <c:v>1.7051488161087001</c:v>
                </c:pt>
                <c:pt idx="3097">
                  <c:v>1.70816969871521</c:v>
                </c:pt>
                <c:pt idx="3098">
                  <c:v>1.71117055416107</c:v>
                </c:pt>
                <c:pt idx="3099">
                  <c:v>1.7141523361205999</c:v>
                </c:pt>
                <c:pt idx="3100">
                  <c:v>1.7171157598495399</c:v>
                </c:pt>
                <c:pt idx="3101">
                  <c:v>1.7200621366500799</c:v>
                </c:pt>
                <c:pt idx="3102">
                  <c:v>1.7229921817779501</c:v>
                </c:pt>
                <c:pt idx="3103">
                  <c:v>1.72590720653533</c:v>
                </c:pt>
                <c:pt idx="3104">
                  <c:v>1.7288084030151301</c:v>
                </c:pt>
                <c:pt idx="3105">
                  <c:v>1.7316968441009499</c:v>
                </c:pt>
                <c:pt idx="3106">
                  <c:v>1.73457384109497</c:v>
                </c:pt>
                <c:pt idx="3107">
                  <c:v>1.7374409437179501</c:v>
                </c:pt>
                <c:pt idx="3108">
                  <c:v>1.7402994632720901</c:v>
                </c:pt>
                <c:pt idx="3109">
                  <c:v>1.7431508302688601</c:v>
                </c:pt>
                <c:pt idx="3110">
                  <c:v>1.7459967136382999</c:v>
                </c:pt>
                <c:pt idx="3111">
                  <c:v>1.7459967136382999</c:v>
                </c:pt>
                <c:pt idx="3112">
                  <c:v>1.76106834411621</c:v>
                </c:pt>
                <c:pt idx="3113">
                  <c:v>1.7638913393020601</c:v>
                </c:pt>
                <c:pt idx="3114">
                  <c:v>1.76671278476715</c:v>
                </c:pt>
                <c:pt idx="3115">
                  <c:v>1.7695343494415201</c:v>
                </c:pt>
                <c:pt idx="3116">
                  <c:v>1.7843588590621899</c:v>
                </c:pt>
                <c:pt idx="3117">
                  <c:v>1.7871663570403999</c:v>
                </c:pt>
                <c:pt idx="3118">
                  <c:v>1.78997874259948</c:v>
                </c:pt>
                <c:pt idx="3119">
                  <c:v>1.79279804229736</c:v>
                </c:pt>
                <c:pt idx="3120">
                  <c:v>1.79562616348266</c:v>
                </c:pt>
                <c:pt idx="3121">
                  <c:v>1.8102008104324301</c:v>
                </c:pt>
                <c:pt idx="3122">
                  <c:v>1.8130292892455999</c:v>
                </c:pt>
                <c:pt idx="3123">
                  <c:v>1.8158720731735201</c:v>
                </c:pt>
                <c:pt idx="3124">
                  <c:v>1.81873178482055</c:v>
                </c:pt>
                <c:pt idx="3125">
                  <c:v>1.8330880403518599</c:v>
                </c:pt>
                <c:pt idx="3126">
                  <c:v>1.8359615802764799</c:v>
                </c:pt>
                <c:pt idx="3127">
                  <c:v>1.8388582468032799</c:v>
                </c:pt>
                <c:pt idx="3128">
                  <c:v>1.85301721096038</c:v>
                </c:pt>
                <c:pt idx="3129">
                  <c:v>1.8559390306472701</c:v>
                </c:pt>
                <c:pt idx="3130">
                  <c:v>1.86698806285858</c:v>
                </c:pt>
                <c:pt idx="3131">
                  <c:v>1.88077044486999</c:v>
                </c:pt>
                <c:pt idx="3132">
                  <c:v>1.8836885690689</c:v>
                </c:pt>
                <c:pt idx="3133">
                  <c:v>1.8971463441848699</c:v>
                </c:pt>
                <c:pt idx="3134">
                  <c:v>1.8971463441848699</c:v>
                </c:pt>
                <c:pt idx="3135">
                  <c:v>1.9103480577468801</c:v>
                </c:pt>
                <c:pt idx="3136">
                  <c:v>1.9235250949859599</c:v>
                </c:pt>
                <c:pt idx="3137">
                  <c:v>1.9260051250457699</c:v>
                </c:pt>
                <c:pt idx="3138">
                  <c:v>1.9390774965286199</c:v>
                </c:pt>
                <c:pt idx="3139">
                  <c:v>1.9497771263122501</c:v>
                </c:pt>
                <c:pt idx="3140">
                  <c:v>1.9521021842956501</c:v>
                </c:pt>
                <c:pt idx="3141">
                  <c:v>1.9650672674178999</c:v>
                </c:pt>
                <c:pt idx="3142">
                  <c:v>1.97796058654785</c:v>
                </c:pt>
                <c:pt idx="3143">
                  <c:v>1.97796058654785</c:v>
                </c:pt>
                <c:pt idx="3144">
                  <c:v>1.9907705783843901</c:v>
                </c:pt>
                <c:pt idx="3145">
                  <c:v>2.00348544120788</c:v>
                </c:pt>
                <c:pt idx="3146">
                  <c:v>2.00348544120788</c:v>
                </c:pt>
                <c:pt idx="3147">
                  <c:v>2.0160939693450901</c:v>
                </c:pt>
                <c:pt idx="3148">
                  <c:v>2.0285851955413801</c:v>
                </c:pt>
                <c:pt idx="3149">
                  <c:v>2.03017830848693</c:v>
                </c:pt>
                <c:pt idx="3150">
                  <c:v>2.0409483909606898</c:v>
                </c:pt>
                <c:pt idx="3151">
                  <c:v>2.0531725883483798</c:v>
                </c:pt>
                <c:pt idx="3152">
                  <c:v>2.0652477741241402</c:v>
                </c:pt>
                <c:pt idx="3153">
                  <c:v>2.0652477741241402</c:v>
                </c:pt>
                <c:pt idx="3154">
                  <c:v>2.0771636962890598</c:v>
                </c:pt>
                <c:pt idx="3155">
                  <c:v>2.0889105796813898</c:v>
                </c:pt>
                <c:pt idx="3156">
                  <c:v>2.0898947715759202</c:v>
                </c:pt>
                <c:pt idx="3157">
                  <c:v>2.1004786491393999</c:v>
                </c:pt>
                <c:pt idx="3158">
                  <c:v>2.1118588447570801</c:v>
                </c:pt>
                <c:pt idx="3159">
                  <c:v>2.1125743389129599</c:v>
                </c:pt>
                <c:pt idx="3160">
                  <c:v>2.1236178874969398</c:v>
                </c:pt>
                <c:pt idx="3161">
                  <c:v>2.1340186595916699</c:v>
                </c:pt>
                <c:pt idx="3162">
                  <c:v>2.1344523429870601</c:v>
                </c:pt>
                <c:pt idx="3163">
                  <c:v>2.14506888389587</c:v>
                </c:pt>
                <c:pt idx="3164">
                  <c:v>2.1553196907043399</c:v>
                </c:pt>
                <c:pt idx="3165">
                  <c:v>2.16562747955322</c:v>
                </c:pt>
                <c:pt idx="3166">
                  <c:v>2.16561579704284</c:v>
                </c:pt>
                <c:pt idx="3167">
                  <c:v>2.1756958961486799</c:v>
                </c:pt>
                <c:pt idx="3168">
                  <c:v>2.1856608390808101</c:v>
                </c:pt>
                <c:pt idx="3169">
                  <c:v>2.1953854560852002</c:v>
                </c:pt>
                <c:pt idx="3170">
                  <c:v>2.2051312923431401</c:v>
                </c:pt>
                <c:pt idx="3171">
                  <c:v>2.2144913673400799</c:v>
                </c:pt>
                <c:pt idx="3172">
                  <c:v>2.2240025997161799</c:v>
                </c:pt>
                <c:pt idx="3173">
                  <c:v>2.2329785823821999</c:v>
                </c:pt>
                <c:pt idx="3174">
                  <c:v>2.2422404289245601</c:v>
                </c:pt>
                <c:pt idx="3175">
                  <c:v>2.2513625621795601</c:v>
                </c:pt>
                <c:pt idx="3176">
                  <c:v>2.25981092453002</c:v>
                </c:pt>
                <c:pt idx="3177">
                  <c:v>2.25981092453002</c:v>
                </c:pt>
                <c:pt idx="3178">
                  <c:v>2.2679629325866699</c:v>
                </c:pt>
                <c:pt idx="3179">
                  <c:v>2.2766833305358798</c:v>
                </c:pt>
                <c:pt idx="3180">
                  <c:v>2.2843966484069802</c:v>
                </c:pt>
                <c:pt idx="3181">
                  <c:v>2.2928268909454301</c:v>
                </c:pt>
                <c:pt idx="3182">
                  <c:v>2.3010993003845202</c:v>
                </c:pt>
                <c:pt idx="3183">
                  <c:v>2.3082132339477499</c:v>
                </c:pt>
                <c:pt idx="3184">
                  <c:v>2.3161771297454798</c:v>
                </c:pt>
                <c:pt idx="3185">
                  <c:v>2.3228151798248202</c:v>
                </c:pt>
                <c:pt idx="3186">
                  <c:v>2.3304586410522399</c:v>
                </c:pt>
                <c:pt idx="3187">
                  <c:v>2.3304586410522399</c:v>
                </c:pt>
                <c:pt idx="3188">
                  <c:v>2.3366067409515301</c:v>
                </c:pt>
                <c:pt idx="3189">
                  <c:v>2.3439192771911599</c:v>
                </c:pt>
                <c:pt idx="3190">
                  <c:v>2.3495640754699698</c:v>
                </c:pt>
                <c:pt idx="3191">
                  <c:v>2.35653495788574</c:v>
                </c:pt>
                <c:pt idx="3192">
                  <c:v>2.3616647720336901</c:v>
                </c:pt>
                <c:pt idx="3193">
                  <c:v>2.3682842254638601</c:v>
                </c:pt>
                <c:pt idx="3194">
                  <c:v>2.3747181892395002</c:v>
                </c:pt>
                <c:pt idx="3195">
                  <c:v>2.37914609909057</c:v>
                </c:pt>
                <c:pt idx="3196">
                  <c:v>2.3852152824401802</c:v>
                </c:pt>
                <c:pt idx="3197">
                  <c:v>2.3891017436981201</c:v>
                </c:pt>
                <c:pt idx="3198">
                  <c:v>2.3891017436981201</c:v>
                </c:pt>
                <c:pt idx="3199">
                  <c:v>2.3947978019714302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D3F-4747-8CFF-BDB3C3F8451F}"/>
            </c:ext>
          </c:extLst>
        </c:ser>
        <c:ser>
          <c:idx val="2"/>
          <c:order val="2"/>
          <c:spPr>
            <a:ln w="6350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xVal>
            <c:numRef>
              <c:f>W_analysis!$U$2:$U$6873</c:f>
              <c:numCache>
                <c:formatCode>General</c:formatCode>
                <c:ptCount val="6872"/>
                <c:pt idx="0">
                  <c:v>200</c:v>
                </c:pt>
                <c:pt idx="1">
                  <c:v>201</c:v>
                </c:pt>
                <c:pt idx="2">
                  <c:v>202</c:v>
                </c:pt>
                <c:pt idx="3">
                  <c:v>203</c:v>
                </c:pt>
                <c:pt idx="4">
                  <c:v>204</c:v>
                </c:pt>
                <c:pt idx="5">
                  <c:v>205</c:v>
                </c:pt>
                <c:pt idx="6">
                  <c:v>206</c:v>
                </c:pt>
                <c:pt idx="7">
                  <c:v>207</c:v>
                </c:pt>
                <c:pt idx="8">
                  <c:v>208</c:v>
                </c:pt>
                <c:pt idx="9">
                  <c:v>209</c:v>
                </c:pt>
                <c:pt idx="10">
                  <c:v>210</c:v>
                </c:pt>
                <c:pt idx="11">
                  <c:v>211</c:v>
                </c:pt>
                <c:pt idx="12">
                  <c:v>212</c:v>
                </c:pt>
                <c:pt idx="13">
                  <c:v>213</c:v>
                </c:pt>
                <c:pt idx="14">
                  <c:v>214</c:v>
                </c:pt>
                <c:pt idx="15">
                  <c:v>215</c:v>
                </c:pt>
                <c:pt idx="16">
                  <c:v>216</c:v>
                </c:pt>
                <c:pt idx="17">
                  <c:v>217</c:v>
                </c:pt>
                <c:pt idx="18">
                  <c:v>218</c:v>
                </c:pt>
                <c:pt idx="19">
                  <c:v>219</c:v>
                </c:pt>
                <c:pt idx="20">
                  <c:v>220</c:v>
                </c:pt>
                <c:pt idx="21">
                  <c:v>221</c:v>
                </c:pt>
                <c:pt idx="22">
                  <c:v>222</c:v>
                </c:pt>
                <c:pt idx="23">
                  <c:v>223</c:v>
                </c:pt>
                <c:pt idx="24">
                  <c:v>224</c:v>
                </c:pt>
                <c:pt idx="25">
                  <c:v>225</c:v>
                </c:pt>
                <c:pt idx="26">
                  <c:v>226</c:v>
                </c:pt>
                <c:pt idx="27">
                  <c:v>227</c:v>
                </c:pt>
                <c:pt idx="28">
                  <c:v>228</c:v>
                </c:pt>
                <c:pt idx="29">
                  <c:v>229</c:v>
                </c:pt>
                <c:pt idx="30">
                  <c:v>230</c:v>
                </c:pt>
                <c:pt idx="31">
                  <c:v>231</c:v>
                </c:pt>
                <c:pt idx="32">
                  <c:v>232</c:v>
                </c:pt>
                <c:pt idx="33">
                  <c:v>233</c:v>
                </c:pt>
                <c:pt idx="34">
                  <c:v>234</c:v>
                </c:pt>
                <c:pt idx="35">
                  <c:v>235</c:v>
                </c:pt>
                <c:pt idx="36">
                  <c:v>236</c:v>
                </c:pt>
                <c:pt idx="37">
                  <c:v>237</c:v>
                </c:pt>
                <c:pt idx="38">
                  <c:v>238</c:v>
                </c:pt>
                <c:pt idx="39">
                  <c:v>239</c:v>
                </c:pt>
                <c:pt idx="40">
                  <c:v>240</c:v>
                </c:pt>
                <c:pt idx="41">
                  <c:v>241</c:v>
                </c:pt>
                <c:pt idx="42">
                  <c:v>242</c:v>
                </c:pt>
                <c:pt idx="43">
                  <c:v>243</c:v>
                </c:pt>
                <c:pt idx="44">
                  <c:v>244</c:v>
                </c:pt>
                <c:pt idx="45">
                  <c:v>245</c:v>
                </c:pt>
                <c:pt idx="46">
                  <c:v>246</c:v>
                </c:pt>
                <c:pt idx="47">
                  <c:v>247</c:v>
                </c:pt>
                <c:pt idx="48">
                  <c:v>248</c:v>
                </c:pt>
                <c:pt idx="49">
                  <c:v>249</c:v>
                </c:pt>
                <c:pt idx="50">
                  <c:v>250</c:v>
                </c:pt>
                <c:pt idx="51">
                  <c:v>251</c:v>
                </c:pt>
                <c:pt idx="52">
                  <c:v>252</c:v>
                </c:pt>
                <c:pt idx="53">
                  <c:v>253</c:v>
                </c:pt>
                <c:pt idx="54">
                  <c:v>254</c:v>
                </c:pt>
                <c:pt idx="55">
                  <c:v>255</c:v>
                </c:pt>
                <c:pt idx="56">
                  <c:v>256</c:v>
                </c:pt>
                <c:pt idx="57">
                  <c:v>257</c:v>
                </c:pt>
                <c:pt idx="58">
                  <c:v>258</c:v>
                </c:pt>
                <c:pt idx="59">
                  <c:v>259</c:v>
                </c:pt>
                <c:pt idx="60">
                  <c:v>260</c:v>
                </c:pt>
                <c:pt idx="61">
                  <c:v>261</c:v>
                </c:pt>
                <c:pt idx="62">
                  <c:v>262</c:v>
                </c:pt>
                <c:pt idx="63">
                  <c:v>263</c:v>
                </c:pt>
                <c:pt idx="64">
                  <c:v>264</c:v>
                </c:pt>
                <c:pt idx="65">
                  <c:v>265</c:v>
                </c:pt>
                <c:pt idx="66">
                  <c:v>266</c:v>
                </c:pt>
                <c:pt idx="67">
                  <c:v>267</c:v>
                </c:pt>
                <c:pt idx="68">
                  <c:v>268</c:v>
                </c:pt>
                <c:pt idx="69">
                  <c:v>269</c:v>
                </c:pt>
                <c:pt idx="70">
                  <c:v>270</c:v>
                </c:pt>
                <c:pt idx="71">
                  <c:v>271</c:v>
                </c:pt>
                <c:pt idx="72">
                  <c:v>272</c:v>
                </c:pt>
                <c:pt idx="73">
                  <c:v>273</c:v>
                </c:pt>
                <c:pt idx="74">
                  <c:v>274</c:v>
                </c:pt>
                <c:pt idx="75">
                  <c:v>275</c:v>
                </c:pt>
                <c:pt idx="76">
                  <c:v>276</c:v>
                </c:pt>
                <c:pt idx="77">
                  <c:v>277</c:v>
                </c:pt>
                <c:pt idx="78">
                  <c:v>278</c:v>
                </c:pt>
                <c:pt idx="79">
                  <c:v>279</c:v>
                </c:pt>
                <c:pt idx="80">
                  <c:v>280</c:v>
                </c:pt>
                <c:pt idx="81">
                  <c:v>281</c:v>
                </c:pt>
                <c:pt idx="82">
                  <c:v>282</c:v>
                </c:pt>
                <c:pt idx="83">
                  <c:v>283</c:v>
                </c:pt>
                <c:pt idx="84">
                  <c:v>284</c:v>
                </c:pt>
                <c:pt idx="85">
                  <c:v>285</c:v>
                </c:pt>
                <c:pt idx="86">
                  <c:v>286</c:v>
                </c:pt>
                <c:pt idx="87">
                  <c:v>287</c:v>
                </c:pt>
                <c:pt idx="88">
                  <c:v>288</c:v>
                </c:pt>
                <c:pt idx="89">
                  <c:v>289</c:v>
                </c:pt>
                <c:pt idx="90">
                  <c:v>290</c:v>
                </c:pt>
                <c:pt idx="91">
                  <c:v>291</c:v>
                </c:pt>
                <c:pt idx="92">
                  <c:v>292</c:v>
                </c:pt>
                <c:pt idx="93">
                  <c:v>293</c:v>
                </c:pt>
                <c:pt idx="94">
                  <c:v>294</c:v>
                </c:pt>
                <c:pt idx="95">
                  <c:v>295</c:v>
                </c:pt>
                <c:pt idx="96">
                  <c:v>296</c:v>
                </c:pt>
                <c:pt idx="97">
                  <c:v>297</c:v>
                </c:pt>
                <c:pt idx="98">
                  <c:v>298</c:v>
                </c:pt>
                <c:pt idx="99">
                  <c:v>299</c:v>
                </c:pt>
                <c:pt idx="100">
                  <c:v>300</c:v>
                </c:pt>
                <c:pt idx="101">
                  <c:v>301</c:v>
                </c:pt>
                <c:pt idx="102">
                  <c:v>302</c:v>
                </c:pt>
                <c:pt idx="103">
                  <c:v>303</c:v>
                </c:pt>
                <c:pt idx="104">
                  <c:v>304</c:v>
                </c:pt>
                <c:pt idx="105">
                  <c:v>305</c:v>
                </c:pt>
                <c:pt idx="106">
                  <c:v>306</c:v>
                </c:pt>
                <c:pt idx="107">
                  <c:v>307</c:v>
                </c:pt>
                <c:pt idx="108">
                  <c:v>308</c:v>
                </c:pt>
                <c:pt idx="109">
                  <c:v>309</c:v>
                </c:pt>
                <c:pt idx="110">
                  <c:v>310</c:v>
                </c:pt>
                <c:pt idx="111">
                  <c:v>311</c:v>
                </c:pt>
                <c:pt idx="112">
                  <c:v>312</c:v>
                </c:pt>
                <c:pt idx="113">
                  <c:v>313</c:v>
                </c:pt>
                <c:pt idx="114">
                  <c:v>314</c:v>
                </c:pt>
                <c:pt idx="115">
                  <c:v>315</c:v>
                </c:pt>
                <c:pt idx="116">
                  <c:v>316</c:v>
                </c:pt>
                <c:pt idx="117">
                  <c:v>317</c:v>
                </c:pt>
                <c:pt idx="118">
                  <c:v>318</c:v>
                </c:pt>
                <c:pt idx="119">
                  <c:v>319</c:v>
                </c:pt>
                <c:pt idx="120">
                  <c:v>320</c:v>
                </c:pt>
                <c:pt idx="121">
                  <c:v>321</c:v>
                </c:pt>
                <c:pt idx="122">
                  <c:v>322</c:v>
                </c:pt>
                <c:pt idx="123">
                  <c:v>323</c:v>
                </c:pt>
                <c:pt idx="124">
                  <c:v>324</c:v>
                </c:pt>
                <c:pt idx="125">
                  <c:v>325</c:v>
                </c:pt>
                <c:pt idx="126">
                  <c:v>326</c:v>
                </c:pt>
                <c:pt idx="127">
                  <c:v>327</c:v>
                </c:pt>
                <c:pt idx="128">
                  <c:v>328</c:v>
                </c:pt>
                <c:pt idx="129">
                  <c:v>329</c:v>
                </c:pt>
                <c:pt idx="130">
                  <c:v>330</c:v>
                </c:pt>
                <c:pt idx="131">
                  <c:v>331</c:v>
                </c:pt>
                <c:pt idx="132">
                  <c:v>332</c:v>
                </c:pt>
                <c:pt idx="133">
                  <c:v>333</c:v>
                </c:pt>
                <c:pt idx="134">
                  <c:v>334</c:v>
                </c:pt>
                <c:pt idx="135">
                  <c:v>335</c:v>
                </c:pt>
                <c:pt idx="136">
                  <c:v>336</c:v>
                </c:pt>
                <c:pt idx="137">
                  <c:v>337</c:v>
                </c:pt>
                <c:pt idx="138">
                  <c:v>338</c:v>
                </c:pt>
                <c:pt idx="139">
                  <c:v>339</c:v>
                </c:pt>
                <c:pt idx="140">
                  <c:v>340</c:v>
                </c:pt>
                <c:pt idx="141">
                  <c:v>341</c:v>
                </c:pt>
                <c:pt idx="142">
                  <c:v>342</c:v>
                </c:pt>
                <c:pt idx="143">
                  <c:v>343</c:v>
                </c:pt>
                <c:pt idx="144">
                  <c:v>344</c:v>
                </c:pt>
                <c:pt idx="145">
                  <c:v>345</c:v>
                </c:pt>
                <c:pt idx="146">
                  <c:v>346</c:v>
                </c:pt>
                <c:pt idx="147">
                  <c:v>347</c:v>
                </c:pt>
                <c:pt idx="148">
                  <c:v>348</c:v>
                </c:pt>
                <c:pt idx="149">
                  <c:v>349</c:v>
                </c:pt>
                <c:pt idx="150">
                  <c:v>350</c:v>
                </c:pt>
                <c:pt idx="151">
                  <c:v>351</c:v>
                </c:pt>
                <c:pt idx="152">
                  <c:v>352</c:v>
                </c:pt>
                <c:pt idx="153">
                  <c:v>353</c:v>
                </c:pt>
                <c:pt idx="154">
                  <c:v>354</c:v>
                </c:pt>
                <c:pt idx="155">
                  <c:v>355</c:v>
                </c:pt>
                <c:pt idx="156">
                  <c:v>356</c:v>
                </c:pt>
                <c:pt idx="157">
                  <c:v>357</c:v>
                </c:pt>
                <c:pt idx="158">
                  <c:v>358</c:v>
                </c:pt>
                <c:pt idx="159">
                  <c:v>359</c:v>
                </c:pt>
                <c:pt idx="160">
                  <c:v>360</c:v>
                </c:pt>
                <c:pt idx="161">
                  <c:v>361</c:v>
                </c:pt>
                <c:pt idx="162">
                  <c:v>362</c:v>
                </c:pt>
                <c:pt idx="163">
                  <c:v>363</c:v>
                </c:pt>
                <c:pt idx="164">
                  <c:v>364</c:v>
                </c:pt>
                <c:pt idx="165">
                  <c:v>365</c:v>
                </c:pt>
                <c:pt idx="166">
                  <c:v>366</c:v>
                </c:pt>
                <c:pt idx="167">
                  <c:v>367</c:v>
                </c:pt>
                <c:pt idx="168">
                  <c:v>368</c:v>
                </c:pt>
                <c:pt idx="169">
                  <c:v>369</c:v>
                </c:pt>
                <c:pt idx="170">
                  <c:v>370</c:v>
                </c:pt>
                <c:pt idx="171">
                  <c:v>371</c:v>
                </c:pt>
                <c:pt idx="172">
                  <c:v>372</c:v>
                </c:pt>
                <c:pt idx="173">
                  <c:v>373</c:v>
                </c:pt>
                <c:pt idx="174">
                  <c:v>374</c:v>
                </c:pt>
                <c:pt idx="175">
                  <c:v>375</c:v>
                </c:pt>
                <c:pt idx="176">
                  <c:v>376</c:v>
                </c:pt>
                <c:pt idx="177">
                  <c:v>377</c:v>
                </c:pt>
                <c:pt idx="178">
                  <c:v>378</c:v>
                </c:pt>
                <c:pt idx="179">
                  <c:v>379</c:v>
                </c:pt>
                <c:pt idx="180">
                  <c:v>380</c:v>
                </c:pt>
                <c:pt idx="181">
                  <c:v>381</c:v>
                </c:pt>
                <c:pt idx="182">
                  <c:v>382</c:v>
                </c:pt>
                <c:pt idx="183">
                  <c:v>383</c:v>
                </c:pt>
                <c:pt idx="184">
                  <c:v>384</c:v>
                </c:pt>
                <c:pt idx="185">
                  <c:v>385</c:v>
                </c:pt>
                <c:pt idx="186">
                  <c:v>386</c:v>
                </c:pt>
                <c:pt idx="187">
                  <c:v>387</c:v>
                </c:pt>
                <c:pt idx="188">
                  <c:v>388</c:v>
                </c:pt>
                <c:pt idx="189">
                  <c:v>389</c:v>
                </c:pt>
                <c:pt idx="190">
                  <c:v>390</c:v>
                </c:pt>
                <c:pt idx="191">
                  <c:v>391</c:v>
                </c:pt>
                <c:pt idx="192">
                  <c:v>392</c:v>
                </c:pt>
                <c:pt idx="193">
                  <c:v>393</c:v>
                </c:pt>
                <c:pt idx="194">
                  <c:v>394</c:v>
                </c:pt>
                <c:pt idx="195">
                  <c:v>395</c:v>
                </c:pt>
                <c:pt idx="196">
                  <c:v>396</c:v>
                </c:pt>
                <c:pt idx="197">
                  <c:v>397</c:v>
                </c:pt>
                <c:pt idx="198">
                  <c:v>398</c:v>
                </c:pt>
                <c:pt idx="199">
                  <c:v>399</c:v>
                </c:pt>
                <c:pt idx="200">
                  <c:v>400</c:v>
                </c:pt>
                <c:pt idx="201">
                  <c:v>401</c:v>
                </c:pt>
                <c:pt idx="202">
                  <c:v>402</c:v>
                </c:pt>
                <c:pt idx="203">
                  <c:v>403</c:v>
                </c:pt>
                <c:pt idx="204">
                  <c:v>404</c:v>
                </c:pt>
                <c:pt idx="205">
                  <c:v>405</c:v>
                </c:pt>
                <c:pt idx="206">
                  <c:v>406</c:v>
                </c:pt>
                <c:pt idx="207">
                  <c:v>407</c:v>
                </c:pt>
                <c:pt idx="208">
                  <c:v>408</c:v>
                </c:pt>
                <c:pt idx="209">
                  <c:v>409</c:v>
                </c:pt>
                <c:pt idx="210">
                  <c:v>410</c:v>
                </c:pt>
                <c:pt idx="211">
                  <c:v>411</c:v>
                </c:pt>
                <c:pt idx="212">
                  <c:v>412</c:v>
                </c:pt>
                <c:pt idx="213">
                  <c:v>413</c:v>
                </c:pt>
                <c:pt idx="214">
                  <c:v>414</c:v>
                </c:pt>
                <c:pt idx="215">
                  <c:v>415</c:v>
                </c:pt>
                <c:pt idx="216">
                  <c:v>416</c:v>
                </c:pt>
                <c:pt idx="217">
                  <c:v>417</c:v>
                </c:pt>
                <c:pt idx="218">
                  <c:v>418</c:v>
                </c:pt>
                <c:pt idx="219">
                  <c:v>419</c:v>
                </c:pt>
                <c:pt idx="220">
                  <c:v>420</c:v>
                </c:pt>
                <c:pt idx="221">
                  <c:v>421</c:v>
                </c:pt>
                <c:pt idx="222">
                  <c:v>422</c:v>
                </c:pt>
                <c:pt idx="223">
                  <c:v>423</c:v>
                </c:pt>
                <c:pt idx="224">
                  <c:v>424</c:v>
                </c:pt>
                <c:pt idx="225">
                  <c:v>425</c:v>
                </c:pt>
                <c:pt idx="226">
                  <c:v>426</c:v>
                </c:pt>
                <c:pt idx="227">
                  <c:v>427</c:v>
                </c:pt>
                <c:pt idx="228">
                  <c:v>428</c:v>
                </c:pt>
                <c:pt idx="229">
                  <c:v>429</c:v>
                </c:pt>
                <c:pt idx="230">
                  <c:v>430</c:v>
                </c:pt>
                <c:pt idx="231">
                  <c:v>431</c:v>
                </c:pt>
                <c:pt idx="232">
                  <c:v>432</c:v>
                </c:pt>
                <c:pt idx="233">
                  <c:v>433</c:v>
                </c:pt>
                <c:pt idx="234">
                  <c:v>434</c:v>
                </c:pt>
                <c:pt idx="235">
                  <c:v>435</c:v>
                </c:pt>
                <c:pt idx="236">
                  <c:v>436</c:v>
                </c:pt>
                <c:pt idx="237">
                  <c:v>437</c:v>
                </c:pt>
                <c:pt idx="238">
                  <c:v>438</c:v>
                </c:pt>
                <c:pt idx="239">
                  <c:v>439</c:v>
                </c:pt>
                <c:pt idx="240">
                  <c:v>440</c:v>
                </c:pt>
                <c:pt idx="241">
                  <c:v>441</c:v>
                </c:pt>
                <c:pt idx="242">
                  <c:v>442</c:v>
                </c:pt>
                <c:pt idx="243">
                  <c:v>443</c:v>
                </c:pt>
                <c:pt idx="244">
                  <c:v>444</c:v>
                </c:pt>
                <c:pt idx="245">
                  <c:v>445</c:v>
                </c:pt>
                <c:pt idx="246">
                  <c:v>446</c:v>
                </c:pt>
                <c:pt idx="247">
                  <c:v>447</c:v>
                </c:pt>
                <c:pt idx="248">
                  <c:v>448</c:v>
                </c:pt>
                <c:pt idx="249">
                  <c:v>449</c:v>
                </c:pt>
                <c:pt idx="250">
                  <c:v>450</c:v>
                </c:pt>
                <c:pt idx="251">
                  <c:v>451</c:v>
                </c:pt>
                <c:pt idx="252">
                  <c:v>452</c:v>
                </c:pt>
                <c:pt idx="253">
                  <c:v>453</c:v>
                </c:pt>
                <c:pt idx="254">
                  <c:v>454</c:v>
                </c:pt>
                <c:pt idx="255">
                  <c:v>455</c:v>
                </c:pt>
                <c:pt idx="256">
                  <c:v>456</c:v>
                </c:pt>
                <c:pt idx="257">
                  <c:v>457</c:v>
                </c:pt>
                <c:pt idx="258">
                  <c:v>458</c:v>
                </c:pt>
                <c:pt idx="259">
                  <c:v>459</c:v>
                </c:pt>
                <c:pt idx="260">
                  <c:v>460</c:v>
                </c:pt>
                <c:pt idx="261">
                  <c:v>461</c:v>
                </c:pt>
                <c:pt idx="262">
                  <c:v>462</c:v>
                </c:pt>
                <c:pt idx="263">
                  <c:v>463</c:v>
                </c:pt>
                <c:pt idx="264">
                  <c:v>464</c:v>
                </c:pt>
                <c:pt idx="265">
                  <c:v>465</c:v>
                </c:pt>
                <c:pt idx="266">
                  <c:v>466</c:v>
                </c:pt>
                <c:pt idx="267">
                  <c:v>467</c:v>
                </c:pt>
                <c:pt idx="268">
                  <c:v>468</c:v>
                </c:pt>
                <c:pt idx="269">
                  <c:v>469</c:v>
                </c:pt>
                <c:pt idx="270">
                  <c:v>470</c:v>
                </c:pt>
                <c:pt idx="271">
                  <c:v>471</c:v>
                </c:pt>
                <c:pt idx="272">
                  <c:v>472</c:v>
                </c:pt>
                <c:pt idx="273">
                  <c:v>473</c:v>
                </c:pt>
                <c:pt idx="274">
                  <c:v>474</c:v>
                </c:pt>
                <c:pt idx="275">
                  <c:v>475</c:v>
                </c:pt>
                <c:pt idx="276">
                  <c:v>476</c:v>
                </c:pt>
                <c:pt idx="277">
                  <c:v>477</c:v>
                </c:pt>
                <c:pt idx="278">
                  <c:v>478</c:v>
                </c:pt>
                <c:pt idx="279">
                  <c:v>479</c:v>
                </c:pt>
                <c:pt idx="280">
                  <c:v>480</c:v>
                </c:pt>
                <c:pt idx="281">
                  <c:v>481</c:v>
                </c:pt>
                <c:pt idx="282">
                  <c:v>482</c:v>
                </c:pt>
                <c:pt idx="283">
                  <c:v>483</c:v>
                </c:pt>
                <c:pt idx="284">
                  <c:v>484</c:v>
                </c:pt>
                <c:pt idx="285">
                  <c:v>485</c:v>
                </c:pt>
                <c:pt idx="286">
                  <c:v>486</c:v>
                </c:pt>
                <c:pt idx="287">
                  <c:v>487</c:v>
                </c:pt>
                <c:pt idx="288">
                  <c:v>488</c:v>
                </c:pt>
                <c:pt idx="289">
                  <c:v>489</c:v>
                </c:pt>
                <c:pt idx="290">
                  <c:v>490</c:v>
                </c:pt>
                <c:pt idx="291">
                  <c:v>491</c:v>
                </c:pt>
                <c:pt idx="292">
                  <c:v>492</c:v>
                </c:pt>
                <c:pt idx="293">
                  <c:v>493</c:v>
                </c:pt>
                <c:pt idx="294">
                  <c:v>494</c:v>
                </c:pt>
                <c:pt idx="295">
                  <c:v>495</c:v>
                </c:pt>
                <c:pt idx="296">
                  <c:v>496</c:v>
                </c:pt>
                <c:pt idx="297">
                  <c:v>497</c:v>
                </c:pt>
                <c:pt idx="298">
                  <c:v>498</c:v>
                </c:pt>
                <c:pt idx="299">
                  <c:v>499</c:v>
                </c:pt>
                <c:pt idx="300">
                  <c:v>500</c:v>
                </c:pt>
                <c:pt idx="301">
                  <c:v>501</c:v>
                </c:pt>
                <c:pt idx="302">
                  <c:v>502</c:v>
                </c:pt>
                <c:pt idx="303">
                  <c:v>503</c:v>
                </c:pt>
                <c:pt idx="304">
                  <c:v>504</c:v>
                </c:pt>
                <c:pt idx="305">
                  <c:v>505</c:v>
                </c:pt>
                <c:pt idx="306">
                  <c:v>506</c:v>
                </c:pt>
                <c:pt idx="307">
                  <c:v>507</c:v>
                </c:pt>
                <c:pt idx="308">
                  <c:v>508</c:v>
                </c:pt>
                <c:pt idx="309">
                  <c:v>509</c:v>
                </c:pt>
                <c:pt idx="310">
                  <c:v>510</c:v>
                </c:pt>
                <c:pt idx="311">
                  <c:v>511</c:v>
                </c:pt>
                <c:pt idx="312">
                  <c:v>512</c:v>
                </c:pt>
                <c:pt idx="313">
                  <c:v>513</c:v>
                </c:pt>
                <c:pt idx="314">
                  <c:v>514</c:v>
                </c:pt>
                <c:pt idx="315">
                  <c:v>515</c:v>
                </c:pt>
                <c:pt idx="316">
                  <c:v>516</c:v>
                </c:pt>
                <c:pt idx="317">
                  <c:v>517</c:v>
                </c:pt>
                <c:pt idx="318">
                  <c:v>518</c:v>
                </c:pt>
                <c:pt idx="319">
                  <c:v>519</c:v>
                </c:pt>
                <c:pt idx="320">
                  <c:v>520</c:v>
                </c:pt>
                <c:pt idx="321">
                  <c:v>521</c:v>
                </c:pt>
                <c:pt idx="322">
                  <c:v>522</c:v>
                </c:pt>
                <c:pt idx="323">
                  <c:v>523</c:v>
                </c:pt>
                <c:pt idx="324">
                  <c:v>524</c:v>
                </c:pt>
                <c:pt idx="325">
                  <c:v>525</c:v>
                </c:pt>
                <c:pt idx="326">
                  <c:v>526</c:v>
                </c:pt>
                <c:pt idx="327">
                  <c:v>527</c:v>
                </c:pt>
                <c:pt idx="328">
                  <c:v>528</c:v>
                </c:pt>
                <c:pt idx="329">
                  <c:v>529</c:v>
                </c:pt>
                <c:pt idx="330">
                  <c:v>530</c:v>
                </c:pt>
                <c:pt idx="331">
                  <c:v>531</c:v>
                </c:pt>
                <c:pt idx="332">
                  <c:v>532</c:v>
                </c:pt>
                <c:pt idx="333">
                  <c:v>533</c:v>
                </c:pt>
                <c:pt idx="334">
                  <c:v>534</c:v>
                </c:pt>
                <c:pt idx="335">
                  <c:v>535</c:v>
                </c:pt>
                <c:pt idx="336">
                  <c:v>536</c:v>
                </c:pt>
                <c:pt idx="337">
                  <c:v>537</c:v>
                </c:pt>
                <c:pt idx="338">
                  <c:v>538</c:v>
                </c:pt>
                <c:pt idx="339">
                  <c:v>539</c:v>
                </c:pt>
                <c:pt idx="340">
                  <c:v>540</c:v>
                </c:pt>
                <c:pt idx="341">
                  <c:v>541</c:v>
                </c:pt>
                <c:pt idx="342">
                  <c:v>542</c:v>
                </c:pt>
                <c:pt idx="343">
                  <c:v>543</c:v>
                </c:pt>
                <c:pt idx="344">
                  <c:v>544</c:v>
                </c:pt>
                <c:pt idx="345">
                  <c:v>545</c:v>
                </c:pt>
                <c:pt idx="346">
                  <c:v>546</c:v>
                </c:pt>
                <c:pt idx="347">
                  <c:v>547</c:v>
                </c:pt>
                <c:pt idx="348">
                  <c:v>548</c:v>
                </c:pt>
                <c:pt idx="349">
                  <c:v>549</c:v>
                </c:pt>
                <c:pt idx="350">
                  <c:v>550</c:v>
                </c:pt>
                <c:pt idx="351">
                  <c:v>551</c:v>
                </c:pt>
                <c:pt idx="352">
                  <c:v>552</c:v>
                </c:pt>
                <c:pt idx="353">
                  <c:v>553</c:v>
                </c:pt>
                <c:pt idx="354">
                  <c:v>554</c:v>
                </c:pt>
                <c:pt idx="355">
                  <c:v>555</c:v>
                </c:pt>
                <c:pt idx="356">
                  <c:v>556</c:v>
                </c:pt>
                <c:pt idx="357">
                  <c:v>557</c:v>
                </c:pt>
                <c:pt idx="358">
                  <c:v>558</c:v>
                </c:pt>
                <c:pt idx="359">
                  <c:v>559</c:v>
                </c:pt>
                <c:pt idx="360">
                  <c:v>560</c:v>
                </c:pt>
                <c:pt idx="361">
                  <c:v>561</c:v>
                </c:pt>
                <c:pt idx="362">
                  <c:v>562</c:v>
                </c:pt>
                <c:pt idx="363">
                  <c:v>563</c:v>
                </c:pt>
                <c:pt idx="364">
                  <c:v>564</c:v>
                </c:pt>
                <c:pt idx="365">
                  <c:v>565</c:v>
                </c:pt>
                <c:pt idx="366">
                  <c:v>566</c:v>
                </c:pt>
                <c:pt idx="367">
                  <c:v>567</c:v>
                </c:pt>
                <c:pt idx="368">
                  <c:v>568</c:v>
                </c:pt>
                <c:pt idx="369">
                  <c:v>569</c:v>
                </c:pt>
                <c:pt idx="370">
                  <c:v>570</c:v>
                </c:pt>
                <c:pt idx="371">
                  <c:v>571</c:v>
                </c:pt>
                <c:pt idx="372">
                  <c:v>572</c:v>
                </c:pt>
                <c:pt idx="373">
                  <c:v>573</c:v>
                </c:pt>
                <c:pt idx="374">
                  <c:v>574</c:v>
                </c:pt>
                <c:pt idx="375">
                  <c:v>575</c:v>
                </c:pt>
                <c:pt idx="376">
                  <c:v>576</c:v>
                </c:pt>
                <c:pt idx="377">
                  <c:v>577</c:v>
                </c:pt>
                <c:pt idx="378">
                  <c:v>578</c:v>
                </c:pt>
                <c:pt idx="379">
                  <c:v>579</c:v>
                </c:pt>
                <c:pt idx="380">
                  <c:v>580</c:v>
                </c:pt>
                <c:pt idx="381">
                  <c:v>581</c:v>
                </c:pt>
                <c:pt idx="382">
                  <c:v>582</c:v>
                </c:pt>
                <c:pt idx="383">
                  <c:v>583</c:v>
                </c:pt>
                <c:pt idx="384">
                  <c:v>584</c:v>
                </c:pt>
                <c:pt idx="385">
                  <c:v>585</c:v>
                </c:pt>
                <c:pt idx="386">
                  <c:v>586</c:v>
                </c:pt>
                <c:pt idx="387">
                  <c:v>587</c:v>
                </c:pt>
                <c:pt idx="388">
                  <c:v>588</c:v>
                </c:pt>
                <c:pt idx="389">
                  <c:v>589</c:v>
                </c:pt>
                <c:pt idx="390">
                  <c:v>590</c:v>
                </c:pt>
                <c:pt idx="391">
                  <c:v>591</c:v>
                </c:pt>
                <c:pt idx="392">
                  <c:v>592</c:v>
                </c:pt>
                <c:pt idx="393">
                  <c:v>593</c:v>
                </c:pt>
                <c:pt idx="394">
                  <c:v>594</c:v>
                </c:pt>
                <c:pt idx="395">
                  <c:v>595</c:v>
                </c:pt>
                <c:pt idx="396">
                  <c:v>596</c:v>
                </c:pt>
                <c:pt idx="397">
                  <c:v>597</c:v>
                </c:pt>
                <c:pt idx="398">
                  <c:v>598</c:v>
                </c:pt>
                <c:pt idx="399">
                  <c:v>599</c:v>
                </c:pt>
                <c:pt idx="400">
                  <c:v>600</c:v>
                </c:pt>
                <c:pt idx="401">
                  <c:v>601</c:v>
                </c:pt>
                <c:pt idx="402">
                  <c:v>602</c:v>
                </c:pt>
                <c:pt idx="403">
                  <c:v>603</c:v>
                </c:pt>
                <c:pt idx="404">
                  <c:v>604</c:v>
                </c:pt>
                <c:pt idx="405">
                  <c:v>605</c:v>
                </c:pt>
                <c:pt idx="406">
                  <c:v>606</c:v>
                </c:pt>
                <c:pt idx="407">
                  <c:v>607</c:v>
                </c:pt>
                <c:pt idx="408">
                  <c:v>608</c:v>
                </c:pt>
                <c:pt idx="409">
                  <c:v>609</c:v>
                </c:pt>
                <c:pt idx="410">
                  <c:v>610</c:v>
                </c:pt>
                <c:pt idx="411">
                  <c:v>611</c:v>
                </c:pt>
                <c:pt idx="412">
                  <c:v>612</c:v>
                </c:pt>
                <c:pt idx="413">
                  <c:v>613</c:v>
                </c:pt>
                <c:pt idx="414">
                  <c:v>614</c:v>
                </c:pt>
                <c:pt idx="415">
                  <c:v>615</c:v>
                </c:pt>
                <c:pt idx="416">
                  <c:v>616</c:v>
                </c:pt>
                <c:pt idx="417">
                  <c:v>617</c:v>
                </c:pt>
                <c:pt idx="418">
                  <c:v>618</c:v>
                </c:pt>
                <c:pt idx="419">
                  <c:v>619</c:v>
                </c:pt>
                <c:pt idx="420">
                  <c:v>620</c:v>
                </c:pt>
                <c:pt idx="421">
                  <c:v>621</c:v>
                </c:pt>
                <c:pt idx="422">
                  <c:v>622</c:v>
                </c:pt>
                <c:pt idx="423">
                  <c:v>623</c:v>
                </c:pt>
                <c:pt idx="424">
                  <c:v>624</c:v>
                </c:pt>
                <c:pt idx="425">
                  <c:v>625</c:v>
                </c:pt>
                <c:pt idx="426">
                  <c:v>626</c:v>
                </c:pt>
                <c:pt idx="427">
                  <c:v>627</c:v>
                </c:pt>
                <c:pt idx="428">
                  <c:v>628</c:v>
                </c:pt>
                <c:pt idx="429">
                  <c:v>629</c:v>
                </c:pt>
                <c:pt idx="430">
                  <c:v>630</c:v>
                </c:pt>
                <c:pt idx="431">
                  <c:v>631</c:v>
                </c:pt>
                <c:pt idx="432">
                  <c:v>632</c:v>
                </c:pt>
                <c:pt idx="433">
                  <c:v>633</c:v>
                </c:pt>
                <c:pt idx="434">
                  <c:v>634</c:v>
                </c:pt>
                <c:pt idx="435">
                  <c:v>635</c:v>
                </c:pt>
                <c:pt idx="436">
                  <c:v>636</c:v>
                </c:pt>
                <c:pt idx="437">
                  <c:v>637</c:v>
                </c:pt>
                <c:pt idx="438">
                  <c:v>638</c:v>
                </c:pt>
                <c:pt idx="439">
                  <c:v>639</c:v>
                </c:pt>
                <c:pt idx="440">
                  <c:v>640</c:v>
                </c:pt>
                <c:pt idx="441">
                  <c:v>641</c:v>
                </c:pt>
                <c:pt idx="442">
                  <c:v>642</c:v>
                </c:pt>
                <c:pt idx="443">
                  <c:v>643</c:v>
                </c:pt>
                <c:pt idx="444">
                  <c:v>644</c:v>
                </c:pt>
                <c:pt idx="445">
                  <c:v>645</c:v>
                </c:pt>
                <c:pt idx="446">
                  <c:v>646</c:v>
                </c:pt>
                <c:pt idx="447">
                  <c:v>647</c:v>
                </c:pt>
                <c:pt idx="448">
                  <c:v>648</c:v>
                </c:pt>
                <c:pt idx="449">
                  <c:v>649</c:v>
                </c:pt>
                <c:pt idx="450">
                  <c:v>650</c:v>
                </c:pt>
                <c:pt idx="451">
                  <c:v>651</c:v>
                </c:pt>
                <c:pt idx="452">
                  <c:v>652</c:v>
                </c:pt>
                <c:pt idx="453">
                  <c:v>653</c:v>
                </c:pt>
                <c:pt idx="454">
                  <c:v>654</c:v>
                </c:pt>
                <c:pt idx="455">
                  <c:v>655</c:v>
                </c:pt>
                <c:pt idx="456">
                  <c:v>656</c:v>
                </c:pt>
                <c:pt idx="457">
                  <c:v>657</c:v>
                </c:pt>
                <c:pt idx="458">
                  <c:v>658</c:v>
                </c:pt>
                <c:pt idx="459">
                  <c:v>659</c:v>
                </c:pt>
                <c:pt idx="460">
                  <c:v>660</c:v>
                </c:pt>
                <c:pt idx="461">
                  <c:v>661</c:v>
                </c:pt>
                <c:pt idx="462">
                  <c:v>662</c:v>
                </c:pt>
                <c:pt idx="463">
                  <c:v>663</c:v>
                </c:pt>
                <c:pt idx="464">
                  <c:v>664</c:v>
                </c:pt>
                <c:pt idx="465">
                  <c:v>665</c:v>
                </c:pt>
                <c:pt idx="466">
                  <c:v>666</c:v>
                </c:pt>
                <c:pt idx="467">
                  <c:v>667</c:v>
                </c:pt>
                <c:pt idx="468">
                  <c:v>668</c:v>
                </c:pt>
                <c:pt idx="469">
                  <c:v>669</c:v>
                </c:pt>
                <c:pt idx="470">
                  <c:v>670</c:v>
                </c:pt>
                <c:pt idx="471">
                  <c:v>671</c:v>
                </c:pt>
                <c:pt idx="472">
                  <c:v>672</c:v>
                </c:pt>
                <c:pt idx="473">
                  <c:v>673</c:v>
                </c:pt>
                <c:pt idx="474">
                  <c:v>674</c:v>
                </c:pt>
                <c:pt idx="475">
                  <c:v>675</c:v>
                </c:pt>
                <c:pt idx="476">
                  <c:v>676</c:v>
                </c:pt>
                <c:pt idx="477">
                  <c:v>677</c:v>
                </c:pt>
                <c:pt idx="478">
                  <c:v>678</c:v>
                </c:pt>
                <c:pt idx="479">
                  <c:v>679</c:v>
                </c:pt>
                <c:pt idx="480">
                  <c:v>680</c:v>
                </c:pt>
                <c:pt idx="481">
                  <c:v>681</c:v>
                </c:pt>
                <c:pt idx="482">
                  <c:v>682</c:v>
                </c:pt>
                <c:pt idx="483">
                  <c:v>683</c:v>
                </c:pt>
                <c:pt idx="484">
                  <c:v>684</c:v>
                </c:pt>
                <c:pt idx="485">
                  <c:v>685</c:v>
                </c:pt>
                <c:pt idx="486">
                  <c:v>686</c:v>
                </c:pt>
                <c:pt idx="487">
                  <c:v>687</c:v>
                </c:pt>
                <c:pt idx="488">
                  <c:v>688</c:v>
                </c:pt>
                <c:pt idx="489">
                  <c:v>689</c:v>
                </c:pt>
                <c:pt idx="490">
                  <c:v>690</c:v>
                </c:pt>
                <c:pt idx="491">
                  <c:v>691</c:v>
                </c:pt>
                <c:pt idx="492">
                  <c:v>692</c:v>
                </c:pt>
                <c:pt idx="493">
                  <c:v>693</c:v>
                </c:pt>
                <c:pt idx="494">
                  <c:v>694</c:v>
                </c:pt>
                <c:pt idx="495">
                  <c:v>695</c:v>
                </c:pt>
                <c:pt idx="496">
                  <c:v>696</c:v>
                </c:pt>
                <c:pt idx="497">
                  <c:v>697</c:v>
                </c:pt>
                <c:pt idx="498">
                  <c:v>698</c:v>
                </c:pt>
                <c:pt idx="499">
                  <c:v>699</c:v>
                </c:pt>
                <c:pt idx="500">
                  <c:v>700</c:v>
                </c:pt>
                <c:pt idx="501">
                  <c:v>701</c:v>
                </c:pt>
                <c:pt idx="502">
                  <c:v>702</c:v>
                </c:pt>
                <c:pt idx="503">
                  <c:v>703</c:v>
                </c:pt>
                <c:pt idx="504">
                  <c:v>704</c:v>
                </c:pt>
                <c:pt idx="505">
                  <c:v>705</c:v>
                </c:pt>
                <c:pt idx="506">
                  <c:v>706</c:v>
                </c:pt>
                <c:pt idx="507">
                  <c:v>707</c:v>
                </c:pt>
                <c:pt idx="508">
                  <c:v>708</c:v>
                </c:pt>
                <c:pt idx="509">
                  <c:v>709</c:v>
                </c:pt>
                <c:pt idx="510">
                  <c:v>710</c:v>
                </c:pt>
                <c:pt idx="511">
                  <c:v>711</c:v>
                </c:pt>
                <c:pt idx="512">
                  <c:v>712</c:v>
                </c:pt>
                <c:pt idx="513">
                  <c:v>713</c:v>
                </c:pt>
                <c:pt idx="514">
                  <c:v>714</c:v>
                </c:pt>
                <c:pt idx="515">
                  <c:v>715</c:v>
                </c:pt>
                <c:pt idx="516">
                  <c:v>716</c:v>
                </c:pt>
                <c:pt idx="517">
                  <c:v>717</c:v>
                </c:pt>
                <c:pt idx="518">
                  <c:v>718</c:v>
                </c:pt>
                <c:pt idx="519">
                  <c:v>719</c:v>
                </c:pt>
                <c:pt idx="520">
                  <c:v>720</c:v>
                </c:pt>
                <c:pt idx="521">
                  <c:v>721</c:v>
                </c:pt>
                <c:pt idx="522">
                  <c:v>722</c:v>
                </c:pt>
                <c:pt idx="523">
                  <c:v>723</c:v>
                </c:pt>
                <c:pt idx="524">
                  <c:v>724</c:v>
                </c:pt>
                <c:pt idx="525">
                  <c:v>725</c:v>
                </c:pt>
                <c:pt idx="526">
                  <c:v>726</c:v>
                </c:pt>
                <c:pt idx="527">
                  <c:v>727</c:v>
                </c:pt>
                <c:pt idx="528">
                  <c:v>728</c:v>
                </c:pt>
                <c:pt idx="529">
                  <c:v>729</c:v>
                </c:pt>
                <c:pt idx="530">
                  <c:v>730</c:v>
                </c:pt>
                <c:pt idx="531">
                  <c:v>731</c:v>
                </c:pt>
                <c:pt idx="532">
                  <c:v>732</c:v>
                </c:pt>
                <c:pt idx="533">
                  <c:v>733</c:v>
                </c:pt>
                <c:pt idx="534">
                  <c:v>734</c:v>
                </c:pt>
                <c:pt idx="535">
                  <c:v>735</c:v>
                </c:pt>
                <c:pt idx="536">
                  <c:v>736</c:v>
                </c:pt>
                <c:pt idx="537">
                  <c:v>737</c:v>
                </c:pt>
                <c:pt idx="538">
                  <c:v>738</c:v>
                </c:pt>
                <c:pt idx="539">
                  <c:v>739</c:v>
                </c:pt>
                <c:pt idx="540">
                  <c:v>740</c:v>
                </c:pt>
                <c:pt idx="541">
                  <c:v>741</c:v>
                </c:pt>
                <c:pt idx="542">
                  <c:v>742</c:v>
                </c:pt>
                <c:pt idx="543">
                  <c:v>743</c:v>
                </c:pt>
                <c:pt idx="544">
                  <c:v>744</c:v>
                </c:pt>
                <c:pt idx="545">
                  <c:v>745</c:v>
                </c:pt>
                <c:pt idx="546">
                  <c:v>746</c:v>
                </c:pt>
                <c:pt idx="547">
                  <c:v>747</c:v>
                </c:pt>
                <c:pt idx="548">
                  <c:v>748</c:v>
                </c:pt>
                <c:pt idx="549">
                  <c:v>749</c:v>
                </c:pt>
                <c:pt idx="550">
                  <c:v>750</c:v>
                </c:pt>
                <c:pt idx="551">
                  <c:v>751</c:v>
                </c:pt>
                <c:pt idx="552">
                  <c:v>752</c:v>
                </c:pt>
                <c:pt idx="553">
                  <c:v>753</c:v>
                </c:pt>
                <c:pt idx="554">
                  <c:v>754</c:v>
                </c:pt>
                <c:pt idx="555">
                  <c:v>755</c:v>
                </c:pt>
                <c:pt idx="556">
                  <c:v>756</c:v>
                </c:pt>
                <c:pt idx="557">
                  <c:v>757</c:v>
                </c:pt>
                <c:pt idx="558">
                  <c:v>758</c:v>
                </c:pt>
                <c:pt idx="559">
                  <c:v>759</c:v>
                </c:pt>
                <c:pt idx="560">
                  <c:v>760</c:v>
                </c:pt>
                <c:pt idx="561">
                  <c:v>761</c:v>
                </c:pt>
                <c:pt idx="562">
                  <c:v>762</c:v>
                </c:pt>
                <c:pt idx="563">
                  <c:v>763</c:v>
                </c:pt>
                <c:pt idx="564">
                  <c:v>764</c:v>
                </c:pt>
                <c:pt idx="565">
                  <c:v>765</c:v>
                </c:pt>
                <c:pt idx="566">
                  <c:v>766</c:v>
                </c:pt>
                <c:pt idx="567">
                  <c:v>767</c:v>
                </c:pt>
                <c:pt idx="568">
                  <c:v>768</c:v>
                </c:pt>
                <c:pt idx="569">
                  <c:v>769</c:v>
                </c:pt>
                <c:pt idx="570">
                  <c:v>770</c:v>
                </c:pt>
                <c:pt idx="571">
                  <c:v>771</c:v>
                </c:pt>
                <c:pt idx="572">
                  <c:v>772</c:v>
                </c:pt>
                <c:pt idx="573">
                  <c:v>773</c:v>
                </c:pt>
                <c:pt idx="574">
                  <c:v>774</c:v>
                </c:pt>
                <c:pt idx="575">
                  <c:v>775</c:v>
                </c:pt>
                <c:pt idx="576">
                  <c:v>776</c:v>
                </c:pt>
                <c:pt idx="577">
                  <c:v>777</c:v>
                </c:pt>
                <c:pt idx="578">
                  <c:v>778</c:v>
                </c:pt>
                <c:pt idx="579">
                  <c:v>779</c:v>
                </c:pt>
                <c:pt idx="580">
                  <c:v>780</c:v>
                </c:pt>
                <c:pt idx="581">
                  <c:v>781</c:v>
                </c:pt>
                <c:pt idx="582">
                  <c:v>782</c:v>
                </c:pt>
                <c:pt idx="583">
                  <c:v>783</c:v>
                </c:pt>
                <c:pt idx="584">
                  <c:v>784</c:v>
                </c:pt>
                <c:pt idx="585">
                  <c:v>785</c:v>
                </c:pt>
                <c:pt idx="586">
                  <c:v>786</c:v>
                </c:pt>
                <c:pt idx="587">
                  <c:v>787</c:v>
                </c:pt>
                <c:pt idx="588">
                  <c:v>788</c:v>
                </c:pt>
                <c:pt idx="589">
                  <c:v>789</c:v>
                </c:pt>
                <c:pt idx="590">
                  <c:v>790</c:v>
                </c:pt>
                <c:pt idx="591">
                  <c:v>791</c:v>
                </c:pt>
                <c:pt idx="592">
                  <c:v>792</c:v>
                </c:pt>
                <c:pt idx="593">
                  <c:v>793</c:v>
                </c:pt>
                <c:pt idx="594">
                  <c:v>794</c:v>
                </c:pt>
                <c:pt idx="595">
                  <c:v>795</c:v>
                </c:pt>
                <c:pt idx="596">
                  <c:v>796</c:v>
                </c:pt>
                <c:pt idx="597">
                  <c:v>797</c:v>
                </c:pt>
                <c:pt idx="598">
                  <c:v>798</c:v>
                </c:pt>
                <c:pt idx="599">
                  <c:v>799</c:v>
                </c:pt>
                <c:pt idx="600">
                  <c:v>800</c:v>
                </c:pt>
                <c:pt idx="601">
                  <c:v>801</c:v>
                </c:pt>
                <c:pt idx="602">
                  <c:v>802</c:v>
                </c:pt>
                <c:pt idx="603">
                  <c:v>803</c:v>
                </c:pt>
                <c:pt idx="604">
                  <c:v>804</c:v>
                </c:pt>
                <c:pt idx="605">
                  <c:v>805</c:v>
                </c:pt>
                <c:pt idx="606">
                  <c:v>806</c:v>
                </c:pt>
                <c:pt idx="607">
                  <c:v>807</c:v>
                </c:pt>
                <c:pt idx="608">
                  <c:v>808</c:v>
                </c:pt>
                <c:pt idx="609">
                  <c:v>809</c:v>
                </c:pt>
                <c:pt idx="610">
                  <c:v>810</c:v>
                </c:pt>
                <c:pt idx="611">
                  <c:v>811</c:v>
                </c:pt>
                <c:pt idx="612">
                  <c:v>812</c:v>
                </c:pt>
                <c:pt idx="613">
                  <c:v>813</c:v>
                </c:pt>
                <c:pt idx="614">
                  <c:v>814</c:v>
                </c:pt>
                <c:pt idx="615">
                  <c:v>815</c:v>
                </c:pt>
                <c:pt idx="616">
                  <c:v>816</c:v>
                </c:pt>
                <c:pt idx="617">
                  <c:v>817</c:v>
                </c:pt>
                <c:pt idx="618">
                  <c:v>818</c:v>
                </c:pt>
                <c:pt idx="619">
                  <c:v>819</c:v>
                </c:pt>
                <c:pt idx="620">
                  <c:v>820</c:v>
                </c:pt>
                <c:pt idx="621">
                  <c:v>821</c:v>
                </c:pt>
                <c:pt idx="622">
                  <c:v>822</c:v>
                </c:pt>
                <c:pt idx="623">
                  <c:v>823</c:v>
                </c:pt>
                <c:pt idx="624">
                  <c:v>824</c:v>
                </c:pt>
                <c:pt idx="625">
                  <c:v>825</c:v>
                </c:pt>
                <c:pt idx="626">
                  <c:v>826</c:v>
                </c:pt>
                <c:pt idx="627">
                  <c:v>827</c:v>
                </c:pt>
                <c:pt idx="628">
                  <c:v>828</c:v>
                </c:pt>
                <c:pt idx="629">
                  <c:v>829</c:v>
                </c:pt>
                <c:pt idx="630">
                  <c:v>830</c:v>
                </c:pt>
                <c:pt idx="631">
                  <c:v>831</c:v>
                </c:pt>
                <c:pt idx="632">
                  <c:v>832</c:v>
                </c:pt>
                <c:pt idx="633">
                  <c:v>833</c:v>
                </c:pt>
                <c:pt idx="634">
                  <c:v>834</c:v>
                </c:pt>
                <c:pt idx="635">
                  <c:v>835</c:v>
                </c:pt>
                <c:pt idx="636">
                  <c:v>836</c:v>
                </c:pt>
                <c:pt idx="637">
                  <c:v>837</c:v>
                </c:pt>
                <c:pt idx="638">
                  <c:v>838</c:v>
                </c:pt>
                <c:pt idx="639">
                  <c:v>839</c:v>
                </c:pt>
                <c:pt idx="640">
                  <c:v>840</c:v>
                </c:pt>
                <c:pt idx="641">
                  <c:v>841</c:v>
                </c:pt>
                <c:pt idx="642">
                  <c:v>842</c:v>
                </c:pt>
                <c:pt idx="643">
                  <c:v>843</c:v>
                </c:pt>
                <c:pt idx="644">
                  <c:v>844</c:v>
                </c:pt>
                <c:pt idx="645">
                  <c:v>845</c:v>
                </c:pt>
                <c:pt idx="646">
                  <c:v>846</c:v>
                </c:pt>
                <c:pt idx="647">
                  <c:v>847</c:v>
                </c:pt>
                <c:pt idx="648">
                  <c:v>848</c:v>
                </c:pt>
                <c:pt idx="649">
                  <c:v>849</c:v>
                </c:pt>
                <c:pt idx="650">
                  <c:v>850</c:v>
                </c:pt>
                <c:pt idx="651">
                  <c:v>851</c:v>
                </c:pt>
                <c:pt idx="652">
                  <c:v>852</c:v>
                </c:pt>
                <c:pt idx="653">
                  <c:v>853</c:v>
                </c:pt>
                <c:pt idx="654">
                  <c:v>854</c:v>
                </c:pt>
                <c:pt idx="655">
                  <c:v>855</c:v>
                </c:pt>
                <c:pt idx="656">
                  <c:v>856</c:v>
                </c:pt>
                <c:pt idx="657">
                  <c:v>857</c:v>
                </c:pt>
                <c:pt idx="658">
                  <c:v>858</c:v>
                </c:pt>
                <c:pt idx="659">
                  <c:v>859</c:v>
                </c:pt>
                <c:pt idx="660">
                  <c:v>860</c:v>
                </c:pt>
                <c:pt idx="661">
                  <c:v>861</c:v>
                </c:pt>
                <c:pt idx="662">
                  <c:v>862</c:v>
                </c:pt>
                <c:pt idx="663">
                  <c:v>863</c:v>
                </c:pt>
                <c:pt idx="664">
                  <c:v>864</c:v>
                </c:pt>
                <c:pt idx="665">
                  <c:v>865</c:v>
                </c:pt>
                <c:pt idx="666">
                  <c:v>866</c:v>
                </c:pt>
                <c:pt idx="667">
                  <c:v>867</c:v>
                </c:pt>
                <c:pt idx="668">
                  <c:v>868</c:v>
                </c:pt>
                <c:pt idx="669">
                  <c:v>869</c:v>
                </c:pt>
                <c:pt idx="670">
                  <c:v>870</c:v>
                </c:pt>
                <c:pt idx="671">
                  <c:v>871</c:v>
                </c:pt>
                <c:pt idx="672">
                  <c:v>872</c:v>
                </c:pt>
                <c:pt idx="673">
                  <c:v>873</c:v>
                </c:pt>
                <c:pt idx="674">
                  <c:v>874</c:v>
                </c:pt>
                <c:pt idx="675">
                  <c:v>875</c:v>
                </c:pt>
                <c:pt idx="676">
                  <c:v>876</c:v>
                </c:pt>
                <c:pt idx="677">
                  <c:v>877</c:v>
                </c:pt>
                <c:pt idx="678">
                  <c:v>878</c:v>
                </c:pt>
                <c:pt idx="679">
                  <c:v>879</c:v>
                </c:pt>
                <c:pt idx="680">
                  <c:v>880</c:v>
                </c:pt>
                <c:pt idx="681">
                  <c:v>881</c:v>
                </c:pt>
                <c:pt idx="682">
                  <c:v>882</c:v>
                </c:pt>
                <c:pt idx="683">
                  <c:v>883</c:v>
                </c:pt>
                <c:pt idx="684">
                  <c:v>884</c:v>
                </c:pt>
                <c:pt idx="685">
                  <c:v>885</c:v>
                </c:pt>
                <c:pt idx="686">
                  <c:v>886</c:v>
                </c:pt>
                <c:pt idx="687">
                  <c:v>887</c:v>
                </c:pt>
                <c:pt idx="688">
                  <c:v>888</c:v>
                </c:pt>
                <c:pt idx="689">
                  <c:v>889</c:v>
                </c:pt>
                <c:pt idx="690">
                  <c:v>890</c:v>
                </c:pt>
                <c:pt idx="691">
                  <c:v>891</c:v>
                </c:pt>
                <c:pt idx="692">
                  <c:v>892</c:v>
                </c:pt>
                <c:pt idx="693">
                  <c:v>893</c:v>
                </c:pt>
                <c:pt idx="694">
                  <c:v>894</c:v>
                </c:pt>
                <c:pt idx="695">
                  <c:v>895</c:v>
                </c:pt>
                <c:pt idx="696">
                  <c:v>896</c:v>
                </c:pt>
                <c:pt idx="697">
                  <c:v>897</c:v>
                </c:pt>
                <c:pt idx="698">
                  <c:v>898</c:v>
                </c:pt>
                <c:pt idx="699">
                  <c:v>899</c:v>
                </c:pt>
                <c:pt idx="700">
                  <c:v>900</c:v>
                </c:pt>
                <c:pt idx="701">
                  <c:v>901</c:v>
                </c:pt>
                <c:pt idx="702">
                  <c:v>902</c:v>
                </c:pt>
                <c:pt idx="703">
                  <c:v>903</c:v>
                </c:pt>
                <c:pt idx="704">
                  <c:v>904</c:v>
                </c:pt>
                <c:pt idx="705">
                  <c:v>905</c:v>
                </c:pt>
                <c:pt idx="706">
                  <c:v>906</c:v>
                </c:pt>
                <c:pt idx="707">
                  <c:v>907</c:v>
                </c:pt>
                <c:pt idx="708">
                  <c:v>908</c:v>
                </c:pt>
                <c:pt idx="709">
                  <c:v>909</c:v>
                </c:pt>
                <c:pt idx="710">
                  <c:v>910</c:v>
                </c:pt>
                <c:pt idx="711">
                  <c:v>911</c:v>
                </c:pt>
                <c:pt idx="712">
                  <c:v>912</c:v>
                </c:pt>
                <c:pt idx="713">
                  <c:v>913</c:v>
                </c:pt>
                <c:pt idx="714">
                  <c:v>914</c:v>
                </c:pt>
                <c:pt idx="715">
                  <c:v>915</c:v>
                </c:pt>
                <c:pt idx="716">
                  <c:v>916</c:v>
                </c:pt>
                <c:pt idx="717">
                  <c:v>917</c:v>
                </c:pt>
                <c:pt idx="718">
                  <c:v>918</c:v>
                </c:pt>
                <c:pt idx="719">
                  <c:v>919</c:v>
                </c:pt>
                <c:pt idx="720">
                  <c:v>920</c:v>
                </c:pt>
                <c:pt idx="721">
                  <c:v>921</c:v>
                </c:pt>
                <c:pt idx="722">
                  <c:v>922</c:v>
                </c:pt>
                <c:pt idx="723">
                  <c:v>923</c:v>
                </c:pt>
                <c:pt idx="724">
                  <c:v>924</c:v>
                </c:pt>
                <c:pt idx="725">
                  <c:v>925</c:v>
                </c:pt>
                <c:pt idx="726">
                  <c:v>926</c:v>
                </c:pt>
                <c:pt idx="727">
                  <c:v>927</c:v>
                </c:pt>
                <c:pt idx="728">
                  <c:v>928</c:v>
                </c:pt>
                <c:pt idx="729">
                  <c:v>929</c:v>
                </c:pt>
                <c:pt idx="730">
                  <c:v>930</c:v>
                </c:pt>
                <c:pt idx="731">
                  <c:v>931</c:v>
                </c:pt>
                <c:pt idx="732">
                  <c:v>932</c:v>
                </c:pt>
                <c:pt idx="733">
                  <c:v>933</c:v>
                </c:pt>
                <c:pt idx="734">
                  <c:v>934</c:v>
                </c:pt>
                <c:pt idx="735">
                  <c:v>935</c:v>
                </c:pt>
                <c:pt idx="736">
                  <c:v>936</c:v>
                </c:pt>
                <c:pt idx="737">
                  <c:v>937</c:v>
                </c:pt>
                <c:pt idx="738">
                  <c:v>938</c:v>
                </c:pt>
                <c:pt idx="739">
                  <c:v>939</c:v>
                </c:pt>
                <c:pt idx="740">
                  <c:v>940</c:v>
                </c:pt>
                <c:pt idx="741">
                  <c:v>941</c:v>
                </c:pt>
                <c:pt idx="742">
                  <c:v>942</c:v>
                </c:pt>
                <c:pt idx="743">
                  <c:v>943</c:v>
                </c:pt>
                <c:pt idx="744">
                  <c:v>944</c:v>
                </c:pt>
                <c:pt idx="745">
                  <c:v>945</c:v>
                </c:pt>
                <c:pt idx="746">
                  <c:v>946</c:v>
                </c:pt>
                <c:pt idx="747">
                  <c:v>947</c:v>
                </c:pt>
                <c:pt idx="748">
                  <c:v>948</c:v>
                </c:pt>
                <c:pt idx="749">
                  <c:v>949</c:v>
                </c:pt>
                <c:pt idx="750">
                  <c:v>950</c:v>
                </c:pt>
                <c:pt idx="751">
                  <c:v>951</c:v>
                </c:pt>
                <c:pt idx="752">
                  <c:v>952</c:v>
                </c:pt>
                <c:pt idx="753">
                  <c:v>953</c:v>
                </c:pt>
                <c:pt idx="754">
                  <c:v>954</c:v>
                </c:pt>
                <c:pt idx="755">
                  <c:v>955</c:v>
                </c:pt>
                <c:pt idx="756">
                  <c:v>956</c:v>
                </c:pt>
                <c:pt idx="757">
                  <c:v>957</c:v>
                </c:pt>
                <c:pt idx="758">
                  <c:v>958</c:v>
                </c:pt>
                <c:pt idx="759">
                  <c:v>959</c:v>
                </c:pt>
                <c:pt idx="760">
                  <c:v>960</c:v>
                </c:pt>
                <c:pt idx="761">
                  <c:v>961</c:v>
                </c:pt>
                <c:pt idx="762">
                  <c:v>962</c:v>
                </c:pt>
                <c:pt idx="763">
                  <c:v>963</c:v>
                </c:pt>
                <c:pt idx="764">
                  <c:v>964</c:v>
                </c:pt>
                <c:pt idx="765">
                  <c:v>965</c:v>
                </c:pt>
                <c:pt idx="766">
                  <c:v>966</c:v>
                </c:pt>
                <c:pt idx="767">
                  <c:v>967</c:v>
                </c:pt>
                <c:pt idx="768">
                  <c:v>968</c:v>
                </c:pt>
                <c:pt idx="769">
                  <c:v>969</c:v>
                </c:pt>
                <c:pt idx="770">
                  <c:v>970</c:v>
                </c:pt>
                <c:pt idx="771">
                  <c:v>971</c:v>
                </c:pt>
                <c:pt idx="772">
                  <c:v>972</c:v>
                </c:pt>
                <c:pt idx="773">
                  <c:v>973</c:v>
                </c:pt>
                <c:pt idx="774">
                  <c:v>974</c:v>
                </c:pt>
                <c:pt idx="775">
                  <c:v>975</c:v>
                </c:pt>
                <c:pt idx="776">
                  <c:v>976</c:v>
                </c:pt>
                <c:pt idx="777">
                  <c:v>977</c:v>
                </c:pt>
                <c:pt idx="778">
                  <c:v>978</c:v>
                </c:pt>
                <c:pt idx="779">
                  <c:v>979</c:v>
                </c:pt>
                <c:pt idx="780">
                  <c:v>980</c:v>
                </c:pt>
                <c:pt idx="781">
                  <c:v>981</c:v>
                </c:pt>
                <c:pt idx="782">
                  <c:v>982</c:v>
                </c:pt>
                <c:pt idx="783">
                  <c:v>983</c:v>
                </c:pt>
                <c:pt idx="784">
                  <c:v>984</c:v>
                </c:pt>
                <c:pt idx="785">
                  <c:v>985</c:v>
                </c:pt>
                <c:pt idx="786">
                  <c:v>986</c:v>
                </c:pt>
                <c:pt idx="787">
                  <c:v>987</c:v>
                </c:pt>
                <c:pt idx="788">
                  <c:v>988</c:v>
                </c:pt>
                <c:pt idx="789">
                  <c:v>989</c:v>
                </c:pt>
                <c:pt idx="790">
                  <c:v>990</c:v>
                </c:pt>
                <c:pt idx="791">
                  <c:v>991</c:v>
                </c:pt>
                <c:pt idx="792">
                  <c:v>992</c:v>
                </c:pt>
                <c:pt idx="793">
                  <c:v>993</c:v>
                </c:pt>
                <c:pt idx="794">
                  <c:v>994</c:v>
                </c:pt>
                <c:pt idx="795">
                  <c:v>995</c:v>
                </c:pt>
                <c:pt idx="796">
                  <c:v>996</c:v>
                </c:pt>
                <c:pt idx="797">
                  <c:v>997</c:v>
                </c:pt>
                <c:pt idx="798">
                  <c:v>998</c:v>
                </c:pt>
                <c:pt idx="799">
                  <c:v>999</c:v>
                </c:pt>
                <c:pt idx="800">
                  <c:v>1000</c:v>
                </c:pt>
                <c:pt idx="801">
                  <c:v>1001</c:v>
                </c:pt>
                <c:pt idx="802">
                  <c:v>1002</c:v>
                </c:pt>
                <c:pt idx="803">
                  <c:v>1003</c:v>
                </c:pt>
                <c:pt idx="804">
                  <c:v>1004</c:v>
                </c:pt>
                <c:pt idx="805">
                  <c:v>1005</c:v>
                </c:pt>
                <c:pt idx="806">
                  <c:v>1006</c:v>
                </c:pt>
                <c:pt idx="807">
                  <c:v>1007</c:v>
                </c:pt>
                <c:pt idx="808">
                  <c:v>1008</c:v>
                </c:pt>
                <c:pt idx="809">
                  <c:v>1009</c:v>
                </c:pt>
                <c:pt idx="810">
                  <c:v>1010</c:v>
                </c:pt>
                <c:pt idx="811">
                  <c:v>1011</c:v>
                </c:pt>
                <c:pt idx="812">
                  <c:v>1012</c:v>
                </c:pt>
                <c:pt idx="813">
                  <c:v>1013</c:v>
                </c:pt>
                <c:pt idx="814">
                  <c:v>1014</c:v>
                </c:pt>
                <c:pt idx="815">
                  <c:v>1015</c:v>
                </c:pt>
                <c:pt idx="816">
                  <c:v>1016</c:v>
                </c:pt>
                <c:pt idx="817">
                  <c:v>1017</c:v>
                </c:pt>
                <c:pt idx="818">
                  <c:v>1018</c:v>
                </c:pt>
                <c:pt idx="819">
                  <c:v>1019</c:v>
                </c:pt>
                <c:pt idx="820">
                  <c:v>1020</c:v>
                </c:pt>
                <c:pt idx="821">
                  <c:v>1021</c:v>
                </c:pt>
                <c:pt idx="822">
                  <c:v>1022</c:v>
                </c:pt>
                <c:pt idx="823">
                  <c:v>1023</c:v>
                </c:pt>
                <c:pt idx="824">
                  <c:v>1024</c:v>
                </c:pt>
                <c:pt idx="825">
                  <c:v>1025</c:v>
                </c:pt>
                <c:pt idx="826">
                  <c:v>1026</c:v>
                </c:pt>
                <c:pt idx="827">
                  <c:v>1027</c:v>
                </c:pt>
                <c:pt idx="828">
                  <c:v>1028</c:v>
                </c:pt>
                <c:pt idx="829">
                  <c:v>1029</c:v>
                </c:pt>
                <c:pt idx="830">
                  <c:v>1030</c:v>
                </c:pt>
                <c:pt idx="831">
                  <c:v>1031</c:v>
                </c:pt>
                <c:pt idx="832">
                  <c:v>1032</c:v>
                </c:pt>
                <c:pt idx="833">
                  <c:v>1033</c:v>
                </c:pt>
                <c:pt idx="834">
                  <c:v>1034</c:v>
                </c:pt>
                <c:pt idx="835">
                  <c:v>1035</c:v>
                </c:pt>
                <c:pt idx="836">
                  <c:v>1036</c:v>
                </c:pt>
                <c:pt idx="837">
                  <c:v>1037</c:v>
                </c:pt>
                <c:pt idx="838">
                  <c:v>1038</c:v>
                </c:pt>
                <c:pt idx="839">
                  <c:v>1039</c:v>
                </c:pt>
                <c:pt idx="840">
                  <c:v>1040</c:v>
                </c:pt>
                <c:pt idx="841">
                  <c:v>1041</c:v>
                </c:pt>
                <c:pt idx="842">
                  <c:v>1042</c:v>
                </c:pt>
                <c:pt idx="843">
                  <c:v>1043</c:v>
                </c:pt>
                <c:pt idx="844">
                  <c:v>1044</c:v>
                </c:pt>
                <c:pt idx="845">
                  <c:v>1045</c:v>
                </c:pt>
                <c:pt idx="846">
                  <c:v>1046</c:v>
                </c:pt>
                <c:pt idx="847">
                  <c:v>1047</c:v>
                </c:pt>
                <c:pt idx="848">
                  <c:v>1048</c:v>
                </c:pt>
                <c:pt idx="849">
                  <c:v>1049</c:v>
                </c:pt>
                <c:pt idx="850">
                  <c:v>1050</c:v>
                </c:pt>
                <c:pt idx="851">
                  <c:v>1051</c:v>
                </c:pt>
                <c:pt idx="852">
                  <c:v>1052</c:v>
                </c:pt>
                <c:pt idx="853">
                  <c:v>1053</c:v>
                </c:pt>
                <c:pt idx="854">
                  <c:v>1054</c:v>
                </c:pt>
                <c:pt idx="855">
                  <c:v>1055</c:v>
                </c:pt>
                <c:pt idx="856">
                  <c:v>1056</c:v>
                </c:pt>
                <c:pt idx="857">
                  <c:v>1057</c:v>
                </c:pt>
                <c:pt idx="858">
                  <c:v>1058</c:v>
                </c:pt>
                <c:pt idx="859">
                  <c:v>1059</c:v>
                </c:pt>
                <c:pt idx="860">
                  <c:v>1060</c:v>
                </c:pt>
                <c:pt idx="861">
                  <c:v>1061</c:v>
                </c:pt>
                <c:pt idx="862">
                  <c:v>1062</c:v>
                </c:pt>
                <c:pt idx="863">
                  <c:v>1063</c:v>
                </c:pt>
                <c:pt idx="864">
                  <c:v>1064</c:v>
                </c:pt>
                <c:pt idx="865">
                  <c:v>1065</c:v>
                </c:pt>
                <c:pt idx="866">
                  <c:v>1066</c:v>
                </c:pt>
                <c:pt idx="867">
                  <c:v>1067</c:v>
                </c:pt>
                <c:pt idx="868">
                  <c:v>1068</c:v>
                </c:pt>
                <c:pt idx="869">
                  <c:v>1069</c:v>
                </c:pt>
                <c:pt idx="870">
                  <c:v>1070</c:v>
                </c:pt>
                <c:pt idx="871">
                  <c:v>1071</c:v>
                </c:pt>
                <c:pt idx="872">
                  <c:v>1072</c:v>
                </c:pt>
                <c:pt idx="873">
                  <c:v>1073</c:v>
                </c:pt>
                <c:pt idx="874">
                  <c:v>1074</c:v>
                </c:pt>
                <c:pt idx="875">
                  <c:v>1075</c:v>
                </c:pt>
                <c:pt idx="876">
                  <c:v>1076</c:v>
                </c:pt>
                <c:pt idx="877">
                  <c:v>1077</c:v>
                </c:pt>
                <c:pt idx="878">
                  <c:v>1078</c:v>
                </c:pt>
                <c:pt idx="879">
                  <c:v>1079</c:v>
                </c:pt>
                <c:pt idx="880">
                  <c:v>1080</c:v>
                </c:pt>
                <c:pt idx="881">
                  <c:v>1081</c:v>
                </c:pt>
                <c:pt idx="882">
                  <c:v>1082</c:v>
                </c:pt>
                <c:pt idx="883">
                  <c:v>1083</c:v>
                </c:pt>
                <c:pt idx="884">
                  <c:v>1084</c:v>
                </c:pt>
                <c:pt idx="885">
                  <c:v>1085</c:v>
                </c:pt>
                <c:pt idx="886">
                  <c:v>1086</c:v>
                </c:pt>
                <c:pt idx="887">
                  <c:v>1087</c:v>
                </c:pt>
                <c:pt idx="888">
                  <c:v>1088</c:v>
                </c:pt>
                <c:pt idx="889">
                  <c:v>1089</c:v>
                </c:pt>
                <c:pt idx="890">
                  <c:v>1090</c:v>
                </c:pt>
                <c:pt idx="891">
                  <c:v>1091</c:v>
                </c:pt>
                <c:pt idx="892">
                  <c:v>1092</c:v>
                </c:pt>
                <c:pt idx="893">
                  <c:v>1093</c:v>
                </c:pt>
                <c:pt idx="894">
                  <c:v>1094</c:v>
                </c:pt>
                <c:pt idx="895">
                  <c:v>1095</c:v>
                </c:pt>
                <c:pt idx="896">
                  <c:v>1096</c:v>
                </c:pt>
                <c:pt idx="897">
                  <c:v>1097</c:v>
                </c:pt>
                <c:pt idx="898">
                  <c:v>1098</c:v>
                </c:pt>
                <c:pt idx="899">
                  <c:v>1099</c:v>
                </c:pt>
                <c:pt idx="900">
                  <c:v>1100</c:v>
                </c:pt>
                <c:pt idx="901">
                  <c:v>1101</c:v>
                </c:pt>
                <c:pt idx="902">
                  <c:v>1102</c:v>
                </c:pt>
                <c:pt idx="903">
                  <c:v>1103</c:v>
                </c:pt>
                <c:pt idx="904">
                  <c:v>1104</c:v>
                </c:pt>
                <c:pt idx="905">
                  <c:v>1105</c:v>
                </c:pt>
                <c:pt idx="906">
                  <c:v>1106</c:v>
                </c:pt>
                <c:pt idx="907">
                  <c:v>1107</c:v>
                </c:pt>
                <c:pt idx="908">
                  <c:v>1108</c:v>
                </c:pt>
                <c:pt idx="909">
                  <c:v>1109</c:v>
                </c:pt>
                <c:pt idx="910">
                  <c:v>1110</c:v>
                </c:pt>
                <c:pt idx="911">
                  <c:v>1111</c:v>
                </c:pt>
                <c:pt idx="912">
                  <c:v>1112</c:v>
                </c:pt>
                <c:pt idx="913">
                  <c:v>1113</c:v>
                </c:pt>
                <c:pt idx="914">
                  <c:v>1114</c:v>
                </c:pt>
                <c:pt idx="915">
                  <c:v>1115</c:v>
                </c:pt>
                <c:pt idx="916">
                  <c:v>1116</c:v>
                </c:pt>
                <c:pt idx="917">
                  <c:v>1117</c:v>
                </c:pt>
                <c:pt idx="918">
                  <c:v>1118</c:v>
                </c:pt>
                <c:pt idx="919">
                  <c:v>1119</c:v>
                </c:pt>
                <c:pt idx="920">
                  <c:v>1120</c:v>
                </c:pt>
                <c:pt idx="921">
                  <c:v>1121</c:v>
                </c:pt>
                <c:pt idx="922">
                  <c:v>1122</c:v>
                </c:pt>
                <c:pt idx="923">
                  <c:v>1123</c:v>
                </c:pt>
                <c:pt idx="924">
                  <c:v>1124</c:v>
                </c:pt>
                <c:pt idx="925">
                  <c:v>1125</c:v>
                </c:pt>
                <c:pt idx="926">
                  <c:v>1126</c:v>
                </c:pt>
                <c:pt idx="927">
                  <c:v>1127</c:v>
                </c:pt>
                <c:pt idx="928">
                  <c:v>1128</c:v>
                </c:pt>
                <c:pt idx="929">
                  <c:v>1129</c:v>
                </c:pt>
                <c:pt idx="930">
                  <c:v>1130</c:v>
                </c:pt>
                <c:pt idx="931">
                  <c:v>1131</c:v>
                </c:pt>
                <c:pt idx="932">
                  <c:v>1132</c:v>
                </c:pt>
                <c:pt idx="933">
                  <c:v>1133</c:v>
                </c:pt>
                <c:pt idx="934">
                  <c:v>1134</c:v>
                </c:pt>
                <c:pt idx="935">
                  <c:v>1135</c:v>
                </c:pt>
                <c:pt idx="936">
                  <c:v>1136</c:v>
                </c:pt>
                <c:pt idx="937">
                  <c:v>1137</c:v>
                </c:pt>
                <c:pt idx="938">
                  <c:v>1138</c:v>
                </c:pt>
                <c:pt idx="939">
                  <c:v>1139</c:v>
                </c:pt>
                <c:pt idx="940">
                  <c:v>1140</c:v>
                </c:pt>
                <c:pt idx="941">
                  <c:v>1141</c:v>
                </c:pt>
                <c:pt idx="942">
                  <c:v>1142</c:v>
                </c:pt>
                <c:pt idx="943">
                  <c:v>1143</c:v>
                </c:pt>
                <c:pt idx="944">
                  <c:v>1144</c:v>
                </c:pt>
                <c:pt idx="945">
                  <c:v>1145</c:v>
                </c:pt>
                <c:pt idx="946">
                  <c:v>1146</c:v>
                </c:pt>
                <c:pt idx="947">
                  <c:v>1147</c:v>
                </c:pt>
                <c:pt idx="948">
                  <c:v>1148</c:v>
                </c:pt>
                <c:pt idx="949">
                  <c:v>1149</c:v>
                </c:pt>
                <c:pt idx="950">
                  <c:v>1150</c:v>
                </c:pt>
                <c:pt idx="951">
                  <c:v>1151</c:v>
                </c:pt>
                <c:pt idx="952">
                  <c:v>1152</c:v>
                </c:pt>
                <c:pt idx="953">
                  <c:v>1153</c:v>
                </c:pt>
                <c:pt idx="954">
                  <c:v>1154</c:v>
                </c:pt>
                <c:pt idx="955">
                  <c:v>1155</c:v>
                </c:pt>
                <c:pt idx="956">
                  <c:v>1156</c:v>
                </c:pt>
                <c:pt idx="957">
                  <c:v>1157</c:v>
                </c:pt>
                <c:pt idx="958">
                  <c:v>1158</c:v>
                </c:pt>
                <c:pt idx="959">
                  <c:v>1159</c:v>
                </c:pt>
                <c:pt idx="960">
                  <c:v>1160</c:v>
                </c:pt>
                <c:pt idx="961">
                  <c:v>1161</c:v>
                </c:pt>
                <c:pt idx="962">
                  <c:v>1162</c:v>
                </c:pt>
                <c:pt idx="963">
                  <c:v>1163</c:v>
                </c:pt>
                <c:pt idx="964">
                  <c:v>1164</c:v>
                </c:pt>
                <c:pt idx="965">
                  <c:v>1165</c:v>
                </c:pt>
                <c:pt idx="966">
                  <c:v>1166</c:v>
                </c:pt>
                <c:pt idx="967">
                  <c:v>1167</c:v>
                </c:pt>
                <c:pt idx="968">
                  <c:v>1168</c:v>
                </c:pt>
                <c:pt idx="969">
                  <c:v>1169</c:v>
                </c:pt>
                <c:pt idx="970">
                  <c:v>1170</c:v>
                </c:pt>
                <c:pt idx="971">
                  <c:v>1171</c:v>
                </c:pt>
                <c:pt idx="972">
                  <c:v>1172</c:v>
                </c:pt>
                <c:pt idx="973">
                  <c:v>1173</c:v>
                </c:pt>
                <c:pt idx="974">
                  <c:v>1174</c:v>
                </c:pt>
                <c:pt idx="975">
                  <c:v>1175</c:v>
                </c:pt>
                <c:pt idx="976">
                  <c:v>1176</c:v>
                </c:pt>
                <c:pt idx="977">
                  <c:v>1177</c:v>
                </c:pt>
                <c:pt idx="978">
                  <c:v>1178</c:v>
                </c:pt>
                <c:pt idx="979">
                  <c:v>1179</c:v>
                </c:pt>
                <c:pt idx="980">
                  <c:v>1180</c:v>
                </c:pt>
                <c:pt idx="981">
                  <c:v>1181</c:v>
                </c:pt>
                <c:pt idx="982">
                  <c:v>1182</c:v>
                </c:pt>
                <c:pt idx="983">
                  <c:v>1183</c:v>
                </c:pt>
                <c:pt idx="984">
                  <c:v>1184</c:v>
                </c:pt>
                <c:pt idx="985">
                  <c:v>1185</c:v>
                </c:pt>
                <c:pt idx="986">
                  <c:v>1186</c:v>
                </c:pt>
                <c:pt idx="987">
                  <c:v>1187</c:v>
                </c:pt>
                <c:pt idx="988">
                  <c:v>1188</c:v>
                </c:pt>
                <c:pt idx="989">
                  <c:v>1189</c:v>
                </c:pt>
                <c:pt idx="990">
                  <c:v>1190</c:v>
                </c:pt>
                <c:pt idx="991">
                  <c:v>1191</c:v>
                </c:pt>
                <c:pt idx="992">
                  <c:v>1192</c:v>
                </c:pt>
                <c:pt idx="993">
                  <c:v>1193</c:v>
                </c:pt>
                <c:pt idx="994">
                  <c:v>1194</c:v>
                </c:pt>
                <c:pt idx="995">
                  <c:v>1195</c:v>
                </c:pt>
                <c:pt idx="996">
                  <c:v>1196</c:v>
                </c:pt>
                <c:pt idx="997">
                  <c:v>1197</c:v>
                </c:pt>
                <c:pt idx="998">
                  <c:v>1198</c:v>
                </c:pt>
                <c:pt idx="999">
                  <c:v>1199</c:v>
                </c:pt>
                <c:pt idx="1000">
                  <c:v>1200</c:v>
                </c:pt>
                <c:pt idx="1001">
                  <c:v>1201</c:v>
                </c:pt>
                <c:pt idx="1002">
                  <c:v>1202</c:v>
                </c:pt>
                <c:pt idx="1003">
                  <c:v>1203</c:v>
                </c:pt>
                <c:pt idx="1004">
                  <c:v>1204</c:v>
                </c:pt>
                <c:pt idx="1005">
                  <c:v>1205</c:v>
                </c:pt>
                <c:pt idx="1006">
                  <c:v>1206</c:v>
                </c:pt>
                <c:pt idx="1007">
                  <c:v>1207</c:v>
                </c:pt>
                <c:pt idx="1008">
                  <c:v>1208</c:v>
                </c:pt>
                <c:pt idx="1009">
                  <c:v>1209</c:v>
                </c:pt>
                <c:pt idx="1010">
                  <c:v>1210</c:v>
                </c:pt>
                <c:pt idx="1011">
                  <c:v>1211</c:v>
                </c:pt>
                <c:pt idx="1012">
                  <c:v>1212</c:v>
                </c:pt>
                <c:pt idx="1013">
                  <c:v>1213</c:v>
                </c:pt>
                <c:pt idx="1014">
                  <c:v>1214</c:v>
                </c:pt>
                <c:pt idx="1015">
                  <c:v>1215</c:v>
                </c:pt>
                <c:pt idx="1016">
                  <c:v>1216</c:v>
                </c:pt>
                <c:pt idx="1017">
                  <c:v>1217</c:v>
                </c:pt>
                <c:pt idx="1018">
                  <c:v>1218</c:v>
                </c:pt>
                <c:pt idx="1019">
                  <c:v>1219</c:v>
                </c:pt>
                <c:pt idx="1020">
                  <c:v>1220</c:v>
                </c:pt>
                <c:pt idx="1021">
                  <c:v>1221</c:v>
                </c:pt>
                <c:pt idx="1022">
                  <c:v>1222</c:v>
                </c:pt>
                <c:pt idx="1023">
                  <c:v>1223</c:v>
                </c:pt>
                <c:pt idx="1024">
                  <c:v>1224</c:v>
                </c:pt>
                <c:pt idx="1025">
                  <c:v>1225</c:v>
                </c:pt>
                <c:pt idx="1026">
                  <c:v>1226</c:v>
                </c:pt>
                <c:pt idx="1027">
                  <c:v>1227</c:v>
                </c:pt>
                <c:pt idx="1028">
                  <c:v>1228</c:v>
                </c:pt>
                <c:pt idx="1029">
                  <c:v>1229</c:v>
                </c:pt>
                <c:pt idx="1030">
                  <c:v>1230</c:v>
                </c:pt>
                <c:pt idx="1031">
                  <c:v>1231</c:v>
                </c:pt>
                <c:pt idx="1032">
                  <c:v>1232</c:v>
                </c:pt>
                <c:pt idx="1033">
                  <c:v>1233</c:v>
                </c:pt>
                <c:pt idx="1034">
                  <c:v>1234</c:v>
                </c:pt>
                <c:pt idx="1035">
                  <c:v>1235</c:v>
                </c:pt>
                <c:pt idx="1036">
                  <c:v>1236</c:v>
                </c:pt>
                <c:pt idx="1037">
                  <c:v>1237</c:v>
                </c:pt>
                <c:pt idx="1038">
                  <c:v>1238</c:v>
                </c:pt>
                <c:pt idx="1039">
                  <c:v>1239</c:v>
                </c:pt>
                <c:pt idx="1040">
                  <c:v>1240</c:v>
                </c:pt>
                <c:pt idx="1041">
                  <c:v>1241</c:v>
                </c:pt>
                <c:pt idx="1042">
                  <c:v>1242</c:v>
                </c:pt>
                <c:pt idx="1043">
                  <c:v>1243</c:v>
                </c:pt>
                <c:pt idx="1044">
                  <c:v>1244</c:v>
                </c:pt>
                <c:pt idx="1045">
                  <c:v>1245</c:v>
                </c:pt>
                <c:pt idx="1046">
                  <c:v>1246</c:v>
                </c:pt>
                <c:pt idx="1047">
                  <c:v>1247</c:v>
                </c:pt>
                <c:pt idx="1048">
                  <c:v>1248</c:v>
                </c:pt>
                <c:pt idx="1049">
                  <c:v>1249</c:v>
                </c:pt>
                <c:pt idx="1050">
                  <c:v>1250</c:v>
                </c:pt>
                <c:pt idx="1051">
                  <c:v>1251</c:v>
                </c:pt>
                <c:pt idx="1052">
                  <c:v>1252</c:v>
                </c:pt>
                <c:pt idx="1053">
                  <c:v>1253</c:v>
                </c:pt>
                <c:pt idx="1054">
                  <c:v>1254</c:v>
                </c:pt>
                <c:pt idx="1055">
                  <c:v>1255</c:v>
                </c:pt>
                <c:pt idx="1056">
                  <c:v>1256</c:v>
                </c:pt>
                <c:pt idx="1057">
                  <c:v>1257</c:v>
                </c:pt>
                <c:pt idx="1058">
                  <c:v>1258</c:v>
                </c:pt>
                <c:pt idx="1059">
                  <c:v>1259</c:v>
                </c:pt>
                <c:pt idx="1060">
                  <c:v>1260</c:v>
                </c:pt>
                <c:pt idx="1061">
                  <c:v>1261</c:v>
                </c:pt>
                <c:pt idx="1062">
                  <c:v>1262</c:v>
                </c:pt>
                <c:pt idx="1063">
                  <c:v>1263</c:v>
                </c:pt>
                <c:pt idx="1064">
                  <c:v>1264</c:v>
                </c:pt>
                <c:pt idx="1065">
                  <c:v>1265</c:v>
                </c:pt>
                <c:pt idx="1066">
                  <c:v>1266</c:v>
                </c:pt>
                <c:pt idx="1067">
                  <c:v>1267</c:v>
                </c:pt>
                <c:pt idx="1068">
                  <c:v>1268</c:v>
                </c:pt>
                <c:pt idx="1069">
                  <c:v>1269</c:v>
                </c:pt>
                <c:pt idx="1070">
                  <c:v>1270</c:v>
                </c:pt>
                <c:pt idx="1071">
                  <c:v>1271</c:v>
                </c:pt>
                <c:pt idx="1072">
                  <c:v>1272</c:v>
                </c:pt>
                <c:pt idx="1073">
                  <c:v>1273</c:v>
                </c:pt>
                <c:pt idx="1074">
                  <c:v>1274</c:v>
                </c:pt>
                <c:pt idx="1075">
                  <c:v>1275</c:v>
                </c:pt>
                <c:pt idx="1076">
                  <c:v>1276</c:v>
                </c:pt>
                <c:pt idx="1077">
                  <c:v>1277</c:v>
                </c:pt>
                <c:pt idx="1078">
                  <c:v>1278</c:v>
                </c:pt>
                <c:pt idx="1079">
                  <c:v>1279</c:v>
                </c:pt>
                <c:pt idx="1080">
                  <c:v>1280</c:v>
                </c:pt>
                <c:pt idx="1081">
                  <c:v>1281</c:v>
                </c:pt>
                <c:pt idx="1082">
                  <c:v>1282</c:v>
                </c:pt>
                <c:pt idx="1083">
                  <c:v>1283</c:v>
                </c:pt>
                <c:pt idx="1084">
                  <c:v>1284</c:v>
                </c:pt>
                <c:pt idx="1085">
                  <c:v>1285</c:v>
                </c:pt>
                <c:pt idx="1086">
                  <c:v>1286</c:v>
                </c:pt>
                <c:pt idx="1087">
                  <c:v>1287</c:v>
                </c:pt>
                <c:pt idx="1088">
                  <c:v>1288</c:v>
                </c:pt>
                <c:pt idx="1089">
                  <c:v>1289</c:v>
                </c:pt>
                <c:pt idx="1090">
                  <c:v>1290</c:v>
                </c:pt>
                <c:pt idx="1091">
                  <c:v>1291</c:v>
                </c:pt>
                <c:pt idx="1092">
                  <c:v>1292</c:v>
                </c:pt>
                <c:pt idx="1093">
                  <c:v>1293</c:v>
                </c:pt>
                <c:pt idx="1094">
                  <c:v>1294</c:v>
                </c:pt>
                <c:pt idx="1095">
                  <c:v>1295</c:v>
                </c:pt>
                <c:pt idx="1096">
                  <c:v>1296</c:v>
                </c:pt>
                <c:pt idx="1097">
                  <c:v>1297</c:v>
                </c:pt>
                <c:pt idx="1098">
                  <c:v>1298</c:v>
                </c:pt>
                <c:pt idx="1099">
                  <c:v>1299</c:v>
                </c:pt>
                <c:pt idx="1100">
                  <c:v>1300</c:v>
                </c:pt>
                <c:pt idx="1101">
                  <c:v>1301</c:v>
                </c:pt>
                <c:pt idx="1102">
                  <c:v>1302</c:v>
                </c:pt>
                <c:pt idx="1103">
                  <c:v>1303</c:v>
                </c:pt>
                <c:pt idx="1104">
                  <c:v>1304</c:v>
                </c:pt>
                <c:pt idx="1105">
                  <c:v>1305</c:v>
                </c:pt>
                <c:pt idx="1106">
                  <c:v>1306</c:v>
                </c:pt>
                <c:pt idx="1107">
                  <c:v>1307</c:v>
                </c:pt>
                <c:pt idx="1108">
                  <c:v>1308</c:v>
                </c:pt>
                <c:pt idx="1109">
                  <c:v>1309</c:v>
                </c:pt>
                <c:pt idx="1110">
                  <c:v>1310</c:v>
                </c:pt>
                <c:pt idx="1111">
                  <c:v>1311</c:v>
                </c:pt>
                <c:pt idx="1112">
                  <c:v>1312</c:v>
                </c:pt>
                <c:pt idx="1113">
                  <c:v>1313</c:v>
                </c:pt>
                <c:pt idx="1114">
                  <c:v>1314</c:v>
                </c:pt>
                <c:pt idx="1115">
                  <c:v>1315</c:v>
                </c:pt>
                <c:pt idx="1116">
                  <c:v>1316</c:v>
                </c:pt>
                <c:pt idx="1117">
                  <c:v>1317</c:v>
                </c:pt>
                <c:pt idx="1118">
                  <c:v>1318</c:v>
                </c:pt>
                <c:pt idx="1119">
                  <c:v>1319</c:v>
                </c:pt>
                <c:pt idx="1120">
                  <c:v>1320</c:v>
                </c:pt>
                <c:pt idx="1121">
                  <c:v>1321</c:v>
                </c:pt>
                <c:pt idx="1122">
                  <c:v>1322</c:v>
                </c:pt>
                <c:pt idx="1123">
                  <c:v>1323</c:v>
                </c:pt>
                <c:pt idx="1124">
                  <c:v>1324</c:v>
                </c:pt>
                <c:pt idx="1125">
                  <c:v>1325</c:v>
                </c:pt>
                <c:pt idx="1126">
                  <c:v>1326</c:v>
                </c:pt>
                <c:pt idx="1127">
                  <c:v>1327</c:v>
                </c:pt>
                <c:pt idx="1128">
                  <c:v>1328</c:v>
                </c:pt>
                <c:pt idx="1129">
                  <c:v>1329</c:v>
                </c:pt>
                <c:pt idx="1130">
                  <c:v>1330</c:v>
                </c:pt>
                <c:pt idx="1131">
                  <c:v>1331</c:v>
                </c:pt>
                <c:pt idx="1132">
                  <c:v>1332</c:v>
                </c:pt>
                <c:pt idx="1133">
                  <c:v>1333</c:v>
                </c:pt>
                <c:pt idx="1134">
                  <c:v>1334</c:v>
                </c:pt>
                <c:pt idx="1135">
                  <c:v>1335</c:v>
                </c:pt>
                <c:pt idx="1136">
                  <c:v>1336</c:v>
                </c:pt>
                <c:pt idx="1137">
                  <c:v>1337</c:v>
                </c:pt>
                <c:pt idx="1138">
                  <c:v>1338</c:v>
                </c:pt>
                <c:pt idx="1139">
                  <c:v>1339</c:v>
                </c:pt>
                <c:pt idx="1140">
                  <c:v>1340</c:v>
                </c:pt>
                <c:pt idx="1141">
                  <c:v>1341</c:v>
                </c:pt>
                <c:pt idx="1142">
                  <c:v>1342</c:v>
                </c:pt>
                <c:pt idx="1143">
                  <c:v>1343</c:v>
                </c:pt>
                <c:pt idx="1144">
                  <c:v>1344</c:v>
                </c:pt>
                <c:pt idx="1145">
                  <c:v>1345</c:v>
                </c:pt>
                <c:pt idx="1146">
                  <c:v>1346</c:v>
                </c:pt>
                <c:pt idx="1147">
                  <c:v>1347</c:v>
                </c:pt>
                <c:pt idx="1148">
                  <c:v>1348</c:v>
                </c:pt>
                <c:pt idx="1149">
                  <c:v>1349</c:v>
                </c:pt>
                <c:pt idx="1150">
                  <c:v>1350</c:v>
                </c:pt>
                <c:pt idx="1151">
                  <c:v>1351</c:v>
                </c:pt>
                <c:pt idx="1152">
                  <c:v>1352</c:v>
                </c:pt>
                <c:pt idx="1153">
                  <c:v>1353</c:v>
                </c:pt>
                <c:pt idx="1154">
                  <c:v>1354</c:v>
                </c:pt>
                <c:pt idx="1155">
                  <c:v>1355</c:v>
                </c:pt>
                <c:pt idx="1156">
                  <c:v>1356</c:v>
                </c:pt>
                <c:pt idx="1157">
                  <c:v>1357</c:v>
                </c:pt>
                <c:pt idx="1158">
                  <c:v>1358</c:v>
                </c:pt>
                <c:pt idx="1159">
                  <c:v>1359</c:v>
                </c:pt>
                <c:pt idx="1160">
                  <c:v>1360</c:v>
                </c:pt>
                <c:pt idx="1161">
                  <c:v>1361</c:v>
                </c:pt>
                <c:pt idx="1162">
                  <c:v>1362</c:v>
                </c:pt>
                <c:pt idx="1163">
                  <c:v>1363</c:v>
                </c:pt>
                <c:pt idx="1164">
                  <c:v>1364</c:v>
                </c:pt>
                <c:pt idx="1165">
                  <c:v>1365</c:v>
                </c:pt>
                <c:pt idx="1166">
                  <c:v>1366</c:v>
                </c:pt>
                <c:pt idx="1167">
                  <c:v>1367</c:v>
                </c:pt>
                <c:pt idx="1168">
                  <c:v>1368</c:v>
                </c:pt>
                <c:pt idx="1169">
                  <c:v>1369</c:v>
                </c:pt>
                <c:pt idx="1170">
                  <c:v>1370</c:v>
                </c:pt>
                <c:pt idx="1171">
                  <c:v>1371</c:v>
                </c:pt>
                <c:pt idx="1172">
                  <c:v>1372</c:v>
                </c:pt>
                <c:pt idx="1173">
                  <c:v>1373</c:v>
                </c:pt>
                <c:pt idx="1174">
                  <c:v>1374</c:v>
                </c:pt>
                <c:pt idx="1175">
                  <c:v>1375</c:v>
                </c:pt>
                <c:pt idx="1176">
                  <c:v>1376</c:v>
                </c:pt>
                <c:pt idx="1177">
                  <c:v>1377</c:v>
                </c:pt>
                <c:pt idx="1178">
                  <c:v>1378</c:v>
                </c:pt>
                <c:pt idx="1179">
                  <c:v>1379</c:v>
                </c:pt>
                <c:pt idx="1180">
                  <c:v>1380</c:v>
                </c:pt>
                <c:pt idx="1181">
                  <c:v>1381</c:v>
                </c:pt>
                <c:pt idx="1182">
                  <c:v>1382</c:v>
                </c:pt>
                <c:pt idx="1183">
                  <c:v>1383</c:v>
                </c:pt>
                <c:pt idx="1184">
                  <c:v>1384</c:v>
                </c:pt>
                <c:pt idx="1185">
                  <c:v>1385</c:v>
                </c:pt>
                <c:pt idx="1186">
                  <c:v>1386</c:v>
                </c:pt>
                <c:pt idx="1187">
                  <c:v>1387</c:v>
                </c:pt>
                <c:pt idx="1188">
                  <c:v>1388</c:v>
                </c:pt>
                <c:pt idx="1189">
                  <c:v>1389</c:v>
                </c:pt>
                <c:pt idx="1190">
                  <c:v>1390</c:v>
                </c:pt>
                <c:pt idx="1191">
                  <c:v>1391</c:v>
                </c:pt>
                <c:pt idx="1192">
                  <c:v>1392</c:v>
                </c:pt>
                <c:pt idx="1193">
                  <c:v>1393</c:v>
                </c:pt>
                <c:pt idx="1194">
                  <c:v>1394</c:v>
                </c:pt>
                <c:pt idx="1195">
                  <c:v>1395</c:v>
                </c:pt>
                <c:pt idx="1196">
                  <c:v>1396</c:v>
                </c:pt>
                <c:pt idx="1197">
                  <c:v>1397</c:v>
                </c:pt>
                <c:pt idx="1198">
                  <c:v>1398</c:v>
                </c:pt>
                <c:pt idx="1199">
                  <c:v>1399</c:v>
                </c:pt>
                <c:pt idx="1200">
                  <c:v>1400</c:v>
                </c:pt>
                <c:pt idx="1201">
                  <c:v>1401</c:v>
                </c:pt>
                <c:pt idx="1202">
                  <c:v>1402</c:v>
                </c:pt>
                <c:pt idx="1203">
                  <c:v>1403</c:v>
                </c:pt>
                <c:pt idx="1204">
                  <c:v>1404</c:v>
                </c:pt>
                <c:pt idx="1205">
                  <c:v>1405</c:v>
                </c:pt>
                <c:pt idx="1206">
                  <c:v>1406</c:v>
                </c:pt>
                <c:pt idx="1207">
                  <c:v>1407</c:v>
                </c:pt>
                <c:pt idx="1208">
                  <c:v>1408</c:v>
                </c:pt>
                <c:pt idx="1209">
                  <c:v>1409</c:v>
                </c:pt>
                <c:pt idx="1210">
                  <c:v>1410</c:v>
                </c:pt>
                <c:pt idx="1211">
                  <c:v>1411</c:v>
                </c:pt>
                <c:pt idx="1212">
                  <c:v>1412</c:v>
                </c:pt>
                <c:pt idx="1213">
                  <c:v>1413</c:v>
                </c:pt>
                <c:pt idx="1214">
                  <c:v>1414</c:v>
                </c:pt>
                <c:pt idx="1215">
                  <c:v>1415</c:v>
                </c:pt>
                <c:pt idx="1216">
                  <c:v>1416</c:v>
                </c:pt>
                <c:pt idx="1217">
                  <c:v>1417</c:v>
                </c:pt>
                <c:pt idx="1218">
                  <c:v>1418</c:v>
                </c:pt>
                <c:pt idx="1219">
                  <c:v>1419</c:v>
                </c:pt>
                <c:pt idx="1220">
                  <c:v>1420</c:v>
                </c:pt>
                <c:pt idx="1221">
                  <c:v>1421</c:v>
                </c:pt>
                <c:pt idx="1222">
                  <c:v>1422</c:v>
                </c:pt>
                <c:pt idx="1223">
                  <c:v>1423</c:v>
                </c:pt>
                <c:pt idx="1224">
                  <c:v>1424</c:v>
                </c:pt>
                <c:pt idx="1225">
                  <c:v>1425</c:v>
                </c:pt>
                <c:pt idx="1226">
                  <c:v>1426</c:v>
                </c:pt>
                <c:pt idx="1227">
                  <c:v>1427</c:v>
                </c:pt>
                <c:pt idx="1228">
                  <c:v>1428</c:v>
                </c:pt>
                <c:pt idx="1229">
                  <c:v>1429</c:v>
                </c:pt>
                <c:pt idx="1230">
                  <c:v>1430</c:v>
                </c:pt>
                <c:pt idx="1231">
                  <c:v>1431</c:v>
                </c:pt>
                <c:pt idx="1232">
                  <c:v>1432</c:v>
                </c:pt>
                <c:pt idx="1233">
                  <c:v>1433</c:v>
                </c:pt>
                <c:pt idx="1234">
                  <c:v>1434</c:v>
                </c:pt>
                <c:pt idx="1235">
                  <c:v>1435</c:v>
                </c:pt>
                <c:pt idx="1236">
                  <c:v>1436</c:v>
                </c:pt>
                <c:pt idx="1237">
                  <c:v>1437</c:v>
                </c:pt>
                <c:pt idx="1238">
                  <c:v>1438</c:v>
                </c:pt>
                <c:pt idx="1239">
                  <c:v>1439</c:v>
                </c:pt>
                <c:pt idx="1240">
                  <c:v>1440</c:v>
                </c:pt>
                <c:pt idx="1241">
                  <c:v>1441</c:v>
                </c:pt>
                <c:pt idx="1242">
                  <c:v>1442</c:v>
                </c:pt>
                <c:pt idx="1243">
                  <c:v>1443</c:v>
                </c:pt>
                <c:pt idx="1244">
                  <c:v>1444</c:v>
                </c:pt>
                <c:pt idx="1245">
                  <c:v>1445</c:v>
                </c:pt>
                <c:pt idx="1246">
                  <c:v>1446</c:v>
                </c:pt>
                <c:pt idx="1247">
                  <c:v>1447</c:v>
                </c:pt>
                <c:pt idx="1248">
                  <c:v>1448</c:v>
                </c:pt>
                <c:pt idx="1249">
                  <c:v>1449</c:v>
                </c:pt>
                <c:pt idx="1250">
                  <c:v>1450</c:v>
                </c:pt>
                <c:pt idx="1251">
                  <c:v>1451</c:v>
                </c:pt>
                <c:pt idx="1252">
                  <c:v>1452</c:v>
                </c:pt>
                <c:pt idx="1253">
                  <c:v>1453</c:v>
                </c:pt>
                <c:pt idx="1254">
                  <c:v>1454</c:v>
                </c:pt>
                <c:pt idx="1255">
                  <c:v>1455</c:v>
                </c:pt>
                <c:pt idx="1256">
                  <c:v>1456</c:v>
                </c:pt>
                <c:pt idx="1257">
                  <c:v>1457</c:v>
                </c:pt>
                <c:pt idx="1258">
                  <c:v>1458</c:v>
                </c:pt>
                <c:pt idx="1259">
                  <c:v>1459</c:v>
                </c:pt>
                <c:pt idx="1260">
                  <c:v>1460</c:v>
                </c:pt>
                <c:pt idx="1261">
                  <c:v>1461</c:v>
                </c:pt>
                <c:pt idx="1262">
                  <c:v>1462</c:v>
                </c:pt>
                <c:pt idx="1263">
                  <c:v>1463</c:v>
                </c:pt>
                <c:pt idx="1264">
                  <c:v>1464</c:v>
                </c:pt>
                <c:pt idx="1265">
                  <c:v>1465</c:v>
                </c:pt>
                <c:pt idx="1266">
                  <c:v>1466</c:v>
                </c:pt>
                <c:pt idx="1267">
                  <c:v>1467</c:v>
                </c:pt>
                <c:pt idx="1268">
                  <c:v>1468</c:v>
                </c:pt>
                <c:pt idx="1269">
                  <c:v>1469</c:v>
                </c:pt>
                <c:pt idx="1270">
                  <c:v>1470</c:v>
                </c:pt>
                <c:pt idx="1271">
                  <c:v>1471</c:v>
                </c:pt>
                <c:pt idx="1272">
                  <c:v>1472</c:v>
                </c:pt>
                <c:pt idx="1273">
                  <c:v>1473</c:v>
                </c:pt>
                <c:pt idx="1274">
                  <c:v>1474</c:v>
                </c:pt>
                <c:pt idx="1275">
                  <c:v>1475</c:v>
                </c:pt>
                <c:pt idx="1276">
                  <c:v>1476</c:v>
                </c:pt>
                <c:pt idx="1277">
                  <c:v>1477</c:v>
                </c:pt>
                <c:pt idx="1278">
                  <c:v>1478</c:v>
                </c:pt>
                <c:pt idx="1279">
                  <c:v>1479</c:v>
                </c:pt>
                <c:pt idx="1280">
                  <c:v>1480</c:v>
                </c:pt>
                <c:pt idx="1281">
                  <c:v>1481</c:v>
                </c:pt>
                <c:pt idx="1282">
                  <c:v>1482</c:v>
                </c:pt>
                <c:pt idx="1283">
                  <c:v>1483</c:v>
                </c:pt>
                <c:pt idx="1284">
                  <c:v>1484</c:v>
                </c:pt>
                <c:pt idx="1285">
                  <c:v>1485</c:v>
                </c:pt>
                <c:pt idx="1286">
                  <c:v>1486</c:v>
                </c:pt>
                <c:pt idx="1287">
                  <c:v>1487</c:v>
                </c:pt>
                <c:pt idx="1288">
                  <c:v>1488</c:v>
                </c:pt>
                <c:pt idx="1289">
                  <c:v>1489</c:v>
                </c:pt>
                <c:pt idx="1290">
                  <c:v>1490</c:v>
                </c:pt>
                <c:pt idx="1291">
                  <c:v>1491</c:v>
                </c:pt>
                <c:pt idx="1292">
                  <c:v>1492</c:v>
                </c:pt>
                <c:pt idx="1293">
                  <c:v>1493</c:v>
                </c:pt>
                <c:pt idx="1294">
                  <c:v>1494</c:v>
                </c:pt>
                <c:pt idx="1295">
                  <c:v>1495</c:v>
                </c:pt>
                <c:pt idx="1296">
                  <c:v>1496</c:v>
                </c:pt>
                <c:pt idx="1297">
                  <c:v>1497</c:v>
                </c:pt>
                <c:pt idx="1298">
                  <c:v>1498</c:v>
                </c:pt>
                <c:pt idx="1299">
                  <c:v>1499</c:v>
                </c:pt>
                <c:pt idx="1300">
                  <c:v>1500</c:v>
                </c:pt>
                <c:pt idx="1301">
                  <c:v>1501</c:v>
                </c:pt>
                <c:pt idx="1302">
                  <c:v>1502</c:v>
                </c:pt>
                <c:pt idx="1303">
                  <c:v>1503</c:v>
                </c:pt>
                <c:pt idx="1304">
                  <c:v>1504</c:v>
                </c:pt>
                <c:pt idx="1305">
                  <c:v>1505</c:v>
                </c:pt>
                <c:pt idx="1306">
                  <c:v>1506</c:v>
                </c:pt>
                <c:pt idx="1307">
                  <c:v>1507</c:v>
                </c:pt>
                <c:pt idx="1308">
                  <c:v>1508</c:v>
                </c:pt>
                <c:pt idx="1309">
                  <c:v>1509</c:v>
                </c:pt>
                <c:pt idx="1310">
                  <c:v>1510</c:v>
                </c:pt>
                <c:pt idx="1311">
                  <c:v>1511</c:v>
                </c:pt>
                <c:pt idx="1312">
                  <c:v>1512</c:v>
                </c:pt>
                <c:pt idx="1313">
                  <c:v>1513</c:v>
                </c:pt>
                <c:pt idx="1314">
                  <c:v>1514</c:v>
                </c:pt>
                <c:pt idx="1315">
                  <c:v>1515</c:v>
                </c:pt>
                <c:pt idx="1316">
                  <c:v>1516</c:v>
                </c:pt>
                <c:pt idx="1317">
                  <c:v>1517</c:v>
                </c:pt>
                <c:pt idx="1318">
                  <c:v>1518</c:v>
                </c:pt>
                <c:pt idx="1319">
                  <c:v>1519</c:v>
                </c:pt>
                <c:pt idx="1320">
                  <c:v>1520</c:v>
                </c:pt>
                <c:pt idx="1321">
                  <c:v>1521</c:v>
                </c:pt>
                <c:pt idx="1322">
                  <c:v>1522</c:v>
                </c:pt>
                <c:pt idx="1323">
                  <c:v>1523</c:v>
                </c:pt>
                <c:pt idx="1324">
                  <c:v>1524</c:v>
                </c:pt>
                <c:pt idx="1325">
                  <c:v>1525</c:v>
                </c:pt>
                <c:pt idx="1326">
                  <c:v>1526</c:v>
                </c:pt>
                <c:pt idx="1327">
                  <c:v>1527</c:v>
                </c:pt>
                <c:pt idx="1328">
                  <c:v>1528</c:v>
                </c:pt>
                <c:pt idx="1329">
                  <c:v>1529</c:v>
                </c:pt>
                <c:pt idx="1330">
                  <c:v>1530</c:v>
                </c:pt>
                <c:pt idx="1331">
                  <c:v>1531</c:v>
                </c:pt>
                <c:pt idx="1332">
                  <c:v>1532</c:v>
                </c:pt>
                <c:pt idx="1333">
                  <c:v>1533</c:v>
                </c:pt>
                <c:pt idx="1334">
                  <c:v>1534</c:v>
                </c:pt>
                <c:pt idx="1335">
                  <c:v>1535</c:v>
                </c:pt>
                <c:pt idx="1336">
                  <c:v>1536</c:v>
                </c:pt>
                <c:pt idx="1337">
                  <c:v>1537</c:v>
                </c:pt>
                <c:pt idx="1338">
                  <c:v>1538</c:v>
                </c:pt>
                <c:pt idx="1339">
                  <c:v>1539</c:v>
                </c:pt>
                <c:pt idx="1340">
                  <c:v>1540</c:v>
                </c:pt>
                <c:pt idx="1341">
                  <c:v>1541</c:v>
                </c:pt>
                <c:pt idx="1342">
                  <c:v>1542</c:v>
                </c:pt>
                <c:pt idx="1343">
                  <c:v>1543</c:v>
                </c:pt>
                <c:pt idx="1344">
                  <c:v>1544</c:v>
                </c:pt>
                <c:pt idx="1345">
                  <c:v>1545</c:v>
                </c:pt>
                <c:pt idx="1346">
                  <c:v>1546</c:v>
                </c:pt>
                <c:pt idx="1347">
                  <c:v>1547</c:v>
                </c:pt>
                <c:pt idx="1348">
                  <c:v>1548</c:v>
                </c:pt>
                <c:pt idx="1349">
                  <c:v>1549</c:v>
                </c:pt>
                <c:pt idx="1350">
                  <c:v>1550</c:v>
                </c:pt>
                <c:pt idx="1351">
                  <c:v>1551</c:v>
                </c:pt>
                <c:pt idx="1352">
                  <c:v>1552</c:v>
                </c:pt>
                <c:pt idx="1353">
                  <c:v>1553</c:v>
                </c:pt>
                <c:pt idx="1354">
                  <c:v>1554</c:v>
                </c:pt>
                <c:pt idx="1355">
                  <c:v>1555</c:v>
                </c:pt>
                <c:pt idx="1356">
                  <c:v>1556</c:v>
                </c:pt>
                <c:pt idx="1357">
                  <c:v>1557</c:v>
                </c:pt>
                <c:pt idx="1358">
                  <c:v>1558</c:v>
                </c:pt>
                <c:pt idx="1359">
                  <c:v>1559</c:v>
                </c:pt>
                <c:pt idx="1360">
                  <c:v>1560</c:v>
                </c:pt>
                <c:pt idx="1361">
                  <c:v>1561</c:v>
                </c:pt>
                <c:pt idx="1362">
                  <c:v>1562</c:v>
                </c:pt>
                <c:pt idx="1363">
                  <c:v>1563</c:v>
                </c:pt>
                <c:pt idx="1364">
                  <c:v>1564</c:v>
                </c:pt>
                <c:pt idx="1365">
                  <c:v>1565</c:v>
                </c:pt>
                <c:pt idx="1366">
                  <c:v>1566</c:v>
                </c:pt>
                <c:pt idx="1367">
                  <c:v>1567</c:v>
                </c:pt>
                <c:pt idx="1368">
                  <c:v>1568</c:v>
                </c:pt>
                <c:pt idx="1369">
                  <c:v>1569</c:v>
                </c:pt>
                <c:pt idx="1370">
                  <c:v>1570</c:v>
                </c:pt>
                <c:pt idx="1371">
                  <c:v>1571</c:v>
                </c:pt>
                <c:pt idx="1372">
                  <c:v>1572</c:v>
                </c:pt>
                <c:pt idx="1373">
                  <c:v>1573</c:v>
                </c:pt>
                <c:pt idx="1374">
                  <c:v>1574</c:v>
                </c:pt>
                <c:pt idx="1375">
                  <c:v>1575</c:v>
                </c:pt>
                <c:pt idx="1376">
                  <c:v>1576</c:v>
                </c:pt>
                <c:pt idx="1377">
                  <c:v>1577</c:v>
                </c:pt>
                <c:pt idx="1378">
                  <c:v>1578</c:v>
                </c:pt>
                <c:pt idx="1379">
                  <c:v>1579</c:v>
                </c:pt>
                <c:pt idx="1380">
                  <c:v>1580</c:v>
                </c:pt>
                <c:pt idx="1381">
                  <c:v>1581</c:v>
                </c:pt>
                <c:pt idx="1382">
                  <c:v>1582</c:v>
                </c:pt>
                <c:pt idx="1383">
                  <c:v>1583</c:v>
                </c:pt>
                <c:pt idx="1384">
                  <c:v>1584</c:v>
                </c:pt>
                <c:pt idx="1385">
                  <c:v>1585</c:v>
                </c:pt>
                <c:pt idx="1386">
                  <c:v>1586</c:v>
                </c:pt>
                <c:pt idx="1387">
                  <c:v>1587</c:v>
                </c:pt>
                <c:pt idx="1388">
                  <c:v>1588</c:v>
                </c:pt>
                <c:pt idx="1389">
                  <c:v>1589</c:v>
                </c:pt>
                <c:pt idx="1390">
                  <c:v>1590</c:v>
                </c:pt>
                <c:pt idx="1391">
                  <c:v>1591</c:v>
                </c:pt>
                <c:pt idx="1392">
                  <c:v>1592</c:v>
                </c:pt>
                <c:pt idx="1393">
                  <c:v>1593</c:v>
                </c:pt>
                <c:pt idx="1394">
                  <c:v>1594</c:v>
                </c:pt>
                <c:pt idx="1395">
                  <c:v>1595</c:v>
                </c:pt>
                <c:pt idx="1396">
                  <c:v>1596</c:v>
                </c:pt>
                <c:pt idx="1397">
                  <c:v>1597</c:v>
                </c:pt>
                <c:pt idx="1398">
                  <c:v>1598</c:v>
                </c:pt>
                <c:pt idx="1399">
                  <c:v>1599</c:v>
                </c:pt>
                <c:pt idx="1400">
                  <c:v>1600</c:v>
                </c:pt>
                <c:pt idx="1401">
                  <c:v>1601</c:v>
                </c:pt>
                <c:pt idx="1402">
                  <c:v>1602</c:v>
                </c:pt>
                <c:pt idx="1403">
                  <c:v>1603</c:v>
                </c:pt>
                <c:pt idx="1404">
                  <c:v>1604</c:v>
                </c:pt>
                <c:pt idx="1405">
                  <c:v>1605</c:v>
                </c:pt>
                <c:pt idx="1406">
                  <c:v>1606</c:v>
                </c:pt>
                <c:pt idx="1407">
                  <c:v>1607</c:v>
                </c:pt>
                <c:pt idx="1408">
                  <c:v>1608</c:v>
                </c:pt>
                <c:pt idx="1409">
                  <c:v>1609</c:v>
                </c:pt>
                <c:pt idx="1410">
                  <c:v>1610</c:v>
                </c:pt>
                <c:pt idx="1411">
                  <c:v>1611</c:v>
                </c:pt>
                <c:pt idx="1412">
                  <c:v>1612</c:v>
                </c:pt>
                <c:pt idx="1413">
                  <c:v>1613</c:v>
                </c:pt>
                <c:pt idx="1414">
                  <c:v>1614</c:v>
                </c:pt>
                <c:pt idx="1415">
                  <c:v>1615</c:v>
                </c:pt>
                <c:pt idx="1416">
                  <c:v>1616</c:v>
                </c:pt>
                <c:pt idx="1417">
                  <c:v>1617</c:v>
                </c:pt>
                <c:pt idx="1418">
                  <c:v>1618</c:v>
                </c:pt>
                <c:pt idx="1419">
                  <c:v>1619</c:v>
                </c:pt>
                <c:pt idx="1420">
                  <c:v>1620</c:v>
                </c:pt>
                <c:pt idx="1421">
                  <c:v>1621</c:v>
                </c:pt>
                <c:pt idx="1422">
                  <c:v>1622</c:v>
                </c:pt>
                <c:pt idx="1423">
                  <c:v>1623</c:v>
                </c:pt>
                <c:pt idx="1424">
                  <c:v>1624</c:v>
                </c:pt>
                <c:pt idx="1425">
                  <c:v>1625</c:v>
                </c:pt>
                <c:pt idx="1426">
                  <c:v>1626</c:v>
                </c:pt>
                <c:pt idx="1427">
                  <c:v>1627</c:v>
                </c:pt>
                <c:pt idx="1428">
                  <c:v>1628</c:v>
                </c:pt>
                <c:pt idx="1429">
                  <c:v>1629</c:v>
                </c:pt>
                <c:pt idx="1430">
                  <c:v>1630</c:v>
                </c:pt>
                <c:pt idx="1431">
                  <c:v>1631</c:v>
                </c:pt>
                <c:pt idx="1432">
                  <c:v>1632</c:v>
                </c:pt>
                <c:pt idx="1433">
                  <c:v>1633</c:v>
                </c:pt>
                <c:pt idx="1434">
                  <c:v>1634</c:v>
                </c:pt>
                <c:pt idx="1435">
                  <c:v>1635</c:v>
                </c:pt>
                <c:pt idx="1436">
                  <c:v>1636</c:v>
                </c:pt>
                <c:pt idx="1437">
                  <c:v>1637</c:v>
                </c:pt>
                <c:pt idx="1438">
                  <c:v>1638</c:v>
                </c:pt>
                <c:pt idx="1439">
                  <c:v>1639</c:v>
                </c:pt>
                <c:pt idx="1440">
                  <c:v>1640</c:v>
                </c:pt>
                <c:pt idx="1441">
                  <c:v>1641</c:v>
                </c:pt>
                <c:pt idx="1442">
                  <c:v>1642</c:v>
                </c:pt>
                <c:pt idx="1443">
                  <c:v>1643</c:v>
                </c:pt>
                <c:pt idx="1444">
                  <c:v>1644</c:v>
                </c:pt>
                <c:pt idx="1445">
                  <c:v>1645</c:v>
                </c:pt>
                <c:pt idx="1446">
                  <c:v>1646</c:v>
                </c:pt>
                <c:pt idx="1447">
                  <c:v>1647</c:v>
                </c:pt>
                <c:pt idx="1448">
                  <c:v>1648</c:v>
                </c:pt>
                <c:pt idx="1449">
                  <c:v>1649</c:v>
                </c:pt>
                <c:pt idx="1450">
                  <c:v>1650</c:v>
                </c:pt>
                <c:pt idx="1451">
                  <c:v>1651</c:v>
                </c:pt>
                <c:pt idx="1452">
                  <c:v>1652</c:v>
                </c:pt>
                <c:pt idx="1453">
                  <c:v>1653</c:v>
                </c:pt>
                <c:pt idx="1454">
                  <c:v>1654</c:v>
                </c:pt>
                <c:pt idx="1455">
                  <c:v>1655</c:v>
                </c:pt>
                <c:pt idx="1456">
                  <c:v>1656</c:v>
                </c:pt>
                <c:pt idx="1457">
                  <c:v>1657</c:v>
                </c:pt>
                <c:pt idx="1458">
                  <c:v>1658</c:v>
                </c:pt>
                <c:pt idx="1459">
                  <c:v>1659</c:v>
                </c:pt>
                <c:pt idx="1460">
                  <c:v>1660</c:v>
                </c:pt>
                <c:pt idx="1461">
                  <c:v>1661</c:v>
                </c:pt>
                <c:pt idx="1462">
                  <c:v>1662</c:v>
                </c:pt>
                <c:pt idx="1463">
                  <c:v>1663</c:v>
                </c:pt>
                <c:pt idx="1464">
                  <c:v>1664</c:v>
                </c:pt>
                <c:pt idx="1465">
                  <c:v>1665</c:v>
                </c:pt>
                <c:pt idx="1466">
                  <c:v>1666</c:v>
                </c:pt>
                <c:pt idx="1467">
                  <c:v>1667</c:v>
                </c:pt>
                <c:pt idx="1468">
                  <c:v>1668</c:v>
                </c:pt>
                <c:pt idx="1469">
                  <c:v>1669</c:v>
                </c:pt>
                <c:pt idx="1470">
                  <c:v>1670</c:v>
                </c:pt>
                <c:pt idx="1471">
                  <c:v>1671</c:v>
                </c:pt>
                <c:pt idx="1472">
                  <c:v>1672</c:v>
                </c:pt>
                <c:pt idx="1473">
                  <c:v>1673</c:v>
                </c:pt>
                <c:pt idx="1474">
                  <c:v>1674</c:v>
                </c:pt>
                <c:pt idx="1475">
                  <c:v>1675</c:v>
                </c:pt>
                <c:pt idx="1476">
                  <c:v>1676</c:v>
                </c:pt>
                <c:pt idx="1477">
                  <c:v>1677</c:v>
                </c:pt>
                <c:pt idx="1478">
                  <c:v>1678</c:v>
                </c:pt>
                <c:pt idx="1479">
                  <c:v>1679</c:v>
                </c:pt>
                <c:pt idx="1480">
                  <c:v>1680</c:v>
                </c:pt>
                <c:pt idx="1481">
                  <c:v>1681</c:v>
                </c:pt>
                <c:pt idx="1482">
                  <c:v>1682</c:v>
                </c:pt>
                <c:pt idx="1483">
                  <c:v>1683</c:v>
                </c:pt>
                <c:pt idx="1484">
                  <c:v>1684</c:v>
                </c:pt>
                <c:pt idx="1485">
                  <c:v>1685</c:v>
                </c:pt>
                <c:pt idx="1486">
                  <c:v>1686</c:v>
                </c:pt>
                <c:pt idx="1487">
                  <c:v>1687</c:v>
                </c:pt>
                <c:pt idx="1488">
                  <c:v>1688</c:v>
                </c:pt>
                <c:pt idx="1489">
                  <c:v>1689</c:v>
                </c:pt>
                <c:pt idx="1490">
                  <c:v>1690</c:v>
                </c:pt>
                <c:pt idx="1491">
                  <c:v>1691</c:v>
                </c:pt>
                <c:pt idx="1492">
                  <c:v>1692</c:v>
                </c:pt>
                <c:pt idx="1493">
                  <c:v>1693</c:v>
                </c:pt>
                <c:pt idx="1494">
                  <c:v>1694</c:v>
                </c:pt>
                <c:pt idx="1495">
                  <c:v>1695</c:v>
                </c:pt>
                <c:pt idx="1496">
                  <c:v>1696</c:v>
                </c:pt>
                <c:pt idx="1497">
                  <c:v>1697</c:v>
                </c:pt>
                <c:pt idx="1498">
                  <c:v>1698</c:v>
                </c:pt>
                <c:pt idx="1499">
                  <c:v>1699</c:v>
                </c:pt>
                <c:pt idx="1500">
                  <c:v>1700</c:v>
                </c:pt>
                <c:pt idx="1501">
                  <c:v>1701</c:v>
                </c:pt>
                <c:pt idx="1502">
                  <c:v>1702</c:v>
                </c:pt>
                <c:pt idx="1503">
                  <c:v>1703</c:v>
                </c:pt>
                <c:pt idx="1504">
                  <c:v>1704</c:v>
                </c:pt>
                <c:pt idx="1505">
                  <c:v>1705</c:v>
                </c:pt>
                <c:pt idx="1506">
                  <c:v>1706</c:v>
                </c:pt>
                <c:pt idx="1507">
                  <c:v>1707</c:v>
                </c:pt>
                <c:pt idx="1508">
                  <c:v>1708</c:v>
                </c:pt>
                <c:pt idx="1509">
                  <c:v>1709</c:v>
                </c:pt>
                <c:pt idx="1510">
                  <c:v>1710</c:v>
                </c:pt>
                <c:pt idx="1511">
                  <c:v>1711</c:v>
                </c:pt>
                <c:pt idx="1512">
                  <c:v>1712</c:v>
                </c:pt>
                <c:pt idx="1513">
                  <c:v>1713</c:v>
                </c:pt>
                <c:pt idx="1514">
                  <c:v>1714</c:v>
                </c:pt>
                <c:pt idx="1515">
                  <c:v>1715</c:v>
                </c:pt>
                <c:pt idx="1516">
                  <c:v>1716</c:v>
                </c:pt>
                <c:pt idx="1517">
                  <c:v>1717</c:v>
                </c:pt>
                <c:pt idx="1518">
                  <c:v>1718</c:v>
                </c:pt>
                <c:pt idx="1519">
                  <c:v>1719</c:v>
                </c:pt>
                <c:pt idx="1520">
                  <c:v>1720</c:v>
                </c:pt>
                <c:pt idx="1521">
                  <c:v>1721</c:v>
                </c:pt>
                <c:pt idx="1522">
                  <c:v>1722</c:v>
                </c:pt>
                <c:pt idx="1523">
                  <c:v>1723</c:v>
                </c:pt>
                <c:pt idx="1524">
                  <c:v>1724</c:v>
                </c:pt>
                <c:pt idx="1525">
                  <c:v>1725</c:v>
                </c:pt>
                <c:pt idx="1526">
                  <c:v>1726</c:v>
                </c:pt>
                <c:pt idx="1527">
                  <c:v>1727</c:v>
                </c:pt>
                <c:pt idx="1528">
                  <c:v>1728</c:v>
                </c:pt>
                <c:pt idx="1529">
                  <c:v>1729</c:v>
                </c:pt>
                <c:pt idx="1530">
                  <c:v>1730</c:v>
                </c:pt>
                <c:pt idx="1531">
                  <c:v>1731</c:v>
                </c:pt>
                <c:pt idx="1532">
                  <c:v>1732</c:v>
                </c:pt>
                <c:pt idx="1533">
                  <c:v>1733</c:v>
                </c:pt>
                <c:pt idx="1534">
                  <c:v>1734</c:v>
                </c:pt>
                <c:pt idx="1535">
                  <c:v>1735</c:v>
                </c:pt>
                <c:pt idx="1536">
                  <c:v>1736</c:v>
                </c:pt>
                <c:pt idx="1537">
                  <c:v>1737</c:v>
                </c:pt>
                <c:pt idx="1538">
                  <c:v>1738</c:v>
                </c:pt>
                <c:pt idx="1539">
                  <c:v>1739</c:v>
                </c:pt>
                <c:pt idx="1540">
                  <c:v>1740</c:v>
                </c:pt>
                <c:pt idx="1541">
                  <c:v>1741</c:v>
                </c:pt>
                <c:pt idx="1542">
                  <c:v>1742</c:v>
                </c:pt>
                <c:pt idx="1543">
                  <c:v>1743</c:v>
                </c:pt>
                <c:pt idx="1544">
                  <c:v>1744</c:v>
                </c:pt>
                <c:pt idx="1545">
                  <c:v>1745</c:v>
                </c:pt>
                <c:pt idx="1546">
                  <c:v>1746</c:v>
                </c:pt>
                <c:pt idx="1547">
                  <c:v>1747</c:v>
                </c:pt>
                <c:pt idx="1548">
                  <c:v>1748</c:v>
                </c:pt>
                <c:pt idx="1549">
                  <c:v>1749</c:v>
                </c:pt>
                <c:pt idx="1550">
                  <c:v>1750</c:v>
                </c:pt>
                <c:pt idx="1551">
                  <c:v>1751</c:v>
                </c:pt>
                <c:pt idx="1552">
                  <c:v>1752</c:v>
                </c:pt>
                <c:pt idx="1553">
                  <c:v>1753</c:v>
                </c:pt>
                <c:pt idx="1554">
                  <c:v>1754</c:v>
                </c:pt>
                <c:pt idx="1555">
                  <c:v>1755</c:v>
                </c:pt>
                <c:pt idx="1556">
                  <c:v>1756</c:v>
                </c:pt>
                <c:pt idx="1557">
                  <c:v>1757</c:v>
                </c:pt>
                <c:pt idx="1558">
                  <c:v>1758</c:v>
                </c:pt>
                <c:pt idx="1559">
                  <c:v>1759</c:v>
                </c:pt>
                <c:pt idx="1560">
                  <c:v>1760</c:v>
                </c:pt>
                <c:pt idx="1561">
                  <c:v>1761</c:v>
                </c:pt>
                <c:pt idx="1562">
                  <c:v>1762</c:v>
                </c:pt>
                <c:pt idx="1563">
                  <c:v>1763</c:v>
                </c:pt>
                <c:pt idx="1564">
                  <c:v>1764</c:v>
                </c:pt>
                <c:pt idx="1565">
                  <c:v>1765</c:v>
                </c:pt>
                <c:pt idx="1566">
                  <c:v>1766</c:v>
                </c:pt>
                <c:pt idx="1567">
                  <c:v>1767</c:v>
                </c:pt>
                <c:pt idx="1568">
                  <c:v>1768</c:v>
                </c:pt>
                <c:pt idx="1569">
                  <c:v>1769</c:v>
                </c:pt>
                <c:pt idx="1570">
                  <c:v>1770</c:v>
                </c:pt>
                <c:pt idx="1571">
                  <c:v>1771</c:v>
                </c:pt>
                <c:pt idx="1572">
                  <c:v>1772</c:v>
                </c:pt>
                <c:pt idx="1573">
                  <c:v>1773</c:v>
                </c:pt>
                <c:pt idx="1574">
                  <c:v>1774</c:v>
                </c:pt>
                <c:pt idx="1575">
                  <c:v>1775</c:v>
                </c:pt>
                <c:pt idx="1576">
                  <c:v>1776</c:v>
                </c:pt>
                <c:pt idx="1577">
                  <c:v>1777</c:v>
                </c:pt>
                <c:pt idx="1578">
                  <c:v>1778</c:v>
                </c:pt>
                <c:pt idx="1579">
                  <c:v>1779</c:v>
                </c:pt>
                <c:pt idx="1580">
                  <c:v>1780</c:v>
                </c:pt>
                <c:pt idx="1581">
                  <c:v>1781</c:v>
                </c:pt>
                <c:pt idx="1582">
                  <c:v>1782</c:v>
                </c:pt>
                <c:pt idx="1583">
                  <c:v>1783</c:v>
                </c:pt>
                <c:pt idx="1584">
                  <c:v>1784</c:v>
                </c:pt>
                <c:pt idx="1585">
                  <c:v>1785</c:v>
                </c:pt>
                <c:pt idx="1586">
                  <c:v>1786</c:v>
                </c:pt>
                <c:pt idx="1587">
                  <c:v>1787</c:v>
                </c:pt>
                <c:pt idx="1588">
                  <c:v>1788</c:v>
                </c:pt>
                <c:pt idx="1589">
                  <c:v>1789</c:v>
                </c:pt>
                <c:pt idx="1590">
                  <c:v>1790</c:v>
                </c:pt>
                <c:pt idx="1591">
                  <c:v>1791</c:v>
                </c:pt>
                <c:pt idx="1592">
                  <c:v>1792</c:v>
                </c:pt>
                <c:pt idx="1593">
                  <c:v>1793</c:v>
                </c:pt>
                <c:pt idx="1594">
                  <c:v>1794</c:v>
                </c:pt>
                <c:pt idx="1595">
                  <c:v>1795</c:v>
                </c:pt>
                <c:pt idx="1596">
                  <c:v>1796</c:v>
                </c:pt>
                <c:pt idx="1597">
                  <c:v>1797</c:v>
                </c:pt>
                <c:pt idx="1598">
                  <c:v>1798</c:v>
                </c:pt>
                <c:pt idx="1599">
                  <c:v>1799</c:v>
                </c:pt>
                <c:pt idx="1600">
                  <c:v>1800</c:v>
                </c:pt>
                <c:pt idx="1601">
                  <c:v>1801</c:v>
                </c:pt>
                <c:pt idx="1602">
                  <c:v>1802</c:v>
                </c:pt>
                <c:pt idx="1603">
                  <c:v>1803</c:v>
                </c:pt>
                <c:pt idx="1604">
                  <c:v>1804</c:v>
                </c:pt>
                <c:pt idx="1605">
                  <c:v>1805</c:v>
                </c:pt>
                <c:pt idx="1606">
                  <c:v>1806</c:v>
                </c:pt>
                <c:pt idx="1607">
                  <c:v>1807</c:v>
                </c:pt>
                <c:pt idx="1608">
                  <c:v>1808</c:v>
                </c:pt>
                <c:pt idx="1609">
                  <c:v>1809</c:v>
                </c:pt>
                <c:pt idx="1610">
                  <c:v>1810</c:v>
                </c:pt>
                <c:pt idx="1611">
                  <c:v>1811</c:v>
                </c:pt>
                <c:pt idx="1612">
                  <c:v>1812</c:v>
                </c:pt>
                <c:pt idx="1613">
                  <c:v>1813</c:v>
                </c:pt>
                <c:pt idx="1614">
                  <c:v>1814</c:v>
                </c:pt>
                <c:pt idx="1615">
                  <c:v>1815</c:v>
                </c:pt>
                <c:pt idx="1616">
                  <c:v>1816</c:v>
                </c:pt>
                <c:pt idx="1617">
                  <c:v>1817</c:v>
                </c:pt>
                <c:pt idx="1618">
                  <c:v>1818</c:v>
                </c:pt>
                <c:pt idx="1619">
                  <c:v>1819</c:v>
                </c:pt>
                <c:pt idx="1620">
                  <c:v>1820</c:v>
                </c:pt>
                <c:pt idx="1621">
                  <c:v>1821</c:v>
                </c:pt>
                <c:pt idx="1622">
                  <c:v>1822</c:v>
                </c:pt>
                <c:pt idx="1623">
                  <c:v>1823</c:v>
                </c:pt>
                <c:pt idx="1624">
                  <c:v>1824</c:v>
                </c:pt>
                <c:pt idx="1625">
                  <c:v>1825</c:v>
                </c:pt>
                <c:pt idx="1626">
                  <c:v>1826</c:v>
                </c:pt>
                <c:pt idx="1627">
                  <c:v>1827</c:v>
                </c:pt>
                <c:pt idx="1628">
                  <c:v>1828</c:v>
                </c:pt>
                <c:pt idx="1629">
                  <c:v>1829</c:v>
                </c:pt>
                <c:pt idx="1630">
                  <c:v>1830</c:v>
                </c:pt>
                <c:pt idx="1631">
                  <c:v>1831</c:v>
                </c:pt>
                <c:pt idx="1632">
                  <c:v>1832</c:v>
                </c:pt>
                <c:pt idx="1633">
                  <c:v>1833</c:v>
                </c:pt>
                <c:pt idx="1634">
                  <c:v>1834</c:v>
                </c:pt>
                <c:pt idx="1635">
                  <c:v>1835</c:v>
                </c:pt>
                <c:pt idx="1636">
                  <c:v>1836</c:v>
                </c:pt>
                <c:pt idx="1637">
                  <c:v>1837</c:v>
                </c:pt>
                <c:pt idx="1638">
                  <c:v>1838</c:v>
                </c:pt>
                <c:pt idx="1639">
                  <c:v>1839</c:v>
                </c:pt>
                <c:pt idx="1640">
                  <c:v>1840</c:v>
                </c:pt>
                <c:pt idx="1641">
                  <c:v>1841</c:v>
                </c:pt>
                <c:pt idx="1642">
                  <c:v>1842</c:v>
                </c:pt>
                <c:pt idx="1643">
                  <c:v>1843</c:v>
                </c:pt>
                <c:pt idx="1644">
                  <c:v>1844</c:v>
                </c:pt>
                <c:pt idx="1645">
                  <c:v>1845</c:v>
                </c:pt>
                <c:pt idx="1646">
                  <c:v>1846</c:v>
                </c:pt>
                <c:pt idx="1647">
                  <c:v>1847</c:v>
                </c:pt>
                <c:pt idx="1648">
                  <c:v>1848</c:v>
                </c:pt>
                <c:pt idx="1649">
                  <c:v>1849</c:v>
                </c:pt>
                <c:pt idx="1650">
                  <c:v>1850</c:v>
                </c:pt>
                <c:pt idx="1651">
                  <c:v>1851</c:v>
                </c:pt>
                <c:pt idx="1652">
                  <c:v>1852</c:v>
                </c:pt>
                <c:pt idx="1653">
                  <c:v>1853</c:v>
                </c:pt>
                <c:pt idx="1654">
                  <c:v>1854</c:v>
                </c:pt>
                <c:pt idx="1655">
                  <c:v>1855</c:v>
                </c:pt>
                <c:pt idx="1656">
                  <c:v>1856</c:v>
                </c:pt>
                <c:pt idx="1657">
                  <c:v>1857</c:v>
                </c:pt>
                <c:pt idx="1658">
                  <c:v>1858</c:v>
                </c:pt>
                <c:pt idx="1659">
                  <c:v>1859</c:v>
                </c:pt>
                <c:pt idx="1660">
                  <c:v>1860</c:v>
                </c:pt>
                <c:pt idx="1661">
                  <c:v>1861</c:v>
                </c:pt>
                <c:pt idx="1662">
                  <c:v>1862</c:v>
                </c:pt>
                <c:pt idx="1663">
                  <c:v>1863</c:v>
                </c:pt>
                <c:pt idx="1664">
                  <c:v>1864</c:v>
                </c:pt>
                <c:pt idx="1665">
                  <c:v>1865</c:v>
                </c:pt>
                <c:pt idx="1666">
                  <c:v>1866</c:v>
                </c:pt>
                <c:pt idx="1667">
                  <c:v>1867</c:v>
                </c:pt>
                <c:pt idx="1668">
                  <c:v>1868</c:v>
                </c:pt>
                <c:pt idx="1669">
                  <c:v>1869</c:v>
                </c:pt>
                <c:pt idx="1670">
                  <c:v>1870</c:v>
                </c:pt>
                <c:pt idx="1671">
                  <c:v>1871</c:v>
                </c:pt>
                <c:pt idx="1672">
                  <c:v>1872</c:v>
                </c:pt>
                <c:pt idx="1673">
                  <c:v>1873</c:v>
                </c:pt>
                <c:pt idx="1674">
                  <c:v>1874</c:v>
                </c:pt>
                <c:pt idx="1675">
                  <c:v>1875</c:v>
                </c:pt>
                <c:pt idx="1676">
                  <c:v>1876</c:v>
                </c:pt>
                <c:pt idx="1677">
                  <c:v>1877</c:v>
                </c:pt>
                <c:pt idx="1678">
                  <c:v>1878</c:v>
                </c:pt>
                <c:pt idx="1679">
                  <c:v>1879</c:v>
                </c:pt>
                <c:pt idx="1680">
                  <c:v>1880</c:v>
                </c:pt>
                <c:pt idx="1681">
                  <c:v>1881</c:v>
                </c:pt>
                <c:pt idx="1682">
                  <c:v>1882</c:v>
                </c:pt>
                <c:pt idx="1683">
                  <c:v>1883</c:v>
                </c:pt>
                <c:pt idx="1684">
                  <c:v>1884</c:v>
                </c:pt>
                <c:pt idx="1685">
                  <c:v>1885</c:v>
                </c:pt>
                <c:pt idx="1686">
                  <c:v>1886</c:v>
                </c:pt>
                <c:pt idx="1687">
                  <c:v>1887</c:v>
                </c:pt>
                <c:pt idx="1688">
                  <c:v>1888</c:v>
                </c:pt>
                <c:pt idx="1689">
                  <c:v>1889</c:v>
                </c:pt>
                <c:pt idx="1690">
                  <c:v>1890</c:v>
                </c:pt>
                <c:pt idx="1691">
                  <c:v>1891</c:v>
                </c:pt>
                <c:pt idx="1692">
                  <c:v>1892</c:v>
                </c:pt>
                <c:pt idx="1693">
                  <c:v>1893</c:v>
                </c:pt>
                <c:pt idx="1694">
                  <c:v>1894</c:v>
                </c:pt>
                <c:pt idx="1695">
                  <c:v>1895</c:v>
                </c:pt>
                <c:pt idx="1696">
                  <c:v>1896</c:v>
                </c:pt>
                <c:pt idx="1697">
                  <c:v>1897</c:v>
                </c:pt>
                <c:pt idx="1698">
                  <c:v>1898</c:v>
                </c:pt>
                <c:pt idx="1699">
                  <c:v>1899</c:v>
                </c:pt>
                <c:pt idx="1700">
                  <c:v>1900</c:v>
                </c:pt>
                <c:pt idx="1701">
                  <c:v>1901</c:v>
                </c:pt>
                <c:pt idx="1702">
                  <c:v>1902</c:v>
                </c:pt>
                <c:pt idx="1703">
                  <c:v>1903</c:v>
                </c:pt>
                <c:pt idx="1704">
                  <c:v>1904</c:v>
                </c:pt>
                <c:pt idx="1705">
                  <c:v>1905</c:v>
                </c:pt>
                <c:pt idx="1706">
                  <c:v>1906</c:v>
                </c:pt>
                <c:pt idx="1707">
                  <c:v>1907</c:v>
                </c:pt>
                <c:pt idx="1708">
                  <c:v>1908</c:v>
                </c:pt>
                <c:pt idx="1709">
                  <c:v>1909</c:v>
                </c:pt>
                <c:pt idx="1710">
                  <c:v>1910</c:v>
                </c:pt>
                <c:pt idx="1711">
                  <c:v>1911</c:v>
                </c:pt>
                <c:pt idx="1712">
                  <c:v>1912</c:v>
                </c:pt>
                <c:pt idx="1713">
                  <c:v>1913</c:v>
                </c:pt>
                <c:pt idx="1714">
                  <c:v>1914</c:v>
                </c:pt>
                <c:pt idx="1715">
                  <c:v>1915</c:v>
                </c:pt>
                <c:pt idx="1716">
                  <c:v>1916</c:v>
                </c:pt>
                <c:pt idx="1717">
                  <c:v>1917</c:v>
                </c:pt>
                <c:pt idx="1718">
                  <c:v>1918</c:v>
                </c:pt>
                <c:pt idx="1719">
                  <c:v>1919</c:v>
                </c:pt>
                <c:pt idx="1720">
                  <c:v>1920</c:v>
                </c:pt>
                <c:pt idx="1721">
                  <c:v>1921</c:v>
                </c:pt>
                <c:pt idx="1722">
                  <c:v>1922</c:v>
                </c:pt>
                <c:pt idx="1723">
                  <c:v>1923</c:v>
                </c:pt>
                <c:pt idx="1724">
                  <c:v>1924</c:v>
                </c:pt>
                <c:pt idx="1725">
                  <c:v>1925</c:v>
                </c:pt>
                <c:pt idx="1726">
                  <c:v>1926</c:v>
                </c:pt>
                <c:pt idx="1727">
                  <c:v>1927</c:v>
                </c:pt>
                <c:pt idx="1728">
                  <c:v>1928</c:v>
                </c:pt>
                <c:pt idx="1729">
                  <c:v>1929</c:v>
                </c:pt>
                <c:pt idx="1730">
                  <c:v>1930</c:v>
                </c:pt>
                <c:pt idx="1731">
                  <c:v>1931</c:v>
                </c:pt>
                <c:pt idx="1732">
                  <c:v>1932</c:v>
                </c:pt>
                <c:pt idx="1733">
                  <c:v>1933</c:v>
                </c:pt>
                <c:pt idx="1734">
                  <c:v>1934</c:v>
                </c:pt>
                <c:pt idx="1735">
                  <c:v>1935</c:v>
                </c:pt>
                <c:pt idx="1736">
                  <c:v>1936</c:v>
                </c:pt>
                <c:pt idx="1737">
                  <c:v>1937</c:v>
                </c:pt>
                <c:pt idx="1738">
                  <c:v>1938</c:v>
                </c:pt>
                <c:pt idx="1739">
                  <c:v>1939</c:v>
                </c:pt>
                <c:pt idx="1740">
                  <c:v>1940</c:v>
                </c:pt>
                <c:pt idx="1741">
                  <c:v>1941</c:v>
                </c:pt>
                <c:pt idx="1742">
                  <c:v>1942</c:v>
                </c:pt>
                <c:pt idx="1743">
                  <c:v>1943</c:v>
                </c:pt>
                <c:pt idx="1744">
                  <c:v>1944</c:v>
                </c:pt>
                <c:pt idx="1745">
                  <c:v>1945</c:v>
                </c:pt>
                <c:pt idx="1746">
                  <c:v>1946</c:v>
                </c:pt>
                <c:pt idx="1747">
                  <c:v>1947</c:v>
                </c:pt>
                <c:pt idx="1748">
                  <c:v>1948</c:v>
                </c:pt>
                <c:pt idx="1749">
                  <c:v>1949</c:v>
                </c:pt>
                <c:pt idx="1750">
                  <c:v>1950</c:v>
                </c:pt>
                <c:pt idx="1751">
                  <c:v>1951</c:v>
                </c:pt>
                <c:pt idx="1752">
                  <c:v>1952</c:v>
                </c:pt>
                <c:pt idx="1753">
                  <c:v>1953</c:v>
                </c:pt>
                <c:pt idx="1754">
                  <c:v>1954</c:v>
                </c:pt>
                <c:pt idx="1755">
                  <c:v>1955</c:v>
                </c:pt>
                <c:pt idx="1756">
                  <c:v>1956</c:v>
                </c:pt>
                <c:pt idx="1757">
                  <c:v>1957</c:v>
                </c:pt>
                <c:pt idx="1758">
                  <c:v>1958</c:v>
                </c:pt>
                <c:pt idx="1759">
                  <c:v>1959</c:v>
                </c:pt>
                <c:pt idx="1760">
                  <c:v>1960</c:v>
                </c:pt>
                <c:pt idx="1761">
                  <c:v>1961</c:v>
                </c:pt>
                <c:pt idx="1762">
                  <c:v>1962</c:v>
                </c:pt>
                <c:pt idx="1763">
                  <c:v>1963</c:v>
                </c:pt>
                <c:pt idx="1764">
                  <c:v>1964</c:v>
                </c:pt>
                <c:pt idx="1765">
                  <c:v>1965</c:v>
                </c:pt>
                <c:pt idx="1766">
                  <c:v>1966</c:v>
                </c:pt>
                <c:pt idx="1767">
                  <c:v>1967</c:v>
                </c:pt>
                <c:pt idx="1768">
                  <c:v>1968</c:v>
                </c:pt>
                <c:pt idx="1769">
                  <c:v>1969</c:v>
                </c:pt>
                <c:pt idx="1770">
                  <c:v>1970</c:v>
                </c:pt>
                <c:pt idx="1771">
                  <c:v>1971</c:v>
                </c:pt>
                <c:pt idx="1772">
                  <c:v>1972</c:v>
                </c:pt>
                <c:pt idx="1773">
                  <c:v>1973</c:v>
                </c:pt>
                <c:pt idx="1774">
                  <c:v>1974</c:v>
                </c:pt>
                <c:pt idx="1775">
                  <c:v>1975</c:v>
                </c:pt>
                <c:pt idx="1776">
                  <c:v>1976</c:v>
                </c:pt>
                <c:pt idx="1777">
                  <c:v>1977</c:v>
                </c:pt>
                <c:pt idx="1778">
                  <c:v>1978</c:v>
                </c:pt>
                <c:pt idx="1779">
                  <c:v>1979</c:v>
                </c:pt>
                <c:pt idx="1780">
                  <c:v>1980</c:v>
                </c:pt>
                <c:pt idx="1781">
                  <c:v>1981</c:v>
                </c:pt>
                <c:pt idx="1782">
                  <c:v>1982</c:v>
                </c:pt>
                <c:pt idx="1783">
                  <c:v>1983</c:v>
                </c:pt>
                <c:pt idx="1784">
                  <c:v>1984</c:v>
                </c:pt>
                <c:pt idx="1785">
                  <c:v>1985</c:v>
                </c:pt>
                <c:pt idx="1786">
                  <c:v>1986</c:v>
                </c:pt>
                <c:pt idx="1787">
                  <c:v>1987</c:v>
                </c:pt>
                <c:pt idx="1788">
                  <c:v>1988</c:v>
                </c:pt>
                <c:pt idx="1789">
                  <c:v>1989</c:v>
                </c:pt>
                <c:pt idx="1790">
                  <c:v>1990</c:v>
                </c:pt>
                <c:pt idx="1791">
                  <c:v>1991</c:v>
                </c:pt>
                <c:pt idx="1792">
                  <c:v>1992</c:v>
                </c:pt>
                <c:pt idx="1793">
                  <c:v>1993</c:v>
                </c:pt>
                <c:pt idx="1794">
                  <c:v>1994</c:v>
                </c:pt>
                <c:pt idx="1795">
                  <c:v>1995</c:v>
                </c:pt>
                <c:pt idx="1796">
                  <c:v>1996</c:v>
                </c:pt>
                <c:pt idx="1797">
                  <c:v>1997</c:v>
                </c:pt>
                <c:pt idx="1798">
                  <c:v>1998</c:v>
                </c:pt>
                <c:pt idx="1799">
                  <c:v>1999</c:v>
                </c:pt>
                <c:pt idx="1800">
                  <c:v>2000</c:v>
                </c:pt>
                <c:pt idx="1801">
                  <c:v>2001</c:v>
                </c:pt>
                <c:pt idx="1802">
                  <c:v>2002</c:v>
                </c:pt>
                <c:pt idx="1803">
                  <c:v>2003</c:v>
                </c:pt>
                <c:pt idx="1804">
                  <c:v>2004</c:v>
                </c:pt>
                <c:pt idx="1805">
                  <c:v>2005</c:v>
                </c:pt>
                <c:pt idx="1806">
                  <c:v>2006</c:v>
                </c:pt>
                <c:pt idx="1807">
                  <c:v>2007</c:v>
                </c:pt>
                <c:pt idx="1808">
                  <c:v>2008</c:v>
                </c:pt>
                <c:pt idx="1809">
                  <c:v>2009</c:v>
                </c:pt>
                <c:pt idx="1810">
                  <c:v>2010</c:v>
                </c:pt>
                <c:pt idx="1811">
                  <c:v>2011</c:v>
                </c:pt>
                <c:pt idx="1812">
                  <c:v>2012</c:v>
                </c:pt>
                <c:pt idx="1813">
                  <c:v>2013</c:v>
                </c:pt>
                <c:pt idx="1814">
                  <c:v>2014</c:v>
                </c:pt>
                <c:pt idx="1815">
                  <c:v>2015</c:v>
                </c:pt>
                <c:pt idx="1816">
                  <c:v>2016</c:v>
                </c:pt>
                <c:pt idx="1817">
                  <c:v>2017</c:v>
                </c:pt>
                <c:pt idx="1818">
                  <c:v>2018</c:v>
                </c:pt>
                <c:pt idx="1819">
                  <c:v>2019</c:v>
                </c:pt>
                <c:pt idx="1820">
                  <c:v>2020</c:v>
                </c:pt>
                <c:pt idx="1821">
                  <c:v>2021</c:v>
                </c:pt>
                <c:pt idx="1822">
                  <c:v>2022</c:v>
                </c:pt>
                <c:pt idx="1823">
                  <c:v>2023</c:v>
                </c:pt>
                <c:pt idx="1824">
                  <c:v>2024</c:v>
                </c:pt>
                <c:pt idx="1825">
                  <c:v>2025</c:v>
                </c:pt>
                <c:pt idx="1826">
                  <c:v>2026</c:v>
                </c:pt>
                <c:pt idx="1827">
                  <c:v>2027</c:v>
                </c:pt>
                <c:pt idx="1828">
                  <c:v>2028</c:v>
                </c:pt>
                <c:pt idx="1829">
                  <c:v>2029</c:v>
                </c:pt>
                <c:pt idx="1830">
                  <c:v>2030</c:v>
                </c:pt>
                <c:pt idx="1831">
                  <c:v>2031</c:v>
                </c:pt>
                <c:pt idx="1832">
                  <c:v>2032</c:v>
                </c:pt>
                <c:pt idx="1833">
                  <c:v>2033</c:v>
                </c:pt>
                <c:pt idx="1834">
                  <c:v>2034</c:v>
                </c:pt>
                <c:pt idx="1835">
                  <c:v>2035</c:v>
                </c:pt>
                <c:pt idx="1836">
                  <c:v>2036</c:v>
                </c:pt>
                <c:pt idx="1837">
                  <c:v>2037</c:v>
                </c:pt>
                <c:pt idx="1838">
                  <c:v>2038</c:v>
                </c:pt>
                <c:pt idx="1839">
                  <c:v>2039</c:v>
                </c:pt>
                <c:pt idx="1840">
                  <c:v>2040</c:v>
                </c:pt>
                <c:pt idx="1841">
                  <c:v>2041</c:v>
                </c:pt>
                <c:pt idx="1842">
                  <c:v>2042</c:v>
                </c:pt>
                <c:pt idx="1843">
                  <c:v>2043</c:v>
                </c:pt>
                <c:pt idx="1844">
                  <c:v>2044</c:v>
                </c:pt>
                <c:pt idx="1845">
                  <c:v>2045</c:v>
                </c:pt>
                <c:pt idx="1846">
                  <c:v>2046</c:v>
                </c:pt>
                <c:pt idx="1847">
                  <c:v>2047</c:v>
                </c:pt>
                <c:pt idx="1848">
                  <c:v>2048</c:v>
                </c:pt>
                <c:pt idx="1849">
                  <c:v>2049</c:v>
                </c:pt>
                <c:pt idx="1850">
                  <c:v>2050</c:v>
                </c:pt>
                <c:pt idx="1851">
                  <c:v>2051</c:v>
                </c:pt>
                <c:pt idx="1852">
                  <c:v>2052</c:v>
                </c:pt>
                <c:pt idx="1853">
                  <c:v>2053</c:v>
                </c:pt>
                <c:pt idx="1854">
                  <c:v>2054</c:v>
                </c:pt>
                <c:pt idx="1855">
                  <c:v>2055</c:v>
                </c:pt>
                <c:pt idx="1856">
                  <c:v>2056</c:v>
                </c:pt>
                <c:pt idx="1857">
                  <c:v>2057</c:v>
                </c:pt>
                <c:pt idx="1858">
                  <c:v>2058</c:v>
                </c:pt>
                <c:pt idx="1859">
                  <c:v>2059</c:v>
                </c:pt>
                <c:pt idx="1860">
                  <c:v>2060</c:v>
                </c:pt>
                <c:pt idx="1861">
                  <c:v>2061</c:v>
                </c:pt>
                <c:pt idx="1862">
                  <c:v>2062</c:v>
                </c:pt>
                <c:pt idx="1863">
                  <c:v>2063</c:v>
                </c:pt>
                <c:pt idx="1864">
                  <c:v>2064</c:v>
                </c:pt>
                <c:pt idx="1865">
                  <c:v>2065</c:v>
                </c:pt>
                <c:pt idx="1866">
                  <c:v>2066</c:v>
                </c:pt>
                <c:pt idx="1867">
                  <c:v>2067</c:v>
                </c:pt>
                <c:pt idx="1868">
                  <c:v>2068</c:v>
                </c:pt>
                <c:pt idx="1869">
                  <c:v>2069</c:v>
                </c:pt>
                <c:pt idx="1870">
                  <c:v>2070</c:v>
                </c:pt>
                <c:pt idx="1871">
                  <c:v>2071</c:v>
                </c:pt>
                <c:pt idx="1872">
                  <c:v>2072</c:v>
                </c:pt>
                <c:pt idx="1873">
                  <c:v>2073</c:v>
                </c:pt>
                <c:pt idx="1874">
                  <c:v>2074</c:v>
                </c:pt>
                <c:pt idx="1875">
                  <c:v>2075</c:v>
                </c:pt>
                <c:pt idx="1876">
                  <c:v>2076</c:v>
                </c:pt>
                <c:pt idx="1877">
                  <c:v>2077</c:v>
                </c:pt>
                <c:pt idx="1878">
                  <c:v>2078</c:v>
                </c:pt>
                <c:pt idx="1879">
                  <c:v>2079</c:v>
                </c:pt>
                <c:pt idx="1880">
                  <c:v>2080</c:v>
                </c:pt>
                <c:pt idx="1881">
                  <c:v>2081</c:v>
                </c:pt>
                <c:pt idx="1882">
                  <c:v>2082</c:v>
                </c:pt>
                <c:pt idx="1883">
                  <c:v>2083</c:v>
                </c:pt>
                <c:pt idx="1884">
                  <c:v>2084</c:v>
                </c:pt>
                <c:pt idx="1885">
                  <c:v>2085</c:v>
                </c:pt>
                <c:pt idx="1886">
                  <c:v>2086</c:v>
                </c:pt>
                <c:pt idx="1887">
                  <c:v>2087</c:v>
                </c:pt>
                <c:pt idx="1888">
                  <c:v>2088</c:v>
                </c:pt>
                <c:pt idx="1889">
                  <c:v>2089</c:v>
                </c:pt>
                <c:pt idx="1890">
                  <c:v>2090</c:v>
                </c:pt>
                <c:pt idx="1891">
                  <c:v>2091</c:v>
                </c:pt>
                <c:pt idx="1892">
                  <c:v>2092</c:v>
                </c:pt>
                <c:pt idx="1893">
                  <c:v>2093</c:v>
                </c:pt>
                <c:pt idx="1894">
                  <c:v>2094</c:v>
                </c:pt>
                <c:pt idx="1895">
                  <c:v>2095</c:v>
                </c:pt>
                <c:pt idx="1896">
                  <c:v>2096</c:v>
                </c:pt>
                <c:pt idx="1897">
                  <c:v>2097</c:v>
                </c:pt>
                <c:pt idx="1898">
                  <c:v>2098</c:v>
                </c:pt>
                <c:pt idx="1899">
                  <c:v>2099</c:v>
                </c:pt>
                <c:pt idx="1900">
                  <c:v>2100</c:v>
                </c:pt>
                <c:pt idx="1901">
                  <c:v>2101</c:v>
                </c:pt>
                <c:pt idx="1902">
                  <c:v>2102</c:v>
                </c:pt>
                <c:pt idx="1903">
                  <c:v>2103</c:v>
                </c:pt>
                <c:pt idx="1904">
                  <c:v>2104</c:v>
                </c:pt>
                <c:pt idx="1905">
                  <c:v>2105</c:v>
                </c:pt>
                <c:pt idx="1906">
                  <c:v>2106</c:v>
                </c:pt>
                <c:pt idx="1907">
                  <c:v>2107</c:v>
                </c:pt>
                <c:pt idx="1908">
                  <c:v>2108</c:v>
                </c:pt>
                <c:pt idx="1909">
                  <c:v>2109</c:v>
                </c:pt>
                <c:pt idx="1910">
                  <c:v>2110</c:v>
                </c:pt>
                <c:pt idx="1911">
                  <c:v>2111</c:v>
                </c:pt>
                <c:pt idx="1912">
                  <c:v>2112</c:v>
                </c:pt>
                <c:pt idx="1913">
                  <c:v>2113</c:v>
                </c:pt>
                <c:pt idx="1914">
                  <c:v>2114</c:v>
                </c:pt>
                <c:pt idx="1915">
                  <c:v>2115</c:v>
                </c:pt>
                <c:pt idx="1916">
                  <c:v>2116</c:v>
                </c:pt>
                <c:pt idx="1917">
                  <c:v>2117</c:v>
                </c:pt>
                <c:pt idx="1918">
                  <c:v>2118</c:v>
                </c:pt>
                <c:pt idx="1919">
                  <c:v>2119</c:v>
                </c:pt>
                <c:pt idx="1920">
                  <c:v>2120</c:v>
                </c:pt>
                <c:pt idx="1921">
                  <c:v>2121</c:v>
                </c:pt>
                <c:pt idx="1922">
                  <c:v>2122</c:v>
                </c:pt>
                <c:pt idx="1923">
                  <c:v>2123</c:v>
                </c:pt>
                <c:pt idx="1924">
                  <c:v>2124</c:v>
                </c:pt>
                <c:pt idx="1925">
                  <c:v>2125</c:v>
                </c:pt>
                <c:pt idx="1926">
                  <c:v>2126</c:v>
                </c:pt>
                <c:pt idx="1927">
                  <c:v>2127</c:v>
                </c:pt>
                <c:pt idx="1928">
                  <c:v>2128</c:v>
                </c:pt>
                <c:pt idx="1929">
                  <c:v>2129</c:v>
                </c:pt>
                <c:pt idx="1930">
                  <c:v>2130</c:v>
                </c:pt>
                <c:pt idx="1931">
                  <c:v>2131</c:v>
                </c:pt>
                <c:pt idx="1932">
                  <c:v>2132</c:v>
                </c:pt>
                <c:pt idx="1933">
                  <c:v>2133</c:v>
                </c:pt>
                <c:pt idx="1934">
                  <c:v>2134</c:v>
                </c:pt>
                <c:pt idx="1935">
                  <c:v>2135</c:v>
                </c:pt>
                <c:pt idx="1936">
                  <c:v>2136</c:v>
                </c:pt>
                <c:pt idx="1937">
                  <c:v>2137</c:v>
                </c:pt>
                <c:pt idx="1938">
                  <c:v>2138</c:v>
                </c:pt>
                <c:pt idx="1939">
                  <c:v>2139</c:v>
                </c:pt>
                <c:pt idx="1940">
                  <c:v>2140</c:v>
                </c:pt>
                <c:pt idx="1941">
                  <c:v>2141</c:v>
                </c:pt>
                <c:pt idx="1942">
                  <c:v>2142</c:v>
                </c:pt>
                <c:pt idx="1943">
                  <c:v>2143</c:v>
                </c:pt>
                <c:pt idx="1944">
                  <c:v>2144</c:v>
                </c:pt>
                <c:pt idx="1945">
                  <c:v>2145</c:v>
                </c:pt>
                <c:pt idx="1946">
                  <c:v>2146</c:v>
                </c:pt>
                <c:pt idx="1947">
                  <c:v>2147</c:v>
                </c:pt>
                <c:pt idx="1948">
                  <c:v>2148</c:v>
                </c:pt>
                <c:pt idx="1949">
                  <c:v>2149</c:v>
                </c:pt>
                <c:pt idx="1950">
                  <c:v>2150</c:v>
                </c:pt>
                <c:pt idx="1951">
                  <c:v>2151</c:v>
                </c:pt>
                <c:pt idx="1952">
                  <c:v>2152</c:v>
                </c:pt>
                <c:pt idx="1953">
                  <c:v>2153</c:v>
                </c:pt>
                <c:pt idx="1954">
                  <c:v>2154</c:v>
                </c:pt>
                <c:pt idx="1955">
                  <c:v>2155</c:v>
                </c:pt>
                <c:pt idx="1956">
                  <c:v>2156</c:v>
                </c:pt>
                <c:pt idx="1957">
                  <c:v>2157</c:v>
                </c:pt>
                <c:pt idx="1958">
                  <c:v>2158</c:v>
                </c:pt>
                <c:pt idx="1959">
                  <c:v>2159</c:v>
                </c:pt>
                <c:pt idx="1960">
                  <c:v>2160</c:v>
                </c:pt>
                <c:pt idx="1961">
                  <c:v>2161</c:v>
                </c:pt>
                <c:pt idx="1962">
                  <c:v>2162</c:v>
                </c:pt>
                <c:pt idx="1963">
                  <c:v>2163</c:v>
                </c:pt>
                <c:pt idx="1964">
                  <c:v>2164</c:v>
                </c:pt>
                <c:pt idx="1965">
                  <c:v>2165</c:v>
                </c:pt>
                <c:pt idx="1966">
                  <c:v>2166</c:v>
                </c:pt>
                <c:pt idx="1967">
                  <c:v>2167</c:v>
                </c:pt>
                <c:pt idx="1968">
                  <c:v>2168</c:v>
                </c:pt>
                <c:pt idx="1969">
                  <c:v>2169</c:v>
                </c:pt>
                <c:pt idx="1970">
                  <c:v>2170</c:v>
                </c:pt>
                <c:pt idx="1971">
                  <c:v>2171</c:v>
                </c:pt>
                <c:pt idx="1972">
                  <c:v>2172</c:v>
                </c:pt>
                <c:pt idx="1973">
                  <c:v>2173</c:v>
                </c:pt>
                <c:pt idx="1974">
                  <c:v>2174</c:v>
                </c:pt>
                <c:pt idx="1975">
                  <c:v>2175</c:v>
                </c:pt>
                <c:pt idx="1976">
                  <c:v>2176</c:v>
                </c:pt>
                <c:pt idx="1977">
                  <c:v>2177</c:v>
                </c:pt>
                <c:pt idx="1978">
                  <c:v>2178</c:v>
                </c:pt>
                <c:pt idx="1979">
                  <c:v>2179</c:v>
                </c:pt>
                <c:pt idx="1980">
                  <c:v>2180</c:v>
                </c:pt>
                <c:pt idx="1981">
                  <c:v>2181</c:v>
                </c:pt>
                <c:pt idx="1982">
                  <c:v>2182</c:v>
                </c:pt>
                <c:pt idx="1983">
                  <c:v>2183</c:v>
                </c:pt>
                <c:pt idx="1984">
                  <c:v>2184</c:v>
                </c:pt>
                <c:pt idx="1985">
                  <c:v>2185</c:v>
                </c:pt>
                <c:pt idx="1986">
                  <c:v>2186</c:v>
                </c:pt>
                <c:pt idx="1987">
                  <c:v>2187</c:v>
                </c:pt>
                <c:pt idx="1988">
                  <c:v>2188</c:v>
                </c:pt>
                <c:pt idx="1989">
                  <c:v>2189</c:v>
                </c:pt>
                <c:pt idx="1990">
                  <c:v>2190</c:v>
                </c:pt>
                <c:pt idx="1991">
                  <c:v>2191</c:v>
                </c:pt>
                <c:pt idx="1992">
                  <c:v>2192</c:v>
                </c:pt>
                <c:pt idx="1993">
                  <c:v>2193</c:v>
                </c:pt>
                <c:pt idx="1994">
                  <c:v>2194</c:v>
                </c:pt>
                <c:pt idx="1995">
                  <c:v>2195</c:v>
                </c:pt>
                <c:pt idx="1996">
                  <c:v>2196</c:v>
                </c:pt>
                <c:pt idx="1997">
                  <c:v>2197</c:v>
                </c:pt>
                <c:pt idx="1998">
                  <c:v>2198</c:v>
                </c:pt>
                <c:pt idx="1999">
                  <c:v>2199</c:v>
                </c:pt>
                <c:pt idx="2000">
                  <c:v>2200</c:v>
                </c:pt>
                <c:pt idx="2001">
                  <c:v>2201</c:v>
                </c:pt>
                <c:pt idx="2002">
                  <c:v>2202</c:v>
                </c:pt>
                <c:pt idx="2003">
                  <c:v>2203</c:v>
                </c:pt>
                <c:pt idx="2004">
                  <c:v>2204</c:v>
                </c:pt>
                <c:pt idx="2005">
                  <c:v>2205</c:v>
                </c:pt>
                <c:pt idx="2006">
                  <c:v>2206</c:v>
                </c:pt>
                <c:pt idx="2007">
                  <c:v>2207</c:v>
                </c:pt>
                <c:pt idx="2008">
                  <c:v>2208</c:v>
                </c:pt>
                <c:pt idx="2009">
                  <c:v>2209</c:v>
                </c:pt>
                <c:pt idx="2010">
                  <c:v>2210</c:v>
                </c:pt>
                <c:pt idx="2011">
                  <c:v>2211</c:v>
                </c:pt>
                <c:pt idx="2012">
                  <c:v>2212</c:v>
                </c:pt>
                <c:pt idx="2013">
                  <c:v>2213</c:v>
                </c:pt>
                <c:pt idx="2014">
                  <c:v>2214</c:v>
                </c:pt>
                <c:pt idx="2015">
                  <c:v>2215</c:v>
                </c:pt>
                <c:pt idx="2016">
                  <c:v>2216</c:v>
                </c:pt>
                <c:pt idx="2017">
                  <c:v>2217</c:v>
                </c:pt>
                <c:pt idx="2018">
                  <c:v>2218</c:v>
                </c:pt>
                <c:pt idx="2019">
                  <c:v>2219</c:v>
                </c:pt>
                <c:pt idx="2020">
                  <c:v>2220</c:v>
                </c:pt>
                <c:pt idx="2021">
                  <c:v>2221</c:v>
                </c:pt>
                <c:pt idx="2022">
                  <c:v>2222</c:v>
                </c:pt>
                <c:pt idx="2023">
                  <c:v>2223</c:v>
                </c:pt>
                <c:pt idx="2024">
                  <c:v>2224</c:v>
                </c:pt>
                <c:pt idx="2025">
                  <c:v>2225</c:v>
                </c:pt>
                <c:pt idx="2026">
                  <c:v>2226</c:v>
                </c:pt>
                <c:pt idx="2027">
                  <c:v>2227</c:v>
                </c:pt>
                <c:pt idx="2028">
                  <c:v>2228</c:v>
                </c:pt>
                <c:pt idx="2029">
                  <c:v>2229</c:v>
                </c:pt>
                <c:pt idx="2030">
                  <c:v>2230</c:v>
                </c:pt>
                <c:pt idx="2031">
                  <c:v>2231</c:v>
                </c:pt>
                <c:pt idx="2032">
                  <c:v>2232</c:v>
                </c:pt>
                <c:pt idx="2033">
                  <c:v>2233</c:v>
                </c:pt>
                <c:pt idx="2034">
                  <c:v>2234</c:v>
                </c:pt>
                <c:pt idx="2035">
                  <c:v>2235</c:v>
                </c:pt>
                <c:pt idx="2036">
                  <c:v>2236</c:v>
                </c:pt>
                <c:pt idx="2037">
                  <c:v>2237</c:v>
                </c:pt>
                <c:pt idx="2038">
                  <c:v>2238</c:v>
                </c:pt>
                <c:pt idx="2039">
                  <c:v>2239</c:v>
                </c:pt>
                <c:pt idx="2040">
                  <c:v>2240</c:v>
                </c:pt>
                <c:pt idx="2041">
                  <c:v>2241</c:v>
                </c:pt>
                <c:pt idx="2042">
                  <c:v>2242</c:v>
                </c:pt>
                <c:pt idx="2043">
                  <c:v>2243</c:v>
                </c:pt>
                <c:pt idx="2044">
                  <c:v>2244</c:v>
                </c:pt>
                <c:pt idx="2045">
                  <c:v>2245</c:v>
                </c:pt>
                <c:pt idx="2046">
                  <c:v>2246</c:v>
                </c:pt>
                <c:pt idx="2047">
                  <c:v>2247</c:v>
                </c:pt>
                <c:pt idx="2048">
                  <c:v>2248</c:v>
                </c:pt>
                <c:pt idx="2049">
                  <c:v>2249</c:v>
                </c:pt>
                <c:pt idx="2050">
                  <c:v>2250</c:v>
                </c:pt>
                <c:pt idx="2051">
                  <c:v>2251</c:v>
                </c:pt>
                <c:pt idx="2052">
                  <c:v>2252</c:v>
                </c:pt>
                <c:pt idx="2053">
                  <c:v>2253</c:v>
                </c:pt>
                <c:pt idx="2054">
                  <c:v>2254</c:v>
                </c:pt>
                <c:pt idx="2055">
                  <c:v>2255</c:v>
                </c:pt>
                <c:pt idx="2056">
                  <c:v>2256</c:v>
                </c:pt>
                <c:pt idx="2057">
                  <c:v>2257</c:v>
                </c:pt>
                <c:pt idx="2058">
                  <c:v>2258</c:v>
                </c:pt>
                <c:pt idx="2059">
                  <c:v>2259</c:v>
                </c:pt>
                <c:pt idx="2060">
                  <c:v>2260</c:v>
                </c:pt>
                <c:pt idx="2061">
                  <c:v>2261</c:v>
                </c:pt>
                <c:pt idx="2062">
                  <c:v>2262</c:v>
                </c:pt>
                <c:pt idx="2063">
                  <c:v>2263</c:v>
                </c:pt>
                <c:pt idx="2064">
                  <c:v>2264</c:v>
                </c:pt>
                <c:pt idx="2065">
                  <c:v>2265</c:v>
                </c:pt>
                <c:pt idx="2066">
                  <c:v>2266</c:v>
                </c:pt>
                <c:pt idx="2067">
                  <c:v>2267</c:v>
                </c:pt>
                <c:pt idx="2068">
                  <c:v>2268</c:v>
                </c:pt>
                <c:pt idx="2069">
                  <c:v>2269</c:v>
                </c:pt>
                <c:pt idx="2070">
                  <c:v>2270</c:v>
                </c:pt>
                <c:pt idx="2071">
                  <c:v>2271</c:v>
                </c:pt>
                <c:pt idx="2072">
                  <c:v>2272</c:v>
                </c:pt>
                <c:pt idx="2073">
                  <c:v>2273</c:v>
                </c:pt>
                <c:pt idx="2074">
                  <c:v>2274</c:v>
                </c:pt>
                <c:pt idx="2075">
                  <c:v>2275</c:v>
                </c:pt>
                <c:pt idx="2076">
                  <c:v>2276</c:v>
                </c:pt>
                <c:pt idx="2077">
                  <c:v>2277</c:v>
                </c:pt>
                <c:pt idx="2078">
                  <c:v>2278</c:v>
                </c:pt>
                <c:pt idx="2079">
                  <c:v>2279</c:v>
                </c:pt>
                <c:pt idx="2080">
                  <c:v>2280</c:v>
                </c:pt>
                <c:pt idx="2081">
                  <c:v>2281</c:v>
                </c:pt>
                <c:pt idx="2082">
                  <c:v>2282</c:v>
                </c:pt>
                <c:pt idx="2083">
                  <c:v>2283</c:v>
                </c:pt>
                <c:pt idx="2084">
                  <c:v>2284</c:v>
                </c:pt>
                <c:pt idx="2085">
                  <c:v>2285</c:v>
                </c:pt>
                <c:pt idx="2086">
                  <c:v>2286</c:v>
                </c:pt>
                <c:pt idx="2087">
                  <c:v>2287</c:v>
                </c:pt>
                <c:pt idx="2088">
                  <c:v>2288</c:v>
                </c:pt>
                <c:pt idx="2089">
                  <c:v>2289</c:v>
                </c:pt>
                <c:pt idx="2090">
                  <c:v>2290</c:v>
                </c:pt>
                <c:pt idx="2091">
                  <c:v>2291</c:v>
                </c:pt>
                <c:pt idx="2092">
                  <c:v>2292</c:v>
                </c:pt>
                <c:pt idx="2093">
                  <c:v>2293</c:v>
                </c:pt>
                <c:pt idx="2094">
                  <c:v>2294</c:v>
                </c:pt>
                <c:pt idx="2095">
                  <c:v>2295</c:v>
                </c:pt>
                <c:pt idx="2096">
                  <c:v>2296</c:v>
                </c:pt>
                <c:pt idx="2097">
                  <c:v>2297</c:v>
                </c:pt>
                <c:pt idx="2098">
                  <c:v>2298</c:v>
                </c:pt>
                <c:pt idx="2099">
                  <c:v>2299</c:v>
                </c:pt>
                <c:pt idx="2100">
                  <c:v>2300</c:v>
                </c:pt>
                <c:pt idx="2101">
                  <c:v>2301</c:v>
                </c:pt>
                <c:pt idx="2102">
                  <c:v>2302</c:v>
                </c:pt>
                <c:pt idx="2103">
                  <c:v>2303</c:v>
                </c:pt>
                <c:pt idx="2104">
                  <c:v>2304</c:v>
                </c:pt>
                <c:pt idx="2105">
                  <c:v>2305</c:v>
                </c:pt>
                <c:pt idx="2106">
                  <c:v>2306</c:v>
                </c:pt>
                <c:pt idx="2107">
                  <c:v>2307</c:v>
                </c:pt>
                <c:pt idx="2108">
                  <c:v>2308</c:v>
                </c:pt>
                <c:pt idx="2109">
                  <c:v>2309</c:v>
                </c:pt>
                <c:pt idx="2110">
                  <c:v>2310</c:v>
                </c:pt>
                <c:pt idx="2111">
                  <c:v>2311</c:v>
                </c:pt>
                <c:pt idx="2112">
                  <c:v>2312</c:v>
                </c:pt>
                <c:pt idx="2113">
                  <c:v>2313</c:v>
                </c:pt>
                <c:pt idx="2114">
                  <c:v>2314</c:v>
                </c:pt>
                <c:pt idx="2115">
                  <c:v>2315</c:v>
                </c:pt>
                <c:pt idx="2116">
                  <c:v>2316</c:v>
                </c:pt>
                <c:pt idx="2117">
                  <c:v>2317</c:v>
                </c:pt>
                <c:pt idx="2118">
                  <c:v>2318</c:v>
                </c:pt>
                <c:pt idx="2119">
                  <c:v>2319</c:v>
                </c:pt>
                <c:pt idx="2120">
                  <c:v>2320</c:v>
                </c:pt>
                <c:pt idx="2121">
                  <c:v>2321</c:v>
                </c:pt>
                <c:pt idx="2122">
                  <c:v>2322</c:v>
                </c:pt>
                <c:pt idx="2123">
                  <c:v>2323</c:v>
                </c:pt>
                <c:pt idx="2124">
                  <c:v>2324</c:v>
                </c:pt>
                <c:pt idx="2125">
                  <c:v>2325</c:v>
                </c:pt>
                <c:pt idx="2126">
                  <c:v>2326</c:v>
                </c:pt>
                <c:pt idx="2127">
                  <c:v>2327</c:v>
                </c:pt>
                <c:pt idx="2128">
                  <c:v>2328</c:v>
                </c:pt>
                <c:pt idx="2129">
                  <c:v>2329</c:v>
                </c:pt>
                <c:pt idx="2130">
                  <c:v>2330</c:v>
                </c:pt>
                <c:pt idx="2131">
                  <c:v>2331</c:v>
                </c:pt>
                <c:pt idx="2132">
                  <c:v>2332</c:v>
                </c:pt>
                <c:pt idx="2133">
                  <c:v>2333</c:v>
                </c:pt>
                <c:pt idx="2134">
                  <c:v>2334</c:v>
                </c:pt>
                <c:pt idx="2135">
                  <c:v>2335</c:v>
                </c:pt>
                <c:pt idx="2136">
                  <c:v>2336</c:v>
                </c:pt>
                <c:pt idx="2137">
                  <c:v>2337</c:v>
                </c:pt>
                <c:pt idx="2138">
                  <c:v>2338</c:v>
                </c:pt>
                <c:pt idx="2139">
                  <c:v>2339</c:v>
                </c:pt>
                <c:pt idx="2140">
                  <c:v>2340</c:v>
                </c:pt>
                <c:pt idx="2141">
                  <c:v>2341</c:v>
                </c:pt>
                <c:pt idx="2142">
                  <c:v>2342</c:v>
                </c:pt>
                <c:pt idx="2143">
                  <c:v>2343</c:v>
                </c:pt>
                <c:pt idx="2144">
                  <c:v>2344</c:v>
                </c:pt>
                <c:pt idx="2145">
                  <c:v>2345</c:v>
                </c:pt>
                <c:pt idx="2146">
                  <c:v>2346</c:v>
                </c:pt>
                <c:pt idx="2147">
                  <c:v>2347</c:v>
                </c:pt>
                <c:pt idx="2148">
                  <c:v>2348</c:v>
                </c:pt>
                <c:pt idx="2149">
                  <c:v>2349</c:v>
                </c:pt>
                <c:pt idx="2150">
                  <c:v>2350</c:v>
                </c:pt>
                <c:pt idx="2151">
                  <c:v>2351</c:v>
                </c:pt>
                <c:pt idx="2152">
                  <c:v>2352</c:v>
                </c:pt>
                <c:pt idx="2153">
                  <c:v>2353</c:v>
                </c:pt>
                <c:pt idx="2154">
                  <c:v>2354</c:v>
                </c:pt>
                <c:pt idx="2155">
                  <c:v>2355</c:v>
                </c:pt>
                <c:pt idx="2156">
                  <c:v>2356</c:v>
                </c:pt>
                <c:pt idx="2157">
                  <c:v>2357</c:v>
                </c:pt>
                <c:pt idx="2158">
                  <c:v>2358</c:v>
                </c:pt>
                <c:pt idx="2159">
                  <c:v>2359</c:v>
                </c:pt>
                <c:pt idx="2160">
                  <c:v>2360</c:v>
                </c:pt>
                <c:pt idx="2161">
                  <c:v>2361</c:v>
                </c:pt>
                <c:pt idx="2162">
                  <c:v>2362</c:v>
                </c:pt>
                <c:pt idx="2163">
                  <c:v>2363</c:v>
                </c:pt>
                <c:pt idx="2164">
                  <c:v>2364</c:v>
                </c:pt>
                <c:pt idx="2165">
                  <c:v>2365</c:v>
                </c:pt>
                <c:pt idx="2166">
                  <c:v>2366</c:v>
                </c:pt>
                <c:pt idx="2167">
                  <c:v>2367</c:v>
                </c:pt>
                <c:pt idx="2168">
                  <c:v>2368</c:v>
                </c:pt>
                <c:pt idx="2169">
                  <c:v>2369</c:v>
                </c:pt>
                <c:pt idx="2170">
                  <c:v>2370</c:v>
                </c:pt>
                <c:pt idx="2171">
                  <c:v>2371</c:v>
                </c:pt>
                <c:pt idx="2172">
                  <c:v>2372</c:v>
                </c:pt>
                <c:pt idx="2173">
                  <c:v>2373</c:v>
                </c:pt>
                <c:pt idx="2174">
                  <c:v>2374</c:v>
                </c:pt>
                <c:pt idx="2175">
                  <c:v>2375</c:v>
                </c:pt>
                <c:pt idx="2176">
                  <c:v>2376</c:v>
                </c:pt>
                <c:pt idx="2177">
                  <c:v>2377</c:v>
                </c:pt>
                <c:pt idx="2178">
                  <c:v>2378</c:v>
                </c:pt>
                <c:pt idx="2179">
                  <c:v>2379</c:v>
                </c:pt>
                <c:pt idx="2180">
                  <c:v>2380</c:v>
                </c:pt>
                <c:pt idx="2181">
                  <c:v>2381</c:v>
                </c:pt>
                <c:pt idx="2182">
                  <c:v>2382</c:v>
                </c:pt>
                <c:pt idx="2183">
                  <c:v>2383</c:v>
                </c:pt>
                <c:pt idx="2184">
                  <c:v>2384</c:v>
                </c:pt>
                <c:pt idx="2185">
                  <c:v>2385</c:v>
                </c:pt>
                <c:pt idx="2186">
                  <c:v>2386</c:v>
                </c:pt>
                <c:pt idx="2187">
                  <c:v>2387</c:v>
                </c:pt>
                <c:pt idx="2188">
                  <c:v>2388</c:v>
                </c:pt>
                <c:pt idx="2189">
                  <c:v>2389</c:v>
                </c:pt>
                <c:pt idx="2190">
                  <c:v>2390</c:v>
                </c:pt>
                <c:pt idx="2191">
                  <c:v>2391</c:v>
                </c:pt>
                <c:pt idx="2192">
                  <c:v>2392</c:v>
                </c:pt>
                <c:pt idx="2193">
                  <c:v>2393</c:v>
                </c:pt>
                <c:pt idx="2194">
                  <c:v>2394</c:v>
                </c:pt>
                <c:pt idx="2195">
                  <c:v>2395</c:v>
                </c:pt>
                <c:pt idx="2196">
                  <c:v>2396</c:v>
                </c:pt>
                <c:pt idx="2197">
                  <c:v>2397</c:v>
                </c:pt>
                <c:pt idx="2198">
                  <c:v>2398</c:v>
                </c:pt>
                <c:pt idx="2199">
                  <c:v>2399</c:v>
                </c:pt>
                <c:pt idx="2200">
                  <c:v>2400</c:v>
                </c:pt>
                <c:pt idx="2201">
                  <c:v>2401</c:v>
                </c:pt>
                <c:pt idx="2202">
                  <c:v>2402</c:v>
                </c:pt>
                <c:pt idx="2203">
                  <c:v>2403</c:v>
                </c:pt>
                <c:pt idx="2204">
                  <c:v>2404</c:v>
                </c:pt>
                <c:pt idx="2205">
                  <c:v>2405</c:v>
                </c:pt>
                <c:pt idx="2206">
                  <c:v>2406</c:v>
                </c:pt>
                <c:pt idx="2207">
                  <c:v>2407</c:v>
                </c:pt>
                <c:pt idx="2208">
                  <c:v>2408</c:v>
                </c:pt>
                <c:pt idx="2209">
                  <c:v>2409</c:v>
                </c:pt>
                <c:pt idx="2210">
                  <c:v>2410</c:v>
                </c:pt>
                <c:pt idx="2211">
                  <c:v>2411</c:v>
                </c:pt>
                <c:pt idx="2212">
                  <c:v>2412</c:v>
                </c:pt>
                <c:pt idx="2213">
                  <c:v>2413</c:v>
                </c:pt>
                <c:pt idx="2214">
                  <c:v>2414</c:v>
                </c:pt>
                <c:pt idx="2215">
                  <c:v>2415</c:v>
                </c:pt>
                <c:pt idx="2216">
                  <c:v>2416</c:v>
                </c:pt>
                <c:pt idx="2217">
                  <c:v>2417</c:v>
                </c:pt>
                <c:pt idx="2218">
                  <c:v>2418</c:v>
                </c:pt>
                <c:pt idx="2219">
                  <c:v>2419</c:v>
                </c:pt>
                <c:pt idx="2220">
                  <c:v>2420</c:v>
                </c:pt>
                <c:pt idx="2221">
                  <c:v>2421</c:v>
                </c:pt>
                <c:pt idx="2222">
                  <c:v>2422</c:v>
                </c:pt>
                <c:pt idx="2223">
                  <c:v>2423</c:v>
                </c:pt>
                <c:pt idx="2224">
                  <c:v>2424</c:v>
                </c:pt>
                <c:pt idx="2225">
                  <c:v>2425</c:v>
                </c:pt>
                <c:pt idx="2226">
                  <c:v>2426</c:v>
                </c:pt>
                <c:pt idx="2227">
                  <c:v>2427</c:v>
                </c:pt>
                <c:pt idx="2228">
                  <c:v>2428</c:v>
                </c:pt>
                <c:pt idx="2229">
                  <c:v>2429</c:v>
                </c:pt>
                <c:pt idx="2230">
                  <c:v>2430</c:v>
                </c:pt>
                <c:pt idx="2231">
                  <c:v>2431</c:v>
                </c:pt>
                <c:pt idx="2232">
                  <c:v>2432</c:v>
                </c:pt>
                <c:pt idx="2233">
                  <c:v>2433</c:v>
                </c:pt>
                <c:pt idx="2234">
                  <c:v>2434</c:v>
                </c:pt>
                <c:pt idx="2235">
                  <c:v>2435</c:v>
                </c:pt>
                <c:pt idx="2236">
                  <c:v>2436</c:v>
                </c:pt>
                <c:pt idx="2237">
                  <c:v>2437</c:v>
                </c:pt>
                <c:pt idx="2238">
                  <c:v>2438</c:v>
                </c:pt>
                <c:pt idx="2239">
                  <c:v>2439</c:v>
                </c:pt>
                <c:pt idx="2240">
                  <c:v>2440</c:v>
                </c:pt>
                <c:pt idx="2241">
                  <c:v>2441</c:v>
                </c:pt>
                <c:pt idx="2242">
                  <c:v>2442</c:v>
                </c:pt>
                <c:pt idx="2243">
                  <c:v>2443</c:v>
                </c:pt>
                <c:pt idx="2244">
                  <c:v>2444</c:v>
                </c:pt>
                <c:pt idx="2245">
                  <c:v>2445</c:v>
                </c:pt>
                <c:pt idx="2246">
                  <c:v>2446</c:v>
                </c:pt>
                <c:pt idx="2247">
                  <c:v>2447</c:v>
                </c:pt>
                <c:pt idx="2248">
                  <c:v>2448</c:v>
                </c:pt>
                <c:pt idx="2249">
                  <c:v>2449</c:v>
                </c:pt>
                <c:pt idx="2250">
                  <c:v>2450</c:v>
                </c:pt>
                <c:pt idx="2251">
                  <c:v>2451</c:v>
                </c:pt>
                <c:pt idx="2252">
                  <c:v>2452</c:v>
                </c:pt>
                <c:pt idx="2253">
                  <c:v>2453</c:v>
                </c:pt>
                <c:pt idx="2254">
                  <c:v>2454</c:v>
                </c:pt>
                <c:pt idx="2255">
                  <c:v>2455</c:v>
                </c:pt>
                <c:pt idx="2256">
                  <c:v>2456</c:v>
                </c:pt>
                <c:pt idx="2257">
                  <c:v>2457</c:v>
                </c:pt>
                <c:pt idx="2258">
                  <c:v>2458</c:v>
                </c:pt>
                <c:pt idx="2259">
                  <c:v>2459</c:v>
                </c:pt>
                <c:pt idx="2260">
                  <c:v>2460</c:v>
                </c:pt>
                <c:pt idx="2261">
                  <c:v>2461</c:v>
                </c:pt>
                <c:pt idx="2262">
                  <c:v>2462</c:v>
                </c:pt>
                <c:pt idx="2263">
                  <c:v>2463</c:v>
                </c:pt>
                <c:pt idx="2264">
                  <c:v>2464</c:v>
                </c:pt>
                <c:pt idx="2265">
                  <c:v>2465</c:v>
                </c:pt>
                <c:pt idx="2266">
                  <c:v>2466</c:v>
                </c:pt>
                <c:pt idx="2267">
                  <c:v>2467</c:v>
                </c:pt>
                <c:pt idx="2268">
                  <c:v>2468</c:v>
                </c:pt>
                <c:pt idx="2269">
                  <c:v>2469</c:v>
                </c:pt>
                <c:pt idx="2270">
                  <c:v>2470</c:v>
                </c:pt>
                <c:pt idx="2271">
                  <c:v>2471</c:v>
                </c:pt>
                <c:pt idx="2272">
                  <c:v>2472</c:v>
                </c:pt>
                <c:pt idx="2273">
                  <c:v>2473</c:v>
                </c:pt>
                <c:pt idx="2274">
                  <c:v>2474</c:v>
                </c:pt>
                <c:pt idx="2275">
                  <c:v>2475</c:v>
                </c:pt>
                <c:pt idx="2276">
                  <c:v>2476</c:v>
                </c:pt>
                <c:pt idx="2277">
                  <c:v>2477</c:v>
                </c:pt>
                <c:pt idx="2278">
                  <c:v>2478</c:v>
                </c:pt>
                <c:pt idx="2279">
                  <c:v>2479</c:v>
                </c:pt>
                <c:pt idx="2280">
                  <c:v>2480</c:v>
                </c:pt>
                <c:pt idx="2281">
                  <c:v>2481</c:v>
                </c:pt>
                <c:pt idx="2282">
                  <c:v>2482</c:v>
                </c:pt>
                <c:pt idx="2283">
                  <c:v>2483</c:v>
                </c:pt>
                <c:pt idx="2284">
                  <c:v>2484</c:v>
                </c:pt>
                <c:pt idx="2285">
                  <c:v>2485</c:v>
                </c:pt>
                <c:pt idx="2286">
                  <c:v>2486</c:v>
                </c:pt>
                <c:pt idx="2287">
                  <c:v>2487</c:v>
                </c:pt>
                <c:pt idx="2288">
                  <c:v>2488</c:v>
                </c:pt>
                <c:pt idx="2289">
                  <c:v>2489</c:v>
                </c:pt>
                <c:pt idx="2290">
                  <c:v>2490</c:v>
                </c:pt>
                <c:pt idx="2291">
                  <c:v>2491</c:v>
                </c:pt>
                <c:pt idx="2292">
                  <c:v>2492</c:v>
                </c:pt>
                <c:pt idx="2293">
                  <c:v>2493</c:v>
                </c:pt>
                <c:pt idx="2294">
                  <c:v>2494</c:v>
                </c:pt>
                <c:pt idx="2295">
                  <c:v>2495</c:v>
                </c:pt>
                <c:pt idx="2296">
                  <c:v>2496</c:v>
                </c:pt>
                <c:pt idx="2297">
                  <c:v>2497</c:v>
                </c:pt>
                <c:pt idx="2298">
                  <c:v>2498</c:v>
                </c:pt>
                <c:pt idx="2299">
                  <c:v>2499</c:v>
                </c:pt>
                <c:pt idx="2300">
                  <c:v>2500</c:v>
                </c:pt>
                <c:pt idx="2301">
                  <c:v>2501</c:v>
                </c:pt>
                <c:pt idx="2302">
                  <c:v>2502</c:v>
                </c:pt>
                <c:pt idx="2303">
                  <c:v>2503</c:v>
                </c:pt>
                <c:pt idx="2304">
                  <c:v>2504</c:v>
                </c:pt>
                <c:pt idx="2305">
                  <c:v>2505</c:v>
                </c:pt>
                <c:pt idx="2306">
                  <c:v>2506</c:v>
                </c:pt>
                <c:pt idx="2307">
                  <c:v>2507</c:v>
                </c:pt>
                <c:pt idx="2308">
                  <c:v>2508</c:v>
                </c:pt>
                <c:pt idx="2309">
                  <c:v>2509</c:v>
                </c:pt>
                <c:pt idx="2310">
                  <c:v>2510</c:v>
                </c:pt>
                <c:pt idx="2311">
                  <c:v>2511</c:v>
                </c:pt>
                <c:pt idx="2312">
                  <c:v>2512</c:v>
                </c:pt>
                <c:pt idx="2313">
                  <c:v>2513</c:v>
                </c:pt>
                <c:pt idx="2314">
                  <c:v>2514</c:v>
                </c:pt>
                <c:pt idx="2315">
                  <c:v>2515</c:v>
                </c:pt>
                <c:pt idx="2316">
                  <c:v>2516</c:v>
                </c:pt>
                <c:pt idx="2317">
                  <c:v>2517</c:v>
                </c:pt>
                <c:pt idx="2318">
                  <c:v>2518</c:v>
                </c:pt>
                <c:pt idx="2319">
                  <c:v>2519</c:v>
                </c:pt>
                <c:pt idx="2320">
                  <c:v>2520</c:v>
                </c:pt>
                <c:pt idx="2321">
                  <c:v>2521</c:v>
                </c:pt>
                <c:pt idx="2322">
                  <c:v>2522</c:v>
                </c:pt>
                <c:pt idx="2323">
                  <c:v>2523</c:v>
                </c:pt>
                <c:pt idx="2324">
                  <c:v>2524</c:v>
                </c:pt>
                <c:pt idx="2325">
                  <c:v>2525</c:v>
                </c:pt>
                <c:pt idx="2326">
                  <c:v>2526</c:v>
                </c:pt>
                <c:pt idx="2327">
                  <c:v>2527</c:v>
                </c:pt>
                <c:pt idx="2328">
                  <c:v>2528</c:v>
                </c:pt>
                <c:pt idx="2329">
                  <c:v>2529</c:v>
                </c:pt>
                <c:pt idx="2330">
                  <c:v>2530</c:v>
                </c:pt>
                <c:pt idx="2331">
                  <c:v>2531</c:v>
                </c:pt>
                <c:pt idx="2332">
                  <c:v>2532</c:v>
                </c:pt>
                <c:pt idx="2333">
                  <c:v>2533</c:v>
                </c:pt>
                <c:pt idx="2334">
                  <c:v>2534</c:v>
                </c:pt>
                <c:pt idx="2335">
                  <c:v>2535</c:v>
                </c:pt>
                <c:pt idx="2336">
                  <c:v>2536</c:v>
                </c:pt>
                <c:pt idx="2337">
                  <c:v>2537</c:v>
                </c:pt>
                <c:pt idx="2338">
                  <c:v>2538</c:v>
                </c:pt>
                <c:pt idx="2339">
                  <c:v>2539</c:v>
                </c:pt>
                <c:pt idx="2340">
                  <c:v>2540</c:v>
                </c:pt>
                <c:pt idx="2341">
                  <c:v>2541</c:v>
                </c:pt>
                <c:pt idx="2342">
                  <c:v>2542</c:v>
                </c:pt>
                <c:pt idx="2343">
                  <c:v>2543</c:v>
                </c:pt>
                <c:pt idx="2344">
                  <c:v>2544</c:v>
                </c:pt>
                <c:pt idx="2345">
                  <c:v>2545</c:v>
                </c:pt>
                <c:pt idx="2346">
                  <c:v>2546</c:v>
                </c:pt>
                <c:pt idx="2347">
                  <c:v>2547</c:v>
                </c:pt>
                <c:pt idx="2348">
                  <c:v>2548</c:v>
                </c:pt>
                <c:pt idx="2349">
                  <c:v>2549</c:v>
                </c:pt>
                <c:pt idx="2350">
                  <c:v>2550</c:v>
                </c:pt>
                <c:pt idx="2351">
                  <c:v>2551</c:v>
                </c:pt>
                <c:pt idx="2352">
                  <c:v>2552</c:v>
                </c:pt>
                <c:pt idx="2353">
                  <c:v>2553</c:v>
                </c:pt>
                <c:pt idx="2354">
                  <c:v>2554</c:v>
                </c:pt>
                <c:pt idx="2355">
                  <c:v>2555</c:v>
                </c:pt>
                <c:pt idx="2356">
                  <c:v>2556</c:v>
                </c:pt>
                <c:pt idx="2357">
                  <c:v>2557</c:v>
                </c:pt>
                <c:pt idx="2358">
                  <c:v>2558</c:v>
                </c:pt>
                <c:pt idx="2359">
                  <c:v>2559</c:v>
                </c:pt>
                <c:pt idx="2360">
                  <c:v>2560</c:v>
                </c:pt>
                <c:pt idx="2361">
                  <c:v>2561</c:v>
                </c:pt>
                <c:pt idx="2362">
                  <c:v>2562</c:v>
                </c:pt>
                <c:pt idx="2363">
                  <c:v>2563</c:v>
                </c:pt>
                <c:pt idx="2364">
                  <c:v>2564</c:v>
                </c:pt>
                <c:pt idx="2365">
                  <c:v>2565</c:v>
                </c:pt>
                <c:pt idx="2366">
                  <c:v>2566</c:v>
                </c:pt>
                <c:pt idx="2367">
                  <c:v>2567</c:v>
                </c:pt>
                <c:pt idx="2368">
                  <c:v>2568</c:v>
                </c:pt>
                <c:pt idx="2369">
                  <c:v>2569</c:v>
                </c:pt>
                <c:pt idx="2370">
                  <c:v>2570</c:v>
                </c:pt>
                <c:pt idx="2371">
                  <c:v>2571</c:v>
                </c:pt>
                <c:pt idx="2372">
                  <c:v>2572</c:v>
                </c:pt>
                <c:pt idx="2373">
                  <c:v>2573</c:v>
                </c:pt>
                <c:pt idx="2374">
                  <c:v>2574</c:v>
                </c:pt>
                <c:pt idx="2375">
                  <c:v>2575</c:v>
                </c:pt>
                <c:pt idx="2376">
                  <c:v>2576</c:v>
                </c:pt>
                <c:pt idx="2377">
                  <c:v>2577</c:v>
                </c:pt>
                <c:pt idx="2378">
                  <c:v>2578</c:v>
                </c:pt>
                <c:pt idx="2379">
                  <c:v>2579</c:v>
                </c:pt>
                <c:pt idx="2380">
                  <c:v>2580</c:v>
                </c:pt>
                <c:pt idx="2381">
                  <c:v>2581</c:v>
                </c:pt>
                <c:pt idx="2382">
                  <c:v>2582</c:v>
                </c:pt>
                <c:pt idx="2383">
                  <c:v>2583</c:v>
                </c:pt>
                <c:pt idx="2384">
                  <c:v>2584</c:v>
                </c:pt>
                <c:pt idx="2385">
                  <c:v>2585</c:v>
                </c:pt>
                <c:pt idx="2386">
                  <c:v>2586</c:v>
                </c:pt>
                <c:pt idx="2387">
                  <c:v>2587</c:v>
                </c:pt>
                <c:pt idx="2388">
                  <c:v>2588</c:v>
                </c:pt>
                <c:pt idx="2389">
                  <c:v>2589</c:v>
                </c:pt>
                <c:pt idx="2390">
                  <c:v>2590</c:v>
                </c:pt>
                <c:pt idx="2391">
                  <c:v>2591</c:v>
                </c:pt>
                <c:pt idx="2392">
                  <c:v>2592</c:v>
                </c:pt>
                <c:pt idx="2393">
                  <c:v>2593</c:v>
                </c:pt>
                <c:pt idx="2394">
                  <c:v>2594</c:v>
                </c:pt>
                <c:pt idx="2395">
                  <c:v>2595</c:v>
                </c:pt>
                <c:pt idx="2396">
                  <c:v>2596</c:v>
                </c:pt>
                <c:pt idx="2397">
                  <c:v>2597</c:v>
                </c:pt>
                <c:pt idx="2398">
                  <c:v>2598</c:v>
                </c:pt>
                <c:pt idx="2399">
                  <c:v>2599</c:v>
                </c:pt>
                <c:pt idx="2400">
                  <c:v>2600</c:v>
                </c:pt>
                <c:pt idx="2401">
                  <c:v>2601</c:v>
                </c:pt>
                <c:pt idx="2402">
                  <c:v>2602</c:v>
                </c:pt>
                <c:pt idx="2403">
                  <c:v>2603</c:v>
                </c:pt>
                <c:pt idx="2404">
                  <c:v>2604</c:v>
                </c:pt>
                <c:pt idx="2405">
                  <c:v>2605</c:v>
                </c:pt>
                <c:pt idx="2406">
                  <c:v>2606</c:v>
                </c:pt>
                <c:pt idx="2407">
                  <c:v>2607</c:v>
                </c:pt>
                <c:pt idx="2408">
                  <c:v>2608</c:v>
                </c:pt>
                <c:pt idx="2409">
                  <c:v>2609</c:v>
                </c:pt>
                <c:pt idx="2410">
                  <c:v>2610</c:v>
                </c:pt>
                <c:pt idx="2411">
                  <c:v>2611</c:v>
                </c:pt>
                <c:pt idx="2412">
                  <c:v>2612</c:v>
                </c:pt>
                <c:pt idx="2413">
                  <c:v>2613</c:v>
                </c:pt>
                <c:pt idx="2414">
                  <c:v>2614</c:v>
                </c:pt>
                <c:pt idx="2415">
                  <c:v>2615</c:v>
                </c:pt>
                <c:pt idx="2416">
                  <c:v>2616</c:v>
                </c:pt>
                <c:pt idx="2417">
                  <c:v>2617</c:v>
                </c:pt>
                <c:pt idx="2418">
                  <c:v>2618</c:v>
                </c:pt>
                <c:pt idx="2419">
                  <c:v>2619</c:v>
                </c:pt>
                <c:pt idx="2420">
                  <c:v>2620</c:v>
                </c:pt>
                <c:pt idx="2421">
                  <c:v>2621</c:v>
                </c:pt>
                <c:pt idx="2422">
                  <c:v>2622</c:v>
                </c:pt>
                <c:pt idx="2423">
                  <c:v>2623</c:v>
                </c:pt>
                <c:pt idx="2424">
                  <c:v>2624</c:v>
                </c:pt>
                <c:pt idx="2425">
                  <c:v>2625</c:v>
                </c:pt>
                <c:pt idx="2426">
                  <c:v>2626</c:v>
                </c:pt>
                <c:pt idx="2427">
                  <c:v>2627</c:v>
                </c:pt>
                <c:pt idx="2428">
                  <c:v>2628</c:v>
                </c:pt>
                <c:pt idx="2429">
                  <c:v>2629</c:v>
                </c:pt>
                <c:pt idx="2430">
                  <c:v>2630</c:v>
                </c:pt>
                <c:pt idx="2431">
                  <c:v>2631</c:v>
                </c:pt>
                <c:pt idx="2432">
                  <c:v>2632</c:v>
                </c:pt>
                <c:pt idx="2433">
                  <c:v>2633</c:v>
                </c:pt>
                <c:pt idx="2434">
                  <c:v>2634</c:v>
                </c:pt>
                <c:pt idx="2435">
                  <c:v>2635</c:v>
                </c:pt>
                <c:pt idx="2436">
                  <c:v>2636</c:v>
                </c:pt>
                <c:pt idx="2437">
                  <c:v>2637</c:v>
                </c:pt>
                <c:pt idx="2438">
                  <c:v>2638</c:v>
                </c:pt>
                <c:pt idx="2439">
                  <c:v>2639</c:v>
                </c:pt>
                <c:pt idx="2440">
                  <c:v>2640</c:v>
                </c:pt>
                <c:pt idx="2441">
                  <c:v>2641</c:v>
                </c:pt>
                <c:pt idx="2442">
                  <c:v>2642</c:v>
                </c:pt>
                <c:pt idx="2443">
                  <c:v>2643</c:v>
                </c:pt>
                <c:pt idx="2444">
                  <c:v>2644</c:v>
                </c:pt>
                <c:pt idx="2445">
                  <c:v>2645</c:v>
                </c:pt>
                <c:pt idx="2446">
                  <c:v>2646</c:v>
                </c:pt>
                <c:pt idx="2447">
                  <c:v>2647</c:v>
                </c:pt>
                <c:pt idx="2448">
                  <c:v>2648</c:v>
                </c:pt>
                <c:pt idx="2449">
                  <c:v>2649</c:v>
                </c:pt>
                <c:pt idx="2450">
                  <c:v>2650</c:v>
                </c:pt>
                <c:pt idx="2451">
                  <c:v>2651</c:v>
                </c:pt>
                <c:pt idx="2452">
                  <c:v>2652</c:v>
                </c:pt>
                <c:pt idx="2453">
                  <c:v>2653</c:v>
                </c:pt>
                <c:pt idx="2454">
                  <c:v>2654</c:v>
                </c:pt>
                <c:pt idx="2455">
                  <c:v>2655</c:v>
                </c:pt>
                <c:pt idx="2456">
                  <c:v>2656</c:v>
                </c:pt>
                <c:pt idx="2457">
                  <c:v>2657</c:v>
                </c:pt>
                <c:pt idx="2458">
                  <c:v>2658</c:v>
                </c:pt>
                <c:pt idx="2459">
                  <c:v>2659</c:v>
                </c:pt>
                <c:pt idx="2460">
                  <c:v>2660</c:v>
                </c:pt>
                <c:pt idx="2461">
                  <c:v>2661</c:v>
                </c:pt>
                <c:pt idx="2462">
                  <c:v>2662</c:v>
                </c:pt>
                <c:pt idx="2463">
                  <c:v>2663</c:v>
                </c:pt>
                <c:pt idx="2464">
                  <c:v>2664</c:v>
                </c:pt>
                <c:pt idx="2465">
                  <c:v>2665</c:v>
                </c:pt>
                <c:pt idx="2466">
                  <c:v>2666</c:v>
                </c:pt>
                <c:pt idx="2467">
                  <c:v>2667</c:v>
                </c:pt>
                <c:pt idx="2468">
                  <c:v>2668</c:v>
                </c:pt>
                <c:pt idx="2469">
                  <c:v>2669</c:v>
                </c:pt>
                <c:pt idx="2470">
                  <c:v>2670</c:v>
                </c:pt>
                <c:pt idx="2471">
                  <c:v>2671</c:v>
                </c:pt>
                <c:pt idx="2472">
                  <c:v>2672</c:v>
                </c:pt>
                <c:pt idx="2473">
                  <c:v>2673</c:v>
                </c:pt>
                <c:pt idx="2474">
                  <c:v>2674</c:v>
                </c:pt>
                <c:pt idx="2475">
                  <c:v>2675</c:v>
                </c:pt>
                <c:pt idx="2476">
                  <c:v>2676</c:v>
                </c:pt>
                <c:pt idx="2477">
                  <c:v>2677</c:v>
                </c:pt>
                <c:pt idx="2478">
                  <c:v>2678</c:v>
                </c:pt>
                <c:pt idx="2479">
                  <c:v>2679</c:v>
                </c:pt>
                <c:pt idx="2480">
                  <c:v>2680</c:v>
                </c:pt>
                <c:pt idx="2481">
                  <c:v>2681</c:v>
                </c:pt>
                <c:pt idx="2482">
                  <c:v>2682</c:v>
                </c:pt>
                <c:pt idx="2483">
                  <c:v>2683</c:v>
                </c:pt>
                <c:pt idx="2484">
                  <c:v>2684</c:v>
                </c:pt>
                <c:pt idx="2485">
                  <c:v>2685</c:v>
                </c:pt>
                <c:pt idx="2486">
                  <c:v>2686</c:v>
                </c:pt>
                <c:pt idx="2487">
                  <c:v>2687</c:v>
                </c:pt>
                <c:pt idx="2488">
                  <c:v>2688</c:v>
                </c:pt>
                <c:pt idx="2489">
                  <c:v>2689</c:v>
                </c:pt>
                <c:pt idx="2490">
                  <c:v>2690</c:v>
                </c:pt>
                <c:pt idx="2491">
                  <c:v>2691</c:v>
                </c:pt>
                <c:pt idx="2492">
                  <c:v>2692</c:v>
                </c:pt>
                <c:pt idx="2493">
                  <c:v>2693</c:v>
                </c:pt>
                <c:pt idx="2494">
                  <c:v>2694</c:v>
                </c:pt>
                <c:pt idx="2495">
                  <c:v>2695</c:v>
                </c:pt>
                <c:pt idx="2496">
                  <c:v>2696</c:v>
                </c:pt>
                <c:pt idx="2497">
                  <c:v>2697</c:v>
                </c:pt>
                <c:pt idx="2498">
                  <c:v>2698</c:v>
                </c:pt>
                <c:pt idx="2499">
                  <c:v>2699</c:v>
                </c:pt>
                <c:pt idx="2500">
                  <c:v>2700</c:v>
                </c:pt>
                <c:pt idx="2501">
                  <c:v>2701</c:v>
                </c:pt>
                <c:pt idx="2502">
                  <c:v>2702</c:v>
                </c:pt>
                <c:pt idx="2503">
                  <c:v>2703</c:v>
                </c:pt>
                <c:pt idx="2504">
                  <c:v>2704</c:v>
                </c:pt>
                <c:pt idx="2505">
                  <c:v>2705</c:v>
                </c:pt>
                <c:pt idx="2506">
                  <c:v>2706</c:v>
                </c:pt>
                <c:pt idx="2507">
                  <c:v>2707</c:v>
                </c:pt>
                <c:pt idx="2508">
                  <c:v>2708</c:v>
                </c:pt>
                <c:pt idx="2509">
                  <c:v>2709</c:v>
                </c:pt>
                <c:pt idx="2510">
                  <c:v>2710</c:v>
                </c:pt>
                <c:pt idx="2511">
                  <c:v>2711</c:v>
                </c:pt>
                <c:pt idx="2512">
                  <c:v>2712</c:v>
                </c:pt>
                <c:pt idx="2513">
                  <c:v>2713</c:v>
                </c:pt>
                <c:pt idx="2514">
                  <c:v>2714</c:v>
                </c:pt>
                <c:pt idx="2515">
                  <c:v>2715</c:v>
                </c:pt>
                <c:pt idx="2516">
                  <c:v>2716</c:v>
                </c:pt>
                <c:pt idx="2517">
                  <c:v>2717</c:v>
                </c:pt>
                <c:pt idx="2518">
                  <c:v>2718</c:v>
                </c:pt>
                <c:pt idx="2519">
                  <c:v>2719</c:v>
                </c:pt>
                <c:pt idx="2520">
                  <c:v>2720</c:v>
                </c:pt>
                <c:pt idx="2521">
                  <c:v>2721</c:v>
                </c:pt>
                <c:pt idx="2522">
                  <c:v>2722</c:v>
                </c:pt>
                <c:pt idx="2523">
                  <c:v>2723</c:v>
                </c:pt>
                <c:pt idx="2524">
                  <c:v>2724</c:v>
                </c:pt>
                <c:pt idx="2525">
                  <c:v>2725</c:v>
                </c:pt>
                <c:pt idx="2526">
                  <c:v>2726</c:v>
                </c:pt>
                <c:pt idx="2527">
                  <c:v>2727</c:v>
                </c:pt>
                <c:pt idx="2528">
                  <c:v>2728</c:v>
                </c:pt>
                <c:pt idx="2529">
                  <c:v>2729</c:v>
                </c:pt>
                <c:pt idx="2530">
                  <c:v>2730</c:v>
                </c:pt>
                <c:pt idx="2531">
                  <c:v>2731</c:v>
                </c:pt>
                <c:pt idx="2532">
                  <c:v>2732</c:v>
                </c:pt>
                <c:pt idx="2533">
                  <c:v>2733</c:v>
                </c:pt>
                <c:pt idx="2534">
                  <c:v>2734</c:v>
                </c:pt>
                <c:pt idx="2535">
                  <c:v>2735</c:v>
                </c:pt>
                <c:pt idx="2536">
                  <c:v>2736</c:v>
                </c:pt>
                <c:pt idx="2537">
                  <c:v>2737</c:v>
                </c:pt>
                <c:pt idx="2538">
                  <c:v>2738</c:v>
                </c:pt>
                <c:pt idx="2539">
                  <c:v>2739</c:v>
                </c:pt>
                <c:pt idx="2540">
                  <c:v>2740</c:v>
                </c:pt>
                <c:pt idx="2541">
                  <c:v>2741</c:v>
                </c:pt>
                <c:pt idx="2542">
                  <c:v>2742</c:v>
                </c:pt>
                <c:pt idx="2543">
                  <c:v>2743</c:v>
                </c:pt>
                <c:pt idx="2544">
                  <c:v>2744</c:v>
                </c:pt>
                <c:pt idx="2545">
                  <c:v>2745</c:v>
                </c:pt>
                <c:pt idx="2546">
                  <c:v>2746</c:v>
                </c:pt>
                <c:pt idx="2547">
                  <c:v>2747</c:v>
                </c:pt>
                <c:pt idx="2548">
                  <c:v>2748</c:v>
                </c:pt>
                <c:pt idx="2549">
                  <c:v>2749</c:v>
                </c:pt>
                <c:pt idx="2550">
                  <c:v>2750</c:v>
                </c:pt>
                <c:pt idx="2551">
                  <c:v>2751</c:v>
                </c:pt>
                <c:pt idx="2552">
                  <c:v>2752</c:v>
                </c:pt>
                <c:pt idx="2553">
                  <c:v>2753</c:v>
                </c:pt>
                <c:pt idx="2554">
                  <c:v>2754</c:v>
                </c:pt>
                <c:pt idx="2555">
                  <c:v>2755</c:v>
                </c:pt>
                <c:pt idx="2556">
                  <c:v>2756</c:v>
                </c:pt>
                <c:pt idx="2557">
                  <c:v>2757</c:v>
                </c:pt>
                <c:pt idx="2558">
                  <c:v>2758</c:v>
                </c:pt>
                <c:pt idx="2559">
                  <c:v>2759</c:v>
                </c:pt>
                <c:pt idx="2560">
                  <c:v>2760</c:v>
                </c:pt>
                <c:pt idx="2561">
                  <c:v>2761</c:v>
                </c:pt>
                <c:pt idx="2562">
                  <c:v>2762</c:v>
                </c:pt>
                <c:pt idx="2563">
                  <c:v>2763</c:v>
                </c:pt>
                <c:pt idx="2564">
                  <c:v>2764</c:v>
                </c:pt>
                <c:pt idx="2565">
                  <c:v>2765</c:v>
                </c:pt>
                <c:pt idx="2566">
                  <c:v>2766</c:v>
                </c:pt>
                <c:pt idx="2567">
                  <c:v>2767</c:v>
                </c:pt>
                <c:pt idx="2568">
                  <c:v>2768</c:v>
                </c:pt>
                <c:pt idx="2569">
                  <c:v>2769</c:v>
                </c:pt>
                <c:pt idx="2570">
                  <c:v>2770</c:v>
                </c:pt>
                <c:pt idx="2571">
                  <c:v>2771</c:v>
                </c:pt>
                <c:pt idx="2572">
                  <c:v>2772</c:v>
                </c:pt>
                <c:pt idx="2573">
                  <c:v>2773</c:v>
                </c:pt>
                <c:pt idx="2574">
                  <c:v>2774</c:v>
                </c:pt>
                <c:pt idx="2575">
                  <c:v>2775</c:v>
                </c:pt>
                <c:pt idx="2576">
                  <c:v>2776</c:v>
                </c:pt>
                <c:pt idx="2577">
                  <c:v>2777</c:v>
                </c:pt>
                <c:pt idx="2578">
                  <c:v>2778</c:v>
                </c:pt>
                <c:pt idx="2579">
                  <c:v>2779</c:v>
                </c:pt>
                <c:pt idx="2580">
                  <c:v>2780</c:v>
                </c:pt>
                <c:pt idx="2581">
                  <c:v>2781</c:v>
                </c:pt>
                <c:pt idx="2582">
                  <c:v>2782</c:v>
                </c:pt>
                <c:pt idx="2583">
                  <c:v>2783</c:v>
                </c:pt>
                <c:pt idx="2584">
                  <c:v>2784</c:v>
                </c:pt>
                <c:pt idx="2585">
                  <c:v>2785</c:v>
                </c:pt>
                <c:pt idx="2586">
                  <c:v>2786</c:v>
                </c:pt>
                <c:pt idx="2587">
                  <c:v>2787</c:v>
                </c:pt>
                <c:pt idx="2588">
                  <c:v>2788</c:v>
                </c:pt>
                <c:pt idx="2589">
                  <c:v>2789</c:v>
                </c:pt>
                <c:pt idx="2590">
                  <c:v>2790</c:v>
                </c:pt>
                <c:pt idx="2591">
                  <c:v>2791</c:v>
                </c:pt>
                <c:pt idx="2592">
                  <c:v>2792</c:v>
                </c:pt>
                <c:pt idx="2593">
                  <c:v>2793</c:v>
                </c:pt>
                <c:pt idx="2594">
                  <c:v>2794</c:v>
                </c:pt>
                <c:pt idx="2595">
                  <c:v>2795</c:v>
                </c:pt>
                <c:pt idx="2596">
                  <c:v>2796</c:v>
                </c:pt>
                <c:pt idx="2597">
                  <c:v>2797</c:v>
                </c:pt>
                <c:pt idx="2598">
                  <c:v>2798</c:v>
                </c:pt>
                <c:pt idx="2599">
                  <c:v>2799</c:v>
                </c:pt>
                <c:pt idx="2600">
                  <c:v>2800</c:v>
                </c:pt>
                <c:pt idx="2601">
                  <c:v>2801</c:v>
                </c:pt>
                <c:pt idx="2602">
                  <c:v>2802</c:v>
                </c:pt>
                <c:pt idx="2603">
                  <c:v>2803</c:v>
                </c:pt>
                <c:pt idx="2604">
                  <c:v>2804</c:v>
                </c:pt>
                <c:pt idx="2605">
                  <c:v>2805</c:v>
                </c:pt>
                <c:pt idx="2606">
                  <c:v>2806</c:v>
                </c:pt>
                <c:pt idx="2607">
                  <c:v>2807</c:v>
                </c:pt>
                <c:pt idx="2608">
                  <c:v>2808</c:v>
                </c:pt>
                <c:pt idx="2609">
                  <c:v>2809</c:v>
                </c:pt>
                <c:pt idx="2610">
                  <c:v>2810</c:v>
                </c:pt>
                <c:pt idx="2611">
                  <c:v>2811</c:v>
                </c:pt>
                <c:pt idx="2612">
                  <c:v>2812</c:v>
                </c:pt>
                <c:pt idx="2613">
                  <c:v>2813</c:v>
                </c:pt>
                <c:pt idx="2614">
                  <c:v>2814</c:v>
                </c:pt>
                <c:pt idx="2615">
                  <c:v>2815</c:v>
                </c:pt>
                <c:pt idx="2616">
                  <c:v>2816</c:v>
                </c:pt>
                <c:pt idx="2617">
                  <c:v>2817</c:v>
                </c:pt>
                <c:pt idx="2618">
                  <c:v>2818</c:v>
                </c:pt>
                <c:pt idx="2619">
                  <c:v>2819</c:v>
                </c:pt>
                <c:pt idx="2620">
                  <c:v>2820</c:v>
                </c:pt>
                <c:pt idx="2621">
                  <c:v>2821</c:v>
                </c:pt>
                <c:pt idx="2622">
                  <c:v>2822</c:v>
                </c:pt>
                <c:pt idx="2623">
                  <c:v>2823</c:v>
                </c:pt>
                <c:pt idx="2624">
                  <c:v>2824</c:v>
                </c:pt>
                <c:pt idx="2625">
                  <c:v>2825</c:v>
                </c:pt>
                <c:pt idx="2626">
                  <c:v>2826</c:v>
                </c:pt>
                <c:pt idx="2627">
                  <c:v>2827</c:v>
                </c:pt>
                <c:pt idx="2628">
                  <c:v>2828</c:v>
                </c:pt>
                <c:pt idx="2629">
                  <c:v>2829</c:v>
                </c:pt>
                <c:pt idx="2630">
                  <c:v>2830</c:v>
                </c:pt>
                <c:pt idx="2631">
                  <c:v>2831</c:v>
                </c:pt>
                <c:pt idx="2632">
                  <c:v>2832</c:v>
                </c:pt>
                <c:pt idx="2633">
                  <c:v>2833</c:v>
                </c:pt>
                <c:pt idx="2634">
                  <c:v>2834</c:v>
                </c:pt>
                <c:pt idx="2635">
                  <c:v>2835</c:v>
                </c:pt>
                <c:pt idx="2636">
                  <c:v>2836</c:v>
                </c:pt>
                <c:pt idx="2637">
                  <c:v>2837</c:v>
                </c:pt>
                <c:pt idx="2638">
                  <c:v>2838</c:v>
                </c:pt>
                <c:pt idx="2639">
                  <c:v>2839</c:v>
                </c:pt>
                <c:pt idx="2640">
                  <c:v>2840</c:v>
                </c:pt>
                <c:pt idx="2641">
                  <c:v>2841</c:v>
                </c:pt>
                <c:pt idx="2642">
                  <c:v>2842</c:v>
                </c:pt>
                <c:pt idx="2643">
                  <c:v>2843</c:v>
                </c:pt>
                <c:pt idx="2644">
                  <c:v>2844</c:v>
                </c:pt>
                <c:pt idx="2645">
                  <c:v>2845</c:v>
                </c:pt>
                <c:pt idx="2646">
                  <c:v>2846</c:v>
                </c:pt>
                <c:pt idx="2647">
                  <c:v>2847</c:v>
                </c:pt>
                <c:pt idx="2648">
                  <c:v>2848</c:v>
                </c:pt>
                <c:pt idx="2649">
                  <c:v>2849</c:v>
                </c:pt>
                <c:pt idx="2650">
                  <c:v>2850</c:v>
                </c:pt>
                <c:pt idx="2651">
                  <c:v>2851</c:v>
                </c:pt>
                <c:pt idx="2652">
                  <c:v>2852</c:v>
                </c:pt>
                <c:pt idx="2653">
                  <c:v>2853</c:v>
                </c:pt>
                <c:pt idx="2654">
                  <c:v>2854</c:v>
                </c:pt>
                <c:pt idx="2655">
                  <c:v>2855</c:v>
                </c:pt>
                <c:pt idx="2656">
                  <c:v>2856</c:v>
                </c:pt>
                <c:pt idx="2657">
                  <c:v>2857</c:v>
                </c:pt>
                <c:pt idx="2658">
                  <c:v>2858</c:v>
                </c:pt>
                <c:pt idx="2659">
                  <c:v>2859</c:v>
                </c:pt>
                <c:pt idx="2660">
                  <c:v>2860</c:v>
                </c:pt>
                <c:pt idx="2661">
                  <c:v>2861</c:v>
                </c:pt>
                <c:pt idx="2662">
                  <c:v>2862</c:v>
                </c:pt>
                <c:pt idx="2663">
                  <c:v>2863</c:v>
                </c:pt>
                <c:pt idx="2664">
                  <c:v>2864</c:v>
                </c:pt>
                <c:pt idx="2665">
                  <c:v>2865</c:v>
                </c:pt>
                <c:pt idx="2666">
                  <c:v>2866</c:v>
                </c:pt>
                <c:pt idx="2667">
                  <c:v>2867</c:v>
                </c:pt>
                <c:pt idx="2668">
                  <c:v>2868</c:v>
                </c:pt>
                <c:pt idx="2669">
                  <c:v>2869</c:v>
                </c:pt>
                <c:pt idx="2670">
                  <c:v>2870</c:v>
                </c:pt>
                <c:pt idx="2671">
                  <c:v>2871</c:v>
                </c:pt>
                <c:pt idx="2672">
                  <c:v>2872</c:v>
                </c:pt>
                <c:pt idx="2673">
                  <c:v>2873</c:v>
                </c:pt>
                <c:pt idx="2674">
                  <c:v>2874</c:v>
                </c:pt>
                <c:pt idx="2675">
                  <c:v>2875</c:v>
                </c:pt>
                <c:pt idx="2676">
                  <c:v>2876</c:v>
                </c:pt>
                <c:pt idx="2677">
                  <c:v>2877</c:v>
                </c:pt>
                <c:pt idx="2678">
                  <c:v>2878</c:v>
                </c:pt>
                <c:pt idx="2679">
                  <c:v>2879</c:v>
                </c:pt>
                <c:pt idx="2680">
                  <c:v>2880</c:v>
                </c:pt>
                <c:pt idx="2681">
                  <c:v>2881</c:v>
                </c:pt>
                <c:pt idx="2682">
                  <c:v>2882</c:v>
                </c:pt>
                <c:pt idx="2683">
                  <c:v>2883</c:v>
                </c:pt>
                <c:pt idx="2684">
                  <c:v>2884</c:v>
                </c:pt>
                <c:pt idx="2685">
                  <c:v>2885</c:v>
                </c:pt>
                <c:pt idx="2686">
                  <c:v>2886</c:v>
                </c:pt>
                <c:pt idx="2687">
                  <c:v>2887</c:v>
                </c:pt>
                <c:pt idx="2688">
                  <c:v>2888</c:v>
                </c:pt>
                <c:pt idx="2689">
                  <c:v>2889</c:v>
                </c:pt>
                <c:pt idx="2690">
                  <c:v>2890</c:v>
                </c:pt>
                <c:pt idx="2691">
                  <c:v>2891</c:v>
                </c:pt>
                <c:pt idx="2692">
                  <c:v>2892</c:v>
                </c:pt>
                <c:pt idx="2693">
                  <c:v>2893</c:v>
                </c:pt>
                <c:pt idx="2694">
                  <c:v>2894</c:v>
                </c:pt>
                <c:pt idx="2695">
                  <c:v>2895</c:v>
                </c:pt>
                <c:pt idx="2696">
                  <c:v>2896</c:v>
                </c:pt>
                <c:pt idx="2697">
                  <c:v>2897</c:v>
                </c:pt>
                <c:pt idx="2698">
                  <c:v>2898</c:v>
                </c:pt>
                <c:pt idx="2699">
                  <c:v>2899</c:v>
                </c:pt>
                <c:pt idx="2700">
                  <c:v>2900</c:v>
                </c:pt>
                <c:pt idx="2701">
                  <c:v>2901</c:v>
                </c:pt>
                <c:pt idx="2702">
                  <c:v>2902</c:v>
                </c:pt>
                <c:pt idx="2703">
                  <c:v>2903</c:v>
                </c:pt>
                <c:pt idx="2704">
                  <c:v>2904</c:v>
                </c:pt>
                <c:pt idx="2705">
                  <c:v>2905</c:v>
                </c:pt>
                <c:pt idx="2706">
                  <c:v>2906</c:v>
                </c:pt>
                <c:pt idx="2707">
                  <c:v>2907</c:v>
                </c:pt>
                <c:pt idx="2708">
                  <c:v>2908</c:v>
                </c:pt>
                <c:pt idx="2709">
                  <c:v>2909</c:v>
                </c:pt>
                <c:pt idx="2710">
                  <c:v>2910</c:v>
                </c:pt>
                <c:pt idx="2711">
                  <c:v>2911</c:v>
                </c:pt>
                <c:pt idx="2712">
                  <c:v>2912</c:v>
                </c:pt>
                <c:pt idx="2713">
                  <c:v>2913</c:v>
                </c:pt>
                <c:pt idx="2714">
                  <c:v>2914</c:v>
                </c:pt>
                <c:pt idx="2715">
                  <c:v>2915</c:v>
                </c:pt>
                <c:pt idx="2716">
                  <c:v>2916</c:v>
                </c:pt>
                <c:pt idx="2717">
                  <c:v>2917</c:v>
                </c:pt>
                <c:pt idx="2718">
                  <c:v>2918</c:v>
                </c:pt>
                <c:pt idx="2719">
                  <c:v>2919</c:v>
                </c:pt>
                <c:pt idx="2720">
                  <c:v>2920</c:v>
                </c:pt>
                <c:pt idx="2721">
                  <c:v>2921</c:v>
                </c:pt>
                <c:pt idx="2722">
                  <c:v>2922</c:v>
                </c:pt>
                <c:pt idx="2723">
                  <c:v>2923</c:v>
                </c:pt>
                <c:pt idx="2724">
                  <c:v>2924</c:v>
                </c:pt>
                <c:pt idx="2725">
                  <c:v>2925</c:v>
                </c:pt>
                <c:pt idx="2726">
                  <c:v>2926</c:v>
                </c:pt>
                <c:pt idx="2727">
                  <c:v>2927</c:v>
                </c:pt>
                <c:pt idx="2728">
                  <c:v>2928</c:v>
                </c:pt>
                <c:pt idx="2729">
                  <c:v>2929</c:v>
                </c:pt>
                <c:pt idx="2730">
                  <c:v>2930</c:v>
                </c:pt>
                <c:pt idx="2731">
                  <c:v>2931</c:v>
                </c:pt>
                <c:pt idx="2732">
                  <c:v>2932</c:v>
                </c:pt>
                <c:pt idx="2733">
                  <c:v>2933</c:v>
                </c:pt>
                <c:pt idx="2734">
                  <c:v>2934</c:v>
                </c:pt>
                <c:pt idx="2735">
                  <c:v>2935</c:v>
                </c:pt>
                <c:pt idx="2736">
                  <c:v>2936</c:v>
                </c:pt>
                <c:pt idx="2737">
                  <c:v>2937</c:v>
                </c:pt>
                <c:pt idx="2738">
                  <c:v>2938</c:v>
                </c:pt>
                <c:pt idx="2739">
                  <c:v>2939</c:v>
                </c:pt>
                <c:pt idx="2740">
                  <c:v>2940</c:v>
                </c:pt>
                <c:pt idx="2741">
                  <c:v>2941</c:v>
                </c:pt>
                <c:pt idx="2742">
                  <c:v>2942</c:v>
                </c:pt>
                <c:pt idx="2743">
                  <c:v>2943</c:v>
                </c:pt>
                <c:pt idx="2744">
                  <c:v>2944</c:v>
                </c:pt>
                <c:pt idx="2745">
                  <c:v>2945</c:v>
                </c:pt>
                <c:pt idx="2746">
                  <c:v>2946</c:v>
                </c:pt>
                <c:pt idx="2747">
                  <c:v>2947</c:v>
                </c:pt>
                <c:pt idx="2748">
                  <c:v>2948</c:v>
                </c:pt>
                <c:pt idx="2749">
                  <c:v>2949</c:v>
                </c:pt>
                <c:pt idx="2750">
                  <c:v>2950</c:v>
                </c:pt>
                <c:pt idx="2751">
                  <c:v>2951</c:v>
                </c:pt>
                <c:pt idx="2752">
                  <c:v>2952</c:v>
                </c:pt>
                <c:pt idx="2753">
                  <c:v>2953</c:v>
                </c:pt>
                <c:pt idx="2754">
                  <c:v>2954</c:v>
                </c:pt>
                <c:pt idx="2755">
                  <c:v>2955</c:v>
                </c:pt>
                <c:pt idx="2756">
                  <c:v>2956</c:v>
                </c:pt>
                <c:pt idx="2757">
                  <c:v>2957</c:v>
                </c:pt>
                <c:pt idx="2758">
                  <c:v>2958</c:v>
                </c:pt>
                <c:pt idx="2759">
                  <c:v>2959</c:v>
                </c:pt>
                <c:pt idx="2760">
                  <c:v>2960</c:v>
                </c:pt>
                <c:pt idx="2761">
                  <c:v>2961</c:v>
                </c:pt>
                <c:pt idx="2762">
                  <c:v>2962</c:v>
                </c:pt>
                <c:pt idx="2763">
                  <c:v>2963</c:v>
                </c:pt>
                <c:pt idx="2764">
                  <c:v>2964</c:v>
                </c:pt>
                <c:pt idx="2765">
                  <c:v>2965</c:v>
                </c:pt>
                <c:pt idx="2766">
                  <c:v>2966</c:v>
                </c:pt>
                <c:pt idx="2767">
                  <c:v>2967</c:v>
                </c:pt>
                <c:pt idx="2768">
                  <c:v>2968</c:v>
                </c:pt>
                <c:pt idx="2769">
                  <c:v>2969</c:v>
                </c:pt>
                <c:pt idx="2770">
                  <c:v>2970</c:v>
                </c:pt>
                <c:pt idx="2771">
                  <c:v>2971</c:v>
                </c:pt>
                <c:pt idx="2772">
                  <c:v>2972</c:v>
                </c:pt>
                <c:pt idx="2773">
                  <c:v>2973</c:v>
                </c:pt>
                <c:pt idx="2774">
                  <c:v>2974</c:v>
                </c:pt>
                <c:pt idx="2775">
                  <c:v>2975</c:v>
                </c:pt>
                <c:pt idx="2776">
                  <c:v>2976</c:v>
                </c:pt>
                <c:pt idx="2777">
                  <c:v>2977</c:v>
                </c:pt>
                <c:pt idx="2778">
                  <c:v>2978</c:v>
                </c:pt>
                <c:pt idx="2779">
                  <c:v>2979</c:v>
                </c:pt>
                <c:pt idx="2780">
                  <c:v>2980</c:v>
                </c:pt>
                <c:pt idx="2781">
                  <c:v>2981</c:v>
                </c:pt>
                <c:pt idx="2782">
                  <c:v>2982</c:v>
                </c:pt>
                <c:pt idx="2783">
                  <c:v>2983</c:v>
                </c:pt>
                <c:pt idx="2784">
                  <c:v>2984</c:v>
                </c:pt>
                <c:pt idx="2785">
                  <c:v>2985</c:v>
                </c:pt>
                <c:pt idx="2786">
                  <c:v>2986</c:v>
                </c:pt>
                <c:pt idx="2787">
                  <c:v>2987</c:v>
                </c:pt>
                <c:pt idx="2788">
                  <c:v>2988</c:v>
                </c:pt>
                <c:pt idx="2789">
                  <c:v>2989</c:v>
                </c:pt>
                <c:pt idx="2790">
                  <c:v>2990</c:v>
                </c:pt>
                <c:pt idx="2791">
                  <c:v>2991</c:v>
                </c:pt>
                <c:pt idx="2792">
                  <c:v>2992</c:v>
                </c:pt>
                <c:pt idx="2793">
                  <c:v>2993</c:v>
                </c:pt>
                <c:pt idx="2794">
                  <c:v>2994</c:v>
                </c:pt>
                <c:pt idx="2795">
                  <c:v>2995</c:v>
                </c:pt>
                <c:pt idx="2796">
                  <c:v>2996</c:v>
                </c:pt>
                <c:pt idx="2797">
                  <c:v>2997</c:v>
                </c:pt>
                <c:pt idx="2798">
                  <c:v>2998</c:v>
                </c:pt>
                <c:pt idx="2799">
                  <c:v>2999</c:v>
                </c:pt>
                <c:pt idx="2800">
                  <c:v>3000</c:v>
                </c:pt>
                <c:pt idx="2801">
                  <c:v>3001</c:v>
                </c:pt>
                <c:pt idx="2802">
                  <c:v>3002</c:v>
                </c:pt>
                <c:pt idx="2803">
                  <c:v>3003</c:v>
                </c:pt>
                <c:pt idx="2804">
                  <c:v>3004</c:v>
                </c:pt>
                <c:pt idx="2805">
                  <c:v>3005</c:v>
                </c:pt>
                <c:pt idx="2806">
                  <c:v>3006</c:v>
                </c:pt>
                <c:pt idx="2807">
                  <c:v>3007</c:v>
                </c:pt>
                <c:pt idx="2808">
                  <c:v>3008</c:v>
                </c:pt>
                <c:pt idx="2809">
                  <c:v>3009</c:v>
                </c:pt>
                <c:pt idx="2810">
                  <c:v>3010</c:v>
                </c:pt>
                <c:pt idx="2811">
                  <c:v>3011</c:v>
                </c:pt>
                <c:pt idx="2812">
                  <c:v>3012</c:v>
                </c:pt>
                <c:pt idx="2813">
                  <c:v>3013</c:v>
                </c:pt>
                <c:pt idx="2814">
                  <c:v>3014</c:v>
                </c:pt>
                <c:pt idx="2815">
                  <c:v>3015</c:v>
                </c:pt>
                <c:pt idx="2816">
                  <c:v>3016</c:v>
                </c:pt>
                <c:pt idx="2817">
                  <c:v>3017</c:v>
                </c:pt>
                <c:pt idx="2818">
                  <c:v>3018</c:v>
                </c:pt>
                <c:pt idx="2819">
                  <c:v>3019</c:v>
                </c:pt>
                <c:pt idx="2820">
                  <c:v>3020</c:v>
                </c:pt>
                <c:pt idx="2821">
                  <c:v>3021</c:v>
                </c:pt>
                <c:pt idx="2822">
                  <c:v>3022</c:v>
                </c:pt>
                <c:pt idx="2823">
                  <c:v>3023</c:v>
                </c:pt>
                <c:pt idx="2824">
                  <c:v>3024</c:v>
                </c:pt>
                <c:pt idx="2825">
                  <c:v>3025</c:v>
                </c:pt>
                <c:pt idx="2826">
                  <c:v>3026</c:v>
                </c:pt>
                <c:pt idx="2827">
                  <c:v>3027</c:v>
                </c:pt>
                <c:pt idx="2828">
                  <c:v>3028</c:v>
                </c:pt>
                <c:pt idx="2829">
                  <c:v>3029</c:v>
                </c:pt>
                <c:pt idx="2830">
                  <c:v>3030</c:v>
                </c:pt>
                <c:pt idx="2831">
                  <c:v>3031</c:v>
                </c:pt>
                <c:pt idx="2832">
                  <c:v>3032</c:v>
                </c:pt>
                <c:pt idx="2833">
                  <c:v>3033</c:v>
                </c:pt>
                <c:pt idx="2834">
                  <c:v>3034</c:v>
                </c:pt>
                <c:pt idx="2835">
                  <c:v>3035</c:v>
                </c:pt>
                <c:pt idx="2836">
                  <c:v>3036</c:v>
                </c:pt>
                <c:pt idx="2837">
                  <c:v>3037</c:v>
                </c:pt>
                <c:pt idx="2838">
                  <c:v>3038</c:v>
                </c:pt>
                <c:pt idx="2839">
                  <c:v>3039</c:v>
                </c:pt>
                <c:pt idx="2840">
                  <c:v>3040</c:v>
                </c:pt>
                <c:pt idx="2841">
                  <c:v>3041</c:v>
                </c:pt>
                <c:pt idx="2842">
                  <c:v>3042</c:v>
                </c:pt>
                <c:pt idx="2843">
                  <c:v>3043</c:v>
                </c:pt>
                <c:pt idx="2844">
                  <c:v>3044</c:v>
                </c:pt>
                <c:pt idx="2845">
                  <c:v>3045</c:v>
                </c:pt>
                <c:pt idx="2846">
                  <c:v>3046</c:v>
                </c:pt>
                <c:pt idx="2847">
                  <c:v>3047</c:v>
                </c:pt>
                <c:pt idx="2848">
                  <c:v>3048</c:v>
                </c:pt>
                <c:pt idx="2849">
                  <c:v>3049</c:v>
                </c:pt>
                <c:pt idx="2850">
                  <c:v>3050</c:v>
                </c:pt>
                <c:pt idx="2851">
                  <c:v>3051</c:v>
                </c:pt>
                <c:pt idx="2852">
                  <c:v>3052</c:v>
                </c:pt>
                <c:pt idx="2853">
                  <c:v>3053</c:v>
                </c:pt>
                <c:pt idx="2854">
                  <c:v>3054</c:v>
                </c:pt>
                <c:pt idx="2855">
                  <c:v>3055</c:v>
                </c:pt>
                <c:pt idx="2856">
                  <c:v>3056</c:v>
                </c:pt>
                <c:pt idx="2857">
                  <c:v>3057</c:v>
                </c:pt>
                <c:pt idx="2858">
                  <c:v>3058</c:v>
                </c:pt>
                <c:pt idx="2859">
                  <c:v>3059</c:v>
                </c:pt>
                <c:pt idx="2860">
                  <c:v>3060</c:v>
                </c:pt>
                <c:pt idx="2861">
                  <c:v>3061</c:v>
                </c:pt>
                <c:pt idx="2862">
                  <c:v>3062</c:v>
                </c:pt>
                <c:pt idx="2863">
                  <c:v>3063</c:v>
                </c:pt>
                <c:pt idx="2864">
                  <c:v>3064</c:v>
                </c:pt>
                <c:pt idx="2865">
                  <c:v>3065</c:v>
                </c:pt>
                <c:pt idx="2866">
                  <c:v>3066</c:v>
                </c:pt>
                <c:pt idx="2867">
                  <c:v>3067</c:v>
                </c:pt>
                <c:pt idx="2868">
                  <c:v>3068</c:v>
                </c:pt>
                <c:pt idx="2869">
                  <c:v>3069</c:v>
                </c:pt>
                <c:pt idx="2870">
                  <c:v>3070</c:v>
                </c:pt>
                <c:pt idx="2871">
                  <c:v>3071</c:v>
                </c:pt>
                <c:pt idx="2872">
                  <c:v>3072</c:v>
                </c:pt>
                <c:pt idx="2873">
                  <c:v>3073</c:v>
                </c:pt>
                <c:pt idx="2874">
                  <c:v>3074</c:v>
                </c:pt>
                <c:pt idx="2875">
                  <c:v>3075</c:v>
                </c:pt>
                <c:pt idx="2876">
                  <c:v>3076</c:v>
                </c:pt>
                <c:pt idx="2877">
                  <c:v>3077</c:v>
                </c:pt>
                <c:pt idx="2878">
                  <c:v>3078</c:v>
                </c:pt>
                <c:pt idx="2879">
                  <c:v>3079</c:v>
                </c:pt>
                <c:pt idx="2880">
                  <c:v>3080</c:v>
                </c:pt>
                <c:pt idx="2881">
                  <c:v>3081</c:v>
                </c:pt>
                <c:pt idx="2882">
                  <c:v>3082</c:v>
                </c:pt>
                <c:pt idx="2883">
                  <c:v>3083</c:v>
                </c:pt>
                <c:pt idx="2884">
                  <c:v>3084</c:v>
                </c:pt>
                <c:pt idx="2885">
                  <c:v>3085</c:v>
                </c:pt>
                <c:pt idx="2886">
                  <c:v>3086</c:v>
                </c:pt>
                <c:pt idx="2887">
                  <c:v>3087</c:v>
                </c:pt>
                <c:pt idx="2888">
                  <c:v>3088</c:v>
                </c:pt>
                <c:pt idx="2889">
                  <c:v>3089</c:v>
                </c:pt>
                <c:pt idx="2890">
                  <c:v>3090</c:v>
                </c:pt>
                <c:pt idx="2891">
                  <c:v>3091</c:v>
                </c:pt>
                <c:pt idx="2892">
                  <c:v>3092</c:v>
                </c:pt>
                <c:pt idx="2893">
                  <c:v>3093</c:v>
                </c:pt>
                <c:pt idx="2894">
                  <c:v>3094</c:v>
                </c:pt>
                <c:pt idx="2895">
                  <c:v>3095</c:v>
                </c:pt>
                <c:pt idx="2896">
                  <c:v>3096</c:v>
                </c:pt>
                <c:pt idx="2897">
                  <c:v>3097</c:v>
                </c:pt>
                <c:pt idx="2898">
                  <c:v>3098</c:v>
                </c:pt>
                <c:pt idx="2899">
                  <c:v>3099</c:v>
                </c:pt>
                <c:pt idx="2900">
                  <c:v>3100</c:v>
                </c:pt>
                <c:pt idx="2901">
                  <c:v>3101</c:v>
                </c:pt>
                <c:pt idx="2902">
                  <c:v>3102</c:v>
                </c:pt>
                <c:pt idx="2903">
                  <c:v>3103</c:v>
                </c:pt>
                <c:pt idx="2904">
                  <c:v>3104</c:v>
                </c:pt>
                <c:pt idx="2905">
                  <c:v>3105</c:v>
                </c:pt>
                <c:pt idx="2906">
                  <c:v>3106</c:v>
                </c:pt>
                <c:pt idx="2907">
                  <c:v>3107</c:v>
                </c:pt>
                <c:pt idx="2908">
                  <c:v>3108</c:v>
                </c:pt>
                <c:pt idx="2909">
                  <c:v>3109</c:v>
                </c:pt>
                <c:pt idx="2910">
                  <c:v>3110</c:v>
                </c:pt>
                <c:pt idx="2911">
                  <c:v>3111</c:v>
                </c:pt>
                <c:pt idx="2912">
                  <c:v>3112</c:v>
                </c:pt>
                <c:pt idx="2913">
                  <c:v>3113</c:v>
                </c:pt>
                <c:pt idx="2914">
                  <c:v>3114</c:v>
                </c:pt>
                <c:pt idx="2915">
                  <c:v>3115</c:v>
                </c:pt>
                <c:pt idx="2916">
                  <c:v>3116</c:v>
                </c:pt>
                <c:pt idx="2917">
                  <c:v>3117</c:v>
                </c:pt>
                <c:pt idx="2918">
                  <c:v>3118</c:v>
                </c:pt>
                <c:pt idx="2919">
                  <c:v>3119</c:v>
                </c:pt>
                <c:pt idx="2920">
                  <c:v>3120</c:v>
                </c:pt>
                <c:pt idx="2921">
                  <c:v>3121</c:v>
                </c:pt>
                <c:pt idx="2922">
                  <c:v>3122</c:v>
                </c:pt>
                <c:pt idx="2923">
                  <c:v>3123</c:v>
                </c:pt>
                <c:pt idx="2924">
                  <c:v>3124</c:v>
                </c:pt>
                <c:pt idx="2925">
                  <c:v>3125</c:v>
                </c:pt>
                <c:pt idx="2926">
                  <c:v>3126</c:v>
                </c:pt>
                <c:pt idx="2927">
                  <c:v>3127</c:v>
                </c:pt>
                <c:pt idx="2928">
                  <c:v>3128</c:v>
                </c:pt>
                <c:pt idx="2929">
                  <c:v>3129</c:v>
                </c:pt>
                <c:pt idx="2930">
                  <c:v>3130</c:v>
                </c:pt>
                <c:pt idx="2931">
                  <c:v>3131</c:v>
                </c:pt>
                <c:pt idx="2932">
                  <c:v>3132</c:v>
                </c:pt>
                <c:pt idx="2933">
                  <c:v>3133</c:v>
                </c:pt>
                <c:pt idx="2934">
                  <c:v>3134</c:v>
                </c:pt>
                <c:pt idx="2935">
                  <c:v>3135</c:v>
                </c:pt>
                <c:pt idx="2936">
                  <c:v>3136</c:v>
                </c:pt>
                <c:pt idx="2937">
                  <c:v>3137</c:v>
                </c:pt>
                <c:pt idx="2938">
                  <c:v>3138</c:v>
                </c:pt>
                <c:pt idx="2939">
                  <c:v>3139</c:v>
                </c:pt>
                <c:pt idx="2940">
                  <c:v>3140</c:v>
                </c:pt>
                <c:pt idx="2941">
                  <c:v>3141</c:v>
                </c:pt>
                <c:pt idx="2942">
                  <c:v>3142</c:v>
                </c:pt>
                <c:pt idx="2943">
                  <c:v>3143</c:v>
                </c:pt>
                <c:pt idx="2944">
                  <c:v>3144</c:v>
                </c:pt>
                <c:pt idx="2945">
                  <c:v>3145</c:v>
                </c:pt>
                <c:pt idx="2946">
                  <c:v>3146</c:v>
                </c:pt>
                <c:pt idx="2947">
                  <c:v>3147</c:v>
                </c:pt>
                <c:pt idx="2948">
                  <c:v>3148</c:v>
                </c:pt>
                <c:pt idx="2949">
                  <c:v>3149</c:v>
                </c:pt>
                <c:pt idx="2950">
                  <c:v>3150</c:v>
                </c:pt>
                <c:pt idx="2951">
                  <c:v>3151</c:v>
                </c:pt>
                <c:pt idx="2952">
                  <c:v>3152</c:v>
                </c:pt>
                <c:pt idx="2953">
                  <c:v>3153</c:v>
                </c:pt>
                <c:pt idx="2954">
                  <c:v>3154</c:v>
                </c:pt>
                <c:pt idx="2955">
                  <c:v>3155</c:v>
                </c:pt>
                <c:pt idx="2956">
                  <c:v>3156</c:v>
                </c:pt>
                <c:pt idx="2957">
                  <c:v>3157</c:v>
                </c:pt>
                <c:pt idx="2958">
                  <c:v>3158</c:v>
                </c:pt>
                <c:pt idx="2959">
                  <c:v>3159</c:v>
                </c:pt>
                <c:pt idx="2960">
                  <c:v>3160</c:v>
                </c:pt>
                <c:pt idx="2961">
                  <c:v>3161</c:v>
                </c:pt>
                <c:pt idx="2962">
                  <c:v>3162</c:v>
                </c:pt>
                <c:pt idx="2963">
                  <c:v>3163</c:v>
                </c:pt>
                <c:pt idx="2964">
                  <c:v>3164</c:v>
                </c:pt>
                <c:pt idx="2965">
                  <c:v>3165</c:v>
                </c:pt>
                <c:pt idx="2966">
                  <c:v>3166</c:v>
                </c:pt>
                <c:pt idx="2967">
                  <c:v>3167</c:v>
                </c:pt>
                <c:pt idx="2968">
                  <c:v>3168</c:v>
                </c:pt>
                <c:pt idx="2969">
                  <c:v>3169</c:v>
                </c:pt>
                <c:pt idx="2970">
                  <c:v>3170</c:v>
                </c:pt>
                <c:pt idx="2971">
                  <c:v>3171</c:v>
                </c:pt>
                <c:pt idx="2972">
                  <c:v>3172</c:v>
                </c:pt>
                <c:pt idx="2973">
                  <c:v>3173</c:v>
                </c:pt>
                <c:pt idx="2974">
                  <c:v>3174</c:v>
                </c:pt>
                <c:pt idx="2975">
                  <c:v>3175</c:v>
                </c:pt>
                <c:pt idx="2976">
                  <c:v>3176</c:v>
                </c:pt>
                <c:pt idx="2977">
                  <c:v>3177</c:v>
                </c:pt>
                <c:pt idx="2978">
                  <c:v>3178</c:v>
                </c:pt>
                <c:pt idx="2979">
                  <c:v>3179</c:v>
                </c:pt>
                <c:pt idx="2980">
                  <c:v>3180</c:v>
                </c:pt>
                <c:pt idx="2981">
                  <c:v>3181</c:v>
                </c:pt>
                <c:pt idx="2982">
                  <c:v>3182</c:v>
                </c:pt>
                <c:pt idx="2983">
                  <c:v>3183</c:v>
                </c:pt>
                <c:pt idx="2984">
                  <c:v>3184</c:v>
                </c:pt>
                <c:pt idx="2985">
                  <c:v>3185</c:v>
                </c:pt>
                <c:pt idx="2986">
                  <c:v>3186</c:v>
                </c:pt>
                <c:pt idx="2987">
                  <c:v>3187</c:v>
                </c:pt>
                <c:pt idx="2988">
                  <c:v>3188</c:v>
                </c:pt>
                <c:pt idx="2989">
                  <c:v>3189</c:v>
                </c:pt>
                <c:pt idx="2990">
                  <c:v>3190</c:v>
                </c:pt>
                <c:pt idx="2991">
                  <c:v>3191</c:v>
                </c:pt>
                <c:pt idx="2992">
                  <c:v>3192</c:v>
                </c:pt>
                <c:pt idx="2993">
                  <c:v>3193</c:v>
                </c:pt>
                <c:pt idx="2994">
                  <c:v>3194</c:v>
                </c:pt>
                <c:pt idx="2995">
                  <c:v>3195</c:v>
                </c:pt>
                <c:pt idx="2996">
                  <c:v>3196</c:v>
                </c:pt>
                <c:pt idx="2997">
                  <c:v>3197</c:v>
                </c:pt>
                <c:pt idx="2998">
                  <c:v>3198</c:v>
                </c:pt>
                <c:pt idx="2999">
                  <c:v>3199</c:v>
                </c:pt>
                <c:pt idx="3000">
                  <c:v>3200</c:v>
                </c:pt>
                <c:pt idx="3001">
                  <c:v>3201</c:v>
                </c:pt>
                <c:pt idx="3002">
                  <c:v>3202</c:v>
                </c:pt>
                <c:pt idx="3003">
                  <c:v>3203</c:v>
                </c:pt>
                <c:pt idx="3004">
                  <c:v>3204</c:v>
                </c:pt>
                <c:pt idx="3005">
                  <c:v>3205</c:v>
                </c:pt>
                <c:pt idx="3006">
                  <c:v>3206</c:v>
                </c:pt>
                <c:pt idx="3007">
                  <c:v>3207</c:v>
                </c:pt>
                <c:pt idx="3008">
                  <c:v>3208</c:v>
                </c:pt>
                <c:pt idx="3009">
                  <c:v>3209</c:v>
                </c:pt>
                <c:pt idx="3010">
                  <c:v>3210</c:v>
                </c:pt>
                <c:pt idx="3011">
                  <c:v>3211</c:v>
                </c:pt>
                <c:pt idx="3012">
                  <c:v>3212</c:v>
                </c:pt>
                <c:pt idx="3013">
                  <c:v>3213</c:v>
                </c:pt>
                <c:pt idx="3014">
                  <c:v>3214</c:v>
                </c:pt>
                <c:pt idx="3015">
                  <c:v>3215</c:v>
                </c:pt>
                <c:pt idx="3016">
                  <c:v>3216</c:v>
                </c:pt>
                <c:pt idx="3017">
                  <c:v>3217</c:v>
                </c:pt>
                <c:pt idx="3018">
                  <c:v>3218</c:v>
                </c:pt>
                <c:pt idx="3019">
                  <c:v>3219</c:v>
                </c:pt>
                <c:pt idx="3020">
                  <c:v>3220</c:v>
                </c:pt>
                <c:pt idx="3021">
                  <c:v>3221</c:v>
                </c:pt>
                <c:pt idx="3022">
                  <c:v>3222</c:v>
                </c:pt>
                <c:pt idx="3023">
                  <c:v>3223</c:v>
                </c:pt>
                <c:pt idx="3024">
                  <c:v>3224</c:v>
                </c:pt>
                <c:pt idx="3025">
                  <c:v>3225</c:v>
                </c:pt>
                <c:pt idx="3026">
                  <c:v>3226</c:v>
                </c:pt>
                <c:pt idx="3027">
                  <c:v>3227</c:v>
                </c:pt>
                <c:pt idx="3028">
                  <c:v>3228</c:v>
                </c:pt>
                <c:pt idx="3029">
                  <c:v>3229</c:v>
                </c:pt>
                <c:pt idx="3030">
                  <c:v>3230</c:v>
                </c:pt>
                <c:pt idx="3031">
                  <c:v>3231</c:v>
                </c:pt>
                <c:pt idx="3032">
                  <c:v>3232</c:v>
                </c:pt>
                <c:pt idx="3033">
                  <c:v>3233</c:v>
                </c:pt>
                <c:pt idx="3034">
                  <c:v>3234</c:v>
                </c:pt>
                <c:pt idx="3035">
                  <c:v>3235</c:v>
                </c:pt>
                <c:pt idx="3036">
                  <c:v>3236</c:v>
                </c:pt>
                <c:pt idx="3037">
                  <c:v>3237</c:v>
                </c:pt>
                <c:pt idx="3038">
                  <c:v>3238</c:v>
                </c:pt>
                <c:pt idx="3039">
                  <c:v>3239</c:v>
                </c:pt>
                <c:pt idx="3040">
                  <c:v>3240</c:v>
                </c:pt>
                <c:pt idx="3041">
                  <c:v>3241</c:v>
                </c:pt>
                <c:pt idx="3042">
                  <c:v>3242</c:v>
                </c:pt>
                <c:pt idx="3043">
                  <c:v>3243</c:v>
                </c:pt>
                <c:pt idx="3044">
                  <c:v>3244</c:v>
                </c:pt>
                <c:pt idx="3045">
                  <c:v>3245</c:v>
                </c:pt>
                <c:pt idx="3046">
                  <c:v>3246</c:v>
                </c:pt>
                <c:pt idx="3047">
                  <c:v>3247</c:v>
                </c:pt>
                <c:pt idx="3048">
                  <c:v>3248</c:v>
                </c:pt>
                <c:pt idx="3049">
                  <c:v>3249</c:v>
                </c:pt>
                <c:pt idx="3050">
                  <c:v>3250</c:v>
                </c:pt>
                <c:pt idx="3051">
                  <c:v>3251</c:v>
                </c:pt>
                <c:pt idx="3052">
                  <c:v>3252</c:v>
                </c:pt>
                <c:pt idx="3053">
                  <c:v>3253</c:v>
                </c:pt>
                <c:pt idx="3054">
                  <c:v>3254</c:v>
                </c:pt>
                <c:pt idx="3055">
                  <c:v>3255</c:v>
                </c:pt>
                <c:pt idx="3056">
                  <c:v>3256</c:v>
                </c:pt>
                <c:pt idx="3057">
                  <c:v>3257</c:v>
                </c:pt>
                <c:pt idx="3058">
                  <c:v>3258</c:v>
                </c:pt>
                <c:pt idx="3059">
                  <c:v>3259</c:v>
                </c:pt>
                <c:pt idx="3060">
                  <c:v>3260</c:v>
                </c:pt>
                <c:pt idx="3061">
                  <c:v>3261</c:v>
                </c:pt>
                <c:pt idx="3062">
                  <c:v>3262</c:v>
                </c:pt>
                <c:pt idx="3063">
                  <c:v>3263</c:v>
                </c:pt>
                <c:pt idx="3064">
                  <c:v>3264</c:v>
                </c:pt>
                <c:pt idx="3065">
                  <c:v>3265</c:v>
                </c:pt>
                <c:pt idx="3066">
                  <c:v>3266</c:v>
                </c:pt>
                <c:pt idx="3067">
                  <c:v>3267</c:v>
                </c:pt>
                <c:pt idx="3068">
                  <c:v>3268</c:v>
                </c:pt>
                <c:pt idx="3069">
                  <c:v>3269</c:v>
                </c:pt>
                <c:pt idx="3070">
                  <c:v>3270</c:v>
                </c:pt>
                <c:pt idx="3071">
                  <c:v>3271</c:v>
                </c:pt>
                <c:pt idx="3072">
                  <c:v>3272</c:v>
                </c:pt>
                <c:pt idx="3073">
                  <c:v>3273</c:v>
                </c:pt>
                <c:pt idx="3074">
                  <c:v>3274</c:v>
                </c:pt>
                <c:pt idx="3075">
                  <c:v>3275</c:v>
                </c:pt>
                <c:pt idx="3076">
                  <c:v>3276</c:v>
                </c:pt>
                <c:pt idx="3077">
                  <c:v>3277</c:v>
                </c:pt>
                <c:pt idx="3078">
                  <c:v>3278</c:v>
                </c:pt>
                <c:pt idx="3079">
                  <c:v>3279</c:v>
                </c:pt>
                <c:pt idx="3080">
                  <c:v>3280</c:v>
                </c:pt>
                <c:pt idx="3081">
                  <c:v>3281</c:v>
                </c:pt>
                <c:pt idx="3082">
                  <c:v>3282</c:v>
                </c:pt>
                <c:pt idx="3083">
                  <c:v>3283</c:v>
                </c:pt>
                <c:pt idx="3084">
                  <c:v>3284</c:v>
                </c:pt>
                <c:pt idx="3085">
                  <c:v>3285</c:v>
                </c:pt>
                <c:pt idx="3086">
                  <c:v>3286</c:v>
                </c:pt>
                <c:pt idx="3087">
                  <c:v>3287</c:v>
                </c:pt>
                <c:pt idx="3088">
                  <c:v>3288</c:v>
                </c:pt>
                <c:pt idx="3089">
                  <c:v>3289</c:v>
                </c:pt>
                <c:pt idx="3090">
                  <c:v>3290</c:v>
                </c:pt>
                <c:pt idx="3091">
                  <c:v>3291</c:v>
                </c:pt>
                <c:pt idx="3092">
                  <c:v>3292</c:v>
                </c:pt>
                <c:pt idx="3093">
                  <c:v>3293</c:v>
                </c:pt>
                <c:pt idx="3094">
                  <c:v>3294</c:v>
                </c:pt>
                <c:pt idx="3095">
                  <c:v>3295</c:v>
                </c:pt>
                <c:pt idx="3096">
                  <c:v>3296</c:v>
                </c:pt>
                <c:pt idx="3097">
                  <c:v>3297</c:v>
                </c:pt>
                <c:pt idx="3098">
                  <c:v>3298</c:v>
                </c:pt>
                <c:pt idx="3099">
                  <c:v>3299</c:v>
                </c:pt>
                <c:pt idx="3100">
                  <c:v>3300</c:v>
                </c:pt>
                <c:pt idx="3101">
                  <c:v>3301</c:v>
                </c:pt>
                <c:pt idx="3102">
                  <c:v>3302</c:v>
                </c:pt>
                <c:pt idx="3103">
                  <c:v>3303</c:v>
                </c:pt>
                <c:pt idx="3104">
                  <c:v>3304</c:v>
                </c:pt>
                <c:pt idx="3105">
                  <c:v>3305</c:v>
                </c:pt>
                <c:pt idx="3106">
                  <c:v>3306</c:v>
                </c:pt>
                <c:pt idx="3107">
                  <c:v>3307</c:v>
                </c:pt>
                <c:pt idx="3108">
                  <c:v>3308</c:v>
                </c:pt>
                <c:pt idx="3109">
                  <c:v>3309</c:v>
                </c:pt>
                <c:pt idx="3110">
                  <c:v>3310</c:v>
                </c:pt>
                <c:pt idx="3111">
                  <c:v>3311</c:v>
                </c:pt>
                <c:pt idx="3112">
                  <c:v>3312</c:v>
                </c:pt>
                <c:pt idx="3113">
                  <c:v>3313</c:v>
                </c:pt>
                <c:pt idx="3114">
                  <c:v>3314</c:v>
                </c:pt>
                <c:pt idx="3115">
                  <c:v>3315</c:v>
                </c:pt>
                <c:pt idx="3116">
                  <c:v>3316</c:v>
                </c:pt>
                <c:pt idx="3117">
                  <c:v>3317</c:v>
                </c:pt>
                <c:pt idx="3118">
                  <c:v>3318</c:v>
                </c:pt>
                <c:pt idx="3119">
                  <c:v>3319</c:v>
                </c:pt>
                <c:pt idx="3120">
                  <c:v>3320</c:v>
                </c:pt>
                <c:pt idx="3121">
                  <c:v>3321</c:v>
                </c:pt>
                <c:pt idx="3122">
                  <c:v>3322</c:v>
                </c:pt>
                <c:pt idx="3123">
                  <c:v>3323</c:v>
                </c:pt>
                <c:pt idx="3124">
                  <c:v>3324</c:v>
                </c:pt>
                <c:pt idx="3125">
                  <c:v>3325</c:v>
                </c:pt>
                <c:pt idx="3126">
                  <c:v>3326</c:v>
                </c:pt>
                <c:pt idx="3127">
                  <c:v>3327</c:v>
                </c:pt>
                <c:pt idx="3128">
                  <c:v>3328</c:v>
                </c:pt>
                <c:pt idx="3129">
                  <c:v>3329</c:v>
                </c:pt>
                <c:pt idx="3130">
                  <c:v>3330</c:v>
                </c:pt>
                <c:pt idx="3131">
                  <c:v>3331</c:v>
                </c:pt>
                <c:pt idx="3132">
                  <c:v>3332</c:v>
                </c:pt>
                <c:pt idx="3133">
                  <c:v>3333</c:v>
                </c:pt>
                <c:pt idx="3134">
                  <c:v>3334</c:v>
                </c:pt>
                <c:pt idx="3135">
                  <c:v>3335</c:v>
                </c:pt>
                <c:pt idx="3136">
                  <c:v>3336</c:v>
                </c:pt>
                <c:pt idx="3137">
                  <c:v>3337</c:v>
                </c:pt>
                <c:pt idx="3138">
                  <c:v>3338</c:v>
                </c:pt>
                <c:pt idx="3139">
                  <c:v>3339</c:v>
                </c:pt>
                <c:pt idx="3140">
                  <c:v>3340</c:v>
                </c:pt>
                <c:pt idx="3141">
                  <c:v>3341</c:v>
                </c:pt>
                <c:pt idx="3142">
                  <c:v>3342</c:v>
                </c:pt>
                <c:pt idx="3143">
                  <c:v>3343</c:v>
                </c:pt>
                <c:pt idx="3144">
                  <c:v>3344</c:v>
                </c:pt>
                <c:pt idx="3145">
                  <c:v>3345</c:v>
                </c:pt>
                <c:pt idx="3146">
                  <c:v>3346</c:v>
                </c:pt>
                <c:pt idx="3147">
                  <c:v>3347</c:v>
                </c:pt>
                <c:pt idx="3148">
                  <c:v>3348</c:v>
                </c:pt>
                <c:pt idx="3149">
                  <c:v>3349</c:v>
                </c:pt>
                <c:pt idx="3150">
                  <c:v>3350</c:v>
                </c:pt>
                <c:pt idx="3151">
                  <c:v>3351</c:v>
                </c:pt>
                <c:pt idx="3152">
                  <c:v>3352</c:v>
                </c:pt>
                <c:pt idx="3153">
                  <c:v>3353</c:v>
                </c:pt>
                <c:pt idx="3154">
                  <c:v>3354</c:v>
                </c:pt>
                <c:pt idx="3155">
                  <c:v>3355</c:v>
                </c:pt>
                <c:pt idx="3156">
                  <c:v>3356</c:v>
                </c:pt>
                <c:pt idx="3157">
                  <c:v>3357</c:v>
                </c:pt>
                <c:pt idx="3158">
                  <c:v>3358</c:v>
                </c:pt>
                <c:pt idx="3159">
                  <c:v>3359</c:v>
                </c:pt>
                <c:pt idx="3160">
                  <c:v>3360</c:v>
                </c:pt>
                <c:pt idx="3161">
                  <c:v>3361</c:v>
                </c:pt>
                <c:pt idx="3162">
                  <c:v>3362</c:v>
                </c:pt>
                <c:pt idx="3163">
                  <c:v>3363</c:v>
                </c:pt>
                <c:pt idx="3164">
                  <c:v>3364</c:v>
                </c:pt>
                <c:pt idx="3165">
                  <c:v>3365</c:v>
                </c:pt>
                <c:pt idx="3166">
                  <c:v>3366</c:v>
                </c:pt>
                <c:pt idx="3167">
                  <c:v>3367</c:v>
                </c:pt>
                <c:pt idx="3168">
                  <c:v>3368</c:v>
                </c:pt>
                <c:pt idx="3169">
                  <c:v>3369</c:v>
                </c:pt>
                <c:pt idx="3170">
                  <c:v>3370</c:v>
                </c:pt>
                <c:pt idx="3171">
                  <c:v>3371</c:v>
                </c:pt>
                <c:pt idx="3172">
                  <c:v>3372</c:v>
                </c:pt>
                <c:pt idx="3173">
                  <c:v>3373</c:v>
                </c:pt>
                <c:pt idx="3174">
                  <c:v>3374</c:v>
                </c:pt>
                <c:pt idx="3175">
                  <c:v>3375</c:v>
                </c:pt>
                <c:pt idx="3176">
                  <c:v>3376</c:v>
                </c:pt>
                <c:pt idx="3177">
                  <c:v>3377</c:v>
                </c:pt>
                <c:pt idx="3178">
                  <c:v>3378</c:v>
                </c:pt>
                <c:pt idx="3179">
                  <c:v>3379</c:v>
                </c:pt>
                <c:pt idx="3180">
                  <c:v>3380</c:v>
                </c:pt>
                <c:pt idx="3181">
                  <c:v>3381</c:v>
                </c:pt>
                <c:pt idx="3182">
                  <c:v>3382</c:v>
                </c:pt>
                <c:pt idx="3183">
                  <c:v>3383</c:v>
                </c:pt>
                <c:pt idx="3184">
                  <c:v>3384</c:v>
                </c:pt>
                <c:pt idx="3185">
                  <c:v>3385</c:v>
                </c:pt>
                <c:pt idx="3186">
                  <c:v>3386</c:v>
                </c:pt>
                <c:pt idx="3187">
                  <c:v>3387</c:v>
                </c:pt>
                <c:pt idx="3188">
                  <c:v>3388</c:v>
                </c:pt>
                <c:pt idx="3189">
                  <c:v>3389</c:v>
                </c:pt>
                <c:pt idx="3190">
                  <c:v>3390</c:v>
                </c:pt>
                <c:pt idx="3191">
                  <c:v>3391</c:v>
                </c:pt>
                <c:pt idx="3192">
                  <c:v>3392</c:v>
                </c:pt>
                <c:pt idx="3193">
                  <c:v>3393</c:v>
                </c:pt>
                <c:pt idx="3194">
                  <c:v>3394</c:v>
                </c:pt>
                <c:pt idx="3195">
                  <c:v>3395</c:v>
                </c:pt>
                <c:pt idx="3196">
                  <c:v>3396</c:v>
                </c:pt>
                <c:pt idx="3197">
                  <c:v>3397</c:v>
                </c:pt>
                <c:pt idx="3198">
                  <c:v>3398</c:v>
                </c:pt>
                <c:pt idx="3199">
                  <c:v>3399</c:v>
                </c:pt>
              </c:numCache>
            </c:numRef>
          </c:xVal>
          <c:yVal>
            <c:numRef>
              <c:f>W_analysis!$W$2:$W$6873</c:f>
              <c:numCache>
                <c:formatCode>General</c:formatCode>
                <c:ptCount val="6872"/>
                <c:pt idx="0">
                  <c:v>9.9585647583007795</c:v>
                </c:pt>
                <c:pt idx="1">
                  <c:v>9.9843463897705007</c:v>
                </c:pt>
                <c:pt idx="2">
                  <c:v>10.0329132080078</c:v>
                </c:pt>
                <c:pt idx="3">
                  <c:v>10.0584344863891</c:v>
                </c:pt>
                <c:pt idx="4">
                  <c:v>10.1064462661743</c:v>
                </c:pt>
                <c:pt idx="5">
                  <c:v>10.154049873351999</c:v>
                </c:pt>
                <c:pt idx="6">
                  <c:v>10.179134368896401</c:v>
                </c:pt>
                <c:pt idx="7">
                  <c:v>10.201233863830501</c:v>
                </c:pt>
                <c:pt idx="8">
                  <c:v>10.2261552810668</c:v>
                </c:pt>
                <c:pt idx="9">
                  <c:v>10.272753715515099</c:v>
                </c:pt>
                <c:pt idx="10">
                  <c:v>10.297379493713301</c:v>
                </c:pt>
                <c:pt idx="11">
                  <c:v>10.3433771133422</c:v>
                </c:pt>
                <c:pt idx="12">
                  <c:v>10.367697715759199</c:v>
                </c:pt>
                <c:pt idx="13">
                  <c:v>10.3889360427856</c:v>
                </c:pt>
                <c:pt idx="14">
                  <c:v>10.4130802154541</c:v>
                </c:pt>
                <c:pt idx="15">
                  <c:v>10.458013534545801</c:v>
                </c:pt>
                <c:pt idx="16">
                  <c:v>10.502498626708901</c:v>
                </c:pt>
                <c:pt idx="17">
                  <c:v>10.526141166686999</c:v>
                </c:pt>
                <c:pt idx="18">
                  <c:v>10.569978713989199</c:v>
                </c:pt>
                <c:pt idx="19">
                  <c:v>10.569978713989199</c:v>
                </c:pt>
                <c:pt idx="20">
                  <c:v>10.613353729248001</c:v>
                </c:pt>
                <c:pt idx="21">
                  <c:v>10.6364698410034</c:v>
                </c:pt>
                <c:pt idx="22">
                  <c:v>10.679180145263601</c:v>
                </c:pt>
                <c:pt idx="23">
                  <c:v>10.7019481658935</c:v>
                </c:pt>
                <c:pt idx="24">
                  <c:v>10.7439813613891</c:v>
                </c:pt>
                <c:pt idx="25">
                  <c:v>10.7439813613891</c:v>
                </c:pt>
                <c:pt idx="26">
                  <c:v>10.785532951354901</c:v>
                </c:pt>
                <c:pt idx="27">
                  <c:v>10.826596260070801</c:v>
                </c:pt>
                <c:pt idx="28">
                  <c:v>10.848597526550201</c:v>
                </c:pt>
                <c:pt idx="29">
                  <c:v>10.888958930969199</c:v>
                </c:pt>
                <c:pt idx="30">
                  <c:v>10.9105863571166</c:v>
                </c:pt>
                <c:pt idx="31">
                  <c:v>10.928819656371999</c:v>
                </c:pt>
                <c:pt idx="32">
                  <c:v>10.9502344131469</c:v>
                </c:pt>
                <c:pt idx="33">
                  <c:v>10.9893751144409</c:v>
                </c:pt>
                <c:pt idx="34">
                  <c:v>11.0104045867919</c:v>
                </c:pt>
                <c:pt idx="35">
                  <c:v>11.0488166809082</c:v>
                </c:pt>
                <c:pt idx="36">
                  <c:v>11.0694561004638</c:v>
                </c:pt>
                <c:pt idx="37">
                  <c:v>11.0867109298706</c:v>
                </c:pt>
                <c:pt idx="38">
                  <c:v>11.124085426330501</c:v>
                </c:pt>
                <c:pt idx="39">
                  <c:v>11.1442718505859</c:v>
                </c:pt>
                <c:pt idx="40">
                  <c:v>11.1808929443359</c:v>
                </c:pt>
                <c:pt idx="41">
                  <c:v>11.2006721496582</c:v>
                </c:pt>
                <c:pt idx="42">
                  <c:v>11.236530303955</c:v>
                </c:pt>
                <c:pt idx="43">
                  <c:v>11.255896568298301</c:v>
                </c:pt>
                <c:pt idx="44">
                  <c:v>11.271852493286101</c:v>
                </c:pt>
                <c:pt idx="45">
                  <c:v>11.2909812927246</c:v>
                </c:pt>
                <c:pt idx="46">
                  <c:v>11.325526237487701</c:v>
                </c:pt>
                <c:pt idx="47">
                  <c:v>11.3595266342163</c:v>
                </c:pt>
                <c:pt idx="48">
                  <c:v>11.3779907226562</c:v>
                </c:pt>
                <c:pt idx="49">
                  <c:v>11.4111986160278</c:v>
                </c:pt>
                <c:pt idx="50">
                  <c:v>11.4111986160278</c:v>
                </c:pt>
                <c:pt idx="51">
                  <c:v>11.4438524246215</c:v>
                </c:pt>
                <c:pt idx="52">
                  <c:v>11.4616355895996</c:v>
                </c:pt>
                <c:pt idx="53">
                  <c:v>11.4934844970703</c:v>
                </c:pt>
                <c:pt idx="54">
                  <c:v>11.5108222961425</c:v>
                </c:pt>
                <c:pt idx="55">
                  <c:v>11.5418577194213</c:v>
                </c:pt>
                <c:pt idx="56">
                  <c:v>11.5418577194213</c:v>
                </c:pt>
                <c:pt idx="57">
                  <c:v>11.5723266601562</c:v>
                </c:pt>
                <c:pt idx="58">
                  <c:v>11.6022291183471</c:v>
                </c:pt>
                <c:pt idx="59">
                  <c:v>11.6186075210571</c:v>
                </c:pt>
                <c:pt idx="60">
                  <c:v>11.647676467895501</c:v>
                </c:pt>
                <c:pt idx="61">
                  <c:v>11.663595199584901</c:v>
                </c:pt>
                <c:pt idx="62">
                  <c:v>11.676174163818301</c:v>
                </c:pt>
                <c:pt idx="63">
                  <c:v>11.691829681396401</c:v>
                </c:pt>
                <c:pt idx="64">
                  <c:v>11.719484329223601</c:v>
                </c:pt>
                <c:pt idx="65">
                  <c:v>11.734671592712401</c:v>
                </c:pt>
                <c:pt idx="66">
                  <c:v>11.7614793777465</c:v>
                </c:pt>
                <c:pt idx="67">
                  <c:v>11.776196479797299</c:v>
                </c:pt>
                <c:pt idx="68">
                  <c:v>11.787700653076101</c:v>
                </c:pt>
                <c:pt idx="69">
                  <c:v>11.813336372375399</c:v>
                </c:pt>
                <c:pt idx="70">
                  <c:v>11.8275127410888</c:v>
                </c:pt>
                <c:pt idx="71">
                  <c:v>11.852287292480399</c:v>
                </c:pt>
                <c:pt idx="72">
                  <c:v>11.8659811019897</c:v>
                </c:pt>
                <c:pt idx="73">
                  <c:v>11.889889717101999</c:v>
                </c:pt>
                <c:pt idx="74">
                  <c:v>11.889889717101999</c:v>
                </c:pt>
                <c:pt idx="75">
                  <c:v>11.9131984710693</c:v>
                </c:pt>
                <c:pt idx="76">
                  <c:v>11.9261312484741</c:v>
                </c:pt>
                <c:pt idx="77">
                  <c:v>11.9485673904418</c:v>
                </c:pt>
                <c:pt idx="78">
                  <c:v>11.9610080718994</c:v>
                </c:pt>
                <c:pt idx="79">
                  <c:v>11.9825639724731</c:v>
                </c:pt>
                <c:pt idx="80">
                  <c:v>12.0035181045532</c:v>
                </c:pt>
                <c:pt idx="81">
                  <c:v>12.0035181045532</c:v>
                </c:pt>
                <c:pt idx="82">
                  <c:v>12.0238647460937</c:v>
                </c:pt>
                <c:pt idx="83">
                  <c:v>12.035248756408601</c:v>
                </c:pt>
                <c:pt idx="84">
                  <c:v>12.054705619811999</c:v>
                </c:pt>
                <c:pt idx="85">
                  <c:v>12.0655870437622</c:v>
                </c:pt>
                <c:pt idx="86">
                  <c:v>12.084153175354</c:v>
                </c:pt>
                <c:pt idx="87">
                  <c:v>12.084153175354</c:v>
                </c:pt>
                <c:pt idx="88">
                  <c:v>12.102108955383301</c:v>
                </c:pt>
                <c:pt idx="89">
                  <c:v>12.1121969223022</c:v>
                </c:pt>
                <c:pt idx="90">
                  <c:v>12.129253387451101</c:v>
                </c:pt>
                <c:pt idx="91">
                  <c:v>12.1456966400146</c:v>
                </c:pt>
                <c:pt idx="92">
                  <c:v>12.154987335205</c:v>
                </c:pt>
                <c:pt idx="93">
                  <c:v>12.1615285873413</c:v>
                </c:pt>
                <c:pt idx="94">
                  <c:v>12.1705274581909</c:v>
                </c:pt>
                <c:pt idx="95">
                  <c:v>12.1854543685913</c:v>
                </c:pt>
                <c:pt idx="96">
                  <c:v>12.193940162658601</c:v>
                </c:pt>
                <c:pt idx="97">
                  <c:v>12.207958221435501</c:v>
                </c:pt>
                <c:pt idx="98">
                  <c:v>12.215929031371999</c:v>
                </c:pt>
                <c:pt idx="99">
                  <c:v>12.2213592529296</c:v>
                </c:pt>
                <c:pt idx="100">
                  <c:v>12.2290382385253</c:v>
                </c:pt>
                <c:pt idx="101">
                  <c:v>12.2415294647216</c:v>
                </c:pt>
                <c:pt idx="102">
                  <c:v>12.2534027099609</c:v>
                </c:pt>
                <c:pt idx="103">
                  <c:v>12.260266304016101</c:v>
                </c:pt>
                <c:pt idx="104">
                  <c:v>12.271225929260201</c:v>
                </c:pt>
                <c:pt idx="105">
                  <c:v>12.271225929260201</c:v>
                </c:pt>
                <c:pt idx="106">
                  <c:v>12.2815694808959</c:v>
                </c:pt>
                <c:pt idx="107">
                  <c:v>12.287615776061999</c:v>
                </c:pt>
                <c:pt idx="108">
                  <c:v>12.2970418930053</c:v>
                </c:pt>
                <c:pt idx="109">
                  <c:v>12.302568435668899</c:v>
                </c:pt>
                <c:pt idx="110">
                  <c:v>12.3110790252685</c:v>
                </c:pt>
                <c:pt idx="111">
                  <c:v>12.3110790252685</c:v>
                </c:pt>
                <c:pt idx="112">
                  <c:v>12.3189706802368</c:v>
                </c:pt>
                <c:pt idx="113">
                  <c:v>12.326244354248001</c:v>
                </c:pt>
                <c:pt idx="114">
                  <c:v>12.3306541442871</c:v>
                </c:pt>
                <c:pt idx="115">
                  <c:v>12.337013244628899</c:v>
                </c:pt>
                <c:pt idx="116">
                  <c:v>12.3408956527709</c:v>
                </c:pt>
                <c:pt idx="117">
                  <c:v>12.346340179443301</c:v>
                </c:pt>
                <c:pt idx="118">
                  <c:v>12.346340179443301</c:v>
                </c:pt>
                <c:pt idx="119">
                  <c:v>12.3511638641357</c:v>
                </c:pt>
                <c:pt idx="120">
                  <c:v>12.35422706604</c:v>
                </c:pt>
                <c:pt idx="121">
                  <c:v>12.358140945434499</c:v>
                </c:pt>
                <c:pt idx="122">
                  <c:v>12.3606748580932</c:v>
                </c:pt>
                <c:pt idx="123">
                  <c:v>12.3636760711669</c:v>
                </c:pt>
                <c:pt idx="124">
                  <c:v>12.364116668701101</c:v>
                </c:pt>
                <c:pt idx="125">
                  <c:v>12.366061210632299</c:v>
                </c:pt>
                <c:pt idx="126">
                  <c:v>12.367829322814901</c:v>
                </c:pt>
                <c:pt idx="127">
                  <c:v>12.369249343871999</c:v>
                </c:pt>
                <c:pt idx="128">
                  <c:v>12.3701114654541</c:v>
                </c:pt>
                <c:pt idx="129">
                  <c:v>12.3710050582885</c:v>
                </c:pt>
                <c:pt idx="130">
                  <c:v>12.3703594207763</c:v>
                </c:pt>
                <c:pt idx="131">
                  <c:v>12.3709602355957</c:v>
                </c:pt>
                <c:pt idx="132">
                  <c:v>12.370304107666</c:v>
                </c:pt>
                <c:pt idx="133">
                  <c:v>12.370382308959901</c:v>
                </c:pt>
                <c:pt idx="134">
                  <c:v>12.368822097778301</c:v>
                </c:pt>
                <c:pt idx="135">
                  <c:v>12.3666591644287</c:v>
                </c:pt>
                <c:pt idx="136">
                  <c:v>12.3666591644287</c:v>
                </c:pt>
                <c:pt idx="137">
                  <c:v>12.3638906478881</c:v>
                </c:pt>
                <c:pt idx="138">
                  <c:v>12.3628587722778</c:v>
                </c:pt>
                <c:pt idx="139">
                  <c:v>12.359193801879799</c:v>
                </c:pt>
                <c:pt idx="140">
                  <c:v>12.3576440811157</c:v>
                </c:pt>
                <c:pt idx="141">
                  <c:v>12.3530874252319</c:v>
                </c:pt>
                <c:pt idx="142">
                  <c:v>12.3530874252319</c:v>
                </c:pt>
                <c:pt idx="143">
                  <c:v>12.347931861877401</c:v>
                </c:pt>
                <c:pt idx="144">
                  <c:v>12.3455753326416</c:v>
                </c:pt>
                <c:pt idx="145">
                  <c:v>12.339535713195801</c:v>
                </c:pt>
                <c:pt idx="146">
                  <c:v>12.332898139953601</c:v>
                </c:pt>
                <c:pt idx="147">
                  <c:v>12.3297424316406</c:v>
                </c:pt>
                <c:pt idx="148">
                  <c:v>12.3256711959838</c:v>
                </c:pt>
                <c:pt idx="149">
                  <c:v>12.322227478027299</c:v>
                </c:pt>
                <c:pt idx="150">
                  <c:v>12.314125061035099</c:v>
                </c:pt>
                <c:pt idx="151">
                  <c:v>12.310173034667899</c:v>
                </c:pt>
                <c:pt idx="152">
                  <c:v>12.301200866699199</c:v>
                </c:pt>
                <c:pt idx="153">
                  <c:v>12.2967414855957</c:v>
                </c:pt>
                <c:pt idx="154">
                  <c:v>12.2869052886962</c:v>
                </c:pt>
                <c:pt idx="155">
                  <c:v>12.2869052886962</c:v>
                </c:pt>
                <c:pt idx="156">
                  <c:v>12.276486396789499</c:v>
                </c:pt>
                <c:pt idx="157">
                  <c:v>12.2654914855957</c:v>
                </c:pt>
                <c:pt idx="158">
                  <c:v>12.2599735260009</c:v>
                </c:pt>
                <c:pt idx="159">
                  <c:v>12.2481260299682</c:v>
                </c:pt>
                <c:pt idx="160">
                  <c:v>12.242109298706</c:v>
                </c:pt>
                <c:pt idx="161">
                  <c:v>12.235709190368601</c:v>
                </c:pt>
                <c:pt idx="162">
                  <c:v>12.229417800903301</c:v>
                </c:pt>
                <c:pt idx="163">
                  <c:v>12.2161598205566</c:v>
                </c:pt>
                <c:pt idx="164">
                  <c:v>12.209377288818301</c:v>
                </c:pt>
                <c:pt idx="165">
                  <c:v>12.1952867507934</c:v>
                </c:pt>
                <c:pt idx="166">
                  <c:v>12.188014984130801</c:v>
                </c:pt>
                <c:pt idx="167">
                  <c:v>12.1806325912475</c:v>
                </c:pt>
                <c:pt idx="168">
                  <c:v>12.1654253005981</c:v>
                </c:pt>
                <c:pt idx="169">
                  <c:v>12.157618522644</c:v>
                </c:pt>
                <c:pt idx="170">
                  <c:v>12.1415948867797</c:v>
                </c:pt>
                <c:pt idx="171">
                  <c:v>12.133308410644499</c:v>
                </c:pt>
                <c:pt idx="172">
                  <c:v>12.125021934509199</c:v>
                </c:pt>
                <c:pt idx="173">
                  <c:v>12.107907295226999</c:v>
                </c:pt>
                <c:pt idx="174">
                  <c:v>12.0990953445434</c:v>
                </c:pt>
                <c:pt idx="175">
                  <c:v>12.081179618835399</c:v>
                </c:pt>
                <c:pt idx="176">
                  <c:v>12.0718994140625</c:v>
                </c:pt>
                <c:pt idx="177">
                  <c:v>12.0627288818359</c:v>
                </c:pt>
                <c:pt idx="178">
                  <c:v>12.043749809265099</c:v>
                </c:pt>
                <c:pt idx="179">
                  <c:v>12.0339555740356</c:v>
                </c:pt>
                <c:pt idx="180">
                  <c:v>12.0141944885253</c:v>
                </c:pt>
                <c:pt idx="181">
                  <c:v>12.004209518432599</c:v>
                </c:pt>
                <c:pt idx="182">
                  <c:v>11.9939107894897</c:v>
                </c:pt>
                <c:pt idx="183">
                  <c:v>11.973111152648899</c:v>
                </c:pt>
                <c:pt idx="184">
                  <c:v>11.96236038208</c:v>
                </c:pt>
                <c:pt idx="185">
                  <c:v>11.940800666809</c:v>
                </c:pt>
                <c:pt idx="186">
                  <c:v>11.9299764633178</c:v>
                </c:pt>
                <c:pt idx="187">
                  <c:v>11.918733596801699</c:v>
                </c:pt>
                <c:pt idx="188">
                  <c:v>11.896164894104</c:v>
                </c:pt>
                <c:pt idx="189">
                  <c:v>11.8730964660644</c:v>
                </c:pt>
                <c:pt idx="190">
                  <c:v>11.8730964660644</c:v>
                </c:pt>
                <c:pt idx="191">
                  <c:v>11.849534988403301</c:v>
                </c:pt>
                <c:pt idx="192">
                  <c:v>11.8254852294921</c:v>
                </c:pt>
                <c:pt idx="193">
                  <c:v>11.813092231750399</c:v>
                </c:pt>
                <c:pt idx="194">
                  <c:v>11.7883253097534</c:v>
                </c:pt>
                <c:pt idx="195">
                  <c:v>11.7883253097534</c:v>
                </c:pt>
                <c:pt idx="196">
                  <c:v>11.7630805969238</c:v>
                </c:pt>
                <c:pt idx="197">
                  <c:v>11.737363815307599</c:v>
                </c:pt>
                <c:pt idx="198">
                  <c:v>11.724093437194799</c:v>
                </c:pt>
                <c:pt idx="199">
                  <c:v>11.711178779601999</c:v>
                </c:pt>
                <c:pt idx="200">
                  <c:v>11.6845302581787</c:v>
                </c:pt>
                <c:pt idx="201">
                  <c:v>11.670814514160099</c:v>
                </c:pt>
                <c:pt idx="202">
                  <c:v>11.6434888839721</c:v>
                </c:pt>
                <c:pt idx="203">
                  <c:v>11.6293725967407</c:v>
                </c:pt>
                <c:pt idx="204">
                  <c:v>11.6157169342041</c:v>
                </c:pt>
                <c:pt idx="205">
                  <c:v>11.5874977111816</c:v>
                </c:pt>
                <c:pt idx="206">
                  <c:v>11.573415756225501</c:v>
                </c:pt>
                <c:pt idx="207">
                  <c:v>11.5591430664062</c:v>
                </c:pt>
                <c:pt idx="208">
                  <c:v>11.5446767807006</c:v>
                </c:pt>
                <c:pt idx="209">
                  <c:v>11.530025482177701</c:v>
                </c:pt>
                <c:pt idx="210">
                  <c:v>11.5151815414428</c:v>
                </c:pt>
                <c:pt idx="211">
                  <c:v>11.500153541564901</c:v>
                </c:pt>
                <c:pt idx="212">
                  <c:v>11.4849376678466</c:v>
                </c:pt>
                <c:pt idx="213">
                  <c:v>11.469541549682599</c:v>
                </c:pt>
                <c:pt idx="214">
                  <c:v>11.4539642333984</c:v>
                </c:pt>
                <c:pt idx="215">
                  <c:v>11.46861743927</c:v>
                </c:pt>
                <c:pt idx="216">
                  <c:v>11.4673948287963</c:v>
                </c:pt>
                <c:pt idx="217">
                  <c:v>11.451519012451101</c:v>
                </c:pt>
                <c:pt idx="218">
                  <c:v>11.4658813476562</c:v>
                </c:pt>
                <c:pt idx="219">
                  <c:v>11.464072227478001</c:v>
                </c:pt>
                <c:pt idx="220">
                  <c:v>11.447903633117599</c:v>
                </c:pt>
                <c:pt idx="221">
                  <c:v>11.4456577301025</c:v>
                </c:pt>
                <c:pt idx="222">
                  <c:v>11.4595823287963</c:v>
                </c:pt>
                <c:pt idx="223">
                  <c:v>11.443125724792401</c:v>
                </c:pt>
                <c:pt idx="224">
                  <c:v>11.440309524536101</c:v>
                </c:pt>
                <c:pt idx="225">
                  <c:v>11.453940391540501</c:v>
                </c:pt>
                <c:pt idx="226">
                  <c:v>11.4372043609619</c:v>
                </c:pt>
                <c:pt idx="227">
                  <c:v>11.4338159561157</c:v>
                </c:pt>
                <c:pt idx="228">
                  <c:v>11.430146217346101</c:v>
                </c:pt>
                <c:pt idx="229">
                  <c:v>11.443336486816399</c:v>
                </c:pt>
                <c:pt idx="230">
                  <c:v>11.426194190979</c:v>
                </c:pt>
                <c:pt idx="231">
                  <c:v>11.42196559906</c:v>
                </c:pt>
                <c:pt idx="232">
                  <c:v>11.417441368103001</c:v>
                </c:pt>
                <c:pt idx="233">
                  <c:v>11.417441368103001</c:v>
                </c:pt>
                <c:pt idx="234">
                  <c:v>11.4125719070434</c:v>
                </c:pt>
                <c:pt idx="235">
                  <c:v>11.407354354858301</c:v>
                </c:pt>
                <c:pt idx="236">
                  <c:v>11.407354354858301</c:v>
                </c:pt>
                <c:pt idx="237">
                  <c:v>11.4017887115478</c:v>
                </c:pt>
                <c:pt idx="238">
                  <c:v>11.395878791809</c:v>
                </c:pt>
                <c:pt idx="239">
                  <c:v>11.4079675674438</c:v>
                </c:pt>
                <c:pt idx="240">
                  <c:v>11.401552200317299</c:v>
                </c:pt>
                <c:pt idx="241">
                  <c:v>11.401552200317299</c:v>
                </c:pt>
                <c:pt idx="242">
                  <c:v>11.394792556762599</c:v>
                </c:pt>
                <c:pt idx="243">
                  <c:v>11.4063673019409</c:v>
                </c:pt>
                <c:pt idx="244">
                  <c:v>11.399106025695801</c:v>
                </c:pt>
                <c:pt idx="245">
                  <c:v>11.391502380371</c:v>
                </c:pt>
                <c:pt idx="246">
                  <c:v>11.4025659561157</c:v>
                </c:pt>
                <c:pt idx="247">
                  <c:v>11.3835639953613</c:v>
                </c:pt>
                <c:pt idx="248">
                  <c:v>11.3944644927978</c:v>
                </c:pt>
                <c:pt idx="249">
                  <c:v>11.386022567749</c:v>
                </c:pt>
                <c:pt idx="250">
                  <c:v>11.396567344665501</c:v>
                </c:pt>
                <c:pt idx="251">
                  <c:v>11.387632369995099</c:v>
                </c:pt>
                <c:pt idx="252">
                  <c:v>11.3783645629882</c:v>
                </c:pt>
                <c:pt idx="253">
                  <c:v>11.3783645629882</c:v>
                </c:pt>
                <c:pt idx="254">
                  <c:v>11.3687696456909</c:v>
                </c:pt>
                <c:pt idx="255">
                  <c:v>11.378632545471101</c:v>
                </c:pt>
                <c:pt idx="256">
                  <c:v>11.368546485900801</c:v>
                </c:pt>
                <c:pt idx="257">
                  <c:v>11.378056526184</c:v>
                </c:pt>
                <c:pt idx="258">
                  <c:v>11.358136177062899</c:v>
                </c:pt>
                <c:pt idx="259">
                  <c:v>11.3474016189575</c:v>
                </c:pt>
                <c:pt idx="260">
                  <c:v>11.3565874099731</c:v>
                </c:pt>
                <c:pt idx="261">
                  <c:v>11.345374107360801</c:v>
                </c:pt>
                <c:pt idx="262">
                  <c:v>11.3542051315307</c:v>
                </c:pt>
                <c:pt idx="263">
                  <c:v>11.342511177062899</c:v>
                </c:pt>
                <c:pt idx="264">
                  <c:v>11.342511177062899</c:v>
                </c:pt>
                <c:pt idx="265">
                  <c:v>11.3305044174194</c:v>
                </c:pt>
                <c:pt idx="266">
                  <c:v>11.3181867599487</c:v>
                </c:pt>
                <c:pt idx="267">
                  <c:v>11.326346397399901</c:v>
                </c:pt>
                <c:pt idx="268">
                  <c:v>11.3135614395141</c:v>
                </c:pt>
                <c:pt idx="269">
                  <c:v>11.3135614395141</c:v>
                </c:pt>
                <c:pt idx="270">
                  <c:v>11.3004713058471</c:v>
                </c:pt>
                <c:pt idx="271">
                  <c:v>11.3081197738647</c:v>
                </c:pt>
                <c:pt idx="272">
                  <c:v>11.2945709228515</c:v>
                </c:pt>
                <c:pt idx="273">
                  <c:v>11.280726432800201</c:v>
                </c:pt>
                <c:pt idx="274">
                  <c:v>11.287865638732899</c:v>
                </c:pt>
                <c:pt idx="275">
                  <c:v>11.2665863037109</c:v>
                </c:pt>
                <c:pt idx="276">
                  <c:v>11.273565292358301</c:v>
                </c:pt>
                <c:pt idx="277">
                  <c:v>11.258907318115201</c:v>
                </c:pt>
                <c:pt idx="278">
                  <c:v>11.265504837036101</c:v>
                </c:pt>
                <c:pt idx="279">
                  <c:v>11.2502880096435</c:v>
                </c:pt>
                <c:pt idx="280">
                  <c:v>11.2284698486328</c:v>
                </c:pt>
                <c:pt idx="281">
                  <c:v>11.2347002029418</c:v>
                </c:pt>
                <c:pt idx="282">
                  <c:v>11.218741416931101</c:v>
                </c:pt>
                <c:pt idx="283">
                  <c:v>11.224591255187899</c:v>
                </c:pt>
                <c:pt idx="284">
                  <c:v>11.2080850601196</c:v>
                </c:pt>
                <c:pt idx="285">
                  <c:v>11.191215515136699</c:v>
                </c:pt>
                <c:pt idx="286">
                  <c:v>11.191215515136699</c:v>
                </c:pt>
                <c:pt idx="287">
                  <c:v>11.1739835739135</c:v>
                </c:pt>
                <c:pt idx="288">
                  <c:v>11.179094314575099</c:v>
                </c:pt>
                <c:pt idx="289">
                  <c:v>11.1613254547119</c:v>
                </c:pt>
                <c:pt idx="290">
                  <c:v>11.1660566329956</c:v>
                </c:pt>
                <c:pt idx="291">
                  <c:v>11.143201828002899</c:v>
                </c:pt>
                <c:pt idx="292">
                  <c:v>11.1246938705444</c:v>
                </c:pt>
                <c:pt idx="293">
                  <c:v>11.1290435791015</c:v>
                </c:pt>
                <c:pt idx="294">
                  <c:v>11.109900474548301</c:v>
                </c:pt>
                <c:pt idx="295">
                  <c:v>11.113842010498001</c:v>
                </c:pt>
                <c:pt idx="296">
                  <c:v>11.094066619873001</c:v>
                </c:pt>
                <c:pt idx="297">
                  <c:v>11.094066619873001</c:v>
                </c:pt>
                <c:pt idx="298">
                  <c:v>11.073863029479901</c:v>
                </c:pt>
                <c:pt idx="299">
                  <c:v>11.0532312393188</c:v>
                </c:pt>
                <c:pt idx="300">
                  <c:v>11.0563697814941</c:v>
                </c:pt>
                <c:pt idx="301">
                  <c:v>11.035117149353001</c:v>
                </c:pt>
                <c:pt idx="302">
                  <c:v>11.035117149353001</c:v>
                </c:pt>
                <c:pt idx="303">
                  <c:v>11.013444900512599</c:v>
                </c:pt>
                <c:pt idx="304">
                  <c:v>10.991354942321699</c:v>
                </c:pt>
                <c:pt idx="305">
                  <c:v>10.993695259094199</c:v>
                </c:pt>
                <c:pt idx="306">
                  <c:v>10.9709920883178</c:v>
                </c:pt>
                <c:pt idx="307">
                  <c:v>10.9729290008544</c:v>
                </c:pt>
                <c:pt idx="308">
                  <c:v>10.947881698608301</c:v>
                </c:pt>
                <c:pt idx="309">
                  <c:v>10.949623107910099</c:v>
                </c:pt>
                <c:pt idx="310">
                  <c:v>10.925909996032701</c:v>
                </c:pt>
                <c:pt idx="311">
                  <c:v>10.901791572570801</c:v>
                </c:pt>
                <c:pt idx="312">
                  <c:v>10.902939796447701</c:v>
                </c:pt>
                <c:pt idx="313">
                  <c:v>10.8772726058959</c:v>
                </c:pt>
                <c:pt idx="314">
                  <c:v>10.8782300949096</c:v>
                </c:pt>
                <c:pt idx="315">
                  <c:v>10.853121757507299</c:v>
                </c:pt>
                <c:pt idx="316">
                  <c:v>10.8536825180053</c:v>
                </c:pt>
                <c:pt idx="317">
                  <c:v>10.82799243927</c:v>
                </c:pt>
                <c:pt idx="318">
                  <c:v>10.8017253875732</c:v>
                </c:pt>
                <c:pt idx="319">
                  <c:v>10.8019132614135</c:v>
                </c:pt>
                <c:pt idx="320">
                  <c:v>10.775444984436</c:v>
                </c:pt>
                <c:pt idx="321">
                  <c:v>10.775240898132299</c:v>
                </c:pt>
                <c:pt idx="322">
                  <c:v>10.7481994628906</c:v>
                </c:pt>
                <c:pt idx="323">
                  <c:v>10.720710754394499</c:v>
                </c:pt>
                <c:pt idx="324">
                  <c:v>10.720710754394499</c:v>
                </c:pt>
                <c:pt idx="325">
                  <c:v>10.692755699157701</c:v>
                </c:pt>
                <c:pt idx="326">
                  <c:v>10.691718101501399</c:v>
                </c:pt>
                <c:pt idx="327">
                  <c:v>10.6630868911743</c:v>
                </c:pt>
                <c:pt idx="328">
                  <c:v>10.6616249084472</c:v>
                </c:pt>
                <c:pt idx="329">
                  <c:v>10.6339960098266</c:v>
                </c:pt>
                <c:pt idx="330">
                  <c:v>10.6044492721557</c:v>
                </c:pt>
                <c:pt idx="331">
                  <c:v>10.6025648117065</c:v>
                </c:pt>
                <c:pt idx="332">
                  <c:v>10.572354316711399</c:v>
                </c:pt>
                <c:pt idx="333">
                  <c:v>10.570050239562899</c:v>
                </c:pt>
                <c:pt idx="334">
                  <c:v>10.5416917800903</c:v>
                </c:pt>
                <c:pt idx="335">
                  <c:v>10.510584831237701</c:v>
                </c:pt>
                <c:pt idx="336">
                  <c:v>10.5078630447387</c:v>
                </c:pt>
                <c:pt idx="337">
                  <c:v>10.4761095046997</c:v>
                </c:pt>
                <c:pt idx="338">
                  <c:v>10.4729719161987</c:v>
                </c:pt>
                <c:pt idx="339">
                  <c:v>10.443910598754799</c:v>
                </c:pt>
                <c:pt idx="340">
                  <c:v>10.411276817321699</c:v>
                </c:pt>
                <c:pt idx="341">
                  <c:v>10.407732963561999</c:v>
                </c:pt>
                <c:pt idx="342">
                  <c:v>10.3744649887084</c:v>
                </c:pt>
                <c:pt idx="343">
                  <c:v>10.3705129623413</c:v>
                </c:pt>
                <c:pt idx="344">
                  <c:v>10.340770721435501</c:v>
                </c:pt>
                <c:pt idx="345">
                  <c:v>10.306648254394499</c:v>
                </c:pt>
                <c:pt idx="346">
                  <c:v>10.302297592163001</c:v>
                </c:pt>
                <c:pt idx="347">
                  <c:v>10.2675580978393</c:v>
                </c:pt>
                <c:pt idx="348">
                  <c:v>10.2628011703491</c:v>
                </c:pt>
                <c:pt idx="349">
                  <c:v>10.227449417114199</c:v>
                </c:pt>
                <c:pt idx="350">
                  <c:v>10.227449417114199</c:v>
                </c:pt>
                <c:pt idx="351">
                  <c:v>10.1916904449462</c:v>
                </c:pt>
                <c:pt idx="352">
                  <c:v>10.1555213928222</c:v>
                </c:pt>
                <c:pt idx="353">
                  <c:v>10.1499786376953</c:v>
                </c:pt>
                <c:pt idx="354">
                  <c:v>10.113218307495099</c:v>
                </c:pt>
                <c:pt idx="355">
                  <c:v>10.113218307495099</c:v>
                </c:pt>
                <c:pt idx="356">
                  <c:v>10.0760583877563</c:v>
                </c:pt>
                <c:pt idx="357">
                  <c:v>10.0385065078735</c:v>
                </c:pt>
                <c:pt idx="358">
                  <c:v>10.0321950912475</c:v>
                </c:pt>
                <c:pt idx="359">
                  <c:v>9.9940690994262695</c:v>
                </c:pt>
                <c:pt idx="360">
                  <c:v>9.9940690994262695</c:v>
                </c:pt>
                <c:pt idx="361">
                  <c:v>9.9555568695068306</c:v>
                </c:pt>
                <c:pt idx="362">
                  <c:v>9.9166688919067294</c:v>
                </c:pt>
                <c:pt idx="363">
                  <c:v>9.9096097946166903</c:v>
                </c:pt>
                <c:pt idx="364">
                  <c:v>9.8701658248901296</c:v>
                </c:pt>
                <c:pt idx="365">
                  <c:v>9.8701658248901296</c:v>
                </c:pt>
                <c:pt idx="366">
                  <c:v>9.8303546905517507</c:v>
                </c:pt>
                <c:pt idx="367">
                  <c:v>9.79017734527587</c:v>
                </c:pt>
                <c:pt idx="368">
                  <c:v>9.7823925018310494</c:v>
                </c:pt>
                <c:pt idx="369">
                  <c:v>9.7416839599609304</c:v>
                </c:pt>
                <c:pt idx="370">
                  <c:v>9.7416839599609304</c:v>
                </c:pt>
                <c:pt idx="371">
                  <c:v>9.7006206512451101</c:v>
                </c:pt>
                <c:pt idx="372">
                  <c:v>9.6923017501831001</c:v>
                </c:pt>
                <c:pt idx="373">
                  <c:v>9.6507215499877894</c:v>
                </c:pt>
                <c:pt idx="374">
                  <c:v>9.6088027954101491</c:v>
                </c:pt>
                <c:pt idx="375">
                  <c:v>9.6088027954101491</c:v>
                </c:pt>
                <c:pt idx="376">
                  <c:v>9.5665464401245099</c:v>
                </c:pt>
                <c:pt idx="377">
                  <c:v>9.5239582061767507</c:v>
                </c:pt>
                <c:pt idx="378">
                  <c:v>9.5147895812988192</c:v>
                </c:pt>
                <c:pt idx="379">
                  <c:v>9.4717168807983398</c:v>
                </c:pt>
                <c:pt idx="380">
                  <c:v>9.4717168807983398</c:v>
                </c:pt>
                <c:pt idx="381">
                  <c:v>9.4283208847045898</c:v>
                </c:pt>
                <c:pt idx="382">
                  <c:v>9.3846149444580007</c:v>
                </c:pt>
                <c:pt idx="383">
                  <c:v>9.3747940063476491</c:v>
                </c:pt>
                <c:pt idx="384">
                  <c:v>9.33062648773193</c:v>
                </c:pt>
                <c:pt idx="385">
                  <c:v>9.33062648773193</c:v>
                </c:pt>
                <c:pt idx="386">
                  <c:v>9.2861557006835902</c:v>
                </c:pt>
                <c:pt idx="387">
                  <c:v>9.2413921356201101</c:v>
                </c:pt>
                <c:pt idx="388">
                  <c:v>9.2309465408325195</c:v>
                </c:pt>
                <c:pt idx="389">
                  <c:v>9.1857452392578107</c:v>
                </c:pt>
                <c:pt idx="390">
                  <c:v>9.1857452392578107</c:v>
                </c:pt>
                <c:pt idx="391">
                  <c:v>9.1402635574340803</c:v>
                </c:pt>
                <c:pt idx="392">
                  <c:v>9.0945043563842702</c:v>
                </c:pt>
                <c:pt idx="393">
                  <c:v>9.0834636688232404</c:v>
                </c:pt>
                <c:pt idx="394">
                  <c:v>9.0372962951660103</c:v>
                </c:pt>
                <c:pt idx="395">
                  <c:v>9.0021772384643501</c:v>
                </c:pt>
                <c:pt idx="396">
                  <c:v>8.9908685684204102</c:v>
                </c:pt>
                <c:pt idx="397">
                  <c:v>8.9441823959350604</c:v>
                </c:pt>
                <c:pt idx="398">
                  <c:v>8.9325761795043892</c:v>
                </c:pt>
                <c:pt idx="399">
                  <c:v>8.8972444534301705</c:v>
                </c:pt>
                <c:pt idx="400">
                  <c:v>8.8500614166259695</c:v>
                </c:pt>
                <c:pt idx="401">
                  <c:v>8.8382062911987305</c:v>
                </c:pt>
                <c:pt idx="402">
                  <c:v>8.7906637191772408</c:v>
                </c:pt>
                <c:pt idx="403">
                  <c:v>8.7785253524780202</c:v>
                </c:pt>
                <c:pt idx="404">
                  <c:v>8.7428894042968697</c:v>
                </c:pt>
                <c:pt idx="405">
                  <c:v>8.6948909759521396</c:v>
                </c:pt>
                <c:pt idx="406">
                  <c:v>8.6825227737426705</c:v>
                </c:pt>
                <c:pt idx="407">
                  <c:v>8.6341943740844709</c:v>
                </c:pt>
                <c:pt idx="408">
                  <c:v>8.6215591430663991</c:v>
                </c:pt>
                <c:pt idx="409">
                  <c:v>8.5856580734252894</c:v>
                </c:pt>
                <c:pt idx="410">
                  <c:v>8.5369110107421804</c:v>
                </c:pt>
                <c:pt idx="411">
                  <c:v>8.5240383148193306</c:v>
                </c:pt>
                <c:pt idx="412">
                  <c:v>8.4748697280883807</c:v>
                </c:pt>
                <c:pt idx="413">
                  <c:v>8.4616756439208896</c:v>
                </c:pt>
                <c:pt idx="414">
                  <c:v>8.4254131317138601</c:v>
                </c:pt>
                <c:pt idx="415">
                  <c:v>8.3756732940673793</c:v>
                </c:pt>
                <c:pt idx="416">
                  <c:v>8.3621969223022408</c:v>
                </c:pt>
                <c:pt idx="417">
                  <c:v>8.3120422363281197</c:v>
                </c:pt>
                <c:pt idx="418">
                  <c:v>8.2616195678710902</c:v>
                </c:pt>
                <c:pt idx="419">
                  <c:v>8.2616195678710902</c:v>
                </c:pt>
                <c:pt idx="420">
                  <c:v>8.2109336853027308</c:v>
                </c:pt>
                <c:pt idx="421">
                  <c:v>8.1968841552734304</c:v>
                </c:pt>
                <c:pt idx="422">
                  <c:v>8.14581298828125</c:v>
                </c:pt>
                <c:pt idx="423">
                  <c:v>8.1087980270385707</c:v>
                </c:pt>
                <c:pt idx="424">
                  <c:v>8.0944919586181605</c:v>
                </c:pt>
                <c:pt idx="425">
                  <c:v>8.0429277420043892</c:v>
                </c:pt>
                <c:pt idx="426">
                  <c:v>8.0283403396606392</c:v>
                </c:pt>
                <c:pt idx="427">
                  <c:v>7.9764208793640101</c:v>
                </c:pt>
                <c:pt idx="428">
                  <c:v>7.9391002655029297</c:v>
                </c:pt>
                <c:pt idx="429">
                  <c:v>7.9242734909057599</c:v>
                </c:pt>
                <c:pt idx="430">
                  <c:v>7.8719048500061</c:v>
                </c:pt>
                <c:pt idx="431">
                  <c:v>7.85681056976318</c:v>
                </c:pt>
                <c:pt idx="432">
                  <c:v>7.8041176795959402</c:v>
                </c:pt>
                <c:pt idx="433">
                  <c:v>7.7665300369262704</c:v>
                </c:pt>
                <c:pt idx="434">
                  <c:v>7.75121641159057</c:v>
                </c:pt>
                <c:pt idx="435">
                  <c:v>7.6981182098388601</c:v>
                </c:pt>
                <c:pt idx="436">
                  <c:v>7.6448392868042001</c:v>
                </c:pt>
                <c:pt idx="437">
                  <c:v>7.6292123794555602</c:v>
                </c:pt>
                <c:pt idx="438">
                  <c:v>7.5914630889892498</c:v>
                </c:pt>
                <c:pt idx="439">
                  <c:v>7.5757865905761701</c:v>
                </c:pt>
                <c:pt idx="440">
                  <c:v>7.5222816467285103</c:v>
                </c:pt>
                <c:pt idx="441">
                  <c:v>7.4687223434448198</c:v>
                </c:pt>
                <c:pt idx="442">
                  <c:v>7.4528717994689897</c:v>
                </c:pt>
                <c:pt idx="443">
                  <c:v>7.4151830673217702</c:v>
                </c:pt>
                <c:pt idx="444">
                  <c:v>7.3993349075317303</c:v>
                </c:pt>
                <c:pt idx="445">
                  <c:v>7.3458333015441903</c:v>
                </c:pt>
                <c:pt idx="446">
                  <c:v>7.2923727035522399</c:v>
                </c:pt>
                <c:pt idx="447">
                  <c:v>7.2923727035522399</c:v>
                </c:pt>
                <c:pt idx="448">
                  <c:v>7.2389574050903303</c:v>
                </c:pt>
                <c:pt idx="449">
                  <c:v>7.2230300903320304</c:v>
                </c:pt>
                <c:pt idx="450">
                  <c:v>7.1696810722351003</c:v>
                </c:pt>
                <c:pt idx="451">
                  <c:v>7.1164636611938397</c:v>
                </c:pt>
                <c:pt idx="452">
                  <c:v>7.1164636611938397</c:v>
                </c:pt>
                <c:pt idx="453">
                  <c:v>7.0634064674377397</c:v>
                </c:pt>
                <c:pt idx="454">
                  <c:v>7.01051521301269</c:v>
                </c:pt>
                <c:pt idx="455">
                  <c:v>6.9947056770324698</c:v>
                </c:pt>
                <c:pt idx="456">
                  <c:v>6.9420447349548304</c:v>
                </c:pt>
                <c:pt idx="457">
                  <c:v>6.9420447349548304</c:v>
                </c:pt>
                <c:pt idx="458">
                  <c:v>6.8895602226257298</c:v>
                </c:pt>
                <c:pt idx="459">
                  <c:v>6.8372545242309499</c:v>
                </c:pt>
                <c:pt idx="460">
                  <c:v>6.82157278060913</c:v>
                </c:pt>
                <c:pt idx="461">
                  <c:v>6.7695202827453604</c:v>
                </c:pt>
                <c:pt idx="462">
                  <c:v>6.7695202827453604</c:v>
                </c:pt>
                <c:pt idx="463">
                  <c:v>6.7176594734191903</c:v>
                </c:pt>
                <c:pt idx="464">
                  <c:v>6.66599321365356</c:v>
                </c:pt>
                <c:pt idx="465">
                  <c:v>6.6504645347595197</c:v>
                </c:pt>
                <c:pt idx="466">
                  <c:v>6.5990743637084899</c:v>
                </c:pt>
                <c:pt idx="467">
                  <c:v>6.5990743637084899</c:v>
                </c:pt>
                <c:pt idx="468">
                  <c:v>6.5479106903076101</c:v>
                </c:pt>
                <c:pt idx="469">
                  <c:v>6.4971022605895996</c:v>
                </c:pt>
                <c:pt idx="470">
                  <c:v>6.4819164276123002</c:v>
                </c:pt>
                <c:pt idx="471">
                  <c:v>6.4467091560363698</c:v>
                </c:pt>
                <c:pt idx="472">
                  <c:v>6.3967318534851003</c:v>
                </c:pt>
                <c:pt idx="473">
                  <c:v>6.3819198608398402</c:v>
                </c:pt>
                <c:pt idx="474">
                  <c:v>6.3325500488281197</c:v>
                </c:pt>
                <c:pt idx="475">
                  <c:v>6.31792736053466</c:v>
                </c:pt>
                <c:pt idx="476">
                  <c:v>6.2836046218871999</c:v>
                </c:pt>
                <c:pt idx="477">
                  <c:v>6.23508644104004</c:v>
                </c:pt>
                <c:pt idx="478">
                  <c:v>6.2208452224731401</c:v>
                </c:pt>
                <c:pt idx="479">
                  <c:v>6.1729507446289</c:v>
                </c:pt>
                <c:pt idx="480">
                  <c:v>6.1589069366454998</c:v>
                </c:pt>
                <c:pt idx="481">
                  <c:v>6.1254916191101003</c:v>
                </c:pt>
                <c:pt idx="482">
                  <c:v>6.07847023010254</c:v>
                </c:pt>
                <c:pt idx="483">
                  <c:v>6.0648174285888601</c:v>
                </c:pt>
                <c:pt idx="484">
                  <c:v>6.0184373855590803</c:v>
                </c:pt>
                <c:pt idx="485">
                  <c:v>6.0049896240234304</c:v>
                </c:pt>
                <c:pt idx="486">
                  <c:v>5.9725046157836896</c:v>
                </c:pt>
                <c:pt idx="487">
                  <c:v>5.92702293395996</c:v>
                </c:pt>
                <c:pt idx="488">
                  <c:v>5.9139771461486799</c:v>
                </c:pt>
                <c:pt idx="489">
                  <c:v>5.8691544532775799</c:v>
                </c:pt>
                <c:pt idx="490">
                  <c:v>5.8247919082641602</c:v>
                </c:pt>
                <c:pt idx="491">
                  <c:v>5.8247919082641602</c:v>
                </c:pt>
                <c:pt idx="492">
                  <c:v>5.7808938026428196</c:v>
                </c:pt>
                <c:pt idx="493">
                  <c:v>5.7684764862060502</c:v>
                </c:pt>
                <c:pt idx="494">
                  <c:v>5.7252573966979901</c:v>
                </c:pt>
                <c:pt idx="495">
                  <c:v>5.6945085525512704</c:v>
                </c:pt>
                <c:pt idx="496">
                  <c:v>5.6825141906738201</c:v>
                </c:pt>
                <c:pt idx="497">
                  <c:v>5.6402487754821697</c:v>
                </c:pt>
                <c:pt idx="498">
                  <c:v>5.6284813880920401</c:v>
                </c:pt>
                <c:pt idx="499">
                  <c:v>5.5869174003601003</c:v>
                </c:pt>
                <c:pt idx="500">
                  <c:v>5.5571737289428702</c:v>
                </c:pt>
                <c:pt idx="501">
                  <c:v>5.5458421707153303</c:v>
                </c:pt>
                <c:pt idx="502">
                  <c:v>5.5052628517150799</c:v>
                </c:pt>
                <c:pt idx="503">
                  <c:v>5.4941711425781197</c:v>
                </c:pt>
                <c:pt idx="504">
                  <c:v>5.4543142318725604</c:v>
                </c:pt>
                <c:pt idx="505">
                  <c:v>5.4256038665771396</c:v>
                </c:pt>
                <c:pt idx="506">
                  <c:v>5.4149637222290004</c:v>
                </c:pt>
                <c:pt idx="507">
                  <c:v>5.3761177062988201</c:v>
                </c:pt>
                <c:pt idx="508">
                  <c:v>5.36570167541504</c:v>
                </c:pt>
                <c:pt idx="509">
                  <c:v>5.3274769783020002</c:v>
                </c:pt>
                <c:pt idx="510">
                  <c:v>5.2997274398803702</c:v>
                </c:pt>
                <c:pt idx="511">
                  <c:v>5.2896733283996502</c:v>
                </c:pt>
                <c:pt idx="512">
                  <c:v>5.2522950172424299</c:v>
                </c:pt>
                <c:pt idx="513">
                  <c:v>5.2153458595275799</c:v>
                </c:pt>
                <c:pt idx="514">
                  <c:v>5.20566606521606</c:v>
                </c:pt>
                <c:pt idx="515">
                  <c:v>5.1788301467895499</c:v>
                </c:pt>
                <c:pt idx="516">
                  <c:v>5.1693396568298304</c:v>
                </c:pt>
                <c:pt idx="517">
                  <c:v>5.1334538459777797</c:v>
                </c:pt>
                <c:pt idx="518">
                  <c:v>5.0980114936828604</c:v>
                </c:pt>
                <c:pt idx="519">
                  <c:v>5.0889115333557102</c:v>
                </c:pt>
                <c:pt idx="520">
                  <c:v>5.0630183219909597</c:v>
                </c:pt>
                <c:pt idx="521">
                  <c:v>5.0541148185729901</c:v>
                </c:pt>
                <c:pt idx="522">
                  <c:v>5.0197720527648899</c:v>
                </c:pt>
                <c:pt idx="523">
                  <c:v>4.9858903884887704</c:v>
                </c:pt>
                <c:pt idx="524">
                  <c:v>4.9773964881896902</c:v>
                </c:pt>
                <c:pt idx="525">
                  <c:v>4.9524731636047301</c:v>
                </c:pt>
                <c:pt idx="526">
                  <c:v>4.9441828727722097</c:v>
                </c:pt>
                <c:pt idx="527">
                  <c:v>4.9114408493042001</c:v>
                </c:pt>
                <c:pt idx="528">
                  <c:v>4.8791766166687003</c:v>
                </c:pt>
                <c:pt idx="529">
                  <c:v>4.87131595611572</c:v>
                </c:pt>
                <c:pt idx="530">
                  <c:v>4.8473930358886701</c:v>
                </c:pt>
                <c:pt idx="531">
                  <c:v>4.8397436141967702</c:v>
                </c:pt>
                <c:pt idx="532">
                  <c:v>4.8086619377136204</c:v>
                </c:pt>
                <c:pt idx="533">
                  <c:v>4.7780737876892099</c:v>
                </c:pt>
                <c:pt idx="534">
                  <c:v>4.7780737876892099</c:v>
                </c:pt>
                <c:pt idx="535">
                  <c:v>4.74798583984375</c:v>
                </c:pt>
                <c:pt idx="536">
                  <c:v>4.7410078048706001</c:v>
                </c:pt>
                <c:pt idx="537">
                  <c:v>4.7116246223449698</c:v>
                </c:pt>
                <c:pt idx="538">
                  <c:v>4.6826605796813903</c:v>
                </c:pt>
                <c:pt idx="539">
                  <c:v>4.6826605796813903</c:v>
                </c:pt>
                <c:pt idx="540">
                  <c:v>4.6541123390197701</c:v>
                </c:pt>
                <c:pt idx="541">
                  <c:v>4.6476898193359304</c:v>
                </c:pt>
                <c:pt idx="542">
                  <c:v>4.6197419166564897</c:v>
                </c:pt>
                <c:pt idx="543">
                  <c:v>4.59222364425659</c:v>
                </c:pt>
                <c:pt idx="544">
                  <c:v>4.59222364425659</c:v>
                </c:pt>
                <c:pt idx="545">
                  <c:v>4.5651369094848597</c:v>
                </c:pt>
                <c:pt idx="546">
                  <c:v>4.5384879112243599</c:v>
                </c:pt>
                <c:pt idx="547">
                  <c:v>4.5328049659729004</c:v>
                </c:pt>
                <c:pt idx="548">
                  <c:v>4.5067873001098597</c:v>
                </c:pt>
                <c:pt idx="549">
                  <c:v>4.5067873001098597</c:v>
                </c:pt>
                <c:pt idx="550">
                  <c:v>4.4812197685241699</c:v>
                </c:pt>
                <c:pt idx="551">
                  <c:v>4.4561071395873997</c:v>
                </c:pt>
                <c:pt idx="552">
                  <c:v>4.4510135650634703</c:v>
                </c:pt>
                <c:pt idx="553">
                  <c:v>4.4265580177307102</c:v>
                </c:pt>
                <c:pt idx="554">
                  <c:v>4.4265580177307102</c:v>
                </c:pt>
                <c:pt idx="555">
                  <c:v>4.4025692939758301</c:v>
                </c:pt>
                <c:pt idx="556">
                  <c:v>4.3790540695190403</c:v>
                </c:pt>
                <c:pt idx="557">
                  <c:v>4.3745799064636204</c:v>
                </c:pt>
                <c:pt idx="558">
                  <c:v>4.3517479896545401</c:v>
                </c:pt>
                <c:pt idx="559">
                  <c:v>4.3517479896545401</c:v>
                </c:pt>
                <c:pt idx="560">
                  <c:v>4.3294034004211399</c:v>
                </c:pt>
                <c:pt idx="561">
                  <c:v>4.3076062202453604</c:v>
                </c:pt>
                <c:pt idx="562">
                  <c:v>4.3038215637206996</c:v>
                </c:pt>
                <c:pt idx="563">
                  <c:v>4.2828521728515598</c:v>
                </c:pt>
                <c:pt idx="564">
                  <c:v>4.2828521728515598</c:v>
                </c:pt>
                <c:pt idx="565">
                  <c:v>4.2624750137329102</c:v>
                </c:pt>
                <c:pt idx="566">
                  <c:v>4.2426943778991699</c:v>
                </c:pt>
                <c:pt idx="567">
                  <c:v>4.2396960258483798</c:v>
                </c:pt>
                <c:pt idx="568">
                  <c:v>4.2208528518676696</c:v>
                </c:pt>
                <c:pt idx="569">
                  <c:v>4.2208528518676696</c:v>
                </c:pt>
                <c:pt idx="570">
                  <c:v>4.2027106285095197</c:v>
                </c:pt>
                <c:pt idx="571">
                  <c:v>4.1852703094482404</c:v>
                </c:pt>
                <c:pt idx="572">
                  <c:v>4.1831841468811</c:v>
                </c:pt>
                <c:pt idx="573">
                  <c:v>4.1685380935668901</c:v>
                </c:pt>
                <c:pt idx="574">
                  <c:v>4.1525168418884197</c:v>
                </c:pt>
                <c:pt idx="575">
                  <c:v>4.1510138511657697</c:v>
                </c:pt>
                <c:pt idx="576">
                  <c:v>4.13600254058837</c:v>
                </c:pt>
                <c:pt idx="577">
                  <c:v>4.1348338127136204</c:v>
                </c:pt>
                <c:pt idx="578">
                  <c:v>4.1216526031494096</c:v>
                </c:pt>
                <c:pt idx="579">
                  <c:v>4.1079292297363201</c:v>
                </c:pt>
                <c:pt idx="580">
                  <c:v>4.1072506904601997</c:v>
                </c:pt>
                <c:pt idx="581">
                  <c:v>4.0944042205810502</c:v>
                </c:pt>
                <c:pt idx="582">
                  <c:v>4.0940093994140598</c:v>
                </c:pt>
                <c:pt idx="583">
                  <c:v>4.08219289779663</c:v>
                </c:pt>
                <c:pt idx="584">
                  <c:v>4.0706200599670401</c:v>
                </c:pt>
                <c:pt idx="585">
                  <c:v>4.0707278251647896</c:v>
                </c:pt>
                <c:pt idx="586">
                  <c:v>4.0600509643554599</c:v>
                </c:pt>
                <c:pt idx="587">
                  <c:v>4.0604534149169904</c:v>
                </c:pt>
                <c:pt idx="588">
                  <c:v>4.0500230789184499</c:v>
                </c:pt>
                <c:pt idx="589">
                  <c:v>4.0406465530395499</c:v>
                </c:pt>
                <c:pt idx="590">
                  <c:v>4.04156017303466</c:v>
                </c:pt>
                <c:pt idx="591">
                  <c:v>4.0330228805541903</c:v>
                </c:pt>
                <c:pt idx="592">
                  <c:v>4.0341520309448198</c:v>
                </c:pt>
                <c:pt idx="593">
                  <c:v>4.0250511169433603</c:v>
                </c:pt>
                <c:pt idx="594">
                  <c:v>4.0176482200622496</c:v>
                </c:pt>
                <c:pt idx="595">
                  <c:v>4.0191884040832502</c:v>
                </c:pt>
                <c:pt idx="596">
                  <c:v>4.0125646591186497</c:v>
                </c:pt>
                <c:pt idx="597">
                  <c:v>4.0143246650695801</c:v>
                </c:pt>
                <c:pt idx="598">
                  <c:v>4.0065174102783203</c:v>
                </c:pt>
                <c:pt idx="599">
                  <c:v>4.0010495185851997</c:v>
                </c:pt>
                <c:pt idx="600">
                  <c:v>4.0032320022582999</c:v>
                </c:pt>
                <c:pt idx="601">
                  <c:v>3.99856233596801</c:v>
                </c:pt>
                <c:pt idx="602">
                  <c:v>4.0009741783142001</c:v>
                </c:pt>
                <c:pt idx="603">
                  <c:v>3.9944798946380602</c:v>
                </c:pt>
                <c:pt idx="604">
                  <c:v>3.9909906387329102</c:v>
                </c:pt>
                <c:pt idx="605">
                  <c:v>3.9938371181488002</c:v>
                </c:pt>
                <c:pt idx="606">
                  <c:v>3.9911632537841801</c:v>
                </c:pt>
                <c:pt idx="607">
                  <c:v>3.98909139633178</c:v>
                </c:pt>
                <c:pt idx="608">
                  <c:v>3.98909139633178</c:v>
                </c:pt>
                <c:pt idx="609">
                  <c:v>3.9876406192779501</c:v>
                </c:pt>
                <c:pt idx="610">
                  <c:v>3.99119925498962</c:v>
                </c:pt>
                <c:pt idx="611">
                  <c:v>3.99070048332214</c:v>
                </c:pt>
                <c:pt idx="612">
                  <c:v>3.9909081459045401</c:v>
                </c:pt>
                <c:pt idx="613">
                  <c:v>3.9909081459045401</c:v>
                </c:pt>
                <c:pt idx="614">
                  <c:v>3.9918248653411799</c:v>
                </c:pt>
                <c:pt idx="615">
                  <c:v>3.9962024688720699</c:v>
                </c:pt>
                <c:pt idx="616">
                  <c:v>3.99809670448303</c:v>
                </c:pt>
                <c:pt idx="617">
                  <c:v>3.99579930305481</c:v>
                </c:pt>
                <c:pt idx="618">
                  <c:v>4.0006918907165501</c:v>
                </c:pt>
                <c:pt idx="619">
                  <c:v>4.0039243698120099</c:v>
                </c:pt>
                <c:pt idx="620">
                  <c:v>4.0077872276306099</c:v>
                </c:pt>
                <c:pt idx="621">
                  <c:v>4.0077872276306099</c:v>
                </c:pt>
                <c:pt idx="622">
                  <c:v>4.0123200416564897</c:v>
                </c:pt>
                <c:pt idx="623">
                  <c:v>4.0175824165344203</c:v>
                </c:pt>
                <c:pt idx="624">
                  <c:v>4.0175328254699698</c:v>
                </c:pt>
                <c:pt idx="625">
                  <c:v>4.0235786437988201</c:v>
                </c:pt>
                <c:pt idx="626">
                  <c:v>4.0303101539611799</c:v>
                </c:pt>
                <c:pt idx="627">
                  <c:v>4.0312299728393501</c:v>
                </c:pt>
                <c:pt idx="628">
                  <c:v>4.03918409347534</c:v>
                </c:pt>
                <c:pt idx="629">
                  <c:v>4.03918409347534</c:v>
                </c:pt>
                <c:pt idx="630">
                  <c:v>4.0478777885437003</c:v>
                </c:pt>
                <c:pt idx="631">
                  <c:v>4.0573134422302202</c:v>
                </c:pt>
                <c:pt idx="632">
                  <c:v>4.0599498748779297</c:v>
                </c:pt>
                <c:pt idx="633">
                  <c:v>4.0705642700195304</c:v>
                </c:pt>
                <c:pt idx="634">
                  <c:v>4.0783400535583496</c:v>
                </c:pt>
                <c:pt idx="635">
                  <c:v>4.0818500518798801</c:v>
                </c:pt>
                <c:pt idx="636">
                  <c:v>4.0938076972961399</c:v>
                </c:pt>
                <c:pt idx="637">
                  <c:v>4.0979619026184002</c:v>
                </c:pt>
                <c:pt idx="638">
                  <c:v>4.1110253334045401</c:v>
                </c:pt>
                <c:pt idx="639">
                  <c:v>4.1158170700073198</c:v>
                </c:pt>
                <c:pt idx="640">
                  <c:v>4.12471151351928</c:v>
                </c:pt>
                <c:pt idx="641">
                  <c:v>4.12990379333496</c:v>
                </c:pt>
                <c:pt idx="642">
                  <c:v>4.1445746421813903</c:v>
                </c:pt>
                <c:pt idx="643">
                  <c:v>4.15982961654663</c:v>
                </c:pt>
                <c:pt idx="644">
                  <c:v>4.1660199165344203</c:v>
                </c:pt>
                <c:pt idx="645">
                  <c:v>4.1821722984313903</c:v>
                </c:pt>
                <c:pt idx="646">
                  <c:v>4.1821722984313903</c:v>
                </c:pt>
                <c:pt idx="647">
                  <c:v>4.19881248474121</c:v>
                </c:pt>
                <c:pt idx="648">
                  <c:v>4.2059116363525302</c:v>
                </c:pt>
                <c:pt idx="649">
                  <c:v>4.2234020233154297</c:v>
                </c:pt>
                <c:pt idx="650">
                  <c:v>4.2310500144958496</c:v>
                </c:pt>
                <c:pt idx="651">
                  <c:v>4.2493901252746502</c:v>
                </c:pt>
                <c:pt idx="652">
                  <c:v>4.2598457336425701</c:v>
                </c:pt>
                <c:pt idx="653">
                  <c:v>4.2682175636291504</c:v>
                </c:pt>
                <c:pt idx="654">
                  <c:v>4.2875337600707999</c:v>
                </c:pt>
                <c:pt idx="655">
                  <c:v>4.2964558601379297</c:v>
                </c:pt>
                <c:pt idx="656">
                  <c:v>4.3166227340698198</c:v>
                </c:pt>
                <c:pt idx="657">
                  <c:v>4.3260951042175302</c:v>
                </c:pt>
                <c:pt idx="658">
                  <c:v>4.3372783660888601</c:v>
                </c:pt>
                <c:pt idx="659">
                  <c:v>4.3470964431762704</c:v>
                </c:pt>
                <c:pt idx="660">
                  <c:v>4.3684835433959899</c:v>
                </c:pt>
                <c:pt idx="661">
                  <c:v>4.3787493705749503</c:v>
                </c:pt>
                <c:pt idx="662">
                  <c:v>4.4008035659790004</c:v>
                </c:pt>
                <c:pt idx="663">
                  <c:v>4.4114594459533603</c:v>
                </c:pt>
                <c:pt idx="664">
                  <c:v>4.4340682029724103</c:v>
                </c:pt>
                <c:pt idx="665">
                  <c:v>4.4340682029724103</c:v>
                </c:pt>
                <c:pt idx="666">
                  <c:v>4.4569745063781703</c:v>
                </c:pt>
                <c:pt idx="667">
                  <c:v>4.4801740646362296</c:v>
                </c:pt>
                <c:pt idx="668">
                  <c:v>4.4916973114013601</c:v>
                </c:pt>
                <c:pt idx="669">
                  <c:v>4.5154333114623997</c:v>
                </c:pt>
                <c:pt idx="670">
                  <c:v>4.5273170471191397</c:v>
                </c:pt>
                <c:pt idx="671">
                  <c:v>4.5394544601440403</c:v>
                </c:pt>
                <c:pt idx="672">
                  <c:v>4.5515813827514604</c:v>
                </c:pt>
                <c:pt idx="673">
                  <c:v>4.5761265754699698</c:v>
                </c:pt>
                <c:pt idx="674">
                  <c:v>4.5886058807373002</c:v>
                </c:pt>
                <c:pt idx="675">
                  <c:v>4.6136674880981401</c:v>
                </c:pt>
                <c:pt idx="676">
                  <c:v>4.6264958381652797</c:v>
                </c:pt>
                <c:pt idx="677">
                  <c:v>4.6520686149597097</c:v>
                </c:pt>
                <c:pt idx="678">
                  <c:v>4.6520686149597097</c:v>
                </c:pt>
                <c:pt idx="679">
                  <c:v>4.6779074668884197</c:v>
                </c:pt>
                <c:pt idx="680">
                  <c:v>4.6913151741027797</c:v>
                </c:pt>
                <c:pt idx="681">
                  <c:v>4.7176532745361301</c:v>
                </c:pt>
                <c:pt idx="682">
                  <c:v>4.7313990592956499</c:v>
                </c:pt>
                <c:pt idx="683">
                  <c:v>4.7582297325134197</c:v>
                </c:pt>
                <c:pt idx="684">
                  <c:v>4.7711091041564897</c:v>
                </c:pt>
                <c:pt idx="685">
                  <c:v>4.7853159904479901</c:v>
                </c:pt>
                <c:pt idx="686">
                  <c:v>4.8126573562621999</c:v>
                </c:pt>
                <c:pt idx="687">
                  <c:v>4.8271951675415004</c:v>
                </c:pt>
                <c:pt idx="688">
                  <c:v>4.8550133705139098</c:v>
                </c:pt>
                <c:pt idx="689">
                  <c:v>4.8698782920837402</c:v>
                </c:pt>
                <c:pt idx="690">
                  <c:v>4.8981685638427699</c:v>
                </c:pt>
                <c:pt idx="691">
                  <c:v>4.8981685638427699</c:v>
                </c:pt>
                <c:pt idx="692">
                  <c:v>4.9267034530639604</c:v>
                </c:pt>
                <c:pt idx="693">
                  <c:v>4.9421148300170898</c:v>
                </c:pt>
                <c:pt idx="694">
                  <c:v>4.9711122512817303</c:v>
                </c:pt>
                <c:pt idx="695">
                  <c:v>4.9868421554565403</c:v>
                </c:pt>
                <c:pt idx="696">
                  <c:v>5.0162978172302202</c:v>
                </c:pt>
                <c:pt idx="697">
                  <c:v>5.03234434127807</c:v>
                </c:pt>
                <c:pt idx="698">
                  <c:v>5.0459866523742596</c:v>
                </c:pt>
                <c:pt idx="699">
                  <c:v>5.06225109100341</c:v>
                </c:pt>
                <c:pt idx="700">
                  <c:v>5.0923900604248002</c:v>
                </c:pt>
                <c:pt idx="701">
                  <c:v>5.1089663505554199</c:v>
                </c:pt>
                <c:pt idx="702">
                  <c:v>5.1395497322082502</c:v>
                </c:pt>
                <c:pt idx="703">
                  <c:v>5.1703586578369096</c:v>
                </c:pt>
                <c:pt idx="704">
                  <c:v>5.1703586578369096</c:v>
                </c:pt>
                <c:pt idx="705">
                  <c:v>5.2013921737670898</c:v>
                </c:pt>
                <c:pt idx="706">
                  <c:v>5.21870613098144</c:v>
                </c:pt>
                <c:pt idx="707">
                  <c:v>5.2501726150512704</c:v>
                </c:pt>
                <c:pt idx="708">
                  <c:v>5.2677903175354004</c:v>
                </c:pt>
                <c:pt idx="709">
                  <c:v>5.2996888160705504</c:v>
                </c:pt>
                <c:pt idx="710">
                  <c:v>5.3176093101501403</c:v>
                </c:pt>
                <c:pt idx="711">
                  <c:v>5.3318033218383798</c:v>
                </c:pt>
                <c:pt idx="712">
                  <c:v>5.3499336242675701</c:v>
                </c:pt>
                <c:pt idx="713">
                  <c:v>5.3824720382690403</c:v>
                </c:pt>
                <c:pt idx="714">
                  <c:v>5.4008769989013601</c:v>
                </c:pt>
                <c:pt idx="715">
                  <c:v>5.4337000846862802</c:v>
                </c:pt>
                <c:pt idx="716">
                  <c:v>5.4522032737731898</c:v>
                </c:pt>
                <c:pt idx="717">
                  <c:v>5.4851908683776802</c:v>
                </c:pt>
                <c:pt idx="718">
                  <c:v>5.4851908683776802</c:v>
                </c:pt>
                <c:pt idx="719">
                  <c:v>5.51824474334716</c:v>
                </c:pt>
                <c:pt idx="720">
                  <c:v>5.5513639450073198</c:v>
                </c:pt>
                <c:pt idx="721">
                  <c:v>5.5701274871826101</c:v>
                </c:pt>
                <c:pt idx="722">
                  <c:v>5.60339307785034</c:v>
                </c:pt>
                <c:pt idx="723">
                  <c:v>5.6222295761108398</c:v>
                </c:pt>
                <c:pt idx="724">
                  <c:v>5.6367149353027299</c:v>
                </c:pt>
                <c:pt idx="725">
                  <c:v>5.65563488006591</c:v>
                </c:pt>
                <c:pt idx="726">
                  <c:v>5.6890916824340803</c:v>
                </c:pt>
                <c:pt idx="727">
                  <c:v>5.7080779075622496</c:v>
                </c:pt>
                <c:pt idx="728">
                  <c:v>5.7416620254516602</c:v>
                </c:pt>
                <c:pt idx="729">
                  <c:v>5.7607088088989196</c:v>
                </c:pt>
                <c:pt idx="730">
                  <c:v>5.7944154739379803</c:v>
                </c:pt>
                <c:pt idx="731">
                  <c:v>5.7944154739379803</c:v>
                </c:pt>
                <c:pt idx="732">
                  <c:v>5.8281617164611799</c:v>
                </c:pt>
                <c:pt idx="733">
                  <c:v>5.8473405838012704</c:v>
                </c:pt>
                <c:pt idx="734">
                  <c:v>5.8811969757079998</c:v>
                </c:pt>
                <c:pt idx="735">
                  <c:v>5.9004263877868599</c:v>
                </c:pt>
                <c:pt idx="736">
                  <c:v>5.93438720703125</c:v>
                </c:pt>
                <c:pt idx="737">
                  <c:v>5.9683771133422798</c:v>
                </c:pt>
                <c:pt idx="738">
                  <c:v>5.9683771133422798</c:v>
                </c:pt>
                <c:pt idx="739">
                  <c:v>6.0023932456970197</c:v>
                </c:pt>
                <c:pt idx="740">
                  <c:v>6.02180624008178</c:v>
                </c:pt>
                <c:pt idx="741">
                  <c:v>6.0559124946594203</c:v>
                </c:pt>
                <c:pt idx="742">
                  <c:v>6.0753631591796804</c:v>
                </c:pt>
                <c:pt idx="743">
                  <c:v>6.1095552444457999</c:v>
                </c:pt>
                <c:pt idx="744">
                  <c:v>6.1095552444457999</c:v>
                </c:pt>
                <c:pt idx="745">
                  <c:v>6.1437630653381303</c:v>
                </c:pt>
                <c:pt idx="746">
                  <c:v>6.1633114814758301</c:v>
                </c:pt>
                <c:pt idx="747">
                  <c:v>6.1975927352905202</c:v>
                </c:pt>
                <c:pt idx="748">
                  <c:v>6.2171478271484304</c:v>
                </c:pt>
                <c:pt idx="749">
                  <c:v>6.25138139724731</c:v>
                </c:pt>
                <c:pt idx="750">
                  <c:v>6.2708840370178196</c:v>
                </c:pt>
                <c:pt idx="751">
                  <c:v>6.2855210304260201</c:v>
                </c:pt>
                <c:pt idx="752">
                  <c:v>6.3050279617309499</c:v>
                </c:pt>
                <c:pt idx="753">
                  <c:v>6.3390736579895002</c:v>
                </c:pt>
                <c:pt idx="754">
                  <c:v>6.3585209846496502</c:v>
                </c:pt>
                <c:pt idx="755">
                  <c:v>6.3924651145934996</c:v>
                </c:pt>
                <c:pt idx="756">
                  <c:v>6.4263019561767498</c:v>
                </c:pt>
                <c:pt idx="757">
                  <c:v>6.4263019561767498</c:v>
                </c:pt>
                <c:pt idx="758">
                  <c:v>6.4600300788879403</c:v>
                </c:pt>
                <c:pt idx="759">
                  <c:v>6.4794068336486799</c:v>
                </c:pt>
                <c:pt idx="760">
                  <c:v>6.5130181312561</c:v>
                </c:pt>
                <c:pt idx="761">
                  <c:v>6.5323214530944798</c:v>
                </c:pt>
                <c:pt idx="762">
                  <c:v>6.5658068656921396</c:v>
                </c:pt>
                <c:pt idx="763">
                  <c:v>6.5850329399108896</c:v>
                </c:pt>
                <c:pt idx="764">
                  <c:v>6.5991721153259197</c:v>
                </c:pt>
                <c:pt idx="765">
                  <c:v>6.6183881759643501</c:v>
                </c:pt>
                <c:pt idx="766">
                  <c:v>6.6516175270080504</c:v>
                </c:pt>
                <c:pt idx="767">
                  <c:v>6.6707496643066397</c:v>
                </c:pt>
                <c:pt idx="768">
                  <c:v>6.7038373947143501</c:v>
                </c:pt>
                <c:pt idx="769">
                  <c:v>6.7228822708129803</c:v>
                </c:pt>
                <c:pt idx="770">
                  <c:v>6.7558226585388104</c:v>
                </c:pt>
                <c:pt idx="771">
                  <c:v>6.7558226585388104</c:v>
                </c:pt>
                <c:pt idx="772">
                  <c:v>6.7886261940002397</c:v>
                </c:pt>
                <c:pt idx="773">
                  <c:v>6.8212919235229501</c:v>
                </c:pt>
                <c:pt idx="774">
                  <c:v>6.8402085304260201</c:v>
                </c:pt>
                <c:pt idx="775">
                  <c:v>6.8727135658264098</c:v>
                </c:pt>
                <c:pt idx="776">
                  <c:v>6.8915309906005797</c:v>
                </c:pt>
                <c:pt idx="777">
                  <c:v>6.9050736427307102</c:v>
                </c:pt>
                <c:pt idx="778">
                  <c:v>6.9238686561584402</c:v>
                </c:pt>
                <c:pt idx="779">
                  <c:v>6.9560585021972603</c:v>
                </c:pt>
                <c:pt idx="780">
                  <c:v>6.97474813461303</c:v>
                </c:pt>
                <c:pt idx="781">
                  <c:v>7.0067625045776296</c:v>
                </c:pt>
                <c:pt idx="782">
                  <c:v>7.02534627914428</c:v>
                </c:pt>
                <c:pt idx="783">
                  <c:v>7.0571789741516104</c:v>
                </c:pt>
                <c:pt idx="784">
                  <c:v>7.0571789741516104</c:v>
                </c:pt>
                <c:pt idx="785">
                  <c:v>7.0888547897338796</c:v>
                </c:pt>
                <c:pt idx="786">
                  <c:v>7.1072983741760201</c:v>
                </c:pt>
                <c:pt idx="787">
                  <c:v>7.1387848854064897</c:v>
                </c:pt>
                <c:pt idx="788">
                  <c:v>7.1571140289306596</c:v>
                </c:pt>
                <c:pt idx="789">
                  <c:v>7.1884064674377397</c:v>
                </c:pt>
                <c:pt idx="790">
                  <c:v>7.2066173553466797</c:v>
                </c:pt>
                <c:pt idx="791">
                  <c:v>7.2195343971252397</c:v>
                </c:pt>
                <c:pt idx="792">
                  <c:v>7.2504944801330504</c:v>
                </c:pt>
                <c:pt idx="793">
                  <c:v>7.2686376571655202</c:v>
                </c:pt>
                <c:pt idx="794">
                  <c:v>7.2993936538696298</c:v>
                </c:pt>
                <c:pt idx="795">
                  <c:v>7.3174133300781197</c:v>
                </c:pt>
                <c:pt idx="796">
                  <c:v>7.34796142578125</c:v>
                </c:pt>
                <c:pt idx="797">
                  <c:v>7.34796142578125</c:v>
                </c:pt>
                <c:pt idx="798">
                  <c:v>7.37833499908447</c:v>
                </c:pt>
                <c:pt idx="799">
                  <c:v>7.3961901664733896</c:v>
                </c:pt>
                <c:pt idx="800">
                  <c:v>7.4263486862182599</c:v>
                </c:pt>
                <c:pt idx="801">
                  <c:v>7.4440746307373002</c:v>
                </c:pt>
                <c:pt idx="802">
                  <c:v>7.4740138053893999</c:v>
                </c:pt>
                <c:pt idx="803">
                  <c:v>7.4916090965270996</c:v>
                </c:pt>
                <c:pt idx="804">
                  <c:v>7.5037736892700204</c:v>
                </c:pt>
                <c:pt idx="805">
                  <c:v>7.5213265419006303</c:v>
                </c:pt>
                <c:pt idx="806">
                  <c:v>7.5508604049682599</c:v>
                </c:pt>
                <c:pt idx="807">
                  <c:v>7.5682778358459402</c:v>
                </c:pt>
                <c:pt idx="808">
                  <c:v>7.5975847244262704</c:v>
                </c:pt>
                <c:pt idx="809">
                  <c:v>7.62670469284057</c:v>
                </c:pt>
                <c:pt idx="810">
                  <c:v>7.62670469284057</c:v>
                </c:pt>
                <c:pt idx="811">
                  <c:v>7.6556363105773899</c:v>
                </c:pt>
                <c:pt idx="812">
                  <c:v>7.6728277206420898</c:v>
                </c:pt>
                <c:pt idx="813">
                  <c:v>7.7015247344970703</c:v>
                </c:pt>
                <c:pt idx="814">
                  <c:v>7.7185754776000897</c:v>
                </c:pt>
                <c:pt idx="815">
                  <c:v>7.7470340728759703</c:v>
                </c:pt>
                <c:pt idx="816">
                  <c:v>7.7639436721801696</c:v>
                </c:pt>
                <c:pt idx="817">
                  <c:v>7.7753014564514098</c:v>
                </c:pt>
                <c:pt idx="818">
                  <c:v>7.7921624183654803</c:v>
                </c:pt>
                <c:pt idx="819">
                  <c:v>7.8201870918273899</c:v>
                </c:pt>
                <c:pt idx="820">
                  <c:v>7.8369054794311497</c:v>
                </c:pt>
                <c:pt idx="821">
                  <c:v>7.86468458175659</c:v>
                </c:pt>
                <c:pt idx="822">
                  <c:v>7.8812570571899396</c:v>
                </c:pt>
                <c:pt idx="823">
                  <c:v>7.9087901115417401</c:v>
                </c:pt>
                <c:pt idx="824">
                  <c:v>7.9087901115417401</c:v>
                </c:pt>
                <c:pt idx="825">
                  <c:v>7.9361252784729004</c:v>
                </c:pt>
                <c:pt idx="826">
                  <c:v>7.9525022506713796</c:v>
                </c:pt>
                <c:pt idx="827">
                  <c:v>7.9795870780944798</c:v>
                </c:pt>
                <c:pt idx="828">
                  <c:v>8.0064678192138601</c:v>
                </c:pt>
                <c:pt idx="829">
                  <c:v>8.0226039886474592</c:v>
                </c:pt>
                <c:pt idx="830">
                  <c:v>8.0330858230590803</c:v>
                </c:pt>
                <c:pt idx="831">
                  <c:v>8.0491094589233398</c:v>
                </c:pt>
                <c:pt idx="832">
                  <c:v>8.0753316879272408</c:v>
                </c:pt>
                <c:pt idx="833">
                  <c:v>8.0910987854003906</c:v>
                </c:pt>
                <c:pt idx="834">
                  <c:v>8.1169223785400408</c:v>
                </c:pt>
                <c:pt idx="835">
                  <c:v>8.1324291229247994</c:v>
                </c:pt>
                <c:pt idx="836">
                  <c:v>8.1578502655029297</c:v>
                </c:pt>
                <c:pt idx="837">
                  <c:v>8.1578502655029297</c:v>
                </c:pt>
                <c:pt idx="838">
                  <c:v>8.1829814910888601</c:v>
                </c:pt>
                <c:pt idx="839">
                  <c:v>8.1981105804443306</c:v>
                </c:pt>
                <c:pt idx="840">
                  <c:v>8.2228345870971609</c:v>
                </c:pt>
                <c:pt idx="841">
                  <c:v>8.2376985549926705</c:v>
                </c:pt>
                <c:pt idx="842">
                  <c:v>8.2620096206665004</c:v>
                </c:pt>
                <c:pt idx="843">
                  <c:v>8.2766075134277308</c:v>
                </c:pt>
                <c:pt idx="844">
                  <c:v>8.2860260009765607</c:v>
                </c:pt>
                <c:pt idx="845">
                  <c:v>8.3097391128540004</c:v>
                </c:pt>
                <c:pt idx="846">
                  <c:v>8.3240499496459908</c:v>
                </c:pt>
                <c:pt idx="847">
                  <c:v>8.3472194671630806</c:v>
                </c:pt>
                <c:pt idx="848">
                  <c:v>8.3611526489257795</c:v>
                </c:pt>
                <c:pt idx="849">
                  <c:v>8.3837614059448207</c:v>
                </c:pt>
                <c:pt idx="850">
                  <c:v>8.3837614059448207</c:v>
                </c:pt>
                <c:pt idx="851">
                  <c:v>8.4059886932372994</c:v>
                </c:pt>
                <c:pt idx="852">
                  <c:v>8.4193553924560494</c:v>
                </c:pt>
                <c:pt idx="853">
                  <c:v>8.4410133361816406</c:v>
                </c:pt>
                <c:pt idx="854">
                  <c:v>8.4539937973022408</c:v>
                </c:pt>
                <c:pt idx="855">
                  <c:v>8.4750766754150408</c:v>
                </c:pt>
                <c:pt idx="856">
                  <c:v>8.48766994476318</c:v>
                </c:pt>
                <c:pt idx="857">
                  <c:v>8.4957714080810494</c:v>
                </c:pt>
                <c:pt idx="858">
                  <c:v>8.5081729888915998</c:v>
                </c:pt>
                <c:pt idx="859">
                  <c:v>8.5282850265502894</c:v>
                </c:pt>
                <c:pt idx="860">
                  <c:v>8.5402936935424805</c:v>
                </c:pt>
                <c:pt idx="861">
                  <c:v>8.5598192214965803</c:v>
                </c:pt>
                <c:pt idx="862">
                  <c:v>8.5789470672607404</c:v>
                </c:pt>
                <c:pt idx="863">
                  <c:v>8.5789470672607404</c:v>
                </c:pt>
                <c:pt idx="864">
                  <c:v>8.5976762771606392</c:v>
                </c:pt>
                <c:pt idx="865">
                  <c:v>8.6089010238647408</c:v>
                </c:pt>
                <c:pt idx="866">
                  <c:v>8.6270351409912092</c:v>
                </c:pt>
                <c:pt idx="867">
                  <c:v>8.6378574371337908</c:v>
                </c:pt>
                <c:pt idx="868">
                  <c:v>8.6553897857665998</c:v>
                </c:pt>
                <c:pt idx="869">
                  <c:v>8.6658077239990199</c:v>
                </c:pt>
                <c:pt idx="870">
                  <c:v>8.6725177764892507</c:v>
                </c:pt>
                <c:pt idx="871">
                  <c:v>8.6827373504638601</c:v>
                </c:pt>
                <c:pt idx="872">
                  <c:v>8.6992597579956001</c:v>
                </c:pt>
                <c:pt idx="873">
                  <c:v>8.7090702056884695</c:v>
                </c:pt>
                <c:pt idx="874">
                  <c:v>8.7249832153320295</c:v>
                </c:pt>
                <c:pt idx="875">
                  <c:v>8.7343826293945295</c:v>
                </c:pt>
                <c:pt idx="876">
                  <c:v>8.7496814727783203</c:v>
                </c:pt>
                <c:pt idx="877">
                  <c:v>8.7586688995361293</c:v>
                </c:pt>
                <c:pt idx="878">
                  <c:v>8.7674427032470703</c:v>
                </c:pt>
                <c:pt idx="879">
                  <c:v>8.7760057449340803</c:v>
                </c:pt>
                <c:pt idx="880">
                  <c:v>8.7819232940673793</c:v>
                </c:pt>
                <c:pt idx="881">
                  <c:v>8.7902812957763601</c:v>
                </c:pt>
                <c:pt idx="882">
                  <c:v>8.7984266281127894</c:v>
                </c:pt>
                <c:pt idx="883">
                  <c:v>8.8120822906494105</c:v>
                </c:pt>
                <c:pt idx="884">
                  <c:v>8.8198080062866193</c:v>
                </c:pt>
                <c:pt idx="885">
                  <c:v>8.8273210525512695</c:v>
                </c:pt>
                <c:pt idx="886">
                  <c:v>8.8346176147460902</c:v>
                </c:pt>
                <c:pt idx="887">
                  <c:v>8.8472337722778303</c:v>
                </c:pt>
                <c:pt idx="888">
                  <c:v>8.8541097640991193</c:v>
                </c:pt>
                <c:pt idx="889">
                  <c:v>8.8607692718505806</c:v>
                </c:pt>
                <c:pt idx="890">
                  <c:v>8.8725490570068306</c:v>
                </c:pt>
                <c:pt idx="891">
                  <c:v>8.87878322601318</c:v>
                </c:pt>
                <c:pt idx="892">
                  <c:v>8.8848018646240199</c:v>
                </c:pt>
                <c:pt idx="893">
                  <c:v>8.8906030654907209</c:v>
                </c:pt>
                <c:pt idx="894">
                  <c:v>8.9013319015502894</c:v>
                </c:pt>
                <c:pt idx="895">
                  <c:v>8.9067049026489205</c:v>
                </c:pt>
                <c:pt idx="896">
                  <c:v>8.9118614196777308</c:v>
                </c:pt>
                <c:pt idx="897">
                  <c:v>8.9217414855956996</c:v>
                </c:pt>
                <c:pt idx="898">
                  <c:v>8.9264688491821307</c:v>
                </c:pt>
                <c:pt idx="899">
                  <c:v>8.9309778213500906</c:v>
                </c:pt>
                <c:pt idx="900">
                  <c:v>8.9352684020996005</c:v>
                </c:pt>
                <c:pt idx="901">
                  <c:v>8.9440851211547798</c:v>
                </c:pt>
                <c:pt idx="902">
                  <c:v>8.9479436874389595</c:v>
                </c:pt>
                <c:pt idx="903">
                  <c:v>8.9515838623046804</c:v>
                </c:pt>
                <c:pt idx="904">
                  <c:v>8.9561166763305593</c:v>
                </c:pt>
                <c:pt idx="905">
                  <c:v>8.9595441818237305</c:v>
                </c:pt>
                <c:pt idx="906">
                  <c:v>8.9627504348754794</c:v>
                </c:pt>
                <c:pt idx="907">
                  <c:v>8.9657382965087908</c:v>
                </c:pt>
                <c:pt idx="908">
                  <c:v>8.97283935546875</c:v>
                </c:pt>
                <c:pt idx="909">
                  <c:v>8.9753932952880806</c:v>
                </c:pt>
                <c:pt idx="910">
                  <c:v>8.9777259826660103</c:v>
                </c:pt>
                <c:pt idx="911">
                  <c:v>8.9798393249511701</c:v>
                </c:pt>
                <c:pt idx="912">
                  <c:v>8.9858646392822195</c:v>
                </c:pt>
                <c:pt idx="913">
                  <c:v>8.9875421524047798</c:v>
                </c:pt>
                <c:pt idx="914">
                  <c:v>8.9889993667602504</c:v>
                </c:pt>
                <c:pt idx="915">
                  <c:v>8.9902362823486293</c:v>
                </c:pt>
                <c:pt idx="916">
                  <c:v>8.9951829910278303</c:v>
                </c:pt>
                <c:pt idx="917">
                  <c:v>8.9959821701049805</c:v>
                </c:pt>
                <c:pt idx="918">
                  <c:v>8.9965610504150408</c:v>
                </c:pt>
                <c:pt idx="919">
                  <c:v>8.9969196319580007</c:v>
                </c:pt>
                <c:pt idx="920">
                  <c:v>9.0007829666137695</c:v>
                </c:pt>
                <c:pt idx="921">
                  <c:v>9.0007047653198207</c:v>
                </c:pt>
                <c:pt idx="922">
                  <c:v>9.0004053115844709</c:v>
                </c:pt>
                <c:pt idx="923">
                  <c:v>8.9998836517333896</c:v>
                </c:pt>
                <c:pt idx="924">
                  <c:v>9.0026655197143501</c:v>
                </c:pt>
                <c:pt idx="925">
                  <c:v>9.0017070770263601</c:v>
                </c:pt>
                <c:pt idx="926">
                  <c:v>9.0005283355712908</c:v>
                </c:pt>
                <c:pt idx="927">
                  <c:v>9.00244045257568</c:v>
                </c:pt>
                <c:pt idx="928">
                  <c:v>9.0008239746093697</c:v>
                </c:pt>
                <c:pt idx="929">
                  <c:v>8.9989871978759695</c:v>
                </c:pt>
                <c:pt idx="930">
                  <c:v>8.9969291687011701</c:v>
                </c:pt>
                <c:pt idx="931">
                  <c:v>8.9977579116821307</c:v>
                </c:pt>
                <c:pt idx="932">
                  <c:v>8.9952621459960902</c:v>
                </c:pt>
                <c:pt idx="933">
                  <c:v>8.9925451278686506</c:v>
                </c:pt>
                <c:pt idx="934">
                  <c:v>8.9925451278686506</c:v>
                </c:pt>
                <c:pt idx="935">
                  <c:v>8.9925050735473597</c:v>
                </c:pt>
                <c:pt idx="936">
                  <c:v>8.9893522262573207</c:v>
                </c:pt>
                <c:pt idx="937">
                  <c:v>8.9859800338745099</c:v>
                </c:pt>
                <c:pt idx="938">
                  <c:v>8.9823875427246005</c:v>
                </c:pt>
                <c:pt idx="939">
                  <c:v>8.9812631607055593</c:v>
                </c:pt>
                <c:pt idx="940">
                  <c:v>8.9772348403930593</c:v>
                </c:pt>
                <c:pt idx="941">
                  <c:v>8.9729871749877894</c:v>
                </c:pt>
                <c:pt idx="942">
                  <c:v>8.9685192108154297</c:v>
                </c:pt>
                <c:pt idx="943">
                  <c:v>8.9663133621215803</c:v>
                </c:pt>
                <c:pt idx="944">
                  <c:v>8.9614114761352504</c:v>
                </c:pt>
                <c:pt idx="945">
                  <c:v>8.9562902450561506</c:v>
                </c:pt>
                <c:pt idx="946">
                  <c:v>8.9509487152099592</c:v>
                </c:pt>
                <c:pt idx="947">
                  <c:v>8.9476642608642507</c:v>
                </c:pt>
                <c:pt idx="948">
                  <c:v>8.9418916702270508</c:v>
                </c:pt>
                <c:pt idx="949">
                  <c:v>8.9359006881713796</c:v>
                </c:pt>
                <c:pt idx="950">
                  <c:v>8.9296903610229403</c:v>
                </c:pt>
                <c:pt idx="951">
                  <c:v>8.9253292083740199</c:v>
                </c:pt>
                <c:pt idx="952">
                  <c:v>8.9186887741088796</c:v>
                </c:pt>
                <c:pt idx="953">
                  <c:v>8.9118328094482404</c:v>
                </c:pt>
                <c:pt idx="954">
                  <c:v>8.9047584533691406</c:v>
                </c:pt>
                <c:pt idx="955">
                  <c:v>8.8993263244628906</c:v>
                </c:pt>
                <c:pt idx="956">
                  <c:v>8.8918228149413991</c:v>
                </c:pt>
                <c:pt idx="957">
                  <c:v>8.8841047286987305</c:v>
                </c:pt>
                <c:pt idx="958">
                  <c:v>8.8761692047119105</c:v>
                </c:pt>
                <c:pt idx="959">
                  <c:v>8.8696708679199201</c:v>
                </c:pt>
                <c:pt idx="960">
                  <c:v>8.8613100051879794</c:v>
                </c:pt>
                <c:pt idx="961">
                  <c:v>8.8527336120605398</c:v>
                </c:pt>
                <c:pt idx="962">
                  <c:v>8.8439435958862305</c:v>
                </c:pt>
                <c:pt idx="963">
                  <c:v>8.8363857269287092</c:v>
                </c:pt>
                <c:pt idx="964">
                  <c:v>8.8363857269287092</c:v>
                </c:pt>
                <c:pt idx="965">
                  <c:v>8.8271713256835902</c:v>
                </c:pt>
                <c:pt idx="966">
                  <c:v>8.8177452087402308</c:v>
                </c:pt>
                <c:pt idx="967">
                  <c:v>8.8093414306640607</c:v>
                </c:pt>
                <c:pt idx="968">
                  <c:v>8.7994928359985298</c:v>
                </c:pt>
                <c:pt idx="969">
                  <c:v>8.7894325256347603</c:v>
                </c:pt>
                <c:pt idx="970">
                  <c:v>8.7801866531371999</c:v>
                </c:pt>
                <c:pt idx="971">
                  <c:v>8.7697086334228498</c:v>
                </c:pt>
                <c:pt idx="972">
                  <c:v>8.7590198516845703</c:v>
                </c:pt>
                <c:pt idx="973">
                  <c:v>8.7481203079223597</c:v>
                </c:pt>
                <c:pt idx="974">
                  <c:v>8.7378320693969709</c:v>
                </c:pt>
                <c:pt idx="975">
                  <c:v>8.72651863098144</c:v>
                </c:pt>
                <c:pt idx="976">
                  <c:v>8.7149953842163104</c:v>
                </c:pt>
                <c:pt idx="977">
                  <c:v>8.70326423645019</c:v>
                </c:pt>
                <c:pt idx="978">
                  <c:v>8.6919431686401296</c:v>
                </c:pt>
                <c:pt idx="979">
                  <c:v>8.6798009872436506</c:v>
                </c:pt>
                <c:pt idx="980">
                  <c:v>8.6674518585205007</c:v>
                </c:pt>
                <c:pt idx="981">
                  <c:v>8.6548967361450195</c:v>
                </c:pt>
                <c:pt idx="982">
                  <c:v>8.6425514221191406</c:v>
                </c:pt>
                <c:pt idx="983">
                  <c:v>8.6295900344848597</c:v>
                </c:pt>
                <c:pt idx="984">
                  <c:v>8.6164245605468697</c:v>
                </c:pt>
                <c:pt idx="985">
                  <c:v>8.6030530929565394</c:v>
                </c:pt>
                <c:pt idx="986">
                  <c:v>8.5896940231323207</c:v>
                </c:pt>
                <c:pt idx="987">
                  <c:v>8.5759229660034109</c:v>
                </c:pt>
                <c:pt idx="988">
                  <c:v>8.5619478225708008</c:v>
                </c:pt>
                <c:pt idx="989">
                  <c:v>8.5477714538574201</c:v>
                </c:pt>
                <c:pt idx="990">
                  <c:v>8.5334110260009695</c:v>
                </c:pt>
                <c:pt idx="991">
                  <c:v>8.5188379287719709</c:v>
                </c:pt>
                <c:pt idx="992">
                  <c:v>8.5040655136108398</c:v>
                </c:pt>
                <c:pt idx="993">
                  <c:v>8.48909187316894</c:v>
                </c:pt>
                <c:pt idx="994">
                  <c:v>8.4889059066772408</c:v>
                </c:pt>
                <c:pt idx="995">
                  <c:v>8.4737405776977504</c:v>
                </c:pt>
                <c:pt idx="996">
                  <c:v>8.4583778381347603</c:v>
                </c:pt>
                <c:pt idx="997">
                  <c:v>8.4428176879882795</c:v>
                </c:pt>
                <c:pt idx="998">
                  <c:v>8.4266767501831001</c:v>
                </c:pt>
                <c:pt idx="999">
                  <c:v>8.4107294082641602</c:v>
                </c:pt>
                <c:pt idx="1000">
                  <c:v>8.3945875167846609</c:v>
                </c:pt>
                <c:pt idx="1001">
                  <c:v>8.3782491683959908</c:v>
                </c:pt>
                <c:pt idx="1002">
                  <c:v>8.3611421585083008</c:v>
                </c:pt>
                <c:pt idx="1003">
                  <c:v>8.3444242477416903</c:v>
                </c:pt>
                <c:pt idx="1004">
                  <c:v>8.32751369476318</c:v>
                </c:pt>
                <c:pt idx="1005">
                  <c:v>8.3104114532470703</c:v>
                </c:pt>
                <c:pt idx="1006">
                  <c:v>8.2923498153686506</c:v>
                </c:pt>
                <c:pt idx="1007">
                  <c:v>8.2748727798461896</c:v>
                </c:pt>
                <c:pt idx="1008">
                  <c:v>8.2572069168090803</c:v>
                </c:pt>
                <c:pt idx="1009">
                  <c:v>8.2393512725830007</c:v>
                </c:pt>
                <c:pt idx="1010">
                  <c:v>8.2203521728515607</c:v>
                </c:pt>
                <c:pt idx="1011">
                  <c:v>8.2021293640136701</c:v>
                </c:pt>
                <c:pt idx="1012">
                  <c:v>8.1837205886840803</c:v>
                </c:pt>
                <c:pt idx="1013">
                  <c:v>8.1639747619628906</c:v>
                </c:pt>
                <c:pt idx="1014">
                  <c:v>8.1452035903930593</c:v>
                </c:pt>
                <c:pt idx="1015">
                  <c:v>8.1262483596801705</c:v>
                </c:pt>
                <c:pt idx="1016">
                  <c:v>8.1071100234985298</c:v>
                </c:pt>
                <c:pt idx="1017">
                  <c:v>8.0864534378051705</c:v>
                </c:pt>
                <c:pt idx="1018">
                  <c:v>8.0669603347778303</c:v>
                </c:pt>
                <c:pt idx="1019">
                  <c:v>8.0472860336303693</c:v>
                </c:pt>
                <c:pt idx="1020">
                  <c:v>8.0274333953857404</c:v>
                </c:pt>
                <c:pt idx="1021">
                  <c:v>8.0058832168579102</c:v>
                </c:pt>
                <c:pt idx="1022">
                  <c:v>7.9856820106506303</c:v>
                </c:pt>
                <c:pt idx="1023">
                  <c:v>7.9653048515319798</c:v>
                </c:pt>
                <c:pt idx="1024">
                  <c:v>7.9653048515319798</c:v>
                </c:pt>
                <c:pt idx="1025">
                  <c:v>7.9430456161498997</c:v>
                </c:pt>
                <c:pt idx="1026">
                  <c:v>7.9223256111145002</c:v>
                </c:pt>
                <c:pt idx="1027">
                  <c:v>7.9014325141906703</c:v>
                </c:pt>
                <c:pt idx="1028">
                  <c:v>7.8803658485412598</c:v>
                </c:pt>
                <c:pt idx="1029">
                  <c:v>7.8572459220886204</c:v>
                </c:pt>
                <c:pt idx="1030">
                  <c:v>7.8358459472656197</c:v>
                </c:pt>
                <c:pt idx="1031">
                  <c:v>7.8142762184143004</c:v>
                </c:pt>
                <c:pt idx="1032">
                  <c:v>7.79253721237182</c:v>
                </c:pt>
                <c:pt idx="1033">
                  <c:v>7.76857566833496</c:v>
                </c:pt>
                <c:pt idx="1034">
                  <c:v>7.7465109825134197</c:v>
                </c:pt>
                <c:pt idx="1035">
                  <c:v>7.72428131103515</c:v>
                </c:pt>
                <c:pt idx="1036">
                  <c:v>7.7018857002258301</c:v>
                </c:pt>
                <c:pt idx="1037">
                  <c:v>7.67710161209106</c:v>
                </c:pt>
                <c:pt idx="1038">
                  <c:v>7.6543908119201598</c:v>
                </c:pt>
                <c:pt idx="1039">
                  <c:v>7.6315169334411603</c:v>
                </c:pt>
                <c:pt idx="1040">
                  <c:v>7.6084833145141602</c:v>
                </c:pt>
                <c:pt idx="1041">
                  <c:v>7.5828990936279297</c:v>
                </c:pt>
                <c:pt idx="1042">
                  <c:v>7.5595569610595703</c:v>
                </c:pt>
                <c:pt idx="1043">
                  <c:v>7.5360584259033203</c:v>
                </c:pt>
                <c:pt idx="1044">
                  <c:v>7.5124030113220197</c:v>
                </c:pt>
                <c:pt idx="1045">
                  <c:v>7.4860391616821298</c:v>
                </c:pt>
                <c:pt idx="1046">
                  <c:v>7.4620862007141104</c:v>
                </c:pt>
                <c:pt idx="1047">
                  <c:v>7.4379801750183097</c:v>
                </c:pt>
                <c:pt idx="1048">
                  <c:v>7.4137229919433603</c:v>
                </c:pt>
                <c:pt idx="1049">
                  <c:v>7.3866024017333896</c:v>
                </c:pt>
                <c:pt idx="1050">
                  <c:v>7.3620567321777299</c:v>
                </c:pt>
                <c:pt idx="1051">
                  <c:v>7.33736228942871</c:v>
                </c:pt>
                <c:pt idx="1052">
                  <c:v>7.31252098083496</c:v>
                </c:pt>
                <c:pt idx="1053">
                  <c:v>7.28466749191284</c:v>
                </c:pt>
                <c:pt idx="1054">
                  <c:v>7.28466749191284</c:v>
                </c:pt>
                <c:pt idx="1055">
                  <c:v>7.2595481872558603</c:v>
                </c:pt>
                <c:pt idx="1056">
                  <c:v>7.2312426567077601</c:v>
                </c:pt>
                <c:pt idx="1057">
                  <c:v>7.2058510780334402</c:v>
                </c:pt>
                <c:pt idx="1058">
                  <c:v>7.1803174018859801</c:v>
                </c:pt>
                <c:pt idx="1059">
                  <c:v>7.1546449661254803</c:v>
                </c:pt>
                <c:pt idx="1060">
                  <c:v>7.1256437301635698</c:v>
                </c:pt>
                <c:pt idx="1061">
                  <c:v>7.09970903396606</c:v>
                </c:pt>
                <c:pt idx="1062">
                  <c:v>7.0736374855041504</c:v>
                </c:pt>
                <c:pt idx="1063">
                  <c:v>7.0474328994750897</c:v>
                </c:pt>
                <c:pt idx="1064">
                  <c:v>7.01776075363159</c:v>
                </c:pt>
                <c:pt idx="1065">
                  <c:v>6.9913048744201598</c:v>
                </c:pt>
                <c:pt idx="1066">
                  <c:v>6.96471691131591</c:v>
                </c:pt>
                <c:pt idx="1067">
                  <c:v>6.9380006790161097</c:v>
                </c:pt>
                <c:pt idx="1068">
                  <c:v>6.9076843261718697</c:v>
                </c:pt>
                <c:pt idx="1069">
                  <c:v>6.8807277679443297</c:v>
                </c:pt>
                <c:pt idx="1070">
                  <c:v>6.8536462783813397</c:v>
                </c:pt>
                <c:pt idx="1071">
                  <c:v>6.8264403343200604</c:v>
                </c:pt>
                <c:pt idx="1072">
                  <c:v>6.7955060005187997</c:v>
                </c:pt>
                <c:pt idx="1073">
                  <c:v>6.7680730819702104</c:v>
                </c:pt>
                <c:pt idx="1074">
                  <c:v>6.74051856994629</c:v>
                </c:pt>
                <c:pt idx="1075">
                  <c:v>6.71284675598144</c:v>
                </c:pt>
                <c:pt idx="1076">
                  <c:v>6.6813225746154803</c:v>
                </c:pt>
                <c:pt idx="1077">
                  <c:v>6.6534337997436497</c:v>
                </c:pt>
                <c:pt idx="1078">
                  <c:v>6.6254310607910103</c:v>
                </c:pt>
                <c:pt idx="1079">
                  <c:v>6.5973153114318803</c:v>
                </c:pt>
                <c:pt idx="1080">
                  <c:v>6.5652308464050302</c:v>
                </c:pt>
                <c:pt idx="1081">
                  <c:v>6.5369105339050302</c:v>
                </c:pt>
                <c:pt idx="1082">
                  <c:v>6.5084824562072701</c:v>
                </c:pt>
                <c:pt idx="1083">
                  <c:v>6.4799475669860804</c:v>
                </c:pt>
                <c:pt idx="1084">
                  <c:v>6.4473304748535103</c:v>
                </c:pt>
                <c:pt idx="1085">
                  <c:v>6.4473304748535103</c:v>
                </c:pt>
                <c:pt idx="1086">
                  <c:v>6.4186034202575604</c:v>
                </c:pt>
                <c:pt idx="1087">
                  <c:v>6.3897738456726003</c:v>
                </c:pt>
                <c:pt idx="1088">
                  <c:v>6.3567366600036603</c:v>
                </c:pt>
                <c:pt idx="1089">
                  <c:v>6.3277254104614196</c:v>
                </c:pt>
                <c:pt idx="1090">
                  <c:v>6.2986173629760698</c:v>
                </c:pt>
                <c:pt idx="1091">
                  <c:v>6.2694120407104501</c:v>
                </c:pt>
                <c:pt idx="1092">
                  <c:v>6.23589658737182</c:v>
                </c:pt>
                <c:pt idx="1093">
                  <c:v>6.2065224647521902</c:v>
                </c:pt>
                <c:pt idx="1094">
                  <c:v>6.1770572662353498</c:v>
                </c:pt>
                <c:pt idx="1095">
                  <c:v>6.1475024223327601</c:v>
                </c:pt>
                <c:pt idx="1096">
                  <c:v>6.1135392189025799</c:v>
                </c:pt>
                <c:pt idx="1097">
                  <c:v>6.0838289260864196</c:v>
                </c:pt>
                <c:pt idx="1098">
                  <c:v>6.0540337562561</c:v>
                </c:pt>
                <c:pt idx="1099">
                  <c:v>6.0241546630859304</c:v>
                </c:pt>
                <c:pt idx="1100">
                  <c:v>5.9897780418395996</c:v>
                </c:pt>
                <c:pt idx="1101">
                  <c:v>5.9597573280334402</c:v>
                </c:pt>
                <c:pt idx="1102">
                  <c:v>5.9296584129333496</c:v>
                </c:pt>
                <c:pt idx="1103">
                  <c:v>5.8994822502136204</c:v>
                </c:pt>
                <c:pt idx="1104">
                  <c:v>5.86472463607788</c:v>
                </c:pt>
                <c:pt idx="1105">
                  <c:v>5.8344216346740696</c:v>
                </c:pt>
                <c:pt idx="1106">
                  <c:v>5.8040461540222097</c:v>
                </c:pt>
                <c:pt idx="1107">
                  <c:v>5.7736001014709402</c:v>
                </c:pt>
                <c:pt idx="1108">
                  <c:v>5.7384963035583496</c:v>
                </c:pt>
                <c:pt idx="1109">
                  <c:v>5.7079381942748997</c:v>
                </c:pt>
                <c:pt idx="1110">
                  <c:v>5.6773142814636204</c:v>
                </c:pt>
                <c:pt idx="1111">
                  <c:v>5.64662742614746</c:v>
                </c:pt>
                <c:pt idx="1112">
                  <c:v>5.6112098693847603</c:v>
                </c:pt>
                <c:pt idx="1113">
                  <c:v>5.5804257392883301</c:v>
                </c:pt>
                <c:pt idx="1114">
                  <c:v>5.5495829582214302</c:v>
                </c:pt>
                <c:pt idx="1115">
                  <c:v>5.5186843872070304</c:v>
                </c:pt>
                <c:pt idx="1116">
                  <c:v>5.5139188766479501</c:v>
                </c:pt>
                <c:pt idx="1117">
                  <c:v>5.4829893112182599</c:v>
                </c:pt>
                <c:pt idx="1118">
                  <c:v>5.4520087242126403</c:v>
                </c:pt>
                <c:pt idx="1119">
                  <c:v>5.4209756851196298</c:v>
                </c:pt>
                <c:pt idx="1120">
                  <c:v>5.3850622177123997</c:v>
                </c:pt>
                <c:pt idx="1121">
                  <c:v>5.3539586067199698</c:v>
                </c:pt>
                <c:pt idx="1122">
                  <c:v>5.3228092193603498</c:v>
                </c:pt>
                <c:pt idx="1123">
                  <c:v>5.2916164398193297</c:v>
                </c:pt>
                <c:pt idx="1124">
                  <c:v>5.2554912567138601</c:v>
                </c:pt>
                <c:pt idx="1125">
                  <c:v>5.2242436408996502</c:v>
                </c:pt>
                <c:pt idx="1126">
                  <c:v>5.1929574012756303</c:v>
                </c:pt>
                <c:pt idx="1127">
                  <c:v>5.1616353988647399</c:v>
                </c:pt>
                <c:pt idx="1128">
                  <c:v>5.1253356933593697</c:v>
                </c:pt>
                <c:pt idx="1129">
                  <c:v>5.0939741134643501</c:v>
                </c:pt>
                <c:pt idx="1130">
                  <c:v>5.06258249282837</c:v>
                </c:pt>
                <c:pt idx="1131">
                  <c:v>5.0311627388000497</c:v>
                </c:pt>
                <c:pt idx="1132">
                  <c:v>4.9947266578674299</c:v>
                </c:pt>
                <c:pt idx="1133">
                  <c:v>4.9632840156555096</c:v>
                </c:pt>
                <c:pt idx="1134">
                  <c:v>4.9318180084228498</c:v>
                </c:pt>
                <c:pt idx="1135">
                  <c:v>4.9003314971923801</c:v>
                </c:pt>
                <c:pt idx="1136">
                  <c:v>4.8637995719909597</c:v>
                </c:pt>
                <c:pt idx="1137">
                  <c:v>4.8323063850402797</c:v>
                </c:pt>
                <c:pt idx="1138">
                  <c:v>4.8007993698120099</c:v>
                </c:pt>
                <c:pt idx="1139">
                  <c:v>4.7692785263061497</c:v>
                </c:pt>
                <c:pt idx="1140">
                  <c:v>4.7326903343200604</c:v>
                </c:pt>
                <c:pt idx="1141">
                  <c:v>4.7011809349059996</c:v>
                </c:pt>
                <c:pt idx="1142">
                  <c:v>4.6696648597717303</c:v>
                </c:pt>
                <c:pt idx="1143">
                  <c:v>4.63814401626587</c:v>
                </c:pt>
                <c:pt idx="1144">
                  <c:v>4.6015396118164</c:v>
                </c:pt>
                <c:pt idx="1145">
                  <c:v>4.57004737854004</c:v>
                </c:pt>
                <c:pt idx="1146">
                  <c:v>4.5385565757751403</c:v>
                </c:pt>
                <c:pt idx="1147">
                  <c:v>4.5070676803588796</c:v>
                </c:pt>
                <c:pt idx="1148">
                  <c:v>4.5019388198852504</c:v>
                </c:pt>
                <c:pt idx="1149">
                  <c:v>4.4704904556274396</c:v>
                </c:pt>
                <c:pt idx="1150">
                  <c:v>4.4390487670898402</c:v>
                </c:pt>
                <c:pt idx="1151">
                  <c:v>4.40244436264038</c:v>
                </c:pt>
                <c:pt idx="1152">
                  <c:v>4.3710594177246103</c:v>
                </c:pt>
                <c:pt idx="1153">
                  <c:v>4.3396873474121103</c:v>
                </c:pt>
                <c:pt idx="1154">
                  <c:v>4.3083314895629803</c:v>
                </c:pt>
                <c:pt idx="1155">
                  <c:v>4.2718195915222097</c:v>
                </c:pt>
                <c:pt idx="1156">
                  <c:v>4.2405376434326101</c:v>
                </c:pt>
                <c:pt idx="1157">
                  <c:v>4.2092785835266104</c:v>
                </c:pt>
                <c:pt idx="1158">
                  <c:v>4.1728391647338796</c:v>
                </c:pt>
                <c:pt idx="1159">
                  <c:v>4.1416678428649902</c:v>
                </c:pt>
                <c:pt idx="1160">
                  <c:v>4.1105260848998997</c:v>
                </c:pt>
                <c:pt idx="1161">
                  <c:v>4.0741858482360804</c:v>
                </c:pt>
                <c:pt idx="1162">
                  <c:v>4.0431466102600098</c:v>
                </c:pt>
                <c:pt idx="1163">
                  <c:v>4.01214170455932</c:v>
                </c:pt>
                <c:pt idx="1164">
                  <c:v>3.9759283065795898</c:v>
                </c:pt>
                <c:pt idx="1165">
                  <c:v>3.9450414180755602</c:v>
                </c:pt>
                <c:pt idx="1166">
                  <c:v>3.9141969680786102</c:v>
                </c:pt>
                <c:pt idx="1167">
                  <c:v>3.9088969230651802</c:v>
                </c:pt>
                <c:pt idx="1168">
                  <c:v>3.8727478981018</c:v>
                </c:pt>
                <c:pt idx="1169">
                  <c:v>3.8420760631561199</c:v>
                </c:pt>
                <c:pt idx="1170">
                  <c:v>3.8060188293457</c:v>
                </c:pt>
                <c:pt idx="1171">
                  <c:v>3.8060188293457</c:v>
                </c:pt>
                <c:pt idx="1172">
                  <c:v>3.7699701786041202</c:v>
                </c:pt>
                <c:pt idx="1173">
                  <c:v>3.7643253803253098</c:v>
                </c:pt>
                <c:pt idx="1174">
                  <c:v>3.7282109260559002</c:v>
                </c:pt>
                <c:pt idx="1175">
                  <c:v>3.7223608493804901</c:v>
                </c:pt>
                <c:pt idx="1176">
                  <c:v>3.71638679504394</c:v>
                </c:pt>
                <c:pt idx="1177">
                  <c:v>3.7102899551391602</c:v>
                </c:pt>
                <c:pt idx="1178">
                  <c:v>3.7040698528289702</c:v>
                </c:pt>
                <c:pt idx="1179">
                  <c:v>3.6676754951477002</c:v>
                </c:pt>
                <c:pt idx="1180">
                  <c:v>3.66126084327697</c:v>
                </c:pt>
                <c:pt idx="1181">
                  <c:v>3.68468046188354</c:v>
                </c:pt>
                <c:pt idx="1182">
                  <c:v>3.6779751777648899</c:v>
                </c:pt>
                <c:pt idx="1183">
                  <c:v>3.6711502075195299</c:v>
                </c:pt>
                <c:pt idx="1184">
                  <c:v>3.66420578956604</c:v>
                </c:pt>
                <c:pt idx="1185">
                  <c:v>3.65714240074157</c:v>
                </c:pt>
                <c:pt idx="1186">
                  <c:v>3.6797134876251198</c:v>
                </c:pt>
                <c:pt idx="1187">
                  <c:v>3.6723601818084699</c:v>
                </c:pt>
                <c:pt idx="1188">
                  <c:v>3.6648893356323198</c:v>
                </c:pt>
                <c:pt idx="1189">
                  <c:v>3.6573009490966801</c:v>
                </c:pt>
                <c:pt idx="1190">
                  <c:v>3.6791841983795099</c:v>
                </c:pt>
                <c:pt idx="1191">
                  <c:v>3.6713063716888401</c:v>
                </c:pt>
                <c:pt idx="1192">
                  <c:v>3.6633121967315598</c:v>
                </c:pt>
                <c:pt idx="1193">
                  <c:v>3.6552033424377401</c:v>
                </c:pt>
                <c:pt idx="1194">
                  <c:v>3.64697909355163</c:v>
                </c:pt>
                <c:pt idx="1195">
                  <c:v>3.6679933071136399</c:v>
                </c:pt>
                <c:pt idx="1196">
                  <c:v>3.6594810485839799</c:v>
                </c:pt>
                <c:pt idx="1197">
                  <c:v>3.6594810485839799</c:v>
                </c:pt>
                <c:pt idx="1198">
                  <c:v>3.6508555412292401</c:v>
                </c:pt>
                <c:pt idx="1199">
                  <c:v>3.6713407039642298</c:v>
                </c:pt>
                <c:pt idx="1200">
                  <c:v>3.6624279022216801</c:v>
                </c:pt>
                <c:pt idx="1201">
                  <c:v>3.65340256690979</c:v>
                </c:pt>
                <c:pt idx="1202">
                  <c:v>3.6442670822143501</c:v>
                </c:pt>
                <c:pt idx="1203">
                  <c:v>3.6640419960021902</c:v>
                </c:pt>
                <c:pt idx="1204">
                  <c:v>3.6546201705932599</c:v>
                </c:pt>
                <c:pt idx="1205">
                  <c:v>3.6450879573821999</c:v>
                </c:pt>
                <c:pt idx="1206">
                  <c:v>3.63544774055481</c:v>
                </c:pt>
                <c:pt idx="1207">
                  <c:v>3.6545066833496</c:v>
                </c:pt>
                <c:pt idx="1208">
                  <c:v>3.6445825099945002</c:v>
                </c:pt>
                <c:pt idx="1209">
                  <c:v>3.63455009460449</c:v>
                </c:pt>
                <c:pt idx="1210">
                  <c:v>3.6244115829467698</c:v>
                </c:pt>
                <c:pt idx="1211">
                  <c:v>3.64275050163269</c:v>
                </c:pt>
                <c:pt idx="1212">
                  <c:v>3.6323294639587398</c:v>
                </c:pt>
                <c:pt idx="1213">
                  <c:v>3.62180423736572</c:v>
                </c:pt>
                <c:pt idx="1214">
                  <c:v>3.6111745834350502</c:v>
                </c:pt>
                <c:pt idx="1215">
                  <c:v>3.6287884712219198</c:v>
                </c:pt>
                <c:pt idx="1216">
                  <c:v>3.6178796291351301</c:v>
                </c:pt>
                <c:pt idx="1217">
                  <c:v>3.6068689823150599</c:v>
                </c:pt>
                <c:pt idx="1218">
                  <c:v>3.5957565307617099</c:v>
                </c:pt>
                <c:pt idx="1219">
                  <c:v>3.6126420497894198</c:v>
                </c:pt>
                <c:pt idx="1220">
                  <c:v>3.6012537479400599</c:v>
                </c:pt>
                <c:pt idx="1221">
                  <c:v>3.5897653102874698</c:v>
                </c:pt>
                <c:pt idx="1222">
                  <c:v>3.5781791210174498</c:v>
                </c:pt>
                <c:pt idx="1223">
                  <c:v>3.5943336486816402</c:v>
                </c:pt>
                <c:pt idx="1224">
                  <c:v>3.5824739933013898</c:v>
                </c:pt>
                <c:pt idx="1225">
                  <c:v>3.5705184936523402</c:v>
                </c:pt>
                <c:pt idx="1226">
                  <c:v>3.55846667289733</c:v>
                </c:pt>
                <c:pt idx="1227">
                  <c:v>3.54632091522216</c:v>
                </c:pt>
                <c:pt idx="1228">
                  <c:v>3.5340816974639799</c:v>
                </c:pt>
                <c:pt idx="1229">
                  <c:v>3.52174949645996</c:v>
                </c:pt>
                <c:pt idx="1230">
                  <c:v>3.5093259811401301</c:v>
                </c:pt>
                <c:pt idx="1231">
                  <c:v>3.5240492820739702</c:v>
                </c:pt>
                <c:pt idx="1232">
                  <c:v>3.5113615989685001</c:v>
                </c:pt>
                <c:pt idx="1233">
                  <c:v>3.4985837936401301</c:v>
                </c:pt>
                <c:pt idx="1234">
                  <c:v>3.4857182502746502</c:v>
                </c:pt>
                <c:pt idx="1235">
                  <c:v>3.4857182502746502</c:v>
                </c:pt>
                <c:pt idx="1236">
                  <c:v>3.44586730003356</c:v>
                </c:pt>
                <c:pt idx="1237">
                  <c:v>3.4329149723052899</c:v>
                </c:pt>
                <c:pt idx="1238">
                  <c:v>3.39320540428161</c:v>
                </c:pt>
                <c:pt idx="1239">
                  <c:v>3.3801741600036599</c:v>
                </c:pt>
                <c:pt idx="1240">
                  <c:v>3.3406202793121298</c:v>
                </c:pt>
                <c:pt idx="1241">
                  <c:v>3.3142347335815399</c:v>
                </c:pt>
                <c:pt idx="1242">
                  <c:v>3.2749869823455802</c:v>
                </c:pt>
                <c:pt idx="1243">
                  <c:v>3.2749869823455802</c:v>
                </c:pt>
                <c:pt idx="1244">
                  <c:v>3.2359054088592498</c:v>
                </c:pt>
                <c:pt idx="1245">
                  <c:v>3.1969971656799299</c:v>
                </c:pt>
                <c:pt idx="1246">
                  <c:v>3.1711359024047798</c:v>
                </c:pt>
                <c:pt idx="1247">
                  <c:v>3.1325712203979399</c:v>
                </c:pt>
                <c:pt idx="1248">
                  <c:v>3.10694360733032</c:v>
                </c:pt>
                <c:pt idx="1249">
                  <c:v>3.08138871192932</c:v>
                </c:pt>
                <c:pt idx="1250">
                  <c:v>3.0433557033538801</c:v>
                </c:pt>
                <c:pt idx="1251">
                  <c:v>3.0433557033538801</c:v>
                </c:pt>
                <c:pt idx="1252">
                  <c:v>3.0055272579193102</c:v>
                </c:pt>
                <c:pt idx="1253">
                  <c:v>2.9804000854492099</c:v>
                </c:pt>
                <c:pt idx="1254">
                  <c:v>2.9553556442260698</c:v>
                </c:pt>
                <c:pt idx="1255">
                  <c:v>2.9181058406829798</c:v>
                </c:pt>
                <c:pt idx="1256">
                  <c:v>2.8933341503143302</c:v>
                </c:pt>
                <c:pt idx="1257">
                  <c:v>2.86865210533142</c:v>
                </c:pt>
                <c:pt idx="1258">
                  <c:v>2.8320140838622998</c:v>
                </c:pt>
                <c:pt idx="1259">
                  <c:v>2.8076207637786799</c:v>
                </c:pt>
                <c:pt idx="1260">
                  <c:v>2.7833251953125</c:v>
                </c:pt>
                <c:pt idx="1261">
                  <c:v>2.7591292858123699</c:v>
                </c:pt>
                <c:pt idx="1262">
                  <c:v>2.7233431339263898</c:v>
                </c:pt>
                <c:pt idx="1263">
                  <c:v>2.69945788383483</c:v>
                </c:pt>
                <c:pt idx="1264">
                  <c:v>2.67568016052246</c:v>
                </c:pt>
                <c:pt idx="1265">
                  <c:v>2.6520121097564702</c:v>
                </c:pt>
                <c:pt idx="1266">
                  <c:v>2.6171326637268</c:v>
                </c:pt>
                <c:pt idx="1267">
                  <c:v>2.5937976837158199</c:v>
                </c:pt>
                <c:pt idx="1268">
                  <c:v>2.5705804824829102</c:v>
                </c:pt>
                <c:pt idx="1269">
                  <c:v>2.5474822521209699</c:v>
                </c:pt>
                <c:pt idx="1270">
                  <c:v>2.51356649398803</c:v>
                </c:pt>
                <c:pt idx="1271">
                  <c:v>2.4908242225646902</c:v>
                </c:pt>
                <c:pt idx="1272">
                  <c:v>2.4682095050811701</c:v>
                </c:pt>
                <c:pt idx="1273">
                  <c:v>2.4457252025604199</c:v>
                </c:pt>
                <c:pt idx="1274">
                  <c:v>2.4350705146789502</c:v>
                </c:pt>
                <c:pt idx="1275">
                  <c:v>2.41282963752746</c:v>
                </c:pt>
                <c:pt idx="1276">
                  <c:v>2.39072394371032</c:v>
                </c:pt>
                <c:pt idx="1277">
                  <c:v>2.3687560558318999</c:v>
                </c:pt>
                <c:pt idx="1278">
                  <c:v>2.3366827964782702</c:v>
                </c:pt>
                <c:pt idx="1279">
                  <c:v>2.3151116371154701</c:v>
                </c:pt>
                <c:pt idx="1280">
                  <c:v>2.29368591308593</c:v>
                </c:pt>
                <c:pt idx="1281">
                  <c:v>2.2724084854125901</c:v>
                </c:pt>
                <c:pt idx="1282">
                  <c:v>2.2414600849151598</c:v>
                </c:pt>
                <c:pt idx="1283">
                  <c:v>2.2206027507781898</c:v>
                </c:pt>
                <c:pt idx="1284">
                  <c:v>2.1999020576477002</c:v>
                </c:pt>
                <c:pt idx="1285">
                  <c:v>2.17935991287231</c:v>
                </c:pt>
                <c:pt idx="1286">
                  <c:v>2.1495950222015301</c:v>
                </c:pt>
                <c:pt idx="1287">
                  <c:v>2.1294975280761701</c:v>
                </c:pt>
                <c:pt idx="1288">
                  <c:v>2.1095669269561701</c:v>
                </c:pt>
                <c:pt idx="1289">
                  <c:v>2.0898056030273402</c:v>
                </c:pt>
                <c:pt idx="1290">
                  <c:v>2.0612740516662602</c:v>
                </c:pt>
                <c:pt idx="1291">
                  <c:v>2.04193043708801</c:v>
                </c:pt>
                <c:pt idx="1292">
                  <c:v>2.02272272109985</c:v>
                </c:pt>
                <c:pt idx="1293">
                  <c:v>2.0036535263061501</c:v>
                </c:pt>
                <c:pt idx="1294">
                  <c:v>1.9761651754379199</c:v>
                </c:pt>
                <c:pt idx="1295">
                  <c:v>1.9574842453002901</c:v>
                </c:pt>
                <c:pt idx="1296">
                  <c:v>1.93894898891449</c:v>
                </c:pt>
                <c:pt idx="1297">
                  <c:v>1.9205616712570099</c:v>
                </c:pt>
                <c:pt idx="1298">
                  <c:v>1.89415979385376</c:v>
                </c:pt>
                <c:pt idx="1299">
                  <c:v>1.87618267536163</c:v>
                </c:pt>
                <c:pt idx="1300">
                  <c:v>1.8583610057830799</c:v>
                </c:pt>
                <c:pt idx="1301">
                  <c:v>1.8406970500946001</c:v>
                </c:pt>
                <c:pt idx="1302">
                  <c:v>1.81543612480163</c:v>
                </c:pt>
                <c:pt idx="1303">
                  <c:v>1.7982040643692001</c:v>
                </c:pt>
                <c:pt idx="1304">
                  <c:v>1.7811207771301201</c:v>
                </c:pt>
                <c:pt idx="1305">
                  <c:v>1.7811207771301201</c:v>
                </c:pt>
                <c:pt idx="1306">
                  <c:v>1.75667572021484</c:v>
                </c:pt>
                <c:pt idx="1307">
                  <c:v>1.7398935556411701</c:v>
                </c:pt>
                <c:pt idx="1308">
                  <c:v>1.72319912910461</c:v>
                </c:pt>
                <c:pt idx="1309">
                  <c:v>1.7065616846084499</c:v>
                </c:pt>
                <c:pt idx="1310">
                  <c:v>1.6827142238616899</c:v>
                </c:pt>
                <c:pt idx="1311">
                  <c:v>1.6662338972091599</c:v>
                </c:pt>
                <c:pt idx="1312">
                  <c:v>1.64980316162109</c:v>
                </c:pt>
                <c:pt idx="1313">
                  <c:v>1.63339602947235</c:v>
                </c:pt>
                <c:pt idx="1314">
                  <c:v>1.60989773273468</c:v>
                </c:pt>
                <c:pt idx="1315">
                  <c:v>1.59356045722961</c:v>
                </c:pt>
                <c:pt idx="1316">
                  <c:v>1.5772399902343699</c:v>
                </c:pt>
                <c:pt idx="1317">
                  <c:v>1.5609374046325599</c:v>
                </c:pt>
                <c:pt idx="1318">
                  <c:v>1.5376663208007799</c:v>
                </c:pt>
                <c:pt idx="1319">
                  <c:v>1.5214439630508401</c:v>
                </c:pt>
                <c:pt idx="1320">
                  <c:v>1.50524306297302</c:v>
                </c:pt>
                <c:pt idx="1321">
                  <c:v>1.48906433582305</c:v>
                </c:pt>
                <c:pt idx="1322">
                  <c:v>1.4660463333129801</c:v>
                </c:pt>
                <c:pt idx="1323">
                  <c:v>1.4499585628509499</c:v>
                </c:pt>
                <c:pt idx="1324">
                  <c:v>1.4338966608047401</c:v>
                </c:pt>
                <c:pt idx="1325">
                  <c:v>1.4178619384765601</c:v>
                </c:pt>
                <c:pt idx="1326">
                  <c:v>1.3951232433319001</c:v>
                </c:pt>
                <c:pt idx="1327">
                  <c:v>1.37918984889984</c:v>
                </c:pt>
                <c:pt idx="1328">
                  <c:v>1.36328721046447</c:v>
                </c:pt>
                <c:pt idx="1329">
                  <c:v>1.34741652011871</c:v>
                </c:pt>
                <c:pt idx="1330">
                  <c:v>1.32498359680175</c:v>
                </c:pt>
                <c:pt idx="1331">
                  <c:v>1.3092249631881701</c:v>
                </c:pt>
                <c:pt idx="1332">
                  <c:v>1.29350185394287</c:v>
                </c:pt>
                <c:pt idx="1333">
                  <c:v>1.27781569957733</c:v>
                </c:pt>
                <c:pt idx="1334">
                  <c:v>1.25571548938751</c:v>
                </c:pt>
                <c:pt idx="1335">
                  <c:v>1.2401522397995</c:v>
                </c:pt>
                <c:pt idx="1336">
                  <c:v>1.2246294021606401</c:v>
                </c:pt>
                <c:pt idx="1337">
                  <c:v>1.2246294021606401</c:v>
                </c:pt>
                <c:pt idx="1338">
                  <c:v>1.2027999162673899</c:v>
                </c:pt>
                <c:pt idx="1339">
                  <c:v>1.1874085664749101</c:v>
                </c:pt>
                <c:pt idx="1340">
                  <c:v>1.1720615625381401</c:v>
                </c:pt>
                <c:pt idx="1341">
                  <c:v>1.15675997734069</c:v>
                </c:pt>
                <c:pt idx="1342">
                  <c:v>1.1353124380111601</c:v>
                </c:pt>
                <c:pt idx="1343">
                  <c:v>1.1201534271240201</c:v>
                </c:pt>
                <c:pt idx="1344">
                  <c:v>1.1050440073013299</c:v>
                </c:pt>
                <c:pt idx="1345">
                  <c:v>1.0899851322173999</c:v>
                </c:pt>
                <c:pt idx="1346">
                  <c:v>1.06894755363464</c:v>
                </c:pt>
                <c:pt idx="1347">
                  <c:v>1.0540425777435301</c:v>
                </c:pt>
                <c:pt idx="1348">
                  <c:v>1.0391920804977399</c:v>
                </c:pt>
                <c:pt idx="1349">
                  <c:v>1.02439737319946</c:v>
                </c:pt>
                <c:pt idx="1350">
                  <c:v>1.0037982463836601</c:v>
                </c:pt>
                <c:pt idx="1351">
                  <c:v>0.989169120788574</c:v>
                </c:pt>
                <c:pt idx="1352">
                  <c:v>0.97459954023361195</c:v>
                </c:pt>
                <c:pt idx="1353">
                  <c:v>0.96009105443954501</c:v>
                </c:pt>
                <c:pt idx="1354">
                  <c:v>0.93995946645736705</c:v>
                </c:pt>
                <c:pt idx="1355">
                  <c:v>0.92562812566757202</c:v>
                </c:pt>
                <c:pt idx="1356">
                  <c:v>0.91136169433593806</c:v>
                </c:pt>
                <c:pt idx="1357">
                  <c:v>0.89716166257858299</c:v>
                </c:pt>
                <c:pt idx="1358">
                  <c:v>0.87752681970596302</c:v>
                </c:pt>
                <c:pt idx="1359">
                  <c:v>0.86351573467254605</c:v>
                </c:pt>
                <c:pt idx="1360">
                  <c:v>0.84957504272460904</c:v>
                </c:pt>
                <c:pt idx="1361">
                  <c:v>0.83570599555969205</c:v>
                </c:pt>
                <c:pt idx="1362">
                  <c:v>0.816597759723663</c:v>
                </c:pt>
                <c:pt idx="1363">
                  <c:v>0.80292969942092896</c:v>
                </c:pt>
                <c:pt idx="1364">
                  <c:v>0.78933745622634899</c:v>
                </c:pt>
                <c:pt idx="1365">
                  <c:v>0.77582234144210804</c:v>
                </c:pt>
                <c:pt idx="1366">
                  <c:v>0.75727069377899203</c:v>
                </c:pt>
                <c:pt idx="1367">
                  <c:v>0.74396884441375699</c:v>
                </c:pt>
                <c:pt idx="1368">
                  <c:v>0.74396884441375699</c:v>
                </c:pt>
                <c:pt idx="1369">
                  <c:v>0.73074823617935203</c:v>
                </c:pt>
                <c:pt idx="1370">
                  <c:v>0.712643682956696</c:v>
                </c:pt>
                <c:pt idx="1371">
                  <c:v>0.69964575767517101</c:v>
                </c:pt>
                <c:pt idx="1372">
                  <c:v>0.68673342466354403</c:v>
                </c:pt>
                <c:pt idx="1373">
                  <c:v>0.67390799522399902</c:v>
                </c:pt>
                <c:pt idx="1374">
                  <c:v>0.65641456842422496</c:v>
                </c:pt>
                <c:pt idx="1375">
                  <c:v>0.64382421970367398</c:v>
                </c:pt>
                <c:pt idx="1376">
                  <c:v>0.63132518529892001</c:v>
                </c:pt>
                <c:pt idx="1377">
                  <c:v>0.618918657302856</c:v>
                </c:pt>
                <c:pt idx="1378">
                  <c:v>0.60206758975982699</c:v>
                </c:pt>
                <c:pt idx="1379">
                  <c:v>0.58990883827209495</c:v>
                </c:pt>
                <c:pt idx="1380">
                  <c:v>0.57784706354141202</c:v>
                </c:pt>
                <c:pt idx="1381">
                  <c:v>0.56588357686996504</c:v>
                </c:pt>
                <c:pt idx="1382">
                  <c:v>0.54970645904541005</c:v>
                </c:pt>
                <c:pt idx="1383">
                  <c:v>0.53800362348556496</c:v>
                </c:pt>
                <c:pt idx="1384">
                  <c:v>0.52640342712402299</c:v>
                </c:pt>
                <c:pt idx="1385">
                  <c:v>0.51490741968154896</c:v>
                </c:pt>
                <c:pt idx="1386">
                  <c:v>0.49943631887435902</c:v>
                </c:pt>
                <c:pt idx="1387">
                  <c:v>0.48821383714675898</c:v>
                </c:pt>
                <c:pt idx="1388">
                  <c:v>0.47709998488426197</c:v>
                </c:pt>
                <c:pt idx="1389">
                  <c:v>0.466096252202988</c:v>
                </c:pt>
                <c:pt idx="1390">
                  <c:v>0.45136347413062999</c:v>
                </c:pt>
                <c:pt idx="1391">
                  <c:v>0.44064635038375899</c:v>
                </c:pt>
                <c:pt idx="1392">
                  <c:v>0.43004381656646701</c:v>
                </c:pt>
                <c:pt idx="1393">
                  <c:v>0.41955733299255399</c:v>
                </c:pt>
                <c:pt idx="1394">
                  <c:v>0.40559580922126798</c:v>
                </c:pt>
                <c:pt idx="1395">
                  <c:v>0.395409256219864</c:v>
                </c:pt>
                <c:pt idx="1396">
                  <c:v>0.38534334301948497</c:v>
                </c:pt>
                <c:pt idx="1397">
                  <c:v>0.375399559736252</c:v>
                </c:pt>
                <c:pt idx="1398">
                  <c:v>0.36224240064620999</c:v>
                </c:pt>
                <c:pt idx="1399">
                  <c:v>0.35261198878288302</c:v>
                </c:pt>
                <c:pt idx="1400">
                  <c:v>0.35261198878288302</c:v>
                </c:pt>
                <c:pt idx="1401">
                  <c:v>0.34310832619667098</c:v>
                </c:pt>
                <c:pt idx="1402">
                  <c:v>0.33059358596801802</c:v>
                </c:pt>
                <c:pt idx="1403">
                  <c:v>0.321413785219193</c:v>
                </c:pt>
                <c:pt idx="1404">
                  <c:v>0.312365382909775</c:v>
                </c:pt>
                <c:pt idx="1405">
                  <c:v>0.30344992876052901</c:v>
                </c:pt>
                <c:pt idx="1406">
                  <c:v>0.29179963469505299</c:v>
                </c:pt>
                <c:pt idx="1407">
                  <c:v>0.28322175145149198</c:v>
                </c:pt>
                <c:pt idx="1408">
                  <c:v>0.274781584739685</c:v>
                </c:pt>
                <c:pt idx="1409">
                  <c:v>0.26648059487342801</c:v>
                </c:pt>
                <c:pt idx="1410">
                  <c:v>0.255729049444199</c:v>
                </c:pt>
                <c:pt idx="1411">
                  <c:v>0.24777957797050501</c:v>
                </c:pt>
                <c:pt idx="1412">
                  <c:v>0.23997409641742701</c:v>
                </c:pt>
                <c:pt idx="1413">
                  <c:v>0.23231416940689101</c:v>
                </c:pt>
                <c:pt idx="1414">
                  <c:v>0.22249610722065</c:v>
                </c:pt>
                <c:pt idx="1415">
                  <c:v>0.21520179510116599</c:v>
                </c:pt>
                <c:pt idx="1416">
                  <c:v>0.208057835698128</c:v>
                </c:pt>
                <c:pt idx="1417">
                  <c:v>0.201065853238106</c:v>
                </c:pt>
                <c:pt idx="1418">
                  <c:v>0.192216396331787</c:v>
                </c:pt>
                <c:pt idx="1419">
                  <c:v>0.18560427427291901</c:v>
                </c:pt>
                <c:pt idx="1420">
                  <c:v>0.17914901673793801</c:v>
                </c:pt>
                <c:pt idx="1421">
                  <c:v>0.17285180091857899</c:v>
                </c:pt>
                <c:pt idx="1422">
                  <c:v>0.164950385689735</c:v>
                </c:pt>
                <c:pt idx="1423">
                  <c:v>0.15896454453468301</c:v>
                </c:pt>
                <c:pt idx="1424">
                  <c:v>0.153104558587074</c:v>
                </c:pt>
                <c:pt idx="1425">
                  <c:v>0.14737170934677099</c:v>
                </c:pt>
                <c:pt idx="1426">
                  <c:v>0.14023417234420801</c:v>
                </c:pt>
                <c:pt idx="1427">
                  <c:v>0.13481089472770699</c:v>
                </c:pt>
                <c:pt idx="1428">
                  <c:v>0.12951344251632699</c:v>
                </c:pt>
                <c:pt idx="1429">
                  <c:v>0.124313309788704</c:v>
                </c:pt>
                <c:pt idx="1430">
                  <c:v>0.11783061176538499</c:v>
                </c:pt>
                <c:pt idx="1431">
                  <c:v>0.11783061176538499</c:v>
                </c:pt>
                <c:pt idx="1432">
                  <c:v>0.112850822508335</c:v>
                </c:pt>
                <c:pt idx="1433">
                  <c:v>0.107966788113117</c:v>
                </c:pt>
                <c:pt idx="1434">
                  <c:v>0.101896494626999</c:v>
                </c:pt>
                <c:pt idx="1435">
                  <c:v>9.7239367663860002E-2</c:v>
                </c:pt>
                <c:pt idx="1436">
                  <c:v>9.2680990695952994E-2</c:v>
                </c:pt>
                <c:pt idx="1437">
                  <c:v>8.8222347199917006E-2</c:v>
                </c:pt>
                <c:pt idx="1438">
                  <c:v>8.2710944116116E-2</c:v>
                </c:pt>
                <c:pt idx="1439">
                  <c:v>7.8487895429133994E-2</c:v>
                </c:pt>
                <c:pt idx="1440">
                  <c:v>7.4367605149745997E-2</c:v>
                </c:pt>
                <c:pt idx="1441">
                  <c:v>7.0351056754588998E-2</c:v>
                </c:pt>
                <c:pt idx="1442">
                  <c:v>6.5419740974902996E-2</c:v>
                </c:pt>
                <c:pt idx="1443">
                  <c:v>6.1647567898035001E-2</c:v>
                </c:pt>
                <c:pt idx="1444">
                  <c:v>5.7982213795184999E-2</c:v>
                </c:pt>
                <c:pt idx="1445">
                  <c:v>5.4424673318862998E-2</c:v>
                </c:pt>
                <c:pt idx="1446">
                  <c:v>5.0094854086636997E-2</c:v>
                </c:pt>
                <c:pt idx="1447">
                  <c:v>4.6790566295385E-2</c:v>
                </c:pt>
                <c:pt idx="1448">
                  <c:v>4.3597199022769997E-2</c:v>
                </c:pt>
                <c:pt idx="1449">
                  <c:v>4.0515754371880999E-2</c:v>
                </c:pt>
                <c:pt idx="1450">
                  <c:v>3.6809097975491999E-2</c:v>
                </c:pt>
                <c:pt idx="1451">
                  <c:v>3.3989891409873997E-2</c:v>
                </c:pt>
                <c:pt idx="1452">
                  <c:v>3.1285744160413999E-2</c:v>
                </c:pt>
                <c:pt idx="1453">
                  <c:v>2.8697676956654001E-2</c:v>
                </c:pt>
                <c:pt idx="1454">
                  <c:v>2.5636095553636998E-2</c:v>
                </c:pt>
                <c:pt idx="1455">
                  <c:v>2.3319346830248999E-2</c:v>
                </c:pt>
                <c:pt idx="1456">
                  <c:v>2.1121850237249998E-2</c:v>
                </c:pt>
                <c:pt idx="1457">
                  <c:v>1.9044637680053999E-2</c:v>
                </c:pt>
                <c:pt idx="1458">
                  <c:v>1.6650270670652001E-2</c:v>
                </c:pt>
                <c:pt idx="1459">
                  <c:v>1.4853555709124E-2</c:v>
                </c:pt>
                <c:pt idx="1460">
                  <c:v>1.3180329464376001E-2</c:v>
                </c:pt>
                <c:pt idx="1461">
                  <c:v>1.1631635949016001E-2</c:v>
                </c:pt>
                <c:pt idx="1462">
                  <c:v>9.9268667399879992E-3</c:v>
                </c:pt>
                <c:pt idx="1463">
                  <c:v>9.9268667399879992E-3</c:v>
                </c:pt>
                <c:pt idx="1464">
                  <c:v>8.6679514497519997E-3</c:v>
                </c:pt>
                <c:pt idx="1465">
                  <c:v>7.5368080288169999E-3</c:v>
                </c:pt>
                <c:pt idx="1466">
                  <c:v>6.3750734552740001E-3</c:v>
                </c:pt>
                <c:pt idx="1467">
                  <c:v>5.5101122707129999E-3</c:v>
                </c:pt>
                <c:pt idx="1468">
                  <c:v>4.7334493137899999E-3</c:v>
                </c:pt>
                <c:pt idx="1469">
                  <c:v>3.9516463875769996E-3</c:v>
                </c:pt>
                <c:pt idx="1470">
                  <c:v>3.367298748344E-3</c:v>
                </c:pt>
                <c:pt idx="1471">
                  <c:v>2.832150785252E-3</c:v>
                </c:pt>
                <c:pt idx="1472">
                  <c:v>2.2756815887989999E-3</c:v>
                </c:pt>
                <c:pt idx="1473">
                  <c:v>1.8377194646749999E-3</c:v>
                </c:pt>
                <c:pt idx="1474">
                  <c:v>1.445570262149E-3</c:v>
                </c:pt>
                <c:pt idx="1475">
                  <c:v>1.053444226272E-3</c:v>
                </c:pt>
                <c:pt idx="1476">
                  <c:v>7.6086766785000005E-4</c:v>
                </c:pt>
                <c:pt idx="1477">
                  <c:v>5.1521533168900002E-4</c:v>
                </c:pt>
                <c:pt idx="1478">
                  <c:v>2.9188033659000002E-4</c:v>
                </c:pt>
                <c:pt idx="1479">
                  <c:v>1.4820702199399999E-4</c:v>
                </c:pt>
                <c:pt idx="1480">
                  <c:v>5.2577805036000002E-5</c:v>
                </c:pt>
                <c:pt idx="1481">
                  <c:v>4.2545358156000002E-5</c:v>
                </c:pt>
                <c:pt idx="1482">
                  <c:v>2.5192207429999999E-6</c:v>
                </c:pt>
                <c:pt idx="1499">
                  <c:v>1.3608077097E-5</c:v>
                </c:pt>
                <c:pt idx="1500">
                  <c:v>7.1563568781000006E-5</c:v>
                </c:pt>
                <c:pt idx="1501">
                  <c:v>1.7470594320899999E-4</c:v>
                </c:pt>
                <c:pt idx="1502">
                  <c:v>3.2267835922500002E-4</c:v>
                </c:pt>
                <c:pt idx="1503">
                  <c:v>5.1512487698300005E-4</c:v>
                </c:pt>
                <c:pt idx="1504">
                  <c:v>7.5169053161500002E-4</c:v>
                </c:pt>
                <c:pt idx="1505">
                  <c:v>1.0320212459189999E-3</c:v>
                </c:pt>
                <c:pt idx="1506">
                  <c:v>1.250965287909E-3</c:v>
                </c:pt>
                <c:pt idx="1507">
                  <c:v>1.7431274754929999E-3</c:v>
                </c:pt>
                <c:pt idx="1508">
                  <c:v>2.2219398524609998E-3</c:v>
                </c:pt>
                <c:pt idx="1509">
                  <c:v>2.7916592080149999E-3</c:v>
                </c:pt>
                <c:pt idx="1510">
                  <c:v>3.6369748413559999E-3</c:v>
                </c:pt>
                <c:pt idx="1511">
                  <c:v>4.4055990874770001E-3</c:v>
                </c:pt>
                <c:pt idx="1512">
                  <c:v>5.489198025316E-3</c:v>
                </c:pt>
                <c:pt idx="1513">
                  <c:v>6.4534232951700002E-3</c:v>
                </c:pt>
                <c:pt idx="1514">
                  <c:v>7.5048767030239999E-3</c:v>
                </c:pt>
                <c:pt idx="1515">
                  <c:v>8.9272484183310005E-3</c:v>
                </c:pt>
                <c:pt idx="1516">
                  <c:v>8.9272484183310005E-3</c:v>
                </c:pt>
                <c:pt idx="1517">
                  <c:v>1.0169550776482E-2</c:v>
                </c:pt>
                <c:pt idx="1518">
                  <c:v>1.1819238774478E-2</c:v>
                </c:pt>
                <c:pt idx="1519">
                  <c:v>1.3590208254755E-2</c:v>
                </c:pt>
                <c:pt idx="1520">
                  <c:v>1.5121603384613999E-2</c:v>
                </c:pt>
                <c:pt idx="1521">
                  <c:v>1.7112629488111E-2</c:v>
                </c:pt>
                <c:pt idx="1522">
                  <c:v>1.7112629488111E-2</c:v>
                </c:pt>
                <c:pt idx="1523">
                  <c:v>1.9220527261496E-2</c:v>
                </c:pt>
                <c:pt idx="1524">
                  <c:v>2.1033197641373E-2</c:v>
                </c:pt>
                <c:pt idx="1525">
                  <c:v>2.3353967815638001E-2</c:v>
                </c:pt>
                <c:pt idx="1526">
                  <c:v>2.5787243619561001E-2</c:v>
                </c:pt>
                <c:pt idx="1527">
                  <c:v>2.7873443439603001E-2</c:v>
                </c:pt>
                <c:pt idx="1528">
                  <c:v>2.8331369161606001E-2</c:v>
                </c:pt>
                <c:pt idx="1529">
                  <c:v>3.0512483790516999E-2</c:v>
                </c:pt>
                <c:pt idx="1530">
                  <c:v>3.3259715884923997E-2</c:v>
                </c:pt>
                <c:pt idx="1531">
                  <c:v>3.5611774772405999E-2</c:v>
                </c:pt>
                <c:pt idx="1532">
                  <c:v>3.8557730615139001E-2</c:v>
                </c:pt>
                <c:pt idx="1533">
                  <c:v>3.9072189480066001E-2</c:v>
                </c:pt>
                <c:pt idx="1534">
                  <c:v>4.1607610881328999E-2</c:v>
                </c:pt>
                <c:pt idx="1535">
                  <c:v>4.4759787619113998E-2</c:v>
                </c:pt>
                <c:pt idx="1536">
                  <c:v>4.7459576278924998E-2</c:v>
                </c:pt>
                <c:pt idx="1537">
                  <c:v>5.0800923258065997E-2</c:v>
                </c:pt>
                <c:pt idx="1538">
                  <c:v>5.1364596933125999E-2</c:v>
                </c:pt>
                <c:pt idx="1539">
                  <c:v>5.4240364581346998E-2</c:v>
                </c:pt>
                <c:pt idx="1540">
                  <c:v>5.7776309549809002E-2</c:v>
                </c:pt>
                <c:pt idx="1541">
                  <c:v>6.1407167464494997E-2</c:v>
                </c:pt>
                <c:pt idx="1542">
                  <c:v>6.1407167464494997E-2</c:v>
                </c:pt>
                <c:pt idx="1543">
                  <c:v>6.5131366252899003E-2</c:v>
                </c:pt>
                <c:pt idx="1544">
                  <c:v>6.8947322666644995E-2</c:v>
                </c:pt>
                <c:pt idx="1545">
                  <c:v>7.2232566773891005E-2</c:v>
                </c:pt>
                <c:pt idx="1546">
                  <c:v>7.6220653951168005E-2</c:v>
                </c:pt>
                <c:pt idx="1547">
                  <c:v>7.6220653951168005E-2</c:v>
                </c:pt>
                <c:pt idx="1548">
                  <c:v>8.0296427011489993E-2</c:v>
                </c:pt>
                <c:pt idx="1549">
                  <c:v>8.4458343684673004E-2</c:v>
                </c:pt>
                <c:pt idx="1550">
                  <c:v>8.8053017854690996E-2</c:v>
                </c:pt>
                <c:pt idx="1551">
                  <c:v>8.8704846799374001E-2</c:v>
                </c:pt>
                <c:pt idx="1552">
                  <c:v>9.3034423887730006E-2</c:v>
                </c:pt>
                <c:pt idx="1553">
                  <c:v>9.6784919500350994E-2</c:v>
                </c:pt>
                <c:pt idx="1554">
                  <c:v>0.101272538304329</c:v>
                </c:pt>
                <c:pt idx="1555">
                  <c:v>0.101936690509319</c:v>
                </c:pt>
                <c:pt idx="1556">
                  <c:v>0.105839245021343</c:v>
                </c:pt>
                <c:pt idx="1557">
                  <c:v>0.11048353463411301</c:v>
                </c:pt>
                <c:pt idx="1558">
                  <c:v>0.115203909575939</c:v>
                </c:pt>
                <c:pt idx="1559">
                  <c:v>0.115203909575939</c:v>
                </c:pt>
                <c:pt idx="1560">
                  <c:v>0.119998894631863</c:v>
                </c:pt>
                <c:pt idx="1561">
                  <c:v>0.12486698478460299</c:v>
                </c:pt>
                <c:pt idx="1562">
                  <c:v>0.12912286818027499</c:v>
                </c:pt>
                <c:pt idx="1563">
                  <c:v>0.12980672717094399</c:v>
                </c:pt>
                <c:pt idx="1564">
                  <c:v>0.13481663167476701</c:v>
                </c:pt>
                <c:pt idx="1565">
                  <c:v>0.139212116599083</c:v>
                </c:pt>
                <c:pt idx="1566">
                  <c:v>0.144359186291695</c:v>
                </c:pt>
                <c:pt idx="1567">
                  <c:v>0.145041137933731</c:v>
                </c:pt>
                <c:pt idx="1568">
                  <c:v>0.14957261085510301</c:v>
                </c:pt>
                <c:pt idx="1569">
                  <c:v>0.154850959777832</c:v>
                </c:pt>
                <c:pt idx="1570">
                  <c:v>0.15950548648834201</c:v>
                </c:pt>
                <c:pt idx="1571">
                  <c:v>0.16019277274608601</c:v>
                </c:pt>
                <c:pt idx="1572">
                  <c:v>0.165596649050713</c:v>
                </c:pt>
                <c:pt idx="1573">
                  <c:v>0.17038047313690199</c:v>
                </c:pt>
                <c:pt idx="1574">
                  <c:v>0.17590829730033899</c:v>
                </c:pt>
                <c:pt idx="1575">
                  <c:v>0.17658491432666801</c:v>
                </c:pt>
                <c:pt idx="1576">
                  <c:v>0.18149445950984999</c:v>
                </c:pt>
                <c:pt idx="1577">
                  <c:v>0.18713757395744299</c:v>
                </c:pt>
                <c:pt idx="1578">
                  <c:v>0.19283623993396801</c:v>
                </c:pt>
                <c:pt idx="1579">
                  <c:v>0.19283623993396801</c:v>
                </c:pt>
                <c:pt idx="1580">
                  <c:v>0.198589071631432</c:v>
                </c:pt>
                <c:pt idx="1581">
                  <c:v>0.20439469814300501</c:v>
                </c:pt>
                <c:pt idx="1582">
                  <c:v>0.20959582924842801</c:v>
                </c:pt>
                <c:pt idx="1583">
                  <c:v>0.215510293841362</c:v>
                </c:pt>
                <c:pt idx="1584">
                  <c:v>0.220818251371384</c:v>
                </c:pt>
                <c:pt idx="1585">
                  <c:v>0.22147397696971899</c:v>
                </c:pt>
                <c:pt idx="1586">
                  <c:v>0.22748549282550801</c:v>
                </c:pt>
                <c:pt idx="1587">
                  <c:v>0.23290447890758501</c:v>
                </c:pt>
                <c:pt idx="1588">
                  <c:v>0.23901675641536699</c:v>
                </c:pt>
                <c:pt idx="1589">
                  <c:v>0.24453689157962799</c:v>
                </c:pt>
                <c:pt idx="1590">
                  <c:v>0.24517334997654</c:v>
                </c:pt>
                <c:pt idx="1591">
                  <c:v>0.25074627995491</c:v>
                </c:pt>
                <c:pt idx="1592">
                  <c:v>0.25699779391288802</c:v>
                </c:pt>
                <c:pt idx="1593">
                  <c:v>0.26329019665718101</c:v>
                </c:pt>
                <c:pt idx="1594">
                  <c:v>0.26901060342788702</c:v>
                </c:pt>
                <c:pt idx="1595">
                  <c:v>0.26962211728096003</c:v>
                </c:pt>
                <c:pt idx="1596">
                  <c:v>0.27539220452308699</c:v>
                </c:pt>
                <c:pt idx="1597">
                  <c:v>0.28181120753288302</c:v>
                </c:pt>
                <c:pt idx="1598">
                  <c:v>0.288266360759735</c:v>
                </c:pt>
                <c:pt idx="1599">
                  <c:v>0.29417538642883301</c:v>
                </c:pt>
                <c:pt idx="1600">
                  <c:v>0.30012583732605003</c:v>
                </c:pt>
                <c:pt idx="1601">
                  <c:v>0.30670845508575401</c:v>
                </c:pt>
                <c:pt idx="1602">
                  <c:v>0.31274521350860601</c:v>
                </c:pt>
                <c:pt idx="1603">
                  <c:v>0.31882163882255599</c:v>
                </c:pt>
                <c:pt idx="1604">
                  <c:v>0.324937254190445</c:v>
                </c:pt>
                <c:pt idx="1605">
                  <c:v>0.32552480697631803</c:v>
                </c:pt>
                <c:pt idx="1606">
                  <c:v>0.33168384432792702</c:v>
                </c:pt>
                <c:pt idx="1607">
                  <c:v>0.33788079023361201</c:v>
                </c:pt>
                <c:pt idx="1608">
                  <c:v>0.34469771385192899</c:v>
                </c:pt>
                <c:pt idx="1609">
                  <c:v>0.35097351670265198</c:v>
                </c:pt>
                <c:pt idx="1610">
                  <c:v>0.35728555917739901</c:v>
                </c:pt>
                <c:pt idx="1611">
                  <c:v>0.36363327503204301</c:v>
                </c:pt>
                <c:pt idx="1612">
                  <c:v>0.37001609802246099</c:v>
                </c:pt>
                <c:pt idx="1613">
                  <c:v>0.37643349170684798</c:v>
                </c:pt>
                <c:pt idx="1614">
                  <c:v>0.38288483023643499</c:v>
                </c:pt>
                <c:pt idx="1615">
                  <c:v>0.389369636774063</c:v>
                </c:pt>
                <c:pt idx="1616">
                  <c:v>0.39588728547096302</c:v>
                </c:pt>
                <c:pt idx="1617">
                  <c:v>0.40243726968765298</c:v>
                </c:pt>
                <c:pt idx="1618">
                  <c:v>0.40901902318000799</c:v>
                </c:pt>
                <c:pt idx="1619">
                  <c:v>0.41563200950622597</c:v>
                </c:pt>
                <c:pt idx="1620">
                  <c:v>0.42227563261985801</c:v>
                </c:pt>
                <c:pt idx="1621">
                  <c:v>0.42894938588142401</c:v>
                </c:pt>
                <c:pt idx="1622">
                  <c:v>0.43565273284912098</c:v>
                </c:pt>
                <c:pt idx="1623">
                  <c:v>0.44238510727882402</c:v>
                </c:pt>
                <c:pt idx="1624">
                  <c:v>0.44977802038192699</c:v>
                </c:pt>
                <c:pt idx="1625">
                  <c:v>0.45657101273536699</c:v>
                </c:pt>
                <c:pt idx="1626">
                  <c:v>0.46339139342308</c:v>
                </c:pt>
                <c:pt idx="1627">
                  <c:v>0.47023865580558799</c:v>
                </c:pt>
                <c:pt idx="1628">
                  <c:v>0.47711226344108598</c:v>
                </c:pt>
                <c:pt idx="1629">
                  <c:v>0.484011650085449</c:v>
                </c:pt>
                <c:pt idx="1630">
                  <c:v>0.49027934670448298</c:v>
                </c:pt>
                <c:pt idx="1631">
                  <c:v>0.49722465872764599</c:v>
                </c:pt>
                <c:pt idx="1632">
                  <c:v>0.50419420003891002</c:v>
                </c:pt>
                <c:pt idx="1633">
                  <c:v>0.51118743419647195</c:v>
                </c:pt>
                <c:pt idx="1634">
                  <c:v>0.51820385456085205</c:v>
                </c:pt>
                <c:pt idx="1635">
                  <c:v>0.52524292469024703</c:v>
                </c:pt>
                <c:pt idx="1636">
                  <c:v>0.532304167747498</c:v>
                </c:pt>
                <c:pt idx="1637">
                  <c:v>0.539387047290802</c:v>
                </c:pt>
                <c:pt idx="1638">
                  <c:v>0.54649102687835704</c:v>
                </c:pt>
                <c:pt idx="1639">
                  <c:v>0.55361557006835904</c:v>
                </c:pt>
                <c:pt idx="1640">
                  <c:v>0.56076020002365101</c:v>
                </c:pt>
                <c:pt idx="1641">
                  <c:v>0.56719779968261697</c:v>
                </c:pt>
                <c:pt idx="1642">
                  <c:v>0.574377000331879</c:v>
                </c:pt>
                <c:pt idx="1643">
                  <c:v>0.58157479763030995</c:v>
                </c:pt>
                <c:pt idx="1644">
                  <c:v>0.58879065513610795</c:v>
                </c:pt>
                <c:pt idx="1645">
                  <c:v>0.59602409601211503</c:v>
                </c:pt>
                <c:pt idx="1646">
                  <c:v>0.60327464342117298</c:v>
                </c:pt>
                <c:pt idx="1647">
                  <c:v>0.61054176092147805</c:v>
                </c:pt>
                <c:pt idx="1648">
                  <c:v>0.61782497167587302</c:v>
                </c:pt>
                <c:pt idx="1649">
                  <c:v>0.62512373924255404</c:v>
                </c:pt>
                <c:pt idx="1650">
                  <c:v>0.63243758678436302</c:v>
                </c:pt>
                <c:pt idx="1651">
                  <c:v>0.63976603746414196</c:v>
                </c:pt>
                <c:pt idx="1652">
                  <c:v>0.64631050825118996</c:v>
                </c:pt>
                <c:pt idx="1653">
                  <c:v>0.65366268157958995</c:v>
                </c:pt>
                <c:pt idx="1654">
                  <c:v>0.66102796792983998</c:v>
                </c:pt>
                <c:pt idx="1655">
                  <c:v>0.66840595006942705</c:v>
                </c:pt>
                <c:pt idx="1656">
                  <c:v>0.67579615116119396</c:v>
                </c:pt>
                <c:pt idx="1657">
                  <c:v>0.68319803476333596</c:v>
                </c:pt>
                <c:pt idx="1658">
                  <c:v>0.69061112403869596</c:v>
                </c:pt>
                <c:pt idx="1659">
                  <c:v>0.69803506135940596</c:v>
                </c:pt>
                <c:pt idx="1660">
                  <c:v>0.705469250679016</c:v>
                </c:pt>
                <c:pt idx="1661">
                  <c:v>0.71291321516036998</c:v>
                </c:pt>
                <c:pt idx="1662">
                  <c:v>0.72036659717559803</c:v>
                </c:pt>
                <c:pt idx="1663">
                  <c:v>0.72695779800414995</c:v>
                </c:pt>
                <c:pt idx="1664">
                  <c:v>0.73442435264587402</c:v>
                </c:pt>
                <c:pt idx="1665">
                  <c:v>0.741898953914642</c:v>
                </c:pt>
                <c:pt idx="1666">
                  <c:v>0.74938100576400801</c:v>
                </c:pt>
                <c:pt idx="1667">
                  <c:v>0.75687015056610096</c:v>
                </c:pt>
                <c:pt idx="1668">
                  <c:v>0.76436585187911998</c:v>
                </c:pt>
                <c:pt idx="1669">
                  <c:v>0.77186769247055098</c:v>
                </c:pt>
                <c:pt idx="1670">
                  <c:v>0.77937519550323497</c:v>
                </c:pt>
                <c:pt idx="1671">
                  <c:v>0.78688788414001498</c:v>
                </c:pt>
                <c:pt idx="1672">
                  <c:v>0.79440540075302102</c:v>
                </c:pt>
                <c:pt idx="1673">
                  <c:v>0.80098599195480302</c:v>
                </c:pt>
                <c:pt idx="1674">
                  <c:v>0.808507680892944</c:v>
                </c:pt>
                <c:pt idx="1675">
                  <c:v>0.81603276729583696</c:v>
                </c:pt>
                <c:pt idx="1676">
                  <c:v>0.82356089353561401</c:v>
                </c:pt>
                <c:pt idx="1677">
                  <c:v>0.83109158277511597</c:v>
                </c:pt>
                <c:pt idx="1678">
                  <c:v>0.83862435817718495</c:v>
                </c:pt>
                <c:pt idx="1679">
                  <c:v>0.84615886211395297</c:v>
                </c:pt>
                <c:pt idx="1680">
                  <c:v>0.85369455814361594</c:v>
                </c:pt>
                <c:pt idx="1681">
                  <c:v>0.861231088638306</c:v>
                </c:pt>
                <c:pt idx="1682">
                  <c:v>0.86876803636550903</c:v>
                </c:pt>
                <c:pt idx="1683">
                  <c:v>0.87529236078262296</c:v>
                </c:pt>
                <c:pt idx="1684">
                  <c:v>0.88282471895217896</c:v>
                </c:pt>
                <c:pt idx="1685">
                  <c:v>0.89035624265670799</c:v>
                </c:pt>
                <c:pt idx="1686">
                  <c:v>0.89788645505905196</c:v>
                </c:pt>
                <c:pt idx="1687">
                  <c:v>0.905414879322052</c:v>
                </c:pt>
                <c:pt idx="1688">
                  <c:v>0.91294115781784102</c:v>
                </c:pt>
                <c:pt idx="1689">
                  <c:v>0.92046493291854903</c:v>
                </c:pt>
                <c:pt idx="1690">
                  <c:v>0.92798566818237305</c:v>
                </c:pt>
                <c:pt idx="1691">
                  <c:v>0.93550294637680098</c:v>
                </c:pt>
                <c:pt idx="1692">
                  <c:v>0.94301646947860696</c:v>
                </c:pt>
                <c:pt idx="1693">
                  <c:v>0.95052570104598999</c:v>
                </c:pt>
                <c:pt idx="1694">
                  <c:v>0.95694160461425803</c:v>
                </c:pt>
                <c:pt idx="1695">
                  <c:v>0.96443724632263195</c:v>
                </c:pt>
                <c:pt idx="1696">
                  <c:v>0.97192746400833097</c:v>
                </c:pt>
                <c:pt idx="1697">
                  <c:v>0.979411780834198</c:v>
                </c:pt>
                <c:pt idx="1698">
                  <c:v>0.98688989877700795</c:v>
                </c:pt>
                <c:pt idx="1699">
                  <c:v>0.99436134099960305</c:v>
                </c:pt>
                <c:pt idx="1700">
                  <c:v>1.00182580947876</c:v>
                </c:pt>
                <c:pt idx="1701">
                  <c:v>1.00928270816803</c:v>
                </c:pt>
                <c:pt idx="1702">
                  <c:v>1.0167318582534699</c:v>
                </c:pt>
                <c:pt idx="1703">
                  <c:v>1.0241727828979399</c:v>
                </c:pt>
                <c:pt idx="1704">
                  <c:v>1.0304434299468901</c:v>
                </c:pt>
                <c:pt idx="1705">
                  <c:v>1.03786277770996</c:v>
                </c:pt>
                <c:pt idx="1706">
                  <c:v>1.04527282714843</c:v>
                </c:pt>
                <c:pt idx="1707">
                  <c:v>1.05267310142517</c:v>
                </c:pt>
                <c:pt idx="1708">
                  <c:v>1.06006324291229</c:v>
                </c:pt>
                <c:pt idx="1709">
                  <c:v>1.06744277477264</c:v>
                </c:pt>
                <c:pt idx="1710">
                  <c:v>1.07481145858764</c:v>
                </c:pt>
                <c:pt idx="1711">
                  <c:v>1.08216881752014</c:v>
                </c:pt>
                <c:pt idx="1712">
                  <c:v>1.0895146131515501</c:v>
                </c:pt>
                <c:pt idx="1713">
                  <c:v>1.0968482494354199</c:v>
                </c:pt>
                <c:pt idx="1714">
                  <c:v>1.1029343605041499</c:v>
                </c:pt>
                <c:pt idx="1715">
                  <c:v>1.1102391481399501</c:v>
                </c:pt>
                <c:pt idx="1716">
                  <c:v>1.11753070354461</c:v>
                </c:pt>
                <c:pt idx="1717">
                  <c:v>1.1248087882995601</c:v>
                </c:pt>
                <c:pt idx="1718">
                  <c:v>1.1320729255676201</c:v>
                </c:pt>
                <c:pt idx="1719">
                  <c:v>1.1393229961395199</c:v>
                </c:pt>
                <c:pt idx="1720">
                  <c:v>1.1465584039688099</c:v>
                </c:pt>
                <c:pt idx="1721">
                  <c:v>1.1537789106369001</c:v>
                </c:pt>
                <c:pt idx="1722">
                  <c:v>1.16098403930664</c:v>
                </c:pt>
                <c:pt idx="1723">
                  <c:v>1.16817355155944</c:v>
                </c:pt>
                <c:pt idx="1724">
                  <c:v>1.17403805255889</c:v>
                </c:pt>
                <c:pt idx="1725">
                  <c:v>1.18119144439697</c:v>
                </c:pt>
                <c:pt idx="1726">
                  <c:v>1.1883282661437899</c:v>
                </c:pt>
                <c:pt idx="1727">
                  <c:v>1.1954479217529299</c:v>
                </c:pt>
                <c:pt idx="1728">
                  <c:v>1.2025501728057799</c:v>
                </c:pt>
                <c:pt idx="1729">
                  <c:v>1.20963478088378</c:v>
                </c:pt>
                <c:pt idx="1730">
                  <c:v>1.2167012691497801</c:v>
                </c:pt>
                <c:pt idx="1731">
                  <c:v>1.22374939918518</c:v>
                </c:pt>
                <c:pt idx="1732">
                  <c:v>1.23077869415283</c:v>
                </c:pt>
                <c:pt idx="1733">
                  <c:v>1.2377890348434399</c:v>
                </c:pt>
                <c:pt idx="1734">
                  <c:v>1.24477982521057</c:v>
                </c:pt>
                <c:pt idx="1735">
                  <c:v>1.2503643035888601</c:v>
                </c:pt>
                <c:pt idx="1736">
                  <c:v>1.2573115825653001</c:v>
                </c:pt>
                <c:pt idx="1737">
                  <c:v>1.26423871517181</c:v>
                </c:pt>
                <c:pt idx="1738">
                  <c:v>1.27114486694335</c:v>
                </c:pt>
                <c:pt idx="1739">
                  <c:v>1.2780301570892301</c:v>
                </c:pt>
                <c:pt idx="1740">
                  <c:v>1.2848939895629801</c:v>
                </c:pt>
                <c:pt idx="1741">
                  <c:v>1.29173624515533</c:v>
                </c:pt>
                <c:pt idx="1742">
                  <c:v>1.29855632781982</c:v>
                </c:pt>
                <c:pt idx="1743">
                  <c:v>1.30535423755645</c:v>
                </c:pt>
                <c:pt idx="1744">
                  <c:v>1.31212937831878</c:v>
                </c:pt>
                <c:pt idx="1745">
                  <c:v>1.31742107868194</c:v>
                </c:pt>
                <c:pt idx="1746">
                  <c:v>1.32414650917053</c:v>
                </c:pt>
                <c:pt idx="1747">
                  <c:v>1.33084845542907</c:v>
                </c:pt>
                <c:pt idx="1748">
                  <c:v>1.3375264406204199</c:v>
                </c:pt>
                <c:pt idx="1749">
                  <c:v>1.3441803455352701</c:v>
                </c:pt>
                <c:pt idx="1750">
                  <c:v>1.3508096933364799</c:v>
                </c:pt>
                <c:pt idx="1751">
                  <c:v>1.3574142456054601</c:v>
                </c:pt>
                <c:pt idx="1752">
                  <c:v>1.3639937639236399</c:v>
                </c:pt>
                <c:pt idx="1753">
                  <c:v>1.3705478906631401</c:v>
                </c:pt>
                <c:pt idx="1754">
                  <c:v>1.3770762681961</c:v>
                </c:pt>
                <c:pt idx="1755">
                  <c:v>1.3820445537567101</c:v>
                </c:pt>
                <c:pt idx="1756">
                  <c:v>1.38851726055145</c:v>
                </c:pt>
                <c:pt idx="1757">
                  <c:v>1.3949636220932</c:v>
                </c:pt>
                <c:pt idx="1758">
                  <c:v>1.40138304233551</c:v>
                </c:pt>
                <c:pt idx="1759">
                  <c:v>1.40777540206909</c:v>
                </c:pt>
                <c:pt idx="1760">
                  <c:v>1.41414034366607</c:v>
                </c:pt>
                <c:pt idx="1761">
                  <c:v>1.42047750949859</c:v>
                </c:pt>
                <c:pt idx="1762">
                  <c:v>1.42678678035736</c:v>
                </c:pt>
                <c:pt idx="1763">
                  <c:v>1.4330677986145</c:v>
                </c:pt>
                <c:pt idx="1764">
                  <c:v>1.43932020664215</c:v>
                </c:pt>
                <c:pt idx="1765">
                  <c:v>1.44393646717071</c:v>
                </c:pt>
                <c:pt idx="1766">
                  <c:v>1.45012784004211</c:v>
                </c:pt>
                <c:pt idx="1767">
                  <c:v>1.4562898874282799</c:v>
                </c:pt>
                <c:pt idx="1768">
                  <c:v>1.4624222517013501</c:v>
                </c:pt>
                <c:pt idx="1769">
                  <c:v>1.4685248136520299</c:v>
                </c:pt>
                <c:pt idx="1770">
                  <c:v>1.47459721565246</c:v>
                </c:pt>
                <c:pt idx="1771">
                  <c:v>1.4806392192840501</c:v>
                </c:pt>
                <c:pt idx="1772">
                  <c:v>1.48665058612823</c:v>
                </c:pt>
                <c:pt idx="1773">
                  <c:v>1.49263095855712</c:v>
                </c:pt>
                <c:pt idx="1774">
                  <c:v>1.49858021736145</c:v>
                </c:pt>
                <c:pt idx="1775">
                  <c:v>1.5044978857040401</c:v>
                </c:pt>
                <c:pt idx="1776">
                  <c:v>1.50870084762573</c:v>
                </c:pt>
                <c:pt idx="1777">
                  <c:v>1.5145518779754601</c:v>
                </c:pt>
                <c:pt idx="1778">
                  <c:v>1.5203707218170099</c:v>
                </c:pt>
                <c:pt idx="1779">
                  <c:v>1.52615714073181</c:v>
                </c:pt>
                <c:pt idx="1780">
                  <c:v>1.53191089630127</c:v>
                </c:pt>
                <c:pt idx="1781">
                  <c:v>1.53763163089752</c:v>
                </c:pt>
                <c:pt idx="1782">
                  <c:v>1.54331922531127</c:v>
                </c:pt>
                <c:pt idx="1783">
                  <c:v>1.54897344112396</c:v>
                </c:pt>
                <c:pt idx="1784">
                  <c:v>1.5545939207077</c:v>
                </c:pt>
                <c:pt idx="1785">
                  <c:v>1.5601806640625</c:v>
                </c:pt>
                <c:pt idx="1786">
                  <c:v>1.5639781951904299</c:v>
                </c:pt>
                <c:pt idx="1787">
                  <c:v>1.5694934129714899</c:v>
                </c:pt>
                <c:pt idx="1788">
                  <c:v>1.57497406005859</c:v>
                </c:pt>
                <c:pt idx="1789">
                  <c:v>1.5804198980331401</c:v>
                </c:pt>
                <c:pt idx="1790">
                  <c:v>1.5858306884765601</c:v>
                </c:pt>
                <c:pt idx="1791">
                  <c:v>1.5912061929702701</c:v>
                </c:pt>
                <c:pt idx="1792">
                  <c:v>1.5965461730957</c:v>
                </c:pt>
                <c:pt idx="1793">
                  <c:v>1.60185050964355</c:v>
                </c:pt>
                <c:pt idx="1794">
                  <c:v>1.6071188449859599</c:v>
                </c:pt>
                <c:pt idx="1795">
                  <c:v>1.6123509407043399</c:v>
                </c:pt>
                <c:pt idx="1796">
                  <c:v>1.6157211065292301</c:v>
                </c:pt>
                <c:pt idx="1797">
                  <c:v>1.62087750434875</c:v>
                </c:pt>
                <c:pt idx="1798">
                  <c:v>1.6259973049163801</c:v>
                </c:pt>
                <c:pt idx="1799">
                  <c:v>1.6310799121856601</c:v>
                </c:pt>
                <c:pt idx="1800">
                  <c:v>1.63612532615661</c:v>
                </c:pt>
                <c:pt idx="1801">
                  <c:v>1.6411334276199301</c:v>
                </c:pt>
                <c:pt idx="1802">
                  <c:v>1.6411334276199301</c:v>
                </c:pt>
                <c:pt idx="1803">
                  <c:v>1.6461037397384599</c:v>
                </c:pt>
                <c:pt idx="1804">
                  <c:v>1.6510363817214899</c:v>
                </c:pt>
                <c:pt idx="1805">
                  <c:v>1.65593314170837</c:v>
                </c:pt>
                <c:pt idx="1806">
                  <c:v>1.6608290672302199</c:v>
                </c:pt>
                <c:pt idx="1807">
                  <c:v>1.6638334989547701</c:v>
                </c:pt>
                <c:pt idx="1808">
                  <c:v>1.6687470674514699</c:v>
                </c:pt>
                <c:pt idx="1809">
                  <c:v>1.6737028360366799</c:v>
                </c:pt>
                <c:pt idx="1810">
                  <c:v>1.67871046066284</c:v>
                </c:pt>
                <c:pt idx="1811">
                  <c:v>1.6837691068649201</c:v>
                </c:pt>
                <c:pt idx="1812">
                  <c:v>1.6888778209686199</c:v>
                </c:pt>
                <c:pt idx="1813">
                  <c:v>1.69403576850891</c:v>
                </c:pt>
                <c:pt idx="1814">
                  <c:v>1.69924199581146</c:v>
                </c:pt>
                <c:pt idx="1815">
                  <c:v>1.7045034170150699</c:v>
                </c:pt>
                <c:pt idx="1816">
                  <c:v>1.70984888076782</c:v>
                </c:pt>
                <c:pt idx="1817">
                  <c:v>1.7130759954452499</c:v>
                </c:pt>
                <c:pt idx="1818">
                  <c:v>1.71855044364929</c:v>
                </c:pt>
                <c:pt idx="1819">
                  <c:v>1.7241084575653001</c:v>
                </c:pt>
                <c:pt idx="1820">
                  <c:v>1.72974860668182</c:v>
                </c:pt>
                <c:pt idx="1821">
                  <c:v>1.7354700565338099</c:v>
                </c:pt>
                <c:pt idx="1822">
                  <c:v>1.74127125740051</c:v>
                </c:pt>
                <c:pt idx="1823">
                  <c:v>1.7471512556076001</c:v>
                </c:pt>
                <c:pt idx="1824">
                  <c:v>1.7531088590621899</c:v>
                </c:pt>
                <c:pt idx="1825">
                  <c:v>1.7591427564620901</c:v>
                </c:pt>
                <c:pt idx="1826">
                  <c:v>1.7652517557144101</c:v>
                </c:pt>
                <c:pt idx="1827">
                  <c:v>1.77143490314483</c:v>
                </c:pt>
                <c:pt idx="1828">
                  <c:v>1.7776906490325901</c:v>
                </c:pt>
                <c:pt idx="1829">
                  <c:v>1.78401815891265</c:v>
                </c:pt>
                <c:pt idx="1830">
                  <c:v>1.79041600227356</c:v>
                </c:pt>
                <c:pt idx="1831">
                  <c:v>1.7968833446502599</c:v>
                </c:pt>
                <c:pt idx="1832">
                  <c:v>1.8034188747405999</c:v>
                </c:pt>
                <c:pt idx="1833">
                  <c:v>1.8100212812423699</c:v>
                </c:pt>
                <c:pt idx="1834">
                  <c:v>1.81668949127197</c:v>
                </c:pt>
                <c:pt idx="1835">
                  <c:v>1.8234226703643801</c:v>
                </c:pt>
                <c:pt idx="1836">
                  <c:v>1.8302193880081099</c:v>
                </c:pt>
                <c:pt idx="1837">
                  <c:v>1.8370784521102901</c:v>
                </c:pt>
                <c:pt idx="1838">
                  <c:v>1.84399902820587</c:v>
                </c:pt>
                <c:pt idx="1839">
                  <c:v>1.85097968578338</c:v>
                </c:pt>
                <c:pt idx="1840">
                  <c:v>1.8580194711685101</c:v>
                </c:pt>
                <c:pt idx="1841">
                  <c:v>1.86511731147766</c:v>
                </c:pt>
                <c:pt idx="1842">
                  <c:v>1.8722772598266599</c:v>
                </c:pt>
                <c:pt idx="1843">
                  <c:v>1.8762004375457699</c:v>
                </c:pt>
                <c:pt idx="1844">
                  <c:v>1.8834313154220499</c:v>
                </c:pt>
                <c:pt idx="1845">
                  <c:v>1.89072477817535</c:v>
                </c:pt>
                <c:pt idx="1846">
                  <c:v>1.8980797529220499</c:v>
                </c:pt>
                <c:pt idx="1847">
                  <c:v>1.9054946899414</c:v>
                </c:pt>
                <c:pt idx="1848">
                  <c:v>1.91296887397766</c:v>
                </c:pt>
                <c:pt idx="1849">
                  <c:v>1.9205003976821899</c:v>
                </c:pt>
                <c:pt idx="1850">
                  <c:v>1.92808878421783</c:v>
                </c:pt>
                <c:pt idx="1851">
                  <c:v>1.9357322454452499</c:v>
                </c:pt>
                <c:pt idx="1852">
                  <c:v>1.9434298276901201</c:v>
                </c:pt>
                <c:pt idx="1853">
                  <c:v>1.9511802196502599</c:v>
                </c:pt>
                <c:pt idx="1854">
                  <c:v>1.9589822292327801</c:v>
                </c:pt>
                <c:pt idx="1855">
                  <c:v>1.96683490276336</c:v>
                </c:pt>
                <c:pt idx="1856">
                  <c:v>1.97473669052124</c:v>
                </c:pt>
                <c:pt idx="1857">
                  <c:v>1.9826864004135101</c:v>
                </c:pt>
                <c:pt idx="1858">
                  <c:v>1.99068319797515</c:v>
                </c:pt>
                <c:pt idx="1859">
                  <c:v>1.9987257719039899</c:v>
                </c:pt>
                <c:pt idx="1860">
                  <c:v>2.00681281089782</c:v>
                </c:pt>
                <c:pt idx="1861">
                  <c:v>2.01494312286377</c:v>
                </c:pt>
                <c:pt idx="1862">
                  <c:v>2.0231158733367902</c:v>
                </c:pt>
                <c:pt idx="1863">
                  <c:v>2.0313298702239901</c:v>
                </c:pt>
                <c:pt idx="1864">
                  <c:v>2.0395834445953298</c:v>
                </c:pt>
                <c:pt idx="1865">
                  <c:v>2.0478758811950599</c:v>
                </c:pt>
                <c:pt idx="1866">
                  <c:v>2.0562062263488698</c:v>
                </c:pt>
                <c:pt idx="1867">
                  <c:v>2.0645728111267001</c:v>
                </c:pt>
                <c:pt idx="1868">
                  <c:v>2.0729751586914</c:v>
                </c:pt>
                <c:pt idx="1869">
                  <c:v>2.0814116001129102</c:v>
                </c:pt>
                <c:pt idx="1870">
                  <c:v>2.0898811817169101</c:v>
                </c:pt>
                <c:pt idx="1871">
                  <c:v>2.0935521125793399</c:v>
                </c:pt>
                <c:pt idx="1872">
                  <c:v>2.1020340919494598</c:v>
                </c:pt>
                <c:pt idx="1873">
                  <c:v>2.1105458736419598</c:v>
                </c:pt>
                <c:pt idx="1874">
                  <c:v>2.1190865039825399</c:v>
                </c:pt>
                <c:pt idx="1875">
                  <c:v>2.1276555061340301</c:v>
                </c:pt>
                <c:pt idx="1876">
                  <c:v>2.1362512111663801</c:v>
                </c:pt>
                <c:pt idx="1877">
                  <c:v>2.1448729038238499</c:v>
                </c:pt>
                <c:pt idx="1878">
                  <c:v>2.15351963043212</c:v>
                </c:pt>
                <c:pt idx="1879">
                  <c:v>2.1621894836425701</c:v>
                </c:pt>
                <c:pt idx="1880">
                  <c:v>2.1708819866180402</c:v>
                </c:pt>
                <c:pt idx="1881">
                  <c:v>2.1795966625213601</c:v>
                </c:pt>
                <c:pt idx="1882">
                  <c:v>2.1883316040039</c:v>
                </c:pt>
                <c:pt idx="1883">
                  <c:v>2.1970858573913499</c:v>
                </c:pt>
                <c:pt idx="1884">
                  <c:v>2.2058584690093901</c:v>
                </c:pt>
                <c:pt idx="1885">
                  <c:v>2.21464896202087</c:v>
                </c:pt>
                <c:pt idx="1886">
                  <c:v>2.22345542907714</c:v>
                </c:pt>
                <c:pt idx="1887">
                  <c:v>2.23227763175964</c:v>
                </c:pt>
                <c:pt idx="1888">
                  <c:v>2.2411143779754599</c:v>
                </c:pt>
                <c:pt idx="1889">
                  <c:v>2.2499639987945499</c:v>
                </c:pt>
                <c:pt idx="1890">
                  <c:v>2.2588264942169101</c:v>
                </c:pt>
                <c:pt idx="1891">
                  <c:v>2.2677001953125</c:v>
                </c:pt>
                <c:pt idx="1892">
                  <c:v>2.2765843868255602</c:v>
                </c:pt>
                <c:pt idx="1893">
                  <c:v>2.2854778766632</c:v>
                </c:pt>
                <c:pt idx="1894">
                  <c:v>2.2943799495696999</c:v>
                </c:pt>
                <c:pt idx="1895">
                  <c:v>2.30328941345214</c:v>
                </c:pt>
                <c:pt idx="1896">
                  <c:v>2.31220555305481</c:v>
                </c:pt>
                <c:pt idx="1897">
                  <c:v>2.32112693786621</c:v>
                </c:pt>
                <c:pt idx="1898">
                  <c:v>2.3300533294677699</c:v>
                </c:pt>
                <c:pt idx="1899">
                  <c:v>2.3328003883361799</c:v>
                </c:pt>
                <c:pt idx="1900">
                  <c:v>2.3416886329650799</c:v>
                </c:pt>
                <c:pt idx="1901">
                  <c:v>2.3505790233611998</c:v>
                </c:pt>
                <c:pt idx="1902">
                  <c:v>2.3594703674316402</c:v>
                </c:pt>
                <c:pt idx="1903">
                  <c:v>2.3683619499206499</c:v>
                </c:pt>
                <c:pt idx="1904">
                  <c:v>2.3772528171539302</c:v>
                </c:pt>
                <c:pt idx="1905">
                  <c:v>2.3861422538757302</c:v>
                </c:pt>
                <c:pt idx="1906">
                  <c:v>2.3950285911560001</c:v>
                </c:pt>
                <c:pt idx="1907">
                  <c:v>2.4039118289947501</c:v>
                </c:pt>
                <c:pt idx="1908">
                  <c:v>2.41279077529907</c:v>
                </c:pt>
                <c:pt idx="1909">
                  <c:v>2.4216642379760698</c:v>
                </c:pt>
                <c:pt idx="1910">
                  <c:v>2.4305317401885902</c:v>
                </c:pt>
                <c:pt idx="1911">
                  <c:v>2.43939208984375</c:v>
                </c:pt>
                <c:pt idx="1912">
                  <c:v>2.4482443332672101</c:v>
                </c:pt>
                <c:pt idx="1913">
                  <c:v>2.4570882320403999</c:v>
                </c:pt>
                <c:pt idx="1914">
                  <c:v>2.4659223556518501</c:v>
                </c:pt>
                <c:pt idx="1915">
                  <c:v>2.4747459888458199</c:v>
                </c:pt>
                <c:pt idx="1916">
                  <c:v>2.4835579395294101</c:v>
                </c:pt>
                <c:pt idx="1917">
                  <c:v>2.4923582077026301</c:v>
                </c:pt>
                <c:pt idx="1918">
                  <c:v>2.5011451244354199</c:v>
                </c:pt>
                <c:pt idx="1919">
                  <c:v>2.5099179744720401</c:v>
                </c:pt>
                <c:pt idx="1920">
                  <c:v>2.51867651939392</c:v>
                </c:pt>
                <c:pt idx="1921">
                  <c:v>2.5274193286895699</c:v>
                </c:pt>
                <c:pt idx="1922">
                  <c:v>2.5361459255218501</c:v>
                </c:pt>
                <c:pt idx="1923">
                  <c:v>2.5448553562164302</c:v>
                </c:pt>
                <c:pt idx="1924">
                  <c:v>2.5535466670989901</c:v>
                </c:pt>
                <c:pt idx="1925">
                  <c:v>2.5622196197509699</c:v>
                </c:pt>
                <c:pt idx="1926">
                  <c:v>2.57087254524231</c:v>
                </c:pt>
                <c:pt idx="1927">
                  <c:v>2.5721523761749201</c:v>
                </c:pt>
                <c:pt idx="1928">
                  <c:v>2.58072638511657</c:v>
                </c:pt>
                <c:pt idx="1929">
                  <c:v>2.5892789363861</c:v>
                </c:pt>
                <c:pt idx="1930">
                  <c:v>2.5978090763092001</c:v>
                </c:pt>
                <c:pt idx="1931">
                  <c:v>2.6063158512115399</c:v>
                </c:pt>
                <c:pt idx="1932">
                  <c:v>2.6147990226745601</c:v>
                </c:pt>
                <c:pt idx="1933">
                  <c:v>2.62325692176818</c:v>
                </c:pt>
                <c:pt idx="1934">
                  <c:v>2.6316895484924299</c:v>
                </c:pt>
                <c:pt idx="1935">
                  <c:v>2.6400961875915501</c:v>
                </c:pt>
                <c:pt idx="1936">
                  <c:v>2.64847564697265</c:v>
                </c:pt>
                <c:pt idx="1937">
                  <c:v>2.65682721138</c:v>
                </c:pt>
                <c:pt idx="1938">
                  <c:v>2.66515064239502</c:v>
                </c:pt>
                <c:pt idx="1939">
                  <c:v>2.6734447479247998</c:v>
                </c:pt>
                <c:pt idx="1940">
                  <c:v>2.6817090511321999</c:v>
                </c:pt>
                <c:pt idx="1941">
                  <c:v>2.6899425983428902</c:v>
                </c:pt>
                <c:pt idx="1942">
                  <c:v>2.6981451511382999</c:v>
                </c:pt>
                <c:pt idx="1943">
                  <c:v>2.70631551742553</c:v>
                </c:pt>
                <c:pt idx="1944">
                  <c:v>2.7144534587860099</c:v>
                </c:pt>
                <c:pt idx="1945">
                  <c:v>2.7225577831268302</c:v>
                </c:pt>
                <c:pt idx="1946">
                  <c:v>2.7306282520294101</c:v>
                </c:pt>
                <c:pt idx="1947">
                  <c:v>2.73866367340087</c:v>
                </c:pt>
                <c:pt idx="1948">
                  <c:v>2.7466638088226301</c:v>
                </c:pt>
                <c:pt idx="1949">
                  <c:v>2.75462818145752</c:v>
                </c:pt>
                <c:pt idx="1950">
                  <c:v>2.7625553607940598</c:v>
                </c:pt>
                <c:pt idx="1951">
                  <c:v>2.7704453468322701</c:v>
                </c:pt>
                <c:pt idx="1952">
                  <c:v>2.7782974243164</c:v>
                </c:pt>
                <c:pt idx="1953">
                  <c:v>2.78611087799072</c:v>
                </c:pt>
                <c:pt idx="1954">
                  <c:v>2.7938847541809002</c:v>
                </c:pt>
                <c:pt idx="1955">
                  <c:v>2.7932825088500901</c:v>
                </c:pt>
                <c:pt idx="1956">
                  <c:v>2.8009450435638401</c:v>
                </c:pt>
                <c:pt idx="1957">
                  <c:v>2.8085668087005602</c:v>
                </c:pt>
                <c:pt idx="1958">
                  <c:v>2.8161475658416699</c:v>
                </c:pt>
                <c:pt idx="1959">
                  <c:v>2.82368564605712</c:v>
                </c:pt>
                <c:pt idx="1960">
                  <c:v>2.8311810493469198</c:v>
                </c:pt>
                <c:pt idx="1961">
                  <c:v>2.83863306045532</c:v>
                </c:pt>
                <c:pt idx="1962">
                  <c:v>2.8460412025451598</c:v>
                </c:pt>
                <c:pt idx="1963">
                  <c:v>2.8534045219421298</c:v>
                </c:pt>
                <c:pt idx="1964">
                  <c:v>2.8607227802276598</c:v>
                </c:pt>
                <c:pt idx="1965">
                  <c:v>2.8679955005645699</c:v>
                </c:pt>
                <c:pt idx="1966">
                  <c:v>2.87522172927856</c:v>
                </c:pt>
                <c:pt idx="1967">
                  <c:v>2.8824009895324698</c:v>
                </c:pt>
                <c:pt idx="1968">
                  <c:v>2.8895332813262899</c:v>
                </c:pt>
                <c:pt idx="1969">
                  <c:v>2.8966174125671298</c:v>
                </c:pt>
                <c:pt idx="1970">
                  <c:v>2.90365266799926</c:v>
                </c:pt>
                <c:pt idx="1971">
                  <c:v>2.9106390476226802</c:v>
                </c:pt>
                <c:pt idx="1972">
                  <c:v>2.9175760746002202</c:v>
                </c:pt>
                <c:pt idx="1973">
                  <c:v>2.9244627952575599</c:v>
                </c:pt>
                <c:pt idx="1974">
                  <c:v>2.9312984943389799</c:v>
                </c:pt>
                <c:pt idx="1975">
                  <c:v>2.9380834102630602</c:v>
                </c:pt>
                <c:pt idx="1976">
                  <c:v>2.9448165893554599</c:v>
                </c:pt>
                <c:pt idx="1977">
                  <c:v>2.9514975547790501</c:v>
                </c:pt>
                <c:pt idx="1978">
                  <c:v>2.95812559127807</c:v>
                </c:pt>
                <c:pt idx="1979">
                  <c:v>2.9647006988525302</c:v>
                </c:pt>
                <c:pt idx="1980">
                  <c:v>2.9712221622467001</c:v>
                </c:pt>
                <c:pt idx="1981">
                  <c:v>2.97768902778625</c:v>
                </c:pt>
                <c:pt idx="1982">
                  <c:v>2.9841012954711901</c:v>
                </c:pt>
                <c:pt idx="1983">
                  <c:v>2.98132944107055</c:v>
                </c:pt>
                <c:pt idx="1984">
                  <c:v>2.9876077175140301</c:v>
                </c:pt>
                <c:pt idx="1985">
                  <c:v>2.9938299655914302</c:v>
                </c:pt>
                <c:pt idx="1986">
                  <c:v>2.9999961853027299</c:v>
                </c:pt>
                <c:pt idx="1987">
                  <c:v>3.0061056613922101</c:v>
                </c:pt>
                <c:pt idx="1988">
                  <c:v>3.0121576786041202</c:v>
                </c:pt>
                <c:pt idx="1989">
                  <c:v>3.0181519985198899</c:v>
                </c:pt>
                <c:pt idx="1990">
                  <c:v>3.0240886211395201</c:v>
                </c:pt>
                <c:pt idx="1991">
                  <c:v>3.0299665927886901</c:v>
                </c:pt>
                <c:pt idx="1992">
                  <c:v>3.0357854366302401</c:v>
                </c:pt>
                <c:pt idx="1993">
                  <c:v>3.0415453910827601</c:v>
                </c:pt>
                <c:pt idx="1994">
                  <c:v>3.0472450256347599</c:v>
                </c:pt>
                <c:pt idx="1995">
                  <c:v>3.05288505554199</c:v>
                </c:pt>
                <c:pt idx="1996">
                  <c:v>3.0584645271301198</c:v>
                </c:pt>
                <c:pt idx="1997">
                  <c:v>3.06398224830627</c:v>
                </c:pt>
                <c:pt idx="1998">
                  <c:v>3.0694394111633301</c:v>
                </c:pt>
                <c:pt idx="1999">
                  <c:v>3.0748343467712398</c:v>
                </c:pt>
                <c:pt idx="2000">
                  <c:v>3.08016753196716</c:v>
                </c:pt>
                <c:pt idx="2001">
                  <c:v>3.0854377746582</c:v>
                </c:pt>
                <c:pt idx="2002">
                  <c:v>3.0906455516815101</c:v>
                </c:pt>
                <c:pt idx="2003">
                  <c:v>3.0957901477813698</c:v>
                </c:pt>
                <c:pt idx="2004">
                  <c:v>3.1008708477020201</c:v>
                </c:pt>
                <c:pt idx="2005">
                  <c:v>3.1058876514434801</c:v>
                </c:pt>
                <c:pt idx="2006">
                  <c:v>3.1108405590057302</c:v>
                </c:pt>
                <c:pt idx="2007">
                  <c:v>3.11572837829589</c:v>
                </c:pt>
                <c:pt idx="2008">
                  <c:v>3.1205513477325399</c:v>
                </c:pt>
                <c:pt idx="2009">
                  <c:v>3.1253092288970898</c:v>
                </c:pt>
                <c:pt idx="2010">
                  <c:v>3.1202914714813201</c:v>
                </c:pt>
                <c:pt idx="2011">
                  <c:v>3.1249008178710902</c:v>
                </c:pt>
                <c:pt idx="2012">
                  <c:v>3.12944459915161</c:v>
                </c:pt>
                <c:pt idx="2013">
                  <c:v>3.13392162322998</c:v>
                </c:pt>
                <c:pt idx="2014">
                  <c:v>3.13833260536193</c:v>
                </c:pt>
                <c:pt idx="2015">
                  <c:v>3.1426765918731601</c:v>
                </c:pt>
                <c:pt idx="2016">
                  <c:v>3.1469531059265101</c:v>
                </c:pt>
                <c:pt idx="2017">
                  <c:v>3.15116238594055</c:v>
                </c:pt>
                <c:pt idx="2018">
                  <c:v>3.1553039550781201</c:v>
                </c:pt>
                <c:pt idx="2019">
                  <c:v>3.1593775749206499</c:v>
                </c:pt>
                <c:pt idx="2020">
                  <c:v>3.1633825302124001</c:v>
                </c:pt>
                <c:pt idx="2021">
                  <c:v>3.1673192977905198</c:v>
                </c:pt>
                <c:pt idx="2022">
                  <c:v>3.1711874008178702</c:v>
                </c:pt>
                <c:pt idx="2023">
                  <c:v>3.1749858856201101</c:v>
                </c:pt>
                <c:pt idx="2024">
                  <c:v>3.1787154674529998</c:v>
                </c:pt>
                <c:pt idx="2025">
                  <c:v>3.1823751926422101</c:v>
                </c:pt>
                <c:pt idx="2026">
                  <c:v>3.1859657764434801</c:v>
                </c:pt>
                <c:pt idx="2027">
                  <c:v>3.1894857883453298</c:v>
                </c:pt>
                <c:pt idx="2028">
                  <c:v>3.1929357051849299</c:v>
                </c:pt>
                <c:pt idx="2029">
                  <c:v>3.1963152885436998</c:v>
                </c:pt>
                <c:pt idx="2030">
                  <c:v>3.19962430000305</c:v>
                </c:pt>
                <c:pt idx="2031">
                  <c:v>3.2028622627258301</c:v>
                </c:pt>
                <c:pt idx="2032">
                  <c:v>3.2060294151306099</c:v>
                </c:pt>
                <c:pt idx="2033">
                  <c:v>3.2091250419616699</c:v>
                </c:pt>
                <c:pt idx="2034">
                  <c:v>3.2121493816375701</c:v>
                </c:pt>
                <c:pt idx="2035">
                  <c:v>3.2151019573211599</c:v>
                </c:pt>
                <c:pt idx="2036">
                  <c:v>3.2179825305938698</c:v>
                </c:pt>
                <c:pt idx="2037">
                  <c:v>3.22079181671142</c:v>
                </c:pt>
                <c:pt idx="2038">
                  <c:v>3.2134127616882302</c:v>
                </c:pt>
                <c:pt idx="2039">
                  <c:v>3.2160680294036799</c:v>
                </c:pt>
                <c:pt idx="2040">
                  <c:v>3.2186508178710902</c:v>
                </c:pt>
                <c:pt idx="2041">
                  <c:v>3.2211616039276101</c:v>
                </c:pt>
                <c:pt idx="2042">
                  <c:v>3.2235996723175</c:v>
                </c:pt>
                <c:pt idx="2043">
                  <c:v>3.2259652614593501</c:v>
                </c:pt>
                <c:pt idx="2044">
                  <c:v>3.2282581329345699</c:v>
                </c:pt>
                <c:pt idx="2045">
                  <c:v>3.2304775714874201</c:v>
                </c:pt>
                <c:pt idx="2046">
                  <c:v>3.2326247692108101</c:v>
                </c:pt>
                <c:pt idx="2047">
                  <c:v>3.2346982955932599</c:v>
                </c:pt>
                <c:pt idx="2048">
                  <c:v>3.2366991043090798</c:v>
                </c:pt>
                <c:pt idx="2049">
                  <c:v>3.23862624168396</c:v>
                </c:pt>
                <c:pt idx="2050">
                  <c:v>3.2404799461364702</c:v>
                </c:pt>
                <c:pt idx="2051">
                  <c:v>3.2422602176666202</c:v>
                </c:pt>
                <c:pt idx="2052">
                  <c:v>3.2439668178558301</c:v>
                </c:pt>
                <c:pt idx="2053">
                  <c:v>3.2455995082855198</c:v>
                </c:pt>
                <c:pt idx="2054">
                  <c:v>3.24715876579284</c:v>
                </c:pt>
                <c:pt idx="2055">
                  <c:v>3.2486441135406401</c:v>
                </c:pt>
                <c:pt idx="2056">
                  <c:v>3.2500555515289302</c:v>
                </c:pt>
                <c:pt idx="2057">
                  <c:v>3.25139260292053</c:v>
                </c:pt>
                <c:pt idx="2058">
                  <c:v>3.2526562213897701</c:v>
                </c:pt>
                <c:pt idx="2059">
                  <c:v>3.2538454532623202</c:v>
                </c:pt>
                <c:pt idx="2060">
                  <c:v>3.25496053695678</c:v>
                </c:pt>
                <c:pt idx="2061">
                  <c:v>3.2560017108917201</c:v>
                </c:pt>
                <c:pt idx="2062">
                  <c:v>3.2569682598114</c:v>
                </c:pt>
                <c:pt idx="2063">
                  <c:v>3.2578611373901301</c:v>
                </c:pt>
                <c:pt idx="2064">
                  <c:v>3.2586793899536102</c:v>
                </c:pt>
                <c:pt idx="2065">
                  <c:v>3.2594237327575599</c:v>
                </c:pt>
                <c:pt idx="2066">
                  <c:v>3.2497763633728001</c:v>
                </c:pt>
                <c:pt idx="2067">
                  <c:v>3.2503705024719198</c:v>
                </c:pt>
                <c:pt idx="2068">
                  <c:v>3.2508900165557799</c:v>
                </c:pt>
                <c:pt idx="2069">
                  <c:v>3.2513358592986998</c:v>
                </c:pt>
                <c:pt idx="2070">
                  <c:v>3.2517075538635201</c:v>
                </c:pt>
                <c:pt idx="2071">
                  <c:v>3.2520053386688201</c:v>
                </c:pt>
                <c:pt idx="2072">
                  <c:v>3.2522292137146001</c:v>
                </c:pt>
                <c:pt idx="2073">
                  <c:v>3.2523789405822701</c:v>
                </c:pt>
                <c:pt idx="2074">
                  <c:v>3.2524552345275799</c:v>
                </c:pt>
                <c:pt idx="2075">
                  <c:v>3.25245785713195</c:v>
                </c:pt>
                <c:pt idx="2076">
                  <c:v>3.25238633155822</c:v>
                </c:pt>
                <c:pt idx="2077">
                  <c:v>3.2522413730621298</c:v>
                </c:pt>
                <c:pt idx="2078">
                  <c:v>3.2520222663879301</c:v>
                </c:pt>
                <c:pt idx="2079">
                  <c:v>3.25173020362854</c:v>
                </c:pt>
                <c:pt idx="2080">
                  <c:v>3.25136399269104</c:v>
                </c:pt>
                <c:pt idx="2081">
                  <c:v>3.2509245872497501</c:v>
                </c:pt>
                <c:pt idx="2082">
                  <c:v>3.2504117488861</c:v>
                </c:pt>
                <c:pt idx="2083">
                  <c:v>3.2498259544372501</c:v>
                </c:pt>
                <c:pt idx="2084">
                  <c:v>3.24916648864746</c:v>
                </c:pt>
                <c:pt idx="2085">
                  <c:v>3.24843430519104</c:v>
                </c:pt>
                <c:pt idx="2086">
                  <c:v>3.2476289272308301</c:v>
                </c:pt>
                <c:pt idx="2087">
                  <c:v>3.2467508316039999</c:v>
                </c:pt>
                <c:pt idx="2088">
                  <c:v>3.2458000183105402</c:v>
                </c:pt>
                <c:pt idx="2089">
                  <c:v>3.2447764873504599</c:v>
                </c:pt>
                <c:pt idx="2090">
                  <c:v>3.24368023872375</c:v>
                </c:pt>
                <c:pt idx="2091">
                  <c:v>3.2425117492675701</c:v>
                </c:pt>
                <c:pt idx="2092">
                  <c:v>3.24127101898193</c:v>
                </c:pt>
                <c:pt idx="2093">
                  <c:v>3.2399585247039702</c:v>
                </c:pt>
                <c:pt idx="2094">
                  <c:v>3.2282636165618901</c:v>
                </c:pt>
                <c:pt idx="2095">
                  <c:v>3.22681260108947</c:v>
                </c:pt>
                <c:pt idx="2096">
                  <c:v>3.2252900600433301</c:v>
                </c:pt>
                <c:pt idx="2097">
                  <c:v>3.2236964702606201</c:v>
                </c:pt>
                <c:pt idx="2098">
                  <c:v>3.2220320701599099</c:v>
                </c:pt>
                <c:pt idx="2099">
                  <c:v>3.2202959060668901</c:v>
                </c:pt>
                <c:pt idx="2100">
                  <c:v>3.21849012374877</c:v>
                </c:pt>
                <c:pt idx="2101">
                  <c:v>3.21661329269409</c:v>
                </c:pt>
                <c:pt idx="2102">
                  <c:v>3.21466636657714</c:v>
                </c:pt>
                <c:pt idx="2103">
                  <c:v>3.2126493453979399</c:v>
                </c:pt>
                <c:pt idx="2104">
                  <c:v>3.2105622291564901</c:v>
                </c:pt>
                <c:pt idx="2105">
                  <c:v>3.2084057331085201</c:v>
                </c:pt>
                <c:pt idx="2106">
                  <c:v>3.2061793804168701</c:v>
                </c:pt>
                <c:pt idx="2107">
                  <c:v>3.20388412475585</c:v>
                </c:pt>
                <c:pt idx="2108">
                  <c:v>3.2015197277068999</c:v>
                </c:pt>
                <c:pt idx="2109">
                  <c:v>3.19908618927002</c:v>
                </c:pt>
                <c:pt idx="2110">
                  <c:v>3.1965847015380802</c:v>
                </c:pt>
                <c:pt idx="2111">
                  <c:v>3.1940147876739502</c:v>
                </c:pt>
                <c:pt idx="2112">
                  <c:v>3.1913766860961901</c:v>
                </c:pt>
                <c:pt idx="2113">
                  <c:v>3.1886706352233798</c:v>
                </c:pt>
                <c:pt idx="2114">
                  <c:v>3.1858971118927002</c:v>
                </c:pt>
                <c:pt idx="2115">
                  <c:v>3.1830565929412802</c:v>
                </c:pt>
                <c:pt idx="2116">
                  <c:v>3.1801488399505602</c:v>
                </c:pt>
                <c:pt idx="2117">
                  <c:v>3.17717456817627</c:v>
                </c:pt>
                <c:pt idx="2118">
                  <c:v>3.17413330078125</c:v>
                </c:pt>
                <c:pt idx="2119">
                  <c:v>3.17102646827697</c:v>
                </c:pt>
                <c:pt idx="2120">
                  <c:v>3.1678538322448699</c:v>
                </c:pt>
                <c:pt idx="2121">
                  <c:v>3.1646151542663499</c:v>
                </c:pt>
                <c:pt idx="2122">
                  <c:v>3.1512212753295898</c:v>
                </c:pt>
                <c:pt idx="2123">
                  <c:v>3.14786577224731</c:v>
                </c:pt>
                <c:pt idx="2124">
                  <c:v>3.1444458961486799</c:v>
                </c:pt>
                <c:pt idx="2125">
                  <c:v>3.1409621238708501</c:v>
                </c:pt>
                <c:pt idx="2126">
                  <c:v>3.1374146938323899</c:v>
                </c:pt>
                <c:pt idx="2127">
                  <c:v>3.1338038444518999</c:v>
                </c:pt>
                <c:pt idx="2128">
                  <c:v>3.1301298141479399</c:v>
                </c:pt>
                <c:pt idx="2129">
                  <c:v>3.12639331817627</c:v>
                </c:pt>
                <c:pt idx="2130">
                  <c:v>3.1225941181182799</c:v>
                </c:pt>
                <c:pt idx="2131">
                  <c:v>3.1187334060668901</c:v>
                </c:pt>
                <c:pt idx="2132">
                  <c:v>3.1148107051849299</c:v>
                </c:pt>
                <c:pt idx="2133">
                  <c:v>3.1108269691467201</c:v>
                </c:pt>
                <c:pt idx="2134">
                  <c:v>3.1067821979522701</c:v>
                </c:pt>
                <c:pt idx="2135">
                  <c:v>3.10267734527587</c:v>
                </c:pt>
                <c:pt idx="2136">
                  <c:v>3.0985121726989702</c:v>
                </c:pt>
                <c:pt idx="2137">
                  <c:v>3.09428715705871</c:v>
                </c:pt>
                <c:pt idx="2138">
                  <c:v>3.0900032520294101</c:v>
                </c:pt>
                <c:pt idx="2139">
                  <c:v>3.08565974235534</c:v>
                </c:pt>
                <c:pt idx="2140">
                  <c:v>3.0812580585479701</c:v>
                </c:pt>
                <c:pt idx="2141">
                  <c:v>3.07679843902587</c:v>
                </c:pt>
                <c:pt idx="2142">
                  <c:v>3.0722808837890598</c:v>
                </c:pt>
                <c:pt idx="2143">
                  <c:v>3.0677063465118399</c:v>
                </c:pt>
                <c:pt idx="2144">
                  <c:v>3.0630748271942099</c:v>
                </c:pt>
                <c:pt idx="2145">
                  <c:v>3.0583870410919101</c:v>
                </c:pt>
                <c:pt idx="2146">
                  <c:v>3.0536429882049498</c:v>
                </c:pt>
                <c:pt idx="2147">
                  <c:v>3.0488436222076398</c:v>
                </c:pt>
                <c:pt idx="2148">
                  <c:v>3.0439894199371298</c:v>
                </c:pt>
                <c:pt idx="2149">
                  <c:v>3.03908038139343</c:v>
                </c:pt>
                <c:pt idx="2150">
                  <c:v>3.02446389198303</c:v>
                </c:pt>
                <c:pt idx="2151">
                  <c:v>3.0194678306579501</c:v>
                </c:pt>
                <c:pt idx="2152">
                  <c:v>3.0144190788268999</c:v>
                </c:pt>
                <c:pt idx="2153">
                  <c:v>3.0093176364898602</c:v>
                </c:pt>
                <c:pt idx="2154">
                  <c:v>3.0041644573211599</c:v>
                </c:pt>
                <c:pt idx="2155">
                  <c:v>2.9989600181579501</c:v>
                </c:pt>
                <c:pt idx="2156">
                  <c:v>2.9937043190002401</c:v>
                </c:pt>
                <c:pt idx="2157">
                  <c:v>2.98839831352233</c:v>
                </c:pt>
                <c:pt idx="2158">
                  <c:v>2.9830420017242401</c:v>
                </c:pt>
                <c:pt idx="2159">
                  <c:v>2.9776353836059499</c:v>
                </c:pt>
                <c:pt idx="2160">
                  <c:v>2.97217369079589</c:v>
                </c:pt>
                <c:pt idx="2161">
                  <c:v>2.9666569232940598</c:v>
                </c:pt>
                <c:pt idx="2162">
                  <c:v>2.9610853195190399</c:v>
                </c:pt>
                <c:pt idx="2163">
                  <c:v>2.9554593563079798</c:v>
                </c:pt>
                <c:pt idx="2164">
                  <c:v>2.9497792720794598</c:v>
                </c:pt>
                <c:pt idx="2165">
                  <c:v>2.9440460205078098</c:v>
                </c:pt>
                <c:pt idx="2166">
                  <c:v>2.93825912475585</c:v>
                </c:pt>
                <c:pt idx="2167">
                  <c:v>2.9324197769164999</c:v>
                </c:pt>
                <c:pt idx="2168">
                  <c:v>2.9265282154083199</c:v>
                </c:pt>
                <c:pt idx="2169">
                  <c:v>2.9205844402313201</c:v>
                </c:pt>
                <c:pt idx="2170">
                  <c:v>2.91458940505981</c:v>
                </c:pt>
                <c:pt idx="2171">
                  <c:v>2.9085435867309499</c:v>
                </c:pt>
                <c:pt idx="2172">
                  <c:v>2.9024467468261701</c:v>
                </c:pt>
                <c:pt idx="2173">
                  <c:v>2.8963000774383501</c:v>
                </c:pt>
                <c:pt idx="2174">
                  <c:v>2.8901035785675</c:v>
                </c:pt>
                <c:pt idx="2175">
                  <c:v>2.8838579654693599</c:v>
                </c:pt>
                <c:pt idx="2176">
                  <c:v>2.8775637149810702</c:v>
                </c:pt>
                <c:pt idx="2177">
                  <c:v>2.8712208271026598</c:v>
                </c:pt>
                <c:pt idx="2178">
                  <c:v>2.8554599285125701</c:v>
                </c:pt>
                <c:pt idx="2179">
                  <c:v>2.8490312099456698</c:v>
                </c:pt>
                <c:pt idx="2180">
                  <c:v>2.84255599975585</c:v>
                </c:pt>
                <c:pt idx="2181">
                  <c:v>2.8360342979431099</c:v>
                </c:pt>
                <c:pt idx="2182">
                  <c:v>2.82946681976318</c:v>
                </c:pt>
                <c:pt idx="2183">
                  <c:v>2.8228542804718</c:v>
                </c:pt>
                <c:pt idx="2184">
                  <c:v>2.8161971569061199</c:v>
                </c:pt>
                <c:pt idx="2185">
                  <c:v>2.8094954490661599</c:v>
                </c:pt>
                <c:pt idx="2186">
                  <c:v>2.8027498722076398</c:v>
                </c:pt>
                <c:pt idx="2187">
                  <c:v>2.7959613800048801</c:v>
                </c:pt>
                <c:pt idx="2188">
                  <c:v>2.78912949562072</c:v>
                </c:pt>
                <c:pt idx="2189">
                  <c:v>2.7822563648223801</c:v>
                </c:pt>
                <c:pt idx="2190">
                  <c:v>2.7753407955169598</c:v>
                </c:pt>
                <c:pt idx="2191">
                  <c:v>2.7683842182159402</c:v>
                </c:pt>
                <c:pt idx="2192">
                  <c:v>2.7613871097564702</c:v>
                </c:pt>
                <c:pt idx="2193">
                  <c:v>2.7543499469757</c:v>
                </c:pt>
                <c:pt idx="2194">
                  <c:v>2.7472729682922301</c:v>
                </c:pt>
                <c:pt idx="2195">
                  <c:v>2.7401573657989502</c:v>
                </c:pt>
                <c:pt idx="2196">
                  <c:v>2.7330031394958501</c:v>
                </c:pt>
                <c:pt idx="2197">
                  <c:v>2.7258110046386701</c:v>
                </c:pt>
                <c:pt idx="2198">
                  <c:v>2.7185816764831499</c:v>
                </c:pt>
                <c:pt idx="2199">
                  <c:v>2.7113151550292902</c:v>
                </c:pt>
                <c:pt idx="2200">
                  <c:v>2.7040128707885698</c:v>
                </c:pt>
                <c:pt idx="2201">
                  <c:v>2.6966748237609801</c:v>
                </c:pt>
                <c:pt idx="2202">
                  <c:v>2.6893017292022701</c:v>
                </c:pt>
                <c:pt idx="2203">
                  <c:v>2.6818943023681601</c:v>
                </c:pt>
                <c:pt idx="2204">
                  <c:v>2.6744530200958199</c:v>
                </c:pt>
                <c:pt idx="2205">
                  <c:v>2.6669783592224099</c:v>
                </c:pt>
                <c:pt idx="2206">
                  <c:v>2.6503555774688698</c:v>
                </c:pt>
                <c:pt idx="2207">
                  <c:v>2.6428301334381099</c:v>
                </c:pt>
                <c:pt idx="2208">
                  <c:v>2.6352734565734801</c:v>
                </c:pt>
                <c:pt idx="2209">
                  <c:v>2.6276857852935702</c:v>
                </c:pt>
                <c:pt idx="2210">
                  <c:v>2.6200680732727002</c:v>
                </c:pt>
                <c:pt idx="2211">
                  <c:v>2.6124212741851802</c:v>
                </c:pt>
                <c:pt idx="2212">
                  <c:v>2.6047456264495801</c:v>
                </c:pt>
                <c:pt idx="2213">
                  <c:v>2.59704136848449</c:v>
                </c:pt>
                <c:pt idx="2214">
                  <c:v>2.5893099308013898</c:v>
                </c:pt>
                <c:pt idx="2215">
                  <c:v>2.5815515518188401</c:v>
                </c:pt>
                <c:pt idx="2216">
                  <c:v>2.5737669467925999</c:v>
                </c:pt>
                <c:pt idx="2217">
                  <c:v>2.56595659255981</c:v>
                </c:pt>
                <c:pt idx="2218">
                  <c:v>2.5581212043762198</c:v>
                </c:pt>
                <c:pt idx="2219">
                  <c:v>2.5502617359161301</c:v>
                </c:pt>
                <c:pt idx="2220">
                  <c:v>2.5423786640167201</c:v>
                </c:pt>
                <c:pt idx="2221">
                  <c:v>2.53447270393371</c:v>
                </c:pt>
                <c:pt idx="2222">
                  <c:v>2.5265440940856898</c:v>
                </c:pt>
                <c:pt idx="2223">
                  <c:v>2.51859426498413</c:v>
                </c:pt>
                <c:pt idx="2224">
                  <c:v>2.5106232166290199</c:v>
                </c:pt>
                <c:pt idx="2225">
                  <c:v>2.5026321411132799</c:v>
                </c:pt>
                <c:pt idx="2226">
                  <c:v>2.4946215152740399</c:v>
                </c:pt>
                <c:pt idx="2227">
                  <c:v>2.4865920543670601</c:v>
                </c:pt>
                <c:pt idx="2228">
                  <c:v>2.47854447364807</c:v>
                </c:pt>
                <c:pt idx="2229">
                  <c:v>2.4704792499542201</c:v>
                </c:pt>
                <c:pt idx="2230">
                  <c:v>2.46239757537841</c:v>
                </c:pt>
                <c:pt idx="2231">
                  <c:v>2.4542999267578098</c:v>
                </c:pt>
                <c:pt idx="2232">
                  <c:v>2.4461867809295601</c:v>
                </c:pt>
                <c:pt idx="2233">
                  <c:v>2.43805932998657</c:v>
                </c:pt>
                <c:pt idx="2234">
                  <c:v>2.42119264602661</c:v>
                </c:pt>
                <c:pt idx="2235">
                  <c:v>2.4130568504333501</c:v>
                </c:pt>
                <c:pt idx="2236">
                  <c:v>2.4049086570739702</c:v>
                </c:pt>
                <c:pt idx="2237">
                  <c:v>2.3967492580413801</c:v>
                </c:pt>
                <c:pt idx="2238">
                  <c:v>2.38857865333557</c:v>
                </c:pt>
                <c:pt idx="2239">
                  <c:v>2.38039851188659</c:v>
                </c:pt>
                <c:pt idx="2240">
                  <c:v>2.37220907211303</c:v>
                </c:pt>
                <c:pt idx="2241">
                  <c:v>2.3640112876892001</c:v>
                </c:pt>
                <c:pt idx="2242">
                  <c:v>2.3558058738708501</c:v>
                </c:pt>
                <c:pt idx="2243">
                  <c:v>2.3475935459136901</c:v>
                </c:pt>
                <c:pt idx="2244">
                  <c:v>2.3393750190734801</c:v>
                </c:pt>
                <c:pt idx="2245">
                  <c:v>2.3311512470245299</c:v>
                </c:pt>
                <c:pt idx="2246">
                  <c:v>2.3229229450225799</c:v>
                </c:pt>
                <c:pt idx="2247">
                  <c:v>2.3146910667419398</c:v>
                </c:pt>
                <c:pt idx="2248">
                  <c:v>2.3064563274383501</c:v>
                </c:pt>
                <c:pt idx="2249">
                  <c:v>2.2982189655303902</c:v>
                </c:pt>
                <c:pt idx="2250">
                  <c:v>2.2899808883666899</c:v>
                </c:pt>
                <c:pt idx="2251">
                  <c:v>2.2817418575286799</c:v>
                </c:pt>
                <c:pt idx="2252">
                  <c:v>2.2735033035278298</c:v>
                </c:pt>
                <c:pt idx="2253">
                  <c:v>2.2652657032012899</c:v>
                </c:pt>
                <c:pt idx="2254">
                  <c:v>2.2570302486419598</c:v>
                </c:pt>
                <c:pt idx="2255">
                  <c:v>2.2487974166870099</c:v>
                </c:pt>
                <c:pt idx="2256">
                  <c:v>2.24056816101074</c:v>
                </c:pt>
                <c:pt idx="2257">
                  <c:v>2.2323431968688898</c:v>
                </c:pt>
                <c:pt idx="2258">
                  <c:v>2.2241239547729399</c:v>
                </c:pt>
                <c:pt idx="2259">
                  <c:v>2.2159106731414702</c:v>
                </c:pt>
                <c:pt idx="2260">
                  <c:v>2.2077043056488002</c:v>
                </c:pt>
                <c:pt idx="2261">
                  <c:v>2.1995058059692298</c:v>
                </c:pt>
                <c:pt idx="2262">
                  <c:v>2.1831195354461599</c:v>
                </c:pt>
                <c:pt idx="2263">
                  <c:v>2.1749625205993599</c:v>
                </c:pt>
                <c:pt idx="2264">
                  <c:v>2.1668162345886199</c:v>
                </c:pt>
                <c:pt idx="2265">
                  <c:v>2.1586813926696702</c:v>
                </c:pt>
                <c:pt idx="2266">
                  <c:v>2.1505587100982599</c:v>
                </c:pt>
                <c:pt idx="2267">
                  <c:v>2.1424496173858598</c:v>
                </c:pt>
                <c:pt idx="2268">
                  <c:v>2.1424088478088299</c:v>
                </c:pt>
                <c:pt idx="2269">
                  <c:v>2.13430428504943</c:v>
                </c:pt>
                <c:pt idx="2270">
                  <c:v>2.12621593475341</c:v>
                </c:pt>
                <c:pt idx="2271">
                  <c:v>2.1181437969207701</c:v>
                </c:pt>
                <c:pt idx="2272">
                  <c:v>2.1100895404815598</c:v>
                </c:pt>
                <c:pt idx="2273">
                  <c:v>2.1020538806915199</c:v>
                </c:pt>
                <c:pt idx="2274">
                  <c:v>2.0940375328063898</c:v>
                </c:pt>
                <c:pt idx="2275">
                  <c:v>2.0860414505004798</c:v>
                </c:pt>
                <c:pt idx="2276">
                  <c:v>2.0780665874481201</c:v>
                </c:pt>
                <c:pt idx="2277">
                  <c:v>2.0701138973236</c:v>
                </c:pt>
                <c:pt idx="2278">
                  <c:v>2.0621845722198402</c:v>
                </c:pt>
                <c:pt idx="2279">
                  <c:v>2.0542790889739901</c:v>
                </c:pt>
                <c:pt idx="2280">
                  <c:v>2.0463986396789502</c:v>
                </c:pt>
                <c:pt idx="2281">
                  <c:v>2.0462276935577299</c:v>
                </c:pt>
                <c:pt idx="2282">
                  <c:v>2.0383741855621298</c:v>
                </c:pt>
                <c:pt idx="2283">
                  <c:v>2.0305483341217001</c:v>
                </c:pt>
                <c:pt idx="2284">
                  <c:v>2.0227515697479199</c:v>
                </c:pt>
                <c:pt idx="2285">
                  <c:v>2.0149841308593701</c:v>
                </c:pt>
                <c:pt idx="2286">
                  <c:v>2.00724744796752</c:v>
                </c:pt>
                <c:pt idx="2287">
                  <c:v>2.00702476501464</c:v>
                </c:pt>
                <c:pt idx="2288">
                  <c:v>1.9993257522582999</c:v>
                </c:pt>
                <c:pt idx="2289">
                  <c:v>1.99166011810302</c:v>
                </c:pt>
                <c:pt idx="2290">
                  <c:v>1.9840288162231401</c:v>
                </c:pt>
                <c:pt idx="2291">
                  <c:v>1.9764331579208301</c:v>
                </c:pt>
                <c:pt idx="2292">
                  <c:v>1.96884882450103</c:v>
                </c:pt>
                <c:pt idx="2293">
                  <c:v>1.9685544967651301</c:v>
                </c:pt>
                <c:pt idx="2294">
                  <c:v>1.9609336853027299</c:v>
                </c:pt>
                <c:pt idx="2295">
                  <c:v>1.95330369472503</c:v>
                </c:pt>
                <c:pt idx="2296">
                  <c:v>1.9456650018692001</c:v>
                </c:pt>
                <c:pt idx="2297">
                  <c:v>1.9380184412002499</c:v>
                </c:pt>
                <c:pt idx="2298">
                  <c:v>1.93036460876464</c:v>
                </c:pt>
                <c:pt idx="2299">
                  <c:v>1.9298620223998999</c:v>
                </c:pt>
                <c:pt idx="2300">
                  <c:v>1.9221787452697701</c:v>
                </c:pt>
                <c:pt idx="2301">
                  <c:v>1.91448998451232</c:v>
                </c:pt>
                <c:pt idx="2302">
                  <c:v>1.9067965745925901</c:v>
                </c:pt>
                <c:pt idx="2303">
                  <c:v>1.899099111557</c:v>
                </c:pt>
                <c:pt idx="2304">
                  <c:v>1.8913981914520199</c:v>
                </c:pt>
                <c:pt idx="2305">
                  <c:v>1.8907082080841</c:v>
                </c:pt>
                <c:pt idx="2306">
                  <c:v>1.88298511505127</c:v>
                </c:pt>
                <c:pt idx="2307">
                  <c:v>1.87526071071624</c:v>
                </c:pt>
                <c:pt idx="2308">
                  <c:v>1.8675358295440601</c:v>
                </c:pt>
                <c:pt idx="2309">
                  <c:v>1.8667128086089999</c:v>
                </c:pt>
                <c:pt idx="2310">
                  <c:v>1.85897052288055</c:v>
                </c:pt>
                <c:pt idx="2311">
                  <c:v>1.85897052288055</c:v>
                </c:pt>
                <c:pt idx="2312">
                  <c:v>1.85805559158325</c:v>
                </c:pt>
                <c:pt idx="2313">
                  <c:v>1.8502990007400499</c:v>
                </c:pt>
                <c:pt idx="2314">
                  <c:v>1.84254515171051</c:v>
                </c:pt>
                <c:pt idx="2315">
                  <c:v>1.84152615070343</c:v>
                </c:pt>
                <c:pt idx="2316">
                  <c:v>1.8337618112564</c:v>
                </c:pt>
                <c:pt idx="2317">
                  <c:v>1.8260020017623899</c:v>
                </c:pt>
                <c:pt idx="2318">
                  <c:v>1.82488536834716</c:v>
                </c:pt>
                <c:pt idx="2319">
                  <c:v>1.8171191215515099</c:v>
                </c:pt>
                <c:pt idx="2320">
                  <c:v>1.80935966968536</c:v>
                </c:pt>
                <c:pt idx="2321">
                  <c:v>1.8081513643264699</c:v>
                </c:pt>
                <c:pt idx="2322">
                  <c:v>1.8003895282745299</c:v>
                </c:pt>
                <c:pt idx="2323">
                  <c:v>1.79263651371002</c:v>
                </c:pt>
                <c:pt idx="2324">
                  <c:v>1.79134249687194</c:v>
                </c:pt>
                <c:pt idx="2325">
                  <c:v>1.7835602760314899</c:v>
                </c:pt>
                <c:pt idx="2326">
                  <c:v>1.7757384777069001</c:v>
                </c:pt>
                <c:pt idx="2327">
                  <c:v>1.76787781715393</c:v>
                </c:pt>
                <c:pt idx="2328">
                  <c:v>1.76632320880889</c:v>
                </c:pt>
                <c:pt idx="2329">
                  <c:v>1.7583689689636199</c:v>
                </c:pt>
                <c:pt idx="2330">
                  <c:v>1.7583689689636199</c:v>
                </c:pt>
                <c:pt idx="2331">
                  <c:v>1.7566486597061099</c:v>
                </c:pt>
                <c:pt idx="2332">
                  <c:v>1.74860227108001</c:v>
                </c:pt>
                <c:pt idx="2333">
                  <c:v>1.74051868915557</c:v>
                </c:pt>
                <c:pt idx="2334">
                  <c:v>1.73857998847961</c:v>
                </c:pt>
                <c:pt idx="2335">
                  <c:v>1.7304061651229801</c:v>
                </c:pt>
                <c:pt idx="2336">
                  <c:v>1.7221964597702</c:v>
                </c:pt>
                <c:pt idx="2337">
                  <c:v>1.72004199028015</c:v>
                </c:pt>
                <c:pt idx="2338">
                  <c:v>1.7117440700530999</c:v>
                </c:pt>
                <c:pt idx="2339">
                  <c:v>1.7034112215042101</c:v>
                </c:pt>
                <c:pt idx="2340">
                  <c:v>1.70104384422302</c:v>
                </c:pt>
                <c:pt idx="2341">
                  <c:v>1.6926249265670701</c:v>
                </c:pt>
                <c:pt idx="2342">
                  <c:v>1.6841722726821899</c:v>
                </c:pt>
                <c:pt idx="2343">
                  <c:v>1.6815948486328101</c:v>
                </c:pt>
                <c:pt idx="2344">
                  <c:v>1.6730582714080799</c:v>
                </c:pt>
                <c:pt idx="2345">
                  <c:v>1.66448926925659</c:v>
                </c:pt>
                <c:pt idx="2346">
                  <c:v>1.6558878421783401</c:v>
                </c:pt>
                <c:pt idx="2347">
                  <c:v>1.65305411815643</c:v>
                </c:pt>
                <c:pt idx="2348">
                  <c:v>1.6443719863891599</c:v>
                </c:pt>
                <c:pt idx="2349">
                  <c:v>1.63565897941589</c:v>
                </c:pt>
                <c:pt idx="2350">
                  <c:v>1.6326221227645801</c:v>
                </c:pt>
                <c:pt idx="2351">
                  <c:v>1.6326221227645801</c:v>
                </c:pt>
                <c:pt idx="2352">
                  <c:v>1.6238306760787899</c:v>
                </c:pt>
                <c:pt idx="2353">
                  <c:v>1.6150094270706099</c:v>
                </c:pt>
                <c:pt idx="2354">
                  <c:v>1.6117730140686</c:v>
                </c:pt>
                <c:pt idx="2355">
                  <c:v>1.6028757095336901</c:v>
                </c:pt>
                <c:pt idx="2356">
                  <c:v>1.59394991397857</c:v>
                </c:pt>
                <c:pt idx="2357">
                  <c:v>1.5849963426589899</c:v>
                </c:pt>
                <c:pt idx="2358">
                  <c:v>1.5815179347991899</c:v>
                </c:pt>
                <c:pt idx="2359">
                  <c:v>1.5724914073944001</c:v>
                </c:pt>
                <c:pt idx="2360">
                  <c:v>1.56343829631805</c:v>
                </c:pt>
                <c:pt idx="2361">
                  <c:v>1.5597680807113601</c:v>
                </c:pt>
                <c:pt idx="2362">
                  <c:v>1.5506446361541699</c:v>
                </c:pt>
                <c:pt idx="2363">
                  <c:v>1.5414966344833301</c:v>
                </c:pt>
                <c:pt idx="2364">
                  <c:v>1.5323467254638601</c:v>
                </c:pt>
                <c:pt idx="2365">
                  <c:v>1.5285624265670701</c:v>
                </c:pt>
                <c:pt idx="2366">
                  <c:v>1.5194342136382999</c:v>
                </c:pt>
                <c:pt idx="2367">
                  <c:v>1.51031470298767</c:v>
                </c:pt>
                <c:pt idx="2368">
                  <c:v>1.50655317306518</c:v>
                </c:pt>
                <c:pt idx="2369">
                  <c:v>1.4974558353423999</c:v>
                </c:pt>
                <c:pt idx="2370">
                  <c:v>1.4883674383163401</c:v>
                </c:pt>
                <c:pt idx="2371">
                  <c:v>1.4792884588241499</c:v>
                </c:pt>
                <c:pt idx="2372">
                  <c:v>1.4755619764328001</c:v>
                </c:pt>
                <c:pt idx="2373">
                  <c:v>1.4665057659149101</c:v>
                </c:pt>
                <c:pt idx="2374">
                  <c:v>1.45745944976806</c:v>
                </c:pt>
                <c:pt idx="2375">
                  <c:v>1.4484229087829501</c:v>
                </c:pt>
                <c:pt idx="2376">
                  <c:v>1.4537540674209499</c:v>
                </c:pt>
                <c:pt idx="2377">
                  <c:v>1.44473111629486</c:v>
                </c:pt>
                <c:pt idx="2378">
                  <c:v>1.43571817874908</c:v>
                </c:pt>
                <c:pt idx="2379">
                  <c:v>1.43203365802764</c:v>
                </c:pt>
                <c:pt idx="2380">
                  <c:v>1.42304480075836</c:v>
                </c:pt>
                <c:pt idx="2381">
                  <c:v>1.414067029953</c:v>
                </c:pt>
                <c:pt idx="2382">
                  <c:v>1.4051002264022801</c:v>
                </c:pt>
                <c:pt idx="2383">
                  <c:v>1.40144944190979</c:v>
                </c:pt>
                <c:pt idx="2384">
                  <c:v>1.3925075531005799</c:v>
                </c:pt>
                <c:pt idx="2385">
                  <c:v>1.38357734680175</c:v>
                </c:pt>
                <c:pt idx="2386">
                  <c:v>1.3799469470977701</c:v>
                </c:pt>
                <c:pt idx="2387">
                  <c:v>1.37104272842407</c:v>
                </c:pt>
                <c:pt idx="2388">
                  <c:v>1.3621506690978999</c:v>
                </c:pt>
                <c:pt idx="2389">
                  <c:v>1.35327112674713</c:v>
                </c:pt>
                <c:pt idx="2390">
                  <c:v>1.34967517852783</c:v>
                </c:pt>
                <c:pt idx="2391">
                  <c:v>1.3408226966857899</c:v>
                </c:pt>
                <c:pt idx="2392">
                  <c:v>1.3319835662841799</c:v>
                </c:pt>
                <c:pt idx="2393">
                  <c:v>1.32315802574157</c:v>
                </c:pt>
                <c:pt idx="2394">
                  <c:v>1.31959724426269</c:v>
                </c:pt>
                <c:pt idx="2395">
                  <c:v>1.3108001947402901</c:v>
                </c:pt>
                <c:pt idx="2396">
                  <c:v>1.3020173311233501</c:v>
                </c:pt>
                <c:pt idx="2397">
                  <c:v>1.2984778881073</c:v>
                </c:pt>
                <c:pt idx="2398">
                  <c:v>1.2897245883941599</c:v>
                </c:pt>
                <c:pt idx="2399">
                  <c:v>1.2809861898422199</c:v>
                </c:pt>
                <c:pt idx="2400">
                  <c:v>1.2722631692886299</c:v>
                </c:pt>
                <c:pt idx="2401">
                  <c:v>1.2687611579895</c:v>
                </c:pt>
                <c:pt idx="2402">
                  <c:v>1.2687611579895</c:v>
                </c:pt>
                <c:pt idx="2403">
                  <c:v>1.2600693702697701</c:v>
                </c:pt>
                <c:pt idx="2404">
                  <c:v>1.25139355659484</c:v>
                </c:pt>
                <c:pt idx="2405">
                  <c:v>1.24791455268859</c:v>
                </c:pt>
                <c:pt idx="2406">
                  <c:v>1.2392714023589999</c:v>
                </c:pt>
                <c:pt idx="2407">
                  <c:v>1.2306450605392401</c:v>
                </c:pt>
                <c:pt idx="2408">
                  <c:v>1.2271898984909</c:v>
                </c:pt>
                <c:pt idx="2409">
                  <c:v>1.2185972929000799</c:v>
                </c:pt>
                <c:pt idx="2410">
                  <c:v>1.21002256870269</c:v>
                </c:pt>
                <c:pt idx="2411">
                  <c:v>1.20146596431732</c:v>
                </c:pt>
                <c:pt idx="2412">
                  <c:v>1.19805288314819</c:v>
                </c:pt>
                <c:pt idx="2413">
                  <c:v>1.1895321607589699</c:v>
                </c:pt>
                <c:pt idx="2414">
                  <c:v>1.1810302734375</c:v>
                </c:pt>
                <c:pt idx="2415">
                  <c:v>1.1776438951492301</c:v>
                </c:pt>
                <c:pt idx="2416">
                  <c:v>1.16917943954467</c:v>
                </c:pt>
                <c:pt idx="2417">
                  <c:v>1.1607348918914699</c:v>
                </c:pt>
                <c:pt idx="2418">
                  <c:v>1.15231096744537</c:v>
                </c:pt>
                <c:pt idx="2419">
                  <c:v>1.14897096157074</c:v>
                </c:pt>
                <c:pt idx="2420">
                  <c:v>1.14058637619018</c:v>
                </c:pt>
                <c:pt idx="2421">
                  <c:v>1.13222312927246</c:v>
                </c:pt>
                <c:pt idx="2422">
                  <c:v>1.1238816976547199</c:v>
                </c:pt>
                <c:pt idx="2423">
                  <c:v>1.1205914020538299</c:v>
                </c:pt>
                <c:pt idx="2424">
                  <c:v>1.1122918128967201</c:v>
                </c:pt>
                <c:pt idx="2425">
                  <c:v>1.10401499271392</c:v>
                </c:pt>
                <c:pt idx="2426">
                  <c:v>1.10075724124908</c:v>
                </c:pt>
                <c:pt idx="2427">
                  <c:v>1.09252405166626</c:v>
                </c:pt>
                <c:pt idx="2428">
                  <c:v>1.09252405166626</c:v>
                </c:pt>
                <c:pt idx="2429">
                  <c:v>1.0843149423599201</c:v>
                </c:pt>
                <c:pt idx="2430">
                  <c:v>1.0810916423797601</c:v>
                </c:pt>
                <c:pt idx="2431">
                  <c:v>1.0729278326034499</c:v>
                </c:pt>
                <c:pt idx="2432">
                  <c:v>1.0647891759872401</c:v>
                </c:pt>
                <c:pt idx="2433">
                  <c:v>1.0616024732589699</c:v>
                </c:pt>
                <c:pt idx="2434">
                  <c:v>1.05351114273071</c:v>
                </c:pt>
                <c:pt idx="2435">
                  <c:v>1.0454460382461499</c:v>
                </c:pt>
                <c:pt idx="2436">
                  <c:v>1.0374075174331601</c:v>
                </c:pt>
                <c:pt idx="2437">
                  <c:v>1.0342824459075901</c:v>
                </c:pt>
                <c:pt idx="2438">
                  <c:v>1.0262941122055</c:v>
                </c:pt>
                <c:pt idx="2439">
                  <c:v>1.01833367347717</c:v>
                </c:pt>
                <c:pt idx="2440">
                  <c:v>1.0104013681411701</c:v>
                </c:pt>
                <c:pt idx="2441">
                  <c:v>1.0073423385620099</c:v>
                </c:pt>
                <c:pt idx="2442">
                  <c:v>0.99946320056915305</c:v>
                </c:pt>
                <c:pt idx="2443">
                  <c:v>0.99161350727081299</c:v>
                </c:pt>
                <c:pt idx="2444">
                  <c:v>0.98860007524490401</c:v>
                </c:pt>
                <c:pt idx="2445">
                  <c:v>0.98080569505691495</c:v>
                </c:pt>
                <c:pt idx="2446">
                  <c:v>0.97304213047027599</c:v>
                </c:pt>
                <c:pt idx="2447">
                  <c:v>0.965309858322144</c:v>
                </c:pt>
                <c:pt idx="2448">
                  <c:v>0.96237105131149303</c:v>
                </c:pt>
                <c:pt idx="2449">
                  <c:v>0.95469719171524003</c:v>
                </c:pt>
                <c:pt idx="2450">
                  <c:v>0.94705593585967995</c:v>
                </c:pt>
                <c:pt idx="2451">
                  <c:v>0.93944787979125999</c:v>
                </c:pt>
                <c:pt idx="2452">
                  <c:v>0.93658894300460804</c:v>
                </c:pt>
                <c:pt idx="2453">
                  <c:v>0.93658894300460804</c:v>
                </c:pt>
                <c:pt idx="2454">
                  <c:v>0.92904245853424094</c:v>
                </c:pt>
                <c:pt idx="2455">
                  <c:v>0.92621099948883101</c:v>
                </c:pt>
                <c:pt idx="2456">
                  <c:v>0.91872799396514904</c:v>
                </c:pt>
                <c:pt idx="2457">
                  <c:v>0.91128021478652999</c:v>
                </c:pt>
                <c:pt idx="2458">
                  <c:v>0.90386837720871005</c:v>
                </c:pt>
                <c:pt idx="2459">
                  <c:v>0.90112543106079102</c:v>
                </c:pt>
                <c:pt idx="2460">
                  <c:v>0.89378041028976396</c:v>
                </c:pt>
                <c:pt idx="2461">
                  <c:v>0.88647264242172197</c:v>
                </c:pt>
                <c:pt idx="2462">
                  <c:v>0.88379275798797596</c:v>
                </c:pt>
                <c:pt idx="2463">
                  <c:v>0.87655454874038696</c:v>
                </c:pt>
                <c:pt idx="2464">
                  <c:v>0.86935508251190197</c:v>
                </c:pt>
                <c:pt idx="2465">
                  <c:v>0.86219495534896895</c:v>
                </c:pt>
                <c:pt idx="2466">
                  <c:v>0.85961455106735196</c:v>
                </c:pt>
                <c:pt idx="2467">
                  <c:v>0.85252761840820301</c:v>
                </c:pt>
                <c:pt idx="2468">
                  <c:v>0.84548145532607999</c:v>
                </c:pt>
                <c:pt idx="2469">
                  <c:v>0.83847665786743197</c:v>
                </c:pt>
                <c:pt idx="2470">
                  <c:v>0.83600258827209495</c:v>
                </c:pt>
                <c:pt idx="2471">
                  <c:v>0.82907485961914096</c:v>
                </c:pt>
                <c:pt idx="2472">
                  <c:v>0.82219016551971402</c:v>
                </c:pt>
                <c:pt idx="2473">
                  <c:v>0.81979298591613803</c:v>
                </c:pt>
                <c:pt idx="2474">
                  <c:v>0.812988221645355</c:v>
                </c:pt>
                <c:pt idx="2475">
                  <c:v>0.80622798204421997</c:v>
                </c:pt>
                <c:pt idx="2476">
                  <c:v>0.79951292276382402</c:v>
                </c:pt>
                <c:pt idx="2477">
                  <c:v>0.79723459482193004</c:v>
                </c:pt>
                <c:pt idx="2478">
                  <c:v>0.79060351848602295</c:v>
                </c:pt>
                <c:pt idx="2479">
                  <c:v>0.79060351848602295</c:v>
                </c:pt>
                <c:pt idx="2480">
                  <c:v>0.78837263584136996</c:v>
                </c:pt>
                <c:pt idx="2481">
                  <c:v>0.78182762861251798</c:v>
                </c:pt>
                <c:pt idx="2482">
                  <c:v>0.77533060312271096</c:v>
                </c:pt>
                <c:pt idx="2483">
                  <c:v>0.768882036209106</c:v>
                </c:pt>
                <c:pt idx="2484">
                  <c:v>0.76678156852722201</c:v>
                </c:pt>
                <c:pt idx="2485">
                  <c:v>0.76042330265045199</c:v>
                </c:pt>
                <c:pt idx="2486">
                  <c:v>0.75411528348922696</c:v>
                </c:pt>
                <c:pt idx="2487">
                  <c:v>0.74785804748535201</c:v>
                </c:pt>
                <c:pt idx="2488">
                  <c:v>0.74589616060257002</c:v>
                </c:pt>
                <c:pt idx="2489">
                  <c:v>0.73973369598388705</c:v>
                </c:pt>
                <c:pt idx="2490">
                  <c:v>0.73362386226654097</c:v>
                </c:pt>
                <c:pt idx="2491">
                  <c:v>0.73176395893096902</c:v>
                </c:pt>
                <c:pt idx="2492">
                  <c:v>0.725752353668213</c:v>
                </c:pt>
                <c:pt idx="2493">
                  <c:v>0.71979498863220204</c:v>
                </c:pt>
                <c:pt idx="2494">
                  <c:v>0.71389269828796398</c:v>
                </c:pt>
                <c:pt idx="2495">
                  <c:v>0.71218639612197898</c:v>
                </c:pt>
                <c:pt idx="2496">
                  <c:v>0.70638692378997803</c:v>
                </c:pt>
                <c:pt idx="2497">
                  <c:v>0.70064431428909302</c:v>
                </c:pt>
                <c:pt idx="2498">
                  <c:v>0.69495922327041604</c:v>
                </c:pt>
                <c:pt idx="2499">
                  <c:v>0.69341552257537797</c:v>
                </c:pt>
                <c:pt idx="2500">
                  <c:v>0.68783801794052102</c:v>
                </c:pt>
                <c:pt idx="2501">
                  <c:v>0.68231987953186002</c:v>
                </c:pt>
                <c:pt idx="2502">
                  <c:v>0.680897057056427</c:v>
                </c:pt>
                <c:pt idx="2503">
                  <c:v>0.67549020051956199</c:v>
                </c:pt>
                <c:pt idx="2504">
                  <c:v>0.67549020051956199</c:v>
                </c:pt>
                <c:pt idx="2505">
                  <c:v>0.67014467716216997</c:v>
                </c:pt>
                <c:pt idx="2506">
                  <c:v>0.66884803771972701</c:v>
                </c:pt>
                <c:pt idx="2507">
                  <c:v>0.66361755132675204</c:v>
                </c:pt>
                <c:pt idx="2508">
                  <c:v>0.65845024585723899</c:v>
                </c:pt>
                <c:pt idx="2509">
                  <c:v>0.65728557109832797</c:v>
                </c:pt>
                <c:pt idx="2510">
                  <c:v>0.65223711729049705</c:v>
                </c:pt>
                <c:pt idx="2511">
                  <c:v>0.64725399017333995</c:v>
                </c:pt>
                <c:pt idx="2512">
                  <c:v>0.64233690500259399</c:v>
                </c:pt>
                <c:pt idx="2513">
                  <c:v>0.64136642217636097</c:v>
                </c:pt>
                <c:pt idx="2514">
                  <c:v>0.63657331466674805</c:v>
                </c:pt>
                <c:pt idx="2515">
                  <c:v>0.63184833526611295</c:v>
                </c:pt>
                <c:pt idx="2516">
                  <c:v>0.62719202041625999</c:v>
                </c:pt>
                <c:pt idx="2517">
                  <c:v>0.62642627954482999</c:v>
                </c:pt>
                <c:pt idx="2518">
                  <c:v>0.62189936637878396</c:v>
                </c:pt>
                <c:pt idx="2519">
                  <c:v>0.61744332313537598</c:v>
                </c:pt>
                <c:pt idx="2520">
                  <c:v>0.61684978008270297</c:v>
                </c:pt>
                <c:pt idx="2521">
                  <c:v>0.61258369684219405</c:v>
                </c:pt>
                <c:pt idx="2522">
                  <c:v>0.60842806100845304</c:v>
                </c:pt>
                <c:pt idx="2523">
                  <c:v>0.60438346862793002</c:v>
                </c:pt>
                <c:pt idx="2524">
                  <c:v>0.60427391529083296</c:v>
                </c:pt>
                <c:pt idx="2525">
                  <c:v>0.60046261548996005</c:v>
                </c:pt>
                <c:pt idx="2526">
                  <c:v>0.59676349163055398</c:v>
                </c:pt>
                <c:pt idx="2527">
                  <c:v>0.59702497720718395</c:v>
                </c:pt>
                <c:pt idx="2528">
                  <c:v>0.59356111288070701</c:v>
                </c:pt>
                <c:pt idx="2529">
                  <c:v>0.59021049737930298</c:v>
                </c:pt>
                <c:pt idx="2530">
                  <c:v>0.59021049737930298</c:v>
                </c:pt>
                <c:pt idx="2531">
                  <c:v>0.59084498882293701</c:v>
                </c:pt>
                <c:pt idx="2532">
                  <c:v>0.58773165941238403</c:v>
                </c:pt>
                <c:pt idx="2533">
                  <c:v>0.58473289012908902</c:v>
                </c:pt>
                <c:pt idx="2534">
                  <c:v>0.58184909820556596</c:v>
                </c:pt>
                <c:pt idx="2535">
                  <c:v>0.58298301696777299</c:v>
                </c:pt>
                <c:pt idx="2536">
                  <c:v>0.58033943176269498</c:v>
                </c:pt>
                <c:pt idx="2537">
                  <c:v>0.57781213521957397</c:v>
                </c:pt>
                <c:pt idx="2538">
                  <c:v>0.57932442426681496</c:v>
                </c:pt>
                <c:pt idx="2539">
                  <c:v>0.57703953981399503</c:v>
                </c:pt>
                <c:pt idx="2540">
                  <c:v>0.57487231492996205</c:v>
                </c:pt>
                <c:pt idx="2541">
                  <c:v>0.572823226451874</c:v>
                </c:pt>
                <c:pt idx="2542">
                  <c:v>0.574842989444733</c:v>
                </c:pt>
                <c:pt idx="2543">
                  <c:v>0.573039531707764</c:v>
                </c:pt>
                <c:pt idx="2544">
                  <c:v>0.571355581283569</c:v>
                </c:pt>
                <c:pt idx="2545">
                  <c:v>0.56979173421859697</c:v>
                </c:pt>
                <c:pt idx="2546">
                  <c:v>0.57232415676116899</c:v>
                </c:pt>
                <c:pt idx="2547">
                  <c:v>0.57100933790206898</c:v>
                </c:pt>
                <c:pt idx="2548">
                  <c:v>0.569815933704376</c:v>
                </c:pt>
                <c:pt idx="2549">
                  <c:v>0.572737216949463</c:v>
                </c:pt>
                <c:pt idx="2550">
                  <c:v>0.57179546356201205</c:v>
                </c:pt>
                <c:pt idx="2551">
                  <c:v>0.57097667455673196</c:v>
                </c:pt>
                <c:pt idx="2552">
                  <c:v>0.57028138637542702</c:v>
                </c:pt>
                <c:pt idx="2553">
                  <c:v>0.57372546195983898</c:v>
                </c:pt>
                <c:pt idx="2554">
                  <c:v>0.57328546047210704</c:v>
                </c:pt>
                <c:pt idx="2555">
                  <c:v>0.57297062873840299</c:v>
                </c:pt>
                <c:pt idx="2556">
                  <c:v>0.57699400186538696</c:v>
                </c:pt>
                <c:pt idx="2557">
                  <c:v>0.57681125402450595</c:v>
                </c:pt>
                <c:pt idx="2558">
                  <c:v>0.576754450798035</c:v>
                </c:pt>
                <c:pt idx="2559">
                  <c:v>0.57682436704635598</c:v>
                </c:pt>
                <c:pt idx="2560">
                  <c:v>0.58106517791748002</c:v>
                </c:pt>
                <c:pt idx="2561">
                  <c:v>0.58139622211456299</c:v>
                </c:pt>
                <c:pt idx="2562">
                  <c:v>0.58185547590255704</c:v>
                </c:pt>
                <c:pt idx="2563">
                  <c:v>0.58244365453720104</c:v>
                </c:pt>
                <c:pt idx="2564">
                  <c:v>0.58722370862960804</c:v>
                </c:pt>
                <c:pt idx="2565">
                  <c:v>0.58807706832885698</c:v>
                </c:pt>
                <c:pt idx="2566">
                  <c:v>0.58906090259552002</c:v>
                </c:pt>
                <c:pt idx="2567">
                  <c:v>0.59425055980682395</c:v>
                </c:pt>
                <c:pt idx="2568">
                  <c:v>0.59550267457962003</c:v>
                </c:pt>
                <c:pt idx="2569">
                  <c:v>0.59688717126846302</c:v>
                </c:pt>
                <c:pt idx="2570">
                  <c:v>0.59840470552444502</c:v>
                </c:pt>
                <c:pt idx="2571">
                  <c:v>0.60414654016494795</c:v>
                </c:pt>
                <c:pt idx="2572">
                  <c:v>0.60593515634536699</c:v>
                </c:pt>
                <c:pt idx="2573">
                  <c:v>0.60782486200332597</c:v>
                </c:pt>
                <c:pt idx="2574">
                  <c:v>0.61393189430236805</c:v>
                </c:pt>
                <c:pt idx="2575">
                  <c:v>0.616016626358032</c:v>
                </c:pt>
                <c:pt idx="2576">
                  <c:v>0.61819040775299094</c:v>
                </c:pt>
                <c:pt idx="2577">
                  <c:v>0.62045365571975697</c:v>
                </c:pt>
                <c:pt idx="2578">
                  <c:v>0.626997530460358</c:v>
                </c:pt>
                <c:pt idx="2579">
                  <c:v>0.62945759296417203</c:v>
                </c:pt>
                <c:pt idx="2580">
                  <c:v>0.632007896900177</c:v>
                </c:pt>
                <c:pt idx="2581">
                  <c:v>0.632007896900177</c:v>
                </c:pt>
                <c:pt idx="2582">
                  <c:v>0.63888359069824197</c:v>
                </c:pt>
                <c:pt idx="2583">
                  <c:v>0.64163213968277</c:v>
                </c:pt>
                <c:pt idx="2584">
                  <c:v>0.64444482326507602</c:v>
                </c:pt>
                <c:pt idx="2585">
                  <c:v>0.65159785747528098</c:v>
                </c:pt>
                <c:pt idx="2586">
                  <c:v>0.65452331304550204</c:v>
                </c:pt>
                <c:pt idx="2587">
                  <c:v>0.65749168395996105</c:v>
                </c:pt>
                <c:pt idx="2588">
                  <c:v>0.660502970218658</c:v>
                </c:pt>
                <c:pt idx="2589">
                  <c:v>0.66795015335082997</c:v>
                </c:pt>
                <c:pt idx="2590">
                  <c:v>0.67107343673706099</c:v>
                </c:pt>
                <c:pt idx="2591">
                  <c:v>0.67423933744430498</c:v>
                </c:pt>
                <c:pt idx="2592">
                  <c:v>0.68190920352935802</c:v>
                </c:pt>
                <c:pt idx="2593">
                  <c:v>0.68518656492233299</c:v>
                </c:pt>
                <c:pt idx="2594">
                  <c:v>0.68850660324096702</c:v>
                </c:pt>
                <c:pt idx="2595">
                  <c:v>0.69186919927597001</c:v>
                </c:pt>
                <c:pt idx="2596">
                  <c:v>0.69982808828353904</c:v>
                </c:pt>
                <c:pt idx="2597">
                  <c:v>0.70330154895782504</c:v>
                </c:pt>
                <c:pt idx="2598">
                  <c:v>0.70681750774383501</c:v>
                </c:pt>
                <c:pt idx="2599">
                  <c:v>0.71037596464157104</c:v>
                </c:pt>
                <c:pt idx="2600">
                  <c:v>0.71862155199050903</c:v>
                </c:pt>
                <c:pt idx="2601">
                  <c:v>0.72229027748107899</c:v>
                </c:pt>
                <c:pt idx="2602">
                  <c:v>0.72600162029266402</c:v>
                </c:pt>
                <c:pt idx="2603">
                  <c:v>0.73446404933929399</c:v>
                </c:pt>
                <c:pt idx="2604">
                  <c:v>0.73828524351119995</c:v>
                </c:pt>
                <c:pt idx="2605">
                  <c:v>0.74214899539947499</c:v>
                </c:pt>
                <c:pt idx="2606">
                  <c:v>0.74605518579482999</c:v>
                </c:pt>
                <c:pt idx="2607">
                  <c:v>0.75082695484161399</c:v>
                </c:pt>
                <c:pt idx="2608">
                  <c:v>0.75480031967163097</c:v>
                </c:pt>
                <c:pt idx="2609">
                  <c:v>0.75881612300872803</c:v>
                </c:pt>
                <c:pt idx="2610">
                  <c:v>0.76287448406219505</c:v>
                </c:pt>
                <c:pt idx="2611">
                  <c:v>0.77183359861373901</c:v>
                </c:pt>
                <c:pt idx="2612">
                  <c:v>0.77600133419036899</c:v>
                </c:pt>
                <c:pt idx="2613">
                  <c:v>0.78021156787872303</c:v>
                </c:pt>
                <c:pt idx="2614">
                  <c:v>0.78938239812850997</c:v>
                </c:pt>
                <c:pt idx="2615">
                  <c:v>0.79366618394851696</c:v>
                </c:pt>
                <c:pt idx="2616">
                  <c:v>0.79794293642044101</c:v>
                </c:pt>
                <c:pt idx="2617">
                  <c:v>0.80221229791641202</c:v>
                </c:pt>
                <c:pt idx="2618">
                  <c:v>0.81144988536834695</c:v>
                </c:pt>
                <c:pt idx="2619">
                  <c:v>0.81572079658508301</c:v>
                </c:pt>
                <c:pt idx="2620">
                  <c:v>0.81998330354690596</c:v>
                </c:pt>
                <c:pt idx="2621">
                  <c:v>0.82925093173980702</c:v>
                </c:pt>
                <c:pt idx="2622">
                  <c:v>0.83351254463195801</c:v>
                </c:pt>
                <c:pt idx="2623">
                  <c:v>0.83776473999023404</c:v>
                </c:pt>
                <c:pt idx="2624">
                  <c:v>0.84200710058212302</c:v>
                </c:pt>
                <c:pt idx="2625">
                  <c:v>0.85130590200424205</c:v>
                </c:pt>
                <c:pt idx="2626">
                  <c:v>0.85554426908492998</c:v>
                </c:pt>
                <c:pt idx="2627">
                  <c:v>0.85977184772491499</c:v>
                </c:pt>
                <c:pt idx="2628">
                  <c:v>0.86398828029632602</c:v>
                </c:pt>
                <c:pt idx="2629">
                  <c:v>0.87330979108810403</c:v>
                </c:pt>
                <c:pt idx="2630">
                  <c:v>0.877519190311432</c:v>
                </c:pt>
                <c:pt idx="2631">
                  <c:v>0.88171637058258101</c:v>
                </c:pt>
                <c:pt idx="2632">
                  <c:v>0.891049385070801</c:v>
                </c:pt>
                <c:pt idx="2633">
                  <c:v>0.891049385070801</c:v>
                </c:pt>
                <c:pt idx="2634">
                  <c:v>0.89523720741271995</c:v>
                </c:pt>
                <c:pt idx="2635">
                  <c:v>0.89941191673278797</c:v>
                </c:pt>
                <c:pt idx="2636">
                  <c:v>0.90875130891799905</c:v>
                </c:pt>
                <c:pt idx="2637">
                  <c:v>0.91291433572769198</c:v>
                </c:pt>
                <c:pt idx="2638">
                  <c:v>0.91706323623657204</c:v>
                </c:pt>
                <c:pt idx="2639">
                  <c:v>0.92640405893325795</c:v>
                </c:pt>
                <c:pt idx="2640">
                  <c:v>0.93053895235061601</c:v>
                </c:pt>
                <c:pt idx="2641">
                  <c:v>0.93465894460678101</c:v>
                </c:pt>
                <c:pt idx="2642">
                  <c:v>0.93876373767852805</c:v>
                </c:pt>
                <c:pt idx="2643">
                  <c:v>0.94809991121292103</c:v>
                </c:pt>
                <c:pt idx="2644">
                  <c:v>0.95218777656555198</c:v>
                </c:pt>
                <c:pt idx="2645">
                  <c:v>0.95625948905944802</c:v>
                </c:pt>
                <c:pt idx="2646">
                  <c:v>0.96031486988067605</c:v>
                </c:pt>
                <c:pt idx="2647">
                  <c:v>0.96963864564895597</c:v>
                </c:pt>
                <c:pt idx="2648">
                  <c:v>0.97367423772811901</c:v>
                </c:pt>
                <c:pt idx="2649">
                  <c:v>0.97769254446029696</c:v>
                </c:pt>
                <c:pt idx="2650">
                  <c:v>0.98700064420700095</c:v>
                </c:pt>
                <c:pt idx="2651">
                  <c:v>0.99101042747497603</c:v>
                </c:pt>
                <c:pt idx="2652">
                  <c:v>0.99502694606780995</c:v>
                </c:pt>
                <c:pt idx="2653">
                  <c:v>0.99905002117157005</c:v>
                </c:pt>
                <c:pt idx="2654">
                  <c:v>1.00860500335693</c:v>
                </c:pt>
                <c:pt idx="2655">
                  <c:v>1.0126953125</c:v>
                </c:pt>
                <c:pt idx="2656">
                  <c:v>1.0167919397354099</c:v>
                </c:pt>
                <c:pt idx="2657">
                  <c:v>1.0208944082260101</c:v>
                </c:pt>
                <c:pt idx="2658">
                  <c:v>1.0266746282577499</c:v>
                </c:pt>
                <c:pt idx="2659">
                  <c:v>1.0308326482772801</c:v>
                </c:pt>
                <c:pt idx="2660">
                  <c:v>1.03499495983123</c:v>
                </c:pt>
                <c:pt idx="2661">
                  <c:v>1.0451903343200599</c:v>
                </c:pt>
                <c:pt idx="2662">
                  <c:v>1.0494080781936601</c:v>
                </c:pt>
                <c:pt idx="2663">
                  <c:v>1.05362772941589</c:v>
                </c:pt>
                <c:pt idx="2664">
                  <c:v>1.0578484535217201</c:v>
                </c:pt>
                <c:pt idx="2665">
                  <c:v>1.0683902502059901</c:v>
                </c:pt>
                <c:pt idx="2666">
                  <c:v>1.07265949249267</c:v>
                </c:pt>
                <c:pt idx="2667">
                  <c:v>1.07692730426788</c:v>
                </c:pt>
                <c:pt idx="2668">
                  <c:v>1.0877498388290401</c:v>
                </c:pt>
                <c:pt idx="2669">
                  <c:v>1.0920602083206099</c:v>
                </c:pt>
                <c:pt idx="2670">
                  <c:v>1.0963673591613701</c:v>
                </c:pt>
                <c:pt idx="2671">
                  <c:v>1.1006710529327299</c:v>
                </c:pt>
                <c:pt idx="2672">
                  <c:v>1.11180007457733</c:v>
                </c:pt>
                <c:pt idx="2673">
                  <c:v>1.11613893508911</c:v>
                </c:pt>
                <c:pt idx="2674">
                  <c:v>1.12047207355499</c:v>
                </c:pt>
                <c:pt idx="2675">
                  <c:v>1.1247991323471001</c:v>
                </c:pt>
                <c:pt idx="2676">
                  <c:v>1.13621306419372</c:v>
                </c:pt>
                <c:pt idx="2677">
                  <c:v>1.1405682563781701</c:v>
                </c:pt>
                <c:pt idx="2678">
                  <c:v>1.14491534233093</c:v>
                </c:pt>
                <c:pt idx="2679">
                  <c:v>1.15656089782714</c:v>
                </c:pt>
                <c:pt idx="2680">
                  <c:v>1.1609306335449201</c:v>
                </c:pt>
                <c:pt idx="2681">
                  <c:v>1.1652902364730799</c:v>
                </c:pt>
                <c:pt idx="2682">
                  <c:v>1.16963922977447</c:v>
                </c:pt>
                <c:pt idx="2683">
                  <c:v>1.1815315485000599</c:v>
                </c:pt>
                <c:pt idx="2684">
                  <c:v>1.1815315485000599</c:v>
                </c:pt>
                <c:pt idx="2685">
                  <c:v>1.18589663505554</c:v>
                </c:pt>
                <c:pt idx="2686">
                  <c:v>1.19796597957611</c:v>
                </c:pt>
                <c:pt idx="2687">
                  <c:v>1.20234334468841</c:v>
                </c:pt>
                <c:pt idx="2688">
                  <c:v>1.2067065238952599</c:v>
                </c:pt>
                <c:pt idx="2689">
                  <c:v>1.2110555171966499</c:v>
                </c:pt>
                <c:pt idx="2690">
                  <c:v>1.22333884239196</c:v>
                </c:pt>
                <c:pt idx="2691">
                  <c:v>1.22769367694854</c:v>
                </c:pt>
                <c:pt idx="2692">
                  <c:v>1.2320320606231601</c:v>
                </c:pt>
                <c:pt idx="2693">
                  <c:v>1.2363539934158301</c:v>
                </c:pt>
                <c:pt idx="2694">
                  <c:v>1.2488311529159499</c:v>
                </c:pt>
                <c:pt idx="2695">
                  <c:v>1.25315225124359</c:v>
                </c:pt>
                <c:pt idx="2696">
                  <c:v>1.2574553489685001</c:v>
                </c:pt>
                <c:pt idx="2697">
                  <c:v>1.2700932025909399</c:v>
                </c:pt>
                <c:pt idx="2698">
                  <c:v>1.2743904590606601</c:v>
                </c:pt>
                <c:pt idx="2699">
                  <c:v>1.2786679267883301</c:v>
                </c:pt>
                <c:pt idx="2700">
                  <c:v>1.28292453289032</c:v>
                </c:pt>
                <c:pt idx="2701">
                  <c:v>1.29572129249572</c:v>
                </c:pt>
                <c:pt idx="2702">
                  <c:v>1.29996657371521</c:v>
                </c:pt>
                <c:pt idx="2703">
                  <c:v>1.3041896820068299</c:v>
                </c:pt>
                <c:pt idx="2704">
                  <c:v>1.3083901405334399</c:v>
                </c:pt>
                <c:pt idx="2705">
                  <c:v>1.3213263750076201</c:v>
                </c:pt>
                <c:pt idx="2706">
                  <c:v>1.3255095481872501</c:v>
                </c:pt>
                <c:pt idx="2707">
                  <c:v>1.32966876029968</c:v>
                </c:pt>
                <c:pt idx="2708">
                  <c:v>1.34272336959838</c:v>
                </c:pt>
                <c:pt idx="2709">
                  <c:v>1.34272336959838</c:v>
                </c:pt>
                <c:pt idx="2710">
                  <c:v>1.3468606472015301</c:v>
                </c:pt>
                <c:pt idx="2711">
                  <c:v>1.3509724140167201</c:v>
                </c:pt>
                <c:pt idx="2712">
                  <c:v>1.3641334772109901</c:v>
                </c:pt>
                <c:pt idx="2713">
                  <c:v>1.36821901798248</c:v>
                </c:pt>
                <c:pt idx="2714">
                  <c:v>1.3722771406173699</c:v>
                </c:pt>
                <c:pt idx="2715">
                  <c:v>1.3855334520339899</c:v>
                </c:pt>
                <c:pt idx="2716">
                  <c:v>1.3895609378814699</c:v>
                </c:pt>
                <c:pt idx="2717">
                  <c:v>1.39355993270874</c:v>
                </c:pt>
                <c:pt idx="2718">
                  <c:v>1.3975300788879299</c:v>
                </c:pt>
                <c:pt idx="2719">
                  <c:v>1.4108645915985101</c:v>
                </c:pt>
                <c:pt idx="2720">
                  <c:v>1.4147986173629701</c:v>
                </c:pt>
                <c:pt idx="2721">
                  <c:v>1.41870212554931</c:v>
                </c:pt>
                <c:pt idx="2722">
                  <c:v>1.42257499694824</c:v>
                </c:pt>
                <c:pt idx="2723">
                  <c:v>1.4359704256057699</c:v>
                </c:pt>
                <c:pt idx="2724">
                  <c:v>1.43980264663696</c:v>
                </c:pt>
                <c:pt idx="2725">
                  <c:v>1.4436022043228101</c:v>
                </c:pt>
                <c:pt idx="2726">
                  <c:v>1.45705437660217</c:v>
                </c:pt>
                <c:pt idx="2727">
                  <c:v>1.46080923080444</c:v>
                </c:pt>
                <c:pt idx="2728">
                  <c:v>1.4645308256149201</c:v>
                </c:pt>
                <c:pt idx="2729">
                  <c:v>1.46821856498718</c:v>
                </c:pt>
                <c:pt idx="2730">
                  <c:v>1.48170137405395</c:v>
                </c:pt>
                <c:pt idx="2731">
                  <c:v>1.48533940315246</c:v>
                </c:pt>
                <c:pt idx="2732">
                  <c:v>1.48894238471984</c:v>
                </c:pt>
                <c:pt idx="2733">
                  <c:v>1.50245833396911</c:v>
                </c:pt>
                <c:pt idx="2734">
                  <c:v>1.50600802898407</c:v>
                </c:pt>
                <c:pt idx="2735">
                  <c:v>1.50600802898407</c:v>
                </c:pt>
                <c:pt idx="2736">
                  <c:v>1.50952136516571</c:v>
                </c:pt>
                <c:pt idx="2737">
                  <c:v>1.52306008338928</c:v>
                </c:pt>
                <c:pt idx="2738">
                  <c:v>1.52651631832122</c:v>
                </c:pt>
                <c:pt idx="2739">
                  <c:v>1.52993524074554</c:v>
                </c:pt>
                <c:pt idx="2740">
                  <c:v>1.5333167314529399</c:v>
                </c:pt>
                <c:pt idx="2741">
                  <c:v>1.5468450784683201</c:v>
                </c:pt>
                <c:pt idx="2742">
                  <c:v>1.55016481876373</c:v>
                </c:pt>
                <c:pt idx="2743">
                  <c:v>1.55344593524932</c:v>
                </c:pt>
                <c:pt idx="2744">
                  <c:v>1.5669747591018599</c:v>
                </c:pt>
                <c:pt idx="2745">
                  <c:v>1.57019126415252</c:v>
                </c:pt>
                <c:pt idx="2746">
                  <c:v>1.5733677148818901</c:v>
                </c:pt>
                <c:pt idx="2747">
                  <c:v>1.57650411128997</c:v>
                </c:pt>
                <c:pt idx="2748">
                  <c:v>1.5899957418441699</c:v>
                </c:pt>
                <c:pt idx="2749">
                  <c:v>1.59306323528289</c:v>
                </c:pt>
                <c:pt idx="2750">
                  <c:v>1.5960896015167201</c:v>
                </c:pt>
                <c:pt idx="2751">
                  <c:v>1.59908783435821</c:v>
                </c:pt>
                <c:pt idx="2752">
                  <c:v>1.61260950565338</c:v>
                </c:pt>
                <c:pt idx="2753">
                  <c:v>1.6156382560729901</c:v>
                </c:pt>
                <c:pt idx="2754">
                  <c:v>1.6186705827712999</c:v>
                </c:pt>
                <c:pt idx="2755">
                  <c:v>1.6323488950729299</c:v>
                </c:pt>
                <c:pt idx="2756">
                  <c:v>1.6354074478149401</c:v>
                </c:pt>
                <c:pt idx="2757">
                  <c:v>1.63846743106842</c:v>
                </c:pt>
                <c:pt idx="2758">
                  <c:v>1.64152860641479</c:v>
                </c:pt>
                <c:pt idx="2759">
                  <c:v>1.6553702354431099</c:v>
                </c:pt>
                <c:pt idx="2760">
                  <c:v>1.6584506034851001</c:v>
                </c:pt>
                <c:pt idx="2761">
                  <c:v>1.6584506034851001</c:v>
                </c:pt>
                <c:pt idx="2762">
                  <c:v>1.67240214347839</c:v>
                </c:pt>
                <c:pt idx="2763">
                  <c:v>1.6754982471466</c:v>
                </c:pt>
                <c:pt idx="2764">
                  <c:v>1.6785922050476001</c:v>
                </c:pt>
                <c:pt idx="2765">
                  <c:v>1.6816831827163701</c:v>
                </c:pt>
                <c:pt idx="2766">
                  <c:v>1.6957648992538401</c:v>
                </c:pt>
                <c:pt idx="2767">
                  <c:v>1.6988650560378999</c:v>
                </c:pt>
                <c:pt idx="2768">
                  <c:v>1.70196056365966</c:v>
                </c:pt>
                <c:pt idx="2769">
                  <c:v>1.70505118370056</c:v>
                </c:pt>
                <c:pt idx="2770">
                  <c:v>1.71924269199371</c:v>
                </c:pt>
                <c:pt idx="2771">
                  <c:v>1.7223359346389699</c:v>
                </c:pt>
                <c:pt idx="2772">
                  <c:v>1.7254221439361499</c:v>
                </c:pt>
                <c:pt idx="2773">
                  <c:v>1.7396988868713299</c:v>
                </c:pt>
                <c:pt idx="2774">
                  <c:v>1.7427829504012999</c:v>
                </c:pt>
                <c:pt idx="2775">
                  <c:v>1.7458587884902901</c:v>
                </c:pt>
                <c:pt idx="2776">
                  <c:v>1.7489254474639799</c:v>
                </c:pt>
                <c:pt idx="2777">
                  <c:v>1.76327693462371</c:v>
                </c:pt>
                <c:pt idx="2778">
                  <c:v>1.7663357257843</c:v>
                </c:pt>
                <c:pt idx="2779">
                  <c:v>1.7693837881088199</c:v>
                </c:pt>
                <c:pt idx="2780">
                  <c:v>1.7724205255508401</c:v>
                </c:pt>
                <c:pt idx="2781">
                  <c:v>1.77544617652893</c:v>
                </c:pt>
                <c:pt idx="2782">
                  <c:v>1.7671136856079099</c:v>
                </c:pt>
                <c:pt idx="2783">
                  <c:v>1.7701058387756301</c:v>
                </c:pt>
                <c:pt idx="2784">
                  <c:v>1.7730858325958201</c:v>
                </c:pt>
                <c:pt idx="2785">
                  <c:v>1.7760534286498999</c:v>
                </c:pt>
                <c:pt idx="2786">
                  <c:v>1.76767349243164</c:v>
                </c:pt>
                <c:pt idx="2787">
                  <c:v>1.77060735225677</c:v>
                </c:pt>
                <c:pt idx="2788">
                  <c:v>1.7735276222228999</c:v>
                </c:pt>
                <c:pt idx="2789">
                  <c:v>1.77643465995788</c:v>
                </c:pt>
                <c:pt idx="2790">
                  <c:v>1.77643465995788</c:v>
                </c:pt>
                <c:pt idx="2791">
                  <c:v>1.76801192760467</c:v>
                </c:pt>
                <c:pt idx="2792">
                  <c:v>1.7708842754364</c:v>
                </c:pt>
                <c:pt idx="2793">
                  <c:v>1.77374279499054</c:v>
                </c:pt>
                <c:pt idx="2794">
                  <c:v>1.7765868902206401</c:v>
                </c:pt>
                <c:pt idx="2795">
                  <c:v>1.7681254148483201</c:v>
                </c:pt>
                <c:pt idx="2796">
                  <c:v>1.77093482017517</c:v>
                </c:pt>
                <c:pt idx="2797">
                  <c:v>1.7737293243408201</c:v>
                </c:pt>
                <c:pt idx="2798">
                  <c:v>1.7765083312988199</c:v>
                </c:pt>
                <c:pt idx="2799">
                  <c:v>1.7792716026306099</c:v>
                </c:pt>
                <c:pt idx="2800">
                  <c:v>1.77075815200805</c:v>
                </c:pt>
                <c:pt idx="2801">
                  <c:v>1.77348673343658</c:v>
                </c:pt>
                <c:pt idx="2802">
                  <c:v>1.7761993408203101</c:v>
                </c:pt>
                <c:pt idx="2803">
                  <c:v>1.7788956165313701</c:v>
                </c:pt>
                <c:pt idx="2804">
                  <c:v>1.7703554630279501</c:v>
                </c:pt>
                <c:pt idx="2805">
                  <c:v>1.77301704883575</c:v>
                </c:pt>
                <c:pt idx="2806">
                  <c:v>1.7756620645523</c:v>
                </c:pt>
                <c:pt idx="2807">
                  <c:v>1.7782897949218699</c:v>
                </c:pt>
                <c:pt idx="2808">
                  <c:v>1.78090035915374</c:v>
                </c:pt>
                <c:pt idx="2809">
                  <c:v>1.77232325077056</c:v>
                </c:pt>
                <c:pt idx="2810">
                  <c:v>1.7748996019363401</c:v>
                </c:pt>
                <c:pt idx="2811">
                  <c:v>1.7774585485458301</c:v>
                </c:pt>
                <c:pt idx="2812">
                  <c:v>1.7799994945526101</c:v>
                </c:pt>
                <c:pt idx="2813">
                  <c:v>1.7714096307754501</c:v>
                </c:pt>
                <c:pt idx="2814">
                  <c:v>1.7739173173904399</c:v>
                </c:pt>
                <c:pt idx="2815">
                  <c:v>1.77640676498413</c:v>
                </c:pt>
                <c:pt idx="2816">
                  <c:v>1.7788782119750901</c:v>
                </c:pt>
                <c:pt idx="2817">
                  <c:v>1.7813313007354701</c:v>
                </c:pt>
                <c:pt idx="2818">
                  <c:v>1.77272188663482</c:v>
                </c:pt>
                <c:pt idx="2819">
                  <c:v>1.77514219284057</c:v>
                </c:pt>
                <c:pt idx="2820">
                  <c:v>1.77754402160644</c:v>
                </c:pt>
                <c:pt idx="2821">
                  <c:v>1.7799271345138501</c:v>
                </c:pt>
                <c:pt idx="2822">
                  <c:v>1.7713215351104701</c:v>
                </c:pt>
                <c:pt idx="2823">
                  <c:v>1.7736731767654399</c:v>
                </c:pt>
                <c:pt idx="2824">
                  <c:v>1.77600574493408</c:v>
                </c:pt>
                <c:pt idx="2825">
                  <c:v>1.77831959724426</c:v>
                </c:pt>
                <c:pt idx="2826">
                  <c:v>1.76972651481628</c:v>
                </c:pt>
                <c:pt idx="2827">
                  <c:v>1.7720099687576201</c:v>
                </c:pt>
                <c:pt idx="2828">
                  <c:v>1.77427470684051</c:v>
                </c:pt>
                <c:pt idx="2829">
                  <c:v>1.7765202522277801</c:v>
                </c:pt>
                <c:pt idx="2830">
                  <c:v>1.7765202522277801</c:v>
                </c:pt>
                <c:pt idx="2831">
                  <c:v>1.7679480314254701</c:v>
                </c:pt>
                <c:pt idx="2832">
                  <c:v>1.77016484737396</c:v>
                </c:pt>
                <c:pt idx="2833">
                  <c:v>1.7723625898361199</c:v>
                </c:pt>
                <c:pt idx="2834">
                  <c:v>1.77454149723053</c:v>
                </c:pt>
                <c:pt idx="2835">
                  <c:v>1.7659996747970499</c:v>
                </c:pt>
                <c:pt idx="2836">
                  <c:v>1.7681512832641599</c:v>
                </c:pt>
                <c:pt idx="2837">
                  <c:v>1.7702840566635101</c:v>
                </c:pt>
                <c:pt idx="2838">
                  <c:v>1.7723977565765301</c:v>
                </c:pt>
                <c:pt idx="2839">
                  <c:v>1.77449238300323</c:v>
                </c:pt>
                <c:pt idx="2840">
                  <c:v>1.76598465442657</c:v>
                </c:pt>
                <c:pt idx="2841">
                  <c:v>1.76805436611175</c:v>
                </c:pt>
                <c:pt idx="2842">
                  <c:v>1.7701050043105999</c:v>
                </c:pt>
                <c:pt idx="2843">
                  <c:v>1.7721369266510001</c:v>
                </c:pt>
                <c:pt idx="2844">
                  <c:v>1.7636817693710301</c:v>
                </c:pt>
                <c:pt idx="2845">
                  <c:v>1.76569080352783</c:v>
                </c:pt>
                <c:pt idx="2846">
                  <c:v>1.7676811218261701</c:v>
                </c:pt>
                <c:pt idx="2847">
                  <c:v>1.76965284347534</c:v>
                </c:pt>
                <c:pt idx="2848">
                  <c:v>1.77160620689392</c:v>
                </c:pt>
                <c:pt idx="2849">
                  <c:v>1.7632120847702</c:v>
                </c:pt>
                <c:pt idx="2850">
                  <c:v>1.7651451826095499</c:v>
                </c:pt>
                <c:pt idx="2851">
                  <c:v>1.7670599222183201</c:v>
                </c:pt>
                <c:pt idx="2852">
                  <c:v>1.7689561843871999</c:v>
                </c:pt>
                <c:pt idx="2853">
                  <c:v>1.7606393098831099</c:v>
                </c:pt>
                <c:pt idx="2854">
                  <c:v>1.76251804828643</c:v>
                </c:pt>
                <c:pt idx="2855">
                  <c:v>1.7643725872039699</c:v>
                </c:pt>
                <c:pt idx="2856">
                  <c:v>1.7661979198455799</c:v>
                </c:pt>
                <c:pt idx="2857">
                  <c:v>1.76799380779266</c:v>
                </c:pt>
                <c:pt idx="2858">
                  <c:v>1.7595523595809901</c:v>
                </c:pt>
                <c:pt idx="2859">
                  <c:v>1.7612775564193699</c:v>
                </c:pt>
                <c:pt idx="2860">
                  <c:v>1.76297307014465</c:v>
                </c:pt>
                <c:pt idx="2861">
                  <c:v>1.76463854312896</c:v>
                </c:pt>
                <c:pt idx="2862">
                  <c:v>1.7559957504272401</c:v>
                </c:pt>
                <c:pt idx="2863">
                  <c:v>1.7575899362564</c:v>
                </c:pt>
                <c:pt idx="2864">
                  <c:v>1.7591536045074401</c:v>
                </c:pt>
                <c:pt idx="2865">
                  <c:v>1.76068663597106</c:v>
                </c:pt>
                <c:pt idx="2866">
                  <c:v>1.7621886730194001</c:v>
                </c:pt>
                <c:pt idx="2867">
                  <c:v>1.7533055543899501</c:v>
                </c:pt>
                <c:pt idx="2868">
                  <c:v>1.7547358274459799</c:v>
                </c:pt>
                <c:pt idx="2869">
                  <c:v>1.7561347484588601</c:v>
                </c:pt>
                <c:pt idx="2870">
                  <c:v>1.7561347484588601</c:v>
                </c:pt>
                <c:pt idx="2871">
                  <c:v>1.7470947504043499</c:v>
                </c:pt>
                <c:pt idx="2872">
                  <c:v>1.7484217882156301</c:v>
                </c:pt>
                <c:pt idx="2873">
                  <c:v>1.74971735477447</c:v>
                </c:pt>
                <c:pt idx="2874">
                  <c:v>1.750981092453</c:v>
                </c:pt>
                <c:pt idx="2875">
                  <c:v>1.75221300125122</c:v>
                </c:pt>
                <c:pt idx="2876">
                  <c:v>1.74293708801269</c:v>
                </c:pt>
                <c:pt idx="2877">
                  <c:v>1.74409675598144</c:v>
                </c:pt>
                <c:pt idx="2878">
                  <c:v>1.7452242374420099</c:v>
                </c:pt>
                <c:pt idx="2879">
                  <c:v>1.7463194131851201</c:v>
                </c:pt>
                <c:pt idx="2880">
                  <c:v>1.7368509769439699</c:v>
                </c:pt>
                <c:pt idx="2881">
                  <c:v>1.7378737926483101</c:v>
                </c:pt>
                <c:pt idx="2882">
                  <c:v>1.7388641834259</c:v>
                </c:pt>
                <c:pt idx="2883">
                  <c:v>1.7398219108581501</c:v>
                </c:pt>
                <c:pt idx="2884">
                  <c:v>1.7407468557357699</c:v>
                </c:pt>
                <c:pt idx="2885">
                  <c:v>1.7310494184494001</c:v>
                </c:pt>
                <c:pt idx="2886">
                  <c:v>1.7319022417068399</c:v>
                </c:pt>
                <c:pt idx="2887">
                  <c:v>1.73272180557251</c:v>
                </c:pt>
                <c:pt idx="2888">
                  <c:v>1.73350846767425</c:v>
                </c:pt>
                <c:pt idx="2889">
                  <c:v>1.7236253023147501</c:v>
                </c:pt>
                <c:pt idx="2890">
                  <c:v>1.7243400812148999</c:v>
                </c:pt>
                <c:pt idx="2891">
                  <c:v>1.7250216007232599</c:v>
                </c:pt>
                <c:pt idx="2892">
                  <c:v>1.72566986083984</c:v>
                </c:pt>
                <c:pt idx="2893">
                  <c:v>1.72628486156463</c:v>
                </c:pt>
                <c:pt idx="2894">
                  <c:v>1.71618127822876</c:v>
                </c:pt>
                <c:pt idx="2895">
                  <c:v>1.71672463417053</c:v>
                </c:pt>
                <c:pt idx="2896">
                  <c:v>1.71723473072052</c:v>
                </c:pt>
                <c:pt idx="2897">
                  <c:v>1.7177110910415601</c:v>
                </c:pt>
                <c:pt idx="2898">
                  <c:v>1.70743000507354</c:v>
                </c:pt>
                <c:pt idx="2899">
                  <c:v>1.70783579349517</c:v>
                </c:pt>
                <c:pt idx="2900">
                  <c:v>1.70820772647857</c:v>
                </c:pt>
                <c:pt idx="2901">
                  <c:v>1.70854616165161</c:v>
                </c:pt>
                <c:pt idx="2902">
                  <c:v>1.7088508605957</c:v>
                </c:pt>
                <c:pt idx="2903">
                  <c:v>1.6983600854873599</c:v>
                </c:pt>
                <c:pt idx="2904">
                  <c:v>1.6985948085784901</c:v>
                </c:pt>
                <c:pt idx="2905">
                  <c:v>1.6987957954406701</c:v>
                </c:pt>
                <c:pt idx="2906">
                  <c:v>1.6989631652832</c:v>
                </c:pt>
                <c:pt idx="2907">
                  <c:v>1.68830478191375</c:v>
                </c:pt>
                <c:pt idx="2908">
                  <c:v>1.6884028911590501</c:v>
                </c:pt>
                <c:pt idx="2909">
                  <c:v>1.6884028911590501</c:v>
                </c:pt>
                <c:pt idx="2910">
                  <c:v>1.6884676218032799</c:v>
                </c:pt>
                <c:pt idx="2911">
                  <c:v>1.68849849700927</c:v>
                </c:pt>
                <c:pt idx="2912">
                  <c:v>1.6776776313781701</c:v>
                </c:pt>
                <c:pt idx="2913">
                  <c:v>1.67764031887054</c:v>
                </c:pt>
                <c:pt idx="2914">
                  <c:v>1.6775697469711299</c:v>
                </c:pt>
                <c:pt idx="2915">
                  <c:v>1.6774655580520601</c:v>
                </c:pt>
                <c:pt idx="2916">
                  <c:v>1.66648733615875</c:v>
                </c:pt>
                <c:pt idx="2917">
                  <c:v>1.66631615161895</c:v>
                </c:pt>
                <c:pt idx="2918">
                  <c:v>1.6661115884780799</c:v>
                </c:pt>
                <c:pt idx="2919">
                  <c:v>1.6658736467361399</c:v>
                </c:pt>
                <c:pt idx="2920">
                  <c:v>1.6656023263931199</c:v>
                </c:pt>
                <c:pt idx="2921">
                  <c:v>1.65444040298461</c:v>
                </c:pt>
                <c:pt idx="2922">
                  <c:v>1.65410375595092</c:v>
                </c:pt>
                <c:pt idx="2923">
                  <c:v>1.6537338495254501</c:v>
                </c:pt>
                <c:pt idx="2924">
                  <c:v>1.65333080291748</c:v>
                </c:pt>
                <c:pt idx="2925">
                  <c:v>1.6420246362686099</c:v>
                </c:pt>
                <c:pt idx="2926">
                  <c:v>1.64155757427215</c:v>
                </c:pt>
                <c:pt idx="2927">
                  <c:v>1.64105784893035</c:v>
                </c:pt>
                <c:pt idx="2928">
                  <c:v>1.64052522182464</c:v>
                </c:pt>
                <c:pt idx="2929">
                  <c:v>1.63995993137359</c:v>
                </c:pt>
                <c:pt idx="2930">
                  <c:v>1.6284860372543299</c:v>
                </c:pt>
                <c:pt idx="2931">
                  <c:v>1.62785863876342</c:v>
                </c:pt>
                <c:pt idx="2932">
                  <c:v>1.62719857692718</c:v>
                </c:pt>
                <c:pt idx="2933">
                  <c:v>1.6265063285827599</c:v>
                </c:pt>
                <c:pt idx="2934">
                  <c:v>1.6149027347564699</c:v>
                </c:pt>
                <c:pt idx="2935">
                  <c:v>1.6141500473022401</c:v>
                </c:pt>
                <c:pt idx="2936">
                  <c:v>1.61336541175842</c:v>
                </c:pt>
                <c:pt idx="2937">
                  <c:v>1.61254870891571</c:v>
                </c:pt>
                <c:pt idx="2938">
                  <c:v>1.61170041561126</c:v>
                </c:pt>
                <c:pt idx="2939">
                  <c:v>1.59994745254516</c:v>
                </c:pt>
                <c:pt idx="2940">
                  <c:v>1.5990407466888401</c:v>
                </c:pt>
                <c:pt idx="2941">
                  <c:v>1.5981028079986499</c:v>
                </c:pt>
                <c:pt idx="2942">
                  <c:v>1.59713351726532</c:v>
                </c:pt>
                <c:pt idx="2943">
                  <c:v>1.58526670932769</c:v>
                </c:pt>
                <c:pt idx="2944">
                  <c:v>1.5842412710189799</c:v>
                </c:pt>
                <c:pt idx="2945">
                  <c:v>1.58318495750427</c:v>
                </c:pt>
                <c:pt idx="2946">
                  <c:v>1.58209812641143</c:v>
                </c:pt>
                <c:pt idx="2947">
                  <c:v>1.5809804201126101</c:v>
                </c:pt>
                <c:pt idx="2948">
                  <c:v>1.5689842700958201</c:v>
                </c:pt>
                <c:pt idx="2949">
                  <c:v>1.5689842700958201</c:v>
                </c:pt>
                <c:pt idx="2950">
                  <c:v>1.5678132772445601</c:v>
                </c:pt>
                <c:pt idx="2951">
                  <c:v>1.56661200523376</c:v>
                </c:pt>
                <c:pt idx="2952">
                  <c:v>1.5545413494110101</c:v>
                </c:pt>
                <c:pt idx="2953">
                  <c:v>1.55328857898712</c:v>
                </c:pt>
                <c:pt idx="2954">
                  <c:v>1.5520061254501301</c:v>
                </c:pt>
                <c:pt idx="2955">
                  <c:v>1.5506944656371999</c:v>
                </c:pt>
                <c:pt idx="2956">
                  <c:v>1.5493535995483401</c:v>
                </c:pt>
                <c:pt idx="2957">
                  <c:v>1.5371736288070601</c:v>
                </c:pt>
                <c:pt idx="2958">
                  <c:v>1.53578388690948</c:v>
                </c:pt>
                <c:pt idx="2959">
                  <c:v>1.5343656539916899</c:v>
                </c:pt>
                <c:pt idx="2960">
                  <c:v>1.53291893005371</c:v>
                </c:pt>
                <c:pt idx="2961">
                  <c:v>1.5206601619720399</c:v>
                </c:pt>
                <c:pt idx="2962">
                  <c:v>1.5191674232482899</c:v>
                </c:pt>
                <c:pt idx="2963">
                  <c:v>1.5176467895507799</c:v>
                </c:pt>
                <c:pt idx="2964">
                  <c:v>1.5160987377166699</c:v>
                </c:pt>
                <c:pt idx="2965">
                  <c:v>1.5145231485366799</c:v>
                </c:pt>
                <c:pt idx="2966">
                  <c:v>1.5021786689758301</c:v>
                </c:pt>
                <c:pt idx="2967">
                  <c:v>1.50056028366088</c:v>
                </c:pt>
                <c:pt idx="2968">
                  <c:v>1.4989151954650799</c:v>
                </c:pt>
                <c:pt idx="2969">
                  <c:v>1.497243642807</c:v>
                </c:pt>
                <c:pt idx="2970">
                  <c:v>1.48484110832214</c:v>
                </c:pt>
                <c:pt idx="2971">
                  <c:v>1.4831297397613501</c:v>
                </c:pt>
                <c:pt idx="2972">
                  <c:v>1.4813923835754299</c:v>
                </c:pt>
                <c:pt idx="2973">
                  <c:v>1.4796295166015601</c:v>
                </c:pt>
                <c:pt idx="2974">
                  <c:v>1.4778416156768801</c:v>
                </c:pt>
                <c:pt idx="2975">
                  <c:v>1.4653792381286599</c:v>
                </c:pt>
                <c:pt idx="2976">
                  <c:v>1.4635548591613701</c:v>
                </c:pt>
                <c:pt idx="2977">
                  <c:v>1.4617060422897299</c:v>
                </c:pt>
                <c:pt idx="2978">
                  <c:v>1.45983302593231</c:v>
                </c:pt>
                <c:pt idx="2979">
                  <c:v>1.4473346471786499</c:v>
                </c:pt>
                <c:pt idx="2980">
                  <c:v>1.44542860984802</c:v>
                </c:pt>
                <c:pt idx="2981">
                  <c:v>1.44349908828735</c:v>
                </c:pt>
                <c:pt idx="2982">
                  <c:v>1.4415464401245099</c:v>
                </c:pt>
                <c:pt idx="2983">
                  <c:v>1.43957090377807</c:v>
                </c:pt>
                <c:pt idx="2984">
                  <c:v>1.42704033851623</c:v>
                </c:pt>
                <c:pt idx="2985">
                  <c:v>1.4250357151031401</c:v>
                </c:pt>
                <c:pt idx="2986">
                  <c:v>1.4230092763900699</c:v>
                </c:pt>
                <c:pt idx="2987">
                  <c:v>1.4209610223770099</c:v>
                </c:pt>
                <c:pt idx="2988">
                  <c:v>1.4084182977676301</c:v>
                </c:pt>
                <c:pt idx="2989">
                  <c:v>1.40634441375732</c:v>
                </c:pt>
                <c:pt idx="2990">
                  <c:v>1.40634441375732</c:v>
                </c:pt>
                <c:pt idx="2991">
                  <c:v>1.4042501449584901</c:v>
                </c:pt>
                <c:pt idx="2992">
                  <c:v>1.4021352529525699</c:v>
                </c:pt>
                <c:pt idx="2993">
                  <c:v>1.3895914554595901</c:v>
                </c:pt>
                <c:pt idx="2994">
                  <c:v>1.3874546289443901</c:v>
                </c:pt>
                <c:pt idx="2995">
                  <c:v>1.38529860973358</c:v>
                </c:pt>
                <c:pt idx="2996">
                  <c:v>1.38312315940856</c:v>
                </c:pt>
                <c:pt idx="2997">
                  <c:v>1.3809291124343801</c:v>
                </c:pt>
                <c:pt idx="2998">
                  <c:v>1.36839663982391</c:v>
                </c:pt>
                <c:pt idx="2999">
                  <c:v>1.3661851882934499</c:v>
                </c:pt>
                <c:pt idx="3000">
                  <c:v>1.3639560937881401</c:v>
                </c:pt>
                <c:pt idx="3001">
                  <c:v>1.3617092370986901</c:v>
                </c:pt>
                <c:pt idx="3002">
                  <c:v>1.3492020368576001</c:v>
                </c:pt>
                <c:pt idx="3003">
                  <c:v>1.3469419479370099</c:v>
                </c:pt>
                <c:pt idx="3004">
                  <c:v>1.34466552734375</c:v>
                </c:pt>
                <c:pt idx="3005">
                  <c:v>1.34237325191497</c:v>
                </c:pt>
                <c:pt idx="3006">
                  <c:v>1.34006524085998</c:v>
                </c:pt>
                <c:pt idx="3007">
                  <c:v>1.3276016712188701</c:v>
                </c:pt>
                <c:pt idx="3008">
                  <c:v>1.32528519630432</c:v>
                </c:pt>
                <c:pt idx="3009">
                  <c:v>1.32295417785644</c:v>
                </c:pt>
                <c:pt idx="3010">
                  <c:v>1.3206092119216899</c:v>
                </c:pt>
                <c:pt idx="3011">
                  <c:v>1.3081982135772701</c:v>
                </c:pt>
                <c:pt idx="3012">
                  <c:v>1.3058489561080899</c:v>
                </c:pt>
                <c:pt idx="3013">
                  <c:v>1.3034865856170601</c:v>
                </c:pt>
                <c:pt idx="3014">
                  <c:v>1.3011119365692101</c:v>
                </c:pt>
                <c:pt idx="3015">
                  <c:v>1.2987247705459499</c:v>
                </c:pt>
                <c:pt idx="3016">
                  <c:v>1.2863920927047701</c:v>
                </c:pt>
                <c:pt idx="3017">
                  <c:v>1.2840061187744101</c:v>
                </c:pt>
                <c:pt idx="3018">
                  <c:v>1.2816094160079901</c:v>
                </c:pt>
                <c:pt idx="3019">
                  <c:v>1.27920198440551</c:v>
                </c:pt>
                <c:pt idx="3020">
                  <c:v>1.27678453922271</c:v>
                </c:pt>
                <c:pt idx="3021">
                  <c:v>1.26454925537109</c:v>
                </c:pt>
                <c:pt idx="3022">
                  <c:v>1.2621383666992101</c:v>
                </c:pt>
                <c:pt idx="3023">
                  <c:v>1.2597186565399101</c:v>
                </c:pt>
                <c:pt idx="3024">
                  <c:v>1.25729048252105</c:v>
                </c:pt>
                <c:pt idx="3025">
                  <c:v>1.2451539039611801</c:v>
                </c:pt>
                <c:pt idx="3026">
                  <c:v>1.24273705482482</c:v>
                </c:pt>
                <c:pt idx="3027">
                  <c:v>1.2403130531311</c:v>
                </c:pt>
                <c:pt idx="3028">
                  <c:v>1.23788249492645</c:v>
                </c:pt>
                <c:pt idx="3029">
                  <c:v>1.23544585704803</c:v>
                </c:pt>
                <c:pt idx="3030">
                  <c:v>1.22344422340393</c:v>
                </c:pt>
                <c:pt idx="3031">
                  <c:v>1.22102463245391</c:v>
                </c:pt>
                <c:pt idx="3032">
                  <c:v>1.22102463245391</c:v>
                </c:pt>
                <c:pt idx="3033">
                  <c:v>1.21860015392303</c:v>
                </c:pt>
                <c:pt idx="3034">
                  <c:v>1.2161715030670099</c:v>
                </c:pt>
                <c:pt idx="3035">
                  <c:v>1.20430016517639</c:v>
                </c:pt>
                <c:pt idx="3036">
                  <c:v>1.20189356803894</c:v>
                </c:pt>
                <c:pt idx="3037">
                  <c:v>1.19948422908783</c:v>
                </c:pt>
                <c:pt idx="3038">
                  <c:v>1.19707250595092</c:v>
                </c:pt>
                <c:pt idx="3039">
                  <c:v>1.18534612655639</c:v>
                </c:pt>
                <c:pt idx="3040">
                  <c:v>1.18296146392822</c:v>
                </c:pt>
                <c:pt idx="3041">
                  <c:v>1.18057608604431</c:v>
                </c:pt>
                <c:pt idx="3042">
                  <c:v>1.17819046974182</c:v>
                </c:pt>
                <c:pt idx="3043">
                  <c:v>1.1758048534393299</c:v>
                </c:pt>
                <c:pt idx="3044">
                  <c:v>1.1642708778381301</c:v>
                </c:pt>
                <c:pt idx="3045">
                  <c:v>1.1619188785552901</c:v>
                </c:pt>
                <c:pt idx="3046">
                  <c:v>1.15956854820251</c:v>
                </c:pt>
                <c:pt idx="3047">
                  <c:v>1.15722036361694</c:v>
                </c:pt>
                <c:pt idx="3048">
                  <c:v>1.1458654403686499</c:v>
                </c:pt>
                <c:pt idx="3049">
                  <c:v>1.1435563564300499</c:v>
                </c:pt>
                <c:pt idx="3050">
                  <c:v>1.14125096797943</c:v>
                </c:pt>
                <c:pt idx="3051">
                  <c:v>1.13895010948181</c:v>
                </c:pt>
                <c:pt idx="3052">
                  <c:v>1.1366540193557699</c:v>
                </c:pt>
                <c:pt idx="3053">
                  <c:v>1.12553346157074</c:v>
                </c:pt>
                <c:pt idx="3054">
                  <c:v>1.1232830286026001</c:v>
                </c:pt>
                <c:pt idx="3055">
                  <c:v>1.12103927135467</c:v>
                </c:pt>
                <c:pt idx="3056">
                  <c:v>1.11880230903625</c:v>
                </c:pt>
                <c:pt idx="3057">
                  <c:v>1.1165732145309399</c:v>
                </c:pt>
                <c:pt idx="3058">
                  <c:v>1.1057109832763601</c:v>
                </c:pt>
                <c:pt idx="3059">
                  <c:v>1.1035344600677399</c:v>
                </c:pt>
                <c:pt idx="3060">
                  <c:v>1.10136723518371</c:v>
                </c:pt>
                <c:pt idx="3061">
                  <c:v>1.09920978546142</c:v>
                </c:pt>
                <c:pt idx="3062">
                  <c:v>1.09706270694732</c:v>
                </c:pt>
                <c:pt idx="3063">
                  <c:v>1.09492659568786</c:v>
                </c:pt>
                <c:pt idx="3064">
                  <c:v>1.08439624309539</c:v>
                </c:pt>
                <c:pt idx="3065">
                  <c:v>1.08232116699218</c:v>
                </c:pt>
                <c:pt idx="3066">
                  <c:v>1.0802589654922401</c:v>
                </c:pt>
                <c:pt idx="3067">
                  <c:v>1.0782099962234499</c:v>
                </c:pt>
                <c:pt idx="3068">
                  <c:v>1.0761749744415201</c:v>
                </c:pt>
                <c:pt idx="3069">
                  <c:v>1.0741498470306401</c:v>
                </c:pt>
                <c:pt idx="3070">
                  <c:v>1.0639120340347199</c:v>
                </c:pt>
                <c:pt idx="3071">
                  <c:v>1.06186175346374</c:v>
                </c:pt>
                <c:pt idx="3072">
                  <c:v>1.05978715419769</c:v>
                </c:pt>
                <c:pt idx="3073">
                  <c:v>1.05768823623657</c:v>
                </c:pt>
                <c:pt idx="3074">
                  <c:v>1.05556535720825</c:v>
                </c:pt>
                <c:pt idx="3075">
                  <c:v>1.0534187555313099</c:v>
                </c:pt>
                <c:pt idx="3076">
                  <c:v>1.05124866962432</c:v>
                </c:pt>
                <c:pt idx="3077">
                  <c:v>1.0410087108612001</c:v>
                </c:pt>
                <c:pt idx="3078">
                  <c:v>1.03881299495697</c:v>
                </c:pt>
                <c:pt idx="3079">
                  <c:v>1.036594748497</c:v>
                </c:pt>
                <c:pt idx="3080">
                  <c:v>1.0343539714813199</c:v>
                </c:pt>
                <c:pt idx="3081">
                  <c:v>1.0320912599563601</c:v>
                </c:pt>
                <c:pt idx="3082">
                  <c:v>1.02980661392211</c:v>
                </c:pt>
                <c:pt idx="3083">
                  <c:v>1.02750027179718</c:v>
                </c:pt>
                <c:pt idx="3084">
                  <c:v>1.01728475093841</c:v>
                </c:pt>
                <c:pt idx="3085">
                  <c:v>1.01495826244354</c:v>
                </c:pt>
                <c:pt idx="3086">
                  <c:v>1.01261126995086</c:v>
                </c:pt>
                <c:pt idx="3087">
                  <c:v>1.01024377346038</c:v>
                </c:pt>
                <c:pt idx="3088">
                  <c:v>1.00785624980926</c:v>
                </c:pt>
                <c:pt idx="3089">
                  <c:v>1.00544881820678</c:v>
                </c:pt>
                <c:pt idx="3090">
                  <c:v>0.995280802249908</c:v>
                </c:pt>
                <c:pt idx="3091">
                  <c:v>0.995280802249908</c:v>
                </c:pt>
                <c:pt idx="3092">
                  <c:v>0.99285817146301303</c:v>
                </c:pt>
                <c:pt idx="3093">
                  <c:v>0.99041676521301303</c:v>
                </c:pt>
                <c:pt idx="3094">
                  <c:v>0.987956762313843</c:v>
                </c:pt>
                <c:pt idx="3095">
                  <c:v>0.98547857999801602</c:v>
                </c:pt>
                <c:pt idx="3096">
                  <c:v>0.982982397079468</c:v>
                </c:pt>
                <c:pt idx="3097">
                  <c:v>0.98046857118606601</c:v>
                </c:pt>
                <c:pt idx="3098">
                  <c:v>0.97793740034103405</c:v>
                </c:pt>
                <c:pt idx="3099">
                  <c:v>0.975389063358307</c:v>
                </c:pt>
                <c:pt idx="3100">
                  <c:v>0.97282397747039795</c:v>
                </c:pt>
                <c:pt idx="3101">
                  <c:v>0.97024244070053101</c:v>
                </c:pt>
                <c:pt idx="3102">
                  <c:v>0.96764469146728505</c:v>
                </c:pt>
                <c:pt idx="3103">
                  <c:v>0.96503102779388406</c:v>
                </c:pt>
                <c:pt idx="3104">
                  <c:v>0.96240180730819702</c:v>
                </c:pt>
                <c:pt idx="3105">
                  <c:v>0.95975732803344704</c:v>
                </c:pt>
                <c:pt idx="3106">
                  <c:v>0.957097887992859</c:v>
                </c:pt>
                <c:pt idx="3107">
                  <c:v>0.95442384481430098</c:v>
                </c:pt>
                <c:pt idx="3108">
                  <c:v>0.95173549652099598</c:v>
                </c:pt>
                <c:pt idx="3109">
                  <c:v>0.95631742477417003</c:v>
                </c:pt>
                <c:pt idx="3110">
                  <c:v>0.95357406139373802</c:v>
                </c:pt>
                <c:pt idx="3111">
                  <c:v>0.95081710815429699</c:v>
                </c:pt>
                <c:pt idx="3112">
                  <c:v>0.94804698228836104</c:v>
                </c:pt>
                <c:pt idx="3113">
                  <c:v>0.95244997739791903</c:v>
                </c:pt>
                <c:pt idx="3114">
                  <c:v>0.94962638616561901</c:v>
                </c:pt>
                <c:pt idx="3115">
                  <c:v>0.94679033756256104</c:v>
                </c:pt>
                <c:pt idx="3116">
                  <c:v>0.94394218921661399</c:v>
                </c:pt>
                <c:pt idx="3117">
                  <c:v>0.94816702604293801</c:v>
                </c:pt>
                <c:pt idx="3118">
                  <c:v>0.94526702165603604</c:v>
                </c:pt>
                <c:pt idx="3119">
                  <c:v>0.94235581159591697</c:v>
                </c:pt>
                <c:pt idx="3120">
                  <c:v>0.939433574676514</c:v>
                </c:pt>
                <c:pt idx="3121">
                  <c:v>0.93650096654892001</c:v>
                </c:pt>
                <c:pt idx="3122">
                  <c:v>0.94050908088684104</c:v>
                </c:pt>
                <c:pt idx="3123">
                  <c:v>0.93752676248550404</c:v>
                </c:pt>
                <c:pt idx="3124">
                  <c:v>0.93453472852706898</c:v>
                </c:pt>
                <c:pt idx="3125">
                  <c:v>0.93153351545333896</c:v>
                </c:pt>
                <c:pt idx="3126">
                  <c:v>0.93536639213562001</c:v>
                </c:pt>
                <c:pt idx="3127">
                  <c:v>0.93231725692749001</c:v>
                </c:pt>
                <c:pt idx="3128">
                  <c:v>0.92925983667373702</c:v>
                </c:pt>
                <c:pt idx="3129">
                  <c:v>0.93295741081237804</c:v>
                </c:pt>
                <c:pt idx="3130">
                  <c:v>0.93973171710967995</c:v>
                </c:pt>
                <c:pt idx="3131">
                  <c:v>0.93659710884094205</c:v>
                </c:pt>
                <c:pt idx="3132">
                  <c:v>0.94017821550369296</c:v>
                </c:pt>
                <c:pt idx="3133">
                  <c:v>0.94370049238205</c:v>
                </c:pt>
                <c:pt idx="3134">
                  <c:v>0.94370049238205</c:v>
                </c:pt>
                <c:pt idx="3135">
                  <c:v>0.94716352224349998</c:v>
                </c:pt>
                <c:pt idx="3136">
                  <c:v>0.94390678405761697</c:v>
                </c:pt>
                <c:pt idx="3137">
                  <c:v>0.94727218151092496</c:v>
                </c:pt>
                <c:pt idx="3138">
                  <c:v>0.95390993356704701</c:v>
                </c:pt>
                <c:pt idx="3139">
                  <c:v>0.95057761669158902</c:v>
                </c:pt>
                <c:pt idx="3140">
                  <c:v>0.95382267236709595</c:v>
                </c:pt>
                <c:pt idx="3141">
                  <c:v>0.95700699090957597</c:v>
                </c:pt>
                <c:pt idx="3142">
                  <c:v>0.95700699090957597</c:v>
                </c:pt>
                <c:pt idx="3143">
                  <c:v>0.960130214691162</c:v>
                </c:pt>
                <c:pt idx="3144">
                  <c:v>0.96319204568862904</c:v>
                </c:pt>
                <c:pt idx="3145">
                  <c:v>0.95970469713211104</c:v>
                </c:pt>
                <c:pt idx="3146">
                  <c:v>0.966192007064819</c:v>
                </c:pt>
                <c:pt idx="3147">
                  <c:v>0.96912986040115401</c:v>
                </c:pt>
                <c:pt idx="3148">
                  <c:v>0.97200536727905296</c:v>
                </c:pt>
                <c:pt idx="3149">
                  <c:v>0.96840828657150302</c:v>
                </c:pt>
                <c:pt idx="3150">
                  <c:v>0.97481805086135898</c:v>
                </c:pt>
                <c:pt idx="3151">
                  <c:v>0.97756773233413696</c:v>
                </c:pt>
                <c:pt idx="3152">
                  <c:v>0.97389841079711903</c:v>
                </c:pt>
                <c:pt idx="3153">
                  <c:v>0.98025423288345304</c:v>
                </c:pt>
                <c:pt idx="3154">
                  <c:v>0.98287707567214999</c:v>
                </c:pt>
                <c:pt idx="3155">
                  <c:v>0.97913622856140103</c:v>
                </c:pt>
                <c:pt idx="3156">
                  <c:v>0.98165971040725697</c:v>
                </c:pt>
                <c:pt idx="3157">
                  <c:v>0.98793095350265503</c:v>
                </c:pt>
                <c:pt idx="3158">
                  <c:v>0.98411947488784801</c:v>
                </c:pt>
                <c:pt idx="3159">
                  <c:v>0.98651504516601596</c:v>
                </c:pt>
                <c:pt idx="3160">
                  <c:v>0.99272763729095503</c:v>
                </c:pt>
                <c:pt idx="3161">
                  <c:v>0.99502891302108798</c:v>
                </c:pt>
                <c:pt idx="3162">
                  <c:v>0.99111306667327903</c:v>
                </c:pt>
                <c:pt idx="3163">
                  <c:v>0.99331510066986095</c:v>
                </c:pt>
                <c:pt idx="3164">
                  <c:v>0.99943649768829301</c:v>
                </c:pt>
                <c:pt idx="3165">
                  <c:v>0.99545216560363803</c:v>
                </c:pt>
                <c:pt idx="3166">
                  <c:v>0.99752414226532005</c:v>
                </c:pt>
                <c:pt idx="3167">
                  <c:v>1.0035827159881501</c:v>
                </c:pt>
                <c:pt idx="3168">
                  <c:v>1.0096412897109901</c:v>
                </c:pt>
                <c:pt idx="3169">
                  <c:v>1.0115835666656401</c:v>
                </c:pt>
                <c:pt idx="3170">
                  <c:v>1.0176090002059901</c:v>
                </c:pt>
                <c:pt idx="3171">
                  <c:v>1.0194517374038701</c:v>
                </c:pt>
                <c:pt idx="3172">
                  <c:v>1.0254423618316599</c:v>
                </c:pt>
                <c:pt idx="3173">
                  <c:v>1.0314307212829501</c:v>
                </c:pt>
                <c:pt idx="3174">
                  <c:v>1.0271844863891599</c:v>
                </c:pt>
                <c:pt idx="3175">
                  <c:v>1.0331385135650599</c:v>
                </c:pt>
                <c:pt idx="3176">
                  <c:v>1.03477871417999</c:v>
                </c:pt>
                <c:pt idx="3177">
                  <c:v>1.04069447517395</c:v>
                </c:pt>
                <c:pt idx="3178">
                  <c:v>1.04223155975341</c:v>
                </c:pt>
                <c:pt idx="3179">
                  <c:v>1.04810774326324</c:v>
                </c:pt>
                <c:pt idx="3180">
                  <c:v>1.0539790391921999</c:v>
                </c:pt>
                <c:pt idx="3181">
                  <c:v>1.0553753376007</c:v>
                </c:pt>
                <c:pt idx="3182">
                  <c:v>1.0612045526504501</c:v>
                </c:pt>
                <c:pt idx="3183">
                  <c:v>1.06249475479126</c:v>
                </c:pt>
                <c:pt idx="3184">
                  <c:v>1.06249475479126</c:v>
                </c:pt>
                <c:pt idx="3185">
                  <c:v>1.06371557712554</c:v>
                </c:pt>
                <c:pt idx="3186">
                  <c:v>1.06946337223053</c:v>
                </c:pt>
                <c:pt idx="3187">
                  <c:v>1.0752037763595499</c:v>
                </c:pt>
                <c:pt idx="3188">
                  <c:v>1.07627868652343</c:v>
                </c:pt>
                <c:pt idx="3189">
                  <c:v>1.0819723606109599</c:v>
                </c:pt>
                <c:pt idx="3190">
                  <c:v>1.0829381942748999</c:v>
                </c:pt>
                <c:pt idx="3191">
                  <c:v>1.08858406543731</c:v>
                </c:pt>
                <c:pt idx="3192">
                  <c:v>1.089439868927</c:v>
                </c:pt>
                <c:pt idx="3193">
                  <c:v>1.09503614902496</c:v>
                </c:pt>
                <c:pt idx="3194">
                  <c:v>1.1006222963333101</c:v>
                </c:pt>
                <c:pt idx="3195">
                  <c:v>1.09578108787536</c:v>
                </c:pt>
                <c:pt idx="3196">
                  <c:v>1.1013265848159699</c:v>
                </c:pt>
                <c:pt idx="3197">
                  <c:v>1.1019597053527801</c:v>
                </c:pt>
                <c:pt idx="3198">
                  <c:v>1.1074529886245701</c:v>
                </c:pt>
                <c:pt idx="3199">
                  <c:v>1.1129347085952701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D3F-4747-8CFF-BDB3C3F845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73756032"/>
        <c:axId val="1373754368"/>
      </c:scatterChart>
      <c:valAx>
        <c:axId val="1676033728"/>
        <c:scaling>
          <c:orientation val="minMax"/>
          <c:max val="3600"/>
          <c:min val="0"/>
        </c:scaling>
        <c:delete val="0"/>
        <c:axPos val="b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0400"/>
        <c:crosses val="autoZero"/>
        <c:crossBetween val="midCat"/>
      </c:valAx>
      <c:valAx>
        <c:axId val="1676030400"/>
        <c:scaling>
          <c:orientation val="minMax"/>
          <c:min val="0"/>
        </c:scaling>
        <c:delete val="0"/>
        <c:axPos val="l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3728"/>
        <c:crosses val="autoZero"/>
        <c:crossBetween val="midCat"/>
      </c:valAx>
      <c:valAx>
        <c:axId val="1373754368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373756032"/>
        <c:crosses val="max"/>
        <c:crossBetween val="midCat"/>
      </c:valAx>
      <c:valAx>
        <c:axId val="137375603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3737543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atin typeface="LM Roman 10" panose="00000500000000000000" pitchFamily="50" charset="0"/>
        </a:defRPr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tx1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019A-4315-B694-72FC94109434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98437017-7670-4709-A1A8-DBEC943BCA2C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019A-4315-B694-72FC94109434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692E30AE-AF17-4B89-9E8D-4491ACBC972A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019A-4315-B694-72FC94109434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2373292A-08D4-4D7A-858C-D7B3DD139CE6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019A-4315-B694-72FC94109434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72A3C3BA-A888-46CD-BA70-F6AD2E8F0967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019A-4315-B694-72FC94109434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3C73D9F8-11BC-4BD1-92A5-A768EEBBD6F3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019A-4315-B694-72FC94109434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09F5CFA2-120B-4229-9A2B-94FABAF8D47F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019A-4315-B694-72FC94109434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48815CD4-1626-4C84-BCA7-6CA1AB569D5F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019A-4315-B694-72FC94109434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CC0E7696-04B8-4C98-8E6A-1C295649B8B4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019A-4315-B694-72FC94109434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A70392F7-8570-4260-A945-E5694A275346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019A-4315-B694-72FC94109434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367C4194-3D18-4C2E-B889-65410A4CA363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019A-4315-B694-72FC94109434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D2BCD6E5-2E18-4223-91F9-0A4EE48AE0B0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019A-4315-B694-72FC94109434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2D7B1BC7-193F-4AE6-AF68-807CDD1055E7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019A-4315-B694-72FC94109434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5FB14054-68CB-40DA-B9E9-920EFF64D497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0-019A-4315-B694-72FC94109434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C806B27B-526D-4D49-AE39-C0A0D8CDDD39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1-019A-4315-B694-72FC94109434}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570F63DA-55E7-4046-9B92-0D30E440F431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2-019A-4315-B694-72FC94109434}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CE314080-A27F-4C53-A479-E00B40D53765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3-019A-4315-B694-72FC9410943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M Roman 10" panose="00000500000000000000" pitchFamily="50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xVal>
            <c:numRef>
              <c:f>W_analysis!$B$2:$B$18</c:f>
              <c:numCache>
                <c:formatCode>0</c:formatCode>
                <c:ptCount val="17"/>
                <c:pt idx="0">
                  <c:v>200</c:v>
                </c:pt>
                <c:pt idx="1">
                  <c:v>400</c:v>
                </c:pt>
                <c:pt idx="2">
                  <c:v>600</c:v>
                </c:pt>
                <c:pt idx="3">
                  <c:v>800</c:v>
                </c:pt>
                <c:pt idx="4">
                  <c:v>1000</c:v>
                </c:pt>
                <c:pt idx="5">
                  <c:v>1200</c:v>
                </c:pt>
                <c:pt idx="6">
                  <c:v>1400</c:v>
                </c:pt>
                <c:pt idx="7">
                  <c:v>1600</c:v>
                </c:pt>
                <c:pt idx="8">
                  <c:v>1800</c:v>
                </c:pt>
                <c:pt idx="9">
                  <c:v>2000</c:v>
                </c:pt>
                <c:pt idx="10">
                  <c:v>2200</c:v>
                </c:pt>
                <c:pt idx="11">
                  <c:v>2400</c:v>
                </c:pt>
                <c:pt idx="12">
                  <c:v>2600</c:v>
                </c:pt>
                <c:pt idx="13">
                  <c:v>2800</c:v>
                </c:pt>
                <c:pt idx="14">
                  <c:v>3000</c:v>
                </c:pt>
                <c:pt idx="15">
                  <c:v>3200</c:v>
                </c:pt>
                <c:pt idx="16">
                  <c:v>3400</c:v>
                </c:pt>
              </c:numCache>
            </c:numRef>
          </c:xVal>
          <c:yVal>
            <c:numRef>
              <c:f>W_analysis!$G$2:$G$18</c:f>
              <c:numCache>
                <c:formatCode>0</c:formatCode>
                <c:ptCount val="17"/>
                <c:pt idx="0">
                  <c:v>#N/A</c:v>
                </c:pt>
                <c:pt idx="1">
                  <c:v>30</c:v>
                </c:pt>
                <c:pt idx="2">
                  <c:v>20.75</c:v>
                </c:pt>
                <c:pt idx="3">
                  <c:v>22.75</c:v>
                </c:pt>
                <c:pt idx="4">
                  <c:v>23.6666666666666</c:v>
                </c:pt>
                <c:pt idx="5">
                  <c:v>20.5</c:v>
                </c:pt>
                <c:pt idx="6">
                  <c:v>25</c:v>
                </c:pt>
                <c:pt idx="7">
                  <c:v>22.5</c:v>
                </c:pt>
                <c:pt idx="8">
                  <c:v>19.25</c:v>
                </c:pt>
                <c:pt idx="9">
                  <c:v>18</c:v>
                </c:pt>
                <c:pt idx="10">
                  <c:v>12.75</c:v>
                </c:pt>
                <c:pt idx="11">
                  <c:v>12.5</c:v>
                </c:pt>
                <c:pt idx="12">
                  <c:v>16.25</c:v>
                </c:pt>
                <c:pt idx="13">
                  <c:v>16</c:v>
                </c:pt>
                <c:pt idx="14">
                  <c:v>30</c:v>
                </c:pt>
                <c:pt idx="15">
                  <c:v>23</c:v>
                </c:pt>
                <c:pt idx="16">
                  <c:v>21.5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W_analysis!$A$2:$A$18</c15:f>
                <c15:dlblRangeCache>
                  <c:ptCount val="17"/>
                  <c:pt idx="0">
                    <c:v>0</c:v>
                  </c:pt>
                  <c:pt idx="1">
                    <c:v>1</c:v>
                  </c:pt>
                  <c:pt idx="2">
                    <c:v>2</c:v>
                  </c:pt>
                  <c:pt idx="3">
                    <c:v>3</c:v>
                  </c:pt>
                  <c:pt idx="4">
                    <c:v>4</c:v>
                  </c:pt>
                  <c:pt idx="5">
                    <c:v>5</c:v>
                  </c:pt>
                  <c:pt idx="6">
                    <c:v>6</c:v>
                  </c:pt>
                  <c:pt idx="7">
                    <c:v>7</c:v>
                  </c:pt>
                  <c:pt idx="8">
                    <c:v>8</c:v>
                  </c:pt>
                  <c:pt idx="9">
                    <c:v>9</c:v>
                  </c:pt>
                  <c:pt idx="10">
                    <c:v>10</c:v>
                  </c:pt>
                  <c:pt idx="11">
                    <c:v>11</c:v>
                  </c:pt>
                  <c:pt idx="12">
                    <c:v>12</c:v>
                  </c:pt>
                  <c:pt idx="13">
                    <c:v>13</c:v>
                  </c:pt>
                  <c:pt idx="14">
                    <c:v>14</c:v>
                  </c:pt>
                  <c:pt idx="15">
                    <c:v>15</c:v>
                  </c:pt>
                  <c:pt idx="16">
                    <c:v>16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019A-4315-B694-72FC9410943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676033728"/>
        <c:axId val="1676030400"/>
      </c:scatterChart>
      <c:scatterChart>
        <c:scatterStyle val="lineMarker"/>
        <c:varyColors val="0"/>
        <c:ser>
          <c:idx val="3"/>
          <c:order val="1"/>
          <c:spPr>
            <a:ln w="635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W_analysis!$U$2:$U$6873</c:f>
              <c:numCache>
                <c:formatCode>General</c:formatCode>
                <c:ptCount val="6872"/>
                <c:pt idx="0">
                  <c:v>200</c:v>
                </c:pt>
                <c:pt idx="1">
                  <c:v>201</c:v>
                </c:pt>
                <c:pt idx="2">
                  <c:v>202</c:v>
                </c:pt>
                <c:pt idx="3">
                  <c:v>203</c:v>
                </c:pt>
                <c:pt idx="4">
                  <c:v>204</c:v>
                </c:pt>
                <c:pt idx="5">
                  <c:v>205</c:v>
                </c:pt>
                <c:pt idx="6">
                  <c:v>206</c:v>
                </c:pt>
                <c:pt idx="7">
                  <c:v>207</c:v>
                </c:pt>
                <c:pt idx="8">
                  <c:v>208</c:v>
                </c:pt>
                <c:pt idx="9">
                  <c:v>209</c:v>
                </c:pt>
                <c:pt idx="10">
                  <c:v>210</c:v>
                </c:pt>
                <c:pt idx="11">
                  <c:v>211</c:v>
                </c:pt>
                <c:pt idx="12">
                  <c:v>212</c:v>
                </c:pt>
                <c:pt idx="13">
                  <c:v>213</c:v>
                </c:pt>
                <c:pt idx="14">
                  <c:v>214</c:v>
                </c:pt>
                <c:pt idx="15">
                  <c:v>215</c:v>
                </c:pt>
                <c:pt idx="16">
                  <c:v>216</c:v>
                </c:pt>
                <c:pt idx="17">
                  <c:v>217</c:v>
                </c:pt>
                <c:pt idx="18">
                  <c:v>218</c:v>
                </c:pt>
                <c:pt idx="19">
                  <c:v>219</c:v>
                </c:pt>
                <c:pt idx="20">
                  <c:v>220</c:v>
                </c:pt>
                <c:pt idx="21">
                  <c:v>221</c:v>
                </c:pt>
                <c:pt idx="22">
                  <c:v>222</c:v>
                </c:pt>
                <c:pt idx="23">
                  <c:v>223</c:v>
                </c:pt>
                <c:pt idx="24">
                  <c:v>224</c:v>
                </c:pt>
                <c:pt idx="25">
                  <c:v>225</c:v>
                </c:pt>
                <c:pt idx="26">
                  <c:v>226</c:v>
                </c:pt>
                <c:pt idx="27">
                  <c:v>227</c:v>
                </c:pt>
                <c:pt idx="28">
                  <c:v>228</c:v>
                </c:pt>
                <c:pt idx="29">
                  <c:v>229</c:v>
                </c:pt>
                <c:pt idx="30">
                  <c:v>230</c:v>
                </c:pt>
                <c:pt idx="31">
                  <c:v>231</c:v>
                </c:pt>
                <c:pt idx="32">
                  <c:v>232</c:v>
                </c:pt>
                <c:pt idx="33">
                  <c:v>233</c:v>
                </c:pt>
                <c:pt idx="34">
                  <c:v>234</c:v>
                </c:pt>
                <c:pt idx="35">
                  <c:v>235</c:v>
                </c:pt>
                <c:pt idx="36">
                  <c:v>236</c:v>
                </c:pt>
                <c:pt idx="37">
                  <c:v>237</c:v>
                </c:pt>
                <c:pt idx="38">
                  <c:v>238</c:v>
                </c:pt>
                <c:pt idx="39">
                  <c:v>239</c:v>
                </c:pt>
                <c:pt idx="40">
                  <c:v>240</c:v>
                </c:pt>
                <c:pt idx="41">
                  <c:v>241</c:v>
                </c:pt>
                <c:pt idx="42">
                  <c:v>242</c:v>
                </c:pt>
                <c:pt idx="43">
                  <c:v>243</c:v>
                </c:pt>
                <c:pt idx="44">
                  <c:v>244</c:v>
                </c:pt>
                <c:pt idx="45">
                  <c:v>245</c:v>
                </c:pt>
                <c:pt idx="46">
                  <c:v>246</c:v>
                </c:pt>
                <c:pt idx="47">
                  <c:v>247</c:v>
                </c:pt>
                <c:pt idx="48">
                  <c:v>248</c:v>
                </c:pt>
                <c:pt idx="49">
                  <c:v>249</c:v>
                </c:pt>
                <c:pt idx="50">
                  <c:v>250</c:v>
                </c:pt>
                <c:pt idx="51">
                  <c:v>251</c:v>
                </c:pt>
                <c:pt idx="52">
                  <c:v>252</c:v>
                </c:pt>
                <c:pt idx="53">
                  <c:v>253</c:v>
                </c:pt>
                <c:pt idx="54">
                  <c:v>254</c:v>
                </c:pt>
                <c:pt idx="55">
                  <c:v>255</c:v>
                </c:pt>
                <c:pt idx="56">
                  <c:v>256</c:v>
                </c:pt>
                <c:pt idx="57">
                  <c:v>257</c:v>
                </c:pt>
                <c:pt idx="58">
                  <c:v>258</c:v>
                </c:pt>
                <c:pt idx="59">
                  <c:v>259</c:v>
                </c:pt>
                <c:pt idx="60">
                  <c:v>260</c:v>
                </c:pt>
                <c:pt idx="61">
                  <c:v>261</c:v>
                </c:pt>
                <c:pt idx="62">
                  <c:v>262</c:v>
                </c:pt>
                <c:pt idx="63">
                  <c:v>263</c:v>
                </c:pt>
                <c:pt idx="64">
                  <c:v>264</c:v>
                </c:pt>
                <c:pt idx="65">
                  <c:v>265</c:v>
                </c:pt>
                <c:pt idx="66">
                  <c:v>266</c:v>
                </c:pt>
                <c:pt idx="67">
                  <c:v>267</c:v>
                </c:pt>
                <c:pt idx="68">
                  <c:v>268</c:v>
                </c:pt>
                <c:pt idx="69">
                  <c:v>269</c:v>
                </c:pt>
                <c:pt idx="70">
                  <c:v>270</c:v>
                </c:pt>
                <c:pt idx="71">
                  <c:v>271</c:v>
                </c:pt>
                <c:pt idx="72">
                  <c:v>272</c:v>
                </c:pt>
                <c:pt idx="73">
                  <c:v>273</c:v>
                </c:pt>
                <c:pt idx="74">
                  <c:v>274</c:v>
                </c:pt>
                <c:pt idx="75">
                  <c:v>275</c:v>
                </c:pt>
                <c:pt idx="76">
                  <c:v>276</c:v>
                </c:pt>
                <c:pt idx="77">
                  <c:v>277</c:v>
                </c:pt>
                <c:pt idx="78">
                  <c:v>278</c:v>
                </c:pt>
                <c:pt idx="79">
                  <c:v>279</c:v>
                </c:pt>
                <c:pt idx="80">
                  <c:v>280</c:v>
                </c:pt>
                <c:pt idx="81">
                  <c:v>281</c:v>
                </c:pt>
                <c:pt idx="82">
                  <c:v>282</c:v>
                </c:pt>
                <c:pt idx="83">
                  <c:v>283</c:v>
                </c:pt>
                <c:pt idx="84">
                  <c:v>284</c:v>
                </c:pt>
                <c:pt idx="85">
                  <c:v>285</c:v>
                </c:pt>
                <c:pt idx="86">
                  <c:v>286</c:v>
                </c:pt>
                <c:pt idx="87">
                  <c:v>287</c:v>
                </c:pt>
                <c:pt idx="88">
                  <c:v>288</c:v>
                </c:pt>
                <c:pt idx="89">
                  <c:v>289</c:v>
                </c:pt>
                <c:pt idx="90">
                  <c:v>290</c:v>
                </c:pt>
                <c:pt idx="91">
                  <c:v>291</c:v>
                </c:pt>
                <c:pt idx="92">
                  <c:v>292</c:v>
                </c:pt>
                <c:pt idx="93">
                  <c:v>293</c:v>
                </c:pt>
                <c:pt idx="94">
                  <c:v>294</c:v>
                </c:pt>
                <c:pt idx="95">
                  <c:v>295</c:v>
                </c:pt>
                <c:pt idx="96">
                  <c:v>296</c:v>
                </c:pt>
                <c:pt idx="97">
                  <c:v>297</c:v>
                </c:pt>
                <c:pt idx="98">
                  <c:v>298</c:v>
                </c:pt>
                <c:pt idx="99">
                  <c:v>299</c:v>
                </c:pt>
                <c:pt idx="100">
                  <c:v>300</c:v>
                </c:pt>
                <c:pt idx="101">
                  <c:v>301</c:v>
                </c:pt>
                <c:pt idx="102">
                  <c:v>302</c:v>
                </c:pt>
                <c:pt idx="103">
                  <c:v>303</c:v>
                </c:pt>
                <c:pt idx="104">
                  <c:v>304</c:v>
                </c:pt>
                <c:pt idx="105">
                  <c:v>305</c:v>
                </c:pt>
                <c:pt idx="106">
                  <c:v>306</c:v>
                </c:pt>
                <c:pt idx="107">
                  <c:v>307</c:v>
                </c:pt>
                <c:pt idx="108">
                  <c:v>308</c:v>
                </c:pt>
                <c:pt idx="109">
                  <c:v>309</c:v>
                </c:pt>
                <c:pt idx="110">
                  <c:v>310</c:v>
                </c:pt>
                <c:pt idx="111">
                  <c:v>311</c:v>
                </c:pt>
                <c:pt idx="112">
                  <c:v>312</c:v>
                </c:pt>
                <c:pt idx="113">
                  <c:v>313</c:v>
                </c:pt>
                <c:pt idx="114">
                  <c:v>314</c:v>
                </c:pt>
                <c:pt idx="115">
                  <c:v>315</c:v>
                </c:pt>
                <c:pt idx="116">
                  <c:v>316</c:v>
                </c:pt>
                <c:pt idx="117">
                  <c:v>317</c:v>
                </c:pt>
                <c:pt idx="118">
                  <c:v>318</c:v>
                </c:pt>
                <c:pt idx="119">
                  <c:v>319</c:v>
                </c:pt>
                <c:pt idx="120">
                  <c:v>320</c:v>
                </c:pt>
                <c:pt idx="121">
                  <c:v>321</c:v>
                </c:pt>
                <c:pt idx="122">
                  <c:v>322</c:v>
                </c:pt>
                <c:pt idx="123">
                  <c:v>323</c:v>
                </c:pt>
                <c:pt idx="124">
                  <c:v>324</c:v>
                </c:pt>
                <c:pt idx="125">
                  <c:v>325</c:v>
                </c:pt>
                <c:pt idx="126">
                  <c:v>326</c:v>
                </c:pt>
                <c:pt idx="127">
                  <c:v>327</c:v>
                </c:pt>
                <c:pt idx="128">
                  <c:v>328</c:v>
                </c:pt>
                <c:pt idx="129">
                  <c:v>329</c:v>
                </c:pt>
                <c:pt idx="130">
                  <c:v>330</c:v>
                </c:pt>
                <c:pt idx="131">
                  <c:v>331</c:v>
                </c:pt>
                <c:pt idx="132">
                  <c:v>332</c:v>
                </c:pt>
                <c:pt idx="133">
                  <c:v>333</c:v>
                </c:pt>
                <c:pt idx="134">
                  <c:v>334</c:v>
                </c:pt>
                <c:pt idx="135">
                  <c:v>335</c:v>
                </c:pt>
                <c:pt idx="136">
                  <c:v>336</c:v>
                </c:pt>
                <c:pt idx="137">
                  <c:v>337</c:v>
                </c:pt>
                <c:pt idx="138">
                  <c:v>338</c:v>
                </c:pt>
                <c:pt idx="139">
                  <c:v>339</c:v>
                </c:pt>
                <c:pt idx="140">
                  <c:v>340</c:v>
                </c:pt>
                <c:pt idx="141">
                  <c:v>341</c:v>
                </c:pt>
                <c:pt idx="142">
                  <c:v>342</c:v>
                </c:pt>
                <c:pt idx="143">
                  <c:v>343</c:v>
                </c:pt>
                <c:pt idx="144">
                  <c:v>344</c:v>
                </c:pt>
                <c:pt idx="145">
                  <c:v>345</c:v>
                </c:pt>
                <c:pt idx="146">
                  <c:v>346</c:v>
                </c:pt>
                <c:pt idx="147">
                  <c:v>347</c:v>
                </c:pt>
                <c:pt idx="148">
                  <c:v>348</c:v>
                </c:pt>
                <c:pt idx="149">
                  <c:v>349</c:v>
                </c:pt>
                <c:pt idx="150">
                  <c:v>350</c:v>
                </c:pt>
                <c:pt idx="151">
                  <c:v>351</c:v>
                </c:pt>
                <c:pt idx="152">
                  <c:v>352</c:v>
                </c:pt>
                <c:pt idx="153">
                  <c:v>353</c:v>
                </c:pt>
                <c:pt idx="154">
                  <c:v>354</c:v>
                </c:pt>
                <c:pt idx="155">
                  <c:v>355</c:v>
                </c:pt>
                <c:pt idx="156">
                  <c:v>356</c:v>
                </c:pt>
                <c:pt idx="157">
                  <c:v>357</c:v>
                </c:pt>
                <c:pt idx="158">
                  <c:v>358</c:v>
                </c:pt>
                <c:pt idx="159">
                  <c:v>359</c:v>
                </c:pt>
                <c:pt idx="160">
                  <c:v>360</c:v>
                </c:pt>
                <c:pt idx="161">
                  <c:v>361</c:v>
                </c:pt>
                <c:pt idx="162">
                  <c:v>362</c:v>
                </c:pt>
                <c:pt idx="163">
                  <c:v>363</c:v>
                </c:pt>
                <c:pt idx="164">
                  <c:v>364</c:v>
                </c:pt>
                <c:pt idx="165">
                  <c:v>365</c:v>
                </c:pt>
                <c:pt idx="166">
                  <c:v>366</c:v>
                </c:pt>
                <c:pt idx="167">
                  <c:v>367</c:v>
                </c:pt>
                <c:pt idx="168">
                  <c:v>368</c:v>
                </c:pt>
                <c:pt idx="169">
                  <c:v>369</c:v>
                </c:pt>
                <c:pt idx="170">
                  <c:v>370</c:v>
                </c:pt>
                <c:pt idx="171">
                  <c:v>371</c:v>
                </c:pt>
                <c:pt idx="172">
                  <c:v>372</c:v>
                </c:pt>
                <c:pt idx="173">
                  <c:v>373</c:v>
                </c:pt>
                <c:pt idx="174">
                  <c:v>374</c:v>
                </c:pt>
                <c:pt idx="175">
                  <c:v>375</c:v>
                </c:pt>
                <c:pt idx="176">
                  <c:v>376</c:v>
                </c:pt>
                <c:pt idx="177">
                  <c:v>377</c:v>
                </c:pt>
                <c:pt idx="178">
                  <c:v>378</c:v>
                </c:pt>
                <c:pt idx="179">
                  <c:v>379</c:v>
                </c:pt>
                <c:pt idx="180">
                  <c:v>380</c:v>
                </c:pt>
                <c:pt idx="181">
                  <c:v>381</c:v>
                </c:pt>
                <c:pt idx="182">
                  <c:v>382</c:v>
                </c:pt>
                <c:pt idx="183">
                  <c:v>383</c:v>
                </c:pt>
                <c:pt idx="184">
                  <c:v>384</c:v>
                </c:pt>
                <c:pt idx="185">
                  <c:v>385</c:v>
                </c:pt>
                <c:pt idx="186">
                  <c:v>386</c:v>
                </c:pt>
                <c:pt idx="187">
                  <c:v>387</c:v>
                </c:pt>
                <c:pt idx="188">
                  <c:v>388</c:v>
                </c:pt>
                <c:pt idx="189">
                  <c:v>389</c:v>
                </c:pt>
                <c:pt idx="190">
                  <c:v>390</c:v>
                </c:pt>
                <c:pt idx="191">
                  <c:v>391</c:v>
                </c:pt>
                <c:pt idx="192">
                  <c:v>392</c:v>
                </c:pt>
                <c:pt idx="193">
                  <c:v>393</c:v>
                </c:pt>
                <c:pt idx="194">
                  <c:v>394</c:v>
                </c:pt>
                <c:pt idx="195">
                  <c:v>395</c:v>
                </c:pt>
                <c:pt idx="196">
                  <c:v>396</c:v>
                </c:pt>
                <c:pt idx="197">
                  <c:v>397</c:v>
                </c:pt>
                <c:pt idx="198">
                  <c:v>398</c:v>
                </c:pt>
                <c:pt idx="199">
                  <c:v>399</c:v>
                </c:pt>
                <c:pt idx="200">
                  <c:v>400</c:v>
                </c:pt>
                <c:pt idx="201">
                  <c:v>401</c:v>
                </c:pt>
                <c:pt idx="202">
                  <c:v>402</c:v>
                </c:pt>
                <c:pt idx="203">
                  <c:v>403</c:v>
                </c:pt>
                <c:pt idx="204">
                  <c:v>404</c:v>
                </c:pt>
                <c:pt idx="205">
                  <c:v>405</c:v>
                </c:pt>
                <c:pt idx="206">
                  <c:v>406</c:v>
                </c:pt>
                <c:pt idx="207">
                  <c:v>407</c:v>
                </c:pt>
                <c:pt idx="208">
                  <c:v>408</c:v>
                </c:pt>
                <c:pt idx="209">
                  <c:v>409</c:v>
                </c:pt>
                <c:pt idx="210">
                  <c:v>410</c:v>
                </c:pt>
                <c:pt idx="211">
                  <c:v>411</c:v>
                </c:pt>
                <c:pt idx="212">
                  <c:v>412</c:v>
                </c:pt>
                <c:pt idx="213">
                  <c:v>413</c:v>
                </c:pt>
                <c:pt idx="214">
                  <c:v>414</c:v>
                </c:pt>
                <c:pt idx="215">
                  <c:v>415</c:v>
                </c:pt>
                <c:pt idx="216">
                  <c:v>416</c:v>
                </c:pt>
                <c:pt idx="217">
                  <c:v>417</c:v>
                </c:pt>
                <c:pt idx="218">
                  <c:v>418</c:v>
                </c:pt>
                <c:pt idx="219">
                  <c:v>419</c:v>
                </c:pt>
                <c:pt idx="220">
                  <c:v>420</c:v>
                </c:pt>
                <c:pt idx="221">
                  <c:v>421</c:v>
                </c:pt>
                <c:pt idx="222">
                  <c:v>422</c:v>
                </c:pt>
                <c:pt idx="223">
                  <c:v>423</c:v>
                </c:pt>
                <c:pt idx="224">
                  <c:v>424</c:v>
                </c:pt>
                <c:pt idx="225">
                  <c:v>425</c:v>
                </c:pt>
                <c:pt idx="226">
                  <c:v>426</c:v>
                </c:pt>
                <c:pt idx="227">
                  <c:v>427</c:v>
                </c:pt>
                <c:pt idx="228">
                  <c:v>428</c:v>
                </c:pt>
                <c:pt idx="229">
                  <c:v>429</c:v>
                </c:pt>
                <c:pt idx="230">
                  <c:v>430</c:v>
                </c:pt>
                <c:pt idx="231">
                  <c:v>431</c:v>
                </c:pt>
                <c:pt idx="232">
                  <c:v>432</c:v>
                </c:pt>
                <c:pt idx="233">
                  <c:v>433</c:v>
                </c:pt>
                <c:pt idx="234">
                  <c:v>434</c:v>
                </c:pt>
                <c:pt idx="235">
                  <c:v>435</c:v>
                </c:pt>
                <c:pt idx="236">
                  <c:v>436</c:v>
                </c:pt>
                <c:pt idx="237">
                  <c:v>437</c:v>
                </c:pt>
                <c:pt idx="238">
                  <c:v>438</c:v>
                </c:pt>
                <c:pt idx="239">
                  <c:v>439</c:v>
                </c:pt>
                <c:pt idx="240">
                  <c:v>440</c:v>
                </c:pt>
                <c:pt idx="241">
                  <c:v>441</c:v>
                </c:pt>
                <c:pt idx="242">
                  <c:v>442</c:v>
                </c:pt>
                <c:pt idx="243">
                  <c:v>443</c:v>
                </c:pt>
                <c:pt idx="244">
                  <c:v>444</c:v>
                </c:pt>
                <c:pt idx="245">
                  <c:v>445</c:v>
                </c:pt>
                <c:pt idx="246">
                  <c:v>446</c:v>
                </c:pt>
                <c:pt idx="247">
                  <c:v>447</c:v>
                </c:pt>
                <c:pt idx="248">
                  <c:v>448</c:v>
                </c:pt>
                <c:pt idx="249">
                  <c:v>449</c:v>
                </c:pt>
                <c:pt idx="250">
                  <c:v>450</c:v>
                </c:pt>
                <c:pt idx="251">
                  <c:v>451</c:v>
                </c:pt>
                <c:pt idx="252">
                  <c:v>452</c:v>
                </c:pt>
                <c:pt idx="253">
                  <c:v>453</c:v>
                </c:pt>
                <c:pt idx="254">
                  <c:v>454</c:v>
                </c:pt>
                <c:pt idx="255">
                  <c:v>455</c:v>
                </c:pt>
                <c:pt idx="256">
                  <c:v>456</c:v>
                </c:pt>
                <c:pt idx="257">
                  <c:v>457</c:v>
                </c:pt>
                <c:pt idx="258">
                  <c:v>458</c:v>
                </c:pt>
                <c:pt idx="259">
                  <c:v>459</c:v>
                </c:pt>
                <c:pt idx="260">
                  <c:v>460</c:v>
                </c:pt>
                <c:pt idx="261">
                  <c:v>461</c:v>
                </c:pt>
                <c:pt idx="262">
                  <c:v>462</c:v>
                </c:pt>
                <c:pt idx="263">
                  <c:v>463</c:v>
                </c:pt>
                <c:pt idx="264">
                  <c:v>464</c:v>
                </c:pt>
                <c:pt idx="265">
                  <c:v>465</c:v>
                </c:pt>
                <c:pt idx="266">
                  <c:v>466</c:v>
                </c:pt>
                <c:pt idx="267">
                  <c:v>467</c:v>
                </c:pt>
                <c:pt idx="268">
                  <c:v>468</c:v>
                </c:pt>
                <c:pt idx="269">
                  <c:v>469</c:v>
                </c:pt>
                <c:pt idx="270">
                  <c:v>470</c:v>
                </c:pt>
                <c:pt idx="271">
                  <c:v>471</c:v>
                </c:pt>
                <c:pt idx="272">
                  <c:v>472</c:v>
                </c:pt>
                <c:pt idx="273">
                  <c:v>473</c:v>
                </c:pt>
                <c:pt idx="274">
                  <c:v>474</c:v>
                </c:pt>
                <c:pt idx="275">
                  <c:v>475</c:v>
                </c:pt>
                <c:pt idx="276">
                  <c:v>476</c:v>
                </c:pt>
                <c:pt idx="277">
                  <c:v>477</c:v>
                </c:pt>
                <c:pt idx="278">
                  <c:v>478</c:v>
                </c:pt>
                <c:pt idx="279">
                  <c:v>479</c:v>
                </c:pt>
                <c:pt idx="280">
                  <c:v>480</c:v>
                </c:pt>
                <c:pt idx="281">
                  <c:v>481</c:v>
                </c:pt>
                <c:pt idx="282">
                  <c:v>482</c:v>
                </c:pt>
                <c:pt idx="283">
                  <c:v>483</c:v>
                </c:pt>
                <c:pt idx="284">
                  <c:v>484</c:v>
                </c:pt>
                <c:pt idx="285">
                  <c:v>485</c:v>
                </c:pt>
                <c:pt idx="286">
                  <c:v>486</c:v>
                </c:pt>
                <c:pt idx="287">
                  <c:v>487</c:v>
                </c:pt>
                <c:pt idx="288">
                  <c:v>488</c:v>
                </c:pt>
                <c:pt idx="289">
                  <c:v>489</c:v>
                </c:pt>
                <c:pt idx="290">
                  <c:v>490</c:v>
                </c:pt>
                <c:pt idx="291">
                  <c:v>491</c:v>
                </c:pt>
                <c:pt idx="292">
                  <c:v>492</c:v>
                </c:pt>
                <c:pt idx="293">
                  <c:v>493</c:v>
                </c:pt>
                <c:pt idx="294">
                  <c:v>494</c:v>
                </c:pt>
                <c:pt idx="295">
                  <c:v>495</c:v>
                </c:pt>
                <c:pt idx="296">
                  <c:v>496</c:v>
                </c:pt>
                <c:pt idx="297">
                  <c:v>497</c:v>
                </c:pt>
                <c:pt idx="298">
                  <c:v>498</c:v>
                </c:pt>
                <c:pt idx="299">
                  <c:v>499</c:v>
                </c:pt>
                <c:pt idx="300">
                  <c:v>500</c:v>
                </c:pt>
                <c:pt idx="301">
                  <c:v>501</c:v>
                </c:pt>
                <c:pt idx="302">
                  <c:v>502</c:v>
                </c:pt>
                <c:pt idx="303">
                  <c:v>503</c:v>
                </c:pt>
                <c:pt idx="304">
                  <c:v>504</c:v>
                </c:pt>
                <c:pt idx="305">
                  <c:v>505</c:v>
                </c:pt>
                <c:pt idx="306">
                  <c:v>506</c:v>
                </c:pt>
                <c:pt idx="307">
                  <c:v>507</c:v>
                </c:pt>
                <c:pt idx="308">
                  <c:v>508</c:v>
                </c:pt>
                <c:pt idx="309">
                  <c:v>509</c:v>
                </c:pt>
                <c:pt idx="310">
                  <c:v>510</c:v>
                </c:pt>
                <c:pt idx="311">
                  <c:v>511</c:v>
                </c:pt>
                <c:pt idx="312">
                  <c:v>512</c:v>
                </c:pt>
                <c:pt idx="313">
                  <c:v>513</c:v>
                </c:pt>
                <c:pt idx="314">
                  <c:v>514</c:v>
                </c:pt>
                <c:pt idx="315">
                  <c:v>515</c:v>
                </c:pt>
                <c:pt idx="316">
                  <c:v>516</c:v>
                </c:pt>
                <c:pt idx="317">
                  <c:v>517</c:v>
                </c:pt>
                <c:pt idx="318">
                  <c:v>518</c:v>
                </c:pt>
                <c:pt idx="319">
                  <c:v>519</c:v>
                </c:pt>
                <c:pt idx="320">
                  <c:v>520</c:v>
                </c:pt>
                <c:pt idx="321">
                  <c:v>521</c:v>
                </c:pt>
                <c:pt idx="322">
                  <c:v>522</c:v>
                </c:pt>
                <c:pt idx="323">
                  <c:v>523</c:v>
                </c:pt>
                <c:pt idx="324">
                  <c:v>524</c:v>
                </c:pt>
                <c:pt idx="325">
                  <c:v>525</c:v>
                </c:pt>
                <c:pt idx="326">
                  <c:v>526</c:v>
                </c:pt>
                <c:pt idx="327">
                  <c:v>527</c:v>
                </c:pt>
                <c:pt idx="328">
                  <c:v>528</c:v>
                </c:pt>
                <c:pt idx="329">
                  <c:v>529</c:v>
                </c:pt>
                <c:pt idx="330">
                  <c:v>530</c:v>
                </c:pt>
                <c:pt idx="331">
                  <c:v>531</c:v>
                </c:pt>
                <c:pt idx="332">
                  <c:v>532</c:v>
                </c:pt>
                <c:pt idx="333">
                  <c:v>533</c:v>
                </c:pt>
                <c:pt idx="334">
                  <c:v>534</c:v>
                </c:pt>
                <c:pt idx="335">
                  <c:v>535</c:v>
                </c:pt>
                <c:pt idx="336">
                  <c:v>536</c:v>
                </c:pt>
                <c:pt idx="337">
                  <c:v>537</c:v>
                </c:pt>
                <c:pt idx="338">
                  <c:v>538</c:v>
                </c:pt>
                <c:pt idx="339">
                  <c:v>539</c:v>
                </c:pt>
                <c:pt idx="340">
                  <c:v>540</c:v>
                </c:pt>
                <c:pt idx="341">
                  <c:v>541</c:v>
                </c:pt>
                <c:pt idx="342">
                  <c:v>542</c:v>
                </c:pt>
                <c:pt idx="343">
                  <c:v>543</c:v>
                </c:pt>
                <c:pt idx="344">
                  <c:v>544</c:v>
                </c:pt>
                <c:pt idx="345">
                  <c:v>545</c:v>
                </c:pt>
                <c:pt idx="346">
                  <c:v>546</c:v>
                </c:pt>
                <c:pt idx="347">
                  <c:v>547</c:v>
                </c:pt>
                <c:pt idx="348">
                  <c:v>548</c:v>
                </c:pt>
                <c:pt idx="349">
                  <c:v>549</c:v>
                </c:pt>
                <c:pt idx="350">
                  <c:v>550</c:v>
                </c:pt>
                <c:pt idx="351">
                  <c:v>551</c:v>
                </c:pt>
                <c:pt idx="352">
                  <c:v>552</c:v>
                </c:pt>
                <c:pt idx="353">
                  <c:v>553</c:v>
                </c:pt>
                <c:pt idx="354">
                  <c:v>554</c:v>
                </c:pt>
                <c:pt idx="355">
                  <c:v>555</c:v>
                </c:pt>
                <c:pt idx="356">
                  <c:v>556</c:v>
                </c:pt>
                <c:pt idx="357">
                  <c:v>557</c:v>
                </c:pt>
                <c:pt idx="358">
                  <c:v>558</c:v>
                </c:pt>
                <c:pt idx="359">
                  <c:v>559</c:v>
                </c:pt>
                <c:pt idx="360">
                  <c:v>560</c:v>
                </c:pt>
                <c:pt idx="361">
                  <c:v>561</c:v>
                </c:pt>
                <c:pt idx="362">
                  <c:v>562</c:v>
                </c:pt>
                <c:pt idx="363">
                  <c:v>563</c:v>
                </c:pt>
                <c:pt idx="364">
                  <c:v>564</c:v>
                </c:pt>
                <c:pt idx="365">
                  <c:v>565</c:v>
                </c:pt>
                <c:pt idx="366">
                  <c:v>566</c:v>
                </c:pt>
                <c:pt idx="367">
                  <c:v>567</c:v>
                </c:pt>
                <c:pt idx="368">
                  <c:v>568</c:v>
                </c:pt>
                <c:pt idx="369">
                  <c:v>569</c:v>
                </c:pt>
                <c:pt idx="370">
                  <c:v>570</c:v>
                </c:pt>
                <c:pt idx="371">
                  <c:v>571</c:v>
                </c:pt>
                <c:pt idx="372">
                  <c:v>572</c:v>
                </c:pt>
                <c:pt idx="373">
                  <c:v>573</c:v>
                </c:pt>
                <c:pt idx="374">
                  <c:v>574</c:v>
                </c:pt>
                <c:pt idx="375">
                  <c:v>575</c:v>
                </c:pt>
                <c:pt idx="376">
                  <c:v>576</c:v>
                </c:pt>
                <c:pt idx="377">
                  <c:v>577</c:v>
                </c:pt>
                <c:pt idx="378">
                  <c:v>578</c:v>
                </c:pt>
                <c:pt idx="379">
                  <c:v>579</c:v>
                </c:pt>
                <c:pt idx="380">
                  <c:v>580</c:v>
                </c:pt>
                <c:pt idx="381">
                  <c:v>581</c:v>
                </c:pt>
                <c:pt idx="382">
                  <c:v>582</c:v>
                </c:pt>
                <c:pt idx="383">
                  <c:v>583</c:v>
                </c:pt>
                <c:pt idx="384">
                  <c:v>584</c:v>
                </c:pt>
                <c:pt idx="385">
                  <c:v>585</c:v>
                </c:pt>
                <c:pt idx="386">
                  <c:v>586</c:v>
                </c:pt>
                <c:pt idx="387">
                  <c:v>587</c:v>
                </c:pt>
                <c:pt idx="388">
                  <c:v>588</c:v>
                </c:pt>
                <c:pt idx="389">
                  <c:v>589</c:v>
                </c:pt>
                <c:pt idx="390">
                  <c:v>590</c:v>
                </c:pt>
                <c:pt idx="391">
                  <c:v>591</c:v>
                </c:pt>
                <c:pt idx="392">
                  <c:v>592</c:v>
                </c:pt>
                <c:pt idx="393">
                  <c:v>593</c:v>
                </c:pt>
                <c:pt idx="394">
                  <c:v>594</c:v>
                </c:pt>
                <c:pt idx="395">
                  <c:v>595</c:v>
                </c:pt>
                <c:pt idx="396">
                  <c:v>596</c:v>
                </c:pt>
                <c:pt idx="397">
                  <c:v>597</c:v>
                </c:pt>
                <c:pt idx="398">
                  <c:v>598</c:v>
                </c:pt>
                <c:pt idx="399">
                  <c:v>599</c:v>
                </c:pt>
                <c:pt idx="400">
                  <c:v>600</c:v>
                </c:pt>
                <c:pt idx="401">
                  <c:v>601</c:v>
                </c:pt>
                <c:pt idx="402">
                  <c:v>602</c:v>
                </c:pt>
                <c:pt idx="403">
                  <c:v>603</c:v>
                </c:pt>
                <c:pt idx="404">
                  <c:v>604</c:v>
                </c:pt>
                <c:pt idx="405">
                  <c:v>605</c:v>
                </c:pt>
                <c:pt idx="406">
                  <c:v>606</c:v>
                </c:pt>
                <c:pt idx="407">
                  <c:v>607</c:v>
                </c:pt>
                <c:pt idx="408">
                  <c:v>608</c:v>
                </c:pt>
                <c:pt idx="409">
                  <c:v>609</c:v>
                </c:pt>
                <c:pt idx="410">
                  <c:v>610</c:v>
                </c:pt>
                <c:pt idx="411">
                  <c:v>611</c:v>
                </c:pt>
                <c:pt idx="412">
                  <c:v>612</c:v>
                </c:pt>
                <c:pt idx="413">
                  <c:v>613</c:v>
                </c:pt>
                <c:pt idx="414">
                  <c:v>614</c:v>
                </c:pt>
                <c:pt idx="415">
                  <c:v>615</c:v>
                </c:pt>
                <c:pt idx="416">
                  <c:v>616</c:v>
                </c:pt>
                <c:pt idx="417">
                  <c:v>617</c:v>
                </c:pt>
                <c:pt idx="418">
                  <c:v>618</c:v>
                </c:pt>
                <c:pt idx="419">
                  <c:v>619</c:v>
                </c:pt>
                <c:pt idx="420">
                  <c:v>620</c:v>
                </c:pt>
                <c:pt idx="421">
                  <c:v>621</c:v>
                </c:pt>
                <c:pt idx="422">
                  <c:v>622</c:v>
                </c:pt>
                <c:pt idx="423">
                  <c:v>623</c:v>
                </c:pt>
                <c:pt idx="424">
                  <c:v>624</c:v>
                </c:pt>
                <c:pt idx="425">
                  <c:v>625</c:v>
                </c:pt>
                <c:pt idx="426">
                  <c:v>626</c:v>
                </c:pt>
                <c:pt idx="427">
                  <c:v>627</c:v>
                </c:pt>
                <c:pt idx="428">
                  <c:v>628</c:v>
                </c:pt>
                <c:pt idx="429">
                  <c:v>629</c:v>
                </c:pt>
                <c:pt idx="430">
                  <c:v>630</c:v>
                </c:pt>
                <c:pt idx="431">
                  <c:v>631</c:v>
                </c:pt>
                <c:pt idx="432">
                  <c:v>632</c:v>
                </c:pt>
                <c:pt idx="433">
                  <c:v>633</c:v>
                </c:pt>
                <c:pt idx="434">
                  <c:v>634</c:v>
                </c:pt>
                <c:pt idx="435">
                  <c:v>635</c:v>
                </c:pt>
                <c:pt idx="436">
                  <c:v>636</c:v>
                </c:pt>
                <c:pt idx="437">
                  <c:v>637</c:v>
                </c:pt>
                <c:pt idx="438">
                  <c:v>638</c:v>
                </c:pt>
                <c:pt idx="439">
                  <c:v>639</c:v>
                </c:pt>
                <c:pt idx="440">
                  <c:v>640</c:v>
                </c:pt>
                <c:pt idx="441">
                  <c:v>641</c:v>
                </c:pt>
                <c:pt idx="442">
                  <c:v>642</c:v>
                </c:pt>
                <c:pt idx="443">
                  <c:v>643</c:v>
                </c:pt>
                <c:pt idx="444">
                  <c:v>644</c:v>
                </c:pt>
                <c:pt idx="445">
                  <c:v>645</c:v>
                </c:pt>
                <c:pt idx="446">
                  <c:v>646</c:v>
                </c:pt>
                <c:pt idx="447">
                  <c:v>647</c:v>
                </c:pt>
                <c:pt idx="448">
                  <c:v>648</c:v>
                </c:pt>
                <c:pt idx="449">
                  <c:v>649</c:v>
                </c:pt>
                <c:pt idx="450">
                  <c:v>650</c:v>
                </c:pt>
                <c:pt idx="451">
                  <c:v>651</c:v>
                </c:pt>
                <c:pt idx="452">
                  <c:v>652</c:v>
                </c:pt>
                <c:pt idx="453">
                  <c:v>653</c:v>
                </c:pt>
                <c:pt idx="454">
                  <c:v>654</c:v>
                </c:pt>
                <c:pt idx="455">
                  <c:v>655</c:v>
                </c:pt>
                <c:pt idx="456">
                  <c:v>656</c:v>
                </c:pt>
                <c:pt idx="457">
                  <c:v>657</c:v>
                </c:pt>
                <c:pt idx="458">
                  <c:v>658</c:v>
                </c:pt>
                <c:pt idx="459">
                  <c:v>659</c:v>
                </c:pt>
                <c:pt idx="460">
                  <c:v>660</c:v>
                </c:pt>
                <c:pt idx="461">
                  <c:v>661</c:v>
                </c:pt>
                <c:pt idx="462">
                  <c:v>662</c:v>
                </c:pt>
                <c:pt idx="463">
                  <c:v>663</c:v>
                </c:pt>
                <c:pt idx="464">
                  <c:v>664</c:v>
                </c:pt>
                <c:pt idx="465">
                  <c:v>665</c:v>
                </c:pt>
                <c:pt idx="466">
                  <c:v>666</c:v>
                </c:pt>
                <c:pt idx="467">
                  <c:v>667</c:v>
                </c:pt>
                <c:pt idx="468">
                  <c:v>668</c:v>
                </c:pt>
                <c:pt idx="469">
                  <c:v>669</c:v>
                </c:pt>
                <c:pt idx="470">
                  <c:v>670</c:v>
                </c:pt>
                <c:pt idx="471">
                  <c:v>671</c:v>
                </c:pt>
                <c:pt idx="472">
                  <c:v>672</c:v>
                </c:pt>
                <c:pt idx="473">
                  <c:v>673</c:v>
                </c:pt>
                <c:pt idx="474">
                  <c:v>674</c:v>
                </c:pt>
                <c:pt idx="475">
                  <c:v>675</c:v>
                </c:pt>
                <c:pt idx="476">
                  <c:v>676</c:v>
                </c:pt>
                <c:pt idx="477">
                  <c:v>677</c:v>
                </c:pt>
                <c:pt idx="478">
                  <c:v>678</c:v>
                </c:pt>
                <c:pt idx="479">
                  <c:v>679</c:v>
                </c:pt>
                <c:pt idx="480">
                  <c:v>680</c:v>
                </c:pt>
                <c:pt idx="481">
                  <c:v>681</c:v>
                </c:pt>
                <c:pt idx="482">
                  <c:v>682</c:v>
                </c:pt>
                <c:pt idx="483">
                  <c:v>683</c:v>
                </c:pt>
                <c:pt idx="484">
                  <c:v>684</c:v>
                </c:pt>
                <c:pt idx="485">
                  <c:v>685</c:v>
                </c:pt>
                <c:pt idx="486">
                  <c:v>686</c:v>
                </c:pt>
                <c:pt idx="487">
                  <c:v>687</c:v>
                </c:pt>
                <c:pt idx="488">
                  <c:v>688</c:v>
                </c:pt>
                <c:pt idx="489">
                  <c:v>689</c:v>
                </c:pt>
                <c:pt idx="490">
                  <c:v>690</c:v>
                </c:pt>
                <c:pt idx="491">
                  <c:v>691</c:v>
                </c:pt>
                <c:pt idx="492">
                  <c:v>692</c:v>
                </c:pt>
                <c:pt idx="493">
                  <c:v>693</c:v>
                </c:pt>
                <c:pt idx="494">
                  <c:v>694</c:v>
                </c:pt>
                <c:pt idx="495">
                  <c:v>695</c:v>
                </c:pt>
                <c:pt idx="496">
                  <c:v>696</c:v>
                </c:pt>
                <c:pt idx="497">
                  <c:v>697</c:v>
                </c:pt>
                <c:pt idx="498">
                  <c:v>698</c:v>
                </c:pt>
                <c:pt idx="499">
                  <c:v>699</c:v>
                </c:pt>
                <c:pt idx="500">
                  <c:v>700</c:v>
                </c:pt>
                <c:pt idx="501">
                  <c:v>701</c:v>
                </c:pt>
                <c:pt idx="502">
                  <c:v>702</c:v>
                </c:pt>
                <c:pt idx="503">
                  <c:v>703</c:v>
                </c:pt>
                <c:pt idx="504">
                  <c:v>704</c:v>
                </c:pt>
                <c:pt idx="505">
                  <c:v>705</c:v>
                </c:pt>
                <c:pt idx="506">
                  <c:v>706</c:v>
                </c:pt>
                <c:pt idx="507">
                  <c:v>707</c:v>
                </c:pt>
                <c:pt idx="508">
                  <c:v>708</c:v>
                </c:pt>
                <c:pt idx="509">
                  <c:v>709</c:v>
                </c:pt>
                <c:pt idx="510">
                  <c:v>710</c:v>
                </c:pt>
                <c:pt idx="511">
                  <c:v>711</c:v>
                </c:pt>
                <c:pt idx="512">
                  <c:v>712</c:v>
                </c:pt>
                <c:pt idx="513">
                  <c:v>713</c:v>
                </c:pt>
                <c:pt idx="514">
                  <c:v>714</c:v>
                </c:pt>
                <c:pt idx="515">
                  <c:v>715</c:v>
                </c:pt>
                <c:pt idx="516">
                  <c:v>716</c:v>
                </c:pt>
                <c:pt idx="517">
                  <c:v>717</c:v>
                </c:pt>
                <c:pt idx="518">
                  <c:v>718</c:v>
                </c:pt>
                <c:pt idx="519">
                  <c:v>719</c:v>
                </c:pt>
                <c:pt idx="520">
                  <c:v>720</c:v>
                </c:pt>
                <c:pt idx="521">
                  <c:v>721</c:v>
                </c:pt>
                <c:pt idx="522">
                  <c:v>722</c:v>
                </c:pt>
                <c:pt idx="523">
                  <c:v>723</c:v>
                </c:pt>
                <c:pt idx="524">
                  <c:v>724</c:v>
                </c:pt>
                <c:pt idx="525">
                  <c:v>725</c:v>
                </c:pt>
                <c:pt idx="526">
                  <c:v>726</c:v>
                </c:pt>
                <c:pt idx="527">
                  <c:v>727</c:v>
                </c:pt>
                <c:pt idx="528">
                  <c:v>728</c:v>
                </c:pt>
                <c:pt idx="529">
                  <c:v>729</c:v>
                </c:pt>
                <c:pt idx="530">
                  <c:v>730</c:v>
                </c:pt>
                <c:pt idx="531">
                  <c:v>731</c:v>
                </c:pt>
                <c:pt idx="532">
                  <c:v>732</c:v>
                </c:pt>
                <c:pt idx="533">
                  <c:v>733</c:v>
                </c:pt>
                <c:pt idx="534">
                  <c:v>734</c:v>
                </c:pt>
                <c:pt idx="535">
                  <c:v>735</c:v>
                </c:pt>
                <c:pt idx="536">
                  <c:v>736</c:v>
                </c:pt>
                <c:pt idx="537">
                  <c:v>737</c:v>
                </c:pt>
                <c:pt idx="538">
                  <c:v>738</c:v>
                </c:pt>
                <c:pt idx="539">
                  <c:v>739</c:v>
                </c:pt>
                <c:pt idx="540">
                  <c:v>740</c:v>
                </c:pt>
                <c:pt idx="541">
                  <c:v>741</c:v>
                </c:pt>
                <c:pt idx="542">
                  <c:v>742</c:v>
                </c:pt>
                <c:pt idx="543">
                  <c:v>743</c:v>
                </c:pt>
                <c:pt idx="544">
                  <c:v>744</c:v>
                </c:pt>
                <c:pt idx="545">
                  <c:v>745</c:v>
                </c:pt>
                <c:pt idx="546">
                  <c:v>746</c:v>
                </c:pt>
                <c:pt idx="547">
                  <c:v>747</c:v>
                </c:pt>
                <c:pt idx="548">
                  <c:v>748</c:v>
                </c:pt>
                <c:pt idx="549">
                  <c:v>749</c:v>
                </c:pt>
                <c:pt idx="550">
                  <c:v>750</c:v>
                </c:pt>
                <c:pt idx="551">
                  <c:v>751</c:v>
                </c:pt>
                <c:pt idx="552">
                  <c:v>752</c:v>
                </c:pt>
                <c:pt idx="553">
                  <c:v>753</c:v>
                </c:pt>
                <c:pt idx="554">
                  <c:v>754</c:v>
                </c:pt>
                <c:pt idx="555">
                  <c:v>755</c:v>
                </c:pt>
                <c:pt idx="556">
                  <c:v>756</c:v>
                </c:pt>
                <c:pt idx="557">
                  <c:v>757</c:v>
                </c:pt>
                <c:pt idx="558">
                  <c:v>758</c:v>
                </c:pt>
                <c:pt idx="559">
                  <c:v>759</c:v>
                </c:pt>
                <c:pt idx="560">
                  <c:v>760</c:v>
                </c:pt>
                <c:pt idx="561">
                  <c:v>761</c:v>
                </c:pt>
                <c:pt idx="562">
                  <c:v>762</c:v>
                </c:pt>
                <c:pt idx="563">
                  <c:v>763</c:v>
                </c:pt>
                <c:pt idx="564">
                  <c:v>764</c:v>
                </c:pt>
                <c:pt idx="565">
                  <c:v>765</c:v>
                </c:pt>
                <c:pt idx="566">
                  <c:v>766</c:v>
                </c:pt>
                <c:pt idx="567">
                  <c:v>767</c:v>
                </c:pt>
                <c:pt idx="568">
                  <c:v>768</c:v>
                </c:pt>
                <c:pt idx="569">
                  <c:v>769</c:v>
                </c:pt>
                <c:pt idx="570">
                  <c:v>770</c:v>
                </c:pt>
                <c:pt idx="571">
                  <c:v>771</c:v>
                </c:pt>
                <c:pt idx="572">
                  <c:v>772</c:v>
                </c:pt>
                <c:pt idx="573">
                  <c:v>773</c:v>
                </c:pt>
                <c:pt idx="574">
                  <c:v>774</c:v>
                </c:pt>
                <c:pt idx="575">
                  <c:v>775</c:v>
                </c:pt>
                <c:pt idx="576">
                  <c:v>776</c:v>
                </c:pt>
                <c:pt idx="577">
                  <c:v>777</c:v>
                </c:pt>
                <c:pt idx="578">
                  <c:v>778</c:v>
                </c:pt>
                <c:pt idx="579">
                  <c:v>779</c:v>
                </c:pt>
                <c:pt idx="580">
                  <c:v>780</c:v>
                </c:pt>
                <c:pt idx="581">
                  <c:v>781</c:v>
                </c:pt>
                <c:pt idx="582">
                  <c:v>782</c:v>
                </c:pt>
                <c:pt idx="583">
                  <c:v>783</c:v>
                </c:pt>
                <c:pt idx="584">
                  <c:v>784</c:v>
                </c:pt>
                <c:pt idx="585">
                  <c:v>785</c:v>
                </c:pt>
                <c:pt idx="586">
                  <c:v>786</c:v>
                </c:pt>
                <c:pt idx="587">
                  <c:v>787</c:v>
                </c:pt>
                <c:pt idx="588">
                  <c:v>788</c:v>
                </c:pt>
                <c:pt idx="589">
                  <c:v>789</c:v>
                </c:pt>
                <c:pt idx="590">
                  <c:v>790</c:v>
                </c:pt>
                <c:pt idx="591">
                  <c:v>791</c:v>
                </c:pt>
                <c:pt idx="592">
                  <c:v>792</c:v>
                </c:pt>
                <c:pt idx="593">
                  <c:v>793</c:v>
                </c:pt>
                <c:pt idx="594">
                  <c:v>794</c:v>
                </c:pt>
                <c:pt idx="595">
                  <c:v>795</c:v>
                </c:pt>
                <c:pt idx="596">
                  <c:v>796</c:v>
                </c:pt>
                <c:pt idx="597">
                  <c:v>797</c:v>
                </c:pt>
                <c:pt idx="598">
                  <c:v>798</c:v>
                </c:pt>
                <c:pt idx="599">
                  <c:v>799</c:v>
                </c:pt>
                <c:pt idx="600">
                  <c:v>800</c:v>
                </c:pt>
                <c:pt idx="601">
                  <c:v>801</c:v>
                </c:pt>
                <c:pt idx="602">
                  <c:v>802</c:v>
                </c:pt>
                <c:pt idx="603">
                  <c:v>803</c:v>
                </c:pt>
                <c:pt idx="604">
                  <c:v>804</c:v>
                </c:pt>
                <c:pt idx="605">
                  <c:v>805</c:v>
                </c:pt>
                <c:pt idx="606">
                  <c:v>806</c:v>
                </c:pt>
                <c:pt idx="607">
                  <c:v>807</c:v>
                </c:pt>
                <c:pt idx="608">
                  <c:v>808</c:v>
                </c:pt>
                <c:pt idx="609">
                  <c:v>809</c:v>
                </c:pt>
                <c:pt idx="610">
                  <c:v>810</c:v>
                </c:pt>
                <c:pt idx="611">
                  <c:v>811</c:v>
                </c:pt>
                <c:pt idx="612">
                  <c:v>812</c:v>
                </c:pt>
                <c:pt idx="613">
                  <c:v>813</c:v>
                </c:pt>
                <c:pt idx="614">
                  <c:v>814</c:v>
                </c:pt>
                <c:pt idx="615">
                  <c:v>815</c:v>
                </c:pt>
                <c:pt idx="616">
                  <c:v>816</c:v>
                </c:pt>
                <c:pt idx="617">
                  <c:v>817</c:v>
                </c:pt>
                <c:pt idx="618">
                  <c:v>818</c:v>
                </c:pt>
                <c:pt idx="619">
                  <c:v>819</c:v>
                </c:pt>
                <c:pt idx="620">
                  <c:v>820</c:v>
                </c:pt>
                <c:pt idx="621">
                  <c:v>821</c:v>
                </c:pt>
                <c:pt idx="622">
                  <c:v>822</c:v>
                </c:pt>
                <c:pt idx="623">
                  <c:v>823</c:v>
                </c:pt>
                <c:pt idx="624">
                  <c:v>824</c:v>
                </c:pt>
                <c:pt idx="625">
                  <c:v>825</c:v>
                </c:pt>
                <c:pt idx="626">
                  <c:v>826</c:v>
                </c:pt>
                <c:pt idx="627">
                  <c:v>827</c:v>
                </c:pt>
                <c:pt idx="628">
                  <c:v>828</c:v>
                </c:pt>
                <c:pt idx="629">
                  <c:v>829</c:v>
                </c:pt>
                <c:pt idx="630">
                  <c:v>830</c:v>
                </c:pt>
                <c:pt idx="631">
                  <c:v>831</c:v>
                </c:pt>
                <c:pt idx="632">
                  <c:v>832</c:v>
                </c:pt>
                <c:pt idx="633">
                  <c:v>833</c:v>
                </c:pt>
                <c:pt idx="634">
                  <c:v>834</c:v>
                </c:pt>
                <c:pt idx="635">
                  <c:v>835</c:v>
                </c:pt>
                <c:pt idx="636">
                  <c:v>836</c:v>
                </c:pt>
                <c:pt idx="637">
                  <c:v>837</c:v>
                </c:pt>
                <c:pt idx="638">
                  <c:v>838</c:v>
                </c:pt>
                <c:pt idx="639">
                  <c:v>839</c:v>
                </c:pt>
                <c:pt idx="640">
                  <c:v>840</c:v>
                </c:pt>
                <c:pt idx="641">
                  <c:v>841</c:v>
                </c:pt>
                <c:pt idx="642">
                  <c:v>842</c:v>
                </c:pt>
                <c:pt idx="643">
                  <c:v>843</c:v>
                </c:pt>
                <c:pt idx="644">
                  <c:v>844</c:v>
                </c:pt>
                <c:pt idx="645">
                  <c:v>845</c:v>
                </c:pt>
                <c:pt idx="646">
                  <c:v>846</c:v>
                </c:pt>
                <c:pt idx="647">
                  <c:v>847</c:v>
                </c:pt>
                <c:pt idx="648">
                  <c:v>848</c:v>
                </c:pt>
                <c:pt idx="649">
                  <c:v>849</c:v>
                </c:pt>
                <c:pt idx="650">
                  <c:v>850</c:v>
                </c:pt>
                <c:pt idx="651">
                  <c:v>851</c:v>
                </c:pt>
                <c:pt idx="652">
                  <c:v>852</c:v>
                </c:pt>
                <c:pt idx="653">
                  <c:v>853</c:v>
                </c:pt>
                <c:pt idx="654">
                  <c:v>854</c:v>
                </c:pt>
                <c:pt idx="655">
                  <c:v>855</c:v>
                </c:pt>
                <c:pt idx="656">
                  <c:v>856</c:v>
                </c:pt>
                <c:pt idx="657">
                  <c:v>857</c:v>
                </c:pt>
                <c:pt idx="658">
                  <c:v>858</c:v>
                </c:pt>
                <c:pt idx="659">
                  <c:v>859</c:v>
                </c:pt>
                <c:pt idx="660">
                  <c:v>860</c:v>
                </c:pt>
                <c:pt idx="661">
                  <c:v>861</c:v>
                </c:pt>
                <c:pt idx="662">
                  <c:v>862</c:v>
                </c:pt>
                <c:pt idx="663">
                  <c:v>863</c:v>
                </c:pt>
                <c:pt idx="664">
                  <c:v>864</c:v>
                </c:pt>
                <c:pt idx="665">
                  <c:v>865</c:v>
                </c:pt>
                <c:pt idx="666">
                  <c:v>866</c:v>
                </c:pt>
                <c:pt idx="667">
                  <c:v>867</c:v>
                </c:pt>
                <c:pt idx="668">
                  <c:v>868</c:v>
                </c:pt>
                <c:pt idx="669">
                  <c:v>869</c:v>
                </c:pt>
                <c:pt idx="670">
                  <c:v>870</c:v>
                </c:pt>
                <c:pt idx="671">
                  <c:v>871</c:v>
                </c:pt>
                <c:pt idx="672">
                  <c:v>872</c:v>
                </c:pt>
                <c:pt idx="673">
                  <c:v>873</c:v>
                </c:pt>
                <c:pt idx="674">
                  <c:v>874</c:v>
                </c:pt>
                <c:pt idx="675">
                  <c:v>875</c:v>
                </c:pt>
                <c:pt idx="676">
                  <c:v>876</c:v>
                </c:pt>
                <c:pt idx="677">
                  <c:v>877</c:v>
                </c:pt>
                <c:pt idx="678">
                  <c:v>878</c:v>
                </c:pt>
                <c:pt idx="679">
                  <c:v>879</c:v>
                </c:pt>
                <c:pt idx="680">
                  <c:v>880</c:v>
                </c:pt>
                <c:pt idx="681">
                  <c:v>881</c:v>
                </c:pt>
                <c:pt idx="682">
                  <c:v>882</c:v>
                </c:pt>
                <c:pt idx="683">
                  <c:v>883</c:v>
                </c:pt>
                <c:pt idx="684">
                  <c:v>884</c:v>
                </c:pt>
                <c:pt idx="685">
                  <c:v>885</c:v>
                </c:pt>
                <c:pt idx="686">
                  <c:v>886</c:v>
                </c:pt>
                <c:pt idx="687">
                  <c:v>887</c:v>
                </c:pt>
                <c:pt idx="688">
                  <c:v>888</c:v>
                </c:pt>
                <c:pt idx="689">
                  <c:v>889</c:v>
                </c:pt>
                <c:pt idx="690">
                  <c:v>890</c:v>
                </c:pt>
                <c:pt idx="691">
                  <c:v>891</c:v>
                </c:pt>
                <c:pt idx="692">
                  <c:v>892</c:v>
                </c:pt>
                <c:pt idx="693">
                  <c:v>893</c:v>
                </c:pt>
                <c:pt idx="694">
                  <c:v>894</c:v>
                </c:pt>
                <c:pt idx="695">
                  <c:v>895</c:v>
                </c:pt>
                <c:pt idx="696">
                  <c:v>896</c:v>
                </c:pt>
                <c:pt idx="697">
                  <c:v>897</c:v>
                </c:pt>
                <c:pt idx="698">
                  <c:v>898</c:v>
                </c:pt>
                <c:pt idx="699">
                  <c:v>899</c:v>
                </c:pt>
                <c:pt idx="700">
                  <c:v>900</c:v>
                </c:pt>
                <c:pt idx="701">
                  <c:v>901</c:v>
                </c:pt>
                <c:pt idx="702">
                  <c:v>902</c:v>
                </c:pt>
                <c:pt idx="703">
                  <c:v>903</c:v>
                </c:pt>
                <c:pt idx="704">
                  <c:v>904</c:v>
                </c:pt>
                <c:pt idx="705">
                  <c:v>905</c:v>
                </c:pt>
                <c:pt idx="706">
                  <c:v>906</c:v>
                </c:pt>
                <c:pt idx="707">
                  <c:v>907</c:v>
                </c:pt>
                <c:pt idx="708">
                  <c:v>908</c:v>
                </c:pt>
                <c:pt idx="709">
                  <c:v>909</c:v>
                </c:pt>
                <c:pt idx="710">
                  <c:v>910</c:v>
                </c:pt>
                <c:pt idx="711">
                  <c:v>911</c:v>
                </c:pt>
                <c:pt idx="712">
                  <c:v>912</c:v>
                </c:pt>
                <c:pt idx="713">
                  <c:v>913</c:v>
                </c:pt>
                <c:pt idx="714">
                  <c:v>914</c:v>
                </c:pt>
                <c:pt idx="715">
                  <c:v>915</c:v>
                </c:pt>
                <c:pt idx="716">
                  <c:v>916</c:v>
                </c:pt>
                <c:pt idx="717">
                  <c:v>917</c:v>
                </c:pt>
                <c:pt idx="718">
                  <c:v>918</c:v>
                </c:pt>
                <c:pt idx="719">
                  <c:v>919</c:v>
                </c:pt>
                <c:pt idx="720">
                  <c:v>920</c:v>
                </c:pt>
                <c:pt idx="721">
                  <c:v>921</c:v>
                </c:pt>
                <c:pt idx="722">
                  <c:v>922</c:v>
                </c:pt>
                <c:pt idx="723">
                  <c:v>923</c:v>
                </c:pt>
                <c:pt idx="724">
                  <c:v>924</c:v>
                </c:pt>
                <c:pt idx="725">
                  <c:v>925</c:v>
                </c:pt>
                <c:pt idx="726">
                  <c:v>926</c:v>
                </c:pt>
                <c:pt idx="727">
                  <c:v>927</c:v>
                </c:pt>
                <c:pt idx="728">
                  <c:v>928</c:v>
                </c:pt>
                <c:pt idx="729">
                  <c:v>929</c:v>
                </c:pt>
                <c:pt idx="730">
                  <c:v>930</c:v>
                </c:pt>
                <c:pt idx="731">
                  <c:v>931</c:v>
                </c:pt>
                <c:pt idx="732">
                  <c:v>932</c:v>
                </c:pt>
                <c:pt idx="733">
                  <c:v>933</c:v>
                </c:pt>
                <c:pt idx="734">
                  <c:v>934</c:v>
                </c:pt>
                <c:pt idx="735">
                  <c:v>935</c:v>
                </c:pt>
                <c:pt idx="736">
                  <c:v>936</c:v>
                </c:pt>
                <c:pt idx="737">
                  <c:v>937</c:v>
                </c:pt>
                <c:pt idx="738">
                  <c:v>938</c:v>
                </c:pt>
                <c:pt idx="739">
                  <c:v>939</c:v>
                </c:pt>
                <c:pt idx="740">
                  <c:v>940</c:v>
                </c:pt>
                <c:pt idx="741">
                  <c:v>941</c:v>
                </c:pt>
                <c:pt idx="742">
                  <c:v>942</c:v>
                </c:pt>
                <c:pt idx="743">
                  <c:v>943</c:v>
                </c:pt>
                <c:pt idx="744">
                  <c:v>944</c:v>
                </c:pt>
                <c:pt idx="745">
                  <c:v>945</c:v>
                </c:pt>
                <c:pt idx="746">
                  <c:v>946</c:v>
                </c:pt>
                <c:pt idx="747">
                  <c:v>947</c:v>
                </c:pt>
                <c:pt idx="748">
                  <c:v>948</c:v>
                </c:pt>
                <c:pt idx="749">
                  <c:v>949</c:v>
                </c:pt>
                <c:pt idx="750">
                  <c:v>950</c:v>
                </c:pt>
                <c:pt idx="751">
                  <c:v>951</c:v>
                </c:pt>
                <c:pt idx="752">
                  <c:v>952</c:v>
                </c:pt>
                <c:pt idx="753">
                  <c:v>953</c:v>
                </c:pt>
                <c:pt idx="754">
                  <c:v>954</c:v>
                </c:pt>
                <c:pt idx="755">
                  <c:v>955</c:v>
                </c:pt>
                <c:pt idx="756">
                  <c:v>956</c:v>
                </c:pt>
                <c:pt idx="757">
                  <c:v>957</c:v>
                </c:pt>
                <c:pt idx="758">
                  <c:v>958</c:v>
                </c:pt>
                <c:pt idx="759">
                  <c:v>959</c:v>
                </c:pt>
                <c:pt idx="760">
                  <c:v>960</c:v>
                </c:pt>
                <c:pt idx="761">
                  <c:v>961</c:v>
                </c:pt>
                <c:pt idx="762">
                  <c:v>962</c:v>
                </c:pt>
                <c:pt idx="763">
                  <c:v>963</c:v>
                </c:pt>
                <c:pt idx="764">
                  <c:v>964</c:v>
                </c:pt>
                <c:pt idx="765">
                  <c:v>965</c:v>
                </c:pt>
                <c:pt idx="766">
                  <c:v>966</c:v>
                </c:pt>
                <c:pt idx="767">
                  <c:v>967</c:v>
                </c:pt>
                <c:pt idx="768">
                  <c:v>968</c:v>
                </c:pt>
                <c:pt idx="769">
                  <c:v>969</c:v>
                </c:pt>
                <c:pt idx="770">
                  <c:v>970</c:v>
                </c:pt>
                <c:pt idx="771">
                  <c:v>971</c:v>
                </c:pt>
                <c:pt idx="772">
                  <c:v>972</c:v>
                </c:pt>
                <c:pt idx="773">
                  <c:v>973</c:v>
                </c:pt>
                <c:pt idx="774">
                  <c:v>974</c:v>
                </c:pt>
                <c:pt idx="775">
                  <c:v>975</c:v>
                </c:pt>
                <c:pt idx="776">
                  <c:v>976</c:v>
                </c:pt>
                <c:pt idx="777">
                  <c:v>977</c:v>
                </c:pt>
                <c:pt idx="778">
                  <c:v>978</c:v>
                </c:pt>
                <c:pt idx="779">
                  <c:v>979</c:v>
                </c:pt>
                <c:pt idx="780">
                  <c:v>980</c:v>
                </c:pt>
                <c:pt idx="781">
                  <c:v>981</c:v>
                </c:pt>
                <c:pt idx="782">
                  <c:v>982</c:v>
                </c:pt>
                <c:pt idx="783">
                  <c:v>983</c:v>
                </c:pt>
                <c:pt idx="784">
                  <c:v>984</c:v>
                </c:pt>
                <c:pt idx="785">
                  <c:v>985</c:v>
                </c:pt>
                <c:pt idx="786">
                  <c:v>986</c:v>
                </c:pt>
                <c:pt idx="787">
                  <c:v>987</c:v>
                </c:pt>
                <c:pt idx="788">
                  <c:v>988</c:v>
                </c:pt>
                <c:pt idx="789">
                  <c:v>989</c:v>
                </c:pt>
                <c:pt idx="790">
                  <c:v>990</c:v>
                </c:pt>
                <c:pt idx="791">
                  <c:v>991</c:v>
                </c:pt>
                <c:pt idx="792">
                  <c:v>992</c:v>
                </c:pt>
                <c:pt idx="793">
                  <c:v>993</c:v>
                </c:pt>
                <c:pt idx="794">
                  <c:v>994</c:v>
                </c:pt>
                <c:pt idx="795">
                  <c:v>995</c:v>
                </c:pt>
                <c:pt idx="796">
                  <c:v>996</c:v>
                </c:pt>
                <c:pt idx="797">
                  <c:v>997</c:v>
                </c:pt>
                <c:pt idx="798">
                  <c:v>998</c:v>
                </c:pt>
                <c:pt idx="799">
                  <c:v>999</c:v>
                </c:pt>
                <c:pt idx="800">
                  <c:v>1000</c:v>
                </c:pt>
                <c:pt idx="801">
                  <c:v>1001</c:v>
                </c:pt>
                <c:pt idx="802">
                  <c:v>1002</c:v>
                </c:pt>
                <c:pt idx="803">
                  <c:v>1003</c:v>
                </c:pt>
                <c:pt idx="804">
                  <c:v>1004</c:v>
                </c:pt>
                <c:pt idx="805">
                  <c:v>1005</c:v>
                </c:pt>
                <c:pt idx="806">
                  <c:v>1006</c:v>
                </c:pt>
                <c:pt idx="807">
                  <c:v>1007</c:v>
                </c:pt>
                <c:pt idx="808">
                  <c:v>1008</c:v>
                </c:pt>
                <c:pt idx="809">
                  <c:v>1009</c:v>
                </c:pt>
                <c:pt idx="810">
                  <c:v>1010</c:v>
                </c:pt>
                <c:pt idx="811">
                  <c:v>1011</c:v>
                </c:pt>
                <c:pt idx="812">
                  <c:v>1012</c:v>
                </c:pt>
                <c:pt idx="813">
                  <c:v>1013</c:v>
                </c:pt>
                <c:pt idx="814">
                  <c:v>1014</c:v>
                </c:pt>
                <c:pt idx="815">
                  <c:v>1015</c:v>
                </c:pt>
                <c:pt idx="816">
                  <c:v>1016</c:v>
                </c:pt>
                <c:pt idx="817">
                  <c:v>1017</c:v>
                </c:pt>
                <c:pt idx="818">
                  <c:v>1018</c:v>
                </c:pt>
                <c:pt idx="819">
                  <c:v>1019</c:v>
                </c:pt>
                <c:pt idx="820">
                  <c:v>1020</c:v>
                </c:pt>
                <c:pt idx="821">
                  <c:v>1021</c:v>
                </c:pt>
                <c:pt idx="822">
                  <c:v>1022</c:v>
                </c:pt>
                <c:pt idx="823">
                  <c:v>1023</c:v>
                </c:pt>
                <c:pt idx="824">
                  <c:v>1024</c:v>
                </c:pt>
                <c:pt idx="825">
                  <c:v>1025</c:v>
                </c:pt>
                <c:pt idx="826">
                  <c:v>1026</c:v>
                </c:pt>
                <c:pt idx="827">
                  <c:v>1027</c:v>
                </c:pt>
                <c:pt idx="828">
                  <c:v>1028</c:v>
                </c:pt>
                <c:pt idx="829">
                  <c:v>1029</c:v>
                </c:pt>
                <c:pt idx="830">
                  <c:v>1030</c:v>
                </c:pt>
                <c:pt idx="831">
                  <c:v>1031</c:v>
                </c:pt>
                <c:pt idx="832">
                  <c:v>1032</c:v>
                </c:pt>
                <c:pt idx="833">
                  <c:v>1033</c:v>
                </c:pt>
                <c:pt idx="834">
                  <c:v>1034</c:v>
                </c:pt>
                <c:pt idx="835">
                  <c:v>1035</c:v>
                </c:pt>
                <c:pt idx="836">
                  <c:v>1036</c:v>
                </c:pt>
                <c:pt idx="837">
                  <c:v>1037</c:v>
                </c:pt>
                <c:pt idx="838">
                  <c:v>1038</c:v>
                </c:pt>
                <c:pt idx="839">
                  <c:v>1039</c:v>
                </c:pt>
                <c:pt idx="840">
                  <c:v>1040</c:v>
                </c:pt>
                <c:pt idx="841">
                  <c:v>1041</c:v>
                </c:pt>
                <c:pt idx="842">
                  <c:v>1042</c:v>
                </c:pt>
                <c:pt idx="843">
                  <c:v>1043</c:v>
                </c:pt>
                <c:pt idx="844">
                  <c:v>1044</c:v>
                </c:pt>
                <c:pt idx="845">
                  <c:v>1045</c:v>
                </c:pt>
                <c:pt idx="846">
                  <c:v>1046</c:v>
                </c:pt>
                <c:pt idx="847">
                  <c:v>1047</c:v>
                </c:pt>
                <c:pt idx="848">
                  <c:v>1048</c:v>
                </c:pt>
                <c:pt idx="849">
                  <c:v>1049</c:v>
                </c:pt>
                <c:pt idx="850">
                  <c:v>1050</c:v>
                </c:pt>
                <c:pt idx="851">
                  <c:v>1051</c:v>
                </c:pt>
                <c:pt idx="852">
                  <c:v>1052</c:v>
                </c:pt>
                <c:pt idx="853">
                  <c:v>1053</c:v>
                </c:pt>
                <c:pt idx="854">
                  <c:v>1054</c:v>
                </c:pt>
                <c:pt idx="855">
                  <c:v>1055</c:v>
                </c:pt>
                <c:pt idx="856">
                  <c:v>1056</c:v>
                </c:pt>
                <c:pt idx="857">
                  <c:v>1057</c:v>
                </c:pt>
                <c:pt idx="858">
                  <c:v>1058</c:v>
                </c:pt>
                <c:pt idx="859">
                  <c:v>1059</c:v>
                </c:pt>
                <c:pt idx="860">
                  <c:v>1060</c:v>
                </c:pt>
                <c:pt idx="861">
                  <c:v>1061</c:v>
                </c:pt>
                <c:pt idx="862">
                  <c:v>1062</c:v>
                </c:pt>
                <c:pt idx="863">
                  <c:v>1063</c:v>
                </c:pt>
                <c:pt idx="864">
                  <c:v>1064</c:v>
                </c:pt>
                <c:pt idx="865">
                  <c:v>1065</c:v>
                </c:pt>
                <c:pt idx="866">
                  <c:v>1066</c:v>
                </c:pt>
                <c:pt idx="867">
                  <c:v>1067</c:v>
                </c:pt>
                <c:pt idx="868">
                  <c:v>1068</c:v>
                </c:pt>
                <c:pt idx="869">
                  <c:v>1069</c:v>
                </c:pt>
                <c:pt idx="870">
                  <c:v>1070</c:v>
                </c:pt>
                <c:pt idx="871">
                  <c:v>1071</c:v>
                </c:pt>
                <c:pt idx="872">
                  <c:v>1072</c:v>
                </c:pt>
                <c:pt idx="873">
                  <c:v>1073</c:v>
                </c:pt>
                <c:pt idx="874">
                  <c:v>1074</c:v>
                </c:pt>
                <c:pt idx="875">
                  <c:v>1075</c:v>
                </c:pt>
                <c:pt idx="876">
                  <c:v>1076</c:v>
                </c:pt>
                <c:pt idx="877">
                  <c:v>1077</c:v>
                </c:pt>
                <c:pt idx="878">
                  <c:v>1078</c:v>
                </c:pt>
                <c:pt idx="879">
                  <c:v>1079</c:v>
                </c:pt>
                <c:pt idx="880">
                  <c:v>1080</c:v>
                </c:pt>
                <c:pt idx="881">
                  <c:v>1081</c:v>
                </c:pt>
                <c:pt idx="882">
                  <c:v>1082</c:v>
                </c:pt>
                <c:pt idx="883">
                  <c:v>1083</c:v>
                </c:pt>
                <c:pt idx="884">
                  <c:v>1084</c:v>
                </c:pt>
                <c:pt idx="885">
                  <c:v>1085</c:v>
                </c:pt>
                <c:pt idx="886">
                  <c:v>1086</c:v>
                </c:pt>
                <c:pt idx="887">
                  <c:v>1087</c:v>
                </c:pt>
                <c:pt idx="888">
                  <c:v>1088</c:v>
                </c:pt>
                <c:pt idx="889">
                  <c:v>1089</c:v>
                </c:pt>
                <c:pt idx="890">
                  <c:v>1090</c:v>
                </c:pt>
                <c:pt idx="891">
                  <c:v>1091</c:v>
                </c:pt>
                <c:pt idx="892">
                  <c:v>1092</c:v>
                </c:pt>
                <c:pt idx="893">
                  <c:v>1093</c:v>
                </c:pt>
                <c:pt idx="894">
                  <c:v>1094</c:v>
                </c:pt>
                <c:pt idx="895">
                  <c:v>1095</c:v>
                </c:pt>
                <c:pt idx="896">
                  <c:v>1096</c:v>
                </c:pt>
                <c:pt idx="897">
                  <c:v>1097</c:v>
                </c:pt>
                <c:pt idx="898">
                  <c:v>1098</c:v>
                </c:pt>
                <c:pt idx="899">
                  <c:v>1099</c:v>
                </c:pt>
                <c:pt idx="900">
                  <c:v>1100</c:v>
                </c:pt>
                <c:pt idx="901">
                  <c:v>1101</c:v>
                </c:pt>
                <c:pt idx="902">
                  <c:v>1102</c:v>
                </c:pt>
                <c:pt idx="903">
                  <c:v>1103</c:v>
                </c:pt>
                <c:pt idx="904">
                  <c:v>1104</c:v>
                </c:pt>
                <c:pt idx="905">
                  <c:v>1105</c:v>
                </c:pt>
                <c:pt idx="906">
                  <c:v>1106</c:v>
                </c:pt>
                <c:pt idx="907">
                  <c:v>1107</c:v>
                </c:pt>
                <c:pt idx="908">
                  <c:v>1108</c:v>
                </c:pt>
                <c:pt idx="909">
                  <c:v>1109</c:v>
                </c:pt>
                <c:pt idx="910">
                  <c:v>1110</c:v>
                </c:pt>
                <c:pt idx="911">
                  <c:v>1111</c:v>
                </c:pt>
                <c:pt idx="912">
                  <c:v>1112</c:v>
                </c:pt>
                <c:pt idx="913">
                  <c:v>1113</c:v>
                </c:pt>
                <c:pt idx="914">
                  <c:v>1114</c:v>
                </c:pt>
                <c:pt idx="915">
                  <c:v>1115</c:v>
                </c:pt>
                <c:pt idx="916">
                  <c:v>1116</c:v>
                </c:pt>
                <c:pt idx="917">
                  <c:v>1117</c:v>
                </c:pt>
                <c:pt idx="918">
                  <c:v>1118</c:v>
                </c:pt>
                <c:pt idx="919">
                  <c:v>1119</c:v>
                </c:pt>
                <c:pt idx="920">
                  <c:v>1120</c:v>
                </c:pt>
                <c:pt idx="921">
                  <c:v>1121</c:v>
                </c:pt>
                <c:pt idx="922">
                  <c:v>1122</c:v>
                </c:pt>
                <c:pt idx="923">
                  <c:v>1123</c:v>
                </c:pt>
                <c:pt idx="924">
                  <c:v>1124</c:v>
                </c:pt>
                <c:pt idx="925">
                  <c:v>1125</c:v>
                </c:pt>
                <c:pt idx="926">
                  <c:v>1126</c:v>
                </c:pt>
                <c:pt idx="927">
                  <c:v>1127</c:v>
                </c:pt>
                <c:pt idx="928">
                  <c:v>1128</c:v>
                </c:pt>
                <c:pt idx="929">
                  <c:v>1129</c:v>
                </c:pt>
                <c:pt idx="930">
                  <c:v>1130</c:v>
                </c:pt>
                <c:pt idx="931">
                  <c:v>1131</c:v>
                </c:pt>
                <c:pt idx="932">
                  <c:v>1132</c:v>
                </c:pt>
                <c:pt idx="933">
                  <c:v>1133</c:v>
                </c:pt>
                <c:pt idx="934">
                  <c:v>1134</c:v>
                </c:pt>
                <c:pt idx="935">
                  <c:v>1135</c:v>
                </c:pt>
                <c:pt idx="936">
                  <c:v>1136</c:v>
                </c:pt>
                <c:pt idx="937">
                  <c:v>1137</c:v>
                </c:pt>
                <c:pt idx="938">
                  <c:v>1138</c:v>
                </c:pt>
                <c:pt idx="939">
                  <c:v>1139</c:v>
                </c:pt>
                <c:pt idx="940">
                  <c:v>1140</c:v>
                </c:pt>
                <c:pt idx="941">
                  <c:v>1141</c:v>
                </c:pt>
                <c:pt idx="942">
                  <c:v>1142</c:v>
                </c:pt>
                <c:pt idx="943">
                  <c:v>1143</c:v>
                </c:pt>
                <c:pt idx="944">
                  <c:v>1144</c:v>
                </c:pt>
                <c:pt idx="945">
                  <c:v>1145</c:v>
                </c:pt>
                <c:pt idx="946">
                  <c:v>1146</c:v>
                </c:pt>
                <c:pt idx="947">
                  <c:v>1147</c:v>
                </c:pt>
                <c:pt idx="948">
                  <c:v>1148</c:v>
                </c:pt>
                <c:pt idx="949">
                  <c:v>1149</c:v>
                </c:pt>
                <c:pt idx="950">
                  <c:v>1150</c:v>
                </c:pt>
                <c:pt idx="951">
                  <c:v>1151</c:v>
                </c:pt>
                <c:pt idx="952">
                  <c:v>1152</c:v>
                </c:pt>
                <c:pt idx="953">
                  <c:v>1153</c:v>
                </c:pt>
                <c:pt idx="954">
                  <c:v>1154</c:v>
                </c:pt>
                <c:pt idx="955">
                  <c:v>1155</c:v>
                </c:pt>
                <c:pt idx="956">
                  <c:v>1156</c:v>
                </c:pt>
                <c:pt idx="957">
                  <c:v>1157</c:v>
                </c:pt>
                <c:pt idx="958">
                  <c:v>1158</c:v>
                </c:pt>
                <c:pt idx="959">
                  <c:v>1159</c:v>
                </c:pt>
                <c:pt idx="960">
                  <c:v>1160</c:v>
                </c:pt>
                <c:pt idx="961">
                  <c:v>1161</c:v>
                </c:pt>
                <c:pt idx="962">
                  <c:v>1162</c:v>
                </c:pt>
                <c:pt idx="963">
                  <c:v>1163</c:v>
                </c:pt>
                <c:pt idx="964">
                  <c:v>1164</c:v>
                </c:pt>
                <c:pt idx="965">
                  <c:v>1165</c:v>
                </c:pt>
                <c:pt idx="966">
                  <c:v>1166</c:v>
                </c:pt>
                <c:pt idx="967">
                  <c:v>1167</c:v>
                </c:pt>
                <c:pt idx="968">
                  <c:v>1168</c:v>
                </c:pt>
                <c:pt idx="969">
                  <c:v>1169</c:v>
                </c:pt>
                <c:pt idx="970">
                  <c:v>1170</c:v>
                </c:pt>
                <c:pt idx="971">
                  <c:v>1171</c:v>
                </c:pt>
                <c:pt idx="972">
                  <c:v>1172</c:v>
                </c:pt>
                <c:pt idx="973">
                  <c:v>1173</c:v>
                </c:pt>
                <c:pt idx="974">
                  <c:v>1174</c:v>
                </c:pt>
                <c:pt idx="975">
                  <c:v>1175</c:v>
                </c:pt>
                <c:pt idx="976">
                  <c:v>1176</c:v>
                </c:pt>
                <c:pt idx="977">
                  <c:v>1177</c:v>
                </c:pt>
                <c:pt idx="978">
                  <c:v>1178</c:v>
                </c:pt>
                <c:pt idx="979">
                  <c:v>1179</c:v>
                </c:pt>
                <c:pt idx="980">
                  <c:v>1180</c:v>
                </c:pt>
                <c:pt idx="981">
                  <c:v>1181</c:v>
                </c:pt>
                <c:pt idx="982">
                  <c:v>1182</c:v>
                </c:pt>
                <c:pt idx="983">
                  <c:v>1183</c:v>
                </c:pt>
                <c:pt idx="984">
                  <c:v>1184</c:v>
                </c:pt>
                <c:pt idx="985">
                  <c:v>1185</c:v>
                </c:pt>
                <c:pt idx="986">
                  <c:v>1186</c:v>
                </c:pt>
                <c:pt idx="987">
                  <c:v>1187</c:v>
                </c:pt>
                <c:pt idx="988">
                  <c:v>1188</c:v>
                </c:pt>
                <c:pt idx="989">
                  <c:v>1189</c:v>
                </c:pt>
                <c:pt idx="990">
                  <c:v>1190</c:v>
                </c:pt>
                <c:pt idx="991">
                  <c:v>1191</c:v>
                </c:pt>
                <c:pt idx="992">
                  <c:v>1192</c:v>
                </c:pt>
                <c:pt idx="993">
                  <c:v>1193</c:v>
                </c:pt>
                <c:pt idx="994">
                  <c:v>1194</c:v>
                </c:pt>
                <c:pt idx="995">
                  <c:v>1195</c:v>
                </c:pt>
                <c:pt idx="996">
                  <c:v>1196</c:v>
                </c:pt>
                <c:pt idx="997">
                  <c:v>1197</c:v>
                </c:pt>
                <c:pt idx="998">
                  <c:v>1198</c:v>
                </c:pt>
                <c:pt idx="999">
                  <c:v>1199</c:v>
                </c:pt>
                <c:pt idx="1000">
                  <c:v>1200</c:v>
                </c:pt>
                <c:pt idx="1001">
                  <c:v>1201</c:v>
                </c:pt>
                <c:pt idx="1002">
                  <c:v>1202</c:v>
                </c:pt>
                <c:pt idx="1003">
                  <c:v>1203</c:v>
                </c:pt>
                <c:pt idx="1004">
                  <c:v>1204</c:v>
                </c:pt>
                <c:pt idx="1005">
                  <c:v>1205</c:v>
                </c:pt>
                <c:pt idx="1006">
                  <c:v>1206</c:v>
                </c:pt>
                <c:pt idx="1007">
                  <c:v>1207</c:v>
                </c:pt>
                <c:pt idx="1008">
                  <c:v>1208</c:v>
                </c:pt>
                <c:pt idx="1009">
                  <c:v>1209</c:v>
                </c:pt>
                <c:pt idx="1010">
                  <c:v>1210</c:v>
                </c:pt>
                <c:pt idx="1011">
                  <c:v>1211</c:v>
                </c:pt>
                <c:pt idx="1012">
                  <c:v>1212</c:v>
                </c:pt>
                <c:pt idx="1013">
                  <c:v>1213</c:v>
                </c:pt>
                <c:pt idx="1014">
                  <c:v>1214</c:v>
                </c:pt>
                <c:pt idx="1015">
                  <c:v>1215</c:v>
                </c:pt>
                <c:pt idx="1016">
                  <c:v>1216</c:v>
                </c:pt>
                <c:pt idx="1017">
                  <c:v>1217</c:v>
                </c:pt>
                <c:pt idx="1018">
                  <c:v>1218</c:v>
                </c:pt>
                <c:pt idx="1019">
                  <c:v>1219</c:v>
                </c:pt>
                <c:pt idx="1020">
                  <c:v>1220</c:v>
                </c:pt>
                <c:pt idx="1021">
                  <c:v>1221</c:v>
                </c:pt>
                <c:pt idx="1022">
                  <c:v>1222</c:v>
                </c:pt>
                <c:pt idx="1023">
                  <c:v>1223</c:v>
                </c:pt>
                <c:pt idx="1024">
                  <c:v>1224</c:v>
                </c:pt>
                <c:pt idx="1025">
                  <c:v>1225</c:v>
                </c:pt>
                <c:pt idx="1026">
                  <c:v>1226</c:v>
                </c:pt>
                <c:pt idx="1027">
                  <c:v>1227</c:v>
                </c:pt>
                <c:pt idx="1028">
                  <c:v>1228</c:v>
                </c:pt>
                <c:pt idx="1029">
                  <c:v>1229</c:v>
                </c:pt>
                <c:pt idx="1030">
                  <c:v>1230</c:v>
                </c:pt>
                <c:pt idx="1031">
                  <c:v>1231</c:v>
                </c:pt>
                <c:pt idx="1032">
                  <c:v>1232</c:v>
                </c:pt>
                <c:pt idx="1033">
                  <c:v>1233</c:v>
                </c:pt>
                <c:pt idx="1034">
                  <c:v>1234</c:v>
                </c:pt>
                <c:pt idx="1035">
                  <c:v>1235</c:v>
                </c:pt>
                <c:pt idx="1036">
                  <c:v>1236</c:v>
                </c:pt>
                <c:pt idx="1037">
                  <c:v>1237</c:v>
                </c:pt>
                <c:pt idx="1038">
                  <c:v>1238</c:v>
                </c:pt>
                <c:pt idx="1039">
                  <c:v>1239</c:v>
                </c:pt>
                <c:pt idx="1040">
                  <c:v>1240</c:v>
                </c:pt>
                <c:pt idx="1041">
                  <c:v>1241</c:v>
                </c:pt>
                <c:pt idx="1042">
                  <c:v>1242</c:v>
                </c:pt>
                <c:pt idx="1043">
                  <c:v>1243</c:v>
                </c:pt>
                <c:pt idx="1044">
                  <c:v>1244</c:v>
                </c:pt>
                <c:pt idx="1045">
                  <c:v>1245</c:v>
                </c:pt>
                <c:pt idx="1046">
                  <c:v>1246</c:v>
                </c:pt>
                <c:pt idx="1047">
                  <c:v>1247</c:v>
                </c:pt>
                <c:pt idx="1048">
                  <c:v>1248</c:v>
                </c:pt>
                <c:pt idx="1049">
                  <c:v>1249</c:v>
                </c:pt>
                <c:pt idx="1050">
                  <c:v>1250</c:v>
                </c:pt>
                <c:pt idx="1051">
                  <c:v>1251</c:v>
                </c:pt>
                <c:pt idx="1052">
                  <c:v>1252</c:v>
                </c:pt>
                <c:pt idx="1053">
                  <c:v>1253</c:v>
                </c:pt>
                <c:pt idx="1054">
                  <c:v>1254</c:v>
                </c:pt>
                <c:pt idx="1055">
                  <c:v>1255</c:v>
                </c:pt>
                <c:pt idx="1056">
                  <c:v>1256</c:v>
                </c:pt>
                <c:pt idx="1057">
                  <c:v>1257</c:v>
                </c:pt>
                <c:pt idx="1058">
                  <c:v>1258</c:v>
                </c:pt>
                <c:pt idx="1059">
                  <c:v>1259</c:v>
                </c:pt>
                <c:pt idx="1060">
                  <c:v>1260</c:v>
                </c:pt>
                <c:pt idx="1061">
                  <c:v>1261</c:v>
                </c:pt>
                <c:pt idx="1062">
                  <c:v>1262</c:v>
                </c:pt>
                <c:pt idx="1063">
                  <c:v>1263</c:v>
                </c:pt>
                <c:pt idx="1064">
                  <c:v>1264</c:v>
                </c:pt>
                <c:pt idx="1065">
                  <c:v>1265</c:v>
                </c:pt>
                <c:pt idx="1066">
                  <c:v>1266</c:v>
                </c:pt>
                <c:pt idx="1067">
                  <c:v>1267</c:v>
                </c:pt>
                <c:pt idx="1068">
                  <c:v>1268</c:v>
                </c:pt>
                <c:pt idx="1069">
                  <c:v>1269</c:v>
                </c:pt>
                <c:pt idx="1070">
                  <c:v>1270</c:v>
                </c:pt>
                <c:pt idx="1071">
                  <c:v>1271</c:v>
                </c:pt>
                <c:pt idx="1072">
                  <c:v>1272</c:v>
                </c:pt>
                <c:pt idx="1073">
                  <c:v>1273</c:v>
                </c:pt>
                <c:pt idx="1074">
                  <c:v>1274</c:v>
                </c:pt>
                <c:pt idx="1075">
                  <c:v>1275</c:v>
                </c:pt>
                <c:pt idx="1076">
                  <c:v>1276</c:v>
                </c:pt>
                <c:pt idx="1077">
                  <c:v>1277</c:v>
                </c:pt>
                <c:pt idx="1078">
                  <c:v>1278</c:v>
                </c:pt>
                <c:pt idx="1079">
                  <c:v>1279</c:v>
                </c:pt>
                <c:pt idx="1080">
                  <c:v>1280</c:v>
                </c:pt>
                <c:pt idx="1081">
                  <c:v>1281</c:v>
                </c:pt>
                <c:pt idx="1082">
                  <c:v>1282</c:v>
                </c:pt>
                <c:pt idx="1083">
                  <c:v>1283</c:v>
                </c:pt>
                <c:pt idx="1084">
                  <c:v>1284</c:v>
                </c:pt>
                <c:pt idx="1085">
                  <c:v>1285</c:v>
                </c:pt>
                <c:pt idx="1086">
                  <c:v>1286</c:v>
                </c:pt>
                <c:pt idx="1087">
                  <c:v>1287</c:v>
                </c:pt>
                <c:pt idx="1088">
                  <c:v>1288</c:v>
                </c:pt>
                <c:pt idx="1089">
                  <c:v>1289</c:v>
                </c:pt>
                <c:pt idx="1090">
                  <c:v>1290</c:v>
                </c:pt>
                <c:pt idx="1091">
                  <c:v>1291</c:v>
                </c:pt>
                <c:pt idx="1092">
                  <c:v>1292</c:v>
                </c:pt>
                <c:pt idx="1093">
                  <c:v>1293</c:v>
                </c:pt>
                <c:pt idx="1094">
                  <c:v>1294</c:v>
                </c:pt>
                <c:pt idx="1095">
                  <c:v>1295</c:v>
                </c:pt>
                <c:pt idx="1096">
                  <c:v>1296</c:v>
                </c:pt>
                <c:pt idx="1097">
                  <c:v>1297</c:v>
                </c:pt>
                <c:pt idx="1098">
                  <c:v>1298</c:v>
                </c:pt>
                <c:pt idx="1099">
                  <c:v>1299</c:v>
                </c:pt>
                <c:pt idx="1100">
                  <c:v>1300</c:v>
                </c:pt>
                <c:pt idx="1101">
                  <c:v>1301</c:v>
                </c:pt>
                <c:pt idx="1102">
                  <c:v>1302</c:v>
                </c:pt>
                <c:pt idx="1103">
                  <c:v>1303</c:v>
                </c:pt>
                <c:pt idx="1104">
                  <c:v>1304</c:v>
                </c:pt>
                <c:pt idx="1105">
                  <c:v>1305</c:v>
                </c:pt>
                <c:pt idx="1106">
                  <c:v>1306</c:v>
                </c:pt>
                <c:pt idx="1107">
                  <c:v>1307</c:v>
                </c:pt>
                <c:pt idx="1108">
                  <c:v>1308</c:v>
                </c:pt>
                <c:pt idx="1109">
                  <c:v>1309</c:v>
                </c:pt>
                <c:pt idx="1110">
                  <c:v>1310</c:v>
                </c:pt>
                <c:pt idx="1111">
                  <c:v>1311</c:v>
                </c:pt>
                <c:pt idx="1112">
                  <c:v>1312</c:v>
                </c:pt>
                <c:pt idx="1113">
                  <c:v>1313</c:v>
                </c:pt>
                <c:pt idx="1114">
                  <c:v>1314</c:v>
                </c:pt>
                <c:pt idx="1115">
                  <c:v>1315</c:v>
                </c:pt>
                <c:pt idx="1116">
                  <c:v>1316</c:v>
                </c:pt>
                <c:pt idx="1117">
                  <c:v>1317</c:v>
                </c:pt>
                <c:pt idx="1118">
                  <c:v>1318</c:v>
                </c:pt>
                <c:pt idx="1119">
                  <c:v>1319</c:v>
                </c:pt>
                <c:pt idx="1120">
                  <c:v>1320</c:v>
                </c:pt>
                <c:pt idx="1121">
                  <c:v>1321</c:v>
                </c:pt>
                <c:pt idx="1122">
                  <c:v>1322</c:v>
                </c:pt>
                <c:pt idx="1123">
                  <c:v>1323</c:v>
                </c:pt>
                <c:pt idx="1124">
                  <c:v>1324</c:v>
                </c:pt>
                <c:pt idx="1125">
                  <c:v>1325</c:v>
                </c:pt>
                <c:pt idx="1126">
                  <c:v>1326</c:v>
                </c:pt>
                <c:pt idx="1127">
                  <c:v>1327</c:v>
                </c:pt>
                <c:pt idx="1128">
                  <c:v>1328</c:v>
                </c:pt>
                <c:pt idx="1129">
                  <c:v>1329</c:v>
                </c:pt>
                <c:pt idx="1130">
                  <c:v>1330</c:v>
                </c:pt>
                <c:pt idx="1131">
                  <c:v>1331</c:v>
                </c:pt>
                <c:pt idx="1132">
                  <c:v>1332</c:v>
                </c:pt>
                <c:pt idx="1133">
                  <c:v>1333</c:v>
                </c:pt>
                <c:pt idx="1134">
                  <c:v>1334</c:v>
                </c:pt>
                <c:pt idx="1135">
                  <c:v>1335</c:v>
                </c:pt>
                <c:pt idx="1136">
                  <c:v>1336</c:v>
                </c:pt>
                <c:pt idx="1137">
                  <c:v>1337</c:v>
                </c:pt>
                <c:pt idx="1138">
                  <c:v>1338</c:v>
                </c:pt>
                <c:pt idx="1139">
                  <c:v>1339</c:v>
                </c:pt>
                <c:pt idx="1140">
                  <c:v>1340</c:v>
                </c:pt>
                <c:pt idx="1141">
                  <c:v>1341</c:v>
                </c:pt>
                <c:pt idx="1142">
                  <c:v>1342</c:v>
                </c:pt>
                <c:pt idx="1143">
                  <c:v>1343</c:v>
                </c:pt>
                <c:pt idx="1144">
                  <c:v>1344</c:v>
                </c:pt>
                <c:pt idx="1145">
                  <c:v>1345</c:v>
                </c:pt>
                <c:pt idx="1146">
                  <c:v>1346</c:v>
                </c:pt>
                <c:pt idx="1147">
                  <c:v>1347</c:v>
                </c:pt>
                <c:pt idx="1148">
                  <c:v>1348</c:v>
                </c:pt>
                <c:pt idx="1149">
                  <c:v>1349</c:v>
                </c:pt>
                <c:pt idx="1150">
                  <c:v>1350</c:v>
                </c:pt>
                <c:pt idx="1151">
                  <c:v>1351</c:v>
                </c:pt>
                <c:pt idx="1152">
                  <c:v>1352</c:v>
                </c:pt>
                <c:pt idx="1153">
                  <c:v>1353</c:v>
                </c:pt>
                <c:pt idx="1154">
                  <c:v>1354</c:v>
                </c:pt>
                <c:pt idx="1155">
                  <c:v>1355</c:v>
                </c:pt>
                <c:pt idx="1156">
                  <c:v>1356</c:v>
                </c:pt>
                <c:pt idx="1157">
                  <c:v>1357</c:v>
                </c:pt>
                <c:pt idx="1158">
                  <c:v>1358</c:v>
                </c:pt>
                <c:pt idx="1159">
                  <c:v>1359</c:v>
                </c:pt>
                <c:pt idx="1160">
                  <c:v>1360</c:v>
                </c:pt>
                <c:pt idx="1161">
                  <c:v>1361</c:v>
                </c:pt>
                <c:pt idx="1162">
                  <c:v>1362</c:v>
                </c:pt>
                <c:pt idx="1163">
                  <c:v>1363</c:v>
                </c:pt>
                <c:pt idx="1164">
                  <c:v>1364</c:v>
                </c:pt>
                <c:pt idx="1165">
                  <c:v>1365</c:v>
                </c:pt>
                <c:pt idx="1166">
                  <c:v>1366</c:v>
                </c:pt>
                <c:pt idx="1167">
                  <c:v>1367</c:v>
                </c:pt>
                <c:pt idx="1168">
                  <c:v>1368</c:v>
                </c:pt>
                <c:pt idx="1169">
                  <c:v>1369</c:v>
                </c:pt>
                <c:pt idx="1170">
                  <c:v>1370</c:v>
                </c:pt>
                <c:pt idx="1171">
                  <c:v>1371</c:v>
                </c:pt>
                <c:pt idx="1172">
                  <c:v>1372</c:v>
                </c:pt>
                <c:pt idx="1173">
                  <c:v>1373</c:v>
                </c:pt>
                <c:pt idx="1174">
                  <c:v>1374</c:v>
                </c:pt>
                <c:pt idx="1175">
                  <c:v>1375</c:v>
                </c:pt>
                <c:pt idx="1176">
                  <c:v>1376</c:v>
                </c:pt>
                <c:pt idx="1177">
                  <c:v>1377</c:v>
                </c:pt>
                <c:pt idx="1178">
                  <c:v>1378</c:v>
                </c:pt>
                <c:pt idx="1179">
                  <c:v>1379</c:v>
                </c:pt>
                <c:pt idx="1180">
                  <c:v>1380</c:v>
                </c:pt>
                <c:pt idx="1181">
                  <c:v>1381</c:v>
                </c:pt>
                <c:pt idx="1182">
                  <c:v>1382</c:v>
                </c:pt>
                <c:pt idx="1183">
                  <c:v>1383</c:v>
                </c:pt>
                <c:pt idx="1184">
                  <c:v>1384</c:v>
                </c:pt>
                <c:pt idx="1185">
                  <c:v>1385</c:v>
                </c:pt>
                <c:pt idx="1186">
                  <c:v>1386</c:v>
                </c:pt>
                <c:pt idx="1187">
                  <c:v>1387</c:v>
                </c:pt>
                <c:pt idx="1188">
                  <c:v>1388</c:v>
                </c:pt>
                <c:pt idx="1189">
                  <c:v>1389</c:v>
                </c:pt>
                <c:pt idx="1190">
                  <c:v>1390</c:v>
                </c:pt>
                <c:pt idx="1191">
                  <c:v>1391</c:v>
                </c:pt>
                <c:pt idx="1192">
                  <c:v>1392</c:v>
                </c:pt>
                <c:pt idx="1193">
                  <c:v>1393</c:v>
                </c:pt>
                <c:pt idx="1194">
                  <c:v>1394</c:v>
                </c:pt>
                <c:pt idx="1195">
                  <c:v>1395</c:v>
                </c:pt>
                <c:pt idx="1196">
                  <c:v>1396</c:v>
                </c:pt>
                <c:pt idx="1197">
                  <c:v>1397</c:v>
                </c:pt>
                <c:pt idx="1198">
                  <c:v>1398</c:v>
                </c:pt>
                <c:pt idx="1199">
                  <c:v>1399</c:v>
                </c:pt>
                <c:pt idx="1200">
                  <c:v>1400</c:v>
                </c:pt>
                <c:pt idx="1201">
                  <c:v>1401</c:v>
                </c:pt>
                <c:pt idx="1202">
                  <c:v>1402</c:v>
                </c:pt>
                <c:pt idx="1203">
                  <c:v>1403</c:v>
                </c:pt>
                <c:pt idx="1204">
                  <c:v>1404</c:v>
                </c:pt>
                <c:pt idx="1205">
                  <c:v>1405</c:v>
                </c:pt>
                <c:pt idx="1206">
                  <c:v>1406</c:v>
                </c:pt>
                <c:pt idx="1207">
                  <c:v>1407</c:v>
                </c:pt>
                <c:pt idx="1208">
                  <c:v>1408</c:v>
                </c:pt>
                <c:pt idx="1209">
                  <c:v>1409</c:v>
                </c:pt>
                <c:pt idx="1210">
                  <c:v>1410</c:v>
                </c:pt>
                <c:pt idx="1211">
                  <c:v>1411</c:v>
                </c:pt>
                <c:pt idx="1212">
                  <c:v>1412</c:v>
                </c:pt>
                <c:pt idx="1213">
                  <c:v>1413</c:v>
                </c:pt>
                <c:pt idx="1214">
                  <c:v>1414</c:v>
                </c:pt>
                <c:pt idx="1215">
                  <c:v>1415</c:v>
                </c:pt>
                <c:pt idx="1216">
                  <c:v>1416</c:v>
                </c:pt>
                <c:pt idx="1217">
                  <c:v>1417</c:v>
                </c:pt>
                <c:pt idx="1218">
                  <c:v>1418</c:v>
                </c:pt>
                <c:pt idx="1219">
                  <c:v>1419</c:v>
                </c:pt>
                <c:pt idx="1220">
                  <c:v>1420</c:v>
                </c:pt>
                <c:pt idx="1221">
                  <c:v>1421</c:v>
                </c:pt>
                <c:pt idx="1222">
                  <c:v>1422</c:v>
                </c:pt>
                <c:pt idx="1223">
                  <c:v>1423</c:v>
                </c:pt>
                <c:pt idx="1224">
                  <c:v>1424</c:v>
                </c:pt>
                <c:pt idx="1225">
                  <c:v>1425</c:v>
                </c:pt>
                <c:pt idx="1226">
                  <c:v>1426</c:v>
                </c:pt>
                <c:pt idx="1227">
                  <c:v>1427</c:v>
                </c:pt>
                <c:pt idx="1228">
                  <c:v>1428</c:v>
                </c:pt>
                <c:pt idx="1229">
                  <c:v>1429</c:v>
                </c:pt>
                <c:pt idx="1230">
                  <c:v>1430</c:v>
                </c:pt>
                <c:pt idx="1231">
                  <c:v>1431</c:v>
                </c:pt>
                <c:pt idx="1232">
                  <c:v>1432</c:v>
                </c:pt>
                <c:pt idx="1233">
                  <c:v>1433</c:v>
                </c:pt>
                <c:pt idx="1234">
                  <c:v>1434</c:v>
                </c:pt>
                <c:pt idx="1235">
                  <c:v>1435</c:v>
                </c:pt>
                <c:pt idx="1236">
                  <c:v>1436</c:v>
                </c:pt>
                <c:pt idx="1237">
                  <c:v>1437</c:v>
                </c:pt>
                <c:pt idx="1238">
                  <c:v>1438</c:v>
                </c:pt>
                <c:pt idx="1239">
                  <c:v>1439</c:v>
                </c:pt>
                <c:pt idx="1240">
                  <c:v>1440</c:v>
                </c:pt>
                <c:pt idx="1241">
                  <c:v>1441</c:v>
                </c:pt>
                <c:pt idx="1242">
                  <c:v>1442</c:v>
                </c:pt>
                <c:pt idx="1243">
                  <c:v>1443</c:v>
                </c:pt>
                <c:pt idx="1244">
                  <c:v>1444</c:v>
                </c:pt>
                <c:pt idx="1245">
                  <c:v>1445</c:v>
                </c:pt>
                <c:pt idx="1246">
                  <c:v>1446</c:v>
                </c:pt>
                <c:pt idx="1247">
                  <c:v>1447</c:v>
                </c:pt>
                <c:pt idx="1248">
                  <c:v>1448</c:v>
                </c:pt>
                <c:pt idx="1249">
                  <c:v>1449</c:v>
                </c:pt>
                <c:pt idx="1250">
                  <c:v>1450</c:v>
                </c:pt>
                <c:pt idx="1251">
                  <c:v>1451</c:v>
                </c:pt>
                <c:pt idx="1252">
                  <c:v>1452</c:v>
                </c:pt>
                <c:pt idx="1253">
                  <c:v>1453</c:v>
                </c:pt>
                <c:pt idx="1254">
                  <c:v>1454</c:v>
                </c:pt>
                <c:pt idx="1255">
                  <c:v>1455</c:v>
                </c:pt>
                <c:pt idx="1256">
                  <c:v>1456</c:v>
                </c:pt>
                <c:pt idx="1257">
                  <c:v>1457</c:v>
                </c:pt>
                <c:pt idx="1258">
                  <c:v>1458</c:v>
                </c:pt>
                <c:pt idx="1259">
                  <c:v>1459</c:v>
                </c:pt>
                <c:pt idx="1260">
                  <c:v>1460</c:v>
                </c:pt>
                <c:pt idx="1261">
                  <c:v>1461</c:v>
                </c:pt>
                <c:pt idx="1262">
                  <c:v>1462</c:v>
                </c:pt>
                <c:pt idx="1263">
                  <c:v>1463</c:v>
                </c:pt>
                <c:pt idx="1264">
                  <c:v>1464</c:v>
                </c:pt>
                <c:pt idx="1265">
                  <c:v>1465</c:v>
                </c:pt>
                <c:pt idx="1266">
                  <c:v>1466</c:v>
                </c:pt>
                <c:pt idx="1267">
                  <c:v>1467</c:v>
                </c:pt>
                <c:pt idx="1268">
                  <c:v>1468</c:v>
                </c:pt>
                <c:pt idx="1269">
                  <c:v>1469</c:v>
                </c:pt>
                <c:pt idx="1270">
                  <c:v>1470</c:v>
                </c:pt>
                <c:pt idx="1271">
                  <c:v>1471</c:v>
                </c:pt>
                <c:pt idx="1272">
                  <c:v>1472</c:v>
                </c:pt>
                <c:pt idx="1273">
                  <c:v>1473</c:v>
                </c:pt>
                <c:pt idx="1274">
                  <c:v>1474</c:v>
                </c:pt>
                <c:pt idx="1275">
                  <c:v>1475</c:v>
                </c:pt>
                <c:pt idx="1276">
                  <c:v>1476</c:v>
                </c:pt>
                <c:pt idx="1277">
                  <c:v>1477</c:v>
                </c:pt>
                <c:pt idx="1278">
                  <c:v>1478</c:v>
                </c:pt>
                <c:pt idx="1279">
                  <c:v>1479</c:v>
                </c:pt>
                <c:pt idx="1280">
                  <c:v>1480</c:v>
                </c:pt>
                <c:pt idx="1281">
                  <c:v>1481</c:v>
                </c:pt>
                <c:pt idx="1282">
                  <c:v>1482</c:v>
                </c:pt>
                <c:pt idx="1283">
                  <c:v>1483</c:v>
                </c:pt>
                <c:pt idx="1284">
                  <c:v>1484</c:v>
                </c:pt>
                <c:pt idx="1285">
                  <c:v>1485</c:v>
                </c:pt>
                <c:pt idx="1286">
                  <c:v>1486</c:v>
                </c:pt>
                <c:pt idx="1287">
                  <c:v>1487</c:v>
                </c:pt>
                <c:pt idx="1288">
                  <c:v>1488</c:v>
                </c:pt>
                <c:pt idx="1289">
                  <c:v>1489</c:v>
                </c:pt>
                <c:pt idx="1290">
                  <c:v>1490</c:v>
                </c:pt>
                <c:pt idx="1291">
                  <c:v>1491</c:v>
                </c:pt>
                <c:pt idx="1292">
                  <c:v>1492</c:v>
                </c:pt>
                <c:pt idx="1293">
                  <c:v>1493</c:v>
                </c:pt>
                <c:pt idx="1294">
                  <c:v>1494</c:v>
                </c:pt>
                <c:pt idx="1295">
                  <c:v>1495</c:v>
                </c:pt>
                <c:pt idx="1296">
                  <c:v>1496</c:v>
                </c:pt>
                <c:pt idx="1297">
                  <c:v>1497</c:v>
                </c:pt>
                <c:pt idx="1298">
                  <c:v>1498</c:v>
                </c:pt>
                <c:pt idx="1299">
                  <c:v>1499</c:v>
                </c:pt>
                <c:pt idx="1300">
                  <c:v>1500</c:v>
                </c:pt>
                <c:pt idx="1301">
                  <c:v>1501</c:v>
                </c:pt>
                <c:pt idx="1302">
                  <c:v>1502</c:v>
                </c:pt>
                <c:pt idx="1303">
                  <c:v>1503</c:v>
                </c:pt>
                <c:pt idx="1304">
                  <c:v>1504</c:v>
                </c:pt>
                <c:pt idx="1305">
                  <c:v>1505</c:v>
                </c:pt>
                <c:pt idx="1306">
                  <c:v>1506</c:v>
                </c:pt>
                <c:pt idx="1307">
                  <c:v>1507</c:v>
                </c:pt>
                <c:pt idx="1308">
                  <c:v>1508</c:v>
                </c:pt>
                <c:pt idx="1309">
                  <c:v>1509</c:v>
                </c:pt>
                <c:pt idx="1310">
                  <c:v>1510</c:v>
                </c:pt>
                <c:pt idx="1311">
                  <c:v>1511</c:v>
                </c:pt>
                <c:pt idx="1312">
                  <c:v>1512</c:v>
                </c:pt>
                <c:pt idx="1313">
                  <c:v>1513</c:v>
                </c:pt>
                <c:pt idx="1314">
                  <c:v>1514</c:v>
                </c:pt>
                <c:pt idx="1315">
                  <c:v>1515</c:v>
                </c:pt>
                <c:pt idx="1316">
                  <c:v>1516</c:v>
                </c:pt>
                <c:pt idx="1317">
                  <c:v>1517</c:v>
                </c:pt>
                <c:pt idx="1318">
                  <c:v>1518</c:v>
                </c:pt>
                <c:pt idx="1319">
                  <c:v>1519</c:v>
                </c:pt>
                <c:pt idx="1320">
                  <c:v>1520</c:v>
                </c:pt>
                <c:pt idx="1321">
                  <c:v>1521</c:v>
                </c:pt>
                <c:pt idx="1322">
                  <c:v>1522</c:v>
                </c:pt>
                <c:pt idx="1323">
                  <c:v>1523</c:v>
                </c:pt>
                <c:pt idx="1324">
                  <c:v>1524</c:v>
                </c:pt>
                <c:pt idx="1325">
                  <c:v>1525</c:v>
                </c:pt>
                <c:pt idx="1326">
                  <c:v>1526</c:v>
                </c:pt>
                <c:pt idx="1327">
                  <c:v>1527</c:v>
                </c:pt>
                <c:pt idx="1328">
                  <c:v>1528</c:v>
                </c:pt>
                <c:pt idx="1329">
                  <c:v>1529</c:v>
                </c:pt>
                <c:pt idx="1330">
                  <c:v>1530</c:v>
                </c:pt>
                <c:pt idx="1331">
                  <c:v>1531</c:v>
                </c:pt>
                <c:pt idx="1332">
                  <c:v>1532</c:v>
                </c:pt>
                <c:pt idx="1333">
                  <c:v>1533</c:v>
                </c:pt>
                <c:pt idx="1334">
                  <c:v>1534</c:v>
                </c:pt>
                <c:pt idx="1335">
                  <c:v>1535</c:v>
                </c:pt>
                <c:pt idx="1336">
                  <c:v>1536</c:v>
                </c:pt>
                <c:pt idx="1337">
                  <c:v>1537</c:v>
                </c:pt>
                <c:pt idx="1338">
                  <c:v>1538</c:v>
                </c:pt>
                <c:pt idx="1339">
                  <c:v>1539</c:v>
                </c:pt>
                <c:pt idx="1340">
                  <c:v>1540</c:v>
                </c:pt>
                <c:pt idx="1341">
                  <c:v>1541</c:v>
                </c:pt>
                <c:pt idx="1342">
                  <c:v>1542</c:v>
                </c:pt>
                <c:pt idx="1343">
                  <c:v>1543</c:v>
                </c:pt>
                <c:pt idx="1344">
                  <c:v>1544</c:v>
                </c:pt>
                <c:pt idx="1345">
                  <c:v>1545</c:v>
                </c:pt>
                <c:pt idx="1346">
                  <c:v>1546</c:v>
                </c:pt>
                <c:pt idx="1347">
                  <c:v>1547</c:v>
                </c:pt>
                <c:pt idx="1348">
                  <c:v>1548</c:v>
                </c:pt>
                <c:pt idx="1349">
                  <c:v>1549</c:v>
                </c:pt>
                <c:pt idx="1350">
                  <c:v>1550</c:v>
                </c:pt>
                <c:pt idx="1351">
                  <c:v>1551</c:v>
                </c:pt>
                <c:pt idx="1352">
                  <c:v>1552</c:v>
                </c:pt>
                <c:pt idx="1353">
                  <c:v>1553</c:v>
                </c:pt>
                <c:pt idx="1354">
                  <c:v>1554</c:v>
                </c:pt>
                <c:pt idx="1355">
                  <c:v>1555</c:v>
                </c:pt>
                <c:pt idx="1356">
                  <c:v>1556</c:v>
                </c:pt>
                <c:pt idx="1357">
                  <c:v>1557</c:v>
                </c:pt>
                <c:pt idx="1358">
                  <c:v>1558</c:v>
                </c:pt>
                <c:pt idx="1359">
                  <c:v>1559</c:v>
                </c:pt>
                <c:pt idx="1360">
                  <c:v>1560</c:v>
                </c:pt>
                <c:pt idx="1361">
                  <c:v>1561</c:v>
                </c:pt>
                <c:pt idx="1362">
                  <c:v>1562</c:v>
                </c:pt>
                <c:pt idx="1363">
                  <c:v>1563</c:v>
                </c:pt>
                <c:pt idx="1364">
                  <c:v>1564</c:v>
                </c:pt>
                <c:pt idx="1365">
                  <c:v>1565</c:v>
                </c:pt>
                <c:pt idx="1366">
                  <c:v>1566</c:v>
                </c:pt>
                <c:pt idx="1367">
                  <c:v>1567</c:v>
                </c:pt>
                <c:pt idx="1368">
                  <c:v>1568</c:v>
                </c:pt>
                <c:pt idx="1369">
                  <c:v>1569</c:v>
                </c:pt>
                <c:pt idx="1370">
                  <c:v>1570</c:v>
                </c:pt>
                <c:pt idx="1371">
                  <c:v>1571</c:v>
                </c:pt>
                <c:pt idx="1372">
                  <c:v>1572</c:v>
                </c:pt>
                <c:pt idx="1373">
                  <c:v>1573</c:v>
                </c:pt>
                <c:pt idx="1374">
                  <c:v>1574</c:v>
                </c:pt>
                <c:pt idx="1375">
                  <c:v>1575</c:v>
                </c:pt>
                <c:pt idx="1376">
                  <c:v>1576</c:v>
                </c:pt>
                <c:pt idx="1377">
                  <c:v>1577</c:v>
                </c:pt>
                <c:pt idx="1378">
                  <c:v>1578</c:v>
                </c:pt>
                <c:pt idx="1379">
                  <c:v>1579</c:v>
                </c:pt>
                <c:pt idx="1380">
                  <c:v>1580</c:v>
                </c:pt>
                <c:pt idx="1381">
                  <c:v>1581</c:v>
                </c:pt>
                <c:pt idx="1382">
                  <c:v>1582</c:v>
                </c:pt>
                <c:pt idx="1383">
                  <c:v>1583</c:v>
                </c:pt>
                <c:pt idx="1384">
                  <c:v>1584</c:v>
                </c:pt>
                <c:pt idx="1385">
                  <c:v>1585</c:v>
                </c:pt>
                <c:pt idx="1386">
                  <c:v>1586</c:v>
                </c:pt>
                <c:pt idx="1387">
                  <c:v>1587</c:v>
                </c:pt>
                <c:pt idx="1388">
                  <c:v>1588</c:v>
                </c:pt>
                <c:pt idx="1389">
                  <c:v>1589</c:v>
                </c:pt>
                <c:pt idx="1390">
                  <c:v>1590</c:v>
                </c:pt>
                <c:pt idx="1391">
                  <c:v>1591</c:v>
                </c:pt>
                <c:pt idx="1392">
                  <c:v>1592</c:v>
                </c:pt>
                <c:pt idx="1393">
                  <c:v>1593</c:v>
                </c:pt>
                <c:pt idx="1394">
                  <c:v>1594</c:v>
                </c:pt>
                <c:pt idx="1395">
                  <c:v>1595</c:v>
                </c:pt>
                <c:pt idx="1396">
                  <c:v>1596</c:v>
                </c:pt>
                <c:pt idx="1397">
                  <c:v>1597</c:v>
                </c:pt>
                <c:pt idx="1398">
                  <c:v>1598</c:v>
                </c:pt>
                <c:pt idx="1399">
                  <c:v>1599</c:v>
                </c:pt>
                <c:pt idx="1400">
                  <c:v>1600</c:v>
                </c:pt>
                <c:pt idx="1401">
                  <c:v>1601</c:v>
                </c:pt>
                <c:pt idx="1402">
                  <c:v>1602</c:v>
                </c:pt>
                <c:pt idx="1403">
                  <c:v>1603</c:v>
                </c:pt>
                <c:pt idx="1404">
                  <c:v>1604</c:v>
                </c:pt>
                <c:pt idx="1405">
                  <c:v>1605</c:v>
                </c:pt>
                <c:pt idx="1406">
                  <c:v>1606</c:v>
                </c:pt>
                <c:pt idx="1407">
                  <c:v>1607</c:v>
                </c:pt>
                <c:pt idx="1408">
                  <c:v>1608</c:v>
                </c:pt>
                <c:pt idx="1409">
                  <c:v>1609</c:v>
                </c:pt>
                <c:pt idx="1410">
                  <c:v>1610</c:v>
                </c:pt>
                <c:pt idx="1411">
                  <c:v>1611</c:v>
                </c:pt>
                <c:pt idx="1412">
                  <c:v>1612</c:v>
                </c:pt>
                <c:pt idx="1413">
                  <c:v>1613</c:v>
                </c:pt>
                <c:pt idx="1414">
                  <c:v>1614</c:v>
                </c:pt>
                <c:pt idx="1415">
                  <c:v>1615</c:v>
                </c:pt>
                <c:pt idx="1416">
                  <c:v>1616</c:v>
                </c:pt>
                <c:pt idx="1417">
                  <c:v>1617</c:v>
                </c:pt>
                <c:pt idx="1418">
                  <c:v>1618</c:v>
                </c:pt>
                <c:pt idx="1419">
                  <c:v>1619</c:v>
                </c:pt>
                <c:pt idx="1420">
                  <c:v>1620</c:v>
                </c:pt>
                <c:pt idx="1421">
                  <c:v>1621</c:v>
                </c:pt>
                <c:pt idx="1422">
                  <c:v>1622</c:v>
                </c:pt>
                <c:pt idx="1423">
                  <c:v>1623</c:v>
                </c:pt>
                <c:pt idx="1424">
                  <c:v>1624</c:v>
                </c:pt>
                <c:pt idx="1425">
                  <c:v>1625</c:v>
                </c:pt>
                <c:pt idx="1426">
                  <c:v>1626</c:v>
                </c:pt>
                <c:pt idx="1427">
                  <c:v>1627</c:v>
                </c:pt>
                <c:pt idx="1428">
                  <c:v>1628</c:v>
                </c:pt>
                <c:pt idx="1429">
                  <c:v>1629</c:v>
                </c:pt>
                <c:pt idx="1430">
                  <c:v>1630</c:v>
                </c:pt>
                <c:pt idx="1431">
                  <c:v>1631</c:v>
                </c:pt>
                <c:pt idx="1432">
                  <c:v>1632</c:v>
                </c:pt>
                <c:pt idx="1433">
                  <c:v>1633</c:v>
                </c:pt>
                <c:pt idx="1434">
                  <c:v>1634</c:v>
                </c:pt>
                <c:pt idx="1435">
                  <c:v>1635</c:v>
                </c:pt>
                <c:pt idx="1436">
                  <c:v>1636</c:v>
                </c:pt>
                <c:pt idx="1437">
                  <c:v>1637</c:v>
                </c:pt>
                <c:pt idx="1438">
                  <c:v>1638</c:v>
                </c:pt>
                <c:pt idx="1439">
                  <c:v>1639</c:v>
                </c:pt>
                <c:pt idx="1440">
                  <c:v>1640</c:v>
                </c:pt>
                <c:pt idx="1441">
                  <c:v>1641</c:v>
                </c:pt>
                <c:pt idx="1442">
                  <c:v>1642</c:v>
                </c:pt>
                <c:pt idx="1443">
                  <c:v>1643</c:v>
                </c:pt>
                <c:pt idx="1444">
                  <c:v>1644</c:v>
                </c:pt>
                <c:pt idx="1445">
                  <c:v>1645</c:v>
                </c:pt>
                <c:pt idx="1446">
                  <c:v>1646</c:v>
                </c:pt>
                <c:pt idx="1447">
                  <c:v>1647</c:v>
                </c:pt>
                <c:pt idx="1448">
                  <c:v>1648</c:v>
                </c:pt>
                <c:pt idx="1449">
                  <c:v>1649</c:v>
                </c:pt>
                <c:pt idx="1450">
                  <c:v>1650</c:v>
                </c:pt>
                <c:pt idx="1451">
                  <c:v>1651</c:v>
                </c:pt>
                <c:pt idx="1452">
                  <c:v>1652</c:v>
                </c:pt>
                <c:pt idx="1453">
                  <c:v>1653</c:v>
                </c:pt>
                <c:pt idx="1454">
                  <c:v>1654</c:v>
                </c:pt>
                <c:pt idx="1455">
                  <c:v>1655</c:v>
                </c:pt>
                <c:pt idx="1456">
                  <c:v>1656</c:v>
                </c:pt>
                <c:pt idx="1457">
                  <c:v>1657</c:v>
                </c:pt>
                <c:pt idx="1458">
                  <c:v>1658</c:v>
                </c:pt>
                <c:pt idx="1459">
                  <c:v>1659</c:v>
                </c:pt>
                <c:pt idx="1460">
                  <c:v>1660</c:v>
                </c:pt>
                <c:pt idx="1461">
                  <c:v>1661</c:v>
                </c:pt>
                <c:pt idx="1462">
                  <c:v>1662</c:v>
                </c:pt>
                <c:pt idx="1463">
                  <c:v>1663</c:v>
                </c:pt>
                <c:pt idx="1464">
                  <c:v>1664</c:v>
                </c:pt>
                <c:pt idx="1465">
                  <c:v>1665</c:v>
                </c:pt>
                <c:pt idx="1466">
                  <c:v>1666</c:v>
                </c:pt>
                <c:pt idx="1467">
                  <c:v>1667</c:v>
                </c:pt>
                <c:pt idx="1468">
                  <c:v>1668</c:v>
                </c:pt>
                <c:pt idx="1469">
                  <c:v>1669</c:v>
                </c:pt>
                <c:pt idx="1470">
                  <c:v>1670</c:v>
                </c:pt>
                <c:pt idx="1471">
                  <c:v>1671</c:v>
                </c:pt>
                <c:pt idx="1472">
                  <c:v>1672</c:v>
                </c:pt>
                <c:pt idx="1473">
                  <c:v>1673</c:v>
                </c:pt>
                <c:pt idx="1474">
                  <c:v>1674</c:v>
                </c:pt>
                <c:pt idx="1475">
                  <c:v>1675</c:v>
                </c:pt>
                <c:pt idx="1476">
                  <c:v>1676</c:v>
                </c:pt>
                <c:pt idx="1477">
                  <c:v>1677</c:v>
                </c:pt>
                <c:pt idx="1478">
                  <c:v>1678</c:v>
                </c:pt>
                <c:pt idx="1479">
                  <c:v>1679</c:v>
                </c:pt>
                <c:pt idx="1480">
                  <c:v>1680</c:v>
                </c:pt>
                <c:pt idx="1481">
                  <c:v>1681</c:v>
                </c:pt>
                <c:pt idx="1482">
                  <c:v>1682</c:v>
                </c:pt>
                <c:pt idx="1483">
                  <c:v>1683</c:v>
                </c:pt>
                <c:pt idx="1484">
                  <c:v>1684</c:v>
                </c:pt>
                <c:pt idx="1485">
                  <c:v>1685</c:v>
                </c:pt>
                <c:pt idx="1486">
                  <c:v>1686</c:v>
                </c:pt>
                <c:pt idx="1487">
                  <c:v>1687</c:v>
                </c:pt>
                <c:pt idx="1488">
                  <c:v>1688</c:v>
                </c:pt>
                <c:pt idx="1489">
                  <c:v>1689</c:v>
                </c:pt>
                <c:pt idx="1490">
                  <c:v>1690</c:v>
                </c:pt>
                <c:pt idx="1491">
                  <c:v>1691</c:v>
                </c:pt>
                <c:pt idx="1492">
                  <c:v>1692</c:v>
                </c:pt>
                <c:pt idx="1493">
                  <c:v>1693</c:v>
                </c:pt>
                <c:pt idx="1494">
                  <c:v>1694</c:v>
                </c:pt>
                <c:pt idx="1495">
                  <c:v>1695</c:v>
                </c:pt>
                <c:pt idx="1496">
                  <c:v>1696</c:v>
                </c:pt>
                <c:pt idx="1497">
                  <c:v>1697</c:v>
                </c:pt>
                <c:pt idx="1498">
                  <c:v>1698</c:v>
                </c:pt>
                <c:pt idx="1499">
                  <c:v>1699</c:v>
                </c:pt>
                <c:pt idx="1500">
                  <c:v>1700</c:v>
                </c:pt>
                <c:pt idx="1501">
                  <c:v>1701</c:v>
                </c:pt>
                <c:pt idx="1502">
                  <c:v>1702</c:v>
                </c:pt>
                <c:pt idx="1503">
                  <c:v>1703</c:v>
                </c:pt>
                <c:pt idx="1504">
                  <c:v>1704</c:v>
                </c:pt>
                <c:pt idx="1505">
                  <c:v>1705</c:v>
                </c:pt>
                <c:pt idx="1506">
                  <c:v>1706</c:v>
                </c:pt>
                <c:pt idx="1507">
                  <c:v>1707</c:v>
                </c:pt>
                <c:pt idx="1508">
                  <c:v>1708</c:v>
                </c:pt>
                <c:pt idx="1509">
                  <c:v>1709</c:v>
                </c:pt>
                <c:pt idx="1510">
                  <c:v>1710</c:v>
                </c:pt>
                <c:pt idx="1511">
                  <c:v>1711</c:v>
                </c:pt>
                <c:pt idx="1512">
                  <c:v>1712</c:v>
                </c:pt>
                <c:pt idx="1513">
                  <c:v>1713</c:v>
                </c:pt>
                <c:pt idx="1514">
                  <c:v>1714</c:v>
                </c:pt>
                <c:pt idx="1515">
                  <c:v>1715</c:v>
                </c:pt>
                <c:pt idx="1516">
                  <c:v>1716</c:v>
                </c:pt>
                <c:pt idx="1517">
                  <c:v>1717</c:v>
                </c:pt>
                <c:pt idx="1518">
                  <c:v>1718</c:v>
                </c:pt>
                <c:pt idx="1519">
                  <c:v>1719</c:v>
                </c:pt>
                <c:pt idx="1520">
                  <c:v>1720</c:v>
                </c:pt>
                <c:pt idx="1521">
                  <c:v>1721</c:v>
                </c:pt>
                <c:pt idx="1522">
                  <c:v>1722</c:v>
                </c:pt>
                <c:pt idx="1523">
                  <c:v>1723</c:v>
                </c:pt>
                <c:pt idx="1524">
                  <c:v>1724</c:v>
                </c:pt>
                <c:pt idx="1525">
                  <c:v>1725</c:v>
                </c:pt>
                <c:pt idx="1526">
                  <c:v>1726</c:v>
                </c:pt>
                <c:pt idx="1527">
                  <c:v>1727</c:v>
                </c:pt>
                <c:pt idx="1528">
                  <c:v>1728</c:v>
                </c:pt>
                <c:pt idx="1529">
                  <c:v>1729</c:v>
                </c:pt>
                <c:pt idx="1530">
                  <c:v>1730</c:v>
                </c:pt>
                <c:pt idx="1531">
                  <c:v>1731</c:v>
                </c:pt>
                <c:pt idx="1532">
                  <c:v>1732</c:v>
                </c:pt>
                <c:pt idx="1533">
                  <c:v>1733</c:v>
                </c:pt>
                <c:pt idx="1534">
                  <c:v>1734</c:v>
                </c:pt>
                <c:pt idx="1535">
                  <c:v>1735</c:v>
                </c:pt>
                <c:pt idx="1536">
                  <c:v>1736</c:v>
                </c:pt>
                <c:pt idx="1537">
                  <c:v>1737</c:v>
                </c:pt>
                <c:pt idx="1538">
                  <c:v>1738</c:v>
                </c:pt>
                <c:pt idx="1539">
                  <c:v>1739</c:v>
                </c:pt>
                <c:pt idx="1540">
                  <c:v>1740</c:v>
                </c:pt>
                <c:pt idx="1541">
                  <c:v>1741</c:v>
                </c:pt>
                <c:pt idx="1542">
                  <c:v>1742</c:v>
                </c:pt>
                <c:pt idx="1543">
                  <c:v>1743</c:v>
                </c:pt>
                <c:pt idx="1544">
                  <c:v>1744</c:v>
                </c:pt>
                <c:pt idx="1545">
                  <c:v>1745</c:v>
                </c:pt>
                <c:pt idx="1546">
                  <c:v>1746</c:v>
                </c:pt>
                <c:pt idx="1547">
                  <c:v>1747</c:v>
                </c:pt>
                <c:pt idx="1548">
                  <c:v>1748</c:v>
                </c:pt>
                <c:pt idx="1549">
                  <c:v>1749</c:v>
                </c:pt>
                <c:pt idx="1550">
                  <c:v>1750</c:v>
                </c:pt>
                <c:pt idx="1551">
                  <c:v>1751</c:v>
                </c:pt>
                <c:pt idx="1552">
                  <c:v>1752</c:v>
                </c:pt>
                <c:pt idx="1553">
                  <c:v>1753</c:v>
                </c:pt>
                <c:pt idx="1554">
                  <c:v>1754</c:v>
                </c:pt>
                <c:pt idx="1555">
                  <c:v>1755</c:v>
                </c:pt>
                <c:pt idx="1556">
                  <c:v>1756</c:v>
                </c:pt>
                <c:pt idx="1557">
                  <c:v>1757</c:v>
                </c:pt>
                <c:pt idx="1558">
                  <c:v>1758</c:v>
                </c:pt>
                <c:pt idx="1559">
                  <c:v>1759</c:v>
                </c:pt>
                <c:pt idx="1560">
                  <c:v>1760</c:v>
                </c:pt>
                <c:pt idx="1561">
                  <c:v>1761</c:v>
                </c:pt>
                <c:pt idx="1562">
                  <c:v>1762</c:v>
                </c:pt>
                <c:pt idx="1563">
                  <c:v>1763</c:v>
                </c:pt>
                <c:pt idx="1564">
                  <c:v>1764</c:v>
                </c:pt>
                <c:pt idx="1565">
                  <c:v>1765</c:v>
                </c:pt>
                <c:pt idx="1566">
                  <c:v>1766</c:v>
                </c:pt>
                <c:pt idx="1567">
                  <c:v>1767</c:v>
                </c:pt>
                <c:pt idx="1568">
                  <c:v>1768</c:v>
                </c:pt>
                <c:pt idx="1569">
                  <c:v>1769</c:v>
                </c:pt>
                <c:pt idx="1570">
                  <c:v>1770</c:v>
                </c:pt>
                <c:pt idx="1571">
                  <c:v>1771</c:v>
                </c:pt>
                <c:pt idx="1572">
                  <c:v>1772</c:v>
                </c:pt>
                <c:pt idx="1573">
                  <c:v>1773</c:v>
                </c:pt>
                <c:pt idx="1574">
                  <c:v>1774</c:v>
                </c:pt>
                <c:pt idx="1575">
                  <c:v>1775</c:v>
                </c:pt>
                <c:pt idx="1576">
                  <c:v>1776</c:v>
                </c:pt>
                <c:pt idx="1577">
                  <c:v>1777</c:v>
                </c:pt>
                <c:pt idx="1578">
                  <c:v>1778</c:v>
                </c:pt>
                <c:pt idx="1579">
                  <c:v>1779</c:v>
                </c:pt>
                <c:pt idx="1580">
                  <c:v>1780</c:v>
                </c:pt>
                <c:pt idx="1581">
                  <c:v>1781</c:v>
                </c:pt>
                <c:pt idx="1582">
                  <c:v>1782</c:v>
                </c:pt>
                <c:pt idx="1583">
                  <c:v>1783</c:v>
                </c:pt>
                <c:pt idx="1584">
                  <c:v>1784</c:v>
                </c:pt>
                <c:pt idx="1585">
                  <c:v>1785</c:v>
                </c:pt>
                <c:pt idx="1586">
                  <c:v>1786</c:v>
                </c:pt>
                <c:pt idx="1587">
                  <c:v>1787</c:v>
                </c:pt>
                <c:pt idx="1588">
                  <c:v>1788</c:v>
                </c:pt>
                <c:pt idx="1589">
                  <c:v>1789</c:v>
                </c:pt>
                <c:pt idx="1590">
                  <c:v>1790</c:v>
                </c:pt>
                <c:pt idx="1591">
                  <c:v>1791</c:v>
                </c:pt>
                <c:pt idx="1592">
                  <c:v>1792</c:v>
                </c:pt>
                <c:pt idx="1593">
                  <c:v>1793</c:v>
                </c:pt>
                <c:pt idx="1594">
                  <c:v>1794</c:v>
                </c:pt>
                <c:pt idx="1595">
                  <c:v>1795</c:v>
                </c:pt>
                <c:pt idx="1596">
                  <c:v>1796</c:v>
                </c:pt>
                <c:pt idx="1597">
                  <c:v>1797</c:v>
                </c:pt>
                <c:pt idx="1598">
                  <c:v>1798</c:v>
                </c:pt>
                <c:pt idx="1599">
                  <c:v>1799</c:v>
                </c:pt>
                <c:pt idx="1600">
                  <c:v>1800</c:v>
                </c:pt>
                <c:pt idx="1601">
                  <c:v>1801</c:v>
                </c:pt>
                <c:pt idx="1602">
                  <c:v>1802</c:v>
                </c:pt>
                <c:pt idx="1603">
                  <c:v>1803</c:v>
                </c:pt>
                <c:pt idx="1604">
                  <c:v>1804</c:v>
                </c:pt>
                <c:pt idx="1605">
                  <c:v>1805</c:v>
                </c:pt>
                <c:pt idx="1606">
                  <c:v>1806</c:v>
                </c:pt>
                <c:pt idx="1607">
                  <c:v>1807</c:v>
                </c:pt>
                <c:pt idx="1608">
                  <c:v>1808</c:v>
                </c:pt>
                <c:pt idx="1609">
                  <c:v>1809</c:v>
                </c:pt>
                <c:pt idx="1610">
                  <c:v>1810</c:v>
                </c:pt>
                <c:pt idx="1611">
                  <c:v>1811</c:v>
                </c:pt>
                <c:pt idx="1612">
                  <c:v>1812</c:v>
                </c:pt>
                <c:pt idx="1613">
                  <c:v>1813</c:v>
                </c:pt>
                <c:pt idx="1614">
                  <c:v>1814</c:v>
                </c:pt>
                <c:pt idx="1615">
                  <c:v>1815</c:v>
                </c:pt>
                <c:pt idx="1616">
                  <c:v>1816</c:v>
                </c:pt>
                <c:pt idx="1617">
                  <c:v>1817</c:v>
                </c:pt>
                <c:pt idx="1618">
                  <c:v>1818</c:v>
                </c:pt>
                <c:pt idx="1619">
                  <c:v>1819</c:v>
                </c:pt>
                <c:pt idx="1620">
                  <c:v>1820</c:v>
                </c:pt>
                <c:pt idx="1621">
                  <c:v>1821</c:v>
                </c:pt>
                <c:pt idx="1622">
                  <c:v>1822</c:v>
                </c:pt>
                <c:pt idx="1623">
                  <c:v>1823</c:v>
                </c:pt>
                <c:pt idx="1624">
                  <c:v>1824</c:v>
                </c:pt>
                <c:pt idx="1625">
                  <c:v>1825</c:v>
                </c:pt>
                <c:pt idx="1626">
                  <c:v>1826</c:v>
                </c:pt>
                <c:pt idx="1627">
                  <c:v>1827</c:v>
                </c:pt>
                <c:pt idx="1628">
                  <c:v>1828</c:v>
                </c:pt>
                <c:pt idx="1629">
                  <c:v>1829</c:v>
                </c:pt>
                <c:pt idx="1630">
                  <c:v>1830</c:v>
                </c:pt>
                <c:pt idx="1631">
                  <c:v>1831</c:v>
                </c:pt>
                <c:pt idx="1632">
                  <c:v>1832</c:v>
                </c:pt>
                <c:pt idx="1633">
                  <c:v>1833</c:v>
                </c:pt>
                <c:pt idx="1634">
                  <c:v>1834</c:v>
                </c:pt>
                <c:pt idx="1635">
                  <c:v>1835</c:v>
                </c:pt>
                <c:pt idx="1636">
                  <c:v>1836</c:v>
                </c:pt>
                <c:pt idx="1637">
                  <c:v>1837</c:v>
                </c:pt>
                <c:pt idx="1638">
                  <c:v>1838</c:v>
                </c:pt>
                <c:pt idx="1639">
                  <c:v>1839</c:v>
                </c:pt>
                <c:pt idx="1640">
                  <c:v>1840</c:v>
                </c:pt>
                <c:pt idx="1641">
                  <c:v>1841</c:v>
                </c:pt>
                <c:pt idx="1642">
                  <c:v>1842</c:v>
                </c:pt>
                <c:pt idx="1643">
                  <c:v>1843</c:v>
                </c:pt>
                <c:pt idx="1644">
                  <c:v>1844</c:v>
                </c:pt>
                <c:pt idx="1645">
                  <c:v>1845</c:v>
                </c:pt>
                <c:pt idx="1646">
                  <c:v>1846</c:v>
                </c:pt>
                <c:pt idx="1647">
                  <c:v>1847</c:v>
                </c:pt>
                <c:pt idx="1648">
                  <c:v>1848</c:v>
                </c:pt>
                <c:pt idx="1649">
                  <c:v>1849</c:v>
                </c:pt>
                <c:pt idx="1650">
                  <c:v>1850</c:v>
                </c:pt>
                <c:pt idx="1651">
                  <c:v>1851</c:v>
                </c:pt>
                <c:pt idx="1652">
                  <c:v>1852</c:v>
                </c:pt>
                <c:pt idx="1653">
                  <c:v>1853</c:v>
                </c:pt>
                <c:pt idx="1654">
                  <c:v>1854</c:v>
                </c:pt>
                <c:pt idx="1655">
                  <c:v>1855</c:v>
                </c:pt>
                <c:pt idx="1656">
                  <c:v>1856</c:v>
                </c:pt>
                <c:pt idx="1657">
                  <c:v>1857</c:v>
                </c:pt>
                <c:pt idx="1658">
                  <c:v>1858</c:v>
                </c:pt>
                <c:pt idx="1659">
                  <c:v>1859</c:v>
                </c:pt>
                <c:pt idx="1660">
                  <c:v>1860</c:v>
                </c:pt>
                <c:pt idx="1661">
                  <c:v>1861</c:v>
                </c:pt>
                <c:pt idx="1662">
                  <c:v>1862</c:v>
                </c:pt>
                <c:pt idx="1663">
                  <c:v>1863</c:v>
                </c:pt>
                <c:pt idx="1664">
                  <c:v>1864</c:v>
                </c:pt>
                <c:pt idx="1665">
                  <c:v>1865</c:v>
                </c:pt>
                <c:pt idx="1666">
                  <c:v>1866</c:v>
                </c:pt>
                <c:pt idx="1667">
                  <c:v>1867</c:v>
                </c:pt>
                <c:pt idx="1668">
                  <c:v>1868</c:v>
                </c:pt>
                <c:pt idx="1669">
                  <c:v>1869</c:v>
                </c:pt>
                <c:pt idx="1670">
                  <c:v>1870</c:v>
                </c:pt>
                <c:pt idx="1671">
                  <c:v>1871</c:v>
                </c:pt>
                <c:pt idx="1672">
                  <c:v>1872</c:v>
                </c:pt>
                <c:pt idx="1673">
                  <c:v>1873</c:v>
                </c:pt>
                <c:pt idx="1674">
                  <c:v>1874</c:v>
                </c:pt>
                <c:pt idx="1675">
                  <c:v>1875</c:v>
                </c:pt>
                <c:pt idx="1676">
                  <c:v>1876</c:v>
                </c:pt>
                <c:pt idx="1677">
                  <c:v>1877</c:v>
                </c:pt>
                <c:pt idx="1678">
                  <c:v>1878</c:v>
                </c:pt>
                <c:pt idx="1679">
                  <c:v>1879</c:v>
                </c:pt>
                <c:pt idx="1680">
                  <c:v>1880</c:v>
                </c:pt>
                <c:pt idx="1681">
                  <c:v>1881</c:v>
                </c:pt>
                <c:pt idx="1682">
                  <c:v>1882</c:v>
                </c:pt>
                <c:pt idx="1683">
                  <c:v>1883</c:v>
                </c:pt>
                <c:pt idx="1684">
                  <c:v>1884</c:v>
                </c:pt>
                <c:pt idx="1685">
                  <c:v>1885</c:v>
                </c:pt>
                <c:pt idx="1686">
                  <c:v>1886</c:v>
                </c:pt>
                <c:pt idx="1687">
                  <c:v>1887</c:v>
                </c:pt>
                <c:pt idx="1688">
                  <c:v>1888</c:v>
                </c:pt>
                <c:pt idx="1689">
                  <c:v>1889</c:v>
                </c:pt>
                <c:pt idx="1690">
                  <c:v>1890</c:v>
                </c:pt>
                <c:pt idx="1691">
                  <c:v>1891</c:v>
                </c:pt>
                <c:pt idx="1692">
                  <c:v>1892</c:v>
                </c:pt>
                <c:pt idx="1693">
                  <c:v>1893</c:v>
                </c:pt>
                <c:pt idx="1694">
                  <c:v>1894</c:v>
                </c:pt>
                <c:pt idx="1695">
                  <c:v>1895</c:v>
                </c:pt>
                <c:pt idx="1696">
                  <c:v>1896</c:v>
                </c:pt>
                <c:pt idx="1697">
                  <c:v>1897</c:v>
                </c:pt>
                <c:pt idx="1698">
                  <c:v>1898</c:v>
                </c:pt>
                <c:pt idx="1699">
                  <c:v>1899</c:v>
                </c:pt>
                <c:pt idx="1700">
                  <c:v>1900</c:v>
                </c:pt>
                <c:pt idx="1701">
                  <c:v>1901</c:v>
                </c:pt>
                <c:pt idx="1702">
                  <c:v>1902</c:v>
                </c:pt>
                <c:pt idx="1703">
                  <c:v>1903</c:v>
                </c:pt>
                <c:pt idx="1704">
                  <c:v>1904</c:v>
                </c:pt>
                <c:pt idx="1705">
                  <c:v>1905</c:v>
                </c:pt>
                <c:pt idx="1706">
                  <c:v>1906</c:v>
                </c:pt>
                <c:pt idx="1707">
                  <c:v>1907</c:v>
                </c:pt>
                <c:pt idx="1708">
                  <c:v>1908</c:v>
                </c:pt>
                <c:pt idx="1709">
                  <c:v>1909</c:v>
                </c:pt>
                <c:pt idx="1710">
                  <c:v>1910</c:v>
                </c:pt>
                <c:pt idx="1711">
                  <c:v>1911</c:v>
                </c:pt>
                <c:pt idx="1712">
                  <c:v>1912</c:v>
                </c:pt>
                <c:pt idx="1713">
                  <c:v>1913</c:v>
                </c:pt>
                <c:pt idx="1714">
                  <c:v>1914</c:v>
                </c:pt>
                <c:pt idx="1715">
                  <c:v>1915</c:v>
                </c:pt>
                <c:pt idx="1716">
                  <c:v>1916</c:v>
                </c:pt>
                <c:pt idx="1717">
                  <c:v>1917</c:v>
                </c:pt>
                <c:pt idx="1718">
                  <c:v>1918</c:v>
                </c:pt>
                <c:pt idx="1719">
                  <c:v>1919</c:v>
                </c:pt>
                <c:pt idx="1720">
                  <c:v>1920</c:v>
                </c:pt>
                <c:pt idx="1721">
                  <c:v>1921</c:v>
                </c:pt>
                <c:pt idx="1722">
                  <c:v>1922</c:v>
                </c:pt>
                <c:pt idx="1723">
                  <c:v>1923</c:v>
                </c:pt>
                <c:pt idx="1724">
                  <c:v>1924</c:v>
                </c:pt>
                <c:pt idx="1725">
                  <c:v>1925</c:v>
                </c:pt>
                <c:pt idx="1726">
                  <c:v>1926</c:v>
                </c:pt>
                <c:pt idx="1727">
                  <c:v>1927</c:v>
                </c:pt>
                <c:pt idx="1728">
                  <c:v>1928</c:v>
                </c:pt>
                <c:pt idx="1729">
                  <c:v>1929</c:v>
                </c:pt>
                <c:pt idx="1730">
                  <c:v>1930</c:v>
                </c:pt>
                <c:pt idx="1731">
                  <c:v>1931</c:v>
                </c:pt>
                <c:pt idx="1732">
                  <c:v>1932</c:v>
                </c:pt>
                <c:pt idx="1733">
                  <c:v>1933</c:v>
                </c:pt>
                <c:pt idx="1734">
                  <c:v>1934</c:v>
                </c:pt>
                <c:pt idx="1735">
                  <c:v>1935</c:v>
                </c:pt>
                <c:pt idx="1736">
                  <c:v>1936</c:v>
                </c:pt>
                <c:pt idx="1737">
                  <c:v>1937</c:v>
                </c:pt>
                <c:pt idx="1738">
                  <c:v>1938</c:v>
                </c:pt>
                <c:pt idx="1739">
                  <c:v>1939</c:v>
                </c:pt>
                <c:pt idx="1740">
                  <c:v>1940</c:v>
                </c:pt>
                <c:pt idx="1741">
                  <c:v>1941</c:v>
                </c:pt>
                <c:pt idx="1742">
                  <c:v>1942</c:v>
                </c:pt>
                <c:pt idx="1743">
                  <c:v>1943</c:v>
                </c:pt>
                <c:pt idx="1744">
                  <c:v>1944</c:v>
                </c:pt>
                <c:pt idx="1745">
                  <c:v>1945</c:v>
                </c:pt>
                <c:pt idx="1746">
                  <c:v>1946</c:v>
                </c:pt>
                <c:pt idx="1747">
                  <c:v>1947</c:v>
                </c:pt>
                <c:pt idx="1748">
                  <c:v>1948</c:v>
                </c:pt>
                <c:pt idx="1749">
                  <c:v>1949</c:v>
                </c:pt>
                <c:pt idx="1750">
                  <c:v>1950</c:v>
                </c:pt>
                <c:pt idx="1751">
                  <c:v>1951</c:v>
                </c:pt>
                <c:pt idx="1752">
                  <c:v>1952</c:v>
                </c:pt>
                <c:pt idx="1753">
                  <c:v>1953</c:v>
                </c:pt>
                <c:pt idx="1754">
                  <c:v>1954</c:v>
                </c:pt>
                <c:pt idx="1755">
                  <c:v>1955</c:v>
                </c:pt>
                <c:pt idx="1756">
                  <c:v>1956</c:v>
                </c:pt>
                <c:pt idx="1757">
                  <c:v>1957</c:v>
                </c:pt>
                <c:pt idx="1758">
                  <c:v>1958</c:v>
                </c:pt>
                <c:pt idx="1759">
                  <c:v>1959</c:v>
                </c:pt>
                <c:pt idx="1760">
                  <c:v>1960</c:v>
                </c:pt>
                <c:pt idx="1761">
                  <c:v>1961</c:v>
                </c:pt>
                <c:pt idx="1762">
                  <c:v>1962</c:v>
                </c:pt>
                <c:pt idx="1763">
                  <c:v>1963</c:v>
                </c:pt>
                <c:pt idx="1764">
                  <c:v>1964</c:v>
                </c:pt>
                <c:pt idx="1765">
                  <c:v>1965</c:v>
                </c:pt>
                <c:pt idx="1766">
                  <c:v>1966</c:v>
                </c:pt>
                <c:pt idx="1767">
                  <c:v>1967</c:v>
                </c:pt>
                <c:pt idx="1768">
                  <c:v>1968</c:v>
                </c:pt>
                <c:pt idx="1769">
                  <c:v>1969</c:v>
                </c:pt>
                <c:pt idx="1770">
                  <c:v>1970</c:v>
                </c:pt>
                <c:pt idx="1771">
                  <c:v>1971</c:v>
                </c:pt>
                <c:pt idx="1772">
                  <c:v>1972</c:v>
                </c:pt>
                <c:pt idx="1773">
                  <c:v>1973</c:v>
                </c:pt>
                <c:pt idx="1774">
                  <c:v>1974</c:v>
                </c:pt>
                <c:pt idx="1775">
                  <c:v>1975</c:v>
                </c:pt>
                <c:pt idx="1776">
                  <c:v>1976</c:v>
                </c:pt>
                <c:pt idx="1777">
                  <c:v>1977</c:v>
                </c:pt>
                <c:pt idx="1778">
                  <c:v>1978</c:v>
                </c:pt>
                <c:pt idx="1779">
                  <c:v>1979</c:v>
                </c:pt>
                <c:pt idx="1780">
                  <c:v>1980</c:v>
                </c:pt>
                <c:pt idx="1781">
                  <c:v>1981</c:v>
                </c:pt>
                <c:pt idx="1782">
                  <c:v>1982</c:v>
                </c:pt>
                <c:pt idx="1783">
                  <c:v>1983</c:v>
                </c:pt>
                <c:pt idx="1784">
                  <c:v>1984</c:v>
                </c:pt>
                <c:pt idx="1785">
                  <c:v>1985</c:v>
                </c:pt>
                <c:pt idx="1786">
                  <c:v>1986</c:v>
                </c:pt>
                <c:pt idx="1787">
                  <c:v>1987</c:v>
                </c:pt>
                <c:pt idx="1788">
                  <c:v>1988</c:v>
                </c:pt>
                <c:pt idx="1789">
                  <c:v>1989</c:v>
                </c:pt>
                <c:pt idx="1790">
                  <c:v>1990</c:v>
                </c:pt>
                <c:pt idx="1791">
                  <c:v>1991</c:v>
                </c:pt>
                <c:pt idx="1792">
                  <c:v>1992</c:v>
                </c:pt>
                <c:pt idx="1793">
                  <c:v>1993</c:v>
                </c:pt>
                <c:pt idx="1794">
                  <c:v>1994</c:v>
                </c:pt>
                <c:pt idx="1795">
                  <c:v>1995</c:v>
                </c:pt>
                <c:pt idx="1796">
                  <c:v>1996</c:v>
                </c:pt>
                <c:pt idx="1797">
                  <c:v>1997</c:v>
                </c:pt>
                <c:pt idx="1798">
                  <c:v>1998</c:v>
                </c:pt>
                <c:pt idx="1799">
                  <c:v>1999</c:v>
                </c:pt>
                <c:pt idx="1800">
                  <c:v>2000</c:v>
                </c:pt>
                <c:pt idx="1801">
                  <c:v>2001</c:v>
                </c:pt>
                <c:pt idx="1802">
                  <c:v>2002</c:v>
                </c:pt>
                <c:pt idx="1803">
                  <c:v>2003</c:v>
                </c:pt>
                <c:pt idx="1804">
                  <c:v>2004</c:v>
                </c:pt>
                <c:pt idx="1805">
                  <c:v>2005</c:v>
                </c:pt>
                <c:pt idx="1806">
                  <c:v>2006</c:v>
                </c:pt>
                <c:pt idx="1807">
                  <c:v>2007</c:v>
                </c:pt>
                <c:pt idx="1808">
                  <c:v>2008</c:v>
                </c:pt>
                <c:pt idx="1809">
                  <c:v>2009</c:v>
                </c:pt>
                <c:pt idx="1810">
                  <c:v>2010</c:v>
                </c:pt>
                <c:pt idx="1811">
                  <c:v>2011</c:v>
                </c:pt>
                <c:pt idx="1812">
                  <c:v>2012</c:v>
                </c:pt>
                <c:pt idx="1813">
                  <c:v>2013</c:v>
                </c:pt>
                <c:pt idx="1814">
                  <c:v>2014</c:v>
                </c:pt>
                <c:pt idx="1815">
                  <c:v>2015</c:v>
                </c:pt>
                <c:pt idx="1816">
                  <c:v>2016</c:v>
                </c:pt>
                <c:pt idx="1817">
                  <c:v>2017</c:v>
                </c:pt>
                <c:pt idx="1818">
                  <c:v>2018</c:v>
                </c:pt>
                <c:pt idx="1819">
                  <c:v>2019</c:v>
                </c:pt>
                <c:pt idx="1820">
                  <c:v>2020</c:v>
                </c:pt>
                <c:pt idx="1821">
                  <c:v>2021</c:v>
                </c:pt>
                <c:pt idx="1822">
                  <c:v>2022</c:v>
                </c:pt>
                <c:pt idx="1823">
                  <c:v>2023</c:v>
                </c:pt>
                <c:pt idx="1824">
                  <c:v>2024</c:v>
                </c:pt>
                <c:pt idx="1825">
                  <c:v>2025</c:v>
                </c:pt>
                <c:pt idx="1826">
                  <c:v>2026</c:v>
                </c:pt>
                <c:pt idx="1827">
                  <c:v>2027</c:v>
                </c:pt>
                <c:pt idx="1828">
                  <c:v>2028</c:v>
                </c:pt>
                <c:pt idx="1829">
                  <c:v>2029</c:v>
                </c:pt>
                <c:pt idx="1830">
                  <c:v>2030</c:v>
                </c:pt>
                <c:pt idx="1831">
                  <c:v>2031</c:v>
                </c:pt>
                <c:pt idx="1832">
                  <c:v>2032</c:v>
                </c:pt>
                <c:pt idx="1833">
                  <c:v>2033</c:v>
                </c:pt>
                <c:pt idx="1834">
                  <c:v>2034</c:v>
                </c:pt>
                <c:pt idx="1835">
                  <c:v>2035</c:v>
                </c:pt>
                <c:pt idx="1836">
                  <c:v>2036</c:v>
                </c:pt>
                <c:pt idx="1837">
                  <c:v>2037</c:v>
                </c:pt>
                <c:pt idx="1838">
                  <c:v>2038</c:v>
                </c:pt>
                <c:pt idx="1839">
                  <c:v>2039</c:v>
                </c:pt>
                <c:pt idx="1840">
                  <c:v>2040</c:v>
                </c:pt>
                <c:pt idx="1841">
                  <c:v>2041</c:v>
                </c:pt>
                <c:pt idx="1842">
                  <c:v>2042</c:v>
                </c:pt>
                <c:pt idx="1843">
                  <c:v>2043</c:v>
                </c:pt>
                <c:pt idx="1844">
                  <c:v>2044</c:v>
                </c:pt>
                <c:pt idx="1845">
                  <c:v>2045</c:v>
                </c:pt>
                <c:pt idx="1846">
                  <c:v>2046</c:v>
                </c:pt>
                <c:pt idx="1847">
                  <c:v>2047</c:v>
                </c:pt>
                <c:pt idx="1848">
                  <c:v>2048</c:v>
                </c:pt>
                <c:pt idx="1849">
                  <c:v>2049</c:v>
                </c:pt>
                <c:pt idx="1850">
                  <c:v>2050</c:v>
                </c:pt>
                <c:pt idx="1851">
                  <c:v>2051</c:v>
                </c:pt>
                <c:pt idx="1852">
                  <c:v>2052</c:v>
                </c:pt>
                <c:pt idx="1853">
                  <c:v>2053</c:v>
                </c:pt>
                <c:pt idx="1854">
                  <c:v>2054</c:v>
                </c:pt>
                <c:pt idx="1855">
                  <c:v>2055</c:v>
                </c:pt>
                <c:pt idx="1856">
                  <c:v>2056</c:v>
                </c:pt>
                <c:pt idx="1857">
                  <c:v>2057</c:v>
                </c:pt>
                <c:pt idx="1858">
                  <c:v>2058</c:v>
                </c:pt>
                <c:pt idx="1859">
                  <c:v>2059</c:v>
                </c:pt>
                <c:pt idx="1860">
                  <c:v>2060</c:v>
                </c:pt>
                <c:pt idx="1861">
                  <c:v>2061</c:v>
                </c:pt>
                <c:pt idx="1862">
                  <c:v>2062</c:v>
                </c:pt>
                <c:pt idx="1863">
                  <c:v>2063</c:v>
                </c:pt>
                <c:pt idx="1864">
                  <c:v>2064</c:v>
                </c:pt>
                <c:pt idx="1865">
                  <c:v>2065</c:v>
                </c:pt>
                <c:pt idx="1866">
                  <c:v>2066</c:v>
                </c:pt>
                <c:pt idx="1867">
                  <c:v>2067</c:v>
                </c:pt>
                <c:pt idx="1868">
                  <c:v>2068</c:v>
                </c:pt>
                <c:pt idx="1869">
                  <c:v>2069</c:v>
                </c:pt>
                <c:pt idx="1870">
                  <c:v>2070</c:v>
                </c:pt>
                <c:pt idx="1871">
                  <c:v>2071</c:v>
                </c:pt>
                <c:pt idx="1872">
                  <c:v>2072</c:v>
                </c:pt>
                <c:pt idx="1873">
                  <c:v>2073</c:v>
                </c:pt>
                <c:pt idx="1874">
                  <c:v>2074</c:v>
                </c:pt>
                <c:pt idx="1875">
                  <c:v>2075</c:v>
                </c:pt>
                <c:pt idx="1876">
                  <c:v>2076</c:v>
                </c:pt>
                <c:pt idx="1877">
                  <c:v>2077</c:v>
                </c:pt>
                <c:pt idx="1878">
                  <c:v>2078</c:v>
                </c:pt>
                <c:pt idx="1879">
                  <c:v>2079</c:v>
                </c:pt>
                <c:pt idx="1880">
                  <c:v>2080</c:v>
                </c:pt>
                <c:pt idx="1881">
                  <c:v>2081</c:v>
                </c:pt>
                <c:pt idx="1882">
                  <c:v>2082</c:v>
                </c:pt>
                <c:pt idx="1883">
                  <c:v>2083</c:v>
                </c:pt>
                <c:pt idx="1884">
                  <c:v>2084</c:v>
                </c:pt>
                <c:pt idx="1885">
                  <c:v>2085</c:v>
                </c:pt>
                <c:pt idx="1886">
                  <c:v>2086</c:v>
                </c:pt>
                <c:pt idx="1887">
                  <c:v>2087</c:v>
                </c:pt>
                <c:pt idx="1888">
                  <c:v>2088</c:v>
                </c:pt>
                <c:pt idx="1889">
                  <c:v>2089</c:v>
                </c:pt>
                <c:pt idx="1890">
                  <c:v>2090</c:v>
                </c:pt>
                <c:pt idx="1891">
                  <c:v>2091</c:v>
                </c:pt>
                <c:pt idx="1892">
                  <c:v>2092</c:v>
                </c:pt>
                <c:pt idx="1893">
                  <c:v>2093</c:v>
                </c:pt>
                <c:pt idx="1894">
                  <c:v>2094</c:v>
                </c:pt>
                <c:pt idx="1895">
                  <c:v>2095</c:v>
                </c:pt>
                <c:pt idx="1896">
                  <c:v>2096</c:v>
                </c:pt>
                <c:pt idx="1897">
                  <c:v>2097</c:v>
                </c:pt>
                <c:pt idx="1898">
                  <c:v>2098</c:v>
                </c:pt>
                <c:pt idx="1899">
                  <c:v>2099</c:v>
                </c:pt>
                <c:pt idx="1900">
                  <c:v>2100</c:v>
                </c:pt>
                <c:pt idx="1901">
                  <c:v>2101</c:v>
                </c:pt>
                <c:pt idx="1902">
                  <c:v>2102</c:v>
                </c:pt>
                <c:pt idx="1903">
                  <c:v>2103</c:v>
                </c:pt>
                <c:pt idx="1904">
                  <c:v>2104</c:v>
                </c:pt>
                <c:pt idx="1905">
                  <c:v>2105</c:v>
                </c:pt>
                <c:pt idx="1906">
                  <c:v>2106</c:v>
                </c:pt>
                <c:pt idx="1907">
                  <c:v>2107</c:v>
                </c:pt>
                <c:pt idx="1908">
                  <c:v>2108</c:v>
                </c:pt>
                <c:pt idx="1909">
                  <c:v>2109</c:v>
                </c:pt>
                <c:pt idx="1910">
                  <c:v>2110</c:v>
                </c:pt>
                <c:pt idx="1911">
                  <c:v>2111</c:v>
                </c:pt>
                <c:pt idx="1912">
                  <c:v>2112</c:v>
                </c:pt>
                <c:pt idx="1913">
                  <c:v>2113</c:v>
                </c:pt>
                <c:pt idx="1914">
                  <c:v>2114</c:v>
                </c:pt>
                <c:pt idx="1915">
                  <c:v>2115</c:v>
                </c:pt>
                <c:pt idx="1916">
                  <c:v>2116</c:v>
                </c:pt>
                <c:pt idx="1917">
                  <c:v>2117</c:v>
                </c:pt>
                <c:pt idx="1918">
                  <c:v>2118</c:v>
                </c:pt>
                <c:pt idx="1919">
                  <c:v>2119</c:v>
                </c:pt>
                <c:pt idx="1920">
                  <c:v>2120</c:v>
                </c:pt>
                <c:pt idx="1921">
                  <c:v>2121</c:v>
                </c:pt>
                <c:pt idx="1922">
                  <c:v>2122</c:v>
                </c:pt>
                <c:pt idx="1923">
                  <c:v>2123</c:v>
                </c:pt>
                <c:pt idx="1924">
                  <c:v>2124</c:v>
                </c:pt>
                <c:pt idx="1925">
                  <c:v>2125</c:v>
                </c:pt>
                <c:pt idx="1926">
                  <c:v>2126</c:v>
                </c:pt>
                <c:pt idx="1927">
                  <c:v>2127</c:v>
                </c:pt>
                <c:pt idx="1928">
                  <c:v>2128</c:v>
                </c:pt>
                <c:pt idx="1929">
                  <c:v>2129</c:v>
                </c:pt>
                <c:pt idx="1930">
                  <c:v>2130</c:v>
                </c:pt>
                <c:pt idx="1931">
                  <c:v>2131</c:v>
                </c:pt>
                <c:pt idx="1932">
                  <c:v>2132</c:v>
                </c:pt>
                <c:pt idx="1933">
                  <c:v>2133</c:v>
                </c:pt>
                <c:pt idx="1934">
                  <c:v>2134</c:v>
                </c:pt>
                <c:pt idx="1935">
                  <c:v>2135</c:v>
                </c:pt>
                <c:pt idx="1936">
                  <c:v>2136</c:v>
                </c:pt>
                <c:pt idx="1937">
                  <c:v>2137</c:v>
                </c:pt>
                <c:pt idx="1938">
                  <c:v>2138</c:v>
                </c:pt>
                <c:pt idx="1939">
                  <c:v>2139</c:v>
                </c:pt>
                <c:pt idx="1940">
                  <c:v>2140</c:v>
                </c:pt>
                <c:pt idx="1941">
                  <c:v>2141</c:v>
                </c:pt>
                <c:pt idx="1942">
                  <c:v>2142</c:v>
                </c:pt>
                <c:pt idx="1943">
                  <c:v>2143</c:v>
                </c:pt>
                <c:pt idx="1944">
                  <c:v>2144</c:v>
                </c:pt>
                <c:pt idx="1945">
                  <c:v>2145</c:v>
                </c:pt>
                <c:pt idx="1946">
                  <c:v>2146</c:v>
                </c:pt>
                <c:pt idx="1947">
                  <c:v>2147</c:v>
                </c:pt>
                <c:pt idx="1948">
                  <c:v>2148</c:v>
                </c:pt>
                <c:pt idx="1949">
                  <c:v>2149</c:v>
                </c:pt>
                <c:pt idx="1950">
                  <c:v>2150</c:v>
                </c:pt>
                <c:pt idx="1951">
                  <c:v>2151</c:v>
                </c:pt>
                <c:pt idx="1952">
                  <c:v>2152</c:v>
                </c:pt>
                <c:pt idx="1953">
                  <c:v>2153</c:v>
                </c:pt>
                <c:pt idx="1954">
                  <c:v>2154</c:v>
                </c:pt>
                <c:pt idx="1955">
                  <c:v>2155</c:v>
                </c:pt>
                <c:pt idx="1956">
                  <c:v>2156</c:v>
                </c:pt>
                <c:pt idx="1957">
                  <c:v>2157</c:v>
                </c:pt>
                <c:pt idx="1958">
                  <c:v>2158</c:v>
                </c:pt>
                <c:pt idx="1959">
                  <c:v>2159</c:v>
                </c:pt>
                <c:pt idx="1960">
                  <c:v>2160</c:v>
                </c:pt>
                <c:pt idx="1961">
                  <c:v>2161</c:v>
                </c:pt>
                <c:pt idx="1962">
                  <c:v>2162</c:v>
                </c:pt>
                <c:pt idx="1963">
                  <c:v>2163</c:v>
                </c:pt>
                <c:pt idx="1964">
                  <c:v>2164</c:v>
                </c:pt>
                <c:pt idx="1965">
                  <c:v>2165</c:v>
                </c:pt>
                <c:pt idx="1966">
                  <c:v>2166</c:v>
                </c:pt>
                <c:pt idx="1967">
                  <c:v>2167</c:v>
                </c:pt>
                <c:pt idx="1968">
                  <c:v>2168</c:v>
                </c:pt>
                <c:pt idx="1969">
                  <c:v>2169</c:v>
                </c:pt>
                <c:pt idx="1970">
                  <c:v>2170</c:v>
                </c:pt>
                <c:pt idx="1971">
                  <c:v>2171</c:v>
                </c:pt>
                <c:pt idx="1972">
                  <c:v>2172</c:v>
                </c:pt>
                <c:pt idx="1973">
                  <c:v>2173</c:v>
                </c:pt>
                <c:pt idx="1974">
                  <c:v>2174</c:v>
                </c:pt>
                <c:pt idx="1975">
                  <c:v>2175</c:v>
                </c:pt>
                <c:pt idx="1976">
                  <c:v>2176</c:v>
                </c:pt>
                <c:pt idx="1977">
                  <c:v>2177</c:v>
                </c:pt>
                <c:pt idx="1978">
                  <c:v>2178</c:v>
                </c:pt>
                <c:pt idx="1979">
                  <c:v>2179</c:v>
                </c:pt>
                <c:pt idx="1980">
                  <c:v>2180</c:v>
                </c:pt>
                <c:pt idx="1981">
                  <c:v>2181</c:v>
                </c:pt>
                <c:pt idx="1982">
                  <c:v>2182</c:v>
                </c:pt>
                <c:pt idx="1983">
                  <c:v>2183</c:v>
                </c:pt>
                <c:pt idx="1984">
                  <c:v>2184</c:v>
                </c:pt>
                <c:pt idx="1985">
                  <c:v>2185</c:v>
                </c:pt>
                <c:pt idx="1986">
                  <c:v>2186</c:v>
                </c:pt>
                <c:pt idx="1987">
                  <c:v>2187</c:v>
                </c:pt>
                <c:pt idx="1988">
                  <c:v>2188</c:v>
                </c:pt>
                <c:pt idx="1989">
                  <c:v>2189</c:v>
                </c:pt>
                <c:pt idx="1990">
                  <c:v>2190</c:v>
                </c:pt>
                <c:pt idx="1991">
                  <c:v>2191</c:v>
                </c:pt>
                <c:pt idx="1992">
                  <c:v>2192</c:v>
                </c:pt>
                <c:pt idx="1993">
                  <c:v>2193</c:v>
                </c:pt>
                <c:pt idx="1994">
                  <c:v>2194</c:v>
                </c:pt>
                <c:pt idx="1995">
                  <c:v>2195</c:v>
                </c:pt>
                <c:pt idx="1996">
                  <c:v>2196</c:v>
                </c:pt>
                <c:pt idx="1997">
                  <c:v>2197</c:v>
                </c:pt>
                <c:pt idx="1998">
                  <c:v>2198</c:v>
                </c:pt>
                <c:pt idx="1999">
                  <c:v>2199</c:v>
                </c:pt>
                <c:pt idx="2000">
                  <c:v>2200</c:v>
                </c:pt>
                <c:pt idx="2001">
                  <c:v>2201</c:v>
                </c:pt>
                <c:pt idx="2002">
                  <c:v>2202</c:v>
                </c:pt>
                <c:pt idx="2003">
                  <c:v>2203</c:v>
                </c:pt>
                <c:pt idx="2004">
                  <c:v>2204</c:v>
                </c:pt>
                <c:pt idx="2005">
                  <c:v>2205</c:v>
                </c:pt>
                <c:pt idx="2006">
                  <c:v>2206</c:v>
                </c:pt>
                <c:pt idx="2007">
                  <c:v>2207</c:v>
                </c:pt>
                <c:pt idx="2008">
                  <c:v>2208</c:v>
                </c:pt>
                <c:pt idx="2009">
                  <c:v>2209</c:v>
                </c:pt>
                <c:pt idx="2010">
                  <c:v>2210</c:v>
                </c:pt>
                <c:pt idx="2011">
                  <c:v>2211</c:v>
                </c:pt>
                <c:pt idx="2012">
                  <c:v>2212</c:v>
                </c:pt>
                <c:pt idx="2013">
                  <c:v>2213</c:v>
                </c:pt>
                <c:pt idx="2014">
                  <c:v>2214</c:v>
                </c:pt>
                <c:pt idx="2015">
                  <c:v>2215</c:v>
                </c:pt>
                <c:pt idx="2016">
                  <c:v>2216</c:v>
                </c:pt>
                <c:pt idx="2017">
                  <c:v>2217</c:v>
                </c:pt>
                <c:pt idx="2018">
                  <c:v>2218</c:v>
                </c:pt>
                <c:pt idx="2019">
                  <c:v>2219</c:v>
                </c:pt>
                <c:pt idx="2020">
                  <c:v>2220</c:v>
                </c:pt>
                <c:pt idx="2021">
                  <c:v>2221</c:v>
                </c:pt>
                <c:pt idx="2022">
                  <c:v>2222</c:v>
                </c:pt>
                <c:pt idx="2023">
                  <c:v>2223</c:v>
                </c:pt>
                <c:pt idx="2024">
                  <c:v>2224</c:v>
                </c:pt>
                <c:pt idx="2025">
                  <c:v>2225</c:v>
                </c:pt>
                <c:pt idx="2026">
                  <c:v>2226</c:v>
                </c:pt>
                <c:pt idx="2027">
                  <c:v>2227</c:v>
                </c:pt>
                <c:pt idx="2028">
                  <c:v>2228</c:v>
                </c:pt>
                <c:pt idx="2029">
                  <c:v>2229</c:v>
                </c:pt>
                <c:pt idx="2030">
                  <c:v>2230</c:v>
                </c:pt>
                <c:pt idx="2031">
                  <c:v>2231</c:v>
                </c:pt>
                <c:pt idx="2032">
                  <c:v>2232</c:v>
                </c:pt>
                <c:pt idx="2033">
                  <c:v>2233</c:v>
                </c:pt>
                <c:pt idx="2034">
                  <c:v>2234</c:v>
                </c:pt>
                <c:pt idx="2035">
                  <c:v>2235</c:v>
                </c:pt>
                <c:pt idx="2036">
                  <c:v>2236</c:v>
                </c:pt>
                <c:pt idx="2037">
                  <c:v>2237</c:v>
                </c:pt>
                <c:pt idx="2038">
                  <c:v>2238</c:v>
                </c:pt>
                <c:pt idx="2039">
                  <c:v>2239</c:v>
                </c:pt>
                <c:pt idx="2040">
                  <c:v>2240</c:v>
                </c:pt>
                <c:pt idx="2041">
                  <c:v>2241</c:v>
                </c:pt>
                <c:pt idx="2042">
                  <c:v>2242</c:v>
                </c:pt>
                <c:pt idx="2043">
                  <c:v>2243</c:v>
                </c:pt>
                <c:pt idx="2044">
                  <c:v>2244</c:v>
                </c:pt>
                <c:pt idx="2045">
                  <c:v>2245</c:v>
                </c:pt>
                <c:pt idx="2046">
                  <c:v>2246</c:v>
                </c:pt>
                <c:pt idx="2047">
                  <c:v>2247</c:v>
                </c:pt>
                <c:pt idx="2048">
                  <c:v>2248</c:v>
                </c:pt>
                <c:pt idx="2049">
                  <c:v>2249</c:v>
                </c:pt>
                <c:pt idx="2050">
                  <c:v>2250</c:v>
                </c:pt>
                <c:pt idx="2051">
                  <c:v>2251</c:v>
                </c:pt>
                <c:pt idx="2052">
                  <c:v>2252</c:v>
                </c:pt>
                <c:pt idx="2053">
                  <c:v>2253</c:v>
                </c:pt>
                <c:pt idx="2054">
                  <c:v>2254</c:v>
                </c:pt>
                <c:pt idx="2055">
                  <c:v>2255</c:v>
                </c:pt>
                <c:pt idx="2056">
                  <c:v>2256</c:v>
                </c:pt>
                <c:pt idx="2057">
                  <c:v>2257</c:v>
                </c:pt>
                <c:pt idx="2058">
                  <c:v>2258</c:v>
                </c:pt>
                <c:pt idx="2059">
                  <c:v>2259</c:v>
                </c:pt>
                <c:pt idx="2060">
                  <c:v>2260</c:v>
                </c:pt>
                <c:pt idx="2061">
                  <c:v>2261</c:v>
                </c:pt>
                <c:pt idx="2062">
                  <c:v>2262</c:v>
                </c:pt>
                <c:pt idx="2063">
                  <c:v>2263</c:v>
                </c:pt>
                <c:pt idx="2064">
                  <c:v>2264</c:v>
                </c:pt>
                <c:pt idx="2065">
                  <c:v>2265</c:v>
                </c:pt>
                <c:pt idx="2066">
                  <c:v>2266</c:v>
                </c:pt>
                <c:pt idx="2067">
                  <c:v>2267</c:v>
                </c:pt>
                <c:pt idx="2068">
                  <c:v>2268</c:v>
                </c:pt>
                <c:pt idx="2069">
                  <c:v>2269</c:v>
                </c:pt>
                <c:pt idx="2070">
                  <c:v>2270</c:v>
                </c:pt>
                <c:pt idx="2071">
                  <c:v>2271</c:v>
                </c:pt>
                <c:pt idx="2072">
                  <c:v>2272</c:v>
                </c:pt>
                <c:pt idx="2073">
                  <c:v>2273</c:v>
                </c:pt>
                <c:pt idx="2074">
                  <c:v>2274</c:v>
                </c:pt>
                <c:pt idx="2075">
                  <c:v>2275</c:v>
                </c:pt>
                <c:pt idx="2076">
                  <c:v>2276</c:v>
                </c:pt>
                <c:pt idx="2077">
                  <c:v>2277</c:v>
                </c:pt>
                <c:pt idx="2078">
                  <c:v>2278</c:v>
                </c:pt>
                <c:pt idx="2079">
                  <c:v>2279</c:v>
                </c:pt>
                <c:pt idx="2080">
                  <c:v>2280</c:v>
                </c:pt>
                <c:pt idx="2081">
                  <c:v>2281</c:v>
                </c:pt>
                <c:pt idx="2082">
                  <c:v>2282</c:v>
                </c:pt>
                <c:pt idx="2083">
                  <c:v>2283</c:v>
                </c:pt>
                <c:pt idx="2084">
                  <c:v>2284</c:v>
                </c:pt>
                <c:pt idx="2085">
                  <c:v>2285</c:v>
                </c:pt>
                <c:pt idx="2086">
                  <c:v>2286</c:v>
                </c:pt>
                <c:pt idx="2087">
                  <c:v>2287</c:v>
                </c:pt>
                <c:pt idx="2088">
                  <c:v>2288</c:v>
                </c:pt>
                <c:pt idx="2089">
                  <c:v>2289</c:v>
                </c:pt>
                <c:pt idx="2090">
                  <c:v>2290</c:v>
                </c:pt>
                <c:pt idx="2091">
                  <c:v>2291</c:v>
                </c:pt>
                <c:pt idx="2092">
                  <c:v>2292</c:v>
                </c:pt>
                <c:pt idx="2093">
                  <c:v>2293</c:v>
                </c:pt>
                <c:pt idx="2094">
                  <c:v>2294</c:v>
                </c:pt>
                <c:pt idx="2095">
                  <c:v>2295</c:v>
                </c:pt>
                <c:pt idx="2096">
                  <c:v>2296</c:v>
                </c:pt>
                <c:pt idx="2097">
                  <c:v>2297</c:v>
                </c:pt>
                <c:pt idx="2098">
                  <c:v>2298</c:v>
                </c:pt>
                <c:pt idx="2099">
                  <c:v>2299</c:v>
                </c:pt>
                <c:pt idx="2100">
                  <c:v>2300</c:v>
                </c:pt>
                <c:pt idx="2101">
                  <c:v>2301</c:v>
                </c:pt>
                <c:pt idx="2102">
                  <c:v>2302</c:v>
                </c:pt>
                <c:pt idx="2103">
                  <c:v>2303</c:v>
                </c:pt>
                <c:pt idx="2104">
                  <c:v>2304</c:v>
                </c:pt>
                <c:pt idx="2105">
                  <c:v>2305</c:v>
                </c:pt>
                <c:pt idx="2106">
                  <c:v>2306</c:v>
                </c:pt>
                <c:pt idx="2107">
                  <c:v>2307</c:v>
                </c:pt>
                <c:pt idx="2108">
                  <c:v>2308</c:v>
                </c:pt>
                <c:pt idx="2109">
                  <c:v>2309</c:v>
                </c:pt>
                <c:pt idx="2110">
                  <c:v>2310</c:v>
                </c:pt>
                <c:pt idx="2111">
                  <c:v>2311</c:v>
                </c:pt>
                <c:pt idx="2112">
                  <c:v>2312</c:v>
                </c:pt>
                <c:pt idx="2113">
                  <c:v>2313</c:v>
                </c:pt>
                <c:pt idx="2114">
                  <c:v>2314</c:v>
                </c:pt>
                <c:pt idx="2115">
                  <c:v>2315</c:v>
                </c:pt>
                <c:pt idx="2116">
                  <c:v>2316</c:v>
                </c:pt>
                <c:pt idx="2117">
                  <c:v>2317</c:v>
                </c:pt>
                <c:pt idx="2118">
                  <c:v>2318</c:v>
                </c:pt>
                <c:pt idx="2119">
                  <c:v>2319</c:v>
                </c:pt>
                <c:pt idx="2120">
                  <c:v>2320</c:v>
                </c:pt>
                <c:pt idx="2121">
                  <c:v>2321</c:v>
                </c:pt>
                <c:pt idx="2122">
                  <c:v>2322</c:v>
                </c:pt>
                <c:pt idx="2123">
                  <c:v>2323</c:v>
                </c:pt>
                <c:pt idx="2124">
                  <c:v>2324</c:v>
                </c:pt>
                <c:pt idx="2125">
                  <c:v>2325</c:v>
                </c:pt>
                <c:pt idx="2126">
                  <c:v>2326</c:v>
                </c:pt>
                <c:pt idx="2127">
                  <c:v>2327</c:v>
                </c:pt>
                <c:pt idx="2128">
                  <c:v>2328</c:v>
                </c:pt>
                <c:pt idx="2129">
                  <c:v>2329</c:v>
                </c:pt>
                <c:pt idx="2130">
                  <c:v>2330</c:v>
                </c:pt>
                <c:pt idx="2131">
                  <c:v>2331</c:v>
                </c:pt>
                <c:pt idx="2132">
                  <c:v>2332</c:v>
                </c:pt>
                <c:pt idx="2133">
                  <c:v>2333</c:v>
                </c:pt>
                <c:pt idx="2134">
                  <c:v>2334</c:v>
                </c:pt>
                <c:pt idx="2135">
                  <c:v>2335</c:v>
                </c:pt>
                <c:pt idx="2136">
                  <c:v>2336</c:v>
                </c:pt>
                <c:pt idx="2137">
                  <c:v>2337</c:v>
                </c:pt>
                <c:pt idx="2138">
                  <c:v>2338</c:v>
                </c:pt>
                <c:pt idx="2139">
                  <c:v>2339</c:v>
                </c:pt>
                <c:pt idx="2140">
                  <c:v>2340</c:v>
                </c:pt>
                <c:pt idx="2141">
                  <c:v>2341</c:v>
                </c:pt>
                <c:pt idx="2142">
                  <c:v>2342</c:v>
                </c:pt>
                <c:pt idx="2143">
                  <c:v>2343</c:v>
                </c:pt>
                <c:pt idx="2144">
                  <c:v>2344</c:v>
                </c:pt>
                <c:pt idx="2145">
                  <c:v>2345</c:v>
                </c:pt>
                <c:pt idx="2146">
                  <c:v>2346</c:v>
                </c:pt>
                <c:pt idx="2147">
                  <c:v>2347</c:v>
                </c:pt>
                <c:pt idx="2148">
                  <c:v>2348</c:v>
                </c:pt>
                <c:pt idx="2149">
                  <c:v>2349</c:v>
                </c:pt>
                <c:pt idx="2150">
                  <c:v>2350</c:v>
                </c:pt>
                <c:pt idx="2151">
                  <c:v>2351</c:v>
                </c:pt>
                <c:pt idx="2152">
                  <c:v>2352</c:v>
                </c:pt>
                <c:pt idx="2153">
                  <c:v>2353</c:v>
                </c:pt>
                <c:pt idx="2154">
                  <c:v>2354</c:v>
                </c:pt>
                <c:pt idx="2155">
                  <c:v>2355</c:v>
                </c:pt>
                <c:pt idx="2156">
                  <c:v>2356</c:v>
                </c:pt>
                <c:pt idx="2157">
                  <c:v>2357</c:v>
                </c:pt>
                <c:pt idx="2158">
                  <c:v>2358</c:v>
                </c:pt>
                <c:pt idx="2159">
                  <c:v>2359</c:v>
                </c:pt>
                <c:pt idx="2160">
                  <c:v>2360</c:v>
                </c:pt>
                <c:pt idx="2161">
                  <c:v>2361</c:v>
                </c:pt>
                <c:pt idx="2162">
                  <c:v>2362</c:v>
                </c:pt>
                <c:pt idx="2163">
                  <c:v>2363</c:v>
                </c:pt>
                <c:pt idx="2164">
                  <c:v>2364</c:v>
                </c:pt>
                <c:pt idx="2165">
                  <c:v>2365</c:v>
                </c:pt>
                <c:pt idx="2166">
                  <c:v>2366</c:v>
                </c:pt>
                <c:pt idx="2167">
                  <c:v>2367</c:v>
                </c:pt>
                <c:pt idx="2168">
                  <c:v>2368</c:v>
                </c:pt>
                <c:pt idx="2169">
                  <c:v>2369</c:v>
                </c:pt>
                <c:pt idx="2170">
                  <c:v>2370</c:v>
                </c:pt>
                <c:pt idx="2171">
                  <c:v>2371</c:v>
                </c:pt>
                <c:pt idx="2172">
                  <c:v>2372</c:v>
                </c:pt>
                <c:pt idx="2173">
                  <c:v>2373</c:v>
                </c:pt>
                <c:pt idx="2174">
                  <c:v>2374</c:v>
                </c:pt>
                <c:pt idx="2175">
                  <c:v>2375</c:v>
                </c:pt>
                <c:pt idx="2176">
                  <c:v>2376</c:v>
                </c:pt>
                <c:pt idx="2177">
                  <c:v>2377</c:v>
                </c:pt>
                <c:pt idx="2178">
                  <c:v>2378</c:v>
                </c:pt>
                <c:pt idx="2179">
                  <c:v>2379</c:v>
                </c:pt>
                <c:pt idx="2180">
                  <c:v>2380</c:v>
                </c:pt>
                <c:pt idx="2181">
                  <c:v>2381</c:v>
                </c:pt>
                <c:pt idx="2182">
                  <c:v>2382</c:v>
                </c:pt>
                <c:pt idx="2183">
                  <c:v>2383</c:v>
                </c:pt>
                <c:pt idx="2184">
                  <c:v>2384</c:v>
                </c:pt>
                <c:pt idx="2185">
                  <c:v>2385</c:v>
                </c:pt>
                <c:pt idx="2186">
                  <c:v>2386</c:v>
                </c:pt>
                <c:pt idx="2187">
                  <c:v>2387</c:v>
                </c:pt>
                <c:pt idx="2188">
                  <c:v>2388</c:v>
                </c:pt>
                <c:pt idx="2189">
                  <c:v>2389</c:v>
                </c:pt>
                <c:pt idx="2190">
                  <c:v>2390</c:v>
                </c:pt>
                <c:pt idx="2191">
                  <c:v>2391</c:v>
                </c:pt>
                <c:pt idx="2192">
                  <c:v>2392</c:v>
                </c:pt>
                <c:pt idx="2193">
                  <c:v>2393</c:v>
                </c:pt>
                <c:pt idx="2194">
                  <c:v>2394</c:v>
                </c:pt>
                <c:pt idx="2195">
                  <c:v>2395</c:v>
                </c:pt>
                <c:pt idx="2196">
                  <c:v>2396</c:v>
                </c:pt>
                <c:pt idx="2197">
                  <c:v>2397</c:v>
                </c:pt>
                <c:pt idx="2198">
                  <c:v>2398</c:v>
                </c:pt>
                <c:pt idx="2199">
                  <c:v>2399</c:v>
                </c:pt>
                <c:pt idx="2200">
                  <c:v>2400</c:v>
                </c:pt>
                <c:pt idx="2201">
                  <c:v>2401</c:v>
                </c:pt>
                <c:pt idx="2202">
                  <c:v>2402</c:v>
                </c:pt>
                <c:pt idx="2203">
                  <c:v>2403</c:v>
                </c:pt>
                <c:pt idx="2204">
                  <c:v>2404</c:v>
                </c:pt>
                <c:pt idx="2205">
                  <c:v>2405</c:v>
                </c:pt>
                <c:pt idx="2206">
                  <c:v>2406</c:v>
                </c:pt>
                <c:pt idx="2207">
                  <c:v>2407</c:v>
                </c:pt>
                <c:pt idx="2208">
                  <c:v>2408</c:v>
                </c:pt>
                <c:pt idx="2209">
                  <c:v>2409</c:v>
                </c:pt>
                <c:pt idx="2210">
                  <c:v>2410</c:v>
                </c:pt>
                <c:pt idx="2211">
                  <c:v>2411</c:v>
                </c:pt>
                <c:pt idx="2212">
                  <c:v>2412</c:v>
                </c:pt>
                <c:pt idx="2213">
                  <c:v>2413</c:v>
                </c:pt>
                <c:pt idx="2214">
                  <c:v>2414</c:v>
                </c:pt>
                <c:pt idx="2215">
                  <c:v>2415</c:v>
                </c:pt>
                <c:pt idx="2216">
                  <c:v>2416</c:v>
                </c:pt>
                <c:pt idx="2217">
                  <c:v>2417</c:v>
                </c:pt>
                <c:pt idx="2218">
                  <c:v>2418</c:v>
                </c:pt>
                <c:pt idx="2219">
                  <c:v>2419</c:v>
                </c:pt>
                <c:pt idx="2220">
                  <c:v>2420</c:v>
                </c:pt>
                <c:pt idx="2221">
                  <c:v>2421</c:v>
                </c:pt>
                <c:pt idx="2222">
                  <c:v>2422</c:v>
                </c:pt>
                <c:pt idx="2223">
                  <c:v>2423</c:v>
                </c:pt>
                <c:pt idx="2224">
                  <c:v>2424</c:v>
                </c:pt>
                <c:pt idx="2225">
                  <c:v>2425</c:v>
                </c:pt>
                <c:pt idx="2226">
                  <c:v>2426</c:v>
                </c:pt>
                <c:pt idx="2227">
                  <c:v>2427</c:v>
                </c:pt>
                <c:pt idx="2228">
                  <c:v>2428</c:v>
                </c:pt>
                <c:pt idx="2229">
                  <c:v>2429</c:v>
                </c:pt>
                <c:pt idx="2230">
                  <c:v>2430</c:v>
                </c:pt>
                <c:pt idx="2231">
                  <c:v>2431</c:v>
                </c:pt>
                <c:pt idx="2232">
                  <c:v>2432</c:v>
                </c:pt>
                <c:pt idx="2233">
                  <c:v>2433</c:v>
                </c:pt>
                <c:pt idx="2234">
                  <c:v>2434</c:v>
                </c:pt>
                <c:pt idx="2235">
                  <c:v>2435</c:v>
                </c:pt>
                <c:pt idx="2236">
                  <c:v>2436</c:v>
                </c:pt>
                <c:pt idx="2237">
                  <c:v>2437</c:v>
                </c:pt>
                <c:pt idx="2238">
                  <c:v>2438</c:v>
                </c:pt>
                <c:pt idx="2239">
                  <c:v>2439</c:v>
                </c:pt>
                <c:pt idx="2240">
                  <c:v>2440</c:v>
                </c:pt>
                <c:pt idx="2241">
                  <c:v>2441</c:v>
                </c:pt>
                <c:pt idx="2242">
                  <c:v>2442</c:v>
                </c:pt>
                <c:pt idx="2243">
                  <c:v>2443</c:v>
                </c:pt>
                <c:pt idx="2244">
                  <c:v>2444</c:v>
                </c:pt>
                <c:pt idx="2245">
                  <c:v>2445</c:v>
                </c:pt>
                <c:pt idx="2246">
                  <c:v>2446</c:v>
                </c:pt>
                <c:pt idx="2247">
                  <c:v>2447</c:v>
                </c:pt>
                <c:pt idx="2248">
                  <c:v>2448</c:v>
                </c:pt>
                <c:pt idx="2249">
                  <c:v>2449</c:v>
                </c:pt>
                <c:pt idx="2250">
                  <c:v>2450</c:v>
                </c:pt>
                <c:pt idx="2251">
                  <c:v>2451</c:v>
                </c:pt>
                <c:pt idx="2252">
                  <c:v>2452</c:v>
                </c:pt>
                <c:pt idx="2253">
                  <c:v>2453</c:v>
                </c:pt>
                <c:pt idx="2254">
                  <c:v>2454</c:v>
                </c:pt>
                <c:pt idx="2255">
                  <c:v>2455</c:v>
                </c:pt>
                <c:pt idx="2256">
                  <c:v>2456</c:v>
                </c:pt>
                <c:pt idx="2257">
                  <c:v>2457</c:v>
                </c:pt>
                <c:pt idx="2258">
                  <c:v>2458</c:v>
                </c:pt>
                <c:pt idx="2259">
                  <c:v>2459</c:v>
                </c:pt>
                <c:pt idx="2260">
                  <c:v>2460</c:v>
                </c:pt>
                <c:pt idx="2261">
                  <c:v>2461</c:v>
                </c:pt>
                <c:pt idx="2262">
                  <c:v>2462</c:v>
                </c:pt>
                <c:pt idx="2263">
                  <c:v>2463</c:v>
                </c:pt>
                <c:pt idx="2264">
                  <c:v>2464</c:v>
                </c:pt>
                <c:pt idx="2265">
                  <c:v>2465</c:v>
                </c:pt>
                <c:pt idx="2266">
                  <c:v>2466</c:v>
                </c:pt>
                <c:pt idx="2267">
                  <c:v>2467</c:v>
                </c:pt>
                <c:pt idx="2268">
                  <c:v>2468</c:v>
                </c:pt>
                <c:pt idx="2269">
                  <c:v>2469</c:v>
                </c:pt>
                <c:pt idx="2270">
                  <c:v>2470</c:v>
                </c:pt>
                <c:pt idx="2271">
                  <c:v>2471</c:v>
                </c:pt>
                <c:pt idx="2272">
                  <c:v>2472</c:v>
                </c:pt>
                <c:pt idx="2273">
                  <c:v>2473</c:v>
                </c:pt>
                <c:pt idx="2274">
                  <c:v>2474</c:v>
                </c:pt>
                <c:pt idx="2275">
                  <c:v>2475</c:v>
                </c:pt>
                <c:pt idx="2276">
                  <c:v>2476</c:v>
                </c:pt>
                <c:pt idx="2277">
                  <c:v>2477</c:v>
                </c:pt>
                <c:pt idx="2278">
                  <c:v>2478</c:v>
                </c:pt>
                <c:pt idx="2279">
                  <c:v>2479</c:v>
                </c:pt>
                <c:pt idx="2280">
                  <c:v>2480</c:v>
                </c:pt>
                <c:pt idx="2281">
                  <c:v>2481</c:v>
                </c:pt>
                <c:pt idx="2282">
                  <c:v>2482</c:v>
                </c:pt>
                <c:pt idx="2283">
                  <c:v>2483</c:v>
                </c:pt>
                <c:pt idx="2284">
                  <c:v>2484</c:v>
                </c:pt>
                <c:pt idx="2285">
                  <c:v>2485</c:v>
                </c:pt>
                <c:pt idx="2286">
                  <c:v>2486</c:v>
                </c:pt>
                <c:pt idx="2287">
                  <c:v>2487</c:v>
                </c:pt>
                <c:pt idx="2288">
                  <c:v>2488</c:v>
                </c:pt>
                <c:pt idx="2289">
                  <c:v>2489</c:v>
                </c:pt>
                <c:pt idx="2290">
                  <c:v>2490</c:v>
                </c:pt>
                <c:pt idx="2291">
                  <c:v>2491</c:v>
                </c:pt>
                <c:pt idx="2292">
                  <c:v>2492</c:v>
                </c:pt>
                <c:pt idx="2293">
                  <c:v>2493</c:v>
                </c:pt>
                <c:pt idx="2294">
                  <c:v>2494</c:v>
                </c:pt>
                <c:pt idx="2295">
                  <c:v>2495</c:v>
                </c:pt>
                <c:pt idx="2296">
                  <c:v>2496</c:v>
                </c:pt>
                <c:pt idx="2297">
                  <c:v>2497</c:v>
                </c:pt>
                <c:pt idx="2298">
                  <c:v>2498</c:v>
                </c:pt>
                <c:pt idx="2299">
                  <c:v>2499</c:v>
                </c:pt>
                <c:pt idx="2300">
                  <c:v>2500</c:v>
                </c:pt>
                <c:pt idx="2301">
                  <c:v>2501</c:v>
                </c:pt>
                <c:pt idx="2302">
                  <c:v>2502</c:v>
                </c:pt>
                <c:pt idx="2303">
                  <c:v>2503</c:v>
                </c:pt>
                <c:pt idx="2304">
                  <c:v>2504</c:v>
                </c:pt>
                <c:pt idx="2305">
                  <c:v>2505</c:v>
                </c:pt>
                <c:pt idx="2306">
                  <c:v>2506</c:v>
                </c:pt>
                <c:pt idx="2307">
                  <c:v>2507</c:v>
                </c:pt>
                <c:pt idx="2308">
                  <c:v>2508</c:v>
                </c:pt>
                <c:pt idx="2309">
                  <c:v>2509</c:v>
                </c:pt>
                <c:pt idx="2310">
                  <c:v>2510</c:v>
                </c:pt>
                <c:pt idx="2311">
                  <c:v>2511</c:v>
                </c:pt>
                <c:pt idx="2312">
                  <c:v>2512</c:v>
                </c:pt>
                <c:pt idx="2313">
                  <c:v>2513</c:v>
                </c:pt>
                <c:pt idx="2314">
                  <c:v>2514</c:v>
                </c:pt>
                <c:pt idx="2315">
                  <c:v>2515</c:v>
                </c:pt>
                <c:pt idx="2316">
                  <c:v>2516</c:v>
                </c:pt>
                <c:pt idx="2317">
                  <c:v>2517</c:v>
                </c:pt>
                <c:pt idx="2318">
                  <c:v>2518</c:v>
                </c:pt>
                <c:pt idx="2319">
                  <c:v>2519</c:v>
                </c:pt>
                <c:pt idx="2320">
                  <c:v>2520</c:v>
                </c:pt>
                <c:pt idx="2321">
                  <c:v>2521</c:v>
                </c:pt>
                <c:pt idx="2322">
                  <c:v>2522</c:v>
                </c:pt>
                <c:pt idx="2323">
                  <c:v>2523</c:v>
                </c:pt>
                <c:pt idx="2324">
                  <c:v>2524</c:v>
                </c:pt>
                <c:pt idx="2325">
                  <c:v>2525</c:v>
                </c:pt>
                <c:pt idx="2326">
                  <c:v>2526</c:v>
                </c:pt>
                <c:pt idx="2327">
                  <c:v>2527</c:v>
                </c:pt>
                <c:pt idx="2328">
                  <c:v>2528</c:v>
                </c:pt>
                <c:pt idx="2329">
                  <c:v>2529</c:v>
                </c:pt>
                <c:pt idx="2330">
                  <c:v>2530</c:v>
                </c:pt>
                <c:pt idx="2331">
                  <c:v>2531</c:v>
                </c:pt>
                <c:pt idx="2332">
                  <c:v>2532</c:v>
                </c:pt>
                <c:pt idx="2333">
                  <c:v>2533</c:v>
                </c:pt>
                <c:pt idx="2334">
                  <c:v>2534</c:v>
                </c:pt>
                <c:pt idx="2335">
                  <c:v>2535</c:v>
                </c:pt>
                <c:pt idx="2336">
                  <c:v>2536</c:v>
                </c:pt>
                <c:pt idx="2337">
                  <c:v>2537</c:v>
                </c:pt>
                <c:pt idx="2338">
                  <c:v>2538</c:v>
                </c:pt>
                <c:pt idx="2339">
                  <c:v>2539</c:v>
                </c:pt>
                <c:pt idx="2340">
                  <c:v>2540</c:v>
                </c:pt>
                <c:pt idx="2341">
                  <c:v>2541</c:v>
                </c:pt>
                <c:pt idx="2342">
                  <c:v>2542</c:v>
                </c:pt>
                <c:pt idx="2343">
                  <c:v>2543</c:v>
                </c:pt>
                <c:pt idx="2344">
                  <c:v>2544</c:v>
                </c:pt>
                <c:pt idx="2345">
                  <c:v>2545</c:v>
                </c:pt>
                <c:pt idx="2346">
                  <c:v>2546</c:v>
                </c:pt>
                <c:pt idx="2347">
                  <c:v>2547</c:v>
                </c:pt>
                <c:pt idx="2348">
                  <c:v>2548</c:v>
                </c:pt>
                <c:pt idx="2349">
                  <c:v>2549</c:v>
                </c:pt>
                <c:pt idx="2350">
                  <c:v>2550</c:v>
                </c:pt>
                <c:pt idx="2351">
                  <c:v>2551</c:v>
                </c:pt>
                <c:pt idx="2352">
                  <c:v>2552</c:v>
                </c:pt>
                <c:pt idx="2353">
                  <c:v>2553</c:v>
                </c:pt>
                <c:pt idx="2354">
                  <c:v>2554</c:v>
                </c:pt>
                <c:pt idx="2355">
                  <c:v>2555</c:v>
                </c:pt>
                <c:pt idx="2356">
                  <c:v>2556</c:v>
                </c:pt>
                <c:pt idx="2357">
                  <c:v>2557</c:v>
                </c:pt>
                <c:pt idx="2358">
                  <c:v>2558</c:v>
                </c:pt>
                <c:pt idx="2359">
                  <c:v>2559</c:v>
                </c:pt>
                <c:pt idx="2360">
                  <c:v>2560</c:v>
                </c:pt>
                <c:pt idx="2361">
                  <c:v>2561</c:v>
                </c:pt>
                <c:pt idx="2362">
                  <c:v>2562</c:v>
                </c:pt>
                <c:pt idx="2363">
                  <c:v>2563</c:v>
                </c:pt>
                <c:pt idx="2364">
                  <c:v>2564</c:v>
                </c:pt>
                <c:pt idx="2365">
                  <c:v>2565</c:v>
                </c:pt>
                <c:pt idx="2366">
                  <c:v>2566</c:v>
                </c:pt>
                <c:pt idx="2367">
                  <c:v>2567</c:v>
                </c:pt>
                <c:pt idx="2368">
                  <c:v>2568</c:v>
                </c:pt>
                <c:pt idx="2369">
                  <c:v>2569</c:v>
                </c:pt>
                <c:pt idx="2370">
                  <c:v>2570</c:v>
                </c:pt>
                <c:pt idx="2371">
                  <c:v>2571</c:v>
                </c:pt>
                <c:pt idx="2372">
                  <c:v>2572</c:v>
                </c:pt>
                <c:pt idx="2373">
                  <c:v>2573</c:v>
                </c:pt>
                <c:pt idx="2374">
                  <c:v>2574</c:v>
                </c:pt>
                <c:pt idx="2375">
                  <c:v>2575</c:v>
                </c:pt>
                <c:pt idx="2376">
                  <c:v>2576</c:v>
                </c:pt>
                <c:pt idx="2377">
                  <c:v>2577</c:v>
                </c:pt>
                <c:pt idx="2378">
                  <c:v>2578</c:v>
                </c:pt>
                <c:pt idx="2379">
                  <c:v>2579</c:v>
                </c:pt>
                <c:pt idx="2380">
                  <c:v>2580</c:v>
                </c:pt>
                <c:pt idx="2381">
                  <c:v>2581</c:v>
                </c:pt>
                <c:pt idx="2382">
                  <c:v>2582</c:v>
                </c:pt>
                <c:pt idx="2383">
                  <c:v>2583</c:v>
                </c:pt>
                <c:pt idx="2384">
                  <c:v>2584</c:v>
                </c:pt>
                <c:pt idx="2385">
                  <c:v>2585</c:v>
                </c:pt>
                <c:pt idx="2386">
                  <c:v>2586</c:v>
                </c:pt>
                <c:pt idx="2387">
                  <c:v>2587</c:v>
                </c:pt>
                <c:pt idx="2388">
                  <c:v>2588</c:v>
                </c:pt>
                <c:pt idx="2389">
                  <c:v>2589</c:v>
                </c:pt>
                <c:pt idx="2390">
                  <c:v>2590</c:v>
                </c:pt>
                <c:pt idx="2391">
                  <c:v>2591</c:v>
                </c:pt>
                <c:pt idx="2392">
                  <c:v>2592</c:v>
                </c:pt>
                <c:pt idx="2393">
                  <c:v>2593</c:v>
                </c:pt>
                <c:pt idx="2394">
                  <c:v>2594</c:v>
                </c:pt>
                <c:pt idx="2395">
                  <c:v>2595</c:v>
                </c:pt>
                <c:pt idx="2396">
                  <c:v>2596</c:v>
                </c:pt>
                <c:pt idx="2397">
                  <c:v>2597</c:v>
                </c:pt>
                <c:pt idx="2398">
                  <c:v>2598</c:v>
                </c:pt>
                <c:pt idx="2399">
                  <c:v>2599</c:v>
                </c:pt>
                <c:pt idx="2400">
                  <c:v>2600</c:v>
                </c:pt>
                <c:pt idx="2401">
                  <c:v>2601</c:v>
                </c:pt>
                <c:pt idx="2402">
                  <c:v>2602</c:v>
                </c:pt>
                <c:pt idx="2403">
                  <c:v>2603</c:v>
                </c:pt>
                <c:pt idx="2404">
                  <c:v>2604</c:v>
                </c:pt>
                <c:pt idx="2405">
                  <c:v>2605</c:v>
                </c:pt>
                <c:pt idx="2406">
                  <c:v>2606</c:v>
                </c:pt>
                <c:pt idx="2407">
                  <c:v>2607</c:v>
                </c:pt>
                <c:pt idx="2408">
                  <c:v>2608</c:v>
                </c:pt>
                <c:pt idx="2409">
                  <c:v>2609</c:v>
                </c:pt>
                <c:pt idx="2410">
                  <c:v>2610</c:v>
                </c:pt>
                <c:pt idx="2411">
                  <c:v>2611</c:v>
                </c:pt>
                <c:pt idx="2412">
                  <c:v>2612</c:v>
                </c:pt>
                <c:pt idx="2413">
                  <c:v>2613</c:v>
                </c:pt>
                <c:pt idx="2414">
                  <c:v>2614</c:v>
                </c:pt>
                <c:pt idx="2415">
                  <c:v>2615</c:v>
                </c:pt>
                <c:pt idx="2416">
                  <c:v>2616</c:v>
                </c:pt>
                <c:pt idx="2417">
                  <c:v>2617</c:v>
                </c:pt>
                <c:pt idx="2418">
                  <c:v>2618</c:v>
                </c:pt>
                <c:pt idx="2419">
                  <c:v>2619</c:v>
                </c:pt>
                <c:pt idx="2420">
                  <c:v>2620</c:v>
                </c:pt>
                <c:pt idx="2421">
                  <c:v>2621</c:v>
                </c:pt>
                <c:pt idx="2422">
                  <c:v>2622</c:v>
                </c:pt>
                <c:pt idx="2423">
                  <c:v>2623</c:v>
                </c:pt>
                <c:pt idx="2424">
                  <c:v>2624</c:v>
                </c:pt>
                <c:pt idx="2425">
                  <c:v>2625</c:v>
                </c:pt>
                <c:pt idx="2426">
                  <c:v>2626</c:v>
                </c:pt>
                <c:pt idx="2427">
                  <c:v>2627</c:v>
                </c:pt>
                <c:pt idx="2428">
                  <c:v>2628</c:v>
                </c:pt>
                <c:pt idx="2429">
                  <c:v>2629</c:v>
                </c:pt>
                <c:pt idx="2430">
                  <c:v>2630</c:v>
                </c:pt>
                <c:pt idx="2431">
                  <c:v>2631</c:v>
                </c:pt>
                <c:pt idx="2432">
                  <c:v>2632</c:v>
                </c:pt>
                <c:pt idx="2433">
                  <c:v>2633</c:v>
                </c:pt>
                <c:pt idx="2434">
                  <c:v>2634</c:v>
                </c:pt>
                <c:pt idx="2435">
                  <c:v>2635</c:v>
                </c:pt>
                <c:pt idx="2436">
                  <c:v>2636</c:v>
                </c:pt>
                <c:pt idx="2437">
                  <c:v>2637</c:v>
                </c:pt>
                <c:pt idx="2438">
                  <c:v>2638</c:v>
                </c:pt>
                <c:pt idx="2439">
                  <c:v>2639</c:v>
                </c:pt>
                <c:pt idx="2440">
                  <c:v>2640</c:v>
                </c:pt>
                <c:pt idx="2441">
                  <c:v>2641</c:v>
                </c:pt>
                <c:pt idx="2442">
                  <c:v>2642</c:v>
                </c:pt>
                <c:pt idx="2443">
                  <c:v>2643</c:v>
                </c:pt>
                <c:pt idx="2444">
                  <c:v>2644</c:v>
                </c:pt>
                <c:pt idx="2445">
                  <c:v>2645</c:v>
                </c:pt>
                <c:pt idx="2446">
                  <c:v>2646</c:v>
                </c:pt>
                <c:pt idx="2447">
                  <c:v>2647</c:v>
                </c:pt>
                <c:pt idx="2448">
                  <c:v>2648</c:v>
                </c:pt>
                <c:pt idx="2449">
                  <c:v>2649</c:v>
                </c:pt>
                <c:pt idx="2450">
                  <c:v>2650</c:v>
                </c:pt>
                <c:pt idx="2451">
                  <c:v>2651</c:v>
                </c:pt>
                <c:pt idx="2452">
                  <c:v>2652</c:v>
                </c:pt>
                <c:pt idx="2453">
                  <c:v>2653</c:v>
                </c:pt>
                <c:pt idx="2454">
                  <c:v>2654</c:v>
                </c:pt>
                <c:pt idx="2455">
                  <c:v>2655</c:v>
                </c:pt>
                <c:pt idx="2456">
                  <c:v>2656</c:v>
                </c:pt>
                <c:pt idx="2457">
                  <c:v>2657</c:v>
                </c:pt>
                <c:pt idx="2458">
                  <c:v>2658</c:v>
                </c:pt>
                <c:pt idx="2459">
                  <c:v>2659</c:v>
                </c:pt>
                <c:pt idx="2460">
                  <c:v>2660</c:v>
                </c:pt>
                <c:pt idx="2461">
                  <c:v>2661</c:v>
                </c:pt>
                <c:pt idx="2462">
                  <c:v>2662</c:v>
                </c:pt>
                <c:pt idx="2463">
                  <c:v>2663</c:v>
                </c:pt>
                <c:pt idx="2464">
                  <c:v>2664</c:v>
                </c:pt>
                <c:pt idx="2465">
                  <c:v>2665</c:v>
                </c:pt>
                <c:pt idx="2466">
                  <c:v>2666</c:v>
                </c:pt>
                <c:pt idx="2467">
                  <c:v>2667</c:v>
                </c:pt>
                <c:pt idx="2468">
                  <c:v>2668</c:v>
                </c:pt>
                <c:pt idx="2469">
                  <c:v>2669</c:v>
                </c:pt>
                <c:pt idx="2470">
                  <c:v>2670</c:v>
                </c:pt>
                <c:pt idx="2471">
                  <c:v>2671</c:v>
                </c:pt>
                <c:pt idx="2472">
                  <c:v>2672</c:v>
                </c:pt>
                <c:pt idx="2473">
                  <c:v>2673</c:v>
                </c:pt>
                <c:pt idx="2474">
                  <c:v>2674</c:v>
                </c:pt>
                <c:pt idx="2475">
                  <c:v>2675</c:v>
                </c:pt>
                <c:pt idx="2476">
                  <c:v>2676</c:v>
                </c:pt>
                <c:pt idx="2477">
                  <c:v>2677</c:v>
                </c:pt>
                <c:pt idx="2478">
                  <c:v>2678</c:v>
                </c:pt>
                <c:pt idx="2479">
                  <c:v>2679</c:v>
                </c:pt>
                <c:pt idx="2480">
                  <c:v>2680</c:v>
                </c:pt>
                <c:pt idx="2481">
                  <c:v>2681</c:v>
                </c:pt>
                <c:pt idx="2482">
                  <c:v>2682</c:v>
                </c:pt>
                <c:pt idx="2483">
                  <c:v>2683</c:v>
                </c:pt>
                <c:pt idx="2484">
                  <c:v>2684</c:v>
                </c:pt>
                <c:pt idx="2485">
                  <c:v>2685</c:v>
                </c:pt>
                <c:pt idx="2486">
                  <c:v>2686</c:v>
                </c:pt>
                <c:pt idx="2487">
                  <c:v>2687</c:v>
                </c:pt>
                <c:pt idx="2488">
                  <c:v>2688</c:v>
                </c:pt>
                <c:pt idx="2489">
                  <c:v>2689</c:v>
                </c:pt>
                <c:pt idx="2490">
                  <c:v>2690</c:v>
                </c:pt>
                <c:pt idx="2491">
                  <c:v>2691</c:v>
                </c:pt>
                <c:pt idx="2492">
                  <c:v>2692</c:v>
                </c:pt>
                <c:pt idx="2493">
                  <c:v>2693</c:v>
                </c:pt>
                <c:pt idx="2494">
                  <c:v>2694</c:v>
                </c:pt>
                <c:pt idx="2495">
                  <c:v>2695</c:v>
                </c:pt>
                <c:pt idx="2496">
                  <c:v>2696</c:v>
                </c:pt>
                <c:pt idx="2497">
                  <c:v>2697</c:v>
                </c:pt>
                <c:pt idx="2498">
                  <c:v>2698</c:v>
                </c:pt>
                <c:pt idx="2499">
                  <c:v>2699</c:v>
                </c:pt>
                <c:pt idx="2500">
                  <c:v>2700</c:v>
                </c:pt>
                <c:pt idx="2501">
                  <c:v>2701</c:v>
                </c:pt>
                <c:pt idx="2502">
                  <c:v>2702</c:v>
                </c:pt>
                <c:pt idx="2503">
                  <c:v>2703</c:v>
                </c:pt>
                <c:pt idx="2504">
                  <c:v>2704</c:v>
                </c:pt>
                <c:pt idx="2505">
                  <c:v>2705</c:v>
                </c:pt>
                <c:pt idx="2506">
                  <c:v>2706</c:v>
                </c:pt>
                <c:pt idx="2507">
                  <c:v>2707</c:v>
                </c:pt>
                <c:pt idx="2508">
                  <c:v>2708</c:v>
                </c:pt>
                <c:pt idx="2509">
                  <c:v>2709</c:v>
                </c:pt>
                <c:pt idx="2510">
                  <c:v>2710</c:v>
                </c:pt>
                <c:pt idx="2511">
                  <c:v>2711</c:v>
                </c:pt>
                <c:pt idx="2512">
                  <c:v>2712</c:v>
                </c:pt>
                <c:pt idx="2513">
                  <c:v>2713</c:v>
                </c:pt>
                <c:pt idx="2514">
                  <c:v>2714</c:v>
                </c:pt>
                <c:pt idx="2515">
                  <c:v>2715</c:v>
                </c:pt>
                <c:pt idx="2516">
                  <c:v>2716</c:v>
                </c:pt>
                <c:pt idx="2517">
                  <c:v>2717</c:v>
                </c:pt>
                <c:pt idx="2518">
                  <c:v>2718</c:v>
                </c:pt>
                <c:pt idx="2519">
                  <c:v>2719</c:v>
                </c:pt>
                <c:pt idx="2520">
                  <c:v>2720</c:v>
                </c:pt>
                <c:pt idx="2521">
                  <c:v>2721</c:v>
                </c:pt>
                <c:pt idx="2522">
                  <c:v>2722</c:v>
                </c:pt>
                <c:pt idx="2523">
                  <c:v>2723</c:v>
                </c:pt>
                <c:pt idx="2524">
                  <c:v>2724</c:v>
                </c:pt>
                <c:pt idx="2525">
                  <c:v>2725</c:v>
                </c:pt>
                <c:pt idx="2526">
                  <c:v>2726</c:v>
                </c:pt>
                <c:pt idx="2527">
                  <c:v>2727</c:v>
                </c:pt>
                <c:pt idx="2528">
                  <c:v>2728</c:v>
                </c:pt>
                <c:pt idx="2529">
                  <c:v>2729</c:v>
                </c:pt>
                <c:pt idx="2530">
                  <c:v>2730</c:v>
                </c:pt>
                <c:pt idx="2531">
                  <c:v>2731</c:v>
                </c:pt>
                <c:pt idx="2532">
                  <c:v>2732</c:v>
                </c:pt>
                <c:pt idx="2533">
                  <c:v>2733</c:v>
                </c:pt>
                <c:pt idx="2534">
                  <c:v>2734</c:v>
                </c:pt>
                <c:pt idx="2535">
                  <c:v>2735</c:v>
                </c:pt>
                <c:pt idx="2536">
                  <c:v>2736</c:v>
                </c:pt>
                <c:pt idx="2537">
                  <c:v>2737</c:v>
                </c:pt>
                <c:pt idx="2538">
                  <c:v>2738</c:v>
                </c:pt>
                <c:pt idx="2539">
                  <c:v>2739</c:v>
                </c:pt>
                <c:pt idx="2540">
                  <c:v>2740</c:v>
                </c:pt>
                <c:pt idx="2541">
                  <c:v>2741</c:v>
                </c:pt>
                <c:pt idx="2542">
                  <c:v>2742</c:v>
                </c:pt>
                <c:pt idx="2543">
                  <c:v>2743</c:v>
                </c:pt>
                <c:pt idx="2544">
                  <c:v>2744</c:v>
                </c:pt>
                <c:pt idx="2545">
                  <c:v>2745</c:v>
                </c:pt>
                <c:pt idx="2546">
                  <c:v>2746</c:v>
                </c:pt>
                <c:pt idx="2547">
                  <c:v>2747</c:v>
                </c:pt>
                <c:pt idx="2548">
                  <c:v>2748</c:v>
                </c:pt>
                <c:pt idx="2549">
                  <c:v>2749</c:v>
                </c:pt>
                <c:pt idx="2550">
                  <c:v>2750</c:v>
                </c:pt>
                <c:pt idx="2551">
                  <c:v>2751</c:v>
                </c:pt>
                <c:pt idx="2552">
                  <c:v>2752</c:v>
                </c:pt>
                <c:pt idx="2553">
                  <c:v>2753</c:v>
                </c:pt>
                <c:pt idx="2554">
                  <c:v>2754</c:v>
                </c:pt>
                <c:pt idx="2555">
                  <c:v>2755</c:v>
                </c:pt>
                <c:pt idx="2556">
                  <c:v>2756</c:v>
                </c:pt>
                <c:pt idx="2557">
                  <c:v>2757</c:v>
                </c:pt>
                <c:pt idx="2558">
                  <c:v>2758</c:v>
                </c:pt>
                <c:pt idx="2559">
                  <c:v>2759</c:v>
                </c:pt>
                <c:pt idx="2560">
                  <c:v>2760</c:v>
                </c:pt>
                <c:pt idx="2561">
                  <c:v>2761</c:v>
                </c:pt>
                <c:pt idx="2562">
                  <c:v>2762</c:v>
                </c:pt>
                <c:pt idx="2563">
                  <c:v>2763</c:v>
                </c:pt>
                <c:pt idx="2564">
                  <c:v>2764</c:v>
                </c:pt>
                <c:pt idx="2565">
                  <c:v>2765</c:v>
                </c:pt>
                <c:pt idx="2566">
                  <c:v>2766</c:v>
                </c:pt>
                <c:pt idx="2567">
                  <c:v>2767</c:v>
                </c:pt>
                <c:pt idx="2568">
                  <c:v>2768</c:v>
                </c:pt>
                <c:pt idx="2569">
                  <c:v>2769</c:v>
                </c:pt>
                <c:pt idx="2570">
                  <c:v>2770</c:v>
                </c:pt>
                <c:pt idx="2571">
                  <c:v>2771</c:v>
                </c:pt>
                <c:pt idx="2572">
                  <c:v>2772</c:v>
                </c:pt>
                <c:pt idx="2573">
                  <c:v>2773</c:v>
                </c:pt>
                <c:pt idx="2574">
                  <c:v>2774</c:v>
                </c:pt>
                <c:pt idx="2575">
                  <c:v>2775</c:v>
                </c:pt>
                <c:pt idx="2576">
                  <c:v>2776</c:v>
                </c:pt>
                <c:pt idx="2577">
                  <c:v>2777</c:v>
                </c:pt>
                <c:pt idx="2578">
                  <c:v>2778</c:v>
                </c:pt>
                <c:pt idx="2579">
                  <c:v>2779</c:v>
                </c:pt>
                <c:pt idx="2580">
                  <c:v>2780</c:v>
                </c:pt>
                <c:pt idx="2581">
                  <c:v>2781</c:v>
                </c:pt>
                <c:pt idx="2582">
                  <c:v>2782</c:v>
                </c:pt>
                <c:pt idx="2583">
                  <c:v>2783</c:v>
                </c:pt>
                <c:pt idx="2584">
                  <c:v>2784</c:v>
                </c:pt>
                <c:pt idx="2585">
                  <c:v>2785</c:v>
                </c:pt>
                <c:pt idx="2586">
                  <c:v>2786</c:v>
                </c:pt>
                <c:pt idx="2587">
                  <c:v>2787</c:v>
                </c:pt>
                <c:pt idx="2588">
                  <c:v>2788</c:v>
                </c:pt>
                <c:pt idx="2589">
                  <c:v>2789</c:v>
                </c:pt>
                <c:pt idx="2590">
                  <c:v>2790</c:v>
                </c:pt>
                <c:pt idx="2591">
                  <c:v>2791</c:v>
                </c:pt>
                <c:pt idx="2592">
                  <c:v>2792</c:v>
                </c:pt>
                <c:pt idx="2593">
                  <c:v>2793</c:v>
                </c:pt>
                <c:pt idx="2594">
                  <c:v>2794</c:v>
                </c:pt>
                <c:pt idx="2595">
                  <c:v>2795</c:v>
                </c:pt>
                <c:pt idx="2596">
                  <c:v>2796</c:v>
                </c:pt>
                <c:pt idx="2597">
                  <c:v>2797</c:v>
                </c:pt>
                <c:pt idx="2598">
                  <c:v>2798</c:v>
                </c:pt>
                <c:pt idx="2599">
                  <c:v>2799</c:v>
                </c:pt>
                <c:pt idx="2600">
                  <c:v>2800</c:v>
                </c:pt>
                <c:pt idx="2601">
                  <c:v>2801</c:v>
                </c:pt>
                <c:pt idx="2602">
                  <c:v>2802</c:v>
                </c:pt>
                <c:pt idx="2603">
                  <c:v>2803</c:v>
                </c:pt>
                <c:pt idx="2604">
                  <c:v>2804</c:v>
                </c:pt>
                <c:pt idx="2605">
                  <c:v>2805</c:v>
                </c:pt>
                <c:pt idx="2606">
                  <c:v>2806</c:v>
                </c:pt>
                <c:pt idx="2607">
                  <c:v>2807</c:v>
                </c:pt>
                <c:pt idx="2608">
                  <c:v>2808</c:v>
                </c:pt>
                <c:pt idx="2609">
                  <c:v>2809</c:v>
                </c:pt>
                <c:pt idx="2610">
                  <c:v>2810</c:v>
                </c:pt>
                <c:pt idx="2611">
                  <c:v>2811</c:v>
                </c:pt>
                <c:pt idx="2612">
                  <c:v>2812</c:v>
                </c:pt>
                <c:pt idx="2613">
                  <c:v>2813</c:v>
                </c:pt>
                <c:pt idx="2614">
                  <c:v>2814</c:v>
                </c:pt>
                <c:pt idx="2615">
                  <c:v>2815</c:v>
                </c:pt>
                <c:pt idx="2616">
                  <c:v>2816</c:v>
                </c:pt>
                <c:pt idx="2617">
                  <c:v>2817</c:v>
                </c:pt>
                <c:pt idx="2618">
                  <c:v>2818</c:v>
                </c:pt>
                <c:pt idx="2619">
                  <c:v>2819</c:v>
                </c:pt>
                <c:pt idx="2620">
                  <c:v>2820</c:v>
                </c:pt>
                <c:pt idx="2621">
                  <c:v>2821</c:v>
                </c:pt>
                <c:pt idx="2622">
                  <c:v>2822</c:v>
                </c:pt>
                <c:pt idx="2623">
                  <c:v>2823</c:v>
                </c:pt>
                <c:pt idx="2624">
                  <c:v>2824</c:v>
                </c:pt>
                <c:pt idx="2625">
                  <c:v>2825</c:v>
                </c:pt>
                <c:pt idx="2626">
                  <c:v>2826</c:v>
                </c:pt>
                <c:pt idx="2627">
                  <c:v>2827</c:v>
                </c:pt>
                <c:pt idx="2628">
                  <c:v>2828</c:v>
                </c:pt>
                <c:pt idx="2629">
                  <c:v>2829</c:v>
                </c:pt>
                <c:pt idx="2630">
                  <c:v>2830</c:v>
                </c:pt>
                <c:pt idx="2631">
                  <c:v>2831</c:v>
                </c:pt>
                <c:pt idx="2632">
                  <c:v>2832</c:v>
                </c:pt>
                <c:pt idx="2633">
                  <c:v>2833</c:v>
                </c:pt>
                <c:pt idx="2634">
                  <c:v>2834</c:v>
                </c:pt>
                <c:pt idx="2635">
                  <c:v>2835</c:v>
                </c:pt>
                <c:pt idx="2636">
                  <c:v>2836</c:v>
                </c:pt>
                <c:pt idx="2637">
                  <c:v>2837</c:v>
                </c:pt>
                <c:pt idx="2638">
                  <c:v>2838</c:v>
                </c:pt>
                <c:pt idx="2639">
                  <c:v>2839</c:v>
                </c:pt>
                <c:pt idx="2640">
                  <c:v>2840</c:v>
                </c:pt>
                <c:pt idx="2641">
                  <c:v>2841</c:v>
                </c:pt>
                <c:pt idx="2642">
                  <c:v>2842</c:v>
                </c:pt>
                <c:pt idx="2643">
                  <c:v>2843</c:v>
                </c:pt>
                <c:pt idx="2644">
                  <c:v>2844</c:v>
                </c:pt>
                <c:pt idx="2645">
                  <c:v>2845</c:v>
                </c:pt>
                <c:pt idx="2646">
                  <c:v>2846</c:v>
                </c:pt>
                <c:pt idx="2647">
                  <c:v>2847</c:v>
                </c:pt>
                <c:pt idx="2648">
                  <c:v>2848</c:v>
                </c:pt>
                <c:pt idx="2649">
                  <c:v>2849</c:v>
                </c:pt>
                <c:pt idx="2650">
                  <c:v>2850</c:v>
                </c:pt>
                <c:pt idx="2651">
                  <c:v>2851</c:v>
                </c:pt>
                <c:pt idx="2652">
                  <c:v>2852</c:v>
                </c:pt>
                <c:pt idx="2653">
                  <c:v>2853</c:v>
                </c:pt>
                <c:pt idx="2654">
                  <c:v>2854</c:v>
                </c:pt>
                <c:pt idx="2655">
                  <c:v>2855</c:v>
                </c:pt>
                <c:pt idx="2656">
                  <c:v>2856</c:v>
                </c:pt>
                <c:pt idx="2657">
                  <c:v>2857</c:v>
                </c:pt>
                <c:pt idx="2658">
                  <c:v>2858</c:v>
                </c:pt>
                <c:pt idx="2659">
                  <c:v>2859</c:v>
                </c:pt>
                <c:pt idx="2660">
                  <c:v>2860</c:v>
                </c:pt>
                <c:pt idx="2661">
                  <c:v>2861</c:v>
                </c:pt>
                <c:pt idx="2662">
                  <c:v>2862</c:v>
                </c:pt>
                <c:pt idx="2663">
                  <c:v>2863</c:v>
                </c:pt>
                <c:pt idx="2664">
                  <c:v>2864</c:v>
                </c:pt>
                <c:pt idx="2665">
                  <c:v>2865</c:v>
                </c:pt>
                <c:pt idx="2666">
                  <c:v>2866</c:v>
                </c:pt>
                <c:pt idx="2667">
                  <c:v>2867</c:v>
                </c:pt>
                <c:pt idx="2668">
                  <c:v>2868</c:v>
                </c:pt>
                <c:pt idx="2669">
                  <c:v>2869</c:v>
                </c:pt>
                <c:pt idx="2670">
                  <c:v>2870</c:v>
                </c:pt>
                <c:pt idx="2671">
                  <c:v>2871</c:v>
                </c:pt>
                <c:pt idx="2672">
                  <c:v>2872</c:v>
                </c:pt>
                <c:pt idx="2673">
                  <c:v>2873</c:v>
                </c:pt>
                <c:pt idx="2674">
                  <c:v>2874</c:v>
                </c:pt>
                <c:pt idx="2675">
                  <c:v>2875</c:v>
                </c:pt>
                <c:pt idx="2676">
                  <c:v>2876</c:v>
                </c:pt>
                <c:pt idx="2677">
                  <c:v>2877</c:v>
                </c:pt>
                <c:pt idx="2678">
                  <c:v>2878</c:v>
                </c:pt>
                <c:pt idx="2679">
                  <c:v>2879</c:v>
                </c:pt>
                <c:pt idx="2680">
                  <c:v>2880</c:v>
                </c:pt>
                <c:pt idx="2681">
                  <c:v>2881</c:v>
                </c:pt>
                <c:pt idx="2682">
                  <c:v>2882</c:v>
                </c:pt>
                <c:pt idx="2683">
                  <c:v>2883</c:v>
                </c:pt>
                <c:pt idx="2684">
                  <c:v>2884</c:v>
                </c:pt>
                <c:pt idx="2685">
                  <c:v>2885</c:v>
                </c:pt>
                <c:pt idx="2686">
                  <c:v>2886</c:v>
                </c:pt>
                <c:pt idx="2687">
                  <c:v>2887</c:v>
                </c:pt>
                <c:pt idx="2688">
                  <c:v>2888</c:v>
                </c:pt>
                <c:pt idx="2689">
                  <c:v>2889</c:v>
                </c:pt>
                <c:pt idx="2690">
                  <c:v>2890</c:v>
                </c:pt>
                <c:pt idx="2691">
                  <c:v>2891</c:v>
                </c:pt>
                <c:pt idx="2692">
                  <c:v>2892</c:v>
                </c:pt>
                <c:pt idx="2693">
                  <c:v>2893</c:v>
                </c:pt>
                <c:pt idx="2694">
                  <c:v>2894</c:v>
                </c:pt>
                <c:pt idx="2695">
                  <c:v>2895</c:v>
                </c:pt>
                <c:pt idx="2696">
                  <c:v>2896</c:v>
                </c:pt>
                <c:pt idx="2697">
                  <c:v>2897</c:v>
                </c:pt>
                <c:pt idx="2698">
                  <c:v>2898</c:v>
                </c:pt>
                <c:pt idx="2699">
                  <c:v>2899</c:v>
                </c:pt>
                <c:pt idx="2700">
                  <c:v>2900</c:v>
                </c:pt>
                <c:pt idx="2701">
                  <c:v>2901</c:v>
                </c:pt>
                <c:pt idx="2702">
                  <c:v>2902</c:v>
                </c:pt>
                <c:pt idx="2703">
                  <c:v>2903</c:v>
                </c:pt>
                <c:pt idx="2704">
                  <c:v>2904</c:v>
                </c:pt>
                <c:pt idx="2705">
                  <c:v>2905</c:v>
                </c:pt>
                <c:pt idx="2706">
                  <c:v>2906</c:v>
                </c:pt>
                <c:pt idx="2707">
                  <c:v>2907</c:v>
                </c:pt>
                <c:pt idx="2708">
                  <c:v>2908</c:v>
                </c:pt>
                <c:pt idx="2709">
                  <c:v>2909</c:v>
                </c:pt>
                <c:pt idx="2710">
                  <c:v>2910</c:v>
                </c:pt>
                <c:pt idx="2711">
                  <c:v>2911</c:v>
                </c:pt>
                <c:pt idx="2712">
                  <c:v>2912</c:v>
                </c:pt>
                <c:pt idx="2713">
                  <c:v>2913</c:v>
                </c:pt>
                <c:pt idx="2714">
                  <c:v>2914</c:v>
                </c:pt>
                <c:pt idx="2715">
                  <c:v>2915</c:v>
                </c:pt>
                <c:pt idx="2716">
                  <c:v>2916</c:v>
                </c:pt>
                <c:pt idx="2717">
                  <c:v>2917</c:v>
                </c:pt>
                <c:pt idx="2718">
                  <c:v>2918</c:v>
                </c:pt>
                <c:pt idx="2719">
                  <c:v>2919</c:v>
                </c:pt>
                <c:pt idx="2720">
                  <c:v>2920</c:v>
                </c:pt>
                <c:pt idx="2721">
                  <c:v>2921</c:v>
                </c:pt>
                <c:pt idx="2722">
                  <c:v>2922</c:v>
                </c:pt>
                <c:pt idx="2723">
                  <c:v>2923</c:v>
                </c:pt>
                <c:pt idx="2724">
                  <c:v>2924</c:v>
                </c:pt>
                <c:pt idx="2725">
                  <c:v>2925</c:v>
                </c:pt>
                <c:pt idx="2726">
                  <c:v>2926</c:v>
                </c:pt>
                <c:pt idx="2727">
                  <c:v>2927</c:v>
                </c:pt>
                <c:pt idx="2728">
                  <c:v>2928</c:v>
                </c:pt>
                <c:pt idx="2729">
                  <c:v>2929</c:v>
                </c:pt>
                <c:pt idx="2730">
                  <c:v>2930</c:v>
                </c:pt>
                <c:pt idx="2731">
                  <c:v>2931</c:v>
                </c:pt>
                <c:pt idx="2732">
                  <c:v>2932</c:v>
                </c:pt>
                <c:pt idx="2733">
                  <c:v>2933</c:v>
                </c:pt>
                <c:pt idx="2734">
                  <c:v>2934</c:v>
                </c:pt>
                <c:pt idx="2735">
                  <c:v>2935</c:v>
                </c:pt>
                <c:pt idx="2736">
                  <c:v>2936</c:v>
                </c:pt>
                <c:pt idx="2737">
                  <c:v>2937</c:v>
                </c:pt>
                <c:pt idx="2738">
                  <c:v>2938</c:v>
                </c:pt>
                <c:pt idx="2739">
                  <c:v>2939</c:v>
                </c:pt>
                <c:pt idx="2740">
                  <c:v>2940</c:v>
                </c:pt>
                <c:pt idx="2741">
                  <c:v>2941</c:v>
                </c:pt>
                <c:pt idx="2742">
                  <c:v>2942</c:v>
                </c:pt>
                <c:pt idx="2743">
                  <c:v>2943</c:v>
                </c:pt>
                <c:pt idx="2744">
                  <c:v>2944</c:v>
                </c:pt>
                <c:pt idx="2745">
                  <c:v>2945</c:v>
                </c:pt>
                <c:pt idx="2746">
                  <c:v>2946</c:v>
                </c:pt>
                <c:pt idx="2747">
                  <c:v>2947</c:v>
                </c:pt>
                <c:pt idx="2748">
                  <c:v>2948</c:v>
                </c:pt>
                <c:pt idx="2749">
                  <c:v>2949</c:v>
                </c:pt>
                <c:pt idx="2750">
                  <c:v>2950</c:v>
                </c:pt>
                <c:pt idx="2751">
                  <c:v>2951</c:v>
                </c:pt>
                <c:pt idx="2752">
                  <c:v>2952</c:v>
                </c:pt>
                <c:pt idx="2753">
                  <c:v>2953</c:v>
                </c:pt>
                <c:pt idx="2754">
                  <c:v>2954</c:v>
                </c:pt>
                <c:pt idx="2755">
                  <c:v>2955</c:v>
                </c:pt>
                <c:pt idx="2756">
                  <c:v>2956</c:v>
                </c:pt>
                <c:pt idx="2757">
                  <c:v>2957</c:v>
                </c:pt>
                <c:pt idx="2758">
                  <c:v>2958</c:v>
                </c:pt>
                <c:pt idx="2759">
                  <c:v>2959</c:v>
                </c:pt>
                <c:pt idx="2760">
                  <c:v>2960</c:v>
                </c:pt>
                <c:pt idx="2761">
                  <c:v>2961</c:v>
                </c:pt>
                <c:pt idx="2762">
                  <c:v>2962</c:v>
                </c:pt>
                <c:pt idx="2763">
                  <c:v>2963</c:v>
                </c:pt>
                <c:pt idx="2764">
                  <c:v>2964</c:v>
                </c:pt>
                <c:pt idx="2765">
                  <c:v>2965</c:v>
                </c:pt>
                <c:pt idx="2766">
                  <c:v>2966</c:v>
                </c:pt>
                <c:pt idx="2767">
                  <c:v>2967</c:v>
                </c:pt>
                <c:pt idx="2768">
                  <c:v>2968</c:v>
                </c:pt>
                <c:pt idx="2769">
                  <c:v>2969</c:v>
                </c:pt>
                <c:pt idx="2770">
                  <c:v>2970</c:v>
                </c:pt>
                <c:pt idx="2771">
                  <c:v>2971</c:v>
                </c:pt>
                <c:pt idx="2772">
                  <c:v>2972</c:v>
                </c:pt>
                <c:pt idx="2773">
                  <c:v>2973</c:v>
                </c:pt>
                <c:pt idx="2774">
                  <c:v>2974</c:v>
                </c:pt>
                <c:pt idx="2775">
                  <c:v>2975</c:v>
                </c:pt>
                <c:pt idx="2776">
                  <c:v>2976</c:v>
                </c:pt>
                <c:pt idx="2777">
                  <c:v>2977</c:v>
                </c:pt>
                <c:pt idx="2778">
                  <c:v>2978</c:v>
                </c:pt>
                <c:pt idx="2779">
                  <c:v>2979</c:v>
                </c:pt>
                <c:pt idx="2780">
                  <c:v>2980</c:v>
                </c:pt>
                <c:pt idx="2781">
                  <c:v>2981</c:v>
                </c:pt>
                <c:pt idx="2782">
                  <c:v>2982</c:v>
                </c:pt>
                <c:pt idx="2783">
                  <c:v>2983</c:v>
                </c:pt>
                <c:pt idx="2784">
                  <c:v>2984</c:v>
                </c:pt>
                <c:pt idx="2785">
                  <c:v>2985</c:v>
                </c:pt>
                <c:pt idx="2786">
                  <c:v>2986</c:v>
                </c:pt>
                <c:pt idx="2787">
                  <c:v>2987</c:v>
                </c:pt>
                <c:pt idx="2788">
                  <c:v>2988</c:v>
                </c:pt>
                <c:pt idx="2789">
                  <c:v>2989</c:v>
                </c:pt>
                <c:pt idx="2790">
                  <c:v>2990</c:v>
                </c:pt>
                <c:pt idx="2791">
                  <c:v>2991</c:v>
                </c:pt>
                <c:pt idx="2792">
                  <c:v>2992</c:v>
                </c:pt>
                <c:pt idx="2793">
                  <c:v>2993</c:v>
                </c:pt>
                <c:pt idx="2794">
                  <c:v>2994</c:v>
                </c:pt>
                <c:pt idx="2795">
                  <c:v>2995</c:v>
                </c:pt>
                <c:pt idx="2796">
                  <c:v>2996</c:v>
                </c:pt>
                <c:pt idx="2797">
                  <c:v>2997</c:v>
                </c:pt>
                <c:pt idx="2798">
                  <c:v>2998</c:v>
                </c:pt>
                <c:pt idx="2799">
                  <c:v>2999</c:v>
                </c:pt>
                <c:pt idx="2800">
                  <c:v>3000</c:v>
                </c:pt>
                <c:pt idx="2801">
                  <c:v>3001</c:v>
                </c:pt>
                <c:pt idx="2802">
                  <c:v>3002</c:v>
                </c:pt>
                <c:pt idx="2803">
                  <c:v>3003</c:v>
                </c:pt>
                <c:pt idx="2804">
                  <c:v>3004</c:v>
                </c:pt>
                <c:pt idx="2805">
                  <c:v>3005</c:v>
                </c:pt>
                <c:pt idx="2806">
                  <c:v>3006</c:v>
                </c:pt>
                <c:pt idx="2807">
                  <c:v>3007</c:v>
                </c:pt>
                <c:pt idx="2808">
                  <c:v>3008</c:v>
                </c:pt>
                <c:pt idx="2809">
                  <c:v>3009</c:v>
                </c:pt>
                <c:pt idx="2810">
                  <c:v>3010</c:v>
                </c:pt>
                <c:pt idx="2811">
                  <c:v>3011</c:v>
                </c:pt>
                <c:pt idx="2812">
                  <c:v>3012</c:v>
                </c:pt>
                <c:pt idx="2813">
                  <c:v>3013</c:v>
                </c:pt>
                <c:pt idx="2814">
                  <c:v>3014</c:v>
                </c:pt>
                <c:pt idx="2815">
                  <c:v>3015</c:v>
                </c:pt>
                <c:pt idx="2816">
                  <c:v>3016</c:v>
                </c:pt>
                <c:pt idx="2817">
                  <c:v>3017</c:v>
                </c:pt>
                <c:pt idx="2818">
                  <c:v>3018</c:v>
                </c:pt>
                <c:pt idx="2819">
                  <c:v>3019</c:v>
                </c:pt>
                <c:pt idx="2820">
                  <c:v>3020</c:v>
                </c:pt>
                <c:pt idx="2821">
                  <c:v>3021</c:v>
                </c:pt>
                <c:pt idx="2822">
                  <c:v>3022</c:v>
                </c:pt>
                <c:pt idx="2823">
                  <c:v>3023</c:v>
                </c:pt>
                <c:pt idx="2824">
                  <c:v>3024</c:v>
                </c:pt>
                <c:pt idx="2825">
                  <c:v>3025</c:v>
                </c:pt>
                <c:pt idx="2826">
                  <c:v>3026</c:v>
                </c:pt>
                <c:pt idx="2827">
                  <c:v>3027</c:v>
                </c:pt>
                <c:pt idx="2828">
                  <c:v>3028</c:v>
                </c:pt>
                <c:pt idx="2829">
                  <c:v>3029</c:v>
                </c:pt>
                <c:pt idx="2830">
                  <c:v>3030</c:v>
                </c:pt>
                <c:pt idx="2831">
                  <c:v>3031</c:v>
                </c:pt>
                <c:pt idx="2832">
                  <c:v>3032</c:v>
                </c:pt>
                <c:pt idx="2833">
                  <c:v>3033</c:v>
                </c:pt>
                <c:pt idx="2834">
                  <c:v>3034</c:v>
                </c:pt>
                <c:pt idx="2835">
                  <c:v>3035</c:v>
                </c:pt>
                <c:pt idx="2836">
                  <c:v>3036</c:v>
                </c:pt>
                <c:pt idx="2837">
                  <c:v>3037</c:v>
                </c:pt>
                <c:pt idx="2838">
                  <c:v>3038</c:v>
                </c:pt>
                <c:pt idx="2839">
                  <c:v>3039</c:v>
                </c:pt>
                <c:pt idx="2840">
                  <c:v>3040</c:v>
                </c:pt>
                <c:pt idx="2841">
                  <c:v>3041</c:v>
                </c:pt>
                <c:pt idx="2842">
                  <c:v>3042</c:v>
                </c:pt>
                <c:pt idx="2843">
                  <c:v>3043</c:v>
                </c:pt>
                <c:pt idx="2844">
                  <c:v>3044</c:v>
                </c:pt>
                <c:pt idx="2845">
                  <c:v>3045</c:v>
                </c:pt>
                <c:pt idx="2846">
                  <c:v>3046</c:v>
                </c:pt>
                <c:pt idx="2847">
                  <c:v>3047</c:v>
                </c:pt>
                <c:pt idx="2848">
                  <c:v>3048</c:v>
                </c:pt>
                <c:pt idx="2849">
                  <c:v>3049</c:v>
                </c:pt>
                <c:pt idx="2850">
                  <c:v>3050</c:v>
                </c:pt>
                <c:pt idx="2851">
                  <c:v>3051</c:v>
                </c:pt>
                <c:pt idx="2852">
                  <c:v>3052</c:v>
                </c:pt>
                <c:pt idx="2853">
                  <c:v>3053</c:v>
                </c:pt>
                <c:pt idx="2854">
                  <c:v>3054</c:v>
                </c:pt>
                <c:pt idx="2855">
                  <c:v>3055</c:v>
                </c:pt>
                <c:pt idx="2856">
                  <c:v>3056</c:v>
                </c:pt>
                <c:pt idx="2857">
                  <c:v>3057</c:v>
                </c:pt>
                <c:pt idx="2858">
                  <c:v>3058</c:v>
                </c:pt>
                <c:pt idx="2859">
                  <c:v>3059</c:v>
                </c:pt>
                <c:pt idx="2860">
                  <c:v>3060</c:v>
                </c:pt>
                <c:pt idx="2861">
                  <c:v>3061</c:v>
                </c:pt>
                <c:pt idx="2862">
                  <c:v>3062</c:v>
                </c:pt>
                <c:pt idx="2863">
                  <c:v>3063</c:v>
                </c:pt>
                <c:pt idx="2864">
                  <c:v>3064</c:v>
                </c:pt>
                <c:pt idx="2865">
                  <c:v>3065</c:v>
                </c:pt>
                <c:pt idx="2866">
                  <c:v>3066</c:v>
                </c:pt>
                <c:pt idx="2867">
                  <c:v>3067</c:v>
                </c:pt>
                <c:pt idx="2868">
                  <c:v>3068</c:v>
                </c:pt>
                <c:pt idx="2869">
                  <c:v>3069</c:v>
                </c:pt>
                <c:pt idx="2870">
                  <c:v>3070</c:v>
                </c:pt>
                <c:pt idx="2871">
                  <c:v>3071</c:v>
                </c:pt>
                <c:pt idx="2872">
                  <c:v>3072</c:v>
                </c:pt>
                <c:pt idx="2873">
                  <c:v>3073</c:v>
                </c:pt>
                <c:pt idx="2874">
                  <c:v>3074</c:v>
                </c:pt>
                <c:pt idx="2875">
                  <c:v>3075</c:v>
                </c:pt>
                <c:pt idx="2876">
                  <c:v>3076</c:v>
                </c:pt>
                <c:pt idx="2877">
                  <c:v>3077</c:v>
                </c:pt>
                <c:pt idx="2878">
                  <c:v>3078</c:v>
                </c:pt>
                <c:pt idx="2879">
                  <c:v>3079</c:v>
                </c:pt>
                <c:pt idx="2880">
                  <c:v>3080</c:v>
                </c:pt>
                <c:pt idx="2881">
                  <c:v>3081</c:v>
                </c:pt>
                <c:pt idx="2882">
                  <c:v>3082</c:v>
                </c:pt>
                <c:pt idx="2883">
                  <c:v>3083</c:v>
                </c:pt>
                <c:pt idx="2884">
                  <c:v>3084</c:v>
                </c:pt>
                <c:pt idx="2885">
                  <c:v>3085</c:v>
                </c:pt>
                <c:pt idx="2886">
                  <c:v>3086</c:v>
                </c:pt>
                <c:pt idx="2887">
                  <c:v>3087</c:v>
                </c:pt>
                <c:pt idx="2888">
                  <c:v>3088</c:v>
                </c:pt>
                <c:pt idx="2889">
                  <c:v>3089</c:v>
                </c:pt>
                <c:pt idx="2890">
                  <c:v>3090</c:v>
                </c:pt>
                <c:pt idx="2891">
                  <c:v>3091</c:v>
                </c:pt>
                <c:pt idx="2892">
                  <c:v>3092</c:v>
                </c:pt>
                <c:pt idx="2893">
                  <c:v>3093</c:v>
                </c:pt>
                <c:pt idx="2894">
                  <c:v>3094</c:v>
                </c:pt>
                <c:pt idx="2895">
                  <c:v>3095</c:v>
                </c:pt>
                <c:pt idx="2896">
                  <c:v>3096</c:v>
                </c:pt>
                <c:pt idx="2897">
                  <c:v>3097</c:v>
                </c:pt>
                <c:pt idx="2898">
                  <c:v>3098</c:v>
                </c:pt>
                <c:pt idx="2899">
                  <c:v>3099</c:v>
                </c:pt>
                <c:pt idx="2900">
                  <c:v>3100</c:v>
                </c:pt>
                <c:pt idx="2901">
                  <c:v>3101</c:v>
                </c:pt>
                <c:pt idx="2902">
                  <c:v>3102</c:v>
                </c:pt>
                <c:pt idx="2903">
                  <c:v>3103</c:v>
                </c:pt>
                <c:pt idx="2904">
                  <c:v>3104</c:v>
                </c:pt>
                <c:pt idx="2905">
                  <c:v>3105</c:v>
                </c:pt>
                <c:pt idx="2906">
                  <c:v>3106</c:v>
                </c:pt>
                <c:pt idx="2907">
                  <c:v>3107</c:v>
                </c:pt>
                <c:pt idx="2908">
                  <c:v>3108</c:v>
                </c:pt>
                <c:pt idx="2909">
                  <c:v>3109</c:v>
                </c:pt>
                <c:pt idx="2910">
                  <c:v>3110</c:v>
                </c:pt>
                <c:pt idx="2911">
                  <c:v>3111</c:v>
                </c:pt>
                <c:pt idx="2912">
                  <c:v>3112</c:v>
                </c:pt>
                <c:pt idx="2913">
                  <c:v>3113</c:v>
                </c:pt>
                <c:pt idx="2914">
                  <c:v>3114</c:v>
                </c:pt>
                <c:pt idx="2915">
                  <c:v>3115</c:v>
                </c:pt>
                <c:pt idx="2916">
                  <c:v>3116</c:v>
                </c:pt>
                <c:pt idx="2917">
                  <c:v>3117</c:v>
                </c:pt>
                <c:pt idx="2918">
                  <c:v>3118</c:v>
                </c:pt>
                <c:pt idx="2919">
                  <c:v>3119</c:v>
                </c:pt>
                <c:pt idx="2920">
                  <c:v>3120</c:v>
                </c:pt>
                <c:pt idx="2921">
                  <c:v>3121</c:v>
                </c:pt>
                <c:pt idx="2922">
                  <c:v>3122</c:v>
                </c:pt>
                <c:pt idx="2923">
                  <c:v>3123</c:v>
                </c:pt>
                <c:pt idx="2924">
                  <c:v>3124</c:v>
                </c:pt>
                <c:pt idx="2925">
                  <c:v>3125</c:v>
                </c:pt>
                <c:pt idx="2926">
                  <c:v>3126</c:v>
                </c:pt>
                <c:pt idx="2927">
                  <c:v>3127</c:v>
                </c:pt>
                <c:pt idx="2928">
                  <c:v>3128</c:v>
                </c:pt>
                <c:pt idx="2929">
                  <c:v>3129</c:v>
                </c:pt>
                <c:pt idx="2930">
                  <c:v>3130</c:v>
                </c:pt>
                <c:pt idx="2931">
                  <c:v>3131</c:v>
                </c:pt>
                <c:pt idx="2932">
                  <c:v>3132</c:v>
                </c:pt>
                <c:pt idx="2933">
                  <c:v>3133</c:v>
                </c:pt>
                <c:pt idx="2934">
                  <c:v>3134</c:v>
                </c:pt>
                <c:pt idx="2935">
                  <c:v>3135</c:v>
                </c:pt>
                <c:pt idx="2936">
                  <c:v>3136</c:v>
                </c:pt>
                <c:pt idx="2937">
                  <c:v>3137</c:v>
                </c:pt>
                <c:pt idx="2938">
                  <c:v>3138</c:v>
                </c:pt>
                <c:pt idx="2939">
                  <c:v>3139</c:v>
                </c:pt>
                <c:pt idx="2940">
                  <c:v>3140</c:v>
                </c:pt>
                <c:pt idx="2941">
                  <c:v>3141</c:v>
                </c:pt>
                <c:pt idx="2942">
                  <c:v>3142</c:v>
                </c:pt>
                <c:pt idx="2943">
                  <c:v>3143</c:v>
                </c:pt>
                <c:pt idx="2944">
                  <c:v>3144</c:v>
                </c:pt>
                <c:pt idx="2945">
                  <c:v>3145</c:v>
                </c:pt>
                <c:pt idx="2946">
                  <c:v>3146</c:v>
                </c:pt>
                <c:pt idx="2947">
                  <c:v>3147</c:v>
                </c:pt>
                <c:pt idx="2948">
                  <c:v>3148</c:v>
                </c:pt>
                <c:pt idx="2949">
                  <c:v>3149</c:v>
                </c:pt>
                <c:pt idx="2950">
                  <c:v>3150</c:v>
                </c:pt>
                <c:pt idx="2951">
                  <c:v>3151</c:v>
                </c:pt>
                <c:pt idx="2952">
                  <c:v>3152</c:v>
                </c:pt>
                <c:pt idx="2953">
                  <c:v>3153</c:v>
                </c:pt>
                <c:pt idx="2954">
                  <c:v>3154</c:v>
                </c:pt>
                <c:pt idx="2955">
                  <c:v>3155</c:v>
                </c:pt>
                <c:pt idx="2956">
                  <c:v>3156</c:v>
                </c:pt>
                <c:pt idx="2957">
                  <c:v>3157</c:v>
                </c:pt>
                <c:pt idx="2958">
                  <c:v>3158</c:v>
                </c:pt>
                <c:pt idx="2959">
                  <c:v>3159</c:v>
                </c:pt>
                <c:pt idx="2960">
                  <c:v>3160</c:v>
                </c:pt>
                <c:pt idx="2961">
                  <c:v>3161</c:v>
                </c:pt>
                <c:pt idx="2962">
                  <c:v>3162</c:v>
                </c:pt>
                <c:pt idx="2963">
                  <c:v>3163</c:v>
                </c:pt>
                <c:pt idx="2964">
                  <c:v>3164</c:v>
                </c:pt>
                <c:pt idx="2965">
                  <c:v>3165</c:v>
                </c:pt>
                <c:pt idx="2966">
                  <c:v>3166</c:v>
                </c:pt>
                <c:pt idx="2967">
                  <c:v>3167</c:v>
                </c:pt>
                <c:pt idx="2968">
                  <c:v>3168</c:v>
                </c:pt>
                <c:pt idx="2969">
                  <c:v>3169</c:v>
                </c:pt>
                <c:pt idx="2970">
                  <c:v>3170</c:v>
                </c:pt>
                <c:pt idx="2971">
                  <c:v>3171</c:v>
                </c:pt>
                <c:pt idx="2972">
                  <c:v>3172</c:v>
                </c:pt>
                <c:pt idx="2973">
                  <c:v>3173</c:v>
                </c:pt>
                <c:pt idx="2974">
                  <c:v>3174</c:v>
                </c:pt>
                <c:pt idx="2975">
                  <c:v>3175</c:v>
                </c:pt>
                <c:pt idx="2976">
                  <c:v>3176</c:v>
                </c:pt>
                <c:pt idx="2977">
                  <c:v>3177</c:v>
                </c:pt>
                <c:pt idx="2978">
                  <c:v>3178</c:v>
                </c:pt>
                <c:pt idx="2979">
                  <c:v>3179</c:v>
                </c:pt>
                <c:pt idx="2980">
                  <c:v>3180</c:v>
                </c:pt>
                <c:pt idx="2981">
                  <c:v>3181</c:v>
                </c:pt>
                <c:pt idx="2982">
                  <c:v>3182</c:v>
                </c:pt>
                <c:pt idx="2983">
                  <c:v>3183</c:v>
                </c:pt>
                <c:pt idx="2984">
                  <c:v>3184</c:v>
                </c:pt>
                <c:pt idx="2985">
                  <c:v>3185</c:v>
                </c:pt>
                <c:pt idx="2986">
                  <c:v>3186</c:v>
                </c:pt>
                <c:pt idx="2987">
                  <c:v>3187</c:v>
                </c:pt>
                <c:pt idx="2988">
                  <c:v>3188</c:v>
                </c:pt>
                <c:pt idx="2989">
                  <c:v>3189</c:v>
                </c:pt>
                <c:pt idx="2990">
                  <c:v>3190</c:v>
                </c:pt>
                <c:pt idx="2991">
                  <c:v>3191</c:v>
                </c:pt>
                <c:pt idx="2992">
                  <c:v>3192</c:v>
                </c:pt>
                <c:pt idx="2993">
                  <c:v>3193</c:v>
                </c:pt>
                <c:pt idx="2994">
                  <c:v>3194</c:v>
                </c:pt>
                <c:pt idx="2995">
                  <c:v>3195</c:v>
                </c:pt>
                <c:pt idx="2996">
                  <c:v>3196</c:v>
                </c:pt>
                <c:pt idx="2997">
                  <c:v>3197</c:v>
                </c:pt>
                <c:pt idx="2998">
                  <c:v>3198</c:v>
                </c:pt>
                <c:pt idx="2999">
                  <c:v>3199</c:v>
                </c:pt>
                <c:pt idx="3000">
                  <c:v>3200</c:v>
                </c:pt>
                <c:pt idx="3001">
                  <c:v>3201</c:v>
                </c:pt>
                <c:pt idx="3002">
                  <c:v>3202</c:v>
                </c:pt>
                <c:pt idx="3003">
                  <c:v>3203</c:v>
                </c:pt>
                <c:pt idx="3004">
                  <c:v>3204</c:v>
                </c:pt>
                <c:pt idx="3005">
                  <c:v>3205</c:v>
                </c:pt>
                <c:pt idx="3006">
                  <c:v>3206</c:v>
                </c:pt>
                <c:pt idx="3007">
                  <c:v>3207</c:v>
                </c:pt>
                <c:pt idx="3008">
                  <c:v>3208</c:v>
                </c:pt>
                <c:pt idx="3009">
                  <c:v>3209</c:v>
                </c:pt>
                <c:pt idx="3010">
                  <c:v>3210</c:v>
                </c:pt>
                <c:pt idx="3011">
                  <c:v>3211</c:v>
                </c:pt>
                <c:pt idx="3012">
                  <c:v>3212</c:v>
                </c:pt>
                <c:pt idx="3013">
                  <c:v>3213</c:v>
                </c:pt>
                <c:pt idx="3014">
                  <c:v>3214</c:v>
                </c:pt>
                <c:pt idx="3015">
                  <c:v>3215</c:v>
                </c:pt>
                <c:pt idx="3016">
                  <c:v>3216</c:v>
                </c:pt>
                <c:pt idx="3017">
                  <c:v>3217</c:v>
                </c:pt>
                <c:pt idx="3018">
                  <c:v>3218</c:v>
                </c:pt>
                <c:pt idx="3019">
                  <c:v>3219</c:v>
                </c:pt>
                <c:pt idx="3020">
                  <c:v>3220</c:v>
                </c:pt>
                <c:pt idx="3021">
                  <c:v>3221</c:v>
                </c:pt>
                <c:pt idx="3022">
                  <c:v>3222</c:v>
                </c:pt>
                <c:pt idx="3023">
                  <c:v>3223</c:v>
                </c:pt>
                <c:pt idx="3024">
                  <c:v>3224</c:v>
                </c:pt>
                <c:pt idx="3025">
                  <c:v>3225</c:v>
                </c:pt>
                <c:pt idx="3026">
                  <c:v>3226</c:v>
                </c:pt>
                <c:pt idx="3027">
                  <c:v>3227</c:v>
                </c:pt>
                <c:pt idx="3028">
                  <c:v>3228</c:v>
                </c:pt>
                <c:pt idx="3029">
                  <c:v>3229</c:v>
                </c:pt>
                <c:pt idx="3030">
                  <c:v>3230</c:v>
                </c:pt>
                <c:pt idx="3031">
                  <c:v>3231</c:v>
                </c:pt>
                <c:pt idx="3032">
                  <c:v>3232</c:v>
                </c:pt>
                <c:pt idx="3033">
                  <c:v>3233</c:v>
                </c:pt>
                <c:pt idx="3034">
                  <c:v>3234</c:v>
                </c:pt>
                <c:pt idx="3035">
                  <c:v>3235</c:v>
                </c:pt>
                <c:pt idx="3036">
                  <c:v>3236</c:v>
                </c:pt>
                <c:pt idx="3037">
                  <c:v>3237</c:v>
                </c:pt>
                <c:pt idx="3038">
                  <c:v>3238</c:v>
                </c:pt>
                <c:pt idx="3039">
                  <c:v>3239</c:v>
                </c:pt>
                <c:pt idx="3040">
                  <c:v>3240</c:v>
                </c:pt>
                <c:pt idx="3041">
                  <c:v>3241</c:v>
                </c:pt>
                <c:pt idx="3042">
                  <c:v>3242</c:v>
                </c:pt>
                <c:pt idx="3043">
                  <c:v>3243</c:v>
                </c:pt>
                <c:pt idx="3044">
                  <c:v>3244</c:v>
                </c:pt>
                <c:pt idx="3045">
                  <c:v>3245</c:v>
                </c:pt>
                <c:pt idx="3046">
                  <c:v>3246</c:v>
                </c:pt>
                <c:pt idx="3047">
                  <c:v>3247</c:v>
                </c:pt>
                <c:pt idx="3048">
                  <c:v>3248</c:v>
                </c:pt>
                <c:pt idx="3049">
                  <c:v>3249</c:v>
                </c:pt>
                <c:pt idx="3050">
                  <c:v>3250</c:v>
                </c:pt>
                <c:pt idx="3051">
                  <c:v>3251</c:v>
                </c:pt>
                <c:pt idx="3052">
                  <c:v>3252</c:v>
                </c:pt>
                <c:pt idx="3053">
                  <c:v>3253</c:v>
                </c:pt>
                <c:pt idx="3054">
                  <c:v>3254</c:v>
                </c:pt>
                <c:pt idx="3055">
                  <c:v>3255</c:v>
                </c:pt>
                <c:pt idx="3056">
                  <c:v>3256</c:v>
                </c:pt>
                <c:pt idx="3057">
                  <c:v>3257</c:v>
                </c:pt>
                <c:pt idx="3058">
                  <c:v>3258</c:v>
                </c:pt>
                <c:pt idx="3059">
                  <c:v>3259</c:v>
                </c:pt>
                <c:pt idx="3060">
                  <c:v>3260</c:v>
                </c:pt>
                <c:pt idx="3061">
                  <c:v>3261</c:v>
                </c:pt>
                <c:pt idx="3062">
                  <c:v>3262</c:v>
                </c:pt>
                <c:pt idx="3063">
                  <c:v>3263</c:v>
                </c:pt>
                <c:pt idx="3064">
                  <c:v>3264</c:v>
                </c:pt>
                <c:pt idx="3065">
                  <c:v>3265</c:v>
                </c:pt>
                <c:pt idx="3066">
                  <c:v>3266</c:v>
                </c:pt>
                <c:pt idx="3067">
                  <c:v>3267</c:v>
                </c:pt>
                <c:pt idx="3068">
                  <c:v>3268</c:v>
                </c:pt>
                <c:pt idx="3069">
                  <c:v>3269</c:v>
                </c:pt>
                <c:pt idx="3070">
                  <c:v>3270</c:v>
                </c:pt>
                <c:pt idx="3071">
                  <c:v>3271</c:v>
                </c:pt>
                <c:pt idx="3072">
                  <c:v>3272</c:v>
                </c:pt>
                <c:pt idx="3073">
                  <c:v>3273</c:v>
                </c:pt>
                <c:pt idx="3074">
                  <c:v>3274</c:v>
                </c:pt>
                <c:pt idx="3075">
                  <c:v>3275</c:v>
                </c:pt>
                <c:pt idx="3076">
                  <c:v>3276</c:v>
                </c:pt>
                <c:pt idx="3077">
                  <c:v>3277</c:v>
                </c:pt>
                <c:pt idx="3078">
                  <c:v>3278</c:v>
                </c:pt>
                <c:pt idx="3079">
                  <c:v>3279</c:v>
                </c:pt>
                <c:pt idx="3080">
                  <c:v>3280</c:v>
                </c:pt>
                <c:pt idx="3081">
                  <c:v>3281</c:v>
                </c:pt>
                <c:pt idx="3082">
                  <c:v>3282</c:v>
                </c:pt>
                <c:pt idx="3083">
                  <c:v>3283</c:v>
                </c:pt>
                <c:pt idx="3084">
                  <c:v>3284</c:v>
                </c:pt>
                <c:pt idx="3085">
                  <c:v>3285</c:v>
                </c:pt>
                <c:pt idx="3086">
                  <c:v>3286</c:v>
                </c:pt>
                <c:pt idx="3087">
                  <c:v>3287</c:v>
                </c:pt>
                <c:pt idx="3088">
                  <c:v>3288</c:v>
                </c:pt>
                <c:pt idx="3089">
                  <c:v>3289</c:v>
                </c:pt>
                <c:pt idx="3090">
                  <c:v>3290</c:v>
                </c:pt>
                <c:pt idx="3091">
                  <c:v>3291</c:v>
                </c:pt>
                <c:pt idx="3092">
                  <c:v>3292</c:v>
                </c:pt>
                <c:pt idx="3093">
                  <c:v>3293</c:v>
                </c:pt>
                <c:pt idx="3094">
                  <c:v>3294</c:v>
                </c:pt>
                <c:pt idx="3095">
                  <c:v>3295</c:v>
                </c:pt>
                <c:pt idx="3096">
                  <c:v>3296</c:v>
                </c:pt>
                <c:pt idx="3097">
                  <c:v>3297</c:v>
                </c:pt>
                <c:pt idx="3098">
                  <c:v>3298</c:v>
                </c:pt>
                <c:pt idx="3099">
                  <c:v>3299</c:v>
                </c:pt>
                <c:pt idx="3100">
                  <c:v>3300</c:v>
                </c:pt>
                <c:pt idx="3101">
                  <c:v>3301</c:v>
                </c:pt>
                <c:pt idx="3102">
                  <c:v>3302</c:v>
                </c:pt>
                <c:pt idx="3103">
                  <c:v>3303</c:v>
                </c:pt>
                <c:pt idx="3104">
                  <c:v>3304</c:v>
                </c:pt>
                <c:pt idx="3105">
                  <c:v>3305</c:v>
                </c:pt>
                <c:pt idx="3106">
                  <c:v>3306</c:v>
                </c:pt>
                <c:pt idx="3107">
                  <c:v>3307</c:v>
                </c:pt>
                <c:pt idx="3108">
                  <c:v>3308</c:v>
                </c:pt>
                <c:pt idx="3109">
                  <c:v>3309</c:v>
                </c:pt>
                <c:pt idx="3110">
                  <c:v>3310</c:v>
                </c:pt>
                <c:pt idx="3111">
                  <c:v>3311</c:v>
                </c:pt>
                <c:pt idx="3112">
                  <c:v>3312</c:v>
                </c:pt>
                <c:pt idx="3113">
                  <c:v>3313</c:v>
                </c:pt>
                <c:pt idx="3114">
                  <c:v>3314</c:v>
                </c:pt>
                <c:pt idx="3115">
                  <c:v>3315</c:v>
                </c:pt>
                <c:pt idx="3116">
                  <c:v>3316</c:v>
                </c:pt>
                <c:pt idx="3117">
                  <c:v>3317</c:v>
                </c:pt>
                <c:pt idx="3118">
                  <c:v>3318</c:v>
                </c:pt>
                <c:pt idx="3119">
                  <c:v>3319</c:v>
                </c:pt>
                <c:pt idx="3120">
                  <c:v>3320</c:v>
                </c:pt>
                <c:pt idx="3121">
                  <c:v>3321</c:v>
                </c:pt>
                <c:pt idx="3122">
                  <c:v>3322</c:v>
                </c:pt>
                <c:pt idx="3123">
                  <c:v>3323</c:v>
                </c:pt>
                <c:pt idx="3124">
                  <c:v>3324</c:v>
                </c:pt>
                <c:pt idx="3125">
                  <c:v>3325</c:v>
                </c:pt>
                <c:pt idx="3126">
                  <c:v>3326</c:v>
                </c:pt>
                <c:pt idx="3127">
                  <c:v>3327</c:v>
                </c:pt>
                <c:pt idx="3128">
                  <c:v>3328</c:v>
                </c:pt>
                <c:pt idx="3129">
                  <c:v>3329</c:v>
                </c:pt>
                <c:pt idx="3130">
                  <c:v>3330</c:v>
                </c:pt>
                <c:pt idx="3131">
                  <c:v>3331</c:v>
                </c:pt>
                <c:pt idx="3132">
                  <c:v>3332</c:v>
                </c:pt>
                <c:pt idx="3133">
                  <c:v>3333</c:v>
                </c:pt>
                <c:pt idx="3134">
                  <c:v>3334</c:v>
                </c:pt>
                <c:pt idx="3135">
                  <c:v>3335</c:v>
                </c:pt>
                <c:pt idx="3136">
                  <c:v>3336</c:v>
                </c:pt>
                <c:pt idx="3137">
                  <c:v>3337</c:v>
                </c:pt>
                <c:pt idx="3138">
                  <c:v>3338</c:v>
                </c:pt>
                <c:pt idx="3139">
                  <c:v>3339</c:v>
                </c:pt>
                <c:pt idx="3140">
                  <c:v>3340</c:v>
                </c:pt>
                <c:pt idx="3141">
                  <c:v>3341</c:v>
                </c:pt>
                <c:pt idx="3142">
                  <c:v>3342</c:v>
                </c:pt>
                <c:pt idx="3143">
                  <c:v>3343</c:v>
                </c:pt>
                <c:pt idx="3144">
                  <c:v>3344</c:v>
                </c:pt>
                <c:pt idx="3145">
                  <c:v>3345</c:v>
                </c:pt>
                <c:pt idx="3146">
                  <c:v>3346</c:v>
                </c:pt>
                <c:pt idx="3147">
                  <c:v>3347</c:v>
                </c:pt>
                <c:pt idx="3148">
                  <c:v>3348</c:v>
                </c:pt>
                <c:pt idx="3149">
                  <c:v>3349</c:v>
                </c:pt>
                <c:pt idx="3150">
                  <c:v>3350</c:v>
                </c:pt>
                <c:pt idx="3151">
                  <c:v>3351</c:v>
                </c:pt>
                <c:pt idx="3152">
                  <c:v>3352</c:v>
                </c:pt>
                <c:pt idx="3153">
                  <c:v>3353</c:v>
                </c:pt>
                <c:pt idx="3154">
                  <c:v>3354</c:v>
                </c:pt>
                <c:pt idx="3155">
                  <c:v>3355</c:v>
                </c:pt>
                <c:pt idx="3156">
                  <c:v>3356</c:v>
                </c:pt>
                <c:pt idx="3157">
                  <c:v>3357</c:v>
                </c:pt>
                <c:pt idx="3158">
                  <c:v>3358</c:v>
                </c:pt>
                <c:pt idx="3159">
                  <c:v>3359</c:v>
                </c:pt>
                <c:pt idx="3160">
                  <c:v>3360</c:v>
                </c:pt>
                <c:pt idx="3161">
                  <c:v>3361</c:v>
                </c:pt>
                <c:pt idx="3162">
                  <c:v>3362</c:v>
                </c:pt>
                <c:pt idx="3163">
                  <c:v>3363</c:v>
                </c:pt>
                <c:pt idx="3164">
                  <c:v>3364</c:v>
                </c:pt>
                <c:pt idx="3165">
                  <c:v>3365</c:v>
                </c:pt>
                <c:pt idx="3166">
                  <c:v>3366</c:v>
                </c:pt>
                <c:pt idx="3167">
                  <c:v>3367</c:v>
                </c:pt>
                <c:pt idx="3168">
                  <c:v>3368</c:v>
                </c:pt>
                <c:pt idx="3169">
                  <c:v>3369</c:v>
                </c:pt>
                <c:pt idx="3170">
                  <c:v>3370</c:v>
                </c:pt>
                <c:pt idx="3171">
                  <c:v>3371</c:v>
                </c:pt>
                <c:pt idx="3172">
                  <c:v>3372</c:v>
                </c:pt>
                <c:pt idx="3173">
                  <c:v>3373</c:v>
                </c:pt>
                <c:pt idx="3174">
                  <c:v>3374</c:v>
                </c:pt>
                <c:pt idx="3175">
                  <c:v>3375</c:v>
                </c:pt>
                <c:pt idx="3176">
                  <c:v>3376</c:v>
                </c:pt>
                <c:pt idx="3177">
                  <c:v>3377</c:v>
                </c:pt>
                <c:pt idx="3178">
                  <c:v>3378</c:v>
                </c:pt>
                <c:pt idx="3179">
                  <c:v>3379</c:v>
                </c:pt>
                <c:pt idx="3180">
                  <c:v>3380</c:v>
                </c:pt>
                <c:pt idx="3181">
                  <c:v>3381</c:v>
                </c:pt>
                <c:pt idx="3182">
                  <c:v>3382</c:v>
                </c:pt>
                <c:pt idx="3183">
                  <c:v>3383</c:v>
                </c:pt>
                <c:pt idx="3184">
                  <c:v>3384</c:v>
                </c:pt>
                <c:pt idx="3185">
                  <c:v>3385</c:v>
                </c:pt>
                <c:pt idx="3186">
                  <c:v>3386</c:v>
                </c:pt>
                <c:pt idx="3187">
                  <c:v>3387</c:v>
                </c:pt>
                <c:pt idx="3188">
                  <c:v>3388</c:v>
                </c:pt>
                <c:pt idx="3189">
                  <c:v>3389</c:v>
                </c:pt>
                <c:pt idx="3190">
                  <c:v>3390</c:v>
                </c:pt>
                <c:pt idx="3191">
                  <c:v>3391</c:v>
                </c:pt>
                <c:pt idx="3192">
                  <c:v>3392</c:v>
                </c:pt>
                <c:pt idx="3193">
                  <c:v>3393</c:v>
                </c:pt>
                <c:pt idx="3194">
                  <c:v>3394</c:v>
                </c:pt>
                <c:pt idx="3195">
                  <c:v>3395</c:v>
                </c:pt>
                <c:pt idx="3196">
                  <c:v>3396</c:v>
                </c:pt>
                <c:pt idx="3197">
                  <c:v>3397</c:v>
                </c:pt>
                <c:pt idx="3198">
                  <c:v>3398</c:v>
                </c:pt>
                <c:pt idx="3199">
                  <c:v>3399</c:v>
                </c:pt>
              </c:numCache>
            </c:numRef>
          </c:xVal>
          <c:yVal>
            <c:numRef>
              <c:f>W_analysis!$Y$2:$Y$6873</c:f>
              <c:numCache>
                <c:formatCode>General</c:formatCode>
                <c:ptCount val="6872"/>
                <c:pt idx="0">
                  <c:v>36430</c:v>
                </c:pt>
                <c:pt idx="1">
                  <c:v>36430</c:v>
                </c:pt>
                <c:pt idx="2">
                  <c:v>36430</c:v>
                </c:pt>
                <c:pt idx="3">
                  <c:v>36430</c:v>
                </c:pt>
                <c:pt idx="4">
                  <c:v>36430</c:v>
                </c:pt>
                <c:pt idx="5">
                  <c:v>36430</c:v>
                </c:pt>
                <c:pt idx="6">
                  <c:v>36430</c:v>
                </c:pt>
                <c:pt idx="7">
                  <c:v>36430</c:v>
                </c:pt>
                <c:pt idx="8">
                  <c:v>36430</c:v>
                </c:pt>
                <c:pt idx="9">
                  <c:v>36430</c:v>
                </c:pt>
                <c:pt idx="10">
                  <c:v>36430</c:v>
                </c:pt>
                <c:pt idx="11">
                  <c:v>36430</c:v>
                </c:pt>
                <c:pt idx="12">
                  <c:v>39145</c:v>
                </c:pt>
                <c:pt idx="13">
                  <c:v>39145</c:v>
                </c:pt>
                <c:pt idx="14">
                  <c:v>39145</c:v>
                </c:pt>
                <c:pt idx="15">
                  <c:v>39145</c:v>
                </c:pt>
                <c:pt idx="16">
                  <c:v>39145</c:v>
                </c:pt>
                <c:pt idx="17">
                  <c:v>39145</c:v>
                </c:pt>
                <c:pt idx="18">
                  <c:v>39145</c:v>
                </c:pt>
                <c:pt idx="19">
                  <c:v>39145</c:v>
                </c:pt>
                <c:pt idx="20">
                  <c:v>39145</c:v>
                </c:pt>
                <c:pt idx="21">
                  <c:v>39145</c:v>
                </c:pt>
                <c:pt idx="22">
                  <c:v>39145</c:v>
                </c:pt>
                <c:pt idx="23">
                  <c:v>39145</c:v>
                </c:pt>
                <c:pt idx="24">
                  <c:v>31000</c:v>
                </c:pt>
                <c:pt idx="25">
                  <c:v>31000</c:v>
                </c:pt>
                <c:pt idx="26">
                  <c:v>31000</c:v>
                </c:pt>
                <c:pt idx="27">
                  <c:v>31000</c:v>
                </c:pt>
                <c:pt idx="28">
                  <c:v>31000</c:v>
                </c:pt>
                <c:pt idx="29">
                  <c:v>31000</c:v>
                </c:pt>
                <c:pt idx="30">
                  <c:v>31000</c:v>
                </c:pt>
                <c:pt idx="31">
                  <c:v>31000</c:v>
                </c:pt>
                <c:pt idx="32">
                  <c:v>31000</c:v>
                </c:pt>
                <c:pt idx="33">
                  <c:v>31000</c:v>
                </c:pt>
                <c:pt idx="34">
                  <c:v>31000</c:v>
                </c:pt>
                <c:pt idx="35">
                  <c:v>31000</c:v>
                </c:pt>
                <c:pt idx="36">
                  <c:v>31000</c:v>
                </c:pt>
                <c:pt idx="37">
                  <c:v>31000</c:v>
                </c:pt>
                <c:pt idx="38">
                  <c:v>31000</c:v>
                </c:pt>
                <c:pt idx="39">
                  <c:v>31000</c:v>
                </c:pt>
                <c:pt idx="40">
                  <c:v>31000</c:v>
                </c:pt>
                <c:pt idx="41">
                  <c:v>31000</c:v>
                </c:pt>
                <c:pt idx="42">
                  <c:v>31000</c:v>
                </c:pt>
                <c:pt idx="43">
                  <c:v>31000</c:v>
                </c:pt>
                <c:pt idx="44">
                  <c:v>31000</c:v>
                </c:pt>
                <c:pt idx="45">
                  <c:v>31000</c:v>
                </c:pt>
                <c:pt idx="46">
                  <c:v>31000</c:v>
                </c:pt>
                <c:pt idx="47">
                  <c:v>31000</c:v>
                </c:pt>
                <c:pt idx="48">
                  <c:v>31000</c:v>
                </c:pt>
                <c:pt idx="49">
                  <c:v>31000</c:v>
                </c:pt>
                <c:pt idx="50">
                  <c:v>31000</c:v>
                </c:pt>
                <c:pt idx="51">
                  <c:v>31000</c:v>
                </c:pt>
                <c:pt idx="52">
                  <c:v>31000</c:v>
                </c:pt>
                <c:pt idx="53">
                  <c:v>31000</c:v>
                </c:pt>
                <c:pt idx="54">
                  <c:v>31000</c:v>
                </c:pt>
                <c:pt idx="55">
                  <c:v>31000</c:v>
                </c:pt>
                <c:pt idx="56">
                  <c:v>31000</c:v>
                </c:pt>
                <c:pt idx="57">
                  <c:v>31000</c:v>
                </c:pt>
                <c:pt idx="58">
                  <c:v>31000</c:v>
                </c:pt>
                <c:pt idx="59">
                  <c:v>31000</c:v>
                </c:pt>
                <c:pt idx="60">
                  <c:v>31000</c:v>
                </c:pt>
                <c:pt idx="61">
                  <c:v>31000</c:v>
                </c:pt>
                <c:pt idx="62">
                  <c:v>31000</c:v>
                </c:pt>
                <c:pt idx="63">
                  <c:v>31000</c:v>
                </c:pt>
                <c:pt idx="64">
                  <c:v>31000</c:v>
                </c:pt>
                <c:pt idx="65">
                  <c:v>31000</c:v>
                </c:pt>
                <c:pt idx="66">
                  <c:v>31000</c:v>
                </c:pt>
                <c:pt idx="67">
                  <c:v>31000</c:v>
                </c:pt>
                <c:pt idx="68">
                  <c:v>31000</c:v>
                </c:pt>
                <c:pt idx="69">
                  <c:v>31000</c:v>
                </c:pt>
                <c:pt idx="70">
                  <c:v>31000</c:v>
                </c:pt>
                <c:pt idx="71">
                  <c:v>31000</c:v>
                </c:pt>
                <c:pt idx="72">
                  <c:v>31000</c:v>
                </c:pt>
                <c:pt idx="73">
                  <c:v>31000</c:v>
                </c:pt>
                <c:pt idx="74">
                  <c:v>31000</c:v>
                </c:pt>
                <c:pt idx="75">
                  <c:v>31000</c:v>
                </c:pt>
                <c:pt idx="76">
                  <c:v>31000</c:v>
                </c:pt>
                <c:pt idx="77">
                  <c:v>31000</c:v>
                </c:pt>
                <c:pt idx="78">
                  <c:v>31000</c:v>
                </c:pt>
                <c:pt idx="79">
                  <c:v>31000</c:v>
                </c:pt>
                <c:pt idx="80">
                  <c:v>31000</c:v>
                </c:pt>
                <c:pt idx="81">
                  <c:v>31000</c:v>
                </c:pt>
                <c:pt idx="82">
                  <c:v>31000</c:v>
                </c:pt>
                <c:pt idx="83">
                  <c:v>31000</c:v>
                </c:pt>
                <c:pt idx="84">
                  <c:v>31000</c:v>
                </c:pt>
                <c:pt idx="85">
                  <c:v>31000</c:v>
                </c:pt>
                <c:pt idx="86">
                  <c:v>31000</c:v>
                </c:pt>
                <c:pt idx="87">
                  <c:v>41860</c:v>
                </c:pt>
                <c:pt idx="88">
                  <c:v>41860</c:v>
                </c:pt>
                <c:pt idx="89">
                  <c:v>41860</c:v>
                </c:pt>
                <c:pt idx="90">
                  <c:v>41860</c:v>
                </c:pt>
                <c:pt idx="91">
                  <c:v>41860</c:v>
                </c:pt>
                <c:pt idx="92">
                  <c:v>41860</c:v>
                </c:pt>
                <c:pt idx="93">
                  <c:v>41860</c:v>
                </c:pt>
                <c:pt idx="94">
                  <c:v>41860</c:v>
                </c:pt>
                <c:pt idx="95">
                  <c:v>41860</c:v>
                </c:pt>
                <c:pt idx="96">
                  <c:v>41860</c:v>
                </c:pt>
                <c:pt idx="97">
                  <c:v>41860</c:v>
                </c:pt>
                <c:pt idx="98">
                  <c:v>41860</c:v>
                </c:pt>
                <c:pt idx="99">
                  <c:v>41860</c:v>
                </c:pt>
                <c:pt idx="100">
                  <c:v>41860</c:v>
                </c:pt>
                <c:pt idx="101">
                  <c:v>41860</c:v>
                </c:pt>
                <c:pt idx="102">
                  <c:v>41860</c:v>
                </c:pt>
                <c:pt idx="103">
                  <c:v>41860</c:v>
                </c:pt>
                <c:pt idx="104">
                  <c:v>41860</c:v>
                </c:pt>
                <c:pt idx="105">
                  <c:v>41860</c:v>
                </c:pt>
                <c:pt idx="106">
                  <c:v>41860</c:v>
                </c:pt>
                <c:pt idx="107">
                  <c:v>41860</c:v>
                </c:pt>
                <c:pt idx="108">
                  <c:v>41860</c:v>
                </c:pt>
                <c:pt idx="109">
                  <c:v>41860</c:v>
                </c:pt>
                <c:pt idx="110">
                  <c:v>41860</c:v>
                </c:pt>
                <c:pt idx="111">
                  <c:v>41860</c:v>
                </c:pt>
                <c:pt idx="112">
                  <c:v>41860</c:v>
                </c:pt>
                <c:pt idx="113">
                  <c:v>41860</c:v>
                </c:pt>
                <c:pt idx="114">
                  <c:v>41860</c:v>
                </c:pt>
                <c:pt idx="115">
                  <c:v>41860</c:v>
                </c:pt>
                <c:pt idx="116">
                  <c:v>41860</c:v>
                </c:pt>
                <c:pt idx="117">
                  <c:v>41860</c:v>
                </c:pt>
                <c:pt idx="118">
                  <c:v>41860</c:v>
                </c:pt>
                <c:pt idx="119">
                  <c:v>41860</c:v>
                </c:pt>
                <c:pt idx="120">
                  <c:v>41860</c:v>
                </c:pt>
                <c:pt idx="121">
                  <c:v>41860</c:v>
                </c:pt>
                <c:pt idx="122">
                  <c:v>41860</c:v>
                </c:pt>
                <c:pt idx="123">
                  <c:v>41860</c:v>
                </c:pt>
                <c:pt idx="124">
                  <c:v>41860</c:v>
                </c:pt>
                <c:pt idx="125">
                  <c:v>41860</c:v>
                </c:pt>
                <c:pt idx="126">
                  <c:v>41860</c:v>
                </c:pt>
                <c:pt idx="127">
                  <c:v>47290</c:v>
                </c:pt>
                <c:pt idx="128">
                  <c:v>47290</c:v>
                </c:pt>
                <c:pt idx="129">
                  <c:v>47290</c:v>
                </c:pt>
                <c:pt idx="130">
                  <c:v>47290</c:v>
                </c:pt>
                <c:pt idx="131">
                  <c:v>47290</c:v>
                </c:pt>
                <c:pt idx="132">
                  <c:v>47290</c:v>
                </c:pt>
                <c:pt idx="133">
                  <c:v>47290</c:v>
                </c:pt>
                <c:pt idx="134">
                  <c:v>47290</c:v>
                </c:pt>
                <c:pt idx="135">
                  <c:v>47290</c:v>
                </c:pt>
                <c:pt idx="136">
                  <c:v>47290</c:v>
                </c:pt>
                <c:pt idx="137">
                  <c:v>47290</c:v>
                </c:pt>
                <c:pt idx="138">
                  <c:v>47290</c:v>
                </c:pt>
                <c:pt idx="139">
                  <c:v>47290</c:v>
                </c:pt>
                <c:pt idx="140">
                  <c:v>47290</c:v>
                </c:pt>
                <c:pt idx="141">
                  <c:v>47290</c:v>
                </c:pt>
                <c:pt idx="142">
                  <c:v>47290</c:v>
                </c:pt>
                <c:pt idx="143">
                  <c:v>47290</c:v>
                </c:pt>
                <c:pt idx="144">
                  <c:v>47290</c:v>
                </c:pt>
                <c:pt idx="145">
                  <c:v>47290</c:v>
                </c:pt>
                <c:pt idx="146">
                  <c:v>47290</c:v>
                </c:pt>
                <c:pt idx="147">
                  <c:v>47290</c:v>
                </c:pt>
                <c:pt idx="148">
                  <c:v>47290</c:v>
                </c:pt>
                <c:pt idx="149">
                  <c:v>47290</c:v>
                </c:pt>
                <c:pt idx="150">
                  <c:v>47290</c:v>
                </c:pt>
                <c:pt idx="151">
                  <c:v>47290</c:v>
                </c:pt>
                <c:pt idx="152">
                  <c:v>47290</c:v>
                </c:pt>
                <c:pt idx="153">
                  <c:v>47290</c:v>
                </c:pt>
                <c:pt idx="154">
                  <c:v>47290</c:v>
                </c:pt>
                <c:pt idx="155">
                  <c:v>47290</c:v>
                </c:pt>
                <c:pt idx="156">
                  <c:v>47290</c:v>
                </c:pt>
                <c:pt idx="157">
                  <c:v>47290</c:v>
                </c:pt>
                <c:pt idx="158">
                  <c:v>47290</c:v>
                </c:pt>
                <c:pt idx="159">
                  <c:v>47290</c:v>
                </c:pt>
                <c:pt idx="160">
                  <c:v>47290</c:v>
                </c:pt>
                <c:pt idx="161">
                  <c:v>47290</c:v>
                </c:pt>
                <c:pt idx="162">
                  <c:v>47290</c:v>
                </c:pt>
                <c:pt idx="163">
                  <c:v>47290</c:v>
                </c:pt>
                <c:pt idx="164">
                  <c:v>47290</c:v>
                </c:pt>
                <c:pt idx="165">
                  <c:v>47290</c:v>
                </c:pt>
                <c:pt idx="166">
                  <c:v>47290</c:v>
                </c:pt>
                <c:pt idx="167">
                  <c:v>47290</c:v>
                </c:pt>
                <c:pt idx="168">
                  <c:v>47290</c:v>
                </c:pt>
                <c:pt idx="169">
                  <c:v>47290</c:v>
                </c:pt>
                <c:pt idx="170">
                  <c:v>47290</c:v>
                </c:pt>
                <c:pt idx="171">
                  <c:v>47290</c:v>
                </c:pt>
                <c:pt idx="172">
                  <c:v>47290</c:v>
                </c:pt>
                <c:pt idx="173">
                  <c:v>47290</c:v>
                </c:pt>
                <c:pt idx="174">
                  <c:v>47290</c:v>
                </c:pt>
                <c:pt idx="175">
                  <c:v>47290</c:v>
                </c:pt>
                <c:pt idx="176">
                  <c:v>47290</c:v>
                </c:pt>
                <c:pt idx="177">
                  <c:v>47290</c:v>
                </c:pt>
                <c:pt idx="178">
                  <c:v>47290</c:v>
                </c:pt>
                <c:pt idx="179">
                  <c:v>47290</c:v>
                </c:pt>
                <c:pt idx="180">
                  <c:v>47290</c:v>
                </c:pt>
                <c:pt idx="181">
                  <c:v>47290</c:v>
                </c:pt>
                <c:pt idx="182">
                  <c:v>47290</c:v>
                </c:pt>
                <c:pt idx="183">
                  <c:v>47290</c:v>
                </c:pt>
                <c:pt idx="184">
                  <c:v>47290</c:v>
                </c:pt>
                <c:pt idx="185">
                  <c:v>47290</c:v>
                </c:pt>
                <c:pt idx="186">
                  <c:v>47290</c:v>
                </c:pt>
                <c:pt idx="187">
                  <c:v>47290</c:v>
                </c:pt>
                <c:pt idx="188">
                  <c:v>47290</c:v>
                </c:pt>
                <c:pt idx="189">
                  <c:v>47290</c:v>
                </c:pt>
                <c:pt idx="190">
                  <c:v>47290</c:v>
                </c:pt>
                <c:pt idx="191">
                  <c:v>47290</c:v>
                </c:pt>
                <c:pt idx="192">
                  <c:v>47290</c:v>
                </c:pt>
                <c:pt idx="193">
                  <c:v>47290</c:v>
                </c:pt>
                <c:pt idx="194">
                  <c:v>47290</c:v>
                </c:pt>
                <c:pt idx="195">
                  <c:v>44032</c:v>
                </c:pt>
                <c:pt idx="196">
                  <c:v>44032</c:v>
                </c:pt>
                <c:pt idx="197">
                  <c:v>44032</c:v>
                </c:pt>
                <c:pt idx="198">
                  <c:v>44032</c:v>
                </c:pt>
                <c:pt idx="199">
                  <c:v>44032</c:v>
                </c:pt>
                <c:pt idx="200">
                  <c:v>44032</c:v>
                </c:pt>
                <c:pt idx="201">
                  <c:v>44032</c:v>
                </c:pt>
                <c:pt idx="202">
                  <c:v>44032</c:v>
                </c:pt>
                <c:pt idx="203">
                  <c:v>44032</c:v>
                </c:pt>
                <c:pt idx="204">
                  <c:v>44032</c:v>
                </c:pt>
                <c:pt idx="205">
                  <c:v>44032</c:v>
                </c:pt>
                <c:pt idx="206">
                  <c:v>44032</c:v>
                </c:pt>
                <c:pt idx="207">
                  <c:v>44032</c:v>
                </c:pt>
                <c:pt idx="208">
                  <c:v>44032</c:v>
                </c:pt>
                <c:pt idx="209">
                  <c:v>44032</c:v>
                </c:pt>
                <c:pt idx="210">
                  <c:v>44032</c:v>
                </c:pt>
                <c:pt idx="211">
                  <c:v>44032</c:v>
                </c:pt>
                <c:pt idx="212">
                  <c:v>44032</c:v>
                </c:pt>
                <c:pt idx="213">
                  <c:v>44032</c:v>
                </c:pt>
                <c:pt idx="214">
                  <c:v>44032</c:v>
                </c:pt>
                <c:pt idx="215">
                  <c:v>44032</c:v>
                </c:pt>
                <c:pt idx="216">
                  <c:v>44032</c:v>
                </c:pt>
                <c:pt idx="217">
                  <c:v>44032</c:v>
                </c:pt>
                <c:pt idx="218">
                  <c:v>44032</c:v>
                </c:pt>
                <c:pt idx="219">
                  <c:v>44032</c:v>
                </c:pt>
                <c:pt idx="220">
                  <c:v>44032</c:v>
                </c:pt>
                <c:pt idx="221">
                  <c:v>44032</c:v>
                </c:pt>
                <c:pt idx="222">
                  <c:v>44032</c:v>
                </c:pt>
                <c:pt idx="223">
                  <c:v>44032</c:v>
                </c:pt>
                <c:pt idx="224">
                  <c:v>44032</c:v>
                </c:pt>
                <c:pt idx="225">
                  <c:v>44032</c:v>
                </c:pt>
                <c:pt idx="226">
                  <c:v>44032</c:v>
                </c:pt>
                <c:pt idx="227">
                  <c:v>44032</c:v>
                </c:pt>
                <c:pt idx="228">
                  <c:v>39145</c:v>
                </c:pt>
                <c:pt idx="229">
                  <c:v>39145</c:v>
                </c:pt>
                <c:pt idx="230">
                  <c:v>39145</c:v>
                </c:pt>
                <c:pt idx="231">
                  <c:v>39145</c:v>
                </c:pt>
                <c:pt idx="232">
                  <c:v>39145</c:v>
                </c:pt>
                <c:pt idx="233">
                  <c:v>39145</c:v>
                </c:pt>
                <c:pt idx="234">
                  <c:v>39145</c:v>
                </c:pt>
                <c:pt idx="235">
                  <c:v>39145</c:v>
                </c:pt>
                <c:pt idx="236">
                  <c:v>39145</c:v>
                </c:pt>
                <c:pt idx="237">
                  <c:v>39145</c:v>
                </c:pt>
                <c:pt idx="238">
                  <c:v>39145</c:v>
                </c:pt>
                <c:pt idx="239">
                  <c:v>39145</c:v>
                </c:pt>
                <c:pt idx="240">
                  <c:v>39145</c:v>
                </c:pt>
                <c:pt idx="241">
                  <c:v>39145</c:v>
                </c:pt>
                <c:pt idx="242">
                  <c:v>39145</c:v>
                </c:pt>
                <c:pt idx="243">
                  <c:v>39145</c:v>
                </c:pt>
                <c:pt idx="244">
                  <c:v>39145</c:v>
                </c:pt>
                <c:pt idx="245">
                  <c:v>39145</c:v>
                </c:pt>
                <c:pt idx="246">
                  <c:v>39145</c:v>
                </c:pt>
                <c:pt idx="247">
                  <c:v>39145</c:v>
                </c:pt>
                <c:pt idx="248">
                  <c:v>39145</c:v>
                </c:pt>
                <c:pt idx="249">
                  <c:v>39145</c:v>
                </c:pt>
                <c:pt idx="250">
                  <c:v>39145</c:v>
                </c:pt>
                <c:pt idx="251">
                  <c:v>36430</c:v>
                </c:pt>
                <c:pt idx="252">
                  <c:v>36430</c:v>
                </c:pt>
                <c:pt idx="253">
                  <c:v>36430</c:v>
                </c:pt>
                <c:pt idx="254">
                  <c:v>36430</c:v>
                </c:pt>
                <c:pt idx="255">
                  <c:v>36430</c:v>
                </c:pt>
                <c:pt idx="256">
                  <c:v>36430</c:v>
                </c:pt>
                <c:pt idx="257">
                  <c:v>36430</c:v>
                </c:pt>
                <c:pt idx="258">
                  <c:v>36430</c:v>
                </c:pt>
                <c:pt idx="259">
                  <c:v>36430</c:v>
                </c:pt>
                <c:pt idx="260">
                  <c:v>36430</c:v>
                </c:pt>
                <c:pt idx="261">
                  <c:v>36430</c:v>
                </c:pt>
                <c:pt idx="262">
                  <c:v>36430</c:v>
                </c:pt>
                <c:pt idx="263">
                  <c:v>36430</c:v>
                </c:pt>
                <c:pt idx="264">
                  <c:v>36430</c:v>
                </c:pt>
                <c:pt idx="265">
                  <c:v>36430</c:v>
                </c:pt>
                <c:pt idx="266">
                  <c:v>36430</c:v>
                </c:pt>
                <c:pt idx="267">
                  <c:v>36430</c:v>
                </c:pt>
                <c:pt idx="268">
                  <c:v>36430</c:v>
                </c:pt>
                <c:pt idx="269">
                  <c:v>36430</c:v>
                </c:pt>
                <c:pt idx="270">
                  <c:v>36430</c:v>
                </c:pt>
                <c:pt idx="271">
                  <c:v>36430</c:v>
                </c:pt>
                <c:pt idx="272">
                  <c:v>36430</c:v>
                </c:pt>
                <c:pt idx="273">
                  <c:v>36430</c:v>
                </c:pt>
                <c:pt idx="274">
                  <c:v>36430</c:v>
                </c:pt>
                <c:pt idx="275">
                  <c:v>36430</c:v>
                </c:pt>
                <c:pt idx="276">
                  <c:v>36430</c:v>
                </c:pt>
                <c:pt idx="277">
                  <c:v>36430</c:v>
                </c:pt>
                <c:pt idx="278">
                  <c:v>36430</c:v>
                </c:pt>
                <c:pt idx="279">
                  <c:v>36430</c:v>
                </c:pt>
                <c:pt idx="280">
                  <c:v>36430</c:v>
                </c:pt>
                <c:pt idx="281">
                  <c:v>36430</c:v>
                </c:pt>
                <c:pt idx="282">
                  <c:v>36430</c:v>
                </c:pt>
                <c:pt idx="283">
                  <c:v>36430</c:v>
                </c:pt>
                <c:pt idx="284">
                  <c:v>36430</c:v>
                </c:pt>
                <c:pt idx="285">
                  <c:v>36430</c:v>
                </c:pt>
                <c:pt idx="286">
                  <c:v>36430</c:v>
                </c:pt>
                <c:pt idx="287">
                  <c:v>36430</c:v>
                </c:pt>
                <c:pt idx="288">
                  <c:v>36430</c:v>
                </c:pt>
                <c:pt idx="289">
                  <c:v>36430</c:v>
                </c:pt>
                <c:pt idx="290">
                  <c:v>36430</c:v>
                </c:pt>
                <c:pt idx="291">
                  <c:v>39145</c:v>
                </c:pt>
                <c:pt idx="292">
                  <c:v>39145</c:v>
                </c:pt>
                <c:pt idx="293">
                  <c:v>39145</c:v>
                </c:pt>
                <c:pt idx="294">
                  <c:v>39145</c:v>
                </c:pt>
                <c:pt idx="295">
                  <c:v>39145</c:v>
                </c:pt>
                <c:pt idx="296">
                  <c:v>39145</c:v>
                </c:pt>
                <c:pt idx="297">
                  <c:v>39145</c:v>
                </c:pt>
                <c:pt idx="298">
                  <c:v>39145</c:v>
                </c:pt>
                <c:pt idx="299">
                  <c:v>39145</c:v>
                </c:pt>
                <c:pt idx="300">
                  <c:v>39145</c:v>
                </c:pt>
                <c:pt idx="301">
                  <c:v>39145</c:v>
                </c:pt>
                <c:pt idx="302">
                  <c:v>36430</c:v>
                </c:pt>
                <c:pt idx="303">
                  <c:v>36430</c:v>
                </c:pt>
                <c:pt idx="304">
                  <c:v>36430</c:v>
                </c:pt>
                <c:pt idx="305">
                  <c:v>36430</c:v>
                </c:pt>
                <c:pt idx="306">
                  <c:v>36430</c:v>
                </c:pt>
                <c:pt idx="307">
                  <c:v>36430</c:v>
                </c:pt>
                <c:pt idx="308">
                  <c:v>36430</c:v>
                </c:pt>
                <c:pt idx="309">
                  <c:v>36430</c:v>
                </c:pt>
                <c:pt idx="310">
                  <c:v>36430</c:v>
                </c:pt>
                <c:pt idx="311">
                  <c:v>36430</c:v>
                </c:pt>
                <c:pt idx="312">
                  <c:v>36430</c:v>
                </c:pt>
                <c:pt idx="313">
                  <c:v>36430</c:v>
                </c:pt>
                <c:pt idx="314">
                  <c:v>36430</c:v>
                </c:pt>
                <c:pt idx="315">
                  <c:v>36430</c:v>
                </c:pt>
                <c:pt idx="316">
                  <c:v>36430</c:v>
                </c:pt>
                <c:pt idx="317">
                  <c:v>36430</c:v>
                </c:pt>
                <c:pt idx="318">
                  <c:v>36430</c:v>
                </c:pt>
                <c:pt idx="319">
                  <c:v>36430</c:v>
                </c:pt>
                <c:pt idx="320">
                  <c:v>36430</c:v>
                </c:pt>
                <c:pt idx="321">
                  <c:v>36430</c:v>
                </c:pt>
                <c:pt idx="322">
                  <c:v>36430</c:v>
                </c:pt>
                <c:pt idx="323">
                  <c:v>36430</c:v>
                </c:pt>
                <c:pt idx="324">
                  <c:v>36430</c:v>
                </c:pt>
                <c:pt idx="325">
                  <c:v>35072.5</c:v>
                </c:pt>
                <c:pt idx="326">
                  <c:v>35072.5</c:v>
                </c:pt>
                <c:pt idx="327">
                  <c:v>35072.5</c:v>
                </c:pt>
                <c:pt idx="328">
                  <c:v>35072.5</c:v>
                </c:pt>
                <c:pt idx="329">
                  <c:v>35072.5</c:v>
                </c:pt>
                <c:pt idx="330">
                  <c:v>35072.5</c:v>
                </c:pt>
                <c:pt idx="331">
                  <c:v>35072.5</c:v>
                </c:pt>
                <c:pt idx="332">
                  <c:v>35072.5</c:v>
                </c:pt>
                <c:pt idx="333">
                  <c:v>35072.5</c:v>
                </c:pt>
                <c:pt idx="334">
                  <c:v>35072.5</c:v>
                </c:pt>
                <c:pt idx="335">
                  <c:v>35072.5</c:v>
                </c:pt>
                <c:pt idx="336">
                  <c:v>34258</c:v>
                </c:pt>
                <c:pt idx="337">
                  <c:v>34258</c:v>
                </c:pt>
                <c:pt idx="338">
                  <c:v>34258</c:v>
                </c:pt>
                <c:pt idx="339">
                  <c:v>34258</c:v>
                </c:pt>
                <c:pt idx="340">
                  <c:v>34258</c:v>
                </c:pt>
                <c:pt idx="341">
                  <c:v>34258</c:v>
                </c:pt>
                <c:pt idx="342">
                  <c:v>35072.5</c:v>
                </c:pt>
                <c:pt idx="343">
                  <c:v>35072.5</c:v>
                </c:pt>
                <c:pt idx="344">
                  <c:v>35072.5</c:v>
                </c:pt>
                <c:pt idx="345">
                  <c:v>35072.5</c:v>
                </c:pt>
                <c:pt idx="346">
                  <c:v>35072.5</c:v>
                </c:pt>
                <c:pt idx="347">
                  <c:v>35072.5</c:v>
                </c:pt>
                <c:pt idx="348">
                  <c:v>35072.5</c:v>
                </c:pt>
                <c:pt idx="349">
                  <c:v>35072.5</c:v>
                </c:pt>
                <c:pt idx="350">
                  <c:v>35072.5</c:v>
                </c:pt>
                <c:pt idx="351">
                  <c:v>35072.5</c:v>
                </c:pt>
                <c:pt idx="352">
                  <c:v>35072.5</c:v>
                </c:pt>
                <c:pt idx="353">
                  <c:v>35072.5</c:v>
                </c:pt>
                <c:pt idx="354">
                  <c:v>35072.5</c:v>
                </c:pt>
                <c:pt idx="355">
                  <c:v>35072.5</c:v>
                </c:pt>
                <c:pt idx="356">
                  <c:v>35072.5</c:v>
                </c:pt>
                <c:pt idx="357">
                  <c:v>35072.5</c:v>
                </c:pt>
                <c:pt idx="358">
                  <c:v>35072.5</c:v>
                </c:pt>
                <c:pt idx="359">
                  <c:v>35072.5</c:v>
                </c:pt>
                <c:pt idx="360">
                  <c:v>35072.5</c:v>
                </c:pt>
                <c:pt idx="361">
                  <c:v>35072.5</c:v>
                </c:pt>
                <c:pt idx="362">
                  <c:v>35072.5</c:v>
                </c:pt>
                <c:pt idx="363">
                  <c:v>35072.5</c:v>
                </c:pt>
                <c:pt idx="364">
                  <c:v>35072.5</c:v>
                </c:pt>
                <c:pt idx="365">
                  <c:v>31000</c:v>
                </c:pt>
                <c:pt idx="366">
                  <c:v>31000</c:v>
                </c:pt>
                <c:pt idx="367">
                  <c:v>31000</c:v>
                </c:pt>
                <c:pt idx="368">
                  <c:v>31000</c:v>
                </c:pt>
                <c:pt idx="369">
                  <c:v>31000</c:v>
                </c:pt>
                <c:pt idx="370">
                  <c:v>31000</c:v>
                </c:pt>
                <c:pt idx="371">
                  <c:v>31000</c:v>
                </c:pt>
                <c:pt idx="372">
                  <c:v>31000</c:v>
                </c:pt>
                <c:pt idx="373">
                  <c:v>31000</c:v>
                </c:pt>
                <c:pt idx="374">
                  <c:v>31000</c:v>
                </c:pt>
                <c:pt idx="375">
                  <c:v>31000</c:v>
                </c:pt>
                <c:pt idx="376">
                  <c:v>31000</c:v>
                </c:pt>
                <c:pt idx="377">
                  <c:v>31000</c:v>
                </c:pt>
                <c:pt idx="378">
                  <c:v>31000</c:v>
                </c:pt>
                <c:pt idx="379">
                  <c:v>31000</c:v>
                </c:pt>
                <c:pt idx="380">
                  <c:v>31000</c:v>
                </c:pt>
                <c:pt idx="381">
                  <c:v>31000</c:v>
                </c:pt>
                <c:pt idx="382">
                  <c:v>31000</c:v>
                </c:pt>
                <c:pt idx="383">
                  <c:v>31000</c:v>
                </c:pt>
                <c:pt idx="384">
                  <c:v>31000</c:v>
                </c:pt>
                <c:pt idx="385">
                  <c:v>31000</c:v>
                </c:pt>
                <c:pt idx="386">
                  <c:v>31000</c:v>
                </c:pt>
                <c:pt idx="387">
                  <c:v>31000</c:v>
                </c:pt>
                <c:pt idx="388">
                  <c:v>31000</c:v>
                </c:pt>
                <c:pt idx="389">
                  <c:v>31000</c:v>
                </c:pt>
                <c:pt idx="390">
                  <c:v>31000</c:v>
                </c:pt>
                <c:pt idx="391">
                  <c:v>31000</c:v>
                </c:pt>
                <c:pt idx="392">
                  <c:v>31000</c:v>
                </c:pt>
                <c:pt idx="393">
                  <c:v>31000</c:v>
                </c:pt>
                <c:pt idx="394">
                  <c:v>31000</c:v>
                </c:pt>
                <c:pt idx="395">
                  <c:v>31000</c:v>
                </c:pt>
                <c:pt idx="396">
                  <c:v>31000</c:v>
                </c:pt>
                <c:pt idx="397">
                  <c:v>31000</c:v>
                </c:pt>
                <c:pt idx="398">
                  <c:v>31000</c:v>
                </c:pt>
                <c:pt idx="399">
                  <c:v>31000</c:v>
                </c:pt>
                <c:pt idx="400">
                  <c:v>31000</c:v>
                </c:pt>
                <c:pt idx="401">
                  <c:v>31000</c:v>
                </c:pt>
                <c:pt idx="402">
                  <c:v>31000</c:v>
                </c:pt>
                <c:pt idx="403">
                  <c:v>31000</c:v>
                </c:pt>
                <c:pt idx="404">
                  <c:v>31000</c:v>
                </c:pt>
                <c:pt idx="405">
                  <c:v>31000</c:v>
                </c:pt>
                <c:pt idx="406">
                  <c:v>31000</c:v>
                </c:pt>
                <c:pt idx="407">
                  <c:v>31000</c:v>
                </c:pt>
                <c:pt idx="408">
                  <c:v>31000</c:v>
                </c:pt>
                <c:pt idx="409">
                  <c:v>31000</c:v>
                </c:pt>
                <c:pt idx="410">
                  <c:v>31000</c:v>
                </c:pt>
                <c:pt idx="411">
                  <c:v>31000</c:v>
                </c:pt>
                <c:pt idx="412">
                  <c:v>31000</c:v>
                </c:pt>
                <c:pt idx="413">
                  <c:v>31000</c:v>
                </c:pt>
                <c:pt idx="414">
                  <c:v>31000</c:v>
                </c:pt>
                <c:pt idx="415">
                  <c:v>31000</c:v>
                </c:pt>
                <c:pt idx="416">
                  <c:v>31000</c:v>
                </c:pt>
                <c:pt idx="417">
                  <c:v>31000</c:v>
                </c:pt>
                <c:pt idx="418">
                  <c:v>31000</c:v>
                </c:pt>
                <c:pt idx="419">
                  <c:v>31000</c:v>
                </c:pt>
                <c:pt idx="420">
                  <c:v>31000</c:v>
                </c:pt>
                <c:pt idx="421">
                  <c:v>31000</c:v>
                </c:pt>
                <c:pt idx="422">
                  <c:v>31000</c:v>
                </c:pt>
                <c:pt idx="423">
                  <c:v>31000</c:v>
                </c:pt>
                <c:pt idx="424">
                  <c:v>31000</c:v>
                </c:pt>
                <c:pt idx="425">
                  <c:v>31000</c:v>
                </c:pt>
                <c:pt idx="426">
                  <c:v>31000</c:v>
                </c:pt>
                <c:pt idx="427">
                  <c:v>31000</c:v>
                </c:pt>
                <c:pt idx="428">
                  <c:v>31000</c:v>
                </c:pt>
                <c:pt idx="429">
                  <c:v>31000</c:v>
                </c:pt>
                <c:pt idx="430">
                  <c:v>31000</c:v>
                </c:pt>
                <c:pt idx="431">
                  <c:v>31000</c:v>
                </c:pt>
                <c:pt idx="432">
                  <c:v>31000</c:v>
                </c:pt>
                <c:pt idx="433">
                  <c:v>31000</c:v>
                </c:pt>
                <c:pt idx="434">
                  <c:v>31000</c:v>
                </c:pt>
                <c:pt idx="435">
                  <c:v>31000</c:v>
                </c:pt>
                <c:pt idx="436">
                  <c:v>31000</c:v>
                </c:pt>
                <c:pt idx="437">
                  <c:v>31000</c:v>
                </c:pt>
                <c:pt idx="438">
                  <c:v>31000</c:v>
                </c:pt>
                <c:pt idx="439">
                  <c:v>31000</c:v>
                </c:pt>
                <c:pt idx="440">
                  <c:v>31000</c:v>
                </c:pt>
                <c:pt idx="441">
                  <c:v>31000</c:v>
                </c:pt>
                <c:pt idx="442">
                  <c:v>31000</c:v>
                </c:pt>
                <c:pt idx="443">
                  <c:v>31000</c:v>
                </c:pt>
                <c:pt idx="444">
                  <c:v>31000</c:v>
                </c:pt>
                <c:pt idx="445">
                  <c:v>31000</c:v>
                </c:pt>
                <c:pt idx="446">
                  <c:v>31000</c:v>
                </c:pt>
                <c:pt idx="447">
                  <c:v>31000</c:v>
                </c:pt>
                <c:pt idx="448">
                  <c:v>31000</c:v>
                </c:pt>
                <c:pt idx="449">
                  <c:v>31000</c:v>
                </c:pt>
                <c:pt idx="450">
                  <c:v>31000</c:v>
                </c:pt>
                <c:pt idx="451">
                  <c:v>31000</c:v>
                </c:pt>
                <c:pt idx="452">
                  <c:v>31000</c:v>
                </c:pt>
                <c:pt idx="453">
                  <c:v>31000</c:v>
                </c:pt>
                <c:pt idx="454">
                  <c:v>31000</c:v>
                </c:pt>
                <c:pt idx="455">
                  <c:v>31000</c:v>
                </c:pt>
                <c:pt idx="456">
                  <c:v>31000</c:v>
                </c:pt>
                <c:pt idx="457">
                  <c:v>31000</c:v>
                </c:pt>
                <c:pt idx="458">
                  <c:v>31000</c:v>
                </c:pt>
                <c:pt idx="459">
                  <c:v>31000</c:v>
                </c:pt>
                <c:pt idx="460">
                  <c:v>31000</c:v>
                </c:pt>
                <c:pt idx="461">
                  <c:v>31000</c:v>
                </c:pt>
                <c:pt idx="462">
                  <c:v>31000</c:v>
                </c:pt>
                <c:pt idx="463">
                  <c:v>31000</c:v>
                </c:pt>
                <c:pt idx="464">
                  <c:v>31000</c:v>
                </c:pt>
                <c:pt idx="465">
                  <c:v>31000</c:v>
                </c:pt>
                <c:pt idx="466">
                  <c:v>31000</c:v>
                </c:pt>
                <c:pt idx="467">
                  <c:v>31000</c:v>
                </c:pt>
                <c:pt idx="468">
                  <c:v>31000</c:v>
                </c:pt>
                <c:pt idx="469">
                  <c:v>31000</c:v>
                </c:pt>
                <c:pt idx="470">
                  <c:v>31000</c:v>
                </c:pt>
                <c:pt idx="471">
                  <c:v>31000</c:v>
                </c:pt>
                <c:pt idx="472">
                  <c:v>31000</c:v>
                </c:pt>
                <c:pt idx="473">
                  <c:v>31000</c:v>
                </c:pt>
                <c:pt idx="474">
                  <c:v>31000</c:v>
                </c:pt>
                <c:pt idx="475">
                  <c:v>31000</c:v>
                </c:pt>
                <c:pt idx="476">
                  <c:v>31000</c:v>
                </c:pt>
                <c:pt idx="477">
                  <c:v>31000</c:v>
                </c:pt>
                <c:pt idx="478">
                  <c:v>31000</c:v>
                </c:pt>
                <c:pt idx="479">
                  <c:v>31000</c:v>
                </c:pt>
                <c:pt idx="480">
                  <c:v>31000</c:v>
                </c:pt>
                <c:pt idx="481">
                  <c:v>31000</c:v>
                </c:pt>
                <c:pt idx="482">
                  <c:v>31000</c:v>
                </c:pt>
                <c:pt idx="483">
                  <c:v>31000</c:v>
                </c:pt>
                <c:pt idx="484">
                  <c:v>31000</c:v>
                </c:pt>
                <c:pt idx="485">
                  <c:v>31000</c:v>
                </c:pt>
                <c:pt idx="486">
                  <c:v>31000</c:v>
                </c:pt>
                <c:pt idx="487">
                  <c:v>31000</c:v>
                </c:pt>
                <c:pt idx="488">
                  <c:v>31000</c:v>
                </c:pt>
                <c:pt idx="489">
                  <c:v>31000</c:v>
                </c:pt>
                <c:pt idx="490">
                  <c:v>31000</c:v>
                </c:pt>
                <c:pt idx="491">
                  <c:v>31000</c:v>
                </c:pt>
                <c:pt idx="492">
                  <c:v>31000</c:v>
                </c:pt>
                <c:pt idx="493">
                  <c:v>31000</c:v>
                </c:pt>
                <c:pt idx="494">
                  <c:v>31000</c:v>
                </c:pt>
                <c:pt idx="495">
                  <c:v>31000</c:v>
                </c:pt>
                <c:pt idx="496">
                  <c:v>31000</c:v>
                </c:pt>
                <c:pt idx="497">
                  <c:v>31000</c:v>
                </c:pt>
                <c:pt idx="498">
                  <c:v>31000</c:v>
                </c:pt>
                <c:pt idx="499">
                  <c:v>31000</c:v>
                </c:pt>
                <c:pt idx="500">
                  <c:v>31000</c:v>
                </c:pt>
                <c:pt idx="501">
                  <c:v>31000</c:v>
                </c:pt>
                <c:pt idx="502">
                  <c:v>31000</c:v>
                </c:pt>
                <c:pt idx="503">
                  <c:v>31000</c:v>
                </c:pt>
                <c:pt idx="504">
                  <c:v>31000</c:v>
                </c:pt>
                <c:pt idx="505">
                  <c:v>31000</c:v>
                </c:pt>
                <c:pt idx="506">
                  <c:v>31000</c:v>
                </c:pt>
                <c:pt idx="507">
                  <c:v>31000</c:v>
                </c:pt>
                <c:pt idx="508">
                  <c:v>31000</c:v>
                </c:pt>
                <c:pt idx="509">
                  <c:v>31000</c:v>
                </c:pt>
                <c:pt idx="510">
                  <c:v>31000</c:v>
                </c:pt>
                <c:pt idx="511">
                  <c:v>31000</c:v>
                </c:pt>
                <c:pt idx="512">
                  <c:v>31000</c:v>
                </c:pt>
                <c:pt idx="513">
                  <c:v>31000</c:v>
                </c:pt>
                <c:pt idx="514">
                  <c:v>31000</c:v>
                </c:pt>
                <c:pt idx="515">
                  <c:v>31000</c:v>
                </c:pt>
                <c:pt idx="516">
                  <c:v>31000</c:v>
                </c:pt>
                <c:pt idx="517">
                  <c:v>31000</c:v>
                </c:pt>
                <c:pt idx="518">
                  <c:v>31000</c:v>
                </c:pt>
                <c:pt idx="519">
                  <c:v>31000</c:v>
                </c:pt>
                <c:pt idx="520">
                  <c:v>31000</c:v>
                </c:pt>
                <c:pt idx="521">
                  <c:v>31000</c:v>
                </c:pt>
                <c:pt idx="522">
                  <c:v>31000</c:v>
                </c:pt>
                <c:pt idx="523">
                  <c:v>31000</c:v>
                </c:pt>
                <c:pt idx="524">
                  <c:v>31000</c:v>
                </c:pt>
                <c:pt idx="525">
                  <c:v>31000</c:v>
                </c:pt>
                <c:pt idx="526">
                  <c:v>31000</c:v>
                </c:pt>
                <c:pt idx="527">
                  <c:v>31000</c:v>
                </c:pt>
                <c:pt idx="528">
                  <c:v>31000</c:v>
                </c:pt>
                <c:pt idx="529">
                  <c:v>31000</c:v>
                </c:pt>
                <c:pt idx="530">
                  <c:v>31000</c:v>
                </c:pt>
                <c:pt idx="531">
                  <c:v>31000</c:v>
                </c:pt>
                <c:pt idx="532">
                  <c:v>31000</c:v>
                </c:pt>
                <c:pt idx="533">
                  <c:v>31000</c:v>
                </c:pt>
                <c:pt idx="534">
                  <c:v>31000</c:v>
                </c:pt>
                <c:pt idx="535">
                  <c:v>31000</c:v>
                </c:pt>
                <c:pt idx="536">
                  <c:v>31000</c:v>
                </c:pt>
                <c:pt idx="537">
                  <c:v>31000</c:v>
                </c:pt>
                <c:pt idx="538">
                  <c:v>31000</c:v>
                </c:pt>
                <c:pt idx="539">
                  <c:v>29100</c:v>
                </c:pt>
                <c:pt idx="540">
                  <c:v>29100</c:v>
                </c:pt>
                <c:pt idx="541">
                  <c:v>29100</c:v>
                </c:pt>
                <c:pt idx="542">
                  <c:v>29100</c:v>
                </c:pt>
                <c:pt idx="543">
                  <c:v>29100</c:v>
                </c:pt>
                <c:pt idx="544">
                  <c:v>29100</c:v>
                </c:pt>
                <c:pt idx="545">
                  <c:v>29100</c:v>
                </c:pt>
                <c:pt idx="546">
                  <c:v>29100</c:v>
                </c:pt>
                <c:pt idx="547">
                  <c:v>29100</c:v>
                </c:pt>
                <c:pt idx="548">
                  <c:v>29100</c:v>
                </c:pt>
                <c:pt idx="549">
                  <c:v>29100</c:v>
                </c:pt>
                <c:pt idx="550">
                  <c:v>29100</c:v>
                </c:pt>
                <c:pt idx="551">
                  <c:v>29100</c:v>
                </c:pt>
                <c:pt idx="552">
                  <c:v>29100</c:v>
                </c:pt>
                <c:pt idx="553">
                  <c:v>29100</c:v>
                </c:pt>
                <c:pt idx="554">
                  <c:v>29100</c:v>
                </c:pt>
                <c:pt idx="555">
                  <c:v>29100</c:v>
                </c:pt>
                <c:pt idx="556">
                  <c:v>29100</c:v>
                </c:pt>
                <c:pt idx="557">
                  <c:v>29100</c:v>
                </c:pt>
                <c:pt idx="558">
                  <c:v>29100</c:v>
                </c:pt>
                <c:pt idx="559">
                  <c:v>29100</c:v>
                </c:pt>
                <c:pt idx="560">
                  <c:v>29100</c:v>
                </c:pt>
                <c:pt idx="561">
                  <c:v>29100</c:v>
                </c:pt>
                <c:pt idx="562">
                  <c:v>29100</c:v>
                </c:pt>
                <c:pt idx="563">
                  <c:v>29100</c:v>
                </c:pt>
                <c:pt idx="564">
                  <c:v>29100</c:v>
                </c:pt>
                <c:pt idx="565">
                  <c:v>29100</c:v>
                </c:pt>
                <c:pt idx="566">
                  <c:v>29100</c:v>
                </c:pt>
                <c:pt idx="567">
                  <c:v>29100</c:v>
                </c:pt>
                <c:pt idx="568">
                  <c:v>29100</c:v>
                </c:pt>
                <c:pt idx="569">
                  <c:v>29100</c:v>
                </c:pt>
                <c:pt idx="570">
                  <c:v>29100</c:v>
                </c:pt>
                <c:pt idx="571">
                  <c:v>29100</c:v>
                </c:pt>
                <c:pt idx="572">
                  <c:v>29100</c:v>
                </c:pt>
                <c:pt idx="573">
                  <c:v>29100</c:v>
                </c:pt>
                <c:pt idx="574">
                  <c:v>29100</c:v>
                </c:pt>
                <c:pt idx="575">
                  <c:v>29100</c:v>
                </c:pt>
                <c:pt idx="576">
                  <c:v>29100</c:v>
                </c:pt>
                <c:pt idx="577">
                  <c:v>29100</c:v>
                </c:pt>
                <c:pt idx="578">
                  <c:v>29100</c:v>
                </c:pt>
                <c:pt idx="579">
                  <c:v>27200</c:v>
                </c:pt>
                <c:pt idx="580">
                  <c:v>27200</c:v>
                </c:pt>
                <c:pt idx="581">
                  <c:v>27200</c:v>
                </c:pt>
                <c:pt idx="582">
                  <c:v>27200</c:v>
                </c:pt>
                <c:pt idx="583">
                  <c:v>27200</c:v>
                </c:pt>
                <c:pt idx="584">
                  <c:v>27200</c:v>
                </c:pt>
                <c:pt idx="585">
                  <c:v>27200</c:v>
                </c:pt>
                <c:pt idx="586">
                  <c:v>27200</c:v>
                </c:pt>
                <c:pt idx="587">
                  <c:v>27200</c:v>
                </c:pt>
                <c:pt idx="588">
                  <c:v>27200</c:v>
                </c:pt>
                <c:pt idx="589">
                  <c:v>27200</c:v>
                </c:pt>
                <c:pt idx="590">
                  <c:v>27200</c:v>
                </c:pt>
                <c:pt idx="591">
                  <c:v>27200</c:v>
                </c:pt>
                <c:pt idx="592">
                  <c:v>27200</c:v>
                </c:pt>
                <c:pt idx="593">
                  <c:v>27200</c:v>
                </c:pt>
                <c:pt idx="594">
                  <c:v>27200</c:v>
                </c:pt>
                <c:pt idx="595">
                  <c:v>27200</c:v>
                </c:pt>
                <c:pt idx="596">
                  <c:v>27200</c:v>
                </c:pt>
                <c:pt idx="597">
                  <c:v>27200</c:v>
                </c:pt>
                <c:pt idx="598">
                  <c:v>27200</c:v>
                </c:pt>
                <c:pt idx="599">
                  <c:v>27200</c:v>
                </c:pt>
                <c:pt idx="600">
                  <c:v>27200</c:v>
                </c:pt>
                <c:pt idx="601">
                  <c:v>27200</c:v>
                </c:pt>
                <c:pt idx="602">
                  <c:v>27200</c:v>
                </c:pt>
                <c:pt idx="603">
                  <c:v>27200</c:v>
                </c:pt>
                <c:pt idx="604">
                  <c:v>27200</c:v>
                </c:pt>
                <c:pt idx="605">
                  <c:v>27200</c:v>
                </c:pt>
                <c:pt idx="606">
                  <c:v>27200</c:v>
                </c:pt>
                <c:pt idx="607">
                  <c:v>27200</c:v>
                </c:pt>
                <c:pt idx="608">
                  <c:v>27200</c:v>
                </c:pt>
                <c:pt idx="609">
                  <c:v>27200</c:v>
                </c:pt>
                <c:pt idx="610">
                  <c:v>27200</c:v>
                </c:pt>
                <c:pt idx="611">
                  <c:v>27200</c:v>
                </c:pt>
                <c:pt idx="612">
                  <c:v>27200</c:v>
                </c:pt>
                <c:pt idx="613">
                  <c:v>27200</c:v>
                </c:pt>
                <c:pt idx="614">
                  <c:v>27200</c:v>
                </c:pt>
                <c:pt idx="615">
                  <c:v>27200</c:v>
                </c:pt>
                <c:pt idx="616">
                  <c:v>27200</c:v>
                </c:pt>
                <c:pt idx="617">
                  <c:v>27200</c:v>
                </c:pt>
                <c:pt idx="618">
                  <c:v>27200</c:v>
                </c:pt>
                <c:pt idx="619">
                  <c:v>27200</c:v>
                </c:pt>
                <c:pt idx="620">
                  <c:v>27200</c:v>
                </c:pt>
                <c:pt idx="621">
                  <c:v>27200</c:v>
                </c:pt>
                <c:pt idx="622">
                  <c:v>27200</c:v>
                </c:pt>
                <c:pt idx="623">
                  <c:v>27200</c:v>
                </c:pt>
                <c:pt idx="624">
                  <c:v>27200</c:v>
                </c:pt>
                <c:pt idx="625">
                  <c:v>27200</c:v>
                </c:pt>
                <c:pt idx="626">
                  <c:v>27200</c:v>
                </c:pt>
                <c:pt idx="627">
                  <c:v>27200</c:v>
                </c:pt>
                <c:pt idx="628">
                  <c:v>27200</c:v>
                </c:pt>
                <c:pt idx="629">
                  <c:v>27200</c:v>
                </c:pt>
                <c:pt idx="630">
                  <c:v>27200</c:v>
                </c:pt>
                <c:pt idx="631">
                  <c:v>27200</c:v>
                </c:pt>
                <c:pt idx="632">
                  <c:v>27200</c:v>
                </c:pt>
                <c:pt idx="633">
                  <c:v>27200</c:v>
                </c:pt>
                <c:pt idx="634">
                  <c:v>27200</c:v>
                </c:pt>
                <c:pt idx="635">
                  <c:v>27200</c:v>
                </c:pt>
                <c:pt idx="636">
                  <c:v>27200</c:v>
                </c:pt>
                <c:pt idx="637">
                  <c:v>27200</c:v>
                </c:pt>
                <c:pt idx="638">
                  <c:v>27200</c:v>
                </c:pt>
                <c:pt idx="639">
                  <c:v>27200</c:v>
                </c:pt>
                <c:pt idx="640">
                  <c:v>27200</c:v>
                </c:pt>
                <c:pt idx="641">
                  <c:v>27200</c:v>
                </c:pt>
                <c:pt idx="642">
                  <c:v>27200</c:v>
                </c:pt>
                <c:pt idx="643">
                  <c:v>27200</c:v>
                </c:pt>
                <c:pt idx="644">
                  <c:v>27200</c:v>
                </c:pt>
                <c:pt idx="645">
                  <c:v>27200</c:v>
                </c:pt>
                <c:pt idx="646">
                  <c:v>27200</c:v>
                </c:pt>
                <c:pt idx="647">
                  <c:v>27200</c:v>
                </c:pt>
                <c:pt idx="648">
                  <c:v>27200</c:v>
                </c:pt>
                <c:pt idx="649">
                  <c:v>27200</c:v>
                </c:pt>
                <c:pt idx="650">
                  <c:v>27200</c:v>
                </c:pt>
                <c:pt idx="651">
                  <c:v>27200</c:v>
                </c:pt>
                <c:pt idx="652">
                  <c:v>27200</c:v>
                </c:pt>
                <c:pt idx="653">
                  <c:v>27200</c:v>
                </c:pt>
                <c:pt idx="654">
                  <c:v>27200</c:v>
                </c:pt>
                <c:pt idx="655">
                  <c:v>27200</c:v>
                </c:pt>
                <c:pt idx="656">
                  <c:v>27200</c:v>
                </c:pt>
                <c:pt idx="657">
                  <c:v>27200</c:v>
                </c:pt>
                <c:pt idx="658">
                  <c:v>27200</c:v>
                </c:pt>
                <c:pt idx="659">
                  <c:v>27200</c:v>
                </c:pt>
                <c:pt idx="660">
                  <c:v>27200</c:v>
                </c:pt>
                <c:pt idx="661">
                  <c:v>27200</c:v>
                </c:pt>
                <c:pt idx="662">
                  <c:v>27200</c:v>
                </c:pt>
                <c:pt idx="663">
                  <c:v>27200</c:v>
                </c:pt>
                <c:pt idx="664">
                  <c:v>27200</c:v>
                </c:pt>
                <c:pt idx="665">
                  <c:v>27200</c:v>
                </c:pt>
                <c:pt idx="666">
                  <c:v>27200</c:v>
                </c:pt>
                <c:pt idx="667">
                  <c:v>27200</c:v>
                </c:pt>
                <c:pt idx="668">
                  <c:v>27200</c:v>
                </c:pt>
                <c:pt idx="669">
                  <c:v>27200</c:v>
                </c:pt>
                <c:pt idx="670">
                  <c:v>27200</c:v>
                </c:pt>
                <c:pt idx="671">
                  <c:v>27200</c:v>
                </c:pt>
                <c:pt idx="672">
                  <c:v>27200</c:v>
                </c:pt>
                <c:pt idx="673">
                  <c:v>27200</c:v>
                </c:pt>
                <c:pt idx="674">
                  <c:v>27200</c:v>
                </c:pt>
                <c:pt idx="675">
                  <c:v>27200</c:v>
                </c:pt>
                <c:pt idx="676">
                  <c:v>27200</c:v>
                </c:pt>
                <c:pt idx="677">
                  <c:v>27200</c:v>
                </c:pt>
                <c:pt idx="678">
                  <c:v>27200</c:v>
                </c:pt>
                <c:pt idx="679">
                  <c:v>27200</c:v>
                </c:pt>
                <c:pt idx="680">
                  <c:v>27200</c:v>
                </c:pt>
                <c:pt idx="681">
                  <c:v>27200</c:v>
                </c:pt>
                <c:pt idx="682">
                  <c:v>27200</c:v>
                </c:pt>
                <c:pt idx="683">
                  <c:v>27200</c:v>
                </c:pt>
                <c:pt idx="684">
                  <c:v>27200</c:v>
                </c:pt>
                <c:pt idx="685">
                  <c:v>27200</c:v>
                </c:pt>
                <c:pt idx="686">
                  <c:v>27200</c:v>
                </c:pt>
                <c:pt idx="687">
                  <c:v>27200</c:v>
                </c:pt>
                <c:pt idx="688">
                  <c:v>27200</c:v>
                </c:pt>
                <c:pt idx="689">
                  <c:v>27200</c:v>
                </c:pt>
                <c:pt idx="690">
                  <c:v>27200</c:v>
                </c:pt>
                <c:pt idx="691">
                  <c:v>27200</c:v>
                </c:pt>
                <c:pt idx="692">
                  <c:v>27200</c:v>
                </c:pt>
                <c:pt idx="693">
                  <c:v>27200</c:v>
                </c:pt>
                <c:pt idx="694">
                  <c:v>27200</c:v>
                </c:pt>
                <c:pt idx="695">
                  <c:v>27200</c:v>
                </c:pt>
                <c:pt idx="696">
                  <c:v>27200</c:v>
                </c:pt>
                <c:pt idx="697">
                  <c:v>27200</c:v>
                </c:pt>
                <c:pt idx="698">
                  <c:v>27200</c:v>
                </c:pt>
                <c:pt idx="699">
                  <c:v>27200</c:v>
                </c:pt>
                <c:pt idx="700">
                  <c:v>27200</c:v>
                </c:pt>
                <c:pt idx="701">
                  <c:v>27200</c:v>
                </c:pt>
                <c:pt idx="702">
                  <c:v>27200</c:v>
                </c:pt>
                <c:pt idx="703">
                  <c:v>27200</c:v>
                </c:pt>
                <c:pt idx="704">
                  <c:v>27200</c:v>
                </c:pt>
                <c:pt idx="705">
                  <c:v>27200</c:v>
                </c:pt>
                <c:pt idx="706">
                  <c:v>27200</c:v>
                </c:pt>
                <c:pt idx="707">
                  <c:v>27200</c:v>
                </c:pt>
                <c:pt idx="708">
                  <c:v>27200</c:v>
                </c:pt>
                <c:pt idx="709">
                  <c:v>27200</c:v>
                </c:pt>
                <c:pt idx="710">
                  <c:v>27200</c:v>
                </c:pt>
                <c:pt idx="711">
                  <c:v>27200</c:v>
                </c:pt>
                <c:pt idx="712">
                  <c:v>27200</c:v>
                </c:pt>
                <c:pt idx="713">
                  <c:v>27200</c:v>
                </c:pt>
                <c:pt idx="714">
                  <c:v>27200</c:v>
                </c:pt>
                <c:pt idx="715">
                  <c:v>27200</c:v>
                </c:pt>
                <c:pt idx="716">
                  <c:v>27200</c:v>
                </c:pt>
                <c:pt idx="717">
                  <c:v>27200</c:v>
                </c:pt>
                <c:pt idx="718">
                  <c:v>27200</c:v>
                </c:pt>
                <c:pt idx="719">
                  <c:v>27200</c:v>
                </c:pt>
                <c:pt idx="720">
                  <c:v>27200</c:v>
                </c:pt>
                <c:pt idx="721">
                  <c:v>27200</c:v>
                </c:pt>
                <c:pt idx="722">
                  <c:v>27200</c:v>
                </c:pt>
                <c:pt idx="723">
                  <c:v>27200</c:v>
                </c:pt>
                <c:pt idx="724">
                  <c:v>27200</c:v>
                </c:pt>
                <c:pt idx="725">
                  <c:v>27200</c:v>
                </c:pt>
                <c:pt idx="726">
                  <c:v>27200</c:v>
                </c:pt>
                <c:pt idx="727">
                  <c:v>27200</c:v>
                </c:pt>
                <c:pt idx="728">
                  <c:v>27200</c:v>
                </c:pt>
                <c:pt idx="729">
                  <c:v>27200</c:v>
                </c:pt>
                <c:pt idx="730">
                  <c:v>27200</c:v>
                </c:pt>
                <c:pt idx="731">
                  <c:v>27200</c:v>
                </c:pt>
                <c:pt idx="732">
                  <c:v>27200</c:v>
                </c:pt>
                <c:pt idx="733">
                  <c:v>27200</c:v>
                </c:pt>
                <c:pt idx="734">
                  <c:v>27200</c:v>
                </c:pt>
                <c:pt idx="735">
                  <c:v>27200</c:v>
                </c:pt>
                <c:pt idx="736">
                  <c:v>27200</c:v>
                </c:pt>
                <c:pt idx="737">
                  <c:v>27200</c:v>
                </c:pt>
                <c:pt idx="738">
                  <c:v>27200</c:v>
                </c:pt>
                <c:pt idx="739">
                  <c:v>27200</c:v>
                </c:pt>
                <c:pt idx="740">
                  <c:v>27200</c:v>
                </c:pt>
                <c:pt idx="741">
                  <c:v>27200</c:v>
                </c:pt>
                <c:pt idx="742">
                  <c:v>27200</c:v>
                </c:pt>
                <c:pt idx="743">
                  <c:v>27200</c:v>
                </c:pt>
                <c:pt idx="744">
                  <c:v>27200</c:v>
                </c:pt>
                <c:pt idx="745">
                  <c:v>27200</c:v>
                </c:pt>
                <c:pt idx="746">
                  <c:v>27200</c:v>
                </c:pt>
                <c:pt idx="747">
                  <c:v>27200</c:v>
                </c:pt>
                <c:pt idx="748">
                  <c:v>27200</c:v>
                </c:pt>
                <c:pt idx="749">
                  <c:v>27200</c:v>
                </c:pt>
                <c:pt idx="750">
                  <c:v>27200</c:v>
                </c:pt>
                <c:pt idx="751">
                  <c:v>27200</c:v>
                </c:pt>
                <c:pt idx="752">
                  <c:v>27200</c:v>
                </c:pt>
                <c:pt idx="753">
                  <c:v>27200</c:v>
                </c:pt>
                <c:pt idx="754">
                  <c:v>27200</c:v>
                </c:pt>
                <c:pt idx="755">
                  <c:v>27200</c:v>
                </c:pt>
                <c:pt idx="756">
                  <c:v>27200</c:v>
                </c:pt>
                <c:pt idx="757">
                  <c:v>27200</c:v>
                </c:pt>
                <c:pt idx="758">
                  <c:v>27200</c:v>
                </c:pt>
                <c:pt idx="759">
                  <c:v>27200</c:v>
                </c:pt>
                <c:pt idx="760">
                  <c:v>27200</c:v>
                </c:pt>
                <c:pt idx="761">
                  <c:v>27200</c:v>
                </c:pt>
                <c:pt idx="762">
                  <c:v>27200</c:v>
                </c:pt>
                <c:pt idx="763">
                  <c:v>27200</c:v>
                </c:pt>
                <c:pt idx="764">
                  <c:v>27200</c:v>
                </c:pt>
                <c:pt idx="765">
                  <c:v>27200</c:v>
                </c:pt>
                <c:pt idx="766">
                  <c:v>27200</c:v>
                </c:pt>
                <c:pt idx="767">
                  <c:v>27200</c:v>
                </c:pt>
                <c:pt idx="768">
                  <c:v>27200</c:v>
                </c:pt>
                <c:pt idx="769">
                  <c:v>27200</c:v>
                </c:pt>
                <c:pt idx="770">
                  <c:v>27200</c:v>
                </c:pt>
                <c:pt idx="771">
                  <c:v>27200</c:v>
                </c:pt>
                <c:pt idx="772">
                  <c:v>27200</c:v>
                </c:pt>
                <c:pt idx="773">
                  <c:v>27200</c:v>
                </c:pt>
                <c:pt idx="774">
                  <c:v>27200</c:v>
                </c:pt>
                <c:pt idx="775">
                  <c:v>27200</c:v>
                </c:pt>
                <c:pt idx="776">
                  <c:v>27200</c:v>
                </c:pt>
                <c:pt idx="777">
                  <c:v>27200</c:v>
                </c:pt>
                <c:pt idx="778">
                  <c:v>27200</c:v>
                </c:pt>
                <c:pt idx="779">
                  <c:v>27200</c:v>
                </c:pt>
                <c:pt idx="780">
                  <c:v>27200</c:v>
                </c:pt>
                <c:pt idx="781">
                  <c:v>27200</c:v>
                </c:pt>
                <c:pt idx="782">
                  <c:v>27200</c:v>
                </c:pt>
                <c:pt idx="783">
                  <c:v>27200</c:v>
                </c:pt>
                <c:pt idx="784">
                  <c:v>27200</c:v>
                </c:pt>
                <c:pt idx="785">
                  <c:v>27200</c:v>
                </c:pt>
                <c:pt idx="786">
                  <c:v>27200</c:v>
                </c:pt>
                <c:pt idx="787">
                  <c:v>27200</c:v>
                </c:pt>
                <c:pt idx="788">
                  <c:v>27200</c:v>
                </c:pt>
                <c:pt idx="789">
                  <c:v>27200</c:v>
                </c:pt>
                <c:pt idx="790">
                  <c:v>27200</c:v>
                </c:pt>
                <c:pt idx="791">
                  <c:v>27200</c:v>
                </c:pt>
                <c:pt idx="792">
                  <c:v>27200</c:v>
                </c:pt>
                <c:pt idx="793">
                  <c:v>27200</c:v>
                </c:pt>
                <c:pt idx="794">
                  <c:v>27200</c:v>
                </c:pt>
                <c:pt idx="795">
                  <c:v>27200</c:v>
                </c:pt>
                <c:pt idx="796">
                  <c:v>27200</c:v>
                </c:pt>
                <c:pt idx="797">
                  <c:v>27200</c:v>
                </c:pt>
                <c:pt idx="798">
                  <c:v>27200</c:v>
                </c:pt>
                <c:pt idx="799">
                  <c:v>27200</c:v>
                </c:pt>
                <c:pt idx="800">
                  <c:v>27200</c:v>
                </c:pt>
                <c:pt idx="801">
                  <c:v>27200</c:v>
                </c:pt>
                <c:pt idx="802">
                  <c:v>27200</c:v>
                </c:pt>
                <c:pt idx="803">
                  <c:v>27200</c:v>
                </c:pt>
                <c:pt idx="804">
                  <c:v>27200</c:v>
                </c:pt>
                <c:pt idx="805">
                  <c:v>27200</c:v>
                </c:pt>
                <c:pt idx="806">
                  <c:v>27200</c:v>
                </c:pt>
                <c:pt idx="807">
                  <c:v>27200</c:v>
                </c:pt>
                <c:pt idx="808">
                  <c:v>27200</c:v>
                </c:pt>
                <c:pt idx="809">
                  <c:v>27200</c:v>
                </c:pt>
                <c:pt idx="810">
                  <c:v>27200</c:v>
                </c:pt>
                <c:pt idx="811">
                  <c:v>27200</c:v>
                </c:pt>
                <c:pt idx="812">
                  <c:v>27200</c:v>
                </c:pt>
                <c:pt idx="813">
                  <c:v>27200</c:v>
                </c:pt>
                <c:pt idx="814">
                  <c:v>27200</c:v>
                </c:pt>
                <c:pt idx="815">
                  <c:v>27200</c:v>
                </c:pt>
                <c:pt idx="816">
                  <c:v>27200</c:v>
                </c:pt>
                <c:pt idx="817">
                  <c:v>27200</c:v>
                </c:pt>
                <c:pt idx="818">
                  <c:v>27200</c:v>
                </c:pt>
                <c:pt idx="819">
                  <c:v>27200</c:v>
                </c:pt>
                <c:pt idx="820">
                  <c:v>27200</c:v>
                </c:pt>
                <c:pt idx="821">
                  <c:v>27200</c:v>
                </c:pt>
                <c:pt idx="822">
                  <c:v>27200</c:v>
                </c:pt>
                <c:pt idx="823">
                  <c:v>27200</c:v>
                </c:pt>
                <c:pt idx="824">
                  <c:v>27200</c:v>
                </c:pt>
                <c:pt idx="825">
                  <c:v>27200</c:v>
                </c:pt>
                <c:pt idx="826">
                  <c:v>27200</c:v>
                </c:pt>
                <c:pt idx="827">
                  <c:v>27200</c:v>
                </c:pt>
                <c:pt idx="828">
                  <c:v>27200</c:v>
                </c:pt>
                <c:pt idx="829">
                  <c:v>27200</c:v>
                </c:pt>
                <c:pt idx="830">
                  <c:v>27200</c:v>
                </c:pt>
                <c:pt idx="831">
                  <c:v>27200</c:v>
                </c:pt>
                <c:pt idx="832">
                  <c:v>27200</c:v>
                </c:pt>
                <c:pt idx="833">
                  <c:v>27200</c:v>
                </c:pt>
                <c:pt idx="834">
                  <c:v>27200</c:v>
                </c:pt>
                <c:pt idx="835">
                  <c:v>27200</c:v>
                </c:pt>
                <c:pt idx="836">
                  <c:v>27200</c:v>
                </c:pt>
                <c:pt idx="837">
                  <c:v>27200</c:v>
                </c:pt>
                <c:pt idx="838">
                  <c:v>27200</c:v>
                </c:pt>
                <c:pt idx="839">
                  <c:v>27200</c:v>
                </c:pt>
                <c:pt idx="840">
                  <c:v>27200</c:v>
                </c:pt>
                <c:pt idx="841">
                  <c:v>27200</c:v>
                </c:pt>
                <c:pt idx="842">
                  <c:v>27200</c:v>
                </c:pt>
                <c:pt idx="843">
                  <c:v>27200</c:v>
                </c:pt>
                <c:pt idx="844">
                  <c:v>27200</c:v>
                </c:pt>
                <c:pt idx="845">
                  <c:v>27200</c:v>
                </c:pt>
                <c:pt idx="846">
                  <c:v>27200</c:v>
                </c:pt>
                <c:pt idx="847">
                  <c:v>27200</c:v>
                </c:pt>
                <c:pt idx="848">
                  <c:v>27200</c:v>
                </c:pt>
                <c:pt idx="849">
                  <c:v>27200</c:v>
                </c:pt>
                <c:pt idx="850">
                  <c:v>27200</c:v>
                </c:pt>
                <c:pt idx="851">
                  <c:v>27200</c:v>
                </c:pt>
                <c:pt idx="852">
                  <c:v>27200</c:v>
                </c:pt>
                <c:pt idx="853">
                  <c:v>27200</c:v>
                </c:pt>
                <c:pt idx="854">
                  <c:v>27200</c:v>
                </c:pt>
                <c:pt idx="855">
                  <c:v>27200</c:v>
                </c:pt>
                <c:pt idx="856">
                  <c:v>27200</c:v>
                </c:pt>
                <c:pt idx="857">
                  <c:v>27200</c:v>
                </c:pt>
                <c:pt idx="858">
                  <c:v>27200</c:v>
                </c:pt>
                <c:pt idx="859">
                  <c:v>27200</c:v>
                </c:pt>
                <c:pt idx="860">
                  <c:v>27200</c:v>
                </c:pt>
                <c:pt idx="861">
                  <c:v>27200</c:v>
                </c:pt>
                <c:pt idx="862">
                  <c:v>27200</c:v>
                </c:pt>
                <c:pt idx="863">
                  <c:v>27200</c:v>
                </c:pt>
                <c:pt idx="864">
                  <c:v>27200</c:v>
                </c:pt>
                <c:pt idx="865">
                  <c:v>27200</c:v>
                </c:pt>
                <c:pt idx="866">
                  <c:v>27200</c:v>
                </c:pt>
                <c:pt idx="867">
                  <c:v>27200</c:v>
                </c:pt>
                <c:pt idx="868">
                  <c:v>27200</c:v>
                </c:pt>
                <c:pt idx="869">
                  <c:v>27200</c:v>
                </c:pt>
                <c:pt idx="870">
                  <c:v>27200</c:v>
                </c:pt>
                <c:pt idx="871">
                  <c:v>27200</c:v>
                </c:pt>
                <c:pt idx="872">
                  <c:v>27200</c:v>
                </c:pt>
                <c:pt idx="873">
                  <c:v>27200</c:v>
                </c:pt>
                <c:pt idx="874">
                  <c:v>27200</c:v>
                </c:pt>
                <c:pt idx="875">
                  <c:v>27200</c:v>
                </c:pt>
                <c:pt idx="876">
                  <c:v>27200</c:v>
                </c:pt>
                <c:pt idx="877">
                  <c:v>27200</c:v>
                </c:pt>
                <c:pt idx="878">
                  <c:v>27200</c:v>
                </c:pt>
                <c:pt idx="879">
                  <c:v>27200</c:v>
                </c:pt>
                <c:pt idx="880">
                  <c:v>27200</c:v>
                </c:pt>
                <c:pt idx="881">
                  <c:v>27200</c:v>
                </c:pt>
                <c:pt idx="882">
                  <c:v>27200</c:v>
                </c:pt>
                <c:pt idx="883">
                  <c:v>27200</c:v>
                </c:pt>
                <c:pt idx="884">
                  <c:v>27200</c:v>
                </c:pt>
                <c:pt idx="885">
                  <c:v>27200</c:v>
                </c:pt>
                <c:pt idx="886">
                  <c:v>27200</c:v>
                </c:pt>
                <c:pt idx="887">
                  <c:v>27200</c:v>
                </c:pt>
                <c:pt idx="888">
                  <c:v>27200</c:v>
                </c:pt>
                <c:pt idx="889">
                  <c:v>27200</c:v>
                </c:pt>
                <c:pt idx="890">
                  <c:v>27200</c:v>
                </c:pt>
                <c:pt idx="891">
                  <c:v>27200</c:v>
                </c:pt>
                <c:pt idx="892">
                  <c:v>27200</c:v>
                </c:pt>
                <c:pt idx="893">
                  <c:v>27200</c:v>
                </c:pt>
                <c:pt idx="894">
                  <c:v>27200</c:v>
                </c:pt>
                <c:pt idx="895">
                  <c:v>27200</c:v>
                </c:pt>
                <c:pt idx="896">
                  <c:v>27200</c:v>
                </c:pt>
                <c:pt idx="897">
                  <c:v>27200</c:v>
                </c:pt>
                <c:pt idx="898">
                  <c:v>27200</c:v>
                </c:pt>
                <c:pt idx="899">
                  <c:v>27200</c:v>
                </c:pt>
                <c:pt idx="900">
                  <c:v>27200</c:v>
                </c:pt>
                <c:pt idx="901">
                  <c:v>27200</c:v>
                </c:pt>
                <c:pt idx="902">
                  <c:v>27200</c:v>
                </c:pt>
                <c:pt idx="903">
                  <c:v>27200</c:v>
                </c:pt>
                <c:pt idx="904">
                  <c:v>27200</c:v>
                </c:pt>
                <c:pt idx="905">
                  <c:v>27200</c:v>
                </c:pt>
                <c:pt idx="906">
                  <c:v>27200</c:v>
                </c:pt>
                <c:pt idx="907">
                  <c:v>27200</c:v>
                </c:pt>
                <c:pt idx="908">
                  <c:v>27200</c:v>
                </c:pt>
                <c:pt idx="909">
                  <c:v>27200</c:v>
                </c:pt>
                <c:pt idx="910">
                  <c:v>27200</c:v>
                </c:pt>
                <c:pt idx="911">
                  <c:v>27200</c:v>
                </c:pt>
                <c:pt idx="912">
                  <c:v>27200</c:v>
                </c:pt>
                <c:pt idx="913">
                  <c:v>27200</c:v>
                </c:pt>
                <c:pt idx="914">
                  <c:v>27200</c:v>
                </c:pt>
                <c:pt idx="915">
                  <c:v>27200</c:v>
                </c:pt>
                <c:pt idx="916">
                  <c:v>27200</c:v>
                </c:pt>
                <c:pt idx="917">
                  <c:v>27200</c:v>
                </c:pt>
                <c:pt idx="918">
                  <c:v>27200</c:v>
                </c:pt>
                <c:pt idx="919">
                  <c:v>27200</c:v>
                </c:pt>
                <c:pt idx="920">
                  <c:v>27200</c:v>
                </c:pt>
                <c:pt idx="921">
                  <c:v>27200</c:v>
                </c:pt>
                <c:pt idx="922">
                  <c:v>27200</c:v>
                </c:pt>
                <c:pt idx="923">
                  <c:v>27200</c:v>
                </c:pt>
                <c:pt idx="924">
                  <c:v>27200</c:v>
                </c:pt>
                <c:pt idx="925">
                  <c:v>27200</c:v>
                </c:pt>
                <c:pt idx="926">
                  <c:v>27200</c:v>
                </c:pt>
                <c:pt idx="927">
                  <c:v>27200</c:v>
                </c:pt>
                <c:pt idx="928">
                  <c:v>27200</c:v>
                </c:pt>
                <c:pt idx="929">
                  <c:v>27200</c:v>
                </c:pt>
                <c:pt idx="930">
                  <c:v>27200</c:v>
                </c:pt>
                <c:pt idx="931">
                  <c:v>27200</c:v>
                </c:pt>
                <c:pt idx="932">
                  <c:v>27200</c:v>
                </c:pt>
                <c:pt idx="933">
                  <c:v>27200</c:v>
                </c:pt>
                <c:pt idx="934">
                  <c:v>27200</c:v>
                </c:pt>
                <c:pt idx="935">
                  <c:v>27200</c:v>
                </c:pt>
                <c:pt idx="936">
                  <c:v>27200</c:v>
                </c:pt>
                <c:pt idx="937">
                  <c:v>27200</c:v>
                </c:pt>
                <c:pt idx="938">
                  <c:v>27200</c:v>
                </c:pt>
                <c:pt idx="939">
                  <c:v>27200</c:v>
                </c:pt>
                <c:pt idx="940">
                  <c:v>27200</c:v>
                </c:pt>
                <c:pt idx="941">
                  <c:v>27200</c:v>
                </c:pt>
                <c:pt idx="942">
                  <c:v>27200</c:v>
                </c:pt>
                <c:pt idx="943">
                  <c:v>27200</c:v>
                </c:pt>
                <c:pt idx="944">
                  <c:v>27200</c:v>
                </c:pt>
                <c:pt idx="945">
                  <c:v>27200</c:v>
                </c:pt>
                <c:pt idx="946">
                  <c:v>27200</c:v>
                </c:pt>
                <c:pt idx="947">
                  <c:v>27200</c:v>
                </c:pt>
                <c:pt idx="948">
                  <c:v>27200</c:v>
                </c:pt>
                <c:pt idx="949">
                  <c:v>27200</c:v>
                </c:pt>
                <c:pt idx="950">
                  <c:v>27200</c:v>
                </c:pt>
                <c:pt idx="951">
                  <c:v>27200</c:v>
                </c:pt>
                <c:pt idx="952">
                  <c:v>27200</c:v>
                </c:pt>
                <c:pt idx="953">
                  <c:v>27200</c:v>
                </c:pt>
                <c:pt idx="954">
                  <c:v>27200</c:v>
                </c:pt>
                <c:pt idx="955">
                  <c:v>27200</c:v>
                </c:pt>
                <c:pt idx="956">
                  <c:v>27200</c:v>
                </c:pt>
                <c:pt idx="957">
                  <c:v>27200</c:v>
                </c:pt>
                <c:pt idx="958">
                  <c:v>27200</c:v>
                </c:pt>
                <c:pt idx="959">
                  <c:v>27200</c:v>
                </c:pt>
                <c:pt idx="960">
                  <c:v>27200</c:v>
                </c:pt>
                <c:pt idx="961">
                  <c:v>27200</c:v>
                </c:pt>
                <c:pt idx="962">
                  <c:v>27200</c:v>
                </c:pt>
                <c:pt idx="963">
                  <c:v>27200</c:v>
                </c:pt>
                <c:pt idx="964">
                  <c:v>27200</c:v>
                </c:pt>
                <c:pt idx="965">
                  <c:v>27200</c:v>
                </c:pt>
                <c:pt idx="966">
                  <c:v>27200</c:v>
                </c:pt>
                <c:pt idx="967">
                  <c:v>27200</c:v>
                </c:pt>
                <c:pt idx="968">
                  <c:v>27200</c:v>
                </c:pt>
                <c:pt idx="969">
                  <c:v>27200</c:v>
                </c:pt>
                <c:pt idx="970">
                  <c:v>27200</c:v>
                </c:pt>
                <c:pt idx="971">
                  <c:v>27200</c:v>
                </c:pt>
                <c:pt idx="972">
                  <c:v>27200</c:v>
                </c:pt>
                <c:pt idx="973">
                  <c:v>27200</c:v>
                </c:pt>
                <c:pt idx="974">
                  <c:v>27200</c:v>
                </c:pt>
                <c:pt idx="975">
                  <c:v>27200</c:v>
                </c:pt>
                <c:pt idx="976">
                  <c:v>27200</c:v>
                </c:pt>
                <c:pt idx="977">
                  <c:v>27200</c:v>
                </c:pt>
                <c:pt idx="978">
                  <c:v>27200</c:v>
                </c:pt>
                <c:pt idx="979">
                  <c:v>27200</c:v>
                </c:pt>
                <c:pt idx="980">
                  <c:v>27200</c:v>
                </c:pt>
                <c:pt idx="981">
                  <c:v>27200</c:v>
                </c:pt>
                <c:pt idx="982">
                  <c:v>27200</c:v>
                </c:pt>
                <c:pt idx="983">
                  <c:v>27200</c:v>
                </c:pt>
                <c:pt idx="984">
                  <c:v>27200</c:v>
                </c:pt>
                <c:pt idx="985">
                  <c:v>27200</c:v>
                </c:pt>
                <c:pt idx="986">
                  <c:v>27200</c:v>
                </c:pt>
                <c:pt idx="987">
                  <c:v>27200</c:v>
                </c:pt>
                <c:pt idx="988">
                  <c:v>27200</c:v>
                </c:pt>
                <c:pt idx="989">
                  <c:v>27200</c:v>
                </c:pt>
                <c:pt idx="990">
                  <c:v>27200</c:v>
                </c:pt>
                <c:pt idx="991">
                  <c:v>27200</c:v>
                </c:pt>
                <c:pt idx="992">
                  <c:v>27200</c:v>
                </c:pt>
                <c:pt idx="993">
                  <c:v>27200</c:v>
                </c:pt>
                <c:pt idx="994">
                  <c:v>27200</c:v>
                </c:pt>
                <c:pt idx="995">
                  <c:v>27200</c:v>
                </c:pt>
                <c:pt idx="996">
                  <c:v>27200</c:v>
                </c:pt>
                <c:pt idx="997">
                  <c:v>27200</c:v>
                </c:pt>
                <c:pt idx="998">
                  <c:v>27200</c:v>
                </c:pt>
                <c:pt idx="999">
                  <c:v>27200</c:v>
                </c:pt>
                <c:pt idx="1000">
                  <c:v>27200</c:v>
                </c:pt>
                <c:pt idx="1001">
                  <c:v>27200</c:v>
                </c:pt>
                <c:pt idx="1002">
                  <c:v>27200</c:v>
                </c:pt>
                <c:pt idx="1003">
                  <c:v>27200</c:v>
                </c:pt>
                <c:pt idx="1004">
                  <c:v>27200</c:v>
                </c:pt>
                <c:pt idx="1005">
                  <c:v>27200</c:v>
                </c:pt>
                <c:pt idx="1006">
                  <c:v>27200</c:v>
                </c:pt>
                <c:pt idx="1007">
                  <c:v>27200</c:v>
                </c:pt>
                <c:pt idx="1008">
                  <c:v>27200</c:v>
                </c:pt>
                <c:pt idx="1009">
                  <c:v>27200</c:v>
                </c:pt>
                <c:pt idx="1010">
                  <c:v>27200</c:v>
                </c:pt>
                <c:pt idx="1011">
                  <c:v>27200</c:v>
                </c:pt>
                <c:pt idx="1012">
                  <c:v>27200</c:v>
                </c:pt>
                <c:pt idx="1013">
                  <c:v>27200</c:v>
                </c:pt>
                <c:pt idx="1014">
                  <c:v>27200</c:v>
                </c:pt>
                <c:pt idx="1015">
                  <c:v>27200</c:v>
                </c:pt>
                <c:pt idx="1016">
                  <c:v>27200</c:v>
                </c:pt>
                <c:pt idx="1017">
                  <c:v>27200</c:v>
                </c:pt>
                <c:pt idx="1018">
                  <c:v>27200</c:v>
                </c:pt>
                <c:pt idx="1019">
                  <c:v>27200</c:v>
                </c:pt>
                <c:pt idx="1020">
                  <c:v>27200</c:v>
                </c:pt>
                <c:pt idx="1021">
                  <c:v>27200</c:v>
                </c:pt>
                <c:pt idx="1022">
                  <c:v>27200</c:v>
                </c:pt>
                <c:pt idx="1023">
                  <c:v>27200</c:v>
                </c:pt>
                <c:pt idx="1024">
                  <c:v>27200</c:v>
                </c:pt>
                <c:pt idx="1025">
                  <c:v>27200</c:v>
                </c:pt>
                <c:pt idx="1026">
                  <c:v>27200</c:v>
                </c:pt>
                <c:pt idx="1027">
                  <c:v>27200</c:v>
                </c:pt>
                <c:pt idx="1028">
                  <c:v>27200</c:v>
                </c:pt>
                <c:pt idx="1029">
                  <c:v>27200</c:v>
                </c:pt>
                <c:pt idx="1030">
                  <c:v>27200</c:v>
                </c:pt>
                <c:pt idx="1031">
                  <c:v>27200</c:v>
                </c:pt>
                <c:pt idx="1032">
                  <c:v>27200</c:v>
                </c:pt>
                <c:pt idx="1033">
                  <c:v>27200</c:v>
                </c:pt>
                <c:pt idx="1034">
                  <c:v>27200</c:v>
                </c:pt>
                <c:pt idx="1035">
                  <c:v>27200</c:v>
                </c:pt>
                <c:pt idx="1036">
                  <c:v>27200</c:v>
                </c:pt>
                <c:pt idx="1037">
                  <c:v>27200</c:v>
                </c:pt>
                <c:pt idx="1038">
                  <c:v>27200</c:v>
                </c:pt>
                <c:pt idx="1039">
                  <c:v>27200</c:v>
                </c:pt>
                <c:pt idx="1040">
                  <c:v>27200</c:v>
                </c:pt>
                <c:pt idx="1041">
                  <c:v>27200</c:v>
                </c:pt>
                <c:pt idx="1042">
                  <c:v>27200</c:v>
                </c:pt>
                <c:pt idx="1043">
                  <c:v>27200</c:v>
                </c:pt>
                <c:pt idx="1044">
                  <c:v>27200</c:v>
                </c:pt>
                <c:pt idx="1045">
                  <c:v>27200</c:v>
                </c:pt>
                <c:pt idx="1046">
                  <c:v>27200</c:v>
                </c:pt>
                <c:pt idx="1047">
                  <c:v>27200</c:v>
                </c:pt>
                <c:pt idx="1048">
                  <c:v>27200</c:v>
                </c:pt>
                <c:pt idx="1049">
                  <c:v>27200</c:v>
                </c:pt>
                <c:pt idx="1050">
                  <c:v>27200</c:v>
                </c:pt>
                <c:pt idx="1051">
                  <c:v>27200</c:v>
                </c:pt>
                <c:pt idx="1052">
                  <c:v>27200</c:v>
                </c:pt>
                <c:pt idx="1053">
                  <c:v>27200</c:v>
                </c:pt>
                <c:pt idx="1054">
                  <c:v>27200</c:v>
                </c:pt>
                <c:pt idx="1055">
                  <c:v>27200</c:v>
                </c:pt>
                <c:pt idx="1056">
                  <c:v>27200</c:v>
                </c:pt>
                <c:pt idx="1057">
                  <c:v>27200</c:v>
                </c:pt>
                <c:pt idx="1058">
                  <c:v>27200</c:v>
                </c:pt>
                <c:pt idx="1059">
                  <c:v>27200</c:v>
                </c:pt>
                <c:pt idx="1060">
                  <c:v>27200</c:v>
                </c:pt>
                <c:pt idx="1061">
                  <c:v>25100</c:v>
                </c:pt>
                <c:pt idx="1062">
                  <c:v>25100</c:v>
                </c:pt>
                <c:pt idx="1063">
                  <c:v>25100</c:v>
                </c:pt>
                <c:pt idx="1064">
                  <c:v>25100</c:v>
                </c:pt>
                <c:pt idx="1065">
                  <c:v>25100</c:v>
                </c:pt>
                <c:pt idx="1066">
                  <c:v>25100</c:v>
                </c:pt>
                <c:pt idx="1067">
                  <c:v>25100</c:v>
                </c:pt>
                <c:pt idx="1068">
                  <c:v>25100</c:v>
                </c:pt>
                <c:pt idx="1069">
                  <c:v>25100</c:v>
                </c:pt>
                <c:pt idx="1070">
                  <c:v>25100</c:v>
                </c:pt>
                <c:pt idx="1071">
                  <c:v>25100</c:v>
                </c:pt>
                <c:pt idx="1072">
                  <c:v>25100</c:v>
                </c:pt>
                <c:pt idx="1073">
                  <c:v>25100</c:v>
                </c:pt>
                <c:pt idx="1074">
                  <c:v>25100</c:v>
                </c:pt>
                <c:pt idx="1075">
                  <c:v>25100</c:v>
                </c:pt>
                <c:pt idx="1076">
                  <c:v>25100</c:v>
                </c:pt>
                <c:pt idx="1077">
                  <c:v>25100</c:v>
                </c:pt>
                <c:pt idx="1078">
                  <c:v>25100</c:v>
                </c:pt>
                <c:pt idx="1079">
                  <c:v>25100</c:v>
                </c:pt>
                <c:pt idx="1080">
                  <c:v>25100</c:v>
                </c:pt>
                <c:pt idx="1081">
                  <c:v>25100</c:v>
                </c:pt>
                <c:pt idx="1082">
                  <c:v>25100</c:v>
                </c:pt>
                <c:pt idx="1083">
                  <c:v>25100</c:v>
                </c:pt>
                <c:pt idx="1084">
                  <c:v>25100</c:v>
                </c:pt>
                <c:pt idx="1085">
                  <c:v>25100</c:v>
                </c:pt>
                <c:pt idx="1086">
                  <c:v>25100</c:v>
                </c:pt>
                <c:pt idx="1087">
                  <c:v>25100</c:v>
                </c:pt>
                <c:pt idx="1088">
                  <c:v>25100</c:v>
                </c:pt>
                <c:pt idx="1089">
                  <c:v>25100</c:v>
                </c:pt>
                <c:pt idx="1090">
                  <c:v>25100</c:v>
                </c:pt>
                <c:pt idx="1091">
                  <c:v>25100</c:v>
                </c:pt>
                <c:pt idx="1092">
                  <c:v>25100</c:v>
                </c:pt>
                <c:pt idx="1093">
                  <c:v>25100</c:v>
                </c:pt>
                <c:pt idx="1094">
                  <c:v>25100</c:v>
                </c:pt>
                <c:pt idx="1095">
                  <c:v>25100</c:v>
                </c:pt>
                <c:pt idx="1096">
                  <c:v>25100</c:v>
                </c:pt>
                <c:pt idx="1097">
                  <c:v>25100</c:v>
                </c:pt>
                <c:pt idx="1098">
                  <c:v>25100</c:v>
                </c:pt>
                <c:pt idx="1099">
                  <c:v>25100</c:v>
                </c:pt>
                <c:pt idx="1100">
                  <c:v>25100</c:v>
                </c:pt>
                <c:pt idx="1101">
                  <c:v>23000</c:v>
                </c:pt>
                <c:pt idx="1102">
                  <c:v>23000</c:v>
                </c:pt>
                <c:pt idx="1103">
                  <c:v>23000</c:v>
                </c:pt>
                <c:pt idx="1104">
                  <c:v>23000</c:v>
                </c:pt>
                <c:pt idx="1105">
                  <c:v>23000</c:v>
                </c:pt>
                <c:pt idx="1106">
                  <c:v>23000</c:v>
                </c:pt>
                <c:pt idx="1107">
                  <c:v>23000</c:v>
                </c:pt>
                <c:pt idx="1108">
                  <c:v>23000</c:v>
                </c:pt>
                <c:pt idx="1109">
                  <c:v>23000</c:v>
                </c:pt>
                <c:pt idx="1110">
                  <c:v>23000</c:v>
                </c:pt>
                <c:pt idx="1111">
                  <c:v>23000</c:v>
                </c:pt>
                <c:pt idx="1112">
                  <c:v>23000</c:v>
                </c:pt>
                <c:pt idx="1113">
                  <c:v>23000</c:v>
                </c:pt>
                <c:pt idx="1114">
                  <c:v>23000</c:v>
                </c:pt>
                <c:pt idx="1115">
                  <c:v>23000</c:v>
                </c:pt>
                <c:pt idx="1116">
                  <c:v>23000</c:v>
                </c:pt>
                <c:pt idx="1117">
                  <c:v>23000</c:v>
                </c:pt>
                <c:pt idx="1118">
                  <c:v>23000</c:v>
                </c:pt>
                <c:pt idx="1119">
                  <c:v>23000</c:v>
                </c:pt>
                <c:pt idx="1120">
                  <c:v>23000</c:v>
                </c:pt>
                <c:pt idx="1121">
                  <c:v>23000</c:v>
                </c:pt>
                <c:pt idx="1122">
                  <c:v>23000</c:v>
                </c:pt>
                <c:pt idx="1123">
                  <c:v>23000</c:v>
                </c:pt>
                <c:pt idx="1124">
                  <c:v>23000</c:v>
                </c:pt>
                <c:pt idx="1125">
                  <c:v>23000</c:v>
                </c:pt>
                <c:pt idx="1126">
                  <c:v>23000</c:v>
                </c:pt>
                <c:pt idx="1127">
                  <c:v>23000</c:v>
                </c:pt>
                <c:pt idx="1128">
                  <c:v>23000</c:v>
                </c:pt>
                <c:pt idx="1129">
                  <c:v>23000</c:v>
                </c:pt>
                <c:pt idx="1130">
                  <c:v>23000</c:v>
                </c:pt>
                <c:pt idx="1131">
                  <c:v>23000</c:v>
                </c:pt>
                <c:pt idx="1132">
                  <c:v>23000</c:v>
                </c:pt>
                <c:pt idx="1133">
                  <c:v>23000</c:v>
                </c:pt>
                <c:pt idx="1134">
                  <c:v>23000</c:v>
                </c:pt>
                <c:pt idx="1135">
                  <c:v>23000</c:v>
                </c:pt>
                <c:pt idx="1136">
                  <c:v>23000</c:v>
                </c:pt>
                <c:pt idx="1137">
                  <c:v>23000</c:v>
                </c:pt>
                <c:pt idx="1138">
                  <c:v>23000</c:v>
                </c:pt>
                <c:pt idx="1139">
                  <c:v>23000</c:v>
                </c:pt>
                <c:pt idx="1140">
                  <c:v>23000</c:v>
                </c:pt>
                <c:pt idx="1141">
                  <c:v>23000</c:v>
                </c:pt>
                <c:pt idx="1142">
                  <c:v>23000</c:v>
                </c:pt>
                <c:pt idx="1143">
                  <c:v>23000</c:v>
                </c:pt>
                <c:pt idx="1144">
                  <c:v>23000</c:v>
                </c:pt>
                <c:pt idx="1145">
                  <c:v>23000</c:v>
                </c:pt>
                <c:pt idx="1146">
                  <c:v>23000</c:v>
                </c:pt>
                <c:pt idx="1147">
                  <c:v>23000</c:v>
                </c:pt>
                <c:pt idx="1148">
                  <c:v>23000</c:v>
                </c:pt>
                <c:pt idx="1149">
                  <c:v>23000</c:v>
                </c:pt>
                <c:pt idx="1150">
                  <c:v>23000</c:v>
                </c:pt>
                <c:pt idx="1151">
                  <c:v>23000</c:v>
                </c:pt>
                <c:pt idx="1152">
                  <c:v>23000</c:v>
                </c:pt>
                <c:pt idx="1153">
                  <c:v>23000</c:v>
                </c:pt>
                <c:pt idx="1154">
                  <c:v>23000</c:v>
                </c:pt>
                <c:pt idx="1155">
                  <c:v>23000</c:v>
                </c:pt>
                <c:pt idx="1156">
                  <c:v>23000</c:v>
                </c:pt>
                <c:pt idx="1157">
                  <c:v>23000</c:v>
                </c:pt>
                <c:pt idx="1158">
                  <c:v>23000</c:v>
                </c:pt>
                <c:pt idx="1159">
                  <c:v>23000</c:v>
                </c:pt>
                <c:pt idx="1160">
                  <c:v>23000</c:v>
                </c:pt>
                <c:pt idx="1161">
                  <c:v>23000</c:v>
                </c:pt>
                <c:pt idx="1162">
                  <c:v>23000</c:v>
                </c:pt>
                <c:pt idx="1163">
                  <c:v>23000</c:v>
                </c:pt>
                <c:pt idx="1164">
                  <c:v>23000</c:v>
                </c:pt>
                <c:pt idx="1165">
                  <c:v>23000</c:v>
                </c:pt>
                <c:pt idx="1166">
                  <c:v>23000</c:v>
                </c:pt>
                <c:pt idx="1167">
                  <c:v>23000</c:v>
                </c:pt>
                <c:pt idx="1168">
                  <c:v>23000</c:v>
                </c:pt>
                <c:pt idx="1169">
                  <c:v>23000</c:v>
                </c:pt>
                <c:pt idx="1170">
                  <c:v>23000</c:v>
                </c:pt>
                <c:pt idx="1171">
                  <c:v>23000</c:v>
                </c:pt>
                <c:pt idx="1172">
                  <c:v>23000</c:v>
                </c:pt>
                <c:pt idx="1173">
                  <c:v>23000</c:v>
                </c:pt>
                <c:pt idx="1174">
                  <c:v>23000</c:v>
                </c:pt>
                <c:pt idx="1175">
                  <c:v>23000</c:v>
                </c:pt>
                <c:pt idx="1176">
                  <c:v>23000</c:v>
                </c:pt>
                <c:pt idx="1177">
                  <c:v>23000</c:v>
                </c:pt>
                <c:pt idx="1178">
                  <c:v>23000</c:v>
                </c:pt>
                <c:pt idx="1179">
                  <c:v>23000</c:v>
                </c:pt>
                <c:pt idx="1180">
                  <c:v>23000</c:v>
                </c:pt>
                <c:pt idx="1181">
                  <c:v>23000</c:v>
                </c:pt>
                <c:pt idx="1182">
                  <c:v>23000</c:v>
                </c:pt>
                <c:pt idx="1183">
                  <c:v>23000</c:v>
                </c:pt>
                <c:pt idx="1184">
                  <c:v>23000</c:v>
                </c:pt>
                <c:pt idx="1185">
                  <c:v>23000</c:v>
                </c:pt>
                <c:pt idx="1186">
                  <c:v>23000</c:v>
                </c:pt>
                <c:pt idx="1187">
                  <c:v>23000</c:v>
                </c:pt>
                <c:pt idx="1188">
                  <c:v>23000</c:v>
                </c:pt>
                <c:pt idx="1189">
                  <c:v>23000</c:v>
                </c:pt>
                <c:pt idx="1190">
                  <c:v>23000</c:v>
                </c:pt>
                <c:pt idx="1191">
                  <c:v>23000</c:v>
                </c:pt>
                <c:pt idx="1192">
                  <c:v>23000</c:v>
                </c:pt>
                <c:pt idx="1193">
                  <c:v>23000</c:v>
                </c:pt>
                <c:pt idx="1194">
                  <c:v>23000</c:v>
                </c:pt>
                <c:pt idx="1195">
                  <c:v>23000</c:v>
                </c:pt>
                <c:pt idx="1196">
                  <c:v>23000</c:v>
                </c:pt>
                <c:pt idx="1197">
                  <c:v>23000</c:v>
                </c:pt>
                <c:pt idx="1198">
                  <c:v>23000</c:v>
                </c:pt>
                <c:pt idx="1199">
                  <c:v>23000</c:v>
                </c:pt>
                <c:pt idx="1200">
                  <c:v>23000</c:v>
                </c:pt>
                <c:pt idx="1201">
                  <c:v>23000</c:v>
                </c:pt>
                <c:pt idx="1202">
                  <c:v>23000</c:v>
                </c:pt>
                <c:pt idx="1203">
                  <c:v>23000</c:v>
                </c:pt>
                <c:pt idx="1204">
                  <c:v>23000</c:v>
                </c:pt>
                <c:pt idx="1205">
                  <c:v>23000</c:v>
                </c:pt>
                <c:pt idx="1206">
                  <c:v>23000</c:v>
                </c:pt>
                <c:pt idx="1207">
                  <c:v>23000</c:v>
                </c:pt>
                <c:pt idx="1208">
                  <c:v>23000</c:v>
                </c:pt>
                <c:pt idx="1209">
                  <c:v>23000</c:v>
                </c:pt>
                <c:pt idx="1210">
                  <c:v>23000</c:v>
                </c:pt>
                <c:pt idx="1211">
                  <c:v>23000</c:v>
                </c:pt>
                <c:pt idx="1212">
                  <c:v>23000</c:v>
                </c:pt>
                <c:pt idx="1213">
                  <c:v>23000</c:v>
                </c:pt>
                <c:pt idx="1214">
                  <c:v>23000</c:v>
                </c:pt>
                <c:pt idx="1215">
                  <c:v>23000</c:v>
                </c:pt>
                <c:pt idx="1216">
                  <c:v>23000</c:v>
                </c:pt>
                <c:pt idx="1217">
                  <c:v>23000</c:v>
                </c:pt>
                <c:pt idx="1218">
                  <c:v>23000</c:v>
                </c:pt>
                <c:pt idx="1219">
                  <c:v>23000</c:v>
                </c:pt>
                <c:pt idx="1220">
                  <c:v>23000</c:v>
                </c:pt>
                <c:pt idx="1221">
                  <c:v>23000</c:v>
                </c:pt>
                <c:pt idx="1222">
                  <c:v>23000</c:v>
                </c:pt>
                <c:pt idx="1223">
                  <c:v>23000</c:v>
                </c:pt>
                <c:pt idx="1224">
                  <c:v>23000</c:v>
                </c:pt>
                <c:pt idx="1225">
                  <c:v>23000</c:v>
                </c:pt>
                <c:pt idx="1226">
                  <c:v>23000</c:v>
                </c:pt>
                <c:pt idx="1227">
                  <c:v>23000</c:v>
                </c:pt>
                <c:pt idx="1228">
                  <c:v>23000</c:v>
                </c:pt>
                <c:pt idx="1229">
                  <c:v>23000</c:v>
                </c:pt>
                <c:pt idx="1230">
                  <c:v>23000</c:v>
                </c:pt>
                <c:pt idx="1231">
                  <c:v>23000</c:v>
                </c:pt>
                <c:pt idx="1232">
                  <c:v>23000</c:v>
                </c:pt>
                <c:pt idx="1233">
                  <c:v>23000</c:v>
                </c:pt>
                <c:pt idx="1234">
                  <c:v>23000</c:v>
                </c:pt>
                <c:pt idx="1235">
                  <c:v>25000</c:v>
                </c:pt>
                <c:pt idx="1236">
                  <c:v>25000</c:v>
                </c:pt>
                <c:pt idx="1237">
                  <c:v>25000</c:v>
                </c:pt>
                <c:pt idx="1238">
                  <c:v>25000</c:v>
                </c:pt>
                <c:pt idx="1239">
                  <c:v>25000</c:v>
                </c:pt>
                <c:pt idx="1240">
                  <c:v>25000</c:v>
                </c:pt>
                <c:pt idx="1241">
                  <c:v>25000</c:v>
                </c:pt>
                <c:pt idx="1242">
                  <c:v>25000</c:v>
                </c:pt>
                <c:pt idx="1243">
                  <c:v>25000</c:v>
                </c:pt>
                <c:pt idx="1244">
                  <c:v>25000</c:v>
                </c:pt>
                <c:pt idx="1245">
                  <c:v>25000</c:v>
                </c:pt>
                <c:pt idx="1246">
                  <c:v>25000</c:v>
                </c:pt>
                <c:pt idx="1247">
                  <c:v>25000</c:v>
                </c:pt>
                <c:pt idx="1248">
                  <c:v>25000</c:v>
                </c:pt>
                <c:pt idx="1249">
                  <c:v>25000</c:v>
                </c:pt>
                <c:pt idx="1250">
                  <c:v>25000</c:v>
                </c:pt>
                <c:pt idx="1251">
                  <c:v>25000</c:v>
                </c:pt>
                <c:pt idx="1252">
                  <c:v>25000</c:v>
                </c:pt>
                <c:pt idx="1253">
                  <c:v>25000</c:v>
                </c:pt>
                <c:pt idx="1254">
                  <c:v>25000</c:v>
                </c:pt>
                <c:pt idx="1255">
                  <c:v>25666.667000000001</c:v>
                </c:pt>
                <c:pt idx="1256">
                  <c:v>25666.667000000001</c:v>
                </c:pt>
                <c:pt idx="1257">
                  <c:v>25666.667000000001</c:v>
                </c:pt>
                <c:pt idx="1258">
                  <c:v>23000</c:v>
                </c:pt>
                <c:pt idx="1259">
                  <c:v>23000</c:v>
                </c:pt>
                <c:pt idx="1260">
                  <c:v>23000</c:v>
                </c:pt>
                <c:pt idx="1261">
                  <c:v>23000</c:v>
                </c:pt>
                <c:pt idx="1262">
                  <c:v>23000</c:v>
                </c:pt>
                <c:pt idx="1263">
                  <c:v>23000</c:v>
                </c:pt>
                <c:pt idx="1264">
                  <c:v>23000</c:v>
                </c:pt>
                <c:pt idx="1265">
                  <c:v>23000</c:v>
                </c:pt>
                <c:pt idx="1266">
                  <c:v>23000</c:v>
                </c:pt>
                <c:pt idx="1267">
                  <c:v>23000</c:v>
                </c:pt>
                <c:pt idx="1268">
                  <c:v>23000</c:v>
                </c:pt>
                <c:pt idx="1269">
                  <c:v>23000</c:v>
                </c:pt>
                <c:pt idx="1270">
                  <c:v>23000</c:v>
                </c:pt>
                <c:pt idx="1271">
                  <c:v>23000</c:v>
                </c:pt>
                <c:pt idx="1272">
                  <c:v>23000</c:v>
                </c:pt>
                <c:pt idx="1273">
                  <c:v>23000</c:v>
                </c:pt>
                <c:pt idx="1274">
                  <c:v>23000</c:v>
                </c:pt>
                <c:pt idx="1275">
                  <c:v>23000</c:v>
                </c:pt>
                <c:pt idx="1276">
                  <c:v>23000</c:v>
                </c:pt>
                <c:pt idx="1277">
                  <c:v>23000</c:v>
                </c:pt>
                <c:pt idx="1278">
                  <c:v>23000</c:v>
                </c:pt>
                <c:pt idx="1279">
                  <c:v>23000</c:v>
                </c:pt>
                <c:pt idx="1280">
                  <c:v>23000</c:v>
                </c:pt>
                <c:pt idx="1281">
                  <c:v>23000</c:v>
                </c:pt>
                <c:pt idx="1282">
                  <c:v>23000</c:v>
                </c:pt>
                <c:pt idx="1283">
                  <c:v>23000</c:v>
                </c:pt>
                <c:pt idx="1284">
                  <c:v>23000</c:v>
                </c:pt>
                <c:pt idx="1285">
                  <c:v>23000</c:v>
                </c:pt>
                <c:pt idx="1286">
                  <c:v>23000</c:v>
                </c:pt>
                <c:pt idx="1287">
                  <c:v>23000</c:v>
                </c:pt>
                <c:pt idx="1288">
                  <c:v>23000</c:v>
                </c:pt>
                <c:pt idx="1289">
                  <c:v>23000</c:v>
                </c:pt>
                <c:pt idx="1290">
                  <c:v>23000</c:v>
                </c:pt>
                <c:pt idx="1291">
                  <c:v>23000</c:v>
                </c:pt>
                <c:pt idx="1292">
                  <c:v>23000</c:v>
                </c:pt>
                <c:pt idx="1293">
                  <c:v>23000</c:v>
                </c:pt>
                <c:pt idx="1294">
                  <c:v>23000</c:v>
                </c:pt>
                <c:pt idx="1295">
                  <c:v>23000</c:v>
                </c:pt>
                <c:pt idx="1296">
                  <c:v>23000</c:v>
                </c:pt>
                <c:pt idx="1297">
                  <c:v>23000</c:v>
                </c:pt>
                <c:pt idx="1298">
                  <c:v>23000</c:v>
                </c:pt>
                <c:pt idx="1299">
                  <c:v>23000</c:v>
                </c:pt>
                <c:pt idx="1300">
                  <c:v>23000</c:v>
                </c:pt>
                <c:pt idx="1301">
                  <c:v>23000</c:v>
                </c:pt>
                <c:pt idx="1302">
                  <c:v>23000</c:v>
                </c:pt>
                <c:pt idx="1303">
                  <c:v>23000</c:v>
                </c:pt>
                <c:pt idx="1304">
                  <c:v>23000</c:v>
                </c:pt>
                <c:pt idx="1305">
                  <c:v>23000</c:v>
                </c:pt>
                <c:pt idx="1306">
                  <c:v>23000</c:v>
                </c:pt>
                <c:pt idx="1307">
                  <c:v>23000</c:v>
                </c:pt>
                <c:pt idx="1308">
                  <c:v>23000</c:v>
                </c:pt>
                <c:pt idx="1309">
                  <c:v>23000</c:v>
                </c:pt>
                <c:pt idx="1310">
                  <c:v>23000</c:v>
                </c:pt>
                <c:pt idx="1311">
                  <c:v>23000</c:v>
                </c:pt>
                <c:pt idx="1312">
                  <c:v>23000</c:v>
                </c:pt>
                <c:pt idx="1313">
                  <c:v>23000</c:v>
                </c:pt>
                <c:pt idx="1314">
                  <c:v>23000</c:v>
                </c:pt>
                <c:pt idx="1315">
                  <c:v>23000</c:v>
                </c:pt>
                <c:pt idx="1316">
                  <c:v>23000</c:v>
                </c:pt>
                <c:pt idx="1317">
                  <c:v>23000</c:v>
                </c:pt>
                <c:pt idx="1318">
                  <c:v>23000</c:v>
                </c:pt>
                <c:pt idx="1319">
                  <c:v>23000</c:v>
                </c:pt>
                <c:pt idx="1320">
                  <c:v>23000</c:v>
                </c:pt>
                <c:pt idx="1321">
                  <c:v>23000</c:v>
                </c:pt>
                <c:pt idx="1322">
                  <c:v>23000</c:v>
                </c:pt>
                <c:pt idx="1323">
                  <c:v>23000</c:v>
                </c:pt>
                <c:pt idx="1324">
                  <c:v>23000</c:v>
                </c:pt>
                <c:pt idx="1325">
                  <c:v>23000</c:v>
                </c:pt>
                <c:pt idx="1326">
                  <c:v>23000</c:v>
                </c:pt>
                <c:pt idx="1327">
                  <c:v>23000</c:v>
                </c:pt>
                <c:pt idx="1328">
                  <c:v>23000</c:v>
                </c:pt>
                <c:pt idx="1329">
                  <c:v>23000</c:v>
                </c:pt>
                <c:pt idx="1330">
                  <c:v>23000</c:v>
                </c:pt>
                <c:pt idx="1331">
                  <c:v>23000</c:v>
                </c:pt>
                <c:pt idx="1332">
                  <c:v>23000</c:v>
                </c:pt>
                <c:pt idx="1333">
                  <c:v>23000</c:v>
                </c:pt>
                <c:pt idx="1334">
                  <c:v>23000</c:v>
                </c:pt>
                <c:pt idx="1335">
                  <c:v>23000</c:v>
                </c:pt>
                <c:pt idx="1336">
                  <c:v>23000</c:v>
                </c:pt>
                <c:pt idx="1337">
                  <c:v>23000</c:v>
                </c:pt>
                <c:pt idx="1338">
                  <c:v>23000</c:v>
                </c:pt>
                <c:pt idx="1339">
                  <c:v>23000</c:v>
                </c:pt>
                <c:pt idx="1340">
                  <c:v>23000</c:v>
                </c:pt>
                <c:pt idx="1341">
                  <c:v>23000</c:v>
                </c:pt>
                <c:pt idx="1342">
                  <c:v>23000</c:v>
                </c:pt>
                <c:pt idx="1343">
                  <c:v>23000</c:v>
                </c:pt>
                <c:pt idx="1344">
                  <c:v>23000</c:v>
                </c:pt>
                <c:pt idx="1345">
                  <c:v>23000</c:v>
                </c:pt>
                <c:pt idx="1346">
                  <c:v>23000</c:v>
                </c:pt>
                <c:pt idx="1347">
                  <c:v>23000</c:v>
                </c:pt>
                <c:pt idx="1348">
                  <c:v>23000</c:v>
                </c:pt>
                <c:pt idx="1349">
                  <c:v>23000</c:v>
                </c:pt>
                <c:pt idx="1350">
                  <c:v>23000</c:v>
                </c:pt>
                <c:pt idx="1351">
                  <c:v>23000</c:v>
                </c:pt>
                <c:pt idx="1352">
                  <c:v>23000</c:v>
                </c:pt>
                <c:pt idx="1353">
                  <c:v>23000</c:v>
                </c:pt>
                <c:pt idx="1354">
                  <c:v>23000</c:v>
                </c:pt>
                <c:pt idx="1355">
                  <c:v>23000</c:v>
                </c:pt>
                <c:pt idx="1356">
                  <c:v>23000</c:v>
                </c:pt>
                <c:pt idx="1357">
                  <c:v>23000</c:v>
                </c:pt>
                <c:pt idx="1358">
                  <c:v>23000</c:v>
                </c:pt>
                <c:pt idx="1359">
                  <c:v>23000</c:v>
                </c:pt>
                <c:pt idx="1360">
                  <c:v>23000</c:v>
                </c:pt>
                <c:pt idx="1361">
                  <c:v>23000</c:v>
                </c:pt>
                <c:pt idx="1362">
                  <c:v>23000</c:v>
                </c:pt>
                <c:pt idx="1363">
                  <c:v>23000</c:v>
                </c:pt>
                <c:pt idx="1364">
                  <c:v>23000</c:v>
                </c:pt>
                <c:pt idx="1365">
                  <c:v>23000</c:v>
                </c:pt>
                <c:pt idx="1366">
                  <c:v>23000</c:v>
                </c:pt>
                <c:pt idx="1367">
                  <c:v>23000</c:v>
                </c:pt>
                <c:pt idx="1368">
                  <c:v>23000</c:v>
                </c:pt>
                <c:pt idx="1369">
                  <c:v>23000</c:v>
                </c:pt>
                <c:pt idx="1370">
                  <c:v>23000</c:v>
                </c:pt>
                <c:pt idx="1371">
                  <c:v>23000</c:v>
                </c:pt>
                <c:pt idx="1372">
                  <c:v>23000</c:v>
                </c:pt>
                <c:pt idx="1373">
                  <c:v>23000</c:v>
                </c:pt>
                <c:pt idx="1374">
                  <c:v>23000</c:v>
                </c:pt>
                <c:pt idx="1375">
                  <c:v>23000</c:v>
                </c:pt>
                <c:pt idx="1376">
                  <c:v>23000</c:v>
                </c:pt>
                <c:pt idx="1377">
                  <c:v>23000</c:v>
                </c:pt>
                <c:pt idx="1378">
                  <c:v>23000</c:v>
                </c:pt>
                <c:pt idx="1379">
                  <c:v>23000</c:v>
                </c:pt>
                <c:pt idx="1380">
                  <c:v>23000</c:v>
                </c:pt>
                <c:pt idx="1381">
                  <c:v>23000</c:v>
                </c:pt>
                <c:pt idx="1382">
                  <c:v>23000</c:v>
                </c:pt>
                <c:pt idx="1383">
                  <c:v>23000</c:v>
                </c:pt>
                <c:pt idx="1384">
                  <c:v>23000</c:v>
                </c:pt>
                <c:pt idx="1385">
                  <c:v>23000</c:v>
                </c:pt>
                <c:pt idx="1386">
                  <c:v>23000</c:v>
                </c:pt>
                <c:pt idx="1387">
                  <c:v>23000</c:v>
                </c:pt>
                <c:pt idx="1388">
                  <c:v>23000</c:v>
                </c:pt>
                <c:pt idx="1389">
                  <c:v>23000</c:v>
                </c:pt>
                <c:pt idx="1390">
                  <c:v>23000</c:v>
                </c:pt>
                <c:pt idx="1391">
                  <c:v>23000</c:v>
                </c:pt>
                <c:pt idx="1392">
                  <c:v>23000</c:v>
                </c:pt>
                <c:pt idx="1393">
                  <c:v>23000</c:v>
                </c:pt>
                <c:pt idx="1394">
                  <c:v>23000</c:v>
                </c:pt>
                <c:pt idx="1395">
                  <c:v>23000</c:v>
                </c:pt>
                <c:pt idx="1396">
                  <c:v>23000</c:v>
                </c:pt>
                <c:pt idx="1397">
                  <c:v>23000</c:v>
                </c:pt>
                <c:pt idx="1398">
                  <c:v>23000</c:v>
                </c:pt>
                <c:pt idx="1399">
                  <c:v>23000</c:v>
                </c:pt>
                <c:pt idx="1400">
                  <c:v>23000</c:v>
                </c:pt>
                <c:pt idx="1401">
                  <c:v>23000</c:v>
                </c:pt>
                <c:pt idx="1402">
                  <c:v>23000</c:v>
                </c:pt>
                <c:pt idx="1403">
                  <c:v>23000</c:v>
                </c:pt>
                <c:pt idx="1404">
                  <c:v>23000</c:v>
                </c:pt>
                <c:pt idx="1405">
                  <c:v>23000</c:v>
                </c:pt>
                <c:pt idx="1406">
                  <c:v>23000</c:v>
                </c:pt>
                <c:pt idx="1407">
                  <c:v>23000</c:v>
                </c:pt>
                <c:pt idx="1408">
                  <c:v>23000</c:v>
                </c:pt>
                <c:pt idx="1409">
                  <c:v>23000</c:v>
                </c:pt>
                <c:pt idx="1410">
                  <c:v>23000</c:v>
                </c:pt>
                <c:pt idx="1411">
                  <c:v>23000</c:v>
                </c:pt>
                <c:pt idx="1412">
                  <c:v>23000</c:v>
                </c:pt>
                <c:pt idx="1413">
                  <c:v>23000</c:v>
                </c:pt>
                <c:pt idx="1414">
                  <c:v>23000</c:v>
                </c:pt>
                <c:pt idx="1415">
                  <c:v>23000</c:v>
                </c:pt>
                <c:pt idx="1416">
                  <c:v>23000</c:v>
                </c:pt>
                <c:pt idx="1417">
                  <c:v>23000</c:v>
                </c:pt>
                <c:pt idx="1418">
                  <c:v>23000</c:v>
                </c:pt>
                <c:pt idx="1419">
                  <c:v>23000</c:v>
                </c:pt>
                <c:pt idx="1420">
                  <c:v>23000</c:v>
                </c:pt>
                <c:pt idx="1421">
                  <c:v>23000</c:v>
                </c:pt>
                <c:pt idx="1422">
                  <c:v>23000</c:v>
                </c:pt>
                <c:pt idx="1423">
                  <c:v>23000</c:v>
                </c:pt>
                <c:pt idx="1424">
                  <c:v>23000</c:v>
                </c:pt>
                <c:pt idx="1425">
                  <c:v>23000</c:v>
                </c:pt>
                <c:pt idx="1426">
                  <c:v>23000</c:v>
                </c:pt>
                <c:pt idx="1427">
                  <c:v>23000</c:v>
                </c:pt>
                <c:pt idx="1428">
                  <c:v>23000</c:v>
                </c:pt>
                <c:pt idx="1429">
                  <c:v>23000</c:v>
                </c:pt>
                <c:pt idx="1430">
                  <c:v>23000</c:v>
                </c:pt>
                <c:pt idx="1431">
                  <c:v>23000</c:v>
                </c:pt>
                <c:pt idx="1432">
                  <c:v>23000</c:v>
                </c:pt>
                <c:pt idx="1433">
                  <c:v>23000</c:v>
                </c:pt>
                <c:pt idx="1434">
                  <c:v>23000</c:v>
                </c:pt>
                <c:pt idx="1435">
                  <c:v>23000</c:v>
                </c:pt>
                <c:pt idx="1436">
                  <c:v>23000</c:v>
                </c:pt>
                <c:pt idx="1437">
                  <c:v>23000</c:v>
                </c:pt>
                <c:pt idx="1438">
                  <c:v>23000</c:v>
                </c:pt>
                <c:pt idx="1439">
                  <c:v>23000</c:v>
                </c:pt>
                <c:pt idx="1440">
                  <c:v>23000</c:v>
                </c:pt>
                <c:pt idx="1441">
                  <c:v>23000</c:v>
                </c:pt>
                <c:pt idx="1442">
                  <c:v>23000</c:v>
                </c:pt>
                <c:pt idx="1443">
                  <c:v>23000</c:v>
                </c:pt>
                <c:pt idx="1444">
                  <c:v>23000</c:v>
                </c:pt>
                <c:pt idx="1445">
                  <c:v>23000</c:v>
                </c:pt>
                <c:pt idx="1446">
                  <c:v>23000</c:v>
                </c:pt>
                <c:pt idx="1447">
                  <c:v>23000</c:v>
                </c:pt>
                <c:pt idx="1448">
                  <c:v>23000</c:v>
                </c:pt>
                <c:pt idx="1449">
                  <c:v>23000</c:v>
                </c:pt>
                <c:pt idx="1450">
                  <c:v>23000</c:v>
                </c:pt>
                <c:pt idx="1451">
                  <c:v>23000</c:v>
                </c:pt>
                <c:pt idx="1452">
                  <c:v>23000</c:v>
                </c:pt>
                <c:pt idx="1453">
                  <c:v>23000</c:v>
                </c:pt>
                <c:pt idx="1454">
                  <c:v>23000</c:v>
                </c:pt>
                <c:pt idx="1455">
                  <c:v>23000</c:v>
                </c:pt>
                <c:pt idx="1456">
                  <c:v>23000</c:v>
                </c:pt>
                <c:pt idx="1457">
                  <c:v>23000</c:v>
                </c:pt>
                <c:pt idx="1458">
                  <c:v>23000</c:v>
                </c:pt>
                <c:pt idx="1459">
                  <c:v>23000</c:v>
                </c:pt>
                <c:pt idx="1460">
                  <c:v>23000</c:v>
                </c:pt>
                <c:pt idx="1461">
                  <c:v>23000</c:v>
                </c:pt>
                <c:pt idx="1462">
                  <c:v>23000</c:v>
                </c:pt>
                <c:pt idx="1463">
                  <c:v>23000</c:v>
                </c:pt>
                <c:pt idx="1464">
                  <c:v>23000</c:v>
                </c:pt>
                <c:pt idx="1465">
                  <c:v>23000</c:v>
                </c:pt>
                <c:pt idx="1466">
                  <c:v>23000</c:v>
                </c:pt>
                <c:pt idx="1467">
                  <c:v>23000</c:v>
                </c:pt>
                <c:pt idx="1468">
                  <c:v>23000</c:v>
                </c:pt>
                <c:pt idx="1469">
                  <c:v>23000</c:v>
                </c:pt>
                <c:pt idx="1470">
                  <c:v>23000</c:v>
                </c:pt>
                <c:pt idx="1471">
                  <c:v>23000</c:v>
                </c:pt>
                <c:pt idx="1472">
                  <c:v>23000</c:v>
                </c:pt>
                <c:pt idx="1473">
                  <c:v>23000</c:v>
                </c:pt>
                <c:pt idx="1474">
                  <c:v>23000</c:v>
                </c:pt>
                <c:pt idx="1475">
                  <c:v>23000</c:v>
                </c:pt>
                <c:pt idx="1476">
                  <c:v>23000</c:v>
                </c:pt>
                <c:pt idx="1477">
                  <c:v>23000</c:v>
                </c:pt>
                <c:pt idx="1478">
                  <c:v>23000</c:v>
                </c:pt>
                <c:pt idx="1479">
                  <c:v>23000</c:v>
                </c:pt>
                <c:pt idx="1480">
                  <c:v>23000</c:v>
                </c:pt>
                <c:pt idx="1481">
                  <c:v>23000</c:v>
                </c:pt>
                <c:pt idx="1482">
                  <c:v>23000</c:v>
                </c:pt>
                <c:pt idx="1483">
                  <c:v>23000</c:v>
                </c:pt>
                <c:pt idx="1484">
                  <c:v>23000</c:v>
                </c:pt>
                <c:pt idx="1485">
                  <c:v>23000</c:v>
                </c:pt>
                <c:pt idx="1486">
                  <c:v>23000</c:v>
                </c:pt>
                <c:pt idx="1487">
                  <c:v>23000</c:v>
                </c:pt>
                <c:pt idx="1488">
                  <c:v>23000</c:v>
                </c:pt>
                <c:pt idx="1489">
                  <c:v>23000</c:v>
                </c:pt>
                <c:pt idx="1490">
                  <c:v>23000</c:v>
                </c:pt>
                <c:pt idx="1491">
                  <c:v>24000</c:v>
                </c:pt>
                <c:pt idx="1492">
                  <c:v>24000</c:v>
                </c:pt>
                <c:pt idx="1493">
                  <c:v>24000</c:v>
                </c:pt>
                <c:pt idx="1494">
                  <c:v>24000</c:v>
                </c:pt>
                <c:pt idx="1495">
                  <c:v>24000</c:v>
                </c:pt>
                <c:pt idx="1496">
                  <c:v>24000</c:v>
                </c:pt>
                <c:pt idx="1497">
                  <c:v>24000</c:v>
                </c:pt>
                <c:pt idx="1498">
                  <c:v>24000</c:v>
                </c:pt>
                <c:pt idx="1499">
                  <c:v>24000</c:v>
                </c:pt>
                <c:pt idx="1500">
                  <c:v>24000</c:v>
                </c:pt>
                <c:pt idx="1501">
                  <c:v>24000</c:v>
                </c:pt>
                <c:pt idx="1502">
                  <c:v>24000</c:v>
                </c:pt>
                <c:pt idx="1503">
                  <c:v>24000</c:v>
                </c:pt>
                <c:pt idx="1504">
                  <c:v>24000</c:v>
                </c:pt>
                <c:pt idx="1505">
                  <c:v>24000</c:v>
                </c:pt>
                <c:pt idx="1506">
                  <c:v>24000</c:v>
                </c:pt>
                <c:pt idx="1507">
                  <c:v>24333.332999999999</c:v>
                </c:pt>
                <c:pt idx="1508">
                  <c:v>24333.332999999999</c:v>
                </c:pt>
                <c:pt idx="1509">
                  <c:v>24333.332999999999</c:v>
                </c:pt>
                <c:pt idx="1510">
                  <c:v>24333.332999999999</c:v>
                </c:pt>
                <c:pt idx="1511">
                  <c:v>24333.332999999999</c:v>
                </c:pt>
                <c:pt idx="1512">
                  <c:v>24333.332999999999</c:v>
                </c:pt>
                <c:pt idx="1513">
                  <c:v>24333.332999999999</c:v>
                </c:pt>
                <c:pt idx="1514">
                  <c:v>24333.332999999999</c:v>
                </c:pt>
                <c:pt idx="1515">
                  <c:v>24333.332999999999</c:v>
                </c:pt>
                <c:pt idx="1516">
                  <c:v>24333.332999999999</c:v>
                </c:pt>
                <c:pt idx="1517">
                  <c:v>24333.332999999999</c:v>
                </c:pt>
                <c:pt idx="1518">
                  <c:v>24333.332999999999</c:v>
                </c:pt>
                <c:pt idx="1519">
                  <c:v>24333.332999999999</c:v>
                </c:pt>
                <c:pt idx="1520">
                  <c:v>24333.332999999999</c:v>
                </c:pt>
                <c:pt idx="1521">
                  <c:v>24333.332999999999</c:v>
                </c:pt>
                <c:pt idx="1522">
                  <c:v>24333.332999999999</c:v>
                </c:pt>
                <c:pt idx="1523">
                  <c:v>24333.332999999999</c:v>
                </c:pt>
                <c:pt idx="1524">
                  <c:v>24333.332999999999</c:v>
                </c:pt>
                <c:pt idx="1525">
                  <c:v>24333.332999999999</c:v>
                </c:pt>
                <c:pt idx="1526">
                  <c:v>24333.332999999999</c:v>
                </c:pt>
                <c:pt idx="1527">
                  <c:v>24333.332999999999</c:v>
                </c:pt>
                <c:pt idx="1528">
                  <c:v>24333.332999999999</c:v>
                </c:pt>
                <c:pt idx="1529">
                  <c:v>24333.332999999999</c:v>
                </c:pt>
                <c:pt idx="1530">
                  <c:v>24333.332999999999</c:v>
                </c:pt>
                <c:pt idx="1531">
                  <c:v>24333.332999999999</c:v>
                </c:pt>
                <c:pt idx="1532">
                  <c:v>24333.332999999999</c:v>
                </c:pt>
                <c:pt idx="1533">
                  <c:v>24333.332999999999</c:v>
                </c:pt>
                <c:pt idx="1534">
                  <c:v>24333.332999999999</c:v>
                </c:pt>
                <c:pt idx="1535">
                  <c:v>24333.332999999999</c:v>
                </c:pt>
                <c:pt idx="1536">
                  <c:v>24333.332999999999</c:v>
                </c:pt>
                <c:pt idx="1537">
                  <c:v>24333.332999999999</c:v>
                </c:pt>
                <c:pt idx="1538">
                  <c:v>24333.332999999999</c:v>
                </c:pt>
                <c:pt idx="1539">
                  <c:v>24333.332999999999</c:v>
                </c:pt>
                <c:pt idx="1540">
                  <c:v>24333.332999999999</c:v>
                </c:pt>
                <c:pt idx="1541">
                  <c:v>24333.332999999999</c:v>
                </c:pt>
                <c:pt idx="1542">
                  <c:v>24333.332999999999</c:v>
                </c:pt>
                <c:pt idx="1543">
                  <c:v>24333.332999999999</c:v>
                </c:pt>
                <c:pt idx="1544">
                  <c:v>24333.332999999999</c:v>
                </c:pt>
                <c:pt idx="1545">
                  <c:v>24333.332999999999</c:v>
                </c:pt>
                <c:pt idx="1546">
                  <c:v>24333.332999999999</c:v>
                </c:pt>
                <c:pt idx="1547">
                  <c:v>24333.332999999999</c:v>
                </c:pt>
                <c:pt idx="1548">
                  <c:v>24333.332999999999</c:v>
                </c:pt>
                <c:pt idx="1549">
                  <c:v>25000</c:v>
                </c:pt>
                <c:pt idx="1550">
                  <c:v>25000</c:v>
                </c:pt>
                <c:pt idx="1551">
                  <c:v>25000</c:v>
                </c:pt>
                <c:pt idx="1552">
                  <c:v>25000</c:v>
                </c:pt>
                <c:pt idx="1553">
                  <c:v>25000</c:v>
                </c:pt>
                <c:pt idx="1554">
                  <c:v>25000</c:v>
                </c:pt>
                <c:pt idx="1555">
                  <c:v>25000</c:v>
                </c:pt>
                <c:pt idx="1556">
                  <c:v>25000</c:v>
                </c:pt>
                <c:pt idx="1557">
                  <c:v>25000</c:v>
                </c:pt>
                <c:pt idx="1558">
                  <c:v>25000</c:v>
                </c:pt>
                <c:pt idx="1559">
                  <c:v>25000</c:v>
                </c:pt>
                <c:pt idx="1560">
                  <c:v>25000</c:v>
                </c:pt>
                <c:pt idx="1561">
                  <c:v>25000</c:v>
                </c:pt>
                <c:pt idx="1562">
                  <c:v>25000</c:v>
                </c:pt>
                <c:pt idx="1563">
                  <c:v>25000</c:v>
                </c:pt>
                <c:pt idx="1564">
                  <c:v>25000</c:v>
                </c:pt>
                <c:pt idx="1565">
                  <c:v>25000</c:v>
                </c:pt>
                <c:pt idx="1566">
                  <c:v>25000</c:v>
                </c:pt>
                <c:pt idx="1567">
                  <c:v>25000</c:v>
                </c:pt>
                <c:pt idx="1568">
                  <c:v>25000</c:v>
                </c:pt>
                <c:pt idx="1569">
                  <c:v>25000</c:v>
                </c:pt>
                <c:pt idx="1570">
                  <c:v>25000</c:v>
                </c:pt>
                <c:pt idx="1571">
                  <c:v>25000</c:v>
                </c:pt>
                <c:pt idx="1572">
                  <c:v>25000</c:v>
                </c:pt>
                <c:pt idx="1573">
                  <c:v>25000</c:v>
                </c:pt>
                <c:pt idx="1574">
                  <c:v>25000</c:v>
                </c:pt>
                <c:pt idx="1575">
                  <c:v>25000</c:v>
                </c:pt>
                <c:pt idx="1576">
                  <c:v>25000</c:v>
                </c:pt>
                <c:pt idx="1577">
                  <c:v>25000</c:v>
                </c:pt>
                <c:pt idx="1578">
                  <c:v>25000</c:v>
                </c:pt>
                <c:pt idx="1579">
                  <c:v>25000</c:v>
                </c:pt>
                <c:pt idx="1580">
                  <c:v>25000</c:v>
                </c:pt>
                <c:pt idx="1581">
                  <c:v>25000</c:v>
                </c:pt>
                <c:pt idx="1582">
                  <c:v>25000</c:v>
                </c:pt>
                <c:pt idx="1583">
                  <c:v>25000</c:v>
                </c:pt>
                <c:pt idx="1584">
                  <c:v>25000</c:v>
                </c:pt>
                <c:pt idx="1585">
                  <c:v>25000</c:v>
                </c:pt>
                <c:pt idx="1586">
                  <c:v>25000</c:v>
                </c:pt>
                <c:pt idx="1587">
                  <c:v>25000</c:v>
                </c:pt>
                <c:pt idx="1588">
                  <c:v>25000</c:v>
                </c:pt>
                <c:pt idx="1589">
                  <c:v>25000</c:v>
                </c:pt>
                <c:pt idx="1590">
                  <c:v>25000</c:v>
                </c:pt>
                <c:pt idx="1591">
                  <c:v>25000</c:v>
                </c:pt>
                <c:pt idx="1592">
                  <c:v>25000</c:v>
                </c:pt>
                <c:pt idx="1593">
                  <c:v>25000</c:v>
                </c:pt>
                <c:pt idx="1594">
                  <c:v>25000</c:v>
                </c:pt>
                <c:pt idx="1595">
                  <c:v>25000</c:v>
                </c:pt>
                <c:pt idx="1596">
                  <c:v>25000</c:v>
                </c:pt>
                <c:pt idx="1597">
                  <c:v>25000</c:v>
                </c:pt>
                <c:pt idx="1598">
                  <c:v>25000</c:v>
                </c:pt>
                <c:pt idx="1599">
                  <c:v>25000</c:v>
                </c:pt>
                <c:pt idx="1600">
                  <c:v>25000</c:v>
                </c:pt>
                <c:pt idx="1601">
                  <c:v>25000</c:v>
                </c:pt>
                <c:pt idx="1602">
                  <c:v>25000</c:v>
                </c:pt>
                <c:pt idx="1603">
                  <c:v>25000</c:v>
                </c:pt>
                <c:pt idx="1604">
                  <c:v>25000</c:v>
                </c:pt>
                <c:pt idx="1605">
                  <c:v>25000</c:v>
                </c:pt>
                <c:pt idx="1606">
                  <c:v>25000</c:v>
                </c:pt>
                <c:pt idx="1607">
                  <c:v>25000</c:v>
                </c:pt>
                <c:pt idx="1608">
                  <c:v>25000</c:v>
                </c:pt>
                <c:pt idx="1609">
                  <c:v>25000</c:v>
                </c:pt>
                <c:pt idx="1610">
                  <c:v>25000</c:v>
                </c:pt>
                <c:pt idx="1611">
                  <c:v>25000</c:v>
                </c:pt>
                <c:pt idx="1612">
                  <c:v>25000</c:v>
                </c:pt>
                <c:pt idx="1613">
                  <c:v>25000</c:v>
                </c:pt>
                <c:pt idx="1614">
                  <c:v>25000</c:v>
                </c:pt>
                <c:pt idx="1615">
                  <c:v>25000</c:v>
                </c:pt>
                <c:pt idx="1616">
                  <c:v>25000</c:v>
                </c:pt>
                <c:pt idx="1617">
                  <c:v>25000</c:v>
                </c:pt>
                <c:pt idx="1618">
                  <c:v>25000</c:v>
                </c:pt>
                <c:pt idx="1619">
                  <c:v>25000</c:v>
                </c:pt>
                <c:pt idx="1620">
                  <c:v>25000</c:v>
                </c:pt>
                <c:pt idx="1621">
                  <c:v>25000</c:v>
                </c:pt>
                <c:pt idx="1622">
                  <c:v>25000</c:v>
                </c:pt>
                <c:pt idx="1623">
                  <c:v>25000</c:v>
                </c:pt>
                <c:pt idx="1624">
                  <c:v>25000</c:v>
                </c:pt>
                <c:pt idx="1625">
                  <c:v>25000</c:v>
                </c:pt>
                <c:pt idx="1626">
                  <c:v>25000</c:v>
                </c:pt>
                <c:pt idx="1627">
                  <c:v>25000</c:v>
                </c:pt>
                <c:pt idx="1628">
                  <c:v>25000</c:v>
                </c:pt>
                <c:pt idx="1629">
                  <c:v>25000</c:v>
                </c:pt>
                <c:pt idx="1630">
                  <c:v>25000</c:v>
                </c:pt>
                <c:pt idx="1631">
                  <c:v>25000</c:v>
                </c:pt>
                <c:pt idx="1632">
                  <c:v>25000</c:v>
                </c:pt>
                <c:pt idx="1633">
                  <c:v>25000</c:v>
                </c:pt>
                <c:pt idx="1634">
                  <c:v>25000</c:v>
                </c:pt>
                <c:pt idx="1635">
                  <c:v>25000</c:v>
                </c:pt>
                <c:pt idx="1636">
                  <c:v>25000</c:v>
                </c:pt>
                <c:pt idx="1637">
                  <c:v>25000</c:v>
                </c:pt>
                <c:pt idx="1638">
                  <c:v>25000</c:v>
                </c:pt>
                <c:pt idx="1639">
                  <c:v>25000</c:v>
                </c:pt>
                <c:pt idx="1640">
                  <c:v>25000</c:v>
                </c:pt>
                <c:pt idx="1641">
                  <c:v>25000</c:v>
                </c:pt>
                <c:pt idx="1642">
                  <c:v>25000</c:v>
                </c:pt>
                <c:pt idx="1643">
                  <c:v>25000</c:v>
                </c:pt>
                <c:pt idx="1644">
                  <c:v>25000</c:v>
                </c:pt>
                <c:pt idx="1645">
                  <c:v>25000</c:v>
                </c:pt>
                <c:pt idx="1646">
                  <c:v>25000</c:v>
                </c:pt>
                <c:pt idx="1647">
                  <c:v>25000</c:v>
                </c:pt>
                <c:pt idx="1648">
                  <c:v>25000</c:v>
                </c:pt>
                <c:pt idx="1649">
                  <c:v>25000</c:v>
                </c:pt>
                <c:pt idx="1650">
                  <c:v>25000</c:v>
                </c:pt>
                <c:pt idx="1651">
                  <c:v>25000</c:v>
                </c:pt>
                <c:pt idx="1652">
                  <c:v>25000</c:v>
                </c:pt>
                <c:pt idx="1653">
                  <c:v>25000</c:v>
                </c:pt>
                <c:pt idx="1654">
                  <c:v>25000</c:v>
                </c:pt>
                <c:pt idx="1655">
                  <c:v>25000</c:v>
                </c:pt>
                <c:pt idx="1656">
                  <c:v>25000</c:v>
                </c:pt>
                <c:pt idx="1657">
                  <c:v>25000</c:v>
                </c:pt>
                <c:pt idx="1658">
                  <c:v>25000</c:v>
                </c:pt>
                <c:pt idx="1659">
                  <c:v>25000</c:v>
                </c:pt>
                <c:pt idx="1660">
                  <c:v>25000</c:v>
                </c:pt>
                <c:pt idx="1661">
                  <c:v>25000</c:v>
                </c:pt>
                <c:pt idx="1662">
                  <c:v>25000</c:v>
                </c:pt>
                <c:pt idx="1663">
                  <c:v>25000</c:v>
                </c:pt>
                <c:pt idx="1664">
                  <c:v>25000</c:v>
                </c:pt>
                <c:pt idx="1665">
                  <c:v>25000</c:v>
                </c:pt>
                <c:pt idx="1666">
                  <c:v>25000</c:v>
                </c:pt>
                <c:pt idx="1667">
                  <c:v>25000</c:v>
                </c:pt>
                <c:pt idx="1668">
                  <c:v>25000</c:v>
                </c:pt>
                <c:pt idx="1669">
                  <c:v>25000</c:v>
                </c:pt>
                <c:pt idx="1670">
                  <c:v>25000</c:v>
                </c:pt>
                <c:pt idx="1671">
                  <c:v>25000</c:v>
                </c:pt>
                <c:pt idx="1672">
                  <c:v>25000</c:v>
                </c:pt>
                <c:pt idx="1673">
                  <c:v>25000</c:v>
                </c:pt>
                <c:pt idx="1674">
                  <c:v>25000</c:v>
                </c:pt>
                <c:pt idx="1675">
                  <c:v>25000</c:v>
                </c:pt>
                <c:pt idx="1676">
                  <c:v>25000</c:v>
                </c:pt>
                <c:pt idx="1677">
                  <c:v>25000</c:v>
                </c:pt>
                <c:pt idx="1678">
                  <c:v>25000</c:v>
                </c:pt>
                <c:pt idx="1679">
                  <c:v>25000</c:v>
                </c:pt>
                <c:pt idx="1680">
                  <c:v>25000</c:v>
                </c:pt>
                <c:pt idx="1681">
                  <c:v>25000</c:v>
                </c:pt>
                <c:pt idx="1682">
                  <c:v>25000</c:v>
                </c:pt>
                <c:pt idx="1683">
                  <c:v>25000</c:v>
                </c:pt>
                <c:pt idx="1684">
                  <c:v>25000</c:v>
                </c:pt>
                <c:pt idx="1685">
                  <c:v>25000</c:v>
                </c:pt>
                <c:pt idx="1686">
                  <c:v>25000</c:v>
                </c:pt>
                <c:pt idx="1687">
                  <c:v>25000</c:v>
                </c:pt>
                <c:pt idx="1688">
                  <c:v>25000</c:v>
                </c:pt>
                <c:pt idx="1689">
                  <c:v>25000</c:v>
                </c:pt>
                <c:pt idx="1690">
                  <c:v>25000</c:v>
                </c:pt>
                <c:pt idx="1691">
                  <c:v>25000</c:v>
                </c:pt>
                <c:pt idx="1692">
                  <c:v>25000</c:v>
                </c:pt>
                <c:pt idx="1693">
                  <c:v>25000</c:v>
                </c:pt>
                <c:pt idx="1694">
                  <c:v>25000</c:v>
                </c:pt>
                <c:pt idx="1695">
                  <c:v>25000</c:v>
                </c:pt>
                <c:pt idx="1696">
                  <c:v>25000</c:v>
                </c:pt>
                <c:pt idx="1697">
                  <c:v>25000</c:v>
                </c:pt>
                <c:pt idx="1698">
                  <c:v>25000</c:v>
                </c:pt>
                <c:pt idx="1699">
                  <c:v>25000</c:v>
                </c:pt>
                <c:pt idx="1700">
                  <c:v>25000</c:v>
                </c:pt>
                <c:pt idx="1701">
                  <c:v>25000</c:v>
                </c:pt>
                <c:pt idx="1702">
                  <c:v>25000</c:v>
                </c:pt>
                <c:pt idx="1703">
                  <c:v>25000</c:v>
                </c:pt>
                <c:pt idx="1704">
                  <c:v>25000</c:v>
                </c:pt>
                <c:pt idx="1705">
                  <c:v>25000</c:v>
                </c:pt>
                <c:pt idx="1706">
                  <c:v>25000</c:v>
                </c:pt>
                <c:pt idx="1707">
                  <c:v>25000</c:v>
                </c:pt>
                <c:pt idx="1708">
                  <c:v>25000</c:v>
                </c:pt>
                <c:pt idx="1709">
                  <c:v>25000</c:v>
                </c:pt>
                <c:pt idx="1710">
                  <c:v>25000</c:v>
                </c:pt>
                <c:pt idx="1711">
                  <c:v>25000</c:v>
                </c:pt>
                <c:pt idx="1712">
                  <c:v>25000</c:v>
                </c:pt>
                <c:pt idx="1713">
                  <c:v>25000</c:v>
                </c:pt>
                <c:pt idx="1714">
                  <c:v>25000</c:v>
                </c:pt>
                <c:pt idx="1715">
                  <c:v>25000</c:v>
                </c:pt>
                <c:pt idx="1716">
                  <c:v>25000</c:v>
                </c:pt>
                <c:pt idx="1717">
                  <c:v>25000</c:v>
                </c:pt>
                <c:pt idx="1718">
                  <c:v>25000</c:v>
                </c:pt>
                <c:pt idx="1719">
                  <c:v>25000</c:v>
                </c:pt>
                <c:pt idx="1720">
                  <c:v>25000</c:v>
                </c:pt>
                <c:pt idx="1721">
                  <c:v>25000</c:v>
                </c:pt>
                <c:pt idx="1722">
                  <c:v>25000</c:v>
                </c:pt>
                <c:pt idx="1723">
                  <c:v>25000</c:v>
                </c:pt>
                <c:pt idx="1724">
                  <c:v>25000</c:v>
                </c:pt>
                <c:pt idx="1725">
                  <c:v>25000</c:v>
                </c:pt>
                <c:pt idx="1726">
                  <c:v>25000</c:v>
                </c:pt>
                <c:pt idx="1727">
                  <c:v>25000</c:v>
                </c:pt>
                <c:pt idx="1728">
                  <c:v>25000</c:v>
                </c:pt>
                <c:pt idx="1729">
                  <c:v>25000</c:v>
                </c:pt>
                <c:pt idx="1730">
                  <c:v>25000</c:v>
                </c:pt>
                <c:pt idx="1731">
                  <c:v>25000</c:v>
                </c:pt>
                <c:pt idx="1732">
                  <c:v>25000</c:v>
                </c:pt>
                <c:pt idx="1733">
                  <c:v>25000</c:v>
                </c:pt>
                <c:pt idx="1734">
                  <c:v>25000</c:v>
                </c:pt>
                <c:pt idx="1735">
                  <c:v>25000</c:v>
                </c:pt>
                <c:pt idx="1736">
                  <c:v>25000</c:v>
                </c:pt>
                <c:pt idx="1737">
                  <c:v>25000</c:v>
                </c:pt>
                <c:pt idx="1738">
                  <c:v>25000</c:v>
                </c:pt>
                <c:pt idx="1739">
                  <c:v>25000</c:v>
                </c:pt>
                <c:pt idx="1740">
                  <c:v>25000</c:v>
                </c:pt>
                <c:pt idx="1741">
                  <c:v>25000</c:v>
                </c:pt>
                <c:pt idx="1742">
                  <c:v>25000</c:v>
                </c:pt>
                <c:pt idx="1743">
                  <c:v>25000</c:v>
                </c:pt>
                <c:pt idx="1744">
                  <c:v>25000</c:v>
                </c:pt>
                <c:pt idx="1745">
                  <c:v>25000</c:v>
                </c:pt>
                <c:pt idx="1746">
                  <c:v>25000</c:v>
                </c:pt>
                <c:pt idx="1747">
                  <c:v>25000</c:v>
                </c:pt>
                <c:pt idx="1748">
                  <c:v>25000</c:v>
                </c:pt>
                <c:pt idx="1749">
                  <c:v>25000</c:v>
                </c:pt>
                <c:pt idx="1750">
                  <c:v>25000</c:v>
                </c:pt>
                <c:pt idx="1751">
                  <c:v>25000</c:v>
                </c:pt>
                <c:pt idx="1752">
                  <c:v>25000</c:v>
                </c:pt>
                <c:pt idx="1753">
                  <c:v>25000</c:v>
                </c:pt>
                <c:pt idx="1754">
                  <c:v>25000</c:v>
                </c:pt>
                <c:pt idx="1755">
                  <c:v>25000</c:v>
                </c:pt>
                <c:pt idx="1756">
                  <c:v>25000</c:v>
                </c:pt>
                <c:pt idx="1757">
                  <c:v>25000</c:v>
                </c:pt>
                <c:pt idx="1758">
                  <c:v>25000</c:v>
                </c:pt>
                <c:pt idx="1759">
                  <c:v>25000</c:v>
                </c:pt>
                <c:pt idx="1760">
                  <c:v>25000</c:v>
                </c:pt>
                <c:pt idx="1761">
                  <c:v>25000</c:v>
                </c:pt>
                <c:pt idx="1762">
                  <c:v>25000</c:v>
                </c:pt>
                <c:pt idx="1763">
                  <c:v>25000</c:v>
                </c:pt>
                <c:pt idx="1764">
                  <c:v>25000</c:v>
                </c:pt>
                <c:pt idx="1765">
                  <c:v>25000</c:v>
                </c:pt>
                <c:pt idx="1766">
                  <c:v>25000</c:v>
                </c:pt>
                <c:pt idx="1767">
                  <c:v>25000</c:v>
                </c:pt>
                <c:pt idx="1768">
                  <c:v>25000</c:v>
                </c:pt>
                <c:pt idx="1769">
                  <c:v>25000</c:v>
                </c:pt>
                <c:pt idx="1770">
                  <c:v>25000</c:v>
                </c:pt>
                <c:pt idx="1771">
                  <c:v>25000</c:v>
                </c:pt>
                <c:pt idx="1772">
                  <c:v>25000</c:v>
                </c:pt>
                <c:pt idx="1773">
                  <c:v>25000</c:v>
                </c:pt>
                <c:pt idx="1774">
                  <c:v>25000</c:v>
                </c:pt>
                <c:pt idx="1775">
                  <c:v>25000</c:v>
                </c:pt>
                <c:pt idx="1776">
                  <c:v>25000</c:v>
                </c:pt>
                <c:pt idx="1777">
                  <c:v>25000</c:v>
                </c:pt>
                <c:pt idx="1778">
                  <c:v>25000</c:v>
                </c:pt>
                <c:pt idx="1779">
                  <c:v>25000</c:v>
                </c:pt>
                <c:pt idx="1780">
                  <c:v>25000</c:v>
                </c:pt>
                <c:pt idx="1781">
                  <c:v>25000</c:v>
                </c:pt>
                <c:pt idx="1782">
                  <c:v>25000</c:v>
                </c:pt>
                <c:pt idx="1783">
                  <c:v>25000</c:v>
                </c:pt>
                <c:pt idx="1784">
                  <c:v>25000</c:v>
                </c:pt>
                <c:pt idx="1785">
                  <c:v>25000</c:v>
                </c:pt>
                <c:pt idx="1786">
                  <c:v>25000</c:v>
                </c:pt>
                <c:pt idx="1787">
                  <c:v>25000</c:v>
                </c:pt>
                <c:pt idx="1788">
                  <c:v>25000</c:v>
                </c:pt>
                <c:pt idx="1789">
                  <c:v>25000</c:v>
                </c:pt>
                <c:pt idx="1790">
                  <c:v>27666.667000000001</c:v>
                </c:pt>
                <c:pt idx="1791">
                  <c:v>27666.667000000001</c:v>
                </c:pt>
                <c:pt idx="1792">
                  <c:v>27666.667000000001</c:v>
                </c:pt>
                <c:pt idx="1793">
                  <c:v>27666.667000000001</c:v>
                </c:pt>
                <c:pt idx="1794">
                  <c:v>27666.667000000001</c:v>
                </c:pt>
                <c:pt idx="1795">
                  <c:v>27666.667000000001</c:v>
                </c:pt>
                <c:pt idx="1796">
                  <c:v>27666.667000000001</c:v>
                </c:pt>
                <c:pt idx="1797">
                  <c:v>27666.667000000001</c:v>
                </c:pt>
                <c:pt idx="1798">
                  <c:v>27666.667000000001</c:v>
                </c:pt>
                <c:pt idx="1799">
                  <c:v>27666.667000000001</c:v>
                </c:pt>
                <c:pt idx="1800">
                  <c:v>27666.667000000001</c:v>
                </c:pt>
                <c:pt idx="1801">
                  <c:v>27666.667000000001</c:v>
                </c:pt>
                <c:pt idx="1802">
                  <c:v>27666.667000000001</c:v>
                </c:pt>
                <c:pt idx="1803">
                  <c:v>27666.667000000001</c:v>
                </c:pt>
                <c:pt idx="1804">
                  <c:v>27666.667000000001</c:v>
                </c:pt>
                <c:pt idx="1805">
                  <c:v>27666.667000000001</c:v>
                </c:pt>
                <c:pt idx="1806">
                  <c:v>27666.667000000001</c:v>
                </c:pt>
                <c:pt idx="1807">
                  <c:v>27666.667000000001</c:v>
                </c:pt>
                <c:pt idx="1808">
                  <c:v>27666.667000000001</c:v>
                </c:pt>
                <c:pt idx="1809">
                  <c:v>27666.667000000001</c:v>
                </c:pt>
                <c:pt idx="1810">
                  <c:v>27666.667000000001</c:v>
                </c:pt>
                <c:pt idx="1811">
                  <c:v>27666.667000000001</c:v>
                </c:pt>
                <c:pt idx="1812">
                  <c:v>27666.667000000001</c:v>
                </c:pt>
                <c:pt idx="1813">
                  <c:v>27666.667000000001</c:v>
                </c:pt>
                <c:pt idx="1814">
                  <c:v>27666.667000000001</c:v>
                </c:pt>
                <c:pt idx="1815">
                  <c:v>27666.667000000001</c:v>
                </c:pt>
                <c:pt idx="1816">
                  <c:v>27666.667000000001</c:v>
                </c:pt>
                <c:pt idx="1817">
                  <c:v>27666.667000000001</c:v>
                </c:pt>
                <c:pt idx="1818">
                  <c:v>27666.667000000001</c:v>
                </c:pt>
                <c:pt idx="1819">
                  <c:v>27666.667000000001</c:v>
                </c:pt>
                <c:pt idx="1820">
                  <c:v>27666.667000000001</c:v>
                </c:pt>
                <c:pt idx="1821">
                  <c:v>27666.667000000001</c:v>
                </c:pt>
                <c:pt idx="1822">
                  <c:v>27666.667000000001</c:v>
                </c:pt>
                <c:pt idx="1823">
                  <c:v>27666.667000000001</c:v>
                </c:pt>
                <c:pt idx="1824">
                  <c:v>27666.667000000001</c:v>
                </c:pt>
                <c:pt idx="1825">
                  <c:v>27666.667000000001</c:v>
                </c:pt>
                <c:pt idx="1826">
                  <c:v>27666.667000000001</c:v>
                </c:pt>
                <c:pt idx="1827">
                  <c:v>27666.667000000001</c:v>
                </c:pt>
                <c:pt idx="1828">
                  <c:v>27666.667000000001</c:v>
                </c:pt>
                <c:pt idx="1829">
                  <c:v>27666.667000000001</c:v>
                </c:pt>
                <c:pt idx="1830">
                  <c:v>27666.667000000001</c:v>
                </c:pt>
                <c:pt idx="1831">
                  <c:v>29000</c:v>
                </c:pt>
                <c:pt idx="1832">
                  <c:v>29000</c:v>
                </c:pt>
                <c:pt idx="1833">
                  <c:v>29000</c:v>
                </c:pt>
                <c:pt idx="1834">
                  <c:v>29000</c:v>
                </c:pt>
                <c:pt idx="1835">
                  <c:v>29000</c:v>
                </c:pt>
                <c:pt idx="1836">
                  <c:v>29000</c:v>
                </c:pt>
                <c:pt idx="1837">
                  <c:v>29000</c:v>
                </c:pt>
                <c:pt idx="1838">
                  <c:v>27407.5</c:v>
                </c:pt>
                <c:pt idx="1839">
                  <c:v>27407.5</c:v>
                </c:pt>
                <c:pt idx="1840">
                  <c:v>27407.5</c:v>
                </c:pt>
                <c:pt idx="1841">
                  <c:v>27407.5</c:v>
                </c:pt>
                <c:pt idx="1842">
                  <c:v>27407.5</c:v>
                </c:pt>
                <c:pt idx="1843">
                  <c:v>27407.5</c:v>
                </c:pt>
                <c:pt idx="1844">
                  <c:v>27407.5</c:v>
                </c:pt>
                <c:pt idx="1845">
                  <c:v>27407.5</c:v>
                </c:pt>
                <c:pt idx="1846">
                  <c:v>27407.5</c:v>
                </c:pt>
                <c:pt idx="1847">
                  <c:v>27407.5</c:v>
                </c:pt>
                <c:pt idx="1848">
                  <c:v>27407.5</c:v>
                </c:pt>
                <c:pt idx="1849">
                  <c:v>27407.5</c:v>
                </c:pt>
                <c:pt idx="1850">
                  <c:v>27407.5</c:v>
                </c:pt>
                <c:pt idx="1851">
                  <c:v>27407.5</c:v>
                </c:pt>
                <c:pt idx="1852">
                  <c:v>27407.5</c:v>
                </c:pt>
                <c:pt idx="1853">
                  <c:v>27407.5</c:v>
                </c:pt>
                <c:pt idx="1854">
                  <c:v>27407.5</c:v>
                </c:pt>
                <c:pt idx="1855">
                  <c:v>27407.5</c:v>
                </c:pt>
                <c:pt idx="1856">
                  <c:v>27407.5</c:v>
                </c:pt>
                <c:pt idx="1857">
                  <c:v>27407.5</c:v>
                </c:pt>
                <c:pt idx="1858">
                  <c:v>27407.5</c:v>
                </c:pt>
                <c:pt idx="1859">
                  <c:v>27407.5</c:v>
                </c:pt>
                <c:pt idx="1860">
                  <c:v>27407.5</c:v>
                </c:pt>
                <c:pt idx="1861">
                  <c:v>27407.5</c:v>
                </c:pt>
                <c:pt idx="1862">
                  <c:v>27407.5</c:v>
                </c:pt>
                <c:pt idx="1863">
                  <c:v>27407.5</c:v>
                </c:pt>
                <c:pt idx="1864">
                  <c:v>27407.5</c:v>
                </c:pt>
                <c:pt idx="1865">
                  <c:v>27407.5</c:v>
                </c:pt>
                <c:pt idx="1866">
                  <c:v>27407.5</c:v>
                </c:pt>
                <c:pt idx="1867">
                  <c:v>27407.5</c:v>
                </c:pt>
                <c:pt idx="1868">
                  <c:v>27407.5</c:v>
                </c:pt>
                <c:pt idx="1869">
                  <c:v>27407.5</c:v>
                </c:pt>
                <c:pt idx="1870">
                  <c:v>27407.5</c:v>
                </c:pt>
                <c:pt idx="1871">
                  <c:v>27407.5</c:v>
                </c:pt>
                <c:pt idx="1872">
                  <c:v>27407.5</c:v>
                </c:pt>
                <c:pt idx="1873">
                  <c:v>27407.5</c:v>
                </c:pt>
                <c:pt idx="1874">
                  <c:v>27407.5</c:v>
                </c:pt>
                <c:pt idx="1875">
                  <c:v>27407.5</c:v>
                </c:pt>
                <c:pt idx="1876">
                  <c:v>27407.5</c:v>
                </c:pt>
                <c:pt idx="1877">
                  <c:v>27407.5</c:v>
                </c:pt>
                <c:pt idx="1878">
                  <c:v>25815</c:v>
                </c:pt>
                <c:pt idx="1879">
                  <c:v>25815</c:v>
                </c:pt>
                <c:pt idx="1880">
                  <c:v>25815</c:v>
                </c:pt>
                <c:pt idx="1881">
                  <c:v>25815</c:v>
                </c:pt>
                <c:pt idx="1882">
                  <c:v>25815</c:v>
                </c:pt>
                <c:pt idx="1883">
                  <c:v>25815</c:v>
                </c:pt>
                <c:pt idx="1884">
                  <c:v>25815</c:v>
                </c:pt>
                <c:pt idx="1885">
                  <c:v>25815</c:v>
                </c:pt>
                <c:pt idx="1886">
                  <c:v>25815</c:v>
                </c:pt>
                <c:pt idx="1887">
                  <c:v>25815</c:v>
                </c:pt>
                <c:pt idx="1888">
                  <c:v>25815</c:v>
                </c:pt>
                <c:pt idx="1889">
                  <c:v>25815</c:v>
                </c:pt>
                <c:pt idx="1890">
                  <c:v>25815</c:v>
                </c:pt>
                <c:pt idx="1891">
                  <c:v>25815</c:v>
                </c:pt>
                <c:pt idx="1892">
                  <c:v>25815</c:v>
                </c:pt>
                <c:pt idx="1893">
                  <c:v>25815</c:v>
                </c:pt>
                <c:pt idx="1894">
                  <c:v>25815</c:v>
                </c:pt>
                <c:pt idx="1895">
                  <c:v>25815</c:v>
                </c:pt>
                <c:pt idx="1896">
                  <c:v>25815</c:v>
                </c:pt>
                <c:pt idx="1897">
                  <c:v>25815</c:v>
                </c:pt>
                <c:pt idx="1898">
                  <c:v>25815</c:v>
                </c:pt>
                <c:pt idx="1899">
                  <c:v>25815</c:v>
                </c:pt>
                <c:pt idx="1900">
                  <c:v>25815</c:v>
                </c:pt>
                <c:pt idx="1901">
                  <c:v>25815</c:v>
                </c:pt>
                <c:pt idx="1902">
                  <c:v>25815</c:v>
                </c:pt>
                <c:pt idx="1903">
                  <c:v>25815</c:v>
                </c:pt>
                <c:pt idx="1904">
                  <c:v>25815</c:v>
                </c:pt>
                <c:pt idx="1905">
                  <c:v>25815</c:v>
                </c:pt>
                <c:pt idx="1906">
                  <c:v>25815</c:v>
                </c:pt>
                <c:pt idx="1907">
                  <c:v>25815</c:v>
                </c:pt>
                <c:pt idx="1908">
                  <c:v>25815</c:v>
                </c:pt>
                <c:pt idx="1909">
                  <c:v>25815</c:v>
                </c:pt>
                <c:pt idx="1910">
                  <c:v>25815</c:v>
                </c:pt>
                <c:pt idx="1911">
                  <c:v>25815</c:v>
                </c:pt>
                <c:pt idx="1912">
                  <c:v>25815</c:v>
                </c:pt>
                <c:pt idx="1913">
                  <c:v>25815</c:v>
                </c:pt>
                <c:pt idx="1914">
                  <c:v>25815</c:v>
                </c:pt>
                <c:pt idx="1915">
                  <c:v>25815</c:v>
                </c:pt>
                <c:pt idx="1916">
                  <c:v>25815</c:v>
                </c:pt>
                <c:pt idx="1917">
                  <c:v>25815</c:v>
                </c:pt>
                <c:pt idx="1918">
                  <c:v>25815</c:v>
                </c:pt>
                <c:pt idx="1919">
                  <c:v>25815</c:v>
                </c:pt>
                <c:pt idx="1920">
                  <c:v>25815</c:v>
                </c:pt>
                <c:pt idx="1921">
                  <c:v>25815</c:v>
                </c:pt>
                <c:pt idx="1922">
                  <c:v>25815</c:v>
                </c:pt>
                <c:pt idx="1923">
                  <c:v>25815</c:v>
                </c:pt>
                <c:pt idx="1924">
                  <c:v>25815</c:v>
                </c:pt>
                <c:pt idx="1925">
                  <c:v>25815</c:v>
                </c:pt>
                <c:pt idx="1926">
                  <c:v>25815</c:v>
                </c:pt>
                <c:pt idx="1927">
                  <c:v>25815</c:v>
                </c:pt>
                <c:pt idx="1928">
                  <c:v>25815</c:v>
                </c:pt>
                <c:pt idx="1929">
                  <c:v>25815</c:v>
                </c:pt>
                <c:pt idx="1930">
                  <c:v>25815</c:v>
                </c:pt>
                <c:pt idx="1931">
                  <c:v>25815</c:v>
                </c:pt>
                <c:pt idx="1932">
                  <c:v>25815</c:v>
                </c:pt>
                <c:pt idx="1933">
                  <c:v>25815</c:v>
                </c:pt>
                <c:pt idx="1934">
                  <c:v>25815</c:v>
                </c:pt>
                <c:pt idx="1935">
                  <c:v>25815</c:v>
                </c:pt>
                <c:pt idx="1936">
                  <c:v>25815</c:v>
                </c:pt>
                <c:pt idx="1937">
                  <c:v>25815</c:v>
                </c:pt>
                <c:pt idx="1938">
                  <c:v>25815</c:v>
                </c:pt>
                <c:pt idx="1939">
                  <c:v>25815</c:v>
                </c:pt>
                <c:pt idx="1940">
                  <c:v>25815</c:v>
                </c:pt>
                <c:pt idx="1941">
                  <c:v>25815</c:v>
                </c:pt>
                <c:pt idx="1942">
                  <c:v>25815</c:v>
                </c:pt>
                <c:pt idx="1943">
                  <c:v>25815</c:v>
                </c:pt>
                <c:pt idx="1944">
                  <c:v>25815</c:v>
                </c:pt>
                <c:pt idx="1945">
                  <c:v>25815</c:v>
                </c:pt>
                <c:pt idx="1946">
                  <c:v>25815</c:v>
                </c:pt>
                <c:pt idx="1947">
                  <c:v>25815</c:v>
                </c:pt>
                <c:pt idx="1948">
                  <c:v>25815</c:v>
                </c:pt>
                <c:pt idx="1949">
                  <c:v>25815</c:v>
                </c:pt>
                <c:pt idx="1950">
                  <c:v>25107.5</c:v>
                </c:pt>
                <c:pt idx="1951">
                  <c:v>25107.5</c:v>
                </c:pt>
                <c:pt idx="1952">
                  <c:v>25107.5</c:v>
                </c:pt>
                <c:pt idx="1953">
                  <c:v>25107.5</c:v>
                </c:pt>
                <c:pt idx="1954">
                  <c:v>25107.5</c:v>
                </c:pt>
                <c:pt idx="1955">
                  <c:v>25107.5</c:v>
                </c:pt>
                <c:pt idx="1956">
                  <c:v>25107.5</c:v>
                </c:pt>
                <c:pt idx="1957">
                  <c:v>25107.5</c:v>
                </c:pt>
                <c:pt idx="1958">
                  <c:v>25107.5</c:v>
                </c:pt>
                <c:pt idx="1959">
                  <c:v>25107.5</c:v>
                </c:pt>
                <c:pt idx="1960">
                  <c:v>25107.5</c:v>
                </c:pt>
                <c:pt idx="1961">
                  <c:v>25107.5</c:v>
                </c:pt>
                <c:pt idx="1962">
                  <c:v>25107.5</c:v>
                </c:pt>
                <c:pt idx="1963">
                  <c:v>25107.5</c:v>
                </c:pt>
                <c:pt idx="1964">
                  <c:v>25107.5</c:v>
                </c:pt>
                <c:pt idx="1965">
                  <c:v>25107.5</c:v>
                </c:pt>
                <c:pt idx="1966">
                  <c:v>25107.5</c:v>
                </c:pt>
                <c:pt idx="1967">
                  <c:v>25107.5</c:v>
                </c:pt>
                <c:pt idx="1968">
                  <c:v>25107.5</c:v>
                </c:pt>
                <c:pt idx="1969">
                  <c:v>25107.5</c:v>
                </c:pt>
                <c:pt idx="1970">
                  <c:v>25107.5</c:v>
                </c:pt>
                <c:pt idx="1971">
                  <c:v>25107.5</c:v>
                </c:pt>
                <c:pt idx="1972">
                  <c:v>25107.5</c:v>
                </c:pt>
                <c:pt idx="1973">
                  <c:v>25107.5</c:v>
                </c:pt>
                <c:pt idx="1974">
                  <c:v>25107.5</c:v>
                </c:pt>
                <c:pt idx="1975">
                  <c:v>25107.5</c:v>
                </c:pt>
                <c:pt idx="1976">
                  <c:v>25107.5</c:v>
                </c:pt>
                <c:pt idx="1977">
                  <c:v>25107.5</c:v>
                </c:pt>
                <c:pt idx="1978">
                  <c:v>25107.5</c:v>
                </c:pt>
                <c:pt idx="1979">
                  <c:v>25107.5</c:v>
                </c:pt>
                <c:pt idx="1980">
                  <c:v>25107.5</c:v>
                </c:pt>
                <c:pt idx="1981">
                  <c:v>25107.5</c:v>
                </c:pt>
                <c:pt idx="1982">
                  <c:v>25107.5</c:v>
                </c:pt>
                <c:pt idx="1983">
                  <c:v>25107.5</c:v>
                </c:pt>
                <c:pt idx="1984">
                  <c:v>25107.5</c:v>
                </c:pt>
                <c:pt idx="1985">
                  <c:v>25107.5</c:v>
                </c:pt>
                <c:pt idx="1986">
                  <c:v>25107.5</c:v>
                </c:pt>
                <c:pt idx="1987">
                  <c:v>25107.5</c:v>
                </c:pt>
                <c:pt idx="1988">
                  <c:v>25107.5</c:v>
                </c:pt>
                <c:pt idx="1989">
                  <c:v>25107.5</c:v>
                </c:pt>
                <c:pt idx="1990">
                  <c:v>24400</c:v>
                </c:pt>
                <c:pt idx="1991">
                  <c:v>24400</c:v>
                </c:pt>
                <c:pt idx="1992">
                  <c:v>24400</c:v>
                </c:pt>
                <c:pt idx="1993">
                  <c:v>24783.332999999999</c:v>
                </c:pt>
                <c:pt idx="1994">
                  <c:v>24783.332999999999</c:v>
                </c:pt>
                <c:pt idx="1995">
                  <c:v>24783.332999999999</c:v>
                </c:pt>
                <c:pt idx="1996">
                  <c:v>24783.332999999999</c:v>
                </c:pt>
                <c:pt idx="1997">
                  <c:v>24783.332999999999</c:v>
                </c:pt>
                <c:pt idx="1998">
                  <c:v>24783.332999999999</c:v>
                </c:pt>
                <c:pt idx="1999">
                  <c:v>24783.332999999999</c:v>
                </c:pt>
                <c:pt idx="2000">
                  <c:v>24783.332999999999</c:v>
                </c:pt>
                <c:pt idx="2001">
                  <c:v>24783.332999999999</c:v>
                </c:pt>
                <c:pt idx="2002">
                  <c:v>24783.332999999999</c:v>
                </c:pt>
                <c:pt idx="2003">
                  <c:v>24783.332999999999</c:v>
                </c:pt>
                <c:pt idx="2004">
                  <c:v>24783.332999999999</c:v>
                </c:pt>
                <c:pt idx="2005">
                  <c:v>24783.332999999999</c:v>
                </c:pt>
                <c:pt idx="2006">
                  <c:v>24783.332999999999</c:v>
                </c:pt>
                <c:pt idx="2007">
                  <c:v>24783.332999999999</c:v>
                </c:pt>
                <c:pt idx="2008">
                  <c:v>24783.332999999999</c:v>
                </c:pt>
                <c:pt idx="2009">
                  <c:v>24783.332999999999</c:v>
                </c:pt>
                <c:pt idx="2010">
                  <c:v>24783.332999999999</c:v>
                </c:pt>
                <c:pt idx="2011">
                  <c:v>24783.332999999999</c:v>
                </c:pt>
                <c:pt idx="2012">
                  <c:v>24783.332999999999</c:v>
                </c:pt>
                <c:pt idx="2013">
                  <c:v>24783.332999999999</c:v>
                </c:pt>
                <c:pt idx="2014">
                  <c:v>24783.332999999999</c:v>
                </c:pt>
                <c:pt idx="2015">
                  <c:v>24783.332999999999</c:v>
                </c:pt>
                <c:pt idx="2016">
                  <c:v>24783.332999999999</c:v>
                </c:pt>
                <c:pt idx="2017">
                  <c:v>24783.332999999999</c:v>
                </c:pt>
                <c:pt idx="2018">
                  <c:v>24783.332999999999</c:v>
                </c:pt>
                <c:pt idx="2019">
                  <c:v>24783.332999999999</c:v>
                </c:pt>
                <c:pt idx="2020">
                  <c:v>24783.332999999999</c:v>
                </c:pt>
                <c:pt idx="2021">
                  <c:v>24783.332999999999</c:v>
                </c:pt>
                <c:pt idx="2022">
                  <c:v>24783.332999999999</c:v>
                </c:pt>
                <c:pt idx="2023">
                  <c:v>24783.332999999999</c:v>
                </c:pt>
                <c:pt idx="2024">
                  <c:v>24783.332999999999</c:v>
                </c:pt>
                <c:pt idx="2025">
                  <c:v>24783.332999999999</c:v>
                </c:pt>
                <c:pt idx="2026">
                  <c:v>24783.332999999999</c:v>
                </c:pt>
                <c:pt idx="2027">
                  <c:v>24783.332999999999</c:v>
                </c:pt>
                <c:pt idx="2028">
                  <c:v>24783.332999999999</c:v>
                </c:pt>
                <c:pt idx="2029">
                  <c:v>24783.332999999999</c:v>
                </c:pt>
                <c:pt idx="2030">
                  <c:v>24975</c:v>
                </c:pt>
                <c:pt idx="2031">
                  <c:v>24975</c:v>
                </c:pt>
                <c:pt idx="2032">
                  <c:v>24975</c:v>
                </c:pt>
                <c:pt idx="2033">
                  <c:v>25446.667000000001</c:v>
                </c:pt>
                <c:pt idx="2034">
                  <c:v>25446.667000000001</c:v>
                </c:pt>
                <c:pt idx="2035">
                  <c:v>25446.667000000001</c:v>
                </c:pt>
                <c:pt idx="2036">
                  <c:v>25446.667000000001</c:v>
                </c:pt>
                <c:pt idx="2037">
                  <c:v>25446.667000000001</c:v>
                </c:pt>
                <c:pt idx="2038">
                  <c:v>25446.667000000001</c:v>
                </c:pt>
                <c:pt idx="2039">
                  <c:v>25446.667000000001</c:v>
                </c:pt>
                <c:pt idx="2040">
                  <c:v>25446.667000000001</c:v>
                </c:pt>
                <c:pt idx="2041">
                  <c:v>25446.667000000001</c:v>
                </c:pt>
                <c:pt idx="2042">
                  <c:v>25446.667000000001</c:v>
                </c:pt>
                <c:pt idx="2043">
                  <c:v>25446.667000000001</c:v>
                </c:pt>
                <c:pt idx="2044">
                  <c:v>25446.667000000001</c:v>
                </c:pt>
                <c:pt idx="2045">
                  <c:v>25446.667000000001</c:v>
                </c:pt>
                <c:pt idx="2046">
                  <c:v>25446.667000000001</c:v>
                </c:pt>
                <c:pt idx="2047">
                  <c:v>25446.667000000001</c:v>
                </c:pt>
                <c:pt idx="2048">
                  <c:v>25446.667000000001</c:v>
                </c:pt>
                <c:pt idx="2049">
                  <c:v>25446.667000000001</c:v>
                </c:pt>
                <c:pt idx="2050">
                  <c:v>25446.667000000001</c:v>
                </c:pt>
                <c:pt idx="2051">
                  <c:v>25446.667000000001</c:v>
                </c:pt>
                <c:pt idx="2052">
                  <c:v>25446.667000000001</c:v>
                </c:pt>
                <c:pt idx="2053">
                  <c:v>25446.667000000001</c:v>
                </c:pt>
                <c:pt idx="2054">
                  <c:v>25446.667000000001</c:v>
                </c:pt>
                <c:pt idx="2055">
                  <c:v>25446.667000000001</c:v>
                </c:pt>
                <c:pt idx="2056">
                  <c:v>25446.667000000001</c:v>
                </c:pt>
                <c:pt idx="2057">
                  <c:v>25446.667000000001</c:v>
                </c:pt>
                <c:pt idx="2058">
                  <c:v>25446.667000000001</c:v>
                </c:pt>
                <c:pt idx="2059">
                  <c:v>25446.667000000001</c:v>
                </c:pt>
                <c:pt idx="2060">
                  <c:v>25446.667000000001</c:v>
                </c:pt>
                <c:pt idx="2061">
                  <c:v>25446.667000000001</c:v>
                </c:pt>
                <c:pt idx="2062">
                  <c:v>25472.5</c:v>
                </c:pt>
                <c:pt idx="2063">
                  <c:v>25472.5</c:v>
                </c:pt>
                <c:pt idx="2064">
                  <c:v>25472.5</c:v>
                </c:pt>
                <c:pt idx="2065">
                  <c:v>25472.5</c:v>
                </c:pt>
                <c:pt idx="2066">
                  <c:v>25472.5</c:v>
                </c:pt>
                <c:pt idx="2067">
                  <c:v>25472.5</c:v>
                </c:pt>
                <c:pt idx="2068">
                  <c:v>25472.5</c:v>
                </c:pt>
                <c:pt idx="2069">
                  <c:v>25472.5</c:v>
                </c:pt>
                <c:pt idx="2070">
                  <c:v>25446.667000000001</c:v>
                </c:pt>
                <c:pt idx="2071">
                  <c:v>25446.667000000001</c:v>
                </c:pt>
                <c:pt idx="2072">
                  <c:v>25446.667000000001</c:v>
                </c:pt>
                <c:pt idx="2073">
                  <c:v>25446.667000000001</c:v>
                </c:pt>
                <c:pt idx="2074">
                  <c:v>25446.667000000001</c:v>
                </c:pt>
                <c:pt idx="2075">
                  <c:v>25446.667000000001</c:v>
                </c:pt>
                <c:pt idx="2076">
                  <c:v>25446.667000000001</c:v>
                </c:pt>
                <c:pt idx="2077">
                  <c:v>25446.667000000001</c:v>
                </c:pt>
                <c:pt idx="2078">
                  <c:v>25446.667000000001</c:v>
                </c:pt>
                <c:pt idx="2079">
                  <c:v>25446.667000000001</c:v>
                </c:pt>
                <c:pt idx="2080">
                  <c:v>25446.667000000001</c:v>
                </c:pt>
                <c:pt idx="2081">
                  <c:v>25446.667000000001</c:v>
                </c:pt>
                <c:pt idx="2082">
                  <c:v>25446.667000000001</c:v>
                </c:pt>
                <c:pt idx="2083">
                  <c:v>25446.667000000001</c:v>
                </c:pt>
                <c:pt idx="2084">
                  <c:v>25446.667000000001</c:v>
                </c:pt>
                <c:pt idx="2085">
                  <c:v>25446.667000000001</c:v>
                </c:pt>
                <c:pt idx="2086">
                  <c:v>25446.667000000001</c:v>
                </c:pt>
                <c:pt idx="2087">
                  <c:v>25446.667000000001</c:v>
                </c:pt>
                <c:pt idx="2088">
                  <c:v>25446.667000000001</c:v>
                </c:pt>
                <c:pt idx="2089">
                  <c:v>25446.667000000001</c:v>
                </c:pt>
                <c:pt idx="2090">
                  <c:v>25446.667000000001</c:v>
                </c:pt>
                <c:pt idx="2091">
                  <c:v>25446.667000000001</c:v>
                </c:pt>
                <c:pt idx="2092">
                  <c:v>25446.667000000001</c:v>
                </c:pt>
                <c:pt idx="2093">
                  <c:v>25446.667000000001</c:v>
                </c:pt>
                <c:pt idx="2094">
                  <c:v>25446.667000000001</c:v>
                </c:pt>
                <c:pt idx="2095">
                  <c:v>25446.667000000001</c:v>
                </c:pt>
                <c:pt idx="2096">
                  <c:v>25446.667000000001</c:v>
                </c:pt>
                <c:pt idx="2097">
                  <c:v>25222.5</c:v>
                </c:pt>
                <c:pt idx="2098">
                  <c:v>24894</c:v>
                </c:pt>
                <c:pt idx="2099">
                  <c:v>24894</c:v>
                </c:pt>
                <c:pt idx="2100">
                  <c:v>24894</c:v>
                </c:pt>
                <c:pt idx="2101">
                  <c:v>24894</c:v>
                </c:pt>
                <c:pt idx="2102">
                  <c:v>24730</c:v>
                </c:pt>
                <c:pt idx="2103">
                  <c:v>24730</c:v>
                </c:pt>
                <c:pt idx="2104">
                  <c:v>24730</c:v>
                </c:pt>
                <c:pt idx="2105">
                  <c:v>24730</c:v>
                </c:pt>
                <c:pt idx="2106">
                  <c:v>24730</c:v>
                </c:pt>
                <c:pt idx="2107">
                  <c:v>24730</c:v>
                </c:pt>
                <c:pt idx="2108">
                  <c:v>24730</c:v>
                </c:pt>
                <c:pt idx="2109">
                  <c:v>24730</c:v>
                </c:pt>
                <c:pt idx="2110">
                  <c:v>24730</c:v>
                </c:pt>
                <c:pt idx="2111">
                  <c:v>24730</c:v>
                </c:pt>
                <c:pt idx="2112">
                  <c:v>24730</c:v>
                </c:pt>
                <c:pt idx="2113">
                  <c:v>24730</c:v>
                </c:pt>
                <c:pt idx="2114">
                  <c:v>24730</c:v>
                </c:pt>
                <c:pt idx="2115">
                  <c:v>24730</c:v>
                </c:pt>
                <c:pt idx="2116">
                  <c:v>24730</c:v>
                </c:pt>
                <c:pt idx="2117">
                  <c:v>24730</c:v>
                </c:pt>
                <c:pt idx="2118">
                  <c:v>24730</c:v>
                </c:pt>
                <c:pt idx="2119">
                  <c:v>24730</c:v>
                </c:pt>
                <c:pt idx="2120">
                  <c:v>24730</c:v>
                </c:pt>
                <c:pt idx="2121">
                  <c:v>24730</c:v>
                </c:pt>
                <c:pt idx="2122">
                  <c:v>24730</c:v>
                </c:pt>
                <c:pt idx="2123">
                  <c:v>24730</c:v>
                </c:pt>
                <c:pt idx="2124">
                  <c:v>24730</c:v>
                </c:pt>
                <c:pt idx="2125">
                  <c:v>24730</c:v>
                </c:pt>
                <c:pt idx="2126">
                  <c:v>24730</c:v>
                </c:pt>
                <c:pt idx="2127">
                  <c:v>24730</c:v>
                </c:pt>
                <c:pt idx="2128">
                  <c:v>24730</c:v>
                </c:pt>
                <c:pt idx="2129">
                  <c:v>24730</c:v>
                </c:pt>
                <c:pt idx="2130">
                  <c:v>24730</c:v>
                </c:pt>
                <c:pt idx="2131">
                  <c:v>24730</c:v>
                </c:pt>
                <c:pt idx="2132">
                  <c:v>24730</c:v>
                </c:pt>
                <c:pt idx="2133">
                  <c:v>24730</c:v>
                </c:pt>
                <c:pt idx="2134">
                  <c:v>24730</c:v>
                </c:pt>
                <c:pt idx="2135">
                  <c:v>24730</c:v>
                </c:pt>
                <c:pt idx="2136">
                  <c:v>24730</c:v>
                </c:pt>
                <c:pt idx="2137">
                  <c:v>24065</c:v>
                </c:pt>
                <c:pt idx="2138">
                  <c:v>24065</c:v>
                </c:pt>
                <c:pt idx="2139">
                  <c:v>24065</c:v>
                </c:pt>
                <c:pt idx="2140">
                  <c:v>24065</c:v>
                </c:pt>
                <c:pt idx="2141">
                  <c:v>24065</c:v>
                </c:pt>
                <c:pt idx="2142">
                  <c:v>24065</c:v>
                </c:pt>
                <c:pt idx="2143">
                  <c:v>24065</c:v>
                </c:pt>
                <c:pt idx="2144">
                  <c:v>24065</c:v>
                </c:pt>
                <c:pt idx="2145">
                  <c:v>24226.667000000001</c:v>
                </c:pt>
                <c:pt idx="2146">
                  <c:v>24226.667000000001</c:v>
                </c:pt>
                <c:pt idx="2147">
                  <c:v>24226.667000000001</c:v>
                </c:pt>
                <c:pt idx="2148">
                  <c:v>24226.667000000001</c:v>
                </c:pt>
                <c:pt idx="2149">
                  <c:v>24226.667000000001</c:v>
                </c:pt>
                <c:pt idx="2150">
                  <c:v>24226.667000000001</c:v>
                </c:pt>
                <c:pt idx="2151">
                  <c:v>24226.667000000001</c:v>
                </c:pt>
                <c:pt idx="2152">
                  <c:v>24226.667000000001</c:v>
                </c:pt>
                <c:pt idx="2153">
                  <c:v>24226.667000000001</c:v>
                </c:pt>
                <c:pt idx="2154">
                  <c:v>24226.667000000001</c:v>
                </c:pt>
                <c:pt idx="2155">
                  <c:v>24226.667000000001</c:v>
                </c:pt>
                <c:pt idx="2156">
                  <c:v>24226.667000000001</c:v>
                </c:pt>
                <c:pt idx="2157">
                  <c:v>24226.667000000001</c:v>
                </c:pt>
                <c:pt idx="2158">
                  <c:v>24226.667000000001</c:v>
                </c:pt>
                <c:pt idx="2159">
                  <c:v>24226.667000000001</c:v>
                </c:pt>
                <c:pt idx="2160">
                  <c:v>24226.667000000001</c:v>
                </c:pt>
                <c:pt idx="2161">
                  <c:v>24226.667000000001</c:v>
                </c:pt>
                <c:pt idx="2162">
                  <c:v>24226.667000000001</c:v>
                </c:pt>
                <c:pt idx="2163">
                  <c:v>24226.667000000001</c:v>
                </c:pt>
                <c:pt idx="2164">
                  <c:v>24226.667000000001</c:v>
                </c:pt>
                <c:pt idx="2165">
                  <c:v>24226.667000000001</c:v>
                </c:pt>
                <c:pt idx="2166">
                  <c:v>24226.667000000001</c:v>
                </c:pt>
                <c:pt idx="2167">
                  <c:v>24226.667000000001</c:v>
                </c:pt>
                <c:pt idx="2168">
                  <c:v>24226.667000000001</c:v>
                </c:pt>
                <c:pt idx="2169">
                  <c:v>24226.667000000001</c:v>
                </c:pt>
                <c:pt idx="2170">
                  <c:v>24226.667000000001</c:v>
                </c:pt>
                <c:pt idx="2171">
                  <c:v>24226.667000000001</c:v>
                </c:pt>
                <c:pt idx="2172">
                  <c:v>24226.667000000001</c:v>
                </c:pt>
                <c:pt idx="2173">
                  <c:v>24226.667000000001</c:v>
                </c:pt>
                <c:pt idx="2174">
                  <c:v>24226.667000000001</c:v>
                </c:pt>
                <c:pt idx="2175">
                  <c:v>24226.667000000001</c:v>
                </c:pt>
                <c:pt idx="2176">
                  <c:v>24226.667000000001</c:v>
                </c:pt>
                <c:pt idx="2177">
                  <c:v>24226.667000000001</c:v>
                </c:pt>
                <c:pt idx="2178">
                  <c:v>24226.667000000001</c:v>
                </c:pt>
                <c:pt idx="2179">
                  <c:v>24226.667000000001</c:v>
                </c:pt>
                <c:pt idx="2180">
                  <c:v>24226.667000000001</c:v>
                </c:pt>
                <c:pt idx="2181">
                  <c:v>24226.667000000001</c:v>
                </c:pt>
                <c:pt idx="2182">
                  <c:v>24226.667000000001</c:v>
                </c:pt>
                <c:pt idx="2183">
                  <c:v>24226.667000000001</c:v>
                </c:pt>
                <c:pt idx="2184">
                  <c:v>24226.667000000001</c:v>
                </c:pt>
                <c:pt idx="2185">
                  <c:v>24065</c:v>
                </c:pt>
                <c:pt idx="2186">
                  <c:v>24065</c:v>
                </c:pt>
                <c:pt idx="2187">
                  <c:v>24065</c:v>
                </c:pt>
                <c:pt idx="2188">
                  <c:v>24226.667000000001</c:v>
                </c:pt>
                <c:pt idx="2189">
                  <c:v>24226.667000000001</c:v>
                </c:pt>
                <c:pt idx="2190">
                  <c:v>24226.667000000001</c:v>
                </c:pt>
                <c:pt idx="2191">
                  <c:v>24226.667000000001</c:v>
                </c:pt>
                <c:pt idx="2192">
                  <c:v>24226.667000000001</c:v>
                </c:pt>
                <c:pt idx="2193">
                  <c:v>24226.667000000001</c:v>
                </c:pt>
                <c:pt idx="2194">
                  <c:v>24226.667000000001</c:v>
                </c:pt>
                <c:pt idx="2195">
                  <c:v>24226.667000000001</c:v>
                </c:pt>
                <c:pt idx="2196">
                  <c:v>24226.667000000001</c:v>
                </c:pt>
                <c:pt idx="2197">
                  <c:v>24226.667000000001</c:v>
                </c:pt>
                <c:pt idx="2198">
                  <c:v>24226.667000000001</c:v>
                </c:pt>
                <c:pt idx="2199">
                  <c:v>24226.667000000001</c:v>
                </c:pt>
                <c:pt idx="2200">
                  <c:v>24226.667000000001</c:v>
                </c:pt>
                <c:pt idx="2201">
                  <c:v>24226.667000000001</c:v>
                </c:pt>
                <c:pt idx="2202">
                  <c:v>24226.667000000001</c:v>
                </c:pt>
                <c:pt idx="2203">
                  <c:v>24226.667000000001</c:v>
                </c:pt>
                <c:pt idx="2204">
                  <c:v>24226.667000000001</c:v>
                </c:pt>
                <c:pt idx="2205">
                  <c:v>24226.667000000001</c:v>
                </c:pt>
                <c:pt idx="2206">
                  <c:v>24226.667000000001</c:v>
                </c:pt>
                <c:pt idx="2207">
                  <c:v>24226.667000000001</c:v>
                </c:pt>
                <c:pt idx="2208">
                  <c:v>24226.667000000001</c:v>
                </c:pt>
                <c:pt idx="2209">
                  <c:v>24226.667000000001</c:v>
                </c:pt>
                <c:pt idx="2210">
                  <c:v>24307.5</c:v>
                </c:pt>
                <c:pt idx="2211">
                  <c:v>24307.5</c:v>
                </c:pt>
                <c:pt idx="2212">
                  <c:v>24307.5</c:v>
                </c:pt>
                <c:pt idx="2213">
                  <c:v>24307.5</c:v>
                </c:pt>
                <c:pt idx="2214">
                  <c:v>24307.5</c:v>
                </c:pt>
                <c:pt idx="2215">
                  <c:v>24307.5</c:v>
                </c:pt>
                <c:pt idx="2216">
                  <c:v>24307.5</c:v>
                </c:pt>
                <c:pt idx="2217">
                  <c:v>24307.5</c:v>
                </c:pt>
                <c:pt idx="2218">
                  <c:v>24307.5</c:v>
                </c:pt>
                <c:pt idx="2219">
                  <c:v>24307.5</c:v>
                </c:pt>
                <c:pt idx="2220">
                  <c:v>24307.5</c:v>
                </c:pt>
                <c:pt idx="2221">
                  <c:v>24307.5</c:v>
                </c:pt>
                <c:pt idx="2222">
                  <c:v>24307.5</c:v>
                </c:pt>
                <c:pt idx="2223">
                  <c:v>24307.5</c:v>
                </c:pt>
                <c:pt idx="2224">
                  <c:v>24307.5</c:v>
                </c:pt>
                <c:pt idx="2225">
                  <c:v>24307.5</c:v>
                </c:pt>
                <c:pt idx="2226">
                  <c:v>24307.5</c:v>
                </c:pt>
                <c:pt idx="2227">
                  <c:v>24307.5</c:v>
                </c:pt>
                <c:pt idx="2228">
                  <c:v>24226.667000000001</c:v>
                </c:pt>
                <c:pt idx="2229">
                  <c:v>24226.667000000001</c:v>
                </c:pt>
                <c:pt idx="2230">
                  <c:v>24226.667000000001</c:v>
                </c:pt>
                <c:pt idx="2231">
                  <c:v>24226.667000000001</c:v>
                </c:pt>
                <c:pt idx="2232">
                  <c:v>24226.667000000001</c:v>
                </c:pt>
                <c:pt idx="2233">
                  <c:v>24226.667000000001</c:v>
                </c:pt>
                <c:pt idx="2234">
                  <c:v>24226.667000000001</c:v>
                </c:pt>
                <c:pt idx="2235">
                  <c:v>24226.667000000001</c:v>
                </c:pt>
                <c:pt idx="2236">
                  <c:v>24226.667000000001</c:v>
                </c:pt>
                <c:pt idx="2237">
                  <c:v>24226.667000000001</c:v>
                </c:pt>
                <c:pt idx="2238">
                  <c:v>24226.667000000001</c:v>
                </c:pt>
                <c:pt idx="2239">
                  <c:v>24226.667000000001</c:v>
                </c:pt>
                <c:pt idx="2240">
                  <c:v>24226.667000000001</c:v>
                </c:pt>
                <c:pt idx="2241">
                  <c:v>24226.667000000001</c:v>
                </c:pt>
                <c:pt idx="2242">
                  <c:v>24226.667000000001</c:v>
                </c:pt>
                <c:pt idx="2243">
                  <c:v>24226.667000000001</c:v>
                </c:pt>
                <c:pt idx="2244">
                  <c:v>24226.667000000001</c:v>
                </c:pt>
                <c:pt idx="2245">
                  <c:v>24226.667000000001</c:v>
                </c:pt>
                <c:pt idx="2246">
                  <c:v>24226.667000000001</c:v>
                </c:pt>
                <c:pt idx="2247">
                  <c:v>24226.667000000001</c:v>
                </c:pt>
                <c:pt idx="2248">
                  <c:v>24226.667000000001</c:v>
                </c:pt>
                <c:pt idx="2249">
                  <c:v>24226.667000000001</c:v>
                </c:pt>
                <c:pt idx="2250">
                  <c:v>24065</c:v>
                </c:pt>
                <c:pt idx="2251">
                  <c:v>24065</c:v>
                </c:pt>
                <c:pt idx="2252">
                  <c:v>24065</c:v>
                </c:pt>
                <c:pt idx="2253">
                  <c:v>24065</c:v>
                </c:pt>
                <c:pt idx="2254">
                  <c:v>24065</c:v>
                </c:pt>
                <c:pt idx="2255">
                  <c:v>24037.5</c:v>
                </c:pt>
                <c:pt idx="2256">
                  <c:v>24037.5</c:v>
                </c:pt>
                <c:pt idx="2257">
                  <c:v>24037.5</c:v>
                </c:pt>
                <c:pt idx="2258">
                  <c:v>24037.5</c:v>
                </c:pt>
                <c:pt idx="2259">
                  <c:v>24037.5</c:v>
                </c:pt>
                <c:pt idx="2260">
                  <c:v>24037.5</c:v>
                </c:pt>
                <c:pt idx="2261">
                  <c:v>24037.5</c:v>
                </c:pt>
                <c:pt idx="2262">
                  <c:v>24037.5</c:v>
                </c:pt>
                <c:pt idx="2263">
                  <c:v>24037.5</c:v>
                </c:pt>
                <c:pt idx="2264">
                  <c:v>24037.5</c:v>
                </c:pt>
                <c:pt idx="2265">
                  <c:v>24037.5</c:v>
                </c:pt>
                <c:pt idx="2266">
                  <c:v>24037.5</c:v>
                </c:pt>
                <c:pt idx="2267">
                  <c:v>24037.5</c:v>
                </c:pt>
                <c:pt idx="2268">
                  <c:v>24037.5</c:v>
                </c:pt>
                <c:pt idx="2269">
                  <c:v>24037.5</c:v>
                </c:pt>
                <c:pt idx="2270">
                  <c:v>24037.5</c:v>
                </c:pt>
                <c:pt idx="2271">
                  <c:v>24037.5</c:v>
                </c:pt>
                <c:pt idx="2272">
                  <c:v>24037.5</c:v>
                </c:pt>
                <c:pt idx="2273">
                  <c:v>24037.5</c:v>
                </c:pt>
                <c:pt idx="2274">
                  <c:v>24037.5</c:v>
                </c:pt>
                <c:pt idx="2275">
                  <c:v>24037.5</c:v>
                </c:pt>
                <c:pt idx="2276">
                  <c:v>24037.5</c:v>
                </c:pt>
                <c:pt idx="2277">
                  <c:v>24037.5</c:v>
                </c:pt>
                <c:pt idx="2278">
                  <c:v>24037.5</c:v>
                </c:pt>
                <c:pt idx="2279">
                  <c:v>24037.5</c:v>
                </c:pt>
                <c:pt idx="2280">
                  <c:v>24037.5</c:v>
                </c:pt>
                <c:pt idx="2281">
                  <c:v>24037.5</c:v>
                </c:pt>
                <c:pt idx="2282">
                  <c:v>24037.5</c:v>
                </c:pt>
                <c:pt idx="2283">
                  <c:v>24037.5</c:v>
                </c:pt>
                <c:pt idx="2284">
                  <c:v>24037.5</c:v>
                </c:pt>
                <c:pt idx="2285">
                  <c:v>24037.5</c:v>
                </c:pt>
                <c:pt idx="2286">
                  <c:v>24037.5</c:v>
                </c:pt>
                <c:pt idx="2287">
                  <c:v>24037.5</c:v>
                </c:pt>
                <c:pt idx="2288">
                  <c:v>24037.5</c:v>
                </c:pt>
                <c:pt idx="2289">
                  <c:v>24037.5</c:v>
                </c:pt>
                <c:pt idx="2290">
                  <c:v>24037.5</c:v>
                </c:pt>
                <c:pt idx="2291">
                  <c:v>24037.5</c:v>
                </c:pt>
                <c:pt idx="2292">
                  <c:v>24037.5</c:v>
                </c:pt>
                <c:pt idx="2293">
                  <c:v>24037.5</c:v>
                </c:pt>
                <c:pt idx="2294">
                  <c:v>24190</c:v>
                </c:pt>
                <c:pt idx="2295">
                  <c:v>24010</c:v>
                </c:pt>
                <c:pt idx="2296">
                  <c:v>24010</c:v>
                </c:pt>
                <c:pt idx="2297">
                  <c:v>24010</c:v>
                </c:pt>
                <c:pt idx="2298">
                  <c:v>24010</c:v>
                </c:pt>
                <c:pt idx="2299">
                  <c:v>24010</c:v>
                </c:pt>
                <c:pt idx="2300">
                  <c:v>24010</c:v>
                </c:pt>
                <c:pt idx="2301">
                  <c:v>24010</c:v>
                </c:pt>
                <c:pt idx="2302">
                  <c:v>24010</c:v>
                </c:pt>
                <c:pt idx="2303">
                  <c:v>24010</c:v>
                </c:pt>
                <c:pt idx="2304">
                  <c:v>24010</c:v>
                </c:pt>
                <c:pt idx="2305">
                  <c:v>24010</c:v>
                </c:pt>
                <c:pt idx="2306">
                  <c:v>24010</c:v>
                </c:pt>
                <c:pt idx="2307">
                  <c:v>24010</c:v>
                </c:pt>
                <c:pt idx="2308">
                  <c:v>24010</c:v>
                </c:pt>
                <c:pt idx="2309">
                  <c:v>24010</c:v>
                </c:pt>
                <c:pt idx="2310">
                  <c:v>24010</c:v>
                </c:pt>
                <c:pt idx="2311">
                  <c:v>24010</c:v>
                </c:pt>
                <c:pt idx="2312">
                  <c:v>24010</c:v>
                </c:pt>
                <c:pt idx="2313">
                  <c:v>24010</c:v>
                </c:pt>
                <c:pt idx="2314">
                  <c:v>24010</c:v>
                </c:pt>
                <c:pt idx="2315">
                  <c:v>24010</c:v>
                </c:pt>
                <c:pt idx="2316">
                  <c:v>24010</c:v>
                </c:pt>
                <c:pt idx="2317">
                  <c:v>24010</c:v>
                </c:pt>
                <c:pt idx="2318">
                  <c:v>24010</c:v>
                </c:pt>
                <c:pt idx="2319">
                  <c:v>24010</c:v>
                </c:pt>
                <c:pt idx="2320">
                  <c:v>24010</c:v>
                </c:pt>
                <c:pt idx="2321">
                  <c:v>24010</c:v>
                </c:pt>
                <c:pt idx="2322">
                  <c:v>24010</c:v>
                </c:pt>
                <c:pt idx="2323">
                  <c:v>24010</c:v>
                </c:pt>
                <c:pt idx="2324">
                  <c:v>24010</c:v>
                </c:pt>
                <c:pt idx="2325">
                  <c:v>24010</c:v>
                </c:pt>
                <c:pt idx="2326">
                  <c:v>24010</c:v>
                </c:pt>
                <c:pt idx="2327">
                  <c:v>24010</c:v>
                </c:pt>
                <c:pt idx="2328">
                  <c:v>24010</c:v>
                </c:pt>
                <c:pt idx="2329">
                  <c:v>24010</c:v>
                </c:pt>
                <c:pt idx="2330">
                  <c:v>24010</c:v>
                </c:pt>
                <c:pt idx="2331">
                  <c:v>24010</c:v>
                </c:pt>
                <c:pt idx="2332">
                  <c:v>24010</c:v>
                </c:pt>
                <c:pt idx="2333">
                  <c:v>24010</c:v>
                </c:pt>
                <c:pt idx="2334">
                  <c:v>24010</c:v>
                </c:pt>
                <c:pt idx="2335">
                  <c:v>24010</c:v>
                </c:pt>
                <c:pt idx="2336">
                  <c:v>24010</c:v>
                </c:pt>
                <c:pt idx="2337">
                  <c:v>24010</c:v>
                </c:pt>
                <c:pt idx="2338">
                  <c:v>24010</c:v>
                </c:pt>
                <c:pt idx="2339">
                  <c:v>24010</c:v>
                </c:pt>
                <c:pt idx="2340">
                  <c:v>24010</c:v>
                </c:pt>
                <c:pt idx="2341">
                  <c:v>24010</c:v>
                </c:pt>
                <c:pt idx="2342">
                  <c:v>24010</c:v>
                </c:pt>
                <c:pt idx="2343">
                  <c:v>24010</c:v>
                </c:pt>
                <c:pt idx="2344">
                  <c:v>24010</c:v>
                </c:pt>
                <c:pt idx="2345">
                  <c:v>24010</c:v>
                </c:pt>
                <c:pt idx="2346">
                  <c:v>24010</c:v>
                </c:pt>
                <c:pt idx="2347">
                  <c:v>24010</c:v>
                </c:pt>
                <c:pt idx="2348">
                  <c:v>24010</c:v>
                </c:pt>
                <c:pt idx="2349">
                  <c:v>24010</c:v>
                </c:pt>
                <c:pt idx="2350">
                  <c:v>24010</c:v>
                </c:pt>
                <c:pt idx="2351">
                  <c:v>24010</c:v>
                </c:pt>
                <c:pt idx="2352">
                  <c:v>24010</c:v>
                </c:pt>
                <c:pt idx="2353">
                  <c:v>24010</c:v>
                </c:pt>
                <c:pt idx="2354">
                  <c:v>24010</c:v>
                </c:pt>
                <c:pt idx="2355">
                  <c:v>24010</c:v>
                </c:pt>
                <c:pt idx="2356">
                  <c:v>24010</c:v>
                </c:pt>
                <c:pt idx="2357">
                  <c:v>24010</c:v>
                </c:pt>
                <c:pt idx="2358">
                  <c:v>24010</c:v>
                </c:pt>
                <c:pt idx="2359">
                  <c:v>24010</c:v>
                </c:pt>
                <c:pt idx="2360">
                  <c:v>24010</c:v>
                </c:pt>
                <c:pt idx="2361">
                  <c:v>24010</c:v>
                </c:pt>
                <c:pt idx="2362">
                  <c:v>24010</c:v>
                </c:pt>
                <c:pt idx="2363">
                  <c:v>24010</c:v>
                </c:pt>
                <c:pt idx="2364">
                  <c:v>24010</c:v>
                </c:pt>
                <c:pt idx="2365">
                  <c:v>24010</c:v>
                </c:pt>
                <c:pt idx="2366">
                  <c:v>24010</c:v>
                </c:pt>
                <c:pt idx="2367">
                  <c:v>24010</c:v>
                </c:pt>
                <c:pt idx="2368">
                  <c:v>24010</c:v>
                </c:pt>
                <c:pt idx="2369">
                  <c:v>24010</c:v>
                </c:pt>
                <c:pt idx="2370">
                  <c:v>24010</c:v>
                </c:pt>
                <c:pt idx="2371">
                  <c:v>24010</c:v>
                </c:pt>
                <c:pt idx="2372">
                  <c:v>24010</c:v>
                </c:pt>
                <c:pt idx="2373">
                  <c:v>24010</c:v>
                </c:pt>
                <c:pt idx="2374">
                  <c:v>24010</c:v>
                </c:pt>
                <c:pt idx="2375">
                  <c:v>24010</c:v>
                </c:pt>
                <c:pt idx="2376">
                  <c:v>24010</c:v>
                </c:pt>
                <c:pt idx="2377">
                  <c:v>24010</c:v>
                </c:pt>
                <c:pt idx="2378">
                  <c:v>24010</c:v>
                </c:pt>
                <c:pt idx="2379">
                  <c:v>24010</c:v>
                </c:pt>
                <c:pt idx="2380">
                  <c:v>24010</c:v>
                </c:pt>
                <c:pt idx="2381">
                  <c:v>24010</c:v>
                </c:pt>
                <c:pt idx="2382">
                  <c:v>24010</c:v>
                </c:pt>
                <c:pt idx="2383">
                  <c:v>24010</c:v>
                </c:pt>
                <c:pt idx="2384">
                  <c:v>24010</c:v>
                </c:pt>
                <c:pt idx="2385">
                  <c:v>24010</c:v>
                </c:pt>
                <c:pt idx="2386">
                  <c:v>24010</c:v>
                </c:pt>
                <c:pt idx="2387">
                  <c:v>24010</c:v>
                </c:pt>
                <c:pt idx="2388">
                  <c:v>24010</c:v>
                </c:pt>
                <c:pt idx="2389">
                  <c:v>24010</c:v>
                </c:pt>
                <c:pt idx="2390">
                  <c:v>24010</c:v>
                </c:pt>
                <c:pt idx="2391">
                  <c:v>24010</c:v>
                </c:pt>
                <c:pt idx="2392">
                  <c:v>24010</c:v>
                </c:pt>
                <c:pt idx="2393">
                  <c:v>24010</c:v>
                </c:pt>
                <c:pt idx="2394">
                  <c:v>24010</c:v>
                </c:pt>
                <c:pt idx="2395">
                  <c:v>24010</c:v>
                </c:pt>
                <c:pt idx="2396">
                  <c:v>24010</c:v>
                </c:pt>
                <c:pt idx="2397">
                  <c:v>24010</c:v>
                </c:pt>
                <c:pt idx="2398">
                  <c:v>24010</c:v>
                </c:pt>
                <c:pt idx="2399">
                  <c:v>24010</c:v>
                </c:pt>
                <c:pt idx="2400">
                  <c:v>24010</c:v>
                </c:pt>
                <c:pt idx="2401">
                  <c:v>24010</c:v>
                </c:pt>
                <c:pt idx="2402">
                  <c:v>24010</c:v>
                </c:pt>
                <c:pt idx="2403">
                  <c:v>24010</c:v>
                </c:pt>
                <c:pt idx="2404">
                  <c:v>24625</c:v>
                </c:pt>
                <c:pt idx="2405">
                  <c:v>24625</c:v>
                </c:pt>
                <c:pt idx="2406">
                  <c:v>24625</c:v>
                </c:pt>
                <c:pt idx="2407">
                  <c:v>24625</c:v>
                </c:pt>
                <c:pt idx="2408">
                  <c:v>24625</c:v>
                </c:pt>
                <c:pt idx="2409">
                  <c:v>24625</c:v>
                </c:pt>
                <c:pt idx="2410">
                  <c:v>24625</c:v>
                </c:pt>
                <c:pt idx="2411">
                  <c:v>24625</c:v>
                </c:pt>
                <c:pt idx="2412">
                  <c:v>24625</c:v>
                </c:pt>
                <c:pt idx="2413">
                  <c:v>24625</c:v>
                </c:pt>
                <c:pt idx="2414">
                  <c:v>24625</c:v>
                </c:pt>
                <c:pt idx="2415">
                  <c:v>24625</c:v>
                </c:pt>
                <c:pt idx="2416">
                  <c:v>24625</c:v>
                </c:pt>
                <c:pt idx="2417">
                  <c:v>24625</c:v>
                </c:pt>
                <c:pt idx="2418">
                  <c:v>24625</c:v>
                </c:pt>
                <c:pt idx="2419">
                  <c:v>24625</c:v>
                </c:pt>
                <c:pt idx="2420">
                  <c:v>24625</c:v>
                </c:pt>
                <c:pt idx="2421">
                  <c:v>24625</c:v>
                </c:pt>
                <c:pt idx="2422">
                  <c:v>24625</c:v>
                </c:pt>
                <c:pt idx="2423">
                  <c:v>24625</c:v>
                </c:pt>
                <c:pt idx="2424">
                  <c:v>24625</c:v>
                </c:pt>
                <c:pt idx="2425">
                  <c:v>24625</c:v>
                </c:pt>
                <c:pt idx="2426">
                  <c:v>24625</c:v>
                </c:pt>
                <c:pt idx="2427">
                  <c:v>24625</c:v>
                </c:pt>
                <c:pt idx="2428">
                  <c:v>24625</c:v>
                </c:pt>
                <c:pt idx="2429">
                  <c:v>24625</c:v>
                </c:pt>
                <c:pt idx="2430">
                  <c:v>24625</c:v>
                </c:pt>
                <c:pt idx="2431">
                  <c:v>24625</c:v>
                </c:pt>
                <c:pt idx="2432">
                  <c:v>24625</c:v>
                </c:pt>
                <c:pt idx="2433">
                  <c:v>24625</c:v>
                </c:pt>
                <c:pt idx="2434">
                  <c:v>24625</c:v>
                </c:pt>
                <c:pt idx="2435">
                  <c:v>24625</c:v>
                </c:pt>
                <c:pt idx="2436">
                  <c:v>24625</c:v>
                </c:pt>
                <c:pt idx="2437">
                  <c:v>24625</c:v>
                </c:pt>
                <c:pt idx="2438">
                  <c:v>24625</c:v>
                </c:pt>
                <c:pt idx="2439">
                  <c:v>24625</c:v>
                </c:pt>
                <c:pt idx="2440">
                  <c:v>24625</c:v>
                </c:pt>
                <c:pt idx="2441">
                  <c:v>24625</c:v>
                </c:pt>
                <c:pt idx="2442">
                  <c:v>24625</c:v>
                </c:pt>
                <c:pt idx="2443">
                  <c:v>24625</c:v>
                </c:pt>
                <c:pt idx="2444">
                  <c:v>25240</c:v>
                </c:pt>
                <c:pt idx="2445">
                  <c:v>25240</c:v>
                </c:pt>
                <c:pt idx="2446">
                  <c:v>25240</c:v>
                </c:pt>
                <c:pt idx="2447">
                  <c:v>25240</c:v>
                </c:pt>
                <c:pt idx="2448">
                  <c:v>25240</c:v>
                </c:pt>
                <c:pt idx="2449">
                  <c:v>25240</c:v>
                </c:pt>
                <c:pt idx="2450">
                  <c:v>25240</c:v>
                </c:pt>
                <c:pt idx="2451">
                  <c:v>25240</c:v>
                </c:pt>
                <c:pt idx="2452">
                  <c:v>25240</c:v>
                </c:pt>
                <c:pt idx="2453">
                  <c:v>25240</c:v>
                </c:pt>
                <c:pt idx="2454">
                  <c:v>25240</c:v>
                </c:pt>
                <c:pt idx="2455">
                  <c:v>25240</c:v>
                </c:pt>
                <c:pt idx="2456">
                  <c:v>25240</c:v>
                </c:pt>
                <c:pt idx="2457">
                  <c:v>25240</c:v>
                </c:pt>
                <c:pt idx="2458">
                  <c:v>25240</c:v>
                </c:pt>
                <c:pt idx="2459">
                  <c:v>25240</c:v>
                </c:pt>
                <c:pt idx="2460">
                  <c:v>25240</c:v>
                </c:pt>
                <c:pt idx="2461">
                  <c:v>25240</c:v>
                </c:pt>
                <c:pt idx="2462">
                  <c:v>25240</c:v>
                </c:pt>
                <c:pt idx="2463">
                  <c:v>25240</c:v>
                </c:pt>
                <c:pt idx="2464">
                  <c:v>25240</c:v>
                </c:pt>
                <c:pt idx="2465">
                  <c:v>25240</c:v>
                </c:pt>
                <c:pt idx="2466">
                  <c:v>25240</c:v>
                </c:pt>
                <c:pt idx="2467">
                  <c:v>25240</c:v>
                </c:pt>
                <c:pt idx="2468">
                  <c:v>25240</c:v>
                </c:pt>
                <c:pt idx="2469">
                  <c:v>25240</c:v>
                </c:pt>
                <c:pt idx="2470">
                  <c:v>25240</c:v>
                </c:pt>
                <c:pt idx="2471">
                  <c:v>25240</c:v>
                </c:pt>
                <c:pt idx="2472">
                  <c:v>23032.5</c:v>
                </c:pt>
                <c:pt idx="2473">
                  <c:v>23032.5</c:v>
                </c:pt>
                <c:pt idx="2474">
                  <c:v>23032.5</c:v>
                </c:pt>
                <c:pt idx="2475">
                  <c:v>23032.5</c:v>
                </c:pt>
                <c:pt idx="2476">
                  <c:v>23032.5</c:v>
                </c:pt>
                <c:pt idx="2477">
                  <c:v>23032.5</c:v>
                </c:pt>
                <c:pt idx="2478">
                  <c:v>23032.5</c:v>
                </c:pt>
                <c:pt idx="2479">
                  <c:v>23032.5</c:v>
                </c:pt>
                <c:pt idx="2480">
                  <c:v>23032.5</c:v>
                </c:pt>
                <c:pt idx="2481">
                  <c:v>23032.5</c:v>
                </c:pt>
                <c:pt idx="2482">
                  <c:v>23032.5</c:v>
                </c:pt>
                <c:pt idx="2483">
                  <c:v>23032.5</c:v>
                </c:pt>
                <c:pt idx="2484">
                  <c:v>23032.5</c:v>
                </c:pt>
                <c:pt idx="2485">
                  <c:v>23032.5</c:v>
                </c:pt>
                <c:pt idx="2486">
                  <c:v>23032.5</c:v>
                </c:pt>
                <c:pt idx="2487">
                  <c:v>23032.5</c:v>
                </c:pt>
                <c:pt idx="2488">
                  <c:v>23032.5</c:v>
                </c:pt>
                <c:pt idx="2489">
                  <c:v>23032.5</c:v>
                </c:pt>
                <c:pt idx="2490">
                  <c:v>23032.5</c:v>
                </c:pt>
                <c:pt idx="2491">
                  <c:v>23032.5</c:v>
                </c:pt>
                <c:pt idx="2492">
                  <c:v>23032.5</c:v>
                </c:pt>
                <c:pt idx="2493">
                  <c:v>23032.5</c:v>
                </c:pt>
                <c:pt idx="2494">
                  <c:v>23032.5</c:v>
                </c:pt>
                <c:pt idx="2495">
                  <c:v>23032.5</c:v>
                </c:pt>
                <c:pt idx="2496">
                  <c:v>23032.5</c:v>
                </c:pt>
                <c:pt idx="2497">
                  <c:v>23032.5</c:v>
                </c:pt>
                <c:pt idx="2498">
                  <c:v>23032.5</c:v>
                </c:pt>
                <c:pt idx="2499">
                  <c:v>23032.5</c:v>
                </c:pt>
                <c:pt idx="2500">
                  <c:v>23032.5</c:v>
                </c:pt>
                <c:pt idx="2501">
                  <c:v>23032.5</c:v>
                </c:pt>
                <c:pt idx="2502">
                  <c:v>23032.5</c:v>
                </c:pt>
                <c:pt idx="2503">
                  <c:v>23032.5</c:v>
                </c:pt>
                <c:pt idx="2504">
                  <c:v>23032.5</c:v>
                </c:pt>
                <c:pt idx="2505">
                  <c:v>23032.5</c:v>
                </c:pt>
                <c:pt idx="2506">
                  <c:v>23032.5</c:v>
                </c:pt>
                <c:pt idx="2507">
                  <c:v>23032.5</c:v>
                </c:pt>
                <c:pt idx="2508">
                  <c:v>23032.5</c:v>
                </c:pt>
                <c:pt idx="2509">
                  <c:v>23032.5</c:v>
                </c:pt>
                <c:pt idx="2510">
                  <c:v>23032.5</c:v>
                </c:pt>
                <c:pt idx="2511">
                  <c:v>23032.5</c:v>
                </c:pt>
                <c:pt idx="2512">
                  <c:v>20825</c:v>
                </c:pt>
                <c:pt idx="2513">
                  <c:v>20825</c:v>
                </c:pt>
                <c:pt idx="2514">
                  <c:v>20825</c:v>
                </c:pt>
                <c:pt idx="2515">
                  <c:v>20825</c:v>
                </c:pt>
                <c:pt idx="2516">
                  <c:v>20825</c:v>
                </c:pt>
                <c:pt idx="2517">
                  <c:v>20825</c:v>
                </c:pt>
                <c:pt idx="2518">
                  <c:v>20825</c:v>
                </c:pt>
                <c:pt idx="2519">
                  <c:v>20825</c:v>
                </c:pt>
                <c:pt idx="2520">
                  <c:v>20825</c:v>
                </c:pt>
                <c:pt idx="2521">
                  <c:v>20825</c:v>
                </c:pt>
                <c:pt idx="2522">
                  <c:v>20825</c:v>
                </c:pt>
                <c:pt idx="2523">
                  <c:v>20825</c:v>
                </c:pt>
                <c:pt idx="2524">
                  <c:v>20825</c:v>
                </c:pt>
                <c:pt idx="2525">
                  <c:v>20825</c:v>
                </c:pt>
                <c:pt idx="2526">
                  <c:v>20825</c:v>
                </c:pt>
                <c:pt idx="2527">
                  <c:v>20825</c:v>
                </c:pt>
                <c:pt idx="2528">
                  <c:v>20825</c:v>
                </c:pt>
                <c:pt idx="2529">
                  <c:v>20825</c:v>
                </c:pt>
                <c:pt idx="2530">
                  <c:v>20825</c:v>
                </c:pt>
                <c:pt idx="2531">
                  <c:v>20825</c:v>
                </c:pt>
                <c:pt idx="2532">
                  <c:v>20825</c:v>
                </c:pt>
                <c:pt idx="2533">
                  <c:v>20825</c:v>
                </c:pt>
                <c:pt idx="2534">
                  <c:v>20825</c:v>
                </c:pt>
                <c:pt idx="2535">
                  <c:v>20825</c:v>
                </c:pt>
                <c:pt idx="2536">
                  <c:v>20825</c:v>
                </c:pt>
                <c:pt idx="2537">
                  <c:v>20825</c:v>
                </c:pt>
                <c:pt idx="2538">
                  <c:v>20825</c:v>
                </c:pt>
                <c:pt idx="2539">
                  <c:v>20825</c:v>
                </c:pt>
                <c:pt idx="2540">
                  <c:v>20825</c:v>
                </c:pt>
                <c:pt idx="2541">
                  <c:v>20825</c:v>
                </c:pt>
                <c:pt idx="2542">
                  <c:v>20825</c:v>
                </c:pt>
                <c:pt idx="2543">
                  <c:v>20825</c:v>
                </c:pt>
                <c:pt idx="2544">
                  <c:v>20825</c:v>
                </c:pt>
                <c:pt idx="2545">
                  <c:v>20825</c:v>
                </c:pt>
                <c:pt idx="2546">
                  <c:v>20825</c:v>
                </c:pt>
                <c:pt idx="2547">
                  <c:v>20825</c:v>
                </c:pt>
                <c:pt idx="2548">
                  <c:v>20825</c:v>
                </c:pt>
                <c:pt idx="2549">
                  <c:v>20825</c:v>
                </c:pt>
                <c:pt idx="2550">
                  <c:v>20825</c:v>
                </c:pt>
                <c:pt idx="2551">
                  <c:v>20825</c:v>
                </c:pt>
                <c:pt idx="2552">
                  <c:v>20825</c:v>
                </c:pt>
                <c:pt idx="2553">
                  <c:v>20825</c:v>
                </c:pt>
                <c:pt idx="2554">
                  <c:v>20825</c:v>
                </c:pt>
                <c:pt idx="2555">
                  <c:v>20825</c:v>
                </c:pt>
                <c:pt idx="2556">
                  <c:v>20825</c:v>
                </c:pt>
                <c:pt idx="2557">
                  <c:v>20825</c:v>
                </c:pt>
                <c:pt idx="2558">
                  <c:v>20825</c:v>
                </c:pt>
                <c:pt idx="2559">
                  <c:v>20825</c:v>
                </c:pt>
                <c:pt idx="2560">
                  <c:v>20825</c:v>
                </c:pt>
                <c:pt idx="2561">
                  <c:v>20825</c:v>
                </c:pt>
                <c:pt idx="2562">
                  <c:v>20825</c:v>
                </c:pt>
                <c:pt idx="2563">
                  <c:v>20825</c:v>
                </c:pt>
                <c:pt idx="2564">
                  <c:v>20825</c:v>
                </c:pt>
                <c:pt idx="2565">
                  <c:v>20825</c:v>
                </c:pt>
                <c:pt idx="2566">
                  <c:v>20825</c:v>
                </c:pt>
                <c:pt idx="2567">
                  <c:v>20825</c:v>
                </c:pt>
                <c:pt idx="2568">
                  <c:v>20825</c:v>
                </c:pt>
                <c:pt idx="2569">
                  <c:v>20825</c:v>
                </c:pt>
                <c:pt idx="2570">
                  <c:v>20825</c:v>
                </c:pt>
                <c:pt idx="2571">
                  <c:v>20825</c:v>
                </c:pt>
                <c:pt idx="2572">
                  <c:v>20825</c:v>
                </c:pt>
                <c:pt idx="2573">
                  <c:v>20825</c:v>
                </c:pt>
                <c:pt idx="2574">
                  <c:v>20825</c:v>
                </c:pt>
                <c:pt idx="2575">
                  <c:v>20825</c:v>
                </c:pt>
                <c:pt idx="2576">
                  <c:v>20825</c:v>
                </c:pt>
                <c:pt idx="2577">
                  <c:v>20825</c:v>
                </c:pt>
                <c:pt idx="2578">
                  <c:v>20825</c:v>
                </c:pt>
                <c:pt idx="2579">
                  <c:v>20825</c:v>
                </c:pt>
                <c:pt idx="2580">
                  <c:v>20825</c:v>
                </c:pt>
                <c:pt idx="2581">
                  <c:v>20825</c:v>
                </c:pt>
                <c:pt idx="2582">
                  <c:v>20825</c:v>
                </c:pt>
                <c:pt idx="2583">
                  <c:v>20825</c:v>
                </c:pt>
                <c:pt idx="2584">
                  <c:v>20825</c:v>
                </c:pt>
                <c:pt idx="2585">
                  <c:v>20825</c:v>
                </c:pt>
                <c:pt idx="2586">
                  <c:v>20825</c:v>
                </c:pt>
                <c:pt idx="2587">
                  <c:v>20825</c:v>
                </c:pt>
                <c:pt idx="2588">
                  <c:v>20825</c:v>
                </c:pt>
                <c:pt idx="2589">
                  <c:v>20825</c:v>
                </c:pt>
                <c:pt idx="2590">
                  <c:v>20825</c:v>
                </c:pt>
                <c:pt idx="2591">
                  <c:v>20825</c:v>
                </c:pt>
                <c:pt idx="2592">
                  <c:v>20825</c:v>
                </c:pt>
                <c:pt idx="2593">
                  <c:v>20825</c:v>
                </c:pt>
                <c:pt idx="2594">
                  <c:v>20825</c:v>
                </c:pt>
                <c:pt idx="2595">
                  <c:v>20825</c:v>
                </c:pt>
                <c:pt idx="2596">
                  <c:v>20825</c:v>
                </c:pt>
                <c:pt idx="2597">
                  <c:v>20825</c:v>
                </c:pt>
                <c:pt idx="2598">
                  <c:v>20825</c:v>
                </c:pt>
                <c:pt idx="2599">
                  <c:v>20825</c:v>
                </c:pt>
                <c:pt idx="2600">
                  <c:v>20825</c:v>
                </c:pt>
                <c:pt idx="2601">
                  <c:v>20825</c:v>
                </c:pt>
                <c:pt idx="2602">
                  <c:v>20825</c:v>
                </c:pt>
                <c:pt idx="2603">
                  <c:v>20825</c:v>
                </c:pt>
                <c:pt idx="2604">
                  <c:v>20825</c:v>
                </c:pt>
                <c:pt idx="2605">
                  <c:v>20825</c:v>
                </c:pt>
                <c:pt idx="2606">
                  <c:v>20825</c:v>
                </c:pt>
                <c:pt idx="2607">
                  <c:v>20825</c:v>
                </c:pt>
                <c:pt idx="2608">
                  <c:v>20825</c:v>
                </c:pt>
                <c:pt idx="2609">
                  <c:v>22883.332999999999</c:v>
                </c:pt>
                <c:pt idx="2610">
                  <c:v>22883.332999999999</c:v>
                </c:pt>
                <c:pt idx="2611">
                  <c:v>22883.332999999999</c:v>
                </c:pt>
                <c:pt idx="2612">
                  <c:v>22883.332999999999</c:v>
                </c:pt>
                <c:pt idx="2613">
                  <c:v>22883.332999999999</c:v>
                </c:pt>
                <c:pt idx="2614">
                  <c:v>22883.332999999999</c:v>
                </c:pt>
                <c:pt idx="2615">
                  <c:v>22883.332999999999</c:v>
                </c:pt>
                <c:pt idx="2616">
                  <c:v>22883.332999999999</c:v>
                </c:pt>
                <c:pt idx="2617">
                  <c:v>22883.332999999999</c:v>
                </c:pt>
                <c:pt idx="2618">
                  <c:v>22883.332999999999</c:v>
                </c:pt>
                <c:pt idx="2619">
                  <c:v>22883.332999999999</c:v>
                </c:pt>
                <c:pt idx="2620">
                  <c:v>22883.332999999999</c:v>
                </c:pt>
                <c:pt idx="2621">
                  <c:v>22883.332999999999</c:v>
                </c:pt>
                <c:pt idx="2622">
                  <c:v>22883.332999999999</c:v>
                </c:pt>
                <c:pt idx="2623">
                  <c:v>22883.332999999999</c:v>
                </c:pt>
                <c:pt idx="2624">
                  <c:v>22883.332999999999</c:v>
                </c:pt>
                <c:pt idx="2625">
                  <c:v>22883.332999999999</c:v>
                </c:pt>
                <c:pt idx="2626">
                  <c:v>22883.332999999999</c:v>
                </c:pt>
                <c:pt idx="2627">
                  <c:v>22883.332999999999</c:v>
                </c:pt>
                <c:pt idx="2628">
                  <c:v>22883.332999999999</c:v>
                </c:pt>
                <c:pt idx="2629">
                  <c:v>22883.332999999999</c:v>
                </c:pt>
                <c:pt idx="2630">
                  <c:v>22883.332999999999</c:v>
                </c:pt>
                <c:pt idx="2631">
                  <c:v>22883.332999999999</c:v>
                </c:pt>
                <c:pt idx="2632">
                  <c:v>22883.332999999999</c:v>
                </c:pt>
                <c:pt idx="2633">
                  <c:v>22883.332999999999</c:v>
                </c:pt>
                <c:pt idx="2634">
                  <c:v>22883.332999999999</c:v>
                </c:pt>
                <c:pt idx="2635">
                  <c:v>22883.332999999999</c:v>
                </c:pt>
                <c:pt idx="2636">
                  <c:v>22883.332999999999</c:v>
                </c:pt>
                <c:pt idx="2637">
                  <c:v>22883.332999999999</c:v>
                </c:pt>
                <c:pt idx="2638">
                  <c:v>22883.332999999999</c:v>
                </c:pt>
                <c:pt idx="2639">
                  <c:v>22883.332999999999</c:v>
                </c:pt>
                <c:pt idx="2640">
                  <c:v>22883.332999999999</c:v>
                </c:pt>
                <c:pt idx="2641">
                  <c:v>22883.332999999999</c:v>
                </c:pt>
                <c:pt idx="2642">
                  <c:v>22883.332999999999</c:v>
                </c:pt>
                <c:pt idx="2643">
                  <c:v>22883.332999999999</c:v>
                </c:pt>
                <c:pt idx="2644">
                  <c:v>22883.332999999999</c:v>
                </c:pt>
                <c:pt idx="2645">
                  <c:v>22883.332999999999</c:v>
                </c:pt>
                <c:pt idx="2646">
                  <c:v>22883.332999999999</c:v>
                </c:pt>
                <c:pt idx="2647">
                  <c:v>22883.332999999999</c:v>
                </c:pt>
                <c:pt idx="2648">
                  <c:v>22883.332999999999</c:v>
                </c:pt>
                <c:pt idx="2649">
                  <c:v>23700</c:v>
                </c:pt>
                <c:pt idx="2650">
                  <c:v>23700</c:v>
                </c:pt>
                <c:pt idx="2651">
                  <c:v>23700</c:v>
                </c:pt>
                <c:pt idx="2652">
                  <c:v>23700</c:v>
                </c:pt>
                <c:pt idx="2653">
                  <c:v>23700</c:v>
                </c:pt>
                <c:pt idx="2654">
                  <c:v>23700</c:v>
                </c:pt>
                <c:pt idx="2655">
                  <c:v>23700</c:v>
                </c:pt>
                <c:pt idx="2656">
                  <c:v>23700</c:v>
                </c:pt>
                <c:pt idx="2657">
                  <c:v>23700</c:v>
                </c:pt>
                <c:pt idx="2658">
                  <c:v>23700</c:v>
                </c:pt>
                <c:pt idx="2659">
                  <c:v>23700</c:v>
                </c:pt>
                <c:pt idx="2660">
                  <c:v>23700</c:v>
                </c:pt>
                <c:pt idx="2661">
                  <c:v>23700</c:v>
                </c:pt>
                <c:pt idx="2662">
                  <c:v>23700</c:v>
                </c:pt>
                <c:pt idx="2663">
                  <c:v>23700</c:v>
                </c:pt>
                <c:pt idx="2664">
                  <c:v>23700</c:v>
                </c:pt>
                <c:pt idx="2665">
                  <c:v>23700</c:v>
                </c:pt>
                <c:pt idx="2666">
                  <c:v>23700</c:v>
                </c:pt>
                <c:pt idx="2667">
                  <c:v>23700</c:v>
                </c:pt>
                <c:pt idx="2668">
                  <c:v>23700</c:v>
                </c:pt>
                <c:pt idx="2669">
                  <c:v>23700</c:v>
                </c:pt>
                <c:pt idx="2670">
                  <c:v>23700</c:v>
                </c:pt>
                <c:pt idx="2671">
                  <c:v>23700</c:v>
                </c:pt>
                <c:pt idx="2672">
                  <c:v>23700</c:v>
                </c:pt>
                <c:pt idx="2673">
                  <c:v>23700</c:v>
                </c:pt>
                <c:pt idx="2674">
                  <c:v>23700</c:v>
                </c:pt>
                <c:pt idx="2675">
                  <c:v>23700</c:v>
                </c:pt>
                <c:pt idx="2676">
                  <c:v>23700</c:v>
                </c:pt>
                <c:pt idx="2677">
                  <c:v>23700</c:v>
                </c:pt>
                <c:pt idx="2678">
                  <c:v>23700</c:v>
                </c:pt>
                <c:pt idx="2679">
                  <c:v>23700</c:v>
                </c:pt>
                <c:pt idx="2680">
                  <c:v>23700</c:v>
                </c:pt>
                <c:pt idx="2681">
                  <c:v>23700</c:v>
                </c:pt>
                <c:pt idx="2682">
                  <c:v>23700</c:v>
                </c:pt>
                <c:pt idx="2683">
                  <c:v>23700</c:v>
                </c:pt>
                <c:pt idx="2684">
                  <c:v>23700</c:v>
                </c:pt>
                <c:pt idx="2685">
                  <c:v>23700</c:v>
                </c:pt>
                <c:pt idx="2686">
                  <c:v>23700</c:v>
                </c:pt>
                <c:pt idx="2687">
                  <c:v>23700</c:v>
                </c:pt>
                <c:pt idx="2688">
                  <c:v>23700</c:v>
                </c:pt>
                <c:pt idx="2689">
                  <c:v>23700</c:v>
                </c:pt>
                <c:pt idx="2690">
                  <c:v>23700</c:v>
                </c:pt>
                <c:pt idx="2691">
                  <c:v>23700</c:v>
                </c:pt>
                <c:pt idx="2692">
                  <c:v>23700</c:v>
                </c:pt>
                <c:pt idx="2693">
                  <c:v>23700</c:v>
                </c:pt>
                <c:pt idx="2694">
                  <c:v>23700</c:v>
                </c:pt>
                <c:pt idx="2695">
                  <c:v>23700</c:v>
                </c:pt>
                <c:pt idx="2696">
                  <c:v>23700</c:v>
                </c:pt>
                <c:pt idx="2697">
                  <c:v>23700</c:v>
                </c:pt>
                <c:pt idx="2698">
                  <c:v>23700</c:v>
                </c:pt>
                <c:pt idx="2699">
                  <c:v>23700</c:v>
                </c:pt>
                <c:pt idx="2700">
                  <c:v>23700</c:v>
                </c:pt>
                <c:pt idx="2701">
                  <c:v>23700</c:v>
                </c:pt>
                <c:pt idx="2702">
                  <c:v>23700</c:v>
                </c:pt>
                <c:pt idx="2703">
                  <c:v>23700</c:v>
                </c:pt>
                <c:pt idx="2704">
                  <c:v>23700</c:v>
                </c:pt>
                <c:pt idx="2705">
                  <c:v>23700</c:v>
                </c:pt>
                <c:pt idx="2706">
                  <c:v>23700</c:v>
                </c:pt>
                <c:pt idx="2707">
                  <c:v>23700</c:v>
                </c:pt>
                <c:pt idx="2708">
                  <c:v>23700</c:v>
                </c:pt>
                <c:pt idx="2709">
                  <c:v>23700</c:v>
                </c:pt>
                <c:pt idx="2710">
                  <c:v>23700</c:v>
                </c:pt>
                <c:pt idx="2711">
                  <c:v>23700</c:v>
                </c:pt>
                <c:pt idx="2712">
                  <c:v>23700</c:v>
                </c:pt>
                <c:pt idx="2713">
                  <c:v>23700</c:v>
                </c:pt>
                <c:pt idx="2714">
                  <c:v>23700</c:v>
                </c:pt>
                <c:pt idx="2715">
                  <c:v>23700</c:v>
                </c:pt>
                <c:pt idx="2716">
                  <c:v>23700</c:v>
                </c:pt>
                <c:pt idx="2717">
                  <c:v>23700</c:v>
                </c:pt>
                <c:pt idx="2718">
                  <c:v>23700</c:v>
                </c:pt>
                <c:pt idx="2719">
                  <c:v>23100</c:v>
                </c:pt>
                <c:pt idx="2720">
                  <c:v>23100</c:v>
                </c:pt>
                <c:pt idx="2721">
                  <c:v>23100</c:v>
                </c:pt>
                <c:pt idx="2722">
                  <c:v>23100</c:v>
                </c:pt>
                <c:pt idx="2723">
                  <c:v>23100</c:v>
                </c:pt>
                <c:pt idx="2724">
                  <c:v>23100</c:v>
                </c:pt>
                <c:pt idx="2725">
                  <c:v>23100</c:v>
                </c:pt>
                <c:pt idx="2726">
                  <c:v>23100</c:v>
                </c:pt>
                <c:pt idx="2727">
                  <c:v>23100</c:v>
                </c:pt>
                <c:pt idx="2728">
                  <c:v>23100</c:v>
                </c:pt>
                <c:pt idx="2729">
                  <c:v>23100</c:v>
                </c:pt>
                <c:pt idx="2730">
                  <c:v>23100</c:v>
                </c:pt>
                <c:pt idx="2731">
                  <c:v>23100</c:v>
                </c:pt>
                <c:pt idx="2732">
                  <c:v>23100</c:v>
                </c:pt>
                <c:pt idx="2733">
                  <c:v>23100</c:v>
                </c:pt>
                <c:pt idx="2734">
                  <c:v>23100</c:v>
                </c:pt>
                <c:pt idx="2735">
                  <c:v>23100</c:v>
                </c:pt>
                <c:pt idx="2736">
                  <c:v>23100</c:v>
                </c:pt>
                <c:pt idx="2737">
                  <c:v>23100</c:v>
                </c:pt>
                <c:pt idx="2738">
                  <c:v>23100</c:v>
                </c:pt>
                <c:pt idx="2739">
                  <c:v>23100</c:v>
                </c:pt>
                <c:pt idx="2740">
                  <c:v>23100</c:v>
                </c:pt>
                <c:pt idx="2741">
                  <c:v>23100</c:v>
                </c:pt>
                <c:pt idx="2742">
                  <c:v>23100</c:v>
                </c:pt>
                <c:pt idx="2743">
                  <c:v>23100</c:v>
                </c:pt>
                <c:pt idx="2744">
                  <c:v>23100</c:v>
                </c:pt>
                <c:pt idx="2745">
                  <c:v>23100</c:v>
                </c:pt>
                <c:pt idx="2746">
                  <c:v>23100</c:v>
                </c:pt>
                <c:pt idx="2747">
                  <c:v>23100</c:v>
                </c:pt>
                <c:pt idx="2748">
                  <c:v>23100</c:v>
                </c:pt>
                <c:pt idx="2749">
                  <c:v>23100</c:v>
                </c:pt>
                <c:pt idx="2750">
                  <c:v>23100</c:v>
                </c:pt>
                <c:pt idx="2751">
                  <c:v>23100</c:v>
                </c:pt>
                <c:pt idx="2752">
                  <c:v>23100</c:v>
                </c:pt>
                <c:pt idx="2753">
                  <c:v>23100</c:v>
                </c:pt>
                <c:pt idx="2754">
                  <c:v>23100</c:v>
                </c:pt>
                <c:pt idx="2755">
                  <c:v>23100</c:v>
                </c:pt>
                <c:pt idx="2756">
                  <c:v>23100</c:v>
                </c:pt>
                <c:pt idx="2757">
                  <c:v>23100</c:v>
                </c:pt>
                <c:pt idx="2758">
                  <c:v>23100</c:v>
                </c:pt>
                <c:pt idx="2759">
                  <c:v>22500</c:v>
                </c:pt>
                <c:pt idx="2760">
                  <c:v>22500</c:v>
                </c:pt>
                <c:pt idx="2761">
                  <c:v>22500</c:v>
                </c:pt>
                <c:pt idx="2762">
                  <c:v>22500</c:v>
                </c:pt>
                <c:pt idx="2763">
                  <c:v>22500</c:v>
                </c:pt>
                <c:pt idx="2764">
                  <c:v>22500</c:v>
                </c:pt>
                <c:pt idx="2765">
                  <c:v>22500</c:v>
                </c:pt>
                <c:pt idx="2766">
                  <c:v>22500</c:v>
                </c:pt>
                <c:pt idx="2767">
                  <c:v>22500</c:v>
                </c:pt>
                <c:pt idx="2768">
                  <c:v>22500</c:v>
                </c:pt>
                <c:pt idx="2769">
                  <c:v>22500</c:v>
                </c:pt>
                <c:pt idx="2770">
                  <c:v>22500</c:v>
                </c:pt>
                <c:pt idx="2771">
                  <c:v>22500</c:v>
                </c:pt>
                <c:pt idx="2772">
                  <c:v>22500</c:v>
                </c:pt>
                <c:pt idx="2773">
                  <c:v>22500</c:v>
                </c:pt>
                <c:pt idx="2774">
                  <c:v>22500</c:v>
                </c:pt>
                <c:pt idx="2775">
                  <c:v>22500</c:v>
                </c:pt>
                <c:pt idx="2776">
                  <c:v>22500</c:v>
                </c:pt>
                <c:pt idx="2777">
                  <c:v>22500</c:v>
                </c:pt>
                <c:pt idx="2778">
                  <c:v>22500</c:v>
                </c:pt>
                <c:pt idx="2779">
                  <c:v>22500</c:v>
                </c:pt>
                <c:pt idx="2780">
                  <c:v>22500</c:v>
                </c:pt>
                <c:pt idx="2781">
                  <c:v>22500</c:v>
                </c:pt>
                <c:pt idx="2782">
                  <c:v>22500</c:v>
                </c:pt>
                <c:pt idx="2783">
                  <c:v>22500</c:v>
                </c:pt>
                <c:pt idx="2784">
                  <c:v>22500</c:v>
                </c:pt>
                <c:pt idx="2785">
                  <c:v>22500</c:v>
                </c:pt>
                <c:pt idx="2786">
                  <c:v>22500</c:v>
                </c:pt>
                <c:pt idx="2787">
                  <c:v>22500</c:v>
                </c:pt>
                <c:pt idx="2788">
                  <c:v>22500</c:v>
                </c:pt>
                <c:pt idx="2789">
                  <c:v>22500</c:v>
                </c:pt>
                <c:pt idx="2790">
                  <c:v>22500</c:v>
                </c:pt>
                <c:pt idx="2791">
                  <c:v>22500</c:v>
                </c:pt>
                <c:pt idx="2792">
                  <c:v>22500</c:v>
                </c:pt>
                <c:pt idx="2793">
                  <c:v>22500</c:v>
                </c:pt>
                <c:pt idx="2794">
                  <c:v>22500</c:v>
                </c:pt>
                <c:pt idx="2795">
                  <c:v>22500</c:v>
                </c:pt>
                <c:pt idx="2796">
                  <c:v>22500</c:v>
                </c:pt>
                <c:pt idx="2797">
                  <c:v>22500</c:v>
                </c:pt>
                <c:pt idx="2798">
                  <c:v>22500</c:v>
                </c:pt>
                <c:pt idx="2799">
                  <c:v>22500</c:v>
                </c:pt>
                <c:pt idx="2800">
                  <c:v>22500</c:v>
                </c:pt>
                <c:pt idx="2801">
                  <c:v>22500</c:v>
                </c:pt>
                <c:pt idx="2802">
                  <c:v>22500</c:v>
                </c:pt>
                <c:pt idx="2803">
                  <c:v>22500</c:v>
                </c:pt>
                <c:pt idx="2804">
                  <c:v>22500</c:v>
                </c:pt>
                <c:pt idx="2805">
                  <c:v>22500</c:v>
                </c:pt>
                <c:pt idx="2806">
                  <c:v>22500</c:v>
                </c:pt>
                <c:pt idx="2807">
                  <c:v>22500</c:v>
                </c:pt>
                <c:pt idx="2808">
                  <c:v>22500</c:v>
                </c:pt>
                <c:pt idx="2809">
                  <c:v>22500</c:v>
                </c:pt>
                <c:pt idx="2810">
                  <c:v>22500</c:v>
                </c:pt>
                <c:pt idx="2811">
                  <c:v>22500</c:v>
                </c:pt>
                <c:pt idx="2812">
                  <c:v>22500</c:v>
                </c:pt>
                <c:pt idx="2813">
                  <c:v>22500</c:v>
                </c:pt>
                <c:pt idx="2814">
                  <c:v>22500</c:v>
                </c:pt>
                <c:pt idx="2815">
                  <c:v>22500</c:v>
                </c:pt>
                <c:pt idx="2816">
                  <c:v>22500</c:v>
                </c:pt>
                <c:pt idx="2817">
                  <c:v>22500</c:v>
                </c:pt>
                <c:pt idx="2818">
                  <c:v>22500</c:v>
                </c:pt>
                <c:pt idx="2819">
                  <c:v>22500</c:v>
                </c:pt>
                <c:pt idx="2820">
                  <c:v>22500</c:v>
                </c:pt>
                <c:pt idx="2821">
                  <c:v>22500</c:v>
                </c:pt>
                <c:pt idx="2822">
                  <c:v>22500</c:v>
                </c:pt>
                <c:pt idx="2823">
                  <c:v>22500</c:v>
                </c:pt>
                <c:pt idx="2824">
                  <c:v>22500</c:v>
                </c:pt>
                <c:pt idx="2825">
                  <c:v>22500</c:v>
                </c:pt>
                <c:pt idx="2826">
                  <c:v>22500</c:v>
                </c:pt>
                <c:pt idx="2827">
                  <c:v>22500</c:v>
                </c:pt>
                <c:pt idx="2828">
                  <c:v>22500</c:v>
                </c:pt>
                <c:pt idx="2829">
                  <c:v>22500</c:v>
                </c:pt>
                <c:pt idx="2830">
                  <c:v>22500</c:v>
                </c:pt>
                <c:pt idx="2831">
                  <c:v>22500</c:v>
                </c:pt>
                <c:pt idx="2832">
                  <c:v>22500</c:v>
                </c:pt>
                <c:pt idx="2833">
                  <c:v>22500</c:v>
                </c:pt>
                <c:pt idx="2834">
                  <c:v>21646.667000000001</c:v>
                </c:pt>
                <c:pt idx="2835">
                  <c:v>21646.667000000001</c:v>
                </c:pt>
                <c:pt idx="2836">
                  <c:v>21646.667000000001</c:v>
                </c:pt>
                <c:pt idx="2837">
                  <c:v>21646.667000000001</c:v>
                </c:pt>
                <c:pt idx="2838">
                  <c:v>22985</c:v>
                </c:pt>
                <c:pt idx="2839">
                  <c:v>22985</c:v>
                </c:pt>
                <c:pt idx="2840">
                  <c:v>22985</c:v>
                </c:pt>
                <c:pt idx="2841">
                  <c:v>22985</c:v>
                </c:pt>
                <c:pt idx="2842">
                  <c:v>22985</c:v>
                </c:pt>
                <c:pt idx="2843">
                  <c:v>22985</c:v>
                </c:pt>
                <c:pt idx="2844">
                  <c:v>22985</c:v>
                </c:pt>
                <c:pt idx="2845">
                  <c:v>22985</c:v>
                </c:pt>
                <c:pt idx="2846">
                  <c:v>22985</c:v>
                </c:pt>
                <c:pt idx="2847">
                  <c:v>22985</c:v>
                </c:pt>
                <c:pt idx="2848">
                  <c:v>22985</c:v>
                </c:pt>
                <c:pt idx="2849">
                  <c:v>22985</c:v>
                </c:pt>
                <c:pt idx="2850">
                  <c:v>22985</c:v>
                </c:pt>
                <c:pt idx="2851">
                  <c:v>22985</c:v>
                </c:pt>
                <c:pt idx="2852">
                  <c:v>22985</c:v>
                </c:pt>
                <c:pt idx="2853">
                  <c:v>22985</c:v>
                </c:pt>
                <c:pt idx="2854">
                  <c:v>22985</c:v>
                </c:pt>
                <c:pt idx="2855">
                  <c:v>22985</c:v>
                </c:pt>
                <c:pt idx="2856">
                  <c:v>22985</c:v>
                </c:pt>
                <c:pt idx="2857">
                  <c:v>22985</c:v>
                </c:pt>
                <c:pt idx="2858">
                  <c:v>22985</c:v>
                </c:pt>
                <c:pt idx="2859">
                  <c:v>22985</c:v>
                </c:pt>
                <c:pt idx="2860">
                  <c:v>22985</c:v>
                </c:pt>
                <c:pt idx="2861">
                  <c:v>22985</c:v>
                </c:pt>
                <c:pt idx="2862">
                  <c:v>22985</c:v>
                </c:pt>
                <c:pt idx="2863">
                  <c:v>22985</c:v>
                </c:pt>
                <c:pt idx="2864">
                  <c:v>22985</c:v>
                </c:pt>
                <c:pt idx="2865">
                  <c:v>22985</c:v>
                </c:pt>
                <c:pt idx="2866">
                  <c:v>22985</c:v>
                </c:pt>
                <c:pt idx="2867">
                  <c:v>22985</c:v>
                </c:pt>
                <c:pt idx="2868">
                  <c:v>22985</c:v>
                </c:pt>
                <c:pt idx="2869">
                  <c:v>22985</c:v>
                </c:pt>
                <c:pt idx="2870">
                  <c:v>22985</c:v>
                </c:pt>
                <c:pt idx="2871">
                  <c:v>22985</c:v>
                </c:pt>
                <c:pt idx="2872">
                  <c:v>22985</c:v>
                </c:pt>
                <c:pt idx="2873">
                  <c:v>22985</c:v>
                </c:pt>
                <c:pt idx="2874">
                  <c:v>22985</c:v>
                </c:pt>
                <c:pt idx="2875">
                  <c:v>22985</c:v>
                </c:pt>
                <c:pt idx="2876">
                  <c:v>22985</c:v>
                </c:pt>
                <c:pt idx="2877">
                  <c:v>22985</c:v>
                </c:pt>
                <c:pt idx="2878">
                  <c:v>23470</c:v>
                </c:pt>
                <c:pt idx="2879">
                  <c:v>23470</c:v>
                </c:pt>
                <c:pt idx="2880">
                  <c:v>23470</c:v>
                </c:pt>
                <c:pt idx="2881">
                  <c:v>23470</c:v>
                </c:pt>
                <c:pt idx="2882">
                  <c:v>23470</c:v>
                </c:pt>
                <c:pt idx="2883">
                  <c:v>23470</c:v>
                </c:pt>
                <c:pt idx="2884">
                  <c:v>23470</c:v>
                </c:pt>
                <c:pt idx="2885">
                  <c:v>23470</c:v>
                </c:pt>
                <c:pt idx="2886">
                  <c:v>23470</c:v>
                </c:pt>
                <c:pt idx="2887">
                  <c:v>23470</c:v>
                </c:pt>
                <c:pt idx="2888">
                  <c:v>23470</c:v>
                </c:pt>
                <c:pt idx="2889">
                  <c:v>23470</c:v>
                </c:pt>
                <c:pt idx="2890">
                  <c:v>23470</c:v>
                </c:pt>
                <c:pt idx="2891">
                  <c:v>23470</c:v>
                </c:pt>
                <c:pt idx="2892">
                  <c:v>23470</c:v>
                </c:pt>
                <c:pt idx="2893">
                  <c:v>23470</c:v>
                </c:pt>
                <c:pt idx="2894">
                  <c:v>23470</c:v>
                </c:pt>
                <c:pt idx="2895">
                  <c:v>23470</c:v>
                </c:pt>
                <c:pt idx="2896">
                  <c:v>23470</c:v>
                </c:pt>
                <c:pt idx="2897">
                  <c:v>23470</c:v>
                </c:pt>
                <c:pt idx="2898">
                  <c:v>23470</c:v>
                </c:pt>
                <c:pt idx="2899">
                  <c:v>23470</c:v>
                </c:pt>
                <c:pt idx="2900">
                  <c:v>23470</c:v>
                </c:pt>
                <c:pt idx="2901">
                  <c:v>23470</c:v>
                </c:pt>
                <c:pt idx="2902">
                  <c:v>23470</c:v>
                </c:pt>
                <c:pt idx="2903">
                  <c:v>23470</c:v>
                </c:pt>
                <c:pt idx="2904">
                  <c:v>23470</c:v>
                </c:pt>
                <c:pt idx="2905">
                  <c:v>23470</c:v>
                </c:pt>
                <c:pt idx="2906">
                  <c:v>23470</c:v>
                </c:pt>
                <c:pt idx="2907">
                  <c:v>23470</c:v>
                </c:pt>
                <c:pt idx="2908">
                  <c:v>23470</c:v>
                </c:pt>
                <c:pt idx="2909">
                  <c:v>23470</c:v>
                </c:pt>
                <c:pt idx="2910">
                  <c:v>23470</c:v>
                </c:pt>
                <c:pt idx="2911">
                  <c:v>23470</c:v>
                </c:pt>
                <c:pt idx="2912">
                  <c:v>23470</c:v>
                </c:pt>
                <c:pt idx="2913">
                  <c:v>23470</c:v>
                </c:pt>
                <c:pt idx="2914">
                  <c:v>23470</c:v>
                </c:pt>
                <c:pt idx="2915">
                  <c:v>23470</c:v>
                </c:pt>
                <c:pt idx="2916">
                  <c:v>23470</c:v>
                </c:pt>
                <c:pt idx="2917">
                  <c:v>23470</c:v>
                </c:pt>
                <c:pt idx="2918">
                  <c:v>23470</c:v>
                </c:pt>
                <c:pt idx="2919">
                  <c:v>23470</c:v>
                </c:pt>
                <c:pt idx="2920">
                  <c:v>23470</c:v>
                </c:pt>
                <c:pt idx="2921">
                  <c:v>23470</c:v>
                </c:pt>
                <c:pt idx="2922">
                  <c:v>23470</c:v>
                </c:pt>
                <c:pt idx="2923">
                  <c:v>23470</c:v>
                </c:pt>
                <c:pt idx="2924">
                  <c:v>23470</c:v>
                </c:pt>
                <c:pt idx="2925">
                  <c:v>23470</c:v>
                </c:pt>
                <c:pt idx="2926">
                  <c:v>23470</c:v>
                </c:pt>
                <c:pt idx="2927">
                  <c:v>23470</c:v>
                </c:pt>
                <c:pt idx="2928">
                  <c:v>23470</c:v>
                </c:pt>
                <c:pt idx="2929">
                  <c:v>23470</c:v>
                </c:pt>
                <c:pt idx="2930">
                  <c:v>23470</c:v>
                </c:pt>
                <c:pt idx="2931">
                  <c:v>23470</c:v>
                </c:pt>
                <c:pt idx="2932">
                  <c:v>23470</c:v>
                </c:pt>
                <c:pt idx="2933">
                  <c:v>23470</c:v>
                </c:pt>
                <c:pt idx="2934">
                  <c:v>23470</c:v>
                </c:pt>
                <c:pt idx="2935">
                  <c:v>23470</c:v>
                </c:pt>
                <c:pt idx="2936">
                  <c:v>23470</c:v>
                </c:pt>
                <c:pt idx="2937">
                  <c:v>23470</c:v>
                </c:pt>
                <c:pt idx="2938">
                  <c:v>23470</c:v>
                </c:pt>
                <c:pt idx="2939">
                  <c:v>23470</c:v>
                </c:pt>
                <c:pt idx="2940">
                  <c:v>23470</c:v>
                </c:pt>
                <c:pt idx="2941">
                  <c:v>23470</c:v>
                </c:pt>
                <c:pt idx="2942">
                  <c:v>23470</c:v>
                </c:pt>
                <c:pt idx="2943">
                  <c:v>23470</c:v>
                </c:pt>
                <c:pt idx="2944">
                  <c:v>23470</c:v>
                </c:pt>
                <c:pt idx="2945">
                  <c:v>23470</c:v>
                </c:pt>
                <c:pt idx="2946">
                  <c:v>23470</c:v>
                </c:pt>
                <c:pt idx="2947">
                  <c:v>23470</c:v>
                </c:pt>
                <c:pt idx="2948">
                  <c:v>23470</c:v>
                </c:pt>
                <c:pt idx="2949">
                  <c:v>23470</c:v>
                </c:pt>
                <c:pt idx="2950">
                  <c:v>23470</c:v>
                </c:pt>
                <c:pt idx="2951">
                  <c:v>23470</c:v>
                </c:pt>
                <c:pt idx="2952">
                  <c:v>23470</c:v>
                </c:pt>
                <c:pt idx="2953">
                  <c:v>23470</c:v>
                </c:pt>
                <c:pt idx="2954">
                  <c:v>23470</c:v>
                </c:pt>
                <c:pt idx="2955">
                  <c:v>23470</c:v>
                </c:pt>
                <c:pt idx="2956">
                  <c:v>23470</c:v>
                </c:pt>
                <c:pt idx="2957">
                  <c:v>23470</c:v>
                </c:pt>
                <c:pt idx="2958">
                  <c:v>23470</c:v>
                </c:pt>
                <c:pt idx="2959">
                  <c:v>23470</c:v>
                </c:pt>
                <c:pt idx="2960">
                  <c:v>23470</c:v>
                </c:pt>
                <c:pt idx="2961">
                  <c:v>23470</c:v>
                </c:pt>
                <c:pt idx="2962">
                  <c:v>23470</c:v>
                </c:pt>
                <c:pt idx="2963">
                  <c:v>23470</c:v>
                </c:pt>
                <c:pt idx="2964">
                  <c:v>23470</c:v>
                </c:pt>
                <c:pt idx="2965">
                  <c:v>23470</c:v>
                </c:pt>
                <c:pt idx="2966">
                  <c:v>23470</c:v>
                </c:pt>
                <c:pt idx="2967">
                  <c:v>23470</c:v>
                </c:pt>
                <c:pt idx="2968">
                  <c:v>23470</c:v>
                </c:pt>
                <c:pt idx="2969">
                  <c:v>23470</c:v>
                </c:pt>
                <c:pt idx="2970">
                  <c:v>23470</c:v>
                </c:pt>
                <c:pt idx="2971">
                  <c:v>23470</c:v>
                </c:pt>
                <c:pt idx="2972">
                  <c:v>23470</c:v>
                </c:pt>
                <c:pt idx="2973">
                  <c:v>23470</c:v>
                </c:pt>
                <c:pt idx="2974">
                  <c:v>23470</c:v>
                </c:pt>
                <c:pt idx="2975">
                  <c:v>23470</c:v>
                </c:pt>
                <c:pt idx="2976">
                  <c:v>23470</c:v>
                </c:pt>
                <c:pt idx="2977">
                  <c:v>23470</c:v>
                </c:pt>
                <c:pt idx="2978">
                  <c:v>23470</c:v>
                </c:pt>
                <c:pt idx="2979">
                  <c:v>23470</c:v>
                </c:pt>
                <c:pt idx="2980">
                  <c:v>23470</c:v>
                </c:pt>
                <c:pt idx="2981">
                  <c:v>23470</c:v>
                </c:pt>
                <c:pt idx="2982">
                  <c:v>23470</c:v>
                </c:pt>
                <c:pt idx="2983">
                  <c:v>23470</c:v>
                </c:pt>
                <c:pt idx="2984">
                  <c:v>23470</c:v>
                </c:pt>
                <c:pt idx="2985">
                  <c:v>23470</c:v>
                </c:pt>
                <c:pt idx="2986">
                  <c:v>23470</c:v>
                </c:pt>
                <c:pt idx="2987">
                  <c:v>23470</c:v>
                </c:pt>
                <c:pt idx="2988">
                  <c:v>23470</c:v>
                </c:pt>
                <c:pt idx="2989">
                  <c:v>23470</c:v>
                </c:pt>
                <c:pt idx="2990">
                  <c:v>23470</c:v>
                </c:pt>
                <c:pt idx="2991">
                  <c:v>23470</c:v>
                </c:pt>
                <c:pt idx="2992">
                  <c:v>23470</c:v>
                </c:pt>
                <c:pt idx="2993">
                  <c:v>23470</c:v>
                </c:pt>
                <c:pt idx="2994">
                  <c:v>23470</c:v>
                </c:pt>
                <c:pt idx="2995">
                  <c:v>23470</c:v>
                </c:pt>
                <c:pt idx="2996">
                  <c:v>23470</c:v>
                </c:pt>
                <c:pt idx="2997">
                  <c:v>23470</c:v>
                </c:pt>
                <c:pt idx="2998">
                  <c:v>23470</c:v>
                </c:pt>
                <c:pt idx="2999">
                  <c:v>23470</c:v>
                </c:pt>
                <c:pt idx="3000">
                  <c:v>23470</c:v>
                </c:pt>
                <c:pt idx="3001">
                  <c:v>23470</c:v>
                </c:pt>
                <c:pt idx="3002">
                  <c:v>23470</c:v>
                </c:pt>
                <c:pt idx="3003">
                  <c:v>23470</c:v>
                </c:pt>
                <c:pt idx="3004">
                  <c:v>23470</c:v>
                </c:pt>
                <c:pt idx="3005">
                  <c:v>23470</c:v>
                </c:pt>
                <c:pt idx="3006">
                  <c:v>23470</c:v>
                </c:pt>
                <c:pt idx="3007">
                  <c:v>23470</c:v>
                </c:pt>
                <c:pt idx="3008">
                  <c:v>23470</c:v>
                </c:pt>
                <c:pt idx="3009">
                  <c:v>23470</c:v>
                </c:pt>
                <c:pt idx="3010">
                  <c:v>23470</c:v>
                </c:pt>
                <c:pt idx="3011">
                  <c:v>23470</c:v>
                </c:pt>
                <c:pt idx="3012">
                  <c:v>23470</c:v>
                </c:pt>
                <c:pt idx="3013">
                  <c:v>23470</c:v>
                </c:pt>
                <c:pt idx="3014">
                  <c:v>23470</c:v>
                </c:pt>
                <c:pt idx="3015">
                  <c:v>23470</c:v>
                </c:pt>
                <c:pt idx="3016">
                  <c:v>23470</c:v>
                </c:pt>
                <c:pt idx="3017">
                  <c:v>23470</c:v>
                </c:pt>
                <c:pt idx="3018">
                  <c:v>23470</c:v>
                </c:pt>
                <c:pt idx="3019">
                  <c:v>23470</c:v>
                </c:pt>
                <c:pt idx="3020">
                  <c:v>23470</c:v>
                </c:pt>
                <c:pt idx="3021">
                  <c:v>23470</c:v>
                </c:pt>
                <c:pt idx="3022">
                  <c:v>23470</c:v>
                </c:pt>
                <c:pt idx="3023">
                  <c:v>23470</c:v>
                </c:pt>
                <c:pt idx="3024">
                  <c:v>23470</c:v>
                </c:pt>
                <c:pt idx="3025">
                  <c:v>23470</c:v>
                </c:pt>
                <c:pt idx="3026">
                  <c:v>23470</c:v>
                </c:pt>
                <c:pt idx="3027">
                  <c:v>23470</c:v>
                </c:pt>
                <c:pt idx="3028">
                  <c:v>23470</c:v>
                </c:pt>
                <c:pt idx="3029">
                  <c:v>23470</c:v>
                </c:pt>
                <c:pt idx="3030">
                  <c:v>23470</c:v>
                </c:pt>
                <c:pt idx="3031">
                  <c:v>23470</c:v>
                </c:pt>
                <c:pt idx="3032">
                  <c:v>23470</c:v>
                </c:pt>
                <c:pt idx="3033">
                  <c:v>23470</c:v>
                </c:pt>
                <c:pt idx="3034">
                  <c:v>23470</c:v>
                </c:pt>
                <c:pt idx="3035">
                  <c:v>23470</c:v>
                </c:pt>
                <c:pt idx="3036">
                  <c:v>23470</c:v>
                </c:pt>
                <c:pt idx="3037">
                  <c:v>23470</c:v>
                </c:pt>
                <c:pt idx="3038">
                  <c:v>23470</c:v>
                </c:pt>
                <c:pt idx="3039">
                  <c:v>23470</c:v>
                </c:pt>
                <c:pt idx="3040">
                  <c:v>23470</c:v>
                </c:pt>
                <c:pt idx="3041">
                  <c:v>23470</c:v>
                </c:pt>
                <c:pt idx="3042">
                  <c:v>23470</c:v>
                </c:pt>
                <c:pt idx="3043">
                  <c:v>23470</c:v>
                </c:pt>
                <c:pt idx="3044">
                  <c:v>23470</c:v>
                </c:pt>
                <c:pt idx="3045">
                  <c:v>23470</c:v>
                </c:pt>
                <c:pt idx="3046">
                  <c:v>23470</c:v>
                </c:pt>
                <c:pt idx="3047">
                  <c:v>23470</c:v>
                </c:pt>
                <c:pt idx="3048">
                  <c:v>23470</c:v>
                </c:pt>
                <c:pt idx="3049">
                  <c:v>23470</c:v>
                </c:pt>
                <c:pt idx="3050">
                  <c:v>23470</c:v>
                </c:pt>
                <c:pt idx="3051">
                  <c:v>23470</c:v>
                </c:pt>
                <c:pt idx="3052">
                  <c:v>23470</c:v>
                </c:pt>
                <c:pt idx="3053">
                  <c:v>23470</c:v>
                </c:pt>
                <c:pt idx="3054">
                  <c:v>23470</c:v>
                </c:pt>
                <c:pt idx="3055">
                  <c:v>23470</c:v>
                </c:pt>
                <c:pt idx="3056">
                  <c:v>23470</c:v>
                </c:pt>
                <c:pt idx="3057">
                  <c:v>23470</c:v>
                </c:pt>
                <c:pt idx="3058">
                  <c:v>23470</c:v>
                </c:pt>
                <c:pt idx="3059">
                  <c:v>23470</c:v>
                </c:pt>
                <c:pt idx="3060">
                  <c:v>23470</c:v>
                </c:pt>
                <c:pt idx="3061">
                  <c:v>23470</c:v>
                </c:pt>
                <c:pt idx="3062">
                  <c:v>23470</c:v>
                </c:pt>
                <c:pt idx="3063">
                  <c:v>23470</c:v>
                </c:pt>
                <c:pt idx="3064">
                  <c:v>23470</c:v>
                </c:pt>
                <c:pt idx="3065">
                  <c:v>23470</c:v>
                </c:pt>
                <c:pt idx="3066">
                  <c:v>23470</c:v>
                </c:pt>
                <c:pt idx="3067">
                  <c:v>23470</c:v>
                </c:pt>
                <c:pt idx="3068">
                  <c:v>23470</c:v>
                </c:pt>
                <c:pt idx="3069">
                  <c:v>23470</c:v>
                </c:pt>
                <c:pt idx="3070">
                  <c:v>23470</c:v>
                </c:pt>
                <c:pt idx="3071">
                  <c:v>23470</c:v>
                </c:pt>
                <c:pt idx="3072">
                  <c:v>23470</c:v>
                </c:pt>
                <c:pt idx="3073">
                  <c:v>23470</c:v>
                </c:pt>
                <c:pt idx="3074">
                  <c:v>23470</c:v>
                </c:pt>
                <c:pt idx="3075">
                  <c:v>23470</c:v>
                </c:pt>
                <c:pt idx="3076">
                  <c:v>23470</c:v>
                </c:pt>
                <c:pt idx="3077">
                  <c:v>23470</c:v>
                </c:pt>
                <c:pt idx="3078">
                  <c:v>23470</c:v>
                </c:pt>
                <c:pt idx="3079">
                  <c:v>23470</c:v>
                </c:pt>
                <c:pt idx="3080">
                  <c:v>23470</c:v>
                </c:pt>
                <c:pt idx="3081">
                  <c:v>23470</c:v>
                </c:pt>
                <c:pt idx="3082">
                  <c:v>23470</c:v>
                </c:pt>
                <c:pt idx="3083">
                  <c:v>23470</c:v>
                </c:pt>
                <c:pt idx="3084">
                  <c:v>23470</c:v>
                </c:pt>
                <c:pt idx="3085">
                  <c:v>23470</c:v>
                </c:pt>
                <c:pt idx="3086">
                  <c:v>23470</c:v>
                </c:pt>
                <c:pt idx="3087">
                  <c:v>23470</c:v>
                </c:pt>
                <c:pt idx="3088">
                  <c:v>23470</c:v>
                </c:pt>
                <c:pt idx="3089">
                  <c:v>23470</c:v>
                </c:pt>
                <c:pt idx="3090">
                  <c:v>23470</c:v>
                </c:pt>
                <c:pt idx="3091">
                  <c:v>23470</c:v>
                </c:pt>
                <c:pt idx="3092">
                  <c:v>23470</c:v>
                </c:pt>
                <c:pt idx="3093">
                  <c:v>23470</c:v>
                </c:pt>
                <c:pt idx="3094">
                  <c:v>23470</c:v>
                </c:pt>
                <c:pt idx="3095">
                  <c:v>23470</c:v>
                </c:pt>
                <c:pt idx="3096">
                  <c:v>23470</c:v>
                </c:pt>
                <c:pt idx="3097">
                  <c:v>23470</c:v>
                </c:pt>
                <c:pt idx="3098">
                  <c:v>23470</c:v>
                </c:pt>
                <c:pt idx="3099">
                  <c:v>23470</c:v>
                </c:pt>
                <c:pt idx="3100">
                  <c:v>23470</c:v>
                </c:pt>
                <c:pt idx="3101">
                  <c:v>23470</c:v>
                </c:pt>
                <c:pt idx="3102">
                  <c:v>23470</c:v>
                </c:pt>
                <c:pt idx="3103">
                  <c:v>23470</c:v>
                </c:pt>
                <c:pt idx="3104">
                  <c:v>23470</c:v>
                </c:pt>
                <c:pt idx="3105">
                  <c:v>23470</c:v>
                </c:pt>
                <c:pt idx="3106">
                  <c:v>23470</c:v>
                </c:pt>
                <c:pt idx="3107">
                  <c:v>23470</c:v>
                </c:pt>
                <c:pt idx="3108">
                  <c:v>23470</c:v>
                </c:pt>
                <c:pt idx="3109">
                  <c:v>23470</c:v>
                </c:pt>
                <c:pt idx="3110">
                  <c:v>23470</c:v>
                </c:pt>
                <c:pt idx="3111">
                  <c:v>23470</c:v>
                </c:pt>
                <c:pt idx="3112">
                  <c:v>23470</c:v>
                </c:pt>
                <c:pt idx="3113">
                  <c:v>23470</c:v>
                </c:pt>
                <c:pt idx="3114">
                  <c:v>23470</c:v>
                </c:pt>
                <c:pt idx="3115">
                  <c:v>23470</c:v>
                </c:pt>
                <c:pt idx="3116">
                  <c:v>23470</c:v>
                </c:pt>
                <c:pt idx="3117">
                  <c:v>23470</c:v>
                </c:pt>
                <c:pt idx="3118">
                  <c:v>23470</c:v>
                </c:pt>
                <c:pt idx="3119">
                  <c:v>23470</c:v>
                </c:pt>
                <c:pt idx="3120">
                  <c:v>23470</c:v>
                </c:pt>
                <c:pt idx="3121">
                  <c:v>23470</c:v>
                </c:pt>
                <c:pt idx="3122">
                  <c:v>23470</c:v>
                </c:pt>
                <c:pt idx="3123">
                  <c:v>23470</c:v>
                </c:pt>
                <c:pt idx="3124">
                  <c:v>23470</c:v>
                </c:pt>
                <c:pt idx="3125">
                  <c:v>23470</c:v>
                </c:pt>
                <c:pt idx="3126">
                  <c:v>23470</c:v>
                </c:pt>
                <c:pt idx="3127">
                  <c:v>23470</c:v>
                </c:pt>
                <c:pt idx="3128">
                  <c:v>23470</c:v>
                </c:pt>
                <c:pt idx="3129">
                  <c:v>23470</c:v>
                </c:pt>
                <c:pt idx="3130">
                  <c:v>23470</c:v>
                </c:pt>
                <c:pt idx="3131">
                  <c:v>23470</c:v>
                </c:pt>
                <c:pt idx="3132">
                  <c:v>23470</c:v>
                </c:pt>
                <c:pt idx="3133">
                  <c:v>23470</c:v>
                </c:pt>
                <c:pt idx="3134">
                  <c:v>25646.667000000001</c:v>
                </c:pt>
                <c:pt idx="3135">
                  <c:v>25646.667000000001</c:v>
                </c:pt>
                <c:pt idx="3136">
                  <c:v>25646.667000000001</c:v>
                </c:pt>
                <c:pt idx="3137">
                  <c:v>25646.667000000001</c:v>
                </c:pt>
                <c:pt idx="3138">
                  <c:v>25646.667000000001</c:v>
                </c:pt>
                <c:pt idx="3139">
                  <c:v>25646.667000000001</c:v>
                </c:pt>
                <c:pt idx="3140">
                  <c:v>25646.667000000001</c:v>
                </c:pt>
                <c:pt idx="3141">
                  <c:v>25646.667000000001</c:v>
                </c:pt>
                <c:pt idx="3142">
                  <c:v>25646.667000000001</c:v>
                </c:pt>
                <c:pt idx="3143">
                  <c:v>25646.667000000001</c:v>
                </c:pt>
                <c:pt idx="3144">
                  <c:v>25646.667000000001</c:v>
                </c:pt>
                <c:pt idx="3145">
                  <c:v>25646.667000000001</c:v>
                </c:pt>
                <c:pt idx="3146">
                  <c:v>25646.667000000001</c:v>
                </c:pt>
                <c:pt idx="3147">
                  <c:v>25646.667000000001</c:v>
                </c:pt>
                <c:pt idx="3148">
                  <c:v>25646.667000000001</c:v>
                </c:pt>
                <c:pt idx="3149">
                  <c:v>25646.667000000001</c:v>
                </c:pt>
                <c:pt idx="3150">
                  <c:v>25646.667000000001</c:v>
                </c:pt>
                <c:pt idx="3151">
                  <c:v>25646.667000000001</c:v>
                </c:pt>
                <c:pt idx="3152">
                  <c:v>25646.667000000001</c:v>
                </c:pt>
                <c:pt idx="3153">
                  <c:v>25646.667000000001</c:v>
                </c:pt>
                <c:pt idx="3154">
                  <c:v>25646.667000000001</c:v>
                </c:pt>
                <c:pt idx="3155">
                  <c:v>25646.667000000001</c:v>
                </c:pt>
                <c:pt idx="3156">
                  <c:v>25646.667000000001</c:v>
                </c:pt>
                <c:pt idx="3157">
                  <c:v>25646.667000000001</c:v>
                </c:pt>
                <c:pt idx="3158">
                  <c:v>25646.667000000001</c:v>
                </c:pt>
                <c:pt idx="3159">
                  <c:v>25646.667000000001</c:v>
                </c:pt>
                <c:pt idx="3160">
                  <c:v>25646.667000000001</c:v>
                </c:pt>
                <c:pt idx="3161">
                  <c:v>25646.667000000001</c:v>
                </c:pt>
                <c:pt idx="3162">
                  <c:v>25646.667000000001</c:v>
                </c:pt>
                <c:pt idx="3163">
                  <c:v>25646.667000000001</c:v>
                </c:pt>
                <c:pt idx="3164">
                  <c:v>25646.667000000001</c:v>
                </c:pt>
                <c:pt idx="3165">
                  <c:v>25646.667000000001</c:v>
                </c:pt>
                <c:pt idx="3166">
                  <c:v>25646.667000000001</c:v>
                </c:pt>
                <c:pt idx="3167">
                  <c:v>25646.667000000001</c:v>
                </c:pt>
                <c:pt idx="3168">
                  <c:v>25646.667000000001</c:v>
                </c:pt>
                <c:pt idx="3169">
                  <c:v>25646.667000000001</c:v>
                </c:pt>
                <c:pt idx="3170">
                  <c:v>25646.667000000001</c:v>
                </c:pt>
                <c:pt idx="3171">
                  <c:v>25646.667000000001</c:v>
                </c:pt>
                <c:pt idx="3172">
                  <c:v>25646.667000000001</c:v>
                </c:pt>
                <c:pt idx="3173">
                  <c:v>25646.667000000001</c:v>
                </c:pt>
                <c:pt idx="3174">
                  <c:v>25646.667000000001</c:v>
                </c:pt>
                <c:pt idx="3175">
                  <c:v>24970</c:v>
                </c:pt>
                <c:pt idx="3176">
                  <c:v>24970</c:v>
                </c:pt>
                <c:pt idx="3177">
                  <c:v>24970</c:v>
                </c:pt>
                <c:pt idx="3178">
                  <c:v>24970</c:v>
                </c:pt>
                <c:pt idx="3179">
                  <c:v>24970</c:v>
                </c:pt>
                <c:pt idx="3180">
                  <c:v>24970</c:v>
                </c:pt>
                <c:pt idx="3181">
                  <c:v>24970</c:v>
                </c:pt>
                <c:pt idx="3182">
                  <c:v>24970</c:v>
                </c:pt>
                <c:pt idx="3183">
                  <c:v>27863.332999999999</c:v>
                </c:pt>
                <c:pt idx="3184">
                  <c:v>27863.332999999999</c:v>
                </c:pt>
                <c:pt idx="3185">
                  <c:v>27863.332999999999</c:v>
                </c:pt>
                <c:pt idx="3186">
                  <c:v>27863.332999999999</c:v>
                </c:pt>
                <c:pt idx="3187">
                  <c:v>27863.332999999999</c:v>
                </c:pt>
                <c:pt idx="3188">
                  <c:v>27863.332999999999</c:v>
                </c:pt>
                <c:pt idx="3189">
                  <c:v>27863.332999999999</c:v>
                </c:pt>
                <c:pt idx="3190">
                  <c:v>27863.332999999999</c:v>
                </c:pt>
                <c:pt idx="3191">
                  <c:v>27863.332999999999</c:v>
                </c:pt>
                <c:pt idx="3192">
                  <c:v>27863.332999999999</c:v>
                </c:pt>
                <c:pt idx="3193">
                  <c:v>27863.332999999999</c:v>
                </c:pt>
                <c:pt idx="3194">
                  <c:v>27863.332999999999</c:v>
                </c:pt>
                <c:pt idx="3195">
                  <c:v>27863.332999999999</c:v>
                </c:pt>
                <c:pt idx="3196">
                  <c:v>27863.332999999999</c:v>
                </c:pt>
                <c:pt idx="3197">
                  <c:v>27863.332999999999</c:v>
                </c:pt>
                <c:pt idx="3198">
                  <c:v>27863.332999999999</c:v>
                </c:pt>
                <c:pt idx="3199">
                  <c:v>27863.332999999999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19A-4315-B694-72FC941094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26258656"/>
        <c:axId val="1026259488"/>
      </c:scatterChart>
      <c:valAx>
        <c:axId val="1676033728"/>
        <c:scaling>
          <c:orientation val="minMax"/>
          <c:max val="3600"/>
          <c:min val="0"/>
        </c:scaling>
        <c:delete val="0"/>
        <c:axPos val="b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0400"/>
        <c:crosses val="autoZero"/>
        <c:crossBetween val="midCat"/>
      </c:valAx>
      <c:valAx>
        <c:axId val="1676030400"/>
        <c:scaling>
          <c:orientation val="minMax"/>
          <c:max val="55"/>
          <c:min val="0"/>
        </c:scaling>
        <c:delete val="0"/>
        <c:axPos val="l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3728"/>
        <c:crosses val="autoZero"/>
        <c:crossBetween val="midCat"/>
      </c:valAx>
      <c:valAx>
        <c:axId val="1026259488"/>
        <c:scaling>
          <c:orientation val="minMax"/>
          <c:min val="1500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026258656"/>
        <c:crosses val="max"/>
        <c:crossBetween val="midCat"/>
      </c:valAx>
      <c:valAx>
        <c:axId val="10262586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262594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atin typeface="LM Roman 10" panose="00000500000000000000" pitchFamily="50" charset="0"/>
        </a:defRPr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1"/>
          <c:order val="0"/>
          <c:tx>
            <c:strRef>
              <c:f>'terrainTransectPoints (3)'!$C$1</c:f>
              <c:strCache>
                <c:ptCount val="1"/>
                <c:pt idx="0">
                  <c:v>ROOFLEVEL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c:spPr>
          <c:cat>
            <c:numRef>
              <c:f>'terrainTransectPoints (3)'!$A$2:$A$3608</c:f>
              <c:numCache>
                <c:formatCode>General</c:formatCode>
                <c:ptCount val="3607"/>
                <c:pt idx="0">
                  <c:v>814873.05099999998</c:v>
                </c:pt>
                <c:pt idx="1">
                  <c:v>814873.69799999997</c:v>
                </c:pt>
                <c:pt idx="2">
                  <c:v>814874.34600000002</c:v>
                </c:pt>
                <c:pt idx="3">
                  <c:v>814874.99399999995</c:v>
                </c:pt>
                <c:pt idx="4">
                  <c:v>814875.64099999995</c:v>
                </c:pt>
                <c:pt idx="5">
                  <c:v>814876.28899999999</c:v>
                </c:pt>
                <c:pt idx="6">
                  <c:v>814876.93700000003</c:v>
                </c:pt>
                <c:pt idx="7">
                  <c:v>814877.58400000003</c:v>
                </c:pt>
                <c:pt idx="8">
                  <c:v>814878.23199999996</c:v>
                </c:pt>
                <c:pt idx="9">
                  <c:v>814878.87899999996</c:v>
                </c:pt>
                <c:pt idx="10">
                  <c:v>814879.527</c:v>
                </c:pt>
                <c:pt idx="11">
                  <c:v>814880.17500000005</c:v>
                </c:pt>
                <c:pt idx="12">
                  <c:v>814880.82200000004</c:v>
                </c:pt>
                <c:pt idx="13">
                  <c:v>814881.47</c:v>
                </c:pt>
                <c:pt idx="14">
                  <c:v>814882.11800000002</c:v>
                </c:pt>
                <c:pt idx="15">
                  <c:v>814882.76500000001</c:v>
                </c:pt>
                <c:pt idx="16">
                  <c:v>814883.41299999994</c:v>
                </c:pt>
                <c:pt idx="17">
                  <c:v>814884.06</c:v>
                </c:pt>
                <c:pt idx="18">
                  <c:v>814884.70799999998</c:v>
                </c:pt>
                <c:pt idx="19">
                  <c:v>814885.35600000003</c:v>
                </c:pt>
                <c:pt idx="20">
                  <c:v>814886.00300000003</c:v>
                </c:pt>
                <c:pt idx="21">
                  <c:v>814886.65099999995</c:v>
                </c:pt>
                <c:pt idx="22">
                  <c:v>814887.29799999995</c:v>
                </c:pt>
                <c:pt idx="23">
                  <c:v>814887.946</c:v>
                </c:pt>
                <c:pt idx="24">
                  <c:v>814888.59400000004</c:v>
                </c:pt>
                <c:pt idx="25">
                  <c:v>814889.24100000004</c:v>
                </c:pt>
                <c:pt idx="26">
                  <c:v>814889.88899999997</c:v>
                </c:pt>
                <c:pt idx="27">
                  <c:v>814890.53700000001</c:v>
                </c:pt>
                <c:pt idx="28">
                  <c:v>814891.18400000001</c:v>
                </c:pt>
                <c:pt idx="29">
                  <c:v>814891.83200000005</c:v>
                </c:pt>
                <c:pt idx="30">
                  <c:v>814892.47900000005</c:v>
                </c:pt>
                <c:pt idx="31">
                  <c:v>814893.12699999998</c:v>
                </c:pt>
                <c:pt idx="32">
                  <c:v>814893.77500000002</c:v>
                </c:pt>
                <c:pt idx="33">
                  <c:v>814894.42200000002</c:v>
                </c:pt>
                <c:pt idx="34">
                  <c:v>814895.07</c:v>
                </c:pt>
                <c:pt idx="35">
                  <c:v>814895.71699999995</c:v>
                </c:pt>
                <c:pt idx="36">
                  <c:v>814896.36499999999</c:v>
                </c:pt>
                <c:pt idx="37">
                  <c:v>814897.01300000004</c:v>
                </c:pt>
                <c:pt idx="38">
                  <c:v>814897.66</c:v>
                </c:pt>
                <c:pt idx="39">
                  <c:v>814898.30799999996</c:v>
                </c:pt>
                <c:pt idx="40">
                  <c:v>814898.95600000001</c:v>
                </c:pt>
                <c:pt idx="41">
                  <c:v>814899.603</c:v>
                </c:pt>
                <c:pt idx="42">
                  <c:v>814900.25100000005</c:v>
                </c:pt>
                <c:pt idx="43">
                  <c:v>814900.89800000004</c:v>
                </c:pt>
                <c:pt idx="44">
                  <c:v>814901.54599999997</c:v>
                </c:pt>
                <c:pt idx="45">
                  <c:v>814902.19400000002</c:v>
                </c:pt>
                <c:pt idx="46">
                  <c:v>814902.84100000001</c:v>
                </c:pt>
                <c:pt idx="47">
                  <c:v>814903.48899999994</c:v>
                </c:pt>
                <c:pt idx="48">
                  <c:v>814904.13699999999</c:v>
                </c:pt>
                <c:pt idx="49">
                  <c:v>814904.78399999999</c:v>
                </c:pt>
                <c:pt idx="50">
                  <c:v>814905.43200000003</c:v>
                </c:pt>
                <c:pt idx="51">
                  <c:v>814906.07900000003</c:v>
                </c:pt>
                <c:pt idx="52">
                  <c:v>814906.72699999996</c:v>
                </c:pt>
                <c:pt idx="53">
                  <c:v>814907.375</c:v>
                </c:pt>
                <c:pt idx="54">
                  <c:v>814908.022</c:v>
                </c:pt>
                <c:pt idx="55">
                  <c:v>814908.67</c:v>
                </c:pt>
                <c:pt idx="56">
                  <c:v>814909.31700000004</c:v>
                </c:pt>
                <c:pt idx="57">
                  <c:v>814909.96499999997</c:v>
                </c:pt>
                <c:pt idx="58">
                  <c:v>814910.61300000001</c:v>
                </c:pt>
                <c:pt idx="59">
                  <c:v>814911.26</c:v>
                </c:pt>
                <c:pt idx="60">
                  <c:v>814911.90800000005</c:v>
                </c:pt>
                <c:pt idx="61">
                  <c:v>814912.55599999998</c:v>
                </c:pt>
                <c:pt idx="62">
                  <c:v>814913.20299999998</c:v>
                </c:pt>
                <c:pt idx="63">
                  <c:v>814913.85100000002</c:v>
                </c:pt>
                <c:pt idx="64">
                  <c:v>814914.49800000002</c:v>
                </c:pt>
                <c:pt idx="65">
                  <c:v>814915.14599999995</c:v>
                </c:pt>
                <c:pt idx="66">
                  <c:v>814915.79399999999</c:v>
                </c:pt>
                <c:pt idx="67">
                  <c:v>814916.44099999999</c:v>
                </c:pt>
                <c:pt idx="68">
                  <c:v>814917.08900000004</c:v>
                </c:pt>
                <c:pt idx="69">
                  <c:v>814917.73600000003</c:v>
                </c:pt>
                <c:pt idx="70">
                  <c:v>814918.38399999996</c:v>
                </c:pt>
                <c:pt idx="71">
                  <c:v>814919.03200000001</c:v>
                </c:pt>
                <c:pt idx="72">
                  <c:v>814919.679</c:v>
                </c:pt>
                <c:pt idx="73">
                  <c:v>814920.32700000005</c:v>
                </c:pt>
                <c:pt idx="74">
                  <c:v>814920.97499999998</c:v>
                </c:pt>
                <c:pt idx="75">
                  <c:v>814921.62199999997</c:v>
                </c:pt>
                <c:pt idx="76">
                  <c:v>814922.27</c:v>
                </c:pt>
                <c:pt idx="77">
                  <c:v>814922.91700000002</c:v>
                </c:pt>
                <c:pt idx="78">
                  <c:v>814923.56499999994</c:v>
                </c:pt>
                <c:pt idx="79">
                  <c:v>814924.21299999999</c:v>
                </c:pt>
                <c:pt idx="80">
                  <c:v>814924.86</c:v>
                </c:pt>
                <c:pt idx="81">
                  <c:v>814925.50800000003</c:v>
                </c:pt>
                <c:pt idx="82">
                  <c:v>814926.15500000003</c:v>
                </c:pt>
                <c:pt idx="83">
                  <c:v>814926.80299999996</c:v>
                </c:pt>
                <c:pt idx="84">
                  <c:v>814927.451</c:v>
                </c:pt>
                <c:pt idx="85">
                  <c:v>814928.098</c:v>
                </c:pt>
                <c:pt idx="86">
                  <c:v>814928.74600000004</c:v>
                </c:pt>
                <c:pt idx="87">
                  <c:v>814929.39399999997</c:v>
                </c:pt>
                <c:pt idx="88">
                  <c:v>814930.04099999997</c:v>
                </c:pt>
                <c:pt idx="89">
                  <c:v>814930.68900000001</c:v>
                </c:pt>
                <c:pt idx="90">
                  <c:v>814931.33600000001</c:v>
                </c:pt>
                <c:pt idx="91">
                  <c:v>814931.98400000005</c:v>
                </c:pt>
                <c:pt idx="92">
                  <c:v>814932.63199999998</c:v>
                </c:pt>
                <c:pt idx="93">
                  <c:v>814933.27899999998</c:v>
                </c:pt>
                <c:pt idx="94">
                  <c:v>814933.92700000003</c:v>
                </c:pt>
                <c:pt idx="95">
                  <c:v>814934.57499999995</c:v>
                </c:pt>
                <c:pt idx="96">
                  <c:v>814935.22199999995</c:v>
                </c:pt>
                <c:pt idx="97">
                  <c:v>814935.87</c:v>
                </c:pt>
                <c:pt idx="98">
                  <c:v>814936.51699999999</c:v>
                </c:pt>
                <c:pt idx="99">
                  <c:v>814937.16500000004</c:v>
                </c:pt>
                <c:pt idx="100">
                  <c:v>814937.81299999997</c:v>
                </c:pt>
                <c:pt idx="101">
                  <c:v>814938.46</c:v>
                </c:pt>
                <c:pt idx="102">
                  <c:v>814939.10800000001</c:v>
                </c:pt>
                <c:pt idx="103">
                  <c:v>814939.755</c:v>
                </c:pt>
                <c:pt idx="104">
                  <c:v>814940.40300000005</c:v>
                </c:pt>
                <c:pt idx="105">
                  <c:v>814941.05099999998</c:v>
                </c:pt>
                <c:pt idx="106">
                  <c:v>814941.69799999997</c:v>
                </c:pt>
                <c:pt idx="107">
                  <c:v>814942.34600000002</c:v>
                </c:pt>
                <c:pt idx="108">
                  <c:v>814942.99399999995</c:v>
                </c:pt>
                <c:pt idx="109">
                  <c:v>814943.64099999995</c:v>
                </c:pt>
                <c:pt idx="110">
                  <c:v>814944.28899999999</c:v>
                </c:pt>
                <c:pt idx="111">
                  <c:v>814944.93599999999</c:v>
                </c:pt>
                <c:pt idx="112">
                  <c:v>814945.58400000003</c:v>
                </c:pt>
                <c:pt idx="113">
                  <c:v>814946.23199999996</c:v>
                </c:pt>
                <c:pt idx="114">
                  <c:v>814946.87899999996</c:v>
                </c:pt>
                <c:pt idx="115">
                  <c:v>814947.527</c:v>
                </c:pt>
                <c:pt idx="116">
                  <c:v>814948.174</c:v>
                </c:pt>
                <c:pt idx="117">
                  <c:v>814948.82200000004</c:v>
                </c:pt>
                <c:pt idx="118">
                  <c:v>814949.47</c:v>
                </c:pt>
                <c:pt idx="119">
                  <c:v>814950.11699999997</c:v>
                </c:pt>
                <c:pt idx="120">
                  <c:v>814950.76500000001</c:v>
                </c:pt>
                <c:pt idx="121">
                  <c:v>814951.41299999994</c:v>
                </c:pt>
                <c:pt idx="122">
                  <c:v>814952.06</c:v>
                </c:pt>
                <c:pt idx="123">
                  <c:v>814952.70799999998</c:v>
                </c:pt>
                <c:pt idx="124">
                  <c:v>814953.35499999998</c:v>
                </c:pt>
                <c:pt idx="125">
                  <c:v>814954.00300000003</c:v>
                </c:pt>
                <c:pt idx="126">
                  <c:v>814954.65099999995</c:v>
                </c:pt>
                <c:pt idx="127">
                  <c:v>814955.29799999995</c:v>
                </c:pt>
                <c:pt idx="128">
                  <c:v>814955.946</c:v>
                </c:pt>
                <c:pt idx="129">
                  <c:v>814956.59400000004</c:v>
                </c:pt>
                <c:pt idx="130">
                  <c:v>814957.24100000004</c:v>
                </c:pt>
                <c:pt idx="131">
                  <c:v>814957.88899999997</c:v>
                </c:pt>
                <c:pt idx="132">
                  <c:v>814958.53599999996</c:v>
                </c:pt>
                <c:pt idx="133">
                  <c:v>814959.18400000001</c:v>
                </c:pt>
                <c:pt idx="134">
                  <c:v>814959.83200000005</c:v>
                </c:pt>
                <c:pt idx="135">
                  <c:v>814960.47900000005</c:v>
                </c:pt>
                <c:pt idx="136">
                  <c:v>814961.12699999998</c:v>
                </c:pt>
                <c:pt idx="137">
                  <c:v>814961.77399999998</c:v>
                </c:pt>
                <c:pt idx="138">
                  <c:v>814962.42200000002</c:v>
                </c:pt>
                <c:pt idx="139">
                  <c:v>814963.07</c:v>
                </c:pt>
                <c:pt idx="140">
                  <c:v>814963.71699999995</c:v>
                </c:pt>
                <c:pt idx="141">
                  <c:v>814964.36499999999</c:v>
                </c:pt>
                <c:pt idx="142">
                  <c:v>814965.01300000004</c:v>
                </c:pt>
                <c:pt idx="143">
                  <c:v>814965.66</c:v>
                </c:pt>
                <c:pt idx="144">
                  <c:v>814966.30799999996</c:v>
                </c:pt>
                <c:pt idx="145">
                  <c:v>814966.95499999996</c:v>
                </c:pt>
                <c:pt idx="146">
                  <c:v>814967.603</c:v>
                </c:pt>
                <c:pt idx="147">
                  <c:v>814968.25100000005</c:v>
                </c:pt>
                <c:pt idx="148">
                  <c:v>814968.89800000004</c:v>
                </c:pt>
                <c:pt idx="149">
                  <c:v>814969.54599999997</c:v>
                </c:pt>
                <c:pt idx="150">
                  <c:v>814970.19299999997</c:v>
                </c:pt>
                <c:pt idx="151">
                  <c:v>814970.84100000001</c:v>
                </c:pt>
                <c:pt idx="152">
                  <c:v>814971.48899999994</c:v>
                </c:pt>
                <c:pt idx="153">
                  <c:v>814972.13600000006</c:v>
                </c:pt>
                <c:pt idx="154">
                  <c:v>814972.78399999999</c:v>
                </c:pt>
                <c:pt idx="155">
                  <c:v>814973.43200000003</c:v>
                </c:pt>
                <c:pt idx="156">
                  <c:v>814974.07900000003</c:v>
                </c:pt>
                <c:pt idx="157">
                  <c:v>814974.72699999996</c:v>
                </c:pt>
                <c:pt idx="158">
                  <c:v>814975.37399999995</c:v>
                </c:pt>
                <c:pt idx="159">
                  <c:v>814976.022</c:v>
                </c:pt>
                <c:pt idx="160">
                  <c:v>814976.67</c:v>
                </c:pt>
                <c:pt idx="161">
                  <c:v>814977.31700000004</c:v>
                </c:pt>
                <c:pt idx="162">
                  <c:v>814977.96499999997</c:v>
                </c:pt>
                <c:pt idx="163">
                  <c:v>814978.61300000001</c:v>
                </c:pt>
                <c:pt idx="164">
                  <c:v>814979.26</c:v>
                </c:pt>
                <c:pt idx="165">
                  <c:v>814979.90800000005</c:v>
                </c:pt>
                <c:pt idx="166">
                  <c:v>814980.55500000005</c:v>
                </c:pt>
                <c:pt idx="167">
                  <c:v>814981.20299999998</c:v>
                </c:pt>
                <c:pt idx="168">
                  <c:v>814981.85100000002</c:v>
                </c:pt>
                <c:pt idx="169">
                  <c:v>814982.49800000002</c:v>
                </c:pt>
                <c:pt idx="170">
                  <c:v>814983.14599999995</c:v>
                </c:pt>
                <c:pt idx="171">
                  <c:v>814983.79299999995</c:v>
                </c:pt>
                <c:pt idx="172">
                  <c:v>814984.44099999999</c:v>
                </c:pt>
                <c:pt idx="173">
                  <c:v>814985.08900000004</c:v>
                </c:pt>
                <c:pt idx="174">
                  <c:v>814985.73600000003</c:v>
                </c:pt>
                <c:pt idx="175">
                  <c:v>814986.38399999996</c:v>
                </c:pt>
                <c:pt idx="176">
                  <c:v>814987.03200000001</c:v>
                </c:pt>
                <c:pt idx="177">
                  <c:v>814987.679</c:v>
                </c:pt>
                <c:pt idx="178">
                  <c:v>814988.32700000005</c:v>
                </c:pt>
                <c:pt idx="179">
                  <c:v>814988.97400000005</c:v>
                </c:pt>
                <c:pt idx="180">
                  <c:v>814989.62199999997</c:v>
                </c:pt>
                <c:pt idx="181">
                  <c:v>814990.27</c:v>
                </c:pt>
                <c:pt idx="182">
                  <c:v>814990.91700000002</c:v>
                </c:pt>
                <c:pt idx="183">
                  <c:v>814991.56499999994</c:v>
                </c:pt>
                <c:pt idx="184">
                  <c:v>814992.21200000006</c:v>
                </c:pt>
                <c:pt idx="185">
                  <c:v>814992.86</c:v>
                </c:pt>
                <c:pt idx="186">
                  <c:v>814993.50800000003</c:v>
                </c:pt>
                <c:pt idx="187">
                  <c:v>814994.15500000003</c:v>
                </c:pt>
                <c:pt idx="188">
                  <c:v>814994.80299999996</c:v>
                </c:pt>
                <c:pt idx="189">
                  <c:v>814995.451</c:v>
                </c:pt>
                <c:pt idx="190">
                  <c:v>814996.098</c:v>
                </c:pt>
                <c:pt idx="191">
                  <c:v>814996.74600000004</c:v>
                </c:pt>
                <c:pt idx="192">
                  <c:v>814997.39300000004</c:v>
                </c:pt>
                <c:pt idx="193">
                  <c:v>814998.04099999997</c:v>
                </c:pt>
                <c:pt idx="194">
                  <c:v>814998.68900000001</c:v>
                </c:pt>
                <c:pt idx="195">
                  <c:v>814999.33600000001</c:v>
                </c:pt>
                <c:pt idx="196">
                  <c:v>814999.98400000005</c:v>
                </c:pt>
                <c:pt idx="197">
                  <c:v>815000.63199999998</c:v>
                </c:pt>
                <c:pt idx="198">
                  <c:v>815001.27899999998</c:v>
                </c:pt>
                <c:pt idx="199">
                  <c:v>815001.92700000003</c:v>
                </c:pt>
                <c:pt idx="200">
                  <c:v>815002.57400000002</c:v>
                </c:pt>
                <c:pt idx="201">
                  <c:v>815003.22199999995</c:v>
                </c:pt>
                <c:pt idx="202">
                  <c:v>815003.87</c:v>
                </c:pt>
                <c:pt idx="203">
                  <c:v>815004.51699999999</c:v>
                </c:pt>
                <c:pt idx="204">
                  <c:v>815005.16500000004</c:v>
                </c:pt>
                <c:pt idx="205">
                  <c:v>815005.81200000003</c:v>
                </c:pt>
                <c:pt idx="206">
                  <c:v>815006.46</c:v>
                </c:pt>
                <c:pt idx="207">
                  <c:v>815007.10800000001</c:v>
                </c:pt>
                <c:pt idx="208">
                  <c:v>815007.755</c:v>
                </c:pt>
                <c:pt idx="209">
                  <c:v>815008.40300000005</c:v>
                </c:pt>
                <c:pt idx="210">
                  <c:v>815009.05099999998</c:v>
                </c:pt>
                <c:pt idx="211">
                  <c:v>815009.69799999997</c:v>
                </c:pt>
                <c:pt idx="212">
                  <c:v>815010.34600000002</c:v>
                </c:pt>
                <c:pt idx="213">
                  <c:v>815010.99300000002</c:v>
                </c:pt>
                <c:pt idx="214">
                  <c:v>815011.64099999995</c:v>
                </c:pt>
                <c:pt idx="215">
                  <c:v>815012.28899999999</c:v>
                </c:pt>
                <c:pt idx="216">
                  <c:v>815012.93599999999</c:v>
                </c:pt>
                <c:pt idx="217">
                  <c:v>815013.58400000003</c:v>
                </c:pt>
                <c:pt idx="218">
                  <c:v>815014.23100000003</c:v>
                </c:pt>
                <c:pt idx="219">
                  <c:v>815014.87899999996</c:v>
                </c:pt>
                <c:pt idx="220">
                  <c:v>815015.527</c:v>
                </c:pt>
                <c:pt idx="221">
                  <c:v>815016.174</c:v>
                </c:pt>
                <c:pt idx="222">
                  <c:v>815016.82200000004</c:v>
                </c:pt>
                <c:pt idx="223">
                  <c:v>815017.47</c:v>
                </c:pt>
                <c:pt idx="224">
                  <c:v>815018.11699999997</c:v>
                </c:pt>
                <c:pt idx="225">
                  <c:v>815018.76500000001</c:v>
                </c:pt>
                <c:pt idx="226">
                  <c:v>815019.41200000001</c:v>
                </c:pt>
                <c:pt idx="227">
                  <c:v>815020.06</c:v>
                </c:pt>
                <c:pt idx="228">
                  <c:v>815020.70799999998</c:v>
                </c:pt>
                <c:pt idx="229">
                  <c:v>815021.35499999998</c:v>
                </c:pt>
                <c:pt idx="230">
                  <c:v>815022.00300000003</c:v>
                </c:pt>
                <c:pt idx="231">
                  <c:v>815022.65</c:v>
                </c:pt>
                <c:pt idx="232">
                  <c:v>815023.29799999995</c:v>
                </c:pt>
                <c:pt idx="233">
                  <c:v>815023.946</c:v>
                </c:pt>
                <c:pt idx="234">
                  <c:v>815024.59299999999</c:v>
                </c:pt>
                <c:pt idx="235">
                  <c:v>815025.24100000004</c:v>
                </c:pt>
                <c:pt idx="236">
                  <c:v>815025.88899999997</c:v>
                </c:pt>
                <c:pt idx="237">
                  <c:v>815026.53599999996</c:v>
                </c:pt>
                <c:pt idx="238">
                  <c:v>815027.18400000001</c:v>
                </c:pt>
                <c:pt idx="239">
                  <c:v>815027.83100000001</c:v>
                </c:pt>
                <c:pt idx="240">
                  <c:v>815028.47900000005</c:v>
                </c:pt>
                <c:pt idx="241">
                  <c:v>815029.12699999998</c:v>
                </c:pt>
                <c:pt idx="242">
                  <c:v>815029.77399999998</c:v>
                </c:pt>
                <c:pt idx="243">
                  <c:v>815030.42200000002</c:v>
                </c:pt>
                <c:pt idx="244">
                  <c:v>815031.07</c:v>
                </c:pt>
                <c:pt idx="245">
                  <c:v>815031.71699999995</c:v>
                </c:pt>
                <c:pt idx="246">
                  <c:v>815032.36499999999</c:v>
                </c:pt>
                <c:pt idx="247">
                  <c:v>815033.01199999999</c:v>
                </c:pt>
                <c:pt idx="248">
                  <c:v>815033.66</c:v>
                </c:pt>
                <c:pt idx="249">
                  <c:v>815034.30799999996</c:v>
                </c:pt>
                <c:pt idx="250">
                  <c:v>815034.95499999996</c:v>
                </c:pt>
                <c:pt idx="251">
                  <c:v>815035.603</c:v>
                </c:pt>
                <c:pt idx="252">
                  <c:v>815036.25</c:v>
                </c:pt>
                <c:pt idx="253">
                  <c:v>815036.89800000004</c:v>
                </c:pt>
                <c:pt idx="254">
                  <c:v>815037.54599999997</c:v>
                </c:pt>
                <c:pt idx="255">
                  <c:v>815038.19299999997</c:v>
                </c:pt>
                <c:pt idx="256">
                  <c:v>815038.84100000001</c:v>
                </c:pt>
                <c:pt idx="257">
                  <c:v>815039.48899999994</c:v>
                </c:pt>
                <c:pt idx="258">
                  <c:v>815040.13600000006</c:v>
                </c:pt>
                <c:pt idx="259">
                  <c:v>815040.78399999999</c:v>
                </c:pt>
                <c:pt idx="260">
                  <c:v>815041.43099999998</c:v>
                </c:pt>
                <c:pt idx="261">
                  <c:v>815042.07900000003</c:v>
                </c:pt>
                <c:pt idx="262">
                  <c:v>815042.72699999996</c:v>
                </c:pt>
                <c:pt idx="263">
                  <c:v>815043.37399999995</c:v>
                </c:pt>
                <c:pt idx="264">
                  <c:v>815044.022</c:v>
                </c:pt>
                <c:pt idx="265">
                  <c:v>815044.66899999999</c:v>
                </c:pt>
                <c:pt idx="266">
                  <c:v>815045.31700000004</c:v>
                </c:pt>
                <c:pt idx="267">
                  <c:v>815045.96499999997</c:v>
                </c:pt>
                <c:pt idx="268">
                  <c:v>815046.61199999996</c:v>
                </c:pt>
                <c:pt idx="269">
                  <c:v>815047.26</c:v>
                </c:pt>
                <c:pt idx="270">
                  <c:v>815047.90800000005</c:v>
                </c:pt>
                <c:pt idx="271">
                  <c:v>815048.55500000005</c:v>
                </c:pt>
                <c:pt idx="272">
                  <c:v>815049.20299999998</c:v>
                </c:pt>
                <c:pt idx="273">
                  <c:v>815049.85</c:v>
                </c:pt>
                <c:pt idx="274">
                  <c:v>815050.49800000002</c:v>
                </c:pt>
                <c:pt idx="275">
                  <c:v>815051.14599999995</c:v>
                </c:pt>
                <c:pt idx="276">
                  <c:v>815051.79299999995</c:v>
                </c:pt>
                <c:pt idx="277">
                  <c:v>815052.44099999999</c:v>
                </c:pt>
                <c:pt idx="278">
                  <c:v>815053.08900000004</c:v>
                </c:pt>
                <c:pt idx="279">
                  <c:v>815053.73600000003</c:v>
                </c:pt>
                <c:pt idx="280">
                  <c:v>815054.38399999996</c:v>
                </c:pt>
                <c:pt idx="281">
                  <c:v>815055.03099999996</c:v>
                </c:pt>
                <c:pt idx="282">
                  <c:v>815055.679</c:v>
                </c:pt>
                <c:pt idx="283">
                  <c:v>815056.32700000005</c:v>
                </c:pt>
                <c:pt idx="284">
                  <c:v>815056.97400000005</c:v>
                </c:pt>
                <c:pt idx="285">
                  <c:v>815057.62199999997</c:v>
                </c:pt>
                <c:pt idx="286">
                  <c:v>815058.26899999997</c:v>
                </c:pt>
                <c:pt idx="287">
                  <c:v>815058.91700000002</c:v>
                </c:pt>
                <c:pt idx="288">
                  <c:v>815059.56499999994</c:v>
                </c:pt>
                <c:pt idx="289">
                  <c:v>815060.21200000006</c:v>
                </c:pt>
                <c:pt idx="290">
                  <c:v>815060.86</c:v>
                </c:pt>
                <c:pt idx="291">
                  <c:v>815061.50800000003</c:v>
                </c:pt>
                <c:pt idx="292">
                  <c:v>815062.15500000003</c:v>
                </c:pt>
                <c:pt idx="293">
                  <c:v>815062.80299999996</c:v>
                </c:pt>
                <c:pt idx="294">
                  <c:v>815063.45</c:v>
                </c:pt>
                <c:pt idx="295">
                  <c:v>815064.098</c:v>
                </c:pt>
                <c:pt idx="296">
                  <c:v>815064.74600000004</c:v>
                </c:pt>
                <c:pt idx="297">
                  <c:v>815065.39300000004</c:v>
                </c:pt>
                <c:pt idx="298">
                  <c:v>815066.04099999997</c:v>
                </c:pt>
                <c:pt idx="299">
                  <c:v>815066.68799999997</c:v>
                </c:pt>
                <c:pt idx="300">
                  <c:v>815067.33600000001</c:v>
                </c:pt>
                <c:pt idx="301">
                  <c:v>815067.98400000005</c:v>
                </c:pt>
                <c:pt idx="302">
                  <c:v>815068.63100000005</c:v>
                </c:pt>
                <c:pt idx="303">
                  <c:v>815069.27899999998</c:v>
                </c:pt>
                <c:pt idx="304">
                  <c:v>815069.92700000003</c:v>
                </c:pt>
                <c:pt idx="305">
                  <c:v>815070.57400000002</c:v>
                </c:pt>
                <c:pt idx="306">
                  <c:v>815071.22199999995</c:v>
                </c:pt>
                <c:pt idx="307">
                  <c:v>815071.86899999995</c:v>
                </c:pt>
                <c:pt idx="308">
                  <c:v>815072.51699999999</c:v>
                </c:pt>
                <c:pt idx="309">
                  <c:v>815073.16500000004</c:v>
                </c:pt>
                <c:pt idx="310">
                  <c:v>815073.81200000003</c:v>
                </c:pt>
                <c:pt idx="311">
                  <c:v>815074.46</c:v>
                </c:pt>
                <c:pt idx="312">
                  <c:v>815075.10800000001</c:v>
                </c:pt>
                <c:pt idx="313">
                  <c:v>815075.755</c:v>
                </c:pt>
                <c:pt idx="314">
                  <c:v>815076.40300000005</c:v>
                </c:pt>
                <c:pt idx="315">
                  <c:v>815077.05</c:v>
                </c:pt>
                <c:pt idx="316">
                  <c:v>815077.69799999997</c:v>
                </c:pt>
                <c:pt idx="317">
                  <c:v>815078.34600000002</c:v>
                </c:pt>
                <c:pt idx="318">
                  <c:v>815078.99300000002</c:v>
                </c:pt>
                <c:pt idx="319">
                  <c:v>815079.64099999995</c:v>
                </c:pt>
                <c:pt idx="320">
                  <c:v>815080.28799999994</c:v>
                </c:pt>
                <c:pt idx="321">
                  <c:v>815080.93599999999</c:v>
                </c:pt>
                <c:pt idx="322">
                  <c:v>815081.58400000003</c:v>
                </c:pt>
                <c:pt idx="323">
                  <c:v>815082.23100000003</c:v>
                </c:pt>
                <c:pt idx="324">
                  <c:v>815082.87899999996</c:v>
                </c:pt>
                <c:pt idx="325">
                  <c:v>815083.527</c:v>
                </c:pt>
                <c:pt idx="326">
                  <c:v>815084.174</c:v>
                </c:pt>
                <c:pt idx="327">
                  <c:v>815084.82200000004</c:v>
                </c:pt>
                <c:pt idx="328">
                  <c:v>815085.46900000004</c:v>
                </c:pt>
                <c:pt idx="329">
                  <c:v>815086.11699999997</c:v>
                </c:pt>
                <c:pt idx="330">
                  <c:v>815086.76500000001</c:v>
                </c:pt>
                <c:pt idx="331">
                  <c:v>815087.41200000001</c:v>
                </c:pt>
                <c:pt idx="332">
                  <c:v>815088.06</c:v>
                </c:pt>
                <c:pt idx="333">
                  <c:v>815088.70700000005</c:v>
                </c:pt>
                <c:pt idx="334">
                  <c:v>815089.35499999998</c:v>
                </c:pt>
                <c:pt idx="335">
                  <c:v>815090.00300000003</c:v>
                </c:pt>
                <c:pt idx="336">
                  <c:v>815090.65</c:v>
                </c:pt>
                <c:pt idx="337">
                  <c:v>815091.29799999995</c:v>
                </c:pt>
                <c:pt idx="338">
                  <c:v>815091.946</c:v>
                </c:pt>
                <c:pt idx="339">
                  <c:v>815092.59299999999</c:v>
                </c:pt>
                <c:pt idx="340">
                  <c:v>815093.24100000004</c:v>
                </c:pt>
                <c:pt idx="341">
                  <c:v>815093.88800000004</c:v>
                </c:pt>
                <c:pt idx="342">
                  <c:v>815094.53599999996</c:v>
                </c:pt>
                <c:pt idx="343">
                  <c:v>815095.18400000001</c:v>
                </c:pt>
                <c:pt idx="344">
                  <c:v>815095.83100000001</c:v>
                </c:pt>
                <c:pt idx="345">
                  <c:v>815096.47900000005</c:v>
                </c:pt>
                <c:pt idx="346">
                  <c:v>815097.12699999998</c:v>
                </c:pt>
                <c:pt idx="347">
                  <c:v>815097.77399999998</c:v>
                </c:pt>
                <c:pt idx="348">
                  <c:v>815098.42200000002</c:v>
                </c:pt>
                <c:pt idx="349">
                  <c:v>815099.06900000002</c:v>
                </c:pt>
                <c:pt idx="350">
                  <c:v>815099.71699999995</c:v>
                </c:pt>
                <c:pt idx="351">
                  <c:v>815100.36499999999</c:v>
                </c:pt>
                <c:pt idx="352">
                  <c:v>815101.01199999999</c:v>
                </c:pt>
                <c:pt idx="353">
                  <c:v>815101.66</c:v>
                </c:pt>
                <c:pt idx="354">
                  <c:v>815102.30700000003</c:v>
                </c:pt>
                <c:pt idx="355">
                  <c:v>815102.95499999996</c:v>
                </c:pt>
                <c:pt idx="356">
                  <c:v>815103.603</c:v>
                </c:pt>
                <c:pt idx="357">
                  <c:v>815104.25</c:v>
                </c:pt>
                <c:pt idx="358">
                  <c:v>815104.89800000004</c:v>
                </c:pt>
                <c:pt idx="359">
                  <c:v>815105.54599999997</c:v>
                </c:pt>
                <c:pt idx="360">
                  <c:v>815106.19299999997</c:v>
                </c:pt>
                <c:pt idx="361">
                  <c:v>815106.84100000001</c:v>
                </c:pt>
                <c:pt idx="362">
                  <c:v>815107.48800000001</c:v>
                </c:pt>
                <c:pt idx="363">
                  <c:v>815108.13600000006</c:v>
                </c:pt>
                <c:pt idx="364">
                  <c:v>815108.78399999999</c:v>
                </c:pt>
                <c:pt idx="365">
                  <c:v>815109.43099999998</c:v>
                </c:pt>
                <c:pt idx="366">
                  <c:v>815110.07900000003</c:v>
                </c:pt>
                <c:pt idx="367">
                  <c:v>815110.72600000002</c:v>
                </c:pt>
                <c:pt idx="368">
                  <c:v>815111.37399999995</c:v>
                </c:pt>
                <c:pt idx="369">
                  <c:v>815112.022</c:v>
                </c:pt>
                <c:pt idx="370">
                  <c:v>815112.66899999999</c:v>
                </c:pt>
                <c:pt idx="371">
                  <c:v>815113.31700000004</c:v>
                </c:pt>
                <c:pt idx="372">
                  <c:v>815113.96499999997</c:v>
                </c:pt>
                <c:pt idx="373">
                  <c:v>815114.61199999996</c:v>
                </c:pt>
                <c:pt idx="374">
                  <c:v>815115.26</c:v>
                </c:pt>
                <c:pt idx="375">
                  <c:v>815115.90700000001</c:v>
                </c:pt>
                <c:pt idx="376">
                  <c:v>815116.55500000005</c:v>
                </c:pt>
                <c:pt idx="377">
                  <c:v>815117.20299999998</c:v>
                </c:pt>
                <c:pt idx="378">
                  <c:v>815117.85</c:v>
                </c:pt>
                <c:pt idx="379">
                  <c:v>815118.49800000002</c:v>
                </c:pt>
                <c:pt idx="380">
                  <c:v>815119.14500000002</c:v>
                </c:pt>
                <c:pt idx="381">
                  <c:v>815119.79299999995</c:v>
                </c:pt>
                <c:pt idx="382">
                  <c:v>815120.44099999999</c:v>
                </c:pt>
                <c:pt idx="383">
                  <c:v>815121.08799999999</c:v>
                </c:pt>
                <c:pt idx="384">
                  <c:v>815121.73600000003</c:v>
                </c:pt>
                <c:pt idx="385">
                  <c:v>815122.38399999996</c:v>
                </c:pt>
                <c:pt idx="386">
                  <c:v>815123.03099999996</c:v>
                </c:pt>
                <c:pt idx="387">
                  <c:v>815123.679</c:v>
                </c:pt>
                <c:pt idx="388">
                  <c:v>815124.326</c:v>
                </c:pt>
                <c:pt idx="389">
                  <c:v>815124.97400000005</c:v>
                </c:pt>
                <c:pt idx="390">
                  <c:v>815125.62199999997</c:v>
                </c:pt>
                <c:pt idx="391">
                  <c:v>815126.26899999997</c:v>
                </c:pt>
                <c:pt idx="392">
                  <c:v>815126.91700000002</c:v>
                </c:pt>
                <c:pt idx="393">
                  <c:v>815127.56499999994</c:v>
                </c:pt>
                <c:pt idx="394">
                  <c:v>815128.21200000006</c:v>
                </c:pt>
                <c:pt idx="395">
                  <c:v>815128.86</c:v>
                </c:pt>
                <c:pt idx="396">
                  <c:v>815129.50699999998</c:v>
                </c:pt>
                <c:pt idx="397">
                  <c:v>815130.15500000003</c:v>
                </c:pt>
                <c:pt idx="398">
                  <c:v>815130.80299999996</c:v>
                </c:pt>
                <c:pt idx="399">
                  <c:v>815131.45</c:v>
                </c:pt>
                <c:pt idx="400">
                  <c:v>815132.098</c:v>
                </c:pt>
                <c:pt idx="401">
                  <c:v>815132.745</c:v>
                </c:pt>
                <c:pt idx="402">
                  <c:v>815133.39300000004</c:v>
                </c:pt>
                <c:pt idx="403">
                  <c:v>815134.04099999997</c:v>
                </c:pt>
                <c:pt idx="404">
                  <c:v>815134.68799999997</c:v>
                </c:pt>
                <c:pt idx="405">
                  <c:v>815135.33600000001</c:v>
                </c:pt>
                <c:pt idx="406">
                  <c:v>815135.98400000005</c:v>
                </c:pt>
                <c:pt idx="407">
                  <c:v>815136.63100000005</c:v>
                </c:pt>
                <c:pt idx="408">
                  <c:v>815137.27899999998</c:v>
                </c:pt>
                <c:pt idx="409">
                  <c:v>815137.92599999998</c:v>
                </c:pt>
                <c:pt idx="410">
                  <c:v>815138.57400000002</c:v>
                </c:pt>
                <c:pt idx="411">
                  <c:v>815139.22199999995</c:v>
                </c:pt>
                <c:pt idx="412">
                  <c:v>815139.86899999995</c:v>
                </c:pt>
                <c:pt idx="413">
                  <c:v>815140.51699999999</c:v>
                </c:pt>
                <c:pt idx="414">
                  <c:v>815141.16399999999</c:v>
                </c:pt>
                <c:pt idx="415">
                  <c:v>815141.81200000003</c:v>
                </c:pt>
                <c:pt idx="416">
                  <c:v>815142.46</c:v>
                </c:pt>
                <c:pt idx="417">
                  <c:v>815143.10699999996</c:v>
                </c:pt>
                <c:pt idx="418">
                  <c:v>815143.755</c:v>
                </c:pt>
                <c:pt idx="419">
                  <c:v>815144.40300000005</c:v>
                </c:pt>
                <c:pt idx="420">
                  <c:v>815145.05</c:v>
                </c:pt>
                <c:pt idx="421">
                  <c:v>815145.69799999997</c:v>
                </c:pt>
                <c:pt idx="422">
                  <c:v>815146.34499999997</c:v>
                </c:pt>
                <c:pt idx="423">
                  <c:v>815146.99300000002</c:v>
                </c:pt>
                <c:pt idx="424">
                  <c:v>815147.64099999995</c:v>
                </c:pt>
                <c:pt idx="425">
                  <c:v>815148.28799999994</c:v>
                </c:pt>
                <c:pt idx="426">
                  <c:v>815148.93599999999</c:v>
                </c:pt>
                <c:pt idx="427">
                  <c:v>815149.58400000003</c:v>
                </c:pt>
                <c:pt idx="428">
                  <c:v>815150.23100000003</c:v>
                </c:pt>
                <c:pt idx="429">
                  <c:v>815150.87899999996</c:v>
                </c:pt>
                <c:pt idx="430">
                  <c:v>815151.52599999995</c:v>
                </c:pt>
                <c:pt idx="431">
                  <c:v>815152.174</c:v>
                </c:pt>
                <c:pt idx="432">
                  <c:v>815152.82200000004</c:v>
                </c:pt>
                <c:pt idx="433">
                  <c:v>815153.46900000004</c:v>
                </c:pt>
                <c:pt idx="434">
                  <c:v>815154.11699999997</c:v>
                </c:pt>
                <c:pt idx="435">
                  <c:v>815154.76399999997</c:v>
                </c:pt>
                <c:pt idx="436">
                  <c:v>815155.41200000001</c:v>
                </c:pt>
                <c:pt idx="437">
                  <c:v>815156.06</c:v>
                </c:pt>
                <c:pt idx="438">
                  <c:v>815156.70700000005</c:v>
                </c:pt>
                <c:pt idx="439">
                  <c:v>815157.35499999998</c:v>
                </c:pt>
                <c:pt idx="440">
                  <c:v>815158.00300000003</c:v>
                </c:pt>
                <c:pt idx="441">
                  <c:v>815158.65</c:v>
                </c:pt>
                <c:pt idx="442">
                  <c:v>815159.29799999995</c:v>
                </c:pt>
                <c:pt idx="443">
                  <c:v>815159.94499999995</c:v>
                </c:pt>
                <c:pt idx="444">
                  <c:v>815160.59299999999</c:v>
                </c:pt>
                <c:pt idx="445">
                  <c:v>815161.24100000004</c:v>
                </c:pt>
                <c:pt idx="446">
                  <c:v>815161.88800000004</c:v>
                </c:pt>
                <c:pt idx="447">
                  <c:v>815162.53599999996</c:v>
                </c:pt>
                <c:pt idx="448">
                  <c:v>815163.18299999996</c:v>
                </c:pt>
                <c:pt idx="449">
                  <c:v>815163.83100000001</c:v>
                </c:pt>
                <c:pt idx="450">
                  <c:v>815164.47900000005</c:v>
                </c:pt>
                <c:pt idx="451">
                  <c:v>815165.12600000005</c:v>
                </c:pt>
                <c:pt idx="452">
                  <c:v>815165.77399999998</c:v>
                </c:pt>
                <c:pt idx="453">
                  <c:v>815166.42200000002</c:v>
                </c:pt>
                <c:pt idx="454">
                  <c:v>815167.06900000002</c:v>
                </c:pt>
                <c:pt idx="455">
                  <c:v>815167.71699999995</c:v>
                </c:pt>
                <c:pt idx="456">
                  <c:v>815168.36399999994</c:v>
                </c:pt>
                <c:pt idx="457">
                  <c:v>815169.01199999999</c:v>
                </c:pt>
                <c:pt idx="458">
                  <c:v>815169.66</c:v>
                </c:pt>
                <c:pt idx="459">
                  <c:v>815170.30700000003</c:v>
                </c:pt>
                <c:pt idx="460">
                  <c:v>815170.95499999996</c:v>
                </c:pt>
                <c:pt idx="461">
                  <c:v>815171.603</c:v>
                </c:pt>
                <c:pt idx="462">
                  <c:v>815172.25</c:v>
                </c:pt>
                <c:pt idx="463">
                  <c:v>815172.89800000004</c:v>
                </c:pt>
                <c:pt idx="464">
                  <c:v>815173.54500000004</c:v>
                </c:pt>
                <c:pt idx="465">
                  <c:v>815174.19299999997</c:v>
                </c:pt>
                <c:pt idx="466">
                  <c:v>815174.84100000001</c:v>
                </c:pt>
                <c:pt idx="467">
                  <c:v>815175.48800000001</c:v>
                </c:pt>
                <c:pt idx="468">
                  <c:v>815176.13600000006</c:v>
                </c:pt>
                <c:pt idx="469">
                  <c:v>815176.78300000005</c:v>
                </c:pt>
                <c:pt idx="470">
                  <c:v>815177.43099999998</c:v>
                </c:pt>
                <c:pt idx="471">
                  <c:v>815178.07900000003</c:v>
                </c:pt>
                <c:pt idx="472">
                  <c:v>815178.72600000002</c:v>
                </c:pt>
                <c:pt idx="473">
                  <c:v>815179.37399999995</c:v>
                </c:pt>
                <c:pt idx="474">
                  <c:v>815180.022</c:v>
                </c:pt>
                <c:pt idx="475">
                  <c:v>815180.66899999999</c:v>
                </c:pt>
                <c:pt idx="476">
                  <c:v>815181.31700000004</c:v>
                </c:pt>
                <c:pt idx="477">
                  <c:v>815181.96400000004</c:v>
                </c:pt>
                <c:pt idx="478">
                  <c:v>815182.61199999996</c:v>
                </c:pt>
                <c:pt idx="479">
                  <c:v>815183.26</c:v>
                </c:pt>
                <c:pt idx="480">
                  <c:v>815183.90700000001</c:v>
                </c:pt>
                <c:pt idx="481">
                  <c:v>815184.55500000005</c:v>
                </c:pt>
                <c:pt idx="482">
                  <c:v>815185.20200000005</c:v>
                </c:pt>
                <c:pt idx="483">
                  <c:v>815185.85</c:v>
                </c:pt>
                <c:pt idx="484">
                  <c:v>815186.49800000002</c:v>
                </c:pt>
                <c:pt idx="485">
                  <c:v>815187.14500000002</c:v>
                </c:pt>
                <c:pt idx="486">
                  <c:v>815187.79299999995</c:v>
                </c:pt>
                <c:pt idx="487">
                  <c:v>815188.44099999999</c:v>
                </c:pt>
                <c:pt idx="488">
                  <c:v>815189.08799999999</c:v>
                </c:pt>
                <c:pt idx="489">
                  <c:v>815189.73600000003</c:v>
                </c:pt>
                <c:pt idx="490">
                  <c:v>815190.38300000003</c:v>
                </c:pt>
                <c:pt idx="491">
                  <c:v>815191.03099999996</c:v>
                </c:pt>
                <c:pt idx="492">
                  <c:v>815191.679</c:v>
                </c:pt>
                <c:pt idx="493">
                  <c:v>815192.326</c:v>
                </c:pt>
                <c:pt idx="494">
                  <c:v>815192.97400000005</c:v>
                </c:pt>
                <c:pt idx="495">
                  <c:v>815193.62199999997</c:v>
                </c:pt>
                <c:pt idx="496">
                  <c:v>815194.26899999997</c:v>
                </c:pt>
                <c:pt idx="497">
                  <c:v>815194.91700000002</c:v>
                </c:pt>
                <c:pt idx="498">
                  <c:v>815195.56400000001</c:v>
                </c:pt>
                <c:pt idx="499">
                  <c:v>815196.21200000006</c:v>
                </c:pt>
                <c:pt idx="500">
                  <c:v>815196.86</c:v>
                </c:pt>
                <c:pt idx="501">
                  <c:v>815197.50699999998</c:v>
                </c:pt>
                <c:pt idx="502">
                  <c:v>815198.15500000003</c:v>
                </c:pt>
                <c:pt idx="503">
                  <c:v>815198.80200000003</c:v>
                </c:pt>
                <c:pt idx="504">
                  <c:v>815199.45</c:v>
                </c:pt>
                <c:pt idx="505">
                  <c:v>815200.098</c:v>
                </c:pt>
                <c:pt idx="506">
                  <c:v>815200.745</c:v>
                </c:pt>
                <c:pt idx="507">
                  <c:v>815201.39300000004</c:v>
                </c:pt>
                <c:pt idx="508">
                  <c:v>815202.04099999997</c:v>
                </c:pt>
                <c:pt idx="509">
                  <c:v>815202.68799999997</c:v>
                </c:pt>
                <c:pt idx="510">
                  <c:v>815203.33600000001</c:v>
                </c:pt>
                <c:pt idx="511">
                  <c:v>815203.98300000001</c:v>
                </c:pt>
                <c:pt idx="512">
                  <c:v>815204.63100000005</c:v>
                </c:pt>
                <c:pt idx="513">
                  <c:v>815205.27899999998</c:v>
                </c:pt>
                <c:pt idx="514">
                  <c:v>815205.92599999998</c:v>
                </c:pt>
                <c:pt idx="515">
                  <c:v>815206.57400000002</c:v>
                </c:pt>
                <c:pt idx="516">
                  <c:v>815207.22100000002</c:v>
                </c:pt>
                <c:pt idx="517">
                  <c:v>815207.86899999995</c:v>
                </c:pt>
                <c:pt idx="518">
                  <c:v>815208.51699999999</c:v>
                </c:pt>
                <c:pt idx="519">
                  <c:v>815209.16399999999</c:v>
                </c:pt>
                <c:pt idx="520">
                  <c:v>815209.81200000003</c:v>
                </c:pt>
                <c:pt idx="521">
                  <c:v>815210.46</c:v>
                </c:pt>
                <c:pt idx="522">
                  <c:v>815211.10699999996</c:v>
                </c:pt>
                <c:pt idx="523">
                  <c:v>815211.755</c:v>
                </c:pt>
                <c:pt idx="524">
                  <c:v>815212.402</c:v>
                </c:pt>
                <c:pt idx="525">
                  <c:v>815213.05</c:v>
                </c:pt>
                <c:pt idx="526">
                  <c:v>815213.69799999997</c:v>
                </c:pt>
                <c:pt idx="527">
                  <c:v>815214.34499999997</c:v>
                </c:pt>
                <c:pt idx="528">
                  <c:v>815214.99300000002</c:v>
                </c:pt>
                <c:pt idx="529">
                  <c:v>815215.64</c:v>
                </c:pt>
                <c:pt idx="530">
                  <c:v>815216.28799999994</c:v>
                </c:pt>
                <c:pt idx="531">
                  <c:v>815216.93599999999</c:v>
                </c:pt>
                <c:pt idx="532">
                  <c:v>815217.58299999998</c:v>
                </c:pt>
                <c:pt idx="533">
                  <c:v>815218.23100000003</c:v>
                </c:pt>
                <c:pt idx="534">
                  <c:v>815218.87899999996</c:v>
                </c:pt>
                <c:pt idx="535">
                  <c:v>815219.52599999995</c:v>
                </c:pt>
                <c:pt idx="536">
                  <c:v>815220.174</c:v>
                </c:pt>
                <c:pt idx="537">
                  <c:v>815220.821</c:v>
                </c:pt>
                <c:pt idx="538">
                  <c:v>815221.46900000004</c:v>
                </c:pt>
                <c:pt idx="539">
                  <c:v>815222.11699999997</c:v>
                </c:pt>
                <c:pt idx="540">
                  <c:v>815222.76399999997</c:v>
                </c:pt>
                <c:pt idx="541">
                  <c:v>815223.41200000001</c:v>
                </c:pt>
                <c:pt idx="542">
                  <c:v>815224.06</c:v>
                </c:pt>
                <c:pt idx="543">
                  <c:v>815224.70700000005</c:v>
                </c:pt>
                <c:pt idx="544">
                  <c:v>815225.35499999998</c:v>
                </c:pt>
                <c:pt idx="545">
                  <c:v>815226.00199999998</c:v>
                </c:pt>
                <c:pt idx="546">
                  <c:v>815226.65</c:v>
                </c:pt>
                <c:pt idx="547">
                  <c:v>815227.29799999995</c:v>
                </c:pt>
                <c:pt idx="548">
                  <c:v>815227.94499999995</c:v>
                </c:pt>
                <c:pt idx="549">
                  <c:v>815228.59299999999</c:v>
                </c:pt>
                <c:pt idx="550">
                  <c:v>815229.24</c:v>
                </c:pt>
                <c:pt idx="551">
                  <c:v>815229.88800000004</c:v>
                </c:pt>
                <c:pt idx="552">
                  <c:v>815230.53599999996</c:v>
                </c:pt>
                <c:pt idx="553">
                  <c:v>815231.18299999996</c:v>
                </c:pt>
                <c:pt idx="554">
                  <c:v>815231.83100000001</c:v>
                </c:pt>
                <c:pt idx="555">
                  <c:v>815232.47900000005</c:v>
                </c:pt>
                <c:pt idx="556">
                  <c:v>815233.12600000005</c:v>
                </c:pt>
                <c:pt idx="557">
                  <c:v>815233.77399999998</c:v>
                </c:pt>
                <c:pt idx="558">
                  <c:v>815234.42099999997</c:v>
                </c:pt>
                <c:pt idx="559">
                  <c:v>815235.06900000002</c:v>
                </c:pt>
                <c:pt idx="560">
                  <c:v>815235.71699999995</c:v>
                </c:pt>
                <c:pt idx="561">
                  <c:v>815236.36399999994</c:v>
                </c:pt>
                <c:pt idx="562">
                  <c:v>815237.01199999999</c:v>
                </c:pt>
                <c:pt idx="563">
                  <c:v>815237.65899999999</c:v>
                </c:pt>
                <c:pt idx="564">
                  <c:v>815238.30700000003</c:v>
                </c:pt>
                <c:pt idx="565">
                  <c:v>815238.95499999996</c:v>
                </c:pt>
                <c:pt idx="566">
                  <c:v>815239.60199999996</c:v>
                </c:pt>
                <c:pt idx="567">
                  <c:v>815240.25</c:v>
                </c:pt>
                <c:pt idx="568">
                  <c:v>815240.89800000004</c:v>
                </c:pt>
                <c:pt idx="569">
                  <c:v>815241.54500000004</c:v>
                </c:pt>
                <c:pt idx="570">
                  <c:v>815242.19299999997</c:v>
                </c:pt>
                <c:pt idx="571">
                  <c:v>815242.84</c:v>
                </c:pt>
                <c:pt idx="572">
                  <c:v>815243.48800000001</c:v>
                </c:pt>
                <c:pt idx="573">
                  <c:v>815244.13600000006</c:v>
                </c:pt>
                <c:pt idx="574">
                  <c:v>815244.78300000005</c:v>
                </c:pt>
                <c:pt idx="575">
                  <c:v>815245.43099999998</c:v>
                </c:pt>
                <c:pt idx="576">
                  <c:v>815246.07900000003</c:v>
                </c:pt>
                <c:pt idx="577">
                  <c:v>815246.72600000002</c:v>
                </c:pt>
                <c:pt idx="578">
                  <c:v>815247.37399999995</c:v>
                </c:pt>
                <c:pt idx="579">
                  <c:v>815248.02099999995</c:v>
                </c:pt>
                <c:pt idx="580">
                  <c:v>815248.66899999999</c:v>
                </c:pt>
                <c:pt idx="581">
                  <c:v>815249.31700000004</c:v>
                </c:pt>
                <c:pt idx="582">
                  <c:v>815249.96400000004</c:v>
                </c:pt>
                <c:pt idx="583">
                  <c:v>815250.61199999996</c:v>
                </c:pt>
                <c:pt idx="584">
                  <c:v>815251.25899999996</c:v>
                </c:pt>
                <c:pt idx="585">
                  <c:v>815251.90700000001</c:v>
                </c:pt>
                <c:pt idx="586">
                  <c:v>815252.55500000005</c:v>
                </c:pt>
                <c:pt idx="587">
                  <c:v>815253.20200000005</c:v>
                </c:pt>
                <c:pt idx="588">
                  <c:v>815253.85</c:v>
                </c:pt>
                <c:pt idx="589">
                  <c:v>815254.49800000002</c:v>
                </c:pt>
                <c:pt idx="590">
                  <c:v>815255.14500000002</c:v>
                </c:pt>
                <c:pt idx="591">
                  <c:v>815255.79299999995</c:v>
                </c:pt>
                <c:pt idx="592">
                  <c:v>815256.44</c:v>
                </c:pt>
                <c:pt idx="593">
                  <c:v>815257.08799999999</c:v>
                </c:pt>
                <c:pt idx="594">
                  <c:v>815257.73600000003</c:v>
                </c:pt>
                <c:pt idx="595">
                  <c:v>815258.38300000003</c:v>
                </c:pt>
                <c:pt idx="596">
                  <c:v>815259.03099999996</c:v>
                </c:pt>
                <c:pt idx="597">
                  <c:v>815259.67799999996</c:v>
                </c:pt>
                <c:pt idx="598">
                  <c:v>815260.326</c:v>
                </c:pt>
                <c:pt idx="599">
                  <c:v>815260.97400000005</c:v>
                </c:pt>
                <c:pt idx="600">
                  <c:v>815261.62100000004</c:v>
                </c:pt>
                <c:pt idx="601">
                  <c:v>815262.26899999997</c:v>
                </c:pt>
                <c:pt idx="602">
                  <c:v>815262.91700000002</c:v>
                </c:pt>
                <c:pt idx="603">
                  <c:v>815263.56400000001</c:v>
                </c:pt>
                <c:pt idx="604">
                  <c:v>815264.21200000006</c:v>
                </c:pt>
                <c:pt idx="605">
                  <c:v>815264.85900000005</c:v>
                </c:pt>
                <c:pt idx="606">
                  <c:v>815265.50699999998</c:v>
                </c:pt>
                <c:pt idx="607">
                  <c:v>815266.15500000003</c:v>
                </c:pt>
                <c:pt idx="608">
                  <c:v>815266.80200000003</c:v>
                </c:pt>
                <c:pt idx="609">
                  <c:v>815267.45</c:v>
                </c:pt>
                <c:pt idx="610">
                  <c:v>815268.098</c:v>
                </c:pt>
                <c:pt idx="611">
                  <c:v>815268.745</c:v>
                </c:pt>
                <c:pt idx="612">
                  <c:v>815269.39300000004</c:v>
                </c:pt>
                <c:pt idx="613">
                  <c:v>815270.04</c:v>
                </c:pt>
                <c:pt idx="614">
                  <c:v>815270.68799999997</c:v>
                </c:pt>
                <c:pt idx="615">
                  <c:v>815271.33600000001</c:v>
                </c:pt>
                <c:pt idx="616">
                  <c:v>815271.98300000001</c:v>
                </c:pt>
                <c:pt idx="617">
                  <c:v>815272.63100000005</c:v>
                </c:pt>
                <c:pt idx="618">
                  <c:v>815273.27800000005</c:v>
                </c:pt>
                <c:pt idx="619">
                  <c:v>815273.92599999998</c:v>
                </c:pt>
                <c:pt idx="620">
                  <c:v>815274.57400000002</c:v>
                </c:pt>
                <c:pt idx="621">
                  <c:v>815275.22100000002</c:v>
                </c:pt>
                <c:pt idx="622">
                  <c:v>815275.86899999995</c:v>
                </c:pt>
                <c:pt idx="623">
                  <c:v>815276.51699999999</c:v>
                </c:pt>
                <c:pt idx="624">
                  <c:v>815277.16399999999</c:v>
                </c:pt>
                <c:pt idx="625">
                  <c:v>815277.81200000003</c:v>
                </c:pt>
                <c:pt idx="626">
                  <c:v>815278.45900000003</c:v>
                </c:pt>
                <c:pt idx="627">
                  <c:v>815279.10699999996</c:v>
                </c:pt>
                <c:pt idx="628">
                  <c:v>815279.755</c:v>
                </c:pt>
                <c:pt idx="629">
                  <c:v>815280.402</c:v>
                </c:pt>
                <c:pt idx="630">
                  <c:v>815281.05</c:v>
                </c:pt>
                <c:pt idx="631">
                  <c:v>815281.69700000004</c:v>
                </c:pt>
                <c:pt idx="632">
                  <c:v>815282.34499999997</c:v>
                </c:pt>
                <c:pt idx="633">
                  <c:v>815282.99300000002</c:v>
                </c:pt>
                <c:pt idx="634">
                  <c:v>815283.64</c:v>
                </c:pt>
                <c:pt idx="635">
                  <c:v>815284.28799999994</c:v>
                </c:pt>
                <c:pt idx="636">
                  <c:v>815284.93599999999</c:v>
                </c:pt>
                <c:pt idx="637">
                  <c:v>815285.58299999998</c:v>
                </c:pt>
                <c:pt idx="638">
                  <c:v>815286.23100000003</c:v>
                </c:pt>
                <c:pt idx="639">
                  <c:v>815286.87800000003</c:v>
                </c:pt>
                <c:pt idx="640">
                  <c:v>815287.52599999995</c:v>
                </c:pt>
                <c:pt idx="641">
                  <c:v>815288.174</c:v>
                </c:pt>
                <c:pt idx="642">
                  <c:v>815288.821</c:v>
                </c:pt>
                <c:pt idx="643">
                  <c:v>815289.46900000004</c:v>
                </c:pt>
                <c:pt idx="644">
                  <c:v>815290.11699999997</c:v>
                </c:pt>
                <c:pt idx="645">
                  <c:v>815290.76399999997</c:v>
                </c:pt>
                <c:pt idx="646">
                  <c:v>815291.41200000001</c:v>
                </c:pt>
                <c:pt idx="647">
                  <c:v>815292.05900000001</c:v>
                </c:pt>
                <c:pt idx="648">
                  <c:v>815292.70700000005</c:v>
                </c:pt>
                <c:pt idx="649">
                  <c:v>815293.35499999998</c:v>
                </c:pt>
                <c:pt idx="650">
                  <c:v>815294.00199999998</c:v>
                </c:pt>
                <c:pt idx="651">
                  <c:v>815294.65</c:v>
                </c:pt>
                <c:pt idx="652">
                  <c:v>815295.29700000002</c:v>
                </c:pt>
                <c:pt idx="653">
                  <c:v>815295.94499999995</c:v>
                </c:pt>
                <c:pt idx="654">
                  <c:v>815296.59299999999</c:v>
                </c:pt>
                <c:pt idx="655">
                  <c:v>815297.24</c:v>
                </c:pt>
                <c:pt idx="656">
                  <c:v>815297.88800000004</c:v>
                </c:pt>
                <c:pt idx="657">
                  <c:v>815298.53599999996</c:v>
                </c:pt>
                <c:pt idx="658">
                  <c:v>815299.18299999996</c:v>
                </c:pt>
                <c:pt idx="659">
                  <c:v>815299.83100000001</c:v>
                </c:pt>
                <c:pt idx="660">
                  <c:v>815300.478</c:v>
                </c:pt>
                <c:pt idx="661">
                  <c:v>815301.12600000005</c:v>
                </c:pt>
                <c:pt idx="662">
                  <c:v>815301.77399999998</c:v>
                </c:pt>
                <c:pt idx="663">
                  <c:v>815302.42099999997</c:v>
                </c:pt>
                <c:pt idx="664">
                  <c:v>815303.06900000002</c:v>
                </c:pt>
                <c:pt idx="665">
                  <c:v>815303.71600000001</c:v>
                </c:pt>
                <c:pt idx="666">
                  <c:v>815304.36399999994</c:v>
                </c:pt>
                <c:pt idx="667">
                  <c:v>815305.01199999999</c:v>
                </c:pt>
                <c:pt idx="668">
                  <c:v>815305.65899999999</c:v>
                </c:pt>
                <c:pt idx="669">
                  <c:v>815306.30700000003</c:v>
                </c:pt>
                <c:pt idx="670">
                  <c:v>815306.95499999996</c:v>
                </c:pt>
                <c:pt idx="671">
                  <c:v>815307.60199999996</c:v>
                </c:pt>
                <c:pt idx="672">
                  <c:v>815308.25</c:v>
                </c:pt>
                <c:pt idx="673">
                  <c:v>815308.897</c:v>
                </c:pt>
                <c:pt idx="674">
                  <c:v>815309.54500000004</c:v>
                </c:pt>
                <c:pt idx="675">
                  <c:v>815310.19299999997</c:v>
                </c:pt>
                <c:pt idx="676">
                  <c:v>815310.84</c:v>
                </c:pt>
                <c:pt idx="677">
                  <c:v>815311.48800000001</c:v>
                </c:pt>
                <c:pt idx="678">
                  <c:v>815312.13500000001</c:v>
                </c:pt>
                <c:pt idx="679">
                  <c:v>815312.78300000005</c:v>
                </c:pt>
                <c:pt idx="680">
                  <c:v>815313.43099999998</c:v>
                </c:pt>
                <c:pt idx="681">
                  <c:v>815314.07799999998</c:v>
                </c:pt>
                <c:pt idx="682">
                  <c:v>815314.72600000002</c:v>
                </c:pt>
                <c:pt idx="683">
                  <c:v>815315.37399999995</c:v>
                </c:pt>
                <c:pt idx="684">
                  <c:v>815316.02099999995</c:v>
                </c:pt>
                <c:pt idx="685">
                  <c:v>815316.66899999999</c:v>
                </c:pt>
                <c:pt idx="686">
                  <c:v>815317.31599999999</c:v>
                </c:pt>
                <c:pt idx="687">
                  <c:v>815317.96400000004</c:v>
                </c:pt>
                <c:pt idx="688">
                  <c:v>815318.61199999996</c:v>
                </c:pt>
                <c:pt idx="689">
                  <c:v>815319.25899999996</c:v>
                </c:pt>
                <c:pt idx="690">
                  <c:v>815319.90700000001</c:v>
                </c:pt>
                <c:pt idx="691">
                  <c:v>815320.55500000005</c:v>
                </c:pt>
                <c:pt idx="692">
                  <c:v>815321.20200000005</c:v>
                </c:pt>
                <c:pt idx="693">
                  <c:v>815321.85</c:v>
                </c:pt>
                <c:pt idx="694">
                  <c:v>815322.49699999997</c:v>
                </c:pt>
                <c:pt idx="695">
                  <c:v>815323.14500000002</c:v>
                </c:pt>
                <c:pt idx="696">
                  <c:v>815323.79299999995</c:v>
                </c:pt>
                <c:pt idx="697">
                  <c:v>815324.44</c:v>
                </c:pt>
                <c:pt idx="698">
                  <c:v>815325.08799999999</c:v>
                </c:pt>
                <c:pt idx="699">
                  <c:v>815325.73499999999</c:v>
                </c:pt>
                <c:pt idx="700">
                  <c:v>815326.38300000003</c:v>
                </c:pt>
                <c:pt idx="701">
                  <c:v>815327.03099999996</c:v>
                </c:pt>
                <c:pt idx="702">
                  <c:v>815327.67799999996</c:v>
                </c:pt>
                <c:pt idx="703">
                  <c:v>815328.326</c:v>
                </c:pt>
                <c:pt idx="704">
                  <c:v>815328.97400000005</c:v>
                </c:pt>
                <c:pt idx="705">
                  <c:v>815329.62100000004</c:v>
                </c:pt>
                <c:pt idx="706">
                  <c:v>815330.26899999997</c:v>
                </c:pt>
                <c:pt idx="707">
                  <c:v>815330.91599999997</c:v>
                </c:pt>
                <c:pt idx="708">
                  <c:v>815331.56400000001</c:v>
                </c:pt>
                <c:pt idx="709">
                  <c:v>815332.21200000006</c:v>
                </c:pt>
                <c:pt idx="710">
                  <c:v>815332.85900000005</c:v>
                </c:pt>
                <c:pt idx="711">
                  <c:v>815333.50699999998</c:v>
                </c:pt>
                <c:pt idx="712">
                  <c:v>815334.15399999998</c:v>
                </c:pt>
                <c:pt idx="713">
                  <c:v>815334.80200000003</c:v>
                </c:pt>
                <c:pt idx="714">
                  <c:v>815335.45</c:v>
                </c:pt>
                <c:pt idx="715">
                  <c:v>815336.09699999995</c:v>
                </c:pt>
                <c:pt idx="716">
                  <c:v>815336.745</c:v>
                </c:pt>
                <c:pt idx="717">
                  <c:v>815337.39300000004</c:v>
                </c:pt>
                <c:pt idx="718">
                  <c:v>815338.04</c:v>
                </c:pt>
                <c:pt idx="719">
                  <c:v>815338.68799999997</c:v>
                </c:pt>
                <c:pt idx="720">
                  <c:v>815339.33499999996</c:v>
                </c:pt>
                <c:pt idx="721">
                  <c:v>815339.98300000001</c:v>
                </c:pt>
                <c:pt idx="722">
                  <c:v>815340.63100000005</c:v>
                </c:pt>
                <c:pt idx="723">
                  <c:v>815341.27800000005</c:v>
                </c:pt>
                <c:pt idx="724">
                  <c:v>815341.92599999998</c:v>
                </c:pt>
                <c:pt idx="725">
                  <c:v>815342.57400000002</c:v>
                </c:pt>
                <c:pt idx="726">
                  <c:v>815343.22100000002</c:v>
                </c:pt>
                <c:pt idx="727">
                  <c:v>815343.86899999995</c:v>
                </c:pt>
                <c:pt idx="728">
                  <c:v>815344.51599999995</c:v>
                </c:pt>
                <c:pt idx="729">
                  <c:v>815345.16399999999</c:v>
                </c:pt>
                <c:pt idx="730">
                  <c:v>815345.81200000003</c:v>
                </c:pt>
                <c:pt idx="731">
                  <c:v>815346.45900000003</c:v>
                </c:pt>
                <c:pt idx="732">
                  <c:v>815347.10699999996</c:v>
                </c:pt>
                <c:pt idx="733">
                  <c:v>815347.75399999996</c:v>
                </c:pt>
                <c:pt idx="734">
                  <c:v>815348.402</c:v>
                </c:pt>
                <c:pt idx="735">
                  <c:v>815349.05</c:v>
                </c:pt>
                <c:pt idx="736">
                  <c:v>815349.69700000004</c:v>
                </c:pt>
                <c:pt idx="737">
                  <c:v>815350.34499999997</c:v>
                </c:pt>
                <c:pt idx="738">
                  <c:v>815350.99300000002</c:v>
                </c:pt>
                <c:pt idx="739">
                  <c:v>815351.64</c:v>
                </c:pt>
                <c:pt idx="740">
                  <c:v>815352.28799999994</c:v>
                </c:pt>
                <c:pt idx="741">
                  <c:v>815352.93500000006</c:v>
                </c:pt>
                <c:pt idx="742">
                  <c:v>815353.58299999998</c:v>
                </c:pt>
                <c:pt idx="743">
                  <c:v>815354.23100000003</c:v>
                </c:pt>
                <c:pt idx="744">
                  <c:v>815354.87800000003</c:v>
                </c:pt>
                <c:pt idx="745">
                  <c:v>815355.52599999995</c:v>
                </c:pt>
                <c:pt idx="746">
                  <c:v>815356.17299999995</c:v>
                </c:pt>
                <c:pt idx="747">
                  <c:v>815356.821</c:v>
                </c:pt>
                <c:pt idx="748">
                  <c:v>815357.46900000004</c:v>
                </c:pt>
                <c:pt idx="749">
                  <c:v>815358.11600000004</c:v>
                </c:pt>
                <c:pt idx="750">
                  <c:v>815358.76399999997</c:v>
                </c:pt>
                <c:pt idx="751">
                  <c:v>815359.41200000001</c:v>
                </c:pt>
                <c:pt idx="752">
                  <c:v>815360.05900000001</c:v>
                </c:pt>
                <c:pt idx="753">
                  <c:v>815360.70700000005</c:v>
                </c:pt>
                <c:pt idx="754">
                  <c:v>815361.35400000005</c:v>
                </c:pt>
                <c:pt idx="755">
                  <c:v>815362.00199999998</c:v>
                </c:pt>
                <c:pt idx="756">
                  <c:v>815362.65</c:v>
                </c:pt>
                <c:pt idx="757">
                  <c:v>815363.29700000002</c:v>
                </c:pt>
                <c:pt idx="758">
                  <c:v>815363.94499999995</c:v>
                </c:pt>
                <c:pt idx="759">
                  <c:v>815364.59299999999</c:v>
                </c:pt>
                <c:pt idx="760">
                  <c:v>815365.24</c:v>
                </c:pt>
                <c:pt idx="761">
                  <c:v>815365.88800000004</c:v>
                </c:pt>
                <c:pt idx="762">
                  <c:v>815366.53500000003</c:v>
                </c:pt>
                <c:pt idx="763">
                  <c:v>815367.18299999996</c:v>
                </c:pt>
                <c:pt idx="764">
                  <c:v>815367.83100000001</c:v>
                </c:pt>
                <c:pt idx="765">
                  <c:v>815368.478</c:v>
                </c:pt>
                <c:pt idx="766">
                  <c:v>815369.12600000005</c:v>
                </c:pt>
                <c:pt idx="767">
                  <c:v>815369.77300000004</c:v>
                </c:pt>
                <c:pt idx="768">
                  <c:v>815370.42099999997</c:v>
                </c:pt>
                <c:pt idx="769">
                  <c:v>815371.06900000002</c:v>
                </c:pt>
                <c:pt idx="770">
                  <c:v>815371.71600000001</c:v>
                </c:pt>
                <c:pt idx="771">
                  <c:v>815372.36399999994</c:v>
                </c:pt>
                <c:pt idx="772">
                  <c:v>815373.01199999999</c:v>
                </c:pt>
                <c:pt idx="773">
                  <c:v>815373.65899999999</c:v>
                </c:pt>
                <c:pt idx="774">
                  <c:v>815374.30700000003</c:v>
                </c:pt>
                <c:pt idx="775">
                  <c:v>815374.95400000003</c:v>
                </c:pt>
                <c:pt idx="776">
                  <c:v>815375.60199999996</c:v>
                </c:pt>
                <c:pt idx="777">
                  <c:v>815376.25</c:v>
                </c:pt>
                <c:pt idx="778">
                  <c:v>815376.897</c:v>
                </c:pt>
                <c:pt idx="779">
                  <c:v>815377.54500000004</c:v>
                </c:pt>
                <c:pt idx="780">
                  <c:v>815378.19200000004</c:v>
                </c:pt>
                <c:pt idx="781">
                  <c:v>815378.84</c:v>
                </c:pt>
                <c:pt idx="782">
                  <c:v>815379.48800000001</c:v>
                </c:pt>
                <c:pt idx="783">
                  <c:v>815380.13500000001</c:v>
                </c:pt>
                <c:pt idx="784">
                  <c:v>815380.78300000005</c:v>
                </c:pt>
                <c:pt idx="785">
                  <c:v>815381.43099999998</c:v>
                </c:pt>
                <c:pt idx="786">
                  <c:v>815382.07799999998</c:v>
                </c:pt>
                <c:pt idx="787">
                  <c:v>815382.72600000002</c:v>
                </c:pt>
                <c:pt idx="788">
                  <c:v>815383.37300000002</c:v>
                </c:pt>
                <c:pt idx="789">
                  <c:v>815384.02099999995</c:v>
                </c:pt>
                <c:pt idx="790">
                  <c:v>815384.66899999999</c:v>
                </c:pt>
                <c:pt idx="791">
                  <c:v>815385.31599999999</c:v>
                </c:pt>
                <c:pt idx="792">
                  <c:v>815385.96400000004</c:v>
                </c:pt>
                <c:pt idx="793">
                  <c:v>815386.61199999996</c:v>
                </c:pt>
                <c:pt idx="794">
                  <c:v>815387.25899999996</c:v>
                </c:pt>
                <c:pt idx="795">
                  <c:v>815387.90700000001</c:v>
                </c:pt>
                <c:pt idx="796">
                  <c:v>815388.554</c:v>
                </c:pt>
                <c:pt idx="797">
                  <c:v>815389.20200000005</c:v>
                </c:pt>
                <c:pt idx="798">
                  <c:v>815389.85</c:v>
                </c:pt>
                <c:pt idx="799">
                  <c:v>815390.49699999997</c:v>
                </c:pt>
                <c:pt idx="800">
                  <c:v>815391.14500000002</c:v>
                </c:pt>
                <c:pt idx="801">
                  <c:v>815391.79200000002</c:v>
                </c:pt>
                <c:pt idx="802">
                  <c:v>815392.44</c:v>
                </c:pt>
                <c:pt idx="803">
                  <c:v>815393.08799999999</c:v>
                </c:pt>
                <c:pt idx="804">
                  <c:v>815393.73499999999</c:v>
                </c:pt>
                <c:pt idx="805">
                  <c:v>815394.38300000003</c:v>
                </c:pt>
                <c:pt idx="806">
                  <c:v>815395.03099999996</c:v>
                </c:pt>
                <c:pt idx="807">
                  <c:v>815395.67799999996</c:v>
                </c:pt>
                <c:pt idx="808">
                  <c:v>815396.326</c:v>
                </c:pt>
                <c:pt idx="809">
                  <c:v>815396.973</c:v>
                </c:pt>
                <c:pt idx="810">
                  <c:v>815397.62100000004</c:v>
                </c:pt>
                <c:pt idx="811">
                  <c:v>815398.26899999997</c:v>
                </c:pt>
                <c:pt idx="812">
                  <c:v>815398.91599999997</c:v>
                </c:pt>
                <c:pt idx="813">
                  <c:v>815399.56400000001</c:v>
                </c:pt>
                <c:pt idx="814">
                  <c:v>815400.21100000001</c:v>
                </c:pt>
                <c:pt idx="815">
                  <c:v>815400.85900000005</c:v>
                </c:pt>
                <c:pt idx="816">
                  <c:v>815401.50699999998</c:v>
                </c:pt>
                <c:pt idx="817">
                  <c:v>815402.15399999998</c:v>
                </c:pt>
                <c:pt idx="818">
                  <c:v>815402.80200000003</c:v>
                </c:pt>
                <c:pt idx="819">
                  <c:v>815403.45</c:v>
                </c:pt>
                <c:pt idx="820">
                  <c:v>815404.09699999995</c:v>
                </c:pt>
                <c:pt idx="821">
                  <c:v>815404.745</c:v>
                </c:pt>
                <c:pt idx="822">
                  <c:v>815405.39199999999</c:v>
                </c:pt>
                <c:pt idx="823">
                  <c:v>815406.04</c:v>
                </c:pt>
                <c:pt idx="824">
                  <c:v>815406.68799999997</c:v>
                </c:pt>
                <c:pt idx="825">
                  <c:v>815407.33499999996</c:v>
                </c:pt>
                <c:pt idx="826">
                  <c:v>815407.98300000001</c:v>
                </c:pt>
                <c:pt idx="827">
                  <c:v>815408.63</c:v>
                </c:pt>
                <c:pt idx="828">
                  <c:v>815409.27800000005</c:v>
                </c:pt>
                <c:pt idx="829">
                  <c:v>815409.92599999998</c:v>
                </c:pt>
                <c:pt idx="830">
                  <c:v>815410.57299999997</c:v>
                </c:pt>
                <c:pt idx="831">
                  <c:v>815411.22100000002</c:v>
                </c:pt>
                <c:pt idx="832">
                  <c:v>815411.86899999995</c:v>
                </c:pt>
                <c:pt idx="833">
                  <c:v>815412.51599999995</c:v>
                </c:pt>
                <c:pt idx="834">
                  <c:v>815413.16399999999</c:v>
                </c:pt>
                <c:pt idx="835">
                  <c:v>815413.81099999999</c:v>
                </c:pt>
                <c:pt idx="836">
                  <c:v>815414.45900000003</c:v>
                </c:pt>
                <c:pt idx="837">
                  <c:v>815415.10699999996</c:v>
                </c:pt>
                <c:pt idx="838">
                  <c:v>815415.75399999996</c:v>
                </c:pt>
                <c:pt idx="839">
                  <c:v>815416.402</c:v>
                </c:pt>
                <c:pt idx="840">
                  <c:v>815417.05</c:v>
                </c:pt>
                <c:pt idx="841">
                  <c:v>815417.69700000004</c:v>
                </c:pt>
                <c:pt idx="842">
                  <c:v>815418.34499999997</c:v>
                </c:pt>
                <c:pt idx="843">
                  <c:v>815418.99199999997</c:v>
                </c:pt>
                <c:pt idx="844">
                  <c:v>815419.64</c:v>
                </c:pt>
                <c:pt idx="845">
                  <c:v>815420.28799999994</c:v>
                </c:pt>
                <c:pt idx="846">
                  <c:v>815420.93500000006</c:v>
                </c:pt>
                <c:pt idx="847">
                  <c:v>815421.58299999998</c:v>
                </c:pt>
                <c:pt idx="848">
                  <c:v>815422.23</c:v>
                </c:pt>
                <c:pt idx="849">
                  <c:v>815422.87800000003</c:v>
                </c:pt>
                <c:pt idx="850">
                  <c:v>815423.52599999995</c:v>
                </c:pt>
                <c:pt idx="851">
                  <c:v>815424.17299999995</c:v>
                </c:pt>
                <c:pt idx="852">
                  <c:v>815424.821</c:v>
                </c:pt>
                <c:pt idx="853">
                  <c:v>815425.46900000004</c:v>
                </c:pt>
                <c:pt idx="854">
                  <c:v>815426.11600000004</c:v>
                </c:pt>
                <c:pt idx="855">
                  <c:v>815426.76399999997</c:v>
                </c:pt>
                <c:pt idx="856">
                  <c:v>815427.41099999996</c:v>
                </c:pt>
                <c:pt idx="857">
                  <c:v>815428.05900000001</c:v>
                </c:pt>
                <c:pt idx="858">
                  <c:v>815428.70700000005</c:v>
                </c:pt>
                <c:pt idx="859">
                  <c:v>815429.35400000005</c:v>
                </c:pt>
                <c:pt idx="860">
                  <c:v>815430.00199999998</c:v>
                </c:pt>
                <c:pt idx="861">
                  <c:v>815430.64899999998</c:v>
                </c:pt>
                <c:pt idx="862">
                  <c:v>815431.29700000002</c:v>
                </c:pt>
                <c:pt idx="863">
                  <c:v>815431.94499999995</c:v>
                </c:pt>
                <c:pt idx="864">
                  <c:v>815432.59199999995</c:v>
                </c:pt>
                <c:pt idx="865">
                  <c:v>815433.24</c:v>
                </c:pt>
                <c:pt idx="866">
                  <c:v>815433.88800000004</c:v>
                </c:pt>
                <c:pt idx="867">
                  <c:v>815434.53500000003</c:v>
                </c:pt>
                <c:pt idx="868">
                  <c:v>815435.18299999996</c:v>
                </c:pt>
                <c:pt idx="869">
                  <c:v>815435.83</c:v>
                </c:pt>
                <c:pt idx="870">
                  <c:v>815436.478</c:v>
                </c:pt>
                <c:pt idx="871">
                  <c:v>815437.12600000005</c:v>
                </c:pt>
                <c:pt idx="872">
                  <c:v>815437.77300000004</c:v>
                </c:pt>
                <c:pt idx="873">
                  <c:v>815438.42099999997</c:v>
                </c:pt>
                <c:pt idx="874">
                  <c:v>815439.06900000002</c:v>
                </c:pt>
                <c:pt idx="875">
                  <c:v>815439.71600000001</c:v>
                </c:pt>
                <c:pt idx="876">
                  <c:v>815440.36399999994</c:v>
                </c:pt>
                <c:pt idx="877">
                  <c:v>815441.01100000006</c:v>
                </c:pt>
                <c:pt idx="878">
                  <c:v>815441.65899999999</c:v>
                </c:pt>
                <c:pt idx="879">
                  <c:v>815442.30700000003</c:v>
                </c:pt>
                <c:pt idx="880">
                  <c:v>815442.95400000003</c:v>
                </c:pt>
                <c:pt idx="881">
                  <c:v>815443.60199999996</c:v>
                </c:pt>
                <c:pt idx="882">
                  <c:v>815444.24899999995</c:v>
                </c:pt>
                <c:pt idx="883">
                  <c:v>815444.897</c:v>
                </c:pt>
                <c:pt idx="884">
                  <c:v>815445.54500000004</c:v>
                </c:pt>
                <c:pt idx="885">
                  <c:v>815446.19200000004</c:v>
                </c:pt>
                <c:pt idx="886">
                  <c:v>815446.84</c:v>
                </c:pt>
                <c:pt idx="887">
                  <c:v>815447.48800000001</c:v>
                </c:pt>
                <c:pt idx="888">
                  <c:v>815448.13500000001</c:v>
                </c:pt>
                <c:pt idx="889">
                  <c:v>815448.78300000005</c:v>
                </c:pt>
                <c:pt idx="890">
                  <c:v>815449.43</c:v>
                </c:pt>
                <c:pt idx="891">
                  <c:v>815450.07799999998</c:v>
                </c:pt>
                <c:pt idx="892">
                  <c:v>815450.72600000002</c:v>
                </c:pt>
                <c:pt idx="893">
                  <c:v>815451.37300000002</c:v>
                </c:pt>
                <c:pt idx="894">
                  <c:v>815452.02099999995</c:v>
                </c:pt>
                <c:pt idx="895">
                  <c:v>815452.66799999995</c:v>
                </c:pt>
                <c:pt idx="896">
                  <c:v>815453.31599999999</c:v>
                </c:pt>
                <c:pt idx="897">
                  <c:v>815453.96400000004</c:v>
                </c:pt>
                <c:pt idx="898">
                  <c:v>815454.61100000003</c:v>
                </c:pt>
                <c:pt idx="899">
                  <c:v>815455.25899999996</c:v>
                </c:pt>
                <c:pt idx="900">
                  <c:v>815455.90700000001</c:v>
                </c:pt>
                <c:pt idx="901">
                  <c:v>815456.554</c:v>
                </c:pt>
                <c:pt idx="902">
                  <c:v>815457.20200000005</c:v>
                </c:pt>
                <c:pt idx="903">
                  <c:v>815457.84900000005</c:v>
                </c:pt>
                <c:pt idx="904">
                  <c:v>815458.49699999997</c:v>
                </c:pt>
                <c:pt idx="905">
                  <c:v>815459.14500000002</c:v>
                </c:pt>
                <c:pt idx="906">
                  <c:v>815459.79200000002</c:v>
                </c:pt>
                <c:pt idx="907">
                  <c:v>815460.44</c:v>
                </c:pt>
                <c:pt idx="908">
                  <c:v>815461.08799999999</c:v>
                </c:pt>
                <c:pt idx="909">
                  <c:v>815461.73499999999</c:v>
                </c:pt>
                <c:pt idx="910">
                  <c:v>815462.38300000003</c:v>
                </c:pt>
                <c:pt idx="911">
                  <c:v>815463.03</c:v>
                </c:pt>
                <c:pt idx="912">
                  <c:v>815463.67799999996</c:v>
                </c:pt>
                <c:pt idx="913">
                  <c:v>815464.326</c:v>
                </c:pt>
                <c:pt idx="914">
                  <c:v>815464.973</c:v>
                </c:pt>
                <c:pt idx="915">
                  <c:v>815465.62100000004</c:v>
                </c:pt>
                <c:pt idx="916">
                  <c:v>815466.26800000004</c:v>
                </c:pt>
                <c:pt idx="917">
                  <c:v>815466.91599999997</c:v>
                </c:pt>
                <c:pt idx="918">
                  <c:v>815467.56400000001</c:v>
                </c:pt>
                <c:pt idx="919">
                  <c:v>815468.21100000001</c:v>
                </c:pt>
                <c:pt idx="920">
                  <c:v>815468.85900000005</c:v>
                </c:pt>
                <c:pt idx="921">
                  <c:v>815469.50699999998</c:v>
                </c:pt>
                <c:pt idx="922">
                  <c:v>815470.15399999998</c:v>
                </c:pt>
                <c:pt idx="923">
                  <c:v>815470.80200000003</c:v>
                </c:pt>
                <c:pt idx="924">
                  <c:v>815471.44900000002</c:v>
                </c:pt>
                <c:pt idx="925">
                  <c:v>815472.09699999995</c:v>
                </c:pt>
                <c:pt idx="926">
                  <c:v>815472.745</c:v>
                </c:pt>
                <c:pt idx="927">
                  <c:v>815473.39199999999</c:v>
                </c:pt>
                <c:pt idx="928">
                  <c:v>815474.04</c:v>
                </c:pt>
                <c:pt idx="929">
                  <c:v>815474.68700000003</c:v>
                </c:pt>
                <c:pt idx="930">
                  <c:v>815475.33499999996</c:v>
                </c:pt>
                <c:pt idx="931">
                  <c:v>815475.98300000001</c:v>
                </c:pt>
                <c:pt idx="932">
                  <c:v>815476.63</c:v>
                </c:pt>
                <c:pt idx="933">
                  <c:v>815477.27800000005</c:v>
                </c:pt>
                <c:pt idx="934">
                  <c:v>815477.92599999998</c:v>
                </c:pt>
                <c:pt idx="935">
                  <c:v>815478.57299999997</c:v>
                </c:pt>
                <c:pt idx="936">
                  <c:v>815479.22100000002</c:v>
                </c:pt>
                <c:pt idx="937">
                  <c:v>815479.86800000002</c:v>
                </c:pt>
                <c:pt idx="938">
                  <c:v>815480.51599999995</c:v>
                </c:pt>
                <c:pt idx="939">
                  <c:v>815481.16399999999</c:v>
                </c:pt>
                <c:pt idx="940">
                  <c:v>815481.81099999999</c:v>
                </c:pt>
                <c:pt idx="941">
                  <c:v>815482.45900000003</c:v>
                </c:pt>
                <c:pt idx="942">
                  <c:v>815483.10699999996</c:v>
                </c:pt>
                <c:pt idx="943">
                  <c:v>815483.75399999996</c:v>
                </c:pt>
                <c:pt idx="944">
                  <c:v>815484.402</c:v>
                </c:pt>
                <c:pt idx="945">
                  <c:v>815485.049</c:v>
                </c:pt>
                <c:pt idx="946">
                  <c:v>815485.69700000004</c:v>
                </c:pt>
                <c:pt idx="947">
                  <c:v>815486.34499999997</c:v>
                </c:pt>
                <c:pt idx="948">
                  <c:v>815486.99199999997</c:v>
                </c:pt>
                <c:pt idx="949">
                  <c:v>815487.64</c:v>
                </c:pt>
                <c:pt idx="950">
                  <c:v>815488.28700000001</c:v>
                </c:pt>
                <c:pt idx="951">
                  <c:v>815488.93500000006</c:v>
                </c:pt>
                <c:pt idx="952">
                  <c:v>815489.58299999998</c:v>
                </c:pt>
                <c:pt idx="953">
                  <c:v>815490.23</c:v>
                </c:pt>
                <c:pt idx="954">
                  <c:v>815490.87800000003</c:v>
                </c:pt>
                <c:pt idx="955">
                  <c:v>815491.52599999995</c:v>
                </c:pt>
                <c:pt idx="956">
                  <c:v>815492.17299999995</c:v>
                </c:pt>
                <c:pt idx="957">
                  <c:v>815492.821</c:v>
                </c:pt>
                <c:pt idx="958">
                  <c:v>815493.46799999999</c:v>
                </c:pt>
                <c:pt idx="959">
                  <c:v>815494.11600000004</c:v>
                </c:pt>
                <c:pt idx="960">
                  <c:v>815494.76399999997</c:v>
                </c:pt>
                <c:pt idx="961">
                  <c:v>815495.41099999996</c:v>
                </c:pt>
                <c:pt idx="962">
                  <c:v>815496.05900000001</c:v>
                </c:pt>
                <c:pt idx="963">
                  <c:v>815496.70600000001</c:v>
                </c:pt>
                <c:pt idx="964">
                  <c:v>815497.35400000005</c:v>
                </c:pt>
                <c:pt idx="965">
                  <c:v>815498.00199999998</c:v>
                </c:pt>
                <c:pt idx="966">
                  <c:v>815498.64899999998</c:v>
                </c:pt>
                <c:pt idx="967">
                  <c:v>815499.29700000002</c:v>
                </c:pt>
                <c:pt idx="968">
                  <c:v>815499.94499999995</c:v>
                </c:pt>
                <c:pt idx="969">
                  <c:v>815500.59199999995</c:v>
                </c:pt>
                <c:pt idx="970">
                  <c:v>815501.24</c:v>
                </c:pt>
                <c:pt idx="971">
                  <c:v>815501.88699999999</c:v>
                </c:pt>
                <c:pt idx="972">
                  <c:v>815502.53500000003</c:v>
                </c:pt>
                <c:pt idx="973">
                  <c:v>815503.18299999996</c:v>
                </c:pt>
                <c:pt idx="974">
                  <c:v>815503.83</c:v>
                </c:pt>
                <c:pt idx="975">
                  <c:v>815504.478</c:v>
                </c:pt>
                <c:pt idx="976">
                  <c:v>815504.478</c:v>
                </c:pt>
                <c:pt idx="977">
                  <c:v>815505.125</c:v>
                </c:pt>
                <c:pt idx="978">
                  <c:v>815505.125</c:v>
                </c:pt>
                <c:pt idx="979">
                  <c:v>815505.77300000004</c:v>
                </c:pt>
                <c:pt idx="980">
                  <c:v>815505.77300000004</c:v>
                </c:pt>
                <c:pt idx="981">
                  <c:v>815506.42099999997</c:v>
                </c:pt>
                <c:pt idx="982">
                  <c:v>815506.42099999997</c:v>
                </c:pt>
                <c:pt idx="983">
                  <c:v>815507.06799999997</c:v>
                </c:pt>
                <c:pt idx="984">
                  <c:v>815507.06799999997</c:v>
                </c:pt>
                <c:pt idx="985">
                  <c:v>815507.71600000001</c:v>
                </c:pt>
                <c:pt idx="986">
                  <c:v>815507.71600000001</c:v>
                </c:pt>
                <c:pt idx="987">
                  <c:v>815508.36399999994</c:v>
                </c:pt>
                <c:pt idx="988">
                  <c:v>815508.36399999994</c:v>
                </c:pt>
                <c:pt idx="989">
                  <c:v>815509.01100000006</c:v>
                </c:pt>
                <c:pt idx="990">
                  <c:v>815509.01100000006</c:v>
                </c:pt>
                <c:pt idx="991">
                  <c:v>815509.65899999999</c:v>
                </c:pt>
                <c:pt idx="992">
                  <c:v>815509.65899999999</c:v>
                </c:pt>
                <c:pt idx="993">
                  <c:v>815510.30599999998</c:v>
                </c:pt>
                <c:pt idx="994">
                  <c:v>815510.30599999998</c:v>
                </c:pt>
                <c:pt idx="995">
                  <c:v>815510.95400000003</c:v>
                </c:pt>
                <c:pt idx="996">
                  <c:v>815510.95400000003</c:v>
                </c:pt>
                <c:pt idx="997">
                  <c:v>815511.60199999996</c:v>
                </c:pt>
                <c:pt idx="998">
                  <c:v>815511.60199999996</c:v>
                </c:pt>
                <c:pt idx="999">
                  <c:v>815512.24899999995</c:v>
                </c:pt>
                <c:pt idx="1000">
                  <c:v>815512.897</c:v>
                </c:pt>
                <c:pt idx="1001">
                  <c:v>815513.54500000004</c:v>
                </c:pt>
                <c:pt idx="1002">
                  <c:v>815514.19200000004</c:v>
                </c:pt>
                <c:pt idx="1003">
                  <c:v>815514.84</c:v>
                </c:pt>
                <c:pt idx="1004">
                  <c:v>815515.48699999996</c:v>
                </c:pt>
                <c:pt idx="1005">
                  <c:v>815516.13500000001</c:v>
                </c:pt>
                <c:pt idx="1006">
                  <c:v>815516.78300000005</c:v>
                </c:pt>
                <c:pt idx="1007">
                  <c:v>815517.43</c:v>
                </c:pt>
                <c:pt idx="1008">
                  <c:v>815518.07799999998</c:v>
                </c:pt>
                <c:pt idx="1009">
                  <c:v>815518.72499999998</c:v>
                </c:pt>
                <c:pt idx="1010">
                  <c:v>815519.37300000002</c:v>
                </c:pt>
                <c:pt idx="1011">
                  <c:v>815520.02099999995</c:v>
                </c:pt>
                <c:pt idx="1012">
                  <c:v>815520.66799999995</c:v>
                </c:pt>
                <c:pt idx="1013">
                  <c:v>815521.31599999999</c:v>
                </c:pt>
                <c:pt idx="1014">
                  <c:v>815521.96400000004</c:v>
                </c:pt>
                <c:pt idx="1015">
                  <c:v>815522.61100000003</c:v>
                </c:pt>
                <c:pt idx="1016">
                  <c:v>815523.25899999996</c:v>
                </c:pt>
                <c:pt idx="1017">
                  <c:v>815523.90599999996</c:v>
                </c:pt>
                <c:pt idx="1018">
                  <c:v>815524.554</c:v>
                </c:pt>
                <c:pt idx="1019">
                  <c:v>815525.20200000005</c:v>
                </c:pt>
                <c:pt idx="1020">
                  <c:v>815525.84900000005</c:v>
                </c:pt>
                <c:pt idx="1021">
                  <c:v>815526.49699999997</c:v>
                </c:pt>
                <c:pt idx="1022">
                  <c:v>815527.14399999997</c:v>
                </c:pt>
                <c:pt idx="1023">
                  <c:v>815527.79200000002</c:v>
                </c:pt>
                <c:pt idx="1024">
                  <c:v>815528.44</c:v>
                </c:pt>
                <c:pt idx="1025">
                  <c:v>815529.08700000006</c:v>
                </c:pt>
                <c:pt idx="1026">
                  <c:v>815529.73499999999</c:v>
                </c:pt>
                <c:pt idx="1027">
                  <c:v>815530.38300000003</c:v>
                </c:pt>
                <c:pt idx="1028">
                  <c:v>815531.03</c:v>
                </c:pt>
                <c:pt idx="1029">
                  <c:v>815531.67799999996</c:v>
                </c:pt>
                <c:pt idx="1030">
                  <c:v>815532.32499999995</c:v>
                </c:pt>
                <c:pt idx="1031">
                  <c:v>815532.973</c:v>
                </c:pt>
                <c:pt idx="1032">
                  <c:v>815533.62100000004</c:v>
                </c:pt>
                <c:pt idx="1033">
                  <c:v>815534.26800000004</c:v>
                </c:pt>
                <c:pt idx="1034">
                  <c:v>815534.91599999997</c:v>
                </c:pt>
                <c:pt idx="1035">
                  <c:v>815535.56400000001</c:v>
                </c:pt>
                <c:pt idx="1036">
                  <c:v>815536.21100000001</c:v>
                </c:pt>
                <c:pt idx="1037">
                  <c:v>815536.85900000005</c:v>
                </c:pt>
                <c:pt idx="1038">
                  <c:v>815537.50600000005</c:v>
                </c:pt>
                <c:pt idx="1039">
                  <c:v>815538.15399999998</c:v>
                </c:pt>
                <c:pt idx="1040">
                  <c:v>815538.80200000003</c:v>
                </c:pt>
                <c:pt idx="1041">
                  <c:v>815539.44900000002</c:v>
                </c:pt>
                <c:pt idx="1042">
                  <c:v>815540.09699999995</c:v>
                </c:pt>
                <c:pt idx="1043">
                  <c:v>815540.74399999995</c:v>
                </c:pt>
                <c:pt idx="1044">
                  <c:v>815541.39199999999</c:v>
                </c:pt>
                <c:pt idx="1045">
                  <c:v>815542.04</c:v>
                </c:pt>
                <c:pt idx="1046">
                  <c:v>815542.68700000003</c:v>
                </c:pt>
                <c:pt idx="1047">
                  <c:v>815543.33499999996</c:v>
                </c:pt>
                <c:pt idx="1048">
                  <c:v>815543.98300000001</c:v>
                </c:pt>
                <c:pt idx="1049">
                  <c:v>815544.63</c:v>
                </c:pt>
                <c:pt idx="1050">
                  <c:v>815545.27800000005</c:v>
                </c:pt>
                <c:pt idx="1051">
                  <c:v>815545.92500000005</c:v>
                </c:pt>
                <c:pt idx="1052">
                  <c:v>815546.57299999997</c:v>
                </c:pt>
                <c:pt idx="1053">
                  <c:v>815547.22100000002</c:v>
                </c:pt>
                <c:pt idx="1054">
                  <c:v>815547.86800000002</c:v>
                </c:pt>
                <c:pt idx="1055">
                  <c:v>815548.51599999995</c:v>
                </c:pt>
                <c:pt idx="1056">
                  <c:v>815549.16299999994</c:v>
                </c:pt>
                <c:pt idx="1057">
                  <c:v>815549.81099999999</c:v>
                </c:pt>
                <c:pt idx="1058">
                  <c:v>815549.81099999999</c:v>
                </c:pt>
                <c:pt idx="1059">
                  <c:v>815550.45900000003</c:v>
                </c:pt>
                <c:pt idx="1060">
                  <c:v>815550.45900000003</c:v>
                </c:pt>
                <c:pt idx="1061">
                  <c:v>815551.10600000003</c:v>
                </c:pt>
                <c:pt idx="1062">
                  <c:v>815551.10600000003</c:v>
                </c:pt>
                <c:pt idx="1063">
                  <c:v>815551.75399999996</c:v>
                </c:pt>
                <c:pt idx="1064">
                  <c:v>815551.75399999996</c:v>
                </c:pt>
                <c:pt idx="1065">
                  <c:v>815552.402</c:v>
                </c:pt>
                <c:pt idx="1066">
                  <c:v>815552.402</c:v>
                </c:pt>
                <c:pt idx="1067">
                  <c:v>815553.049</c:v>
                </c:pt>
                <c:pt idx="1068">
                  <c:v>815553.049</c:v>
                </c:pt>
                <c:pt idx="1069">
                  <c:v>815553.69700000004</c:v>
                </c:pt>
                <c:pt idx="1070">
                  <c:v>815553.69700000004</c:v>
                </c:pt>
                <c:pt idx="1071">
                  <c:v>815554.34400000004</c:v>
                </c:pt>
                <c:pt idx="1072">
                  <c:v>815554.34400000004</c:v>
                </c:pt>
                <c:pt idx="1073">
                  <c:v>815554.99199999997</c:v>
                </c:pt>
                <c:pt idx="1074">
                  <c:v>815554.99199999997</c:v>
                </c:pt>
                <c:pt idx="1075">
                  <c:v>815555.64</c:v>
                </c:pt>
                <c:pt idx="1076">
                  <c:v>815555.64</c:v>
                </c:pt>
                <c:pt idx="1077">
                  <c:v>815556.28700000001</c:v>
                </c:pt>
                <c:pt idx="1078">
                  <c:v>815556.28700000001</c:v>
                </c:pt>
                <c:pt idx="1079">
                  <c:v>815556.93500000006</c:v>
                </c:pt>
                <c:pt idx="1080">
                  <c:v>815556.93500000006</c:v>
                </c:pt>
                <c:pt idx="1081">
                  <c:v>815557.58299999998</c:v>
                </c:pt>
                <c:pt idx="1082">
                  <c:v>815557.58299999998</c:v>
                </c:pt>
                <c:pt idx="1083">
                  <c:v>815558.23</c:v>
                </c:pt>
                <c:pt idx="1084">
                  <c:v>815558.23</c:v>
                </c:pt>
                <c:pt idx="1085">
                  <c:v>815558.87800000003</c:v>
                </c:pt>
                <c:pt idx="1086">
                  <c:v>815558.87800000003</c:v>
                </c:pt>
                <c:pt idx="1087">
                  <c:v>815559.52500000002</c:v>
                </c:pt>
                <c:pt idx="1088">
                  <c:v>815559.52500000002</c:v>
                </c:pt>
                <c:pt idx="1089">
                  <c:v>815560.17299999995</c:v>
                </c:pt>
                <c:pt idx="1090">
                  <c:v>815560.17299999995</c:v>
                </c:pt>
                <c:pt idx="1091">
                  <c:v>815560.821</c:v>
                </c:pt>
                <c:pt idx="1092">
                  <c:v>815560.821</c:v>
                </c:pt>
                <c:pt idx="1093">
                  <c:v>815561.46799999999</c:v>
                </c:pt>
                <c:pt idx="1094">
                  <c:v>815561.46799999999</c:v>
                </c:pt>
                <c:pt idx="1095">
                  <c:v>815562.11600000004</c:v>
                </c:pt>
                <c:pt idx="1096">
                  <c:v>815562.76300000004</c:v>
                </c:pt>
                <c:pt idx="1097">
                  <c:v>815563.41099999996</c:v>
                </c:pt>
                <c:pt idx="1098">
                  <c:v>815564.05900000001</c:v>
                </c:pt>
                <c:pt idx="1099">
                  <c:v>815564.70600000001</c:v>
                </c:pt>
                <c:pt idx="1100">
                  <c:v>815565.35400000005</c:v>
                </c:pt>
                <c:pt idx="1101">
                  <c:v>815566.00199999998</c:v>
                </c:pt>
                <c:pt idx="1102">
                  <c:v>815566.64899999998</c:v>
                </c:pt>
                <c:pt idx="1103">
                  <c:v>815567.29700000002</c:v>
                </c:pt>
                <c:pt idx="1104">
                  <c:v>815567.94400000002</c:v>
                </c:pt>
                <c:pt idx="1105">
                  <c:v>815568.59199999995</c:v>
                </c:pt>
                <c:pt idx="1106">
                  <c:v>815569.24</c:v>
                </c:pt>
                <c:pt idx="1107">
                  <c:v>815569.88699999999</c:v>
                </c:pt>
                <c:pt idx="1108">
                  <c:v>815570.53500000003</c:v>
                </c:pt>
                <c:pt idx="1109">
                  <c:v>815571.18200000003</c:v>
                </c:pt>
                <c:pt idx="1110">
                  <c:v>815571.83</c:v>
                </c:pt>
                <c:pt idx="1111">
                  <c:v>815572.478</c:v>
                </c:pt>
                <c:pt idx="1112">
                  <c:v>815573.125</c:v>
                </c:pt>
                <c:pt idx="1113">
                  <c:v>815573.77300000004</c:v>
                </c:pt>
                <c:pt idx="1114">
                  <c:v>815574.42099999997</c:v>
                </c:pt>
                <c:pt idx="1115">
                  <c:v>815575.06799999997</c:v>
                </c:pt>
                <c:pt idx="1116">
                  <c:v>815575.71600000001</c:v>
                </c:pt>
                <c:pt idx="1117">
                  <c:v>815576.36300000001</c:v>
                </c:pt>
                <c:pt idx="1118">
                  <c:v>815577.01100000006</c:v>
                </c:pt>
                <c:pt idx="1119">
                  <c:v>815577.65899999999</c:v>
                </c:pt>
                <c:pt idx="1120">
                  <c:v>815578.30599999998</c:v>
                </c:pt>
                <c:pt idx="1121">
                  <c:v>815578.95400000003</c:v>
                </c:pt>
                <c:pt idx="1122">
                  <c:v>815579.60199999996</c:v>
                </c:pt>
                <c:pt idx="1123">
                  <c:v>815580.24899999995</c:v>
                </c:pt>
                <c:pt idx="1124">
                  <c:v>815580.897</c:v>
                </c:pt>
                <c:pt idx="1125">
                  <c:v>815581.54399999999</c:v>
                </c:pt>
                <c:pt idx="1126">
                  <c:v>815582.19200000004</c:v>
                </c:pt>
                <c:pt idx="1127">
                  <c:v>815582.84</c:v>
                </c:pt>
                <c:pt idx="1128">
                  <c:v>815583.48699999996</c:v>
                </c:pt>
                <c:pt idx="1129">
                  <c:v>815584.13500000001</c:v>
                </c:pt>
                <c:pt idx="1130">
                  <c:v>815584.78200000001</c:v>
                </c:pt>
                <c:pt idx="1131">
                  <c:v>815585.43</c:v>
                </c:pt>
                <c:pt idx="1132">
                  <c:v>815586.07799999998</c:v>
                </c:pt>
                <c:pt idx="1133">
                  <c:v>815586.72499999998</c:v>
                </c:pt>
                <c:pt idx="1134">
                  <c:v>815587.37300000002</c:v>
                </c:pt>
                <c:pt idx="1135">
                  <c:v>815588.02099999995</c:v>
                </c:pt>
                <c:pt idx="1136">
                  <c:v>815588.66799999995</c:v>
                </c:pt>
                <c:pt idx="1137">
                  <c:v>815589.31599999999</c:v>
                </c:pt>
                <c:pt idx="1138">
                  <c:v>815589.96299999999</c:v>
                </c:pt>
                <c:pt idx="1139">
                  <c:v>815590.61100000003</c:v>
                </c:pt>
                <c:pt idx="1140">
                  <c:v>815591.25899999996</c:v>
                </c:pt>
                <c:pt idx="1141">
                  <c:v>815591.90599999996</c:v>
                </c:pt>
                <c:pt idx="1142">
                  <c:v>815592.554</c:v>
                </c:pt>
                <c:pt idx="1143">
                  <c:v>815593.201</c:v>
                </c:pt>
                <c:pt idx="1144">
                  <c:v>815593.84900000005</c:v>
                </c:pt>
                <c:pt idx="1145">
                  <c:v>815594.49699999997</c:v>
                </c:pt>
                <c:pt idx="1146">
                  <c:v>815595.14399999997</c:v>
                </c:pt>
                <c:pt idx="1147">
                  <c:v>815595.79200000002</c:v>
                </c:pt>
                <c:pt idx="1148">
                  <c:v>815596.44</c:v>
                </c:pt>
                <c:pt idx="1149">
                  <c:v>815597.08700000006</c:v>
                </c:pt>
                <c:pt idx="1150">
                  <c:v>815597.73499999999</c:v>
                </c:pt>
                <c:pt idx="1151">
                  <c:v>815598.38199999998</c:v>
                </c:pt>
                <c:pt idx="1152">
                  <c:v>815599.03</c:v>
                </c:pt>
                <c:pt idx="1153">
                  <c:v>815599.67799999996</c:v>
                </c:pt>
                <c:pt idx="1154">
                  <c:v>815600.32499999995</c:v>
                </c:pt>
                <c:pt idx="1155">
                  <c:v>815600.973</c:v>
                </c:pt>
                <c:pt idx="1156">
                  <c:v>815601.62</c:v>
                </c:pt>
                <c:pt idx="1157">
                  <c:v>815602.26800000004</c:v>
                </c:pt>
                <c:pt idx="1158">
                  <c:v>815602.91599999997</c:v>
                </c:pt>
                <c:pt idx="1159">
                  <c:v>815603.56299999997</c:v>
                </c:pt>
                <c:pt idx="1160">
                  <c:v>815604.21100000001</c:v>
                </c:pt>
                <c:pt idx="1161">
                  <c:v>815604.85900000005</c:v>
                </c:pt>
                <c:pt idx="1162">
                  <c:v>815605.50600000005</c:v>
                </c:pt>
                <c:pt idx="1163">
                  <c:v>815606.15399999998</c:v>
                </c:pt>
                <c:pt idx="1164">
                  <c:v>815606.80099999998</c:v>
                </c:pt>
                <c:pt idx="1165">
                  <c:v>815607.44900000002</c:v>
                </c:pt>
                <c:pt idx="1166">
                  <c:v>815608.09699999995</c:v>
                </c:pt>
                <c:pt idx="1167">
                  <c:v>815608.74399999995</c:v>
                </c:pt>
                <c:pt idx="1168">
                  <c:v>815609.39199999999</c:v>
                </c:pt>
                <c:pt idx="1169">
                  <c:v>815610.04</c:v>
                </c:pt>
                <c:pt idx="1170">
                  <c:v>815610.68700000003</c:v>
                </c:pt>
                <c:pt idx="1171">
                  <c:v>815611.33499999996</c:v>
                </c:pt>
                <c:pt idx="1172">
                  <c:v>815611.98199999996</c:v>
                </c:pt>
                <c:pt idx="1173">
                  <c:v>815612.63</c:v>
                </c:pt>
                <c:pt idx="1174">
                  <c:v>815613.27800000005</c:v>
                </c:pt>
                <c:pt idx="1175">
                  <c:v>815613.92500000005</c:v>
                </c:pt>
                <c:pt idx="1176">
                  <c:v>815614.57299999997</c:v>
                </c:pt>
                <c:pt idx="1177">
                  <c:v>815615.22</c:v>
                </c:pt>
                <c:pt idx="1178">
                  <c:v>815615.86800000002</c:v>
                </c:pt>
                <c:pt idx="1179">
                  <c:v>815616.51599999995</c:v>
                </c:pt>
                <c:pt idx="1180">
                  <c:v>815616.51599999995</c:v>
                </c:pt>
                <c:pt idx="1181">
                  <c:v>815617.16299999994</c:v>
                </c:pt>
                <c:pt idx="1182">
                  <c:v>815617.16299999994</c:v>
                </c:pt>
                <c:pt idx="1183">
                  <c:v>815617.81099999999</c:v>
                </c:pt>
                <c:pt idx="1184">
                  <c:v>815617.81099999999</c:v>
                </c:pt>
                <c:pt idx="1185">
                  <c:v>815618.45900000003</c:v>
                </c:pt>
                <c:pt idx="1186">
                  <c:v>815618.45900000003</c:v>
                </c:pt>
                <c:pt idx="1187">
                  <c:v>815619.10600000003</c:v>
                </c:pt>
                <c:pt idx="1188">
                  <c:v>815619.10600000003</c:v>
                </c:pt>
                <c:pt idx="1189">
                  <c:v>815619.75399999996</c:v>
                </c:pt>
                <c:pt idx="1190">
                  <c:v>815619.75399999996</c:v>
                </c:pt>
                <c:pt idx="1191">
                  <c:v>815620.40099999995</c:v>
                </c:pt>
                <c:pt idx="1192">
                  <c:v>815620.40099999995</c:v>
                </c:pt>
                <c:pt idx="1193">
                  <c:v>815621.049</c:v>
                </c:pt>
                <c:pt idx="1194">
                  <c:v>815621.049</c:v>
                </c:pt>
                <c:pt idx="1195">
                  <c:v>815621.69700000004</c:v>
                </c:pt>
                <c:pt idx="1196">
                  <c:v>815621.69700000004</c:v>
                </c:pt>
                <c:pt idx="1197">
                  <c:v>815622.34400000004</c:v>
                </c:pt>
                <c:pt idx="1198">
                  <c:v>815622.34400000004</c:v>
                </c:pt>
                <c:pt idx="1199">
                  <c:v>815622.99199999997</c:v>
                </c:pt>
                <c:pt idx="1200">
                  <c:v>815622.99199999997</c:v>
                </c:pt>
                <c:pt idx="1201">
                  <c:v>815623.63899999997</c:v>
                </c:pt>
                <c:pt idx="1202">
                  <c:v>815623.63899999997</c:v>
                </c:pt>
                <c:pt idx="1203">
                  <c:v>815624.28700000001</c:v>
                </c:pt>
                <c:pt idx="1204">
                  <c:v>815624.28700000001</c:v>
                </c:pt>
                <c:pt idx="1205">
                  <c:v>815624.93500000006</c:v>
                </c:pt>
                <c:pt idx="1206">
                  <c:v>815624.93500000006</c:v>
                </c:pt>
                <c:pt idx="1207">
                  <c:v>815625.58200000005</c:v>
                </c:pt>
                <c:pt idx="1208">
                  <c:v>815625.58200000005</c:v>
                </c:pt>
                <c:pt idx="1209">
                  <c:v>815626.23</c:v>
                </c:pt>
                <c:pt idx="1210">
                  <c:v>815626.23</c:v>
                </c:pt>
                <c:pt idx="1211">
                  <c:v>815626.87800000003</c:v>
                </c:pt>
                <c:pt idx="1212">
                  <c:v>815626.87800000003</c:v>
                </c:pt>
                <c:pt idx="1213">
                  <c:v>815627.52500000002</c:v>
                </c:pt>
                <c:pt idx="1214">
                  <c:v>815627.52500000002</c:v>
                </c:pt>
                <c:pt idx="1215">
                  <c:v>815628.17299999995</c:v>
                </c:pt>
                <c:pt idx="1216">
                  <c:v>815628.17299999995</c:v>
                </c:pt>
                <c:pt idx="1217">
                  <c:v>815628.82</c:v>
                </c:pt>
                <c:pt idx="1218">
                  <c:v>815629.46799999999</c:v>
                </c:pt>
                <c:pt idx="1219">
                  <c:v>815630.11600000004</c:v>
                </c:pt>
                <c:pt idx="1220">
                  <c:v>815630.76300000004</c:v>
                </c:pt>
                <c:pt idx="1221">
                  <c:v>815631.41099999996</c:v>
                </c:pt>
                <c:pt idx="1222">
                  <c:v>815632.05900000001</c:v>
                </c:pt>
                <c:pt idx="1223">
                  <c:v>815632.70600000001</c:v>
                </c:pt>
                <c:pt idx="1224">
                  <c:v>815633.35400000005</c:v>
                </c:pt>
                <c:pt idx="1225">
                  <c:v>815634.00100000005</c:v>
                </c:pt>
                <c:pt idx="1226">
                  <c:v>815634.64899999998</c:v>
                </c:pt>
                <c:pt idx="1227">
                  <c:v>815635.29700000002</c:v>
                </c:pt>
                <c:pt idx="1228">
                  <c:v>815635.94400000002</c:v>
                </c:pt>
                <c:pt idx="1229">
                  <c:v>815636.59199999995</c:v>
                </c:pt>
                <c:pt idx="1230">
                  <c:v>815637.23899999994</c:v>
                </c:pt>
                <c:pt idx="1231">
                  <c:v>815637.88699999999</c:v>
                </c:pt>
                <c:pt idx="1232">
                  <c:v>815638.53500000003</c:v>
                </c:pt>
                <c:pt idx="1233">
                  <c:v>815639.18200000003</c:v>
                </c:pt>
                <c:pt idx="1234">
                  <c:v>815639.83</c:v>
                </c:pt>
                <c:pt idx="1235">
                  <c:v>815640.478</c:v>
                </c:pt>
                <c:pt idx="1236">
                  <c:v>815641.125</c:v>
                </c:pt>
                <c:pt idx="1237">
                  <c:v>815641.77300000004</c:v>
                </c:pt>
                <c:pt idx="1238">
                  <c:v>815642.42</c:v>
                </c:pt>
                <c:pt idx="1239">
                  <c:v>815643.06799999997</c:v>
                </c:pt>
                <c:pt idx="1240">
                  <c:v>815643.71600000001</c:v>
                </c:pt>
                <c:pt idx="1241">
                  <c:v>815644.36300000001</c:v>
                </c:pt>
                <c:pt idx="1242">
                  <c:v>815645.01100000006</c:v>
                </c:pt>
                <c:pt idx="1243">
                  <c:v>815645.65800000005</c:v>
                </c:pt>
                <c:pt idx="1244">
                  <c:v>815646.30599999998</c:v>
                </c:pt>
                <c:pt idx="1245">
                  <c:v>815646.95400000003</c:v>
                </c:pt>
                <c:pt idx="1246">
                  <c:v>815647.60100000002</c:v>
                </c:pt>
                <c:pt idx="1247">
                  <c:v>815648.24899999995</c:v>
                </c:pt>
                <c:pt idx="1248">
                  <c:v>815648.897</c:v>
                </c:pt>
                <c:pt idx="1249">
                  <c:v>815649.54399999999</c:v>
                </c:pt>
                <c:pt idx="1250">
                  <c:v>815650.19200000004</c:v>
                </c:pt>
                <c:pt idx="1251">
                  <c:v>815650.83900000004</c:v>
                </c:pt>
                <c:pt idx="1252">
                  <c:v>815651.48699999996</c:v>
                </c:pt>
                <c:pt idx="1253">
                  <c:v>815652.13500000001</c:v>
                </c:pt>
                <c:pt idx="1254">
                  <c:v>815652.78200000001</c:v>
                </c:pt>
                <c:pt idx="1255">
                  <c:v>815653.43</c:v>
                </c:pt>
                <c:pt idx="1256">
                  <c:v>815654.07799999998</c:v>
                </c:pt>
                <c:pt idx="1257">
                  <c:v>815654.72499999998</c:v>
                </c:pt>
                <c:pt idx="1258">
                  <c:v>815655.37300000002</c:v>
                </c:pt>
                <c:pt idx="1259">
                  <c:v>815656.02</c:v>
                </c:pt>
                <c:pt idx="1260">
                  <c:v>815656.66799999995</c:v>
                </c:pt>
                <c:pt idx="1261">
                  <c:v>815657.31599999999</c:v>
                </c:pt>
                <c:pt idx="1262">
                  <c:v>815657.96299999999</c:v>
                </c:pt>
                <c:pt idx="1263">
                  <c:v>815658.61100000003</c:v>
                </c:pt>
                <c:pt idx="1264">
                  <c:v>815659.25800000003</c:v>
                </c:pt>
                <c:pt idx="1265">
                  <c:v>815659.90599999996</c:v>
                </c:pt>
                <c:pt idx="1266">
                  <c:v>815660.554</c:v>
                </c:pt>
                <c:pt idx="1267">
                  <c:v>815661.201</c:v>
                </c:pt>
                <c:pt idx="1268">
                  <c:v>815661.84900000005</c:v>
                </c:pt>
                <c:pt idx="1269">
                  <c:v>815662.49699999997</c:v>
                </c:pt>
                <c:pt idx="1270">
                  <c:v>815663.14399999997</c:v>
                </c:pt>
                <c:pt idx="1271">
                  <c:v>815663.79200000002</c:v>
                </c:pt>
                <c:pt idx="1272">
                  <c:v>815664.43900000001</c:v>
                </c:pt>
                <c:pt idx="1273">
                  <c:v>815665.08700000006</c:v>
                </c:pt>
                <c:pt idx="1274">
                  <c:v>815665.73499999999</c:v>
                </c:pt>
                <c:pt idx="1275">
                  <c:v>815666.38199999998</c:v>
                </c:pt>
                <c:pt idx="1276">
                  <c:v>815667.03</c:v>
                </c:pt>
                <c:pt idx="1277">
                  <c:v>815667.67700000003</c:v>
                </c:pt>
                <c:pt idx="1278">
                  <c:v>815668.32499999995</c:v>
                </c:pt>
                <c:pt idx="1279">
                  <c:v>815668.973</c:v>
                </c:pt>
                <c:pt idx="1280">
                  <c:v>815669.62</c:v>
                </c:pt>
                <c:pt idx="1281">
                  <c:v>815670.26800000004</c:v>
                </c:pt>
                <c:pt idx="1282">
                  <c:v>815670.91599999997</c:v>
                </c:pt>
                <c:pt idx="1283">
                  <c:v>815671.56299999997</c:v>
                </c:pt>
                <c:pt idx="1284">
                  <c:v>815672.21100000001</c:v>
                </c:pt>
                <c:pt idx="1285">
                  <c:v>815672.85800000001</c:v>
                </c:pt>
                <c:pt idx="1286">
                  <c:v>815673.50600000005</c:v>
                </c:pt>
                <c:pt idx="1287">
                  <c:v>815674.15399999998</c:v>
                </c:pt>
                <c:pt idx="1288">
                  <c:v>815674.80099999998</c:v>
                </c:pt>
                <c:pt idx="1289">
                  <c:v>815675.44900000002</c:v>
                </c:pt>
                <c:pt idx="1290">
                  <c:v>815676.09600000002</c:v>
                </c:pt>
                <c:pt idx="1291">
                  <c:v>815676.74399999995</c:v>
                </c:pt>
                <c:pt idx="1292">
                  <c:v>815677.39199999999</c:v>
                </c:pt>
                <c:pt idx="1293">
                  <c:v>815678.03899999999</c:v>
                </c:pt>
                <c:pt idx="1294">
                  <c:v>815678.68700000003</c:v>
                </c:pt>
                <c:pt idx="1295">
                  <c:v>815679.33499999996</c:v>
                </c:pt>
                <c:pt idx="1296">
                  <c:v>815679.98199999996</c:v>
                </c:pt>
                <c:pt idx="1297">
                  <c:v>815680.63</c:v>
                </c:pt>
                <c:pt idx="1298">
                  <c:v>815681.277</c:v>
                </c:pt>
                <c:pt idx="1299">
                  <c:v>815681.92500000005</c:v>
                </c:pt>
                <c:pt idx="1300">
                  <c:v>815682.57299999997</c:v>
                </c:pt>
                <c:pt idx="1301">
                  <c:v>815683.22</c:v>
                </c:pt>
                <c:pt idx="1302">
                  <c:v>815683.86800000002</c:v>
                </c:pt>
                <c:pt idx="1303">
                  <c:v>815684.51599999995</c:v>
                </c:pt>
                <c:pt idx="1304">
                  <c:v>815685.16299999994</c:v>
                </c:pt>
                <c:pt idx="1305">
                  <c:v>815685.81099999999</c:v>
                </c:pt>
                <c:pt idx="1306">
                  <c:v>815686.45799999998</c:v>
                </c:pt>
                <c:pt idx="1307">
                  <c:v>815687.10600000003</c:v>
                </c:pt>
                <c:pt idx="1308">
                  <c:v>815687.75399999996</c:v>
                </c:pt>
                <c:pt idx="1309">
                  <c:v>815688.40099999995</c:v>
                </c:pt>
                <c:pt idx="1310">
                  <c:v>815689.049</c:v>
                </c:pt>
                <c:pt idx="1311">
                  <c:v>815689.696</c:v>
                </c:pt>
                <c:pt idx="1312">
                  <c:v>815690.34400000004</c:v>
                </c:pt>
                <c:pt idx="1313">
                  <c:v>815690.99199999997</c:v>
                </c:pt>
                <c:pt idx="1314">
                  <c:v>815691.63899999997</c:v>
                </c:pt>
                <c:pt idx="1315">
                  <c:v>815692.28700000001</c:v>
                </c:pt>
                <c:pt idx="1316">
                  <c:v>815692.93500000006</c:v>
                </c:pt>
                <c:pt idx="1317">
                  <c:v>815693.58200000005</c:v>
                </c:pt>
                <c:pt idx="1318">
                  <c:v>815694.23</c:v>
                </c:pt>
                <c:pt idx="1319">
                  <c:v>815694.87699999998</c:v>
                </c:pt>
                <c:pt idx="1320">
                  <c:v>815695.52500000002</c:v>
                </c:pt>
                <c:pt idx="1321">
                  <c:v>815696.17299999995</c:v>
                </c:pt>
                <c:pt idx="1322">
                  <c:v>815696.82</c:v>
                </c:pt>
                <c:pt idx="1323">
                  <c:v>815697.46799999999</c:v>
                </c:pt>
                <c:pt idx="1324">
                  <c:v>815698.11499999999</c:v>
                </c:pt>
                <c:pt idx="1325">
                  <c:v>815698.76300000004</c:v>
                </c:pt>
                <c:pt idx="1326">
                  <c:v>815699.41099999996</c:v>
                </c:pt>
                <c:pt idx="1327">
                  <c:v>815700.05799999996</c:v>
                </c:pt>
                <c:pt idx="1328">
                  <c:v>815700.70600000001</c:v>
                </c:pt>
                <c:pt idx="1329">
                  <c:v>815701.35400000005</c:v>
                </c:pt>
                <c:pt idx="1330">
                  <c:v>815702.00100000005</c:v>
                </c:pt>
                <c:pt idx="1331">
                  <c:v>815702.64899999998</c:v>
                </c:pt>
                <c:pt idx="1332">
                  <c:v>815703.29599999997</c:v>
                </c:pt>
                <c:pt idx="1333">
                  <c:v>815703.94400000002</c:v>
                </c:pt>
                <c:pt idx="1334">
                  <c:v>815704.59199999995</c:v>
                </c:pt>
                <c:pt idx="1335">
                  <c:v>815705.23899999994</c:v>
                </c:pt>
                <c:pt idx="1336">
                  <c:v>815705.88699999999</c:v>
                </c:pt>
                <c:pt idx="1337">
                  <c:v>815706.53500000003</c:v>
                </c:pt>
                <c:pt idx="1338">
                  <c:v>815707.18200000003</c:v>
                </c:pt>
                <c:pt idx="1339">
                  <c:v>815707.83</c:v>
                </c:pt>
                <c:pt idx="1340">
                  <c:v>815708.47699999996</c:v>
                </c:pt>
                <c:pt idx="1341">
                  <c:v>815709.125</c:v>
                </c:pt>
                <c:pt idx="1342">
                  <c:v>815709.77300000004</c:v>
                </c:pt>
                <c:pt idx="1343">
                  <c:v>815710.42</c:v>
                </c:pt>
                <c:pt idx="1344">
                  <c:v>815711.06799999997</c:v>
                </c:pt>
                <c:pt idx="1345">
                  <c:v>815711.71499999997</c:v>
                </c:pt>
                <c:pt idx="1346">
                  <c:v>815712.36300000001</c:v>
                </c:pt>
                <c:pt idx="1347">
                  <c:v>815713.01100000006</c:v>
                </c:pt>
                <c:pt idx="1348">
                  <c:v>815713.65800000005</c:v>
                </c:pt>
                <c:pt idx="1349">
                  <c:v>815714.30599999998</c:v>
                </c:pt>
                <c:pt idx="1350">
                  <c:v>815714.95400000003</c:v>
                </c:pt>
                <c:pt idx="1351">
                  <c:v>815715.60100000002</c:v>
                </c:pt>
                <c:pt idx="1352">
                  <c:v>815716.24899999995</c:v>
                </c:pt>
                <c:pt idx="1353">
                  <c:v>815716.89599999995</c:v>
                </c:pt>
                <c:pt idx="1354">
                  <c:v>815717.54399999999</c:v>
                </c:pt>
                <c:pt idx="1355">
                  <c:v>815718.19200000004</c:v>
                </c:pt>
                <c:pt idx="1356">
                  <c:v>815718.83900000004</c:v>
                </c:pt>
                <c:pt idx="1357">
                  <c:v>815719.48699999996</c:v>
                </c:pt>
                <c:pt idx="1358">
                  <c:v>815720.13399999996</c:v>
                </c:pt>
                <c:pt idx="1359">
                  <c:v>815720.78200000001</c:v>
                </c:pt>
                <c:pt idx="1360">
                  <c:v>815721.43</c:v>
                </c:pt>
                <c:pt idx="1361">
                  <c:v>815722.07700000005</c:v>
                </c:pt>
                <c:pt idx="1362">
                  <c:v>815722.72499999998</c:v>
                </c:pt>
                <c:pt idx="1363">
                  <c:v>815723.37300000002</c:v>
                </c:pt>
                <c:pt idx="1364">
                  <c:v>815724.02</c:v>
                </c:pt>
                <c:pt idx="1365">
                  <c:v>815724.66799999995</c:v>
                </c:pt>
                <c:pt idx="1366">
                  <c:v>815725.31499999994</c:v>
                </c:pt>
                <c:pt idx="1367">
                  <c:v>815725.96299999999</c:v>
                </c:pt>
                <c:pt idx="1368">
                  <c:v>815726.61100000003</c:v>
                </c:pt>
                <c:pt idx="1369">
                  <c:v>815727.25800000003</c:v>
                </c:pt>
                <c:pt idx="1370">
                  <c:v>815727.90599999996</c:v>
                </c:pt>
                <c:pt idx="1371">
                  <c:v>815728.554</c:v>
                </c:pt>
                <c:pt idx="1372">
                  <c:v>815729.201</c:v>
                </c:pt>
                <c:pt idx="1373">
                  <c:v>815729.84900000005</c:v>
                </c:pt>
                <c:pt idx="1374">
                  <c:v>815730.49600000004</c:v>
                </c:pt>
                <c:pt idx="1375">
                  <c:v>815731.14399999997</c:v>
                </c:pt>
                <c:pt idx="1376">
                  <c:v>815731.79200000002</c:v>
                </c:pt>
                <c:pt idx="1377">
                  <c:v>815732.43900000001</c:v>
                </c:pt>
                <c:pt idx="1378">
                  <c:v>815733.08700000006</c:v>
                </c:pt>
                <c:pt idx="1379">
                  <c:v>815733.73400000005</c:v>
                </c:pt>
                <c:pt idx="1380">
                  <c:v>815734.38199999998</c:v>
                </c:pt>
                <c:pt idx="1381">
                  <c:v>815735.03</c:v>
                </c:pt>
                <c:pt idx="1382">
                  <c:v>815735.03</c:v>
                </c:pt>
                <c:pt idx="1383">
                  <c:v>815735.67700000003</c:v>
                </c:pt>
                <c:pt idx="1384">
                  <c:v>815735.67700000003</c:v>
                </c:pt>
                <c:pt idx="1385">
                  <c:v>815736.32499999995</c:v>
                </c:pt>
                <c:pt idx="1386">
                  <c:v>815736.32499999995</c:v>
                </c:pt>
                <c:pt idx="1387">
                  <c:v>815736.973</c:v>
                </c:pt>
                <c:pt idx="1388">
                  <c:v>815736.973</c:v>
                </c:pt>
                <c:pt idx="1389">
                  <c:v>815737.62</c:v>
                </c:pt>
                <c:pt idx="1390">
                  <c:v>815737.62</c:v>
                </c:pt>
                <c:pt idx="1391">
                  <c:v>815738.26800000004</c:v>
                </c:pt>
                <c:pt idx="1392">
                  <c:v>815738.91500000004</c:v>
                </c:pt>
                <c:pt idx="1393">
                  <c:v>815739.56299999997</c:v>
                </c:pt>
                <c:pt idx="1394">
                  <c:v>815739.56299999997</c:v>
                </c:pt>
                <c:pt idx="1395">
                  <c:v>815740.21100000001</c:v>
                </c:pt>
                <c:pt idx="1396">
                  <c:v>815740.21100000001</c:v>
                </c:pt>
                <c:pt idx="1397">
                  <c:v>815740.85800000001</c:v>
                </c:pt>
                <c:pt idx="1398">
                  <c:v>815740.85800000001</c:v>
                </c:pt>
                <c:pt idx="1399">
                  <c:v>815741.50600000005</c:v>
                </c:pt>
                <c:pt idx="1400">
                  <c:v>815741.50600000005</c:v>
                </c:pt>
                <c:pt idx="1401">
                  <c:v>815742.15300000005</c:v>
                </c:pt>
                <c:pt idx="1402">
                  <c:v>815742.15300000005</c:v>
                </c:pt>
                <c:pt idx="1403">
                  <c:v>815742.80099999998</c:v>
                </c:pt>
                <c:pt idx="1404">
                  <c:v>815742.80099999998</c:v>
                </c:pt>
                <c:pt idx="1405">
                  <c:v>815743.44900000002</c:v>
                </c:pt>
                <c:pt idx="1406">
                  <c:v>815744.09600000002</c:v>
                </c:pt>
                <c:pt idx="1407">
                  <c:v>815744.74399999995</c:v>
                </c:pt>
                <c:pt idx="1408">
                  <c:v>815745.39199999999</c:v>
                </c:pt>
                <c:pt idx="1409">
                  <c:v>815746.03899999999</c:v>
                </c:pt>
                <c:pt idx="1410">
                  <c:v>815746.68700000003</c:v>
                </c:pt>
                <c:pt idx="1411">
                  <c:v>815747.33400000003</c:v>
                </c:pt>
                <c:pt idx="1412">
                  <c:v>815747.98199999996</c:v>
                </c:pt>
                <c:pt idx="1413">
                  <c:v>815748.63</c:v>
                </c:pt>
                <c:pt idx="1414">
                  <c:v>815749.277</c:v>
                </c:pt>
                <c:pt idx="1415">
                  <c:v>815749.92500000005</c:v>
                </c:pt>
                <c:pt idx="1416">
                  <c:v>815750.57299999997</c:v>
                </c:pt>
                <c:pt idx="1417">
                  <c:v>815751.22</c:v>
                </c:pt>
                <c:pt idx="1418">
                  <c:v>815751.86800000002</c:v>
                </c:pt>
                <c:pt idx="1419">
                  <c:v>815752.51500000001</c:v>
                </c:pt>
                <c:pt idx="1420">
                  <c:v>815753.16299999994</c:v>
                </c:pt>
                <c:pt idx="1421">
                  <c:v>815753.81099999999</c:v>
                </c:pt>
                <c:pt idx="1422">
                  <c:v>815754.45799999998</c:v>
                </c:pt>
                <c:pt idx="1423">
                  <c:v>815755.10600000003</c:v>
                </c:pt>
                <c:pt idx="1424">
                  <c:v>815755.75300000003</c:v>
                </c:pt>
                <c:pt idx="1425">
                  <c:v>815756.40099999995</c:v>
                </c:pt>
                <c:pt idx="1426">
                  <c:v>815757.049</c:v>
                </c:pt>
                <c:pt idx="1427">
                  <c:v>815757.696</c:v>
                </c:pt>
                <c:pt idx="1428">
                  <c:v>815758.34400000004</c:v>
                </c:pt>
                <c:pt idx="1429">
                  <c:v>815758.99199999997</c:v>
                </c:pt>
                <c:pt idx="1430">
                  <c:v>815759.63899999997</c:v>
                </c:pt>
                <c:pt idx="1431">
                  <c:v>815760.28700000001</c:v>
                </c:pt>
                <c:pt idx="1432">
                  <c:v>815760.93400000001</c:v>
                </c:pt>
                <c:pt idx="1433">
                  <c:v>815761.58200000005</c:v>
                </c:pt>
                <c:pt idx="1434">
                  <c:v>815762.23</c:v>
                </c:pt>
                <c:pt idx="1435">
                  <c:v>815762.87699999998</c:v>
                </c:pt>
                <c:pt idx="1436">
                  <c:v>815763.52500000002</c:v>
                </c:pt>
                <c:pt idx="1437">
                  <c:v>815764.17200000002</c:v>
                </c:pt>
                <c:pt idx="1438">
                  <c:v>815764.82</c:v>
                </c:pt>
                <c:pt idx="1439">
                  <c:v>815765.46799999999</c:v>
                </c:pt>
                <c:pt idx="1440">
                  <c:v>815766.11499999999</c:v>
                </c:pt>
                <c:pt idx="1441">
                  <c:v>815766.76300000004</c:v>
                </c:pt>
                <c:pt idx="1442">
                  <c:v>815767.41099999996</c:v>
                </c:pt>
                <c:pt idx="1443">
                  <c:v>815768.05799999996</c:v>
                </c:pt>
                <c:pt idx="1444">
                  <c:v>815768.70600000001</c:v>
                </c:pt>
                <c:pt idx="1445">
                  <c:v>815769.353</c:v>
                </c:pt>
                <c:pt idx="1446">
                  <c:v>815770.00100000005</c:v>
                </c:pt>
                <c:pt idx="1447">
                  <c:v>815770.64899999998</c:v>
                </c:pt>
                <c:pt idx="1448">
                  <c:v>815771.29599999997</c:v>
                </c:pt>
                <c:pt idx="1449">
                  <c:v>815771.94400000002</c:v>
                </c:pt>
                <c:pt idx="1450">
                  <c:v>815772.59100000001</c:v>
                </c:pt>
                <c:pt idx="1451">
                  <c:v>815773.23899999994</c:v>
                </c:pt>
                <c:pt idx="1452">
                  <c:v>815773.88699999999</c:v>
                </c:pt>
                <c:pt idx="1453">
                  <c:v>815774.53399999999</c:v>
                </c:pt>
                <c:pt idx="1454">
                  <c:v>815775.18200000003</c:v>
                </c:pt>
                <c:pt idx="1455">
                  <c:v>815775.83</c:v>
                </c:pt>
                <c:pt idx="1456">
                  <c:v>815776.47699999996</c:v>
                </c:pt>
                <c:pt idx="1457">
                  <c:v>815777.125</c:v>
                </c:pt>
                <c:pt idx="1458">
                  <c:v>815777.772</c:v>
                </c:pt>
                <c:pt idx="1459">
                  <c:v>815778.42</c:v>
                </c:pt>
                <c:pt idx="1460">
                  <c:v>815779.06799999997</c:v>
                </c:pt>
                <c:pt idx="1461">
                  <c:v>815779.71499999997</c:v>
                </c:pt>
                <c:pt idx="1462">
                  <c:v>815780.36300000001</c:v>
                </c:pt>
                <c:pt idx="1463">
                  <c:v>815781.01100000006</c:v>
                </c:pt>
                <c:pt idx="1464">
                  <c:v>815781.65800000005</c:v>
                </c:pt>
                <c:pt idx="1465">
                  <c:v>815782.30599999998</c:v>
                </c:pt>
                <c:pt idx="1466">
                  <c:v>815782.95299999998</c:v>
                </c:pt>
                <c:pt idx="1467">
                  <c:v>815783.60100000002</c:v>
                </c:pt>
                <c:pt idx="1468">
                  <c:v>815784.24899999995</c:v>
                </c:pt>
                <c:pt idx="1469">
                  <c:v>815784.89599999995</c:v>
                </c:pt>
                <c:pt idx="1470">
                  <c:v>815785.54399999999</c:v>
                </c:pt>
                <c:pt idx="1471">
                  <c:v>815786.19099999999</c:v>
                </c:pt>
                <c:pt idx="1472">
                  <c:v>815786.83900000004</c:v>
                </c:pt>
                <c:pt idx="1473">
                  <c:v>815787.48699999996</c:v>
                </c:pt>
                <c:pt idx="1474">
                  <c:v>815788.13399999996</c:v>
                </c:pt>
                <c:pt idx="1475">
                  <c:v>815788.78200000001</c:v>
                </c:pt>
                <c:pt idx="1476">
                  <c:v>815789.43</c:v>
                </c:pt>
                <c:pt idx="1477">
                  <c:v>815790.07700000005</c:v>
                </c:pt>
                <c:pt idx="1478">
                  <c:v>815790.72499999998</c:v>
                </c:pt>
                <c:pt idx="1479">
                  <c:v>815791.37199999997</c:v>
                </c:pt>
                <c:pt idx="1480">
                  <c:v>815792.02</c:v>
                </c:pt>
                <c:pt idx="1481">
                  <c:v>815792.66799999995</c:v>
                </c:pt>
                <c:pt idx="1482">
                  <c:v>815793.31499999994</c:v>
                </c:pt>
                <c:pt idx="1483">
                  <c:v>815793.96299999999</c:v>
                </c:pt>
                <c:pt idx="1484">
                  <c:v>815794.61</c:v>
                </c:pt>
                <c:pt idx="1485">
                  <c:v>815795.25800000003</c:v>
                </c:pt>
                <c:pt idx="1486">
                  <c:v>815795.90599999996</c:v>
                </c:pt>
                <c:pt idx="1487">
                  <c:v>815796.55299999996</c:v>
                </c:pt>
                <c:pt idx="1488">
                  <c:v>815797.201</c:v>
                </c:pt>
                <c:pt idx="1489">
                  <c:v>815797.84900000005</c:v>
                </c:pt>
                <c:pt idx="1490">
                  <c:v>815798.49600000004</c:v>
                </c:pt>
                <c:pt idx="1491">
                  <c:v>815799.14399999997</c:v>
                </c:pt>
                <c:pt idx="1492">
                  <c:v>815799.79099999997</c:v>
                </c:pt>
                <c:pt idx="1493">
                  <c:v>815800.43900000001</c:v>
                </c:pt>
                <c:pt idx="1494">
                  <c:v>815801.08700000006</c:v>
                </c:pt>
                <c:pt idx="1495">
                  <c:v>815801.73400000005</c:v>
                </c:pt>
                <c:pt idx="1496">
                  <c:v>815802.38199999998</c:v>
                </c:pt>
                <c:pt idx="1497">
                  <c:v>815803.03</c:v>
                </c:pt>
                <c:pt idx="1498">
                  <c:v>815803.67700000003</c:v>
                </c:pt>
                <c:pt idx="1499">
                  <c:v>815804.32499999995</c:v>
                </c:pt>
                <c:pt idx="1500">
                  <c:v>815804.97199999995</c:v>
                </c:pt>
                <c:pt idx="1501">
                  <c:v>815805.62</c:v>
                </c:pt>
                <c:pt idx="1502">
                  <c:v>815806.26800000004</c:v>
                </c:pt>
                <c:pt idx="1503">
                  <c:v>815806.91500000004</c:v>
                </c:pt>
                <c:pt idx="1504">
                  <c:v>815807.56299999997</c:v>
                </c:pt>
                <c:pt idx="1505">
                  <c:v>815808.21</c:v>
                </c:pt>
                <c:pt idx="1506">
                  <c:v>815808.85800000001</c:v>
                </c:pt>
                <c:pt idx="1507">
                  <c:v>815809.50600000005</c:v>
                </c:pt>
                <c:pt idx="1508">
                  <c:v>815810.15300000005</c:v>
                </c:pt>
                <c:pt idx="1509">
                  <c:v>815810.80099999998</c:v>
                </c:pt>
                <c:pt idx="1510">
                  <c:v>815811.44900000002</c:v>
                </c:pt>
                <c:pt idx="1511">
                  <c:v>815812.09600000002</c:v>
                </c:pt>
                <c:pt idx="1512">
                  <c:v>815812.74399999995</c:v>
                </c:pt>
                <c:pt idx="1513">
                  <c:v>815813.39099999995</c:v>
                </c:pt>
                <c:pt idx="1514">
                  <c:v>815814.03899999999</c:v>
                </c:pt>
                <c:pt idx="1515">
                  <c:v>815814.68700000003</c:v>
                </c:pt>
                <c:pt idx="1516">
                  <c:v>815815.33400000003</c:v>
                </c:pt>
                <c:pt idx="1517">
                  <c:v>815815.98199999996</c:v>
                </c:pt>
                <c:pt idx="1518">
                  <c:v>815816.62899999996</c:v>
                </c:pt>
                <c:pt idx="1519">
                  <c:v>815817.277</c:v>
                </c:pt>
                <c:pt idx="1520">
                  <c:v>815817.92500000005</c:v>
                </c:pt>
                <c:pt idx="1521">
                  <c:v>815818.57200000004</c:v>
                </c:pt>
                <c:pt idx="1522">
                  <c:v>815819.22</c:v>
                </c:pt>
                <c:pt idx="1523">
                  <c:v>815819.86800000002</c:v>
                </c:pt>
                <c:pt idx="1524">
                  <c:v>815820.51500000001</c:v>
                </c:pt>
                <c:pt idx="1525">
                  <c:v>815821.16299999994</c:v>
                </c:pt>
                <c:pt idx="1526">
                  <c:v>815821.81</c:v>
                </c:pt>
                <c:pt idx="1527">
                  <c:v>815822.45799999998</c:v>
                </c:pt>
                <c:pt idx="1528">
                  <c:v>815823.10600000003</c:v>
                </c:pt>
                <c:pt idx="1529">
                  <c:v>815823.75300000003</c:v>
                </c:pt>
                <c:pt idx="1530">
                  <c:v>815824.40099999995</c:v>
                </c:pt>
                <c:pt idx="1531">
                  <c:v>815825.049</c:v>
                </c:pt>
                <c:pt idx="1532">
                  <c:v>815825.696</c:v>
                </c:pt>
                <c:pt idx="1533">
                  <c:v>815826.34400000004</c:v>
                </c:pt>
                <c:pt idx="1534">
                  <c:v>815826.99100000004</c:v>
                </c:pt>
                <c:pt idx="1535">
                  <c:v>815827.63899999997</c:v>
                </c:pt>
                <c:pt idx="1536">
                  <c:v>815828.28700000001</c:v>
                </c:pt>
                <c:pt idx="1537">
                  <c:v>815828.93400000001</c:v>
                </c:pt>
                <c:pt idx="1538">
                  <c:v>815829.58200000005</c:v>
                </c:pt>
                <c:pt idx="1539">
                  <c:v>815830.22900000005</c:v>
                </c:pt>
                <c:pt idx="1540">
                  <c:v>815830.22900000005</c:v>
                </c:pt>
                <c:pt idx="1541">
                  <c:v>815830.87699999998</c:v>
                </c:pt>
                <c:pt idx="1542">
                  <c:v>815830.87699999998</c:v>
                </c:pt>
                <c:pt idx="1543">
                  <c:v>815831.52500000002</c:v>
                </c:pt>
                <c:pt idx="1544">
                  <c:v>815831.52500000002</c:v>
                </c:pt>
                <c:pt idx="1545">
                  <c:v>815832.17200000002</c:v>
                </c:pt>
                <c:pt idx="1546">
                  <c:v>815832.17200000002</c:v>
                </c:pt>
                <c:pt idx="1547">
                  <c:v>815832.82</c:v>
                </c:pt>
                <c:pt idx="1548">
                  <c:v>815832.82</c:v>
                </c:pt>
                <c:pt idx="1549">
                  <c:v>815833.46799999999</c:v>
                </c:pt>
                <c:pt idx="1550">
                  <c:v>815833.46799999999</c:v>
                </c:pt>
                <c:pt idx="1551">
                  <c:v>815834.11499999999</c:v>
                </c:pt>
                <c:pt idx="1552">
                  <c:v>815834.11499999999</c:v>
                </c:pt>
                <c:pt idx="1553">
                  <c:v>815834.76300000004</c:v>
                </c:pt>
                <c:pt idx="1554">
                  <c:v>815834.76300000004</c:v>
                </c:pt>
                <c:pt idx="1555">
                  <c:v>815835.41</c:v>
                </c:pt>
                <c:pt idx="1556">
                  <c:v>815835.41</c:v>
                </c:pt>
                <c:pt idx="1557">
                  <c:v>815836.05799999996</c:v>
                </c:pt>
                <c:pt idx="1558">
                  <c:v>815836.05799999996</c:v>
                </c:pt>
                <c:pt idx="1559">
                  <c:v>815836.70600000001</c:v>
                </c:pt>
                <c:pt idx="1560">
                  <c:v>815836.70600000001</c:v>
                </c:pt>
                <c:pt idx="1561">
                  <c:v>815837.353</c:v>
                </c:pt>
                <c:pt idx="1562">
                  <c:v>815837.353</c:v>
                </c:pt>
                <c:pt idx="1563">
                  <c:v>815838.00100000005</c:v>
                </c:pt>
                <c:pt idx="1564">
                  <c:v>815838.64800000004</c:v>
                </c:pt>
                <c:pt idx="1565">
                  <c:v>815839.29599999997</c:v>
                </c:pt>
                <c:pt idx="1566">
                  <c:v>815839.94400000002</c:v>
                </c:pt>
                <c:pt idx="1567">
                  <c:v>815840.59100000001</c:v>
                </c:pt>
                <c:pt idx="1568">
                  <c:v>815841.23899999994</c:v>
                </c:pt>
                <c:pt idx="1569">
                  <c:v>815841.88699999999</c:v>
                </c:pt>
                <c:pt idx="1570">
                  <c:v>815842.53399999999</c:v>
                </c:pt>
                <c:pt idx="1571">
                  <c:v>815843.18200000003</c:v>
                </c:pt>
                <c:pt idx="1572">
                  <c:v>815843.82900000003</c:v>
                </c:pt>
                <c:pt idx="1573">
                  <c:v>815844.47699999996</c:v>
                </c:pt>
                <c:pt idx="1574">
                  <c:v>815845.125</c:v>
                </c:pt>
                <c:pt idx="1575">
                  <c:v>815845.772</c:v>
                </c:pt>
                <c:pt idx="1576">
                  <c:v>815846.42</c:v>
                </c:pt>
                <c:pt idx="1577">
                  <c:v>815847.06799999997</c:v>
                </c:pt>
                <c:pt idx="1578">
                  <c:v>815847.71499999997</c:v>
                </c:pt>
                <c:pt idx="1579">
                  <c:v>815848.36300000001</c:v>
                </c:pt>
                <c:pt idx="1580">
                  <c:v>815849.01</c:v>
                </c:pt>
                <c:pt idx="1581">
                  <c:v>815849.65800000005</c:v>
                </c:pt>
                <c:pt idx="1582">
                  <c:v>815850.30599999998</c:v>
                </c:pt>
                <c:pt idx="1583">
                  <c:v>815850.95299999998</c:v>
                </c:pt>
                <c:pt idx="1584">
                  <c:v>815851.60100000002</c:v>
                </c:pt>
                <c:pt idx="1585">
                  <c:v>815852.24800000002</c:v>
                </c:pt>
                <c:pt idx="1586">
                  <c:v>815852.89599999995</c:v>
                </c:pt>
                <c:pt idx="1587">
                  <c:v>815853.54399999999</c:v>
                </c:pt>
                <c:pt idx="1588">
                  <c:v>815854.19099999999</c:v>
                </c:pt>
                <c:pt idx="1589">
                  <c:v>815854.83900000004</c:v>
                </c:pt>
                <c:pt idx="1590">
                  <c:v>815855.48699999996</c:v>
                </c:pt>
                <c:pt idx="1591">
                  <c:v>815856.13399999996</c:v>
                </c:pt>
                <c:pt idx="1592">
                  <c:v>815856.78200000001</c:v>
                </c:pt>
                <c:pt idx="1593">
                  <c:v>815857.429</c:v>
                </c:pt>
                <c:pt idx="1594">
                  <c:v>815858.07700000005</c:v>
                </c:pt>
                <c:pt idx="1595">
                  <c:v>815858.72499999998</c:v>
                </c:pt>
                <c:pt idx="1596">
                  <c:v>815859.37199999997</c:v>
                </c:pt>
                <c:pt idx="1597">
                  <c:v>815860.02</c:v>
                </c:pt>
                <c:pt idx="1598">
                  <c:v>815860.66700000002</c:v>
                </c:pt>
                <c:pt idx="1599">
                  <c:v>815861.31499999994</c:v>
                </c:pt>
                <c:pt idx="1600">
                  <c:v>815861.96299999999</c:v>
                </c:pt>
                <c:pt idx="1601">
                  <c:v>815862.61</c:v>
                </c:pt>
                <c:pt idx="1602">
                  <c:v>815863.25800000003</c:v>
                </c:pt>
                <c:pt idx="1603">
                  <c:v>815863.90599999996</c:v>
                </c:pt>
                <c:pt idx="1604">
                  <c:v>815864.55299999996</c:v>
                </c:pt>
                <c:pt idx="1605">
                  <c:v>815865.201</c:v>
                </c:pt>
                <c:pt idx="1606">
                  <c:v>815865.848</c:v>
                </c:pt>
                <c:pt idx="1607">
                  <c:v>815866.49600000004</c:v>
                </c:pt>
                <c:pt idx="1608">
                  <c:v>815867.14399999997</c:v>
                </c:pt>
                <c:pt idx="1609">
                  <c:v>815867.79099999997</c:v>
                </c:pt>
                <c:pt idx="1610">
                  <c:v>815868.43900000001</c:v>
                </c:pt>
                <c:pt idx="1611">
                  <c:v>815869.08600000001</c:v>
                </c:pt>
                <c:pt idx="1612">
                  <c:v>815869.73400000005</c:v>
                </c:pt>
                <c:pt idx="1613">
                  <c:v>815870.38199999998</c:v>
                </c:pt>
                <c:pt idx="1614">
                  <c:v>815871.02899999998</c:v>
                </c:pt>
                <c:pt idx="1615">
                  <c:v>815871.67700000003</c:v>
                </c:pt>
                <c:pt idx="1616">
                  <c:v>815872.32499999995</c:v>
                </c:pt>
                <c:pt idx="1617">
                  <c:v>815872.32499999995</c:v>
                </c:pt>
                <c:pt idx="1618">
                  <c:v>815872.97199999995</c:v>
                </c:pt>
                <c:pt idx="1619">
                  <c:v>815872.97199999995</c:v>
                </c:pt>
                <c:pt idx="1620">
                  <c:v>815873.62</c:v>
                </c:pt>
                <c:pt idx="1621">
                  <c:v>815873.62</c:v>
                </c:pt>
                <c:pt idx="1622">
                  <c:v>815874.26699999999</c:v>
                </c:pt>
                <c:pt idx="1623">
                  <c:v>815874.26699999999</c:v>
                </c:pt>
                <c:pt idx="1624">
                  <c:v>815874.91500000004</c:v>
                </c:pt>
                <c:pt idx="1625">
                  <c:v>815874.91500000004</c:v>
                </c:pt>
                <c:pt idx="1626">
                  <c:v>815875.56299999997</c:v>
                </c:pt>
                <c:pt idx="1627">
                  <c:v>815875.56299999997</c:v>
                </c:pt>
                <c:pt idx="1628">
                  <c:v>815876.21</c:v>
                </c:pt>
                <c:pt idx="1629">
                  <c:v>815876.21</c:v>
                </c:pt>
                <c:pt idx="1630">
                  <c:v>815876.85800000001</c:v>
                </c:pt>
                <c:pt idx="1631">
                  <c:v>815876.85800000001</c:v>
                </c:pt>
                <c:pt idx="1632">
                  <c:v>815877.50600000005</c:v>
                </c:pt>
                <c:pt idx="1633">
                  <c:v>815878.15300000005</c:v>
                </c:pt>
                <c:pt idx="1634">
                  <c:v>815878.80099999998</c:v>
                </c:pt>
                <c:pt idx="1635">
                  <c:v>815879.44799999997</c:v>
                </c:pt>
                <c:pt idx="1636">
                  <c:v>815880.09600000002</c:v>
                </c:pt>
                <c:pt idx="1637">
                  <c:v>815880.74399999995</c:v>
                </c:pt>
                <c:pt idx="1638">
                  <c:v>815881.39099999995</c:v>
                </c:pt>
                <c:pt idx="1639">
                  <c:v>815882.03899999999</c:v>
                </c:pt>
                <c:pt idx="1640">
                  <c:v>815882.68599999999</c:v>
                </c:pt>
                <c:pt idx="1641">
                  <c:v>815883.33400000003</c:v>
                </c:pt>
                <c:pt idx="1642">
                  <c:v>815883.98199999996</c:v>
                </c:pt>
                <c:pt idx="1643">
                  <c:v>815884.62899999996</c:v>
                </c:pt>
                <c:pt idx="1644">
                  <c:v>815885.277</c:v>
                </c:pt>
                <c:pt idx="1645">
                  <c:v>815885.92500000005</c:v>
                </c:pt>
                <c:pt idx="1646">
                  <c:v>815886.57200000004</c:v>
                </c:pt>
                <c:pt idx="1647">
                  <c:v>815887.22</c:v>
                </c:pt>
                <c:pt idx="1648">
                  <c:v>815887.86699999997</c:v>
                </c:pt>
                <c:pt idx="1649">
                  <c:v>815888.51500000001</c:v>
                </c:pt>
                <c:pt idx="1650">
                  <c:v>815889.16299999994</c:v>
                </c:pt>
                <c:pt idx="1651">
                  <c:v>815889.81</c:v>
                </c:pt>
                <c:pt idx="1652">
                  <c:v>815890.45799999998</c:v>
                </c:pt>
                <c:pt idx="1653">
                  <c:v>815891.10499999998</c:v>
                </c:pt>
                <c:pt idx="1654">
                  <c:v>815891.75300000003</c:v>
                </c:pt>
                <c:pt idx="1655">
                  <c:v>815892.40099999995</c:v>
                </c:pt>
                <c:pt idx="1656">
                  <c:v>815893.04799999995</c:v>
                </c:pt>
                <c:pt idx="1657">
                  <c:v>815893.696</c:v>
                </c:pt>
                <c:pt idx="1658">
                  <c:v>815894.34400000004</c:v>
                </c:pt>
                <c:pt idx="1659">
                  <c:v>815894.99100000004</c:v>
                </c:pt>
                <c:pt idx="1660">
                  <c:v>815895.63899999997</c:v>
                </c:pt>
                <c:pt idx="1661">
                  <c:v>815896.28599999996</c:v>
                </c:pt>
                <c:pt idx="1662">
                  <c:v>815896.93400000001</c:v>
                </c:pt>
                <c:pt idx="1663">
                  <c:v>815897.58200000005</c:v>
                </c:pt>
                <c:pt idx="1664">
                  <c:v>815898.22900000005</c:v>
                </c:pt>
                <c:pt idx="1665">
                  <c:v>815898.87699999998</c:v>
                </c:pt>
                <c:pt idx="1666">
                  <c:v>815899.52500000002</c:v>
                </c:pt>
                <c:pt idx="1667">
                  <c:v>815900.17200000002</c:v>
                </c:pt>
                <c:pt idx="1668">
                  <c:v>815900.82</c:v>
                </c:pt>
                <c:pt idx="1669">
                  <c:v>815901.46699999995</c:v>
                </c:pt>
                <c:pt idx="1670">
                  <c:v>815902.11499999999</c:v>
                </c:pt>
                <c:pt idx="1671">
                  <c:v>815902.76300000004</c:v>
                </c:pt>
                <c:pt idx="1672">
                  <c:v>815903.41</c:v>
                </c:pt>
                <c:pt idx="1673">
                  <c:v>815904.05799999996</c:v>
                </c:pt>
                <c:pt idx="1674">
                  <c:v>815904.70499999996</c:v>
                </c:pt>
                <c:pt idx="1675">
                  <c:v>815905.353</c:v>
                </c:pt>
                <c:pt idx="1676">
                  <c:v>815906.00100000005</c:v>
                </c:pt>
                <c:pt idx="1677">
                  <c:v>815906.64800000004</c:v>
                </c:pt>
                <c:pt idx="1678">
                  <c:v>815907.29599999997</c:v>
                </c:pt>
                <c:pt idx="1679">
                  <c:v>815907.94400000002</c:v>
                </c:pt>
                <c:pt idx="1680">
                  <c:v>815908.59100000001</c:v>
                </c:pt>
                <c:pt idx="1681">
                  <c:v>815909.23899999994</c:v>
                </c:pt>
                <c:pt idx="1682">
                  <c:v>815909.88600000006</c:v>
                </c:pt>
                <c:pt idx="1683">
                  <c:v>815910.53399999999</c:v>
                </c:pt>
                <c:pt idx="1684">
                  <c:v>815911.18200000003</c:v>
                </c:pt>
                <c:pt idx="1685">
                  <c:v>815911.82900000003</c:v>
                </c:pt>
                <c:pt idx="1686">
                  <c:v>815912.47699999996</c:v>
                </c:pt>
                <c:pt idx="1687">
                  <c:v>815913.12399999995</c:v>
                </c:pt>
                <c:pt idx="1688">
                  <c:v>815913.772</c:v>
                </c:pt>
                <c:pt idx="1689">
                  <c:v>815914.42</c:v>
                </c:pt>
                <c:pt idx="1690">
                  <c:v>815915.06700000004</c:v>
                </c:pt>
                <c:pt idx="1691">
                  <c:v>815915.71499999997</c:v>
                </c:pt>
                <c:pt idx="1692">
                  <c:v>815916.36300000001</c:v>
                </c:pt>
                <c:pt idx="1693">
                  <c:v>815917.01</c:v>
                </c:pt>
                <c:pt idx="1694">
                  <c:v>815917.65800000005</c:v>
                </c:pt>
                <c:pt idx="1695">
                  <c:v>815918.30500000005</c:v>
                </c:pt>
                <c:pt idx="1696">
                  <c:v>815918.95299999998</c:v>
                </c:pt>
                <c:pt idx="1697">
                  <c:v>815919.60100000002</c:v>
                </c:pt>
                <c:pt idx="1698">
                  <c:v>815920.24800000002</c:v>
                </c:pt>
                <c:pt idx="1699">
                  <c:v>815920.89599999995</c:v>
                </c:pt>
                <c:pt idx="1700">
                  <c:v>815921.54399999999</c:v>
                </c:pt>
                <c:pt idx="1701">
                  <c:v>815922.19099999999</c:v>
                </c:pt>
                <c:pt idx="1702">
                  <c:v>815922.83900000004</c:v>
                </c:pt>
                <c:pt idx="1703">
                  <c:v>815923.48600000003</c:v>
                </c:pt>
                <c:pt idx="1704">
                  <c:v>815924.13399999996</c:v>
                </c:pt>
                <c:pt idx="1705">
                  <c:v>815924.78200000001</c:v>
                </c:pt>
                <c:pt idx="1706">
                  <c:v>815925.429</c:v>
                </c:pt>
                <c:pt idx="1707">
                  <c:v>815926.07700000005</c:v>
                </c:pt>
                <c:pt idx="1708">
                  <c:v>815926.72400000005</c:v>
                </c:pt>
                <c:pt idx="1709">
                  <c:v>815927.37199999997</c:v>
                </c:pt>
                <c:pt idx="1710">
                  <c:v>815928.02</c:v>
                </c:pt>
                <c:pt idx="1711">
                  <c:v>815928.66700000002</c:v>
                </c:pt>
                <c:pt idx="1712">
                  <c:v>815929.31499999994</c:v>
                </c:pt>
                <c:pt idx="1713">
                  <c:v>815929.96299999999</c:v>
                </c:pt>
                <c:pt idx="1714">
                  <c:v>815930.61</c:v>
                </c:pt>
                <c:pt idx="1715">
                  <c:v>815931.25800000003</c:v>
                </c:pt>
                <c:pt idx="1716">
                  <c:v>815931.90500000003</c:v>
                </c:pt>
                <c:pt idx="1717">
                  <c:v>815932.55299999996</c:v>
                </c:pt>
                <c:pt idx="1718">
                  <c:v>815933.201</c:v>
                </c:pt>
                <c:pt idx="1719">
                  <c:v>815933.848</c:v>
                </c:pt>
                <c:pt idx="1720">
                  <c:v>815934.49600000004</c:v>
                </c:pt>
                <c:pt idx="1721">
                  <c:v>815935.14300000004</c:v>
                </c:pt>
                <c:pt idx="1722">
                  <c:v>815935.79099999997</c:v>
                </c:pt>
                <c:pt idx="1723">
                  <c:v>815936.43900000001</c:v>
                </c:pt>
                <c:pt idx="1724">
                  <c:v>815937.08600000001</c:v>
                </c:pt>
                <c:pt idx="1725">
                  <c:v>815937.73400000005</c:v>
                </c:pt>
                <c:pt idx="1726">
                  <c:v>815938.38199999998</c:v>
                </c:pt>
                <c:pt idx="1727">
                  <c:v>815939.02899999998</c:v>
                </c:pt>
                <c:pt idx="1728">
                  <c:v>815939.67700000003</c:v>
                </c:pt>
                <c:pt idx="1729">
                  <c:v>815940.32400000002</c:v>
                </c:pt>
                <c:pt idx="1730">
                  <c:v>815940.97199999995</c:v>
                </c:pt>
                <c:pt idx="1731">
                  <c:v>815941.62</c:v>
                </c:pt>
                <c:pt idx="1732">
                  <c:v>815942.26699999999</c:v>
                </c:pt>
                <c:pt idx="1733">
                  <c:v>815942.91500000004</c:v>
                </c:pt>
                <c:pt idx="1734">
                  <c:v>815943.56299999997</c:v>
                </c:pt>
                <c:pt idx="1735">
                  <c:v>815944.21</c:v>
                </c:pt>
                <c:pt idx="1736">
                  <c:v>815944.85800000001</c:v>
                </c:pt>
                <c:pt idx="1737">
                  <c:v>815945.505</c:v>
                </c:pt>
                <c:pt idx="1738">
                  <c:v>815946.15300000005</c:v>
                </c:pt>
                <c:pt idx="1739">
                  <c:v>815946.80099999998</c:v>
                </c:pt>
                <c:pt idx="1740">
                  <c:v>815947.44799999997</c:v>
                </c:pt>
                <c:pt idx="1741">
                  <c:v>815948.09600000002</c:v>
                </c:pt>
                <c:pt idx="1742">
                  <c:v>815948.74300000002</c:v>
                </c:pt>
                <c:pt idx="1743">
                  <c:v>815949.39099999995</c:v>
                </c:pt>
                <c:pt idx="1744">
                  <c:v>815950.03899999999</c:v>
                </c:pt>
                <c:pt idx="1745">
                  <c:v>815950.68599999999</c:v>
                </c:pt>
                <c:pt idx="1746">
                  <c:v>815951.33400000003</c:v>
                </c:pt>
                <c:pt idx="1747">
                  <c:v>815951.98199999996</c:v>
                </c:pt>
                <c:pt idx="1748">
                  <c:v>815952.62899999996</c:v>
                </c:pt>
                <c:pt idx="1749">
                  <c:v>815953.277</c:v>
                </c:pt>
                <c:pt idx="1750">
                  <c:v>815953.924</c:v>
                </c:pt>
                <c:pt idx="1751">
                  <c:v>815954.57200000004</c:v>
                </c:pt>
                <c:pt idx="1752">
                  <c:v>815955.22</c:v>
                </c:pt>
                <c:pt idx="1753">
                  <c:v>815955.86699999997</c:v>
                </c:pt>
                <c:pt idx="1754">
                  <c:v>815956.51500000001</c:v>
                </c:pt>
                <c:pt idx="1755">
                  <c:v>815957.16200000001</c:v>
                </c:pt>
                <c:pt idx="1756">
                  <c:v>815957.81</c:v>
                </c:pt>
                <c:pt idx="1757">
                  <c:v>815958.45799999998</c:v>
                </c:pt>
                <c:pt idx="1758">
                  <c:v>815959.10499999998</c:v>
                </c:pt>
                <c:pt idx="1759">
                  <c:v>815959.75300000003</c:v>
                </c:pt>
                <c:pt idx="1760">
                  <c:v>815960.40099999995</c:v>
                </c:pt>
                <c:pt idx="1761">
                  <c:v>815961.04799999995</c:v>
                </c:pt>
                <c:pt idx="1762">
                  <c:v>815961.696</c:v>
                </c:pt>
                <c:pt idx="1763">
                  <c:v>815962.34299999999</c:v>
                </c:pt>
                <c:pt idx="1764">
                  <c:v>815962.99100000004</c:v>
                </c:pt>
                <c:pt idx="1765">
                  <c:v>815963.63899999997</c:v>
                </c:pt>
                <c:pt idx="1766">
                  <c:v>815964.28599999996</c:v>
                </c:pt>
                <c:pt idx="1767">
                  <c:v>815964.93400000001</c:v>
                </c:pt>
                <c:pt idx="1768">
                  <c:v>815964.93400000001</c:v>
                </c:pt>
                <c:pt idx="1769">
                  <c:v>815965.58100000001</c:v>
                </c:pt>
                <c:pt idx="1770">
                  <c:v>815965.58100000001</c:v>
                </c:pt>
                <c:pt idx="1771">
                  <c:v>815966.22900000005</c:v>
                </c:pt>
                <c:pt idx="1772">
                  <c:v>815966.22900000005</c:v>
                </c:pt>
                <c:pt idx="1773">
                  <c:v>815966.87699999998</c:v>
                </c:pt>
                <c:pt idx="1774">
                  <c:v>815966.87699999998</c:v>
                </c:pt>
                <c:pt idx="1775">
                  <c:v>815967.52399999998</c:v>
                </c:pt>
                <c:pt idx="1776">
                  <c:v>815967.52399999998</c:v>
                </c:pt>
                <c:pt idx="1777">
                  <c:v>815968.17200000002</c:v>
                </c:pt>
                <c:pt idx="1778">
                  <c:v>815968.17200000002</c:v>
                </c:pt>
                <c:pt idx="1779">
                  <c:v>815968.82</c:v>
                </c:pt>
                <c:pt idx="1780">
                  <c:v>815968.82</c:v>
                </c:pt>
                <c:pt idx="1781">
                  <c:v>815969.46699999995</c:v>
                </c:pt>
                <c:pt idx="1782">
                  <c:v>815969.46699999995</c:v>
                </c:pt>
                <c:pt idx="1783">
                  <c:v>815970.11499999999</c:v>
                </c:pt>
                <c:pt idx="1784">
                  <c:v>815970.11499999999</c:v>
                </c:pt>
                <c:pt idx="1785">
                  <c:v>815970.76199999999</c:v>
                </c:pt>
                <c:pt idx="1786">
                  <c:v>815970.76199999999</c:v>
                </c:pt>
                <c:pt idx="1787">
                  <c:v>815971.41</c:v>
                </c:pt>
                <c:pt idx="1788">
                  <c:v>815971.41</c:v>
                </c:pt>
                <c:pt idx="1789">
                  <c:v>815972.05799999996</c:v>
                </c:pt>
                <c:pt idx="1790">
                  <c:v>815972.05799999996</c:v>
                </c:pt>
                <c:pt idx="1791">
                  <c:v>815972.70499999996</c:v>
                </c:pt>
                <c:pt idx="1792">
                  <c:v>815972.70499999996</c:v>
                </c:pt>
                <c:pt idx="1793">
                  <c:v>815973.353</c:v>
                </c:pt>
                <c:pt idx="1794">
                  <c:v>815973.353</c:v>
                </c:pt>
                <c:pt idx="1795">
                  <c:v>815974.00100000005</c:v>
                </c:pt>
                <c:pt idx="1796">
                  <c:v>815974.64800000004</c:v>
                </c:pt>
                <c:pt idx="1797">
                  <c:v>815975.29599999997</c:v>
                </c:pt>
                <c:pt idx="1798">
                  <c:v>815975.94299999997</c:v>
                </c:pt>
                <c:pt idx="1799">
                  <c:v>815976.59100000001</c:v>
                </c:pt>
                <c:pt idx="1800">
                  <c:v>815977.23899999994</c:v>
                </c:pt>
                <c:pt idx="1801">
                  <c:v>815977.88600000006</c:v>
                </c:pt>
                <c:pt idx="1802">
                  <c:v>815978.53399999999</c:v>
                </c:pt>
                <c:pt idx="1803">
                  <c:v>815979.18099999998</c:v>
                </c:pt>
                <c:pt idx="1804">
                  <c:v>815979.82900000003</c:v>
                </c:pt>
                <c:pt idx="1805">
                  <c:v>815980.47699999996</c:v>
                </c:pt>
                <c:pt idx="1806">
                  <c:v>815981.12399999995</c:v>
                </c:pt>
                <c:pt idx="1807">
                  <c:v>815981.772</c:v>
                </c:pt>
                <c:pt idx="1808">
                  <c:v>815982.42</c:v>
                </c:pt>
                <c:pt idx="1809">
                  <c:v>815983.06700000004</c:v>
                </c:pt>
                <c:pt idx="1810">
                  <c:v>815983.71499999997</c:v>
                </c:pt>
                <c:pt idx="1811">
                  <c:v>815984.36199999996</c:v>
                </c:pt>
                <c:pt idx="1812">
                  <c:v>815985.01</c:v>
                </c:pt>
                <c:pt idx="1813">
                  <c:v>815985.65800000005</c:v>
                </c:pt>
                <c:pt idx="1814">
                  <c:v>815986.30500000005</c:v>
                </c:pt>
                <c:pt idx="1815">
                  <c:v>815986.95299999998</c:v>
                </c:pt>
                <c:pt idx="1816">
                  <c:v>815987.6</c:v>
                </c:pt>
                <c:pt idx="1817">
                  <c:v>815988.24800000002</c:v>
                </c:pt>
                <c:pt idx="1818">
                  <c:v>815988.89599999995</c:v>
                </c:pt>
                <c:pt idx="1819">
                  <c:v>815989.54299999995</c:v>
                </c:pt>
                <c:pt idx="1820">
                  <c:v>815990.19099999999</c:v>
                </c:pt>
                <c:pt idx="1821">
                  <c:v>815990.83900000004</c:v>
                </c:pt>
                <c:pt idx="1822">
                  <c:v>815991.48600000003</c:v>
                </c:pt>
                <c:pt idx="1823">
                  <c:v>815992.13399999996</c:v>
                </c:pt>
                <c:pt idx="1824">
                  <c:v>815992.78099999996</c:v>
                </c:pt>
                <c:pt idx="1825">
                  <c:v>815993.429</c:v>
                </c:pt>
                <c:pt idx="1826">
                  <c:v>815994.07700000005</c:v>
                </c:pt>
                <c:pt idx="1827">
                  <c:v>815994.72400000005</c:v>
                </c:pt>
                <c:pt idx="1828">
                  <c:v>815995.37199999997</c:v>
                </c:pt>
                <c:pt idx="1829">
                  <c:v>815996.02</c:v>
                </c:pt>
                <c:pt idx="1830">
                  <c:v>815996.66700000002</c:v>
                </c:pt>
                <c:pt idx="1831">
                  <c:v>815997.31499999994</c:v>
                </c:pt>
                <c:pt idx="1832">
                  <c:v>815997.96200000006</c:v>
                </c:pt>
                <c:pt idx="1833">
                  <c:v>815998.61</c:v>
                </c:pt>
                <c:pt idx="1834">
                  <c:v>815999.25800000003</c:v>
                </c:pt>
                <c:pt idx="1835">
                  <c:v>815999.90500000003</c:v>
                </c:pt>
                <c:pt idx="1836">
                  <c:v>816000.55299999996</c:v>
                </c:pt>
                <c:pt idx="1837">
                  <c:v>816001.2</c:v>
                </c:pt>
                <c:pt idx="1838">
                  <c:v>816001.848</c:v>
                </c:pt>
                <c:pt idx="1839">
                  <c:v>816002.49600000004</c:v>
                </c:pt>
                <c:pt idx="1840">
                  <c:v>816003.14300000004</c:v>
                </c:pt>
                <c:pt idx="1841">
                  <c:v>816003.79099999997</c:v>
                </c:pt>
                <c:pt idx="1842">
                  <c:v>816004.43900000001</c:v>
                </c:pt>
                <c:pt idx="1843">
                  <c:v>816005.08600000001</c:v>
                </c:pt>
                <c:pt idx="1844">
                  <c:v>816005.73400000005</c:v>
                </c:pt>
                <c:pt idx="1845">
                  <c:v>816006.38100000005</c:v>
                </c:pt>
                <c:pt idx="1846">
                  <c:v>816007.02899999998</c:v>
                </c:pt>
                <c:pt idx="1847">
                  <c:v>816007.67700000003</c:v>
                </c:pt>
                <c:pt idx="1848">
                  <c:v>816008.32400000002</c:v>
                </c:pt>
                <c:pt idx="1849">
                  <c:v>816008.97199999995</c:v>
                </c:pt>
                <c:pt idx="1850">
                  <c:v>816009.61899999995</c:v>
                </c:pt>
                <c:pt idx="1851">
                  <c:v>816010.26699999999</c:v>
                </c:pt>
                <c:pt idx="1852">
                  <c:v>816010.91500000004</c:v>
                </c:pt>
                <c:pt idx="1853">
                  <c:v>816011.56200000003</c:v>
                </c:pt>
                <c:pt idx="1854">
                  <c:v>816012.21</c:v>
                </c:pt>
                <c:pt idx="1855">
                  <c:v>816012.85800000001</c:v>
                </c:pt>
                <c:pt idx="1856">
                  <c:v>816013.505</c:v>
                </c:pt>
                <c:pt idx="1857">
                  <c:v>816014.15300000005</c:v>
                </c:pt>
                <c:pt idx="1858">
                  <c:v>816014.8</c:v>
                </c:pt>
                <c:pt idx="1859">
                  <c:v>816015.44799999997</c:v>
                </c:pt>
                <c:pt idx="1860">
                  <c:v>816016.09600000002</c:v>
                </c:pt>
                <c:pt idx="1861">
                  <c:v>816016.74300000002</c:v>
                </c:pt>
                <c:pt idx="1862">
                  <c:v>816017.39099999995</c:v>
                </c:pt>
                <c:pt idx="1863">
                  <c:v>816018.03899999999</c:v>
                </c:pt>
                <c:pt idx="1864">
                  <c:v>816018.68599999999</c:v>
                </c:pt>
                <c:pt idx="1865">
                  <c:v>816019.33400000003</c:v>
                </c:pt>
                <c:pt idx="1866">
                  <c:v>816019.98100000003</c:v>
                </c:pt>
                <c:pt idx="1867">
                  <c:v>816020.62899999996</c:v>
                </c:pt>
                <c:pt idx="1868">
                  <c:v>816021.277</c:v>
                </c:pt>
                <c:pt idx="1869">
                  <c:v>816021.924</c:v>
                </c:pt>
                <c:pt idx="1870">
                  <c:v>816022.57200000004</c:v>
                </c:pt>
                <c:pt idx="1871">
                  <c:v>816023.21900000004</c:v>
                </c:pt>
                <c:pt idx="1872">
                  <c:v>816023.86699999997</c:v>
                </c:pt>
                <c:pt idx="1873">
                  <c:v>816024.51500000001</c:v>
                </c:pt>
                <c:pt idx="1874">
                  <c:v>816025.16200000001</c:v>
                </c:pt>
                <c:pt idx="1875">
                  <c:v>816025.81</c:v>
                </c:pt>
                <c:pt idx="1876">
                  <c:v>816026.45799999998</c:v>
                </c:pt>
                <c:pt idx="1877">
                  <c:v>816027.10499999998</c:v>
                </c:pt>
                <c:pt idx="1878">
                  <c:v>816027.75300000003</c:v>
                </c:pt>
                <c:pt idx="1879">
                  <c:v>816028.4</c:v>
                </c:pt>
                <c:pt idx="1880">
                  <c:v>816029.04799999995</c:v>
                </c:pt>
                <c:pt idx="1881">
                  <c:v>816029.696</c:v>
                </c:pt>
                <c:pt idx="1882">
                  <c:v>816030.34299999999</c:v>
                </c:pt>
                <c:pt idx="1883">
                  <c:v>816030.99100000004</c:v>
                </c:pt>
                <c:pt idx="1884">
                  <c:v>816031.63800000004</c:v>
                </c:pt>
                <c:pt idx="1885">
                  <c:v>816032.28599999996</c:v>
                </c:pt>
                <c:pt idx="1886">
                  <c:v>816032.93400000001</c:v>
                </c:pt>
                <c:pt idx="1887">
                  <c:v>816033.58100000001</c:v>
                </c:pt>
                <c:pt idx="1888">
                  <c:v>816034.22900000005</c:v>
                </c:pt>
                <c:pt idx="1889">
                  <c:v>816034.87699999998</c:v>
                </c:pt>
                <c:pt idx="1890">
                  <c:v>816035.52399999998</c:v>
                </c:pt>
                <c:pt idx="1891">
                  <c:v>816036.17200000002</c:v>
                </c:pt>
                <c:pt idx="1892">
                  <c:v>816036.81900000002</c:v>
                </c:pt>
                <c:pt idx="1893">
                  <c:v>816037.46699999995</c:v>
                </c:pt>
                <c:pt idx="1894">
                  <c:v>816038.11499999999</c:v>
                </c:pt>
                <c:pt idx="1895">
                  <c:v>816038.76199999999</c:v>
                </c:pt>
                <c:pt idx="1896">
                  <c:v>816039.41</c:v>
                </c:pt>
                <c:pt idx="1897">
                  <c:v>816040.05799999996</c:v>
                </c:pt>
                <c:pt idx="1898">
                  <c:v>816040.70499999996</c:v>
                </c:pt>
                <c:pt idx="1899">
                  <c:v>816041.353</c:v>
                </c:pt>
                <c:pt idx="1900">
                  <c:v>816042</c:v>
                </c:pt>
                <c:pt idx="1901">
                  <c:v>816042.64800000004</c:v>
                </c:pt>
                <c:pt idx="1902">
                  <c:v>816043.29599999997</c:v>
                </c:pt>
                <c:pt idx="1903">
                  <c:v>816043.94299999997</c:v>
                </c:pt>
                <c:pt idx="1904">
                  <c:v>816044.59100000001</c:v>
                </c:pt>
                <c:pt idx="1905">
                  <c:v>816045.23800000001</c:v>
                </c:pt>
                <c:pt idx="1906">
                  <c:v>816045.88600000006</c:v>
                </c:pt>
                <c:pt idx="1907">
                  <c:v>816046.53399999999</c:v>
                </c:pt>
                <c:pt idx="1908">
                  <c:v>816047.18099999998</c:v>
                </c:pt>
                <c:pt idx="1909">
                  <c:v>816047.82900000003</c:v>
                </c:pt>
                <c:pt idx="1910">
                  <c:v>816048.47699999996</c:v>
                </c:pt>
                <c:pt idx="1911">
                  <c:v>816049.12399999995</c:v>
                </c:pt>
                <c:pt idx="1912">
                  <c:v>816049.772</c:v>
                </c:pt>
                <c:pt idx="1913">
                  <c:v>816050.41899999999</c:v>
                </c:pt>
                <c:pt idx="1914">
                  <c:v>816051.06700000004</c:v>
                </c:pt>
                <c:pt idx="1915">
                  <c:v>816051.71499999997</c:v>
                </c:pt>
                <c:pt idx="1916">
                  <c:v>816052.36199999996</c:v>
                </c:pt>
                <c:pt idx="1917">
                  <c:v>816053.01</c:v>
                </c:pt>
                <c:pt idx="1918">
                  <c:v>816053.65700000001</c:v>
                </c:pt>
                <c:pt idx="1919">
                  <c:v>816054.30500000005</c:v>
                </c:pt>
                <c:pt idx="1920">
                  <c:v>816054.95299999998</c:v>
                </c:pt>
                <c:pt idx="1921">
                  <c:v>816055.6</c:v>
                </c:pt>
                <c:pt idx="1922">
                  <c:v>816056.24800000002</c:v>
                </c:pt>
                <c:pt idx="1923">
                  <c:v>816056.89599999995</c:v>
                </c:pt>
                <c:pt idx="1924">
                  <c:v>816057.54299999995</c:v>
                </c:pt>
                <c:pt idx="1925">
                  <c:v>816058.19099999999</c:v>
                </c:pt>
                <c:pt idx="1926">
                  <c:v>816058.83799999999</c:v>
                </c:pt>
                <c:pt idx="1927">
                  <c:v>816059.48600000003</c:v>
                </c:pt>
                <c:pt idx="1928">
                  <c:v>816060.13399999996</c:v>
                </c:pt>
                <c:pt idx="1929">
                  <c:v>816060.78099999996</c:v>
                </c:pt>
                <c:pt idx="1930">
                  <c:v>816061.429</c:v>
                </c:pt>
                <c:pt idx="1931">
                  <c:v>816062.076</c:v>
                </c:pt>
                <c:pt idx="1932">
                  <c:v>816062.72400000005</c:v>
                </c:pt>
                <c:pt idx="1933">
                  <c:v>816063.37199999997</c:v>
                </c:pt>
                <c:pt idx="1934">
                  <c:v>816064.01899999997</c:v>
                </c:pt>
                <c:pt idx="1935">
                  <c:v>816064.66700000002</c:v>
                </c:pt>
                <c:pt idx="1936">
                  <c:v>816065.31499999994</c:v>
                </c:pt>
                <c:pt idx="1937">
                  <c:v>816065.96200000006</c:v>
                </c:pt>
                <c:pt idx="1938">
                  <c:v>816066.61</c:v>
                </c:pt>
                <c:pt idx="1939">
                  <c:v>816067.25699999998</c:v>
                </c:pt>
                <c:pt idx="1940">
                  <c:v>816067.90500000003</c:v>
                </c:pt>
                <c:pt idx="1941">
                  <c:v>816068.55299999996</c:v>
                </c:pt>
                <c:pt idx="1942">
                  <c:v>816069.2</c:v>
                </c:pt>
                <c:pt idx="1943">
                  <c:v>816069.848</c:v>
                </c:pt>
                <c:pt idx="1944">
                  <c:v>816070.49600000004</c:v>
                </c:pt>
                <c:pt idx="1945">
                  <c:v>816071.14300000004</c:v>
                </c:pt>
                <c:pt idx="1946">
                  <c:v>816071.79099999997</c:v>
                </c:pt>
                <c:pt idx="1947">
                  <c:v>816072.43799999997</c:v>
                </c:pt>
                <c:pt idx="1948">
                  <c:v>816073.08600000001</c:v>
                </c:pt>
                <c:pt idx="1949">
                  <c:v>816073.73400000005</c:v>
                </c:pt>
                <c:pt idx="1950">
                  <c:v>816074.38100000005</c:v>
                </c:pt>
                <c:pt idx="1951">
                  <c:v>816075.02899999998</c:v>
                </c:pt>
                <c:pt idx="1952">
                  <c:v>816075.67599999998</c:v>
                </c:pt>
                <c:pt idx="1953">
                  <c:v>816076.32400000002</c:v>
                </c:pt>
                <c:pt idx="1954">
                  <c:v>816076.97199999995</c:v>
                </c:pt>
                <c:pt idx="1955">
                  <c:v>816077.61899999995</c:v>
                </c:pt>
                <c:pt idx="1956">
                  <c:v>816078.26699999999</c:v>
                </c:pt>
                <c:pt idx="1957">
                  <c:v>816078.91500000004</c:v>
                </c:pt>
                <c:pt idx="1958">
                  <c:v>816079.56200000003</c:v>
                </c:pt>
                <c:pt idx="1959">
                  <c:v>816080.21</c:v>
                </c:pt>
                <c:pt idx="1960">
                  <c:v>816080.85699999996</c:v>
                </c:pt>
                <c:pt idx="1961">
                  <c:v>816081.505</c:v>
                </c:pt>
                <c:pt idx="1962">
                  <c:v>816082.15300000005</c:v>
                </c:pt>
                <c:pt idx="1963">
                  <c:v>816082.8</c:v>
                </c:pt>
                <c:pt idx="1964">
                  <c:v>816083.44799999997</c:v>
                </c:pt>
                <c:pt idx="1965">
                  <c:v>816084.09499999997</c:v>
                </c:pt>
                <c:pt idx="1966">
                  <c:v>816084.74300000002</c:v>
                </c:pt>
                <c:pt idx="1967">
                  <c:v>816085.39099999995</c:v>
                </c:pt>
                <c:pt idx="1968">
                  <c:v>816086.03799999994</c:v>
                </c:pt>
                <c:pt idx="1969">
                  <c:v>816086.68599999999</c:v>
                </c:pt>
                <c:pt idx="1970">
                  <c:v>816087.33400000003</c:v>
                </c:pt>
                <c:pt idx="1971">
                  <c:v>816087.98100000003</c:v>
                </c:pt>
                <c:pt idx="1972">
                  <c:v>816088.62899999996</c:v>
                </c:pt>
                <c:pt idx="1973">
                  <c:v>816089.27599999995</c:v>
                </c:pt>
                <c:pt idx="1974">
                  <c:v>816089.924</c:v>
                </c:pt>
                <c:pt idx="1975">
                  <c:v>816090.57200000004</c:v>
                </c:pt>
                <c:pt idx="1976">
                  <c:v>816091.21900000004</c:v>
                </c:pt>
                <c:pt idx="1977">
                  <c:v>816091.86699999997</c:v>
                </c:pt>
                <c:pt idx="1978">
                  <c:v>816092.51500000001</c:v>
                </c:pt>
                <c:pt idx="1979">
                  <c:v>816093.16200000001</c:v>
                </c:pt>
                <c:pt idx="1980">
                  <c:v>816093.81</c:v>
                </c:pt>
                <c:pt idx="1981">
                  <c:v>816094.45700000005</c:v>
                </c:pt>
                <c:pt idx="1982">
                  <c:v>816095.10499999998</c:v>
                </c:pt>
                <c:pt idx="1983">
                  <c:v>816095.75300000003</c:v>
                </c:pt>
                <c:pt idx="1984">
                  <c:v>816096.4</c:v>
                </c:pt>
                <c:pt idx="1985">
                  <c:v>816097.04799999995</c:v>
                </c:pt>
                <c:pt idx="1986">
                  <c:v>816097.69499999995</c:v>
                </c:pt>
                <c:pt idx="1987">
                  <c:v>816098.34299999999</c:v>
                </c:pt>
                <c:pt idx="1988">
                  <c:v>816098.99100000004</c:v>
                </c:pt>
                <c:pt idx="1989">
                  <c:v>816099.63800000004</c:v>
                </c:pt>
                <c:pt idx="1990">
                  <c:v>816100.28599999996</c:v>
                </c:pt>
                <c:pt idx="1991">
                  <c:v>816100.93400000001</c:v>
                </c:pt>
                <c:pt idx="1992">
                  <c:v>816101.58100000001</c:v>
                </c:pt>
                <c:pt idx="1993">
                  <c:v>816101.58100000001</c:v>
                </c:pt>
                <c:pt idx="1994">
                  <c:v>816102.22900000005</c:v>
                </c:pt>
                <c:pt idx="1995">
                  <c:v>816102.22900000005</c:v>
                </c:pt>
                <c:pt idx="1996">
                  <c:v>816102.87600000005</c:v>
                </c:pt>
                <c:pt idx="1997">
                  <c:v>816102.87600000005</c:v>
                </c:pt>
                <c:pt idx="1998">
                  <c:v>816103.52399999998</c:v>
                </c:pt>
                <c:pt idx="1999">
                  <c:v>816103.52399999998</c:v>
                </c:pt>
                <c:pt idx="2000">
                  <c:v>816104.17200000002</c:v>
                </c:pt>
                <c:pt idx="2001">
                  <c:v>816104.17200000002</c:v>
                </c:pt>
                <c:pt idx="2002">
                  <c:v>816104.81900000002</c:v>
                </c:pt>
                <c:pt idx="2003">
                  <c:v>816104.81900000002</c:v>
                </c:pt>
                <c:pt idx="2004">
                  <c:v>816105.46699999995</c:v>
                </c:pt>
                <c:pt idx="2005">
                  <c:v>816105.46699999995</c:v>
                </c:pt>
                <c:pt idx="2006">
                  <c:v>816106.11399999994</c:v>
                </c:pt>
                <c:pt idx="2007">
                  <c:v>816106.11399999994</c:v>
                </c:pt>
                <c:pt idx="2008">
                  <c:v>816106.76199999999</c:v>
                </c:pt>
                <c:pt idx="2009">
                  <c:v>816106.76199999999</c:v>
                </c:pt>
                <c:pt idx="2010">
                  <c:v>816107.41</c:v>
                </c:pt>
                <c:pt idx="2011">
                  <c:v>816107.41</c:v>
                </c:pt>
                <c:pt idx="2012">
                  <c:v>816108.05700000003</c:v>
                </c:pt>
                <c:pt idx="2013">
                  <c:v>816108.05700000003</c:v>
                </c:pt>
                <c:pt idx="2014">
                  <c:v>816108.70499999996</c:v>
                </c:pt>
                <c:pt idx="2015">
                  <c:v>816108.70499999996</c:v>
                </c:pt>
                <c:pt idx="2016">
                  <c:v>816109.353</c:v>
                </c:pt>
                <c:pt idx="2017">
                  <c:v>816109.353</c:v>
                </c:pt>
                <c:pt idx="2018">
                  <c:v>816110</c:v>
                </c:pt>
                <c:pt idx="2019">
                  <c:v>816110</c:v>
                </c:pt>
                <c:pt idx="2020">
                  <c:v>816110.64800000004</c:v>
                </c:pt>
                <c:pt idx="2021">
                  <c:v>816110.64800000004</c:v>
                </c:pt>
                <c:pt idx="2022">
                  <c:v>816111.29500000004</c:v>
                </c:pt>
                <c:pt idx="2023">
                  <c:v>816111.29500000004</c:v>
                </c:pt>
                <c:pt idx="2024">
                  <c:v>816111.94299999997</c:v>
                </c:pt>
                <c:pt idx="2025">
                  <c:v>816111.94299999997</c:v>
                </c:pt>
                <c:pt idx="2026">
                  <c:v>816112.59100000001</c:v>
                </c:pt>
                <c:pt idx="2027">
                  <c:v>816112.59100000001</c:v>
                </c:pt>
                <c:pt idx="2028">
                  <c:v>816113.23800000001</c:v>
                </c:pt>
                <c:pt idx="2029">
                  <c:v>816113.23800000001</c:v>
                </c:pt>
                <c:pt idx="2030">
                  <c:v>816113.88600000006</c:v>
                </c:pt>
                <c:pt idx="2031">
                  <c:v>816113.88600000006</c:v>
                </c:pt>
                <c:pt idx="2032">
                  <c:v>816114.53399999999</c:v>
                </c:pt>
                <c:pt idx="2033">
                  <c:v>816114.53399999999</c:v>
                </c:pt>
                <c:pt idx="2034">
                  <c:v>816115.18099999998</c:v>
                </c:pt>
                <c:pt idx="2035">
                  <c:v>816115.18099999998</c:v>
                </c:pt>
                <c:pt idx="2036">
                  <c:v>816115.82900000003</c:v>
                </c:pt>
                <c:pt idx="2037">
                  <c:v>816115.82900000003</c:v>
                </c:pt>
                <c:pt idx="2038">
                  <c:v>816116.47600000002</c:v>
                </c:pt>
                <c:pt idx="2039">
                  <c:v>816116.47600000002</c:v>
                </c:pt>
                <c:pt idx="2040">
                  <c:v>816117.12399999995</c:v>
                </c:pt>
                <c:pt idx="2041">
                  <c:v>816117.12399999995</c:v>
                </c:pt>
                <c:pt idx="2042">
                  <c:v>816117.772</c:v>
                </c:pt>
                <c:pt idx="2043">
                  <c:v>816117.772</c:v>
                </c:pt>
                <c:pt idx="2044">
                  <c:v>816118.41899999999</c:v>
                </c:pt>
                <c:pt idx="2045">
                  <c:v>816118.41899999999</c:v>
                </c:pt>
                <c:pt idx="2046">
                  <c:v>816119.06700000004</c:v>
                </c:pt>
                <c:pt idx="2047">
                  <c:v>816119.06700000004</c:v>
                </c:pt>
                <c:pt idx="2048">
                  <c:v>816119.71400000004</c:v>
                </c:pt>
                <c:pt idx="2049">
                  <c:v>816119.71400000004</c:v>
                </c:pt>
                <c:pt idx="2050">
                  <c:v>816120.36199999996</c:v>
                </c:pt>
                <c:pt idx="2051">
                  <c:v>816120.36199999996</c:v>
                </c:pt>
                <c:pt idx="2052">
                  <c:v>816121.01</c:v>
                </c:pt>
                <c:pt idx="2053">
                  <c:v>816121.01</c:v>
                </c:pt>
                <c:pt idx="2054">
                  <c:v>816121.65700000001</c:v>
                </c:pt>
                <c:pt idx="2055">
                  <c:v>816121.65700000001</c:v>
                </c:pt>
                <c:pt idx="2056">
                  <c:v>816122.30500000005</c:v>
                </c:pt>
                <c:pt idx="2057">
                  <c:v>816122.30500000005</c:v>
                </c:pt>
                <c:pt idx="2058">
                  <c:v>816122.95299999998</c:v>
                </c:pt>
                <c:pt idx="2059">
                  <c:v>816122.95299999998</c:v>
                </c:pt>
                <c:pt idx="2060">
                  <c:v>816123.6</c:v>
                </c:pt>
                <c:pt idx="2061">
                  <c:v>816123.6</c:v>
                </c:pt>
                <c:pt idx="2062">
                  <c:v>816124.24800000002</c:v>
                </c:pt>
                <c:pt idx="2063">
                  <c:v>816124.24800000002</c:v>
                </c:pt>
                <c:pt idx="2064">
                  <c:v>816124.89500000002</c:v>
                </c:pt>
                <c:pt idx="2065">
                  <c:v>816124.89500000002</c:v>
                </c:pt>
                <c:pt idx="2066">
                  <c:v>816125.54299999995</c:v>
                </c:pt>
                <c:pt idx="2067">
                  <c:v>816125.54299999995</c:v>
                </c:pt>
                <c:pt idx="2068">
                  <c:v>816126.19099999999</c:v>
                </c:pt>
                <c:pt idx="2069">
                  <c:v>816126.19099999999</c:v>
                </c:pt>
                <c:pt idx="2070">
                  <c:v>816126.83799999999</c:v>
                </c:pt>
                <c:pt idx="2071">
                  <c:v>816126.83799999999</c:v>
                </c:pt>
                <c:pt idx="2072">
                  <c:v>816127.48600000003</c:v>
                </c:pt>
                <c:pt idx="2073">
                  <c:v>816127.48600000003</c:v>
                </c:pt>
                <c:pt idx="2074">
                  <c:v>816128.13300000003</c:v>
                </c:pt>
                <c:pt idx="2075">
                  <c:v>816128.13300000003</c:v>
                </c:pt>
                <c:pt idx="2076">
                  <c:v>816128.78099999996</c:v>
                </c:pt>
                <c:pt idx="2077">
                  <c:v>816128.78099999996</c:v>
                </c:pt>
                <c:pt idx="2078">
                  <c:v>816129.429</c:v>
                </c:pt>
                <c:pt idx="2079">
                  <c:v>816129.429</c:v>
                </c:pt>
                <c:pt idx="2080">
                  <c:v>816130.076</c:v>
                </c:pt>
                <c:pt idx="2081">
                  <c:v>816130.076</c:v>
                </c:pt>
                <c:pt idx="2082">
                  <c:v>816130.72400000005</c:v>
                </c:pt>
                <c:pt idx="2083">
                  <c:v>816130.72400000005</c:v>
                </c:pt>
                <c:pt idx="2084">
                  <c:v>816131.37199999997</c:v>
                </c:pt>
                <c:pt idx="2085">
                  <c:v>816131.37199999997</c:v>
                </c:pt>
                <c:pt idx="2086">
                  <c:v>816132.01899999997</c:v>
                </c:pt>
                <c:pt idx="2087">
                  <c:v>816132.01899999997</c:v>
                </c:pt>
                <c:pt idx="2088">
                  <c:v>816132.66700000002</c:v>
                </c:pt>
                <c:pt idx="2089">
                  <c:v>816132.66700000002</c:v>
                </c:pt>
                <c:pt idx="2090">
                  <c:v>816133.31400000001</c:v>
                </c:pt>
                <c:pt idx="2091">
                  <c:v>816133.31400000001</c:v>
                </c:pt>
                <c:pt idx="2092">
                  <c:v>816133.96200000006</c:v>
                </c:pt>
                <c:pt idx="2093">
                  <c:v>816133.96200000006</c:v>
                </c:pt>
                <c:pt idx="2094">
                  <c:v>816134.61</c:v>
                </c:pt>
                <c:pt idx="2095">
                  <c:v>816135.25699999998</c:v>
                </c:pt>
                <c:pt idx="2096">
                  <c:v>816135.90500000003</c:v>
                </c:pt>
                <c:pt idx="2097">
                  <c:v>816136.55299999996</c:v>
                </c:pt>
                <c:pt idx="2098">
                  <c:v>816137.2</c:v>
                </c:pt>
                <c:pt idx="2099">
                  <c:v>816137.848</c:v>
                </c:pt>
                <c:pt idx="2100">
                  <c:v>816138.495</c:v>
                </c:pt>
                <c:pt idx="2101">
                  <c:v>816139.14300000004</c:v>
                </c:pt>
                <c:pt idx="2102">
                  <c:v>816139.79099999997</c:v>
                </c:pt>
                <c:pt idx="2103">
                  <c:v>816140.43799999997</c:v>
                </c:pt>
                <c:pt idx="2104">
                  <c:v>816141.08600000001</c:v>
                </c:pt>
                <c:pt idx="2105">
                  <c:v>816141.73300000001</c:v>
                </c:pt>
                <c:pt idx="2106">
                  <c:v>816142.38100000005</c:v>
                </c:pt>
                <c:pt idx="2107">
                  <c:v>816143.02899999998</c:v>
                </c:pt>
                <c:pt idx="2108">
                  <c:v>816143.67599999998</c:v>
                </c:pt>
                <c:pt idx="2109">
                  <c:v>816144.32400000002</c:v>
                </c:pt>
                <c:pt idx="2110">
                  <c:v>816144.97199999995</c:v>
                </c:pt>
                <c:pt idx="2111">
                  <c:v>816145.61899999995</c:v>
                </c:pt>
                <c:pt idx="2112">
                  <c:v>816146.26699999999</c:v>
                </c:pt>
                <c:pt idx="2113">
                  <c:v>816146.91399999999</c:v>
                </c:pt>
                <c:pt idx="2114">
                  <c:v>816147.56200000003</c:v>
                </c:pt>
                <c:pt idx="2115">
                  <c:v>816148.21</c:v>
                </c:pt>
                <c:pt idx="2116">
                  <c:v>816148.85699999996</c:v>
                </c:pt>
                <c:pt idx="2117">
                  <c:v>816149.505</c:v>
                </c:pt>
                <c:pt idx="2118">
                  <c:v>816150.152</c:v>
                </c:pt>
                <c:pt idx="2119">
                  <c:v>816150.8</c:v>
                </c:pt>
                <c:pt idx="2120">
                  <c:v>816151.44799999997</c:v>
                </c:pt>
                <c:pt idx="2121">
                  <c:v>816152.09499999997</c:v>
                </c:pt>
                <c:pt idx="2122">
                  <c:v>816152.74300000002</c:v>
                </c:pt>
                <c:pt idx="2123">
                  <c:v>816153.39099999995</c:v>
                </c:pt>
                <c:pt idx="2124">
                  <c:v>816154.03799999994</c:v>
                </c:pt>
                <c:pt idx="2125">
                  <c:v>816154.68599999999</c:v>
                </c:pt>
                <c:pt idx="2126">
                  <c:v>816155.33299999998</c:v>
                </c:pt>
                <c:pt idx="2127">
                  <c:v>816155.98100000003</c:v>
                </c:pt>
                <c:pt idx="2128">
                  <c:v>816156.62899999996</c:v>
                </c:pt>
                <c:pt idx="2129">
                  <c:v>816157.27599999995</c:v>
                </c:pt>
                <c:pt idx="2130">
                  <c:v>816157.924</c:v>
                </c:pt>
                <c:pt idx="2131">
                  <c:v>816158.571</c:v>
                </c:pt>
                <c:pt idx="2132">
                  <c:v>816159.21900000004</c:v>
                </c:pt>
                <c:pt idx="2133">
                  <c:v>816159.86699999997</c:v>
                </c:pt>
                <c:pt idx="2134">
                  <c:v>816160.51399999997</c:v>
                </c:pt>
                <c:pt idx="2135">
                  <c:v>816161.16200000001</c:v>
                </c:pt>
                <c:pt idx="2136">
                  <c:v>816161.81</c:v>
                </c:pt>
                <c:pt idx="2137">
                  <c:v>816162.45700000005</c:v>
                </c:pt>
                <c:pt idx="2138">
                  <c:v>816163.10499999998</c:v>
                </c:pt>
                <c:pt idx="2139">
                  <c:v>816163.75199999998</c:v>
                </c:pt>
                <c:pt idx="2140">
                  <c:v>816164.4</c:v>
                </c:pt>
                <c:pt idx="2141">
                  <c:v>816165.04799999995</c:v>
                </c:pt>
                <c:pt idx="2142">
                  <c:v>816165.69499999995</c:v>
                </c:pt>
                <c:pt idx="2143">
                  <c:v>816166.34299999999</c:v>
                </c:pt>
                <c:pt idx="2144">
                  <c:v>816166.99100000004</c:v>
                </c:pt>
                <c:pt idx="2145">
                  <c:v>816167.63800000004</c:v>
                </c:pt>
                <c:pt idx="2146">
                  <c:v>816168.28599999996</c:v>
                </c:pt>
                <c:pt idx="2147">
                  <c:v>816168.93299999996</c:v>
                </c:pt>
                <c:pt idx="2148">
                  <c:v>816169.58100000001</c:v>
                </c:pt>
                <c:pt idx="2149">
                  <c:v>816170.22900000005</c:v>
                </c:pt>
                <c:pt idx="2150">
                  <c:v>816170.87600000005</c:v>
                </c:pt>
                <c:pt idx="2151">
                  <c:v>816171.52399999998</c:v>
                </c:pt>
                <c:pt idx="2152">
                  <c:v>816172.17099999997</c:v>
                </c:pt>
                <c:pt idx="2153">
                  <c:v>816172.81900000002</c:v>
                </c:pt>
                <c:pt idx="2154">
                  <c:v>816173.46699999995</c:v>
                </c:pt>
                <c:pt idx="2155">
                  <c:v>816174.11399999994</c:v>
                </c:pt>
                <c:pt idx="2156">
                  <c:v>816174.76199999999</c:v>
                </c:pt>
                <c:pt idx="2157">
                  <c:v>816175.41</c:v>
                </c:pt>
                <c:pt idx="2158">
                  <c:v>816176.05700000003</c:v>
                </c:pt>
                <c:pt idx="2159">
                  <c:v>816176.70499999996</c:v>
                </c:pt>
                <c:pt idx="2160">
                  <c:v>816177.35199999996</c:v>
                </c:pt>
                <c:pt idx="2161">
                  <c:v>816178</c:v>
                </c:pt>
                <c:pt idx="2162">
                  <c:v>816178.64800000004</c:v>
                </c:pt>
                <c:pt idx="2163">
                  <c:v>816179.29500000004</c:v>
                </c:pt>
                <c:pt idx="2164">
                  <c:v>816179.94299999997</c:v>
                </c:pt>
                <c:pt idx="2165">
                  <c:v>816180.59</c:v>
                </c:pt>
                <c:pt idx="2166">
                  <c:v>816181.23800000001</c:v>
                </c:pt>
                <c:pt idx="2167">
                  <c:v>816181.88600000006</c:v>
                </c:pt>
                <c:pt idx="2168">
                  <c:v>816182.53300000005</c:v>
                </c:pt>
                <c:pt idx="2169">
                  <c:v>816183.18099999998</c:v>
                </c:pt>
                <c:pt idx="2170">
                  <c:v>816183.82900000003</c:v>
                </c:pt>
                <c:pt idx="2171">
                  <c:v>816184.47600000002</c:v>
                </c:pt>
                <c:pt idx="2172">
                  <c:v>816185.12399999995</c:v>
                </c:pt>
                <c:pt idx="2173">
                  <c:v>816185.77099999995</c:v>
                </c:pt>
                <c:pt idx="2174">
                  <c:v>816186.41899999999</c:v>
                </c:pt>
                <c:pt idx="2175">
                  <c:v>816187.06700000004</c:v>
                </c:pt>
                <c:pt idx="2176">
                  <c:v>816187.71400000004</c:v>
                </c:pt>
                <c:pt idx="2177">
                  <c:v>816188.36199999996</c:v>
                </c:pt>
                <c:pt idx="2178">
                  <c:v>816189.01</c:v>
                </c:pt>
                <c:pt idx="2179">
                  <c:v>816189.65700000001</c:v>
                </c:pt>
                <c:pt idx="2180">
                  <c:v>816190.30500000005</c:v>
                </c:pt>
                <c:pt idx="2181">
                  <c:v>816190.95200000005</c:v>
                </c:pt>
                <c:pt idx="2182">
                  <c:v>816191.6</c:v>
                </c:pt>
                <c:pt idx="2183">
                  <c:v>816192.24800000002</c:v>
                </c:pt>
                <c:pt idx="2184">
                  <c:v>816192.89500000002</c:v>
                </c:pt>
                <c:pt idx="2185">
                  <c:v>816193.54299999995</c:v>
                </c:pt>
                <c:pt idx="2186">
                  <c:v>816194.19</c:v>
                </c:pt>
                <c:pt idx="2187">
                  <c:v>816194.83799999999</c:v>
                </c:pt>
                <c:pt idx="2188">
                  <c:v>816195.48600000003</c:v>
                </c:pt>
                <c:pt idx="2189">
                  <c:v>816196.13300000003</c:v>
                </c:pt>
                <c:pt idx="2190">
                  <c:v>816196.78099999996</c:v>
                </c:pt>
                <c:pt idx="2191">
                  <c:v>816197.429</c:v>
                </c:pt>
                <c:pt idx="2192">
                  <c:v>816198.076</c:v>
                </c:pt>
                <c:pt idx="2193">
                  <c:v>816198.72400000005</c:v>
                </c:pt>
                <c:pt idx="2194">
                  <c:v>816199.37100000004</c:v>
                </c:pt>
                <c:pt idx="2195">
                  <c:v>816200.01899999997</c:v>
                </c:pt>
                <c:pt idx="2196">
                  <c:v>816200.66700000002</c:v>
                </c:pt>
                <c:pt idx="2197">
                  <c:v>816201.31400000001</c:v>
                </c:pt>
                <c:pt idx="2198">
                  <c:v>816201.96200000006</c:v>
                </c:pt>
                <c:pt idx="2199">
                  <c:v>816202.60900000005</c:v>
                </c:pt>
                <c:pt idx="2200">
                  <c:v>816203.25699999998</c:v>
                </c:pt>
                <c:pt idx="2201">
                  <c:v>816203.90500000003</c:v>
                </c:pt>
                <c:pt idx="2202">
                  <c:v>816204.55200000003</c:v>
                </c:pt>
                <c:pt idx="2203">
                  <c:v>816205.2</c:v>
                </c:pt>
                <c:pt idx="2204">
                  <c:v>816205.848</c:v>
                </c:pt>
                <c:pt idx="2205">
                  <c:v>816206.495</c:v>
                </c:pt>
                <c:pt idx="2206">
                  <c:v>816207.14300000004</c:v>
                </c:pt>
                <c:pt idx="2207">
                  <c:v>816207.79</c:v>
                </c:pt>
                <c:pt idx="2208">
                  <c:v>816208.43799999997</c:v>
                </c:pt>
                <c:pt idx="2209">
                  <c:v>816209.08600000001</c:v>
                </c:pt>
                <c:pt idx="2210">
                  <c:v>816209.73300000001</c:v>
                </c:pt>
                <c:pt idx="2211">
                  <c:v>816210.38100000005</c:v>
                </c:pt>
                <c:pt idx="2212">
                  <c:v>816211.02899999998</c:v>
                </c:pt>
                <c:pt idx="2213">
                  <c:v>816211.67599999998</c:v>
                </c:pt>
                <c:pt idx="2214">
                  <c:v>816212.32400000002</c:v>
                </c:pt>
                <c:pt idx="2215">
                  <c:v>816212.97100000002</c:v>
                </c:pt>
                <c:pt idx="2216">
                  <c:v>816213.61899999995</c:v>
                </c:pt>
                <c:pt idx="2217">
                  <c:v>816214.26699999999</c:v>
                </c:pt>
                <c:pt idx="2218">
                  <c:v>816214.91399999999</c:v>
                </c:pt>
                <c:pt idx="2219">
                  <c:v>816215.56200000003</c:v>
                </c:pt>
                <c:pt idx="2220">
                  <c:v>816216.20900000003</c:v>
                </c:pt>
                <c:pt idx="2221">
                  <c:v>816216.85699999996</c:v>
                </c:pt>
                <c:pt idx="2222">
                  <c:v>816217.505</c:v>
                </c:pt>
                <c:pt idx="2223">
                  <c:v>816218.152</c:v>
                </c:pt>
                <c:pt idx="2224">
                  <c:v>816218.8</c:v>
                </c:pt>
                <c:pt idx="2225">
                  <c:v>816219.44799999997</c:v>
                </c:pt>
                <c:pt idx="2226">
                  <c:v>816220.09499999997</c:v>
                </c:pt>
                <c:pt idx="2227">
                  <c:v>816220.74300000002</c:v>
                </c:pt>
                <c:pt idx="2228">
                  <c:v>816221.39</c:v>
                </c:pt>
                <c:pt idx="2229">
                  <c:v>816222.03799999994</c:v>
                </c:pt>
                <c:pt idx="2230">
                  <c:v>816222.68599999999</c:v>
                </c:pt>
                <c:pt idx="2231">
                  <c:v>816223.33299999998</c:v>
                </c:pt>
                <c:pt idx="2232">
                  <c:v>816223.98100000003</c:v>
                </c:pt>
                <c:pt idx="2233">
                  <c:v>816224.62800000003</c:v>
                </c:pt>
                <c:pt idx="2234">
                  <c:v>816225.27599999995</c:v>
                </c:pt>
                <c:pt idx="2235">
                  <c:v>816225.924</c:v>
                </c:pt>
                <c:pt idx="2236">
                  <c:v>816226.571</c:v>
                </c:pt>
                <c:pt idx="2237">
                  <c:v>816227.21900000004</c:v>
                </c:pt>
                <c:pt idx="2238">
                  <c:v>816227.86699999997</c:v>
                </c:pt>
                <c:pt idx="2239">
                  <c:v>816228.51399999997</c:v>
                </c:pt>
                <c:pt idx="2240">
                  <c:v>816229.16200000001</c:v>
                </c:pt>
                <c:pt idx="2241">
                  <c:v>816229.80900000001</c:v>
                </c:pt>
                <c:pt idx="2242">
                  <c:v>816230.45700000005</c:v>
                </c:pt>
                <c:pt idx="2243">
                  <c:v>816231.10499999998</c:v>
                </c:pt>
                <c:pt idx="2244">
                  <c:v>816231.75199999998</c:v>
                </c:pt>
                <c:pt idx="2245">
                  <c:v>816232.4</c:v>
                </c:pt>
                <c:pt idx="2246">
                  <c:v>816233.04799999995</c:v>
                </c:pt>
                <c:pt idx="2247">
                  <c:v>816233.69499999995</c:v>
                </c:pt>
                <c:pt idx="2248">
                  <c:v>816234.34299999999</c:v>
                </c:pt>
                <c:pt idx="2249">
                  <c:v>816234.99</c:v>
                </c:pt>
                <c:pt idx="2250">
                  <c:v>816235.63800000004</c:v>
                </c:pt>
                <c:pt idx="2251">
                  <c:v>816236.28599999996</c:v>
                </c:pt>
                <c:pt idx="2252">
                  <c:v>816236.93299999996</c:v>
                </c:pt>
                <c:pt idx="2253">
                  <c:v>816237.58100000001</c:v>
                </c:pt>
                <c:pt idx="2254">
                  <c:v>816238.228</c:v>
                </c:pt>
                <c:pt idx="2255">
                  <c:v>816238.87600000005</c:v>
                </c:pt>
                <c:pt idx="2256">
                  <c:v>816239.52399999998</c:v>
                </c:pt>
                <c:pt idx="2257">
                  <c:v>816240.17099999997</c:v>
                </c:pt>
                <c:pt idx="2258">
                  <c:v>816240.81900000002</c:v>
                </c:pt>
                <c:pt idx="2259">
                  <c:v>816241.46699999995</c:v>
                </c:pt>
                <c:pt idx="2260">
                  <c:v>816242.11399999994</c:v>
                </c:pt>
                <c:pt idx="2261">
                  <c:v>816242.76199999999</c:v>
                </c:pt>
                <c:pt idx="2262">
                  <c:v>816243.40899999999</c:v>
                </c:pt>
                <c:pt idx="2263">
                  <c:v>816244.05700000003</c:v>
                </c:pt>
                <c:pt idx="2264">
                  <c:v>816244.70499999996</c:v>
                </c:pt>
                <c:pt idx="2265">
                  <c:v>816245.35199999996</c:v>
                </c:pt>
                <c:pt idx="2266">
                  <c:v>816246</c:v>
                </c:pt>
                <c:pt idx="2267">
                  <c:v>816246.647</c:v>
                </c:pt>
                <c:pt idx="2268">
                  <c:v>816247.29500000004</c:v>
                </c:pt>
                <c:pt idx="2269">
                  <c:v>816247.94299999997</c:v>
                </c:pt>
                <c:pt idx="2270">
                  <c:v>816248.59</c:v>
                </c:pt>
                <c:pt idx="2271">
                  <c:v>816249.23800000001</c:v>
                </c:pt>
                <c:pt idx="2272">
                  <c:v>816249.88600000006</c:v>
                </c:pt>
                <c:pt idx="2273">
                  <c:v>816250.53300000005</c:v>
                </c:pt>
                <c:pt idx="2274">
                  <c:v>816251.18099999998</c:v>
                </c:pt>
                <c:pt idx="2275">
                  <c:v>816251.82799999998</c:v>
                </c:pt>
                <c:pt idx="2276">
                  <c:v>816252.47600000002</c:v>
                </c:pt>
                <c:pt idx="2277">
                  <c:v>816253.12399999995</c:v>
                </c:pt>
                <c:pt idx="2278">
                  <c:v>816253.77099999995</c:v>
                </c:pt>
                <c:pt idx="2279">
                  <c:v>816254.41899999999</c:v>
                </c:pt>
                <c:pt idx="2280">
                  <c:v>816255.06599999999</c:v>
                </c:pt>
                <c:pt idx="2281">
                  <c:v>816255.71400000004</c:v>
                </c:pt>
                <c:pt idx="2282">
                  <c:v>816256.36199999996</c:v>
                </c:pt>
                <c:pt idx="2283">
                  <c:v>816257.00899999996</c:v>
                </c:pt>
                <c:pt idx="2284">
                  <c:v>816257.65700000001</c:v>
                </c:pt>
                <c:pt idx="2285">
                  <c:v>816258.30500000005</c:v>
                </c:pt>
                <c:pt idx="2286">
                  <c:v>816258.95200000005</c:v>
                </c:pt>
                <c:pt idx="2287">
                  <c:v>816259.6</c:v>
                </c:pt>
                <c:pt idx="2288">
                  <c:v>816260.24699999997</c:v>
                </c:pt>
                <c:pt idx="2289">
                  <c:v>816260.89500000002</c:v>
                </c:pt>
                <c:pt idx="2290">
                  <c:v>816261.54299999995</c:v>
                </c:pt>
                <c:pt idx="2291">
                  <c:v>816262.19</c:v>
                </c:pt>
                <c:pt idx="2292">
                  <c:v>816262.83799999999</c:v>
                </c:pt>
                <c:pt idx="2293">
                  <c:v>816263.48600000003</c:v>
                </c:pt>
                <c:pt idx="2294">
                  <c:v>816264.13300000003</c:v>
                </c:pt>
                <c:pt idx="2295">
                  <c:v>816264.78099999996</c:v>
                </c:pt>
                <c:pt idx="2296">
                  <c:v>816265.42799999996</c:v>
                </c:pt>
                <c:pt idx="2297">
                  <c:v>816266.076</c:v>
                </c:pt>
                <c:pt idx="2298">
                  <c:v>816266.72400000005</c:v>
                </c:pt>
                <c:pt idx="2299">
                  <c:v>816267.37100000004</c:v>
                </c:pt>
                <c:pt idx="2300">
                  <c:v>816268.01899999997</c:v>
                </c:pt>
                <c:pt idx="2301">
                  <c:v>816268.66599999997</c:v>
                </c:pt>
                <c:pt idx="2302">
                  <c:v>816269.31400000001</c:v>
                </c:pt>
                <c:pt idx="2303">
                  <c:v>816269.96200000006</c:v>
                </c:pt>
                <c:pt idx="2304">
                  <c:v>816270.60900000005</c:v>
                </c:pt>
                <c:pt idx="2305">
                  <c:v>816271.25699999998</c:v>
                </c:pt>
                <c:pt idx="2306">
                  <c:v>816271.90500000003</c:v>
                </c:pt>
                <c:pt idx="2307">
                  <c:v>816272.55200000003</c:v>
                </c:pt>
                <c:pt idx="2308">
                  <c:v>816273.2</c:v>
                </c:pt>
                <c:pt idx="2309">
                  <c:v>816273.84699999995</c:v>
                </c:pt>
                <c:pt idx="2310">
                  <c:v>816274.495</c:v>
                </c:pt>
                <c:pt idx="2311">
                  <c:v>816275.14300000004</c:v>
                </c:pt>
                <c:pt idx="2312">
                  <c:v>816275.79</c:v>
                </c:pt>
                <c:pt idx="2313">
                  <c:v>816276.43799999997</c:v>
                </c:pt>
                <c:pt idx="2314">
                  <c:v>816277.08499999996</c:v>
                </c:pt>
                <c:pt idx="2315">
                  <c:v>816277.73300000001</c:v>
                </c:pt>
                <c:pt idx="2316">
                  <c:v>816278.38100000005</c:v>
                </c:pt>
                <c:pt idx="2317">
                  <c:v>816279.02800000005</c:v>
                </c:pt>
                <c:pt idx="2318">
                  <c:v>816279.67599999998</c:v>
                </c:pt>
                <c:pt idx="2319">
                  <c:v>816280.32400000002</c:v>
                </c:pt>
                <c:pt idx="2320">
                  <c:v>816280.97100000002</c:v>
                </c:pt>
                <c:pt idx="2321">
                  <c:v>816281.61899999995</c:v>
                </c:pt>
                <c:pt idx="2322">
                  <c:v>816282.26599999995</c:v>
                </c:pt>
                <c:pt idx="2323">
                  <c:v>816282.91399999999</c:v>
                </c:pt>
                <c:pt idx="2324">
                  <c:v>816283.56200000003</c:v>
                </c:pt>
                <c:pt idx="2325">
                  <c:v>816284.20900000003</c:v>
                </c:pt>
                <c:pt idx="2326">
                  <c:v>816284.85699999996</c:v>
                </c:pt>
                <c:pt idx="2327">
                  <c:v>816285.505</c:v>
                </c:pt>
                <c:pt idx="2328">
                  <c:v>816286.152</c:v>
                </c:pt>
                <c:pt idx="2329">
                  <c:v>816286.8</c:v>
                </c:pt>
                <c:pt idx="2330">
                  <c:v>816287.44700000004</c:v>
                </c:pt>
                <c:pt idx="2331">
                  <c:v>816288.09499999997</c:v>
                </c:pt>
                <c:pt idx="2332">
                  <c:v>816288.74300000002</c:v>
                </c:pt>
                <c:pt idx="2333">
                  <c:v>816289.39</c:v>
                </c:pt>
                <c:pt idx="2334">
                  <c:v>816290.03799999994</c:v>
                </c:pt>
                <c:pt idx="2335">
                  <c:v>816290.68500000006</c:v>
                </c:pt>
                <c:pt idx="2336">
                  <c:v>816291.33299999998</c:v>
                </c:pt>
                <c:pt idx="2337">
                  <c:v>816291.98100000003</c:v>
                </c:pt>
                <c:pt idx="2338">
                  <c:v>816292.62800000003</c:v>
                </c:pt>
                <c:pt idx="2339">
                  <c:v>816293.27599999995</c:v>
                </c:pt>
                <c:pt idx="2340">
                  <c:v>816293.924</c:v>
                </c:pt>
                <c:pt idx="2341">
                  <c:v>816294.571</c:v>
                </c:pt>
                <c:pt idx="2342">
                  <c:v>816295.21900000004</c:v>
                </c:pt>
                <c:pt idx="2343">
                  <c:v>816295.86600000004</c:v>
                </c:pt>
                <c:pt idx="2344">
                  <c:v>816296.51399999997</c:v>
                </c:pt>
                <c:pt idx="2345">
                  <c:v>816297.16200000001</c:v>
                </c:pt>
                <c:pt idx="2346">
                  <c:v>816297.80900000001</c:v>
                </c:pt>
                <c:pt idx="2347">
                  <c:v>816298.45700000005</c:v>
                </c:pt>
                <c:pt idx="2348">
                  <c:v>816299.10400000005</c:v>
                </c:pt>
                <c:pt idx="2349">
                  <c:v>816299.75199999998</c:v>
                </c:pt>
                <c:pt idx="2350">
                  <c:v>816300.4</c:v>
                </c:pt>
                <c:pt idx="2351">
                  <c:v>816301.04700000002</c:v>
                </c:pt>
                <c:pt idx="2352">
                  <c:v>816301.69499999995</c:v>
                </c:pt>
                <c:pt idx="2353">
                  <c:v>816302.34299999999</c:v>
                </c:pt>
                <c:pt idx="2354">
                  <c:v>816302.99</c:v>
                </c:pt>
                <c:pt idx="2355">
                  <c:v>816303.63800000004</c:v>
                </c:pt>
                <c:pt idx="2356">
                  <c:v>816304.28500000003</c:v>
                </c:pt>
                <c:pt idx="2357">
                  <c:v>816304.93299999996</c:v>
                </c:pt>
                <c:pt idx="2358">
                  <c:v>816305.58100000001</c:v>
                </c:pt>
                <c:pt idx="2359">
                  <c:v>816306.228</c:v>
                </c:pt>
                <c:pt idx="2360">
                  <c:v>816306.87600000005</c:v>
                </c:pt>
                <c:pt idx="2361">
                  <c:v>816307.52399999998</c:v>
                </c:pt>
                <c:pt idx="2362">
                  <c:v>816308.17099999997</c:v>
                </c:pt>
                <c:pt idx="2363">
                  <c:v>816308.81900000002</c:v>
                </c:pt>
                <c:pt idx="2364">
                  <c:v>816309.46600000001</c:v>
                </c:pt>
                <c:pt idx="2365">
                  <c:v>816310.11399999994</c:v>
                </c:pt>
                <c:pt idx="2366">
                  <c:v>816310.76199999999</c:v>
                </c:pt>
                <c:pt idx="2367">
                  <c:v>816311.40899999999</c:v>
                </c:pt>
                <c:pt idx="2368">
                  <c:v>816312.05700000003</c:v>
                </c:pt>
                <c:pt idx="2369">
                  <c:v>816312.70400000003</c:v>
                </c:pt>
                <c:pt idx="2370">
                  <c:v>816313.35199999996</c:v>
                </c:pt>
                <c:pt idx="2371">
                  <c:v>816314</c:v>
                </c:pt>
                <c:pt idx="2372">
                  <c:v>816314.647</c:v>
                </c:pt>
                <c:pt idx="2373">
                  <c:v>816315.29500000004</c:v>
                </c:pt>
                <c:pt idx="2374">
                  <c:v>816315.94299999997</c:v>
                </c:pt>
                <c:pt idx="2375">
                  <c:v>816316.59</c:v>
                </c:pt>
                <c:pt idx="2376">
                  <c:v>816317.23800000001</c:v>
                </c:pt>
                <c:pt idx="2377">
                  <c:v>816317.88500000001</c:v>
                </c:pt>
                <c:pt idx="2378">
                  <c:v>816318.53300000005</c:v>
                </c:pt>
                <c:pt idx="2379">
                  <c:v>816319.18099999998</c:v>
                </c:pt>
                <c:pt idx="2380">
                  <c:v>816319.82799999998</c:v>
                </c:pt>
                <c:pt idx="2381">
                  <c:v>816320.47600000002</c:v>
                </c:pt>
                <c:pt idx="2382">
                  <c:v>816321.12300000002</c:v>
                </c:pt>
                <c:pt idx="2383">
                  <c:v>816321.77099999995</c:v>
                </c:pt>
                <c:pt idx="2384">
                  <c:v>816322.41899999999</c:v>
                </c:pt>
                <c:pt idx="2385">
                  <c:v>816323.06599999999</c:v>
                </c:pt>
                <c:pt idx="2386">
                  <c:v>816323.71400000004</c:v>
                </c:pt>
                <c:pt idx="2387">
                  <c:v>816324.36199999996</c:v>
                </c:pt>
                <c:pt idx="2388">
                  <c:v>816325.00899999996</c:v>
                </c:pt>
                <c:pt idx="2389">
                  <c:v>816325.65700000001</c:v>
                </c:pt>
                <c:pt idx="2390">
                  <c:v>816326.304</c:v>
                </c:pt>
                <c:pt idx="2391">
                  <c:v>816326.95200000005</c:v>
                </c:pt>
                <c:pt idx="2392">
                  <c:v>816327.6</c:v>
                </c:pt>
                <c:pt idx="2393">
                  <c:v>816328.24699999997</c:v>
                </c:pt>
                <c:pt idx="2394">
                  <c:v>816328.89500000002</c:v>
                </c:pt>
                <c:pt idx="2395">
                  <c:v>816329.54299999995</c:v>
                </c:pt>
                <c:pt idx="2396">
                  <c:v>816330.19</c:v>
                </c:pt>
                <c:pt idx="2397">
                  <c:v>816330.83799999999</c:v>
                </c:pt>
                <c:pt idx="2398">
                  <c:v>816331.48499999999</c:v>
                </c:pt>
                <c:pt idx="2399">
                  <c:v>816332.13300000003</c:v>
                </c:pt>
                <c:pt idx="2400">
                  <c:v>816332.78099999996</c:v>
                </c:pt>
                <c:pt idx="2401">
                  <c:v>816333.42799999996</c:v>
                </c:pt>
                <c:pt idx="2402">
                  <c:v>816334.076</c:v>
                </c:pt>
                <c:pt idx="2403">
                  <c:v>816334.723</c:v>
                </c:pt>
                <c:pt idx="2404">
                  <c:v>816335.37100000004</c:v>
                </c:pt>
                <c:pt idx="2405">
                  <c:v>816336.01899999997</c:v>
                </c:pt>
                <c:pt idx="2406">
                  <c:v>816336.66599999997</c:v>
                </c:pt>
                <c:pt idx="2407">
                  <c:v>816337.31400000001</c:v>
                </c:pt>
                <c:pt idx="2408">
                  <c:v>816337.96200000006</c:v>
                </c:pt>
                <c:pt idx="2409">
                  <c:v>816338.60900000005</c:v>
                </c:pt>
                <c:pt idx="2410">
                  <c:v>816339.25699999998</c:v>
                </c:pt>
                <c:pt idx="2411">
                  <c:v>816339.90399999998</c:v>
                </c:pt>
                <c:pt idx="2412">
                  <c:v>816340.55200000003</c:v>
                </c:pt>
                <c:pt idx="2413">
                  <c:v>816341.2</c:v>
                </c:pt>
                <c:pt idx="2414">
                  <c:v>816341.84699999995</c:v>
                </c:pt>
                <c:pt idx="2415">
                  <c:v>816342.495</c:v>
                </c:pt>
                <c:pt idx="2416">
                  <c:v>816343.14199999999</c:v>
                </c:pt>
                <c:pt idx="2417">
                  <c:v>816343.79</c:v>
                </c:pt>
                <c:pt idx="2418">
                  <c:v>816344.43799999997</c:v>
                </c:pt>
                <c:pt idx="2419">
                  <c:v>816345.08499999996</c:v>
                </c:pt>
                <c:pt idx="2420">
                  <c:v>816345.73300000001</c:v>
                </c:pt>
                <c:pt idx="2421">
                  <c:v>816346.38100000005</c:v>
                </c:pt>
                <c:pt idx="2422">
                  <c:v>816347.02800000005</c:v>
                </c:pt>
                <c:pt idx="2423">
                  <c:v>816347.67599999998</c:v>
                </c:pt>
                <c:pt idx="2424">
                  <c:v>816348.32299999997</c:v>
                </c:pt>
                <c:pt idx="2425">
                  <c:v>816348.97100000002</c:v>
                </c:pt>
                <c:pt idx="2426">
                  <c:v>816349.61899999995</c:v>
                </c:pt>
                <c:pt idx="2427">
                  <c:v>816350.26599999995</c:v>
                </c:pt>
                <c:pt idx="2428">
                  <c:v>816350.91399999999</c:v>
                </c:pt>
                <c:pt idx="2429">
                  <c:v>816351.56099999999</c:v>
                </c:pt>
                <c:pt idx="2430">
                  <c:v>816352.20900000003</c:v>
                </c:pt>
                <c:pt idx="2431">
                  <c:v>816352.85699999996</c:v>
                </c:pt>
                <c:pt idx="2432">
                  <c:v>816353.50399999996</c:v>
                </c:pt>
                <c:pt idx="2433">
                  <c:v>816354.152</c:v>
                </c:pt>
                <c:pt idx="2434">
                  <c:v>816354.8</c:v>
                </c:pt>
                <c:pt idx="2435">
                  <c:v>816355.44700000004</c:v>
                </c:pt>
                <c:pt idx="2436">
                  <c:v>816356.09499999997</c:v>
                </c:pt>
                <c:pt idx="2437">
                  <c:v>816356.74199999997</c:v>
                </c:pt>
                <c:pt idx="2438">
                  <c:v>816357.39</c:v>
                </c:pt>
                <c:pt idx="2439">
                  <c:v>816358.03799999994</c:v>
                </c:pt>
                <c:pt idx="2440">
                  <c:v>816358.68500000006</c:v>
                </c:pt>
                <c:pt idx="2441">
                  <c:v>816359.33299999998</c:v>
                </c:pt>
                <c:pt idx="2442">
                  <c:v>816359.98100000003</c:v>
                </c:pt>
                <c:pt idx="2443">
                  <c:v>816360.62800000003</c:v>
                </c:pt>
                <c:pt idx="2444">
                  <c:v>816361.27599999995</c:v>
                </c:pt>
                <c:pt idx="2445">
                  <c:v>816361.92299999995</c:v>
                </c:pt>
                <c:pt idx="2446">
                  <c:v>816362.571</c:v>
                </c:pt>
                <c:pt idx="2447">
                  <c:v>816363.21900000004</c:v>
                </c:pt>
                <c:pt idx="2448">
                  <c:v>816363.86600000004</c:v>
                </c:pt>
                <c:pt idx="2449">
                  <c:v>816364.51399999997</c:v>
                </c:pt>
                <c:pt idx="2450">
                  <c:v>816365.16099999996</c:v>
                </c:pt>
                <c:pt idx="2451">
                  <c:v>816365.80900000001</c:v>
                </c:pt>
                <c:pt idx="2452">
                  <c:v>816366.45700000005</c:v>
                </c:pt>
                <c:pt idx="2453">
                  <c:v>816367.10400000005</c:v>
                </c:pt>
                <c:pt idx="2454">
                  <c:v>816367.75199999998</c:v>
                </c:pt>
                <c:pt idx="2455">
                  <c:v>816368.4</c:v>
                </c:pt>
                <c:pt idx="2456">
                  <c:v>816369.04700000002</c:v>
                </c:pt>
                <c:pt idx="2457">
                  <c:v>816369.69499999995</c:v>
                </c:pt>
                <c:pt idx="2458">
                  <c:v>816370.34199999995</c:v>
                </c:pt>
                <c:pt idx="2459">
                  <c:v>816370.99</c:v>
                </c:pt>
                <c:pt idx="2460">
                  <c:v>816371.63800000004</c:v>
                </c:pt>
                <c:pt idx="2461">
                  <c:v>816372.28500000003</c:v>
                </c:pt>
                <c:pt idx="2462">
                  <c:v>816372.93299999996</c:v>
                </c:pt>
                <c:pt idx="2463">
                  <c:v>816373.58</c:v>
                </c:pt>
                <c:pt idx="2464">
                  <c:v>816374.228</c:v>
                </c:pt>
                <c:pt idx="2465">
                  <c:v>816374.87600000005</c:v>
                </c:pt>
                <c:pt idx="2466">
                  <c:v>816375.52300000004</c:v>
                </c:pt>
                <c:pt idx="2467">
                  <c:v>816376.17099999997</c:v>
                </c:pt>
                <c:pt idx="2468">
                  <c:v>816376.81900000002</c:v>
                </c:pt>
                <c:pt idx="2469">
                  <c:v>816377.46600000001</c:v>
                </c:pt>
                <c:pt idx="2470">
                  <c:v>816378.11399999994</c:v>
                </c:pt>
                <c:pt idx="2471">
                  <c:v>816378.76100000006</c:v>
                </c:pt>
                <c:pt idx="2472">
                  <c:v>816379.40899999999</c:v>
                </c:pt>
                <c:pt idx="2473">
                  <c:v>816380.05700000003</c:v>
                </c:pt>
                <c:pt idx="2474">
                  <c:v>816380.70400000003</c:v>
                </c:pt>
                <c:pt idx="2475">
                  <c:v>816381.35199999996</c:v>
                </c:pt>
                <c:pt idx="2476">
                  <c:v>816382</c:v>
                </c:pt>
                <c:pt idx="2477">
                  <c:v>816382.647</c:v>
                </c:pt>
                <c:pt idx="2478">
                  <c:v>816383.29500000004</c:v>
                </c:pt>
                <c:pt idx="2479">
                  <c:v>816383.94200000004</c:v>
                </c:pt>
                <c:pt idx="2480">
                  <c:v>816384.59</c:v>
                </c:pt>
                <c:pt idx="2481">
                  <c:v>816385.23800000001</c:v>
                </c:pt>
                <c:pt idx="2482">
                  <c:v>816385.88500000001</c:v>
                </c:pt>
                <c:pt idx="2483">
                  <c:v>816386.53300000005</c:v>
                </c:pt>
                <c:pt idx="2484">
                  <c:v>816387.18</c:v>
                </c:pt>
                <c:pt idx="2485">
                  <c:v>816387.82799999998</c:v>
                </c:pt>
                <c:pt idx="2486">
                  <c:v>816388.47600000002</c:v>
                </c:pt>
                <c:pt idx="2487">
                  <c:v>816389.12300000002</c:v>
                </c:pt>
                <c:pt idx="2488">
                  <c:v>816389.77099999995</c:v>
                </c:pt>
                <c:pt idx="2489">
                  <c:v>816390.41899999999</c:v>
                </c:pt>
                <c:pt idx="2490">
                  <c:v>816391.06599999999</c:v>
                </c:pt>
                <c:pt idx="2491">
                  <c:v>816391.71400000004</c:v>
                </c:pt>
                <c:pt idx="2492">
                  <c:v>816392.36100000003</c:v>
                </c:pt>
                <c:pt idx="2493">
                  <c:v>816393.00899999996</c:v>
                </c:pt>
                <c:pt idx="2494">
                  <c:v>816393.65700000001</c:v>
                </c:pt>
                <c:pt idx="2495">
                  <c:v>816394.304</c:v>
                </c:pt>
                <c:pt idx="2496">
                  <c:v>816394.95200000005</c:v>
                </c:pt>
                <c:pt idx="2497">
                  <c:v>816395.59900000005</c:v>
                </c:pt>
                <c:pt idx="2498">
                  <c:v>816396.24699999997</c:v>
                </c:pt>
                <c:pt idx="2499">
                  <c:v>816396.89500000002</c:v>
                </c:pt>
                <c:pt idx="2500">
                  <c:v>816397.54200000002</c:v>
                </c:pt>
                <c:pt idx="2501">
                  <c:v>816398.19</c:v>
                </c:pt>
                <c:pt idx="2502">
                  <c:v>816398.83799999999</c:v>
                </c:pt>
                <c:pt idx="2503">
                  <c:v>816399.48499999999</c:v>
                </c:pt>
                <c:pt idx="2504">
                  <c:v>816400.13300000003</c:v>
                </c:pt>
                <c:pt idx="2505">
                  <c:v>816400.78</c:v>
                </c:pt>
                <c:pt idx="2506">
                  <c:v>816401.42799999996</c:v>
                </c:pt>
                <c:pt idx="2507">
                  <c:v>816402.076</c:v>
                </c:pt>
                <c:pt idx="2508">
                  <c:v>816402.723</c:v>
                </c:pt>
                <c:pt idx="2509">
                  <c:v>816403.37100000004</c:v>
                </c:pt>
                <c:pt idx="2510">
                  <c:v>816404.01899999997</c:v>
                </c:pt>
                <c:pt idx="2511">
                  <c:v>816404.66599999997</c:v>
                </c:pt>
                <c:pt idx="2512">
                  <c:v>816405.31400000001</c:v>
                </c:pt>
                <c:pt idx="2513">
                  <c:v>816405.96100000001</c:v>
                </c:pt>
                <c:pt idx="2514">
                  <c:v>816406.60900000005</c:v>
                </c:pt>
                <c:pt idx="2515">
                  <c:v>816407.25699999998</c:v>
                </c:pt>
                <c:pt idx="2516">
                  <c:v>816407.90399999998</c:v>
                </c:pt>
                <c:pt idx="2517">
                  <c:v>816408.55200000003</c:v>
                </c:pt>
                <c:pt idx="2518">
                  <c:v>816409.19900000002</c:v>
                </c:pt>
                <c:pt idx="2519">
                  <c:v>816409.84699999995</c:v>
                </c:pt>
                <c:pt idx="2520">
                  <c:v>816410.495</c:v>
                </c:pt>
                <c:pt idx="2521">
                  <c:v>816411.14199999999</c:v>
                </c:pt>
                <c:pt idx="2522">
                  <c:v>816411.79</c:v>
                </c:pt>
                <c:pt idx="2523">
                  <c:v>816412.43799999997</c:v>
                </c:pt>
                <c:pt idx="2524">
                  <c:v>816413.08499999996</c:v>
                </c:pt>
                <c:pt idx="2525">
                  <c:v>816413.73300000001</c:v>
                </c:pt>
                <c:pt idx="2526">
                  <c:v>816414.38</c:v>
                </c:pt>
                <c:pt idx="2527">
                  <c:v>816415.02800000005</c:v>
                </c:pt>
                <c:pt idx="2528">
                  <c:v>816415.67599999998</c:v>
                </c:pt>
                <c:pt idx="2529">
                  <c:v>816416.32299999997</c:v>
                </c:pt>
                <c:pt idx="2530">
                  <c:v>816416.97100000002</c:v>
                </c:pt>
                <c:pt idx="2531">
                  <c:v>816417.61800000002</c:v>
                </c:pt>
                <c:pt idx="2532">
                  <c:v>816418.26599999995</c:v>
                </c:pt>
                <c:pt idx="2533">
                  <c:v>816418.91399999999</c:v>
                </c:pt>
                <c:pt idx="2534">
                  <c:v>816419.56099999999</c:v>
                </c:pt>
                <c:pt idx="2535">
                  <c:v>816420.20900000003</c:v>
                </c:pt>
                <c:pt idx="2536">
                  <c:v>816420.85699999996</c:v>
                </c:pt>
                <c:pt idx="2537">
                  <c:v>816421.50399999996</c:v>
                </c:pt>
                <c:pt idx="2538">
                  <c:v>816422.152</c:v>
                </c:pt>
                <c:pt idx="2539">
                  <c:v>816422.799</c:v>
                </c:pt>
                <c:pt idx="2540">
                  <c:v>816423.44700000004</c:v>
                </c:pt>
                <c:pt idx="2541">
                  <c:v>816424.09499999997</c:v>
                </c:pt>
                <c:pt idx="2542">
                  <c:v>816424.74199999997</c:v>
                </c:pt>
                <c:pt idx="2543">
                  <c:v>816425.39</c:v>
                </c:pt>
                <c:pt idx="2544">
                  <c:v>816426.03799999994</c:v>
                </c:pt>
                <c:pt idx="2545">
                  <c:v>816426.68500000006</c:v>
                </c:pt>
                <c:pt idx="2546">
                  <c:v>816427.33299999998</c:v>
                </c:pt>
                <c:pt idx="2547">
                  <c:v>816427.98</c:v>
                </c:pt>
                <c:pt idx="2548">
                  <c:v>816428.62800000003</c:v>
                </c:pt>
                <c:pt idx="2549">
                  <c:v>816429.27599999995</c:v>
                </c:pt>
                <c:pt idx="2550">
                  <c:v>816429.92299999995</c:v>
                </c:pt>
                <c:pt idx="2551">
                  <c:v>816430.571</c:v>
                </c:pt>
                <c:pt idx="2552">
                  <c:v>816431.21799999999</c:v>
                </c:pt>
                <c:pt idx="2553">
                  <c:v>816431.86600000004</c:v>
                </c:pt>
                <c:pt idx="2554">
                  <c:v>816432.51399999997</c:v>
                </c:pt>
                <c:pt idx="2555">
                  <c:v>816433.16099999996</c:v>
                </c:pt>
                <c:pt idx="2556">
                  <c:v>816433.80900000001</c:v>
                </c:pt>
                <c:pt idx="2557">
                  <c:v>816434.45700000005</c:v>
                </c:pt>
                <c:pt idx="2558">
                  <c:v>816435.10400000005</c:v>
                </c:pt>
                <c:pt idx="2559">
                  <c:v>816435.75199999998</c:v>
                </c:pt>
                <c:pt idx="2560">
                  <c:v>816436.39899999998</c:v>
                </c:pt>
                <c:pt idx="2561">
                  <c:v>816437.04700000002</c:v>
                </c:pt>
                <c:pt idx="2562">
                  <c:v>816437.69499999995</c:v>
                </c:pt>
                <c:pt idx="2563">
                  <c:v>816438.34199999995</c:v>
                </c:pt>
                <c:pt idx="2564">
                  <c:v>816438.99</c:v>
                </c:pt>
                <c:pt idx="2565">
                  <c:v>816439.63699999999</c:v>
                </c:pt>
                <c:pt idx="2566">
                  <c:v>816440.28500000003</c:v>
                </c:pt>
                <c:pt idx="2567">
                  <c:v>816440.93299999996</c:v>
                </c:pt>
                <c:pt idx="2568">
                  <c:v>816441.58</c:v>
                </c:pt>
                <c:pt idx="2569">
                  <c:v>816442.228</c:v>
                </c:pt>
                <c:pt idx="2570">
                  <c:v>816442.87600000005</c:v>
                </c:pt>
                <c:pt idx="2571">
                  <c:v>816443.52300000004</c:v>
                </c:pt>
                <c:pt idx="2572">
                  <c:v>816444.17099999997</c:v>
                </c:pt>
                <c:pt idx="2573">
                  <c:v>816444.81799999997</c:v>
                </c:pt>
                <c:pt idx="2574">
                  <c:v>816445.46600000001</c:v>
                </c:pt>
                <c:pt idx="2575">
                  <c:v>816446.11399999994</c:v>
                </c:pt>
                <c:pt idx="2576">
                  <c:v>816446.76100000006</c:v>
                </c:pt>
                <c:pt idx="2577">
                  <c:v>816447.40899999999</c:v>
                </c:pt>
                <c:pt idx="2578">
                  <c:v>816448.05599999998</c:v>
                </c:pt>
                <c:pt idx="2579">
                  <c:v>816448.70400000003</c:v>
                </c:pt>
                <c:pt idx="2580">
                  <c:v>816449.35199999996</c:v>
                </c:pt>
                <c:pt idx="2581">
                  <c:v>816449.99899999995</c:v>
                </c:pt>
                <c:pt idx="2582">
                  <c:v>816450.647</c:v>
                </c:pt>
                <c:pt idx="2583">
                  <c:v>816451.29500000004</c:v>
                </c:pt>
                <c:pt idx="2584">
                  <c:v>816451.94200000004</c:v>
                </c:pt>
                <c:pt idx="2585">
                  <c:v>816452.59</c:v>
                </c:pt>
                <c:pt idx="2586">
                  <c:v>816453.23699999996</c:v>
                </c:pt>
                <c:pt idx="2587">
                  <c:v>816453.88500000001</c:v>
                </c:pt>
                <c:pt idx="2588">
                  <c:v>816454.53300000005</c:v>
                </c:pt>
                <c:pt idx="2589">
                  <c:v>816455.18</c:v>
                </c:pt>
                <c:pt idx="2590">
                  <c:v>816455.82799999998</c:v>
                </c:pt>
                <c:pt idx="2591">
                  <c:v>816456.47600000002</c:v>
                </c:pt>
                <c:pt idx="2592">
                  <c:v>816457.12300000002</c:v>
                </c:pt>
                <c:pt idx="2593">
                  <c:v>816457.77099999995</c:v>
                </c:pt>
                <c:pt idx="2594">
                  <c:v>816458.41799999995</c:v>
                </c:pt>
                <c:pt idx="2595">
                  <c:v>816459.06599999999</c:v>
                </c:pt>
                <c:pt idx="2596">
                  <c:v>816459.71400000004</c:v>
                </c:pt>
                <c:pt idx="2597">
                  <c:v>816460.36100000003</c:v>
                </c:pt>
                <c:pt idx="2598">
                  <c:v>816461.00899999996</c:v>
                </c:pt>
                <c:pt idx="2599">
                  <c:v>816461.65599999996</c:v>
                </c:pt>
                <c:pt idx="2600">
                  <c:v>816462.304</c:v>
                </c:pt>
                <c:pt idx="2601">
                  <c:v>816462.95200000005</c:v>
                </c:pt>
                <c:pt idx="2602">
                  <c:v>816463.59900000005</c:v>
                </c:pt>
                <c:pt idx="2603">
                  <c:v>816464.24699999997</c:v>
                </c:pt>
                <c:pt idx="2604">
                  <c:v>816464.89500000002</c:v>
                </c:pt>
                <c:pt idx="2605">
                  <c:v>816465.54200000002</c:v>
                </c:pt>
                <c:pt idx="2606">
                  <c:v>816466.19</c:v>
                </c:pt>
                <c:pt idx="2607">
                  <c:v>816466.83700000006</c:v>
                </c:pt>
                <c:pt idx="2608">
                  <c:v>816467.48499999999</c:v>
                </c:pt>
                <c:pt idx="2609">
                  <c:v>816468.13300000003</c:v>
                </c:pt>
                <c:pt idx="2610">
                  <c:v>816468.78</c:v>
                </c:pt>
                <c:pt idx="2611">
                  <c:v>816469.42799999996</c:v>
                </c:pt>
                <c:pt idx="2612">
                  <c:v>816470.07499999995</c:v>
                </c:pt>
                <c:pt idx="2613">
                  <c:v>816470.723</c:v>
                </c:pt>
                <c:pt idx="2614">
                  <c:v>816471.37100000004</c:v>
                </c:pt>
                <c:pt idx="2615">
                  <c:v>816472.01800000004</c:v>
                </c:pt>
                <c:pt idx="2616">
                  <c:v>816472.66599999997</c:v>
                </c:pt>
                <c:pt idx="2617">
                  <c:v>816473.31400000001</c:v>
                </c:pt>
                <c:pt idx="2618">
                  <c:v>816473.96100000001</c:v>
                </c:pt>
                <c:pt idx="2619">
                  <c:v>816474.60900000005</c:v>
                </c:pt>
                <c:pt idx="2620">
                  <c:v>816475.25600000005</c:v>
                </c:pt>
                <c:pt idx="2621">
                  <c:v>816475.90399999998</c:v>
                </c:pt>
                <c:pt idx="2622">
                  <c:v>816476.55200000003</c:v>
                </c:pt>
                <c:pt idx="2623">
                  <c:v>816477.19900000002</c:v>
                </c:pt>
                <c:pt idx="2624">
                  <c:v>816477.84699999995</c:v>
                </c:pt>
                <c:pt idx="2625">
                  <c:v>816478.495</c:v>
                </c:pt>
                <c:pt idx="2626">
                  <c:v>816479.14199999999</c:v>
                </c:pt>
                <c:pt idx="2627">
                  <c:v>816479.79</c:v>
                </c:pt>
                <c:pt idx="2628">
                  <c:v>816480.43700000003</c:v>
                </c:pt>
                <c:pt idx="2629">
                  <c:v>816481.08499999996</c:v>
                </c:pt>
                <c:pt idx="2630">
                  <c:v>816481.73300000001</c:v>
                </c:pt>
                <c:pt idx="2631">
                  <c:v>816482.38</c:v>
                </c:pt>
                <c:pt idx="2632">
                  <c:v>816483.02800000005</c:v>
                </c:pt>
                <c:pt idx="2633">
                  <c:v>816483.67500000005</c:v>
                </c:pt>
                <c:pt idx="2634">
                  <c:v>816484.32299999997</c:v>
                </c:pt>
                <c:pt idx="2635">
                  <c:v>816484.97100000002</c:v>
                </c:pt>
                <c:pt idx="2636">
                  <c:v>816485.61800000002</c:v>
                </c:pt>
                <c:pt idx="2637">
                  <c:v>816486.26599999995</c:v>
                </c:pt>
                <c:pt idx="2638">
                  <c:v>816486.91399999999</c:v>
                </c:pt>
                <c:pt idx="2639">
                  <c:v>816487.56099999999</c:v>
                </c:pt>
                <c:pt idx="2640">
                  <c:v>816488.20900000003</c:v>
                </c:pt>
                <c:pt idx="2641">
                  <c:v>816488.85600000003</c:v>
                </c:pt>
                <c:pt idx="2642">
                  <c:v>816489.50399999996</c:v>
                </c:pt>
                <c:pt idx="2643">
                  <c:v>816490.152</c:v>
                </c:pt>
                <c:pt idx="2644">
                  <c:v>816490.799</c:v>
                </c:pt>
                <c:pt idx="2645">
                  <c:v>816491.44700000004</c:v>
                </c:pt>
                <c:pt idx="2646">
                  <c:v>816492.09400000004</c:v>
                </c:pt>
                <c:pt idx="2647">
                  <c:v>816492.74199999997</c:v>
                </c:pt>
                <c:pt idx="2648">
                  <c:v>816493.39</c:v>
                </c:pt>
                <c:pt idx="2649">
                  <c:v>816494.03700000001</c:v>
                </c:pt>
                <c:pt idx="2650">
                  <c:v>816494.68500000006</c:v>
                </c:pt>
                <c:pt idx="2651">
                  <c:v>816495.33299999998</c:v>
                </c:pt>
                <c:pt idx="2652">
                  <c:v>816495.98</c:v>
                </c:pt>
                <c:pt idx="2653">
                  <c:v>816496.62800000003</c:v>
                </c:pt>
                <c:pt idx="2654">
                  <c:v>816497.27500000002</c:v>
                </c:pt>
                <c:pt idx="2655">
                  <c:v>816497.92299999995</c:v>
                </c:pt>
                <c:pt idx="2656">
                  <c:v>816498.571</c:v>
                </c:pt>
                <c:pt idx="2657">
                  <c:v>816499.21799999999</c:v>
                </c:pt>
                <c:pt idx="2658">
                  <c:v>816499.86600000004</c:v>
                </c:pt>
                <c:pt idx="2659">
                  <c:v>816500.51399999997</c:v>
                </c:pt>
                <c:pt idx="2660">
                  <c:v>816501.16099999996</c:v>
                </c:pt>
                <c:pt idx="2661">
                  <c:v>816501.80900000001</c:v>
                </c:pt>
                <c:pt idx="2662">
                  <c:v>816502.45600000001</c:v>
                </c:pt>
                <c:pt idx="2663">
                  <c:v>816503.10400000005</c:v>
                </c:pt>
                <c:pt idx="2664">
                  <c:v>816503.75199999998</c:v>
                </c:pt>
                <c:pt idx="2665">
                  <c:v>816504.39899999998</c:v>
                </c:pt>
                <c:pt idx="2666">
                  <c:v>816505.04700000002</c:v>
                </c:pt>
                <c:pt idx="2667">
                  <c:v>816505.69400000002</c:v>
                </c:pt>
                <c:pt idx="2668">
                  <c:v>816506.34199999995</c:v>
                </c:pt>
                <c:pt idx="2669">
                  <c:v>816506.99</c:v>
                </c:pt>
                <c:pt idx="2670">
                  <c:v>816507.63699999999</c:v>
                </c:pt>
                <c:pt idx="2671">
                  <c:v>816508.28500000003</c:v>
                </c:pt>
                <c:pt idx="2672">
                  <c:v>816508.93299999996</c:v>
                </c:pt>
                <c:pt idx="2673">
                  <c:v>816509.58</c:v>
                </c:pt>
                <c:pt idx="2674">
                  <c:v>816510.228</c:v>
                </c:pt>
                <c:pt idx="2675">
                  <c:v>816510.875</c:v>
                </c:pt>
                <c:pt idx="2676">
                  <c:v>816511.52300000004</c:v>
                </c:pt>
                <c:pt idx="2677">
                  <c:v>816512.17099999997</c:v>
                </c:pt>
                <c:pt idx="2678">
                  <c:v>816512.81799999997</c:v>
                </c:pt>
                <c:pt idx="2679">
                  <c:v>816513.46600000001</c:v>
                </c:pt>
                <c:pt idx="2680">
                  <c:v>816514.11300000001</c:v>
                </c:pt>
                <c:pt idx="2681">
                  <c:v>816514.76100000006</c:v>
                </c:pt>
                <c:pt idx="2682">
                  <c:v>816515.40899999999</c:v>
                </c:pt>
                <c:pt idx="2683">
                  <c:v>816516.05599999998</c:v>
                </c:pt>
                <c:pt idx="2684">
                  <c:v>816516.70400000003</c:v>
                </c:pt>
                <c:pt idx="2685">
                  <c:v>816517.35199999996</c:v>
                </c:pt>
                <c:pt idx="2686">
                  <c:v>816517.99899999995</c:v>
                </c:pt>
                <c:pt idx="2687">
                  <c:v>816518.647</c:v>
                </c:pt>
                <c:pt idx="2688">
                  <c:v>816519.29399999999</c:v>
                </c:pt>
                <c:pt idx="2689">
                  <c:v>816519.94200000004</c:v>
                </c:pt>
                <c:pt idx="2690">
                  <c:v>816520.59</c:v>
                </c:pt>
                <c:pt idx="2691">
                  <c:v>816521.23699999996</c:v>
                </c:pt>
                <c:pt idx="2692">
                  <c:v>816521.88500000001</c:v>
                </c:pt>
                <c:pt idx="2693">
                  <c:v>816522.53300000005</c:v>
                </c:pt>
                <c:pt idx="2694">
                  <c:v>816523.18</c:v>
                </c:pt>
                <c:pt idx="2695">
                  <c:v>816523.82799999998</c:v>
                </c:pt>
                <c:pt idx="2696">
                  <c:v>816524.47499999998</c:v>
                </c:pt>
                <c:pt idx="2697">
                  <c:v>816525.12300000002</c:v>
                </c:pt>
                <c:pt idx="2698">
                  <c:v>816525.77099999995</c:v>
                </c:pt>
                <c:pt idx="2699">
                  <c:v>816526.41799999995</c:v>
                </c:pt>
                <c:pt idx="2700">
                  <c:v>816527.06599999999</c:v>
                </c:pt>
                <c:pt idx="2701">
                  <c:v>816527.71299999999</c:v>
                </c:pt>
                <c:pt idx="2702">
                  <c:v>816528.36100000003</c:v>
                </c:pt>
                <c:pt idx="2703">
                  <c:v>816529.00899999996</c:v>
                </c:pt>
                <c:pt idx="2704">
                  <c:v>816529.65599999996</c:v>
                </c:pt>
                <c:pt idx="2705">
                  <c:v>816530.304</c:v>
                </c:pt>
                <c:pt idx="2706">
                  <c:v>816530.95200000005</c:v>
                </c:pt>
                <c:pt idx="2707">
                  <c:v>816531.59900000005</c:v>
                </c:pt>
                <c:pt idx="2708">
                  <c:v>816532.24699999997</c:v>
                </c:pt>
                <c:pt idx="2709">
                  <c:v>816532.89399999997</c:v>
                </c:pt>
                <c:pt idx="2710">
                  <c:v>816533.54200000002</c:v>
                </c:pt>
                <c:pt idx="2711">
                  <c:v>816534.19</c:v>
                </c:pt>
                <c:pt idx="2712">
                  <c:v>816534.83700000006</c:v>
                </c:pt>
                <c:pt idx="2713">
                  <c:v>816535.48499999999</c:v>
                </c:pt>
                <c:pt idx="2714">
                  <c:v>816536.13199999998</c:v>
                </c:pt>
                <c:pt idx="2715">
                  <c:v>816536.78</c:v>
                </c:pt>
                <c:pt idx="2716">
                  <c:v>816537.42799999996</c:v>
                </c:pt>
                <c:pt idx="2717">
                  <c:v>816538.07499999995</c:v>
                </c:pt>
                <c:pt idx="2718">
                  <c:v>816538.723</c:v>
                </c:pt>
                <c:pt idx="2719">
                  <c:v>816539.37100000004</c:v>
                </c:pt>
                <c:pt idx="2720">
                  <c:v>816540.01800000004</c:v>
                </c:pt>
                <c:pt idx="2721">
                  <c:v>816540.66599999997</c:v>
                </c:pt>
                <c:pt idx="2722">
                  <c:v>816541.31299999997</c:v>
                </c:pt>
                <c:pt idx="2723">
                  <c:v>816541.96100000001</c:v>
                </c:pt>
                <c:pt idx="2724">
                  <c:v>816542.60900000005</c:v>
                </c:pt>
                <c:pt idx="2725">
                  <c:v>816543.25600000005</c:v>
                </c:pt>
                <c:pt idx="2726">
                  <c:v>816543.90399999998</c:v>
                </c:pt>
                <c:pt idx="2727">
                  <c:v>816544.55099999998</c:v>
                </c:pt>
                <c:pt idx="2728">
                  <c:v>816545.19900000002</c:v>
                </c:pt>
                <c:pt idx="2729">
                  <c:v>816545.84699999995</c:v>
                </c:pt>
                <c:pt idx="2730">
                  <c:v>816546.49399999995</c:v>
                </c:pt>
                <c:pt idx="2731">
                  <c:v>816547.14199999999</c:v>
                </c:pt>
                <c:pt idx="2732">
                  <c:v>816547.79</c:v>
                </c:pt>
                <c:pt idx="2733">
                  <c:v>816548.43700000003</c:v>
                </c:pt>
                <c:pt idx="2734">
                  <c:v>816549.08499999996</c:v>
                </c:pt>
                <c:pt idx="2735">
                  <c:v>816549.73199999996</c:v>
                </c:pt>
                <c:pt idx="2736">
                  <c:v>816550.38</c:v>
                </c:pt>
                <c:pt idx="2737">
                  <c:v>816551.02800000005</c:v>
                </c:pt>
                <c:pt idx="2738">
                  <c:v>816551.67500000005</c:v>
                </c:pt>
                <c:pt idx="2739">
                  <c:v>816552.32299999997</c:v>
                </c:pt>
                <c:pt idx="2740">
                  <c:v>816552.97100000002</c:v>
                </c:pt>
                <c:pt idx="2741">
                  <c:v>816553.61800000002</c:v>
                </c:pt>
                <c:pt idx="2742">
                  <c:v>816554.26599999995</c:v>
                </c:pt>
                <c:pt idx="2743">
                  <c:v>816554.91299999994</c:v>
                </c:pt>
                <c:pt idx="2744">
                  <c:v>816555.56099999999</c:v>
                </c:pt>
                <c:pt idx="2745">
                  <c:v>816556.20900000003</c:v>
                </c:pt>
                <c:pt idx="2746">
                  <c:v>816556.85600000003</c:v>
                </c:pt>
                <c:pt idx="2747">
                  <c:v>816557.50399999996</c:v>
                </c:pt>
                <c:pt idx="2748">
                  <c:v>816558.15099999995</c:v>
                </c:pt>
                <c:pt idx="2749">
                  <c:v>816558.799</c:v>
                </c:pt>
                <c:pt idx="2750">
                  <c:v>816559.44700000004</c:v>
                </c:pt>
                <c:pt idx="2751">
                  <c:v>816560.09400000004</c:v>
                </c:pt>
                <c:pt idx="2752">
                  <c:v>816560.74199999997</c:v>
                </c:pt>
                <c:pt idx="2753">
                  <c:v>816561.39</c:v>
                </c:pt>
                <c:pt idx="2754">
                  <c:v>816562.03700000001</c:v>
                </c:pt>
                <c:pt idx="2755">
                  <c:v>816562.68500000006</c:v>
                </c:pt>
                <c:pt idx="2756">
                  <c:v>816563.33200000005</c:v>
                </c:pt>
                <c:pt idx="2757">
                  <c:v>816563.98</c:v>
                </c:pt>
                <c:pt idx="2758">
                  <c:v>816564.62800000003</c:v>
                </c:pt>
                <c:pt idx="2759">
                  <c:v>816565.27500000002</c:v>
                </c:pt>
                <c:pt idx="2760">
                  <c:v>816565.92299999995</c:v>
                </c:pt>
                <c:pt idx="2761">
                  <c:v>816566.57</c:v>
                </c:pt>
                <c:pt idx="2762">
                  <c:v>816567.21799999999</c:v>
                </c:pt>
                <c:pt idx="2763">
                  <c:v>816567.86600000004</c:v>
                </c:pt>
                <c:pt idx="2764">
                  <c:v>816568.51300000004</c:v>
                </c:pt>
                <c:pt idx="2765">
                  <c:v>816569.16099999996</c:v>
                </c:pt>
                <c:pt idx="2766">
                  <c:v>816569.80900000001</c:v>
                </c:pt>
                <c:pt idx="2767">
                  <c:v>816570.45600000001</c:v>
                </c:pt>
                <c:pt idx="2768">
                  <c:v>816571.10400000005</c:v>
                </c:pt>
                <c:pt idx="2769">
                  <c:v>816571.75100000005</c:v>
                </c:pt>
                <c:pt idx="2770">
                  <c:v>816572.39899999998</c:v>
                </c:pt>
                <c:pt idx="2771">
                  <c:v>816573.04700000002</c:v>
                </c:pt>
                <c:pt idx="2772">
                  <c:v>816573.69400000002</c:v>
                </c:pt>
                <c:pt idx="2773">
                  <c:v>816574.34199999995</c:v>
                </c:pt>
                <c:pt idx="2774">
                  <c:v>816574.99</c:v>
                </c:pt>
                <c:pt idx="2775">
                  <c:v>816575.63699999999</c:v>
                </c:pt>
                <c:pt idx="2776">
                  <c:v>816576.28500000003</c:v>
                </c:pt>
                <c:pt idx="2777">
                  <c:v>816576.93200000003</c:v>
                </c:pt>
                <c:pt idx="2778">
                  <c:v>816577.58</c:v>
                </c:pt>
                <c:pt idx="2779">
                  <c:v>816578.228</c:v>
                </c:pt>
                <c:pt idx="2780">
                  <c:v>816578.875</c:v>
                </c:pt>
                <c:pt idx="2781">
                  <c:v>816579.52300000004</c:v>
                </c:pt>
                <c:pt idx="2782">
                  <c:v>816580.17</c:v>
                </c:pt>
                <c:pt idx="2783">
                  <c:v>816580.81799999997</c:v>
                </c:pt>
                <c:pt idx="2784">
                  <c:v>816581.46600000001</c:v>
                </c:pt>
                <c:pt idx="2785">
                  <c:v>816582.11300000001</c:v>
                </c:pt>
                <c:pt idx="2786">
                  <c:v>816582.76100000006</c:v>
                </c:pt>
                <c:pt idx="2787">
                  <c:v>816583.40899999999</c:v>
                </c:pt>
                <c:pt idx="2788">
                  <c:v>816584.05599999998</c:v>
                </c:pt>
                <c:pt idx="2789">
                  <c:v>816584.70400000003</c:v>
                </c:pt>
                <c:pt idx="2790">
                  <c:v>816585.35100000002</c:v>
                </c:pt>
                <c:pt idx="2791">
                  <c:v>816585.99899999995</c:v>
                </c:pt>
                <c:pt idx="2792">
                  <c:v>816586.647</c:v>
                </c:pt>
                <c:pt idx="2793">
                  <c:v>816587.29399999999</c:v>
                </c:pt>
                <c:pt idx="2794">
                  <c:v>816587.94200000004</c:v>
                </c:pt>
                <c:pt idx="2795">
                  <c:v>816588.58900000004</c:v>
                </c:pt>
                <c:pt idx="2796">
                  <c:v>816589.23699999996</c:v>
                </c:pt>
                <c:pt idx="2797">
                  <c:v>816589.88500000001</c:v>
                </c:pt>
                <c:pt idx="2798">
                  <c:v>816590.53200000001</c:v>
                </c:pt>
                <c:pt idx="2799">
                  <c:v>816591.18</c:v>
                </c:pt>
                <c:pt idx="2800">
                  <c:v>816591.82799999998</c:v>
                </c:pt>
                <c:pt idx="2801">
                  <c:v>816592.47499999998</c:v>
                </c:pt>
                <c:pt idx="2802">
                  <c:v>816593.12300000002</c:v>
                </c:pt>
                <c:pt idx="2803">
                  <c:v>816593.77</c:v>
                </c:pt>
                <c:pt idx="2804">
                  <c:v>816594.41799999995</c:v>
                </c:pt>
                <c:pt idx="2805">
                  <c:v>816595.06599999999</c:v>
                </c:pt>
                <c:pt idx="2806">
                  <c:v>816595.71299999999</c:v>
                </c:pt>
                <c:pt idx="2807">
                  <c:v>816596.36100000003</c:v>
                </c:pt>
                <c:pt idx="2808">
                  <c:v>816597.00899999996</c:v>
                </c:pt>
                <c:pt idx="2809">
                  <c:v>816597.65599999996</c:v>
                </c:pt>
                <c:pt idx="2810">
                  <c:v>816598.304</c:v>
                </c:pt>
                <c:pt idx="2811">
                  <c:v>816598.951</c:v>
                </c:pt>
                <c:pt idx="2812">
                  <c:v>816599.59900000005</c:v>
                </c:pt>
                <c:pt idx="2813">
                  <c:v>816600.24699999997</c:v>
                </c:pt>
                <c:pt idx="2814">
                  <c:v>816600.89399999997</c:v>
                </c:pt>
                <c:pt idx="2815">
                  <c:v>816601.54200000002</c:v>
                </c:pt>
                <c:pt idx="2816">
                  <c:v>816602.18900000001</c:v>
                </c:pt>
                <c:pt idx="2817">
                  <c:v>816602.83700000006</c:v>
                </c:pt>
                <c:pt idx="2818">
                  <c:v>816603.48499999999</c:v>
                </c:pt>
                <c:pt idx="2819">
                  <c:v>816604.13199999998</c:v>
                </c:pt>
                <c:pt idx="2820">
                  <c:v>816604.78</c:v>
                </c:pt>
                <c:pt idx="2821">
                  <c:v>816605.42799999996</c:v>
                </c:pt>
                <c:pt idx="2822">
                  <c:v>816606.07499999995</c:v>
                </c:pt>
                <c:pt idx="2823">
                  <c:v>816606.723</c:v>
                </c:pt>
                <c:pt idx="2824">
                  <c:v>816607.37</c:v>
                </c:pt>
                <c:pt idx="2825">
                  <c:v>816608.01800000004</c:v>
                </c:pt>
                <c:pt idx="2826">
                  <c:v>816608.66599999997</c:v>
                </c:pt>
                <c:pt idx="2827">
                  <c:v>816609.31299999997</c:v>
                </c:pt>
                <c:pt idx="2828">
                  <c:v>816609.96100000001</c:v>
                </c:pt>
                <c:pt idx="2829">
                  <c:v>816610.60800000001</c:v>
                </c:pt>
                <c:pt idx="2830">
                  <c:v>816611.25600000005</c:v>
                </c:pt>
                <c:pt idx="2831">
                  <c:v>816611.90399999998</c:v>
                </c:pt>
                <c:pt idx="2832">
                  <c:v>816612.55099999998</c:v>
                </c:pt>
                <c:pt idx="2833">
                  <c:v>816613.19900000002</c:v>
                </c:pt>
                <c:pt idx="2834">
                  <c:v>816613.84699999995</c:v>
                </c:pt>
                <c:pt idx="2835">
                  <c:v>816614.49399999995</c:v>
                </c:pt>
                <c:pt idx="2836">
                  <c:v>816615.14199999999</c:v>
                </c:pt>
                <c:pt idx="2837">
                  <c:v>816615.78899999999</c:v>
                </c:pt>
                <c:pt idx="2838">
                  <c:v>816616.43700000003</c:v>
                </c:pt>
                <c:pt idx="2839">
                  <c:v>816617.08499999996</c:v>
                </c:pt>
                <c:pt idx="2840">
                  <c:v>816617.73199999996</c:v>
                </c:pt>
                <c:pt idx="2841">
                  <c:v>816618.38</c:v>
                </c:pt>
                <c:pt idx="2842">
                  <c:v>816619.02800000005</c:v>
                </c:pt>
                <c:pt idx="2843">
                  <c:v>816619.67500000005</c:v>
                </c:pt>
                <c:pt idx="2844">
                  <c:v>816620.32299999997</c:v>
                </c:pt>
                <c:pt idx="2845">
                  <c:v>816620.97</c:v>
                </c:pt>
                <c:pt idx="2846">
                  <c:v>816621.61800000002</c:v>
                </c:pt>
                <c:pt idx="2847">
                  <c:v>816622.26599999995</c:v>
                </c:pt>
                <c:pt idx="2848">
                  <c:v>816622.91299999994</c:v>
                </c:pt>
                <c:pt idx="2849">
                  <c:v>816623.56099999999</c:v>
                </c:pt>
                <c:pt idx="2850">
                  <c:v>816624.20799999998</c:v>
                </c:pt>
                <c:pt idx="2851">
                  <c:v>816624.85600000003</c:v>
                </c:pt>
                <c:pt idx="2852">
                  <c:v>816625.50399999996</c:v>
                </c:pt>
                <c:pt idx="2853">
                  <c:v>816626.15099999995</c:v>
                </c:pt>
                <c:pt idx="2854">
                  <c:v>816626.799</c:v>
                </c:pt>
                <c:pt idx="2855">
                  <c:v>816627.44700000004</c:v>
                </c:pt>
                <c:pt idx="2856">
                  <c:v>816628.09400000004</c:v>
                </c:pt>
                <c:pt idx="2857">
                  <c:v>816628.74199999997</c:v>
                </c:pt>
                <c:pt idx="2858">
                  <c:v>816629.38899999997</c:v>
                </c:pt>
                <c:pt idx="2859">
                  <c:v>816630.03700000001</c:v>
                </c:pt>
                <c:pt idx="2860">
                  <c:v>816630.68500000006</c:v>
                </c:pt>
                <c:pt idx="2861">
                  <c:v>816631.33200000005</c:v>
                </c:pt>
                <c:pt idx="2862">
                  <c:v>816631.98</c:v>
                </c:pt>
                <c:pt idx="2863">
                  <c:v>816632.62699999998</c:v>
                </c:pt>
                <c:pt idx="2864">
                  <c:v>816633.27500000002</c:v>
                </c:pt>
                <c:pt idx="2865">
                  <c:v>816633.92299999995</c:v>
                </c:pt>
                <c:pt idx="2866">
                  <c:v>816634.57</c:v>
                </c:pt>
                <c:pt idx="2867">
                  <c:v>816635.21799999999</c:v>
                </c:pt>
                <c:pt idx="2868">
                  <c:v>816635.86600000004</c:v>
                </c:pt>
                <c:pt idx="2869">
                  <c:v>816636.51300000004</c:v>
                </c:pt>
                <c:pt idx="2870">
                  <c:v>816637.16099999996</c:v>
                </c:pt>
                <c:pt idx="2871">
                  <c:v>816637.80799999996</c:v>
                </c:pt>
                <c:pt idx="2872">
                  <c:v>816638.45600000001</c:v>
                </c:pt>
                <c:pt idx="2873">
                  <c:v>816639.10400000005</c:v>
                </c:pt>
                <c:pt idx="2874">
                  <c:v>816639.75100000005</c:v>
                </c:pt>
                <c:pt idx="2875">
                  <c:v>816640.39899999998</c:v>
                </c:pt>
                <c:pt idx="2876">
                  <c:v>816641.04599999997</c:v>
                </c:pt>
                <c:pt idx="2877">
                  <c:v>816641.69400000002</c:v>
                </c:pt>
                <c:pt idx="2878">
                  <c:v>816642.34199999995</c:v>
                </c:pt>
                <c:pt idx="2879">
                  <c:v>816642.98899999994</c:v>
                </c:pt>
                <c:pt idx="2880">
                  <c:v>816643.63699999999</c:v>
                </c:pt>
                <c:pt idx="2881">
                  <c:v>816644.28500000003</c:v>
                </c:pt>
                <c:pt idx="2882">
                  <c:v>816644.93200000003</c:v>
                </c:pt>
                <c:pt idx="2883">
                  <c:v>816645.58</c:v>
                </c:pt>
                <c:pt idx="2884">
                  <c:v>816646.22699999996</c:v>
                </c:pt>
                <c:pt idx="2885">
                  <c:v>816646.875</c:v>
                </c:pt>
                <c:pt idx="2886">
                  <c:v>816647.52300000004</c:v>
                </c:pt>
                <c:pt idx="2887">
                  <c:v>816648.17</c:v>
                </c:pt>
                <c:pt idx="2888">
                  <c:v>816648.81799999997</c:v>
                </c:pt>
                <c:pt idx="2889">
                  <c:v>816649.46600000001</c:v>
                </c:pt>
                <c:pt idx="2890">
                  <c:v>816650.11300000001</c:v>
                </c:pt>
                <c:pt idx="2891">
                  <c:v>816650.76100000006</c:v>
                </c:pt>
                <c:pt idx="2892">
                  <c:v>816651.40800000005</c:v>
                </c:pt>
                <c:pt idx="2893">
                  <c:v>816652.05599999998</c:v>
                </c:pt>
                <c:pt idx="2894">
                  <c:v>816652.70400000003</c:v>
                </c:pt>
                <c:pt idx="2895">
                  <c:v>816653.35100000002</c:v>
                </c:pt>
                <c:pt idx="2896">
                  <c:v>816653.99899999995</c:v>
                </c:pt>
                <c:pt idx="2897">
                  <c:v>816654.64599999995</c:v>
                </c:pt>
                <c:pt idx="2898">
                  <c:v>816655.29399999999</c:v>
                </c:pt>
                <c:pt idx="2899">
                  <c:v>816655.94200000004</c:v>
                </c:pt>
                <c:pt idx="2900">
                  <c:v>816656.58900000004</c:v>
                </c:pt>
                <c:pt idx="2901">
                  <c:v>816657.23699999996</c:v>
                </c:pt>
                <c:pt idx="2902">
                  <c:v>816657.88500000001</c:v>
                </c:pt>
                <c:pt idx="2903">
                  <c:v>816658.53200000001</c:v>
                </c:pt>
                <c:pt idx="2904">
                  <c:v>816659.18</c:v>
                </c:pt>
                <c:pt idx="2905">
                  <c:v>816659.82700000005</c:v>
                </c:pt>
                <c:pt idx="2906">
                  <c:v>816660.47499999998</c:v>
                </c:pt>
                <c:pt idx="2907">
                  <c:v>816661.12300000002</c:v>
                </c:pt>
                <c:pt idx="2908">
                  <c:v>816661.77</c:v>
                </c:pt>
                <c:pt idx="2909">
                  <c:v>816662.41799999995</c:v>
                </c:pt>
                <c:pt idx="2910">
                  <c:v>816663.06499999994</c:v>
                </c:pt>
                <c:pt idx="2911">
                  <c:v>816663.71299999999</c:v>
                </c:pt>
                <c:pt idx="2912">
                  <c:v>816664.36100000003</c:v>
                </c:pt>
                <c:pt idx="2913">
                  <c:v>816665.00800000003</c:v>
                </c:pt>
                <c:pt idx="2914">
                  <c:v>816665.65599999996</c:v>
                </c:pt>
                <c:pt idx="2915">
                  <c:v>816666.304</c:v>
                </c:pt>
                <c:pt idx="2916">
                  <c:v>816666.951</c:v>
                </c:pt>
                <c:pt idx="2917">
                  <c:v>816667.59900000005</c:v>
                </c:pt>
                <c:pt idx="2918">
                  <c:v>816668.24600000004</c:v>
                </c:pt>
                <c:pt idx="2919">
                  <c:v>816668.89399999997</c:v>
                </c:pt>
                <c:pt idx="2920">
                  <c:v>816669.54200000002</c:v>
                </c:pt>
                <c:pt idx="2921">
                  <c:v>816670.18900000001</c:v>
                </c:pt>
                <c:pt idx="2922">
                  <c:v>816670.83700000006</c:v>
                </c:pt>
                <c:pt idx="2923">
                  <c:v>816671.48499999999</c:v>
                </c:pt>
                <c:pt idx="2924">
                  <c:v>816672.13199999998</c:v>
                </c:pt>
                <c:pt idx="2925">
                  <c:v>816672.78</c:v>
                </c:pt>
                <c:pt idx="2926">
                  <c:v>816673.42700000003</c:v>
                </c:pt>
                <c:pt idx="2927">
                  <c:v>816674.07499999995</c:v>
                </c:pt>
                <c:pt idx="2928">
                  <c:v>816674.723</c:v>
                </c:pt>
                <c:pt idx="2929">
                  <c:v>816675.37</c:v>
                </c:pt>
                <c:pt idx="2930">
                  <c:v>816676.01800000004</c:v>
                </c:pt>
                <c:pt idx="2931">
                  <c:v>816676.66500000004</c:v>
                </c:pt>
                <c:pt idx="2932">
                  <c:v>816677.31299999997</c:v>
                </c:pt>
                <c:pt idx="2933">
                  <c:v>816677.96100000001</c:v>
                </c:pt>
                <c:pt idx="2934">
                  <c:v>816678.60800000001</c:v>
                </c:pt>
                <c:pt idx="2935">
                  <c:v>816679.25600000005</c:v>
                </c:pt>
                <c:pt idx="2936">
                  <c:v>816679.90399999998</c:v>
                </c:pt>
                <c:pt idx="2937">
                  <c:v>816680.55099999998</c:v>
                </c:pt>
                <c:pt idx="2938">
                  <c:v>816681.19900000002</c:v>
                </c:pt>
                <c:pt idx="2939">
                  <c:v>816681.84600000002</c:v>
                </c:pt>
                <c:pt idx="2940">
                  <c:v>816682.49399999995</c:v>
                </c:pt>
                <c:pt idx="2941">
                  <c:v>816683.14199999999</c:v>
                </c:pt>
                <c:pt idx="2942">
                  <c:v>816683.78899999999</c:v>
                </c:pt>
                <c:pt idx="2943">
                  <c:v>816684.43700000003</c:v>
                </c:pt>
                <c:pt idx="2944">
                  <c:v>816685.08400000003</c:v>
                </c:pt>
                <c:pt idx="2945">
                  <c:v>816685.73199999996</c:v>
                </c:pt>
                <c:pt idx="2946">
                  <c:v>816686.38</c:v>
                </c:pt>
                <c:pt idx="2947">
                  <c:v>816687.027</c:v>
                </c:pt>
                <c:pt idx="2948">
                  <c:v>816687.67500000005</c:v>
                </c:pt>
                <c:pt idx="2949">
                  <c:v>816688.32299999997</c:v>
                </c:pt>
                <c:pt idx="2950">
                  <c:v>816688.97</c:v>
                </c:pt>
                <c:pt idx="2951">
                  <c:v>816689.61800000002</c:v>
                </c:pt>
                <c:pt idx="2952">
                  <c:v>816690.26500000001</c:v>
                </c:pt>
                <c:pt idx="2953">
                  <c:v>816690.91299999994</c:v>
                </c:pt>
                <c:pt idx="2954">
                  <c:v>816691.56099999999</c:v>
                </c:pt>
                <c:pt idx="2955">
                  <c:v>816692.20799999998</c:v>
                </c:pt>
                <c:pt idx="2956">
                  <c:v>816692.85600000003</c:v>
                </c:pt>
                <c:pt idx="2957">
                  <c:v>816693.50399999996</c:v>
                </c:pt>
                <c:pt idx="2958">
                  <c:v>816694.15099999995</c:v>
                </c:pt>
                <c:pt idx="2959">
                  <c:v>816694.799</c:v>
                </c:pt>
                <c:pt idx="2960">
                  <c:v>816695.446</c:v>
                </c:pt>
                <c:pt idx="2961">
                  <c:v>816696.09400000004</c:v>
                </c:pt>
                <c:pt idx="2962">
                  <c:v>816696.74199999997</c:v>
                </c:pt>
                <c:pt idx="2963">
                  <c:v>816697.38899999997</c:v>
                </c:pt>
                <c:pt idx="2964">
                  <c:v>816698.03700000001</c:v>
                </c:pt>
                <c:pt idx="2965">
                  <c:v>816698.68400000001</c:v>
                </c:pt>
                <c:pt idx="2966">
                  <c:v>816699.33200000005</c:v>
                </c:pt>
                <c:pt idx="2967">
                  <c:v>816699.98</c:v>
                </c:pt>
                <c:pt idx="2968">
                  <c:v>816700.62699999998</c:v>
                </c:pt>
                <c:pt idx="2969">
                  <c:v>816701.27500000002</c:v>
                </c:pt>
                <c:pt idx="2970">
                  <c:v>816701.92299999995</c:v>
                </c:pt>
                <c:pt idx="2971">
                  <c:v>816702.57</c:v>
                </c:pt>
                <c:pt idx="2972">
                  <c:v>816703.21799999999</c:v>
                </c:pt>
                <c:pt idx="2973">
                  <c:v>816703.86499999999</c:v>
                </c:pt>
                <c:pt idx="2974">
                  <c:v>816704.51300000004</c:v>
                </c:pt>
                <c:pt idx="2975">
                  <c:v>816705.16099999996</c:v>
                </c:pt>
                <c:pt idx="2976">
                  <c:v>816705.80799999996</c:v>
                </c:pt>
                <c:pt idx="2977">
                  <c:v>816706.45600000001</c:v>
                </c:pt>
                <c:pt idx="2978">
                  <c:v>816707.103</c:v>
                </c:pt>
                <c:pt idx="2979">
                  <c:v>816707.75100000005</c:v>
                </c:pt>
                <c:pt idx="2980">
                  <c:v>816708.39899999998</c:v>
                </c:pt>
                <c:pt idx="2981">
                  <c:v>816709.04599999997</c:v>
                </c:pt>
                <c:pt idx="2982">
                  <c:v>816709.69400000002</c:v>
                </c:pt>
                <c:pt idx="2983">
                  <c:v>816710.34199999995</c:v>
                </c:pt>
                <c:pt idx="2984">
                  <c:v>816710.98899999994</c:v>
                </c:pt>
                <c:pt idx="2985">
                  <c:v>816711.63699999999</c:v>
                </c:pt>
                <c:pt idx="2986">
                  <c:v>816712.28399999999</c:v>
                </c:pt>
                <c:pt idx="2987">
                  <c:v>816712.93200000003</c:v>
                </c:pt>
                <c:pt idx="2988">
                  <c:v>816713.58</c:v>
                </c:pt>
                <c:pt idx="2989">
                  <c:v>816714.22699999996</c:v>
                </c:pt>
                <c:pt idx="2990">
                  <c:v>816714.875</c:v>
                </c:pt>
                <c:pt idx="2991">
                  <c:v>816715.52300000004</c:v>
                </c:pt>
                <c:pt idx="2992">
                  <c:v>816716.17</c:v>
                </c:pt>
                <c:pt idx="2993">
                  <c:v>816716.81799999997</c:v>
                </c:pt>
                <c:pt idx="2994">
                  <c:v>816717.46499999997</c:v>
                </c:pt>
                <c:pt idx="2995">
                  <c:v>816718.11300000001</c:v>
                </c:pt>
                <c:pt idx="2996">
                  <c:v>816718.76100000006</c:v>
                </c:pt>
                <c:pt idx="2997">
                  <c:v>816719.40800000005</c:v>
                </c:pt>
                <c:pt idx="2998">
                  <c:v>816720.05599999998</c:v>
                </c:pt>
                <c:pt idx="2999">
                  <c:v>816720.70299999998</c:v>
                </c:pt>
                <c:pt idx="3000">
                  <c:v>816721.35100000002</c:v>
                </c:pt>
                <c:pt idx="3001">
                  <c:v>816721.99899999995</c:v>
                </c:pt>
                <c:pt idx="3002">
                  <c:v>816722.64599999995</c:v>
                </c:pt>
                <c:pt idx="3003">
                  <c:v>816723.29399999999</c:v>
                </c:pt>
                <c:pt idx="3004">
                  <c:v>816723.94200000004</c:v>
                </c:pt>
                <c:pt idx="3005">
                  <c:v>816724.58900000004</c:v>
                </c:pt>
                <c:pt idx="3006">
                  <c:v>816725.23699999996</c:v>
                </c:pt>
                <c:pt idx="3007">
                  <c:v>816725.88399999996</c:v>
                </c:pt>
                <c:pt idx="3008">
                  <c:v>816726.53200000001</c:v>
                </c:pt>
                <c:pt idx="3009">
                  <c:v>816727.18</c:v>
                </c:pt>
                <c:pt idx="3010">
                  <c:v>816727.82700000005</c:v>
                </c:pt>
                <c:pt idx="3011">
                  <c:v>816728.47499999998</c:v>
                </c:pt>
                <c:pt idx="3012">
                  <c:v>816729.12199999997</c:v>
                </c:pt>
                <c:pt idx="3013">
                  <c:v>816729.77</c:v>
                </c:pt>
                <c:pt idx="3014">
                  <c:v>816730.41799999995</c:v>
                </c:pt>
                <c:pt idx="3015">
                  <c:v>816731.06499999994</c:v>
                </c:pt>
                <c:pt idx="3016">
                  <c:v>816731.71299999999</c:v>
                </c:pt>
                <c:pt idx="3017">
                  <c:v>816732.36100000003</c:v>
                </c:pt>
                <c:pt idx="3018">
                  <c:v>816733.00800000003</c:v>
                </c:pt>
                <c:pt idx="3019">
                  <c:v>816733.65599999996</c:v>
                </c:pt>
                <c:pt idx="3020">
                  <c:v>816734.30299999996</c:v>
                </c:pt>
                <c:pt idx="3021">
                  <c:v>816734.951</c:v>
                </c:pt>
                <c:pt idx="3022">
                  <c:v>816735.59900000005</c:v>
                </c:pt>
                <c:pt idx="3023">
                  <c:v>816736.24600000004</c:v>
                </c:pt>
                <c:pt idx="3024">
                  <c:v>816736.89399999997</c:v>
                </c:pt>
                <c:pt idx="3025">
                  <c:v>816737.54099999997</c:v>
                </c:pt>
                <c:pt idx="3026">
                  <c:v>816738.18900000001</c:v>
                </c:pt>
                <c:pt idx="3027">
                  <c:v>816738.83700000006</c:v>
                </c:pt>
                <c:pt idx="3028">
                  <c:v>816739.48400000005</c:v>
                </c:pt>
                <c:pt idx="3029">
                  <c:v>816740.13199999998</c:v>
                </c:pt>
                <c:pt idx="3030">
                  <c:v>816740.78</c:v>
                </c:pt>
                <c:pt idx="3031">
                  <c:v>816741.42700000003</c:v>
                </c:pt>
                <c:pt idx="3032">
                  <c:v>816742.07499999995</c:v>
                </c:pt>
                <c:pt idx="3033">
                  <c:v>816742.72199999995</c:v>
                </c:pt>
                <c:pt idx="3034">
                  <c:v>816743.37</c:v>
                </c:pt>
                <c:pt idx="3035">
                  <c:v>816744.01800000004</c:v>
                </c:pt>
                <c:pt idx="3036">
                  <c:v>816744.66500000004</c:v>
                </c:pt>
                <c:pt idx="3037">
                  <c:v>816745.31299999997</c:v>
                </c:pt>
                <c:pt idx="3038">
                  <c:v>816745.96100000001</c:v>
                </c:pt>
                <c:pt idx="3039">
                  <c:v>816746.60800000001</c:v>
                </c:pt>
                <c:pt idx="3040">
                  <c:v>816747.25600000005</c:v>
                </c:pt>
                <c:pt idx="3041">
                  <c:v>816747.90300000005</c:v>
                </c:pt>
                <c:pt idx="3042">
                  <c:v>816748.55099999998</c:v>
                </c:pt>
                <c:pt idx="3043">
                  <c:v>816749.19900000002</c:v>
                </c:pt>
                <c:pt idx="3044">
                  <c:v>816749.84600000002</c:v>
                </c:pt>
                <c:pt idx="3045">
                  <c:v>816750.49399999995</c:v>
                </c:pt>
                <c:pt idx="3046">
                  <c:v>816751.14099999995</c:v>
                </c:pt>
                <c:pt idx="3047">
                  <c:v>816751.78899999999</c:v>
                </c:pt>
                <c:pt idx="3048">
                  <c:v>816752.43700000003</c:v>
                </c:pt>
                <c:pt idx="3049">
                  <c:v>816753.08400000003</c:v>
                </c:pt>
                <c:pt idx="3050">
                  <c:v>816753.73199999996</c:v>
                </c:pt>
                <c:pt idx="3051">
                  <c:v>816754.38</c:v>
                </c:pt>
                <c:pt idx="3052">
                  <c:v>816755.027</c:v>
                </c:pt>
                <c:pt idx="3053">
                  <c:v>816755.67500000005</c:v>
                </c:pt>
                <c:pt idx="3054">
                  <c:v>816756.32200000004</c:v>
                </c:pt>
                <c:pt idx="3055">
                  <c:v>816756.97</c:v>
                </c:pt>
                <c:pt idx="3056">
                  <c:v>816757.61800000002</c:v>
                </c:pt>
                <c:pt idx="3057">
                  <c:v>816758.26500000001</c:v>
                </c:pt>
                <c:pt idx="3058">
                  <c:v>816758.91299999994</c:v>
                </c:pt>
                <c:pt idx="3059">
                  <c:v>816759.56</c:v>
                </c:pt>
                <c:pt idx="3060">
                  <c:v>816760.20799999998</c:v>
                </c:pt>
                <c:pt idx="3061">
                  <c:v>816760.85600000003</c:v>
                </c:pt>
                <c:pt idx="3062">
                  <c:v>816761.50300000003</c:v>
                </c:pt>
                <c:pt idx="3063">
                  <c:v>816762.15099999995</c:v>
                </c:pt>
                <c:pt idx="3064">
                  <c:v>816762.799</c:v>
                </c:pt>
                <c:pt idx="3065">
                  <c:v>816763.446</c:v>
                </c:pt>
                <c:pt idx="3066">
                  <c:v>816764.09400000004</c:v>
                </c:pt>
                <c:pt idx="3067">
                  <c:v>816764.74100000004</c:v>
                </c:pt>
                <c:pt idx="3068">
                  <c:v>816765.38899999997</c:v>
                </c:pt>
                <c:pt idx="3069">
                  <c:v>816766.03700000001</c:v>
                </c:pt>
                <c:pt idx="3070">
                  <c:v>816766.68400000001</c:v>
                </c:pt>
                <c:pt idx="3071">
                  <c:v>816767.33200000005</c:v>
                </c:pt>
                <c:pt idx="3072">
                  <c:v>816767.98</c:v>
                </c:pt>
                <c:pt idx="3073">
                  <c:v>816768.62699999998</c:v>
                </c:pt>
                <c:pt idx="3074">
                  <c:v>816769.27500000002</c:v>
                </c:pt>
                <c:pt idx="3075">
                  <c:v>816769.92200000002</c:v>
                </c:pt>
                <c:pt idx="3076">
                  <c:v>816770.57</c:v>
                </c:pt>
                <c:pt idx="3077">
                  <c:v>816771.21799999999</c:v>
                </c:pt>
                <c:pt idx="3078">
                  <c:v>816771.86499999999</c:v>
                </c:pt>
                <c:pt idx="3079">
                  <c:v>816772.51300000004</c:v>
                </c:pt>
                <c:pt idx="3080">
                  <c:v>816773.16</c:v>
                </c:pt>
                <c:pt idx="3081">
                  <c:v>816773.80799999996</c:v>
                </c:pt>
                <c:pt idx="3082">
                  <c:v>816774.45600000001</c:v>
                </c:pt>
                <c:pt idx="3083">
                  <c:v>816775.103</c:v>
                </c:pt>
                <c:pt idx="3084">
                  <c:v>816775.75100000005</c:v>
                </c:pt>
                <c:pt idx="3085">
                  <c:v>816776.39899999998</c:v>
                </c:pt>
                <c:pt idx="3086">
                  <c:v>816777.04599999997</c:v>
                </c:pt>
                <c:pt idx="3087">
                  <c:v>816777.69400000002</c:v>
                </c:pt>
                <c:pt idx="3088">
                  <c:v>816778.34100000001</c:v>
                </c:pt>
                <c:pt idx="3089">
                  <c:v>816778.98899999994</c:v>
                </c:pt>
                <c:pt idx="3090">
                  <c:v>816779.63699999999</c:v>
                </c:pt>
                <c:pt idx="3091">
                  <c:v>816780.28399999999</c:v>
                </c:pt>
                <c:pt idx="3092">
                  <c:v>816780.93200000003</c:v>
                </c:pt>
                <c:pt idx="3093">
                  <c:v>816781.57900000003</c:v>
                </c:pt>
                <c:pt idx="3094">
                  <c:v>816782.22699999996</c:v>
                </c:pt>
                <c:pt idx="3095">
                  <c:v>816782.875</c:v>
                </c:pt>
                <c:pt idx="3096">
                  <c:v>816783.522</c:v>
                </c:pt>
                <c:pt idx="3097">
                  <c:v>816784.17</c:v>
                </c:pt>
                <c:pt idx="3098">
                  <c:v>816784.81799999997</c:v>
                </c:pt>
                <c:pt idx="3099">
                  <c:v>816785.46499999997</c:v>
                </c:pt>
                <c:pt idx="3100">
                  <c:v>816786.11300000001</c:v>
                </c:pt>
                <c:pt idx="3101">
                  <c:v>816786.76</c:v>
                </c:pt>
                <c:pt idx="3102">
                  <c:v>816787.40800000005</c:v>
                </c:pt>
                <c:pt idx="3103">
                  <c:v>816788.05599999998</c:v>
                </c:pt>
                <c:pt idx="3104">
                  <c:v>816788.70299999998</c:v>
                </c:pt>
                <c:pt idx="3105">
                  <c:v>816789.35100000002</c:v>
                </c:pt>
                <c:pt idx="3106">
                  <c:v>816789.99899999995</c:v>
                </c:pt>
                <c:pt idx="3107">
                  <c:v>816790.64599999995</c:v>
                </c:pt>
                <c:pt idx="3108">
                  <c:v>816791.29399999999</c:v>
                </c:pt>
                <c:pt idx="3109">
                  <c:v>816791.94099999999</c:v>
                </c:pt>
                <c:pt idx="3110">
                  <c:v>816792.58900000004</c:v>
                </c:pt>
                <c:pt idx="3111">
                  <c:v>816793.23699999996</c:v>
                </c:pt>
                <c:pt idx="3112">
                  <c:v>816793.88399999996</c:v>
                </c:pt>
                <c:pt idx="3113">
                  <c:v>816794.53200000001</c:v>
                </c:pt>
                <c:pt idx="3114">
                  <c:v>816795.179</c:v>
                </c:pt>
                <c:pt idx="3115">
                  <c:v>816795.82700000005</c:v>
                </c:pt>
                <c:pt idx="3116">
                  <c:v>816796.47499999998</c:v>
                </c:pt>
                <c:pt idx="3117">
                  <c:v>816797.12199999997</c:v>
                </c:pt>
                <c:pt idx="3118">
                  <c:v>816797.77</c:v>
                </c:pt>
                <c:pt idx="3119">
                  <c:v>816798.41799999995</c:v>
                </c:pt>
                <c:pt idx="3120">
                  <c:v>816799.06499999994</c:v>
                </c:pt>
                <c:pt idx="3121">
                  <c:v>816799.71299999999</c:v>
                </c:pt>
                <c:pt idx="3122">
                  <c:v>816800.36</c:v>
                </c:pt>
                <c:pt idx="3123">
                  <c:v>816801.00800000003</c:v>
                </c:pt>
                <c:pt idx="3124">
                  <c:v>816801.65599999996</c:v>
                </c:pt>
                <c:pt idx="3125">
                  <c:v>816802.30299999996</c:v>
                </c:pt>
                <c:pt idx="3126">
                  <c:v>816802.951</c:v>
                </c:pt>
                <c:pt idx="3127">
                  <c:v>816803.598</c:v>
                </c:pt>
                <c:pt idx="3128">
                  <c:v>816804.24600000004</c:v>
                </c:pt>
                <c:pt idx="3129">
                  <c:v>816804.89399999997</c:v>
                </c:pt>
                <c:pt idx="3130">
                  <c:v>816805.54099999997</c:v>
                </c:pt>
                <c:pt idx="3131">
                  <c:v>816806.18900000001</c:v>
                </c:pt>
                <c:pt idx="3132">
                  <c:v>816806.83700000006</c:v>
                </c:pt>
                <c:pt idx="3133">
                  <c:v>816807.48400000005</c:v>
                </c:pt>
                <c:pt idx="3134">
                  <c:v>816808.13199999998</c:v>
                </c:pt>
                <c:pt idx="3135">
                  <c:v>816808.77899999998</c:v>
                </c:pt>
                <c:pt idx="3136">
                  <c:v>816809.42700000003</c:v>
                </c:pt>
                <c:pt idx="3137">
                  <c:v>816810.07499999995</c:v>
                </c:pt>
                <c:pt idx="3138">
                  <c:v>816810.72199999995</c:v>
                </c:pt>
                <c:pt idx="3139">
                  <c:v>816811.37</c:v>
                </c:pt>
                <c:pt idx="3140">
                  <c:v>816812.01800000004</c:v>
                </c:pt>
                <c:pt idx="3141">
                  <c:v>816812.66500000004</c:v>
                </c:pt>
                <c:pt idx="3142">
                  <c:v>816813.31299999997</c:v>
                </c:pt>
                <c:pt idx="3143">
                  <c:v>816813.96</c:v>
                </c:pt>
                <c:pt idx="3144">
                  <c:v>816814.60800000001</c:v>
                </c:pt>
                <c:pt idx="3145">
                  <c:v>816815.25600000005</c:v>
                </c:pt>
                <c:pt idx="3146">
                  <c:v>816815.90300000005</c:v>
                </c:pt>
                <c:pt idx="3147">
                  <c:v>816816.55099999998</c:v>
                </c:pt>
                <c:pt idx="3148">
                  <c:v>816817.19799999997</c:v>
                </c:pt>
                <c:pt idx="3149">
                  <c:v>816817.84600000002</c:v>
                </c:pt>
                <c:pt idx="3150">
                  <c:v>816818.49399999995</c:v>
                </c:pt>
                <c:pt idx="3151">
                  <c:v>816819.14099999995</c:v>
                </c:pt>
                <c:pt idx="3152">
                  <c:v>816819.78899999999</c:v>
                </c:pt>
                <c:pt idx="3153">
                  <c:v>816820.43700000003</c:v>
                </c:pt>
                <c:pt idx="3154">
                  <c:v>816821.08400000003</c:v>
                </c:pt>
                <c:pt idx="3155">
                  <c:v>816821.73199999996</c:v>
                </c:pt>
                <c:pt idx="3156">
                  <c:v>816822.37899999996</c:v>
                </c:pt>
                <c:pt idx="3157">
                  <c:v>816823.027</c:v>
                </c:pt>
                <c:pt idx="3158">
                  <c:v>816823.67500000005</c:v>
                </c:pt>
                <c:pt idx="3159">
                  <c:v>816824.32200000004</c:v>
                </c:pt>
                <c:pt idx="3160">
                  <c:v>816824.97</c:v>
                </c:pt>
                <c:pt idx="3161">
                  <c:v>816825.61699999997</c:v>
                </c:pt>
                <c:pt idx="3162">
                  <c:v>816826.26500000001</c:v>
                </c:pt>
                <c:pt idx="3163">
                  <c:v>816826.91299999994</c:v>
                </c:pt>
                <c:pt idx="3164">
                  <c:v>816827.56</c:v>
                </c:pt>
                <c:pt idx="3165">
                  <c:v>816828.20799999998</c:v>
                </c:pt>
                <c:pt idx="3166">
                  <c:v>816828.85600000003</c:v>
                </c:pt>
                <c:pt idx="3167">
                  <c:v>816829.50300000003</c:v>
                </c:pt>
                <c:pt idx="3168">
                  <c:v>816830.15099999995</c:v>
                </c:pt>
                <c:pt idx="3169">
                  <c:v>816830.79799999995</c:v>
                </c:pt>
                <c:pt idx="3170">
                  <c:v>816831.446</c:v>
                </c:pt>
                <c:pt idx="3171">
                  <c:v>816832.09400000004</c:v>
                </c:pt>
                <c:pt idx="3172">
                  <c:v>816832.74100000004</c:v>
                </c:pt>
                <c:pt idx="3173">
                  <c:v>816833.38899999997</c:v>
                </c:pt>
                <c:pt idx="3174">
                  <c:v>816834.03599999996</c:v>
                </c:pt>
                <c:pt idx="3175">
                  <c:v>816834.68400000001</c:v>
                </c:pt>
                <c:pt idx="3176">
                  <c:v>816835.33200000005</c:v>
                </c:pt>
                <c:pt idx="3177">
                  <c:v>816835.97900000005</c:v>
                </c:pt>
                <c:pt idx="3178">
                  <c:v>816836.62699999998</c:v>
                </c:pt>
                <c:pt idx="3179">
                  <c:v>816837.27500000002</c:v>
                </c:pt>
                <c:pt idx="3180">
                  <c:v>816837.92200000002</c:v>
                </c:pt>
                <c:pt idx="3181">
                  <c:v>816838.57</c:v>
                </c:pt>
                <c:pt idx="3182">
                  <c:v>816839.21699999995</c:v>
                </c:pt>
                <c:pt idx="3183">
                  <c:v>816839.86499999999</c:v>
                </c:pt>
                <c:pt idx="3184">
                  <c:v>816840.51300000004</c:v>
                </c:pt>
                <c:pt idx="3185">
                  <c:v>816841.16</c:v>
                </c:pt>
                <c:pt idx="3186">
                  <c:v>816841.80799999996</c:v>
                </c:pt>
                <c:pt idx="3187">
                  <c:v>816842.45600000001</c:v>
                </c:pt>
                <c:pt idx="3188">
                  <c:v>816843.103</c:v>
                </c:pt>
                <c:pt idx="3189">
                  <c:v>816843.75100000005</c:v>
                </c:pt>
                <c:pt idx="3190">
                  <c:v>816844.39800000004</c:v>
                </c:pt>
                <c:pt idx="3191">
                  <c:v>816845.04599999997</c:v>
                </c:pt>
                <c:pt idx="3192">
                  <c:v>816845.69400000002</c:v>
                </c:pt>
                <c:pt idx="3193">
                  <c:v>816846.34100000001</c:v>
                </c:pt>
                <c:pt idx="3194">
                  <c:v>816846.98899999994</c:v>
                </c:pt>
                <c:pt idx="3195">
                  <c:v>816847.63600000006</c:v>
                </c:pt>
                <c:pt idx="3196">
                  <c:v>816848.28399999999</c:v>
                </c:pt>
                <c:pt idx="3197">
                  <c:v>816848.93200000003</c:v>
                </c:pt>
                <c:pt idx="3198">
                  <c:v>816849.57900000003</c:v>
                </c:pt>
                <c:pt idx="3199">
                  <c:v>816850.22699999996</c:v>
                </c:pt>
                <c:pt idx="3200">
                  <c:v>816850.875</c:v>
                </c:pt>
                <c:pt idx="3201">
                  <c:v>816851.522</c:v>
                </c:pt>
                <c:pt idx="3202">
                  <c:v>816852.17</c:v>
                </c:pt>
                <c:pt idx="3203">
                  <c:v>816852.81700000004</c:v>
                </c:pt>
                <c:pt idx="3204">
                  <c:v>816853.46499999997</c:v>
                </c:pt>
                <c:pt idx="3205">
                  <c:v>816854.11300000001</c:v>
                </c:pt>
                <c:pt idx="3206">
                  <c:v>816854.76</c:v>
                </c:pt>
                <c:pt idx="3207">
                  <c:v>816855.40800000005</c:v>
                </c:pt>
                <c:pt idx="3208">
                  <c:v>816856.05500000005</c:v>
                </c:pt>
                <c:pt idx="3209">
                  <c:v>816856.70299999998</c:v>
                </c:pt>
                <c:pt idx="3210">
                  <c:v>816857.35100000002</c:v>
                </c:pt>
                <c:pt idx="3211">
                  <c:v>816857.99800000002</c:v>
                </c:pt>
                <c:pt idx="3212">
                  <c:v>816858.64599999995</c:v>
                </c:pt>
                <c:pt idx="3213">
                  <c:v>816859.29399999999</c:v>
                </c:pt>
                <c:pt idx="3214">
                  <c:v>816859.94099999999</c:v>
                </c:pt>
                <c:pt idx="3215">
                  <c:v>816860.58900000004</c:v>
                </c:pt>
                <c:pt idx="3216">
                  <c:v>816861.23600000003</c:v>
                </c:pt>
                <c:pt idx="3217">
                  <c:v>816861.88399999996</c:v>
                </c:pt>
                <c:pt idx="3218">
                  <c:v>816862.53200000001</c:v>
                </c:pt>
                <c:pt idx="3219">
                  <c:v>816863.179</c:v>
                </c:pt>
                <c:pt idx="3220">
                  <c:v>816863.82700000005</c:v>
                </c:pt>
                <c:pt idx="3221">
                  <c:v>816864.47499999998</c:v>
                </c:pt>
                <c:pt idx="3222">
                  <c:v>816865.12199999997</c:v>
                </c:pt>
                <c:pt idx="3223">
                  <c:v>816865.77</c:v>
                </c:pt>
                <c:pt idx="3224">
                  <c:v>816866.41700000002</c:v>
                </c:pt>
                <c:pt idx="3225">
                  <c:v>816867.06499999994</c:v>
                </c:pt>
                <c:pt idx="3226">
                  <c:v>816867.71299999999</c:v>
                </c:pt>
                <c:pt idx="3227">
                  <c:v>816868.36</c:v>
                </c:pt>
                <c:pt idx="3228">
                  <c:v>816869.00800000003</c:v>
                </c:pt>
                <c:pt idx="3229">
                  <c:v>816869.65500000003</c:v>
                </c:pt>
                <c:pt idx="3230">
                  <c:v>816870.30299999996</c:v>
                </c:pt>
                <c:pt idx="3231">
                  <c:v>816870.951</c:v>
                </c:pt>
                <c:pt idx="3232">
                  <c:v>816871.598</c:v>
                </c:pt>
                <c:pt idx="3233">
                  <c:v>816872.24600000004</c:v>
                </c:pt>
                <c:pt idx="3234">
                  <c:v>816872.89399999997</c:v>
                </c:pt>
                <c:pt idx="3235">
                  <c:v>816873.54099999997</c:v>
                </c:pt>
                <c:pt idx="3236">
                  <c:v>816874.18900000001</c:v>
                </c:pt>
                <c:pt idx="3237">
                  <c:v>816874.83600000001</c:v>
                </c:pt>
                <c:pt idx="3238">
                  <c:v>816875.48400000005</c:v>
                </c:pt>
                <c:pt idx="3239">
                  <c:v>816876.13199999998</c:v>
                </c:pt>
                <c:pt idx="3240">
                  <c:v>816876.77899999998</c:v>
                </c:pt>
                <c:pt idx="3241">
                  <c:v>816877.42700000003</c:v>
                </c:pt>
                <c:pt idx="3242">
                  <c:v>816878.07400000002</c:v>
                </c:pt>
                <c:pt idx="3243">
                  <c:v>816878.72199999995</c:v>
                </c:pt>
                <c:pt idx="3244">
                  <c:v>816879.37</c:v>
                </c:pt>
                <c:pt idx="3245">
                  <c:v>816880.01699999999</c:v>
                </c:pt>
                <c:pt idx="3246">
                  <c:v>816880.66500000004</c:v>
                </c:pt>
                <c:pt idx="3247">
                  <c:v>816881.31299999997</c:v>
                </c:pt>
                <c:pt idx="3248">
                  <c:v>816881.96</c:v>
                </c:pt>
                <c:pt idx="3249">
                  <c:v>816882.60800000001</c:v>
                </c:pt>
                <c:pt idx="3250">
                  <c:v>816883.255</c:v>
                </c:pt>
                <c:pt idx="3251">
                  <c:v>816883.90300000005</c:v>
                </c:pt>
                <c:pt idx="3252">
                  <c:v>816884.55099999998</c:v>
                </c:pt>
                <c:pt idx="3253">
                  <c:v>816885.19799999997</c:v>
                </c:pt>
                <c:pt idx="3254">
                  <c:v>816885.84600000002</c:v>
                </c:pt>
                <c:pt idx="3255">
                  <c:v>816886.49399999995</c:v>
                </c:pt>
                <c:pt idx="3256">
                  <c:v>816887.14099999995</c:v>
                </c:pt>
                <c:pt idx="3257">
                  <c:v>816887.78899999999</c:v>
                </c:pt>
                <c:pt idx="3258">
                  <c:v>816888.43599999999</c:v>
                </c:pt>
                <c:pt idx="3259">
                  <c:v>816889.08400000003</c:v>
                </c:pt>
                <c:pt idx="3260">
                  <c:v>816889.73199999996</c:v>
                </c:pt>
                <c:pt idx="3261">
                  <c:v>816890.37899999996</c:v>
                </c:pt>
                <c:pt idx="3262">
                  <c:v>816891.027</c:v>
                </c:pt>
                <c:pt idx="3263">
                  <c:v>816891.674</c:v>
                </c:pt>
                <c:pt idx="3264">
                  <c:v>816892.32200000004</c:v>
                </c:pt>
                <c:pt idx="3265">
                  <c:v>816892.97</c:v>
                </c:pt>
                <c:pt idx="3266">
                  <c:v>816893.61699999997</c:v>
                </c:pt>
                <c:pt idx="3267">
                  <c:v>816894.26500000001</c:v>
                </c:pt>
                <c:pt idx="3268">
                  <c:v>816894.91299999994</c:v>
                </c:pt>
                <c:pt idx="3269">
                  <c:v>816895.56</c:v>
                </c:pt>
                <c:pt idx="3270">
                  <c:v>816896.20799999998</c:v>
                </c:pt>
                <c:pt idx="3271">
                  <c:v>816896.85499999998</c:v>
                </c:pt>
                <c:pt idx="3272">
                  <c:v>816897.50300000003</c:v>
                </c:pt>
                <c:pt idx="3273">
                  <c:v>816898.15099999995</c:v>
                </c:pt>
                <c:pt idx="3274">
                  <c:v>816898.79799999995</c:v>
                </c:pt>
                <c:pt idx="3275">
                  <c:v>816899.446</c:v>
                </c:pt>
                <c:pt idx="3276">
                  <c:v>816900.09299999999</c:v>
                </c:pt>
                <c:pt idx="3277">
                  <c:v>816900.74100000004</c:v>
                </c:pt>
                <c:pt idx="3278">
                  <c:v>816901.38899999997</c:v>
                </c:pt>
                <c:pt idx="3279">
                  <c:v>816902.03599999996</c:v>
                </c:pt>
                <c:pt idx="3280">
                  <c:v>816902.68400000001</c:v>
                </c:pt>
                <c:pt idx="3281">
                  <c:v>816903.33200000005</c:v>
                </c:pt>
                <c:pt idx="3282">
                  <c:v>816903.97900000005</c:v>
                </c:pt>
                <c:pt idx="3283">
                  <c:v>816904.62699999998</c:v>
                </c:pt>
                <c:pt idx="3284">
                  <c:v>816905.27399999998</c:v>
                </c:pt>
                <c:pt idx="3285">
                  <c:v>816905.92200000002</c:v>
                </c:pt>
                <c:pt idx="3286">
                  <c:v>816906.57</c:v>
                </c:pt>
                <c:pt idx="3287">
                  <c:v>816907.21699999995</c:v>
                </c:pt>
                <c:pt idx="3288">
                  <c:v>816907.86499999999</c:v>
                </c:pt>
                <c:pt idx="3289">
                  <c:v>816908.51300000004</c:v>
                </c:pt>
                <c:pt idx="3290">
                  <c:v>816909.16</c:v>
                </c:pt>
                <c:pt idx="3291">
                  <c:v>816909.80799999996</c:v>
                </c:pt>
                <c:pt idx="3292">
                  <c:v>816910.45499999996</c:v>
                </c:pt>
                <c:pt idx="3293">
                  <c:v>816911.103</c:v>
                </c:pt>
                <c:pt idx="3294">
                  <c:v>816911.75100000005</c:v>
                </c:pt>
                <c:pt idx="3295">
                  <c:v>816912.39800000004</c:v>
                </c:pt>
                <c:pt idx="3296">
                  <c:v>816913.04599999997</c:v>
                </c:pt>
                <c:pt idx="3297">
                  <c:v>816913.69299999997</c:v>
                </c:pt>
                <c:pt idx="3298">
                  <c:v>816914.34100000001</c:v>
                </c:pt>
                <c:pt idx="3299">
                  <c:v>816914.98899999994</c:v>
                </c:pt>
                <c:pt idx="3300">
                  <c:v>816915.63600000006</c:v>
                </c:pt>
                <c:pt idx="3301">
                  <c:v>816916.28399999999</c:v>
                </c:pt>
                <c:pt idx="3302">
                  <c:v>816916.93200000003</c:v>
                </c:pt>
                <c:pt idx="3303">
                  <c:v>816917.57900000003</c:v>
                </c:pt>
                <c:pt idx="3304">
                  <c:v>816918.22699999996</c:v>
                </c:pt>
                <c:pt idx="3305">
                  <c:v>816918.87399999995</c:v>
                </c:pt>
                <c:pt idx="3306">
                  <c:v>816919.522</c:v>
                </c:pt>
                <c:pt idx="3307">
                  <c:v>816920.17</c:v>
                </c:pt>
                <c:pt idx="3308">
                  <c:v>816920.81700000004</c:v>
                </c:pt>
                <c:pt idx="3309">
                  <c:v>816921.46499999997</c:v>
                </c:pt>
                <c:pt idx="3310">
                  <c:v>816922.11199999996</c:v>
                </c:pt>
                <c:pt idx="3311">
                  <c:v>816922.76</c:v>
                </c:pt>
                <c:pt idx="3312">
                  <c:v>816923.40800000005</c:v>
                </c:pt>
                <c:pt idx="3313">
                  <c:v>816924.05500000005</c:v>
                </c:pt>
                <c:pt idx="3314">
                  <c:v>816924.70299999998</c:v>
                </c:pt>
                <c:pt idx="3315">
                  <c:v>816925.35100000002</c:v>
                </c:pt>
                <c:pt idx="3316">
                  <c:v>816925.99800000002</c:v>
                </c:pt>
                <c:pt idx="3317">
                  <c:v>816926.64599999995</c:v>
                </c:pt>
                <c:pt idx="3318">
                  <c:v>816927.29299999995</c:v>
                </c:pt>
                <c:pt idx="3319">
                  <c:v>816927.94099999999</c:v>
                </c:pt>
                <c:pt idx="3320">
                  <c:v>816928.58900000004</c:v>
                </c:pt>
                <c:pt idx="3321">
                  <c:v>816929.23600000003</c:v>
                </c:pt>
                <c:pt idx="3322">
                  <c:v>816929.88399999996</c:v>
                </c:pt>
                <c:pt idx="3323">
                  <c:v>816930.53099999996</c:v>
                </c:pt>
                <c:pt idx="3324">
                  <c:v>816931.179</c:v>
                </c:pt>
                <c:pt idx="3325">
                  <c:v>816931.82700000005</c:v>
                </c:pt>
                <c:pt idx="3326">
                  <c:v>816932.47400000005</c:v>
                </c:pt>
                <c:pt idx="3327">
                  <c:v>816933.12199999997</c:v>
                </c:pt>
                <c:pt idx="3328">
                  <c:v>816933.77</c:v>
                </c:pt>
                <c:pt idx="3329">
                  <c:v>816934.41700000002</c:v>
                </c:pt>
                <c:pt idx="3330">
                  <c:v>816935.06499999994</c:v>
                </c:pt>
                <c:pt idx="3331">
                  <c:v>816935.71200000006</c:v>
                </c:pt>
                <c:pt idx="3332">
                  <c:v>816936.36</c:v>
                </c:pt>
                <c:pt idx="3333">
                  <c:v>816937.00800000003</c:v>
                </c:pt>
                <c:pt idx="3334">
                  <c:v>816937.65500000003</c:v>
                </c:pt>
                <c:pt idx="3335">
                  <c:v>816938.30299999996</c:v>
                </c:pt>
                <c:pt idx="3336">
                  <c:v>816938.951</c:v>
                </c:pt>
                <c:pt idx="3337">
                  <c:v>816939.598</c:v>
                </c:pt>
                <c:pt idx="3338">
                  <c:v>816940.24600000004</c:v>
                </c:pt>
                <c:pt idx="3339">
                  <c:v>816940.89300000004</c:v>
                </c:pt>
                <c:pt idx="3340">
                  <c:v>816941.54099999997</c:v>
                </c:pt>
                <c:pt idx="3341">
                  <c:v>816942.18900000001</c:v>
                </c:pt>
                <c:pt idx="3342">
                  <c:v>816942.83600000001</c:v>
                </c:pt>
                <c:pt idx="3343">
                  <c:v>816943.48400000005</c:v>
                </c:pt>
                <c:pt idx="3344">
                  <c:v>816944.13100000005</c:v>
                </c:pt>
                <c:pt idx="3345">
                  <c:v>816944.77899999998</c:v>
                </c:pt>
                <c:pt idx="3346">
                  <c:v>816945.42700000003</c:v>
                </c:pt>
                <c:pt idx="3347">
                  <c:v>816946.07400000002</c:v>
                </c:pt>
                <c:pt idx="3348">
                  <c:v>816946.72199999995</c:v>
                </c:pt>
                <c:pt idx="3349">
                  <c:v>816947.37</c:v>
                </c:pt>
                <c:pt idx="3350">
                  <c:v>816948.01699999999</c:v>
                </c:pt>
                <c:pt idx="3351">
                  <c:v>816948.66500000004</c:v>
                </c:pt>
                <c:pt idx="3352">
                  <c:v>816949.31200000003</c:v>
                </c:pt>
                <c:pt idx="3353">
                  <c:v>816949.96</c:v>
                </c:pt>
                <c:pt idx="3354">
                  <c:v>816950.60800000001</c:v>
                </c:pt>
                <c:pt idx="3355">
                  <c:v>816951.255</c:v>
                </c:pt>
                <c:pt idx="3356">
                  <c:v>816951.90300000005</c:v>
                </c:pt>
                <c:pt idx="3357">
                  <c:v>816952.55</c:v>
                </c:pt>
                <c:pt idx="3358">
                  <c:v>816953.19799999997</c:v>
                </c:pt>
                <c:pt idx="3359">
                  <c:v>816953.84600000002</c:v>
                </c:pt>
                <c:pt idx="3360">
                  <c:v>816954.49300000002</c:v>
                </c:pt>
                <c:pt idx="3361">
                  <c:v>816955.14099999995</c:v>
                </c:pt>
                <c:pt idx="3362">
                  <c:v>816955.78899999999</c:v>
                </c:pt>
                <c:pt idx="3363">
                  <c:v>816956.43599999999</c:v>
                </c:pt>
                <c:pt idx="3364">
                  <c:v>816957.08400000003</c:v>
                </c:pt>
                <c:pt idx="3365">
                  <c:v>816957.73100000003</c:v>
                </c:pt>
                <c:pt idx="3366">
                  <c:v>816958.37899999996</c:v>
                </c:pt>
                <c:pt idx="3367">
                  <c:v>816959.027</c:v>
                </c:pt>
                <c:pt idx="3368">
                  <c:v>816959.674</c:v>
                </c:pt>
                <c:pt idx="3369">
                  <c:v>816960.32200000004</c:v>
                </c:pt>
                <c:pt idx="3370">
                  <c:v>816960.97</c:v>
                </c:pt>
                <c:pt idx="3371">
                  <c:v>816961.61699999997</c:v>
                </c:pt>
                <c:pt idx="3372">
                  <c:v>816962.26500000001</c:v>
                </c:pt>
                <c:pt idx="3373">
                  <c:v>816962.91200000001</c:v>
                </c:pt>
                <c:pt idx="3374">
                  <c:v>816963.56</c:v>
                </c:pt>
                <c:pt idx="3375">
                  <c:v>816964.20799999998</c:v>
                </c:pt>
                <c:pt idx="3376">
                  <c:v>816964.85499999998</c:v>
                </c:pt>
                <c:pt idx="3377">
                  <c:v>816965.50300000003</c:v>
                </c:pt>
                <c:pt idx="3378">
                  <c:v>816966.15</c:v>
                </c:pt>
                <c:pt idx="3379">
                  <c:v>816966.79799999995</c:v>
                </c:pt>
                <c:pt idx="3380">
                  <c:v>816967.446</c:v>
                </c:pt>
                <c:pt idx="3381">
                  <c:v>816968.09299999999</c:v>
                </c:pt>
                <c:pt idx="3382">
                  <c:v>816968.74100000004</c:v>
                </c:pt>
                <c:pt idx="3383">
                  <c:v>816969.38899999997</c:v>
                </c:pt>
                <c:pt idx="3384">
                  <c:v>816970.03599999996</c:v>
                </c:pt>
                <c:pt idx="3385">
                  <c:v>816970.68400000001</c:v>
                </c:pt>
                <c:pt idx="3386">
                  <c:v>816971.33100000001</c:v>
                </c:pt>
                <c:pt idx="3387">
                  <c:v>816971.97900000005</c:v>
                </c:pt>
                <c:pt idx="3388">
                  <c:v>816972.62699999998</c:v>
                </c:pt>
                <c:pt idx="3389">
                  <c:v>816973.27399999998</c:v>
                </c:pt>
                <c:pt idx="3390">
                  <c:v>816973.92200000002</c:v>
                </c:pt>
                <c:pt idx="3391">
                  <c:v>816974.56900000002</c:v>
                </c:pt>
                <c:pt idx="3392">
                  <c:v>816975.21699999995</c:v>
                </c:pt>
                <c:pt idx="3393">
                  <c:v>816975.86499999999</c:v>
                </c:pt>
                <c:pt idx="3394">
                  <c:v>816976.51199999999</c:v>
                </c:pt>
                <c:pt idx="3395">
                  <c:v>816977.16</c:v>
                </c:pt>
                <c:pt idx="3396">
                  <c:v>816977.80799999996</c:v>
                </c:pt>
                <c:pt idx="3397">
                  <c:v>816978.45499999996</c:v>
                </c:pt>
                <c:pt idx="3398">
                  <c:v>816979.103</c:v>
                </c:pt>
                <c:pt idx="3399">
                  <c:v>816979.75</c:v>
                </c:pt>
                <c:pt idx="3400">
                  <c:v>816980.39800000004</c:v>
                </c:pt>
                <c:pt idx="3401">
                  <c:v>816981.04599999997</c:v>
                </c:pt>
                <c:pt idx="3402">
                  <c:v>816981.69299999997</c:v>
                </c:pt>
                <c:pt idx="3403">
                  <c:v>816982.34100000001</c:v>
                </c:pt>
                <c:pt idx="3404">
                  <c:v>816982.98899999994</c:v>
                </c:pt>
                <c:pt idx="3405">
                  <c:v>816983.63600000006</c:v>
                </c:pt>
                <c:pt idx="3406">
                  <c:v>816984.28399999999</c:v>
                </c:pt>
                <c:pt idx="3407">
                  <c:v>816984.93099999998</c:v>
                </c:pt>
                <c:pt idx="3408">
                  <c:v>816985.57900000003</c:v>
                </c:pt>
                <c:pt idx="3409">
                  <c:v>816986.22699999996</c:v>
                </c:pt>
                <c:pt idx="3410">
                  <c:v>816986.87399999995</c:v>
                </c:pt>
                <c:pt idx="3411">
                  <c:v>816987.522</c:v>
                </c:pt>
                <c:pt idx="3412">
                  <c:v>816988.16899999999</c:v>
                </c:pt>
                <c:pt idx="3413">
                  <c:v>816988.81700000004</c:v>
                </c:pt>
                <c:pt idx="3414">
                  <c:v>816989.46499999997</c:v>
                </c:pt>
                <c:pt idx="3415">
                  <c:v>816990.11199999996</c:v>
                </c:pt>
                <c:pt idx="3416">
                  <c:v>816990.76</c:v>
                </c:pt>
                <c:pt idx="3417">
                  <c:v>816991.40800000005</c:v>
                </c:pt>
                <c:pt idx="3418">
                  <c:v>816992.05500000005</c:v>
                </c:pt>
                <c:pt idx="3419">
                  <c:v>816992.70299999998</c:v>
                </c:pt>
                <c:pt idx="3420">
                  <c:v>816993.35</c:v>
                </c:pt>
                <c:pt idx="3421">
                  <c:v>816993.99800000002</c:v>
                </c:pt>
                <c:pt idx="3422">
                  <c:v>816994.64599999995</c:v>
                </c:pt>
                <c:pt idx="3423">
                  <c:v>816995.29299999995</c:v>
                </c:pt>
                <c:pt idx="3424">
                  <c:v>816995.94099999999</c:v>
                </c:pt>
                <c:pt idx="3425">
                  <c:v>816996.58799999999</c:v>
                </c:pt>
                <c:pt idx="3426">
                  <c:v>816997.23600000003</c:v>
                </c:pt>
                <c:pt idx="3427">
                  <c:v>816997.88399999996</c:v>
                </c:pt>
                <c:pt idx="3428">
                  <c:v>816998.53099999996</c:v>
                </c:pt>
                <c:pt idx="3429">
                  <c:v>816999.179</c:v>
                </c:pt>
                <c:pt idx="3430">
                  <c:v>816999.82700000005</c:v>
                </c:pt>
                <c:pt idx="3431">
                  <c:v>817000.47400000005</c:v>
                </c:pt>
                <c:pt idx="3432">
                  <c:v>817001.12199999997</c:v>
                </c:pt>
                <c:pt idx="3433">
                  <c:v>817001.76899999997</c:v>
                </c:pt>
                <c:pt idx="3434">
                  <c:v>817002.41700000002</c:v>
                </c:pt>
                <c:pt idx="3435">
                  <c:v>817003.06499999994</c:v>
                </c:pt>
                <c:pt idx="3436">
                  <c:v>817003.71200000006</c:v>
                </c:pt>
                <c:pt idx="3437">
                  <c:v>817004.36</c:v>
                </c:pt>
                <c:pt idx="3438">
                  <c:v>817005.00800000003</c:v>
                </c:pt>
                <c:pt idx="3439">
                  <c:v>817005.65500000003</c:v>
                </c:pt>
                <c:pt idx="3440">
                  <c:v>817006.30299999996</c:v>
                </c:pt>
                <c:pt idx="3441">
                  <c:v>817006.95</c:v>
                </c:pt>
                <c:pt idx="3442">
                  <c:v>817007.598</c:v>
                </c:pt>
                <c:pt idx="3443">
                  <c:v>817008.24600000004</c:v>
                </c:pt>
                <c:pt idx="3444">
                  <c:v>817008.89300000004</c:v>
                </c:pt>
                <c:pt idx="3445">
                  <c:v>817009.54099999997</c:v>
                </c:pt>
                <c:pt idx="3446">
                  <c:v>817010.18799999997</c:v>
                </c:pt>
                <c:pt idx="3447">
                  <c:v>817010.83600000001</c:v>
                </c:pt>
                <c:pt idx="3448">
                  <c:v>817011.48400000005</c:v>
                </c:pt>
                <c:pt idx="3449">
                  <c:v>817012.13100000005</c:v>
                </c:pt>
                <c:pt idx="3450">
                  <c:v>817012.77899999998</c:v>
                </c:pt>
                <c:pt idx="3451">
                  <c:v>817013.42700000003</c:v>
                </c:pt>
                <c:pt idx="3452">
                  <c:v>817014.07400000002</c:v>
                </c:pt>
                <c:pt idx="3453">
                  <c:v>817014.72199999995</c:v>
                </c:pt>
                <c:pt idx="3454">
                  <c:v>817015.36899999995</c:v>
                </c:pt>
                <c:pt idx="3455">
                  <c:v>817016.01699999999</c:v>
                </c:pt>
                <c:pt idx="3456">
                  <c:v>817016.66500000004</c:v>
                </c:pt>
                <c:pt idx="3457">
                  <c:v>817017.31200000003</c:v>
                </c:pt>
                <c:pt idx="3458">
                  <c:v>817017.96</c:v>
                </c:pt>
                <c:pt idx="3459">
                  <c:v>817018.60699999996</c:v>
                </c:pt>
                <c:pt idx="3460">
                  <c:v>817019.255</c:v>
                </c:pt>
                <c:pt idx="3461">
                  <c:v>817019.90300000005</c:v>
                </c:pt>
                <c:pt idx="3462">
                  <c:v>817020.55</c:v>
                </c:pt>
                <c:pt idx="3463">
                  <c:v>817021.19799999997</c:v>
                </c:pt>
                <c:pt idx="3464">
                  <c:v>817021.84600000002</c:v>
                </c:pt>
                <c:pt idx="3465">
                  <c:v>817022.49300000002</c:v>
                </c:pt>
                <c:pt idx="3466">
                  <c:v>817023.14099999995</c:v>
                </c:pt>
                <c:pt idx="3467">
                  <c:v>817023.78799999994</c:v>
                </c:pt>
                <c:pt idx="3468">
                  <c:v>817024.43599999999</c:v>
                </c:pt>
                <c:pt idx="3469">
                  <c:v>817025.08400000003</c:v>
                </c:pt>
                <c:pt idx="3470">
                  <c:v>817025.73100000003</c:v>
                </c:pt>
                <c:pt idx="3471">
                  <c:v>817026.37899999996</c:v>
                </c:pt>
                <c:pt idx="3472">
                  <c:v>817027.02599999995</c:v>
                </c:pt>
                <c:pt idx="3473">
                  <c:v>817027.674</c:v>
                </c:pt>
                <c:pt idx="3474">
                  <c:v>817028.32200000004</c:v>
                </c:pt>
                <c:pt idx="3475">
                  <c:v>817028.96900000004</c:v>
                </c:pt>
                <c:pt idx="3476">
                  <c:v>817029.61699999997</c:v>
                </c:pt>
                <c:pt idx="3477">
                  <c:v>817030.26500000001</c:v>
                </c:pt>
                <c:pt idx="3478">
                  <c:v>817030.91200000001</c:v>
                </c:pt>
                <c:pt idx="3479">
                  <c:v>817031.56</c:v>
                </c:pt>
                <c:pt idx="3480">
                  <c:v>817032.20700000005</c:v>
                </c:pt>
                <c:pt idx="3481">
                  <c:v>817032.85499999998</c:v>
                </c:pt>
                <c:pt idx="3482">
                  <c:v>817033.50300000003</c:v>
                </c:pt>
                <c:pt idx="3483">
                  <c:v>817034.15</c:v>
                </c:pt>
                <c:pt idx="3484">
                  <c:v>817034.79799999995</c:v>
                </c:pt>
                <c:pt idx="3485">
                  <c:v>817035.446</c:v>
                </c:pt>
                <c:pt idx="3486">
                  <c:v>817036.09299999999</c:v>
                </c:pt>
                <c:pt idx="3487">
                  <c:v>817036.74100000004</c:v>
                </c:pt>
                <c:pt idx="3488">
                  <c:v>817037.38800000004</c:v>
                </c:pt>
                <c:pt idx="3489">
                  <c:v>817038.03599999996</c:v>
                </c:pt>
                <c:pt idx="3490">
                  <c:v>817038.68400000001</c:v>
                </c:pt>
                <c:pt idx="3491">
                  <c:v>817039.33100000001</c:v>
                </c:pt>
                <c:pt idx="3492">
                  <c:v>817039.97900000005</c:v>
                </c:pt>
                <c:pt idx="3493">
                  <c:v>817040.62600000005</c:v>
                </c:pt>
                <c:pt idx="3494">
                  <c:v>817041.27399999998</c:v>
                </c:pt>
                <c:pt idx="3495">
                  <c:v>817041.92200000002</c:v>
                </c:pt>
                <c:pt idx="3496">
                  <c:v>817042.56900000002</c:v>
                </c:pt>
                <c:pt idx="3497">
                  <c:v>817043.21699999995</c:v>
                </c:pt>
                <c:pt idx="3498">
                  <c:v>817043.86499999999</c:v>
                </c:pt>
                <c:pt idx="3499">
                  <c:v>817044.51199999999</c:v>
                </c:pt>
                <c:pt idx="3500">
                  <c:v>817045.16</c:v>
                </c:pt>
                <c:pt idx="3501">
                  <c:v>817045.80700000003</c:v>
                </c:pt>
                <c:pt idx="3502">
                  <c:v>817046.45499999996</c:v>
                </c:pt>
                <c:pt idx="3503">
                  <c:v>817047.103</c:v>
                </c:pt>
                <c:pt idx="3504">
                  <c:v>817047.75</c:v>
                </c:pt>
                <c:pt idx="3505">
                  <c:v>817048.39800000004</c:v>
                </c:pt>
                <c:pt idx="3506">
                  <c:v>817049.04500000004</c:v>
                </c:pt>
                <c:pt idx="3507">
                  <c:v>817049.69299999997</c:v>
                </c:pt>
                <c:pt idx="3508">
                  <c:v>817050.34100000001</c:v>
                </c:pt>
                <c:pt idx="3509">
                  <c:v>817050.98800000001</c:v>
                </c:pt>
                <c:pt idx="3510">
                  <c:v>817051.63600000006</c:v>
                </c:pt>
                <c:pt idx="3511">
                  <c:v>817052.28399999999</c:v>
                </c:pt>
                <c:pt idx="3512">
                  <c:v>817052.93099999998</c:v>
                </c:pt>
                <c:pt idx="3513">
                  <c:v>817053.57900000003</c:v>
                </c:pt>
                <c:pt idx="3514">
                  <c:v>817054.22600000002</c:v>
                </c:pt>
                <c:pt idx="3515">
                  <c:v>817054.87399999995</c:v>
                </c:pt>
                <c:pt idx="3516">
                  <c:v>817055.522</c:v>
                </c:pt>
                <c:pt idx="3517">
                  <c:v>817056.16899999999</c:v>
                </c:pt>
                <c:pt idx="3518">
                  <c:v>817056.81700000004</c:v>
                </c:pt>
                <c:pt idx="3519">
                  <c:v>817057.46499999997</c:v>
                </c:pt>
                <c:pt idx="3520">
                  <c:v>817058.11199999996</c:v>
                </c:pt>
                <c:pt idx="3521">
                  <c:v>817058.76</c:v>
                </c:pt>
                <c:pt idx="3522">
                  <c:v>817059.40700000001</c:v>
                </c:pt>
                <c:pt idx="3523">
                  <c:v>817060.05500000005</c:v>
                </c:pt>
                <c:pt idx="3524">
                  <c:v>817060.70299999998</c:v>
                </c:pt>
                <c:pt idx="3525">
                  <c:v>817061.35</c:v>
                </c:pt>
                <c:pt idx="3526">
                  <c:v>817061.99800000002</c:v>
                </c:pt>
                <c:pt idx="3527">
                  <c:v>817062.64500000002</c:v>
                </c:pt>
                <c:pt idx="3528">
                  <c:v>817063.29299999995</c:v>
                </c:pt>
                <c:pt idx="3529">
                  <c:v>817063.94099999999</c:v>
                </c:pt>
                <c:pt idx="3530">
                  <c:v>817064.58799999999</c:v>
                </c:pt>
                <c:pt idx="3531">
                  <c:v>817065.23600000003</c:v>
                </c:pt>
                <c:pt idx="3532">
                  <c:v>817065.88399999996</c:v>
                </c:pt>
                <c:pt idx="3533">
                  <c:v>817066.53099999996</c:v>
                </c:pt>
                <c:pt idx="3534">
                  <c:v>817067.179</c:v>
                </c:pt>
                <c:pt idx="3535">
                  <c:v>817067.826</c:v>
                </c:pt>
                <c:pt idx="3536">
                  <c:v>817068.47400000005</c:v>
                </c:pt>
                <c:pt idx="3537">
                  <c:v>817069.12199999997</c:v>
                </c:pt>
                <c:pt idx="3538">
                  <c:v>817069.76899999997</c:v>
                </c:pt>
                <c:pt idx="3539">
                  <c:v>817070.41700000002</c:v>
                </c:pt>
                <c:pt idx="3540">
                  <c:v>817071.06400000001</c:v>
                </c:pt>
                <c:pt idx="3541">
                  <c:v>817071.71200000006</c:v>
                </c:pt>
                <c:pt idx="3542">
                  <c:v>817072.36</c:v>
                </c:pt>
                <c:pt idx="3543">
                  <c:v>817073.00699999998</c:v>
                </c:pt>
                <c:pt idx="3544">
                  <c:v>817073.65500000003</c:v>
                </c:pt>
                <c:pt idx="3545">
                  <c:v>817074.30299999996</c:v>
                </c:pt>
                <c:pt idx="3546">
                  <c:v>817074.95</c:v>
                </c:pt>
                <c:pt idx="3547">
                  <c:v>817075.598</c:v>
                </c:pt>
                <c:pt idx="3548">
                  <c:v>817076.245</c:v>
                </c:pt>
                <c:pt idx="3549">
                  <c:v>817076.89300000004</c:v>
                </c:pt>
                <c:pt idx="3550">
                  <c:v>817077.54099999997</c:v>
                </c:pt>
                <c:pt idx="3551">
                  <c:v>817078.18799999997</c:v>
                </c:pt>
                <c:pt idx="3552">
                  <c:v>817078.83600000001</c:v>
                </c:pt>
                <c:pt idx="3553">
                  <c:v>817079.48400000005</c:v>
                </c:pt>
                <c:pt idx="3554">
                  <c:v>817080.13100000005</c:v>
                </c:pt>
                <c:pt idx="3555">
                  <c:v>817080.77899999998</c:v>
                </c:pt>
                <c:pt idx="3556">
                  <c:v>817081.42599999998</c:v>
                </c:pt>
                <c:pt idx="3557">
                  <c:v>817082.07400000002</c:v>
                </c:pt>
                <c:pt idx="3558">
                  <c:v>817082.72199999995</c:v>
                </c:pt>
                <c:pt idx="3559">
                  <c:v>817083.36899999995</c:v>
                </c:pt>
                <c:pt idx="3560">
                  <c:v>817084.01699999999</c:v>
                </c:pt>
                <c:pt idx="3561">
                  <c:v>817084.66399999999</c:v>
                </c:pt>
                <c:pt idx="3562">
                  <c:v>817085.31200000003</c:v>
                </c:pt>
                <c:pt idx="3563">
                  <c:v>817085.96</c:v>
                </c:pt>
                <c:pt idx="3564">
                  <c:v>817086.60699999996</c:v>
                </c:pt>
                <c:pt idx="3565">
                  <c:v>817087.255</c:v>
                </c:pt>
                <c:pt idx="3566">
                  <c:v>817087.90300000005</c:v>
                </c:pt>
                <c:pt idx="3567">
                  <c:v>817088.55</c:v>
                </c:pt>
                <c:pt idx="3568">
                  <c:v>817089.19799999997</c:v>
                </c:pt>
                <c:pt idx="3569">
                  <c:v>817089.84499999997</c:v>
                </c:pt>
                <c:pt idx="3570">
                  <c:v>817090.49300000002</c:v>
                </c:pt>
                <c:pt idx="3571">
                  <c:v>817091.14099999995</c:v>
                </c:pt>
                <c:pt idx="3572">
                  <c:v>817091.78799999994</c:v>
                </c:pt>
                <c:pt idx="3573">
                  <c:v>817092.43599999999</c:v>
                </c:pt>
                <c:pt idx="3574">
                  <c:v>817093.08299999998</c:v>
                </c:pt>
                <c:pt idx="3575">
                  <c:v>817093.73100000003</c:v>
                </c:pt>
                <c:pt idx="3576">
                  <c:v>817094.37899999996</c:v>
                </c:pt>
                <c:pt idx="3577">
                  <c:v>817095.02599999995</c:v>
                </c:pt>
                <c:pt idx="3578">
                  <c:v>817095.674</c:v>
                </c:pt>
                <c:pt idx="3579">
                  <c:v>817096.32200000004</c:v>
                </c:pt>
                <c:pt idx="3580">
                  <c:v>817096.96900000004</c:v>
                </c:pt>
                <c:pt idx="3581">
                  <c:v>817097.61699999997</c:v>
                </c:pt>
                <c:pt idx="3582">
                  <c:v>817098.26399999997</c:v>
                </c:pt>
                <c:pt idx="3583">
                  <c:v>817098.91200000001</c:v>
                </c:pt>
                <c:pt idx="3584">
                  <c:v>817099.56</c:v>
                </c:pt>
                <c:pt idx="3585">
                  <c:v>817100.20700000005</c:v>
                </c:pt>
                <c:pt idx="3586">
                  <c:v>817100.85499999998</c:v>
                </c:pt>
                <c:pt idx="3587">
                  <c:v>817101.50300000003</c:v>
                </c:pt>
                <c:pt idx="3588">
                  <c:v>817102.15</c:v>
                </c:pt>
                <c:pt idx="3589">
                  <c:v>817102.79799999995</c:v>
                </c:pt>
                <c:pt idx="3590">
                  <c:v>817103.44499999995</c:v>
                </c:pt>
                <c:pt idx="3591">
                  <c:v>817104.09299999999</c:v>
                </c:pt>
                <c:pt idx="3592">
                  <c:v>817104.74100000004</c:v>
                </c:pt>
                <c:pt idx="3593">
                  <c:v>817105.38800000004</c:v>
                </c:pt>
                <c:pt idx="3594">
                  <c:v>817106.03599999996</c:v>
                </c:pt>
                <c:pt idx="3595">
                  <c:v>817106.68299999996</c:v>
                </c:pt>
                <c:pt idx="3596">
                  <c:v>817107.33100000001</c:v>
                </c:pt>
                <c:pt idx="3597">
                  <c:v>817107.97900000005</c:v>
                </c:pt>
                <c:pt idx="3598">
                  <c:v>817108.62600000005</c:v>
                </c:pt>
                <c:pt idx="3599">
                  <c:v>817109.27399999998</c:v>
                </c:pt>
                <c:pt idx="3600">
                  <c:v>817109.92200000002</c:v>
                </c:pt>
                <c:pt idx="3601">
                  <c:v>817110.56900000002</c:v>
                </c:pt>
                <c:pt idx="3602">
                  <c:v>817111.21699999995</c:v>
                </c:pt>
                <c:pt idx="3603">
                  <c:v>817111.86399999994</c:v>
                </c:pt>
                <c:pt idx="3604">
                  <c:v>817112.51199999999</c:v>
                </c:pt>
                <c:pt idx="3605">
                  <c:v>817113.16</c:v>
                </c:pt>
                <c:pt idx="3606">
                  <c:v>817113.80700000003</c:v>
                </c:pt>
              </c:numCache>
            </c:numRef>
          </c:cat>
          <c:val>
            <c:numRef>
              <c:f>'terrainTransectPoints (3)'!$C$2:$C$3608</c:f>
              <c:numCache>
                <c:formatCode>General</c:formatCode>
                <c:ptCount val="3607"/>
                <c:pt idx="424">
                  <c:v>493.100006103515</c:v>
                </c:pt>
                <c:pt idx="425">
                  <c:v>493.100006103515</c:v>
                </c:pt>
                <c:pt idx="426">
                  <c:v>493.100006103515</c:v>
                </c:pt>
                <c:pt idx="427">
                  <c:v>493.100006103515</c:v>
                </c:pt>
                <c:pt idx="428">
                  <c:v>493.100006103515</c:v>
                </c:pt>
                <c:pt idx="429">
                  <c:v>493.100006103515</c:v>
                </c:pt>
                <c:pt idx="430">
                  <c:v>493.100006103515</c:v>
                </c:pt>
                <c:pt idx="431">
                  <c:v>493.100006103515</c:v>
                </c:pt>
                <c:pt idx="432">
                  <c:v>493.100006103515</c:v>
                </c:pt>
                <c:pt idx="433">
                  <c:v>493.100006103515</c:v>
                </c:pt>
                <c:pt idx="434">
                  <c:v>493.100006103515</c:v>
                </c:pt>
                <c:pt idx="435">
                  <c:v>493.100006103515</c:v>
                </c:pt>
                <c:pt idx="436">
                  <c:v>493.100006103515</c:v>
                </c:pt>
                <c:pt idx="437">
                  <c:v>493.100006103515</c:v>
                </c:pt>
                <c:pt idx="438">
                  <c:v>493.100006103515</c:v>
                </c:pt>
                <c:pt idx="439">
                  <c:v>493.100006103515</c:v>
                </c:pt>
                <c:pt idx="445">
                  <c:v>494.20001220703102</c:v>
                </c:pt>
                <c:pt idx="446">
                  <c:v>494.20001220703102</c:v>
                </c:pt>
                <c:pt idx="447">
                  <c:v>494.20001220703102</c:v>
                </c:pt>
                <c:pt idx="448">
                  <c:v>494.20001220703102</c:v>
                </c:pt>
                <c:pt idx="449">
                  <c:v>494.20001220703102</c:v>
                </c:pt>
                <c:pt idx="450">
                  <c:v>494.20001220703102</c:v>
                </c:pt>
                <c:pt idx="451">
                  <c:v>494.20001220703102</c:v>
                </c:pt>
                <c:pt idx="452">
                  <c:v>494.20001220703102</c:v>
                </c:pt>
                <c:pt idx="453">
                  <c:v>494.89999389648398</c:v>
                </c:pt>
                <c:pt idx="454">
                  <c:v>494.89999389648398</c:v>
                </c:pt>
                <c:pt idx="455">
                  <c:v>494.89999389648398</c:v>
                </c:pt>
                <c:pt idx="456">
                  <c:v>494.89999389648398</c:v>
                </c:pt>
                <c:pt idx="457">
                  <c:v>494.89999389648398</c:v>
                </c:pt>
                <c:pt idx="458">
                  <c:v>494.89999389648398</c:v>
                </c:pt>
                <c:pt idx="459">
                  <c:v>494.89999389648398</c:v>
                </c:pt>
                <c:pt idx="460">
                  <c:v>494.89999389648398</c:v>
                </c:pt>
                <c:pt idx="461">
                  <c:v>494.89999389648398</c:v>
                </c:pt>
                <c:pt idx="462">
                  <c:v>494.89999389648398</c:v>
                </c:pt>
                <c:pt idx="463">
                  <c:v>494.89999389648398</c:v>
                </c:pt>
                <c:pt idx="477">
                  <c:v>494.29998779296801</c:v>
                </c:pt>
                <c:pt idx="478">
                  <c:v>494.29998779296801</c:v>
                </c:pt>
                <c:pt idx="479">
                  <c:v>494.29998779296801</c:v>
                </c:pt>
                <c:pt idx="893">
                  <c:v>252.19999694824199</c:v>
                </c:pt>
                <c:pt idx="894">
                  <c:v>252.19999694824199</c:v>
                </c:pt>
                <c:pt idx="895">
                  <c:v>252.19999694824199</c:v>
                </c:pt>
                <c:pt idx="904">
                  <c:v>185.69999694824199</c:v>
                </c:pt>
                <c:pt idx="970">
                  <c:v>152.30000305175699</c:v>
                </c:pt>
                <c:pt idx="971">
                  <c:v>152.30000305175699</c:v>
                </c:pt>
                <c:pt idx="972">
                  <c:v>152.30000305175699</c:v>
                </c:pt>
                <c:pt idx="973">
                  <c:v>152.30000305175699</c:v>
                </c:pt>
                <c:pt idx="974">
                  <c:v>152.30000305175699</c:v>
                </c:pt>
                <c:pt idx="975">
                  <c:v>152.30000305175699</c:v>
                </c:pt>
                <c:pt idx="976">
                  <c:v>192</c:v>
                </c:pt>
                <c:pt idx="977">
                  <c:v>152.30000305175699</c:v>
                </c:pt>
                <c:pt idx="978">
                  <c:v>192</c:v>
                </c:pt>
                <c:pt idx="979">
                  <c:v>152.30000305175699</c:v>
                </c:pt>
                <c:pt idx="980">
                  <c:v>192</c:v>
                </c:pt>
                <c:pt idx="981">
                  <c:v>152.30000305175699</c:v>
                </c:pt>
                <c:pt idx="982">
                  <c:v>192</c:v>
                </c:pt>
                <c:pt idx="983">
                  <c:v>152.30000305175699</c:v>
                </c:pt>
                <c:pt idx="984">
                  <c:v>192</c:v>
                </c:pt>
                <c:pt idx="985">
                  <c:v>152.30000305175699</c:v>
                </c:pt>
                <c:pt idx="986">
                  <c:v>192</c:v>
                </c:pt>
                <c:pt idx="987">
                  <c:v>152.30000305175699</c:v>
                </c:pt>
                <c:pt idx="988">
                  <c:v>192</c:v>
                </c:pt>
                <c:pt idx="989">
                  <c:v>152.30000305175699</c:v>
                </c:pt>
                <c:pt idx="990">
                  <c:v>192</c:v>
                </c:pt>
                <c:pt idx="991">
                  <c:v>152.30000305175699</c:v>
                </c:pt>
                <c:pt idx="992">
                  <c:v>192</c:v>
                </c:pt>
                <c:pt idx="993">
                  <c:v>152.30000305175699</c:v>
                </c:pt>
                <c:pt idx="994">
                  <c:v>192</c:v>
                </c:pt>
                <c:pt idx="995">
                  <c:v>152.30000305175699</c:v>
                </c:pt>
                <c:pt idx="996">
                  <c:v>192</c:v>
                </c:pt>
                <c:pt idx="997">
                  <c:v>152.30000305175699</c:v>
                </c:pt>
                <c:pt idx="998">
                  <c:v>192</c:v>
                </c:pt>
                <c:pt idx="999">
                  <c:v>192</c:v>
                </c:pt>
                <c:pt idx="1019">
                  <c:v>159.30000305175699</c:v>
                </c:pt>
                <c:pt idx="1020">
                  <c:v>159.30000305175699</c:v>
                </c:pt>
                <c:pt idx="1021">
                  <c:v>159.30000305175699</c:v>
                </c:pt>
                <c:pt idx="1022">
                  <c:v>159.30000305175699</c:v>
                </c:pt>
                <c:pt idx="1023">
                  <c:v>159.30000305175699</c:v>
                </c:pt>
                <c:pt idx="1024">
                  <c:v>159.30000305175699</c:v>
                </c:pt>
                <c:pt idx="1025">
                  <c:v>159.30000305175699</c:v>
                </c:pt>
                <c:pt idx="1026">
                  <c:v>159.30000305175699</c:v>
                </c:pt>
                <c:pt idx="1027">
                  <c:v>159.30000305175699</c:v>
                </c:pt>
                <c:pt idx="1028">
                  <c:v>159.30000305175699</c:v>
                </c:pt>
                <c:pt idx="1029">
                  <c:v>159.30000305175699</c:v>
                </c:pt>
                <c:pt idx="1030">
                  <c:v>159.30000305175699</c:v>
                </c:pt>
                <c:pt idx="1053">
                  <c:v>130.19999694824199</c:v>
                </c:pt>
                <c:pt idx="1054">
                  <c:v>130.19999694824199</c:v>
                </c:pt>
                <c:pt idx="1055">
                  <c:v>130.19999694824199</c:v>
                </c:pt>
                <c:pt idx="1056">
                  <c:v>130.19999694824199</c:v>
                </c:pt>
                <c:pt idx="1057">
                  <c:v>130.19999694824199</c:v>
                </c:pt>
                <c:pt idx="1058">
                  <c:v>191.600006103515</c:v>
                </c:pt>
                <c:pt idx="1059">
                  <c:v>130.19999694824199</c:v>
                </c:pt>
                <c:pt idx="1060">
                  <c:v>191.600006103515</c:v>
                </c:pt>
                <c:pt idx="1061">
                  <c:v>130.19999694824199</c:v>
                </c:pt>
                <c:pt idx="1062">
                  <c:v>191.600006103515</c:v>
                </c:pt>
                <c:pt idx="1063">
                  <c:v>130.19999694824199</c:v>
                </c:pt>
                <c:pt idx="1064">
                  <c:v>191.600006103515</c:v>
                </c:pt>
                <c:pt idx="1065">
                  <c:v>130.19999694824199</c:v>
                </c:pt>
                <c:pt idx="1066">
                  <c:v>191.600006103515</c:v>
                </c:pt>
                <c:pt idx="1067">
                  <c:v>130.19999694824199</c:v>
                </c:pt>
                <c:pt idx="1068">
                  <c:v>191.600006103515</c:v>
                </c:pt>
                <c:pt idx="1069">
                  <c:v>130.19999694824199</c:v>
                </c:pt>
                <c:pt idx="1070">
                  <c:v>191.600006103515</c:v>
                </c:pt>
                <c:pt idx="1071">
                  <c:v>130.19999694824199</c:v>
                </c:pt>
                <c:pt idx="1072">
                  <c:v>191.600006103515</c:v>
                </c:pt>
                <c:pt idx="1073">
                  <c:v>130.19999694824199</c:v>
                </c:pt>
                <c:pt idx="1074">
                  <c:v>191.600006103515</c:v>
                </c:pt>
                <c:pt idx="1075">
                  <c:v>130.19999694824199</c:v>
                </c:pt>
                <c:pt idx="1076">
                  <c:v>191.600006103515</c:v>
                </c:pt>
                <c:pt idx="1077">
                  <c:v>130.19999694824199</c:v>
                </c:pt>
                <c:pt idx="1078">
                  <c:v>191.600006103515</c:v>
                </c:pt>
                <c:pt idx="1079">
                  <c:v>130.19999694824199</c:v>
                </c:pt>
                <c:pt idx="1080">
                  <c:v>191.600006103515</c:v>
                </c:pt>
                <c:pt idx="1081">
                  <c:v>130.19999694824199</c:v>
                </c:pt>
                <c:pt idx="1082">
                  <c:v>191.600006103515</c:v>
                </c:pt>
                <c:pt idx="1083">
                  <c:v>130.19999694824199</c:v>
                </c:pt>
                <c:pt idx="1084">
                  <c:v>191.600006103515</c:v>
                </c:pt>
                <c:pt idx="1085">
                  <c:v>130.19999694824199</c:v>
                </c:pt>
                <c:pt idx="1086">
                  <c:v>191.600006103515</c:v>
                </c:pt>
                <c:pt idx="1087">
                  <c:v>130.19999694824199</c:v>
                </c:pt>
                <c:pt idx="1088">
                  <c:v>191.600006103515</c:v>
                </c:pt>
                <c:pt idx="1089">
                  <c:v>130.19999694824199</c:v>
                </c:pt>
                <c:pt idx="1090">
                  <c:v>191.600006103515</c:v>
                </c:pt>
                <c:pt idx="1091">
                  <c:v>130.19999694824199</c:v>
                </c:pt>
                <c:pt idx="1092">
                  <c:v>191.600006103515</c:v>
                </c:pt>
                <c:pt idx="1093">
                  <c:v>130.19999694824199</c:v>
                </c:pt>
                <c:pt idx="1094">
                  <c:v>191.600006103515</c:v>
                </c:pt>
                <c:pt idx="1095">
                  <c:v>130.19999694824199</c:v>
                </c:pt>
                <c:pt idx="1096">
                  <c:v>130.19999694824199</c:v>
                </c:pt>
                <c:pt idx="1097">
                  <c:v>130.19999694824199</c:v>
                </c:pt>
                <c:pt idx="1098">
                  <c:v>130.19999694824199</c:v>
                </c:pt>
                <c:pt idx="1099">
                  <c:v>130.19999694824199</c:v>
                </c:pt>
                <c:pt idx="1100">
                  <c:v>130.19999694824199</c:v>
                </c:pt>
                <c:pt idx="1101">
                  <c:v>130.19999694824199</c:v>
                </c:pt>
                <c:pt idx="1102">
                  <c:v>130.19999694824199</c:v>
                </c:pt>
                <c:pt idx="1103">
                  <c:v>130.19999694824199</c:v>
                </c:pt>
                <c:pt idx="1104">
                  <c:v>130.19999694824199</c:v>
                </c:pt>
                <c:pt idx="1105">
                  <c:v>130.19999694824199</c:v>
                </c:pt>
                <c:pt idx="1106">
                  <c:v>130.19999694824199</c:v>
                </c:pt>
                <c:pt idx="1107">
                  <c:v>130.19999694824199</c:v>
                </c:pt>
                <c:pt idx="1115">
                  <c:v>136.100006103515</c:v>
                </c:pt>
                <c:pt idx="1116">
                  <c:v>136.100006103515</c:v>
                </c:pt>
                <c:pt idx="1117">
                  <c:v>136.100006103515</c:v>
                </c:pt>
                <c:pt idx="1124">
                  <c:v>126.300003051757</c:v>
                </c:pt>
                <c:pt idx="1125">
                  <c:v>126.300003051757</c:v>
                </c:pt>
                <c:pt idx="1126">
                  <c:v>126.300003051757</c:v>
                </c:pt>
                <c:pt idx="1127">
                  <c:v>126.300003051757</c:v>
                </c:pt>
                <c:pt idx="1138">
                  <c:v>186.100006103515</c:v>
                </c:pt>
                <c:pt idx="1139">
                  <c:v>186.100006103515</c:v>
                </c:pt>
                <c:pt idx="1140">
                  <c:v>186.100006103515</c:v>
                </c:pt>
                <c:pt idx="1141">
                  <c:v>186.100006103515</c:v>
                </c:pt>
                <c:pt idx="1142">
                  <c:v>186.100006103515</c:v>
                </c:pt>
                <c:pt idx="1143">
                  <c:v>186.100006103515</c:v>
                </c:pt>
                <c:pt idx="1144">
                  <c:v>186.100006103515</c:v>
                </c:pt>
                <c:pt idx="1145">
                  <c:v>186.100006103515</c:v>
                </c:pt>
                <c:pt idx="1146">
                  <c:v>186.100006103515</c:v>
                </c:pt>
                <c:pt idx="1147">
                  <c:v>186.100006103515</c:v>
                </c:pt>
                <c:pt idx="1148">
                  <c:v>186.100006103515</c:v>
                </c:pt>
                <c:pt idx="1149">
                  <c:v>186.100006103515</c:v>
                </c:pt>
                <c:pt idx="1175">
                  <c:v>106.900001525878</c:v>
                </c:pt>
                <c:pt idx="1176">
                  <c:v>106.900001525878</c:v>
                </c:pt>
                <c:pt idx="1177">
                  <c:v>106.900001525878</c:v>
                </c:pt>
                <c:pt idx="1178">
                  <c:v>106.900001525878</c:v>
                </c:pt>
                <c:pt idx="1179">
                  <c:v>216.30000305175699</c:v>
                </c:pt>
                <c:pt idx="1180">
                  <c:v>106.900001525878</c:v>
                </c:pt>
                <c:pt idx="1181">
                  <c:v>216.30000305175699</c:v>
                </c:pt>
                <c:pt idx="1182">
                  <c:v>106.900001525878</c:v>
                </c:pt>
                <c:pt idx="1183">
                  <c:v>216.30000305175699</c:v>
                </c:pt>
                <c:pt idx="1184">
                  <c:v>106.900001525878</c:v>
                </c:pt>
                <c:pt idx="1185">
                  <c:v>216.30000305175699</c:v>
                </c:pt>
                <c:pt idx="1186">
                  <c:v>106.900001525878</c:v>
                </c:pt>
                <c:pt idx="1187">
                  <c:v>216.30000305175699</c:v>
                </c:pt>
                <c:pt idx="1188">
                  <c:v>106.900001525878</c:v>
                </c:pt>
                <c:pt idx="1189">
                  <c:v>216.30000305175699</c:v>
                </c:pt>
                <c:pt idx="1190">
                  <c:v>106.900001525878</c:v>
                </c:pt>
                <c:pt idx="1191">
                  <c:v>216.30000305175699</c:v>
                </c:pt>
                <c:pt idx="1192">
                  <c:v>106.900001525878</c:v>
                </c:pt>
                <c:pt idx="1193">
                  <c:v>216.30000305175699</c:v>
                </c:pt>
                <c:pt idx="1194">
                  <c:v>106.900001525878</c:v>
                </c:pt>
                <c:pt idx="1195">
                  <c:v>216.30000305175699</c:v>
                </c:pt>
                <c:pt idx="1196">
                  <c:v>106.900001525878</c:v>
                </c:pt>
                <c:pt idx="1197">
                  <c:v>216.30000305175699</c:v>
                </c:pt>
                <c:pt idx="1198">
                  <c:v>106.900001525878</c:v>
                </c:pt>
                <c:pt idx="1199">
                  <c:v>216.30000305175699</c:v>
                </c:pt>
                <c:pt idx="1200">
                  <c:v>106.900001525878</c:v>
                </c:pt>
                <c:pt idx="1201">
                  <c:v>216.30000305175699</c:v>
                </c:pt>
                <c:pt idx="1202">
                  <c:v>106.900001525878</c:v>
                </c:pt>
                <c:pt idx="1203">
                  <c:v>216.30000305175699</c:v>
                </c:pt>
                <c:pt idx="1204">
                  <c:v>106.900001525878</c:v>
                </c:pt>
                <c:pt idx="1205">
                  <c:v>216.30000305175699</c:v>
                </c:pt>
                <c:pt idx="1206">
                  <c:v>106.900001525878</c:v>
                </c:pt>
                <c:pt idx="1207">
                  <c:v>216.30000305175699</c:v>
                </c:pt>
                <c:pt idx="1208">
                  <c:v>106.900001525878</c:v>
                </c:pt>
                <c:pt idx="1209">
                  <c:v>216.30000305175699</c:v>
                </c:pt>
                <c:pt idx="1210">
                  <c:v>106.900001525878</c:v>
                </c:pt>
                <c:pt idx="1211">
                  <c:v>216.30000305175699</c:v>
                </c:pt>
                <c:pt idx="1212">
                  <c:v>106.900001525878</c:v>
                </c:pt>
                <c:pt idx="1213">
                  <c:v>216.30000305175699</c:v>
                </c:pt>
                <c:pt idx="1214">
                  <c:v>106.900001525878</c:v>
                </c:pt>
                <c:pt idx="1215">
                  <c:v>216.30000305175699</c:v>
                </c:pt>
                <c:pt idx="1216">
                  <c:v>106.900001525878</c:v>
                </c:pt>
                <c:pt idx="1217">
                  <c:v>106.900001525878</c:v>
                </c:pt>
                <c:pt idx="1218">
                  <c:v>106.900001525878</c:v>
                </c:pt>
                <c:pt idx="1219">
                  <c:v>106.900001525878</c:v>
                </c:pt>
                <c:pt idx="1220">
                  <c:v>106.900001525878</c:v>
                </c:pt>
                <c:pt idx="1221">
                  <c:v>106.900001525878</c:v>
                </c:pt>
                <c:pt idx="1222">
                  <c:v>106.900001525878</c:v>
                </c:pt>
                <c:pt idx="1223">
                  <c:v>106.900001525878</c:v>
                </c:pt>
                <c:pt idx="1224">
                  <c:v>106.900001525878</c:v>
                </c:pt>
                <c:pt idx="1225">
                  <c:v>106.900001525878</c:v>
                </c:pt>
                <c:pt idx="1226">
                  <c:v>106.900001525878</c:v>
                </c:pt>
                <c:pt idx="1227">
                  <c:v>106.900001525878</c:v>
                </c:pt>
                <c:pt idx="1228">
                  <c:v>106.900001525878</c:v>
                </c:pt>
                <c:pt idx="1229">
                  <c:v>106.900001525878</c:v>
                </c:pt>
                <c:pt idx="1230">
                  <c:v>106.900001525878</c:v>
                </c:pt>
                <c:pt idx="1231">
                  <c:v>106.900001525878</c:v>
                </c:pt>
                <c:pt idx="1232">
                  <c:v>106.900001525878</c:v>
                </c:pt>
                <c:pt idx="1233">
                  <c:v>106.900001525878</c:v>
                </c:pt>
                <c:pt idx="1234">
                  <c:v>106.900001525878</c:v>
                </c:pt>
                <c:pt idx="1235">
                  <c:v>106.900001525878</c:v>
                </c:pt>
                <c:pt idx="1236">
                  <c:v>106.900001525878</c:v>
                </c:pt>
                <c:pt idx="1250">
                  <c:v>106.900001525878</c:v>
                </c:pt>
                <c:pt idx="1251">
                  <c:v>106.900001525878</c:v>
                </c:pt>
                <c:pt idx="1252">
                  <c:v>106.900001525878</c:v>
                </c:pt>
                <c:pt idx="1253">
                  <c:v>106.900001525878</c:v>
                </c:pt>
                <c:pt idx="1254">
                  <c:v>106.900001525878</c:v>
                </c:pt>
                <c:pt idx="1255">
                  <c:v>106.900001525878</c:v>
                </c:pt>
                <c:pt idx="1256">
                  <c:v>106.900001525878</c:v>
                </c:pt>
                <c:pt idx="1257">
                  <c:v>106.900001525878</c:v>
                </c:pt>
                <c:pt idx="1258">
                  <c:v>106.900001525878</c:v>
                </c:pt>
                <c:pt idx="1259">
                  <c:v>106.900001525878</c:v>
                </c:pt>
                <c:pt idx="1260">
                  <c:v>106.900001525878</c:v>
                </c:pt>
                <c:pt idx="1261">
                  <c:v>106.900001525878</c:v>
                </c:pt>
                <c:pt idx="1262">
                  <c:v>106.900001525878</c:v>
                </c:pt>
                <c:pt idx="1263">
                  <c:v>81.800003051757798</c:v>
                </c:pt>
                <c:pt idx="1264">
                  <c:v>106.900001525878</c:v>
                </c:pt>
                <c:pt idx="1265">
                  <c:v>106.900001525878</c:v>
                </c:pt>
                <c:pt idx="1266">
                  <c:v>106.900001525878</c:v>
                </c:pt>
                <c:pt idx="1267">
                  <c:v>106.900001525878</c:v>
                </c:pt>
                <c:pt idx="1268">
                  <c:v>106.900001525878</c:v>
                </c:pt>
                <c:pt idx="1269">
                  <c:v>106.900001525878</c:v>
                </c:pt>
                <c:pt idx="1270">
                  <c:v>106.900001525878</c:v>
                </c:pt>
                <c:pt idx="1271">
                  <c:v>106.900001525878</c:v>
                </c:pt>
                <c:pt idx="1272">
                  <c:v>106.900001525878</c:v>
                </c:pt>
                <c:pt idx="1273">
                  <c:v>106.900001525878</c:v>
                </c:pt>
                <c:pt idx="1274">
                  <c:v>106.900001525878</c:v>
                </c:pt>
                <c:pt idx="1275">
                  <c:v>106.900001525878</c:v>
                </c:pt>
                <c:pt idx="1276">
                  <c:v>106.900001525878</c:v>
                </c:pt>
                <c:pt idx="1277">
                  <c:v>106.900001525878</c:v>
                </c:pt>
                <c:pt idx="1278">
                  <c:v>106.900001525878</c:v>
                </c:pt>
                <c:pt idx="1279">
                  <c:v>106.900001525878</c:v>
                </c:pt>
                <c:pt idx="1280">
                  <c:v>106.900001525878</c:v>
                </c:pt>
                <c:pt idx="1281">
                  <c:v>106.900001525878</c:v>
                </c:pt>
                <c:pt idx="1282">
                  <c:v>106.900001525878</c:v>
                </c:pt>
                <c:pt idx="1283">
                  <c:v>106.900001525878</c:v>
                </c:pt>
                <c:pt idx="1284">
                  <c:v>106.900001525878</c:v>
                </c:pt>
                <c:pt idx="1327">
                  <c:v>104.800003051757</c:v>
                </c:pt>
                <c:pt idx="1328">
                  <c:v>104.800003051757</c:v>
                </c:pt>
                <c:pt idx="1329">
                  <c:v>104.800003051757</c:v>
                </c:pt>
                <c:pt idx="1330">
                  <c:v>104.800003051757</c:v>
                </c:pt>
                <c:pt idx="1331">
                  <c:v>104.800003051757</c:v>
                </c:pt>
                <c:pt idx="1332">
                  <c:v>104.800003051757</c:v>
                </c:pt>
                <c:pt idx="1333">
                  <c:v>104.800003051757</c:v>
                </c:pt>
                <c:pt idx="1334">
                  <c:v>104.800003051757</c:v>
                </c:pt>
                <c:pt idx="1335">
                  <c:v>104.800003051757</c:v>
                </c:pt>
                <c:pt idx="1336">
                  <c:v>104.800003051757</c:v>
                </c:pt>
                <c:pt idx="1337">
                  <c:v>104.800003051757</c:v>
                </c:pt>
                <c:pt idx="1338">
                  <c:v>104.800003051757</c:v>
                </c:pt>
                <c:pt idx="1339">
                  <c:v>104.800003051757</c:v>
                </c:pt>
                <c:pt idx="1340">
                  <c:v>104.800003051757</c:v>
                </c:pt>
                <c:pt idx="1357">
                  <c:v>112.5</c:v>
                </c:pt>
                <c:pt idx="1358">
                  <c:v>112.5</c:v>
                </c:pt>
                <c:pt idx="1359">
                  <c:v>112.5</c:v>
                </c:pt>
                <c:pt idx="1360">
                  <c:v>112.5</c:v>
                </c:pt>
                <c:pt idx="1361">
                  <c:v>112.5</c:v>
                </c:pt>
                <c:pt idx="1362">
                  <c:v>96.400001525878906</c:v>
                </c:pt>
                <c:pt idx="1363">
                  <c:v>96.400001525878906</c:v>
                </c:pt>
                <c:pt idx="1364">
                  <c:v>96.400001525878906</c:v>
                </c:pt>
                <c:pt idx="1365">
                  <c:v>96.400001525878906</c:v>
                </c:pt>
                <c:pt idx="1366">
                  <c:v>96.400001525878906</c:v>
                </c:pt>
                <c:pt idx="1367">
                  <c:v>96.400001525878906</c:v>
                </c:pt>
                <c:pt idx="1368">
                  <c:v>96.400001525878906</c:v>
                </c:pt>
                <c:pt idx="1369">
                  <c:v>96.400001525878906</c:v>
                </c:pt>
                <c:pt idx="1370">
                  <c:v>96.400001525878906</c:v>
                </c:pt>
                <c:pt idx="1371">
                  <c:v>96.400001525878906</c:v>
                </c:pt>
                <c:pt idx="1372">
                  <c:v>96.400001525878906</c:v>
                </c:pt>
                <c:pt idx="1377">
                  <c:v>64.300003051757798</c:v>
                </c:pt>
                <c:pt idx="1378">
                  <c:v>64.300003051757798</c:v>
                </c:pt>
                <c:pt idx="1379">
                  <c:v>64.300003051757798</c:v>
                </c:pt>
                <c:pt idx="1380">
                  <c:v>64.300003051757798</c:v>
                </c:pt>
                <c:pt idx="1381">
                  <c:v>64.300003051757798</c:v>
                </c:pt>
                <c:pt idx="1382">
                  <c:v>84.099998474120994</c:v>
                </c:pt>
                <c:pt idx="1383">
                  <c:v>64.300003051757798</c:v>
                </c:pt>
                <c:pt idx="1384">
                  <c:v>84.099998474120994</c:v>
                </c:pt>
                <c:pt idx="1385">
                  <c:v>64.300003051757798</c:v>
                </c:pt>
                <c:pt idx="1386">
                  <c:v>84.099998474120994</c:v>
                </c:pt>
                <c:pt idx="1387">
                  <c:v>64.300003051757798</c:v>
                </c:pt>
                <c:pt idx="1388">
                  <c:v>84.099998474120994</c:v>
                </c:pt>
                <c:pt idx="1389">
                  <c:v>64.300003051757798</c:v>
                </c:pt>
                <c:pt idx="1390">
                  <c:v>84.099998474120994</c:v>
                </c:pt>
                <c:pt idx="1391">
                  <c:v>64.300003051757798</c:v>
                </c:pt>
                <c:pt idx="1392">
                  <c:v>64.300003051757798</c:v>
                </c:pt>
                <c:pt idx="1393">
                  <c:v>64.300003051757798</c:v>
                </c:pt>
                <c:pt idx="1394">
                  <c:v>84.099998474120994</c:v>
                </c:pt>
                <c:pt idx="1395">
                  <c:v>64.300003051757798</c:v>
                </c:pt>
                <c:pt idx="1396">
                  <c:v>84.099998474120994</c:v>
                </c:pt>
                <c:pt idx="1397">
                  <c:v>64.300003051757798</c:v>
                </c:pt>
                <c:pt idx="1398">
                  <c:v>84.099998474120994</c:v>
                </c:pt>
                <c:pt idx="1399">
                  <c:v>64.300003051757798</c:v>
                </c:pt>
                <c:pt idx="1400">
                  <c:v>84.099998474120994</c:v>
                </c:pt>
                <c:pt idx="1401">
                  <c:v>64.300003051757798</c:v>
                </c:pt>
                <c:pt idx="1402">
                  <c:v>84.099998474120994</c:v>
                </c:pt>
                <c:pt idx="1403">
                  <c:v>64.300003051757798</c:v>
                </c:pt>
                <c:pt idx="1404">
                  <c:v>84.099998474120994</c:v>
                </c:pt>
                <c:pt idx="1430">
                  <c:v>81</c:v>
                </c:pt>
                <c:pt idx="1431">
                  <c:v>81</c:v>
                </c:pt>
                <c:pt idx="1432">
                  <c:v>81</c:v>
                </c:pt>
                <c:pt idx="1433">
                  <c:v>81</c:v>
                </c:pt>
                <c:pt idx="1434">
                  <c:v>81</c:v>
                </c:pt>
                <c:pt idx="1435">
                  <c:v>81</c:v>
                </c:pt>
                <c:pt idx="1436">
                  <c:v>81</c:v>
                </c:pt>
                <c:pt idx="1437">
                  <c:v>81</c:v>
                </c:pt>
                <c:pt idx="1438">
                  <c:v>81</c:v>
                </c:pt>
                <c:pt idx="1439">
                  <c:v>81</c:v>
                </c:pt>
                <c:pt idx="1440">
                  <c:v>81</c:v>
                </c:pt>
                <c:pt idx="1441">
                  <c:v>81</c:v>
                </c:pt>
                <c:pt idx="1442">
                  <c:v>81</c:v>
                </c:pt>
                <c:pt idx="1443">
                  <c:v>81</c:v>
                </c:pt>
                <c:pt idx="1444">
                  <c:v>81</c:v>
                </c:pt>
                <c:pt idx="1447">
                  <c:v>70.300003051757798</c:v>
                </c:pt>
                <c:pt idx="1448">
                  <c:v>70.300003051757798</c:v>
                </c:pt>
                <c:pt idx="1449">
                  <c:v>70.300003051757798</c:v>
                </c:pt>
                <c:pt idx="1450">
                  <c:v>70.300003051757798</c:v>
                </c:pt>
                <c:pt idx="1451">
                  <c:v>70.300003051757798</c:v>
                </c:pt>
                <c:pt idx="1452">
                  <c:v>70.300003051757798</c:v>
                </c:pt>
                <c:pt idx="1453">
                  <c:v>70.300003051757798</c:v>
                </c:pt>
                <c:pt idx="1454">
                  <c:v>70.300003051757798</c:v>
                </c:pt>
                <c:pt idx="1455">
                  <c:v>70.300003051757798</c:v>
                </c:pt>
                <c:pt idx="1456">
                  <c:v>70.300003051757798</c:v>
                </c:pt>
                <c:pt idx="1457">
                  <c:v>70.300003051757798</c:v>
                </c:pt>
                <c:pt idx="1458">
                  <c:v>70.300003051757798</c:v>
                </c:pt>
                <c:pt idx="1477">
                  <c:v>63.799999237060497</c:v>
                </c:pt>
                <c:pt idx="1478">
                  <c:v>63.799999237060497</c:v>
                </c:pt>
                <c:pt idx="1479">
                  <c:v>63.799999237060497</c:v>
                </c:pt>
                <c:pt idx="1480">
                  <c:v>63.799999237060497</c:v>
                </c:pt>
                <c:pt idx="1481">
                  <c:v>63.799999237060497</c:v>
                </c:pt>
                <c:pt idx="1482">
                  <c:v>63.799999237060497</c:v>
                </c:pt>
                <c:pt idx="1483">
                  <c:v>63.799999237060497</c:v>
                </c:pt>
                <c:pt idx="1484">
                  <c:v>63.799999237060497</c:v>
                </c:pt>
                <c:pt idx="1485">
                  <c:v>63.799999237060497</c:v>
                </c:pt>
                <c:pt idx="1486">
                  <c:v>63.799999237060497</c:v>
                </c:pt>
                <c:pt idx="1487">
                  <c:v>63.799999237060497</c:v>
                </c:pt>
                <c:pt idx="1488">
                  <c:v>63.799999237060497</c:v>
                </c:pt>
                <c:pt idx="1489">
                  <c:v>63.799999237060497</c:v>
                </c:pt>
                <c:pt idx="1536">
                  <c:v>61.200000762939403</c:v>
                </c:pt>
                <c:pt idx="1537">
                  <c:v>53.5</c:v>
                </c:pt>
                <c:pt idx="1538">
                  <c:v>53.5</c:v>
                </c:pt>
                <c:pt idx="1539">
                  <c:v>53.5</c:v>
                </c:pt>
                <c:pt idx="1540">
                  <c:v>89.599998474120994</c:v>
                </c:pt>
                <c:pt idx="1541">
                  <c:v>53.5</c:v>
                </c:pt>
                <c:pt idx="1542">
                  <c:v>89.599998474120994</c:v>
                </c:pt>
                <c:pt idx="1543">
                  <c:v>53.5</c:v>
                </c:pt>
                <c:pt idx="1544">
                  <c:v>89.599998474120994</c:v>
                </c:pt>
                <c:pt idx="1545">
                  <c:v>53.5</c:v>
                </c:pt>
                <c:pt idx="1546">
                  <c:v>89.599998474120994</c:v>
                </c:pt>
                <c:pt idx="1547">
                  <c:v>53.5</c:v>
                </c:pt>
                <c:pt idx="1548">
                  <c:v>89.599998474120994</c:v>
                </c:pt>
                <c:pt idx="1549">
                  <c:v>53.5</c:v>
                </c:pt>
                <c:pt idx="1550">
                  <c:v>89.599998474120994</c:v>
                </c:pt>
                <c:pt idx="1551">
                  <c:v>53.5</c:v>
                </c:pt>
                <c:pt idx="1552">
                  <c:v>89.599998474120994</c:v>
                </c:pt>
                <c:pt idx="1553">
                  <c:v>53.5</c:v>
                </c:pt>
                <c:pt idx="1554">
                  <c:v>89.599998474120994</c:v>
                </c:pt>
                <c:pt idx="1555">
                  <c:v>53.5</c:v>
                </c:pt>
                <c:pt idx="1556">
                  <c:v>89.599998474120994</c:v>
                </c:pt>
                <c:pt idx="1557">
                  <c:v>53.5</c:v>
                </c:pt>
                <c:pt idx="1558">
                  <c:v>89.599998474120994</c:v>
                </c:pt>
                <c:pt idx="1559">
                  <c:v>53.5</c:v>
                </c:pt>
                <c:pt idx="1560">
                  <c:v>89.599998474120994</c:v>
                </c:pt>
                <c:pt idx="1561">
                  <c:v>53.5</c:v>
                </c:pt>
                <c:pt idx="1562">
                  <c:v>89.599998474120994</c:v>
                </c:pt>
                <c:pt idx="1563">
                  <c:v>53.5</c:v>
                </c:pt>
                <c:pt idx="1564">
                  <c:v>53.5</c:v>
                </c:pt>
                <c:pt idx="1588">
                  <c:v>64.800003051757798</c:v>
                </c:pt>
                <c:pt idx="1589">
                  <c:v>64.800003051757798</c:v>
                </c:pt>
                <c:pt idx="1590">
                  <c:v>64.800003051757798</c:v>
                </c:pt>
                <c:pt idx="1591">
                  <c:v>64.800003051757798</c:v>
                </c:pt>
                <c:pt idx="1592">
                  <c:v>64.800003051757798</c:v>
                </c:pt>
                <c:pt idx="1593">
                  <c:v>64.800003051757798</c:v>
                </c:pt>
                <c:pt idx="1594">
                  <c:v>64.800003051757798</c:v>
                </c:pt>
                <c:pt idx="1595">
                  <c:v>64.800003051757798</c:v>
                </c:pt>
                <c:pt idx="1596">
                  <c:v>64.800003051757798</c:v>
                </c:pt>
                <c:pt idx="1597">
                  <c:v>64.800003051757798</c:v>
                </c:pt>
                <c:pt idx="1598">
                  <c:v>64.800003051757798</c:v>
                </c:pt>
                <c:pt idx="1599">
                  <c:v>64.800003051757798</c:v>
                </c:pt>
                <c:pt idx="1600">
                  <c:v>64.800003051757798</c:v>
                </c:pt>
                <c:pt idx="1609">
                  <c:v>30</c:v>
                </c:pt>
                <c:pt idx="1610">
                  <c:v>30</c:v>
                </c:pt>
                <c:pt idx="1611">
                  <c:v>30</c:v>
                </c:pt>
                <c:pt idx="1612">
                  <c:v>30</c:v>
                </c:pt>
                <c:pt idx="1613">
                  <c:v>30</c:v>
                </c:pt>
                <c:pt idx="1614">
                  <c:v>30</c:v>
                </c:pt>
                <c:pt idx="1615">
                  <c:v>30</c:v>
                </c:pt>
                <c:pt idx="1616">
                  <c:v>30</c:v>
                </c:pt>
                <c:pt idx="1617">
                  <c:v>100.900001525878</c:v>
                </c:pt>
                <c:pt idx="1618">
                  <c:v>30</c:v>
                </c:pt>
                <c:pt idx="1619">
                  <c:v>100.900001525878</c:v>
                </c:pt>
                <c:pt idx="1620">
                  <c:v>30</c:v>
                </c:pt>
                <c:pt idx="1621">
                  <c:v>100.900001525878</c:v>
                </c:pt>
                <c:pt idx="1622">
                  <c:v>30</c:v>
                </c:pt>
                <c:pt idx="1623">
                  <c:v>100.900001525878</c:v>
                </c:pt>
                <c:pt idx="1624">
                  <c:v>30</c:v>
                </c:pt>
                <c:pt idx="1625">
                  <c:v>100.900001525878</c:v>
                </c:pt>
                <c:pt idx="1626">
                  <c:v>30</c:v>
                </c:pt>
                <c:pt idx="1627">
                  <c:v>100.900001525878</c:v>
                </c:pt>
                <c:pt idx="1628">
                  <c:v>30</c:v>
                </c:pt>
                <c:pt idx="1629">
                  <c:v>100.900001525878</c:v>
                </c:pt>
                <c:pt idx="1630">
                  <c:v>30</c:v>
                </c:pt>
                <c:pt idx="1631">
                  <c:v>100.900001525878</c:v>
                </c:pt>
                <c:pt idx="1644">
                  <c:v>34.200000762939403</c:v>
                </c:pt>
                <c:pt idx="1645">
                  <c:v>34.200000762939403</c:v>
                </c:pt>
                <c:pt idx="1646">
                  <c:v>34.200000762939403</c:v>
                </c:pt>
                <c:pt idx="1647">
                  <c:v>34.200000762939403</c:v>
                </c:pt>
                <c:pt idx="1648">
                  <c:v>34.200000762939403</c:v>
                </c:pt>
                <c:pt idx="1649">
                  <c:v>34.200000762939403</c:v>
                </c:pt>
                <c:pt idx="1650">
                  <c:v>34.200000762939403</c:v>
                </c:pt>
                <c:pt idx="1651">
                  <c:v>34.200000762939403</c:v>
                </c:pt>
                <c:pt idx="1652">
                  <c:v>34.200000762939403</c:v>
                </c:pt>
                <c:pt idx="1653">
                  <c:v>34.200000762939403</c:v>
                </c:pt>
                <c:pt idx="1654">
                  <c:v>34.200000762939403</c:v>
                </c:pt>
                <c:pt idx="1655">
                  <c:v>34.200000762939403</c:v>
                </c:pt>
                <c:pt idx="1656">
                  <c:v>34.200000762939403</c:v>
                </c:pt>
                <c:pt idx="1661">
                  <c:v>27</c:v>
                </c:pt>
                <c:pt idx="1662">
                  <c:v>27</c:v>
                </c:pt>
                <c:pt idx="1663">
                  <c:v>27</c:v>
                </c:pt>
                <c:pt idx="1664">
                  <c:v>27</c:v>
                </c:pt>
                <c:pt idx="1665">
                  <c:v>27</c:v>
                </c:pt>
                <c:pt idx="1666">
                  <c:v>27</c:v>
                </c:pt>
                <c:pt idx="1667">
                  <c:v>27</c:v>
                </c:pt>
                <c:pt idx="1668">
                  <c:v>27</c:v>
                </c:pt>
                <c:pt idx="1669">
                  <c:v>27</c:v>
                </c:pt>
                <c:pt idx="1670">
                  <c:v>27</c:v>
                </c:pt>
                <c:pt idx="1671">
                  <c:v>27</c:v>
                </c:pt>
                <c:pt idx="1672">
                  <c:v>27</c:v>
                </c:pt>
                <c:pt idx="1673">
                  <c:v>27</c:v>
                </c:pt>
                <c:pt idx="1674">
                  <c:v>27</c:v>
                </c:pt>
                <c:pt idx="1675">
                  <c:v>27</c:v>
                </c:pt>
                <c:pt idx="1676">
                  <c:v>27</c:v>
                </c:pt>
                <c:pt idx="1686">
                  <c:v>41.900001525878899</c:v>
                </c:pt>
                <c:pt idx="1687">
                  <c:v>41.900001525878899</c:v>
                </c:pt>
                <c:pt idx="1688">
                  <c:v>41.900001525878899</c:v>
                </c:pt>
                <c:pt idx="1689">
                  <c:v>41.900001525878899</c:v>
                </c:pt>
                <c:pt idx="1690">
                  <c:v>41.900001525878899</c:v>
                </c:pt>
                <c:pt idx="1691">
                  <c:v>41.900001525878899</c:v>
                </c:pt>
                <c:pt idx="1692">
                  <c:v>41.900001525878899</c:v>
                </c:pt>
                <c:pt idx="1693">
                  <c:v>41.900001525878899</c:v>
                </c:pt>
                <c:pt idx="1694">
                  <c:v>41.900001525878899</c:v>
                </c:pt>
                <c:pt idx="1695">
                  <c:v>41.900001525878899</c:v>
                </c:pt>
                <c:pt idx="1696">
                  <c:v>41.900001525878899</c:v>
                </c:pt>
                <c:pt idx="1697">
                  <c:v>41.900001525878899</c:v>
                </c:pt>
                <c:pt idx="1698">
                  <c:v>41.900001525878899</c:v>
                </c:pt>
                <c:pt idx="1699">
                  <c:v>41.900001525878899</c:v>
                </c:pt>
                <c:pt idx="1700">
                  <c:v>41.900001525878899</c:v>
                </c:pt>
                <c:pt idx="1701">
                  <c:v>41.900001525878899</c:v>
                </c:pt>
                <c:pt idx="1702">
                  <c:v>41.900001525878899</c:v>
                </c:pt>
                <c:pt idx="1703">
                  <c:v>41.900001525878899</c:v>
                </c:pt>
                <c:pt idx="1704">
                  <c:v>41.900001525878899</c:v>
                </c:pt>
                <c:pt idx="1705">
                  <c:v>41.900001525878899</c:v>
                </c:pt>
                <c:pt idx="1706">
                  <c:v>41.900001525878899</c:v>
                </c:pt>
                <c:pt idx="1707">
                  <c:v>41.900001525878899</c:v>
                </c:pt>
                <c:pt idx="1708">
                  <c:v>41.900001525878899</c:v>
                </c:pt>
                <c:pt idx="1709">
                  <c:v>41.900001525878899</c:v>
                </c:pt>
                <c:pt idx="1710">
                  <c:v>41.900001525878899</c:v>
                </c:pt>
                <c:pt idx="1711">
                  <c:v>41.900001525878899</c:v>
                </c:pt>
                <c:pt idx="1712">
                  <c:v>41.900001525878899</c:v>
                </c:pt>
                <c:pt idx="1731">
                  <c:v>47.599998474121001</c:v>
                </c:pt>
                <c:pt idx="1732">
                  <c:v>47.599998474121001</c:v>
                </c:pt>
                <c:pt idx="1733">
                  <c:v>47.599998474121001</c:v>
                </c:pt>
                <c:pt idx="1734">
                  <c:v>47.599998474121001</c:v>
                </c:pt>
                <c:pt idx="1735">
                  <c:v>47.599998474121001</c:v>
                </c:pt>
                <c:pt idx="1736">
                  <c:v>47.599998474121001</c:v>
                </c:pt>
                <c:pt idx="1737">
                  <c:v>47.599998474121001</c:v>
                </c:pt>
                <c:pt idx="1738">
                  <c:v>47.599998474121001</c:v>
                </c:pt>
                <c:pt idx="1739">
                  <c:v>47.599998474121001</c:v>
                </c:pt>
                <c:pt idx="1740">
                  <c:v>47.599998474121001</c:v>
                </c:pt>
                <c:pt idx="1741">
                  <c:v>47.599998474121001</c:v>
                </c:pt>
                <c:pt idx="1742">
                  <c:v>47.599998474121001</c:v>
                </c:pt>
                <c:pt idx="1743">
                  <c:v>47.599998474121001</c:v>
                </c:pt>
                <c:pt idx="1744">
                  <c:v>47.599998474121001</c:v>
                </c:pt>
                <c:pt idx="1745">
                  <c:v>47.599998474121001</c:v>
                </c:pt>
                <c:pt idx="1746">
                  <c:v>47.599998474121001</c:v>
                </c:pt>
                <c:pt idx="1747">
                  <c:v>47.599998474121001</c:v>
                </c:pt>
                <c:pt idx="1748">
                  <c:v>47.599998474121001</c:v>
                </c:pt>
                <c:pt idx="1749">
                  <c:v>47.599998474121001</c:v>
                </c:pt>
                <c:pt idx="1750">
                  <c:v>47.599998474121001</c:v>
                </c:pt>
                <c:pt idx="1751">
                  <c:v>47.599998474121001</c:v>
                </c:pt>
                <c:pt idx="1752">
                  <c:v>47.599998474121001</c:v>
                </c:pt>
                <c:pt idx="1753">
                  <c:v>47.599998474121001</c:v>
                </c:pt>
                <c:pt idx="1754">
                  <c:v>47.599998474121001</c:v>
                </c:pt>
                <c:pt idx="1755">
                  <c:v>47.599998474121001</c:v>
                </c:pt>
                <c:pt idx="1756">
                  <c:v>47.599998474121001</c:v>
                </c:pt>
                <c:pt idx="1757">
                  <c:v>47.599998474121001</c:v>
                </c:pt>
                <c:pt idx="1758">
                  <c:v>47.599998474121001</c:v>
                </c:pt>
                <c:pt idx="1759">
                  <c:v>47.599998474121001</c:v>
                </c:pt>
                <c:pt idx="1760">
                  <c:v>47.599998474121001</c:v>
                </c:pt>
                <c:pt idx="1761">
                  <c:v>47.599998474121001</c:v>
                </c:pt>
                <c:pt idx="1762">
                  <c:v>47.599998474121001</c:v>
                </c:pt>
                <c:pt idx="1763">
                  <c:v>47.599998474121001</c:v>
                </c:pt>
                <c:pt idx="1764">
                  <c:v>47.599998474121001</c:v>
                </c:pt>
                <c:pt idx="1765">
                  <c:v>18.5</c:v>
                </c:pt>
                <c:pt idx="1766">
                  <c:v>18.5</c:v>
                </c:pt>
                <c:pt idx="1767">
                  <c:v>18.5</c:v>
                </c:pt>
                <c:pt idx="1768">
                  <c:v>93.699996948242102</c:v>
                </c:pt>
                <c:pt idx="1769">
                  <c:v>18.5</c:v>
                </c:pt>
                <c:pt idx="1770">
                  <c:v>93.699996948242102</c:v>
                </c:pt>
                <c:pt idx="1771">
                  <c:v>18.5</c:v>
                </c:pt>
                <c:pt idx="1772">
                  <c:v>93.699996948242102</c:v>
                </c:pt>
                <c:pt idx="1773">
                  <c:v>18.5</c:v>
                </c:pt>
                <c:pt idx="1774">
                  <c:v>93.699996948242102</c:v>
                </c:pt>
                <c:pt idx="1775">
                  <c:v>18.5</c:v>
                </c:pt>
                <c:pt idx="1776">
                  <c:v>93.699996948242102</c:v>
                </c:pt>
                <c:pt idx="1777">
                  <c:v>18.5</c:v>
                </c:pt>
                <c:pt idx="1778">
                  <c:v>93.699996948242102</c:v>
                </c:pt>
                <c:pt idx="1779">
                  <c:v>18.5</c:v>
                </c:pt>
                <c:pt idx="1780">
                  <c:v>93.699996948242102</c:v>
                </c:pt>
                <c:pt idx="1781">
                  <c:v>18.5</c:v>
                </c:pt>
                <c:pt idx="1782">
                  <c:v>93.699996948242102</c:v>
                </c:pt>
                <c:pt idx="1783">
                  <c:v>18.5</c:v>
                </c:pt>
                <c:pt idx="1784">
                  <c:v>93.699996948242102</c:v>
                </c:pt>
                <c:pt idx="1785">
                  <c:v>18.5</c:v>
                </c:pt>
                <c:pt idx="1786">
                  <c:v>93.699996948242102</c:v>
                </c:pt>
                <c:pt idx="1787">
                  <c:v>18.5</c:v>
                </c:pt>
                <c:pt idx="1788">
                  <c:v>93.699996948242102</c:v>
                </c:pt>
                <c:pt idx="1789">
                  <c:v>18.5</c:v>
                </c:pt>
                <c:pt idx="1790">
                  <c:v>93.699996948242102</c:v>
                </c:pt>
                <c:pt idx="1791">
                  <c:v>18.5</c:v>
                </c:pt>
                <c:pt idx="1792">
                  <c:v>93.699996948242102</c:v>
                </c:pt>
                <c:pt idx="1793">
                  <c:v>18.5</c:v>
                </c:pt>
                <c:pt idx="1794">
                  <c:v>93.699996948242102</c:v>
                </c:pt>
                <c:pt idx="1795">
                  <c:v>18.5</c:v>
                </c:pt>
                <c:pt idx="1796">
                  <c:v>18.5</c:v>
                </c:pt>
                <c:pt idx="1797">
                  <c:v>37.200000762939403</c:v>
                </c:pt>
                <c:pt idx="1798">
                  <c:v>37.200000762939403</c:v>
                </c:pt>
                <c:pt idx="1799">
                  <c:v>37.200000762939403</c:v>
                </c:pt>
                <c:pt idx="1800">
                  <c:v>37.200000762939403</c:v>
                </c:pt>
                <c:pt idx="1801">
                  <c:v>37.200000762939403</c:v>
                </c:pt>
                <c:pt idx="1802">
                  <c:v>37.200000762939403</c:v>
                </c:pt>
                <c:pt idx="1803">
                  <c:v>37.200000762939403</c:v>
                </c:pt>
                <c:pt idx="1804">
                  <c:v>37.200000762939403</c:v>
                </c:pt>
                <c:pt idx="1805">
                  <c:v>37.200000762939403</c:v>
                </c:pt>
                <c:pt idx="1806">
                  <c:v>37.200000762939403</c:v>
                </c:pt>
                <c:pt idx="1807">
                  <c:v>37.200000762939403</c:v>
                </c:pt>
                <c:pt idx="1808">
                  <c:v>37.200000762939403</c:v>
                </c:pt>
                <c:pt idx="1809">
                  <c:v>37.200000762939403</c:v>
                </c:pt>
                <c:pt idx="1810">
                  <c:v>37.200000762939403</c:v>
                </c:pt>
                <c:pt idx="1811">
                  <c:v>37.200000762939403</c:v>
                </c:pt>
                <c:pt idx="1812">
                  <c:v>37.200000762939403</c:v>
                </c:pt>
                <c:pt idx="1813">
                  <c:v>37.200000762939403</c:v>
                </c:pt>
                <c:pt idx="1814">
                  <c:v>37.200000762939403</c:v>
                </c:pt>
                <c:pt idx="1815">
                  <c:v>37.200000762939403</c:v>
                </c:pt>
                <c:pt idx="1816">
                  <c:v>37.200000762939403</c:v>
                </c:pt>
                <c:pt idx="1817">
                  <c:v>37.200000762939403</c:v>
                </c:pt>
                <c:pt idx="1818">
                  <c:v>37.200000762939403</c:v>
                </c:pt>
                <c:pt idx="1819">
                  <c:v>37.200000762939403</c:v>
                </c:pt>
                <c:pt idx="1820">
                  <c:v>59.299999237060497</c:v>
                </c:pt>
                <c:pt idx="1821">
                  <c:v>59.299999237060497</c:v>
                </c:pt>
                <c:pt idx="1822">
                  <c:v>59.299999237060497</c:v>
                </c:pt>
                <c:pt idx="1823">
                  <c:v>59.299999237060497</c:v>
                </c:pt>
                <c:pt idx="1824">
                  <c:v>59.299999237060497</c:v>
                </c:pt>
                <c:pt idx="1825">
                  <c:v>59.299999237060497</c:v>
                </c:pt>
                <c:pt idx="1826">
                  <c:v>59.299999237060497</c:v>
                </c:pt>
                <c:pt idx="1827">
                  <c:v>59.299999237060497</c:v>
                </c:pt>
                <c:pt idx="1828">
                  <c:v>59.299999237060497</c:v>
                </c:pt>
                <c:pt idx="1829">
                  <c:v>59.299999237060497</c:v>
                </c:pt>
                <c:pt idx="1830">
                  <c:v>59.299999237060497</c:v>
                </c:pt>
                <c:pt idx="1831">
                  <c:v>59.299999237060497</c:v>
                </c:pt>
                <c:pt idx="1832">
                  <c:v>59.299999237060497</c:v>
                </c:pt>
                <c:pt idx="1833">
                  <c:v>59.299999237060497</c:v>
                </c:pt>
                <c:pt idx="1834">
                  <c:v>59.299999237060497</c:v>
                </c:pt>
                <c:pt idx="1835">
                  <c:v>59.299999237060497</c:v>
                </c:pt>
                <c:pt idx="1836">
                  <c:v>59.299999237060497</c:v>
                </c:pt>
                <c:pt idx="1837">
                  <c:v>59.299999237060497</c:v>
                </c:pt>
                <c:pt idx="1838">
                  <c:v>59.299999237060497</c:v>
                </c:pt>
                <c:pt idx="1839">
                  <c:v>59.299999237060497</c:v>
                </c:pt>
                <c:pt idx="1840">
                  <c:v>59.299999237060497</c:v>
                </c:pt>
                <c:pt idx="1841">
                  <c:v>59.299999237060497</c:v>
                </c:pt>
                <c:pt idx="1842">
                  <c:v>59.299999237060497</c:v>
                </c:pt>
                <c:pt idx="1843">
                  <c:v>59.299999237060497</c:v>
                </c:pt>
                <c:pt idx="1844">
                  <c:v>59.299999237060497</c:v>
                </c:pt>
                <c:pt idx="1967">
                  <c:v>18.899999618530199</c:v>
                </c:pt>
                <c:pt idx="1968">
                  <c:v>18.899999618530199</c:v>
                </c:pt>
                <c:pt idx="1969">
                  <c:v>18.899999618530199</c:v>
                </c:pt>
                <c:pt idx="1970">
                  <c:v>18.899999618530199</c:v>
                </c:pt>
                <c:pt idx="1971">
                  <c:v>18.899999618530199</c:v>
                </c:pt>
                <c:pt idx="1972">
                  <c:v>18.899999618530199</c:v>
                </c:pt>
                <c:pt idx="1973">
                  <c:v>18.899999618530199</c:v>
                </c:pt>
                <c:pt idx="1974">
                  <c:v>18.899999618530199</c:v>
                </c:pt>
                <c:pt idx="1975">
                  <c:v>18.899999618530199</c:v>
                </c:pt>
                <c:pt idx="1976">
                  <c:v>18.899999618530199</c:v>
                </c:pt>
                <c:pt idx="1977">
                  <c:v>18.899999618530199</c:v>
                </c:pt>
                <c:pt idx="1978">
                  <c:v>18.899999618530199</c:v>
                </c:pt>
                <c:pt idx="1979">
                  <c:v>18.899999618530199</c:v>
                </c:pt>
                <c:pt idx="1980">
                  <c:v>18.899999618530199</c:v>
                </c:pt>
                <c:pt idx="1981">
                  <c:v>18.899999618530199</c:v>
                </c:pt>
                <c:pt idx="1982">
                  <c:v>18.899999618530199</c:v>
                </c:pt>
                <c:pt idx="1983">
                  <c:v>18.899999618530199</c:v>
                </c:pt>
                <c:pt idx="1984">
                  <c:v>18.899999618530199</c:v>
                </c:pt>
                <c:pt idx="1985">
                  <c:v>18.899999618530199</c:v>
                </c:pt>
                <c:pt idx="1986">
                  <c:v>18.899999618530199</c:v>
                </c:pt>
                <c:pt idx="1987">
                  <c:v>18.899999618530199</c:v>
                </c:pt>
                <c:pt idx="1988">
                  <c:v>18.899999618530199</c:v>
                </c:pt>
                <c:pt idx="1989">
                  <c:v>18.899999618530199</c:v>
                </c:pt>
                <c:pt idx="1990">
                  <c:v>18.899999618530199</c:v>
                </c:pt>
                <c:pt idx="1991">
                  <c:v>18.899999618530199</c:v>
                </c:pt>
                <c:pt idx="1992">
                  <c:v>185.89999389648401</c:v>
                </c:pt>
                <c:pt idx="1993">
                  <c:v>18.899999618530199</c:v>
                </c:pt>
                <c:pt idx="1994">
                  <c:v>185.89999389648401</c:v>
                </c:pt>
                <c:pt idx="1995">
                  <c:v>18.899999618530199</c:v>
                </c:pt>
                <c:pt idx="1996">
                  <c:v>185.89999389648401</c:v>
                </c:pt>
                <c:pt idx="1997">
                  <c:v>18.899999618530199</c:v>
                </c:pt>
                <c:pt idx="1998">
                  <c:v>185.89999389648401</c:v>
                </c:pt>
                <c:pt idx="1999">
                  <c:v>18.899999618530199</c:v>
                </c:pt>
                <c:pt idx="2000">
                  <c:v>185.89999389648401</c:v>
                </c:pt>
                <c:pt idx="2001">
                  <c:v>18.899999618530199</c:v>
                </c:pt>
                <c:pt idx="2002">
                  <c:v>185.89999389648401</c:v>
                </c:pt>
                <c:pt idx="2003">
                  <c:v>18.899999618530199</c:v>
                </c:pt>
                <c:pt idx="2004">
                  <c:v>185.89999389648401</c:v>
                </c:pt>
                <c:pt idx="2005">
                  <c:v>18.899999618530199</c:v>
                </c:pt>
                <c:pt idx="2006">
                  <c:v>185.89999389648401</c:v>
                </c:pt>
                <c:pt idx="2007">
                  <c:v>18.899999618530199</c:v>
                </c:pt>
                <c:pt idx="2008">
                  <c:v>185.89999389648401</c:v>
                </c:pt>
                <c:pt idx="2009">
                  <c:v>18.899999618530199</c:v>
                </c:pt>
                <c:pt idx="2010">
                  <c:v>185.89999389648401</c:v>
                </c:pt>
                <c:pt idx="2011">
                  <c:v>18.899999618530199</c:v>
                </c:pt>
                <c:pt idx="2012">
                  <c:v>185.89999389648401</c:v>
                </c:pt>
                <c:pt idx="2013">
                  <c:v>18.899999618530199</c:v>
                </c:pt>
                <c:pt idx="2014">
                  <c:v>185.89999389648401</c:v>
                </c:pt>
                <c:pt idx="2015">
                  <c:v>18.899999618530199</c:v>
                </c:pt>
                <c:pt idx="2016">
                  <c:v>185.89999389648401</c:v>
                </c:pt>
                <c:pt idx="2017">
                  <c:v>18.899999618530199</c:v>
                </c:pt>
                <c:pt idx="2018">
                  <c:v>185.89999389648401</c:v>
                </c:pt>
                <c:pt idx="2019">
                  <c:v>18.899999618530199</c:v>
                </c:pt>
                <c:pt idx="2020">
                  <c:v>185.89999389648401</c:v>
                </c:pt>
                <c:pt idx="2021">
                  <c:v>18.899999618530199</c:v>
                </c:pt>
                <c:pt idx="2022">
                  <c:v>185.89999389648401</c:v>
                </c:pt>
                <c:pt idx="2023">
                  <c:v>18.899999618530199</c:v>
                </c:pt>
                <c:pt idx="2024">
                  <c:v>185.89999389648401</c:v>
                </c:pt>
                <c:pt idx="2025">
                  <c:v>18.899999618530199</c:v>
                </c:pt>
                <c:pt idx="2026">
                  <c:v>185.89999389648401</c:v>
                </c:pt>
                <c:pt idx="2027">
                  <c:v>18.899999618530199</c:v>
                </c:pt>
                <c:pt idx="2028">
                  <c:v>185.89999389648401</c:v>
                </c:pt>
                <c:pt idx="2029">
                  <c:v>18.899999618530199</c:v>
                </c:pt>
                <c:pt idx="2030">
                  <c:v>185.89999389648401</c:v>
                </c:pt>
                <c:pt idx="2031">
                  <c:v>18.899999618530199</c:v>
                </c:pt>
                <c:pt idx="2032">
                  <c:v>185.89999389648401</c:v>
                </c:pt>
                <c:pt idx="2033">
                  <c:v>18.899999618530199</c:v>
                </c:pt>
                <c:pt idx="2034">
                  <c:v>185.89999389648401</c:v>
                </c:pt>
                <c:pt idx="2035">
                  <c:v>18.899999618530199</c:v>
                </c:pt>
                <c:pt idx="2036">
                  <c:v>185.89999389648401</c:v>
                </c:pt>
                <c:pt idx="2037">
                  <c:v>18.899999618530199</c:v>
                </c:pt>
                <c:pt idx="2038">
                  <c:v>185.89999389648401</c:v>
                </c:pt>
                <c:pt idx="2039">
                  <c:v>18.899999618530199</c:v>
                </c:pt>
                <c:pt idx="2040">
                  <c:v>185.89999389648401</c:v>
                </c:pt>
                <c:pt idx="2041">
                  <c:v>18.899999618530199</c:v>
                </c:pt>
                <c:pt idx="2042">
                  <c:v>185.89999389648401</c:v>
                </c:pt>
                <c:pt idx="2043">
                  <c:v>18.899999618530199</c:v>
                </c:pt>
                <c:pt idx="2044">
                  <c:v>185.89999389648401</c:v>
                </c:pt>
                <c:pt idx="2045">
                  <c:v>18.899999618530199</c:v>
                </c:pt>
                <c:pt idx="2046">
                  <c:v>185.89999389648401</c:v>
                </c:pt>
                <c:pt idx="2047">
                  <c:v>18.899999618530199</c:v>
                </c:pt>
                <c:pt idx="2048">
                  <c:v>185.89999389648401</c:v>
                </c:pt>
                <c:pt idx="2049">
                  <c:v>18.899999618530199</c:v>
                </c:pt>
                <c:pt idx="2050">
                  <c:v>185.89999389648401</c:v>
                </c:pt>
                <c:pt idx="2051">
                  <c:v>18.899999618530199</c:v>
                </c:pt>
                <c:pt idx="2052">
                  <c:v>185.89999389648401</c:v>
                </c:pt>
                <c:pt idx="2053">
                  <c:v>18.899999618530199</c:v>
                </c:pt>
                <c:pt idx="2054">
                  <c:v>185.89999389648401</c:v>
                </c:pt>
                <c:pt idx="2055">
                  <c:v>18.899999618530199</c:v>
                </c:pt>
                <c:pt idx="2056">
                  <c:v>185.89999389648401</c:v>
                </c:pt>
                <c:pt idx="2057">
                  <c:v>18.899999618530199</c:v>
                </c:pt>
                <c:pt idx="2058">
                  <c:v>185.89999389648401</c:v>
                </c:pt>
                <c:pt idx="2059">
                  <c:v>18.899999618530199</c:v>
                </c:pt>
                <c:pt idx="2060">
                  <c:v>185.89999389648401</c:v>
                </c:pt>
                <c:pt idx="2061">
                  <c:v>18.899999618530199</c:v>
                </c:pt>
                <c:pt idx="2062">
                  <c:v>185.89999389648401</c:v>
                </c:pt>
                <c:pt idx="2063">
                  <c:v>18.899999618530199</c:v>
                </c:pt>
                <c:pt idx="2064">
                  <c:v>185.89999389648401</c:v>
                </c:pt>
                <c:pt idx="2065">
                  <c:v>18.899999618530199</c:v>
                </c:pt>
                <c:pt idx="2066">
                  <c:v>185.89999389648401</c:v>
                </c:pt>
                <c:pt idx="2067">
                  <c:v>18.899999618530199</c:v>
                </c:pt>
                <c:pt idx="2068">
                  <c:v>185.89999389648401</c:v>
                </c:pt>
                <c:pt idx="2069">
                  <c:v>18.899999618530199</c:v>
                </c:pt>
                <c:pt idx="2070">
                  <c:v>185.89999389648401</c:v>
                </c:pt>
                <c:pt idx="2071">
                  <c:v>18.899999618530199</c:v>
                </c:pt>
                <c:pt idx="2072">
                  <c:v>185.89999389648401</c:v>
                </c:pt>
                <c:pt idx="2073">
                  <c:v>18.899999618530199</c:v>
                </c:pt>
                <c:pt idx="2074">
                  <c:v>185.89999389648401</c:v>
                </c:pt>
                <c:pt idx="2075">
                  <c:v>18.899999618530199</c:v>
                </c:pt>
                <c:pt idx="2076">
                  <c:v>185.89999389648401</c:v>
                </c:pt>
                <c:pt idx="2077">
                  <c:v>18.899999618530199</c:v>
                </c:pt>
                <c:pt idx="2078">
                  <c:v>185.89999389648401</c:v>
                </c:pt>
                <c:pt idx="2079">
                  <c:v>18.899999618530199</c:v>
                </c:pt>
                <c:pt idx="2080">
                  <c:v>185.89999389648401</c:v>
                </c:pt>
                <c:pt idx="2081">
                  <c:v>18.899999618530199</c:v>
                </c:pt>
                <c:pt idx="2082">
                  <c:v>185.89999389648401</c:v>
                </c:pt>
                <c:pt idx="2083">
                  <c:v>18.899999618530199</c:v>
                </c:pt>
                <c:pt idx="2084">
                  <c:v>185.89999389648401</c:v>
                </c:pt>
                <c:pt idx="2085">
                  <c:v>18.899999618530199</c:v>
                </c:pt>
                <c:pt idx="2086">
                  <c:v>185.89999389648401</c:v>
                </c:pt>
                <c:pt idx="2087">
                  <c:v>18.899999618530199</c:v>
                </c:pt>
                <c:pt idx="2088">
                  <c:v>185.89999389648401</c:v>
                </c:pt>
                <c:pt idx="2089">
                  <c:v>18.899999618530199</c:v>
                </c:pt>
                <c:pt idx="2090">
                  <c:v>185.89999389648401</c:v>
                </c:pt>
                <c:pt idx="2091">
                  <c:v>18.899999618530199</c:v>
                </c:pt>
                <c:pt idx="2092">
                  <c:v>185.89999389648401</c:v>
                </c:pt>
                <c:pt idx="2093">
                  <c:v>18.899999618530199</c:v>
                </c:pt>
                <c:pt idx="2094">
                  <c:v>18.899999618530199</c:v>
                </c:pt>
                <c:pt idx="2095">
                  <c:v>18.899999618530199</c:v>
                </c:pt>
                <c:pt idx="2096">
                  <c:v>18.899999618530199</c:v>
                </c:pt>
                <c:pt idx="2113">
                  <c:v>34.400001525878899</c:v>
                </c:pt>
                <c:pt idx="2114">
                  <c:v>34.400001525878899</c:v>
                </c:pt>
                <c:pt idx="2115">
                  <c:v>34.400001525878899</c:v>
                </c:pt>
                <c:pt idx="2116">
                  <c:v>34.400001525878899</c:v>
                </c:pt>
                <c:pt idx="2117">
                  <c:v>34.400001525878899</c:v>
                </c:pt>
                <c:pt idx="2118">
                  <c:v>34.400001525878899</c:v>
                </c:pt>
                <c:pt idx="2119">
                  <c:v>34.400001525878899</c:v>
                </c:pt>
                <c:pt idx="2120">
                  <c:v>34.400001525878899</c:v>
                </c:pt>
                <c:pt idx="2121">
                  <c:v>34.400001525878899</c:v>
                </c:pt>
                <c:pt idx="2122">
                  <c:v>34.400001525878899</c:v>
                </c:pt>
                <c:pt idx="2123">
                  <c:v>34.400001525878899</c:v>
                </c:pt>
                <c:pt idx="2124">
                  <c:v>34.400001525878899</c:v>
                </c:pt>
                <c:pt idx="2125">
                  <c:v>34.400001525878899</c:v>
                </c:pt>
                <c:pt idx="2126">
                  <c:v>34.400001525878899</c:v>
                </c:pt>
                <c:pt idx="2127">
                  <c:v>34.400001525878899</c:v>
                </c:pt>
                <c:pt idx="2128">
                  <c:v>34.400001525878899</c:v>
                </c:pt>
                <c:pt idx="2129">
                  <c:v>34.400001525878899</c:v>
                </c:pt>
                <c:pt idx="2130">
                  <c:v>34.400001525878899</c:v>
                </c:pt>
                <c:pt idx="2131">
                  <c:v>34.400001525878899</c:v>
                </c:pt>
                <c:pt idx="2132">
                  <c:v>34.400001525878899</c:v>
                </c:pt>
                <c:pt idx="2133">
                  <c:v>34.400001525878899</c:v>
                </c:pt>
                <c:pt idx="2134">
                  <c:v>34.400001525878899</c:v>
                </c:pt>
                <c:pt idx="2135">
                  <c:v>34.400001525878899</c:v>
                </c:pt>
                <c:pt idx="2136">
                  <c:v>34.400001525878899</c:v>
                </c:pt>
                <c:pt idx="2137">
                  <c:v>34.400001525878899</c:v>
                </c:pt>
                <c:pt idx="2138">
                  <c:v>34.400001525878899</c:v>
                </c:pt>
                <c:pt idx="2139">
                  <c:v>34.400001525878899</c:v>
                </c:pt>
                <c:pt idx="2140">
                  <c:v>34.400001525878899</c:v>
                </c:pt>
                <c:pt idx="2141">
                  <c:v>34.400001525878899</c:v>
                </c:pt>
                <c:pt idx="2142">
                  <c:v>34.400001525878899</c:v>
                </c:pt>
                <c:pt idx="2143">
                  <c:v>34.400001525878899</c:v>
                </c:pt>
                <c:pt idx="2144">
                  <c:v>34.400001525878899</c:v>
                </c:pt>
                <c:pt idx="2145">
                  <c:v>34.400001525878899</c:v>
                </c:pt>
                <c:pt idx="2146">
                  <c:v>34.400001525878899</c:v>
                </c:pt>
                <c:pt idx="2147">
                  <c:v>34.400001525878899</c:v>
                </c:pt>
                <c:pt idx="2148">
                  <c:v>34.400001525878899</c:v>
                </c:pt>
                <c:pt idx="2149">
                  <c:v>34.400001525878899</c:v>
                </c:pt>
                <c:pt idx="2150">
                  <c:v>34.400001525878899</c:v>
                </c:pt>
                <c:pt idx="2151">
                  <c:v>34.400001525878899</c:v>
                </c:pt>
                <c:pt idx="2152">
                  <c:v>34.400001525878899</c:v>
                </c:pt>
                <c:pt idx="2153">
                  <c:v>34.400001525878899</c:v>
                </c:pt>
                <c:pt idx="2213">
                  <c:v>46.400001525878899</c:v>
                </c:pt>
                <c:pt idx="2214">
                  <c:v>46.400001525878899</c:v>
                </c:pt>
                <c:pt idx="2215">
                  <c:v>46.400001525878899</c:v>
                </c:pt>
                <c:pt idx="2216">
                  <c:v>46.400001525878899</c:v>
                </c:pt>
                <c:pt idx="2217">
                  <c:v>46.400001525878899</c:v>
                </c:pt>
                <c:pt idx="2218">
                  <c:v>46.400001525878899</c:v>
                </c:pt>
                <c:pt idx="2219">
                  <c:v>46.400001525878899</c:v>
                </c:pt>
                <c:pt idx="2220">
                  <c:v>46.400001525878899</c:v>
                </c:pt>
                <c:pt idx="2221">
                  <c:v>46.400001525878899</c:v>
                </c:pt>
                <c:pt idx="2222">
                  <c:v>46.400001525878899</c:v>
                </c:pt>
                <c:pt idx="2223">
                  <c:v>46.400001525878899</c:v>
                </c:pt>
                <c:pt idx="2224">
                  <c:v>46.400001525878899</c:v>
                </c:pt>
                <c:pt idx="2225">
                  <c:v>46.400001525878899</c:v>
                </c:pt>
                <c:pt idx="2226">
                  <c:v>46.400001525878899</c:v>
                </c:pt>
                <c:pt idx="2227">
                  <c:v>46.400001525878899</c:v>
                </c:pt>
                <c:pt idx="2228">
                  <c:v>46.400001525878899</c:v>
                </c:pt>
                <c:pt idx="2229">
                  <c:v>46.400001525878899</c:v>
                </c:pt>
                <c:pt idx="2230">
                  <c:v>46.400001525878899</c:v>
                </c:pt>
                <c:pt idx="2231">
                  <c:v>46.400001525878899</c:v>
                </c:pt>
                <c:pt idx="2232">
                  <c:v>46.400001525878899</c:v>
                </c:pt>
                <c:pt idx="2233">
                  <c:v>46.400001525878899</c:v>
                </c:pt>
                <c:pt idx="2234">
                  <c:v>46.400001525878899</c:v>
                </c:pt>
                <c:pt idx="2235">
                  <c:v>46.400001525878899</c:v>
                </c:pt>
                <c:pt idx="2390">
                  <c:v>11</c:v>
                </c:pt>
                <c:pt idx="2391">
                  <c:v>11</c:v>
                </c:pt>
                <c:pt idx="2392">
                  <c:v>11</c:v>
                </c:pt>
                <c:pt idx="2393">
                  <c:v>11</c:v>
                </c:pt>
                <c:pt idx="2394">
                  <c:v>11</c:v>
                </c:pt>
                <c:pt idx="2395">
                  <c:v>11</c:v>
                </c:pt>
                <c:pt idx="2396">
                  <c:v>11</c:v>
                </c:pt>
                <c:pt idx="2397">
                  <c:v>11</c:v>
                </c:pt>
                <c:pt idx="2398">
                  <c:v>11</c:v>
                </c:pt>
                <c:pt idx="2399">
                  <c:v>11</c:v>
                </c:pt>
                <c:pt idx="2400">
                  <c:v>11</c:v>
                </c:pt>
                <c:pt idx="2401">
                  <c:v>11</c:v>
                </c:pt>
                <c:pt idx="2402">
                  <c:v>11</c:v>
                </c:pt>
                <c:pt idx="2403">
                  <c:v>11</c:v>
                </c:pt>
                <c:pt idx="2404">
                  <c:v>11</c:v>
                </c:pt>
                <c:pt idx="2405">
                  <c:v>11</c:v>
                </c:pt>
                <c:pt idx="2406">
                  <c:v>11</c:v>
                </c:pt>
                <c:pt idx="2421">
                  <c:v>10.5</c:v>
                </c:pt>
                <c:pt idx="2422">
                  <c:v>10.5</c:v>
                </c:pt>
                <c:pt idx="2423">
                  <c:v>10.5</c:v>
                </c:pt>
                <c:pt idx="2424">
                  <c:v>10.5</c:v>
                </c:pt>
                <c:pt idx="2425">
                  <c:v>10.5</c:v>
                </c:pt>
                <c:pt idx="2426">
                  <c:v>10.5</c:v>
                </c:pt>
                <c:pt idx="2427">
                  <c:v>10.5</c:v>
                </c:pt>
                <c:pt idx="2428">
                  <c:v>10.5</c:v>
                </c:pt>
                <c:pt idx="2429">
                  <c:v>10.5</c:v>
                </c:pt>
                <c:pt idx="2430">
                  <c:v>10.5</c:v>
                </c:pt>
                <c:pt idx="2476">
                  <c:v>18</c:v>
                </c:pt>
                <c:pt idx="2477">
                  <c:v>18</c:v>
                </c:pt>
                <c:pt idx="2478">
                  <c:v>18</c:v>
                </c:pt>
                <c:pt idx="2479">
                  <c:v>18</c:v>
                </c:pt>
                <c:pt idx="2480">
                  <c:v>18</c:v>
                </c:pt>
                <c:pt idx="2481">
                  <c:v>18</c:v>
                </c:pt>
                <c:pt idx="2482">
                  <c:v>18</c:v>
                </c:pt>
                <c:pt idx="2483">
                  <c:v>18</c:v>
                </c:pt>
                <c:pt idx="2484">
                  <c:v>18</c:v>
                </c:pt>
                <c:pt idx="2485">
                  <c:v>18</c:v>
                </c:pt>
                <c:pt idx="2486">
                  <c:v>18</c:v>
                </c:pt>
                <c:pt idx="2487">
                  <c:v>18</c:v>
                </c:pt>
                <c:pt idx="2488">
                  <c:v>18</c:v>
                </c:pt>
                <c:pt idx="2489">
                  <c:v>18</c:v>
                </c:pt>
                <c:pt idx="2490">
                  <c:v>18</c:v>
                </c:pt>
                <c:pt idx="2491">
                  <c:v>18</c:v>
                </c:pt>
                <c:pt idx="2492">
                  <c:v>18</c:v>
                </c:pt>
                <c:pt idx="2493">
                  <c:v>18</c:v>
                </c:pt>
                <c:pt idx="2494">
                  <c:v>18</c:v>
                </c:pt>
                <c:pt idx="2495">
                  <c:v>18</c:v>
                </c:pt>
                <c:pt idx="2496">
                  <c:v>18</c:v>
                </c:pt>
                <c:pt idx="2590">
                  <c:v>19.899999618530199</c:v>
                </c:pt>
                <c:pt idx="2591">
                  <c:v>19.899999618530199</c:v>
                </c:pt>
                <c:pt idx="2592">
                  <c:v>19.899999618530199</c:v>
                </c:pt>
                <c:pt idx="2593">
                  <c:v>19.899999618530199</c:v>
                </c:pt>
                <c:pt idx="2594">
                  <c:v>19.899999618530199</c:v>
                </c:pt>
                <c:pt idx="2595">
                  <c:v>19.899999618530199</c:v>
                </c:pt>
                <c:pt idx="2596">
                  <c:v>19.899999618530199</c:v>
                </c:pt>
                <c:pt idx="2597">
                  <c:v>19.899999618530199</c:v>
                </c:pt>
                <c:pt idx="2598">
                  <c:v>19.899999618530199</c:v>
                </c:pt>
                <c:pt idx="2599">
                  <c:v>19.899999618530199</c:v>
                </c:pt>
                <c:pt idx="2600">
                  <c:v>19.899999618530199</c:v>
                </c:pt>
                <c:pt idx="2601">
                  <c:v>19.899999618530199</c:v>
                </c:pt>
                <c:pt idx="2602">
                  <c:v>19.899999618530199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BF-4E71-9A28-24B59AFDA4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60749568"/>
        <c:axId val="1460748320"/>
      </c:areaChart>
      <c:barChart>
        <c:barDir val="col"/>
        <c:grouping val="clustered"/>
        <c:varyColors val="0"/>
        <c:ser>
          <c:idx val="0"/>
          <c:order val="1"/>
          <c:tx>
            <c:strRef>
              <c:f>'terrainTransectPoints (3)'!$B$1</c:f>
              <c:strCache>
                <c:ptCount val="1"/>
                <c:pt idx="0">
                  <c:v>SAMPLE_1</c:v>
                </c:pt>
              </c:strCache>
            </c:strRef>
          </c:tx>
          <c:spPr>
            <a:solidFill>
              <a:schemeClr val="accent6">
                <a:lumMod val="20000"/>
                <a:lumOff val="80000"/>
              </a:schemeClr>
            </a:solidFill>
            <a:ln w="19050">
              <a:noFill/>
            </a:ln>
            <a:effectLst/>
          </c:spPr>
          <c:invertIfNegative val="0"/>
          <c:cat>
            <c:numRef>
              <c:f>'terrainTransectPoints (3)'!$A$2:$A$3608</c:f>
              <c:numCache>
                <c:formatCode>General</c:formatCode>
                <c:ptCount val="3607"/>
                <c:pt idx="0">
                  <c:v>814873.05099999998</c:v>
                </c:pt>
                <c:pt idx="1">
                  <c:v>814873.69799999997</c:v>
                </c:pt>
                <c:pt idx="2">
                  <c:v>814874.34600000002</c:v>
                </c:pt>
                <c:pt idx="3">
                  <c:v>814874.99399999995</c:v>
                </c:pt>
                <c:pt idx="4">
                  <c:v>814875.64099999995</c:v>
                </c:pt>
                <c:pt idx="5">
                  <c:v>814876.28899999999</c:v>
                </c:pt>
                <c:pt idx="6">
                  <c:v>814876.93700000003</c:v>
                </c:pt>
                <c:pt idx="7">
                  <c:v>814877.58400000003</c:v>
                </c:pt>
                <c:pt idx="8">
                  <c:v>814878.23199999996</c:v>
                </c:pt>
                <c:pt idx="9">
                  <c:v>814878.87899999996</c:v>
                </c:pt>
                <c:pt idx="10">
                  <c:v>814879.527</c:v>
                </c:pt>
                <c:pt idx="11">
                  <c:v>814880.17500000005</c:v>
                </c:pt>
                <c:pt idx="12">
                  <c:v>814880.82200000004</c:v>
                </c:pt>
                <c:pt idx="13">
                  <c:v>814881.47</c:v>
                </c:pt>
                <c:pt idx="14">
                  <c:v>814882.11800000002</c:v>
                </c:pt>
                <c:pt idx="15">
                  <c:v>814882.76500000001</c:v>
                </c:pt>
                <c:pt idx="16">
                  <c:v>814883.41299999994</c:v>
                </c:pt>
                <c:pt idx="17">
                  <c:v>814884.06</c:v>
                </c:pt>
                <c:pt idx="18">
                  <c:v>814884.70799999998</c:v>
                </c:pt>
                <c:pt idx="19">
                  <c:v>814885.35600000003</c:v>
                </c:pt>
                <c:pt idx="20">
                  <c:v>814886.00300000003</c:v>
                </c:pt>
                <c:pt idx="21">
                  <c:v>814886.65099999995</c:v>
                </c:pt>
                <c:pt idx="22">
                  <c:v>814887.29799999995</c:v>
                </c:pt>
                <c:pt idx="23">
                  <c:v>814887.946</c:v>
                </c:pt>
                <c:pt idx="24">
                  <c:v>814888.59400000004</c:v>
                </c:pt>
                <c:pt idx="25">
                  <c:v>814889.24100000004</c:v>
                </c:pt>
                <c:pt idx="26">
                  <c:v>814889.88899999997</c:v>
                </c:pt>
                <c:pt idx="27">
                  <c:v>814890.53700000001</c:v>
                </c:pt>
                <c:pt idx="28">
                  <c:v>814891.18400000001</c:v>
                </c:pt>
                <c:pt idx="29">
                  <c:v>814891.83200000005</c:v>
                </c:pt>
                <c:pt idx="30">
                  <c:v>814892.47900000005</c:v>
                </c:pt>
                <c:pt idx="31">
                  <c:v>814893.12699999998</c:v>
                </c:pt>
                <c:pt idx="32">
                  <c:v>814893.77500000002</c:v>
                </c:pt>
                <c:pt idx="33">
                  <c:v>814894.42200000002</c:v>
                </c:pt>
                <c:pt idx="34">
                  <c:v>814895.07</c:v>
                </c:pt>
                <c:pt idx="35">
                  <c:v>814895.71699999995</c:v>
                </c:pt>
                <c:pt idx="36">
                  <c:v>814896.36499999999</c:v>
                </c:pt>
                <c:pt idx="37">
                  <c:v>814897.01300000004</c:v>
                </c:pt>
                <c:pt idx="38">
                  <c:v>814897.66</c:v>
                </c:pt>
                <c:pt idx="39">
                  <c:v>814898.30799999996</c:v>
                </c:pt>
                <c:pt idx="40">
                  <c:v>814898.95600000001</c:v>
                </c:pt>
                <c:pt idx="41">
                  <c:v>814899.603</c:v>
                </c:pt>
                <c:pt idx="42">
                  <c:v>814900.25100000005</c:v>
                </c:pt>
                <c:pt idx="43">
                  <c:v>814900.89800000004</c:v>
                </c:pt>
                <c:pt idx="44">
                  <c:v>814901.54599999997</c:v>
                </c:pt>
                <c:pt idx="45">
                  <c:v>814902.19400000002</c:v>
                </c:pt>
                <c:pt idx="46">
                  <c:v>814902.84100000001</c:v>
                </c:pt>
                <c:pt idx="47">
                  <c:v>814903.48899999994</c:v>
                </c:pt>
                <c:pt idx="48">
                  <c:v>814904.13699999999</c:v>
                </c:pt>
                <c:pt idx="49">
                  <c:v>814904.78399999999</c:v>
                </c:pt>
                <c:pt idx="50">
                  <c:v>814905.43200000003</c:v>
                </c:pt>
                <c:pt idx="51">
                  <c:v>814906.07900000003</c:v>
                </c:pt>
                <c:pt idx="52">
                  <c:v>814906.72699999996</c:v>
                </c:pt>
                <c:pt idx="53">
                  <c:v>814907.375</c:v>
                </c:pt>
                <c:pt idx="54">
                  <c:v>814908.022</c:v>
                </c:pt>
                <c:pt idx="55">
                  <c:v>814908.67</c:v>
                </c:pt>
                <c:pt idx="56">
                  <c:v>814909.31700000004</c:v>
                </c:pt>
                <c:pt idx="57">
                  <c:v>814909.96499999997</c:v>
                </c:pt>
                <c:pt idx="58">
                  <c:v>814910.61300000001</c:v>
                </c:pt>
                <c:pt idx="59">
                  <c:v>814911.26</c:v>
                </c:pt>
                <c:pt idx="60">
                  <c:v>814911.90800000005</c:v>
                </c:pt>
                <c:pt idx="61">
                  <c:v>814912.55599999998</c:v>
                </c:pt>
                <c:pt idx="62">
                  <c:v>814913.20299999998</c:v>
                </c:pt>
                <c:pt idx="63">
                  <c:v>814913.85100000002</c:v>
                </c:pt>
                <c:pt idx="64">
                  <c:v>814914.49800000002</c:v>
                </c:pt>
                <c:pt idx="65">
                  <c:v>814915.14599999995</c:v>
                </c:pt>
                <c:pt idx="66">
                  <c:v>814915.79399999999</c:v>
                </c:pt>
                <c:pt idx="67">
                  <c:v>814916.44099999999</c:v>
                </c:pt>
                <c:pt idx="68">
                  <c:v>814917.08900000004</c:v>
                </c:pt>
                <c:pt idx="69">
                  <c:v>814917.73600000003</c:v>
                </c:pt>
                <c:pt idx="70">
                  <c:v>814918.38399999996</c:v>
                </c:pt>
                <c:pt idx="71">
                  <c:v>814919.03200000001</c:v>
                </c:pt>
                <c:pt idx="72">
                  <c:v>814919.679</c:v>
                </c:pt>
                <c:pt idx="73">
                  <c:v>814920.32700000005</c:v>
                </c:pt>
                <c:pt idx="74">
                  <c:v>814920.97499999998</c:v>
                </c:pt>
                <c:pt idx="75">
                  <c:v>814921.62199999997</c:v>
                </c:pt>
                <c:pt idx="76">
                  <c:v>814922.27</c:v>
                </c:pt>
                <c:pt idx="77">
                  <c:v>814922.91700000002</c:v>
                </c:pt>
                <c:pt idx="78">
                  <c:v>814923.56499999994</c:v>
                </c:pt>
                <c:pt idx="79">
                  <c:v>814924.21299999999</c:v>
                </c:pt>
                <c:pt idx="80">
                  <c:v>814924.86</c:v>
                </c:pt>
                <c:pt idx="81">
                  <c:v>814925.50800000003</c:v>
                </c:pt>
                <c:pt idx="82">
                  <c:v>814926.15500000003</c:v>
                </c:pt>
                <c:pt idx="83">
                  <c:v>814926.80299999996</c:v>
                </c:pt>
                <c:pt idx="84">
                  <c:v>814927.451</c:v>
                </c:pt>
                <c:pt idx="85">
                  <c:v>814928.098</c:v>
                </c:pt>
                <c:pt idx="86">
                  <c:v>814928.74600000004</c:v>
                </c:pt>
                <c:pt idx="87">
                  <c:v>814929.39399999997</c:v>
                </c:pt>
                <c:pt idx="88">
                  <c:v>814930.04099999997</c:v>
                </c:pt>
                <c:pt idx="89">
                  <c:v>814930.68900000001</c:v>
                </c:pt>
                <c:pt idx="90">
                  <c:v>814931.33600000001</c:v>
                </c:pt>
                <c:pt idx="91">
                  <c:v>814931.98400000005</c:v>
                </c:pt>
                <c:pt idx="92">
                  <c:v>814932.63199999998</c:v>
                </c:pt>
                <c:pt idx="93">
                  <c:v>814933.27899999998</c:v>
                </c:pt>
                <c:pt idx="94">
                  <c:v>814933.92700000003</c:v>
                </c:pt>
                <c:pt idx="95">
                  <c:v>814934.57499999995</c:v>
                </c:pt>
                <c:pt idx="96">
                  <c:v>814935.22199999995</c:v>
                </c:pt>
                <c:pt idx="97">
                  <c:v>814935.87</c:v>
                </c:pt>
                <c:pt idx="98">
                  <c:v>814936.51699999999</c:v>
                </c:pt>
                <c:pt idx="99">
                  <c:v>814937.16500000004</c:v>
                </c:pt>
                <c:pt idx="100">
                  <c:v>814937.81299999997</c:v>
                </c:pt>
                <c:pt idx="101">
                  <c:v>814938.46</c:v>
                </c:pt>
                <c:pt idx="102">
                  <c:v>814939.10800000001</c:v>
                </c:pt>
                <c:pt idx="103">
                  <c:v>814939.755</c:v>
                </c:pt>
                <c:pt idx="104">
                  <c:v>814940.40300000005</c:v>
                </c:pt>
                <c:pt idx="105">
                  <c:v>814941.05099999998</c:v>
                </c:pt>
                <c:pt idx="106">
                  <c:v>814941.69799999997</c:v>
                </c:pt>
                <c:pt idx="107">
                  <c:v>814942.34600000002</c:v>
                </c:pt>
                <c:pt idx="108">
                  <c:v>814942.99399999995</c:v>
                </c:pt>
                <c:pt idx="109">
                  <c:v>814943.64099999995</c:v>
                </c:pt>
                <c:pt idx="110">
                  <c:v>814944.28899999999</c:v>
                </c:pt>
                <c:pt idx="111">
                  <c:v>814944.93599999999</c:v>
                </c:pt>
                <c:pt idx="112">
                  <c:v>814945.58400000003</c:v>
                </c:pt>
                <c:pt idx="113">
                  <c:v>814946.23199999996</c:v>
                </c:pt>
                <c:pt idx="114">
                  <c:v>814946.87899999996</c:v>
                </c:pt>
                <c:pt idx="115">
                  <c:v>814947.527</c:v>
                </c:pt>
                <c:pt idx="116">
                  <c:v>814948.174</c:v>
                </c:pt>
                <c:pt idx="117">
                  <c:v>814948.82200000004</c:v>
                </c:pt>
                <c:pt idx="118">
                  <c:v>814949.47</c:v>
                </c:pt>
                <c:pt idx="119">
                  <c:v>814950.11699999997</c:v>
                </c:pt>
                <c:pt idx="120">
                  <c:v>814950.76500000001</c:v>
                </c:pt>
                <c:pt idx="121">
                  <c:v>814951.41299999994</c:v>
                </c:pt>
                <c:pt idx="122">
                  <c:v>814952.06</c:v>
                </c:pt>
                <c:pt idx="123">
                  <c:v>814952.70799999998</c:v>
                </c:pt>
                <c:pt idx="124">
                  <c:v>814953.35499999998</c:v>
                </c:pt>
                <c:pt idx="125">
                  <c:v>814954.00300000003</c:v>
                </c:pt>
                <c:pt idx="126">
                  <c:v>814954.65099999995</c:v>
                </c:pt>
                <c:pt idx="127">
                  <c:v>814955.29799999995</c:v>
                </c:pt>
                <c:pt idx="128">
                  <c:v>814955.946</c:v>
                </c:pt>
                <c:pt idx="129">
                  <c:v>814956.59400000004</c:v>
                </c:pt>
                <c:pt idx="130">
                  <c:v>814957.24100000004</c:v>
                </c:pt>
                <c:pt idx="131">
                  <c:v>814957.88899999997</c:v>
                </c:pt>
                <c:pt idx="132">
                  <c:v>814958.53599999996</c:v>
                </c:pt>
                <c:pt idx="133">
                  <c:v>814959.18400000001</c:v>
                </c:pt>
                <c:pt idx="134">
                  <c:v>814959.83200000005</c:v>
                </c:pt>
                <c:pt idx="135">
                  <c:v>814960.47900000005</c:v>
                </c:pt>
                <c:pt idx="136">
                  <c:v>814961.12699999998</c:v>
                </c:pt>
                <c:pt idx="137">
                  <c:v>814961.77399999998</c:v>
                </c:pt>
                <c:pt idx="138">
                  <c:v>814962.42200000002</c:v>
                </c:pt>
                <c:pt idx="139">
                  <c:v>814963.07</c:v>
                </c:pt>
                <c:pt idx="140">
                  <c:v>814963.71699999995</c:v>
                </c:pt>
                <c:pt idx="141">
                  <c:v>814964.36499999999</c:v>
                </c:pt>
                <c:pt idx="142">
                  <c:v>814965.01300000004</c:v>
                </c:pt>
                <c:pt idx="143">
                  <c:v>814965.66</c:v>
                </c:pt>
                <c:pt idx="144">
                  <c:v>814966.30799999996</c:v>
                </c:pt>
                <c:pt idx="145">
                  <c:v>814966.95499999996</c:v>
                </c:pt>
                <c:pt idx="146">
                  <c:v>814967.603</c:v>
                </c:pt>
                <c:pt idx="147">
                  <c:v>814968.25100000005</c:v>
                </c:pt>
                <c:pt idx="148">
                  <c:v>814968.89800000004</c:v>
                </c:pt>
                <c:pt idx="149">
                  <c:v>814969.54599999997</c:v>
                </c:pt>
                <c:pt idx="150">
                  <c:v>814970.19299999997</c:v>
                </c:pt>
                <c:pt idx="151">
                  <c:v>814970.84100000001</c:v>
                </c:pt>
                <c:pt idx="152">
                  <c:v>814971.48899999994</c:v>
                </c:pt>
                <c:pt idx="153">
                  <c:v>814972.13600000006</c:v>
                </c:pt>
                <c:pt idx="154">
                  <c:v>814972.78399999999</c:v>
                </c:pt>
                <c:pt idx="155">
                  <c:v>814973.43200000003</c:v>
                </c:pt>
                <c:pt idx="156">
                  <c:v>814974.07900000003</c:v>
                </c:pt>
                <c:pt idx="157">
                  <c:v>814974.72699999996</c:v>
                </c:pt>
                <c:pt idx="158">
                  <c:v>814975.37399999995</c:v>
                </c:pt>
                <c:pt idx="159">
                  <c:v>814976.022</c:v>
                </c:pt>
                <c:pt idx="160">
                  <c:v>814976.67</c:v>
                </c:pt>
                <c:pt idx="161">
                  <c:v>814977.31700000004</c:v>
                </c:pt>
                <c:pt idx="162">
                  <c:v>814977.96499999997</c:v>
                </c:pt>
                <c:pt idx="163">
                  <c:v>814978.61300000001</c:v>
                </c:pt>
                <c:pt idx="164">
                  <c:v>814979.26</c:v>
                </c:pt>
                <c:pt idx="165">
                  <c:v>814979.90800000005</c:v>
                </c:pt>
                <c:pt idx="166">
                  <c:v>814980.55500000005</c:v>
                </c:pt>
                <c:pt idx="167">
                  <c:v>814981.20299999998</c:v>
                </c:pt>
                <c:pt idx="168">
                  <c:v>814981.85100000002</c:v>
                </c:pt>
                <c:pt idx="169">
                  <c:v>814982.49800000002</c:v>
                </c:pt>
                <c:pt idx="170">
                  <c:v>814983.14599999995</c:v>
                </c:pt>
                <c:pt idx="171">
                  <c:v>814983.79299999995</c:v>
                </c:pt>
                <c:pt idx="172">
                  <c:v>814984.44099999999</c:v>
                </c:pt>
                <c:pt idx="173">
                  <c:v>814985.08900000004</c:v>
                </c:pt>
                <c:pt idx="174">
                  <c:v>814985.73600000003</c:v>
                </c:pt>
                <c:pt idx="175">
                  <c:v>814986.38399999996</c:v>
                </c:pt>
                <c:pt idx="176">
                  <c:v>814987.03200000001</c:v>
                </c:pt>
                <c:pt idx="177">
                  <c:v>814987.679</c:v>
                </c:pt>
                <c:pt idx="178">
                  <c:v>814988.32700000005</c:v>
                </c:pt>
                <c:pt idx="179">
                  <c:v>814988.97400000005</c:v>
                </c:pt>
                <c:pt idx="180">
                  <c:v>814989.62199999997</c:v>
                </c:pt>
                <c:pt idx="181">
                  <c:v>814990.27</c:v>
                </c:pt>
                <c:pt idx="182">
                  <c:v>814990.91700000002</c:v>
                </c:pt>
                <c:pt idx="183">
                  <c:v>814991.56499999994</c:v>
                </c:pt>
                <c:pt idx="184">
                  <c:v>814992.21200000006</c:v>
                </c:pt>
                <c:pt idx="185">
                  <c:v>814992.86</c:v>
                </c:pt>
                <c:pt idx="186">
                  <c:v>814993.50800000003</c:v>
                </c:pt>
                <c:pt idx="187">
                  <c:v>814994.15500000003</c:v>
                </c:pt>
                <c:pt idx="188">
                  <c:v>814994.80299999996</c:v>
                </c:pt>
                <c:pt idx="189">
                  <c:v>814995.451</c:v>
                </c:pt>
                <c:pt idx="190">
                  <c:v>814996.098</c:v>
                </c:pt>
                <c:pt idx="191">
                  <c:v>814996.74600000004</c:v>
                </c:pt>
                <c:pt idx="192">
                  <c:v>814997.39300000004</c:v>
                </c:pt>
                <c:pt idx="193">
                  <c:v>814998.04099999997</c:v>
                </c:pt>
                <c:pt idx="194">
                  <c:v>814998.68900000001</c:v>
                </c:pt>
                <c:pt idx="195">
                  <c:v>814999.33600000001</c:v>
                </c:pt>
                <c:pt idx="196">
                  <c:v>814999.98400000005</c:v>
                </c:pt>
                <c:pt idx="197">
                  <c:v>815000.63199999998</c:v>
                </c:pt>
                <c:pt idx="198">
                  <c:v>815001.27899999998</c:v>
                </c:pt>
                <c:pt idx="199">
                  <c:v>815001.92700000003</c:v>
                </c:pt>
                <c:pt idx="200">
                  <c:v>815002.57400000002</c:v>
                </c:pt>
                <c:pt idx="201">
                  <c:v>815003.22199999995</c:v>
                </c:pt>
                <c:pt idx="202">
                  <c:v>815003.87</c:v>
                </c:pt>
                <c:pt idx="203">
                  <c:v>815004.51699999999</c:v>
                </c:pt>
                <c:pt idx="204">
                  <c:v>815005.16500000004</c:v>
                </c:pt>
                <c:pt idx="205">
                  <c:v>815005.81200000003</c:v>
                </c:pt>
                <c:pt idx="206">
                  <c:v>815006.46</c:v>
                </c:pt>
                <c:pt idx="207">
                  <c:v>815007.10800000001</c:v>
                </c:pt>
                <c:pt idx="208">
                  <c:v>815007.755</c:v>
                </c:pt>
                <c:pt idx="209">
                  <c:v>815008.40300000005</c:v>
                </c:pt>
                <c:pt idx="210">
                  <c:v>815009.05099999998</c:v>
                </c:pt>
                <c:pt idx="211">
                  <c:v>815009.69799999997</c:v>
                </c:pt>
                <c:pt idx="212">
                  <c:v>815010.34600000002</c:v>
                </c:pt>
                <c:pt idx="213">
                  <c:v>815010.99300000002</c:v>
                </c:pt>
                <c:pt idx="214">
                  <c:v>815011.64099999995</c:v>
                </c:pt>
                <c:pt idx="215">
                  <c:v>815012.28899999999</c:v>
                </c:pt>
                <c:pt idx="216">
                  <c:v>815012.93599999999</c:v>
                </c:pt>
                <c:pt idx="217">
                  <c:v>815013.58400000003</c:v>
                </c:pt>
                <c:pt idx="218">
                  <c:v>815014.23100000003</c:v>
                </c:pt>
                <c:pt idx="219">
                  <c:v>815014.87899999996</c:v>
                </c:pt>
                <c:pt idx="220">
                  <c:v>815015.527</c:v>
                </c:pt>
                <c:pt idx="221">
                  <c:v>815016.174</c:v>
                </c:pt>
                <c:pt idx="222">
                  <c:v>815016.82200000004</c:v>
                </c:pt>
                <c:pt idx="223">
                  <c:v>815017.47</c:v>
                </c:pt>
                <c:pt idx="224">
                  <c:v>815018.11699999997</c:v>
                </c:pt>
                <c:pt idx="225">
                  <c:v>815018.76500000001</c:v>
                </c:pt>
                <c:pt idx="226">
                  <c:v>815019.41200000001</c:v>
                </c:pt>
                <c:pt idx="227">
                  <c:v>815020.06</c:v>
                </c:pt>
                <c:pt idx="228">
                  <c:v>815020.70799999998</c:v>
                </c:pt>
                <c:pt idx="229">
                  <c:v>815021.35499999998</c:v>
                </c:pt>
                <c:pt idx="230">
                  <c:v>815022.00300000003</c:v>
                </c:pt>
                <c:pt idx="231">
                  <c:v>815022.65</c:v>
                </c:pt>
                <c:pt idx="232">
                  <c:v>815023.29799999995</c:v>
                </c:pt>
                <c:pt idx="233">
                  <c:v>815023.946</c:v>
                </c:pt>
                <c:pt idx="234">
                  <c:v>815024.59299999999</c:v>
                </c:pt>
                <c:pt idx="235">
                  <c:v>815025.24100000004</c:v>
                </c:pt>
                <c:pt idx="236">
                  <c:v>815025.88899999997</c:v>
                </c:pt>
                <c:pt idx="237">
                  <c:v>815026.53599999996</c:v>
                </c:pt>
                <c:pt idx="238">
                  <c:v>815027.18400000001</c:v>
                </c:pt>
                <c:pt idx="239">
                  <c:v>815027.83100000001</c:v>
                </c:pt>
                <c:pt idx="240">
                  <c:v>815028.47900000005</c:v>
                </c:pt>
                <c:pt idx="241">
                  <c:v>815029.12699999998</c:v>
                </c:pt>
                <c:pt idx="242">
                  <c:v>815029.77399999998</c:v>
                </c:pt>
                <c:pt idx="243">
                  <c:v>815030.42200000002</c:v>
                </c:pt>
                <c:pt idx="244">
                  <c:v>815031.07</c:v>
                </c:pt>
                <c:pt idx="245">
                  <c:v>815031.71699999995</c:v>
                </c:pt>
                <c:pt idx="246">
                  <c:v>815032.36499999999</c:v>
                </c:pt>
                <c:pt idx="247">
                  <c:v>815033.01199999999</c:v>
                </c:pt>
                <c:pt idx="248">
                  <c:v>815033.66</c:v>
                </c:pt>
                <c:pt idx="249">
                  <c:v>815034.30799999996</c:v>
                </c:pt>
                <c:pt idx="250">
                  <c:v>815034.95499999996</c:v>
                </c:pt>
                <c:pt idx="251">
                  <c:v>815035.603</c:v>
                </c:pt>
                <c:pt idx="252">
                  <c:v>815036.25</c:v>
                </c:pt>
                <c:pt idx="253">
                  <c:v>815036.89800000004</c:v>
                </c:pt>
                <c:pt idx="254">
                  <c:v>815037.54599999997</c:v>
                </c:pt>
                <c:pt idx="255">
                  <c:v>815038.19299999997</c:v>
                </c:pt>
                <c:pt idx="256">
                  <c:v>815038.84100000001</c:v>
                </c:pt>
                <c:pt idx="257">
                  <c:v>815039.48899999994</c:v>
                </c:pt>
                <c:pt idx="258">
                  <c:v>815040.13600000006</c:v>
                </c:pt>
                <c:pt idx="259">
                  <c:v>815040.78399999999</c:v>
                </c:pt>
                <c:pt idx="260">
                  <c:v>815041.43099999998</c:v>
                </c:pt>
                <c:pt idx="261">
                  <c:v>815042.07900000003</c:v>
                </c:pt>
                <c:pt idx="262">
                  <c:v>815042.72699999996</c:v>
                </c:pt>
                <c:pt idx="263">
                  <c:v>815043.37399999995</c:v>
                </c:pt>
                <c:pt idx="264">
                  <c:v>815044.022</c:v>
                </c:pt>
                <c:pt idx="265">
                  <c:v>815044.66899999999</c:v>
                </c:pt>
                <c:pt idx="266">
                  <c:v>815045.31700000004</c:v>
                </c:pt>
                <c:pt idx="267">
                  <c:v>815045.96499999997</c:v>
                </c:pt>
                <c:pt idx="268">
                  <c:v>815046.61199999996</c:v>
                </c:pt>
                <c:pt idx="269">
                  <c:v>815047.26</c:v>
                </c:pt>
                <c:pt idx="270">
                  <c:v>815047.90800000005</c:v>
                </c:pt>
                <c:pt idx="271">
                  <c:v>815048.55500000005</c:v>
                </c:pt>
                <c:pt idx="272">
                  <c:v>815049.20299999998</c:v>
                </c:pt>
                <c:pt idx="273">
                  <c:v>815049.85</c:v>
                </c:pt>
                <c:pt idx="274">
                  <c:v>815050.49800000002</c:v>
                </c:pt>
                <c:pt idx="275">
                  <c:v>815051.14599999995</c:v>
                </c:pt>
                <c:pt idx="276">
                  <c:v>815051.79299999995</c:v>
                </c:pt>
                <c:pt idx="277">
                  <c:v>815052.44099999999</c:v>
                </c:pt>
                <c:pt idx="278">
                  <c:v>815053.08900000004</c:v>
                </c:pt>
                <c:pt idx="279">
                  <c:v>815053.73600000003</c:v>
                </c:pt>
                <c:pt idx="280">
                  <c:v>815054.38399999996</c:v>
                </c:pt>
                <c:pt idx="281">
                  <c:v>815055.03099999996</c:v>
                </c:pt>
                <c:pt idx="282">
                  <c:v>815055.679</c:v>
                </c:pt>
                <c:pt idx="283">
                  <c:v>815056.32700000005</c:v>
                </c:pt>
                <c:pt idx="284">
                  <c:v>815056.97400000005</c:v>
                </c:pt>
                <c:pt idx="285">
                  <c:v>815057.62199999997</c:v>
                </c:pt>
                <c:pt idx="286">
                  <c:v>815058.26899999997</c:v>
                </c:pt>
                <c:pt idx="287">
                  <c:v>815058.91700000002</c:v>
                </c:pt>
                <c:pt idx="288">
                  <c:v>815059.56499999994</c:v>
                </c:pt>
                <c:pt idx="289">
                  <c:v>815060.21200000006</c:v>
                </c:pt>
                <c:pt idx="290">
                  <c:v>815060.86</c:v>
                </c:pt>
                <c:pt idx="291">
                  <c:v>815061.50800000003</c:v>
                </c:pt>
                <c:pt idx="292">
                  <c:v>815062.15500000003</c:v>
                </c:pt>
                <c:pt idx="293">
                  <c:v>815062.80299999996</c:v>
                </c:pt>
                <c:pt idx="294">
                  <c:v>815063.45</c:v>
                </c:pt>
                <c:pt idx="295">
                  <c:v>815064.098</c:v>
                </c:pt>
                <c:pt idx="296">
                  <c:v>815064.74600000004</c:v>
                </c:pt>
                <c:pt idx="297">
                  <c:v>815065.39300000004</c:v>
                </c:pt>
                <c:pt idx="298">
                  <c:v>815066.04099999997</c:v>
                </c:pt>
                <c:pt idx="299">
                  <c:v>815066.68799999997</c:v>
                </c:pt>
                <c:pt idx="300">
                  <c:v>815067.33600000001</c:v>
                </c:pt>
                <c:pt idx="301">
                  <c:v>815067.98400000005</c:v>
                </c:pt>
                <c:pt idx="302">
                  <c:v>815068.63100000005</c:v>
                </c:pt>
                <c:pt idx="303">
                  <c:v>815069.27899999998</c:v>
                </c:pt>
                <c:pt idx="304">
                  <c:v>815069.92700000003</c:v>
                </c:pt>
                <c:pt idx="305">
                  <c:v>815070.57400000002</c:v>
                </c:pt>
                <c:pt idx="306">
                  <c:v>815071.22199999995</c:v>
                </c:pt>
                <c:pt idx="307">
                  <c:v>815071.86899999995</c:v>
                </c:pt>
                <c:pt idx="308">
                  <c:v>815072.51699999999</c:v>
                </c:pt>
                <c:pt idx="309">
                  <c:v>815073.16500000004</c:v>
                </c:pt>
                <c:pt idx="310">
                  <c:v>815073.81200000003</c:v>
                </c:pt>
                <c:pt idx="311">
                  <c:v>815074.46</c:v>
                </c:pt>
                <c:pt idx="312">
                  <c:v>815075.10800000001</c:v>
                </c:pt>
                <c:pt idx="313">
                  <c:v>815075.755</c:v>
                </c:pt>
                <c:pt idx="314">
                  <c:v>815076.40300000005</c:v>
                </c:pt>
                <c:pt idx="315">
                  <c:v>815077.05</c:v>
                </c:pt>
                <c:pt idx="316">
                  <c:v>815077.69799999997</c:v>
                </c:pt>
                <c:pt idx="317">
                  <c:v>815078.34600000002</c:v>
                </c:pt>
                <c:pt idx="318">
                  <c:v>815078.99300000002</c:v>
                </c:pt>
                <c:pt idx="319">
                  <c:v>815079.64099999995</c:v>
                </c:pt>
                <c:pt idx="320">
                  <c:v>815080.28799999994</c:v>
                </c:pt>
                <c:pt idx="321">
                  <c:v>815080.93599999999</c:v>
                </c:pt>
                <c:pt idx="322">
                  <c:v>815081.58400000003</c:v>
                </c:pt>
                <c:pt idx="323">
                  <c:v>815082.23100000003</c:v>
                </c:pt>
                <c:pt idx="324">
                  <c:v>815082.87899999996</c:v>
                </c:pt>
                <c:pt idx="325">
                  <c:v>815083.527</c:v>
                </c:pt>
                <c:pt idx="326">
                  <c:v>815084.174</c:v>
                </c:pt>
                <c:pt idx="327">
                  <c:v>815084.82200000004</c:v>
                </c:pt>
                <c:pt idx="328">
                  <c:v>815085.46900000004</c:v>
                </c:pt>
                <c:pt idx="329">
                  <c:v>815086.11699999997</c:v>
                </c:pt>
                <c:pt idx="330">
                  <c:v>815086.76500000001</c:v>
                </c:pt>
                <c:pt idx="331">
                  <c:v>815087.41200000001</c:v>
                </c:pt>
                <c:pt idx="332">
                  <c:v>815088.06</c:v>
                </c:pt>
                <c:pt idx="333">
                  <c:v>815088.70700000005</c:v>
                </c:pt>
                <c:pt idx="334">
                  <c:v>815089.35499999998</c:v>
                </c:pt>
                <c:pt idx="335">
                  <c:v>815090.00300000003</c:v>
                </c:pt>
                <c:pt idx="336">
                  <c:v>815090.65</c:v>
                </c:pt>
                <c:pt idx="337">
                  <c:v>815091.29799999995</c:v>
                </c:pt>
                <c:pt idx="338">
                  <c:v>815091.946</c:v>
                </c:pt>
                <c:pt idx="339">
                  <c:v>815092.59299999999</c:v>
                </c:pt>
                <c:pt idx="340">
                  <c:v>815093.24100000004</c:v>
                </c:pt>
                <c:pt idx="341">
                  <c:v>815093.88800000004</c:v>
                </c:pt>
                <c:pt idx="342">
                  <c:v>815094.53599999996</c:v>
                </c:pt>
                <c:pt idx="343">
                  <c:v>815095.18400000001</c:v>
                </c:pt>
                <c:pt idx="344">
                  <c:v>815095.83100000001</c:v>
                </c:pt>
                <c:pt idx="345">
                  <c:v>815096.47900000005</c:v>
                </c:pt>
                <c:pt idx="346">
                  <c:v>815097.12699999998</c:v>
                </c:pt>
                <c:pt idx="347">
                  <c:v>815097.77399999998</c:v>
                </c:pt>
                <c:pt idx="348">
                  <c:v>815098.42200000002</c:v>
                </c:pt>
                <c:pt idx="349">
                  <c:v>815099.06900000002</c:v>
                </c:pt>
                <c:pt idx="350">
                  <c:v>815099.71699999995</c:v>
                </c:pt>
                <c:pt idx="351">
                  <c:v>815100.36499999999</c:v>
                </c:pt>
                <c:pt idx="352">
                  <c:v>815101.01199999999</c:v>
                </c:pt>
                <c:pt idx="353">
                  <c:v>815101.66</c:v>
                </c:pt>
                <c:pt idx="354">
                  <c:v>815102.30700000003</c:v>
                </c:pt>
                <c:pt idx="355">
                  <c:v>815102.95499999996</c:v>
                </c:pt>
                <c:pt idx="356">
                  <c:v>815103.603</c:v>
                </c:pt>
                <c:pt idx="357">
                  <c:v>815104.25</c:v>
                </c:pt>
                <c:pt idx="358">
                  <c:v>815104.89800000004</c:v>
                </c:pt>
                <c:pt idx="359">
                  <c:v>815105.54599999997</c:v>
                </c:pt>
                <c:pt idx="360">
                  <c:v>815106.19299999997</c:v>
                </c:pt>
                <c:pt idx="361">
                  <c:v>815106.84100000001</c:v>
                </c:pt>
                <c:pt idx="362">
                  <c:v>815107.48800000001</c:v>
                </c:pt>
                <c:pt idx="363">
                  <c:v>815108.13600000006</c:v>
                </c:pt>
                <c:pt idx="364">
                  <c:v>815108.78399999999</c:v>
                </c:pt>
                <c:pt idx="365">
                  <c:v>815109.43099999998</c:v>
                </c:pt>
                <c:pt idx="366">
                  <c:v>815110.07900000003</c:v>
                </c:pt>
                <c:pt idx="367">
                  <c:v>815110.72600000002</c:v>
                </c:pt>
                <c:pt idx="368">
                  <c:v>815111.37399999995</c:v>
                </c:pt>
                <c:pt idx="369">
                  <c:v>815112.022</c:v>
                </c:pt>
                <c:pt idx="370">
                  <c:v>815112.66899999999</c:v>
                </c:pt>
                <c:pt idx="371">
                  <c:v>815113.31700000004</c:v>
                </c:pt>
                <c:pt idx="372">
                  <c:v>815113.96499999997</c:v>
                </c:pt>
                <c:pt idx="373">
                  <c:v>815114.61199999996</c:v>
                </c:pt>
                <c:pt idx="374">
                  <c:v>815115.26</c:v>
                </c:pt>
                <c:pt idx="375">
                  <c:v>815115.90700000001</c:v>
                </c:pt>
                <c:pt idx="376">
                  <c:v>815116.55500000005</c:v>
                </c:pt>
                <c:pt idx="377">
                  <c:v>815117.20299999998</c:v>
                </c:pt>
                <c:pt idx="378">
                  <c:v>815117.85</c:v>
                </c:pt>
                <c:pt idx="379">
                  <c:v>815118.49800000002</c:v>
                </c:pt>
                <c:pt idx="380">
                  <c:v>815119.14500000002</c:v>
                </c:pt>
                <c:pt idx="381">
                  <c:v>815119.79299999995</c:v>
                </c:pt>
                <c:pt idx="382">
                  <c:v>815120.44099999999</c:v>
                </c:pt>
                <c:pt idx="383">
                  <c:v>815121.08799999999</c:v>
                </c:pt>
                <c:pt idx="384">
                  <c:v>815121.73600000003</c:v>
                </c:pt>
                <c:pt idx="385">
                  <c:v>815122.38399999996</c:v>
                </c:pt>
                <c:pt idx="386">
                  <c:v>815123.03099999996</c:v>
                </c:pt>
                <c:pt idx="387">
                  <c:v>815123.679</c:v>
                </c:pt>
                <c:pt idx="388">
                  <c:v>815124.326</c:v>
                </c:pt>
                <c:pt idx="389">
                  <c:v>815124.97400000005</c:v>
                </c:pt>
                <c:pt idx="390">
                  <c:v>815125.62199999997</c:v>
                </c:pt>
                <c:pt idx="391">
                  <c:v>815126.26899999997</c:v>
                </c:pt>
                <c:pt idx="392">
                  <c:v>815126.91700000002</c:v>
                </c:pt>
                <c:pt idx="393">
                  <c:v>815127.56499999994</c:v>
                </c:pt>
                <c:pt idx="394">
                  <c:v>815128.21200000006</c:v>
                </c:pt>
                <c:pt idx="395">
                  <c:v>815128.86</c:v>
                </c:pt>
                <c:pt idx="396">
                  <c:v>815129.50699999998</c:v>
                </c:pt>
                <c:pt idx="397">
                  <c:v>815130.15500000003</c:v>
                </c:pt>
                <c:pt idx="398">
                  <c:v>815130.80299999996</c:v>
                </c:pt>
                <c:pt idx="399">
                  <c:v>815131.45</c:v>
                </c:pt>
                <c:pt idx="400">
                  <c:v>815132.098</c:v>
                </c:pt>
                <c:pt idx="401">
                  <c:v>815132.745</c:v>
                </c:pt>
                <c:pt idx="402">
                  <c:v>815133.39300000004</c:v>
                </c:pt>
                <c:pt idx="403">
                  <c:v>815134.04099999997</c:v>
                </c:pt>
                <c:pt idx="404">
                  <c:v>815134.68799999997</c:v>
                </c:pt>
                <c:pt idx="405">
                  <c:v>815135.33600000001</c:v>
                </c:pt>
                <c:pt idx="406">
                  <c:v>815135.98400000005</c:v>
                </c:pt>
                <c:pt idx="407">
                  <c:v>815136.63100000005</c:v>
                </c:pt>
                <c:pt idx="408">
                  <c:v>815137.27899999998</c:v>
                </c:pt>
                <c:pt idx="409">
                  <c:v>815137.92599999998</c:v>
                </c:pt>
                <c:pt idx="410">
                  <c:v>815138.57400000002</c:v>
                </c:pt>
                <c:pt idx="411">
                  <c:v>815139.22199999995</c:v>
                </c:pt>
                <c:pt idx="412">
                  <c:v>815139.86899999995</c:v>
                </c:pt>
                <c:pt idx="413">
                  <c:v>815140.51699999999</c:v>
                </c:pt>
                <c:pt idx="414">
                  <c:v>815141.16399999999</c:v>
                </c:pt>
                <c:pt idx="415">
                  <c:v>815141.81200000003</c:v>
                </c:pt>
                <c:pt idx="416">
                  <c:v>815142.46</c:v>
                </c:pt>
                <c:pt idx="417">
                  <c:v>815143.10699999996</c:v>
                </c:pt>
                <c:pt idx="418">
                  <c:v>815143.755</c:v>
                </c:pt>
                <c:pt idx="419">
                  <c:v>815144.40300000005</c:v>
                </c:pt>
                <c:pt idx="420">
                  <c:v>815145.05</c:v>
                </c:pt>
                <c:pt idx="421">
                  <c:v>815145.69799999997</c:v>
                </c:pt>
                <c:pt idx="422">
                  <c:v>815146.34499999997</c:v>
                </c:pt>
                <c:pt idx="423">
                  <c:v>815146.99300000002</c:v>
                </c:pt>
                <c:pt idx="424">
                  <c:v>815147.64099999995</c:v>
                </c:pt>
                <c:pt idx="425">
                  <c:v>815148.28799999994</c:v>
                </c:pt>
                <c:pt idx="426">
                  <c:v>815148.93599999999</c:v>
                </c:pt>
                <c:pt idx="427">
                  <c:v>815149.58400000003</c:v>
                </c:pt>
                <c:pt idx="428">
                  <c:v>815150.23100000003</c:v>
                </c:pt>
                <c:pt idx="429">
                  <c:v>815150.87899999996</c:v>
                </c:pt>
                <c:pt idx="430">
                  <c:v>815151.52599999995</c:v>
                </c:pt>
                <c:pt idx="431">
                  <c:v>815152.174</c:v>
                </c:pt>
                <c:pt idx="432">
                  <c:v>815152.82200000004</c:v>
                </c:pt>
                <c:pt idx="433">
                  <c:v>815153.46900000004</c:v>
                </c:pt>
                <c:pt idx="434">
                  <c:v>815154.11699999997</c:v>
                </c:pt>
                <c:pt idx="435">
                  <c:v>815154.76399999997</c:v>
                </c:pt>
                <c:pt idx="436">
                  <c:v>815155.41200000001</c:v>
                </c:pt>
                <c:pt idx="437">
                  <c:v>815156.06</c:v>
                </c:pt>
                <c:pt idx="438">
                  <c:v>815156.70700000005</c:v>
                </c:pt>
                <c:pt idx="439">
                  <c:v>815157.35499999998</c:v>
                </c:pt>
                <c:pt idx="440">
                  <c:v>815158.00300000003</c:v>
                </c:pt>
                <c:pt idx="441">
                  <c:v>815158.65</c:v>
                </c:pt>
                <c:pt idx="442">
                  <c:v>815159.29799999995</c:v>
                </c:pt>
                <c:pt idx="443">
                  <c:v>815159.94499999995</c:v>
                </c:pt>
                <c:pt idx="444">
                  <c:v>815160.59299999999</c:v>
                </c:pt>
                <c:pt idx="445">
                  <c:v>815161.24100000004</c:v>
                </c:pt>
                <c:pt idx="446">
                  <c:v>815161.88800000004</c:v>
                </c:pt>
                <c:pt idx="447">
                  <c:v>815162.53599999996</c:v>
                </c:pt>
                <c:pt idx="448">
                  <c:v>815163.18299999996</c:v>
                </c:pt>
                <c:pt idx="449">
                  <c:v>815163.83100000001</c:v>
                </c:pt>
                <c:pt idx="450">
                  <c:v>815164.47900000005</c:v>
                </c:pt>
                <c:pt idx="451">
                  <c:v>815165.12600000005</c:v>
                </c:pt>
                <c:pt idx="452">
                  <c:v>815165.77399999998</c:v>
                </c:pt>
                <c:pt idx="453">
                  <c:v>815166.42200000002</c:v>
                </c:pt>
                <c:pt idx="454">
                  <c:v>815167.06900000002</c:v>
                </c:pt>
                <c:pt idx="455">
                  <c:v>815167.71699999995</c:v>
                </c:pt>
                <c:pt idx="456">
                  <c:v>815168.36399999994</c:v>
                </c:pt>
                <c:pt idx="457">
                  <c:v>815169.01199999999</c:v>
                </c:pt>
                <c:pt idx="458">
                  <c:v>815169.66</c:v>
                </c:pt>
                <c:pt idx="459">
                  <c:v>815170.30700000003</c:v>
                </c:pt>
                <c:pt idx="460">
                  <c:v>815170.95499999996</c:v>
                </c:pt>
                <c:pt idx="461">
                  <c:v>815171.603</c:v>
                </c:pt>
                <c:pt idx="462">
                  <c:v>815172.25</c:v>
                </c:pt>
                <c:pt idx="463">
                  <c:v>815172.89800000004</c:v>
                </c:pt>
                <c:pt idx="464">
                  <c:v>815173.54500000004</c:v>
                </c:pt>
                <c:pt idx="465">
                  <c:v>815174.19299999997</c:v>
                </c:pt>
                <c:pt idx="466">
                  <c:v>815174.84100000001</c:v>
                </c:pt>
                <c:pt idx="467">
                  <c:v>815175.48800000001</c:v>
                </c:pt>
                <c:pt idx="468">
                  <c:v>815176.13600000006</c:v>
                </c:pt>
                <c:pt idx="469">
                  <c:v>815176.78300000005</c:v>
                </c:pt>
                <c:pt idx="470">
                  <c:v>815177.43099999998</c:v>
                </c:pt>
                <c:pt idx="471">
                  <c:v>815178.07900000003</c:v>
                </c:pt>
                <c:pt idx="472">
                  <c:v>815178.72600000002</c:v>
                </c:pt>
                <c:pt idx="473">
                  <c:v>815179.37399999995</c:v>
                </c:pt>
                <c:pt idx="474">
                  <c:v>815180.022</c:v>
                </c:pt>
                <c:pt idx="475">
                  <c:v>815180.66899999999</c:v>
                </c:pt>
                <c:pt idx="476">
                  <c:v>815181.31700000004</c:v>
                </c:pt>
                <c:pt idx="477">
                  <c:v>815181.96400000004</c:v>
                </c:pt>
                <c:pt idx="478">
                  <c:v>815182.61199999996</c:v>
                </c:pt>
                <c:pt idx="479">
                  <c:v>815183.26</c:v>
                </c:pt>
                <c:pt idx="480">
                  <c:v>815183.90700000001</c:v>
                </c:pt>
                <c:pt idx="481">
                  <c:v>815184.55500000005</c:v>
                </c:pt>
                <c:pt idx="482">
                  <c:v>815185.20200000005</c:v>
                </c:pt>
                <c:pt idx="483">
                  <c:v>815185.85</c:v>
                </c:pt>
                <c:pt idx="484">
                  <c:v>815186.49800000002</c:v>
                </c:pt>
                <c:pt idx="485">
                  <c:v>815187.14500000002</c:v>
                </c:pt>
                <c:pt idx="486">
                  <c:v>815187.79299999995</c:v>
                </c:pt>
                <c:pt idx="487">
                  <c:v>815188.44099999999</c:v>
                </c:pt>
                <c:pt idx="488">
                  <c:v>815189.08799999999</c:v>
                </c:pt>
                <c:pt idx="489">
                  <c:v>815189.73600000003</c:v>
                </c:pt>
                <c:pt idx="490">
                  <c:v>815190.38300000003</c:v>
                </c:pt>
                <c:pt idx="491">
                  <c:v>815191.03099999996</c:v>
                </c:pt>
                <c:pt idx="492">
                  <c:v>815191.679</c:v>
                </c:pt>
                <c:pt idx="493">
                  <c:v>815192.326</c:v>
                </c:pt>
                <c:pt idx="494">
                  <c:v>815192.97400000005</c:v>
                </c:pt>
                <c:pt idx="495">
                  <c:v>815193.62199999997</c:v>
                </c:pt>
                <c:pt idx="496">
                  <c:v>815194.26899999997</c:v>
                </c:pt>
                <c:pt idx="497">
                  <c:v>815194.91700000002</c:v>
                </c:pt>
                <c:pt idx="498">
                  <c:v>815195.56400000001</c:v>
                </c:pt>
                <c:pt idx="499">
                  <c:v>815196.21200000006</c:v>
                </c:pt>
                <c:pt idx="500">
                  <c:v>815196.86</c:v>
                </c:pt>
                <c:pt idx="501">
                  <c:v>815197.50699999998</c:v>
                </c:pt>
                <c:pt idx="502">
                  <c:v>815198.15500000003</c:v>
                </c:pt>
                <c:pt idx="503">
                  <c:v>815198.80200000003</c:v>
                </c:pt>
                <c:pt idx="504">
                  <c:v>815199.45</c:v>
                </c:pt>
                <c:pt idx="505">
                  <c:v>815200.098</c:v>
                </c:pt>
                <c:pt idx="506">
                  <c:v>815200.745</c:v>
                </c:pt>
                <c:pt idx="507">
                  <c:v>815201.39300000004</c:v>
                </c:pt>
                <c:pt idx="508">
                  <c:v>815202.04099999997</c:v>
                </c:pt>
                <c:pt idx="509">
                  <c:v>815202.68799999997</c:v>
                </c:pt>
                <c:pt idx="510">
                  <c:v>815203.33600000001</c:v>
                </c:pt>
                <c:pt idx="511">
                  <c:v>815203.98300000001</c:v>
                </c:pt>
                <c:pt idx="512">
                  <c:v>815204.63100000005</c:v>
                </c:pt>
                <c:pt idx="513">
                  <c:v>815205.27899999998</c:v>
                </c:pt>
                <c:pt idx="514">
                  <c:v>815205.92599999998</c:v>
                </c:pt>
                <c:pt idx="515">
                  <c:v>815206.57400000002</c:v>
                </c:pt>
                <c:pt idx="516">
                  <c:v>815207.22100000002</c:v>
                </c:pt>
                <c:pt idx="517">
                  <c:v>815207.86899999995</c:v>
                </c:pt>
                <c:pt idx="518">
                  <c:v>815208.51699999999</c:v>
                </c:pt>
                <c:pt idx="519">
                  <c:v>815209.16399999999</c:v>
                </c:pt>
                <c:pt idx="520">
                  <c:v>815209.81200000003</c:v>
                </c:pt>
                <c:pt idx="521">
                  <c:v>815210.46</c:v>
                </c:pt>
                <c:pt idx="522">
                  <c:v>815211.10699999996</c:v>
                </c:pt>
                <c:pt idx="523">
                  <c:v>815211.755</c:v>
                </c:pt>
                <c:pt idx="524">
                  <c:v>815212.402</c:v>
                </c:pt>
                <c:pt idx="525">
                  <c:v>815213.05</c:v>
                </c:pt>
                <c:pt idx="526">
                  <c:v>815213.69799999997</c:v>
                </c:pt>
                <c:pt idx="527">
                  <c:v>815214.34499999997</c:v>
                </c:pt>
                <c:pt idx="528">
                  <c:v>815214.99300000002</c:v>
                </c:pt>
                <c:pt idx="529">
                  <c:v>815215.64</c:v>
                </c:pt>
                <c:pt idx="530">
                  <c:v>815216.28799999994</c:v>
                </c:pt>
                <c:pt idx="531">
                  <c:v>815216.93599999999</c:v>
                </c:pt>
                <c:pt idx="532">
                  <c:v>815217.58299999998</c:v>
                </c:pt>
                <c:pt idx="533">
                  <c:v>815218.23100000003</c:v>
                </c:pt>
                <c:pt idx="534">
                  <c:v>815218.87899999996</c:v>
                </c:pt>
                <c:pt idx="535">
                  <c:v>815219.52599999995</c:v>
                </c:pt>
                <c:pt idx="536">
                  <c:v>815220.174</c:v>
                </c:pt>
                <c:pt idx="537">
                  <c:v>815220.821</c:v>
                </c:pt>
                <c:pt idx="538">
                  <c:v>815221.46900000004</c:v>
                </c:pt>
                <c:pt idx="539">
                  <c:v>815222.11699999997</c:v>
                </c:pt>
                <c:pt idx="540">
                  <c:v>815222.76399999997</c:v>
                </c:pt>
                <c:pt idx="541">
                  <c:v>815223.41200000001</c:v>
                </c:pt>
                <c:pt idx="542">
                  <c:v>815224.06</c:v>
                </c:pt>
                <c:pt idx="543">
                  <c:v>815224.70700000005</c:v>
                </c:pt>
                <c:pt idx="544">
                  <c:v>815225.35499999998</c:v>
                </c:pt>
                <c:pt idx="545">
                  <c:v>815226.00199999998</c:v>
                </c:pt>
                <c:pt idx="546">
                  <c:v>815226.65</c:v>
                </c:pt>
                <c:pt idx="547">
                  <c:v>815227.29799999995</c:v>
                </c:pt>
                <c:pt idx="548">
                  <c:v>815227.94499999995</c:v>
                </c:pt>
                <c:pt idx="549">
                  <c:v>815228.59299999999</c:v>
                </c:pt>
                <c:pt idx="550">
                  <c:v>815229.24</c:v>
                </c:pt>
                <c:pt idx="551">
                  <c:v>815229.88800000004</c:v>
                </c:pt>
                <c:pt idx="552">
                  <c:v>815230.53599999996</c:v>
                </c:pt>
                <c:pt idx="553">
                  <c:v>815231.18299999996</c:v>
                </c:pt>
                <c:pt idx="554">
                  <c:v>815231.83100000001</c:v>
                </c:pt>
                <c:pt idx="555">
                  <c:v>815232.47900000005</c:v>
                </c:pt>
                <c:pt idx="556">
                  <c:v>815233.12600000005</c:v>
                </c:pt>
                <c:pt idx="557">
                  <c:v>815233.77399999998</c:v>
                </c:pt>
                <c:pt idx="558">
                  <c:v>815234.42099999997</c:v>
                </c:pt>
                <c:pt idx="559">
                  <c:v>815235.06900000002</c:v>
                </c:pt>
                <c:pt idx="560">
                  <c:v>815235.71699999995</c:v>
                </c:pt>
                <c:pt idx="561">
                  <c:v>815236.36399999994</c:v>
                </c:pt>
                <c:pt idx="562">
                  <c:v>815237.01199999999</c:v>
                </c:pt>
                <c:pt idx="563">
                  <c:v>815237.65899999999</c:v>
                </c:pt>
                <c:pt idx="564">
                  <c:v>815238.30700000003</c:v>
                </c:pt>
                <c:pt idx="565">
                  <c:v>815238.95499999996</c:v>
                </c:pt>
                <c:pt idx="566">
                  <c:v>815239.60199999996</c:v>
                </c:pt>
                <c:pt idx="567">
                  <c:v>815240.25</c:v>
                </c:pt>
                <c:pt idx="568">
                  <c:v>815240.89800000004</c:v>
                </c:pt>
                <c:pt idx="569">
                  <c:v>815241.54500000004</c:v>
                </c:pt>
                <c:pt idx="570">
                  <c:v>815242.19299999997</c:v>
                </c:pt>
                <c:pt idx="571">
                  <c:v>815242.84</c:v>
                </c:pt>
                <c:pt idx="572">
                  <c:v>815243.48800000001</c:v>
                </c:pt>
                <c:pt idx="573">
                  <c:v>815244.13600000006</c:v>
                </c:pt>
                <c:pt idx="574">
                  <c:v>815244.78300000005</c:v>
                </c:pt>
                <c:pt idx="575">
                  <c:v>815245.43099999998</c:v>
                </c:pt>
                <c:pt idx="576">
                  <c:v>815246.07900000003</c:v>
                </c:pt>
                <c:pt idx="577">
                  <c:v>815246.72600000002</c:v>
                </c:pt>
                <c:pt idx="578">
                  <c:v>815247.37399999995</c:v>
                </c:pt>
                <c:pt idx="579">
                  <c:v>815248.02099999995</c:v>
                </c:pt>
                <c:pt idx="580">
                  <c:v>815248.66899999999</c:v>
                </c:pt>
                <c:pt idx="581">
                  <c:v>815249.31700000004</c:v>
                </c:pt>
                <c:pt idx="582">
                  <c:v>815249.96400000004</c:v>
                </c:pt>
                <c:pt idx="583">
                  <c:v>815250.61199999996</c:v>
                </c:pt>
                <c:pt idx="584">
                  <c:v>815251.25899999996</c:v>
                </c:pt>
                <c:pt idx="585">
                  <c:v>815251.90700000001</c:v>
                </c:pt>
                <c:pt idx="586">
                  <c:v>815252.55500000005</c:v>
                </c:pt>
                <c:pt idx="587">
                  <c:v>815253.20200000005</c:v>
                </c:pt>
                <c:pt idx="588">
                  <c:v>815253.85</c:v>
                </c:pt>
                <c:pt idx="589">
                  <c:v>815254.49800000002</c:v>
                </c:pt>
                <c:pt idx="590">
                  <c:v>815255.14500000002</c:v>
                </c:pt>
                <c:pt idx="591">
                  <c:v>815255.79299999995</c:v>
                </c:pt>
                <c:pt idx="592">
                  <c:v>815256.44</c:v>
                </c:pt>
                <c:pt idx="593">
                  <c:v>815257.08799999999</c:v>
                </c:pt>
                <c:pt idx="594">
                  <c:v>815257.73600000003</c:v>
                </c:pt>
                <c:pt idx="595">
                  <c:v>815258.38300000003</c:v>
                </c:pt>
                <c:pt idx="596">
                  <c:v>815259.03099999996</c:v>
                </c:pt>
                <c:pt idx="597">
                  <c:v>815259.67799999996</c:v>
                </c:pt>
                <c:pt idx="598">
                  <c:v>815260.326</c:v>
                </c:pt>
                <c:pt idx="599">
                  <c:v>815260.97400000005</c:v>
                </c:pt>
                <c:pt idx="600">
                  <c:v>815261.62100000004</c:v>
                </c:pt>
                <c:pt idx="601">
                  <c:v>815262.26899999997</c:v>
                </c:pt>
                <c:pt idx="602">
                  <c:v>815262.91700000002</c:v>
                </c:pt>
                <c:pt idx="603">
                  <c:v>815263.56400000001</c:v>
                </c:pt>
                <c:pt idx="604">
                  <c:v>815264.21200000006</c:v>
                </c:pt>
                <c:pt idx="605">
                  <c:v>815264.85900000005</c:v>
                </c:pt>
                <c:pt idx="606">
                  <c:v>815265.50699999998</c:v>
                </c:pt>
                <c:pt idx="607">
                  <c:v>815266.15500000003</c:v>
                </c:pt>
                <c:pt idx="608">
                  <c:v>815266.80200000003</c:v>
                </c:pt>
                <c:pt idx="609">
                  <c:v>815267.45</c:v>
                </c:pt>
                <c:pt idx="610">
                  <c:v>815268.098</c:v>
                </c:pt>
                <c:pt idx="611">
                  <c:v>815268.745</c:v>
                </c:pt>
                <c:pt idx="612">
                  <c:v>815269.39300000004</c:v>
                </c:pt>
                <c:pt idx="613">
                  <c:v>815270.04</c:v>
                </c:pt>
                <c:pt idx="614">
                  <c:v>815270.68799999997</c:v>
                </c:pt>
                <c:pt idx="615">
                  <c:v>815271.33600000001</c:v>
                </c:pt>
                <c:pt idx="616">
                  <c:v>815271.98300000001</c:v>
                </c:pt>
                <c:pt idx="617">
                  <c:v>815272.63100000005</c:v>
                </c:pt>
                <c:pt idx="618">
                  <c:v>815273.27800000005</c:v>
                </c:pt>
                <c:pt idx="619">
                  <c:v>815273.92599999998</c:v>
                </c:pt>
                <c:pt idx="620">
                  <c:v>815274.57400000002</c:v>
                </c:pt>
                <c:pt idx="621">
                  <c:v>815275.22100000002</c:v>
                </c:pt>
                <c:pt idx="622">
                  <c:v>815275.86899999995</c:v>
                </c:pt>
                <c:pt idx="623">
                  <c:v>815276.51699999999</c:v>
                </c:pt>
                <c:pt idx="624">
                  <c:v>815277.16399999999</c:v>
                </c:pt>
                <c:pt idx="625">
                  <c:v>815277.81200000003</c:v>
                </c:pt>
                <c:pt idx="626">
                  <c:v>815278.45900000003</c:v>
                </c:pt>
                <c:pt idx="627">
                  <c:v>815279.10699999996</c:v>
                </c:pt>
                <c:pt idx="628">
                  <c:v>815279.755</c:v>
                </c:pt>
                <c:pt idx="629">
                  <c:v>815280.402</c:v>
                </c:pt>
                <c:pt idx="630">
                  <c:v>815281.05</c:v>
                </c:pt>
                <c:pt idx="631">
                  <c:v>815281.69700000004</c:v>
                </c:pt>
                <c:pt idx="632">
                  <c:v>815282.34499999997</c:v>
                </c:pt>
                <c:pt idx="633">
                  <c:v>815282.99300000002</c:v>
                </c:pt>
                <c:pt idx="634">
                  <c:v>815283.64</c:v>
                </c:pt>
                <c:pt idx="635">
                  <c:v>815284.28799999994</c:v>
                </c:pt>
                <c:pt idx="636">
                  <c:v>815284.93599999999</c:v>
                </c:pt>
                <c:pt idx="637">
                  <c:v>815285.58299999998</c:v>
                </c:pt>
                <c:pt idx="638">
                  <c:v>815286.23100000003</c:v>
                </c:pt>
                <c:pt idx="639">
                  <c:v>815286.87800000003</c:v>
                </c:pt>
                <c:pt idx="640">
                  <c:v>815287.52599999995</c:v>
                </c:pt>
                <c:pt idx="641">
                  <c:v>815288.174</c:v>
                </c:pt>
                <c:pt idx="642">
                  <c:v>815288.821</c:v>
                </c:pt>
                <c:pt idx="643">
                  <c:v>815289.46900000004</c:v>
                </c:pt>
                <c:pt idx="644">
                  <c:v>815290.11699999997</c:v>
                </c:pt>
                <c:pt idx="645">
                  <c:v>815290.76399999997</c:v>
                </c:pt>
                <c:pt idx="646">
                  <c:v>815291.41200000001</c:v>
                </c:pt>
                <c:pt idx="647">
                  <c:v>815292.05900000001</c:v>
                </c:pt>
                <c:pt idx="648">
                  <c:v>815292.70700000005</c:v>
                </c:pt>
                <c:pt idx="649">
                  <c:v>815293.35499999998</c:v>
                </c:pt>
                <c:pt idx="650">
                  <c:v>815294.00199999998</c:v>
                </c:pt>
                <c:pt idx="651">
                  <c:v>815294.65</c:v>
                </c:pt>
                <c:pt idx="652">
                  <c:v>815295.29700000002</c:v>
                </c:pt>
                <c:pt idx="653">
                  <c:v>815295.94499999995</c:v>
                </c:pt>
                <c:pt idx="654">
                  <c:v>815296.59299999999</c:v>
                </c:pt>
                <c:pt idx="655">
                  <c:v>815297.24</c:v>
                </c:pt>
                <c:pt idx="656">
                  <c:v>815297.88800000004</c:v>
                </c:pt>
                <c:pt idx="657">
                  <c:v>815298.53599999996</c:v>
                </c:pt>
                <c:pt idx="658">
                  <c:v>815299.18299999996</c:v>
                </c:pt>
                <c:pt idx="659">
                  <c:v>815299.83100000001</c:v>
                </c:pt>
                <c:pt idx="660">
                  <c:v>815300.478</c:v>
                </c:pt>
                <c:pt idx="661">
                  <c:v>815301.12600000005</c:v>
                </c:pt>
                <c:pt idx="662">
                  <c:v>815301.77399999998</c:v>
                </c:pt>
                <c:pt idx="663">
                  <c:v>815302.42099999997</c:v>
                </c:pt>
                <c:pt idx="664">
                  <c:v>815303.06900000002</c:v>
                </c:pt>
                <c:pt idx="665">
                  <c:v>815303.71600000001</c:v>
                </c:pt>
                <c:pt idx="666">
                  <c:v>815304.36399999994</c:v>
                </c:pt>
                <c:pt idx="667">
                  <c:v>815305.01199999999</c:v>
                </c:pt>
                <c:pt idx="668">
                  <c:v>815305.65899999999</c:v>
                </c:pt>
                <c:pt idx="669">
                  <c:v>815306.30700000003</c:v>
                </c:pt>
                <c:pt idx="670">
                  <c:v>815306.95499999996</c:v>
                </c:pt>
                <c:pt idx="671">
                  <c:v>815307.60199999996</c:v>
                </c:pt>
                <c:pt idx="672">
                  <c:v>815308.25</c:v>
                </c:pt>
                <c:pt idx="673">
                  <c:v>815308.897</c:v>
                </c:pt>
                <c:pt idx="674">
                  <c:v>815309.54500000004</c:v>
                </c:pt>
                <c:pt idx="675">
                  <c:v>815310.19299999997</c:v>
                </c:pt>
                <c:pt idx="676">
                  <c:v>815310.84</c:v>
                </c:pt>
                <c:pt idx="677">
                  <c:v>815311.48800000001</c:v>
                </c:pt>
                <c:pt idx="678">
                  <c:v>815312.13500000001</c:v>
                </c:pt>
                <c:pt idx="679">
                  <c:v>815312.78300000005</c:v>
                </c:pt>
                <c:pt idx="680">
                  <c:v>815313.43099999998</c:v>
                </c:pt>
                <c:pt idx="681">
                  <c:v>815314.07799999998</c:v>
                </c:pt>
                <c:pt idx="682">
                  <c:v>815314.72600000002</c:v>
                </c:pt>
                <c:pt idx="683">
                  <c:v>815315.37399999995</c:v>
                </c:pt>
                <c:pt idx="684">
                  <c:v>815316.02099999995</c:v>
                </c:pt>
                <c:pt idx="685">
                  <c:v>815316.66899999999</c:v>
                </c:pt>
                <c:pt idx="686">
                  <c:v>815317.31599999999</c:v>
                </c:pt>
                <c:pt idx="687">
                  <c:v>815317.96400000004</c:v>
                </c:pt>
                <c:pt idx="688">
                  <c:v>815318.61199999996</c:v>
                </c:pt>
                <c:pt idx="689">
                  <c:v>815319.25899999996</c:v>
                </c:pt>
                <c:pt idx="690">
                  <c:v>815319.90700000001</c:v>
                </c:pt>
                <c:pt idx="691">
                  <c:v>815320.55500000005</c:v>
                </c:pt>
                <c:pt idx="692">
                  <c:v>815321.20200000005</c:v>
                </c:pt>
                <c:pt idx="693">
                  <c:v>815321.85</c:v>
                </c:pt>
                <c:pt idx="694">
                  <c:v>815322.49699999997</c:v>
                </c:pt>
                <c:pt idx="695">
                  <c:v>815323.14500000002</c:v>
                </c:pt>
                <c:pt idx="696">
                  <c:v>815323.79299999995</c:v>
                </c:pt>
                <c:pt idx="697">
                  <c:v>815324.44</c:v>
                </c:pt>
                <c:pt idx="698">
                  <c:v>815325.08799999999</c:v>
                </c:pt>
                <c:pt idx="699">
                  <c:v>815325.73499999999</c:v>
                </c:pt>
                <c:pt idx="700">
                  <c:v>815326.38300000003</c:v>
                </c:pt>
                <c:pt idx="701">
                  <c:v>815327.03099999996</c:v>
                </c:pt>
                <c:pt idx="702">
                  <c:v>815327.67799999996</c:v>
                </c:pt>
                <c:pt idx="703">
                  <c:v>815328.326</c:v>
                </c:pt>
                <c:pt idx="704">
                  <c:v>815328.97400000005</c:v>
                </c:pt>
                <c:pt idx="705">
                  <c:v>815329.62100000004</c:v>
                </c:pt>
                <c:pt idx="706">
                  <c:v>815330.26899999997</c:v>
                </c:pt>
                <c:pt idx="707">
                  <c:v>815330.91599999997</c:v>
                </c:pt>
                <c:pt idx="708">
                  <c:v>815331.56400000001</c:v>
                </c:pt>
                <c:pt idx="709">
                  <c:v>815332.21200000006</c:v>
                </c:pt>
                <c:pt idx="710">
                  <c:v>815332.85900000005</c:v>
                </c:pt>
                <c:pt idx="711">
                  <c:v>815333.50699999998</c:v>
                </c:pt>
                <c:pt idx="712">
                  <c:v>815334.15399999998</c:v>
                </c:pt>
                <c:pt idx="713">
                  <c:v>815334.80200000003</c:v>
                </c:pt>
                <c:pt idx="714">
                  <c:v>815335.45</c:v>
                </c:pt>
                <c:pt idx="715">
                  <c:v>815336.09699999995</c:v>
                </c:pt>
                <c:pt idx="716">
                  <c:v>815336.745</c:v>
                </c:pt>
                <c:pt idx="717">
                  <c:v>815337.39300000004</c:v>
                </c:pt>
                <c:pt idx="718">
                  <c:v>815338.04</c:v>
                </c:pt>
                <c:pt idx="719">
                  <c:v>815338.68799999997</c:v>
                </c:pt>
                <c:pt idx="720">
                  <c:v>815339.33499999996</c:v>
                </c:pt>
                <c:pt idx="721">
                  <c:v>815339.98300000001</c:v>
                </c:pt>
                <c:pt idx="722">
                  <c:v>815340.63100000005</c:v>
                </c:pt>
                <c:pt idx="723">
                  <c:v>815341.27800000005</c:v>
                </c:pt>
                <c:pt idx="724">
                  <c:v>815341.92599999998</c:v>
                </c:pt>
                <c:pt idx="725">
                  <c:v>815342.57400000002</c:v>
                </c:pt>
                <c:pt idx="726">
                  <c:v>815343.22100000002</c:v>
                </c:pt>
                <c:pt idx="727">
                  <c:v>815343.86899999995</c:v>
                </c:pt>
                <c:pt idx="728">
                  <c:v>815344.51599999995</c:v>
                </c:pt>
                <c:pt idx="729">
                  <c:v>815345.16399999999</c:v>
                </c:pt>
                <c:pt idx="730">
                  <c:v>815345.81200000003</c:v>
                </c:pt>
                <c:pt idx="731">
                  <c:v>815346.45900000003</c:v>
                </c:pt>
                <c:pt idx="732">
                  <c:v>815347.10699999996</c:v>
                </c:pt>
                <c:pt idx="733">
                  <c:v>815347.75399999996</c:v>
                </c:pt>
                <c:pt idx="734">
                  <c:v>815348.402</c:v>
                </c:pt>
                <c:pt idx="735">
                  <c:v>815349.05</c:v>
                </c:pt>
                <c:pt idx="736">
                  <c:v>815349.69700000004</c:v>
                </c:pt>
                <c:pt idx="737">
                  <c:v>815350.34499999997</c:v>
                </c:pt>
                <c:pt idx="738">
                  <c:v>815350.99300000002</c:v>
                </c:pt>
                <c:pt idx="739">
                  <c:v>815351.64</c:v>
                </c:pt>
                <c:pt idx="740">
                  <c:v>815352.28799999994</c:v>
                </c:pt>
                <c:pt idx="741">
                  <c:v>815352.93500000006</c:v>
                </c:pt>
                <c:pt idx="742">
                  <c:v>815353.58299999998</c:v>
                </c:pt>
                <c:pt idx="743">
                  <c:v>815354.23100000003</c:v>
                </c:pt>
                <c:pt idx="744">
                  <c:v>815354.87800000003</c:v>
                </c:pt>
                <c:pt idx="745">
                  <c:v>815355.52599999995</c:v>
                </c:pt>
                <c:pt idx="746">
                  <c:v>815356.17299999995</c:v>
                </c:pt>
                <c:pt idx="747">
                  <c:v>815356.821</c:v>
                </c:pt>
                <c:pt idx="748">
                  <c:v>815357.46900000004</c:v>
                </c:pt>
                <c:pt idx="749">
                  <c:v>815358.11600000004</c:v>
                </c:pt>
                <c:pt idx="750">
                  <c:v>815358.76399999997</c:v>
                </c:pt>
                <c:pt idx="751">
                  <c:v>815359.41200000001</c:v>
                </c:pt>
                <c:pt idx="752">
                  <c:v>815360.05900000001</c:v>
                </c:pt>
                <c:pt idx="753">
                  <c:v>815360.70700000005</c:v>
                </c:pt>
                <c:pt idx="754">
                  <c:v>815361.35400000005</c:v>
                </c:pt>
                <c:pt idx="755">
                  <c:v>815362.00199999998</c:v>
                </c:pt>
                <c:pt idx="756">
                  <c:v>815362.65</c:v>
                </c:pt>
                <c:pt idx="757">
                  <c:v>815363.29700000002</c:v>
                </c:pt>
                <c:pt idx="758">
                  <c:v>815363.94499999995</c:v>
                </c:pt>
                <c:pt idx="759">
                  <c:v>815364.59299999999</c:v>
                </c:pt>
                <c:pt idx="760">
                  <c:v>815365.24</c:v>
                </c:pt>
                <c:pt idx="761">
                  <c:v>815365.88800000004</c:v>
                </c:pt>
                <c:pt idx="762">
                  <c:v>815366.53500000003</c:v>
                </c:pt>
                <c:pt idx="763">
                  <c:v>815367.18299999996</c:v>
                </c:pt>
                <c:pt idx="764">
                  <c:v>815367.83100000001</c:v>
                </c:pt>
                <c:pt idx="765">
                  <c:v>815368.478</c:v>
                </c:pt>
                <c:pt idx="766">
                  <c:v>815369.12600000005</c:v>
                </c:pt>
                <c:pt idx="767">
                  <c:v>815369.77300000004</c:v>
                </c:pt>
                <c:pt idx="768">
                  <c:v>815370.42099999997</c:v>
                </c:pt>
                <c:pt idx="769">
                  <c:v>815371.06900000002</c:v>
                </c:pt>
                <c:pt idx="770">
                  <c:v>815371.71600000001</c:v>
                </c:pt>
                <c:pt idx="771">
                  <c:v>815372.36399999994</c:v>
                </c:pt>
                <c:pt idx="772">
                  <c:v>815373.01199999999</c:v>
                </c:pt>
                <c:pt idx="773">
                  <c:v>815373.65899999999</c:v>
                </c:pt>
                <c:pt idx="774">
                  <c:v>815374.30700000003</c:v>
                </c:pt>
                <c:pt idx="775">
                  <c:v>815374.95400000003</c:v>
                </c:pt>
                <c:pt idx="776">
                  <c:v>815375.60199999996</c:v>
                </c:pt>
                <c:pt idx="777">
                  <c:v>815376.25</c:v>
                </c:pt>
                <c:pt idx="778">
                  <c:v>815376.897</c:v>
                </c:pt>
                <c:pt idx="779">
                  <c:v>815377.54500000004</c:v>
                </c:pt>
                <c:pt idx="780">
                  <c:v>815378.19200000004</c:v>
                </c:pt>
                <c:pt idx="781">
                  <c:v>815378.84</c:v>
                </c:pt>
                <c:pt idx="782">
                  <c:v>815379.48800000001</c:v>
                </c:pt>
                <c:pt idx="783">
                  <c:v>815380.13500000001</c:v>
                </c:pt>
                <c:pt idx="784">
                  <c:v>815380.78300000005</c:v>
                </c:pt>
                <c:pt idx="785">
                  <c:v>815381.43099999998</c:v>
                </c:pt>
                <c:pt idx="786">
                  <c:v>815382.07799999998</c:v>
                </c:pt>
                <c:pt idx="787">
                  <c:v>815382.72600000002</c:v>
                </c:pt>
                <c:pt idx="788">
                  <c:v>815383.37300000002</c:v>
                </c:pt>
                <c:pt idx="789">
                  <c:v>815384.02099999995</c:v>
                </c:pt>
                <c:pt idx="790">
                  <c:v>815384.66899999999</c:v>
                </c:pt>
                <c:pt idx="791">
                  <c:v>815385.31599999999</c:v>
                </c:pt>
                <c:pt idx="792">
                  <c:v>815385.96400000004</c:v>
                </c:pt>
                <c:pt idx="793">
                  <c:v>815386.61199999996</c:v>
                </c:pt>
                <c:pt idx="794">
                  <c:v>815387.25899999996</c:v>
                </c:pt>
                <c:pt idx="795">
                  <c:v>815387.90700000001</c:v>
                </c:pt>
                <c:pt idx="796">
                  <c:v>815388.554</c:v>
                </c:pt>
                <c:pt idx="797">
                  <c:v>815389.20200000005</c:v>
                </c:pt>
                <c:pt idx="798">
                  <c:v>815389.85</c:v>
                </c:pt>
                <c:pt idx="799">
                  <c:v>815390.49699999997</c:v>
                </c:pt>
                <c:pt idx="800">
                  <c:v>815391.14500000002</c:v>
                </c:pt>
                <c:pt idx="801">
                  <c:v>815391.79200000002</c:v>
                </c:pt>
                <c:pt idx="802">
                  <c:v>815392.44</c:v>
                </c:pt>
                <c:pt idx="803">
                  <c:v>815393.08799999999</c:v>
                </c:pt>
                <c:pt idx="804">
                  <c:v>815393.73499999999</c:v>
                </c:pt>
                <c:pt idx="805">
                  <c:v>815394.38300000003</c:v>
                </c:pt>
                <c:pt idx="806">
                  <c:v>815395.03099999996</c:v>
                </c:pt>
                <c:pt idx="807">
                  <c:v>815395.67799999996</c:v>
                </c:pt>
                <c:pt idx="808">
                  <c:v>815396.326</c:v>
                </c:pt>
                <c:pt idx="809">
                  <c:v>815396.973</c:v>
                </c:pt>
                <c:pt idx="810">
                  <c:v>815397.62100000004</c:v>
                </c:pt>
                <c:pt idx="811">
                  <c:v>815398.26899999997</c:v>
                </c:pt>
                <c:pt idx="812">
                  <c:v>815398.91599999997</c:v>
                </c:pt>
                <c:pt idx="813">
                  <c:v>815399.56400000001</c:v>
                </c:pt>
                <c:pt idx="814">
                  <c:v>815400.21100000001</c:v>
                </c:pt>
                <c:pt idx="815">
                  <c:v>815400.85900000005</c:v>
                </c:pt>
                <c:pt idx="816">
                  <c:v>815401.50699999998</c:v>
                </c:pt>
                <c:pt idx="817">
                  <c:v>815402.15399999998</c:v>
                </c:pt>
                <c:pt idx="818">
                  <c:v>815402.80200000003</c:v>
                </c:pt>
                <c:pt idx="819">
                  <c:v>815403.45</c:v>
                </c:pt>
                <c:pt idx="820">
                  <c:v>815404.09699999995</c:v>
                </c:pt>
                <c:pt idx="821">
                  <c:v>815404.745</c:v>
                </c:pt>
                <c:pt idx="822">
                  <c:v>815405.39199999999</c:v>
                </c:pt>
                <c:pt idx="823">
                  <c:v>815406.04</c:v>
                </c:pt>
                <c:pt idx="824">
                  <c:v>815406.68799999997</c:v>
                </c:pt>
                <c:pt idx="825">
                  <c:v>815407.33499999996</c:v>
                </c:pt>
                <c:pt idx="826">
                  <c:v>815407.98300000001</c:v>
                </c:pt>
                <c:pt idx="827">
                  <c:v>815408.63</c:v>
                </c:pt>
                <c:pt idx="828">
                  <c:v>815409.27800000005</c:v>
                </c:pt>
                <c:pt idx="829">
                  <c:v>815409.92599999998</c:v>
                </c:pt>
                <c:pt idx="830">
                  <c:v>815410.57299999997</c:v>
                </c:pt>
                <c:pt idx="831">
                  <c:v>815411.22100000002</c:v>
                </c:pt>
                <c:pt idx="832">
                  <c:v>815411.86899999995</c:v>
                </c:pt>
                <c:pt idx="833">
                  <c:v>815412.51599999995</c:v>
                </c:pt>
                <c:pt idx="834">
                  <c:v>815413.16399999999</c:v>
                </c:pt>
                <c:pt idx="835">
                  <c:v>815413.81099999999</c:v>
                </c:pt>
                <c:pt idx="836">
                  <c:v>815414.45900000003</c:v>
                </c:pt>
                <c:pt idx="837">
                  <c:v>815415.10699999996</c:v>
                </c:pt>
                <c:pt idx="838">
                  <c:v>815415.75399999996</c:v>
                </c:pt>
                <c:pt idx="839">
                  <c:v>815416.402</c:v>
                </c:pt>
                <c:pt idx="840">
                  <c:v>815417.05</c:v>
                </c:pt>
                <c:pt idx="841">
                  <c:v>815417.69700000004</c:v>
                </c:pt>
                <c:pt idx="842">
                  <c:v>815418.34499999997</c:v>
                </c:pt>
                <c:pt idx="843">
                  <c:v>815418.99199999997</c:v>
                </c:pt>
                <c:pt idx="844">
                  <c:v>815419.64</c:v>
                </c:pt>
                <c:pt idx="845">
                  <c:v>815420.28799999994</c:v>
                </c:pt>
                <c:pt idx="846">
                  <c:v>815420.93500000006</c:v>
                </c:pt>
                <c:pt idx="847">
                  <c:v>815421.58299999998</c:v>
                </c:pt>
                <c:pt idx="848">
                  <c:v>815422.23</c:v>
                </c:pt>
                <c:pt idx="849">
                  <c:v>815422.87800000003</c:v>
                </c:pt>
                <c:pt idx="850">
                  <c:v>815423.52599999995</c:v>
                </c:pt>
                <c:pt idx="851">
                  <c:v>815424.17299999995</c:v>
                </c:pt>
                <c:pt idx="852">
                  <c:v>815424.821</c:v>
                </c:pt>
                <c:pt idx="853">
                  <c:v>815425.46900000004</c:v>
                </c:pt>
                <c:pt idx="854">
                  <c:v>815426.11600000004</c:v>
                </c:pt>
                <c:pt idx="855">
                  <c:v>815426.76399999997</c:v>
                </c:pt>
                <c:pt idx="856">
                  <c:v>815427.41099999996</c:v>
                </c:pt>
                <c:pt idx="857">
                  <c:v>815428.05900000001</c:v>
                </c:pt>
                <c:pt idx="858">
                  <c:v>815428.70700000005</c:v>
                </c:pt>
                <c:pt idx="859">
                  <c:v>815429.35400000005</c:v>
                </c:pt>
                <c:pt idx="860">
                  <c:v>815430.00199999998</c:v>
                </c:pt>
                <c:pt idx="861">
                  <c:v>815430.64899999998</c:v>
                </c:pt>
                <c:pt idx="862">
                  <c:v>815431.29700000002</c:v>
                </c:pt>
                <c:pt idx="863">
                  <c:v>815431.94499999995</c:v>
                </c:pt>
                <c:pt idx="864">
                  <c:v>815432.59199999995</c:v>
                </c:pt>
                <c:pt idx="865">
                  <c:v>815433.24</c:v>
                </c:pt>
                <c:pt idx="866">
                  <c:v>815433.88800000004</c:v>
                </c:pt>
                <c:pt idx="867">
                  <c:v>815434.53500000003</c:v>
                </c:pt>
                <c:pt idx="868">
                  <c:v>815435.18299999996</c:v>
                </c:pt>
                <c:pt idx="869">
                  <c:v>815435.83</c:v>
                </c:pt>
                <c:pt idx="870">
                  <c:v>815436.478</c:v>
                </c:pt>
                <c:pt idx="871">
                  <c:v>815437.12600000005</c:v>
                </c:pt>
                <c:pt idx="872">
                  <c:v>815437.77300000004</c:v>
                </c:pt>
                <c:pt idx="873">
                  <c:v>815438.42099999997</c:v>
                </c:pt>
                <c:pt idx="874">
                  <c:v>815439.06900000002</c:v>
                </c:pt>
                <c:pt idx="875">
                  <c:v>815439.71600000001</c:v>
                </c:pt>
                <c:pt idx="876">
                  <c:v>815440.36399999994</c:v>
                </c:pt>
                <c:pt idx="877">
                  <c:v>815441.01100000006</c:v>
                </c:pt>
                <c:pt idx="878">
                  <c:v>815441.65899999999</c:v>
                </c:pt>
                <c:pt idx="879">
                  <c:v>815442.30700000003</c:v>
                </c:pt>
                <c:pt idx="880">
                  <c:v>815442.95400000003</c:v>
                </c:pt>
                <c:pt idx="881">
                  <c:v>815443.60199999996</c:v>
                </c:pt>
                <c:pt idx="882">
                  <c:v>815444.24899999995</c:v>
                </c:pt>
                <c:pt idx="883">
                  <c:v>815444.897</c:v>
                </c:pt>
                <c:pt idx="884">
                  <c:v>815445.54500000004</c:v>
                </c:pt>
                <c:pt idx="885">
                  <c:v>815446.19200000004</c:v>
                </c:pt>
                <c:pt idx="886">
                  <c:v>815446.84</c:v>
                </c:pt>
                <c:pt idx="887">
                  <c:v>815447.48800000001</c:v>
                </c:pt>
                <c:pt idx="888">
                  <c:v>815448.13500000001</c:v>
                </c:pt>
                <c:pt idx="889">
                  <c:v>815448.78300000005</c:v>
                </c:pt>
                <c:pt idx="890">
                  <c:v>815449.43</c:v>
                </c:pt>
                <c:pt idx="891">
                  <c:v>815450.07799999998</c:v>
                </c:pt>
                <c:pt idx="892">
                  <c:v>815450.72600000002</c:v>
                </c:pt>
                <c:pt idx="893">
                  <c:v>815451.37300000002</c:v>
                </c:pt>
                <c:pt idx="894">
                  <c:v>815452.02099999995</c:v>
                </c:pt>
                <c:pt idx="895">
                  <c:v>815452.66799999995</c:v>
                </c:pt>
                <c:pt idx="896">
                  <c:v>815453.31599999999</c:v>
                </c:pt>
                <c:pt idx="897">
                  <c:v>815453.96400000004</c:v>
                </c:pt>
                <c:pt idx="898">
                  <c:v>815454.61100000003</c:v>
                </c:pt>
                <c:pt idx="899">
                  <c:v>815455.25899999996</c:v>
                </c:pt>
                <c:pt idx="900">
                  <c:v>815455.90700000001</c:v>
                </c:pt>
                <c:pt idx="901">
                  <c:v>815456.554</c:v>
                </c:pt>
                <c:pt idx="902">
                  <c:v>815457.20200000005</c:v>
                </c:pt>
                <c:pt idx="903">
                  <c:v>815457.84900000005</c:v>
                </c:pt>
                <c:pt idx="904">
                  <c:v>815458.49699999997</c:v>
                </c:pt>
                <c:pt idx="905">
                  <c:v>815459.14500000002</c:v>
                </c:pt>
                <c:pt idx="906">
                  <c:v>815459.79200000002</c:v>
                </c:pt>
                <c:pt idx="907">
                  <c:v>815460.44</c:v>
                </c:pt>
                <c:pt idx="908">
                  <c:v>815461.08799999999</c:v>
                </c:pt>
                <c:pt idx="909">
                  <c:v>815461.73499999999</c:v>
                </c:pt>
                <c:pt idx="910">
                  <c:v>815462.38300000003</c:v>
                </c:pt>
                <c:pt idx="911">
                  <c:v>815463.03</c:v>
                </c:pt>
                <c:pt idx="912">
                  <c:v>815463.67799999996</c:v>
                </c:pt>
                <c:pt idx="913">
                  <c:v>815464.326</c:v>
                </c:pt>
                <c:pt idx="914">
                  <c:v>815464.973</c:v>
                </c:pt>
                <c:pt idx="915">
                  <c:v>815465.62100000004</c:v>
                </c:pt>
                <c:pt idx="916">
                  <c:v>815466.26800000004</c:v>
                </c:pt>
                <c:pt idx="917">
                  <c:v>815466.91599999997</c:v>
                </c:pt>
                <c:pt idx="918">
                  <c:v>815467.56400000001</c:v>
                </c:pt>
                <c:pt idx="919">
                  <c:v>815468.21100000001</c:v>
                </c:pt>
                <c:pt idx="920">
                  <c:v>815468.85900000005</c:v>
                </c:pt>
                <c:pt idx="921">
                  <c:v>815469.50699999998</c:v>
                </c:pt>
                <c:pt idx="922">
                  <c:v>815470.15399999998</c:v>
                </c:pt>
                <c:pt idx="923">
                  <c:v>815470.80200000003</c:v>
                </c:pt>
                <c:pt idx="924">
                  <c:v>815471.44900000002</c:v>
                </c:pt>
                <c:pt idx="925">
                  <c:v>815472.09699999995</c:v>
                </c:pt>
                <c:pt idx="926">
                  <c:v>815472.745</c:v>
                </c:pt>
                <c:pt idx="927">
                  <c:v>815473.39199999999</c:v>
                </c:pt>
                <c:pt idx="928">
                  <c:v>815474.04</c:v>
                </c:pt>
                <c:pt idx="929">
                  <c:v>815474.68700000003</c:v>
                </c:pt>
                <c:pt idx="930">
                  <c:v>815475.33499999996</c:v>
                </c:pt>
                <c:pt idx="931">
                  <c:v>815475.98300000001</c:v>
                </c:pt>
                <c:pt idx="932">
                  <c:v>815476.63</c:v>
                </c:pt>
                <c:pt idx="933">
                  <c:v>815477.27800000005</c:v>
                </c:pt>
                <c:pt idx="934">
                  <c:v>815477.92599999998</c:v>
                </c:pt>
                <c:pt idx="935">
                  <c:v>815478.57299999997</c:v>
                </c:pt>
                <c:pt idx="936">
                  <c:v>815479.22100000002</c:v>
                </c:pt>
                <c:pt idx="937">
                  <c:v>815479.86800000002</c:v>
                </c:pt>
                <c:pt idx="938">
                  <c:v>815480.51599999995</c:v>
                </c:pt>
                <c:pt idx="939">
                  <c:v>815481.16399999999</c:v>
                </c:pt>
                <c:pt idx="940">
                  <c:v>815481.81099999999</c:v>
                </c:pt>
                <c:pt idx="941">
                  <c:v>815482.45900000003</c:v>
                </c:pt>
                <c:pt idx="942">
                  <c:v>815483.10699999996</c:v>
                </c:pt>
                <c:pt idx="943">
                  <c:v>815483.75399999996</c:v>
                </c:pt>
                <c:pt idx="944">
                  <c:v>815484.402</c:v>
                </c:pt>
                <c:pt idx="945">
                  <c:v>815485.049</c:v>
                </c:pt>
                <c:pt idx="946">
                  <c:v>815485.69700000004</c:v>
                </c:pt>
                <c:pt idx="947">
                  <c:v>815486.34499999997</c:v>
                </c:pt>
                <c:pt idx="948">
                  <c:v>815486.99199999997</c:v>
                </c:pt>
                <c:pt idx="949">
                  <c:v>815487.64</c:v>
                </c:pt>
                <c:pt idx="950">
                  <c:v>815488.28700000001</c:v>
                </c:pt>
                <c:pt idx="951">
                  <c:v>815488.93500000006</c:v>
                </c:pt>
                <c:pt idx="952">
                  <c:v>815489.58299999998</c:v>
                </c:pt>
                <c:pt idx="953">
                  <c:v>815490.23</c:v>
                </c:pt>
                <c:pt idx="954">
                  <c:v>815490.87800000003</c:v>
                </c:pt>
                <c:pt idx="955">
                  <c:v>815491.52599999995</c:v>
                </c:pt>
                <c:pt idx="956">
                  <c:v>815492.17299999995</c:v>
                </c:pt>
                <c:pt idx="957">
                  <c:v>815492.821</c:v>
                </c:pt>
                <c:pt idx="958">
                  <c:v>815493.46799999999</c:v>
                </c:pt>
                <c:pt idx="959">
                  <c:v>815494.11600000004</c:v>
                </c:pt>
                <c:pt idx="960">
                  <c:v>815494.76399999997</c:v>
                </c:pt>
                <c:pt idx="961">
                  <c:v>815495.41099999996</c:v>
                </c:pt>
                <c:pt idx="962">
                  <c:v>815496.05900000001</c:v>
                </c:pt>
                <c:pt idx="963">
                  <c:v>815496.70600000001</c:v>
                </c:pt>
                <c:pt idx="964">
                  <c:v>815497.35400000005</c:v>
                </c:pt>
                <c:pt idx="965">
                  <c:v>815498.00199999998</c:v>
                </c:pt>
                <c:pt idx="966">
                  <c:v>815498.64899999998</c:v>
                </c:pt>
                <c:pt idx="967">
                  <c:v>815499.29700000002</c:v>
                </c:pt>
                <c:pt idx="968">
                  <c:v>815499.94499999995</c:v>
                </c:pt>
                <c:pt idx="969">
                  <c:v>815500.59199999995</c:v>
                </c:pt>
                <c:pt idx="970">
                  <c:v>815501.24</c:v>
                </c:pt>
                <c:pt idx="971">
                  <c:v>815501.88699999999</c:v>
                </c:pt>
                <c:pt idx="972">
                  <c:v>815502.53500000003</c:v>
                </c:pt>
                <c:pt idx="973">
                  <c:v>815503.18299999996</c:v>
                </c:pt>
                <c:pt idx="974">
                  <c:v>815503.83</c:v>
                </c:pt>
                <c:pt idx="975">
                  <c:v>815504.478</c:v>
                </c:pt>
                <c:pt idx="976">
                  <c:v>815504.478</c:v>
                </c:pt>
                <c:pt idx="977">
                  <c:v>815505.125</c:v>
                </c:pt>
                <c:pt idx="978">
                  <c:v>815505.125</c:v>
                </c:pt>
                <c:pt idx="979">
                  <c:v>815505.77300000004</c:v>
                </c:pt>
                <c:pt idx="980">
                  <c:v>815505.77300000004</c:v>
                </c:pt>
                <c:pt idx="981">
                  <c:v>815506.42099999997</c:v>
                </c:pt>
                <c:pt idx="982">
                  <c:v>815506.42099999997</c:v>
                </c:pt>
                <c:pt idx="983">
                  <c:v>815507.06799999997</c:v>
                </c:pt>
                <c:pt idx="984">
                  <c:v>815507.06799999997</c:v>
                </c:pt>
                <c:pt idx="985">
                  <c:v>815507.71600000001</c:v>
                </c:pt>
                <c:pt idx="986">
                  <c:v>815507.71600000001</c:v>
                </c:pt>
                <c:pt idx="987">
                  <c:v>815508.36399999994</c:v>
                </c:pt>
                <c:pt idx="988">
                  <c:v>815508.36399999994</c:v>
                </c:pt>
                <c:pt idx="989">
                  <c:v>815509.01100000006</c:v>
                </c:pt>
                <c:pt idx="990">
                  <c:v>815509.01100000006</c:v>
                </c:pt>
                <c:pt idx="991">
                  <c:v>815509.65899999999</c:v>
                </c:pt>
                <c:pt idx="992">
                  <c:v>815509.65899999999</c:v>
                </c:pt>
                <c:pt idx="993">
                  <c:v>815510.30599999998</c:v>
                </c:pt>
                <c:pt idx="994">
                  <c:v>815510.30599999998</c:v>
                </c:pt>
                <c:pt idx="995">
                  <c:v>815510.95400000003</c:v>
                </c:pt>
                <c:pt idx="996">
                  <c:v>815510.95400000003</c:v>
                </c:pt>
                <c:pt idx="997">
                  <c:v>815511.60199999996</c:v>
                </c:pt>
                <c:pt idx="998">
                  <c:v>815511.60199999996</c:v>
                </c:pt>
                <c:pt idx="999">
                  <c:v>815512.24899999995</c:v>
                </c:pt>
                <c:pt idx="1000">
                  <c:v>815512.897</c:v>
                </c:pt>
                <c:pt idx="1001">
                  <c:v>815513.54500000004</c:v>
                </c:pt>
                <c:pt idx="1002">
                  <c:v>815514.19200000004</c:v>
                </c:pt>
                <c:pt idx="1003">
                  <c:v>815514.84</c:v>
                </c:pt>
                <c:pt idx="1004">
                  <c:v>815515.48699999996</c:v>
                </c:pt>
                <c:pt idx="1005">
                  <c:v>815516.13500000001</c:v>
                </c:pt>
                <c:pt idx="1006">
                  <c:v>815516.78300000005</c:v>
                </c:pt>
                <c:pt idx="1007">
                  <c:v>815517.43</c:v>
                </c:pt>
                <c:pt idx="1008">
                  <c:v>815518.07799999998</c:v>
                </c:pt>
                <c:pt idx="1009">
                  <c:v>815518.72499999998</c:v>
                </c:pt>
                <c:pt idx="1010">
                  <c:v>815519.37300000002</c:v>
                </c:pt>
                <c:pt idx="1011">
                  <c:v>815520.02099999995</c:v>
                </c:pt>
                <c:pt idx="1012">
                  <c:v>815520.66799999995</c:v>
                </c:pt>
                <c:pt idx="1013">
                  <c:v>815521.31599999999</c:v>
                </c:pt>
                <c:pt idx="1014">
                  <c:v>815521.96400000004</c:v>
                </c:pt>
                <c:pt idx="1015">
                  <c:v>815522.61100000003</c:v>
                </c:pt>
                <c:pt idx="1016">
                  <c:v>815523.25899999996</c:v>
                </c:pt>
                <c:pt idx="1017">
                  <c:v>815523.90599999996</c:v>
                </c:pt>
                <c:pt idx="1018">
                  <c:v>815524.554</c:v>
                </c:pt>
                <c:pt idx="1019">
                  <c:v>815525.20200000005</c:v>
                </c:pt>
                <c:pt idx="1020">
                  <c:v>815525.84900000005</c:v>
                </c:pt>
                <c:pt idx="1021">
                  <c:v>815526.49699999997</c:v>
                </c:pt>
                <c:pt idx="1022">
                  <c:v>815527.14399999997</c:v>
                </c:pt>
                <c:pt idx="1023">
                  <c:v>815527.79200000002</c:v>
                </c:pt>
                <c:pt idx="1024">
                  <c:v>815528.44</c:v>
                </c:pt>
                <c:pt idx="1025">
                  <c:v>815529.08700000006</c:v>
                </c:pt>
                <c:pt idx="1026">
                  <c:v>815529.73499999999</c:v>
                </c:pt>
                <c:pt idx="1027">
                  <c:v>815530.38300000003</c:v>
                </c:pt>
                <c:pt idx="1028">
                  <c:v>815531.03</c:v>
                </c:pt>
                <c:pt idx="1029">
                  <c:v>815531.67799999996</c:v>
                </c:pt>
                <c:pt idx="1030">
                  <c:v>815532.32499999995</c:v>
                </c:pt>
                <c:pt idx="1031">
                  <c:v>815532.973</c:v>
                </c:pt>
                <c:pt idx="1032">
                  <c:v>815533.62100000004</c:v>
                </c:pt>
                <c:pt idx="1033">
                  <c:v>815534.26800000004</c:v>
                </c:pt>
                <c:pt idx="1034">
                  <c:v>815534.91599999997</c:v>
                </c:pt>
                <c:pt idx="1035">
                  <c:v>815535.56400000001</c:v>
                </c:pt>
                <c:pt idx="1036">
                  <c:v>815536.21100000001</c:v>
                </c:pt>
                <c:pt idx="1037">
                  <c:v>815536.85900000005</c:v>
                </c:pt>
                <c:pt idx="1038">
                  <c:v>815537.50600000005</c:v>
                </c:pt>
                <c:pt idx="1039">
                  <c:v>815538.15399999998</c:v>
                </c:pt>
                <c:pt idx="1040">
                  <c:v>815538.80200000003</c:v>
                </c:pt>
                <c:pt idx="1041">
                  <c:v>815539.44900000002</c:v>
                </c:pt>
                <c:pt idx="1042">
                  <c:v>815540.09699999995</c:v>
                </c:pt>
                <c:pt idx="1043">
                  <c:v>815540.74399999995</c:v>
                </c:pt>
                <c:pt idx="1044">
                  <c:v>815541.39199999999</c:v>
                </c:pt>
                <c:pt idx="1045">
                  <c:v>815542.04</c:v>
                </c:pt>
                <c:pt idx="1046">
                  <c:v>815542.68700000003</c:v>
                </c:pt>
                <c:pt idx="1047">
                  <c:v>815543.33499999996</c:v>
                </c:pt>
                <c:pt idx="1048">
                  <c:v>815543.98300000001</c:v>
                </c:pt>
                <c:pt idx="1049">
                  <c:v>815544.63</c:v>
                </c:pt>
                <c:pt idx="1050">
                  <c:v>815545.27800000005</c:v>
                </c:pt>
                <c:pt idx="1051">
                  <c:v>815545.92500000005</c:v>
                </c:pt>
                <c:pt idx="1052">
                  <c:v>815546.57299999997</c:v>
                </c:pt>
                <c:pt idx="1053">
                  <c:v>815547.22100000002</c:v>
                </c:pt>
                <c:pt idx="1054">
                  <c:v>815547.86800000002</c:v>
                </c:pt>
                <c:pt idx="1055">
                  <c:v>815548.51599999995</c:v>
                </c:pt>
                <c:pt idx="1056">
                  <c:v>815549.16299999994</c:v>
                </c:pt>
                <c:pt idx="1057">
                  <c:v>815549.81099999999</c:v>
                </c:pt>
                <c:pt idx="1058">
                  <c:v>815549.81099999999</c:v>
                </c:pt>
                <c:pt idx="1059">
                  <c:v>815550.45900000003</c:v>
                </c:pt>
                <c:pt idx="1060">
                  <c:v>815550.45900000003</c:v>
                </c:pt>
                <c:pt idx="1061">
                  <c:v>815551.10600000003</c:v>
                </c:pt>
                <c:pt idx="1062">
                  <c:v>815551.10600000003</c:v>
                </c:pt>
                <c:pt idx="1063">
                  <c:v>815551.75399999996</c:v>
                </c:pt>
                <c:pt idx="1064">
                  <c:v>815551.75399999996</c:v>
                </c:pt>
                <c:pt idx="1065">
                  <c:v>815552.402</c:v>
                </c:pt>
                <c:pt idx="1066">
                  <c:v>815552.402</c:v>
                </c:pt>
                <c:pt idx="1067">
                  <c:v>815553.049</c:v>
                </c:pt>
                <c:pt idx="1068">
                  <c:v>815553.049</c:v>
                </c:pt>
                <c:pt idx="1069">
                  <c:v>815553.69700000004</c:v>
                </c:pt>
                <c:pt idx="1070">
                  <c:v>815553.69700000004</c:v>
                </c:pt>
                <c:pt idx="1071">
                  <c:v>815554.34400000004</c:v>
                </c:pt>
                <c:pt idx="1072">
                  <c:v>815554.34400000004</c:v>
                </c:pt>
                <c:pt idx="1073">
                  <c:v>815554.99199999997</c:v>
                </c:pt>
                <c:pt idx="1074">
                  <c:v>815554.99199999997</c:v>
                </c:pt>
                <c:pt idx="1075">
                  <c:v>815555.64</c:v>
                </c:pt>
                <c:pt idx="1076">
                  <c:v>815555.64</c:v>
                </c:pt>
                <c:pt idx="1077">
                  <c:v>815556.28700000001</c:v>
                </c:pt>
                <c:pt idx="1078">
                  <c:v>815556.28700000001</c:v>
                </c:pt>
                <c:pt idx="1079">
                  <c:v>815556.93500000006</c:v>
                </c:pt>
                <c:pt idx="1080">
                  <c:v>815556.93500000006</c:v>
                </c:pt>
                <c:pt idx="1081">
                  <c:v>815557.58299999998</c:v>
                </c:pt>
                <c:pt idx="1082">
                  <c:v>815557.58299999998</c:v>
                </c:pt>
                <c:pt idx="1083">
                  <c:v>815558.23</c:v>
                </c:pt>
                <c:pt idx="1084">
                  <c:v>815558.23</c:v>
                </c:pt>
                <c:pt idx="1085">
                  <c:v>815558.87800000003</c:v>
                </c:pt>
                <c:pt idx="1086">
                  <c:v>815558.87800000003</c:v>
                </c:pt>
                <c:pt idx="1087">
                  <c:v>815559.52500000002</c:v>
                </c:pt>
                <c:pt idx="1088">
                  <c:v>815559.52500000002</c:v>
                </c:pt>
                <c:pt idx="1089">
                  <c:v>815560.17299999995</c:v>
                </c:pt>
                <c:pt idx="1090">
                  <c:v>815560.17299999995</c:v>
                </c:pt>
                <c:pt idx="1091">
                  <c:v>815560.821</c:v>
                </c:pt>
                <c:pt idx="1092">
                  <c:v>815560.821</c:v>
                </c:pt>
                <c:pt idx="1093">
                  <c:v>815561.46799999999</c:v>
                </c:pt>
                <c:pt idx="1094">
                  <c:v>815561.46799999999</c:v>
                </c:pt>
                <c:pt idx="1095">
                  <c:v>815562.11600000004</c:v>
                </c:pt>
                <c:pt idx="1096">
                  <c:v>815562.76300000004</c:v>
                </c:pt>
                <c:pt idx="1097">
                  <c:v>815563.41099999996</c:v>
                </c:pt>
                <c:pt idx="1098">
                  <c:v>815564.05900000001</c:v>
                </c:pt>
                <c:pt idx="1099">
                  <c:v>815564.70600000001</c:v>
                </c:pt>
                <c:pt idx="1100">
                  <c:v>815565.35400000005</c:v>
                </c:pt>
                <c:pt idx="1101">
                  <c:v>815566.00199999998</c:v>
                </c:pt>
                <c:pt idx="1102">
                  <c:v>815566.64899999998</c:v>
                </c:pt>
                <c:pt idx="1103">
                  <c:v>815567.29700000002</c:v>
                </c:pt>
                <c:pt idx="1104">
                  <c:v>815567.94400000002</c:v>
                </c:pt>
                <c:pt idx="1105">
                  <c:v>815568.59199999995</c:v>
                </c:pt>
                <c:pt idx="1106">
                  <c:v>815569.24</c:v>
                </c:pt>
                <c:pt idx="1107">
                  <c:v>815569.88699999999</c:v>
                </c:pt>
                <c:pt idx="1108">
                  <c:v>815570.53500000003</c:v>
                </c:pt>
                <c:pt idx="1109">
                  <c:v>815571.18200000003</c:v>
                </c:pt>
                <c:pt idx="1110">
                  <c:v>815571.83</c:v>
                </c:pt>
                <c:pt idx="1111">
                  <c:v>815572.478</c:v>
                </c:pt>
                <c:pt idx="1112">
                  <c:v>815573.125</c:v>
                </c:pt>
                <c:pt idx="1113">
                  <c:v>815573.77300000004</c:v>
                </c:pt>
                <c:pt idx="1114">
                  <c:v>815574.42099999997</c:v>
                </c:pt>
                <c:pt idx="1115">
                  <c:v>815575.06799999997</c:v>
                </c:pt>
                <c:pt idx="1116">
                  <c:v>815575.71600000001</c:v>
                </c:pt>
                <c:pt idx="1117">
                  <c:v>815576.36300000001</c:v>
                </c:pt>
                <c:pt idx="1118">
                  <c:v>815577.01100000006</c:v>
                </c:pt>
                <c:pt idx="1119">
                  <c:v>815577.65899999999</c:v>
                </c:pt>
                <c:pt idx="1120">
                  <c:v>815578.30599999998</c:v>
                </c:pt>
                <c:pt idx="1121">
                  <c:v>815578.95400000003</c:v>
                </c:pt>
                <c:pt idx="1122">
                  <c:v>815579.60199999996</c:v>
                </c:pt>
                <c:pt idx="1123">
                  <c:v>815580.24899999995</c:v>
                </c:pt>
                <c:pt idx="1124">
                  <c:v>815580.897</c:v>
                </c:pt>
                <c:pt idx="1125">
                  <c:v>815581.54399999999</c:v>
                </c:pt>
                <c:pt idx="1126">
                  <c:v>815582.19200000004</c:v>
                </c:pt>
                <c:pt idx="1127">
                  <c:v>815582.84</c:v>
                </c:pt>
                <c:pt idx="1128">
                  <c:v>815583.48699999996</c:v>
                </c:pt>
                <c:pt idx="1129">
                  <c:v>815584.13500000001</c:v>
                </c:pt>
                <c:pt idx="1130">
                  <c:v>815584.78200000001</c:v>
                </c:pt>
                <c:pt idx="1131">
                  <c:v>815585.43</c:v>
                </c:pt>
                <c:pt idx="1132">
                  <c:v>815586.07799999998</c:v>
                </c:pt>
                <c:pt idx="1133">
                  <c:v>815586.72499999998</c:v>
                </c:pt>
                <c:pt idx="1134">
                  <c:v>815587.37300000002</c:v>
                </c:pt>
                <c:pt idx="1135">
                  <c:v>815588.02099999995</c:v>
                </c:pt>
                <c:pt idx="1136">
                  <c:v>815588.66799999995</c:v>
                </c:pt>
                <c:pt idx="1137">
                  <c:v>815589.31599999999</c:v>
                </c:pt>
                <c:pt idx="1138">
                  <c:v>815589.96299999999</c:v>
                </c:pt>
                <c:pt idx="1139">
                  <c:v>815590.61100000003</c:v>
                </c:pt>
                <c:pt idx="1140">
                  <c:v>815591.25899999996</c:v>
                </c:pt>
                <c:pt idx="1141">
                  <c:v>815591.90599999996</c:v>
                </c:pt>
                <c:pt idx="1142">
                  <c:v>815592.554</c:v>
                </c:pt>
                <c:pt idx="1143">
                  <c:v>815593.201</c:v>
                </c:pt>
                <c:pt idx="1144">
                  <c:v>815593.84900000005</c:v>
                </c:pt>
                <c:pt idx="1145">
                  <c:v>815594.49699999997</c:v>
                </c:pt>
                <c:pt idx="1146">
                  <c:v>815595.14399999997</c:v>
                </c:pt>
                <c:pt idx="1147">
                  <c:v>815595.79200000002</c:v>
                </c:pt>
                <c:pt idx="1148">
                  <c:v>815596.44</c:v>
                </c:pt>
                <c:pt idx="1149">
                  <c:v>815597.08700000006</c:v>
                </c:pt>
                <c:pt idx="1150">
                  <c:v>815597.73499999999</c:v>
                </c:pt>
                <c:pt idx="1151">
                  <c:v>815598.38199999998</c:v>
                </c:pt>
                <c:pt idx="1152">
                  <c:v>815599.03</c:v>
                </c:pt>
                <c:pt idx="1153">
                  <c:v>815599.67799999996</c:v>
                </c:pt>
                <c:pt idx="1154">
                  <c:v>815600.32499999995</c:v>
                </c:pt>
                <c:pt idx="1155">
                  <c:v>815600.973</c:v>
                </c:pt>
                <c:pt idx="1156">
                  <c:v>815601.62</c:v>
                </c:pt>
                <c:pt idx="1157">
                  <c:v>815602.26800000004</c:v>
                </c:pt>
                <c:pt idx="1158">
                  <c:v>815602.91599999997</c:v>
                </c:pt>
                <c:pt idx="1159">
                  <c:v>815603.56299999997</c:v>
                </c:pt>
                <c:pt idx="1160">
                  <c:v>815604.21100000001</c:v>
                </c:pt>
                <c:pt idx="1161">
                  <c:v>815604.85900000005</c:v>
                </c:pt>
                <c:pt idx="1162">
                  <c:v>815605.50600000005</c:v>
                </c:pt>
                <c:pt idx="1163">
                  <c:v>815606.15399999998</c:v>
                </c:pt>
                <c:pt idx="1164">
                  <c:v>815606.80099999998</c:v>
                </c:pt>
                <c:pt idx="1165">
                  <c:v>815607.44900000002</c:v>
                </c:pt>
                <c:pt idx="1166">
                  <c:v>815608.09699999995</c:v>
                </c:pt>
                <c:pt idx="1167">
                  <c:v>815608.74399999995</c:v>
                </c:pt>
                <c:pt idx="1168">
                  <c:v>815609.39199999999</c:v>
                </c:pt>
                <c:pt idx="1169">
                  <c:v>815610.04</c:v>
                </c:pt>
                <c:pt idx="1170">
                  <c:v>815610.68700000003</c:v>
                </c:pt>
                <c:pt idx="1171">
                  <c:v>815611.33499999996</c:v>
                </c:pt>
                <c:pt idx="1172">
                  <c:v>815611.98199999996</c:v>
                </c:pt>
                <c:pt idx="1173">
                  <c:v>815612.63</c:v>
                </c:pt>
                <c:pt idx="1174">
                  <c:v>815613.27800000005</c:v>
                </c:pt>
                <c:pt idx="1175">
                  <c:v>815613.92500000005</c:v>
                </c:pt>
                <c:pt idx="1176">
                  <c:v>815614.57299999997</c:v>
                </c:pt>
                <c:pt idx="1177">
                  <c:v>815615.22</c:v>
                </c:pt>
                <c:pt idx="1178">
                  <c:v>815615.86800000002</c:v>
                </c:pt>
                <c:pt idx="1179">
                  <c:v>815616.51599999995</c:v>
                </c:pt>
                <c:pt idx="1180">
                  <c:v>815616.51599999995</c:v>
                </c:pt>
                <c:pt idx="1181">
                  <c:v>815617.16299999994</c:v>
                </c:pt>
                <c:pt idx="1182">
                  <c:v>815617.16299999994</c:v>
                </c:pt>
                <c:pt idx="1183">
                  <c:v>815617.81099999999</c:v>
                </c:pt>
                <c:pt idx="1184">
                  <c:v>815617.81099999999</c:v>
                </c:pt>
                <c:pt idx="1185">
                  <c:v>815618.45900000003</c:v>
                </c:pt>
                <c:pt idx="1186">
                  <c:v>815618.45900000003</c:v>
                </c:pt>
                <c:pt idx="1187">
                  <c:v>815619.10600000003</c:v>
                </c:pt>
                <c:pt idx="1188">
                  <c:v>815619.10600000003</c:v>
                </c:pt>
                <c:pt idx="1189">
                  <c:v>815619.75399999996</c:v>
                </c:pt>
                <c:pt idx="1190">
                  <c:v>815619.75399999996</c:v>
                </c:pt>
                <c:pt idx="1191">
                  <c:v>815620.40099999995</c:v>
                </c:pt>
                <c:pt idx="1192">
                  <c:v>815620.40099999995</c:v>
                </c:pt>
                <c:pt idx="1193">
                  <c:v>815621.049</c:v>
                </c:pt>
                <c:pt idx="1194">
                  <c:v>815621.049</c:v>
                </c:pt>
                <c:pt idx="1195">
                  <c:v>815621.69700000004</c:v>
                </c:pt>
                <c:pt idx="1196">
                  <c:v>815621.69700000004</c:v>
                </c:pt>
                <c:pt idx="1197">
                  <c:v>815622.34400000004</c:v>
                </c:pt>
                <c:pt idx="1198">
                  <c:v>815622.34400000004</c:v>
                </c:pt>
                <c:pt idx="1199">
                  <c:v>815622.99199999997</c:v>
                </c:pt>
                <c:pt idx="1200">
                  <c:v>815622.99199999997</c:v>
                </c:pt>
                <c:pt idx="1201">
                  <c:v>815623.63899999997</c:v>
                </c:pt>
                <c:pt idx="1202">
                  <c:v>815623.63899999997</c:v>
                </c:pt>
                <c:pt idx="1203">
                  <c:v>815624.28700000001</c:v>
                </c:pt>
                <c:pt idx="1204">
                  <c:v>815624.28700000001</c:v>
                </c:pt>
                <c:pt idx="1205">
                  <c:v>815624.93500000006</c:v>
                </c:pt>
                <c:pt idx="1206">
                  <c:v>815624.93500000006</c:v>
                </c:pt>
                <c:pt idx="1207">
                  <c:v>815625.58200000005</c:v>
                </c:pt>
                <c:pt idx="1208">
                  <c:v>815625.58200000005</c:v>
                </c:pt>
                <c:pt idx="1209">
                  <c:v>815626.23</c:v>
                </c:pt>
                <c:pt idx="1210">
                  <c:v>815626.23</c:v>
                </c:pt>
                <c:pt idx="1211">
                  <c:v>815626.87800000003</c:v>
                </c:pt>
                <c:pt idx="1212">
                  <c:v>815626.87800000003</c:v>
                </c:pt>
                <c:pt idx="1213">
                  <c:v>815627.52500000002</c:v>
                </c:pt>
                <c:pt idx="1214">
                  <c:v>815627.52500000002</c:v>
                </c:pt>
                <c:pt idx="1215">
                  <c:v>815628.17299999995</c:v>
                </c:pt>
                <c:pt idx="1216">
                  <c:v>815628.17299999995</c:v>
                </c:pt>
                <c:pt idx="1217">
                  <c:v>815628.82</c:v>
                </c:pt>
                <c:pt idx="1218">
                  <c:v>815629.46799999999</c:v>
                </c:pt>
                <c:pt idx="1219">
                  <c:v>815630.11600000004</c:v>
                </c:pt>
                <c:pt idx="1220">
                  <c:v>815630.76300000004</c:v>
                </c:pt>
                <c:pt idx="1221">
                  <c:v>815631.41099999996</c:v>
                </c:pt>
                <c:pt idx="1222">
                  <c:v>815632.05900000001</c:v>
                </c:pt>
                <c:pt idx="1223">
                  <c:v>815632.70600000001</c:v>
                </c:pt>
                <c:pt idx="1224">
                  <c:v>815633.35400000005</c:v>
                </c:pt>
                <c:pt idx="1225">
                  <c:v>815634.00100000005</c:v>
                </c:pt>
                <c:pt idx="1226">
                  <c:v>815634.64899999998</c:v>
                </c:pt>
                <c:pt idx="1227">
                  <c:v>815635.29700000002</c:v>
                </c:pt>
                <c:pt idx="1228">
                  <c:v>815635.94400000002</c:v>
                </c:pt>
                <c:pt idx="1229">
                  <c:v>815636.59199999995</c:v>
                </c:pt>
                <c:pt idx="1230">
                  <c:v>815637.23899999994</c:v>
                </c:pt>
                <c:pt idx="1231">
                  <c:v>815637.88699999999</c:v>
                </c:pt>
                <c:pt idx="1232">
                  <c:v>815638.53500000003</c:v>
                </c:pt>
                <c:pt idx="1233">
                  <c:v>815639.18200000003</c:v>
                </c:pt>
                <c:pt idx="1234">
                  <c:v>815639.83</c:v>
                </c:pt>
                <c:pt idx="1235">
                  <c:v>815640.478</c:v>
                </c:pt>
                <c:pt idx="1236">
                  <c:v>815641.125</c:v>
                </c:pt>
                <c:pt idx="1237">
                  <c:v>815641.77300000004</c:v>
                </c:pt>
                <c:pt idx="1238">
                  <c:v>815642.42</c:v>
                </c:pt>
                <c:pt idx="1239">
                  <c:v>815643.06799999997</c:v>
                </c:pt>
                <c:pt idx="1240">
                  <c:v>815643.71600000001</c:v>
                </c:pt>
                <c:pt idx="1241">
                  <c:v>815644.36300000001</c:v>
                </c:pt>
                <c:pt idx="1242">
                  <c:v>815645.01100000006</c:v>
                </c:pt>
                <c:pt idx="1243">
                  <c:v>815645.65800000005</c:v>
                </c:pt>
                <c:pt idx="1244">
                  <c:v>815646.30599999998</c:v>
                </c:pt>
                <c:pt idx="1245">
                  <c:v>815646.95400000003</c:v>
                </c:pt>
                <c:pt idx="1246">
                  <c:v>815647.60100000002</c:v>
                </c:pt>
                <c:pt idx="1247">
                  <c:v>815648.24899999995</c:v>
                </c:pt>
                <c:pt idx="1248">
                  <c:v>815648.897</c:v>
                </c:pt>
                <c:pt idx="1249">
                  <c:v>815649.54399999999</c:v>
                </c:pt>
                <c:pt idx="1250">
                  <c:v>815650.19200000004</c:v>
                </c:pt>
                <c:pt idx="1251">
                  <c:v>815650.83900000004</c:v>
                </c:pt>
                <c:pt idx="1252">
                  <c:v>815651.48699999996</c:v>
                </c:pt>
                <c:pt idx="1253">
                  <c:v>815652.13500000001</c:v>
                </c:pt>
                <c:pt idx="1254">
                  <c:v>815652.78200000001</c:v>
                </c:pt>
                <c:pt idx="1255">
                  <c:v>815653.43</c:v>
                </c:pt>
                <c:pt idx="1256">
                  <c:v>815654.07799999998</c:v>
                </c:pt>
                <c:pt idx="1257">
                  <c:v>815654.72499999998</c:v>
                </c:pt>
                <c:pt idx="1258">
                  <c:v>815655.37300000002</c:v>
                </c:pt>
                <c:pt idx="1259">
                  <c:v>815656.02</c:v>
                </c:pt>
                <c:pt idx="1260">
                  <c:v>815656.66799999995</c:v>
                </c:pt>
                <c:pt idx="1261">
                  <c:v>815657.31599999999</c:v>
                </c:pt>
                <c:pt idx="1262">
                  <c:v>815657.96299999999</c:v>
                </c:pt>
                <c:pt idx="1263">
                  <c:v>815658.61100000003</c:v>
                </c:pt>
                <c:pt idx="1264">
                  <c:v>815659.25800000003</c:v>
                </c:pt>
                <c:pt idx="1265">
                  <c:v>815659.90599999996</c:v>
                </c:pt>
                <c:pt idx="1266">
                  <c:v>815660.554</c:v>
                </c:pt>
                <c:pt idx="1267">
                  <c:v>815661.201</c:v>
                </c:pt>
                <c:pt idx="1268">
                  <c:v>815661.84900000005</c:v>
                </c:pt>
                <c:pt idx="1269">
                  <c:v>815662.49699999997</c:v>
                </c:pt>
                <c:pt idx="1270">
                  <c:v>815663.14399999997</c:v>
                </c:pt>
                <c:pt idx="1271">
                  <c:v>815663.79200000002</c:v>
                </c:pt>
                <c:pt idx="1272">
                  <c:v>815664.43900000001</c:v>
                </c:pt>
                <c:pt idx="1273">
                  <c:v>815665.08700000006</c:v>
                </c:pt>
                <c:pt idx="1274">
                  <c:v>815665.73499999999</c:v>
                </c:pt>
                <c:pt idx="1275">
                  <c:v>815666.38199999998</c:v>
                </c:pt>
                <c:pt idx="1276">
                  <c:v>815667.03</c:v>
                </c:pt>
                <c:pt idx="1277">
                  <c:v>815667.67700000003</c:v>
                </c:pt>
                <c:pt idx="1278">
                  <c:v>815668.32499999995</c:v>
                </c:pt>
                <c:pt idx="1279">
                  <c:v>815668.973</c:v>
                </c:pt>
                <c:pt idx="1280">
                  <c:v>815669.62</c:v>
                </c:pt>
                <c:pt idx="1281">
                  <c:v>815670.26800000004</c:v>
                </c:pt>
                <c:pt idx="1282">
                  <c:v>815670.91599999997</c:v>
                </c:pt>
                <c:pt idx="1283">
                  <c:v>815671.56299999997</c:v>
                </c:pt>
                <c:pt idx="1284">
                  <c:v>815672.21100000001</c:v>
                </c:pt>
                <c:pt idx="1285">
                  <c:v>815672.85800000001</c:v>
                </c:pt>
                <c:pt idx="1286">
                  <c:v>815673.50600000005</c:v>
                </c:pt>
                <c:pt idx="1287">
                  <c:v>815674.15399999998</c:v>
                </c:pt>
                <c:pt idx="1288">
                  <c:v>815674.80099999998</c:v>
                </c:pt>
                <c:pt idx="1289">
                  <c:v>815675.44900000002</c:v>
                </c:pt>
                <c:pt idx="1290">
                  <c:v>815676.09600000002</c:v>
                </c:pt>
                <c:pt idx="1291">
                  <c:v>815676.74399999995</c:v>
                </c:pt>
                <c:pt idx="1292">
                  <c:v>815677.39199999999</c:v>
                </c:pt>
                <c:pt idx="1293">
                  <c:v>815678.03899999999</c:v>
                </c:pt>
                <c:pt idx="1294">
                  <c:v>815678.68700000003</c:v>
                </c:pt>
                <c:pt idx="1295">
                  <c:v>815679.33499999996</c:v>
                </c:pt>
                <c:pt idx="1296">
                  <c:v>815679.98199999996</c:v>
                </c:pt>
                <c:pt idx="1297">
                  <c:v>815680.63</c:v>
                </c:pt>
                <c:pt idx="1298">
                  <c:v>815681.277</c:v>
                </c:pt>
                <c:pt idx="1299">
                  <c:v>815681.92500000005</c:v>
                </c:pt>
                <c:pt idx="1300">
                  <c:v>815682.57299999997</c:v>
                </c:pt>
                <c:pt idx="1301">
                  <c:v>815683.22</c:v>
                </c:pt>
                <c:pt idx="1302">
                  <c:v>815683.86800000002</c:v>
                </c:pt>
                <c:pt idx="1303">
                  <c:v>815684.51599999995</c:v>
                </c:pt>
                <c:pt idx="1304">
                  <c:v>815685.16299999994</c:v>
                </c:pt>
                <c:pt idx="1305">
                  <c:v>815685.81099999999</c:v>
                </c:pt>
                <c:pt idx="1306">
                  <c:v>815686.45799999998</c:v>
                </c:pt>
                <c:pt idx="1307">
                  <c:v>815687.10600000003</c:v>
                </c:pt>
                <c:pt idx="1308">
                  <c:v>815687.75399999996</c:v>
                </c:pt>
                <c:pt idx="1309">
                  <c:v>815688.40099999995</c:v>
                </c:pt>
                <c:pt idx="1310">
                  <c:v>815689.049</c:v>
                </c:pt>
                <c:pt idx="1311">
                  <c:v>815689.696</c:v>
                </c:pt>
                <c:pt idx="1312">
                  <c:v>815690.34400000004</c:v>
                </c:pt>
                <c:pt idx="1313">
                  <c:v>815690.99199999997</c:v>
                </c:pt>
                <c:pt idx="1314">
                  <c:v>815691.63899999997</c:v>
                </c:pt>
                <c:pt idx="1315">
                  <c:v>815692.28700000001</c:v>
                </c:pt>
                <c:pt idx="1316">
                  <c:v>815692.93500000006</c:v>
                </c:pt>
                <c:pt idx="1317">
                  <c:v>815693.58200000005</c:v>
                </c:pt>
                <c:pt idx="1318">
                  <c:v>815694.23</c:v>
                </c:pt>
                <c:pt idx="1319">
                  <c:v>815694.87699999998</c:v>
                </c:pt>
                <c:pt idx="1320">
                  <c:v>815695.52500000002</c:v>
                </c:pt>
                <c:pt idx="1321">
                  <c:v>815696.17299999995</c:v>
                </c:pt>
                <c:pt idx="1322">
                  <c:v>815696.82</c:v>
                </c:pt>
                <c:pt idx="1323">
                  <c:v>815697.46799999999</c:v>
                </c:pt>
                <c:pt idx="1324">
                  <c:v>815698.11499999999</c:v>
                </c:pt>
                <c:pt idx="1325">
                  <c:v>815698.76300000004</c:v>
                </c:pt>
                <c:pt idx="1326">
                  <c:v>815699.41099999996</c:v>
                </c:pt>
                <c:pt idx="1327">
                  <c:v>815700.05799999996</c:v>
                </c:pt>
                <c:pt idx="1328">
                  <c:v>815700.70600000001</c:v>
                </c:pt>
                <c:pt idx="1329">
                  <c:v>815701.35400000005</c:v>
                </c:pt>
                <c:pt idx="1330">
                  <c:v>815702.00100000005</c:v>
                </c:pt>
                <c:pt idx="1331">
                  <c:v>815702.64899999998</c:v>
                </c:pt>
                <c:pt idx="1332">
                  <c:v>815703.29599999997</c:v>
                </c:pt>
                <c:pt idx="1333">
                  <c:v>815703.94400000002</c:v>
                </c:pt>
                <c:pt idx="1334">
                  <c:v>815704.59199999995</c:v>
                </c:pt>
                <c:pt idx="1335">
                  <c:v>815705.23899999994</c:v>
                </c:pt>
                <c:pt idx="1336">
                  <c:v>815705.88699999999</c:v>
                </c:pt>
                <c:pt idx="1337">
                  <c:v>815706.53500000003</c:v>
                </c:pt>
                <c:pt idx="1338">
                  <c:v>815707.18200000003</c:v>
                </c:pt>
                <c:pt idx="1339">
                  <c:v>815707.83</c:v>
                </c:pt>
                <c:pt idx="1340">
                  <c:v>815708.47699999996</c:v>
                </c:pt>
                <c:pt idx="1341">
                  <c:v>815709.125</c:v>
                </c:pt>
                <c:pt idx="1342">
                  <c:v>815709.77300000004</c:v>
                </c:pt>
                <c:pt idx="1343">
                  <c:v>815710.42</c:v>
                </c:pt>
                <c:pt idx="1344">
                  <c:v>815711.06799999997</c:v>
                </c:pt>
                <c:pt idx="1345">
                  <c:v>815711.71499999997</c:v>
                </c:pt>
                <c:pt idx="1346">
                  <c:v>815712.36300000001</c:v>
                </c:pt>
                <c:pt idx="1347">
                  <c:v>815713.01100000006</c:v>
                </c:pt>
                <c:pt idx="1348">
                  <c:v>815713.65800000005</c:v>
                </c:pt>
                <c:pt idx="1349">
                  <c:v>815714.30599999998</c:v>
                </c:pt>
                <c:pt idx="1350">
                  <c:v>815714.95400000003</c:v>
                </c:pt>
                <c:pt idx="1351">
                  <c:v>815715.60100000002</c:v>
                </c:pt>
                <c:pt idx="1352">
                  <c:v>815716.24899999995</c:v>
                </c:pt>
                <c:pt idx="1353">
                  <c:v>815716.89599999995</c:v>
                </c:pt>
                <c:pt idx="1354">
                  <c:v>815717.54399999999</c:v>
                </c:pt>
                <c:pt idx="1355">
                  <c:v>815718.19200000004</c:v>
                </c:pt>
                <c:pt idx="1356">
                  <c:v>815718.83900000004</c:v>
                </c:pt>
                <c:pt idx="1357">
                  <c:v>815719.48699999996</c:v>
                </c:pt>
                <c:pt idx="1358">
                  <c:v>815720.13399999996</c:v>
                </c:pt>
                <c:pt idx="1359">
                  <c:v>815720.78200000001</c:v>
                </c:pt>
                <c:pt idx="1360">
                  <c:v>815721.43</c:v>
                </c:pt>
                <c:pt idx="1361">
                  <c:v>815722.07700000005</c:v>
                </c:pt>
                <c:pt idx="1362">
                  <c:v>815722.72499999998</c:v>
                </c:pt>
                <c:pt idx="1363">
                  <c:v>815723.37300000002</c:v>
                </c:pt>
                <c:pt idx="1364">
                  <c:v>815724.02</c:v>
                </c:pt>
                <c:pt idx="1365">
                  <c:v>815724.66799999995</c:v>
                </c:pt>
                <c:pt idx="1366">
                  <c:v>815725.31499999994</c:v>
                </c:pt>
                <c:pt idx="1367">
                  <c:v>815725.96299999999</c:v>
                </c:pt>
                <c:pt idx="1368">
                  <c:v>815726.61100000003</c:v>
                </c:pt>
                <c:pt idx="1369">
                  <c:v>815727.25800000003</c:v>
                </c:pt>
                <c:pt idx="1370">
                  <c:v>815727.90599999996</c:v>
                </c:pt>
                <c:pt idx="1371">
                  <c:v>815728.554</c:v>
                </c:pt>
                <c:pt idx="1372">
                  <c:v>815729.201</c:v>
                </c:pt>
                <c:pt idx="1373">
                  <c:v>815729.84900000005</c:v>
                </c:pt>
                <c:pt idx="1374">
                  <c:v>815730.49600000004</c:v>
                </c:pt>
                <c:pt idx="1375">
                  <c:v>815731.14399999997</c:v>
                </c:pt>
                <c:pt idx="1376">
                  <c:v>815731.79200000002</c:v>
                </c:pt>
                <c:pt idx="1377">
                  <c:v>815732.43900000001</c:v>
                </c:pt>
                <c:pt idx="1378">
                  <c:v>815733.08700000006</c:v>
                </c:pt>
                <c:pt idx="1379">
                  <c:v>815733.73400000005</c:v>
                </c:pt>
                <c:pt idx="1380">
                  <c:v>815734.38199999998</c:v>
                </c:pt>
                <c:pt idx="1381">
                  <c:v>815735.03</c:v>
                </c:pt>
                <c:pt idx="1382">
                  <c:v>815735.03</c:v>
                </c:pt>
                <c:pt idx="1383">
                  <c:v>815735.67700000003</c:v>
                </c:pt>
                <c:pt idx="1384">
                  <c:v>815735.67700000003</c:v>
                </c:pt>
                <c:pt idx="1385">
                  <c:v>815736.32499999995</c:v>
                </c:pt>
                <c:pt idx="1386">
                  <c:v>815736.32499999995</c:v>
                </c:pt>
                <c:pt idx="1387">
                  <c:v>815736.973</c:v>
                </c:pt>
                <c:pt idx="1388">
                  <c:v>815736.973</c:v>
                </c:pt>
                <c:pt idx="1389">
                  <c:v>815737.62</c:v>
                </c:pt>
                <c:pt idx="1390">
                  <c:v>815737.62</c:v>
                </c:pt>
                <c:pt idx="1391">
                  <c:v>815738.26800000004</c:v>
                </c:pt>
                <c:pt idx="1392">
                  <c:v>815738.91500000004</c:v>
                </c:pt>
                <c:pt idx="1393">
                  <c:v>815739.56299999997</c:v>
                </c:pt>
                <c:pt idx="1394">
                  <c:v>815739.56299999997</c:v>
                </c:pt>
                <c:pt idx="1395">
                  <c:v>815740.21100000001</c:v>
                </c:pt>
                <c:pt idx="1396">
                  <c:v>815740.21100000001</c:v>
                </c:pt>
                <c:pt idx="1397">
                  <c:v>815740.85800000001</c:v>
                </c:pt>
                <c:pt idx="1398">
                  <c:v>815740.85800000001</c:v>
                </c:pt>
                <c:pt idx="1399">
                  <c:v>815741.50600000005</c:v>
                </c:pt>
                <c:pt idx="1400">
                  <c:v>815741.50600000005</c:v>
                </c:pt>
                <c:pt idx="1401">
                  <c:v>815742.15300000005</c:v>
                </c:pt>
                <c:pt idx="1402">
                  <c:v>815742.15300000005</c:v>
                </c:pt>
                <c:pt idx="1403">
                  <c:v>815742.80099999998</c:v>
                </c:pt>
                <c:pt idx="1404">
                  <c:v>815742.80099999998</c:v>
                </c:pt>
                <c:pt idx="1405">
                  <c:v>815743.44900000002</c:v>
                </c:pt>
                <c:pt idx="1406">
                  <c:v>815744.09600000002</c:v>
                </c:pt>
                <c:pt idx="1407">
                  <c:v>815744.74399999995</c:v>
                </c:pt>
                <c:pt idx="1408">
                  <c:v>815745.39199999999</c:v>
                </c:pt>
                <c:pt idx="1409">
                  <c:v>815746.03899999999</c:v>
                </c:pt>
                <c:pt idx="1410">
                  <c:v>815746.68700000003</c:v>
                </c:pt>
                <c:pt idx="1411">
                  <c:v>815747.33400000003</c:v>
                </c:pt>
                <c:pt idx="1412">
                  <c:v>815747.98199999996</c:v>
                </c:pt>
                <c:pt idx="1413">
                  <c:v>815748.63</c:v>
                </c:pt>
                <c:pt idx="1414">
                  <c:v>815749.277</c:v>
                </c:pt>
                <c:pt idx="1415">
                  <c:v>815749.92500000005</c:v>
                </c:pt>
                <c:pt idx="1416">
                  <c:v>815750.57299999997</c:v>
                </c:pt>
                <c:pt idx="1417">
                  <c:v>815751.22</c:v>
                </c:pt>
                <c:pt idx="1418">
                  <c:v>815751.86800000002</c:v>
                </c:pt>
                <c:pt idx="1419">
                  <c:v>815752.51500000001</c:v>
                </c:pt>
                <c:pt idx="1420">
                  <c:v>815753.16299999994</c:v>
                </c:pt>
                <c:pt idx="1421">
                  <c:v>815753.81099999999</c:v>
                </c:pt>
                <c:pt idx="1422">
                  <c:v>815754.45799999998</c:v>
                </c:pt>
                <c:pt idx="1423">
                  <c:v>815755.10600000003</c:v>
                </c:pt>
                <c:pt idx="1424">
                  <c:v>815755.75300000003</c:v>
                </c:pt>
                <c:pt idx="1425">
                  <c:v>815756.40099999995</c:v>
                </c:pt>
                <c:pt idx="1426">
                  <c:v>815757.049</c:v>
                </c:pt>
                <c:pt idx="1427">
                  <c:v>815757.696</c:v>
                </c:pt>
                <c:pt idx="1428">
                  <c:v>815758.34400000004</c:v>
                </c:pt>
                <c:pt idx="1429">
                  <c:v>815758.99199999997</c:v>
                </c:pt>
                <c:pt idx="1430">
                  <c:v>815759.63899999997</c:v>
                </c:pt>
                <c:pt idx="1431">
                  <c:v>815760.28700000001</c:v>
                </c:pt>
                <c:pt idx="1432">
                  <c:v>815760.93400000001</c:v>
                </c:pt>
                <c:pt idx="1433">
                  <c:v>815761.58200000005</c:v>
                </c:pt>
                <c:pt idx="1434">
                  <c:v>815762.23</c:v>
                </c:pt>
                <c:pt idx="1435">
                  <c:v>815762.87699999998</c:v>
                </c:pt>
                <c:pt idx="1436">
                  <c:v>815763.52500000002</c:v>
                </c:pt>
                <c:pt idx="1437">
                  <c:v>815764.17200000002</c:v>
                </c:pt>
                <c:pt idx="1438">
                  <c:v>815764.82</c:v>
                </c:pt>
                <c:pt idx="1439">
                  <c:v>815765.46799999999</c:v>
                </c:pt>
                <c:pt idx="1440">
                  <c:v>815766.11499999999</c:v>
                </c:pt>
                <c:pt idx="1441">
                  <c:v>815766.76300000004</c:v>
                </c:pt>
                <c:pt idx="1442">
                  <c:v>815767.41099999996</c:v>
                </c:pt>
                <c:pt idx="1443">
                  <c:v>815768.05799999996</c:v>
                </c:pt>
                <c:pt idx="1444">
                  <c:v>815768.70600000001</c:v>
                </c:pt>
                <c:pt idx="1445">
                  <c:v>815769.353</c:v>
                </c:pt>
                <c:pt idx="1446">
                  <c:v>815770.00100000005</c:v>
                </c:pt>
                <c:pt idx="1447">
                  <c:v>815770.64899999998</c:v>
                </c:pt>
                <c:pt idx="1448">
                  <c:v>815771.29599999997</c:v>
                </c:pt>
                <c:pt idx="1449">
                  <c:v>815771.94400000002</c:v>
                </c:pt>
                <c:pt idx="1450">
                  <c:v>815772.59100000001</c:v>
                </c:pt>
                <c:pt idx="1451">
                  <c:v>815773.23899999994</c:v>
                </c:pt>
                <c:pt idx="1452">
                  <c:v>815773.88699999999</c:v>
                </c:pt>
                <c:pt idx="1453">
                  <c:v>815774.53399999999</c:v>
                </c:pt>
                <c:pt idx="1454">
                  <c:v>815775.18200000003</c:v>
                </c:pt>
                <c:pt idx="1455">
                  <c:v>815775.83</c:v>
                </c:pt>
                <c:pt idx="1456">
                  <c:v>815776.47699999996</c:v>
                </c:pt>
                <c:pt idx="1457">
                  <c:v>815777.125</c:v>
                </c:pt>
                <c:pt idx="1458">
                  <c:v>815777.772</c:v>
                </c:pt>
                <c:pt idx="1459">
                  <c:v>815778.42</c:v>
                </c:pt>
                <c:pt idx="1460">
                  <c:v>815779.06799999997</c:v>
                </c:pt>
                <c:pt idx="1461">
                  <c:v>815779.71499999997</c:v>
                </c:pt>
                <c:pt idx="1462">
                  <c:v>815780.36300000001</c:v>
                </c:pt>
                <c:pt idx="1463">
                  <c:v>815781.01100000006</c:v>
                </c:pt>
                <c:pt idx="1464">
                  <c:v>815781.65800000005</c:v>
                </c:pt>
                <c:pt idx="1465">
                  <c:v>815782.30599999998</c:v>
                </c:pt>
                <c:pt idx="1466">
                  <c:v>815782.95299999998</c:v>
                </c:pt>
                <c:pt idx="1467">
                  <c:v>815783.60100000002</c:v>
                </c:pt>
                <c:pt idx="1468">
                  <c:v>815784.24899999995</c:v>
                </c:pt>
                <c:pt idx="1469">
                  <c:v>815784.89599999995</c:v>
                </c:pt>
                <c:pt idx="1470">
                  <c:v>815785.54399999999</c:v>
                </c:pt>
                <c:pt idx="1471">
                  <c:v>815786.19099999999</c:v>
                </c:pt>
                <c:pt idx="1472">
                  <c:v>815786.83900000004</c:v>
                </c:pt>
                <c:pt idx="1473">
                  <c:v>815787.48699999996</c:v>
                </c:pt>
                <c:pt idx="1474">
                  <c:v>815788.13399999996</c:v>
                </c:pt>
                <c:pt idx="1475">
                  <c:v>815788.78200000001</c:v>
                </c:pt>
                <c:pt idx="1476">
                  <c:v>815789.43</c:v>
                </c:pt>
                <c:pt idx="1477">
                  <c:v>815790.07700000005</c:v>
                </c:pt>
                <c:pt idx="1478">
                  <c:v>815790.72499999998</c:v>
                </c:pt>
                <c:pt idx="1479">
                  <c:v>815791.37199999997</c:v>
                </c:pt>
                <c:pt idx="1480">
                  <c:v>815792.02</c:v>
                </c:pt>
                <c:pt idx="1481">
                  <c:v>815792.66799999995</c:v>
                </c:pt>
                <c:pt idx="1482">
                  <c:v>815793.31499999994</c:v>
                </c:pt>
                <c:pt idx="1483">
                  <c:v>815793.96299999999</c:v>
                </c:pt>
                <c:pt idx="1484">
                  <c:v>815794.61</c:v>
                </c:pt>
                <c:pt idx="1485">
                  <c:v>815795.25800000003</c:v>
                </c:pt>
                <c:pt idx="1486">
                  <c:v>815795.90599999996</c:v>
                </c:pt>
                <c:pt idx="1487">
                  <c:v>815796.55299999996</c:v>
                </c:pt>
                <c:pt idx="1488">
                  <c:v>815797.201</c:v>
                </c:pt>
                <c:pt idx="1489">
                  <c:v>815797.84900000005</c:v>
                </c:pt>
                <c:pt idx="1490">
                  <c:v>815798.49600000004</c:v>
                </c:pt>
                <c:pt idx="1491">
                  <c:v>815799.14399999997</c:v>
                </c:pt>
                <c:pt idx="1492">
                  <c:v>815799.79099999997</c:v>
                </c:pt>
                <c:pt idx="1493">
                  <c:v>815800.43900000001</c:v>
                </c:pt>
                <c:pt idx="1494">
                  <c:v>815801.08700000006</c:v>
                </c:pt>
                <c:pt idx="1495">
                  <c:v>815801.73400000005</c:v>
                </c:pt>
                <c:pt idx="1496">
                  <c:v>815802.38199999998</c:v>
                </c:pt>
                <c:pt idx="1497">
                  <c:v>815803.03</c:v>
                </c:pt>
                <c:pt idx="1498">
                  <c:v>815803.67700000003</c:v>
                </c:pt>
                <c:pt idx="1499">
                  <c:v>815804.32499999995</c:v>
                </c:pt>
                <c:pt idx="1500">
                  <c:v>815804.97199999995</c:v>
                </c:pt>
                <c:pt idx="1501">
                  <c:v>815805.62</c:v>
                </c:pt>
                <c:pt idx="1502">
                  <c:v>815806.26800000004</c:v>
                </c:pt>
                <c:pt idx="1503">
                  <c:v>815806.91500000004</c:v>
                </c:pt>
                <c:pt idx="1504">
                  <c:v>815807.56299999997</c:v>
                </c:pt>
                <c:pt idx="1505">
                  <c:v>815808.21</c:v>
                </c:pt>
                <c:pt idx="1506">
                  <c:v>815808.85800000001</c:v>
                </c:pt>
                <c:pt idx="1507">
                  <c:v>815809.50600000005</c:v>
                </c:pt>
                <c:pt idx="1508">
                  <c:v>815810.15300000005</c:v>
                </c:pt>
                <c:pt idx="1509">
                  <c:v>815810.80099999998</c:v>
                </c:pt>
                <c:pt idx="1510">
                  <c:v>815811.44900000002</c:v>
                </c:pt>
                <c:pt idx="1511">
                  <c:v>815812.09600000002</c:v>
                </c:pt>
                <c:pt idx="1512">
                  <c:v>815812.74399999995</c:v>
                </c:pt>
                <c:pt idx="1513">
                  <c:v>815813.39099999995</c:v>
                </c:pt>
                <c:pt idx="1514">
                  <c:v>815814.03899999999</c:v>
                </c:pt>
                <c:pt idx="1515">
                  <c:v>815814.68700000003</c:v>
                </c:pt>
                <c:pt idx="1516">
                  <c:v>815815.33400000003</c:v>
                </c:pt>
                <c:pt idx="1517">
                  <c:v>815815.98199999996</c:v>
                </c:pt>
                <c:pt idx="1518">
                  <c:v>815816.62899999996</c:v>
                </c:pt>
                <c:pt idx="1519">
                  <c:v>815817.277</c:v>
                </c:pt>
                <c:pt idx="1520">
                  <c:v>815817.92500000005</c:v>
                </c:pt>
                <c:pt idx="1521">
                  <c:v>815818.57200000004</c:v>
                </c:pt>
                <c:pt idx="1522">
                  <c:v>815819.22</c:v>
                </c:pt>
                <c:pt idx="1523">
                  <c:v>815819.86800000002</c:v>
                </c:pt>
                <c:pt idx="1524">
                  <c:v>815820.51500000001</c:v>
                </c:pt>
                <c:pt idx="1525">
                  <c:v>815821.16299999994</c:v>
                </c:pt>
                <c:pt idx="1526">
                  <c:v>815821.81</c:v>
                </c:pt>
                <c:pt idx="1527">
                  <c:v>815822.45799999998</c:v>
                </c:pt>
                <c:pt idx="1528">
                  <c:v>815823.10600000003</c:v>
                </c:pt>
                <c:pt idx="1529">
                  <c:v>815823.75300000003</c:v>
                </c:pt>
                <c:pt idx="1530">
                  <c:v>815824.40099999995</c:v>
                </c:pt>
                <c:pt idx="1531">
                  <c:v>815825.049</c:v>
                </c:pt>
                <c:pt idx="1532">
                  <c:v>815825.696</c:v>
                </c:pt>
                <c:pt idx="1533">
                  <c:v>815826.34400000004</c:v>
                </c:pt>
                <c:pt idx="1534">
                  <c:v>815826.99100000004</c:v>
                </c:pt>
                <c:pt idx="1535">
                  <c:v>815827.63899999997</c:v>
                </c:pt>
                <c:pt idx="1536">
                  <c:v>815828.28700000001</c:v>
                </c:pt>
                <c:pt idx="1537">
                  <c:v>815828.93400000001</c:v>
                </c:pt>
                <c:pt idx="1538">
                  <c:v>815829.58200000005</c:v>
                </c:pt>
                <c:pt idx="1539">
                  <c:v>815830.22900000005</c:v>
                </c:pt>
                <c:pt idx="1540">
                  <c:v>815830.22900000005</c:v>
                </c:pt>
                <c:pt idx="1541">
                  <c:v>815830.87699999998</c:v>
                </c:pt>
                <c:pt idx="1542">
                  <c:v>815830.87699999998</c:v>
                </c:pt>
                <c:pt idx="1543">
                  <c:v>815831.52500000002</c:v>
                </c:pt>
                <c:pt idx="1544">
                  <c:v>815831.52500000002</c:v>
                </c:pt>
                <c:pt idx="1545">
                  <c:v>815832.17200000002</c:v>
                </c:pt>
                <c:pt idx="1546">
                  <c:v>815832.17200000002</c:v>
                </c:pt>
                <c:pt idx="1547">
                  <c:v>815832.82</c:v>
                </c:pt>
                <c:pt idx="1548">
                  <c:v>815832.82</c:v>
                </c:pt>
                <c:pt idx="1549">
                  <c:v>815833.46799999999</c:v>
                </c:pt>
                <c:pt idx="1550">
                  <c:v>815833.46799999999</c:v>
                </c:pt>
                <c:pt idx="1551">
                  <c:v>815834.11499999999</c:v>
                </c:pt>
                <c:pt idx="1552">
                  <c:v>815834.11499999999</c:v>
                </c:pt>
                <c:pt idx="1553">
                  <c:v>815834.76300000004</c:v>
                </c:pt>
                <c:pt idx="1554">
                  <c:v>815834.76300000004</c:v>
                </c:pt>
                <c:pt idx="1555">
                  <c:v>815835.41</c:v>
                </c:pt>
                <c:pt idx="1556">
                  <c:v>815835.41</c:v>
                </c:pt>
                <c:pt idx="1557">
                  <c:v>815836.05799999996</c:v>
                </c:pt>
                <c:pt idx="1558">
                  <c:v>815836.05799999996</c:v>
                </c:pt>
                <c:pt idx="1559">
                  <c:v>815836.70600000001</c:v>
                </c:pt>
                <c:pt idx="1560">
                  <c:v>815836.70600000001</c:v>
                </c:pt>
                <c:pt idx="1561">
                  <c:v>815837.353</c:v>
                </c:pt>
                <c:pt idx="1562">
                  <c:v>815837.353</c:v>
                </c:pt>
                <c:pt idx="1563">
                  <c:v>815838.00100000005</c:v>
                </c:pt>
                <c:pt idx="1564">
                  <c:v>815838.64800000004</c:v>
                </c:pt>
                <c:pt idx="1565">
                  <c:v>815839.29599999997</c:v>
                </c:pt>
                <c:pt idx="1566">
                  <c:v>815839.94400000002</c:v>
                </c:pt>
                <c:pt idx="1567">
                  <c:v>815840.59100000001</c:v>
                </c:pt>
                <c:pt idx="1568">
                  <c:v>815841.23899999994</c:v>
                </c:pt>
                <c:pt idx="1569">
                  <c:v>815841.88699999999</c:v>
                </c:pt>
                <c:pt idx="1570">
                  <c:v>815842.53399999999</c:v>
                </c:pt>
                <c:pt idx="1571">
                  <c:v>815843.18200000003</c:v>
                </c:pt>
                <c:pt idx="1572">
                  <c:v>815843.82900000003</c:v>
                </c:pt>
                <c:pt idx="1573">
                  <c:v>815844.47699999996</c:v>
                </c:pt>
                <c:pt idx="1574">
                  <c:v>815845.125</c:v>
                </c:pt>
                <c:pt idx="1575">
                  <c:v>815845.772</c:v>
                </c:pt>
                <c:pt idx="1576">
                  <c:v>815846.42</c:v>
                </c:pt>
                <c:pt idx="1577">
                  <c:v>815847.06799999997</c:v>
                </c:pt>
                <c:pt idx="1578">
                  <c:v>815847.71499999997</c:v>
                </c:pt>
                <c:pt idx="1579">
                  <c:v>815848.36300000001</c:v>
                </c:pt>
                <c:pt idx="1580">
                  <c:v>815849.01</c:v>
                </c:pt>
                <c:pt idx="1581">
                  <c:v>815849.65800000005</c:v>
                </c:pt>
                <c:pt idx="1582">
                  <c:v>815850.30599999998</c:v>
                </c:pt>
                <c:pt idx="1583">
                  <c:v>815850.95299999998</c:v>
                </c:pt>
                <c:pt idx="1584">
                  <c:v>815851.60100000002</c:v>
                </c:pt>
                <c:pt idx="1585">
                  <c:v>815852.24800000002</c:v>
                </c:pt>
                <c:pt idx="1586">
                  <c:v>815852.89599999995</c:v>
                </c:pt>
                <c:pt idx="1587">
                  <c:v>815853.54399999999</c:v>
                </c:pt>
                <c:pt idx="1588">
                  <c:v>815854.19099999999</c:v>
                </c:pt>
                <c:pt idx="1589">
                  <c:v>815854.83900000004</c:v>
                </c:pt>
                <c:pt idx="1590">
                  <c:v>815855.48699999996</c:v>
                </c:pt>
                <c:pt idx="1591">
                  <c:v>815856.13399999996</c:v>
                </c:pt>
                <c:pt idx="1592">
                  <c:v>815856.78200000001</c:v>
                </c:pt>
                <c:pt idx="1593">
                  <c:v>815857.429</c:v>
                </c:pt>
                <c:pt idx="1594">
                  <c:v>815858.07700000005</c:v>
                </c:pt>
                <c:pt idx="1595">
                  <c:v>815858.72499999998</c:v>
                </c:pt>
                <c:pt idx="1596">
                  <c:v>815859.37199999997</c:v>
                </c:pt>
                <c:pt idx="1597">
                  <c:v>815860.02</c:v>
                </c:pt>
                <c:pt idx="1598">
                  <c:v>815860.66700000002</c:v>
                </c:pt>
                <c:pt idx="1599">
                  <c:v>815861.31499999994</c:v>
                </c:pt>
                <c:pt idx="1600">
                  <c:v>815861.96299999999</c:v>
                </c:pt>
                <c:pt idx="1601">
                  <c:v>815862.61</c:v>
                </c:pt>
                <c:pt idx="1602">
                  <c:v>815863.25800000003</c:v>
                </c:pt>
                <c:pt idx="1603">
                  <c:v>815863.90599999996</c:v>
                </c:pt>
                <c:pt idx="1604">
                  <c:v>815864.55299999996</c:v>
                </c:pt>
                <c:pt idx="1605">
                  <c:v>815865.201</c:v>
                </c:pt>
                <c:pt idx="1606">
                  <c:v>815865.848</c:v>
                </c:pt>
                <c:pt idx="1607">
                  <c:v>815866.49600000004</c:v>
                </c:pt>
                <c:pt idx="1608">
                  <c:v>815867.14399999997</c:v>
                </c:pt>
                <c:pt idx="1609">
                  <c:v>815867.79099999997</c:v>
                </c:pt>
                <c:pt idx="1610">
                  <c:v>815868.43900000001</c:v>
                </c:pt>
                <c:pt idx="1611">
                  <c:v>815869.08600000001</c:v>
                </c:pt>
                <c:pt idx="1612">
                  <c:v>815869.73400000005</c:v>
                </c:pt>
                <c:pt idx="1613">
                  <c:v>815870.38199999998</c:v>
                </c:pt>
                <c:pt idx="1614">
                  <c:v>815871.02899999998</c:v>
                </c:pt>
                <c:pt idx="1615">
                  <c:v>815871.67700000003</c:v>
                </c:pt>
                <c:pt idx="1616">
                  <c:v>815872.32499999995</c:v>
                </c:pt>
                <c:pt idx="1617">
                  <c:v>815872.32499999995</c:v>
                </c:pt>
                <c:pt idx="1618">
                  <c:v>815872.97199999995</c:v>
                </c:pt>
                <c:pt idx="1619">
                  <c:v>815872.97199999995</c:v>
                </c:pt>
                <c:pt idx="1620">
                  <c:v>815873.62</c:v>
                </c:pt>
                <c:pt idx="1621">
                  <c:v>815873.62</c:v>
                </c:pt>
                <c:pt idx="1622">
                  <c:v>815874.26699999999</c:v>
                </c:pt>
                <c:pt idx="1623">
                  <c:v>815874.26699999999</c:v>
                </c:pt>
                <c:pt idx="1624">
                  <c:v>815874.91500000004</c:v>
                </c:pt>
                <c:pt idx="1625">
                  <c:v>815874.91500000004</c:v>
                </c:pt>
                <c:pt idx="1626">
                  <c:v>815875.56299999997</c:v>
                </c:pt>
                <c:pt idx="1627">
                  <c:v>815875.56299999997</c:v>
                </c:pt>
                <c:pt idx="1628">
                  <c:v>815876.21</c:v>
                </c:pt>
                <c:pt idx="1629">
                  <c:v>815876.21</c:v>
                </c:pt>
                <c:pt idx="1630">
                  <c:v>815876.85800000001</c:v>
                </c:pt>
                <c:pt idx="1631">
                  <c:v>815876.85800000001</c:v>
                </c:pt>
                <c:pt idx="1632">
                  <c:v>815877.50600000005</c:v>
                </c:pt>
                <c:pt idx="1633">
                  <c:v>815878.15300000005</c:v>
                </c:pt>
                <c:pt idx="1634">
                  <c:v>815878.80099999998</c:v>
                </c:pt>
                <c:pt idx="1635">
                  <c:v>815879.44799999997</c:v>
                </c:pt>
                <c:pt idx="1636">
                  <c:v>815880.09600000002</c:v>
                </c:pt>
                <c:pt idx="1637">
                  <c:v>815880.74399999995</c:v>
                </c:pt>
                <c:pt idx="1638">
                  <c:v>815881.39099999995</c:v>
                </c:pt>
                <c:pt idx="1639">
                  <c:v>815882.03899999999</c:v>
                </c:pt>
                <c:pt idx="1640">
                  <c:v>815882.68599999999</c:v>
                </c:pt>
                <c:pt idx="1641">
                  <c:v>815883.33400000003</c:v>
                </c:pt>
                <c:pt idx="1642">
                  <c:v>815883.98199999996</c:v>
                </c:pt>
                <c:pt idx="1643">
                  <c:v>815884.62899999996</c:v>
                </c:pt>
                <c:pt idx="1644">
                  <c:v>815885.277</c:v>
                </c:pt>
                <c:pt idx="1645">
                  <c:v>815885.92500000005</c:v>
                </c:pt>
                <c:pt idx="1646">
                  <c:v>815886.57200000004</c:v>
                </c:pt>
                <c:pt idx="1647">
                  <c:v>815887.22</c:v>
                </c:pt>
                <c:pt idx="1648">
                  <c:v>815887.86699999997</c:v>
                </c:pt>
                <c:pt idx="1649">
                  <c:v>815888.51500000001</c:v>
                </c:pt>
                <c:pt idx="1650">
                  <c:v>815889.16299999994</c:v>
                </c:pt>
                <c:pt idx="1651">
                  <c:v>815889.81</c:v>
                </c:pt>
                <c:pt idx="1652">
                  <c:v>815890.45799999998</c:v>
                </c:pt>
                <c:pt idx="1653">
                  <c:v>815891.10499999998</c:v>
                </c:pt>
                <c:pt idx="1654">
                  <c:v>815891.75300000003</c:v>
                </c:pt>
                <c:pt idx="1655">
                  <c:v>815892.40099999995</c:v>
                </c:pt>
                <c:pt idx="1656">
                  <c:v>815893.04799999995</c:v>
                </c:pt>
                <c:pt idx="1657">
                  <c:v>815893.696</c:v>
                </c:pt>
                <c:pt idx="1658">
                  <c:v>815894.34400000004</c:v>
                </c:pt>
                <c:pt idx="1659">
                  <c:v>815894.99100000004</c:v>
                </c:pt>
                <c:pt idx="1660">
                  <c:v>815895.63899999997</c:v>
                </c:pt>
                <c:pt idx="1661">
                  <c:v>815896.28599999996</c:v>
                </c:pt>
                <c:pt idx="1662">
                  <c:v>815896.93400000001</c:v>
                </c:pt>
                <c:pt idx="1663">
                  <c:v>815897.58200000005</c:v>
                </c:pt>
                <c:pt idx="1664">
                  <c:v>815898.22900000005</c:v>
                </c:pt>
                <c:pt idx="1665">
                  <c:v>815898.87699999998</c:v>
                </c:pt>
                <c:pt idx="1666">
                  <c:v>815899.52500000002</c:v>
                </c:pt>
                <c:pt idx="1667">
                  <c:v>815900.17200000002</c:v>
                </c:pt>
                <c:pt idx="1668">
                  <c:v>815900.82</c:v>
                </c:pt>
                <c:pt idx="1669">
                  <c:v>815901.46699999995</c:v>
                </c:pt>
                <c:pt idx="1670">
                  <c:v>815902.11499999999</c:v>
                </c:pt>
                <c:pt idx="1671">
                  <c:v>815902.76300000004</c:v>
                </c:pt>
                <c:pt idx="1672">
                  <c:v>815903.41</c:v>
                </c:pt>
                <c:pt idx="1673">
                  <c:v>815904.05799999996</c:v>
                </c:pt>
                <c:pt idx="1674">
                  <c:v>815904.70499999996</c:v>
                </c:pt>
                <c:pt idx="1675">
                  <c:v>815905.353</c:v>
                </c:pt>
                <c:pt idx="1676">
                  <c:v>815906.00100000005</c:v>
                </c:pt>
                <c:pt idx="1677">
                  <c:v>815906.64800000004</c:v>
                </c:pt>
                <c:pt idx="1678">
                  <c:v>815907.29599999997</c:v>
                </c:pt>
                <c:pt idx="1679">
                  <c:v>815907.94400000002</c:v>
                </c:pt>
                <c:pt idx="1680">
                  <c:v>815908.59100000001</c:v>
                </c:pt>
                <c:pt idx="1681">
                  <c:v>815909.23899999994</c:v>
                </c:pt>
                <c:pt idx="1682">
                  <c:v>815909.88600000006</c:v>
                </c:pt>
                <c:pt idx="1683">
                  <c:v>815910.53399999999</c:v>
                </c:pt>
                <c:pt idx="1684">
                  <c:v>815911.18200000003</c:v>
                </c:pt>
                <c:pt idx="1685">
                  <c:v>815911.82900000003</c:v>
                </c:pt>
                <c:pt idx="1686">
                  <c:v>815912.47699999996</c:v>
                </c:pt>
                <c:pt idx="1687">
                  <c:v>815913.12399999995</c:v>
                </c:pt>
                <c:pt idx="1688">
                  <c:v>815913.772</c:v>
                </c:pt>
                <c:pt idx="1689">
                  <c:v>815914.42</c:v>
                </c:pt>
                <c:pt idx="1690">
                  <c:v>815915.06700000004</c:v>
                </c:pt>
                <c:pt idx="1691">
                  <c:v>815915.71499999997</c:v>
                </c:pt>
                <c:pt idx="1692">
                  <c:v>815916.36300000001</c:v>
                </c:pt>
                <c:pt idx="1693">
                  <c:v>815917.01</c:v>
                </c:pt>
                <c:pt idx="1694">
                  <c:v>815917.65800000005</c:v>
                </c:pt>
                <c:pt idx="1695">
                  <c:v>815918.30500000005</c:v>
                </c:pt>
                <c:pt idx="1696">
                  <c:v>815918.95299999998</c:v>
                </c:pt>
                <c:pt idx="1697">
                  <c:v>815919.60100000002</c:v>
                </c:pt>
                <c:pt idx="1698">
                  <c:v>815920.24800000002</c:v>
                </c:pt>
                <c:pt idx="1699">
                  <c:v>815920.89599999995</c:v>
                </c:pt>
                <c:pt idx="1700">
                  <c:v>815921.54399999999</c:v>
                </c:pt>
                <c:pt idx="1701">
                  <c:v>815922.19099999999</c:v>
                </c:pt>
                <c:pt idx="1702">
                  <c:v>815922.83900000004</c:v>
                </c:pt>
                <c:pt idx="1703">
                  <c:v>815923.48600000003</c:v>
                </c:pt>
                <c:pt idx="1704">
                  <c:v>815924.13399999996</c:v>
                </c:pt>
                <c:pt idx="1705">
                  <c:v>815924.78200000001</c:v>
                </c:pt>
                <c:pt idx="1706">
                  <c:v>815925.429</c:v>
                </c:pt>
                <c:pt idx="1707">
                  <c:v>815926.07700000005</c:v>
                </c:pt>
                <c:pt idx="1708">
                  <c:v>815926.72400000005</c:v>
                </c:pt>
                <c:pt idx="1709">
                  <c:v>815927.37199999997</c:v>
                </c:pt>
                <c:pt idx="1710">
                  <c:v>815928.02</c:v>
                </c:pt>
                <c:pt idx="1711">
                  <c:v>815928.66700000002</c:v>
                </c:pt>
                <c:pt idx="1712">
                  <c:v>815929.31499999994</c:v>
                </c:pt>
                <c:pt idx="1713">
                  <c:v>815929.96299999999</c:v>
                </c:pt>
                <c:pt idx="1714">
                  <c:v>815930.61</c:v>
                </c:pt>
                <c:pt idx="1715">
                  <c:v>815931.25800000003</c:v>
                </c:pt>
                <c:pt idx="1716">
                  <c:v>815931.90500000003</c:v>
                </c:pt>
                <c:pt idx="1717">
                  <c:v>815932.55299999996</c:v>
                </c:pt>
                <c:pt idx="1718">
                  <c:v>815933.201</c:v>
                </c:pt>
                <c:pt idx="1719">
                  <c:v>815933.848</c:v>
                </c:pt>
                <c:pt idx="1720">
                  <c:v>815934.49600000004</c:v>
                </c:pt>
                <c:pt idx="1721">
                  <c:v>815935.14300000004</c:v>
                </c:pt>
                <c:pt idx="1722">
                  <c:v>815935.79099999997</c:v>
                </c:pt>
                <c:pt idx="1723">
                  <c:v>815936.43900000001</c:v>
                </c:pt>
                <c:pt idx="1724">
                  <c:v>815937.08600000001</c:v>
                </c:pt>
                <c:pt idx="1725">
                  <c:v>815937.73400000005</c:v>
                </c:pt>
                <c:pt idx="1726">
                  <c:v>815938.38199999998</c:v>
                </c:pt>
                <c:pt idx="1727">
                  <c:v>815939.02899999998</c:v>
                </c:pt>
                <c:pt idx="1728">
                  <c:v>815939.67700000003</c:v>
                </c:pt>
                <c:pt idx="1729">
                  <c:v>815940.32400000002</c:v>
                </c:pt>
                <c:pt idx="1730">
                  <c:v>815940.97199999995</c:v>
                </c:pt>
                <c:pt idx="1731">
                  <c:v>815941.62</c:v>
                </c:pt>
                <c:pt idx="1732">
                  <c:v>815942.26699999999</c:v>
                </c:pt>
                <c:pt idx="1733">
                  <c:v>815942.91500000004</c:v>
                </c:pt>
                <c:pt idx="1734">
                  <c:v>815943.56299999997</c:v>
                </c:pt>
                <c:pt idx="1735">
                  <c:v>815944.21</c:v>
                </c:pt>
                <c:pt idx="1736">
                  <c:v>815944.85800000001</c:v>
                </c:pt>
                <c:pt idx="1737">
                  <c:v>815945.505</c:v>
                </c:pt>
                <c:pt idx="1738">
                  <c:v>815946.15300000005</c:v>
                </c:pt>
                <c:pt idx="1739">
                  <c:v>815946.80099999998</c:v>
                </c:pt>
                <c:pt idx="1740">
                  <c:v>815947.44799999997</c:v>
                </c:pt>
                <c:pt idx="1741">
                  <c:v>815948.09600000002</c:v>
                </c:pt>
                <c:pt idx="1742">
                  <c:v>815948.74300000002</c:v>
                </c:pt>
                <c:pt idx="1743">
                  <c:v>815949.39099999995</c:v>
                </c:pt>
                <c:pt idx="1744">
                  <c:v>815950.03899999999</c:v>
                </c:pt>
                <c:pt idx="1745">
                  <c:v>815950.68599999999</c:v>
                </c:pt>
                <c:pt idx="1746">
                  <c:v>815951.33400000003</c:v>
                </c:pt>
                <c:pt idx="1747">
                  <c:v>815951.98199999996</c:v>
                </c:pt>
                <c:pt idx="1748">
                  <c:v>815952.62899999996</c:v>
                </c:pt>
                <c:pt idx="1749">
                  <c:v>815953.277</c:v>
                </c:pt>
                <c:pt idx="1750">
                  <c:v>815953.924</c:v>
                </c:pt>
                <c:pt idx="1751">
                  <c:v>815954.57200000004</c:v>
                </c:pt>
                <c:pt idx="1752">
                  <c:v>815955.22</c:v>
                </c:pt>
                <c:pt idx="1753">
                  <c:v>815955.86699999997</c:v>
                </c:pt>
                <c:pt idx="1754">
                  <c:v>815956.51500000001</c:v>
                </c:pt>
                <c:pt idx="1755">
                  <c:v>815957.16200000001</c:v>
                </c:pt>
                <c:pt idx="1756">
                  <c:v>815957.81</c:v>
                </c:pt>
                <c:pt idx="1757">
                  <c:v>815958.45799999998</c:v>
                </c:pt>
                <c:pt idx="1758">
                  <c:v>815959.10499999998</c:v>
                </c:pt>
                <c:pt idx="1759">
                  <c:v>815959.75300000003</c:v>
                </c:pt>
                <c:pt idx="1760">
                  <c:v>815960.40099999995</c:v>
                </c:pt>
                <c:pt idx="1761">
                  <c:v>815961.04799999995</c:v>
                </c:pt>
                <c:pt idx="1762">
                  <c:v>815961.696</c:v>
                </c:pt>
                <c:pt idx="1763">
                  <c:v>815962.34299999999</c:v>
                </c:pt>
                <c:pt idx="1764">
                  <c:v>815962.99100000004</c:v>
                </c:pt>
                <c:pt idx="1765">
                  <c:v>815963.63899999997</c:v>
                </c:pt>
                <c:pt idx="1766">
                  <c:v>815964.28599999996</c:v>
                </c:pt>
                <c:pt idx="1767">
                  <c:v>815964.93400000001</c:v>
                </c:pt>
                <c:pt idx="1768">
                  <c:v>815964.93400000001</c:v>
                </c:pt>
                <c:pt idx="1769">
                  <c:v>815965.58100000001</c:v>
                </c:pt>
                <c:pt idx="1770">
                  <c:v>815965.58100000001</c:v>
                </c:pt>
                <c:pt idx="1771">
                  <c:v>815966.22900000005</c:v>
                </c:pt>
                <c:pt idx="1772">
                  <c:v>815966.22900000005</c:v>
                </c:pt>
                <c:pt idx="1773">
                  <c:v>815966.87699999998</c:v>
                </c:pt>
                <c:pt idx="1774">
                  <c:v>815966.87699999998</c:v>
                </c:pt>
                <c:pt idx="1775">
                  <c:v>815967.52399999998</c:v>
                </c:pt>
                <c:pt idx="1776">
                  <c:v>815967.52399999998</c:v>
                </c:pt>
                <c:pt idx="1777">
                  <c:v>815968.17200000002</c:v>
                </c:pt>
                <c:pt idx="1778">
                  <c:v>815968.17200000002</c:v>
                </c:pt>
                <c:pt idx="1779">
                  <c:v>815968.82</c:v>
                </c:pt>
                <c:pt idx="1780">
                  <c:v>815968.82</c:v>
                </c:pt>
                <c:pt idx="1781">
                  <c:v>815969.46699999995</c:v>
                </c:pt>
                <c:pt idx="1782">
                  <c:v>815969.46699999995</c:v>
                </c:pt>
                <c:pt idx="1783">
                  <c:v>815970.11499999999</c:v>
                </c:pt>
                <c:pt idx="1784">
                  <c:v>815970.11499999999</c:v>
                </c:pt>
                <c:pt idx="1785">
                  <c:v>815970.76199999999</c:v>
                </c:pt>
                <c:pt idx="1786">
                  <c:v>815970.76199999999</c:v>
                </c:pt>
                <c:pt idx="1787">
                  <c:v>815971.41</c:v>
                </c:pt>
                <c:pt idx="1788">
                  <c:v>815971.41</c:v>
                </c:pt>
                <c:pt idx="1789">
                  <c:v>815972.05799999996</c:v>
                </c:pt>
                <c:pt idx="1790">
                  <c:v>815972.05799999996</c:v>
                </c:pt>
                <c:pt idx="1791">
                  <c:v>815972.70499999996</c:v>
                </c:pt>
                <c:pt idx="1792">
                  <c:v>815972.70499999996</c:v>
                </c:pt>
                <c:pt idx="1793">
                  <c:v>815973.353</c:v>
                </c:pt>
                <c:pt idx="1794">
                  <c:v>815973.353</c:v>
                </c:pt>
                <c:pt idx="1795">
                  <c:v>815974.00100000005</c:v>
                </c:pt>
                <c:pt idx="1796">
                  <c:v>815974.64800000004</c:v>
                </c:pt>
                <c:pt idx="1797">
                  <c:v>815975.29599999997</c:v>
                </c:pt>
                <c:pt idx="1798">
                  <c:v>815975.94299999997</c:v>
                </c:pt>
                <c:pt idx="1799">
                  <c:v>815976.59100000001</c:v>
                </c:pt>
                <c:pt idx="1800">
                  <c:v>815977.23899999994</c:v>
                </c:pt>
                <c:pt idx="1801">
                  <c:v>815977.88600000006</c:v>
                </c:pt>
                <c:pt idx="1802">
                  <c:v>815978.53399999999</c:v>
                </c:pt>
                <c:pt idx="1803">
                  <c:v>815979.18099999998</c:v>
                </c:pt>
                <c:pt idx="1804">
                  <c:v>815979.82900000003</c:v>
                </c:pt>
                <c:pt idx="1805">
                  <c:v>815980.47699999996</c:v>
                </c:pt>
                <c:pt idx="1806">
                  <c:v>815981.12399999995</c:v>
                </c:pt>
                <c:pt idx="1807">
                  <c:v>815981.772</c:v>
                </c:pt>
                <c:pt idx="1808">
                  <c:v>815982.42</c:v>
                </c:pt>
                <c:pt idx="1809">
                  <c:v>815983.06700000004</c:v>
                </c:pt>
                <c:pt idx="1810">
                  <c:v>815983.71499999997</c:v>
                </c:pt>
                <c:pt idx="1811">
                  <c:v>815984.36199999996</c:v>
                </c:pt>
                <c:pt idx="1812">
                  <c:v>815985.01</c:v>
                </c:pt>
                <c:pt idx="1813">
                  <c:v>815985.65800000005</c:v>
                </c:pt>
                <c:pt idx="1814">
                  <c:v>815986.30500000005</c:v>
                </c:pt>
                <c:pt idx="1815">
                  <c:v>815986.95299999998</c:v>
                </c:pt>
                <c:pt idx="1816">
                  <c:v>815987.6</c:v>
                </c:pt>
                <c:pt idx="1817">
                  <c:v>815988.24800000002</c:v>
                </c:pt>
                <c:pt idx="1818">
                  <c:v>815988.89599999995</c:v>
                </c:pt>
                <c:pt idx="1819">
                  <c:v>815989.54299999995</c:v>
                </c:pt>
                <c:pt idx="1820">
                  <c:v>815990.19099999999</c:v>
                </c:pt>
                <c:pt idx="1821">
                  <c:v>815990.83900000004</c:v>
                </c:pt>
                <c:pt idx="1822">
                  <c:v>815991.48600000003</c:v>
                </c:pt>
                <c:pt idx="1823">
                  <c:v>815992.13399999996</c:v>
                </c:pt>
                <c:pt idx="1824">
                  <c:v>815992.78099999996</c:v>
                </c:pt>
                <c:pt idx="1825">
                  <c:v>815993.429</c:v>
                </c:pt>
                <c:pt idx="1826">
                  <c:v>815994.07700000005</c:v>
                </c:pt>
                <c:pt idx="1827">
                  <c:v>815994.72400000005</c:v>
                </c:pt>
                <c:pt idx="1828">
                  <c:v>815995.37199999997</c:v>
                </c:pt>
                <c:pt idx="1829">
                  <c:v>815996.02</c:v>
                </c:pt>
                <c:pt idx="1830">
                  <c:v>815996.66700000002</c:v>
                </c:pt>
                <c:pt idx="1831">
                  <c:v>815997.31499999994</c:v>
                </c:pt>
                <c:pt idx="1832">
                  <c:v>815997.96200000006</c:v>
                </c:pt>
                <c:pt idx="1833">
                  <c:v>815998.61</c:v>
                </c:pt>
                <c:pt idx="1834">
                  <c:v>815999.25800000003</c:v>
                </c:pt>
                <c:pt idx="1835">
                  <c:v>815999.90500000003</c:v>
                </c:pt>
                <c:pt idx="1836">
                  <c:v>816000.55299999996</c:v>
                </c:pt>
                <c:pt idx="1837">
                  <c:v>816001.2</c:v>
                </c:pt>
                <c:pt idx="1838">
                  <c:v>816001.848</c:v>
                </c:pt>
                <c:pt idx="1839">
                  <c:v>816002.49600000004</c:v>
                </c:pt>
                <c:pt idx="1840">
                  <c:v>816003.14300000004</c:v>
                </c:pt>
                <c:pt idx="1841">
                  <c:v>816003.79099999997</c:v>
                </c:pt>
                <c:pt idx="1842">
                  <c:v>816004.43900000001</c:v>
                </c:pt>
                <c:pt idx="1843">
                  <c:v>816005.08600000001</c:v>
                </c:pt>
                <c:pt idx="1844">
                  <c:v>816005.73400000005</c:v>
                </c:pt>
                <c:pt idx="1845">
                  <c:v>816006.38100000005</c:v>
                </c:pt>
                <c:pt idx="1846">
                  <c:v>816007.02899999998</c:v>
                </c:pt>
                <c:pt idx="1847">
                  <c:v>816007.67700000003</c:v>
                </c:pt>
                <c:pt idx="1848">
                  <c:v>816008.32400000002</c:v>
                </c:pt>
                <c:pt idx="1849">
                  <c:v>816008.97199999995</c:v>
                </c:pt>
                <c:pt idx="1850">
                  <c:v>816009.61899999995</c:v>
                </c:pt>
                <c:pt idx="1851">
                  <c:v>816010.26699999999</c:v>
                </c:pt>
                <c:pt idx="1852">
                  <c:v>816010.91500000004</c:v>
                </c:pt>
                <c:pt idx="1853">
                  <c:v>816011.56200000003</c:v>
                </c:pt>
                <c:pt idx="1854">
                  <c:v>816012.21</c:v>
                </c:pt>
                <c:pt idx="1855">
                  <c:v>816012.85800000001</c:v>
                </c:pt>
                <c:pt idx="1856">
                  <c:v>816013.505</c:v>
                </c:pt>
                <c:pt idx="1857">
                  <c:v>816014.15300000005</c:v>
                </c:pt>
                <c:pt idx="1858">
                  <c:v>816014.8</c:v>
                </c:pt>
                <c:pt idx="1859">
                  <c:v>816015.44799999997</c:v>
                </c:pt>
                <c:pt idx="1860">
                  <c:v>816016.09600000002</c:v>
                </c:pt>
                <c:pt idx="1861">
                  <c:v>816016.74300000002</c:v>
                </c:pt>
                <c:pt idx="1862">
                  <c:v>816017.39099999995</c:v>
                </c:pt>
                <c:pt idx="1863">
                  <c:v>816018.03899999999</c:v>
                </c:pt>
                <c:pt idx="1864">
                  <c:v>816018.68599999999</c:v>
                </c:pt>
                <c:pt idx="1865">
                  <c:v>816019.33400000003</c:v>
                </c:pt>
                <c:pt idx="1866">
                  <c:v>816019.98100000003</c:v>
                </c:pt>
                <c:pt idx="1867">
                  <c:v>816020.62899999996</c:v>
                </c:pt>
                <c:pt idx="1868">
                  <c:v>816021.277</c:v>
                </c:pt>
                <c:pt idx="1869">
                  <c:v>816021.924</c:v>
                </c:pt>
                <c:pt idx="1870">
                  <c:v>816022.57200000004</c:v>
                </c:pt>
                <c:pt idx="1871">
                  <c:v>816023.21900000004</c:v>
                </c:pt>
                <c:pt idx="1872">
                  <c:v>816023.86699999997</c:v>
                </c:pt>
                <c:pt idx="1873">
                  <c:v>816024.51500000001</c:v>
                </c:pt>
                <c:pt idx="1874">
                  <c:v>816025.16200000001</c:v>
                </c:pt>
                <c:pt idx="1875">
                  <c:v>816025.81</c:v>
                </c:pt>
                <c:pt idx="1876">
                  <c:v>816026.45799999998</c:v>
                </c:pt>
                <c:pt idx="1877">
                  <c:v>816027.10499999998</c:v>
                </c:pt>
                <c:pt idx="1878">
                  <c:v>816027.75300000003</c:v>
                </c:pt>
                <c:pt idx="1879">
                  <c:v>816028.4</c:v>
                </c:pt>
                <c:pt idx="1880">
                  <c:v>816029.04799999995</c:v>
                </c:pt>
                <c:pt idx="1881">
                  <c:v>816029.696</c:v>
                </c:pt>
                <c:pt idx="1882">
                  <c:v>816030.34299999999</c:v>
                </c:pt>
                <c:pt idx="1883">
                  <c:v>816030.99100000004</c:v>
                </c:pt>
                <c:pt idx="1884">
                  <c:v>816031.63800000004</c:v>
                </c:pt>
                <c:pt idx="1885">
                  <c:v>816032.28599999996</c:v>
                </c:pt>
                <c:pt idx="1886">
                  <c:v>816032.93400000001</c:v>
                </c:pt>
                <c:pt idx="1887">
                  <c:v>816033.58100000001</c:v>
                </c:pt>
                <c:pt idx="1888">
                  <c:v>816034.22900000005</c:v>
                </c:pt>
                <c:pt idx="1889">
                  <c:v>816034.87699999998</c:v>
                </c:pt>
                <c:pt idx="1890">
                  <c:v>816035.52399999998</c:v>
                </c:pt>
                <c:pt idx="1891">
                  <c:v>816036.17200000002</c:v>
                </c:pt>
                <c:pt idx="1892">
                  <c:v>816036.81900000002</c:v>
                </c:pt>
                <c:pt idx="1893">
                  <c:v>816037.46699999995</c:v>
                </c:pt>
                <c:pt idx="1894">
                  <c:v>816038.11499999999</c:v>
                </c:pt>
                <c:pt idx="1895">
                  <c:v>816038.76199999999</c:v>
                </c:pt>
                <c:pt idx="1896">
                  <c:v>816039.41</c:v>
                </c:pt>
                <c:pt idx="1897">
                  <c:v>816040.05799999996</c:v>
                </c:pt>
                <c:pt idx="1898">
                  <c:v>816040.70499999996</c:v>
                </c:pt>
                <c:pt idx="1899">
                  <c:v>816041.353</c:v>
                </c:pt>
                <c:pt idx="1900">
                  <c:v>816042</c:v>
                </c:pt>
                <c:pt idx="1901">
                  <c:v>816042.64800000004</c:v>
                </c:pt>
                <c:pt idx="1902">
                  <c:v>816043.29599999997</c:v>
                </c:pt>
                <c:pt idx="1903">
                  <c:v>816043.94299999997</c:v>
                </c:pt>
                <c:pt idx="1904">
                  <c:v>816044.59100000001</c:v>
                </c:pt>
                <c:pt idx="1905">
                  <c:v>816045.23800000001</c:v>
                </c:pt>
                <c:pt idx="1906">
                  <c:v>816045.88600000006</c:v>
                </c:pt>
                <c:pt idx="1907">
                  <c:v>816046.53399999999</c:v>
                </c:pt>
                <c:pt idx="1908">
                  <c:v>816047.18099999998</c:v>
                </c:pt>
                <c:pt idx="1909">
                  <c:v>816047.82900000003</c:v>
                </c:pt>
                <c:pt idx="1910">
                  <c:v>816048.47699999996</c:v>
                </c:pt>
                <c:pt idx="1911">
                  <c:v>816049.12399999995</c:v>
                </c:pt>
                <c:pt idx="1912">
                  <c:v>816049.772</c:v>
                </c:pt>
                <c:pt idx="1913">
                  <c:v>816050.41899999999</c:v>
                </c:pt>
                <c:pt idx="1914">
                  <c:v>816051.06700000004</c:v>
                </c:pt>
                <c:pt idx="1915">
                  <c:v>816051.71499999997</c:v>
                </c:pt>
                <c:pt idx="1916">
                  <c:v>816052.36199999996</c:v>
                </c:pt>
                <c:pt idx="1917">
                  <c:v>816053.01</c:v>
                </c:pt>
                <c:pt idx="1918">
                  <c:v>816053.65700000001</c:v>
                </c:pt>
                <c:pt idx="1919">
                  <c:v>816054.30500000005</c:v>
                </c:pt>
                <c:pt idx="1920">
                  <c:v>816054.95299999998</c:v>
                </c:pt>
                <c:pt idx="1921">
                  <c:v>816055.6</c:v>
                </c:pt>
                <c:pt idx="1922">
                  <c:v>816056.24800000002</c:v>
                </c:pt>
                <c:pt idx="1923">
                  <c:v>816056.89599999995</c:v>
                </c:pt>
                <c:pt idx="1924">
                  <c:v>816057.54299999995</c:v>
                </c:pt>
                <c:pt idx="1925">
                  <c:v>816058.19099999999</c:v>
                </c:pt>
                <c:pt idx="1926">
                  <c:v>816058.83799999999</c:v>
                </c:pt>
                <c:pt idx="1927">
                  <c:v>816059.48600000003</c:v>
                </c:pt>
                <c:pt idx="1928">
                  <c:v>816060.13399999996</c:v>
                </c:pt>
                <c:pt idx="1929">
                  <c:v>816060.78099999996</c:v>
                </c:pt>
                <c:pt idx="1930">
                  <c:v>816061.429</c:v>
                </c:pt>
                <c:pt idx="1931">
                  <c:v>816062.076</c:v>
                </c:pt>
                <c:pt idx="1932">
                  <c:v>816062.72400000005</c:v>
                </c:pt>
                <c:pt idx="1933">
                  <c:v>816063.37199999997</c:v>
                </c:pt>
                <c:pt idx="1934">
                  <c:v>816064.01899999997</c:v>
                </c:pt>
                <c:pt idx="1935">
                  <c:v>816064.66700000002</c:v>
                </c:pt>
                <c:pt idx="1936">
                  <c:v>816065.31499999994</c:v>
                </c:pt>
                <c:pt idx="1937">
                  <c:v>816065.96200000006</c:v>
                </c:pt>
                <c:pt idx="1938">
                  <c:v>816066.61</c:v>
                </c:pt>
                <c:pt idx="1939">
                  <c:v>816067.25699999998</c:v>
                </c:pt>
                <c:pt idx="1940">
                  <c:v>816067.90500000003</c:v>
                </c:pt>
                <c:pt idx="1941">
                  <c:v>816068.55299999996</c:v>
                </c:pt>
                <c:pt idx="1942">
                  <c:v>816069.2</c:v>
                </c:pt>
                <c:pt idx="1943">
                  <c:v>816069.848</c:v>
                </c:pt>
                <c:pt idx="1944">
                  <c:v>816070.49600000004</c:v>
                </c:pt>
                <c:pt idx="1945">
                  <c:v>816071.14300000004</c:v>
                </c:pt>
                <c:pt idx="1946">
                  <c:v>816071.79099999997</c:v>
                </c:pt>
                <c:pt idx="1947">
                  <c:v>816072.43799999997</c:v>
                </c:pt>
                <c:pt idx="1948">
                  <c:v>816073.08600000001</c:v>
                </c:pt>
                <c:pt idx="1949">
                  <c:v>816073.73400000005</c:v>
                </c:pt>
                <c:pt idx="1950">
                  <c:v>816074.38100000005</c:v>
                </c:pt>
                <c:pt idx="1951">
                  <c:v>816075.02899999998</c:v>
                </c:pt>
                <c:pt idx="1952">
                  <c:v>816075.67599999998</c:v>
                </c:pt>
                <c:pt idx="1953">
                  <c:v>816076.32400000002</c:v>
                </c:pt>
                <c:pt idx="1954">
                  <c:v>816076.97199999995</c:v>
                </c:pt>
                <c:pt idx="1955">
                  <c:v>816077.61899999995</c:v>
                </c:pt>
                <c:pt idx="1956">
                  <c:v>816078.26699999999</c:v>
                </c:pt>
                <c:pt idx="1957">
                  <c:v>816078.91500000004</c:v>
                </c:pt>
                <c:pt idx="1958">
                  <c:v>816079.56200000003</c:v>
                </c:pt>
                <c:pt idx="1959">
                  <c:v>816080.21</c:v>
                </c:pt>
                <c:pt idx="1960">
                  <c:v>816080.85699999996</c:v>
                </c:pt>
                <c:pt idx="1961">
                  <c:v>816081.505</c:v>
                </c:pt>
                <c:pt idx="1962">
                  <c:v>816082.15300000005</c:v>
                </c:pt>
                <c:pt idx="1963">
                  <c:v>816082.8</c:v>
                </c:pt>
                <c:pt idx="1964">
                  <c:v>816083.44799999997</c:v>
                </c:pt>
                <c:pt idx="1965">
                  <c:v>816084.09499999997</c:v>
                </c:pt>
                <c:pt idx="1966">
                  <c:v>816084.74300000002</c:v>
                </c:pt>
                <c:pt idx="1967">
                  <c:v>816085.39099999995</c:v>
                </c:pt>
                <c:pt idx="1968">
                  <c:v>816086.03799999994</c:v>
                </c:pt>
                <c:pt idx="1969">
                  <c:v>816086.68599999999</c:v>
                </c:pt>
                <c:pt idx="1970">
                  <c:v>816087.33400000003</c:v>
                </c:pt>
                <c:pt idx="1971">
                  <c:v>816087.98100000003</c:v>
                </c:pt>
                <c:pt idx="1972">
                  <c:v>816088.62899999996</c:v>
                </c:pt>
                <c:pt idx="1973">
                  <c:v>816089.27599999995</c:v>
                </c:pt>
                <c:pt idx="1974">
                  <c:v>816089.924</c:v>
                </c:pt>
                <c:pt idx="1975">
                  <c:v>816090.57200000004</c:v>
                </c:pt>
                <c:pt idx="1976">
                  <c:v>816091.21900000004</c:v>
                </c:pt>
                <c:pt idx="1977">
                  <c:v>816091.86699999997</c:v>
                </c:pt>
                <c:pt idx="1978">
                  <c:v>816092.51500000001</c:v>
                </c:pt>
                <c:pt idx="1979">
                  <c:v>816093.16200000001</c:v>
                </c:pt>
                <c:pt idx="1980">
                  <c:v>816093.81</c:v>
                </c:pt>
                <c:pt idx="1981">
                  <c:v>816094.45700000005</c:v>
                </c:pt>
                <c:pt idx="1982">
                  <c:v>816095.10499999998</c:v>
                </c:pt>
                <c:pt idx="1983">
                  <c:v>816095.75300000003</c:v>
                </c:pt>
                <c:pt idx="1984">
                  <c:v>816096.4</c:v>
                </c:pt>
                <c:pt idx="1985">
                  <c:v>816097.04799999995</c:v>
                </c:pt>
                <c:pt idx="1986">
                  <c:v>816097.69499999995</c:v>
                </c:pt>
                <c:pt idx="1987">
                  <c:v>816098.34299999999</c:v>
                </c:pt>
                <c:pt idx="1988">
                  <c:v>816098.99100000004</c:v>
                </c:pt>
                <c:pt idx="1989">
                  <c:v>816099.63800000004</c:v>
                </c:pt>
                <c:pt idx="1990">
                  <c:v>816100.28599999996</c:v>
                </c:pt>
                <c:pt idx="1991">
                  <c:v>816100.93400000001</c:v>
                </c:pt>
                <c:pt idx="1992">
                  <c:v>816101.58100000001</c:v>
                </c:pt>
                <c:pt idx="1993">
                  <c:v>816101.58100000001</c:v>
                </c:pt>
                <c:pt idx="1994">
                  <c:v>816102.22900000005</c:v>
                </c:pt>
                <c:pt idx="1995">
                  <c:v>816102.22900000005</c:v>
                </c:pt>
                <c:pt idx="1996">
                  <c:v>816102.87600000005</c:v>
                </c:pt>
                <c:pt idx="1997">
                  <c:v>816102.87600000005</c:v>
                </c:pt>
                <c:pt idx="1998">
                  <c:v>816103.52399999998</c:v>
                </c:pt>
                <c:pt idx="1999">
                  <c:v>816103.52399999998</c:v>
                </c:pt>
                <c:pt idx="2000">
                  <c:v>816104.17200000002</c:v>
                </c:pt>
                <c:pt idx="2001">
                  <c:v>816104.17200000002</c:v>
                </c:pt>
                <c:pt idx="2002">
                  <c:v>816104.81900000002</c:v>
                </c:pt>
                <c:pt idx="2003">
                  <c:v>816104.81900000002</c:v>
                </c:pt>
                <c:pt idx="2004">
                  <c:v>816105.46699999995</c:v>
                </c:pt>
                <c:pt idx="2005">
                  <c:v>816105.46699999995</c:v>
                </c:pt>
                <c:pt idx="2006">
                  <c:v>816106.11399999994</c:v>
                </c:pt>
                <c:pt idx="2007">
                  <c:v>816106.11399999994</c:v>
                </c:pt>
                <c:pt idx="2008">
                  <c:v>816106.76199999999</c:v>
                </c:pt>
                <c:pt idx="2009">
                  <c:v>816106.76199999999</c:v>
                </c:pt>
                <c:pt idx="2010">
                  <c:v>816107.41</c:v>
                </c:pt>
                <c:pt idx="2011">
                  <c:v>816107.41</c:v>
                </c:pt>
                <c:pt idx="2012">
                  <c:v>816108.05700000003</c:v>
                </c:pt>
                <c:pt idx="2013">
                  <c:v>816108.05700000003</c:v>
                </c:pt>
                <c:pt idx="2014">
                  <c:v>816108.70499999996</c:v>
                </c:pt>
                <c:pt idx="2015">
                  <c:v>816108.70499999996</c:v>
                </c:pt>
                <c:pt idx="2016">
                  <c:v>816109.353</c:v>
                </c:pt>
                <c:pt idx="2017">
                  <c:v>816109.353</c:v>
                </c:pt>
                <c:pt idx="2018">
                  <c:v>816110</c:v>
                </c:pt>
                <c:pt idx="2019">
                  <c:v>816110</c:v>
                </c:pt>
                <c:pt idx="2020">
                  <c:v>816110.64800000004</c:v>
                </c:pt>
                <c:pt idx="2021">
                  <c:v>816110.64800000004</c:v>
                </c:pt>
                <c:pt idx="2022">
                  <c:v>816111.29500000004</c:v>
                </c:pt>
                <c:pt idx="2023">
                  <c:v>816111.29500000004</c:v>
                </c:pt>
                <c:pt idx="2024">
                  <c:v>816111.94299999997</c:v>
                </c:pt>
                <c:pt idx="2025">
                  <c:v>816111.94299999997</c:v>
                </c:pt>
                <c:pt idx="2026">
                  <c:v>816112.59100000001</c:v>
                </c:pt>
                <c:pt idx="2027">
                  <c:v>816112.59100000001</c:v>
                </c:pt>
                <c:pt idx="2028">
                  <c:v>816113.23800000001</c:v>
                </c:pt>
                <c:pt idx="2029">
                  <c:v>816113.23800000001</c:v>
                </c:pt>
                <c:pt idx="2030">
                  <c:v>816113.88600000006</c:v>
                </c:pt>
                <c:pt idx="2031">
                  <c:v>816113.88600000006</c:v>
                </c:pt>
                <c:pt idx="2032">
                  <c:v>816114.53399999999</c:v>
                </c:pt>
                <c:pt idx="2033">
                  <c:v>816114.53399999999</c:v>
                </c:pt>
                <c:pt idx="2034">
                  <c:v>816115.18099999998</c:v>
                </c:pt>
                <c:pt idx="2035">
                  <c:v>816115.18099999998</c:v>
                </c:pt>
                <c:pt idx="2036">
                  <c:v>816115.82900000003</c:v>
                </c:pt>
                <c:pt idx="2037">
                  <c:v>816115.82900000003</c:v>
                </c:pt>
                <c:pt idx="2038">
                  <c:v>816116.47600000002</c:v>
                </c:pt>
                <c:pt idx="2039">
                  <c:v>816116.47600000002</c:v>
                </c:pt>
                <c:pt idx="2040">
                  <c:v>816117.12399999995</c:v>
                </c:pt>
                <c:pt idx="2041">
                  <c:v>816117.12399999995</c:v>
                </c:pt>
                <c:pt idx="2042">
                  <c:v>816117.772</c:v>
                </c:pt>
                <c:pt idx="2043">
                  <c:v>816117.772</c:v>
                </c:pt>
                <c:pt idx="2044">
                  <c:v>816118.41899999999</c:v>
                </c:pt>
                <c:pt idx="2045">
                  <c:v>816118.41899999999</c:v>
                </c:pt>
                <c:pt idx="2046">
                  <c:v>816119.06700000004</c:v>
                </c:pt>
                <c:pt idx="2047">
                  <c:v>816119.06700000004</c:v>
                </c:pt>
                <c:pt idx="2048">
                  <c:v>816119.71400000004</c:v>
                </c:pt>
                <c:pt idx="2049">
                  <c:v>816119.71400000004</c:v>
                </c:pt>
                <c:pt idx="2050">
                  <c:v>816120.36199999996</c:v>
                </c:pt>
                <c:pt idx="2051">
                  <c:v>816120.36199999996</c:v>
                </c:pt>
                <c:pt idx="2052">
                  <c:v>816121.01</c:v>
                </c:pt>
                <c:pt idx="2053">
                  <c:v>816121.01</c:v>
                </c:pt>
                <c:pt idx="2054">
                  <c:v>816121.65700000001</c:v>
                </c:pt>
                <c:pt idx="2055">
                  <c:v>816121.65700000001</c:v>
                </c:pt>
                <c:pt idx="2056">
                  <c:v>816122.30500000005</c:v>
                </c:pt>
                <c:pt idx="2057">
                  <c:v>816122.30500000005</c:v>
                </c:pt>
                <c:pt idx="2058">
                  <c:v>816122.95299999998</c:v>
                </c:pt>
                <c:pt idx="2059">
                  <c:v>816122.95299999998</c:v>
                </c:pt>
                <c:pt idx="2060">
                  <c:v>816123.6</c:v>
                </c:pt>
                <c:pt idx="2061">
                  <c:v>816123.6</c:v>
                </c:pt>
                <c:pt idx="2062">
                  <c:v>816124.24800000002</c:v>
                </c:pt>
                <c:pt idx="2063">
                  <c:v>816124.24800000002</c:v>
                </c:pt>
                <c:pt idx="2064">
                  <c:v>816124.89500000002</c:v>
                </c:pt>
                <c:pt idx="2065">
                  <c:v>816124.89500000002</c:v>
                </c:pt>
                <c:pt idx="2066">
                  <c:v>816125.54299999995</c:v>
                </c:pt>
                <c:pt idx="2067">
                  <c:v>816125.54299999995</c:v>
                </c:pt>
                <c:pt idx="2068">
                  <c:v>816126.19099999999</c:v>
                </c:pt>
                <c:pt idx="2069">
                  <c:v>816126.19099999999</c:v>
                </c:pt>
                <c:pt idx="2070">
                  <c:v>816126.83799999999</c:v>
                </c:pt>
                <c:pt idx="2071">
                  <c:v>816126.83799999999</c:v>
                </c:pt>
                <c:pt idx="2072">
                  <c:v>816127.48600000003</c:v>
                </c:pt>
                <c:pt idx="2073">
                  <c:v>816127.48600000003</c:v>
                </c:pt>
                <c:pt idx="2074">
                  <c:v>816128.13300000003</c:v>
                </c:pt>
                <c:pt idx="2075">
                  <c:v>816128.13300000003</c:v>
                </c:pt>
                <c:pt idx="2076">
                  <c:v>816128.78099999996</c:v>
                </c:pt>
                <c:pt idx="2077">
                  <c:v>816128.78099999996</c:v>
                </c:pt>
                <c:pt idx="2078">
                  <c:v>816129.429</c:v>
                </c:pt>
                <c:pt idx="2079">
                  <c:v>816129.429</c:v>
                </c:pt>
                <c:pt idx="2080">
                  <c:v>816130.076</c:v>
                </c:pt>
                <c:pt idx="2081">
                  <c:v>816130.076</c:v>
                </c:pt>
                <c:pt idx="2082">
                  <c:v>816130.72400000005</c:v>
                </c:pt>
                <c:pt idx="2083">
                  <c:v>816130.72400000005</c:v>
                </c:pt>
                <c:pt idx="2084">
                  <c:v>816131.37199999997</c:v>
                </c:pt>
                <c:pt idx="2085">
                  <c:v>816131.37199999997</c:v>
                </c:pt>
                <c:pt idx="2086">
                  <c:v>816132.01899999997</c:v>
                </c:pt>
                <c:pt idx="2087">
                  <c:v>816132.01899999997</c:v>
                </c:pt>
                <c:pt idx="2088">
                  <c:v>816132.66700000002</c:v>
                </c:pt>
                <c:pt idx="2089">
                  <c:v>816132.66700000002</c:v>
                </c:pt>
                <c:pt idx="2090">
                  <c:v>816133.31400000001</c:v>
                </c:pt>
                <c:pt idx="2091">
                  <c:v>816133.31400000001</c:v>
                </c:pt>
                <c:pt idx="2092">
                  <c:v>816133.96200000006</c:v>
                </c:pt>
                <c:pt idx="2093">
                  <c:v>816133.96200000006</c:v>
                </c:pt>
                <c:pt idx="2094">
                  <c:v>816134.61</c:v>
                </c:pt>
                <c:pt idx="2095">
                  <c:v>816135.25699999998</c:v>
                </c:pt>
                <c:pt idx="2096">
                  <c:v>816135.90500000003</c:v>
                </c:pt>
                <c:pt idx="2097">
                  <c:v>816136.55299999996</c:v>
                </c:pt>
                <c:pt idx="2098">
                  <c:v>816137.2</c:v>
                </c:pt>
                <c:pt idx="2099">
                  <c:v>816137.848</c:v>
                </c:pt>
                <c:pt idx="2100">
                  <c:v>816138.495</c:v>
                </c:pt>
                <c:pt idx="2101">
                  <c:v>816139.14300000004</c:v>
                </c:pt>
                <c:pt idx="2102">
                  <c:v>816139.79099999997</c:v>
                </c:pt>
                <c:pt idx="2103">
                  <c:v>816140.43799999997</c:v>
                </c:pt>
                <c:pt idx="2104">
                  <c:v>816141.08600000001</c:v>
                </c:pt>
                <c:pt idx="2105">
                  <c:v>816141.73300000001</c:v>
                </c:pt>
                <c:pt idx="2106">
                  <c:v>816142.38100000005</c:v>
                </c:pt>
                <c:pt idx="2107">
                  <c:v>816143.02899999998</c:v>
                </c:pt>
                <c:pt idx="2108">
                  <c:v>816143.67599999998</c:v>
                </c:pt>
                <c:pt idx="2109">
                  <c:v>816144.32400000002</c:v>
                </c:pt>
                <c:pt idx="2110">
                  <c:v>816144.97199999995</c:v>
                </c:pt>
                <c:pt idx="2111">
                  <c:v>816145.61899999995</c:v>
                </c:pt>
                <c:pt idx="2112">
                  <c:v>816146.26699999999</c:v>
                </c:pt>
                <c:pt idx="2113">
                  <c:v>816146.91399999999</c:v>
                </c:pt>
                <c:pt idx="2114">
                  <c:v>816147.56200000003</c:v>
                </c:pt>
                <c:pt idx="2115">
                  <c:v>816148.21</c:v>
                </c:pt>
                <c:pt idx="2116">
                  <c:v>816148.85699999996</c:v>
                </c:pt>
                <c:pt idx="2117">
                  <c:v>816149.505</c:v>
                </c:pt>
                <c:pt idx="2118">
                  <c:v>816150.152</c:v>
                </c:pt>
                <c:pt idx="2119">
                  <c:v>816150.8</c:v>
                </c:pt>
                <c:pt idx="2120">
                  <c:v>816151.44799999997</c:v>
                </c:pt>
                <c:pt idx="2121">
                  <c:v>816152.09499999997</c:v>
                </c:pt>
                <c:pt idx="2122">
                  <c:v>816152.74300000002</c:v>
                </c:pt>
                <c:pt idx="2123">
                  <c:v>816153.39099999995</c:v>
                </c:pt>
                <c:pt idx="2124">
                  <c:v>816154.03799999994</c:v>
                </c:pt>
                <c:pt idx="2125">
                  <c:v>816154.68599999999</c:v>
                </c:pt>
                <c:pt idx="2126">
                  <c:v>816155.33299999998</c:v>
                </c:pt>
                <c:pt idx="2127">
                  <c:v>816155.98100000003</c:v>
                </c:pt>
                <c:pt idx="2128">
                  <c:v>816156.62899999996</c:v>
                </c:pt>
                <c:pt idx="2129">
                  <c:v>816157.27599999995</c:v>
                </c:pt>
                <c:pt idx="2130">
                  <c:v>816157.924</c:v>
                </c:pt>
                <c:pt idx="2131">
                  <c:v>816158.571</c:v>
                </c:pt>
                <c:pt idx="2132">
                  <c:v>816159.21900000004</c:v>
                </c:pt>
                <c:pt idx="2133">
                  <c:v>816159.86699999997</c:v>
                </c:pt>
                <c:pt idx="2134">
                  <c:v>816160.51399999997</c:v>
                </c:pt>
                <c:pt idx="2135">
                  <c:v>816161.16200000001</c:v>
                </c:pt>
                <c:pt idx="2136">
                  <c:v>816161.81</c:v>
                </c:pt>
                <c:pt idx="2137">
                  <c:v>816162.45700000005</c:v>
                </c:pt>
                <c:pt idx="2138">
                  <c:v>816163.10499999998</c:v>
                </c:pt>
                <c:pt idx="2139">
                  <c:v>816163.75199999998</c:v>
                </c:pt>
                <c:pt idx="2140">
                  <c:v>816164.4</c:v>
                </c:pt>
                <c:pt idx="2141">
                  <c:v>816165.04799999995</c:v>
                </c:pt>
                <c:pt idx="2142">
                  <c:v>816165.69499999995</c:v>
                </c:pt>
                <c:pt idx="2143">
                  <c:v>816166.34299999999</c:v>
                </c:pt>
                <c:pt idx="2144">
                  <c:v>816166.99100000004</c:v>
                </c:pt>
                <c:pt idx="2145">
                  <c:v>816167.63800000004</c:v>
                </c:pt>
                <c:pt idx="2146">
                  <c:v>816168.28599999996</c:v>
                </c:pt>
                <c:pt idx="2147">
                  <c:v>816168.93299999996</c:v>
                </c:pt>
                <c:pt idx="2148">
                  <c:v>816169.58100000001</c:v>
                </c:pt>
                <c:pt idx="2149">
                  <c:v>816170.22900000005</c:v>
                </c:pt>
                <c:pt idx="2150">
                  <c:v>816170.87600000005</c:v>
                </c:pt>
                <c:pt idx="2151">
                  <c:v>816171.52399999998</c:v>
                </c:pt>
                <c:pt idx="2152">
                  <c:v>816172.17099999997</c:v>
                </c:pt>
                <c:pt idx="2153">
                  <c:v>816172.81900000002</c:v>
                </c:pt>
                <c:pt idx="2154">
                  <c:v>816173.46699999995</c:v>
                </c:pt>
                <c:pt idx="2155">
                  <c:v>816174.11399999994</c:v>
                </c:pt>
                <c:pt idx="2156">
                  <c:v>816174.76199999999</c:v>
                </c:pt>
                <c:pt idx="2157">
                  <c:v>816175.41</c:v>
                </c:pt>
                <c:pt idx="2158">
                  <c:v>816176.05700000003</c:v>
                </c:pt>
                <c:pt idx="2159">
                  <c:v>816176.70499999996</c:v>
                </c:pt>
                <c:pt idx="2160">
                  <c:v>816177.35199999996</c:v>
                </c:pt>
                <c:pt idx="2161">
                  <c:v>816178</c:v>
                </c:pt>
                <c:pt idx="2162">
                  <c:v>816178.64800000004</c:v>
                </c:pt>
                <c:pt idx="2163">
                  <c:v>816179.29500000004</c:v>
                </c:pt>
                <c:pt idx="2164">
                  <c:v>816179.94299999997</c:v>
                </c:pt>
                <c:pt idx="2165">
                  <c:v>816180.59</c:v>
                </c:pt>
                <c:pt idx="2166">
                  <c:v>816181.23800000001</c:v>
                </c:pt>
                <c:pt idx="2167">
                  <c:v>816181.88600000006</c:v>
                </c:pt>
                <c:pt idx="2168">
                  <c:v>816182.53300000005</c:v>
                </c:pt>
                <c:pt idx="2169">
                  <c:v>816183.18099999998</c:v>
                </c:pt>
                <c:pt idx="2170">
                  <c:v>816183.82900000003</c:v>
                </c:pt>
                <c:pt idx="2171">
                  <c:v>816184.47600000002</c:v>
                </c:pt>
                <c:pt idx="2172">
                  <c:v>816185.12399999995</c:v>
                </c:pt>
                <c:pt idx="2173">
                  <c:v>816185.77099999995</c:v>
                </c:pt>
                <c:pt idx="2174">
                  <c:v>816186.41899999999</c:v>
                </c:pt>
                <c:pt idx="2175">
                  <c:v>816187.06700000004</c:v>
                </c:pt>
                <c:pt idx="2176">
                  <c:v>816187.71400000004</c:v>
                </c:pt>
                <c:pt idx="2177">
                  <c:v>816188.36199999996</c:v>
                </c:pt>
                <c:pt idx="2178">
                  <c:v>816189.01</c:v>
                </c:pt>
                <c:pt idx="2179">
                  <c:v>816189.65700000001</c:v>
                </c:pt>
                <c:pt idx="2180">
                  <c:v>816190.30500000005</c:v>
                </c:pt>
                <c:pt idx="2181">
                  <c:v>816190.95200000005</c:v>
                </c:pt>
                <c:pt idx="2182">
                  <c:v>816191.6</c:v>
                </c:pt>
                <c:pt idx="2183">
                  <c:v>816192.24800000002</c:v>
                </c:pt>
                <c:pt idx="2184">
                  <c:v>816192.89500000002</c:v>
                </c:pt>
                <c:pt idx="2185">
                  <c:v>816193.54299999995</c:v>
                </c:pt>
                <c:pt idx="2186">
                  <c:v>816194.19</c:v>
                </c:pt>
                <c:pt idx="2187">
                  <c:v>816194.83799999999</c:v>
                </c:pt>
                <c:pt idx="2188">
                  <c:v>816195.48600000003</c:v>
                </c:pt>
                <c:pt idx="2189">
                  <c:v>816196.13300000003</c:v>
                </c:pt>
                <c:pt idx="2190">
                  <c:v>816196.78099999996</c:v>
                </c:pt>
                <c:pt idx="2191">
                  <c:v>816197.429</c:v>
                </c:pt>
                <c:pt idx="2192">
                  <c:v>816198.076</c:v>
                </c:pt>
                <c:pt idx="2193">
                  <c:v>816198.72400000005</c:v>
                </c:pt>
                <c:pt idx="2194">
                  <c:v>816199.37100000004</c:v>
                </c:pt>
                <c:pt idx="2195">
                  <c:v>816200.01899999997</c:v>
                </c:pt>
                <c:pt idx="2196">
                  <c:v>816200.66700000002</c:v>
                </c:pt>
                <c:pt idx="2197">
                  <c:v>816201.31400000001</c:v>
                </c:pt>
                <c:pt idx="2198">
                  <c:v>816201.96200000006</c:v>
                </c:pt>
                <c:pt idx="2199">
                  <c:v>816202.60900000005</c:v>
                </c:pt>
                <c:pt idx="2200">
                  <c:v>816203.25699999998</c:v>
                </c:pt>
                <c:pt idx="2201">
                  <c:v>816203.90500000003</c:v>
                </c:pt>
                <c:pt idx="2202">
                  <c:v>816204.55200000003</c:v>
                </c:pt>
                <c:pt idx="2203">
                  <c:v>816205.2</c:v>
                </c:pt>
                <c:pt idx="2204">
                  <c:v>816205.848</c:v>
                </c:pt>
                <c:pt idx="2205">
                  <c:v>816206.495</c:v>
                </c:pt>
                <c:pt idx="2206">
                  <c:v>816207.14300000004</c:v>
                </c:pt>
                <c:pt idx="2207">
                  <c:v>816207.79</c:v>
                </c:pt>
                <c:pt idx="2208">
                  <c:v>816208.43799999997</c:v>
                </c:pt>
                <c:pt idx="2209">
                  <c:v>816209.08600000001</c:v>
                </c:pt>
                <c:pt idx="2210">
                  <c:v>816209.73300000001</c:v>
                </c:pt>
                <c:pt idx="2211">
                  <c:v>816210.38100000005</c:v>
                </c:pt>
                <c:pt idx="2212">
                  <c:v>816211.02899999998</c:v>
                </c:pt>
                <c:pt idx="2213">
                  <c:v>816211.67599999998</c:v>
                </c:pt>
                <c:pt idx="2214">
                  <c:v>816212.32400000002</c:v>
                </c:pt>
                <c:pt idx="2215">
                  <c:v>816212.97100000002</c:v>
                </c:pt>
                <c:pt idx="2216">
                  <c:v>816213.61899999995</c:v>
                </c:pt>
                <c:pt idx="2217">
                  <c:v>816214.26699999999</c:v>
                </c:pt>
                <c:pt idx="2218">
                  <c:v>816214.91399999999</c:v>
                </c:pt>
                <c:pt idx="2219">
                  <c:v>816215.56200000003</c:v>
                </c:pt>
                <c:pt idx="2220">
                  <c:v>816216.20900000003</c:v>
                </c:pt>
                <c:pt idx="2221">
                  <c:v>816216.85699999996</c:v>
                </c:pt>
                <c:pt idx="2222">
                  <c:v>816217.505</c:v>
                </c:pt>
                <c:pt idx="2223">
                  <c:v>816218.152</c:v>
                </c:pt>
                <c:pt idx="2224">
                  <c:v>816218.8</c:v>
                </c:pt>
                <c:pt idx="2225">
                  <c:v>816219.44799999997</c:v>
                </c:pt>
                <c:pt idx="2226">
                  <c:v>816220.09499999997</c:v>
                </c:pt>
                <c:pt idx="2227">
                  <c:v>816220.74300000002</c:v>
                </c:pt>
                <c:pt idx="2228">
                  <c:v>816221.39</c:v>
                </c:pt>
                <c:pt idx="2229">
                  <c:v>816222.03799999994</c:v>
                </c:pt>
                <c:pt idx="2230">
                  <c:v>816222.68599999999</c:v>
                </c:pt>
                <c:pt idx="2231">
                  <c:v>816223.33299999998</c:v>
                </c:pt>
                <c:pt idx="2232">
                  <c:v>816223.98100000003</c:v>
                </c:pt>
                <c:pt idx="2233">
                  <c:v>816224.62800000003</c:v>
                </c:pt>
                <c:pt idx="2234">
                  <c:v>816225.27599999995</c:v>
                </c:pt>
                <c:pt idx="2235">
                  <c:v>816225.924</c:v>
                </c:pt>
                <c:pt idx="2236">
                  <c:v>816226.571</c:v>
                </c:pt>
                <c:pt idx="2237">
                  <c:v>816227.21900000004</c:v>
                </c:pt>
                <c:pt idx="2238">
                  <c:v>816227.86699999997</c:v>
                </c:pt>
                <c:pt idx="2239">
                  <c:v>816228.51399999997</c:v>
                </c:pt>
                <c:pt idx="2240">
                  <c:v>816229.16200000001</c:v>
                </c:pt>
                <c:pt idx="2241">
                  <c:v>816229.80900000001</c:v>
                </c:pt>
                <c:pt idx="2242">
                  <c:v>816230.45700000005</c:v>
                </c:pt>
                <c:pt idx="2243">
                  <c:v>816231.10499999998</c:v>
                </c:pt>
                <c:pt idx="2244">
                  <c:v>816231.75199999998</c:v>
                </c:pt>
                <c:pt idx="2245">
                  <c:v>816232.4</c:v>
                </c:pt>
                <c:pt idx="2246">
                  <c:v>816233.04799999995</c:v>
                </c:pt>
                <c:pt idx="2247">
                  <c:v>816233.69499999995</c:v>
                </c:pt>
                <c:pt idx="2248">
                  <c:v>816234.34299999999</c:v>
                </c:pt>
                <c:pt idx="2249">
                  <c:v>816234.99</c:v>
                </c:pt>
                <c:pt idx="2250">
                  <c:v>816235.63800000004</c:v>
                </c:pt>
                <c:pt idx="2251">
                  <c:v>816236.28599999996</c:v>
                </c:pt>
                <c:pt idx="2252">
                  <c:v>816236.93299999996</c:v>
                </c:pt>
                <c:pt idx="2253">
                  <c:v>816237.58100000001</c:v>
                </c:pt>
                <c:pt idx="2254">
                  <c:v>816238.228</c:v>
                </c:pt>
                <c:pt idx="2255">
                  <c:v>816238.87600000005</c:v>
                </c:pt>
                <c:pt idx="2256">
                  <c:v>816239.52399999998</c:v>
                </c:pt>
                <c:pt idx="2257">
                  <c:v>816240.17099999997</c:v>
                </c:pt>
                <c:pt idx="2258">
                  <c:v>816240.81900000002</c:v>
                </c:pt>
                <c:pt idx="2259">
                  <c:v>816241.46699999995</c:v>
                </c:pt>
                <c:pt idx="2260">
                  <c:v>816242.11399999994</c:v>
                </c:pt>
                <c:pt idx="2261">
                  <c:v>816242.76199999999</c:v>
                </c:pt>
                <c:pt idx="2262">
                  <c:v>816243.40899999999</c:v>
                </c:pt>
                <c:pt idx="2263">
                  <c:v>816244.05700000003</c:v>
                </c:pt>
                <c:pt idx="2264">
                  <c:v>816244.70499999996</c:v>
                </c:pt>
                <c:pt idx="2265">
                  <c:v>816245.35199999996</c:v>
                </c:pt>
                <c:pt idx="2266">
                  <c:v>816246</c:v>
                </c:pt>
                <c:pt idx="2267">
                  <c:v>816246.647</c:v>
                </c:pt>
                <c:pt idx="2268">
                  <c:v>816247.29500000004</c:v>
                </c:pt>
                <c:pt idx="2269">
                  <c:v>816247.94299999997</c:v>
                </c:pt>
                <c:pt idx="2270">
                  <c:v>816248.59</c:v>
                </c:pt>
                <c:pt idx="2271">
                  <c:v>816249.23800000001</c:v>
                </c:pt>
                <c:pt idx="2272">
                  <c:v>816249.88600000006</c:v>
                </c:pt>
                <c:pt idx="2273">
                  <c:v>816250.53300000005</c:v>
                </c:pt>
                <c:pt idx="2274">
                  <c:v>816251.18099999998</c:v>
                </c:pt>
                <c:pt idx="2275">
                  <c:v>816251.82799999998</c:v>
                </c:pt>
                <c:pt idx="2276">
                  <c:v>816252.47600000002</c:v>
                </c:pt>
                <c:pt idx="2277">
                  <c:v>816253.12399999995</c:v>
                </c:pt>
                <c:pt idx="2278">
                  <c:v>816253.77099999995</c:v>
                </c:pt>
                <c:pt idx="2279">
                  <c:v>816254.41899999999</c:v>
                </c:pt>
                <c:pt idx="2280">
                  <c:v>816255.06599999999</c:v>
                </c:pt>
                <c:pt idx="2281">
                  <c:v>816255.71400000004</c:v>
                </c:pt>
                <c:pt idx="2282">
                  <c:v>816256.36199999996</c:v>
                </c:pt>
                <c:pt idx="2283">
                  <c:v>816257.00899999996</c:v>
                </c:pt>
                <c:pt idx="2284">
                  <c:v>816257.65700000001</c:v>
                </c:pt>
                <c:pt idx="2285">
                  <c:v>816258.30500000005</c:v>
                </c:pt>
                <c:pt idx="2286">
                  <c:v>816258.95200000005</c:v>
                </c:pt>
                <c:pt idx="2287">
                  <c:v>816259.6</c:v>
                </c:pt>
                <c:pt idx="2288">
                  <c:v>816260.24699999997</c:v>
                </c:pt>
                <c:pt idx="2289">
                  <c:v>816260.89500000002</c:v>
                </c:pt>
                <c:pt idx="2290">
                  <c:v>816261.54299999995</c:v>
                </c:pt>
                <c:pt idx="2291">
                  <c:v>816262.19</c:v>
                </c:pt>
                <c:pt idx="2292">
                  <c:v>816262.83799999999</c:v>
                </c:pt>
                <c:pt idx="2293">
                  <c:v>816263.48600000003</c:v>
                </c:pt>
                <c:pt idx="2294">
                  <c:v>816264.13300000003</c:v>
                </c:pt>
                <c:pt idx="2295">
                  <c:v>816264.78099999996</c:v>
                </c:pt>
                <c:pt idx="2296">
                  <c:v>816265.42799999996</c:v>
                </c:pt>
                <c:pt idx="2297">
                  <c:v>816266.076</c:v>
                </c:pt>
                <c:pt idx="2298">
                  <c:v>816266.72400000005</c:v>
                </c:pt>
                <c:pt idx="2299">
                  <c:v>816267.37100000004</c:v>
                </c:pt>
                <c:pt idx="2300">
                  <c:v>816268.01899999997</c:v>
                </c:pt>
                <c:pt idx="2301">
                  <c:v>816268.66599999997</c:v>
                </c:pt>
                <c:pt idx="2302">
                  <c:v>816269.31400000001</c:v>
                </c:pt>
                <c:pt idx="2303">
                  <c:v>816269.96200000006</c:v>
                </c:pt>
                <c:pt idx="2304">
                  <c:v>816270.60900000005</c:v>
                </c:pt>
                <c:pt idx="2305">
                  <c:v>816271.25699999998</c:v>
                </c:pt>
                <c:pt idx="2306">
                  <c:v>816271.90500000003</c:v>
                </c:pt>
                <c:pt idx="2307">
                  <c:v>816272.55200000003</c:v>
                </c:pt>
                <c:pt idx="2308">
                  <c:v>816273.2</c:v>
                </c:pt>
                <c:pt idx="2309">
                  <c:v>816273.84699999995</c:v>
                </c:pt>
                <c:pt idx="2310">
                  <c:v>816274.495</c:v>
                </c:pt>
                <c:pt idx="2311">
                  <c:v>816275.14300000004</c:v>
                </c:pt>
                <c:pt idx="2312">
                  <c:v>816275.79</c:v>
                </c:pt>
                <c:pt idx="2313">
                  <c:v>816276.43799999997</c:v>
                </c:pt>
                <c:pt idx="2314">
                  <c:v>816277.08499999996</c:v>
                </c:pt>
                <c:pt idx="2315">
                  <c:v>816277.73300000001</c:v>
                </c:pt>
                <c:pt idx="2316">
                  <c:v>816278.38100000005</c:v>
                </c:pt>
                <c:pt idx="2317">
                  <c:v>816279.02800000005</c:v>
                </c:pt>
                <c:pt idx="2318">
                  <c:v>816279.67599999998</c:v>
                </c:pt>
                <c:pt idx="2319">
                  <c:v>816280.32400000002</c:v>
                </c:pt>
                <c:pt idx="2320">
                  <c:v>816280.97100000002</c:v>
                </c:pt>
                <c:pt idx="2321">
                  <c:v>816281.61899999995</c:v>
                </c:pt>
                <c:pt idx="2322">
                  <c:v>816282.26599999995</c:v>
                </c:pt>
                <c:pt idx="2323">
                  <c:v>816282.91399999999</c:v>
                </c:pt>
                <c:pt idx="2324">
                  <c:v>816283.56200000003</c:v>
                </c:pt>
                <c:pt idx="2325">
                  <c:v>816284.20900000003</c:v>
                </c:pt>
                <c:pt idx="2326">
                  <c:v>816284.85699999996</c:v>
                </c:pt>
                <c:pt idx="2327">
                  <c:v>816285.505</c:v>
                </c:pt>
                <c:pt idx="2328">
                  <c:v>816286.152</c:v>
                </c:pt>
                <c:pt idx="2329">
                  <c:v>816286.8</c:v>
                </c:pt>
                <c:pt idx="2330">
                  <c:v>816287.44700000004</c:v>
                </c:pt>
                <c:pt idx="2331">
                  <c:v>816288.09499999997</c:v>
                </c:pt>
                <c:pt idx="2332">
                  <c:v>816288.74300000002</c:v>
                </c:pt>
                <c:pt idx="2333">
                  <c:v>816289.39</c:v>
                </c:pt>
                <c:pt idx="2334">
                  <c:v>816290.03799999994</c:v>
                </c:pt>
                <c:pt idx="2335">
                  <c:v>816290.68500000006</c:v>
                </c:pt>
                <c:pt idx="2336">
                  <c:v>816291.33299999998</c:v>
                </c:pt>
                <c:pt idx="2337">
                  <c:v>816291.98100000003</c:v>
                </c:pt>
                <c:pt idx="2338">
                  <c:v>816292.62800000003</c:v>
                </c:pt>
                <c:pt idx="2339">
                  <c:v>816293.27599999995</c:v>
                </c:pt>
                <c:pt idx="2340">
                  <c:v>816293.924</c:v>
                </c:pt>
                <c:pt idx="2341">
                  <c:v>816294.571</c:v>
                </c:pt>
                <c:pt idx="2342">
                  <c:v>816295.21900000004</c:v>
                </c:pt>
                <c:pt idx="2343">
                  <c:v>816295.86600000004</c:v>
                </c:pt>
                <c:pt idx="2344">
                  <c:v>816296.51399999997</c:v>
                </c:pt>
                <c:pt idx="2345">
                  <c:v>816297.16200000001</c:v>
                </c:pt>
                <c:pt idx="2346">
                  <c:v>816297.80900000001</c:v>
                </c:pt>
                <c:pt idx="2347">
                  <c:v>816298.45700000005</c:v>
                </c:pt>
                <c:pt idx="2348">
                  <c:v>816299.10400000005</c:v>
                </c:pt>
                <c:pt idx="2349">
                  <c:v>816299.75199999998</c:v>
                </c:pt>
                <c:pt idx="2350">
                  <c:v>816300.4</c:v>
                </c:pt>
                <c:pt idx="2351">
                  <c:v>816301.04700000002</c:v>
                </c:pt>
                <c:pt idx="2352">
                  <c:v>816301.69499999995</c:v>
                </c:pt>
                <c:pt idx="2353">
                  <c:v>816302.34299999999</c:v>
                </c:pt>
                <c:pt idx="2354">
                  <c:v>816302.99</c:v>
                </c:pt>
                <c:pt idx="2355">
                  <c:v>816303.63800000004</c:v>
                </c:pt>
                <c:pt idx="2356">
                  <c:v>816304.28500000003</c:v>
                </c:pt>
                <c:pt idx="2357">
                  <c:v>816304.93299999996</c:v>
                </c:pt>
                <c:pt idx="2358">
                  <c:v>816305.58100000001</c:v>
                </c:pt>
                <c:pt idx="2359">
                  <c:v>816306.228</c:v>
                </c:pt>
                <c:pt idx="2360">
                  <c:v>816306.87600000005</c:v>
                </c:pt>
                <c:pt idx="2361">
                  <c:v>816307.52399999998</c:v>
                </c:pt>
                <c:pt idx="2362">
                  <c:v>816308.17099999997</c:v>
                </c:pt>
                <c:pt idx="2363">
                  <c:v>816308.81900000002</c:v>
                </c:pt>
                <c:pt idx="2364">
                  <c:v>816309.46600000001</c:v>
                </c:pt>
                <c:pt idx="2365">
                  <c:v>816310.11399999994</c:v>
                </c:pt>
                <c:pt idx="2366">
                  <c:v>816310.76199999999</c:v>
                </c:pt>
                <c:pt idx="2367">
                  <c:v>816311.40899999999</c:v>
                </c:pt>
                <c:pt idx="2368">
                  <c:v>816312.05700000003</c:v>
                </c:pt>
                <c:pt idx="2369">
                  <c:v>816312.70400000003</c:v>
                </c:pt>
                <c:pt idx="2370">
                  <c:v>816313.35199999996</c:v>
                </c:pt>
                <c:pt idx="2371">
                  <c:v>816314</c:v>
                </c:pt>
                <c:pt idx="2372">
                  <c:v>816314.647</c:v>
                </c:pt>
                <c:pt idx="2373">
                  <c:v>816315.29500000004</c:v>
                </c:pt>
                <c:pt idx="2374">
                  <c:v>816315.94299999997</c:v>
                </c:pt>
                <c:pt idx="2375">
                  <c:v>816316.59</c:v>
                </c:pt>
                <c:pt idx="2376">
                  <c:v>816317.23800000001</c:v>
                </c:pt>
                <c:pt idx="2377">
                  <c:v>816317.88500000001</c:v>
                </c:pt>
                <c:pt idx="2378">
                  <c:v>816318.53300000005</c:v>
                </c:pt>
                <c:pt idx="2379">
                  <c:v>816319.18099999998</c:v>
                </c:pt>
                <c:pt idx="2380">
                  <c:v>816319.82799999998</c:v>
                </c:pt>
                <c:pt idx="2381">
                  <c:v>816320.47600000002</c:v>
                </c:pt>
                <c:pt idx="2382">
                  <c:v>816321.12300000002</c:v>
                </c:pt>
                <c:pt idx="2383">
                  <c:v>816321.77099999995</c:v>
                </c:pt>
                <c:pt idx="2384">
                  <c:v>816322.41899999999</c:v>
                </c:pt>
                <c:pt idx="2385">
                  <c:v>816323.06599999999</c:v>
                </c:pt>
                <c:pt idx="2386">
                  <c:v>816323.71400000004</c:v>
                </c:pt>
                <c:pt idx="2387">
                  <c:v>816324.36199999996</c:v>
                </c:pt>
                <c:pt idx="2388">
                  <c:v>816325.00899999996</c:v>
                </c:pt>
                <c:pt idx="2389">
                  <c:v>816325.65700000001</c:v>
                </c:pt>
                <c:pt idx="2390">
                  <c:v>816326.304</c:v>
                </c:pt>
                <c:pt idx="2391">
                  <c:v>816326.95200000005</c:v>
                </c:pt>
                <c:pt idx="2392">
                  <c:v>816327.6</c:v>
                </c:pt>
                <c:pt idx="2393">
                  <c:v>816328.24699999997</c:v>
                </c:pt>
                <c:pt idx="2394">
                  <c:v>816328.89500000002</c:v>
                </c:pt>
                <c:pt idx="2395">
                  <c:v>816329.54299999995</c:v>
                </c:pt>
                <c:pt idx="2396">
                  <c:v>816330.19</c:v>
                </c:pt>
                <c:pt idx="2397">
                  <c:v>816330.83799999999</c:v>
                </c:pt>
                <c:pt idx="2398">
                  <c:v>816331.48499999999</c:v>
                </c:pt>
                <c:pt idx="2399">
                  <c:v>816332.13300000003</c:v>
                </c:pt>
                <c:pt idx="2400">
                  <c:v>816332.78099999996</c:v>
                </c:pt>
                <c:pt idx="2401">
                  <c:v>816333.42799999996</c:v>
                </c:pt>
                <c:pt idx="2402">
                  <c:v>816334.076</c:v>
                </c:pt>
                <c:pt idx="2403">
                  <c:v>816334.723</c:v>
                </c:pt>
                <c:pt idx="2404">
                  <c:v>816335.37100000004</c:v>
                </c:pt>
                <c:pt idx="2405">
                  <c:v>816336.01899999997</c:v>
                </c:pt>
                <c:pt idx="2406">
                  <c:v>816336.66599999997</c:v>
                </c:pt>
                <c:pt idx="2407">
                  <c:v>816337.31400000001</c:v>
                </c:pt>
                <c:pt idx="2408">
                  <c:v>816337.96200000006</c:v>
                </c:pt>
                <c:pt idx="2409">
                  <c:v>816338.60900000005</c:v>
                </c:pt>
                <c:pt idx="2410">
                  <c:v>816339.25699999998</c:v>
                </c:pt>
                <c:pt idx="2411">
                  <c:v>816339.90399999998</c:v>
                </c:pt>
                <c:pt idx="2412">
                  <c:v>816340.55200000003</c:v>
                </c:pt>
                <c:pt idx="2413">
                  <c:v>816341.2</c:v>
                </c:pt>
                <c:pt idx="2414">
                  <c:v>816341.84699999995</c:v>
                </c:pt>
                <c:pt idx="2415">
                  <c:v>816342.495</c:v>
                </c:pt>
                <c:pt idx="2416">
                  <c:v>816343.14199999999</c:v>
                </c:pt>
                <c:pt idx="2417">
                  <c:v>816343.79</c:v>
                </c:pt>
                <c:pt idx="2418">
                  <c:v>816344.43799999997</c:v>
                </c:pt>
                <c:pt idx="2419">
                  <c:v>816345.08499999996</c:v>
                </c:pt>
                <c:pt idx="2420">
                  <c:v>816345.73300000001</c:v>
                </c:pt>
                <c:pt idx="2421">
                  <c:v>816346.38100000005</c:v>
                </c:pt>
                <c:pt idx="2422">
                  <c:v>816347.02800000005</c:v>
                </c:pt>
                <c:pt idx="2423">
                  <c:v>816347.67599999998</c:v>
                </c:pt>
                <c:pt idx="2424">
                  <c:v>816348.32299999997</c:v>
                </c:pt>
                <c:pt idx="2425">
                  <c:v>816348.97100000002</c:v>
                </c:pt>
                <c:pt idx="2426">
                  <c:v>816349.61899999995</c:v>
                </c:pt>
                <c:pt idx="2427">
                  <c:v>816350.26599999995</c:v>
                </c:pt>
                <c:pt idx="2428">
                  <c:v>816350.91399999999</c:v>
                </c:pt>
                <c:pt idx="2429">
                  <c:v>816351.56099999999</c:v>
                </c:pt>
                <c:pt idx="2430">
                  <c:v>816352.20900000003</c:v>
                </c:pt>
                <c:pt idx="2431">
                  <c:v>816352.85699999996</c:v>
                </c:pt>
                <c:pt idx="2432">
                  <c:v>816353.50399999996</c:v>
                </c:pt>
                <c:pt idx="2433">
                  <c:v>816354.152</c:v>
                </c:pt>
                <c:pt idx="2434">
                  <c:v>816354.8</c:v>
                </c:pt>
                <c:pt idx="2435">
                  <c:v>816355.44700000004</c:v>
                </c:pt>
                <c:pt idx="2436">
                  <c:v>816356.09499999997</c:v>
                </c:pt>
                <c:pt idx="2437">
                  <c:v>816356.74199999997</c:v>
                </c:pt>
                <c:pt idx="2438">
                  <c:v>816357.39</c:v>
                </c:pt>
                <c:pt idx="2439">
                  <c:v>816358.03799999994</c:v>
                </c:pt>
                <c:pt idx="2440">
                  <c:v>816358.68500000006</c:v>
                </c:pt>
                <c:pt idx="2441">
                  <c:v>816359.33299999998</c:v>
                </c:pt>
                <c:pt idx="2442">
                  <c:v>816359.98100000003</c:v>
                </c:pt>
                <c:pt idx="2443">
                  <c:v>816360.62800000003</c:v>
                </c:pt>
                <c:pt idx="2444">
                  <c:v>816361.27599999995</c:v>
                </c:pt>
                <c:pt idx="2445">
                  <c:v>816361.92299999995</c:v>
                </c:pt>
                <c:pt idx="2446">
                  <c:v>816362.571</c:v>
                </c:pt>
                <c:pt idx="2447">
                  <c:v>816363.21900000004</c:v>
                </c:pt>
                <c:pt idx="2448">
                  <c:v>816363.86600000004</c:v>
                </c:pt>
                <c:pt idx="2449">
                  <c:v>816364.51399999997</c:v>
                </c:pt>
                <c:pt idx="2450">
                  <c:v>816365.16099999996</c:v>
                </c:pt>
                <c:pt idx="2451">
                  <c:v>816365.80900000001</c:v>
                </c:pt>
                <c:pt idx="2452">
                  <c:v>816366.45700000005</c:v>
                </c:pt>
                <c:pt idx="2453">
                  <c:v>816367.10400000005</c:v>
                </c:pt>
                <c:pt idx="2454">
                  <c:v>816367.75199999998</c:v>
                </c:pt>
                <c:pt idx="2455">
                  <c:v>816368.4</c:v>
                </c:pt>
                <c:pt idx="2456">
                  <c:v>816369.04700000002</c:v>
                </c:pt>
                <c:pt idx="2457">
                  <c:v>816369.69499999995</c:v>
                </c:pt>
                <c:pt idx="2458">
                  <c:v>816370.34199999995</c:v>
                </c:pt>
                <c:pt idx="2459">
                  <c:v>816370.99</c:v>
                </c:pt>
                <c:pt idx="2460">
                  <c:v>816371.63800000004</c:v>
                </c:pt>
                <c:pt idx="2461">
                  <c:v>816372.28500000003</c:v>
                </c:pt>
                <c:pt idx="2462">
                  <c:v>816372.93299999996</c:v>
                </c:pt>
                <c:pt idx="2463">
                  <c:v>816373.58</c:v>
                </c:pt>
                <c:pt idx="2464">
                  <c:v>816374.228</c:v>
                </c:pt>
                <c:pt idx="2465">
                  <c:v>816374.87600000005</c:v>
                </c:pt>
                <c:pt idx="2466">
                  <c:v>816375.52300000004</c:v>
                </c:pt>
                <c:pt idx="2467">
                  <c:v>816376.17099999997</c:v>
                </c:pt>
                <c:pt idx="2468">
                  <c:v>816376.81900000002</c:v>
                </c:pt>
                <c:pt idx="2469">
                  <c:v>816377.46600000001</c:v>
                </c:pt>
                <c:pt idx="2470">
                  <c:v>816378.11399999994</c:v>
                </c:pt>
                <c:pt idx="2471">
                  <c:v>816378.76100000006</c:v>
                </c:pt>
                <c:pt idx="2472">
                  <c:v>816379.40899999999</c:v>
                </c:pt>
                <c:pt idx="2473">
                  <c:v>816380.05700000003</c:v>
                </c:pt>
                <c:pt idx="2474">
                  <c:v>816380.70400000003</c:v>
                </c:pt>
                <c:pt idx="2475">
                  <c:v>816381.35199999996</c:v>
                </c:pt>
                <c:pt idx="2476">
                  <c:v>816382</c:v>
                </c:pt>
                <c:pt idx="2477">
                  <c:v>816382.647</c:v>
                </c:pt>
                <c:pt idx="2478">
                  <c:v>816383.29500000004</c:v>
                </c:pt>
                <c:pt idx="2479">
                  <c:v>816383.94200000004</c:v>
                </c:pt>
                <c:pt idx="2480">
                  <c:v>816384.59</c:v>
                </c:pt>
                <c:pt idx="2481">
                  <c:v>816385.23800000001</c:v>
                </c:pt>
                <c:pt idx="2482">
                  <c:v>816385.88500000001</c:v>
                </c:pt>
                <c:pt idx="2483">
                  <c:v>816386.53300000005</c:v>
                </c:pt>
                <c:pt idx="2484">
                  <c:v>816387.18</c:v>
                </c:pt>
                <c:pt idx="2485">
                  <c:v>816387.82799999998</c:v>
                </c:pt>
                <c:pt idx="2486">
                  <c:v>816388.47600000002</c:v>
                </c:pt>
                <c:pt idx="2487">
                  <c:v>816389.12300000002</c:v>
                </c:pt>
                <c:pt idx="2488">
                  <c:v>816389.77099999995</c:v>
                </c:pt>
                <c:pt idx="2489">
                  <c:v>816390.41899999999</c:v>
                </c:pt>
                <c:pt idx="2490">
                  <c:v>816391.06599999999</c:v>
                </c:pt>
                <c:pt idx="2491">
                  <c:v>816391.71400000004</c:v>
                </c:pt>
                <c:pt idx="2492">
                  <c:v>816392.36100000003</c:v>
                </c:pt>
                <c:pt idx="2493">
                  <c:v>816393.00899999996</c:v>
                </c:pt>
                <c:pt idx="2494">
                  <c:v>816393.65700000001</c:v>
                </c:pt>
                <c:pt idx="2495">
                  <c:v>816394.304</c:v>
                </c:pt>
                <c:pt idx="2496">
                  <c:v>816394.95200000005</c:v>
                </c:pt>
                <c:pt idx="2497">
                  <c:v>816395.59900000005</c:v>
                </c:pt>
                <c:pt idx="2498">
                  <c:v>816396.24699999997</c:v>
                </c:pt>
                <c:pt idx="2499">
                  <c:v>816396.89500000002</c:v>
                </c:pt>
                <c:pt idx="2500">
                  <c:v>816397.54200000002</c:v>
                </c:pt>
                <c:pt idx="2501">
                  <c:v>816398.19</c:v>
                </c:pt>
                <c:pt idx="2502">
                  <c:v>816398.83799999999</c:v>
                </c:pt>
                <c:pt idx="2503">
                  <c:v>816399.48499999999</c:v>
                </c:pt>
                <c:pt idx="2504">
                  <c:v>816400.13300000003</c:v>
                </c:pt>
                <c:pt idx="2505">
                  <c:v>816400.78</c:v>
                </c:pt>
                <c:pt idx="2506">
                  <c:v>816401.42799999996</c:v>
                </c:pt>
                <c:pt idx="2507">
                  <c:v>816402.076</c:v>
                </c:pt>
                <c:pt idx="2508">
                  <c:v>816402.723</c:v>
                </c:pt>
                <c:pt idx="2509">
                  <c:v>816403.37100000004</c:v>
                </c:pt>
                <c:pt idx="2510">
                  <c:v>816404.01899999997</c:v>
                </c:pt>
                <c:pt idx="2511">
                  <c:v>816404.66599999997</c:v>
                </c:pt>
                <c:pt idx="2512">
                  <c:v>816405.31400000001</c:v>
                </c:pt>
                <c:pt idx="2513">
                  <c:v>816405.96100000001</c:v>
                </c:pt>
                <c:pt idx="2514">
                  <c:v>816406.60900000005</c:v>
                </c:pt>
                <c:pt idx="2515">
                  <c:v>816407.25699999998</c:v>
                </c:pt>
                <c:pt idx="2516">
                  <c:v>816407.90399999998</c:v>
                </c:pt>
                <c:pt idx="2517">
                  <c:v>816408.55200000003</c:v>
                </c:pt>
                <c:pt idx="2518">
                  <c:v>816409.19900000002</c:v>
                </c:pt>
                <c:pt idx="2519">
                  <c:v>816409.84699999995</c:v>
                </c:pt>
                <c:pt idx="2520">
                  <c:v>816410.495</c:v>
                </c:pt>
                <c:pt idx="2521">
                  <c:v>816411.14199999999</c:v>
                </c:pt>
                <c:pt idx="2522">
                  <c:v>816411.79</c:v>
                </c:pt>
                <c:pt idx="2523">
                  <c:v>816412.43799999997</c:v>
                </c:pt>
                <c:pt idx="2524">
                  <c:v>816413.08499999996</c:v>
                </c:pt>
                <c:pt idx="2525">
                  <c:v>816413.73300000001</c:v>
                </c:pt>
                <c:pt idx="2526">
                  <c:v>816414.38</c:v>
                </c:pt>
                <c:pt idx="2527">
                  <c:v>816415.02800000005</c:v>
                </c:pt>
                <c:pt idx="2528">
                  <c:v>816415.67599999998</c:v>
                </c:pt>
                <c:pt idx="2529">
                  <c:v>816416.32299999997</c:v>
                </c:pt>
                <c:pt idx="2530">
                  <c:v>816416.97100000002</c:v>
                </c:pt>
                <c:pt idx="2531">
                  <c:v>816417.61800000002</c:v>
                </c:pt>
                <c:pt idx="2532">
                  <c:v>816418.26599999995</c:v>
                </c:pt>
                <c:pt idx="2533">
                  <c:v>816418.91399999999</c:v>
                </c:pt>
                <c:pt idx="2534">
                  <c:v>816419.56099999999</c:v>
                </c:pt>
                <c:pt idx="2535">
                  <c:v>816420.20900000003</c:v>
                </c:pt>
                <c:pt idx="2536">
                  <c:v>816420.85699999996</c:v>
                </c:pt>
                <c:pt idx="2537">
                  <c:v>816421.50399999996</c:v>
                </c:pt>
                <c:pt idx="2538">
                  <c:v>816422.152</c:v>
                </c:pt>
                <c:pt idx="2539">
                  <c:v>816422.799</c:v>
                </c:pt>
                <c:pt idx="2540">
                  <c:v>816423.44700000004</c:v>
                </c:pt>
                <c:pt idx="2541">
                  <c:v>816424.09499999997</c:v>
                </c:pt>
                <c:pt idx="2542">
                  <c:v>816424.74199999997</c:v>
                </c:pt>
                <c:pt idx="2543">
                  <c:v>816425.39</c:v>
                </c:pt>
                <c:pt idx="2544">
                  <c:v>816426.03799999994</c:v>
                </c:pt>
                <c:pt idx="2545">
                  <c:v>816426.68500000006</c:v>
                </c:pt>
                <c:pt idx="2546">
                  <c:v>816427.33299999998</c:v>
                </c:pt>
                <c:pt idx="2547">
                  <c:v>816427.98</c:v>
                </c:pt>
                <c:pt idx="2548">
                  <c:v>816428.62800000003</c:v>
                </c:pt>
                <c:pt idx="2549">
                  <c:v>816429.27599999995</c:v>
                </c:pt>
                <c:pt idx="2550">
                  <c:v>816429.92299999995</c:v>
                </c:pt>
                <c:pt idx="2551">
                  <c:v>816430.571</c:v>
                </c:pt>
                <c:pt idx="2552">
                  <c:v>816431.21799999999</c:v>
                </c:pt>
                <c:pt idx="2553">
                  <c:v>816431.86600000004</c:v>
                </c:pt>
                <c:pt idx="2554">
                  <c:v>816432.51399999997</c:v>
                </c:pt>
                <c:pt idx="2555">
                  <c:v>816433.16099999996</c:v>
                </c:pt>
                <c:pt idx="2556">
                  <c:v>816433.80900000001</c:v>
                </c:pt>
                <c:pt idx="2557">
                  <c:v>816434.45700000005</c:v>
                </c:pt>
                <c:pt idx="2558">
                  <c:v>816435.10400000005</c:v>
                </c:pt>
                <c:pt idx="2559">
                  <c:v>816435.75199999998</c:v>
                </c:pt>
                <c:pt idx="2560">
                  <c:v>816436.39899999998</c:v>
                </c:pt>
                <c:pt idx="2561">
                  <c:v>816437.04700000002</c:v>
                </c:pt>
                <c:pt idx="2562">
                  <c:v>816437.69499999995</c:v>
                </c:pt>
                <c:pt idx="2563">
                  <c:v>816438.34199999995</c:v>
                </c:pt>
                <c:pt idx="2564">
                  <c:v>816438.99</c:v>
                </c:pt>
                <c:pt idx="2565">
                  <c:v>816439.63699999999</c:v>
                </c:pt>
                <c:pt idx="2566">
                  <c:v>816440.28500000003</c:v>
                </c:pt>
                <c:pt idx="2567">
                  <c:v>816440.93299999996</c:v>
                </c:pt>
                <c:pt idx="2568">
                  <c:v>816441.58</c:v>
                </c:pt>
                <c:pt idx="2569">
                  <c:v>816442.228</c:v>
                </c:pt>
                <c:pt idx="2570">
                  <c:v>816442.87600000005</c:v>
                </c:pt>
                <c:pt idx="2571">
                  <c:v>816443.52300000004</c:v>
                </c:pt>
                <c:pt idx="2572">
                  <c:v>816444.17099999997</c:v>
                </c:pt>
                <c:pt idx="2573">
                  <c:v>816444.81799999997</c:v>
                </c:pt>
                <c:pt idx="2574">
                  <c:v>816445.46600000001</c:v>
                </c:pt>
                <c:pt idx="2575">
                  <c:v>816446.11399999994</c:v>
                </c:pt>
                <c:pt idx="2576">
                  <c:v>816446.76100000006</c:v>
                </c:pt>
                <c:pt idx="2577">
                  <c:v>816447.40899999999</c:v>
                </c:pt>
                <c:pt idx="2578">
                  <c:v>816448.05599999998</c:v>
                </c:pt>
                <c:pt idx="2579">
                  <c:v>816448.70400000003</c:v>
                </c:pt>
                <c:pt idx="2580">
                  <c:v>816449.35199999996</c:v>
                </c:pt>
                <c:pt idx="2581">
                  <c:v>816449.99899999995</c:v>
                </c:pt>
                <c:pt idx="2582">
                  <c:v>816450.647</c:v>
                </c:pt>
                <c:pt idx="2583">
                  <c:v>816451.29500000004</c:v>
                </c:pt>
                <c:pt idx="2584">
                  <c:v>816451.94200000004</c:v>
                </c:pt>
                <c:pt idx="2585">
                  <c:v>816452.59</c:v>
                </c:pt>
                <c:pt idx="2586">
                  <c:v>816453.23699999996</c:v>
                </c:pt>
                <c:pt idx="2587">
                  <c:v>816453.88500000001</c:v>
                </c:pt>
                <c:pt idx="2588">
                  <c:v>816454.53300000005</c:v>
                </c:pt>
                <c:pt idx="2589">
                  <c:v>816455.18</c:v>
                </c:pt>
                <c:pt idx="2590">
                  <c:v>816455.82799999998</c:v>
                </c:pt>
                <c:pt idx="2591">
                  <c:v>816456.47600000002</c:v>
                </c:pt>
                <c:pt idx="2592">
                  <c:v>816457.12300000002</c:v>
                </c:pt>
                <c:pt idx="2593">
                  <c:v>816457.77099999995</c:v>
                </c:pt>
                <c:pt idx="2594">
                  <c:v>816458.41799999995</c:v>
                </c:pt>
                <c:pt idx="2595">
                  <c:v>816459.06599999999</c:v>
                </c:pt>
                <c:pt idx="2596">
                  <c:v>816459.71400000004</c:v>
                </c:pt>
                <c:pt idx="2597">
                  <c:v>816460.36100000003</c:v>
                </c:pt>
                <c:pt idx="2598">
                  <c:v>816461.00899999996</c:v>
                </c:pt>
                <c:pt idx="2599">
                  <c:v>816461.65599999996</c:v>
                </c:pt>
                <c:pt idx="2600">
                  <c:v>816462.304</c:v>
                </c:pt>
                <c:pt idx="2601">
                  <c:v>816462.95200000005</c:v>
                </c:pt>
                <c:pt idx="2602">
                  <c:v>816463.59900000005</c:v>
                </c:pt>
                <c:pt idx="2603">
                  <c:v>816464.24699999997</c:v>
                </c:pt>
                <c:pt idx="2604">
                  <c:v>816464.89500000002</c:v>
                </c:pt>
                <c:pt idx="2605">
                  <c:v>816465.54200000002</c:v>
                </c:pt>
                <c:pt idx="2606">
                  <c:v>816466.19</c:v>
                </c:pt>
                <c:pt idx="2607">
                  <c:v>816466.83700000006</c:v>
                </c:pt>
                <c:pt idx="2608">
                  <c:v>816467.48499999999</c:v>
                </c:pt>
                <c:pt idx="2609">
                  <c:v>816468.13300000003</c:v>
                </c:pt>
                <c:pt idx="2610">
                  <c:v>816468.78</c:v>
                </c:pt>
                <c:pt idx="2611">
                  <c:v>816469.42799999996</c:v>
                </c:pt>
                <c:pt idx="2612">
                  <c:v>816470.07499999995</c:v>
                </c:pt>
                <c:pt idx="2613">
                  <c:v>816470.723</c:v>
                </c:pt>
                <c:pt idx="2614">
                  <c:v>816471.37100000004</c:v>
                </c:pt>
                <c:pt idx="2615">
                  <c:v>816472.01800000004</c:v>
                </c:pt>
                <c:pt idx="2616">
                  <c:v>816472.66599999997</c:v>
                </c:pt>
                <c:pt idx="2617">
                  <c:v>816473.31400000001</c:v>
                </c:pt>
                <c:pt idx="2618">
                  <c:v>816473.96100000001</c:v>
                </c:pt>
                <c:pt idx="2619">
                  <c:v>816474.60900000005</c:v>
                </c:pt>
                <c:pt idx="2620">
                  <c:v>816475.25600000005</c:v>
                </c:pt>
                <c:pt idx="2621">
                  <c:v>816475.90399999998</c:v>
                </c:pt>
                <c:pt idx="2622">
                  <c:v>816476.55200000003</c:v>
                </c:pt>
                <c:pt idx="2623">
                  <c:v>816477.19900000002</c:v>
                </c:pt>
                <c:pt idx="2624">
                  <c:v>816477.84699999995</c:v>
                </c:pt>
                <c:pt idx="2625">
                  <c:v>816478.495</c:v>
                </c:pt>
                <c:pt idx="2626">
                  <c:v>816479.14199999999</c:v>
                </c:pt>
                <c:pt idx="2627">
                  <c:v>816479.79</c:v>
                </c:pt>
                <c:pt idx="2628">
                  <c:v>816480.43700000003</c:v>
                </c:pt>
                <c:pt idx="2629">
                  <c:v>816481.08499999996</c:v>
                </c:pt>
                <c:pt idx="2630">
                  <c:v>816481.73300000001</c:v>
                </c:pt>
                <c:pt idx="2631">
                  <c:v>816482.38</c:v>
                </c:pt>
                <c:pt idx="2632">
                  <c:v>816483.02800000005</c:v>
                </c:pt>
                <c:pt idx="2633">
                  <c:v>816483.67500000005</c:v>
                </c:pt>
                <c:pt idx="2634">
                  <c:v>816484.32299999997</c:v>
                </c:pt>
                <c:pt idx="2635">
                  <c:v>816484.97100000002</c:v>
                </c:pt>
                <c:pt idx="2636">
                  <c:v>816485.61800000002</c:v>
                </c:pt>
                <c:pt idx="2637">
                  <c:v>816486.26599999995</c:v>
                </c:pt>
                <c:pt idx="2638">
                  <c:v>816486.91399999999</c:v>
                </c:pt>
                <c:pt idx="2639">
                  <c:v>816487.56099999999</c:v>
                </c:pt>
                <c:pt idx="2640">
                  <c:v>816488.20900000003</c:v>
                </c:pt>
                <c:pt idx="2641">
                  <c:v>816488.85600000003</c:v>
                </c:pt>
                <c:pt idx="2642">
                  <c:v>816489.50399999996</c:v>
                </c:pt>
                <c:pt idx="2643">
                  <c:v>816490.152</c:v>
                </c:pt>
                <c:pt idx="2644">
                  <c:v>816490.799</c:v>
                </c:pt>
                <c:pt idx="2645">
                  <c:v>816491.44700000004</c:v>
                </c:pt>
                <c:pt idx="2646">
                  <c:v>816492.09400000004</c:v>
                </c:pt>
                <c:pt idx="2647">
                  <c:v>816492.74199999997</c:v>
                </c:pt>
                <c:pt idx="2648">
                  <c:v>816493.39</c:v>
                </c:pt>
                <c:pt idx="2649">
                  <c:v>816494.03700000001</c:v>
                </c:pt>
                <c:pt idx="2650">
                  <c:v>816494.68500000006</c:v>
                </c:pt>
                <c:pt idx="2651">
                  <c:v>816495.33299999998</c:v>
                </c:pt>
                <c:pt idx="2652">
                  <c:v>816495.98</c:v>
                </c:pt>
                <c:pt idx="2653">
                  <c:v>816496.62800000003</c:v>
                </c:pt>
                <c:pt idx="2654">
                  <c:v>816497.27500000002</c:v>
                </c:pt>
                <c:pt idx="2655">
                  <c:v>816497.92299999995</c:v>
                </c:pt>
                <c:pt idx="2656">
                  <c:v>816498.571</c:v>
                </c:pt>
                <c:pt idx="2657">
                  <c:v>816499.21799999999</c:v>
                </c:pt>
                <c:pt idx="2658">
                  <c:v>816499.86600000004</c:v>
                </c:pt>
                <c:pt idx="2659">
                  <c:v>816500.51399999997</c:v>
                </c:pt>
                <c:pt idx="2660">
                  <c:v>816501.16099999996</c:v>
                </c:pt>
                <c:pt idx="2661">
                  <c:v>816501.80900000001</c:v>
                </c:pt>
                <c:pt idx="2662">
                  <c:v>816502.45600000001</c:v>
                </c:pt>
                <c:pt idx="2663">
                  <c:v>816503.10400000005</c:v>
                </c:pt>
                <c:pt idx="2664">
                  <c:v>816503.75199999998</c:v>
                </c:pt>
                <c:pt idx="2665">
                  <c:v>816504.39899999998</c:v>
                </c:pt>
                <c:pt idx="2666">
                  <c:v>816505.04700000002</c:v>
                </c:pt>
                <c:pt idx="2667">
                  <c:v>816505.69400000002</c:v>
                </c:pt>
                <c:pt idx="2668">
                  <c:v>816506.34199999995</c:v>
                </c:pt>
                <c:pt idx="2669">
                  <c:v>816506.99</c:v>
                </c:pt>
                <c:pt idx="2670">
                  <c:v>816507.63699999999</c:v>
                </c:pt>
                <c:pt idx="2671">
                  <c:v>816508.28500000003</c:v>
                </c:pt>
                <c:pt idx="2672">
                  <c:v>816508.93299999996</c:v>
                </c:pt>
                <c:pt idx="2673">
                  <c:v>816509.58</c:v>
                </c:pt>
                <c:pt idx="2674">
                  <c:v>816510.228</c:v>
                </c:pt>
                <c:pt idx="2675">
                  <c:v>816510.875</c:v>
                </c:pt>
                <c:pt idx="2676">
                  <c:v>816511.52300000004</c:v>
                </c:pt>
                <c:pt idx="2677">
                  <c:v>816512.17099999997</c:v>
                </c:pt>
                <c:pt idx="2678">
                  <c:v>816512.81799999997</c:v>
                </c:pt>
                <c:pt idx="2679">
                  <c:v>816513.46600000001</c:v>
                </c:pt>
                <c:pt idx="2680">
                  <c:v>816514.11300000001</c:v>
                </c:pt>
                <c:pt idx="2681">
                  <c:v>816514.76100000006</c:v>
                </c:pt>
                <c:pt idx="2682">
                  <c:v>816515.40899999999</c:v>
                </c:pt>
                <c:pt idx="2683">
                  <c:v>816516.05599999998</c:v>
                </c:pt>
                <c:pt idx="2684">
                  <c:v>816516.70400000003</c:v>
                </c:pt>
                <c:pt idx="2685">
                  <c:v>816517.35199999996</c:v>
                </c:pt>
                <c:pt idx="2686">
                  <c:v>816517.99899999995</c:v>
                </c:pt>
                <c:pt idx="2687">
                  <c:v>816518.647</c:v>
                </c:pt>
                <c:pt idx="2688">
                  <c:v>816519.29399999999</c:v>
                </c:pt>
                <c:pt idx="2689">
                  <c:v>816519.94200000004</c:v>
                </c:pt>
                <c:pt idx="2690">
                  <c:v>816520.59</c:v>
                </c:pt>
                <c:pt idx="2691">
                  <c:v>816521.23699999996</c:v>
                </c:pt>
                <c:pt idx="2692">
                  <c:v>816521.88500000001</c:v>
                </c:pt>
                <c:pt idx="2693">
                  <c:v>816522.53300000005</c:v>
                </c:pt>
                <c:pt idx="2694">
                  <c:v>816523.18</c:v>
                </c:pt>
                <c:pt idx="2695">
                  <c:v>816523.82799999998</c:v>
                </c:pt>
                <c:pt idx="2696">
                  <c:v>816524.47499999998</c:v>
                </c:pt>
                <c:pt idx="2697">
                  <c:v>816525.12300000002</c:v>
                </c:pt>
                <c:pt idx="2698">
                  <c:v>816525.77099999995</c:v>
                </c:pt>
                <c:pt idx="2699">
                  <c:v>816526.41799999995</c:v>
                </c:pt>
                <c:pt idx="2700">
                  <c:v>816527.06599999999</c:v>
                </c:pt>
                <c:pt idx="2701">
                  <c:v>816527.71299999999</c:v>
                </c:pt>
                <c:pt idx="2702">
                  <c:v>816528.36100000003</c:v>
                </c:pt>
                <c:pt idx="2703">
                  <c:v>816529.00899999996</c:v>
                </c:pt>
                <c:pt idx="2704">
                  <c:v>816529.65599999996</c:v>
                </c:pt>
                <c:pt idx="2705">
                  <c:v>816530.304</c:v>
                </c:pt>
                <c:pt idx="2706">
                  <c:v>816530.95200000005</c:v>
                </c:pt>
                <c:pt idx="2707">
                  <c:v>816531.59900000005</c:v>
                </c:pt>
                <c:pt idx="2708">
                  <c:v>816532.24699999997</c:v>
                </c:pt>
                <c:pt idx="2709">
                  <c:v>816532.89399999997</c:v>
                </c:pt>
                <c:pt idx="2710">
                  <c:v>816533.54200000002</c:v>
                </c:pt>
                <c:pt idx="2711">
                  <c:v>816534.19</c:v>
                </c:pt>
                <c:pt idx="2712">
                  <c:v>816534.83700000006</c:v>
                </c:pt>
                <c:pt idx="2713">
                  <c:v>816535.48499999999</c:v>
                </c:pt>
                <c:pt idx="2714">
                  <c:v>816536.13199999998</c:v>
                </c:pt>
                <c:pt idx="2715">
                  <c:v>816536.78</c:v>
                </c:pt>
                <c:pt idx="2716">
                  <c:v>816537.42799999996</c:v>
                </c:pt>
                <c:pt idx="2717">
                  <c:v>816538.07499999995</c:v>
                </c:pt>
                <c:pt idx="2718">
                  <c:v>816538.723</c:v>
                </c:pt>
                <c:pt idx="2719">
                  <c:v>816539.37100000004</c:v>
                </c:pt>
                <c:pt idx="2720">
                  <c:v>816540.01800000004</c:v>
                </c:pt>
                <c:pt idx="2721">
                  <c:v>816540.66599999997</c:v>
                </c:pt>
                <c:pt idx="2722">
                  <c:v>816541.31299999997</c:v>
                </c:pt>
                <c:pt idx="2723">
                  <c:v>816541.96100000001</c:v>
                </c:pt>
                <c:pt idx="2724">
                  <c:v>816542.60900000005</c:v>
                </c:pt>
                <c:pt idx="2725">
                  <c:v>816543.25600000005</c:v>
                </c:pt>
                <c:pt idx="2726">
                  <c:v>816543.90399999998</c:v>
                </c:pt>
                <c:pt idx="2727">
                  <c:v>816544.55099999998</c:v>
                </c:pt>
                <c:pt idx="2728">
                  <c:v>816545.19900000002</c:v>
                </c:pt>
                <c:pt idx="2729">
                  <c:v>816545.84699999995</c:v>
                </c:pt>
                <c:pt idx="2730">
                  <c:v>816546.49399999995</c:v>
                </c:pt>
                <c:pt idx="2731">
                  <c:v>816547.14199999999</c:v>
                </c:pt>
                <c:pt idx="2732">
                  <c:v>816547.79</c:v>
                </c:pt>
                <c:pt idx="2733">
                  <c:v>816548.43700000003</c:v>
                </c:pt>
                <c:pt idx="2734">
                  <c:v>816549.08499999996</c:v>
                </c:pt>
                <c:pt idx="2735">
                  <c:v>816549.73199999996</c:v>
                </c:pt>
                <c:pt idx="2736">
                  <c:v>816550.38</c:v>
                </c:pt>
                <c:pt idx="2737">
                  <c:v>816551.02800000005</c:v>
                </c:pt>
                <c:pt idx="2738">
                  <c:v>816551.67500000005</c:v>
                </c:pt>
                <c:pt idx="2739">
                  <c:v>816552.32299999997</c:v>
                </c:pt>
                <c:pt idx="2740">
                  <c:v>816552.97100000002</c:v>
                </c:pt>
                <c:pt idx="2741">
                  <c:v>816553.61800000002</c:v>
                </c:pt>
                <c:pt idx="2742">
                  <c:v>816554.26599999995</c:v>
                </c:pt>
                <c:pt idx="2743">
                  <c:v>816554.91299999994</c:v>
                </c:pt>
                <c:pt idx="2744">
                  <c:v>816555.56099999999</c:v>
                </c:pt>
                <c:pt idx="2745">
                  <c:v>816556.20900000003</c:v>
                </c:pt>
                <c:pt idx="2746">
                  <c:v>816556.85600000003</c:v>
                </c:pt>
                <c:pt idx="2747">
                  <c:v>816557.50399999996</c:v>
                </c:pt>
                <c:pt idx="2748">
                  <c:v>816558.15099999995</c:v>
                </c:pt>
                <c:pt idx="2749">
                  <c:v>816558.799</c:v>
                </c:pt>
                <c:pt idx="2750">
                  <c:v>816559.44700000004</c:v>
                </c:pt>
                <c:pt idx="2751">
                  <c:v>816560.09400000004</c:v>
                </c:pt>
                <c:pt idx="2752">
                  <c:v>816560.74199999997</c:v>
                </c:pt>
                <c:pt idx="2753">
                  <c:v>816561.39</c:v>
                </c:pt>
                <c:pt idx="2754">
                  <c:v>816562.03700000001</c:v>
                </c:pt>
                <c:pt idx="2755">
                  <c:v>816562.68500000006</c:v>
                </c:pt>
                <c:pt idx="2756">
                  <c:v>816563.33200000005</c:v>
                </c:pt>
                <c:pt idx="2757">
                  <c:v>816563.98</c:v>
                </c:pt>
                <c:pt idx="2758">
                  <c:v>816564.62800000003</c:v>
                </c:pt>
                <c:pt idx="2759">
                  <c:v>816565.27500000002</c:v>
                </c:pt>
                <c:pt idx="2760">
                  <c:v>816565.92299999995</c:v>
                </c:pt>
                <c:pt idx="2761">
                  <c:v>816566.57</c:v>
                </c:pt>
                <c:pt idx="2762">
                  <c:v>816567.21799999999</c:v>
                </c:pt>
                <c:pt idx="2763">
                  <c:v>816567.86600000004</c:v>
                </c:pt>
                <c:pt idx="2764">
                  <c:v>816568.51300000004</c:v>
                </c:pt>
                <c:pt idx="2765">
                  <c:v>816569.16099999996</c:v>
                </c:pt>
                <c:pt idx="2766">
                  <c:v>816569.80900000001</c:v>
                </c:pt>
                <c:pt idx="2767">
                  <c:v>816570.45600000001</c:v>
                </c:pt>
                <c:pt idx="2768">
                  <c:v>816571.10400000005</c:v>
                </c:pt>
                <c:pt idx="2769">
                  <c:v>816571.75100000005</c:v>
                </c:pt>
                <c:pt idx="2770">
                  <c:v>816572.39899999998</c:v>
                </c:pt>
                <c:pt idx="2771">
                  <c:v>816573.04700000002</c:v>
                </c:pt>
                <c:pt idx="2772">
                  <c:v>816573.69400000002</c:v>
                </c:pt>
                <c:pt idx="2773">
                  <c:v>816574.34199999995</c:v>
                </c:pt>
                <c:pt idx="2774">
                  <c:v>816574.99</c:v>
                </c:pt>
                <c:pt idx="2775">
                  <c:v>816575.63699999999</c:v>
                </c:pt>
                <c:pt idx="2776">
                  <c:v>816576.28500000003</c:v>
                </c:pt>
                <c:pt idx="2777">
                  <c:v>816576.93200000003</c:v>
                </c:pt>
                <c:pt idx="2778">
                  <c:v>816577.58</c:v>
                </c:pt>
                <c:pt idx="2779">
                  <c:v>816578.228</c:v>
                </c:pt>
                <c:pt idx="2780">
                  <c:v>816578.875</c:v>
                </c:pt>
                <c:pt idx="2781">
                  <c:v>816579.52300000004</c:v>
                </c:pt>
                <c:pt idx="2782">
                  <c:v>816580.17</c:v>
                </c:pt>
                <c:pt idx="2783">
                  <c:v>816580.81799999997</c:v>
                </c:pt>
                <c:pt idx="2784">
                  <c:v>816581.46600000001</c:v>
                </c:pt>
                <c:pt idx="2785">
                  <c:v>816582.11300000001</c:v>
                </c:pt>
                <c:pt idx="2786">
                  <c:v>816582.76100000006</c:v>
                </c:pt>
                <c:pt idx="2787">
                  <c:v>816583.40899999999</c:v>
                </c:pt>
                <c:pt idx="2788">
                  <c:v>816584.05599999998</c:v>
                </c:pt>
                <c:pt idx="2789">
                  <c:v>816584.70400000003</c:v>
                </c:pt>
                <c:pt idx="2790">
                  <c:v>816585.35100000002</c:v>
                </c:pt>
                <c:pt idx="2791">
                  <c:v>816585.99899999995</c:v>
                </c:pt>
                <c:pt idx="2792">
                  <c:v>816586.647</c:v>
                </c:pt>
                <c:pt idx="2793">
                  <c:v>816587.29399999999</c:v>
                </c:pt>
                <c:pt idx="2794">
                  <c:v>816587.94200000004</c:v>
                </c:pt>
                <c:pt idx="2795">
                  <c:v>816588.58900000004</c:v>
                </c:pt>
                <c:pt idx="2796">
                  <c:v>816589.23699999996</c:v>
                </c:pt>
                <c:pt idx="2797">
                  <c:v>816589.88500000001</c:v>
                </c:pt>
                <c:pt idx="2798">
                  <c:v>816590.53200000001</c:v>
                </c:pt>
                <c:pt idx="2799">
                  <c:v>816591.18</c:v>
                </c:pt>
                <c:pt idx="2800">
                  <c:v>816591.82799999998</c:v>
                </c:pt>
                <c:pt idx="2801">
                  <c:v>816592.47499999998</c:v>
                </c:pt>
                <c:pt idx="2802">
                  <c:v>816593.12300000002</c:v>
                </c:pt>
                <c:pt idx="2803">
                  <c:v>816593.77</c:v>
                </c:pt>
                <c:pt idx="2804">
                  <c:v>816594.41799999995</c:v>
                </c:pt>
                <c:pt idx="2805">
                  <c:v>816595.06599999999</c:v>
                </c:pt>
                <c:pt idx="2806">
                  <c:v>816595.71299999999</c:v>
                </c:pt>
                <c:pt idx="2807">
                  <c:v>816596.36100000003</c:v>
                </c:pt>
                <c:pt idx="2808">
                  <c:v>816597.00899999996</c:v>
                </c:pt>
                <c:pt idx="2809">
                  <c:v>816597.65599999996</c:v>
                </c:pt>
                <c:pt idx="2810">
                  <c:v>816598.304</c:v>
                </c:pt>
                <c:pt idx="2811">
                  <c:v>816598.951</c:v>
                </c:pt>
                <c:pt idx="2812">
                  <c:v>816599.59900000005</c:v>
                </c:pt>
                <c:pt idx="2813">
                  <c:v>816600.24699999997</c:v>
                </c:pt>
                <c:pt idx="2814">
                  <c:v>816600.89399999997</c:v>
                </c:pt>
                <c:pt idx="2815">
                  <c:v>816601.54200000002</c:v>
                </c:pt>
                <c:pt idx="2816">
                  <c:v>816602.18900000001</c:v>
                </c:pt>
                <c:pt idx="2817">
                  <c:v>816602.83700000006</c:v>
                </c:pt>
                <c:pt idx="2818">
                  <c:v>816603.48499999999</c:v>
                </c:pt>
                <c:pt idx="2819">
                  <c:v>816604.13199999998</c:v>
                </c:pt>
                <c:pt idx="2820">
                  <c:v>816604.78</c:v>
                </c:pt>
                <c:pt idx="2821">
                  <c:v>816605.42799999996</c:v>
                </c:pt>
                <c:pt idx="2822">
                  <c:v>816606.07499999995</c:v>
                </c:pt>
                <c:pt idx="2823">
                  <c:v>816606.723</c:v>
                </c:pt>
                <c:pt idx="2824">
                  <c:v>816607.37</c:v>
                </c:pt>
                <c:pt idx="2825">
                  <c:v>816608.01800000004</c:v>
                </c:pt>
                <c:pt idx="2826">
                  <c:v>816608.66599999997</c:v>
                </c:pt>
                <c:pt idx="2827">
                  <c:v>816609.31299999997</c:v>
                </c:pt>
                <c:pt idx="2828">
                  <c:v>816609.96100000001</c:v>
                </c:pt>
                <c:pt idx="2829">
                  <c:v>816610.60800000001</c:v>
                </c:pt>
                <c:pt idx="2830">
                  <c:v>816611.25600000005</c:v>
                </c:pt>
                <c:pt idx="2831">
                  <c:v>816611.90399999998</c:v>
                </c:pt>
                <c:pt idx="2832">
                  <c:v>816612.55099999998</c:v>
                </c:pt>
                <c:pt idx="2833">
                  <c:v>816613.19900000002</c:v>
                </c:pt>
                <c:pt idx="2834">
                  <c:v>816613.84699999995</c:v>
                </c:pt>
                <c:pt idx="2835">
                  <c:v>816614.49399999995</c:v>
                </c:pt>
                <c:pt idx="2836">
                  <c:v>816615.14199999999</c:v>
                </c:pt>
                <c:pt idx="2837">
                  <c:v>816615.78899999999</c:v>
                </c:pt>
                <c:pt idx="2838">
                  <c:v>816616.43700000003</c:v>
                </c:pt>
                <c:pt idx="2839">
                  <c:v>816617.08499999996</c:v>
                </c:pt>
                <c:pt idx="2840">
                  <c:v>816617.73199999996</c:v>
                </c:pt>
                <c:pt idx="2841">
                  <c:v>816618.38</c:v>
                </c:pt>
                <c:pt idx="2842">
                  <c:v>816619.02800000005</c:v>
                </c:pt>
                <c:pt idx="2843">
                  <c:v>816619.67500000005</c:v>
                </c:pt>
                <c:pt idx="2844">
                  <c:v>816620.32299999997</c:v>
                </c:pt>
                <c:pt idx="2845">
                  <c:v>816620.97</c:v>
                </c:pt>
                <c:pt idx="2846">
                  <c:v>816621.61800000002</c:v>
                </c:pt>
                <c:pt idx="2847">
                  <c:v>816622.26599999995</c:v>
                </c:pt>
                <c:pt idx="2848">
                  <c:v>816622.91299999994</c:v>
                </c:pt>
                <c:pt idx="2849">
                  <c:v>816623.56099999999</c:v>
                </c:pt>
                <c:pt idx="2850">
                  <c:v>816624.20799999998</c:v>
                </c:pt>
                <c:pt idx="2851">
                  <c:v>816624.85600000003</c:v>
                </c:pt>
                <c:pt idx="2852">
                  <c:v>816625.50399999996</c:v>
                </c:pt>
                <c:pt idx="2853">
                  <c:v>816626.15099999995</c:v>
                </c:pt>
                <c:pt idx="2854">
                  <c:v>816626.799</c:v>
                </c:pt>
                <c:pt idx="2855">
                  <c:v>816627.44700000004</c:v>
                </c:pt>
                <c:pt idx="2856">
                  <c:v>816628.09400000004</c:v>
                </c:pt>
                <c:pt idx="2857">
                  <c:v>816628.74199999997</c:v>
                </c:pt>
                <c:pt idx="2858">
                  <c:v>816629.38899999997</c:v>
                </c:pt>
                <c:pt idx="2859">
                  <c:v>816630.03700000001</c:v>
                </c:pt>
                <c:pt idx="2860">
                  <c:v>816630.68500000006</c:v>
                </c:pt>
                <c:pt idx="2861">
                  <c:v>816631.33200000005</c:v>
                </c:pt>
                <c:pt idx="2862">
                  <c:v>816631.98</c:v>
                </c:pt>
                <c:pt idx="2863">
                  <c:v>816632.62699999998</c:v>
                </c:pt>
                <c:pt idx="2864">
                  <c:v>816633.27500000002</c:v>
                </c:pt>
                <c:pt idx="2865">
                  <c:v>816633.92299999995</c:v>
                </c:pt>
                <c:pt idx="2866">
                  <c:v>816634.57</c:v>
                </c:pt>
                <c:pt idx="2867">
                  <c:v>816635.21799999999</c:v>
                </c:pt>
                <c:pt idx="2868">
                  <c:v>816635.86600000004</c:v>
                </c:pt>
                <c:pt idx="2869">
                  <c:v>816636.51300000004</c:v>
                </c:pt>
                <c:pt idx="2870">
                  <c:v>816637.16099999996</c:v>
                </c:pt>
                <c:pt idx="2871">
                  <c:v>816637.80799999996</c:v>
                </c:pt>
                <c:pt idx="2872">
                  <c:v>816638.45600000001</c:v>
                </c:pt>
                <c:pt idx="2873">
                  <c:v>816639.10400000005</c:v>
                </c:pt>
                <c:pt idx="2874">
                  <c:v>816639.75100000005</c:v>
                </c:pt>
                <c:pt idx="2875">
                  <c:v>816640.39899999998</c:v>
                </c:pt>
                <c:pt idx="2876">
                  <c:v>816641.04599999997</c:v>
                </c:pt>
                <c:pt idx="2877">
                  <c:v>816641.69400000002</c:v>
                </c:pt>
                <c:pt idx="2878">
                  <c:v>816642.34199999995</c:v>
                </c:pt>
                <c:pt idx="2879">
                  <c:v>816642.98899999994</c:v>
                </c:pt>
                <c:pt idx="2880">
                  <c:v>816643.63699999999</c:v>
                </c:pt>
                <c:pt idx="2881">
                  <c:v>816644.28500000003</c:v>
                </c:pt>
                <c:pt idx="2882">
                  <c:v>816644.93200000003</c:v>
                </c:pt>
                <c:pt idx="2883">
                  <c:v>816645.58</c:v>
                </c:pt>
                <c:pt idx="2884">
                  <c:v>816646.22699999996</c:v>
                </c:pt>
                <c:pt idx="2885">
                  <c:v>816646.875</c:v>
                </c:pt>
                <c:pt idx="2886">
                  <c:v>816647.52300000004</c:v>
                </c:pt>
                <c:pt idx="2887">
                  <c:v>816648.17</c:v>
                </c:pt>
                <c:pt idx="2888">
                  <c:v>816648.81799999997</c:v>
                </c:pt>
                <c:pt idx="2889">
                  <c:v>816649.46600000001</c:v>
                </c:pt>
                <c:pt idx="2890">
                  <c:v>816650.11300000001</c:v>
                </c:pt>
                <c:pt idx="2891">
                  <c:v>816650.76100000006</c:v>
                </c:pt>
                <c:pt idx="2892">
                  <c:v>816651.40800000005</c:v>
                </c:pt>
                <c:pt idx="2893">
                  <c:v>816652.05599999998</c:v>
                </c:pt>
                <c:pt idx="2894">
                  <c:v>816652.70400000003</c:v>
                </c:pt>
                <c:pt idx="2895">
                  <c:v>816653.35100000002</c:v>
                </c:pt>
                <c:pt idx="2896">
                  <c:v>816653.99899999995</c:v>
                </c:pt>
                <c:pt idx="2897">
                  <c:v>816654.64599999995</c:v>
                </c:pt>
                <c:pt idx="2898">
                  <c:v>816655.29399999999</c:v>
                </c:pt>
                <c:pt idx="2899">
                  <c:v>816655.94200000004</c:v>
                </c:pt>
                <c:pt idx="2900">
                  <c:v>816656.58900000004</c:v>
                </c:pt>
                <c:pt idx="2901">
                  <c:v>816657.23699999996</c:v>
                </c:pt>
                <c:pt idx="2902">
                  <c:v>816657.88500000001</c:v>
                </c:pt>
                <c:pt idx="2903">
                  <c:v>816658.53200000001</c:v>
                </c:pt>
                <c:pt idx="2904">
                  <c:v>816659.18</c:v>
                </c:pt>
                <c:pt idx="2905">
                  <c:v>816659.82700000005</c:v>
                </c:pt>
                <c:pt idx="2906">
                  <c:v>816660.47499999998</c:v>
                </c:pt>
                <c:pt idx="2907">
                  <c:v>816661.12300000002</c:v>
                </c:pt>
                <c:pt idx="2908">
                  <c:v>816661.77</c:v>
                </c:pt>
                <c:pt idx="2909">
                  <c:v>816662.41799999995</c:v>
                </c:pt>
                <c:pt idx="2910">
                  <c:v>816663.06499999994</c:v>
                </c:pt>
                <c:pt idx="2911">
                  <c:v>816663.71299999999</c:v>
                </c:pt>
                <c:pt idx="2912">
                  <c:v>816664.36100000003</c:v>
                </c:pt>
                <c:pt idx="2913">
                  <c:v>816665.00800000003</c:v>
                </c:pt>
                <c:pt idx="2914">
                  <c:v>816665.65599999996</c:v>
                </c:pt>
                <c:pt idx="2915">
                  <c:v>816666.304</c:v>
                </c:pt>
                <c:pt idx="2916">
                  <c:v>816666.951</c:v>
                </c:pt>
                <c:pt idx="2917">
                  <c:v>816667.59900000005</c:v>
                </c:pt>
                <c:pt idx="2918">
                  <c:v>816668.24600000004</c:v>
                </c:pt>
                <c:pt idx="2919">
                  <c:v>816668.89399999997</c:v>
                </c:pt>
                <c:pt idx="2920">
                  <c:v>816669.54200000002</c:v>
                </c:pt>
                <c:pt idx="2921">
                  <c:v>816670.18900000001</c:v>
                </c:pt>
                <c:pt idx="2922">
                  <c:v>816670.83700000006</c:v>
                </c:pt>
                <c:pt idx="2923">
                  <c:v>816671.48499999999</c:v>
                </c:pt>
                <c:pt idx="2924">
                  <c:v>816672.13199999998</c:v>
                </c:pt>
                <c:pt idx="2925">
                  <c:v>816672.78</c:v>
                </c:pt>
                <c:pt idx="2926">
                  <c:v>816673.42700000003</c:v>
                </c:pt>
                <c:pt idx="2927">
                  <c:v>816674.07499999995</c:v>
                </c:pt>
                <c:pt idx="2928">
                  <c:v>816674.723</c:v>
                </c:pt>
                <c:pt idx="2929">
                  <c:v>816675.37</c:v>
                </c:pt>
                <c:pt idx="2930">
                  <c:v>816676.01800000004</c:v>
                </c:pt>
                <c:pt idx="2931">
                  <c:v>816676.66500000004</c:v>
                </c:pt>
                <c:pt idx="2932">
                  <c:v>816677.31299999997</c:v>
                </c:pt>
                <c:pt idx="2933">
                  <c:v>816677.96100000001</c:v>
                </c:pt>
                <c:pt idx="2934">
                  <c:v>816678.60800000001</c:v>
                </c:pt>
                <c:pt idx="2935">
                  <c:v>816679.25600000005</c:v>
                </c:pt>
                <c:pt idx="2936">
                  <c:v>816679.90399999998</c:v>
                </c:pt>
                <c:pt idx="2937">
                  <c:v>816680.55099999998</c:v>
                </c:pt>
                <c:pt idx="2938">
                  <c:v>816681.19900000002</c:v>
                </c:pt>
                <c:pt idx="2939">
                  <c:v>816681.84600000002</c:v>
                </c:pt>
                <c:pt idx="2940">
                  <c:v>816682.49399999995</c:v>
                </c:pt>
                <c:pt idx="2941">
                  <c:v>816683.14199999999</c:v>
                </c:pt>
                <c:pt idx="2942">
                  <c:v>816683.78899999999</c:v>
                </c:pt>
                <c:pt idx="2943">
                  <c:v>816684.43700000003</c:v>
                </c:pt>
                <c:pt idx="2944">
                  <c:v>816685.08400000003</c:v>
                </c:pt>
                <c:pt idx="2945">
                  <c:v>816685.73199999996</c:v>
                </c:pt>
                <c:pt idx="2946">
                  <c:v>816686.38</c:v>
                </c:pt>
                <c:pt idx="2947">
                  <c:v>816687.027</c:v>
                </c:pt>
                <c:pt idx="2948">
                  <c:v>816687.67500000005</c:v>
                </c:pt>
                <c:pt idx="2949">
                  <c:v>816688.32299999997</c:v>
                </c:pt>
                <c:pt idx="2950">
                  <c:v>816688.97</c:v>
                </c:pt>
                <c:pt idx="2951">
                  <c:v>816689.61800000002</c:v>
                </c:pt>
                <c:pt idx="2952">
                  <c:v>816690.26500000001</c:v>
                </c:pt>
                <c:pt idx="2953">
                  <c:v>816690.91299999994</c:v>
                </c:pt>
                <c:pt idx="2954">
                  <c:v>816691.56099999999</c:v>
                </c:pt>
                <c:pt idx="2955">
                  <c:v>816692.20799999998</c:v>
                </c:pt>
                <c:pt idx="2956">
                  <c:v>816692.85600000003</c:v>
                </c:pt>
                <c:pt idx="2957">
                  <c:v>816693.50399999996</c:v>
                </c:pt>
                <c:pt idx="2958">
                  <c:v>816694.15099999995</c:v>
                </c:pt>
                <c:pt idx="2959">
                  <c:v>816694.799</c:v>
                </c:pt>
                <c:pt idx="2960">
                  <c:v>816695.446</c:v>
                </c:pt>
                <c:pt idx="2961">
                  <c:v>816696.09400000004</c:v>
                </c:pt>
                <c:pt idx="2962">
                  <c:v>816696.74199999997</c:v>
                </c:pt>
                <c:pt idx="2963">
                  <c:v>816697.38899999997</c:v>
                </c:pt>
                <c:pt idx="2964">
                  <c:v>816698.03700000001</c:v>
                </c:pt>
                <c:pt idx="2965">
                  <c:v>816698.68400000001</c:v>
                </c:pt>
                <c:pt idx="2966">
                  <c:v>816699.33200000005</c:v>
                </c:pt>
                <c:pt idx="2967">
                  <c:v>816699.98</c:v>
                </c:pt>
                <c:pt idx="2968">
                  <c:v>816700.62699999998</c:v>
                </c:pt>
                <c:pt idx="2969">
                  <c:v>816701.27500000002</c:v>
                </c:pt>
                <c:pt idx="2970">
                  <c:v>816701.92299999995</c:v>
                </c:pt>
                <c:pt idx="2971">
                  <c:v>816702.57</c:v>
                </c:pt>
                <c:pt idx="2972">
                  <c:v>816703.21799999999</c:v>
                </c:pt>
                <c:pt idx="2973">
                  <c:v>816703.86499999999</c:v>
                </c:pt>
                <c:pt idx="2974">
                  <c:v>816704.51300000004</c:v>
                </c:pt>
                <c:pt idx="2975">
                  <c:v>816705.16099999996</c:v>
                </c:pt>
                <c:pt idx="2976">
                  <c:v>816705.80799999996</c:v>
                </c:pt>
                <c:pt idx="2977">
                  <c:v>816706.45600000001</c:v>
                </c:pt>
                <c:pt idx="2978">
                  <c:v>816707.103</c:v>
                </c:pt>
                <c:pt idx="2979">
                  <c:v>816707.75100000005</c:v>
                </c:pt>
                <c:pt idx="2980">
                  <c:v>816708.39899999998</c:v>
                </c:pt>
                <c:pt idx="2981">
                  <c:v>816709.04599999997</c:v>
                </c:pt>
                <c:pt idx="2982">
                  <c:v>816709.69400000002</c:v>
                </c:pt>
                <c:pt idx="2983">
                  <c:v>816710.34199999995</c:v>
                </c:pt>
                <c:pt idx="2984">
                  <c:v>816710.98899999994</c:v>
                </c:pt>
                <c:pt idx="2985">
                  <c:v>816711.63699999999</c:v>
                </c:pt>
                <c:pt idx="2986">
                  <c:v>816712.28399999999</c:v>
                </c:pt>
                <c:pt idx="2987">
                  <c:v>816712.93200000003</c:v>
                </c:pt>
                <c:pt idx="2988">
                  <c:v>816713.58</c:v>
                </c:pt>
                <c:pt idx="2989">
                  <c:v>816714.22699999996</c:v>
                </c:pt>
                <c:pt idx="2990">
                  <c:v>816714.875</c:v>
                </c:pt>
                <c:pt idx="2991">
                  <c:v>816715.52300000004</c:v>
                </c:pt>
                <c:pt idx="2992">
                  <c:v>816716.17</c:v>
                </c:pt>
                <c:pt idx="2993">
                  <c:v>816716.81799999997</c:v>
                </c:pt>
                <c:pt idx="2994">
                  <c:v>816717.46499999997</c:v>
                </c:pt>
                <c:pt idx="2995">
                  <c:v>816718.11300000001</c:v>
                </c:pt>
                <c:pt idx="2996">
                  <c:v>816718.76100000006</c:v>
                </c:pt>
                <c:pt idx="2997">
                  <c:v>816719.40800000005</c:v>
                </c:pt>
                <c:pt idx="2998">
                  <c:v>816720.05599999998</c:v>
                </c:pt>
                <c:pt idx="2999">
                  <c:v>816720.70299999998</c:v>
                </c:pt>
                <c:pt idx="3000">
                  <c:v>816721.35100000002</c:v>
                </c:pt>
                <c:pt idx="3001">
                  <c:v>816721.99899999995</c:v>
                </c:pt>
                <c:pt idx="3002">
                  <c:v>816722.64599999995</c:v>
                </c:pt>
                <c:pt idx="3003">
                  <c:v>816723.29399999999</c:v>
                </c:pt>
                <c:pt idx="3004">
                  <c:v>816723.94200000004</c:v>
                </c:pt>
                <c:pt idx="3005">
                  <c:v>816724.58900000004</c:v>
                </c:pt>
                <c:pt idx="3006">
                  <c:v>816725.23699999996</c:v>
                </c:pt>
                <c:pt idx="3007">
                  <c:v>816725.88399999996</c:v>
                </c:pt>
                <c:pt idx="3008">
                  <c:v>816726.53200000001</c:v>
                </c:pt>
                <c:pt idx="3009">
                  <c:v>816727.18</c:v>
                </c:pt>
                <c:pt idx="3010">
                  <c:v>816727.82700000005</c:v>
                </c:pt>
                <c:pt idx="3011">
                  <c:v>816728.47499999998</c:v>
                </c:pt>
                <c:pt idx="3012">
                  <c:v>816729.12199999997</c:v>
                </c:pt>
                <c:pt idx="3013">
                  <c:v>816729.77</c:v>
                </c:pt>
                <c:pt idx="3014">
                  <c:v>816730.41799999995</c:v>
                </c:pt>
                <c:pt idx="3015">
                  <c:v>816731.06499999994</c:v>
                </c:pt>
                <c:pt idx="3016">
                  <c:v>816731.71299999999</c:v>
                </c:pt>
                <c:pt idx="3017">
                  <c:v>816732.36100000003</c:v>
                </c:pt>
                <c:pt idx="3018">
                  <c:v>816733.00800000003</c:v>
                </c:pt>
                <c:pt idx="3019">
                  <c:v>816733.65599999996</c:v>
                </c:pt>
                <c:pt idx="3020">
                  <c:v>816734.30299999996</c:v>
                </c:pt>
                <c:pt idx="3021">
                  <c:v>816734.951</c:v>
                </c:pt>
                <c:pt idx="3022">
                  <c:v>816735.59900000005</c:v>
                </c:pt>
                <c:pt idx="3023">
                  <c:v>816736.24600000004</c:v>
                </c:pt>
                <c:pt idx="3024">
                  <c:v>816736.89399999997</c:v>
                </c:pt>
                <c:pt idx="3025">
                  <c:v>816737.54099999997</c:v>
                </c:pt>
                <c:pt idx="3026">
                  <c:v>816738.18900000001</c:v>
                </c:pt>
                <c:pt idx="3027">
                  <c:v>816738.83700000006</c:v>
                </c:pt>
                <c:pt idx="3028">
                  <c:v>816739.48400000005</c:v>
                </c:pt>
                <c:pt idx="3029">
                  <c:v>816740.13199999998</c:v>
                </c:pt>
                <c:pt idx="3030">
                  <c:v>816740.78</c:v>
                </c:pt>
                <c:pt idx="3031">
                  <c:v>816741.42700000003</c:v>
                </c:pt>
                <c:pt idx="3032">
                  <c:v>816742.07499999995</c:v>
                </c:pt>
                <c:pt idx="3033">
                  <c:v>816742.72199999995</c:v>
                </c:pt>
                <c:pt idx="3034">
                  <c:v>816743.37</c:v>
                </c:pt>
                <c:pt idx="3035">
                  <c:v>816744.01800000004</c:v>
                </c:pt>
                <c:pt idx="3036">
                  <c:v>816744.66500000004</c:v>
                </c:pt>
                <c:pt idx="3037">
                  <c:v>816745.31299999997</c:v>
                </c:pt>
                <c:pt idx="3038">
                  <c:v>816745.96100000001</c:v>
                </c:pt>
                <c:pt idx="3039">
                  <c:v>816746.60800000001</c:v>
                </c:pt>
                <c:pt idx="3040">
                  <c:v>816747.25600000005</c:v>
                </c:pt>
                <c:pt idx="3041">
                  <c:v>816747.90300000005</c:v>
                </c:pt>
                <c:pt idx="3042">
                  <c:v>816748.55099999998</c:v>
                </c:pt>
                <c:pt idx="3043">
                  <c:v>816749.19900000002</c:v>
                </c:pt>
                <c:pt idx="3044">
                  <c:v>816749.84600000002</c:v>
                </c:pt>
                <c:pt idx="3045">
                  <c:v>816750.49399999995</c:v>
                </c:pt>
                <c:pt idx="3046">
                  <c:v>816751.14099999995</c:v>
                </c:pt>
                <c:pt idx="3047">
                  <c:v>816751.78899999999</c:v>
                </c:pt>
                <c:pt idx="3048">
                  <c:v>816752.43700000003</c:v>
                </c:pt>
                <c:pt idx="3049">
                  <c:v>816753.08400000003</c:v>
                </c:pt>
                <c:pt idx="3050">
                  <c:v>816753.73199999996</c:v>
                </c:pt>
                <c:pt idx="3051">
                  <c:v>816754.38</c:v>
                </c:pt>
                <c:pt idx="3052">
                  <c:v>816755.027</c:v>
                </c:pt>
                <c:pt idx="3053">
                  <c:v>816755.67500000005</c:v>
                </c:pt>
                <c:pt idx="3054">
                  <c:v>816756.32200000004</c:v>
                </c:pt>
                <c:pt idx="3055">
                  <c:v>816756.97</c:v>
                </c:pt>
                <c:pt idx="3056">
                  <c:v>816757.61800000002</c:v>
                </c:pt>
                <c:pt idx="3057">
                  <c:v>816758.26500000001</c:v>
                </c:pt>
                <c:pt idx="3058">
                  <c:v>816758.91299999994</c:v>
                </c:pt>
                <c:pt idx="3059">
                  <c:v>816759.56</c:v>
                </c:pt>
                <c:pt idx="3060">
                  <c:v>816760.20799999998</c:v>
                </c:pt>
                <c:pt idx="3061">
                  <c:v>816760.85600000003</c:v>
                </c:pt>
                <c:pt idx="3062">
                  <c:v>816761.50300000003</c:v>
                </c:pt>
                <c:pt idx="3063">
                  <c:v>816762.15099999995</c:v>
                </c:pt>
                <c:pt idx="3064">
                  <c:v>816762.799</c:v>
                </c:pt>
                <c:pt idx="3065">
                  <c:v>816763.446</c:v>
                </c:pt>
                <c:pt idx="3066">
                  <c:v>816764.09400000004</c:v>
                </c:pt>
                <c:pt idx="3067">
                  <c:v>816764.74100000004</c:v>
                </c:pt>
                <c:pt idx="3068">
                  <c:v>816765.38899999997</c:v>
                </c:pt>
                <c:pt idx="3069">
                  <c:v>816766.03700000001</c:v>
                </c:pt>
                <c:pt idx="3070">
                  <c:v>816766.68400000001</c:v>
                </c:pt>
                <c:pt idx="3071">
                  <c:v>816767.33200000005</c:v>
                </c:pt>
                <c:pt idx="3072">
                  <c:v>816767.98</c:v>
                </c:pt>
                <c:pt idx="3073">
                  <c:v>816768.62699999998</c:v>
                </c:pt>
                <c:pt idx="3074">
                  <c:v>816769.27500000002</c:v>
                </c:pt>
                <c:pt idx="3075">
                  <c:v>816769.92200000002</c:v>
                </c:pt>
                <c:pt idx="3076">
                  <c:v>816770.57</c:v>
                </c:pt>
                <c:pt idx="3077">
                  <c:v>816771.21799999999</c:v>
                </c:pt>
                <c:pt idx="3078">
                  <c:v>816771.86499999999</c:v>
                </c:pt>
                <c:pt idx="3079">
                  <c:v>816772.51300000004</c:v>
                </c:pt>
                <c:pt idx="3080">
                  <c:v>816773.16</c:v>
                </c:pt>
                <c:pt idx="3081">
                  <c:v>816773.80799999996</c:v>
                </c:pt>
                <c:pt idx="3082">
                  <c:v>816774.45600000001</c:v>
                </c:pt>
                <c:pt idx="3083">
                  <c:v>816775.103</c:v>
                </c:pt>
                <c:pt idx="3084">
                  <c:v>816775.75100000005</c:v>
                </c:pt>
                <c:pt idx="3085">
                  <c:v>816776.39899999998</c:v>
                </c:pt>
                <c:pt idx="3086">
                  <c:v>816777.04599999997</c:v>
                </c:pt>
                <c:pt idx="3087">
                  <c:v>816777.69400000002</c:v>
                </c:pt>
                <c:pt idx="3088">
                  <c:v>816778.34100000001</c:v>
                </c:pt>
                <c:pt idx="3089">
                  <c:v>816778.98899999994</c:v>
                </c:pt>
                <c:pt idx="3090">
                  <c:v>816779.63699999999</c:v>
                </c:pt>
                <c:pt idx="3091">
                  <c:v>816780.28399999999</c:v>
                </c:pt>
                <c:pt idx="3092">
                  <c:v>816780.93200000003</c:v>
                </c:pt>
                <c:pt idx="3093">
                  <c:v>816781.57900000003</c:v>
                </c:pt>
                <c:pt idx="3094">
                  <c:v>816782.22699999996</c:v>
                </c:pt>
                <c:pt idx="3095">
                  <c:v>816782.875</c:v>
                </c:pt>
                <c:pt idx="3096">
                  <c:v>816783.522</c:v>
                </c:pt>
                <c:pt idx="3097">
                  <c:v>816784.17</c:v>
                </c:pt>
                <c:pt idx="3098">
                  <c:v>816784.81799999997</c:v>
                </c:pt>
                <c:pt idx="3099">
                  <c:v>816785.46499999997</c:v>
                </c:pt>
                <c:pt idx="3100">
                  <c:v>816786.11300000001</c:v>
                </c:pt>
                <c:pt idx="3101">
                  <c:v>816786.76</c:v>
                </c:pt>
                <c:pt idx="3102">
                  <c:v>816787.40800000005</c:v>
                </c:pt>
                <c:pt idx="3103">
                  <c:v>816788.05599999998</c:v>
                </c:pt>
                <c:pt idx="3104">
                  <c:v>816788.70299999998</c:v>
                </c:pt>
                <c:pt idx="3105">
                  <c:v>816789.35100000002</c:v>
                </c:pt>
                <c:pt idx="3106">
                  <c:v>816789.99899999995</c:v>
                </c:pt>
                <c:pt idx="3107">
                  <c:v>816790.64599999995</c:v>
                </c:pt>
                <c:pt idx="3108">
                  <c:v>816791.29399999999</c:v>
                </c:pt>
                <c:pt idx="3109">
                  <c:v>816791.94099999999</c:v>
                </c:pt>
                <c:pt idx="3110">
                  <c:v>816792.58900000004</c:v>
                </c:pt>
                <c:pt idx="3111">
                  <c:v>816793.23699999996</c:v>
                </c:pt>
                <c:pt idx="3112">
                  <c:v>816793.88399999996</c:v>
                </c:pt>
                <c:pt idx="3113">
                  <c:v>816794.53200000001</c:v>
                </c:pt>
                <c:pt idx="3114">
                  <c:v>816795.179</c:v>
                </c:pt>
                <c:pt idx="3115">
                  <c:v>816795.82700000005</c:v>
                </c:pt>
                <c:pt idx="3116">
                  <c:v>816796.47499999998</c:v>
                </c:pt>
                <c:pt idx="3117">
                  <c:v>816797.12199999997</c:v>
                </c:pt>
                <c:pt idx="3118">
                  <c:v>816797.77</c:v>
                </c:pt>
                <c:pt idx="3119">
                  <c:v>816798.41799999995</c:v>
                </c:pt>
                <c:pt idx="3120">
                  <c:v>816799.06499999994</c:v>
                </c:pt>
                <c:pt idx="3121">
                  <c:v>816799.71299999999</c:v>
                </c:pt>
                <c:pt idx="3122">
                  <c:v>816800.36</c:v>
                </c:pt>
                <c:pt idx="3123">
                  <c:v>816801.00800000003</c:v>
                </c:pt>
                <c:pt idx="3124">
                  <c:v>816801.65599999996</c:v>
                </c:pt>
                <c:pt idx="3125">
                  <c:v>816802.30299999996</c:v>
                </c:pt>
                <c:pt idx="3126">
                  <c:v>816802.951</c:v>
                </c:pt>
                <c:pt idx="3127">
                  <c:v>816803.598</c:v>
                </c:pt>
                <c:pt idx="3128">
                  <c:v>816804.24600000004</c:v>
                </c:pt>
                <c:pt idx="3129">
                  <c:v>816804.89399999997</c:v>
                </c:pt>
                <c:pt idx="3130">
                  <c:v>816805.54099999997</c:v>
                </c:pt>
                <c:pt idx="3131">
                  <c:v>816806.18900000001</c:v>
                </c:pt>
                <c:pt idx="3132">
                  <c:v>816806.83700000006</c:v>
                </c:pt>
                <c:pt idx="3133">
                  <c:v>816807.48400000005</c:v>
                </c:pt>
                <c:pt idx="3134">
                  <c:v>816808.13199999998</c:v>
                </c:pt>
                <c:pt idx="3135">
                  <c:v>816808.77899999998</c:v>
                </c:pt>
                <c:pt idx="3136">
                  <c:v>816809.42700000003</c:v>
                </c:pt>
                <c:pt idx="3137">
                  <c:v>816810.07499999995</c:v>
                </c:pt>
                <c:pt idx="3138">
                  <c:v>816810.72199999995</c:v>
                </c:pt>
                <c:pt idx="3139">
                  <c:v>816811.37</c:v>
                </c:pt>
                <c:pt idx="3140">
                  <c:v>816812.01800000004</c:v>
                </c:pt>
                <c:pt idx="3141">
                  <c:v>816812.66500000004</c:v>
                </c:pt>
                <c:pt idx="3142">
                  <c:v>816813.31299999997</c:v>
                </c:pt>
                <c:pt idx="3143">
                  <c:v>816813.96</c:v>
                </c:pt>
                <c:pt idx="3144">
                  <c:v>816814.60800000001</c:v>
                </c:pt>
                <c:pt idx="3145">
                  <c:v>816815.25600000005</c:v>
                </c:pt>
                <c:pt idx="3146">
                  <c:v>816815.90300000005</c:v>
                </c:pt>
                <c:pt idx="3147">
                  <c:v>816816.55099999998</c:v>
                </c:pt>
                <c:pt idx="3148">
                  <c:v>816817.19799999997</c:v>
                </c:pt>
                <c:pt idx="3149">
                  <c:v>816817.84600000002</c:v>
                </c:pt>
                <c:pt idx="3150">
                  <c:v>816818.49399999995</c:v>
                </c:pt>
                <c:pt idx="3151">
                  <c:v>816819.14099999995</c:v>
                </c:pt>
                <c:pt idx="3152">
                  <c:v>816819.78899999999</c:v>
                </c:pt>
                <c:pt idx="3153">
                  <c:v>816820.43700000003</c:v>
                </c:pt>
                <c:pt idx="3154">
                  <c:v>816821.08400000003</c:v>
                </c:pt>
                <c:pt idx="3155">
                  <c:v>816821.73199999996</c:v>
                </c:pt>
                <c:pt idx="3156">
                  <c:v>816822.37899999996</c:v>
                </c:pt>
                <c:pt idx="3157">
                  <c:v>816823.027</c:v>
                </c:pt>
                <c:pt idx="3158">
                  <c:v>816823.67500000005</c:v>
                </c:pt>
                <c:pt idx="3159">
                  <c:v>816824.32200000004</c:v>
                </c:pt>
                <c:pt idx="3160">
                  <c:v>816824.97</c:v>
                </c:pt>
                <c:pt idx="3161">
                  <c:v>816825.61699999997</c:v>
                </c:pt>
                <c:pt idx="3162">
                  <c:v>816826.26500000001</c:v>
                </c:pt>
                <c:pt idx="3163">
                  <c:v>816826.91299999994</c:v>
                </c:pt>
                <c:pt idx="3164">
                  <c:v>816827.56</c:v>
                </c:pt>
                <c:pt idx="3165">
                  <c:v>816828.20799999998</c:v>
                </c:pt>
                <c:pt idx="3166">
                  <c:v>816828.85600000003</c:v>
                </c:pt>
                <c:pt idx="3167">
                  <c:v>816829.50300000003</c:v>
                </c:pt>
                <c:pt idx="3168">
                  <c:v>816830.15099999995</c:v>
                </c:pt>
                <c:pt idx="3169">
                  <c:v>816830.79799999995</c:v>
                </c:pt>
                <c:pt idx="3170">
                  <c:v>816831.446</c:v>
                </c:pt>
                <c:pt idx="3171">
                  <c:v>816832.09400000004</c:v>
                </c:pt>
                <c:pt idx="3172">
                  <c:v>816832.74100000004</c:v>
                </c:pt>
                <c:pt idx="3173">
                  <c:v>816833.38899999997</c:v>
                </c:pt>
                <c:pt idx="3174">
                  <c:v>816834.03599999996</c:v>
                </c:pt>
                <c:pt idx="3175">
                  <c:v>816834.68400000001</c:v>
                </c:pt>
                <c:pt idx="3176">
                  <c:v>816835.33200000005</c:v>
                </c:pt>
                <c:pt idx="3177">
                  <c:v>816835.97900000005</c:v>
                </c:pt>
                <c:pt idx="3178">
                  <c:v>816836.62699999998</c:v>
                </c:pt>
                <c:pt idx="3179">
                  <c:v>816837.27500000002</c:v>
                </c:pt>
                <c:pt idx="3180">
                  <c:v>816837.92200000002</c:v>
                </c:pt>
                <c:pt idx="3181">
                  <c:v>816838.57</c:v>
                </c:pt>
                <c:pt idx="3182">
                  <c:v>816839.21699999995</c:v>
                </c:pt>
                <c:pt idx="3183">
                  <c:v>816839.86499999999</c:v>
                </c:pt>
                <c:pt idx="3184">
                  <c:v>816840.51300000004</c:v>
                </c:pt>
                <c:pt idx="3185">
                  <c:v>816841.16</c:v>
                </c:pt>
                <c:pt idx="3186">
                  <c:v>816841.80799999996</c:v>
                </c:pt>
                <c:pt idx="3187">
                  <c:v>816842.45600000001</c:v>
                </c:pt>
                <c:pt idx="3188">
                  <c:v>816843.103</c:v>
                </c:pt>
                <c:pt idx="3189">
                  <c:v>816843.75100000005</c:v>
                </c:pt>
                <c:pt idx="3190">
                  <c:v>816844.39800000004</c:v>
                </c:pt>
                <c:pt idx="3191">
                  <c:v>816845.04599999997</c:v>
                </c:pt>
                <c:pt idx="3192">
                  <c:v>816845.69400000002</c:v>
                </c:pt>
                <c:pt idx="3193">
                  <c:v>816846.34100000001</c:v>
                </c:pt>
                <c:pt idx="3194">
                  <c:v>816846.98899999994</c:v>
                </c:pt>
                <c:pt idx="3195">
                  <c:v>816847.63600000006</c:v>
                </c:pt>
                <c:pt idx="3196">
                  <c:v>816848.28399999999</c:v>
                </c:pt>
                <c:pt idx="3197">
                  <c:v>816848.93200000003</c:v>
                </c:pt>
                <c:pt idx="3198">
                  <c:v>816849.57900000003</c:v>
                </c:pt>
                <c:pt idx="3199">
                  <c:v>816850.22699999996</c:v>
                </c:pt>
                <c:pt idx="3200">
                  <c:v>816850.875</c:v>
                </c:pt>
                <c:pt idx="3201">
                  <c:v>816851.522</c:v>
                </c:pt>
                <c:pt idx="3202">
                  <c:v>816852.17</c:v>
                </c:pt>
                <c:pt idx="3203">
                  <c:v>816852.81700000004</c:v>
                </c:pt>
                <c:pt idx="3204">
                  <c:v>816853.46499999997</c:v>
                </c:pt>
                <c:pt idx="3205">
                  <c:v>816854.11300000001</c:v>
                </c:pt>
                <c:pt idx="3206">
                  <c:v>816854.76</c:v>
                </c:pt>
                <c:pt idx="3207">
                  <c:v>816855.40800000005</c:v>
                </c:pt>
                <c:pt idx="3208">
                  <c:v>816856.05500000005</c:v>
                </c:pt>
                <c:pt idx="3209">
                  <c:v>816856.70299999998</c:v>
                </c:pt>
                <c:pt idx="3210">
                  <c:v>816857.35100000002</c:v>
                </c:pt>
                <c:pt idx="3211">
                  <c:v>816857.99800000002</c:v>
                </c:pt>
                <c:pt idx="3212">
                  <c:v>816858.64599999995</c:v>
                </c:pt>
                <c:pt idx="3213">
                  <c:v>816859.29399999999</c:v>
                </c:pt>
                <c:pt idx="3214">
                  <c:v>816859.94099999999</c:v>
                </c:pt>
                <c:pt idx="3215">
                  <c:v>816860.58900000004</c:v>
                </c:pt>
                <c:pt idx="3216">
                  <c:v>816861.23600000003</c:v>
                </c:pt>
                <c:pt idx="3217">
                  <c:v>816861.88399999996</c:v>
                </c:pt>
                <c:pt idx="3218">
                  <c:v>816862.53200000001</c:v>
                </c:pt>
                <c:pt idx="3219">
                  <c:v>816863.179</c:v>
                </c:pt>
                <c:pt idx="3220">
                  <c:v>816863.82700000005</c:v>
                </c:pt>
                <c:pt idx="3221">
                  <c:v>816864.47499999998</c:v>
                </c:pt>
                <c:pt idx="3222">
                  <c:v>816865.12199999997</c:v>
                </c:pt>
                <c:pt idx="3223">
                  <c:v>816865.77</c:v>
                </c:pt>
                <c:pt idx="3224">
                  <c:v>816866.41700000002</c:v>
                </c:pt>
                <c:pt idx="3225">
                  <c:v>816867.06499999994</c:v>
                </c:pt>
                <c:pt idx="3226">
                  <c:v>816867.71299999999</c:v>
                </c:pt>
                <c:pt idx="3227">
                  <c:v>816868.36</c:v>
                </c:pt>
                <c:pt idx="3228">
                  <c:v>816869.00800000003</c:v>
                </c:pt>
                <c:pt idx="3229">
                  <c:v>816869.65500000003</c:v>
                </c:pt>
                <c:pt idx="3230">
                  <c:v>816870.30299999996</c:v>
                </c:pt>
                <c:pt idx="3231">
                  <c:v>816870.951</c:v>
                </c:pt>
                <c:pt idx="3232">
                  <c:v>816871.598</c:v>
                </c:pt>
                <c:pt idx="3233">
                  <c:v>816872.24600000004</c:v>
                </c:pt>
                <c:pt idx="3234">
                  <c:v>816872.89399999997</c:v>
                </c:pt>
                <c:pt idx="3235">
                  <c:v>816873.54099999997</c:v>
                </c:pt>
                <c:pt idx="3236">
                  <c:v>816874.18900000001</c:v>
                </c:pt>
                <c:pt idx="3237">
                  <c:v>816874.83600000001</c:v>
                </c:pt>
                <c:pt idx="3238">
                  <c:v>816875.48400000005</c:v>
                </c:pt>
                <c:pt idx="3239">
                  <c:v>816876.13199999998</c:v>
                </c:pt>
                <c:pt idx="3240">
                  <c:v>816876.77899999998</c:v>
                </c:pt>
                <c:pt idx="3241">
                  <c:v>816877.42700000003</c:v>
                </c:pt>
                <c:pt idx="3242">
                  <c:v>816878.07400000002</c:v>
                </c:pt>
                <c:pt idx="3243">
                  <c:v>816878.72199999995</c:v>
                </c:pt>
                <c:pt idx="3244">
                  <c:v>816879.37</c:v>
                </c:pt>
                <c:pt idx="3245">
                  <c:v>816880.01699999999</c:v>
                </c:pt>
                <c:pt idx="3246">
                  <c:v>816880.66500000004</c:v>
                </c:pt>
                <c:pt idx="3247">
                  <c:v>816881.31299999997</c:v>
                </c:pt>
                <c:pt idx="3248">
                  <c:v>816881.96</c:v>
                </c:pt>
                <c:pt idx="3249">
                  <c:v>816882.60800000001</c:v>
                </c:pt>
                <c:pt idx="3250">
                  <c:v>816883.255</c:v>
                </c:pt>
                <c:pt idx="3251">
                  <c:v>816883.90300000005</c:v>
                </c:pt>
                <c:pt idx="3252">
                  <c:v>816884.55099999998</c:v>
                </c:pt>
                <c:pt idx="3253">
                  <c:v>816885.19799999997</c:v>
                </c:pt>
                <c:pt idx="3254">
                  <c:v>816885.84600000002</c:v>
                </c:pt>
                <c:pt idx="3255">
                  <c:v>816886.49399999995</c:v>
                </c:pt>
                <c:pt idx="3256">
                  <c:v>816887.14099999995</c:v>
                </c:pt>
                <c:pt idx="3257">
                  <c:v>816887.78899999999</c:v>
                </c:pt>
                <c:pt idx="3258">
                  <c:v>816888.43599999999</c:v>
                </c:pt>
                <c:pt idx="3259">
                  <c:v>816889.08400000003</c:v>
                </c:pt>
                <c:pt idx="3260">
                  <c:v>816889.73199999996</c:v>
                </c:pt>
                <c:pt idx="3261">
                  <c:v>816890.37899999996</c:v>
                </c:pt>
                <c:pt idx="3262">
                  <c:v>816891.027</c:v>
                </c:pt>
                <c:pt idx="3263">
                  <c:v>816891.674</c:v>
                </c:pt>
                <c:pt idx="3264">
                  <c:v>816892.32200000004</c:v>
                </c:pt>
                <c:pt idx="3265">
                  <c:v>816892.97</c:v>
                </c:pt>
                <c:pt idx="3266">
                  <c:v>816893.61699999997</c:v>
                </c:pt>
                <c:pt idx="3267">
                  <c:v>816894.26500000001</c:v>
                </c:pt>
                <c:pt idx="3268">
                  <c:v>816894.91299999994</c:v>
                </c:pt>
                <c:pt idx="3269">
                  <c:v>816895.56</c:v>
                </c:pt>
                <c:pt idx="3270">
                  <c:v>816896.20799999998</c:v>
                </c:pt>
                <c:pt idx="3271">
                  <c:v>816896.85499999998</c:v>
                </c:pt>
                <c:pt idx="3272">
                  <c:v>816897.50300000003</c:v>
                </c:pt>
                <c:pt idx="3273">
                  <c:v>816898.15099999995</c:v>
                </c:pt>
                <c:pt idx="3274">
                  <c:v>816898.79799999995</c:v>
                </c:pt>
                <c:pt idx="3275">
                  <c:v>816899.446</c:v>
                </c:pt>
                <c:pt idx="3276">
                  <c:v>816900.09299999999</c:v>
                </c:pt>
                <c:pt idx="3277">
                  <c:v>816900.74100000004</c:v>
                </c:pt>
                <c:pt idx="3278">
                  <c:v>816901.38899999997</c:v>
                </c:pt>
                <c:pt idx="3279">
                  <c:v>816902.03599999996</c:v>
                </c:pt>
                <c:pt idx="3280">
                  <c:v>816902.68400000001</c:v>
                </c:pt>
                <c:pt idx="3281">
                  <c:v>816903.33200000005</c:v>
                </c:pt>
                <c:pt idx="3282">
                  <c:v>816903.97900000005</c:v>
                </c:pt>
                <c:pt idx="3283">
                  <c:v>816904.62699999998</c:v>
                </c:pt>
                <c:pt idx="3284">
                  <c:v>816905.27399999998</c:v>
                </c:pt>
                <c:pt idx="3285">
                  <c:v>816905.92200000002</c:v>
                </c:pt>
                <c:pt idx="3286">
                  <c:v>816906.57</c:v>
                </c:pt>
                <c:pt idx="3287">
                  <c:v>816907.21699999995</c:v>
                </c:pt>
                <c:pt idx="3288">
                  <c:v>816907.86499999999</c:v>
                </c:pt>
                <c:pt idx="3289">
                  <c:v>816908.51300000004</c:v>
                </c:pt>
                <c:pt idx="3290">
                  <c:v>816909.16</c:v>
                </c:pt>
                <c:pt idx="3291">
                  <c:v>816909.80799999996</c:v>
                </c:pt>
                <c:pt idx="3292">
                  <c:v>816910.45499999996</c:v>
                </c:pt>
                <c:pt idx="3293">
                  <c:v>816911.103</c:v>
                </c:pt>
                <c:pt idx="3294">
                  <c:v>816911.75100000005</c:v>
                </c:pt>
                <c:pt idx="3295">
                  <c:v>816912.39800000004</c:v>
                </c:pt>
                <c:pt idx="3296">
                  <c:v>816913.04599999997</c:v>
                </c:pt>
                <c:pt idx="3297">
                  <c:v>816913.69299999997</c:v>
                </c:pt>
                <c:pt idx="3298">
                  <c:v>816914.34100000001</c:v>
                </c:pt>
                <c:pt idx="3299">
                  <c:v>816914.98899999994</c:v>
                </c:pt>
                <c:pt idx="3300">
                  <c:v>816915.63600000006</c:v>
                </c:pt>
                <c:pt idx="3301">
                  <c:v>816916.28399999999</c:v>
                </c:pt>
                <c:pt idx="3302">
                  <c:v>816916.93200000003</c:v>
                </c:pt>
                <c:pt idx="3303">
                  <c:v>816917.57900000003</c:v>
                </c:pt>
                <c:pt idx="3304">
                  <c:v>816918.22699999996</c:v>
                </c:pt>
                <c:pt idx="3305">
                  <c:v>816918.87399999995</c:v>
                </c:pt>
                <c:pt idx="3306">
                  <c:v>816919.522</c:v>
                </c:pt>
                <c:pt idx="3307">
                  <c:v>816920.17</c:v>
                </c:pt>
                <c:pt idx="3308">
                  <c:v>816920.81700000004</c:v>
                </c:pt>
                <c:pt idx="3309">
                  <c:v>816921.46499999997</c:v>
                </c:pt>
                <c:pt idx="3310">
                  <c:v>816922.11199999996</c:v>
                </c:pt>
                <c:pt idx="3311">
                  <c:v>816922.76</c:v>
                </c:pt>
                <c:pt idx="3312">
                  <c:v>816923.40800000005</c:v>
                </c:pt>
                <c:pt idx="3313">
                  <c:v>816924.05500000005</c:v>
                </c:pt>
                <c:pt idx="3314">
                  <c:v>816924.70299999998</c:v>
                </c:pt>
                <c:pt idx="3315">
                  <c:v>816925.35100000002</c:v>
                </c:pt>
                <c:pt idx="3316">
                  <c:v>816925.99800000002</c:v>
                </c:pt>
                <c:pt idx="3317">
                  <c:v>816926.64599999995</c:v>
                </c:pt>
                <c:pt idx="3318">
                  <c:v>816927.29299999995</c:v>
                </c:pt>
                <c:pt idx="3319">
                  <c:v>816927.94099999999</c:v>
                </c:pt>
                <c:pt idx="3320">
                  <c:v>816928.58900000004</c:v>
                </c:pt>
                <c:pt idx="3321">
                  <c:v>816929.23600000003</c:v>
                </c:pt>
                <c:pt idx="3322">
                  <c:v>816929.88399999996</c:v>
                </c:pt>
                <c:pt idx="3323">
                  <c:v>816930.53099999996</c:v>
                </c:pt>
                <c:pt idx="3324">
                  <c:v>816931.179</c:v>
                </c:pt>
                <c:pt idx="3325">
                  <c:v>816931.82700000005</c:v>
                </c:pt>
                <c:pt idx="3326">
                  <c:v>816932.47400000005</c:v>
                </c:pt>
                <c:pt idx="3327">
                  <c:v>816933.12199999997</c:v>
                </c:pt>
                <c:pt idx="3328">
                  <c:v>816933.77</c:v>
                </c:pt>
                <c:pt idx="3329">
                  <c:v>816934.41700000002</c:v>
                </c:pt>
                <c:pt idx="3330">
                  <c:v>816935.06499999994</c:v>
                </c:pt>
                <c:pt idx="3331">
                  <c:v>816935.71200000006</c:v>
                </c:pt>
                <c:pt idx="3332">
                  <c:v>816936.36</c:v>
                </c:pt>
                <c:pt idx="3333">
                  <c:v>816937.00800000003</c:v>
                </c:pt>
                <c:pt idx="3334">
                  <c:v>816937.65500000003</c:v>
                </c:pt>
                <c:pt idx="3335">
                  <c:v>816938.30299999996</c:v>
                </c:pt>
                <c:pt idx="3336">
                  <c:v>816938.951</c:v>
                </c:pt>
                <c:pt idx="3337">
                  <c:v>816939.598</c:v>
                </c:pt>
                <c:pt idx="3338">
                  <c:v>816940.24600000004</c:v>
                </c:pt>
                <c:pt idx="3339">
                  <c:v>816940.89300000004</c:v>
                </c:pt>
                <c:pt idx="3340">
                  <c:v>816941.54099999997</c:v>
                </c:pt>
                <c:pt idx="3341">
                  <c:v>816942.18900000001</c:v>
                </c:pt>
                <c:pt idx="3342">
                  <c:v>816942.83600000001</c:v>
                </c:pt>
                <c:pt idx="3343">
                  <c:v>816943.48400000005</c:v>
                </c:pt>
                <c:pt idx="3344">
                  <c:v>816944.13100000005</c:v>
                </c:pt>
                <c:pt idx="3345">
                  <c:v>816944.77899999998</c:v>
                </c:pt>
                <c:pt idx="3346">
                  <c:v>816945.42700000003</c:v>
                </c:pt>
                <c:pt idx="3347">
                  <c:v>816946.07400000002</c:v>
                </c:pt>
                <c:pt idx="3348">
                  <c:v>816946.72199999995</c:v>
                </c:pt>
                <c:pt idx="3349">
                  <c:v>816947.37</c:v>
                </c:pt>
                <c:pt idx="3350">
                  <c:v>816948.01699999999</c:v>
                </c:pt>
                <c:pt idx="3351">
                  <c:v>816948.66500000004</c:v>
                </c:pt>
                <c:pt idx="3352">
                  <c:v>816949.31200000003</c:v>
                </c:pt>
                <c:pt idx="3353">
                  <c:v>816949.96</c:v>
                </c:pt>
                <c:pt idx="3354">
                  <c:v>816950.60800000001</c:v>
                </c:pt>
                <c:pt idx="3355">
                  <c:v>816951.255</c:v>
                </c:pt>
                <c:pt idx="3356">
                  <c:v>816951.90300000005</c:v>
                </c:pt>
                <c:pt idx="3357">
                  <c:v>816952.55</c:v>
                </c:pt>
                <c:pt idx="3358">
                  <c:v>816953.19799999997</c:v>
                </c:pt>
                <c:pt idx="3359">
                  <c:v>816953.84600000002</c:v>
                </c:pt>
                <c:pt idx="3360">
                  <c:v>816954.49300000002</c:v>
                </c:pt>
                <c:pt idx="3361">
                  <c:v>816955.14099999995</c:v>
                </c:pt>
                <c:pt idx="3362">
                  <c:v>816955.78899999999</c:v>
                </c:pt>
                <c:pt idx="3363">
                  <c:v>816956.43599999999</c:v>
                </c:pt>
                <c:pt idx="3364">
                  <c:v>816957.08400000003</c:v>
                </c:pt>
                <c:pt idx="3365">
                  <c:v>816957.73100000003</c:v>
                </c:pt>
                <c:pt idx="3366">
                  <c:v>816958.37899999996</c:v>
                </c:pt>
                <c:pt idx="3367">
                  <c:v>816959.027</c:v>
                </c:pt>
                <c:pt idx="3368">
                  <c:v>816959.674</c:v>
                </c:pt>
                <c:pt idx="3369">
                  <c:v>816960.32200000004</c:v>
                </c:pt>
                <c:pt idx="3370">
                  <c:v>816960.97</c:v>
                </c:pt>
                <c:pt idx="3371">
                  <c:v>816961.61699999997</c:v>
                </c:pt>
                <c:pt idx="3372">
                  <c:v>816962.26500000001</c:v>
                </c:pt>
                <c:pt idx="3373">
                  <c:v>816962.91200000001</c:v>
                </c:pt>
                <c:pt idx="3374">
                  <c:v>816963.56</c:v>
                </c:pt>
                <c:pt idx="3375">
                  <c:v>816964.20799999998</c:v>
                </c:pt>
                <c:pt idx="3376">
                  <c:v>816964.85499999998</c:v>
                </c:pt>
                <c:pt idx="3377">
                  <c:v>816965.50300000003</c:v>
                </c:pt>
                <c:pt idx="3378">
                  <c:v>816966.15</c:v>
                </c:pt>
                <c:pt idx="3379">
                  <c:v>816966.79799999995</c:v>
                </c:pt>
                <c:pt idx="3380">
                  <c:v>816967.446</c:v>
                </c:pt>
                <c:pt idx="3381">
                  <c:v>816968.09299999999</c:v>
                </c:pt>
                <c:pt idx="3382">
                  <c:v>816968.74100000004</c:v>
                </c:pt>
                <c:pt idx="3383">
                  <c:v>816969.38899999997</c:v>
                </c:pt>
                <c:pt idx="3384">
                  <c:v>816970.03599999996</c:v>
                </c:pt>
                <c:pt idx="3385">
                  <c:v>816970.68400000001</c:v>
                </c:pt>
                <c:pt idx="3386">
                  <c:v>816971.33100000001</c:v>
                </c:pt>
                <c:pt idx="3387">
                  <c:v>816971.97900000005</c:v>
                </c:pt>
                <c:pt idx="3388">
                  <c:v>816972.62699999998</c:v>
                </c:pt>
                <c:pt idx="3389">
                  <c:v>816973.27399999998</c:v>
                </c:pt>
                <c:pt idx="3390">
                  <c:v>816973.92200000002</c:v>
                </c:pt>
                <c:pt idx="3391">
                  <c:v>816974.56900000002</c:v>
                </c:pt>
                <c:pt idx="3392">
                  <c:v>816975.21699999995</c:v>
                </c:pt>
                <c:pt idx="3393">
                  <c:v>816975.86499999999</c:v>
                </c:pt>
                <c:pt idx="3394">
                  <c:v>816976.51199999999</c:v>
                </c:pt>
                <c:pt idx="3395">
                  <c:v>816977.16</c:v>
                </c:pt>
                <c:pt idx="3396">
                  <c:v>816977.80799999996</c:v>
                </c:pt>
                <c:pt idx="3397">
                  <c:v>816978.45499999996</c:v>
                </c:pt>
                <c:pt idx="3398">
                  <c:v>816979.103</c:v>
                </c:pt>
                <c:pt idx="3399">
                  <c:v>816979.75</c:v>
                </c:pt>
                <c:pt idx="3400">
                  <c:v>816980.39800000004</c:v>
                </c:pt>
                <c:pt idx="3401">
                  <c:v>816981.04599999997</c:v>
                </c:pt>
                <c:pt idx="3402">
                  <c:v>816981.69299999997</c:v>
                </c:pt>
                <c:pt idx="3403">
                  <c:v>816982.34100000001</c:v>
                </c:pt>
                <c:pt idx="3404">
                  <c:v>816982.98899999994</c:v>
                </c:pt>
                <c:pt idx="3405">
                  <c:v>816983.63600000006</c:v>
                </c:pt>
                <c:pt idx="3406">
                  <c:v>816984.28399999999</c:v>
                </c:pt>
                <c:pt idx="3407">
                  <c:v>816984.93099999998</c:v>
                </c:pt>
                <c:pt idx="3408">
                  <c:v>816985.57900000003</c:v>
                </c:pt>
                <c:pt idx="3409">
                  <c:v>816986.22699999996</c:v>
                </c:pt>
                <c:pt idx="3410">
                  <c:v>816986.87399999995</c:v>
                </c:pt>
                <c:pt idx="3411">
                  <c:v>816987.522</c:v>
                </c:pt>
                <c:pt idx="3412">
                  <c:v>816988.16899999999</c:v>
                </c:pt>
                <c:pt idx="3413">
                  <c:v>816988.81700000004</c:v>
                </c:pt>
                <c:pt idx="3414">
                  <c:v>816989.46499999997</c:v>
                </c:pt>
                <c:pt idx="3415">
                  <c:v>816990.11199999996</c:v>
                </c:pt>
                <c:pt idx="3416">
                  <c:v>816990.76</c:v>
                </c:pt>
                <c:pt idx="3417">
                  <c:v>816991.40800000005</c:v>
                </c:pt>
                <c:pt idx="3418">
                  <c:v>816992.05500000005</c:v>
                </c:pt>
                <c:pt idx="3419">
                  <c:v>816992.70299999998</c:v>
                </c:pt>
                <c:pt idx="3420">
                  <c:v>816993.35</c:v>
                </c:pt>
                <c:pt idx="3421">
                  <c:v>816993.99800000002</c:v>
                </c:pt>
                <c:pt idx="3422">
                  <c:v>816994.64599999995</c:v>
                </c:pt>
                <c:pt idx="3423">
                  <c:v>816995.29299999995</c:v>
                </c:pt>
                <c:pt idx="3424">
                  <c:v>816995.94099999999</c:v>
                </c:pt>
                <c:pt idx="3425">
                  <c:v>816996.58799999999</c:v>
                </c:pt>
                <c:pt idx="3426">
                  <c:v>816997.23600000003</c:v>
                </c:pt>
                <c:pt idx="3427">
                  <c:v>816997.88399999996</c:v>
                </c:pt>
                <c:pt idx="3428">
                  <c:v>816998.53099999996</c:v>
                </c:pt>
                <c:pt idx="3429">
                  <c:v>816999.179</c:v>
                </c:pt>
                <c:pt idx="3430">
                  <c:v>816999.82700000005</c:v>
                </c:pt>
                <c:pt idx="3431">
                  <c:v>817000.47400000005</c:v>
                </c:pt>
                <c:pt idx="3432">
                  <c:v>817001.12199999997</c:v>
                </c:pt>
                <c:pt idx="3433">
                  <c:v>817001.76899999997</c:v>
                </c:pt>
                <c:pt idx="3434">
                  <c:v>817002.41700000002</c:v>
                </c:pt>
                <c:pt idx="3435">
                  <c:v>817003.06499999994</c:v>
                </c:pt>
                <c:pt idx="3436">
                  <c:v>817003.71200000006</c:v>
                </c:pt>
                <c:pt idx="3437">
                  <c:v>817004.36</c:v>
                </c:pt>
                <c:pt idx="3438">
                  <c:v>817005.00800000003</c:v>
                </c:pt>
                <c:pt idx="3439">
                  <c:v>817005.65500000003</c:v>
                </c:pt>
                <c:pt idx="3440">
                  <c:v>817006.30299999996</c:v>
                </c:pt>
                <c:pt idx="3441">
                  <c:v>817006.95</c:v>
                </c:pt>
                <c:pt idx="3442">
                  <c:v>817007.598</c:v>
                </c:pt>
                <c:pt idx="3443">
                  <c:v>817008.24600000004</c:v>
                </c:pt>
                <c:pt idx="3444">
                  <c:v>817008.89300000004</c:v>
                </c:pt>
                <c:pt idx="3445">
                  <c:v>817009.54099999997</c:v>
                </c:pt>
                <c:pt idx="3446">
                  <c:v>817010.18799999997</c:v>
                </c:pt>
                <c:pt idx="3447">
                  <c:v>817010.83600000001</c:v>
                </c:pt>
                <c:pt idx="3448">
                  <c:v>817011.48400000005</c:v>
                </c:pt>
                <c:pt idx="3449">
                  <c:v>817012.13100000005</c:v>
                </c:pt>
                <c:pt idx="3450">
                  <c:v>817012.77899999998</c:v>
                </c:pt>
                <c:pt idx="3451">
                  <c:v>817013.42700000003</c:v>
                </c:pt>
                <c:pt idx="3452">
                  <c:v>817014.07400000002</c:v>
                </c:pt>
                <c:pt idx="3453">
                  <c:v>817014.72199999995</c:v>
                </c:pt>
                <c:pt idx="3454">
                  <c:v>817015.36899999995</c:v>
                </c:pt>
                <c:pt idx="3455">
                  <c:v>817016.01699999999</c:v>
                </c:pt>
                <c:pt idx="3456">
                  <c:v>817016.66500000004</c:v>
                </c:pt>
                <c:pt idx="3457">
                  <c:v>817017.31200000003</c:v>
                </c:pt>
                <c:pt idx="3458">
                  <c:v>817017.96</c:v>
                </c:pt>
                <c:pt idx="3459">
                  <c:v>817018.60699999996</c:v>
                </c:pt>
                <c:pt idx="3460">
                  <c:v>817019.255</c:v>
                </c:pt>
                <c:pt idx="3461">
                  <c:v>817019.90300000005</c:v>
                </c:pt>
                <c:pt idx="3462">
                  <c:v>817020.55</c:v>
                </c:pt>
                <c:pt idx="3463">
                  <c:v>817021.19799999997</c:v>
                </c:pt>
                <c:pt idx="3464">
                  <c:v>817021.84600000002</c:v>
                </c:pt>
                <c:pt idx="3465">
                  <c:v>817022.49300000002</c:v>
                </c:pt>
                <c:pt idx="3466">
                  <c:v>817023.14099999995</c:v>
                </c:pt>
                <c:pt idx="3467">
                  <c:v>817023.78799999994</c:v>
                </c:pt>
                <c:pt idx="3468">
                  <c:v>817024.43599999999</c:v>
                </c:pt>
                <c:pt idx="3469">
                  <c:v>817025.08400000003</c:v>
                </c:pt>
                <c:pt idx="3470">
                  <c:v>817025.73100000003</c:v>
                </c:pt>
                <c:pt idx="3471">
                  <c:v>817026.37899999996</c:v>
                </c:pt>
                <c:pt idx="3472">
                  <c:v>817027.02599999995</c:v>
                </c:pt>
                <c:pt idx="3473">
                  <c:v>817027.674</c:v>
                </c:pt>
                <c:pt idx="3474">
                  <c:v>817028.32200000004</c:v>
                </c:pt>
                <c:pt idx="3475">
                  <c:v>817028.96900000004</c:v>
                </c:pt>
                <c:pt idx="3476">
                  <c:v>817029.61699999997</c:v>
                </c:pt>
                <c:pt idx="3477">
                  <c:v>817030.26500000001</c:v>
                </c:pt>
                <c:pt idx="3478">
                  <c:v>817030.91200000001</c:v>
                </c:pt>
                <c:pt idx="3479">
                  <c:v>817031.56</c:v>
                </c:pt>
                <c:pt idx="3480">
                  <c:v>817032.20700000005</c:v>
                </c:pt>
                <c:pt idx="3481">
                  <c:v>817032.85499999998</c:v>
                </c:pt>
                <c:pt idx="3482">
                  <c:v>817033.50300000003</c:v>
                </c:pt>
                <c:pt idx="3483">
                  <c:v>817034.15</c:v>
                </c:pt>
                <c:pt idx="3484">
                  <c:v>817034.79799999995</c:v>
                </c:pt>
                <c:pt idx="3485">
                  <c:v>817035.446</c:v>
                </c:pt>
                <c:pt idx="3486">
                  <c:v>817036.09299999999</c:v>
                </c:pt>
                <c:pt idx="3487">
                  <c:v>817036.74100000004</c:v>
                </c:pt>
                <c:pt idx="3488">
                  <c:v>817037.38800000004</c:v>
                </c:pt>
                <c:pt idx="3489">
                  <c:v>817038.03599999996</c:v>
                </c:pt>
                <c:pt idx="3490">
                  <c:v>817038.68400000001</c:v>
                </c:pt>
                <c:pt idx="3491">
                  <c:v>817039.33100000001</c:v>
                </c:pt>
                <c:pt idx="3492">
                  <c:v>817039.97900000005</c:v>
                </c:pt>
                <c:pt idx="3493">
                  <c:v>817040.62600000005</c:v>
                </c:pt>
                <c:pt idx="3494">
                  <c:v>817041.27399999998</c:v>
                </c:pt>
                <c:pt idx="3495">
                  <c:v>817041.92200000002</c:v>
                </c:pt>
                <c:pt idx="3496">
                  <c:v>817042.56900000002</c:v>
                </c:pt>
                <c:pt idx="3497">
                  <c:v>817043.21699999995</c:v>
                </c:pt>
                <c:pt idx="3498">
                  <c:v>817043.86499999999</c:v>
                </c:pt>
                <c:pt idx="3499">
                  <c:v>817044.51199999999</c:v>
                </c:pt>
                <c:pt idx="3500">
                  <c:v>817045.16</c:v>
                </c:pt>
                <c:pt idx="3501">
                  <c:v>817045.80700000003</c:v>
                </c:pt>
                <c:pt idx="3502">
                  <c:v>817046.45499999996</c:v>
                </c:pt>
                <c:pt idx="3503">
                  <c:v>817047.103</c:v>
                </c:pt>
                <c:pt idx="3504">
                  <c:v>817047.75</c:v>
                </c:pt>
                <c:pt idx="3505">
                  <c:v>817048.39800000004</c:v>
                </c:pt>
                <c:pt idx="3506">
                  <c:v>817049.04500000004</c:v>
                </c:pt>
                <c:pt idx="3507">
                  <c:v>817049.69299999997</c:v>
                </c:pt>
                <c:pt idx="3508">
                  <c:v>817050.34100000001</c:v>
                </c:pt>
                <c:pt idx="3509">
                  <c:v>817050.98800000001</c:v>
                </c:pt>
                <c:pt idx="3510">
                  <c:v>817051.63600000006</c:v>
                </c:pt>
                <c:pt idx="3511">
                  <c:v>817052.28399999999</c:v>
                </c:pt>
                <c:pt idx="3512">
                  <c:v>817052.93099999998</c:v>
                </c:pt>
                <c:pt idx="3513">
                  <c:v>817053.57900000003</c:v>
                </c:pt>
                <c:pt idx="3514">
                  <c:v>817054.22600000002</c:v>
                </c:pt>
                <c:pt idx="3515">
                  <c:v>817054.87399999995</c:v>
                </c:pt>
                <c:pt idx="3516">
                  <c:v>817055.522</c:v>
                </c:pt>
                <c:pt idx="3517">
                  <c:v>817056.16899999999</c:v>
                </c:pt>
                <c:pt idx="3518">
                  <c:v>817056.81700000004</c:v>
                </c:pt>
                <c:pt idx="3519">
                  <c:v>817057.46499999997</c:v>
                </c:pt>
                <c:pt idx="3520">
                  <c:v>817058.11199999996</c:v>
                </c:pt>
                <c:pt idx="3521">
                  <c:v>817058.76</c:v>
                </c:pt>
                <c:pt idx="3522">
                  <c:v>817059.40700000001</c:v>
                </c:pt>
                <c:pt idx="3523">
                  <c:v>817060.05500000005</c:v>
                </c:pt>
                <c:pt idx="3524">
                  <c:v>817060.70299999998</c:v>
                </c:pt>
                <c:pt idx="3525">
                  <c:v>817061.35</c:v>
                </c:pt>
                <c:pt idx="3526">
                  <c:v>817061.99800000002</c:v>
                </c:pt>
                <c:pt idx="3527">
                  <c:v>817062.64500000002</c:v>
                </c:pt>
                <c:pt idx="3528">
                  <c:v>817063.29299999995</c:v>
                </c:pt>
                <c:pt idx="3529">
                  <c:v>817063.94099999999</c:v>
                </c:pt>
                <c:pt idx="3530">
                  <c:v>817064.58799999999</c:v>
                </c:pt>
                <c:pt idx="3531">
                  <c:v>817065.23600000003</c:v>
                </c:pt>
                <c:pt idx="3532">
                  <c:v>817065.88399999996</c:v>
                </c:pt>
                <c:pt idx="3533">
                  <c:v>817066.53099999996</c:v>
                </c:pt>
                <c:pt idx="3534">
                  <c:v>817067.179</c:v>
                </c:pt>
                <c:pt idx="3535">
                  <c:v>817067.826</c:v>
                </c:pt>
                <c:pt idx="3536">
                  <c:v>817068.47400000005</c:v>
                </c:pt>
                <c:pt idx="3537">
                  <c:v>817069.12199999997</c:v>
                </c:pt>
                <c:pt idx="3538">
                  <c:v>817069.76899999997</c:v>
                </c:pt>
                <c:pt idx="3539">
                  <c:v>817070.41700000002</c:v>
                </c:pt>
                <c:pt idx="3540">
                  <c:v>817071.06400000001</c:v>
                </c:pt>
                <c:pt idx="3541">
                  <c:v>817071.71200000006</c:v>
                </c:pt>
                <c:pt idx="3542">
                  <c:v>817072.36</c:v>
                </c:pt>
                <c:pt idx="3543">
                  <c:v>817073.00699999998</c:v>
                </c:pt>
                <c:pt idx="3544">
                  <c:v>817073.65500000003</c:v>
                </c:pt>
                <c:pt idx="3545">
                  <c:v>817074.30299999996</c:v>
                </c:pt>
                <c:pt idx="3546">
                  <c:v>817074.95</c:v>
                </c:pt>
                <c:pt idx="3547">
                  <c:v>817075.598</c:v>
                </c:pt>
                <c:pt idx="3548">
                  <c:v>817076.245</c:v>
                </c:pt>
                <c:pt idx="3549">
                  <c:v>817076.89300000004</c:v>
                </c:pt>
                <c:pt idx="3550">
                  <c:v>817077.54099999997</c:v>
                </c:pt>
                <c:pt idx="3551">
                  <c:v>817078.18799999997</c:v>
                </c:pt>
                <c:pt idx="3552">
                  <c:v>817078.83600000001</c:v>
                </c:pt>
                <c:pt idx="3553">
                  <c:v>817079.48400000005</c:v>
                </c:pt>
                <c:pt idx="3554">
                  <c:v>817080.13100000005</c:v>
                </c:pt>
                <c:pt idx="3555">
                  <c:v>817080.77899999998</c:v>
                </c:pt>
                <c:pt idx="3556">
                  <c:v>817081.42599999998</c:v>
                </c:pt>
                <c:pt idx="3557">
                  <c:v>817082.07400000002</c:v>
                </c:pt>
                <c:pt idx="3558">
                  <c:v>817082.72199999995</c:v>
                </c:pt>
                <c:pt idx="3559">
                  <c:v>817083.36899999995</c:v>
                </c:pt>
                <c:pt idx="3560">
                  <c:v>817084.01699999999</c:v>
                </c:pt>
                <c:pt idx="3561">
                  <c:v>817084.66399999999</c:v>
                </c:pt>
                <c:pt idx="3562">
                  <c:v>817085.31200000003</c:v>
                </c:pt>
                <c:pt idx="3563">
                  <c:v>817085.96</c:v>
                </c:pt>
                <c:pt idx="3564">
                  <c:v>817086.60699999996</c:v>
                </c:pt>
                <c:pt idx="3565">
                  <c:v>817087.255</c:v>
                </c:pt>
                <c:pt idx="3566">
                  <c:v>817087.90300000005</c:v>
                </c:pt>
                <c:pt idx="3567">
                  <c:v>817088.55</c:v>
                </c:pt>
                <c:pt idx="3568">
                  <c:v>817089.19799999997</c:v>
                </c:pt>
                <c:pt idx="3569">
                  <c:v>817089.84499999997</c:v>
                </c:pt>
                <c:pt idx="3570">
                  <c:v>817090.49300000002</c:v>
                </c:pt>
                <c:pt idx="3571">
                  <c:v>817091.14099999995</c:v>
                </c:pt>
                <c:pt idx="3572">
                  <c:v>817091.78799999994</c:v>
                </c:pt>
                <c:pt idx="3573">
                  <c:v>817092.43599999999</c:v>
                </c:pt>
                <c:pt idx="3574">
                  <c:v>817093.08299999998</c:v>
                </c:pt>
                <c:pt idx="3575">
                  <c:v>817093.73100000003</c:v>
                </c:pt>
                <c:pt idx="3576">
                  <c:v>817094.37899999996</c:v>
                </c:pt>
                <c:pt idx="3577">
                  <c:v>817095.02599999995</c:v>
                </c:pt>
                <c:pt idx="3578">
                  <c:v>817095.674</c:v>
                </c:pt>
                <c:pt idx="3579">
                  <c:v>817096.32200000004</c:v>
                </c:pt>
                <c:pt idx="3580">
                  <c:v>817096.96900000004</c:v>
                </c:pt>
                <c:pt idx="3581">
                  <c:v>817097.61699999997</c:v>
                </c:pt>
                <c:pt idx="3582">
                  <c:v>817098.26399999997</c:v>
                </c:pt>
                <c:pt idx="3583">
                  <c:v>817098.91200000001</c:v>
                </c:pt>
                <c:pt idx="3584">
                  <c:v>817099.56</c:v>
                </c:pt>
                <c:pt idx="3585">
                  <c:v>817100.20700000005</c:v>
                </c:pt>
                <c:pt idx="3586">
                  <c:v>817100.85499999998</c:v>
                </c:pt>
                <c:pt idx="3587">
                  <c:v>817101.50300000003</c:v>
                </c:pt>
                <c:pt idx="3588">
                  <c:v>817102.15</c:v>
                </c:pt>
                <c:pt idx="3589">
                  <c:v>817102.79799999995</c:v>
                </c:pt>
                <c:pt idx="3590">
                  <c:v>817103.44499999995</c:v>
                </c:pt>
                <c:pt idx="3591">
                  <c:v>817104.09299999999</c:v>
                </c:pt>
                <c:pt idx="3592">
                  <c:v>817104.74100000004</c:v>
                </c:pt>
                <c:pt idx="3593">
                  <c:v>817105.38800000004</c:v>
                </c:pt>
                <c:pt idx="3594">
                  <c:v>817106.03599999996</c:v>
                </c:pt>
                <c:pt idx="3595">
                  <c:v>817106.68299999996</c:v>
                </c:pt>
                <c:pt idx="3596">
                  <c:v>817107.33100000001</c:v>
                </c:pt>
                <c:pt idx="3597">
                  <c:v>817107.97900000005</c:v>
                </c:pt>
                <c:pt idx="3598">
                  <c:v>817108.62600000005</c:v>
                </c:pt>
                <c:pt idx="3599">
                  <c:v>817109.27399999998</c:v>
                </c:pt>
                <c:pt idx="3600">
                  <c:v>817109.92200000002</c:v>
                </c:pt>
                <c:pt idx="3601">
                  <c:v>817110.56900000002</c:v>
                </c:pt>
                <c:pt idx="3602">
                  <c:v>817111.21699999995</c:v>
                </c:pt>
                <c:pt idx="3603">
                  <c:v>817111.86399999994</c:v>
                </c:pt>
                <c:pt idx="3604">
                  <c:v>817112.51199999999</c:v>
                </c:pt>
                <c:pt idx="3605">
                  <c:v>817113.16</c:v>
                </c:pt>
                <c:pt idx="3606">
                  <c:v>817113.80700000003</c:v>
                </c:pt>
              </c:numCache>
            </c:numRef>
          </c:cat>
          <c:val>
            <c:numRef>
              <c:f>'terrainTransectPoints (3)'!$B$2:$B$3608</c:f>
              <c:numCache>
                <c:formatCode>General</c:formatCode>
                <c:ptCount val="3607"/>
                <c:pt idx="0">
                  <c:v>463</c:v>
                </c:pt>
                <c:pt idx="1">
                  <c:v>463</c:v>
                </c:pt>
                <c:pt idx="2">
                  <c:v>463</c:v>
                </c:pt>
                <c:pt idx="3">
                  <c:v>463</c:v>
                </c:pt>
                <c:pt idx="4">
                  <c:v>463</c:v>
                </c:pt>
                <c:pt idx="5">
                  <c:v>467</c:v>
                </c:pt>
                <c:pt idx="6">
                  <c:v>467</c:v>
                </c:pt>
                <c:pt idx="7">
                  <c:v>471</c:v>
                </c:pt>
                <c:pt idx="8">
                  <c:v>471</c:v>
                </c:pt>
                <c:pt idx="9">
                  <c:v>471</c:v>
                </c:pt>
                <c:pt idx="10">
                  <c:v>471</c:v>
                </c:pt>
                <c:pt idx="11">
                  <c:v>471</c:v>
                </c:pt>
                <c:pt idx="12">
                  <c:v>473</c:v>
                </c:pt>
                <c:pt idx="13">
                  <c:v>473</c:v>
                </c:pt>
                <c:pt idx="14">
                  <c:v>473</c:v>
                </c:pt>
                <c:pt idx="15">
                  <c:v>477</c:v>
                </c:pt>
                <c:pt idx="16">
                  <c:v>477</c:v>
                </c:pt>
                <c:pt idx="17">
                  <c:v>477</c:v>
                </c:pt>
                <c:pt idx="18">
                  <c:v>477</c:v>
                </c:pt>
                <c:pt idx="19">
                  <c:v>481</c:v>
                </c:pt>
                <c:pt idx="20">
                  <c:v>481</c:v>
                </c:pt>
                <c:pt idx="21">
                  <c:v>481</c:v>
                </c:pt>
                <c:pt idx="22">
                  <c:v>481</c:v>
                </c:pt>
                <c:pt idx="23">
                  <c:v>485</c:v>
                </c:pt>
                <c:pt idx="24">
                  <c:v>485</c:v>
                </c:pt>
                <c:pt idx="25">
                  <c:v>492</c:v>
                </c:pt>
                <c:pt idx="26">
                  <c:v>492</c:v>
                </c:pt>
                <c:pt idx="27">
                  <c:v>492</c:v>
                </c:pt>
                <c:pt idx="28">
                  <c:v>492</c:v>
                </c:pt>
                <c:pt idx="29">
                  <c:v>492</c:v>
                </c:pt>
                <c:pt idx="30">
                  <c:v>492</c:v>
                </c:pt>
                <c:pt idx="31">
                  <c:v>495</c:v>
                </c:pt>
                <c:pt idx="32">
                  <c:v>500</c:v>
                </c:pt>
                <c:pt idx="33">
                  <c:v>500</c:v>
                </c:pt>
                <c:pt idx="34">
                  <c:v>500</c:v>
                </c:pt>
                <c:pt idx="35">
                  <c:v>500</c:v>
                </c:pt>
                <c:pt idx="36">
                  <c:v>500</c:v>
                </c:pt>
                <c:pt idx="37">
                  <c:v>500</c:v>
                </c:pt>
                <c:pt idx="38">
                  <c:v>507</c:v>
                </c:pt>
                <c:pt idx="39">
                  <c:v>507</c:v>
                </c:pt>
                <c:pt idx="40">
                  <c:v>507</c:v>
                </c:pt>
                <c:pt idx="41">
                  <c:v>507</c:v>
                </c:pt>
                <c:pt idx="42">
                  <c:v>507</c:v>
                </c:pt>
                <c:pt idx="43">
                  <c:v>507</c:v>
                </c:pt>
                <c:pt idx="44">
                  <c:v>507</c:v>
                </c:pt>
                <c:pt idx="45">
                  <c:v>511</c:v>
                </c:pt>
                <c:pt idx="46">
                  <c:v>514</c:v>
                </c:pt>
                <c:pt idx="47">
                  <c:v>514</c:v>
                </c:pt>
                <c:pt idx="48">
                  <c:v>514</c:v>
                </c:pt>
                <c:pt idx="49">
                  <c:v>514</c:v>
                </c:pt>
                <c:pt idx="50">
                  <c:v>514</c:v>
                </c:pt>
                <c:pt idx="51">
                  <c:v>518</c:v>
                </c:pt>
                <c:pt idx="52">
                  <c:v>518</c:v>
                </c:pt>
                <c:pt idx="53">
                  <c:v>518</c:v>
                </c:pt>
                <c:pt idx="54">
                  <c:v>521</c:v>
                </c:pt>
                <c:pt idx="55">
                  <c:v>521</c:v>
                </c:pt>
                <c:pt idx="56">
                  <c:v>521</c:v>
                </c:pt>
                <c:pt idx="57">
                  <c:v>521</c:v>
                </c:pt>
                <c:pt idx="58">
                  <c:v>524</c:v>
                </c:pt>
                <c:pt idx="59">
                  <c:v>524</c:v>
                </c:pt>
                <c:pt idx="60">
                  <c:v>524</c:v>
                </c:pt>
                <c:pt idx="61">
                  <c:v>527</c:v>
                </c:pt>
                <c:pt idx="62">
                  <c:v>527</c:v>
                </c:pt>
                <c:pt idx="63">
                  <c:v>527</c:v>
                </c:pt>
                <c:pt idx="64">
                  <c:v>527</c:v>
                </c:pt>
                <c:pt idx="65">
                  <c:v>528</c:v>
                </c:pt>
                <c:pt idx="66">
                  <c:v>528</c:v>
                </c:pt>
                <c:pt idx="67">
                  <c:v>528</c:v>
                </c:pt>
                <c:pt idx="68">
                  <c:v>528</c:v>
                </c:pt>
                <c:pt idx="69">
                  <c:v>531</c:v>
                </c:pt>
                <c:pt idx="70">
                  <c:v>531</c:v>
                </c:pt>
                <c:pt idx="71">
                  <c:v>530</c:v>
                </c:pt>
                <c:pt idx="72">
                  <c:v>530</c:v>
                </c:pt>
                <c:pt idx="73">
                  <c:v>530</c:v>
                </c:pt>
                <c:pt idx="74">
                  <c:v>530</c:v>
                </c:pt>
                <c:pt idx="75">
                  <c:v>530</c:v>
                </c:pt>
                <c:pt idx="76">
                  <c:v>530</c:v>
                </c:pt>
                <c:pt idx="77">
                  <c:v>533</c:v>
                </c:pt>
                <c:pt idx="78">
                  <c:v>532</c:v>
                </c:pt>
                <c:pt idx="79">
                  <c:v>532</c:v>
                </c:pt>
                <c:pt idx="80">
                  <c:v>532</c:v>
                </c:pt>
                <c:pt idx="81">
                  <c:v>532</c:v>
                </c:pt>
                <c:pt idx="82">
                  <c:v>532</c:v>
                </c:pt>
                <c:pt idx="83">
                  <c:v>532</c:v>
                </c:pt>
                <c:pt idx="84">
                  <c:v>530</c:v>
                </c:pt>
                <c:pt idx="85">
                  <c:v>533</c:v>
                </c:pt>
                <c:pt idx="86">
                  <c:v>533</c:v>
                </c:pt>
                <c:pt idx="87">
                  <c:v>533</c:v>
                </c:pt>
                <c:pt idx="88">
                  <c:v>533</c:v>
                </c:pt>
                <c:pt idx="89">
                  <c:v>533</c:v>
                </c:pt>
                <c:pt idx="90">
                  <c:v>533</c:v>
                </c:pt>
                <c:pt idx="91">
                  <c:v>531</c:v>
                </c:pt>
                <c:pt idx="92">
                  <c:v>534</c:v>
                </c:pt>
                <c:pt idx="93">
                  <c:v>534</c:v>
                </c:pt>
                <c:pt idx="94">
                  <c:v>534</c:v>
                </c:pt>
                <c:pt idx="95">
                  <c:v>534</c:v>
                </c:pt>
                <c:pt idx="96">
                  <c:v>534</c:v>
                </c:pt>
                <c:pt idx="97">
                  <c:v>533</c:v>
                </c:pt>
                <c:pt idx="98">
                  <c:v>533</c:v>
                </c:pt>
                <c:pt idx="99">
                  <c:v>533</c:v>
                </c:pt>
                <c:pt idx="100">
                  <c:v>535</c:v>
                </c:pt>
                <c:pt idx="101">
                  <c:v>535</c:v>
                </c:pt>
                <c:pt idx="102">
                  <c:v>535</c:v>
                </c:pt>
                <c:pt idx="103">
                  <c:v>535</c:v>
                </c:pt>
                <c:pt idx="104">
                  <c:v>533</c:v>
                </c:pt>
                <c:pt idx="105">
                  <c:v>533</c:v>
                </c:pt>
                <c:pt idx="106">
                  <c:v>533</c:v>
                </c:pt>
                <c:pt idx="107">
                  <c:v>533</c:v>
                </c:pt>
                <c:pt idx="108">
                  <c:v>533</c:v>
                </c:pt>
                <c:pt idx="109">
                  <c:v>533</c:v>
                </c:pt>
                <c:pt idx="110">
                  <c:v>532</c:v>
                </c:pt>
                <c:pt idx="111">
                  <c:v>532</c:v>
                </c:pt>
                <c:pt idx="112">
                  <c:v>532</c:v>
                </c:pt>
                <c:pt idx="113">
                  <c:v>532</c:v>
                </c:pt>
                <c:pt idx="114">
                  <c:v>532</c:v>
                </c:pt>
                <c:pt idx="115">
                  <c:v>531</c:v>
                </c:pt>
                <c:pt idx="116">
                  <c:v>531</c:v>
                </c:pt>
                <c:pt idx="117">
                  <c:v>530</c:v>
                </c:pt>
                <c:pt idx="118">
                  <c:v>530</c:v>
                </c:pt>
                <c:pt idx="119">
                  <c:v>530</c:v>
                </c:pt>
                <c:pt idx="120">
                  <c:v>530</c:v>
                </c:pt>
                <c:pt idx="121">
                  <c:v>530</c:v>
                </c:pt>
                <c:pt idx="122">
                  <c:v>530</c:v>
                </c:pt>
                <c:pt idx="123">
                  <c:v>527</c:v>
                </c:pt>
                <c:pt idx="124">
                  <c:v>525</c:v>
                </c:pt>
                <c:pt idx="125">
                  <c:v>525</c:v>
                </c:pt>
                <c:pt idx="126">
                  <c:v>525</c:v>
                </c:pt>
                <c:pt idx="127">
                  <c:v>525</c:v>
                </c:pt>
                <c:pt idx="128">
                  <c:v>525</c:v>
                </c:pt>
                <c:pt idx="129">
                  <c:v>525</c:v>
                </c:pt>
                <c:pt idx="130">
                  <c:v>523</c:v>
                </c:pt>
                <c:pt idx="131">
                  <c:v>521</c:v>
                </c:pt>
                <c:pt idx="132">
                  <c:v>521</c:v>
                </c:pt>
                <c:pt idx="133">
                  <c:v>521</c:v>
                </c:pt>
                <c:pt idx="134">
                  <c:v>521</c:v>
                </c:pt>
                <c:pt idx="135">
                  <c:v>521</c:v>
                </c:pt>
                <c:pt idx="136">
                  <c:v>521</c:v>
                </c:pt>
                <c:pt idx="137">
                  <c:v>520</c:v>
                </c:pt>
                <c:pt idx="138">
                  <c:v>520</c:v>
                </c:pt>
                <c:pt idx="139">
                  <c:v>518</c:v>
                </c:pt>
                <c:pt idx="140">
                  <c:v>518</c:v>
                </c:pt>
                <c:pt idx="141">
                  <c:v>518</c:v>
                </c:pt>
                <c:pt idx="142">
                  <c:v>518</c:v>
                </c:pt>
                <c:pt idx="143">
                  <c:v>517</c:v>
                </c:pt>
                <c:pt idx="144">
                  <c:v>517</c:v>
                </c:pt>
                <c:pt idx="145">
                  <c:v>517</c:v>
                </c:pt>
                <c:pt idx="146">
                  <c:v>514</c:v>
                </c:pt>
                <c:pt idx="147">
                  <c:v>514</c:v>
                </c:pt>
                <c:pt idx="148">
                  <c:v>514</c:v>
                </c:pt>
                <c:pt idx="149">
                  <c:v>514</c:v>
                </c:pt>
                <c:pt idx="150">
                  <c:v>513</c:v>
                </c:pt>
                <c:pt idx="151">
                  <c:v>513</c:v>
                </c:pt>
                <c:pt idx="152">
                  <c:v>513</c:v>
                </c:pt>
                <c:pt idx="153">
                  <c:v>513</c:v>
                </c:pt>
                <c:pt idx="154">
                  <c:v>510</c:v>
                </c:pt>
                <c:pt idx="155">
                  <c:v>510</c:v>
                </c:pt>
                <c:pt idx="156">
                  <c:v>509</c:v>
                </c:pt>
                <c:pt idx="157">
                  <c:v>509</c:v>
                </c:pt>
                <c:pt idx="158">
                  <c:v>509</c:v>
                </c:pt>
                <c:pt idx="159">
                  <c:v>509</c:v>
                </c:pt>
                <c:pt idx="160">
                  <c:v>509</c:v>
                </c:pt>
                <c:pt idx="161">
                  <c:v>509</c:v>
                </c:pt>
                <c:pt idx="162">
                  <c:v>506</c:v>
                </c:pt>
                <c:pt idx="163">
                  <c:v>505</c:v>
                </c:pt>
                <c:pt idx="164">
                  <c:v>505</c:v>
                </c:pt>
                <c:pt idx="165">
                  <c:v>505</c:v>
                </c:pt>
                <c:pt idx="166">
                  <c:v>505</c:v>
                </c:pt>
                <c:pt idx="167">
                  <c:v>505</c:v>
                </c:pt>
                <c:pt idx="168">
                  <c:v>505</c:v>
                </c:pt>
                <c:pt idx="169">
                  <c:v>504</c:v>
                </c:pt>
                <c:pt idx="170">
                  <c:v>501</c:v>
                </c:pt>
                <c:pt idx="171">
                  <c:v>501</c:v>
                </c:pt>
                <c:pt idx="172">
                  <c:v>501</c:v>
                </c:pt>
                <c:pt idx="173">
                  <c:v>501</c:v>
                </c:pt>
                <c:pt idx="174">
                  <c:v>501</c:v>
                </c:pt>
                <c:pt idx="175">
                  <c:v>501</c:v>
                </c:pt>
                <c:pt idx="176">
                  <c:v>500</c:v>
                </c:pt>
                <c:pt idx="177">
                  <c:v>497</c:v>
                </c:pt>
                <c:pt idx="178">
                  <c:v>497</c:v>
                </c:pt>
                <c:pt idx="179">
                  <c:v>497</c:v>
                </c:pt>
                <c:pt idx="180">
                  <c:v>497</c:v>
                </c:pt>
                <c:pt idx="181">
                  <c:v>497</c:v>
                </c:pt>
                <c:pt idx="182">
                  <c:v>497</c:v>
                </c:pt>
                <c:pt idx="183">
                  <c:v>497</c:v>
                </c:pt>
                <c:pt idx="184">
                  <c:v>497</c:v>
                </c:pt>
                <c:pt idx="185">
                  <c:v>496</c:v>
                </c:pt>
                <c:pt idx="186">
                  <c:v>496</c:v>
                </c:pt>
                <c:pt idx="187">
                  <c:v>496</c:v>
                </c:pt>
                <c:pt idx="188">
                  <c:v>496</c:v>
                </c:pt>
                <c:pt idx="189">
                  <c:v>496</c:v>
                </c:pt>
                <c:pt idx="190">
                  <c:v>496</c:v>
                </c:pt>
                <c:pt idx="191">
                  <c:v>496</c:v>
                </c:pt>
                <c:pt idx="192">
                  <c:v>496</c:v>
                </c:pt>
                <c:pt idx="193">
                  <c:v>497</c:v>
                </c:pt>
                <c:pt idx="194">
                  <c:v>497</c:v>
                </c:pt>
                <c:pt idx="195">
                  <c:v>497</c:v>
                </c:pt>
                <c:pt idx="196">
                  <c:v>496</c:v>
                </c:pt>
                <c:pt idx="197">
                  <c:v>496</c:v>
                </c:pt>
                <c:pt idx="198">
                  <c:v>496</c:v>
                </c:pt>
                <c:pt idx="199">
                  <c:v>496</c:v>
                </c:pt>
                <c:pt idx="200">
                  <c:v>492</c:v>
                </c:pt>
                <c:pt idx="201">
                  <c:v>492</c:v>
                </c:pt>
                <c:pt idx="202">
                  <c:v>487</c:v>
                </c:pt>
                <c:pt idx="203">
                  <c:v>487</c:v>
                </c:pt>
                <c:pt idx="204">
                  <c:v>487</c:v>
                </c:pt>
                <c:pt idx="205">
                  <c:v>487</c:v>
                </c:pt>
                <c:pt idx="206">
                  <c:v>487</c:v>
                </c:pt>
                <c:pt idx="207">
                  <c:v>487</c:v>
                </c:pt>
                <c:pt idx="208">
                  <c:v>482</c:v>
                </c:pt>
                <c:pt idx="209">
                  <c:v>482</c:v>
                </c:pt>
                <c:pt idx="210">
                  <c:v>482</c:v>
                </c:pt>
                <c:pt idx="211">
                  <c:v>482</c:v>
                </c:pt>
                <c:pt idx="212">
                  <c:v>482</c:v>
                </c:pt>
                <c:pt idx="213">
                  <c:v>482</c:v>
                </c:pt>
                <c:pt idx="214">
                  <c:v>482</c:v>
                </c:pt>
                <c:pt idx="215">
                  <c:v>481</c:v>
                </c:pt>
                <c:pt idx="216">
                  <c:v>481</c:v>
                </c:pt>
                <c:pt idx="217">
                  <c:v>481</c:v>
                </c:pt>
                <c:pt idx="218">
                  <c:v>481</c:v>
                </c:pt>
                <c:pt idx="219">
                  <c:v>481</c:v>
                </c:pt>
                <c:pt idx="220">
                  <c:v>481</c:v>
                </c:pt>
                <c:pt idx="221">
                  <c:v>481</c:v>
                </c:pt>
                <c:pt idx="222">
                  <c:v>482</c:v>
                </c:pt>
                <c:pt idx="223">
                  <c:v>482</c:v>
                </c:pt>
                <c:pt idx="224">
                  <c:v>483</c:v>
                </c:pt>
                <c:pt idx="225">
                  <c:v>483</c:v>
                </c:pt>
                <c:pt idx="226">
                  <c:v>483</c:v>
                </c:pt>
                <c:pt idx="227">
                  <c:v>483</c:v>
                </c:pt>
                <c:pt idx="228">
                  <c:v>483</c:v>
                </c:pt>
                <c:pt idx="229">
                  <c:v>485</c:v>
                </c:pt>
                <c:pt idx="230">
                  <c:v>485</c:v>
                </c:pt>
                <c:pt idx="231">
                  <c:v>492</c:v>
                </c:pt>
                <c:pt idx="232">
                  <c:v>492</c:v>
                </c:pt>
                <c:pt idx="233">
                  <c:v>492</c:v>
                </c:pt>
                <c:pt idx="234">
                  <c:v>492</c:v>
                </c:pt>
                <c:pt idx="235">
                  <c:v>493</c:v>
                </c:pt>
                <c:pt idx="236">
                  <c:v>493</c:v>
                </c:pt>
                <c:pt idx="237">
                  <c:v>493</c:v>
                </c:pt>
                <c:pt idx="238">
                  <c:v>493</c:v>
                </c:pt>
                <c:pt idx="239">
                  <c:v>496</c:v>
                </c:pt>
                <c:pt idx="240">
                  <c:v>496</c:v>
                </c:pt>
                <c:pt idx="241">
                  <c:v>496</c:v>
                </c:pt>
                <c:pt idx="242">
                  <c:v>493</c:v>
                </c:pt>
                <c:pt idx="243">
                  <c:v>493</c:v>
                </c:pt>
                <c:pt idx="244">
                  <c:v>493</c:v>
                </c:pt>
                <c:pt idx="245">
                  <c:v>493</c:v>
                </c:pt>
                <c:pt idx="246">
                  <c:v>493</c:v>
                </c:pt>
                <c:pt idx="247">
                  <c:v>493</c:v>
                </c:pt>
                <c:pt idx="248">
                  <c:v>491</c:v>
                </c:pt>
                <c:pt idx="249">
                  <c:v>491</c:v>
                </c:pt>
                <c:pt idx="250">
                  <c:v>491</c:v>
                </c:pt>
                <c:pt idx="251">
                  <c:v>491</c:v>
                </c:pt>
                <c:pt idx="252">
                  <c:v>491</c:v>
                </c:pt>
                <c:pt idx="253">
                  <c:v>491</c:v>
                </c:pt>
                <c:pt idx="254">
                  <c:v>491</c:v>
                </c:pt>
                <c:pt idx="255">
                  <c:v>495</c:v>
                </c:pt>
                <c:pt idx="256">
                  <c:v>495</c:v>
                </c:pt>
                <c:pt idx="257">
                  <c:v>495</c:v>
                </c:pt>
                <c:pt idx="258">
                  <c:v>495</c:v>
                </c:pt>
                <c:pt idx="259">
                  <c:v>495</c:v>
                </c:pt>
                <c:pt idx="260">
                  <c:v>495</c:v>
                </c:pt>
                <c:pt idx="261">
                  <c:v>498</c:v>
                </c:pt>
                <c:pt idx="262">
                  <c:v>499</c:v>
                </c:pt>
                <c:pt idx="263">
                  <c:v>499</c:v>
                </c:pt>
                <c:pt idx="264">
                  <c:v>499</c:v>
                </c:pt>
                <c:pt idx="265">
                  <c:v>499</c:v>
                </c:pt>
                <c:pt idx="266">
                  <c:v>499</c:v>
                </c:pt>
                <c:pt idx="267">
                  <c:v>499</c:v>
                </c:pt>
                <c:pt idx="268">
                  <c:v>499</c:v>
                </c:pt>
                <c:pt idx="269">
                  <c:v>499</c:v>
                </c:pt>
                <c:pt idx="270">
                  <c:v>498</c:v>
                </c:pt>
                <c:pt idx="271">
                  <c:v>498</c:v>
                </c:pt>
                <c:pt idx="272">
                  <c:v>498</c:v>
                </c:pt>
                <c:pt idx="273">
                  <c:v>498</c:v>
                </c:pt>
                <c:pt idx="274">
                  <c:v>498</c:v>
                </c:pt>
                <c:pt idx="275">
                  <c:v>498</c:v>
                </c:pt>
                <c:pt idx="276">
                  <c:v>498</c:v>
                </c:pt>
                <c:pt idx="277">
                  <c:v>498</c:v>
                </c:pt>
                <c:pt idx="278">
                  <c:v>497</c:v>
                </c:pt>
                <c:pt idx="279">
                  <c:v>497</c:v>
                </c:pt>
                <c:pt idx="280">
                  <c:v>497</c:v>
                </c:pt>
                <c:pt idx="281">
                  <c:v>495</c:v>
                </c:pt>
                <c:pt idx="282">
                  <c:v>495</c:v>
                </c:pt>
                <c:pt idx="283">
                  <c:v>495</c:v>
                </c:pt>
                <c:pt idx="284">
                  <c:v>495</c:v>
                </c:pt>
                <c:pt idx="285">
                  <c:v>494</c:v>
                </c:pt>
                <c:pt idx="286">
                  <c:v>494</c:v>
                </c:pt>
                <c:pt idx="287">
                  <c:v>494</c:v>
                </c:pt>
                <c:pt idx="288">
                  <c:v>494</c:v>
                </c:pt>
                <c:pt idx="289">
                  <c:v>494</c:v>
                </c:pt>
                <c:pt idx="290">
                  <c:v>494</c:v>
                </c:pt>
                <c:pt idx="291">
                  <c:v>494</c:v>
                </c:pt>
                <c:pt idx="292">
                  <c:v>494</c:v>
                </c:pt>
                <c:pt idx="293">
                  <c:v>496</c:v>
                </c:pt>
                <c:pt idx="294">
                  <c:v>496</c:v>
                </c:pt>
                <c:pt idx="295">
                  <c:v>496</c:v>
                </c:pt>
                <c:pt idx="296">
                  <c:v>496</c:v>
                </c:pt>
                <c:pt idx="297">
                  <c:v>496</c:v>
                </c:pt>
                <c:pt idx="298">
                  <c:v>496</c:v>
                </c:pt>
                <c:pt idx="299">
                  <c:v>496</c:v>
                </c:pt>
                <c:pt idx="300">
                  <c:v>496</c:v>
                </c:pt>
                <c:pt idx="301">
                  <c:v>496</c:v>
                </c:pt>
                <c:pt idx="302">
                  <c:v>496</c:v>
                </c:pt>
                <c:pt idx="303">
                  <c:v>496</c:v>
                </c:pt>
                <c:pt idx="304">
                  <c:v>496</c:v>
                </c:pt>
                <c:pt idx="305">
                  <c:v>496</c:v>
                </c:pt>
                <c:pt idx="306">
                  <c:v>496</c:v>
                </c:pt>
                <c:pt idx="307">
                  <c:v>495</c:v>
                </c:pt>
                <c:pt idx="308">
                  <c:v>497</c:v>
                </c:pt>
                <c:pt idx="309">
                  <c:v>497</c:v>
                </c:pt>
                <c:pt idx="310">
                  <c:v>497</c:v>
                </c:pt>
                <c:pt idx="311">
                  <c:v>497</c:v>
                </c:pt>
                <c:pt idx="312">
                  <c:v>497</c:v>
                </c:pt>
                <c:pt idx="313">
                  <c:v>497</c:v>
                </c:pt>
                <c:pt idx="314">
                  <c:v>496</c:v>
                </c:pt>
                <c:pt idx="315">
                  <c:v>496</c:v>
                </c:pt>
                <c:pt idx="316">
                  <c:v>499</c:v>
                </c:pt>
                <c:pt idx="317">
                  <c:v>499</c:v>
                </c:pt>
                <c:pt idx="318">
                  <c:v>499</c:v>
                </c:pt>
                <c:pt idx="319">
                  <c:v>499</c:v>
                </c:pt>
                <c:pt idx="320">
                  <c:v>498</c:v>
                </c:pt>
                <c:pt idx="321">
                  <c:v>498</c:v>
                </c:pt>
                <c:pt idx="322">
                  <c:v>498</c:v>
                </c:pt>
                <c:pt idx="323">
                  <c:v>498</c:v>
                </c:pt>
                <c:pt idx="324">
                  <c:v>500</c:v>
                </c:pt>
                <c:pt idx="325">
                  <c:v>500</c:v>
                </c:pt>
                <c:pt idx="326">
                  <c:v>500</c:v>
                </c:pt>
                <c:pt idx="327">
                  <c:v>499</c:v>
                </c:pt>
                <c:pt idx="328">
                  <c:v>499</c:v>
                </c:pt>
                <c:pt idx="329">
                  <c:v>499</c:v>
                </c:pt>
                <c:pt idx="330">
                  <c:v>499</c:v>
                </c:pt>
                <c:pt idx="331">
                  <c:v>499</c:v>
                </c:pt>
                <c:pt idx="332">
                  <c:v>501</c:v>
                </c:pt>
                <c:pt idx="333">
                  <c:v>501</c:v>
                </c:pt>
                <c:pt idx="334">
                  <c:v>498</c:v>
                </c:pt>
                <c:pt idx="335">
                  <c:v>498</c:v>
                </c:pt>
                <c:pt idx="336">
                  <c:v>498</c:v>
                </c:pt>
                <c:pt idx="337">
                  <c:v>498</c:v>
                </c:pt>
                <c:pt idx="338">
                  <c:v>498</c:v>
                </c:pt>
                <c:pt idx="339">
                  <c:v>499</c:v>
                </c:pt>
                <c:pt idx="340">
                  <c:v>495</c:v>
                </c:pt>
                <c:pt idx="341">
                  <c:v>495</c:v>
                </c:pt>
                <c:pt idx="342">
                  <c:v>495</c:v>
                </c:pt>
                <c:pt idx="343">
                  <c:v>495</c:v>
                </c:pt>
                <c:pt idx="344">
                  <c:v>495</c:v>
                </c:pt>
                <c:pt idx="345">
                  <c:v>495</c:v>
                </c:pt>
                <c:pt idx="346">
                  <c:v>495</c:v>
                </c:pt>
                <c:pt idx="347">
                  <c:v>492</c:v>
                </c:pt>
                <c:pt idx="348">
                  <c:v>492</c:v>
                </c:pt>
                <c:pt idx="349">
                  <c:v>492</c:v>
                </c:pt>
                <c:pt idx="350">
                  <c:v>492</c:v>
                </c:pt>
                <c:pt idx="351">
                  <c:v>492</c:v>
                </c:pt>
                <c:pt idx="352">
                  <c:v>492</c:v>
                </c:pt>
                <c:pt idx="353">
                  <c:v>489</c:v>
                </c:pt>
                <c:pt idx="354">
                  <c:v>489</c:v>
                </c:pt>
                <c:pt idx="355">
                  <c:v>490</c:v>
                </c:pt>
                <c:pt idx="356">
                  <c:v>490</c:v>
                </c:pt>
                <c:pt idx="357">
                  <c:v>490</c:v>
                </c:pt>
                <c:pt idx="358">
                  <c:v>490</c:v>
                </c:pt>
                <c:pt idx="359">
                  <c:v>490</c:v>
                </c:pt>
                <c:pt idx="360">
                  <c:v>486</c:v>
                </c:pt>
                <c:pt idx="361">
                  <c:v>486</c:v>
                </c:pt>
                <c:pt idx="362">
                  <c:v>486</c:v>
                </c:pt>
                <c:pt idx="363">
                  <c:v>488</c:v>
                </c:pt>
                <c:pt idx="364">
                  <c:v>488</c:v>
                </c:pt>
                <c:pt idx="365">
                  <c:v>488</c:v>
                </c:pt>
                <c:pt idx="366">
                  <c:v>484</c:v>
                </c:pt>
                <c:pt idx="367">
                  <c:v>484</c:v>
                </c:pt>
                <c:pt idx="368">
                  <c:v>484</c:v>
                </c:pt>
                <c:pt idx="369">
                  <c:v>484</c:v>
                </c:pt>
                <c:pt idx="370">
                  <c:v>484</c:v>
                </c:pt>
                <c:pt idx="371">
                  <c:v>484</c:v>
                </c:pt>
                <c:pt idx="372">
                  <c:v>484</c:v>
                </c:pt>
                <c:pt idx="373">
                  <c:v>481</c:v>
                </c:pt>
                <c:pt idx="374">
                  <c:v>481</c:v>
                </c:pt>
                <c:pt idx="375">
                  <c:v>481</c:v>
                </c:pt>
                <c:pt idx="376">
                  <c:v>481</c:v>
                </c:pt>
                <c:pt idx="377">
                  <c:v>481</c:v>
                </c:pt>
                <c:pt idx="378">
                  <c:v>481</c:v>
                </c:pt>
                <c:pt idx="379">
                  <c:v>478</c:v>
                </c:pt>
                <c:pt idx="380">
                  <c:v>478</c:v>
                </c:pt>
                <c:pt idx="381">
                  <c:v>478</c:v>
                </c:pt>
                <c:pt idx="382">
                  <c:v>478</c:v>
                </c:pt>
                <c:pt idx="383">
                  <c:v>478</c:v>
                </c:pt>
                <c:pt idx="384">
                  <c:v>478</c:v>
                </c:pt>
                <c:pt idx="385">
                  <c:v>478</c:v>
                </c:pt>
                <c:pt idx="386">
                  <c:v>476</c:v>
                </c:pt>
                <c:pt idx="387">
                  <c:v>476</c:v>
                </c:pt>
                <c:pt idx="388">
                  <c:v>476</c:v>
                </c:pt>
                <c:pt idx="389">
                  <c:v>476</c:v>
                </c:pt>
                <c:pt idx="390">
                  <c:v>476</c:v>
                </c:pt>
                <c:pt idx="391">
                  <c:v>476</c:v>
                </c:pt>
                <c:pt idx="392">
                  <c:v>476</c:v>
                </c:pt>
                <c:pt idx="393">
                  <c:v>472</c:v>
                </c:pt>
                <c:pt idx="394">
                  <c:v>472</c:v>
                </c:pt>
                <c:pt idx="395">
                  <c:v>472</c:v>
                </c:pt>
                <c:pt idx="396">
                  <c:v>472</c:v>
                </c:pt>
                <c:pt idx="397">
                  <c:v>472</c:v>
                </c:pt>
                <c:pt idx="398">
                  <c:v>472</c:v>
                </c:pt>
                <c:pt idx="399">
                  <c:v>474</c:v>
                </c:pt>
                <c:pt idx="400">
                  <c:v>474</c:v>
                </c:pt>
                <c:pt idx="401">
                  <c:v>473</c:v>
                </c:pt>
                <c:pt idx="402">
                  <c:v>473</c:v>
                </c:pt>
                <c:pt idx="403">
                  <c:v>473</c:v>
                </c:pt>
                <c:pt idx="404">
                  <c:v>473</c:v>
                </c:pt>
                <c:pt idx="405">
                  <c:v>473</c:v>
                </c:pt>
                <c:pt idx="406">
                  <c:v>480</c:v>
                </c:pt>
                <c:pt idx="407">
                  <c:v>480</c:v>
                </c:pt>
                <c:pt idx="408">
                  <c:v>480</c:v>
                </c:pt>
                <c:pt idx="409">
                  <c:v>478</c:v>
                </c:pt>
                <c:pt idx="410">
                  <c:v>478</c:v>
                </c:pt>
                <c:pt idx="411">
                  <c:v>478</c:v>
                </c:pt>
                <c:pt idx="412">
                  <c:v>481</c:v>
                </c:pt>
                <c:pt idx="413">
                  <c:v>481</c:v>
                </c:pt>
                <c:pt idx="414">
                  <c:v>481</c:v>
                </c:pt>
                <c:pt idx="415">
                  <c:v>481</c:v>
                </c:pt>
                <c:pt idx="416">
                  <c:v>481</c:v>
                </c:pt>
                <c:pt idx="417">
                  <c:v>478</c:v>
                </c:pt>
                <c:pt idx="418">
                  <c:v>478</c:v>
                </c:pt>
                <c:pt idx="419">
                  <c:v>480</c:v>
                </c:pt>
                <c:pt idx="420">
                  <c:v>480</c:v>
                </c:pt>
                <c:pt idx="421">
                  <c:v>480</c:v>
                </c:pt>
                <c:pt idx="422">
                  <c:v>480</c:v>
                </c:pt>
                <c:pt idx="423">
                  <c:v>480</c:v>
                </c:pt>
                <c:pt idx="424">
                  <c:v>482</c:v>
                </c:pt>
                <c:pt idx="425">
                  <c:v>483</c:v>
                </c:pt>
                <c:pt idx="426">
                  <c:v>483</c:v>
                </c:pt>
                <c:pt idx="427">
                  <c:v>483</c:v>
                </c:pt>
                <c:pt idx="428">
                  <c:v>483</c:v>
                </c:pt>
                <c:pt idx="429">
                  <c:v>483</c:v>
                </c:pt>
                <c:pt idx="430">
                  <c:v>483</c:v>
                </c:pt>
                <c:pt idx="431">
                  <c:v>483</c:v>
                </c:pt>
                <c:pt idx="432">
                  <c:v>483</c:v>
                </c:pt>
                <c:pt idx="433">
                  <c:v>483</c:v>
                </c:pt>
                <c:pt idx="434">
                  <c:v>483</c:v>
                </c:pt>
                <c:pt idx="435">
                  <c:v>483</c:v>
                </c:pt>
                <c:pt idx="436">
                  <c:v>483</c:v>
                </c:pt>
                <c:pt idx="437">
                  <c:v>483</c:v>
                </c:pt>
                <c:pt idx="438">
                  <c:v>483</c:v>
                </c:pt>
                <c:pt idx="439">
                  <c:v>483</c:v>
                </c:pt>
                <c:pt idx="440">
                  <c:v>483</c:v>
                </c:pt>
                <c:pt idx="441">
                  <c:v>483</c:v>
                </c:pt>
                <c:pt idx="442">
                  <c:v>483</c:v>
                </c:pt>
                <c:pt idx="443">
                  <c:v>483</c:v>
                </c:pt>
                <c:pt idx="444">
                  <c:v>483</c:v>
                </c:pt>
                <c:pt idx="445">
                  <c:v>483</c:v>
                </c:pt>
                <c:pt idx="446">
                  <c:v>483</c:v>
                </c:pt>
                <c:pt idx="447">
                  <c:v>483</c:v>
                </c:pt>
                <c:pt idx="448">
                  <c:v>483</c:v>
                </c:pt>
                <c:pt idx="449">
                  <c:v>483</c:v>
                </c:pt>
                <c:pt idx="450">
                  <c:v>483</c:v>
                </c:pt>
                <c:pt idx="451">
                  <c:v>483</c:v>
                </c:pt>
                <c:pt idx="452">
                  <c:v>483</c:v>
                </c:pt>
                <c:pt idx="453">
                  <c:v>483</c:v>
                </c:pt>
                <c:pt idx="454">
                  <c:v>483</c:v>
                </c:pt>
                <c:pt idx="455">
                  <c:v>483</c:v>
                </c:pt>
                <c:pt idx="456">
                  <c:v>483</c:v>
                </c:pt>
                <c:pt idx="457">
                  <c:v>483</c:v>
                </c:pt>
                <c:pt idx="458">
                  <c:v>483</c:v>
                </c:pt>
                <c:pt idx="459">
                  <c:v>483</c:v>
                </c:pt>
                <c:pt idx="460">
                  <c:v>483</c:v>
                </c:pt>
                <c:pt idx="461">
                  <c:v>483</c:v>
                </c:pt>
                <c:pt idx="462">
                  <c:v>483</c:v>
                </c:pt>
                <c:pt idx="463">
                  <c:v>483</c:v>
                </c:pt>
                <c:pt idx="464">
                  <c:v>483</c:v>
                </c:pt>
                <c:pt idx="465">
                  <c:v>482</c:v>
                </c:pt>
                <c:pt idx="466">
                  <c:v>482</c:v>
                </c:pt>
                <c:pt idx="467">
                  <c:v>482</c:v>
                </c:pt>
                <c:pt idx="468">
                  <c:v>482</c:v>
                </c:pt>
                <c:pt idx="469">
                  <c:v>482</c:v>
                </c:pt>
                <c:pt idx="470">
                  <c:v>482</c:v>
                </c:pt>
                <c:pt idx="471">
                  <c:v>482</c:v>
                </c:pt>
                <c:pt idx="472">
                  <c:v>482</c:v>
                </c:pt>
                <c:pt idx="473">
                  <c:v>482</c:v>
                </c:pt>
                <c:pt idx="474">
                  <c:v>482</c:v>
                </c:pt>
                <c:pt idx="475">
                  <c:v>482</c:v>
                </c:pt>
                <c:pt idx="476">
                  <c:v>482</c:v>
                </c:pt>
                <c:pt idx="477">
                  <c:v>482</c:v>
                </c:pt>
                <c:pt idx="478">
                  <c:v>482</c:v>
                </c:pt>
                <c:pt idx="479">
                  <c:v>482</c:v>
                </c:pt>
                <c:pt idx="480">
                  <c:v>482</c:v>
                </c:pt>
                <c:pt idx="481">
                  <c:v>482</c:v>
                </c:pt>
                <c:pt idx="482">
                  <c:v>482</c:v>
                </c:pt>
                <c:pt idx="483">
                  <c:v>482</c:v>
                </c:pt>
                <c:pt idx="484">
                  <c:v>482</c:v>
                </c:pt>
                <c:pt idx="485">
                  <c:v>482</c:v>
                </c:pt>
                <c:pt idx="486">
                  <c:v>482</c:v>
                </c:pt>
                <c:pt idx="487">
                  <c:v>482</c:v>
                </c:pt>
                <c:pt idx="488">
                  <c:v>482</c:v>
                </c:pt>
                <c:pt idx="489">
                  <c:v>482</c:v>
                </c:pt>
                <c:pt idx="490">
                  <c:v>482</c:v>
                </c:pt>
                <c:pt idx="491">
                  <c:v>481</c:v>
                </c:pt>
                <c:pt idx="492">
                  <c:v>481</c:v>
                </c:pt>
                <c:pt idx="493">
                  <c:v>481</c:v>
                </c:pt>
                <c:pt idx="494">
                  <c:v>480</c:v>
                </c:pt>
                <c:pt idx="495">
                  <c:v>480</c:v>
                </c:pt>
                <c:pt idx="496">
                  <c:v>480</c:v>
                </c:pt>
                <c:pt idx="497">
                  <c:v>480</c:v>
                </c:pt>
                <c:pt idx="498">
                  <c:v>477</c:v>
                </c:pt>
                <c:pt idx="499">
                  <c:v>477</c:v>
                </c:pt>
                <c:pt idx="500">
                  <c:v>477</c:v>
                </c:pt>
                <c:pt idx="501">
                  <c:v>475</c:v>
                </c:pt>
                <c:pt idx="502">
                  <c:v>475</c:v>
                </c:pt>
                <c:pt idx="503">
                  <c:v>475</c:v>
                </c:pt>
                <c:pt idx="504">
                  <c:v>471</c:v>
                </c:pt>
                <c:pt idx="505">
                  <c:v>471</c:v>
                </c:pt>
                <c:pt idx="506">
                  <c:v>471</c:v>
                </c:pt>
                <c:pt idx="507">
                  <c:v>471</c:v>
                </c:pt>
                <c:pt idx="508">
                  <c:v>471</c:v>
                </c:pt>
                <c:pt idx="509">
                  <c:v>469</c:v>
                </c:pt>
                <c:pt idx="510">
                  <c:v>469</c:v>
                </c:pt>
                <c:pt idx="511">
                  <c:v>465</c:v>
                </c:pt>
                <c:pt idx="512">
                  <c:v>465</c:v>
                </c:pt>
                <c:pt idx="513">
                  <c:v>465</c:v>
                </c:pt>
                <c:pt idx="514">
                  <c:v>465</c:v>
                </c:pt>
                <c:pt idx="515">
                  <c:v>465</c:v>
                </c:pt>
                <c:pt idx="516">
                  <c:v>465</c:v>
                </c:pt>
                <c:pt idx="517">
                  <c:v>459</c:v>
                </c:pt>
                <c:pt idx="518">
                  <c:v>459</c:v>
                </c:pt>
                <c:pt idx="519">
                  <c:v>459</c:v>
                </c:pt>
                <c:pt idx="520">
                  <c:v>459</c:v>
                </c:pt>
                <c:pt idx="521">
                  <c:v>459</c:v>
                </c:pt>
                <c:pt idx="522">
                  <c:v>459</c:v>
                </c:pt>
                <c:pt idx="523">
                  <c:v>459</c:v>
                </c:pt>
                <c:pt idx="524">
                  <c:v>455</c:v>
                </c:pt>
                <c:pt idx="525">
                  <c:v>453</c:v>
                </c:pt>
                <c:pt idx="526">
                  <c:v>453</c:v>
                </c:pt>
                <c:pt idx="527">
                  <c:v>453</c:v>
                </c:pt>
                <c:pt idx="528">
                  <c:v>453</c:v>
                </c:pt>
                <c:pt idx="529">
                  <c:v>453</c:v>
                </c:pt>
                <c:pt idx="530">
                  <c:v>448</c:v>
                </c:pt>
                <c:pt idx="531">
                  <c:v>448</c:v>
                </c:pt>
                <c:pt idx="532">
                  <c:v>447</c:v>
                </c:pt>
                <c:pt idx="533">
                  <c:v>447</c:v>
                </c:pt>
                <c:pt idx="534">
                  <c:v>447</c:v>
                </c:pt>
                <c:pt idx="535">
                  <c:v>447</c:v>
                </c:pt>
                <c:pt idx="536">
                  <c:v>447</c:v>
                </c:pt>
                <c:pt idx="537">
                  <c:v>442</c:v>
                </c:pt>
                <c:pt idx="538">
                  <c:v>442</c:v>
                </c:pt>
                <c:pt idx="539">
                  <c:v>442</c:v>
                </c:pt>
                <c:pt idx="540">
                  <c:v>441</c:v>
                </c:pt>
                <c:pt idx="541">
                  <c:v>441</c:v>
                </c:pt>
                <c:pt idx="542">
                  <c:v>441</c:v>
                </c:pt>
                <c:pt idx="543">
                  <c:v>441</c:v>
                </c:pt>
                <c:pt idx="544">
                  <c:v>437</c:v>
                </c:pt>
                <c:pt idx="545">
                  <c:v>437</c:v>
                </c:pt>
                <c:pt idx="546">
                  <c:v>437</c:v>
                </c:pt>
                <c:pt idx="547">
                  <c:v>437</c:v>
                </c:pt>
                <c:pt idx="548">
                  <c:v>436</c:v>
                </c:pt>
                <c:pt idx="549">
                  <c:v>436</c:v>
                </c:pt>
                <c:pt idx="550">
                  <c:v>432</c:v>
                </c:pt>
                <c:pt idx="551">
                  <c:v>432</c:v>
                </c:pt>
                <c:pt idx="552">
                  <c:v>432</c:v>
                </c:pt>
                <c:pt idx="553">
                  <c:v>432</c:v>
                </c:pt>
                <c:pt idx="554">
                  <c:v>432</c:v>
                </c:pt>
                <c:pt idx="555">
                  <c:v>432</c:v>
                </c:pt>
                <c:pt idx="556">
                  <c:v>431</c:v>
                </c:pt>
                <c:pt idx="557">
                  <c:v>427</c:v>
                </c:pt>
                <c:pt idx="558">
                  <c:v>427</c:v>
                </c:pt>
                <c:pt idx="559">
                  <c:v>427</c:v>
                </c:pt>
                <c:pt idx="560">
                  <c:v>427</c:v>
                </c:pt>
                <c:pt idx="561">
                  <c:v>427</c:v>
                </c:pt>
                <c:pt idx="562">
                  <c:v>427</c:v>
                </c:pt>
                <c:pt idx="563">
                  <c:v>422</c:v>
                </c:pt>
                <c:pt idx="564">
                  <c:v>422</c:v>
                </c:pt>
                <c:pt idx="565">
                  <c:v>422</c:v>
                </c:pt>
                <c:pt idx="566">
                  <c:v>422</c:v>
                </c:pt>
                <c:pt idx="567">
                  <c:v>422</c:v>
                </c:pt>
                <c:pt idx="568">
                  <c:v>422</c:v>
                </c:pt>
                <c:pt idx="569">
                  <c:v>422</c:v>
                </c:pt>
                <c:pt idx="570">
                  <c:v>417</c:v>
                </c:pt>
                <c:pt idx="571">
                  <c:v>415</c:v>
                </c:pt>
                <c:pt idx="572">
                  <c:v>415</c:v>
                </c:pt>
                <c:pt idx="573">
                  <c:v>415</c:v>
                </c:pt>
                <c:pt idx="574">
                  <c:v>415</c:v>
                </c:pt>
                <c:pt idx="575">
                  <c:v>415</c:v>
                </c:pt>
                <c:pt idx="576">
                  <c:v>411</c:v>
                </c:pt>
                <c:pt idx="577">
                  <c:v>411</c:v>
                </c:pt>
                <c:pt idx="578">
                  <c:v>411</c:v>
                </c:pt>
                <c:pt idx="579">
                  <c:v>408</c:v>
                </c:pt>
                <c:pt idx="580">
                  <c:v>408</c:v>
                </c:pt>
                <c:pt idx="581">
                  <c:v>408</c:v>
                </c:pt>
                <c:pt idx="582">
                  <c:v>408</c:v>
                </c:pt>
                <c:pt idx="583">
                  <c:v>403</c:v>
                </c:pt>
                <c:pt idx="584">
                  <c:v>403</c:v>
                </c:pt>
                <c:pt idx="585">
                  <c:v>403</c:v>
                </c:pt>
                <c:pt idx="586">
                  <c:v>400</c:v>
                </c:pt>
                <c:pt idx="587">
                  <c:v>400</c:v>
                </c:pt>
                <c:pt idx="588">
                  <c:v>400</c:v>
                </c:pt>
                <c:pt idx="589">
                  <c:v>394</c:v>
                </c:pt>
                <c:pt idx="590">
                  <c:v>394</c:v>
                </c:pt>
                <c:pt idx="591">
                  <c:v>394</c:v>
                </c:pt>
                <c:pt idx="592">
                  <c:v>394</c:v>
                </c:pt>
                <c:pt idx="593">
                  <c:v>394</c:v>
                </c:pt>
                <c:pt idx="594">
                  <c:v>390</c:v>
                </c:pt>
                <c:pt idx="595">
                  <c:v>390</c:v>
                </c:pt>
                <c:pt idx="596">
                  <c:v>385</c:v>
                </c:pt>
                <c:pt idx="597">
                  <c:v>385</c:v>
                </c:pt>
                <c:pt idx="598">
                  <c:v>385</c:v>
                </c:pt>
                <c:pt idx="599">
                  <c:v>385</c:v>
                </c:pt>
                <c:pt idx="600">
                  <c:v>385</c:v>
                </c:pt>
                <c:pt idx="601">
                  <c:v>385</c:v>
                </c:pt>
                <c:pt idx="602">
                  <c:v>382</c:v>
                </c:pt>
                <c:pt idx="603">
                  <c:v>378</c:v>
                </c:pt>
                <c:pt idx="604">
                  <c:v>378</c:v>
                </c:pt>
                <c:pt idx="605">
                  <c:v>378</c:v>
                </c:pt>
                <c:pt idx="606">
                  <c:v>378</c:v>
                </c:pt>
                <c:pt idx="607">
                  <c:v>378</c:v>
                </c:pt>
                <c:pt idx="608">
                  <c:v>378</c:v>
                </c:pt>
                <c:pt idx="609">
                  <c:v>373</c:v>
                </c:pt>
                <c:pt idx="610">
                  <c:v>370</c:v>
                </c:pt>
                <c:pt idx="611">
                  <c:v>370</c:v>
                </c:pt>
                <c:pt idx="612">
                  <c:v>370</c:v>
                </c:pt>
                <c:pt idx="613">
                  <c:v>370</c:v>
                </c:pt>
                <c:pt idx="614">
                  <c:v>370</c:v>
                </c:pt>
                <c:pt idx="615">
                  <c:v>370</c:v>
                </c:pt>
                <c:pt idx="616">
                  <c:v>366</c:v>
                </c:pt>
                <c:pt idx="617">
                  <c:v>363</c:v>
                </c:pt>
                <c:pt idx="618">
                  <c:v>363</c:v>
                </c:pt>
                <c:pt idx="619">
                  <c:v>363</c:v>
                </c:pt>
                <c:pt idx="620">
                  <c:v>363</c:v>
                </c:pt>
                <c:pt idx="621">
                  <c:v>363</c:v>
                </c:pt>
                <c:pt idx="622">
                  <c:v>360</c:v>
                </c:pt>
                <c:pt idx="623">
                  <c:v>360</c:v>
                </c:pt>
                <c:pt idx="624">
                  <c:v>360</c:v>
                </c:pt>
                <c:pt idx="625">
                  <c:v>359</c:v>
                </c:pt>
                <c:pt idx="626">
                  <c:v>359</c:v>
                </c:pt>
                <c:pt idx="627">
                  <c:v>359</c:v>
                </c:pt>
                <c:pt idx="628">
                  <c:v>359</c:v>
                </c:pt>
                <c:pt idx="629">
                  <c:v>357</c:v>
                </c:pt>
                <c:pt idx="630">
                  <c:v>357</c:v>
                </c:pt>
                <c:pt idx="631">
                  <c:v>357</c:v>
                </c:pt>
                <c:pt idx="632">
                  <c:v>357</c:v>
                </c:pt>
                <c:pt idx="633">
                  <c:v>355</c:v>
                </c:pt>
                <c:pt idx="634">
                  <c:v>355</c:v>
                </c:pt>
                <c:pt idx="635">
                  <c:v>350</c:v>
                </c:pt>
                <c:pt idx="636">
                  <c:v>350</c:v>
                </c:pt>
                <c:pt idx="637">
                  <c:v>350</c:v>
                </c:pt>
                <c:pt idx="638">
                  <c:v>350</c:v>
                </c:pt>
                <c:pt idx="639">
                  <c:v>350</c:v>
                </c:pt>
                <c:pt idx="640">
                  <c:v>348</c:v>
                </c:pt>
                <c:pt idx="641">
                  <c:v>348</c:v>
                </c:pt>
                <c:pt idx="642">
                  <c:v>345</c:v>
                </c:pt>
                <c:pt idx="643">
                  <c:v>345</c:v>
                </c:pt>
                <c:pt idx="644">
                  <c:v>345</c:v>
                </c:pt>
                <c:pt idx="645">
                  <c:v>345</c:v>
                </c:pt>
                <c:pt idx="646">
                  <c:v>345</c:v>
                </c:pt>
                <c:pt idx="647">
                  <c:v>345</c:v>
                </c:pt>
                <c:pt idx="648">
                  <c:v>343</c:v>
                </c:pt>
                <c:pt idx="649">
                  <c:v>340</c:v>
                </c:pt>
                <c:pt idx="650">
                  <c:v>340</c:v>
                </c:pt>
                <c:pt idx="651">
                  <c:v>340</c:v>
                </c:pt>
                <c:pt idx="652">
                  <c:v>340</c:v>
                </c:pt>
                <c:pt idx="653">
                  <c:v>340</c:v>
                </c:pt>
                <c:pt idx="654">
                  <c:v>340</c:v>
                </c:pt>
                <c:pt idx="655">
                  <c:v>335</c:v>
                </c:pt>
                <c:pt idx="656">
                  <c:v>333</c:v>
                </c:pt>
                <c:pt idx="657">
                  <c:v>333</c:v>
                </c:pt>
                <c:pt idx="658">
                  <c:v>333</c:v>
                </c:pt>
                <c:pt idx="659">
                  <c:v>333</c:v>
                </c:pt>
                <c:pt idx="660">
                  <c:v>333</c:v>
                </c:pt>
                <c:pt idx="661">
                  <c:v>333</c:v>
                </c:pt>
                <c:pt idx="662">
                  <c:v>328</c:v>
                </c:pt>
                <c:pt idx="663">
                  <c:v>328</c:v>
                </c:pt>
                <c:pt idx="664">
                  <c:v>326</c:v>
                </c:pt>
                <c:pt idx="665">
                  <c:v>326</c:v>
                </c:pt>
                <c:pt idx="666">
                  <c:v>326</c:v>
                </c:pt>
                <c:pt idx="667">
                  <c:v>326</c:v>
                </c:pt>
                <c:pt idx="668">
                  <c:v>323</c:v>
                </c:pt>
                <c:pt idx="669">
                  <c:v>323</c:v>
                </c:pt>
                <c:pt idx="670">
                  <c:v>323</c:v>
                </c:pt>
                <c:pt idx="671">
                  <c:v>323</c:v>
                </c:pt>
                <c:pt idx="672">
                  <c:v>323</c:v>
                </c:pt>
                <c:pt idx="673">
                  <c:v>323</c:v>
                </c:pt>
                <c:pt idx="674">
                  <c:v>323</c:v>
                </c:pt>
                <c:pt idx="675">
                  <c:v>321</c:v>
                </c:pt>
                <c:pt idx="676">
                  <c:v>321</c:v>
                </c:pt>
                <c:pt idx="677">
                  <c:v>321</c:v>
                </c:pt>
                <c:pt idx="678">
                  <c:v>321</c:v>
                </c:pt>
                <c:pt idx="679">
                  <c:v>320</c:v>
                </c:pt>
                <c:pt idx="680">
                  <c:v>320</c:v>
                </c:pt>
                <c:pt idx="681">
                  <c:v>316</c:v>
                </c:pt>
                <c:pt idx="682">
                  <c:v>316</c:v>
                </c:pt>
                <c:pt idx="683">
                  <c:v>316</c:v>
                </c:pt>
                <c:pt idx="684">
                  <c:v>316</c:v>
                </c:pt>
                <c:pt idx="685">
                  <c:v>316</c:v>
                </c:pt>
                <c:pt idx="686">
                  <c:v>316</c:v>
                </c:pt>
                <c:pt idx="687">
                  <c:v>313</c:v>
                </c:pt>
                <c:pt idx="688">
                  <c:v>309</c:v>
                </c:pt>
                <c:pt idx="689">
                  <c:v>309</c:v>
                </c:pt>
                <c:pt idx="690">
                  <c:v>309</c:v>
                </c:pt>
                <c:pt idx="691">
                  <c:v>309</c:v>
                </c:pt>
                <c:pt idx="692">
                  <c:v>309</c:v>
                </c:pt>
                <c:pt idx="693">
                  <c:v>309</c:v>
                </c:pt>
                <c:pt idx="694">
                  <c:v>306</c:v>
                </c:pt>
                <c:pt idx="695">
                  <c:v>306</c:v>
                </c:pt>
                <c:pt idx="696">
                  <c:v>306</c:v>
                </c:pt>
                <c:pt idx="697">
                  <c:v>306</c:v>
                </c:pt>
                <c:pt idx="698">
                  <c:v>306</c:v>
                </c:pt>
                <c:pt idx="699">
                  <c:v>306</c:v>
                </c:pt>
                <c:pt idx="700">
                  <c:v>306</c:v>
                </c:pt>
                <c:pt idx="701">
                  <c:v>302</c:v>
                </c:pt>
                <c:pt idx="702">
                  <c:v>302</c:v>
                </c:pt>
                <c:pt idx="703">
                  <c:v>302</c:v>
                </c:pt>
                <c:pt idx="704">
                  <c:v>302</c:v>
                </c:pt>
                <c:pt idx="705">
                  <c:v>302</c:v>
                </c:pt>
                <c:pt idx="706">
                  <c:v>302</c:v>
                </c:pt>
                <c:pt idx="707">
                  <c:v>302</c:v>
                </c:pt>
                <c:pt idx="708">
                  <c:v>296</c:v>
                </c:pt>
                <c:pt idx="709">
                  <c:v>296</c:v>
                </c:pt>
                <c:pt idx="710">
                  <c:v>295</c:v>
                </c:pt>
                <c:pt idx="711">
                  <c:v>295</c:v>
                </c:pt>
                <c:pt idx="712">
                  <c:v>295</c:v>
                </c:pt>
                <c:pt idx="713">
                  <c:v>295</c:v>
                </c:pt>
                <c:pt idx="714">
                  <c:v>291</c:v>
                </c:pt>
                <c:pt idx="715">
                  <c:v>291</c:v>
                </c:pt>
                <c:pt idx="716">
                  <c:v>291</c:v>
                </c:pt>
                <c:pt idx="717">
                  <c:v>291</c:v>
                </c:pt>
                <c:pt idx="718">
                  <c:v>289</c:v>
                </c:pt>
                <c:pt idx="719">
                  <c:v>289</c:v>
                </c:pt>
                <c:pt idx="720">
                  <c:v>289</c:v>
                </c:pt>
                <c:pt idx="721">
                  <c:v>286</c:v>
                </c:pt>
                <c:pt idx="722">
                  <c:v>286</c:v>
                </c:pt>
                <c:pt idx="723">
                  <c:v>286</c:v>
                </c:pt>
                <c:pt idx="724">
                  <c:v>286</c:v>
                </c:pt>
                <c:pt idx="725">
                  <c:v>284</c:v>
                </c:pt>
                <c:pt idx="726">
                  <c:v>284</c:v>
                </c:pt>
                <c:pt idx="727">
                  <c:v>281</c:v>
                </c:pt>
                <c:pt idx="728">
                  <c:v>281</c:v>
                </c:pt>
                <c:pt idx="729">
                  <c:v>281</c:v>
                </c:pt>
                <c:pt idx="730">
                  <c:v>281</c:v>
                </c:pt>
                <c:pt idx="731">
                  <c:v>281</c:v>
                </c:pt>
                <c:pt idx="732">
                  <c:v>281</c:v>
                </c:pt>
                <c:pt idx="733">
                  <c:v>279</c:v>
                </c:pt>
                <c:pt idx="734">
                  <c:v>277</c:v>
                </c:pt>
                <c:pt idx="735">
                  <c:v>277</c:v>
                </c:pt>
                <c:pt idx="736">
                  <c:v>277</c:v>
                </c:pt>
                <c:pt idx="737">
                  <c:v>277</c:v>
                </c:pt>
                <c:pt idx="738">
                  <c:v>277</c:v>
                </c:pt>
                <c:pt idx="739">
                  <c:v>277</c:v>
                </c:pt>
                <c:pt idx="740">
                  <c:v>273</c:v>
                </c:pt>
                <c:pt idx="741">
                  <c:v>271</c:v>
                </c:pt>
                <c:pt idx="742">
                  <c:v>271</c:v>
                </c:pt>
                <c:pt idx="743">
                  <c:v>271</c:v>
                </c:pt>
                <c:pt idx="744">
                  <c:v>271</c:v>
                </c:pt>
                <c:pt idx="745">
                  <c:v>271</c:v>
                </c:pt>
                <c:pt idx="746">
                  <c:v>271</c:v>
                </c:pt>
                <c:pt idx="747">
                  <c:v>268</c:v>
                </c:pt>
                <c:pt idx="748">
                  <c:v>268</c:v>
                </c:pt>
                <c:pt idx="749">
                  <c:v>266</c:v>
                </c:pt>
                <c:pt idx="750">
                  <c:v>266</c:v>
                </c:pt>
                <c:pt idx="751">
                  <c:v>266</c:v>
                </c:pt>
                <c:pt idx="752">
                  <c:v>266</c:v>
                </c:pt>
                <c:pt idx="753">
                  <c:v>266</c:v>
                </c:pt>
                <c:pt idx="754">
                  <c:v>264</c:v>
                </c:pt>
                <c:pt idx="755">
                  <c:v>264</c:v>
                </c:pt>
                <c:pt idx="756">
                  <c:v>263</c:v>
                </c:pt>
                <c:pt idx="757">
                  <c:v>263</c:v>
                </c:pt>
                <c:pt idx="758">
                  <c:v>263</c:v>
                </c:pt>
                <c:pt idx="759">
                  <c:v>263</c:v>
                </c:pt>
                <c:pt idx="760">
                  <c:v>261</c:v>
                </c:pt>
                <c:pt idx="761">
                  <c:v>261</c:v>
                </c:pt>
                <c:pt idx="762">
                  <c:v>261</c:v>
                </c:pt>
                <c:pt idx="763">
                  <c:v>261</c:v>
                </c:pt>
                <c:pt idx="764">
                  <c:v>260</c:v>
                </c:pt>
                <c:pt idx="765">
                  <c:v>260</c:v>
                </c:pt>
                <c:pt idx="766">
                  <c:v>260</c:v>
                </c:pt>
                <c:pt idx="767">
                  <c:v>257</c:v>
                </c:pt>
                <c:pt idx="768">
                  <c:v>257</c:v>
                </c:pt>
                <c:pt idx="769">
                  <c:v>257</c:v>
                </c:pt>
                <c:pt idx="770">
                  <c:v>257</c:v>
                </c:pt>
                <c:pt idx="771">
                  <c:v>257</c:v>
                </c:pt>
                <c:pt idx="772">
                  <c:v>255</c:v>
                </c:pt>
                <c:pt idx="773">
                  <c:v>251</c:v>
                </c:pt>
                <c:pt idx="774">
                  <c:v>251</c:v>
                </c:pt>
                <c:pt idx="775">
                  <c:v>251</c:v>
                </c:pt>
                <c:pt idx="776">
                  <c:v>251</c:v>
                </c:pt>
                <c:pt idx="777">
                  <c:v>251</c:v>
                </c:pt>
                <c:pt idx="778">
                  <c:v>251</c:v>
                </c:pt>
                <c:pt idx="779">
                  <c:v>251</c:v>
                </c:pt>
                <c:pt idx="780">
                  <c:v>247</c:v>
                </c:pt>
                <c:pt idx="781">
                  <c:v>247</c:v>
                </c:pt>
                <c:pt idx="782">
                  <c:v>247</c:v>
                </c:pt>
                <c:pt idx="783">
                  <c:v>247</c:v>
                </c:pt>
                <c:pt idx="784">
                  <c:v>247</c:v>
                </c:pt>
                <c:pt idx="785">
                  <c:v>247</c:v>
                </c:pt>
                <c:pt idx="786">
                  <c:v>244</c:v>
                </c:pt>
                <c:pt idx="787">
                  <c:v>242</c:v>
                </c:pt>
                <c:pt idx="788">
                  <c:v>242</c:v>
                </c:pt>
                <c:pt idx="789">
                  <c:v>242</c:v>
                </c:pt>
                <c:pt idx="790">
                  <c:v>242</c:v>
                </c:pt>
                <c:pt idx="791">
                  <c:v>242</c:v>
                </c:pt>
                <c:pt idx="792">
                  <c:v>242</c:v>
                </c:pt>
                <c:pt idx="793">
                  <c:v>239</c:v>
                </c:pt>
                <c:pt idx="794">
                  <c:v>239</c:v>
                </c:pt>
                <c:pt idx="795">
                  <c:v>238</c:v>
                </c:pt>
                <c:pt idx="796">
                  <c:v>238</c:v>
                </c:pt>
                <c:pt idx="797">
                  <c:v>238</c:v>
                </c:pt>
                <c:pt idx="798">
                  <c:v>238</c:v>
                </c:pt>
                <c:pt idx="799">
                  <c:v>238</c:v>
                </c:pt>
                <c:pt idx="800">
                  <c:v>238</c:v>
                </c:pt>
                <c:pt idx="801">
                  <c:v>238</c:v>
                </c:pt>
                <c:pt idx="802">
                  <c:v>238</c:v>
                </c:pt>
                <c:pt idx="803">
                  <c:v>235</c:v>
                </c:pt>
                <c:pt idx="804">
                  <c:v>235</c:v>
                </c:pt>
                <c:pt idx="805">
                  <c:v>235</c:v>
                </c:pt>
                <c:pt idx="806">
                  <c:v>232</c:v>
                </c:pt>
                <c:pt idx="807">
                  <c:v>232</c:v>
                </c:pt>
                <c:pt idx="808">
                  <c:v>232</c:v>
                </c:pt>
                <c:pt idx="809">
                  <c:v>232</c:v>
                </c:pt>
                <c:pt idx="810">
                  <c:v>229</c:v>
                </c:pt>
                <c:pt idx="811">
                  <c:v>229</c:v>
                </c:pt>
                <c:pt idx="812">
                  <c:v>229</c:v>
                </c:pt>
                <c:pt idx="813">
                  <c:v>227</c:v>
                </c:pt>
                <c:pt idx="814">
                  <c:v>227</c:v>
                </c:pt>
                <c:pt idx="815">
                  <c:v>227</c:v>
                </c:pt>
                <c:pt idx="816">
                  <c:v>227</c:v>
                </c:pt>
                <c:pt idx="817">
                  <c:v>227</c:v>
                </c:pt>
                <c:pt idx="818">
                  <c:v>225</c:v>
                </c:pt>
                <c:pt idx="819">
                  <c:v>223</c:v>
                </c:pt>
                <c:pt idx="820">
                  <c:v>223</c:v>
                </c:pt>
                <c:pt idx="821">
                  <c:v>223</c:v>
                </c:pt>
                <c:pt idx="822">
                  <c:v>223</c:v>
                </c:pt>
                <c:pt idx="823">
                  <c:v>223</c:v>
                </c:pt>
                <c:pt idx="824">
                  <c:v>223</c:v>
                </c:pt>
                <c:pt idx="825">
                  <c:v>223</c:v>
                </c:pt>
                <c:pt idx="826">
                  <c:v>218</c:v>
                </c:pt>
                <c:pt idx="827">
                  <c:v>218</c:v>
                </c:pt>
                <c:pt idx="828">
                  <c:v>218</c:v>
                </c:pt>
                <c:pt idx="829">
                  <c:v>218</c:v>
                </c:pt>
                <c:pt idx="830">
                  <c:v>218</c:v>
                </c:pt>
                <c:pt idx="831">
                  <c:v>218</c:v>
                </c:pt>
                <c:pt idx="832">
                  <c:v>215</c:v>
                </c:pt>
                <c:pt idx="833">
                  <c:v>214</c:v>
                </c:pt>
                <c:pt idx="834">
                  <c:v>214</c:v>
                </c:pt>
                <c:pt idx="835">
                  <c:v>214</c:v>
                </c:pt>
                <c:pt idx="836">
                  <c:v>214</c:v>
                </c:pt>
                <c:pt idx="837">
                  <c:v>214</c:v>
                </c:pt>
                <c:pt idx="838">
                  <c:v>214</c:v>
                </c:pt>
                <c:pt idx="839">
                  <c:v>211</c:v>
                </c:pt>
                <c:pt idx="840">
                  <c:v>211</c:v>
                </c:pt>
                <c:pt idx="841">
                  <c:v>209</c:v>
                </c:pt>
                <c:pt idx="842">
                  <c:v>209</c:v>
                </c:pt>
                <c:pt idx="843">
                  <c:v>209</c:v>
                </c:pt>
                <c:pt idx="844">
                  <c:v>209</c:v>
                </c:pt>
                <c:pt idx="845">
                  <c:v>206</c:v>
                </c:pt>
                <c:pt idx="846">
                  <c:v>206</c:v>
                </c:pt>
                <c:pt idx="847">
                  <c:v>206</c:v>
                </c:pt>
                <c:pt idx="848">
                  <c:v>206</c:v>
                </c:pt>
                <c:pt idx="849">
                  <c:v>205</c:v>
                </c:pt>
                <c:pt idx="850">
                  <c:v>205</c:v>
                </c:pt>
                <c:pt idx="851">
                  <c:v>205</c:v>
                </c:pt>
                <c:pt idx="852">
                  <c:v>203</c:v>
                </c:pt>
                <c:pt idx="853">
                  <c:v>203</c:v>
                </c:pt>
                <c:pt idx="854">
                  <c:v>203</c:v>
                </c:pt>
                <c:pt idx="855">
                  <c:v>203</c:v>
                </c:pt>
                <c:pt idx="856">
                  <c:v>203</c:v>
                </c:pt>
                <c:pt idx="857">
                  <c:v>203</c:v>
                </c:pt>
                <c:pt idx="858">
                  <c:v>203</c:v>
                </c:pt>
                <c:pt idx="859">
                  <c:v>203</c:v>
                </c:pt>
                <c:pt idx="860">
                  <c:v>203</c:v>
                </c:pt>
                <c:pt idx="861">
                  <c:v>203</c:v>
                </c:pt>
                <c:pt idx="862">
                  <c:v>203</c:v>
                </c:pt>
                <c:pt idx="863">
                  <c:v>203</c:v>
                </c:pt>
                <c:pt idx="864">
                  <c:v>194</c:v>
                </c:pt>
                <c:pt idx="865">
                  <c:v>190</c:v>
                </c:pt>
                <c:pt idx="866">
                  <c:v>190</c:v>
                </c:pt>
                <c:pt idx="867">
                  <c:v>190</c:v>
                </c:pt>
                <c:pt idx="868">
                  <c:v>190</c:v>
                </c:pt>
                <c:pt idx="869">
                  <c:v>190</c:v>
                </c:pt>
                <c:pt idx="870">
                  <c:v>190</c:v>
                </c:pt>
                <c:pt idx="871">
                  <c:v>190</c:v>
                </c:pt>
                <c:pt idx="872">
                  <c:v>187</c:v>
                </c:pt>
                <c:pt idx="873">
                  <c:v>187</c:v>
                </c:pt>
                <c:pt idx="874">
                  <c:v>187</c:v>
                </c:pt>
                <c:pt idx="875">
                  <c:v>187</c:v>
                </c:pt>
                <c:pt idx="876">
                  <c:v>187</c:v>
                </c:pt>
                <c:pt idx="877">
                  <c:v>187</c:v>
                </c:pt>
                <c:pt idx="878">
                  <c:v>187</c:v>
                </c:pt>
                <c:pt idx="879">
                  <c:v>187</c:v>
                </c:pt>
                <c:pt idx="880">
                  <c:v>186</c:v>
                </c:pt>
                <c:pt idx="881">
                  <c:v>186</c:v>
                </c:pt>
                <c:pt idx="882">
                  <c:v>186</c:v>
                </c:pt>
                <c:pt idx="883">
                  <c:v>186</c:v>
                </c:pt>
                <c:pt idx="884">
                  <c:v>186</c:v>
                </c:pt>
                <c:pt idx="885">
                  <c:v>185</c:v>
                </c:pt>
                <c:pt idx="886">
                  <c:v>185</c:v>
                </c:pt>
                <c:pt idx="887">
                  <c:v>185</c:v>
                </c:pt>
                <c:pt idx="888">
                  <c:v>183</c:v>
                </c:pt>
                <c:pt idx="889">
                  <c:v>183</c:v>
                </c:pt>
                <c:pt idx="890">
                  <c:v>183</c:v>
                </c:pt>
                <c:pt idx="891">
                  <c:v>180</c:v>
                </c:pt>
                <c:pt idx="892">
                  <c:v>180</c:v>
                </c:pt>
                <c:pt idx="893">
                  <c:v>180</c:v>
                </c:pt>
                <c:pt idx="894">
                  <c:v>180</c:v>
                </c:pt>
                <c:pt idx="895">
                  <c:v>177</c:v>
                </c:pt>
                <c:pt idx="896">
                  <c:v>177</c:v>
                </c:pt>
                <c:pt idx="897">
                  <c:v>177</c:v>
                </c:pt>
                <c:pt idx="898">
                  <c:v>176</c:v>
                </c:pt>
                <c:pt idx="899">
                  <c:v>176</c:v>
                </c:pt>
                <c:pt idx="900">
                  <c:v>176</c:v>
                </c:pt>
                <c:pt idx="901">
                  <c:v>176</c:v>
                </c:pt>
                <c:pt idx="902">
                  <c:v>176</c:v>
                </c:pt>
                <c:pt idx="903">
                  <c:v>175</c:v>
                </c:pt>
                <c:pt idx="904">
                  <c:v>175</c:v>
                </c:pt>
                <c:pt idx="905">
                  <c:v>175</c:v>
                </c:pt>
                <c:pt idx="906">
                  <c:v>175</c:v>
                </c:pt>
                <c:pt idx="907">
                  <c:v>175</c:v>
                </c:pt>
                <c:pt idx="908">
                  <c:v>175</c:v>
                </c:pt>
                <c:pt idx="909">
                  <c:v>175</c:v>
                </c:pt>
                <c:pt idx="910">
                  <c:v>175</c:v>
                </c:pt>
                <c:pt idx="911">
                  <c:v>173</c:v>
                </c:pt>
                <c:pt idx="912">
                  <c:v>173</c:v>
                </c:pt>
                <c:pt idx="913">
                  <c:v>173</c:v>
                </c:pt>
                <c:pt idx="914">
                  <c:v>173</c:v>
                </c:pt>
                <c:pt idx="915">
                  <c:v>173</c:v>
                </c:pt>
                <c:pt idx="916">
                  <c:v>173</c:v>
                </c:pt>
                <c:pt idx="917">
                  <c:v>173</c:v>
                </c:pt>
                <c:pt idx="918">
                  <c:v>170</c:v>
                </c:pt>
                <c:pt idx="919">
                  <c:v>170</c:v>
                </c:pt>
                <c:pt idx="920">
                  <c:v>170</c:v>
                </c:pt>
                <c:pt idx="921">
                  <c:v>170</c:v>
                </c:pt>
                <c:pt idx="922">
                  <c:v>170</c:v>
                </c:pt>
                <c:pt idx="923">
                  <c:v>170</c:v>
                </c:pt>
                <c:pt idx="924">
                  <c:v>168</c:v>
                </c:pt>
                <c:pt idx="925">
                  <c:v>168</c:v>
                </c:pt>
                <c:pt idx="926">
                  <c:v>163</c:v>
                </c:pt>
                <c:pt idx="927">
                  <c:v>163</c:v>
                </c:pt>
                <c:pt idx="928">
                  <c:v>163</c:v>
                </c:pt>
                <c:pt idx="929">
                  <c:v>163</c:v>
                </c:pt>
                <c:pt idx="930">
                  <c:v>163</c:v>
                </c:pt>
                <c:pt idx="931">
                  <c:v>156</c:v>
                </c:pt>
                <c:pt idx="932">
                  <c:v>156</c:v>
                </c:pt>
                <c:pt idx="933">
                  <c:v>156</c:v>
                </c:pt>
                <c:pt idx="934">
                  <c:v>148</c:v>
                </c:pt>
                <c:pt idx="935">
                  <c:v>148</c:v>
                </c:pt>
                <c:pt idx="936">
                  <c:v>148</c:v>
                </c:pt>
                <c:pt idx="937">
                  <c:v>144</c:v>
                </c:pt>
                <c:pt idx="938">
                  <c:v>144</c:v>
                </c:pt>
                <c:pt idx="939">
                  <c:v>144</c:v>
                </c:pt>
                <c:pt idx="940">
                  <c:v>144</c:v>
                </c:pt>
                <c:pt idx="941">
                  <c:v>144</c:v>
                </c:pt>
                <c:pt idx="942">
                  <c:v>141</c:v>
                </c:pt>
                <c:pt idx="943">
                  <c:v>141</c:v>
                </c:pt>
                <c:pt idx="944">
                  <c:v>140</c:v>
                </c:pt>
                <c:pt idx="945">
                  <c:v>140</c:v>
                </c:pt>
                <c:pt idx="946">
                  <c:v>140</c:v>
                </c:pt>
                <c:pt idx="947">
                  <c:v>140</c:v>
                </c:pt>
                <c:pt idx="948">
                  <c:v>140</c:v>
                </c:pt>
                <c:pt idx="949">
                  <c:v>140</c:v>
                </c:pt>
                <c:pt idx="950">
                  <c:v>140</c:v>
                </c:pt>
                <c:pt idx="951">
                  <c:v>140</c:v>
                </c:pt>
                <c:pt idx="952">
                  <c:v>140</c:v>
                </c:pt>
                <c:pt idx="953">
                  <c:v>140</c:v>
                </c:pt>
                <c:pt idx="954">
                  <c:v>140</c:v>
                </c:pt>
                <c:pt idx="955">
                  <c:v>140</c:v>
                </c:pt>
                <c:pt idx="956">
                  <c:v>140</c:v>
                </c:pt>
                <c:pt idx="957">
                  <c:v>140</c:v>
                </c:pt>
                <c:pt idx="958">
                  <c:v>140</c:v>
                </c:pt>
                <c:pt idx="959">
                  <c:v>140</c:v>
                </c:pt>
                <c:pt idx="960">
                  <c:v>140</c:v>
                </c:pt>
                <c:pt idx="961">
                  <c:v>140</c:v>
                </c:pt>
                <c:pt idx="962">
                  <c:v>140</c:v>
                </c:pt>
                <c:pt idx="963">
                  <c:v>140</c:v>
                </c:pt>
                <c:pt idx="964">
                  <c:v>140</c:v>
                </c:pt>
                <c:pt idx="965">
                  <c:v>140</c:v>
                </c:pt>
                <c:pt idx="966">
                  <c:v>140</c:v>
                </c:pt>
                <c:pt idx="967">
                  <c:v>140</c:v>
                </c:pt>
                <c:pt idx="968">
                  <c:v>140</c:v>
                </c:pt>
                <c:pt idx="969">
                  <c:v>140</c:v>
                </c:pt>
                <c:pt idx="970">
                  <c:v>140</c:v>
                </c:pt>
                <c:pt idx="971">
                  <c:v>140</c:v>
                </c:pt>
                <c:pt idx="972">
                  <c:v>140</c:v>
                </c:pt>
                <c:pt idx="973">
                  <c:v>140</c:v>
                </c:pt>
                <c:pt idx="974">
                  <c:v>140</c:v>
                </c:pt>
                <c:pt idx="975">
                  <c:v>140</c:v>
                </c:pt>
                <c:pt idx="976">
                  <c:v>140</c:v>
                </c:pt>
                <c:pt idx="977">
                  <c:v>140</c:v>
                </c:pt>
                <c:pt idx="978">
                  <c:v>140</c:v>
                </c:pt>
                <c:pt idx="979">
                  <c:v>140</c:v>
                </c:pt>
                <c:pt idx="980">
                  <c:v>140</c:v>
                </c:pt>
                <c:pt idx="981">
                  <c:v>140</c:v>
                </c:pt>
                <c:pt idx="982">
                  <c:v>140</c:v>
                </c:pt>
                <c:pt idx="983">
                  <c:v>140</c:v>
                </c:pt>
                <c:pt idx="984">
                  <c:v>140</c:v>
                </c:pt>
                <c:pt idx="985">
                  <c:v>140</c:v>
                </c:pt>
                <c:pt idx="986">
                  <c:v>140</c:v>
                </c:pt>
                <c:pt idx="987">
                  <c:v>140</c:v>
                </c:pt>
                <c:pt idx="988">
                  <c:v>140</c:v>
                </c:pt>
                <c:pt idx="989">
                  <c:v>140</c:v>
                </c:pt>
                <c:pt idx="990">
                  <c:v>140</c:v>
                </c:pt>
                <c:pt idx="991">
                  <c:v>140</c:v>
                </c:pt>
                <c:pt idx="992">
                  <c:v>140</c:v>
                </c:pt>
                <c:pt idx="993">
                  <c:v>140</c:v>
                </c:pt>
                <c:pt idx="994">
                  <c:v>140</c:v>
                </c:pt>
                <c:pt idx="995">
                  <c:v>140</c:v>
                </c:pt>
                <c:pt idx="996">
                  <c:v>140</c:v>
                </c:pt>
                <c:pt idx="997">
                  <c:v>140</c:v>
                </c:pt>
                <c:pt idx="998">
                  <c:v>140</c:v>
                </c:pt>
                <c:pt idx="999">
                  <c:v>140</c:v>
                </c:pt>
                <c:pt idx="1000">
                  <c:v>139</c:v>
                </c:pt>
                <c:pt idx="1001">
                  <c:v>139</c:v>
                </c:pt>
                <c:pt idx="1002">
                  <c:v>139</c:v>
                </c:pt>
                <c:pt idx="1003">
                  <c:v>139</c:v>
                </c:pt>
                <c:pt idx="1004">
                  <c:v>139</c:v>
                </c:pt>
                <c:pt idx="1005">
                  <c:v>139</c:v>
                </c:pt>
                <c:pt idx="1006">
                  <c:v>139</c:v>
                </c:pt>
                <c:pt idx="1007">
                  <c:v>139</c:v>
                </c:pt>
                <c:pt idx="1008">
                  <c:v>139</c:v>
                </c:pt>
                <c:pt idx="1009">
                  <c:v>139</c:v>
                </c:pt>
                <c:pt idx="1010">
                  <c:v>139</c:v>
                </c:pt>
                <c:pt idx="1011">
                  <c:v>139</c:v>
                </c:pt>
                <c:pt idx="1012">
                  <c:v>139</c:v>
                </c:pt>
                <c:pt idx="1013">
                  <c:v>139</c:v>
                </c:pt>
                <c:pt idx="1014">
                  <c:v>139</c:v>
                </c:pt>
                <c:pt idx="1015">
                  <c:v>134</c:v>
                </c:pt>
                <c:pt idx="1016">
                  <c:v>134</c:v>
                </c:pt>
                <c:pt idx="1017">
                  <c:v>134</c:v>
                </c:pt>
                <c:pt idx="1018">
                  <c:v>134</c:v>
                </c:pt>
                <c:pt idx="1019">
                  <c:v>134</c:v>
                </c:pt>
                <c:pt idx="1020">
                  <c:v>134</c:v>
                </c:pt>
                <c:pt idx="1021">
                  <c:v>130</c:v>
                </c:pt>
                <c:pt idx="1022">
                  <c:v>130</c:v>
                </c:pt>
                <c:pt idx="1023">
                  <c:v>122</c:v>
                </c:pt>
                <c:pt idx="1024">
                  <c:v>122</c:v>
                </c:pt>
                <c:pt idx="1025">
                  <c:v>122</c:v>
                </c:pt>
                <c:pt idx="1026">
                  <c:v>122</c:v>
                </c:pt>
                <c:pt idx="1027">
                  <c:v>122</c:v>
                </c:pt>
                <c:pt idx="1028">
                  <c:v>117</c:v>
                </c:pt>
                <c:pt idx="1029">
                  <c:v>117</c:v>
                </c:pt>
                <c:pt idx="1030">
                  <c:v>117</c:v>
                </c:pt>
                <c:pt idx="1031">
                  <c:v>113</c:v>
                </c:pt>
                <c:pt idx="1032">
                  <c:v>113</c:v>
                </c:pt>
                <c:pt idx="1033">
                  <c:v>113</c:v>
                </c:pt>
                <c:pt idx="1034">
                  <c:v>113</c:v>
                </c:pt>
                <c:pt idx="1035">
                  <c:v>113</c:v>
                </c:pt>
                <c:pt idx="1036">
                  <c:v>113</c:v>
                </c:pt>
                <c:pt idx="1037">
                  <c:v>113</c:v>
                </c:pt>
                <c:pt idx="1038">
                  <c:v>113</c:v>
                </c:pt>
                <c:pt idx="1039">
                  <c:v>113</c:v>
                </c:pt>
                <c:pt idx="1040">
                  <c:v>113</c:v>
                </c:pt>
                <c:pt idx="1041">
                  <c:v>113</c:v>
                </c:pt>
                <c:pt idx="1042">
                  <c:v>113</c:v>
                </c:pt>
                <c:pt idx="1043">
                  <c:v>113</c:v>
                </c:pt>
                <c:pt idx="1044">
                  <c:v>113</c:v>
                </c:pt>
                <c:pt idx="1045">
                  <c:v>113</c:v>
                </c:pt>
                <c:pt idx="1046">
                  <c:v>112</c:v>
                </c:pt>
                <c:pt idx="1047">
                  <c:v>112</c:v>
                </c:pt>
                <c:pt idx="1048">
                  <c:v>112</c:v>
                </c:pt>
                <c:pt idx="1049">
                  <c:v>112</c:v>
                </c:pt>
                <c:pt idx="1050">
                  <c:v>112</c:v>
                </c:pt>
                <c:pt idx="1051">
                  <c:v>112</c:v>
                </c:pt>
                <c:pt idx="1052">
                  <c:v>112</c:v>
                </c:pt>
                <c:pt idx="1053">
                  <c:v>112</c:v>
                </c:pt>
                <c:pt idx="1054">
                  <c:v>112</c:v>
                </c:pt>
                <c:pt idx="1055">
                  <c:v>112</c:v>
                </c:pt>
                <c:pt idx="1056">
                  <c:v>112</c:v>
                </c:pt>
                <c:pt idx="1057">
                  <c:v>112</c:v>
                </c:pt>
                <c:pt idx="1058">
                  <c:v>112</c:v>
                </c:pt>
                <c:pt idx="1059">
                  <c:v>112</c:v>
                </c:pt>
                <c:pt idx="1060">
                  <c:v>112</c:v>
                </c:pt>
                <c:pt idx="1061">
                  <c:v>112</c:v>
                </c:pt>
                <c:pt idx="1062">
                  <c:v>112</c:v>
                </c:pt>
                <c:pt idx="1063">
                  <c:v>112</c:v>
                </c:pt>
                <c:pt idx="1064">
                  <c:v>112</c:v>
                </c:pt>
                <c:pt idx="1065">
                  <c:v>112</c:v>
                </c:pt>
                <c:pt idx="1066">
                  <c:v>112</c:v>
                </c:pt>
                <c:pt idx="1067">
                  <c:v>113</c:v>
                </c:pt>
                <c:pt idx="1068">
                  <c:v>113</c:v>
                </c:pt>
                <c:pt idx="1069">
                  <c:v>113</c:v>
                </c:pt>
                <c:pt idx="1070">
                  <c:v>113</c:v>
                </c:pt>
                <c:pt idx="1071">
                  <c:v>113</c:v>
                </c:pt>
                <c:pt idx="1072">
                  <c:v>113</c:v>
                </c:pt>
                <c:pt idx="1073">
                  <c:v>113</c:v>
                </c:pt>
                <c:pt idx="1074">
                  <c:v>113</c:v>
                </c:pt>
                <c:pt idx="1075">
                  <c:v>113</c:v>
                </c:pt>
                <c:pt idx="1076">
                  <c:v>113</c:v>
                </c:pt>
                <c:pt idx="1077">
                  <c:v>112</c:v>
                </c:pt>
                <c:pt idx="1078">
                  <c:v>112</c:v>
                </c:pt>
                <c:pt idx="1079">
                  <c:v>112</c:v>
                </c:pt>
                <c:pt idx="1080">
                  <c:v>112</c:v>
                </c:pt>
                <c:pt idx="1081">
                  <c:v>113</c:v>
                </c:pt>
                <c:pt idx="1082">
                  <c:v>113</c:v>
                </c:pt>
                <c:pt idx="1083">
                  <c:v>113</c:v>
                </c:pt>
                <c:pt idx="1084">
                  <c:v>113</c:v>
                </c:pt>
                <c:pt idx="1085">
                  <c:v>113</c:v>
                </c:pt>
                <c:pt idx="1086">
                  <c:v>113</c:v>
                </c:pt>
                <c:pt idx="1087">
                  <c:v>113</c:v>
                </c:pt>
                <c:pt idx="1088">
                  <c:v>113</c:v>
                </c:pt>
                <c:pt idx="1089">
                  <c:v>113</c:v>
                </c:pt>
                <c:pt idx="1090">
                  <c:v>113</c:v>
                </c:pt>
                <c:pt idx="1091">
                  <c:v>112</c:v>
                </c:pt>
                <c:pt idx="1092">
                  <c:v>112</c:v>
                </c:pt>
                <c:pt idx="1093">
                  <c:v>112</c:v>
                </c:pt>
                <c:pt idx="1094">
                  <c:v>112</c:v>
                </c:pt>
                <c:pt idx="1095">
                  <c:v>112</c:v>
                </c:pt>
                <c:pt idx="1096">
                  <c:v>113</c:v>
                </c:pt>
                <c:pt idx="1097">
                  <c:v>113</c:v>
                </c:pt>
                <c:pt idx="1098">
                  <c:v>113</c:v>
                </c:pt>
                <c:pt idx="1099">
                  <c:v>112</c:v>
                </c:pt>
                <c:pt idx="1100">
                  <c:v>112</c:v>
                </c:pt>
                <c:pt idx="1101">
                  <c:v>112</c:v>
                </c:pt>
                <c:pt idx="1102">
                  <c:v>112</c:v>
                </c:pt>
                <c:pt idx="1103">
                  <c:v>112</c:v>
                </c:pt>
                <c:pt idx="1104">
                  <c:v>112</c:v>
                </c:pt>
                <c:pt idx="1105">
                  <c:v>112</c:v>
                </c:pt>
                <c:pt idx="1106">
                  <c:v>112</c:v>
                </c:pt>
                <c:pt idx="1107">
                  <c:v>112</c:v>
                </c:pt>
                <c:pt idx="1108">
                  <c:v>112</c:v>
                </c:pt>
                <c:pt idx="1109">
                  <c:v>112</c:v>
                </c:pt>
                <c:pt idx="1110">
                  <c:v>112</c:v>
                </c:pt>
                <c:pt idx="1111">
                  <c:v>112</c:v>
                </c:pt>
                <c:pt idx="1112">
                  <c:v>112</c:v>
                </c:pt>
                <c:pt idx="1113">
                  <c:v>114</c:v>
                </c:pt>
                <c:pt idx="1114">
                  <c:v>114</c:v>
                </c:pt>
                <c:pt idx="1115">
                  <c:v>114</c:v>
                </c:pt>
                <c:pt idx="1116">
                  <c:v>114</c:v>
                </c:pt>
                <c:pt idx="1117">
                  <c:v>114</c:v>
                </c:pt>
                <c:pt idx="1118">
                  <c:v>114</c:v>
                </c:pt>
                <c:pt idx="1119">
                  <c:v>116</c:v>
                </c:pt>
                <c:pt idx="1120">
                  <c:v>116</c:v>
                </c:pt>
                <c:pt idx="1121">
                  <c:v>116</c:v>
                </c:pt>
                <c:pt idx="1122">
                  <c:v>116</c:v>
                </c:pt>
                <c:pt idx="1123">
                  <c:v>116</c:v>
                </c:pt>
                <c:pt idx="1124">
                  <c:v>116</c:v>
                </c:pt>
                <c:pt idx="1125">
                  <c:v>116</c:v>
                </c:pt>
                <c:pt idx="1126">
                  <c:v>120</c:v>
                </c:pt>
                <c:pt idx="1127">
                  <c:v>115</c:v>
                </c:pt>
                <c:pt idx="1128">
                  <c:v>115</c:v>
                </c:pt>
                <c:pt idx="1129">
                  <c:v>115</c:v>
                </c:pt>
                <c:pt idx="1130">
                  <c:v>115</c:v>
                </c:pt>
                <c:pt idx="1131">
                  <c:v>115</c:v>
                </c:pt>
                <c:pt idx="1132">
                  <c:v>113</c:v>
                </c:pt>
                <c:pt idx="1133">
                  <c:v>113</c:v>
                </c:pt>
                <c:pt idx="1134">
                  <c:v>113</c:v>
                </c:pt>
                <c:pt idx="1135">
                  <c:v>111</c:v>
                </c:pt>
                <c:pt idx="1136">
                  <c:v>111</c:v>
                </c:pt>
                <c:pt idx="1137">
                  <c:v>111</c:v>
                </c:pt>
                <c:pt idx="1138">
                  <c:v>111</c:v>
                </c:pt>
                <c:pt idx="1139">
                  <c:v>110</c:v>
                </c:pt>
                <c:pt idx="1140">
                  <c:v>110</c:v>
                </c:pt>
                <c:pt idx="1141">
                  <c:v>110</c:v>
                </c:pt>
                <c:pt idx="1142">
                  <c:v>110</c:v>
                </c:pt>
                <c:pt idx="1143">
                  <c:v>110</c:v>
                </c:pt>
                <c:pt idx="1144">
                  <c:v>110</c:v>
                </c:pt>
                <c:pt idx="1145">
                  <c:v>109</c:v>
                </c:pt>
                <c:pt idx="1146">
                  <c:v>109</c:v>
                </c:pt>
                <c:pt idx="1147">
                  <c:v>109</c:v>
                </c:pt>
                <c:pt idx="1148">
                  <c:v>109</c:v>
                </c:pt>
                <c:pt idx="1149">
                  <c:v>109</c:v>
                </c:pt>
                <c:pt idx="1150">
                  <c:v>109</c:v>
                </c:pt>
                <c:pt idx="1151">
                  <c:v>109</c:v>
                </c:pt>
                <c:pt idx="1152">
                  <c:v>109</c:v>
                </c:pt>
                <c:pt idx="1153">
                  <c:v>109</c:v>
                </c:pt>
                <c:pt idx="1154">
                  <c:v>109</c:v>
                </c:pt>
                <c:pt idx="1155">
                  <c:v>109</c:v>
                </c:pt>
                <c:pt idx="1156">
                  <c:v>109</c:v>
                </c:pt>
                <c:pt idx="1157">
                  <c:v>109</c:v>
                </c:pt>
                <c:pt idx="1158">
                  <c:v>109</c:v>
                </c:pt>
                <c:pt idx="1159">
                  <c:v>109</c:v>
                </c:pt>
                <c:pt idx="1160">
                  <c:v>109</c:v>
                </c:pt>
                <c:pt idx="1161">
                  <c:v>109</c:v>
                </c:pt>
                <c:pt idx="1162">
                  <c:v>109</c:v>
                </c:pt>
                <c:pt idx="1163">
                  <c:v>109</c:v>
                </c:pt>
                <c:pt idx="1164">
                  <c:v>109</c:v>
                </c:pt>
                <c:pt idx="1165">
                  <c:v>109</c:v>
                </c:pt>
                <c:pt idx="1166">
                  <c:v>110</c:v>
                </c:pt>
                <c:pt idx="1167">
                  <c:v>110</c:v>
                </c:pt>
                <c:pt idx="1168">
                  <c:v>110</c:v>
                </c:pt>
                <c:pt idx="1169">
                  <c:v>110</c:v>
                </c:pt>
                <c:pt idx="1170">
                  <c:v>110</c:v>
                </c:pt>
                <c:pt idx="1171">
                  <c:v>110</c:v>
                </c:pt>
                <c:pt idx="1172">
                  <c:v>109</c:v>
                </c:pt>
                <c:pt idx="1173">
                  <c:v>107</c:v>
                </c:pt>
                <c:pt idx="1174">
                  <c:v>107</c:v>
                </c:pt>
                <c:pt idx="1175">
                  <c:v>107</c:v>
                </c:pt>
                <c:pt idx="1176">
                  <c:v>107</c:v>
                </c:pt>
                <c:pt idx="1177">
                  <c:v>107</c:v>
                </c:pt>
                <c:pt idx="1178">
                  <c:v>102</c:v>
                </c:pt>
                <c:pt idx="1179">
                  <c:v>102</c:v>
                </c:pt>
                <c:pt idx="1180">
                  <c:v>102</c:v>
                </c:pt>
                <c:pt idx="1181">
                  <c:v>102</c:v>
                </c:pt>
                <c:pt idx="1182">
                  <c:v>102</c:v>
                </c:pt>
                <c:pt idx="1183">
                  <c:v>94</c:v>
                </c:pt>
                <c:pt idx="1184">
                  <c:v>94</c:v>
                </c:pt>
                <c:pt idx="1185">
                  <c:v>94</c:v>
                </c:pt>
                <c:pt idx="1186">
                  <c:v>94</c:v>
                </c:pt>
                <c:pt idx="1187">
                  <c:v>94</c:v>
                </c:pt>
                <c:pt idx="1188">
                  <c:v>94</c:v>
                </c:pt>
                <c:pt idx="1189">
                  <c:v>94</c:v>
                </c:pt>
                <c:pt idx="1190">
                  <c:v>94</c:v>
                </c:pt>
                <c:pt idx="1191">
                  <c:v>90</c:v>
                </c:pt>
                <c:pt idx="1192">
                  <c:v>90</c:v>
                </c:pt>
                <c:pt idx="1193">
                  <c:v>90</c:v>
                </c:pt>
                <c:pt idx="1194">
                  <c:v>90</c:v>
                </c:pt>
                <c:pt idx="1195">
                  <c:v>90</c:v>
                </c:pt>
                <c:pt idx="1196">
                  <c:v>90</c:v>
                </c:pt>
                <c:pt idx="1197">
                  <c:v>90</c:v>
                </c:pt>
                <c:pt idx="1198">
                  <c:v>90</c:v>
                </c:pt>
                <c:pt idx="1199">
                  <c:v>87</c:v>
                </c:pt>
                <c:pt idx="1200">
                  <c:v>87</c:v>
                </c:pt>
                <c:pt idx="1201">
                  <c:v>87</c:v>
                </c:pt>
                <c:pt idx="1202">
                  <c:v>87</c:v>
                </c:pt>
                <c:pt idx="1203">
                  <c:v>86</c:v>
                </c:pt>
                <c:pt idx="1204">
                  <c:v>86</c:v>
                </c:pt>
                <c:pt idx="1205">
                  <c:v>86</c:v>
                </c:pt>
                <c:pt idx="1206">
                  <c:v>86</c:v>
                </c:pt>
                <c:pt idx="1207">
                  <c:v>86</c:v>
                </c:pt>
                <c:pt idx="1208">
                  <c:v>86</c:v>
                </c:pt>
                <c:pt idx="1209">
                  <c:v>86</c:v>
                </c:pt>
                <c:pt idx="1210">
                  <c:v>86</c:v>
                </c:pt>
                <c:pt idx="1211">
                  <c:v>86</c:v>
                </c:pt>
                <c:pt idx="1212">
                  <c:v>86</c:v>
                </c:pt>
                <c:pt idx="1213">
                  <c:v>85</c:v>
                </c:pt>
                <c:pt idx="1214">
                  <c:v>85</c:v>
                </c:pt>
                <c:pt idx="1215">
                  <c:v>85</c:v>
                </c:pt>
                <c:pt idx="1216">
                  <c:v>85</c:v>
                </c:pt>
                <c:pt idx="1217">
                  <c:v>85</c:v>
                </c:pt>
                <c:pt idx="1218">
                  <c:v>85</c:v>
                </c:pt>
                <c:pt idx="1219">
                  <c:v>85</c:v>
                </c:pt>
                <c:pt idx="1220">
                  <c:v>85</c:v>
                </c:pt>
                <c:pt idx="1221">
                  <c:v>85</c:v>
                </c:pt>
                <c:pt idx="1222">
                  <c:v>85</c:v>
                </c:pt>
                <c:pt idx="1223">
                  <c:v>84</c:v>
                </c:pt>
                <c:pt idx="1224">
                  <c:v>84</c:v>
                </c:pt>
                <c:pt idx="1225">
                  <c:v>84</c:v>
                </c:pt>
                <c:pt idx="1226">
                  <c:v>84</c:v>
                </c:pt>
                <c:pt idx="1227">
                  <c:v>84</c:v>
                </c:pt>
                <c:pt idx="1228">
                  <c:v>84</c:v>
                </c:pt>
                <c:pt idx="1229">
                  <c:v>84</c:v>
                </c:pt>
                <c:pt idx="1230">
                  <c:v>83</c:v>
                </c:pt>
                <c:pt idx="1231">
                  <c:v>83</c:v>
                </c:pt>
                <c:pt idx="1232">
                  <c:v>83</c:v>
                </c:pt>
                <c:pt idx="1233">
                  <c:v>83</c:v>
                </c:pt>
                <c:pt idx="1234">
                  <c:v>83</c:v>
                </c:pt>
                <c:pt idx="1235">
                  <c:v>83</c:v>
                </c:pt>
                <c:pt idx="1236">
                  <c:v>83</c:v>
                </c:pt>
                <c:pt idx="1237">
                  <c:v>83</c:v>
                </c:pt>
                <c:pt idx="1238">
                  <c:v>83</c:v>
                </c:pt>
                <c:pt idx="1239">
                  <c:v>82</c:v>
                </c:pt>
                <c:pt idx="1240">
                  <c:v>82</c:v>
                </c:pt>
                <c:pt idx="1241">
                  <c:v>82</c:v>
                </c:pt>
                <c:pt idx="1242">
                  <c:v>82</c:v>
                </c:pt>
                <c:pt idx="1243">
                  <c:v>82</c:v>
                </c:pt>
                <c:pt idx="1244">
                  <c:v>82</c:v>
                </c:pt>
                <c:pt idx="1245">
                  <c:v>82</c:v>
                </c:pt>
                <c:pt idx="1246">
                  <c:v>82</c:v>
                </c:pt>
                <c:pt idx="1247">
                  <c:v>82</c:v>
                </c:pt>
                <c:pt idx="1248">
                  <c:v>82</c:v>
                </c:pt>
                <c:pt idx="1249">
                  <c:v>82</c:v>
                </c:pt>
                <c:pt idx="1250">
                  <c:v>81</c:v>
                </c:pt>
                <c:pt idx="1251">
                  <c:v>81</c:v>
                </c:pt>
                <c:pt idx="1252">
                  <c:v>81</c:v>
                </c:pt>
                <c:pt idx="1253">
                  <c:v>81</c:v>
                </c:pt>
                <c:pt idx="1254">
                  <c:v>82</c:v>
                </c:pt>
                <c:pt idx="1255">
                  <c:v>82</c:v>
                </c:pt>
                <c:pt idx="1256">
                  <c:v>81</c:v>
                </c:pt>
                <c:pt idx="1257">
                  <c:v>81</c:v>
                </c:pt>
                <c:pt idx="1258">
                  <c:v>81</c:v>
                </c:pt>
                <c:pt idx="1259">
                  <c:v>81</c:v>
                </c:pt>
                <c:pt idx="1260">
                  <c:v>81</c:v>
                </c:pt>
                <c:pt idx="1261">
                  <c:v>81</c:v>
                </c:pt>
                <c:pt idx="1262">
                  <c:v>82</c:v>
                </c:pt>
                <c:pt idx="1263">
                  <c:v>82</c:v>
                </c:pt>
                <c:pt idx="1264">
                  <c:v>82</c:v>
                </c:pt>
                <c:pt idx="1265">
                  <c:v>82</c:v>
                </c:pt>
                <c:pt idx="1266">
                  <c:v>82</c:v>
                </c:pt>
                <c:pt idx="1267">
                  <c:v>82</c:v>
                </c:pt>
                <c:pt idx="1268">
                  <c:v>82</c:v>
                </c:pt>
                <c:pt idx="1269">
                  <c:v>81</c:v>
                </c:pt>
                <c:pt idx="1270">
                  <c:v>82</c:v>
                </c:pt>
                <c:pt idx="1271">
                  <c:v>82</c:v>
                </c:pt>
                <c:pt idx="1272">
                  <c:v>82</c:v>
                </c:pt>
                <c:pt idx="1273">
                  <c:v>82</c:v>
                </c:pt>
                <c:pt idx="1274">
                  <c:v>82</c:v>
                </c:pt>
                <c:pt idx="1275">
                  <c:v>82</c:v>
                </c:pt>
                <c:pt idx="1276">
                  <c:v>81</c:v>
                </c:pt>
                <c:pt idx="1277">
                  <c:v>80</c:v>
                </c:pt>
                <c:pt idx="1278">
                  <c:v>80</c:v>
                </c:pt>
                <c:pt idx="1279">
                  <c:v>80</c:v>
                </c:pt>
                <c:pt idx="1280">
                  <c:v>80</c:v>
                </c:pt>
                <c:pt idx="1281">
                  <c:v>80</c:v>
                </c:pt>
                <c:pt idx="1282">
                  <c:v>80</c:v>
                </c:pt>
                <c:pt idx="1283">
                  <c:v>79</c:v>
                </c:pt>
                <c:pt idx="1284">
                  <c:v>79</c:v>
                </c:pt>
                <c:pt idx="1285">
                  <c:v>77</c:v>
                </c:pt>
                <c:pt idx="1286">
                  <c:v>77</c:v>
                </c:pt>
                <c:pt idx="1287">
                  <c:v>77</c:v>
                </c:pt>
                <c:pt idx="1288">
                  <c:v>77</c:v>
                </c:pt>
                <c:pt idx="1289">
                  <c:v>77</c:v>
                </c:pt>
                <c:pt idx="1290">
                  <c:v>77</c:v>
                </c:pt>
                <c:pt idx="1291">
                  <c:v>77</c:v>
                </c:pt>
                <c:pt idx="1292">
                  <c:v>77</c:v>
                </c:pt>
                <c:pt idx="1293">
                  <c:v>77</c:v>
                </c:pt>
                <c:pt idx="1294">
                  <c:v>77</c:v>
                </c:pt>
                <c:pt idx="1295">
                  <c:v>77</c:v>
                </c:pt>
                <c:pt idx="1296">
                  <c:v>76</c:v>
                </c:pt>
                <c:pt idx="1297">
                  <c:v>76</c:v>
                </c:pt>
                <c:pt idx="1298">
                  <c:v>76</c:v>
                </c:pt>
                <c:pt idx="1299">
                  <c:v>76</c:v>
                </c:pt>
                <c:pt idx="1300">
                  <c:v>76</c:v>
                </c:pt>
                <c:pt idx="1301">
                  <c:v>76</c:v>
                </c:pt>
                <c:pt idx="1302">
                  <c:v>76</c:v>
                </c:pt>
                <c:pt idx="1303">
                  <c:v>76</c:v>
                </c:pt>
                <c:pt idx="1304">
                  <c:v>76</c:v>
                </c:pt>
                <c:pt idx="1305">
                  <c:v>76</c:v>
                </c:pt>
                <c:pt idx="1306">
                  <c:v>76</c:v>
                </c:pt>
                <c:pt idx="1307">
                  <c:v>76</c:v>
                </c:pt>
                <c:pt idx="1308">
                  <c:v>76</c:v>
                </c:pt>
                <c:pt idx="1309">
                  <c:v>76</c:v>
                </c:pt>
                <c:pt idx="1310">
                  <c:v>76</c:v>
                </c:pt>
                <c:pt idx="1311">
                  <c:v>76</c:v>
                </c:pt>
                <c:pt idx="1312">
                  <c:v>76</c:v>
                </c:pt>
                <c:pt idx="1313">
                  <c:v>76</c:v>
                </c:pt>
                <c:pt idx="1314">
                  <c:v>76</c:v>
                </c:pt>
                <c:pt idx="1315">
                  <c:v>75</c:v>
                </c:pt>
                <c:pt idx="1316">
                  <c:v>74</c:v>
                </c:pt>
                <c:pt idx="1317">
                  <c:v>74</c:v>
                </c:pt>
                <c:pt idx="1318">
                  <c:v>74</c:v>
                </c:pt>
                <c:pt idx="1319">
                  <c:v>74</c:v>
                </c:pt>
                <c:pt idx="1320">
                  <c:v>74</c:v>
                </c:pt>
                <c:pt idx="1321">
                  <c:v>74</c:v>
                </c:pt>
                <c:pt idx="1322">
                  <c:v>72</c:v>
                </c:pt>
                <c:pt idx="1323">
                  <c:v>72</c:v>
                </c:pt>
                <c:pt idx="1324">
                  <c:v>68</c:v>
                </c:pt>
                <c:pt idx="1325">
                  <c:v>68</c:v>
                </c:pt>
                <c:pt idx="1326">
                  <c:v>68</c:v>
                </c:pt>
                <c:pt idx="1327">
                  <c:v>68</c:v>
                </c:pt>
                <c:pt idx="1328">
                  <c:v>68</c:v>
                </c:pt>
                <c:pt idx="1329">
                  <c:v>68</c:v>
                </c:pt>
                <c:pt idx="1330">
                  <c:v>68</c:v>
                </c:pt>
                <c:pt idx="1331">
                  <c:v>68</c:v>
                </c:pt>
                <c:pt idx="1332">
                  <c:v>68</c:v>
                </c:pt>
                <c:pt idx="1333">
                  <c:v>68</c:v>
                </c:pt>
                <c:pt idx="1334">
                  <c:v>68</c:v>
                </c:pt>
                <c:pt idx="1335">
                  <c:v>68</c:v>
                </c:pt>
                <c:pt idx="1336">
                  <c:v>68</c:v>
                </c:pt>
                <c:pt idx="1337">
                  <c:v>68</c:v>
                </c:pt>
                <c:pt idx="1338">
                  <c:v>68</c:v>
                </c:pt>
                <c:pt idx="1339">
                  <c:v>68</c:v>
                </c:pt>
                <c:pt idx="1340">
                  <c:v>68</c:v>
                </c:pt>
                <c:pt idx="1341">
                  <c:v>68</c:v>
                </c:pt>
                <c:pt idx="1342">
                  <c:v>68</c:v>
                </c:pt>
                <c:pt idx="1343">
                  <c:v>68</c:v>
                </c:pt>
                <c:pt idx="1344">
                  <c:v>68</c:v>
                </c:pt>
                <c:pt idx="1345">
                  <c:v>68</c:v>
                </c:pt>
                <c:pt idx="1346">
                  <c:v>68</c:v>
                </c:pt>
                <c:pt idx="1347">
                  <c:v>69</c:v>
                </c:pt>
                <c:pt idx="1348">
                  <c:v>69</c:v>
                </c:pt>
                <c:pt idx="1349">
                  <c:v>69</c:v>
                </c:pt>
                <c:pt idx="1350">
                  <c:v>69</c:v>
                </c:pt>
                <c:pt idx="1351">
                  <c:v>69</c:v>
                </c:pt>
                <c:pt idx="1352">
                  <c:v>69</c:v>
                </c:pt>
                <c:pt idx="1353">
                  <c:v>69</c:v>
                </c:pt>
                <c:pt idx="1354">
                  <c:v>67</c:v>
                </c:pt>
                <c:pt idx="1355">
                  <c:v>65</c:v>
                </c:pt>
                <c:pt idx="1356">
                  <c:v>65</c:v>
                </c:pt>
                <c:pt idx="1357">
                  <c:v>65</c:v>
                </c:pt>
                <c:pt idx="1358">
                  <c:v>65</c:v>
                </c:pt>
                <c:pt idx="1359">
                  <c:v>65</c:v>
                </c:pt>
                <c:pt idx="1360">
                  <c:v>65</c:v>
                </c:pt>
                <c:pt idx="1361">
                  <c:v>64</c:v>
                </c:pt>
                <c:pt idx="1362">
                  <c:v>61</c:v>
                </c:pt>
                <c:pt idx="1363">
                  <c:v>61</c:v>
                </c:pt>
                <c:pt idx="1364">
                  <c:v>61</c:v>
                </c:pt>
                <c:pt idx="1365">
                  <c:v>61</c:v>
                </c:pt>
                <c:pt idx="1366">
                  <c:v>61</c:v>
                </c:pt>
                <c:pt idx="1367">
                  <c:v>61</c:v>
                </c:pt>
                <c:pt idx="1368">
                  <c:v>61</c:v>
                </c:pt>
                <c:pt idx="1369">
                  <c:v>61</c:v>
                </c:pt>
                <c:pt idx="1370">
                  <c:v>61</c:v>
                </c:pt>
                <c:pt idx="1371">
                  <c:v>61</c:v>
                </c:pt>
                <c:pt idx="1372">
                  <c:v>61</c:v>
                </c:pt>
                <c:pt idx="1373">
                  <c:v>61</c:v>
                </c:pt>
                <c:pt idx="1374">
                  <c:v>61</c:v>
                </c:pt>
                <c:pt idx="1375">
                  <c:v>61</c:v>
                </c:pt>
                <c:pt idx="1376">
                  <c:v>61</c:v>
                </c:pt>
                <c:pt idx="1377">
                  <c:v>61</c:v>
                </c:pt>
                <c:pt idx="1378">
                  <c:v>61</c:v>
                </c:pt>
                <c:pt idx="1379">
                  <c:v>61</c:v>
                </c:pt>
                <c:pt idx="1380">
                  <c:v>61</c:v>
                </c:pt>
                <c:pt idx="1381">
                  <c:v>61</c:v>
                </c:pt>
                <c:pt idx="1382">
                  <c:v>61</c:v>
                </c:pt>
                <c:pt idx="1383">
                  <c:v>61</c:v>
                </c:pt>
                <c:pt idx="1384">
                  <c:v>61</c:v>
                </c:pt>
                <c:pt idx="1385">
                  <c:v>61</c:v>
                </c:pt>
                <c:pt idx="1386">
                  <c:v>61</c:v>
                </c:pt>
                <c:pt idx="1387">
                  <c:v>61</c:v>
                </c:pt>
                <c:pt idx="1388">
                  <c:v>61</c:v>
                </c:pt>
                <c:pt idx="1389">
                  <c:v>61</c:v>
                </c:pt>
                <c:pt idx="1390">
                  <c:v>61</c:v>
                </c:pt>
                <c:pt idx="1391">
                  <c:v>61</c:v>
                </c:pt>
                <c:pt idx="1392">
                  <c:v>61</c:v>
                </c:pt>
                <c:pt idx="1393">
                  <c:v>61</c:v>
                </c:pt>
                <c:pt idx="1394">
                  <c:v>61</c:v>
                </c:pt>
                <c:pt idx="1395">
                  <c:v>61</c:v>
                </c:pt>
                <c:pt idx="1396">
                  <c:v>61</c:v>
                </c:pt>
                <c:pt idx="1397">
                  <c:v>61</c:v>
                </c:pt>
                <c:pt idx="1398">
                  <c:v>61</c:v>
                </c:pt>
                <c:pt idx="1399">
                  <c:v>61</c:v>
                </c:pt>
                <c:pt idx="1400">
                  <c:v>61</c:v>
                </c:pt>
                <c:pt idx="1401">
                  <c:v>61</c:v>
                </c:pt>
                <c:pt idx="1402">
                  <c:v>61</c:v>
                </c:pt>
                <c:pt idx="1403">
                  <c:v>60</c:v>
                </c:pt>
                <c:pt idx="1404">
                  <c:v>60</c:v>
                </c:pt>
                <c:pt idx="1405">
                  <c:v>60</c:v>
                </c:pt>
                <c:pt idx="1406">
                  <c:v>60</c:v>
                </c:pt>
                <c:pt idx="1407">
                  <c:v>60</c:v>
                </c:pt>
                <c:pt idx="1408">
                  <c:v>60</c:v>
                </c:pt>
                <c:pt idx="1409">
                  <c:v>60</c:v>
                </c:pt>
                <c:pt idx="1410">
                  <c:v>60</c:v>
                </c:pt>
                <c:pt idx="1411">
                  <c:v>60</c:v>
                </c:pt>
                <c:pt idx="1412">
                  <c:v>57</c:v>
                </c:pt>
                <c:pt idx="1413">
                  <c:v>57</c:v>
                </c:pt>
                <c:pt idx="1414">
                  <c:v>57</c:v>
                </c:pt>
                <c:pt idx="1415">
                  <c:v>57</c:v>
                </c:pt>
                <c:pt idx="1416">
                  <c:v>57</c:v>
                </c:pt>
                <c:pt idx="1417">
                  <c:v>57</c:v>
                </c:pt>
                <c:pt idx="1418">
                  <c:v>56</c:v>
                </c:pt>
                <c:pt idx="1419">
                  <c:v>57</c:v>
                </c:pt>
                <c:pt idx="1420">
                  <c:v>57</c:v>
                </c:pt>
                <c:pt idx="1421">
                  <c:v>57</c:v>
                </c:pt>
                <c:pt idx="1422">
                  <c:v>57</c:v>
                </c:pt>
                <c:pt idx="1423">
                  <c:v>57</c:v>
                </c:pt>
                <c:pt idx="1424">
                  <c:v>57</c:v>
                </c:pt>
                <c:pt idx="1425">
                  <c:v>55</c:v>
                </c:pt>
                <c:pt idx="1426">
                  <c:v>55</c:v>
                </c:pt>
                <c:pt idx="1427">
                  <c:v>56</c:v>
                </c:pt>
                <c:pt idx="1428">
                  <c:v>56</c:v>
                </c:pt>
                <c:pt idx="1429">
                  <c:v>56</c:v>
                </c:pt>
                <c:pt idx="1430">
                  <c:v>56</c:v>
                </c:pt>
                <c:pt idx="1431">
                  <c:v>52</c:v>
                </c:pt>
                <c:pt idx="1432">
                  <c:v>52</c:v>
                </c:pt>
                <c:pt idx="1433">
                  <c:v>52</c:v>
                </c:pt>
                <c:pt idx="1434">
                  <c:v>52</c:v>
                </c:pt>
                <c:pt idx="1435">
                  <c:v>53</c:v>
                </c:pt>
                <c:pt idx="1436">
                  <c:v>53</c:v>
                </c:pt>
                <c:pt idx="1437">
                  <c:v>53</c:v>
                </c:pt>
                <c:pt idx="1438">
                  <c:v>50</c:v>
                </c:pt>
                <c:pt idx="1439">
                  <c:v>50</c:v>
                </c:pt>
                <c:pt idx="1440">
                  <c:v>50</c:v>
                </c:pt>
                <c:pt idx="1441">
                  <c:v>50</c:v>
                </c:pt>
                <c:pt idx="1442">
                  <c:v>50</c:v>
                </c:pt>
                <c:pt idx="1443">
                  <c:v>51</c:v>
                </c:pt>
                <c:pt idx="1444">
                  <c:v>49</c:v>
                </c:pt>
                <c:pt idx="1445">
                  <c:v>49</c:v>
                </c:pt>
                <c:pt idx="1446">
                  <c:v>49</c:v>
                </c:pt>
                <c:pt idx="1447">
                  <c:v>49</c:v>
                </c:pt>
                <c:pt idx="1448">
                  <c:v>49</c:v>
                </c:pt>
                <c:pt idx="1449">
                  <c:v>49</c:v>
                </c:pt>
                <c:pt idx="1450">
                  <c:v>50</c:v>
                </c:pt>
                <c:pt idx="1451">
                  <c:v>50</c:v>
                </c:pt>
                <c:pt idx="1452">
                  <c:v>50</c:v>
                </c:pt>
                <c:pt idx="1453">
                  <c:v>50</c:v>
                </c:pt>
                <c:pt idx="1454">
                  <c:v>50</c:v>
                </c:pt>
                <c:pt idx="1455">
                  <c:v>50</c:v>
                </c:pt>
                <c:pt idx="1456">
                  <c:v>50</c:v>
                </c:pt>
                <c:pt idx="1457">
                  <c:v>50</c:v>
                </c:pt>
                <c:pt idx="1458">
                  <c:v>50</c:v>
                </c:pt>
                <c:pt idx="1459">
                  <c:v>50</c:v>
                </c:pt>
                <c:pt idx="1460">
                  <c:v>50</c:v>
                </c:pt>
                <c:pt idx="1461">
                  <c:v>50</c:v>
                </c:pt>
                <c:pt idx="1462">
                  <c:v>50</c:v>
                </c:pt>
                <c:pt idx="1463">
                  <c:v>50</c:v>
                </c:pt>
                <c:pt idx="1464">
                  <c:v>50</c:v>
                </c:pt>
                <c:pt idx="1465">
                  <c:v>50</c:v>
                </c:pt>
                <c:pt idx="1466">
                  <c:v>50</c:v>
                </c:pt>
                <c:pt idx="1467">
                  <c:v>50</c:v>
                </c:pt>
                <c:pt idx="1468">
                  <c:v>50</c:v>
                </c:pt>
                <c:pt idx="1469">
                  <c:v>50</c:v>
                </c:pt>
                <c:pt idx="1470">
                  <c:v>50</c:v>
                </c:pt>
                <c:pt idx="1471">
                  <c:v>50</c:v>
                </c:pt>
                <c:pt idx="1472">
                  <c:v>50</c:v>
                </c:pt>
                <c:pt idx="1473">
                  <c:v>50</c:v>
                </c:pt>
                <c:pt idx="1474">
                  <c:v>50</c:v>
                </c:pt>
                <c:pt idx="1475">
                  <c:v>50</c:v>
                </c:pt>
                <c:pt idx="1476">
                  <c:v>50</c:v>
                </c:pt>
                <c:pt idx="1477">
                  <c:v>49</c:v>
                </c:pt>
                <c:pt idx="1478">
                  <c:v>49</c:v>
                </c:pt>
                <c:pt idx="1479">
                  <c:v>49</c:v>
                </c:pt>
                <c:pt idx="1480">
                  <c:v>49</c:v>
                </c:pt>
                <c:pt idx="1481">
                  <c:v>50</c:v>
                </c:pt>
                <c:pt idx="1482">
                  <c:v>50</c:v>
                </c:pt>
                <c:pt idx="1483">
                  <c:v>50</c:v>
                </c:pt>
                <c:pt idx="1484">
                  <c:v>48</c:v>
                </c:pt>
                <c:pt idx="1485">
                  <c:v>48</c:v>
                </c:pt>
                <c:pt idx="1486">
                  <c:v>48</c:v>
                </c:pt>
                <c:pt idx="1487">
                  <c:v>48</c:v>
                </c:pt>
                <c:pt idx="1488">
                  <c:v>48</c:v>
                </c:pt>
                <c:pt idx="1489">
                  <c:v>49</c:v>
                </c:pt>
                <c:pt idx="1490">
                  <c:v>46</c:v>
                </c:pt>
                <c:pt idx="1491">
                  <c:v>46</c:v>
                </c:pt>
                <c:pt idx="1492">
                  <c:v>46</c:v>
                </c:pt>
                <c:pt idx="1493">
                  <c:v>46</c:v>
                </c:pt>
                <c:pt idx="1494">
                  <c:v>46</c:v>
                </c:pt>
                <c:pt idx="1495">
                  <c:v>46</c:v>
                </c:pt>
                <c:pt idx="1496">
                  <c:v>46</c:v>
                </c:pt>
                <c:pt idx="1497">
                  <c:v>44</c:v>
                </c:pt>
                <c:pt idx="1498">
                  <c:v>44</c:v>
                </c:pt>
                <c:pt idx="1499">
                  <c:v>44</c:v>
                </c:pt>
                <c:pt idx="1500">
                  <c:v>44</c:v>
                </c:pt>
                <c:pt idx="1501">
                  <c:v>44</c:v>
                </c:pt>
                <c:pt idx="1502">
                  <c:v>44</c:v>
                </c:pt>
                <c:pt idx="1503">
                  <c:v>44</c:v>
                </c:pt>
                <c:pt idx="1504">
                  <c:v>42</c:v>
                </c:pt>
                <c:pt idx="1505">
                  <c:v>42</c:v>
                </c:pt>
                <c:pt idx="1506">
                  <c:v>42</c:v>
                </c:pt>
                <c:pt idx="1507">
                  <c:v>42</c:v>
                </c:pt>
                <c:pt idx="1508">
                  <c:v>42</c:v>
                </c:pt>
                <c:pt idx="1509">
                  <c:v>42</c:v>
                </c:pt>
                <c:pt idx="1510">
                  <c:v>40</c:v>
                </c:pt>
                <c:pt idx="1511">
                  <c:v>40</c:v>
                </c:pt>
                <c:pt idx="1512">
                  <c:v>40</c:v>
                </c:pt>
                <c:pt idx="1513">
                  <c:v>40</c:v>
                </c:pt>
                <c:pt idx="1514">
                  <c:v>40</c:v>
                </c:pt>
                <c:pt idx="1515">
                  <c:v>40</c:v>
                </c:pt>
                <c:pt idx="1516">
                  <c:v>40</c:v>
                </c:pt>
                <c:pt idx="1517">
                  <c:v>38</c:v>
                </c:pt>
                <c:pt idx="1518">
                  <c:v>38</c:v>
                </c:pt>
                <c:pt idx="1519">
                  <c:v>38</c:v>
                </c:pt>
                <c:pt idx="1520">
                  <c:v>39</c:v>
                </c:pt>
                <c:pt idx="1521">
                  <c:v>39</c:v>
                </c:pt>
                <c:pt idx="1522">
                  <c:v>39</c:v>
                </c:pt>
                <c:pt idx="1523">
                  <c:v>37</c:v>
                </c:pt>
                <c:pt idx="1524">
                  <c:v>37</c:v>
                </c:pt>
                <c:pt idx="1525">
                  <c:v>37</c:v>
                </c:pt>
                <c:pt idx="1526">
                  <c:v>37</c:v>
                </c:pt>
                <c:pt idx="1527">
                  <c:v>37</c:v>
                </c:pt>
                <c:pt idx="1528">
                  <c:v>38</c:v>
                </c:pt>
                <c:pt idx="1529">
                  <c:v>38</c:v>
                </c:pt>
                <c:pt idx="1530">
                  <c:v>35</c:v>
                </c:pt>
                <c:pt idx="1531">
                  <c:v>35</c:v>
                </c:pt>
                <c:pt idx="1532">
                  <c:v>35</c:v>
                </c:pt>
                <c:pt idx="1533">
                  <c:v>35</c:v>
                </c:pt>
                <c:pt idx="1534">
                  <c:v>35</c:v>
                </c:pt>
                <c:pt idx="1535">
                  <c:v>36</c:v>
                </c:pt>
                <c:pt idx="1536">
                  <c:v>30</c:v>
                </c:pt>
                <c:pt idx="1537">
                  <c:v>30</c:v>
                </c:pt>
                <c:pt idx="1538">
                  <c:v>30</c:v>
                </c:pt>
                <c:pt idx="1539">
                  <c:v>30</c:v>
                </c:pt>
                <c:pt idx="1540">
                  <c:v>30</c:v>
                </c:pt>
                <c:pt idx="1541">
                  <c:v>30</c:v>
                </c:pt>
                <c:pt idx="1542">
                  <c:v>30</c:v>
                </c:pt>
                <c:pt idx="1543">
                  <c:v>30</c:v>
                </c:pt>
                <c:pt idx="1544">
                  <c:v>30</c:v>
                </c:pt>
                <c:pt idx="1545">
                  <c:v>30</c:v>
                </c:pt>
                <c:pt idx="1546">
                  <c:v>30</c:v>
                </c:pt>
                <c:pt idx="1547">
                  <c:v>26</c:v>
                </c:pt>
                <c:pt idx="1548">
                  <c:v>26</c:v>
                </c:pt>
                <c:pt idx="1549">
                  <c:v>26</c:v>
                </c:pt>
                <c:pt idx="1550">
                  <c:v>26</c:v>
                </c:pt>
                <c:pt idx="1551">
                  <c:v>26</c:v>
                </c:pt>
                <c:pt idx="1552">
                  <c:v>26</c:v>
                </c:pt>
                <c:pt idx="1553">
                  <c:v>26</c:v>
                </c:pt>
                <c:pt idx="1554">
                  <c:v>26</c:v>
                </c:pt>
                <c:pt idx="1555">
                  <c:v>26</c:v>
                </c:pt>
                <c:pt idx="1556">
                  <c:v>26</c:v>
                </c:pt>
                <c:pt idx="1557">
                  <c:v>26</c:v>
                </c:pt>
                <c:pt idx="1558">
                  <c:v>26</c:v>
                </c:pt>
                <c:pt idx="1559">
                  <c:v>24</c:v>
                </c:pt>
                <c:pt idx="1560">
                  <c:v>24</c:v>
                </c:pt>
                <c:pt idx="1561">
                  <c:v>24</c:v>
                </c:pt>
                <c:pt idx="1562">
                  <c:v>24</c:v>
                </c:pt>
                <c:pt idx="1563">
                  <c:v>24</c:v>
                </c:pt>
                <c:pt idx="1564">
                  <c:v>24</c:v>
                </c:pt>
                <c:pt idx="1565">
                  <c:v>24</c:v>
                </c:pt>
                <c:pt idx="1566">
                  <c:v>24</c:v>
                </c:pt>
                <c:pt idx="1567">
                  <c:v>24</c:v>
                </c:pt>
                <c:pt idx="1568">
                  <c:v>24</c:v>
                </c:pt>
                <c:pt idx="1569">
                  <c:v>24</c:v>
                </c:pt>
                <c:pt idx="1570">
                  <c:v>23</c:v>
                </c:pt>
                <c:pt idx="1571">
                  <c:v>23</c:v>
                </c:pt>
                <c:pt idx="1572">
                  <c:v>23</c:v>
                </c:pt>
                <c:pt idx="1573">
                  <c:v>23</c:v>
                </c:pt>
                <c:pt idx="1574">
                  <c:v>23</c:v>
                </c:pt>
                <c:pt idx="1575">
                  <c:v>23</c:v>
                </c:pt>
                <c:pt idx="1576">
                  <c:v>23</c:v>
                </c:pt>
                <c:pt idx="1577">
                  <c:v>23</c:v>
                </c:pt>
                <c:pt idx="1578">
                  <c:v>23</c:v>
                </c:pt>
                <c:pt idx="1579">
                  <c:v>23</c:v>
                </c:pt>
                <c:pt idx="1580">
                  <c:v>23</c:v>
                </c:pt>
                <c:pt idx="1581">
                  <c:v>22</c:v>
                </c:pt>
                <c:pt idx="1582">
                  <c:v>22</c:v>
                </c:pt>
                <c:pt idx="1583">
                  <c:v>22</c:v>
                </c:pt>
                <c:pt idx="1584">
                  <c:v>22</c:v>
                </c:pt>
                <c:pt idx="1585">
                  <c:v>22</c:v>
                </c:pt>
                <c:pt idx="1586">
                  <c:v>22</c:v>
                </c:pt>
                <c:pt idx="1587">
                  <c:v>22</c:v>
                </c:pt>
                <c:pt idx="1588">
                  <c:v>22</c:v>
                </c:pt>
                <c:pt idx="1589">
                  <c:v>22</c:v>
                </c:pt>
                <c:pt idx="1590">
                  <c:v>22</c:v>
                </c:pt>
                <c:pt idx="1591">
                  <c:v>22</c:v>
                </c:pt>
                <c:pt idx="1592">
                  <c:v>22</c:v>
                </c:pt>
                <c:pt idx="1593">
                  <c:v>22</c:v>
                </c:pt>
                <c:pt idx="1594">
                  <c:v>20</c:v>
                </c:pt>
                <c:pt idx="1595">
                  <c:v>20</c:v>
                </c:pt>
                <c:pt idx="1596">
                  <c:v>20</c:v>
                </c:pt>
                <c:pt idx="1597">
                  <c:v>20</c:v>
                </c:pt>
                <c:pt idx="1598">
                  <c:v>20</c:v>
                </c:pt>
                <c:pt idx="1599">
                  <c:v>20</c:v>
                </c:pt>
                <c:pt idx="1600">
                  <c:v>20</c:v>
                </c:pt>
                <c:pt idx="1601">
                  <c:v>18</c:v>
                </c:pt>
                <c:pt idx="1602">
                  <c:v>18</c:v>
                </c:pt>
                <c:pt idx="1603">
                  <c:v>18</c:v>
                </c:pt>
                <c:pt idx="1604">
                  <c:v>18</c:v>
                </c:pt>
                <c:pt idx="1605">
                  <c:v>18</c:v>
                </c:pt>
                <c:pt idx="1606">
                  <c:v>18</c:v>
                </c:pt>
                <c:pt idx="1607">
                  <c:v>17</c:v>
                </c:pt>
                <c:pt idx="1608">
                  <c:v>17</c:v>
                </c:pt>
                <c:pt idx="1609">
                  <c:v>18</c:v>
                </c:pt>
                <c:pt idx="1610">
                  <c:v>18</c:v>
                </c:pt>
                <c:pt idx="1611">
                  <c:v>18</c:v>
                </c:pt>
                <c:pt idx="1612">
                  <c:v>18</c:v>
                </c:pt>
                <c:pt idx="1613">
                  <c:v>18</c:v>
                </c:pt>
                <c:pt idx="1614">
                  <c:v>18</c:v>
                </c:pt>
                <c:pt idx="1615">
                  <c:v>18</c:v>
                </c:pt>
                <c:pt idx="1616">
                  <c:v>18</c:v>
                </c:pt>
                <c:pt idx="1617">
                  <c:v>18</c:v>
                </c:pt>
                <c:pt idx="1618">
                  <c:v>18</c:v>
                </c:pt>
                <c:pt idx="1619">
                  <c:v>18</c:v>
                </c:pt>
                <c:pt idx="1620">
                  <c:v>18</c:v>
                </c:pt>
                <c:pt idx="1621">
                  <c:v>18</c:v>
                </c:pt>
                <c:pt idx="1622">
                  <c:v>18</c:v>
                </c:pt>
                <c:pt idx="1623">
                  <c:v>18</c:v>
                </c:pt>
                <c:pt idx="1624">
                  <c:v>18</c:v>
                </c:pt>
                <c:pt idx="1625">
                  <c:v>18</c:v>
                </c:pt>
                <c:pt idx="1626">
                  <c:v>18</c:v>
                </c:pt>
                <c:pt idx="1627">
                  <c:v>18</c:v>
                </c:pt>
                <c:pt idx="1628">
                  <c:v>18</c:v>
                </c:pt>
                <c:pt idx="1629">
                  <c:v>18</c:v>
                </c:pt>
                <c:pt idx="1630">
                  <c:v>18</c:v>
                </c:pt>
                <c:pt idx="1631">
                  <c:v>18</c:v>
                </c:pt>
                <c:pt idx="1632">
                  <c:v>18</c:v>
                </c:pt>
                <c:pt idx="1633">
                  <c:v>18</c:v>
                </c:pt>
                <c:pt idx="1634">
                  <c:v>18</c:v>
                </c:pt>
                <c:pt idx="1635">
                  <c:v>18</c:v>
                </c:pt>
                <c:pt idx="1636">
                  <c:v>18</c:v>
                </c:pt>
                <c:pt idx="1637">
                  <c:v>18</c:v>
                </c:pt>
                <c:pt idx="1638">
                  <c:v>18</c:v>
                </c:pt>
                <c:pt idx="1639">
                  <c:v>18</c:v>
                </c:pt>
                <c:pt idx="1640">
                  <c:v>18</c:v>
                </c:pt>
                <c:pt idx="1641">
                  <c:v>18</c:v>
                </c:pt>
                <c:pt idx="1642">
                  <c:v>15</c:v>
                </c:pt>
                <c:pt idx="1643">
                  <c:v>15</c:v>
                </c:pt>
                <c:pt idx="1644">
                  <c:v>15</c:v>
                </c:pt>
                <c:pt idx="1645">
                  <c:v>15</c:v>
                </c:pt>
                <c:pt idx="1646">
                  <c:v>15</c:v>
                </c:pt>
                <c:pt idx="1647">
                  <c:v>15</c:v>
                </c:pt>
                <c:pt idx="1648">
                  <c:v>13</c:v>
                </c:pt>
                <c:pt idx="1649">
                  <c:v>13</c:v>
                </c:pt>
                <c:pt idx="1650">
                  <c:v>13</c:v>
                </c:pt>
                <c:pt idx="1651">
                  <c:v>13</c:v>
                </c:pt>
                <c:pt idx="1652">
                  <c:v>13</c:v>
                </c:pt>
                <c:pt idx="1653">
                  <c:v>13</c:v>
                </c:pt>
                <c:pt idx="1654">
                  <c:v>13</c:v>
                </c:pt>
                <c:pt idx="1655">
                  <c:v>13</c:v>
                </c:pt>
                <c:pt idx="1656">
                  <c:v>13</c:v>
                </c:pt>
                <c:pt idx="1657">
                  <c:v>13</c:v>
                </c:pt>
                <c:pt idx="1658">
                  <c:v>13</c:v>
                </c:pt>
                <c:pt idx="1659">
                  <c:v>13</c:v>
                </c:pt>
                <c:pt idx="1660">
                  <c:v>13</c:v>
                </c:pt>
                <c:pt idx="1661">
                  <c:v>13</c:v>
                </c:pt>
                <c:pt idx="1662">
                  <c:v>13</c:v>
                </c:pt>
                <c:pt idx="1663">
                  <c:v>13</c:v>
                </c:pt>
                <c:pt idx="1664">
                  <c:v>13</c:v>
                </c:pt>
                <c:pt idx="1665">
                  <c:v>13</c:v>
                </c:pt>
                <c:pt idx="1666">
                  <c:v>13</c:v>
                </c:pt>
                <c:pt idx="1667">
                  <c:v>13</c:v>
                </c:pt>
                <c:pt idx="1668">
                  <c:v>13</c:v>
                </c:pt>
                <c:pt idx="1669">
                  <c:v>13</c:v>
                </c:pt>
                <c:pt idx="1670">
                  <c:v>13</c:v>
                </c:pt>
                <c:pt idx="1671">
                  <c:v>14</c:v>
                </c:pt>
                <c:pt idx="1672">
                  <c:v>14</c:v>
                </c:pt>
                <c:pt idx="1673">
                  <c:v>14</c:v>
                </c:pt>
                <c:pt idx="1674">
                  <c:v>13</c:v>
                </c:pt>
                <c:pt idx="1675">
                  <c:v>13</c:v>
                </c:pt>
                <c:pt idx="1676">
                  <c:v>13</c:v>
                </c:pt>
                <c:pt idx="1677">
                  <c:v>13</c:v>
                </c:pt>
                <c:pt idx="1678">
                  <c:v>13</c:v>
                </c:pt>
                <c:pt idx="1679">
                  <c:v>14</c:v>
                </c:pt>
                <c:pt idx="1680">
                  <c:v>14</c:v>
                </c:pt>
                <c:pt idx="1681">
                  <c:v>13</c:v>
                </c:pt>
                <c:pt idx="1682">
                  <c:v>13</c:v>
                </c:pt>
                <c:pt idx="1683">
                  <c:v>13</c:v>
                </c:pt>
                <c:pt idx="1684">
                  <c:v>13</c:v>
                </c:pt>
                <c:pt idx="1685">
                  <c:v>13</c:v>
                </c:pt>
                <c:pt idx="1686">
                  <c:v>13</c:v>
                </c:pt>
                <c:pt idx="1687">
                  <c:v>13</c:v>
                </c:pt>
                <c:pt idx="1688">
                  <c:v>13</c:v>
                </c:pt>
                <c:pt idx="1689">
                  <c:v>13</c:v>
                </c:pt>
                <c:pt idx="1690">
                  <c:v>13</c:v>
                </c:pt>
                <c:pt idx="1691">
                  <c:v>13</c:v>
                </c:pt>
                <c:pt idx="1692">
                  <c:v>13</c:v>
                </c:pt>
                <c:pt idx="1693">
                  <c:v>13</c:v>
                </c:pt>
                <c:pt idx="1694">
                  <c:v>12</c:v>
                </c:pt>
                <c:pt idx="1695">
                  <c:v>12</c:v>
                </c:pt>
                <c:pt idx="1696">
                  <c:v>12</c:v>
                </c:pt>
                <c:pt idx="1697">
                  <c:v>12</c:v>
                </c:pt>
                <c:pt idx="1698">
                  <c:v>12</c:v>
                </c:pt>
                <c:pt idx="1699">
                  <c:v>12</c:v>
                </c:pt>
                <c:pt idx="1700">
                  <c:v>12</c:v>
                </c:pt>
                <c:pt idx="1701">
                  <c:v>12</c:v>
                </c:pt>
                <c:pt idx="1702">
                  <c:v>11</c:v>
                </c:pt>
                <c:pt idx="1703">
                  <c:v>11</c:v>
                </c:pt>
                <c:pt idx="1704">
                  <c:v>11</c:v>
                </c:pt>
                <c:pt idx="1705">
                  <c:v>11</c:v>
                </c:pt>
                <c:pt idx="1706">
                  <c:v>11</c:v>
                </c:pt>
                <c:pt idx="1707">
                  <c:v>11</c:v>
                </c:pt>
                <c:pt idx="1708">
                  <c:v>11</c:v>
                </c:pt>
                <c:pt idx="1709">
                  <c:v>11</c:v>
                </c:pt>
                <c:pt idx="1710">
                  <c:v>10</c:v>
                </c:pt>
                <c:pt idx="1711">
                  <c:v>10</c:v>
                </c:pt>
                <c:pt idx="1712">
                  <c:v>10</c:v>
                </c:pt>
                <c:pt idx="1713">
                  <c:v>10</c:v>
                </c:pt>
                <c:pt idx="1714">
                  <c:v>10</c:v>
                </c:pt>
                <c:pt idx="1715">
                  <c:v>10</c:v>
                </c:pt>
                <c:pt idx="1716">
                  <c:v>10</c:v>
                </c:pt>
                <c:pt idx="1717">
                  <c:v>10</c:v>
                </c:pt>
                <c:pt idx="1718">
                  <c:v>10</c:v>
                </c:pt>
                <c:pt idx="1719">
                  <c:v>10</c:v>
                </c:pt>
                <c:pt idx="1720">
                  <c:v>10</c:v>
                </c:pt>
                <c:pt idx="1721">
                  <c:v>10</c:v>
                </c:pt>
                <c:pt idx="1722">
                  <c:v>10</c:v>
                </c:pt>
                <c:pt idx="1723">
                  <c:v>10</c:v>
                </c:pt>
                <c:pt idx="1724">
                  <c:v>10</c:v>
                </c:pt>
                <c:pt idx="1725">
                  <c:v>10</c:v>
                </c:pt>
                <c:pt idx="1726">
                  <c:v>10</c:v>
                </c:pt>
                <c:pt idx="1727">
                  <c:v>10</c:v>
                </c:pt>
                <c:pt idx="1728">
                  <c:v>10</c:v>
                </c:pt>
                <c:pt idx="1729">
                  <c:v>10</c:v>
                </c:pt>
                <c:pt idx="1730">
                  <c:v>10</c:v>
                </c:pt>
                <c:pt idx="1731">
                  <c:v>10</c:v>
                </c:pt>
                <c:pt idx="1732">
                  <c:v>10</c:v>
                </c:pt>
                <c:pt idx="1733">
                  <c:v>10</c:v>
                </c:pt>
                <c:pt idx="1734">
                  <c:v>9</c:v>
                </c:pt>
                <c:pt idx="1735">
                  <c:v>9</c:v>
                </c:pt>
                <c:pt idx="1736">
                  <c:v>9</c:v>
                </c:pt>
                <c:pt idx="1737">
                  <c:v>9</c:v>
                </c:pt>
                <c:pt idx="1738">
                  <c:v>9</c:v>
                </c:pt>
                <c:pt idx="1739">
                  <c:v>9</c:v>
                </c:pt>
                <c:pt idx="1740">
                  <c:v>9</c:v>
                </c:pt>
                <c:pt idx="1741">
                  <c:v>9</c:v>
                </c:pt>
                <c:pt idx="1742">
                  <c:v>9</c:v>
                </c:pt>
                <c:pt idx="1743">
                  <c:v>9</c:v>
                </c:pt>
                <c:pt idx="1744">
                  <c:v>9</c:v>
                </c:pt>
                <c:pt idx="1745">
                  <c:v>9</c:v>
                </c:pt>
                <c:pt idx="1746">
                  <c:v>9</c:v>
                </c:pt>
                <c:pt idx="1747">
                  <c:v>9</c:v>
                </c:pt>
                <c:pt idx="1748">
                  <c:v>9</c:v>
                </c:pt>
                <c:pt idx="1749">
                  <c:v>9</c:v>
                </c:pt>
                <c:pt idx="1750">
                  <c:v>9</c:v>
                </c:pt>
                <c:pt idx="1751">
                  <c:v>9</c:v>
                </c:pt>
                <c:pt idx="1752">
                  <c:v>9</c:v>
                </c:pt>
                <c:pt idx="1753">
                  <c:v>9</c:v>
                </c:pt>
                <c:pt idx="1754">
                  <c:v>9</c:v>
                </c:pt>
                <c:pt idx="1755">
                  <c:v>9</c:v>
                </c:pt>
                <c:pt idx="1756">
                  <c:v>9</c:v>
                </c:pt>
                <c:pt idx="1757">
                  <c:v>9</c:v>
                </c:pt>
                <c:pt idx="1758">
                  <c:v>9</c:v>
                </c:pt>
                <c:pt idx="1759">
                  <c:v>9</c:v>
                </c:pt>
                <c:pt idx="1760">
                  <c:v>9</c:v>
                </c:pt>
                <c:pt idx="1761">
                  <c:v>9</c:v>
                </c:pt>
                <c:pt idx="1762">
                  <c:v>9</c:v>
                </c:pt>
                <c:pt idx="1763">
                  <c:v>9</c:v>
                </c:pt>
                <c:pt idx="1764">
                  <c:v>9</c:v>
                </c:pt>
                <c:pt idx="1765">
                  <c:v>9</c:v>
                </c:pt>
                <c:pt idx="1766">
                  <c:v>9</c:v>
                </c:pt>
                <c:pt idx="1767">
                  <c:v>9</c:v>
                </c:pt>
                <c:pt idx="1768">
                  <c:v>9</c:v>
                </c:pt>
                <c:pt idx="1769">
                  <c:v>9</c:v>
                </c:pt>
                <c:pt idx="1770">
                  <c:v>9</c:v>
                </c:pt>
                <c:pt idx="1771">
                  <c:v>9</c:v>
                </c:pt>
                <c:pt idx="1772">
                  <c:v>9</c:v>
                </c:pt>
                <c:pt idx="1773">
                  <c:v>9</c:v>
                </c:pt>
                <c:pt idx="1774">
                  <c:v>9</c:v>
                </c:pt>
                <c:pt idx="1775">
                  <c:v>8</c:v>
                </c:pt>
                <c:pt idx="1776">
                  <c:v>8</c:v>
                </c:pt>
                <c:pt idx="1777">
                  <c:v>8</c:v>
                </c:pt>
                <c:pt idx="1778">
                  <c:v>8</c:v>
                </c:pt>
                <c:pt idx="1779">
                  <c:v>8</c:v>
                </c:pt>
                <c:pt idx="1780">
                  <c:v>8</c:v>
                </c:pt>
                <c:pt idx="1781">
                  <c:v>8</c:v>
                </c:pt>
                <c:pt idx="1782">
                  <c:v>8</c:v>
                </c:pt>
                <c:pt idx="1783">
                  <c:v>8</c:v>
                </c:pt>
                <c:pt idx="1784">
                  <c:v>8</c:v>
                </c:pt>
                <c:pt idx="1785">
                  <c:v>8</c:v>
                </c:pt>
                <c:pt idx="1786">
                  <c:v>8</c:v>
                </c:pt>
                <c:pt idx="1787">
                  <c:v>8</c:v>
                </c:pt>
                <c:pt idx="1788">
                  <c:v>8</c:v>
                </c:pt>
                <c:pt idx="1789">
                  <c:v>8</c:v>
                </c:pt>
                <c:pt idx="1790">
                  <c:v>8</c:v>
                </c:pt>
                <c:pt idx="1791">
                  <c:v>8</c:v>
                </c:pt>
                <c:pt idx="1792">
                  <c:v>8</c:v>
                </c:pt>
                <c:pt idx="1793">
                  <c:v>8</c:v>
                </c:pt>
                <c:pt idx="1794">
                  <c:v>8</c:v>
                </c:pt>
                <c:pt idx="1795">
                  <c:v>8</c:v>
                </c:pt>
                <c:pt idx="1796">
                  <c:v>8</c:v>
                </c:pt>
                <c:pt idx="1797">
                  <c:v>8</c:v>
                </c:pt>
                <c:pt idx="1798">
                  <c:v>8</c:v>
                </c:pt>
                <c:pt idx="1799">
                  <c:v>8</c:v>
                </c:pt>
                <c:pt idx="1800">
                  <c:v>8</c:v>
                </c:pt>
                <c:pt idx="1801">
                  <c:v>8</c:v>
                </c:pt>
                <c:pt idx="1802">
                  <c:v>8</c:v>
                </c:pt>
                <c:pt idx="1803">
                  <c:v>8</c:v>
                </c:pt>
                <c:pt idx="1804">
                  <c:v>8</c:v>
                </c:pt>
                <c:pt idx="1805">
                  <c:v>8</c:v>
                </c:pt>
                <c:pt idx="1806">
                  <c:v>8</c:v>
                </c:pt>
                <c:pt idx="1807">
                  <c:v>8</c:v>
                </c:pt>
                <c:pt idx="1808">
                  <c:v>8</c:v>
                </c:pt>
                <c:pt idx="1809">
                  <c:v>7</c:v>
                </c:pt>
                <c:pt idx="1810">
                  <c:v>7</c:v>
                </c:pt>
                <c:pt idx="1811">
                  <c:v>7</c:v>
                </c:pt>
                <c:pt idx="1812">
                  <c:v>7</c:v>
                </c:pt>
                <c:pt idx="1813">
                  <c:v>7</c:v>
                </c:pt>
                <c:pt idx="1814">
                  <c:v>7</c:v>
                </c:pt>
                <c:pt idx="1815">
                  <c:v>7</c:v>
                </c:pt>
                <c:pt idx="1816">
                  <c:v>7</c:v>
                </c:pt>
                <c:pt idx="1817">
                  <c:v>7</c:v>
                </c:pt>
                <c:pt idx="1818">
                  <c:v>7</c:v>
                </c:pt>
                <c:pt idx="1819">
                  <c:v>7</c:v>
                </c:pt>
                <c:pt idx="1820">
                  <c:v>7</c:v>
                </c:pt>
                <c:pt idx="1821">
                  <c:v>7</c:v>
                </c:pt>
                <c:pt idx="1822">
                  <c:v>7</c:v>
                </c:pt>
                <c:pt idx="1823">
                  <c:v>7</c:v>
                </c:pt>
                <c:pt idx="1824">
                  <c:v>7</c:v>
                </c:pt>
                <c:pt idx="1825">
                  <c:v>7</c:v>
                </c:pt>
                <c:pt idx="1826">
                  <c:v>7</c:v>
                </c:pt>
                <c:pt idx="1827">
                  <c:v>7</c:v>
                </c:pt>
                <c:pt idx="1828">
                  <c:v>7</c:v>
                </c:pt>
                <c:pt idx="1829">
                  <c:v>7</c:v>
                </c:pt>
                <c:pt idx="1830">
                  <c:v>7</c:v>
                </c:pt>
                <c:pt idx="1831">
                  <c:v>7</c:v>
                </c:pt>
                <c:pt idx="1832">
                  <c:v>7</c:v>
                </c:pt>
                <c:pt idx="1833">
                  <c:v>6</c:v>
                </c:pt>
                <c:pt idx="1834">
                  <c:v>6</c:v>
                </c:pt>
                <c:pt idx="1835">
                  <c:v>6</c:v>
                </c:pt>
                <c:pt idx="1836">
                  <c:v>6</c:v>
                </c:pt>
                <c:pt idx="1837">
                  <c:v>6</c:v>
                </c:pt>
                <c:pt idx="1838">
                  <c:v>6</c:v>
                </c:pt>
                <c:pt idx="1839">
                  <c:v>6</c:v>
                </c:pt>
                <c:pt idx="1840">
                  <c:v>6</c:v>
                </c:pt>
                <c:pt idx="1841">
                  <c:v>6</c:v>
                </c:pt>
                <c:pt idx="1842">
                  <c:v>6</c:v>
                </c:pt>
                <c:pt idx="1843">
                  <c:v>6</c:v>
                </c:pt>
                <c:pt idx="1844">
                  <c:v>6</c:v>
                </c:pt>
                <c:pt idx="1845">
                  <c:v>6</c:v>
                </c:pt>
                <c:pt idx="1846">
                  <c:v>6</c:v>
                </c:pt>
                <c:pt idx="1847">
                  <c:v>6</c:v>
                </c:pt>
                <c:pt idx="1848">
                  <c:v>6</c:v>
                </c:pt>
                <c:pt idx="1849">
                  <c:v>6</c:v>
                </c:pt>
                <c:pt idx="1850">
                  <c:v>6</c:v>
                </c:pt>
                <c:pt idx="1851">
                  <c:v>6</c:v>
                </c:pt>
                <c:pt idx="1852">
                  <c:v>5</c:v>
                </c:pt>
                <c:pt idx="1853">
                  <c:v>5</c:v>
                </c:pt>
                <c:pt idx="1854">
                  <c:v>5</c:v>
                </c:pt>
                <c:pt idx="1855">
                  <c:v>5</c:v>
                </c:pt>
                <c:pt idx="1856">
                  <c:v>5</c:v>
                </c:pt>
                <c:pt idx="1857">
                  <c:v>5</c:v>
                </c:pt>
                <c:pt idx="1858">
                  <c:v>5</c:v>
                </c:pt>
                <c:pt idx="1859">
                  <c:v>5</c:v>
                </c:pt>
                <c:pt idx="1860">
                  <c:v>5</c:v>
                </c:pt>
                <c:pt idx="1861">
                  <c:v>5</c:v>
                </c:pt>
                <c:pt idx="1862">
                  <c:v>5</c:v>
                </c:pt>
                <c:pt idx="1863">
                  <c:v>5</c:v>
                </c:pt>
                <c:pt idx="1864">
                  <c:v>5</c:v>
                </c:pt>
                <c:pt idx="1865">
                  <c:v>5</c:v>
                </c:pt>
                <c:pt idx="1866">
                  <c:v>5</c:v>
                </c:pt>
                <c:pt idx="1867">
                  <c:v>5</c:v>
                </c:pt>
                <c:pt idx="1868">
                  <c:v>5</c:v>
                </c:pt>
                <c:pt idx="1869">
                  <c:v>5</c:v>
                </c:pt>
                <c:pt idx="1870">
                  <c:v>5</c:v>
                </c:pt>
                <c:pt idx="1871">
                  <c:v>5</c:v>
                </c:pt>
                <c:pt idx="1872">
                  <c:v>5</c:v>
                </c:pt>
                <c:pt idx="1873">
                  <c:v>5</c:v>
                </c:pt>
                <c:pt idx="1874">
                  <c:v>5</c:v>
                </c:pt>
                <c:pt idx="1875">
                  <c:v>5</c:v>
                </c:pt>
                <c:pt idx="1876">
                  <c:v>5</c:v>
                </c:pt>
                <c:pt idx="1877">
                  <c:v>5</c:v>
                </c:pt>
                <c:pt idx="1878">
                  <c:v>5</c:v>
                </c:pt>
                <c:pt idx="1879">
                  <c:v>4</c:v>
                </c:pt>
                <c:pt idx="1880">
                  <c:v>4</c:v>
                </c:pt>
                <c:pt idx="1881">
                  <c:v>4</c:v>
                </c:pt>
                <c:pt idx="1882">
                  <c:v>4</c:v>
                </c:pt>
                <c:pt idx="1883">
                  <c:v>4</c:v>
                </c:pt>
                <c:pt idx="1884">
                  <c:v>4</c:v>
                </c:pt>
                <c:pt idx="1885">
                  <c:v>4</c:v>
                </c:pt>
                <c:pt idx="1886">
                  <c:v>4</c:v>
                </c:pt>
                <c:pt idx="1887">
                  <c:v>4</c:v>
                </c:pt>
                <c:pt idx="1888">
                  <c:v>4</c:v>
                </c:pt>
                <c:pt idx="1889">
                  <c:v>4</c:v>
                </c:pt>
                <c:pt idx="1890">
                  <c:v>4</c:v>
                </c:pt>
                <c:pt idx="1891">
                  <c:v>4</c:v>
                </c:pt>
                <c:pt idx="1892">
                  <c:v>4</c:v>
                </c:pt>
                <c:pt idx="1893">
                  <c:v>4</c:v>
                </c:pt>
                <c:pt idx="1894">
                  <c:v>4</c:v>
                </c:pt>
                <c:pt idx="1895">
                  <c:v>4</c:v>
                </c:pt>
                <c:pt idx="1896">
                  <c:v>4</c:v>
                </c:pt>
                <c:pt idx="1897">
                  <c:v>4</c:v>
                </c:pt>
                <c:pt idx="1898">
                  <c:v>4</c:v>
                </c:pt>
                <c:pt idx="1899">
                  <c:v>4</c:v>
                </c:pt>
                <c:pt idx="1900">
                  <c:v>4</c:v>
                </c:pt>
                <c:pt idx="1901">
                  <c:v>4</c:v>
                </c:pt>
                <c:pt idx="1902">
                  <c:v>4</c:v>
                </c:pt>
                <c:pt idx="1903">
                  <c:v>4</c:v>
                </c:pt>
                <c:pt idx="1904">
                  <c:v>4</c:v>
                </c:pt>
                <c:pt idx="1905">
                  <c:v>4</c:v>
                </c:pt>
                <c:pt idx="1906">
                  <c:v>4</c:v>
                </c:pt>
                <c:pt idx="1907">
                  <c:v>4</c:v>
                </c:pt>
                <c:pt idx="1908">
                  <c:v>4</c:v>
                </c:pt>
                <c:pt idx="1909">
                  <c:v>4</c:v>
                </c:pt>
                <c:pt idx="1910">
                  <c:v>4</c:v>
                </c:pt>
                <c:pt idx="1911">
                  <c:v>4</c:v>
                </c:pt>
                <c:pt idx="1912">
                  <c:v>3</c:v>
                </c:pt>
                <c:pt idx="1913">
                  <c:v>3</c:v>
                </c:pt>
                <c:pt idx="1914">
                  <c:v>3</c:v>
                </c:pt>
                <c:pt idx="1915">
                  <c:v>3</c:v>
                </c:pt>
                <c:pt idx="1916">
                  <c:v>3</c:v>
                </c:pt>
                <c:pt idx="1917">
                  <c:v>3</c:v>
                </c:pt>
                <c:pt idx="1918">
                  <c:v>3</c:v>
                </c:pt>
                <c:pt idx="1919">
                  <c:v>3</c:v>
                </c:pt>
                <c:pt idx="1920">
                  <c:v>3</c:v>
                </c:pt>
                <c:pt idx="1921">
                  <c:v>3</c:v>
                </c:pt>
                <c:pt idx="1922">
                  <c:v>3</c:v>
                </c:pt>
                <c:pt idx="1923">
                  <c:v>3</c:v>
                </c:pt>
                <c:pt idx="1924">
                  <c:v>3</c:v>
                </c:pt>
                <c:pt idx="1925">
                  <c:v>3</c:v>
                </c:pt>
                <c:pt idx="1926">
                  <c:v>3</c:v>
                </c:pt>
                <c:pt idx="1927">
                  <c:v>3</c:v>
                </c:pt>
                <c:pt idx="1928">
                  <c:v>3</c:v>
                </c:pt>
                <c:pt idx="1929">
                  <c:v>3</c:v>
                </c:pt>
                <c:pt idx="1930">
                  <c:v>3</c:v>
                </c:pt>
                <c:pt idx="1931">
                  <c:v>3</c:v>
                </c:pt>
                <c:pt idx="1932">
                  <c:v>3</c:v>
                </c:pt>
                <c:pt idx="1933">
                  <c:v>3</c:v>
                </c:pt>
                <c:pt idx="1934">
                  <c:v>3</c:v>
                </c:pt>
                <c:pt idx="1935">
                  <c:v>3</c:v>
                </c:pt>
                <c:pt idx="1936">
                  <c:v>3</c:v>
                </c:pt>
                <c:pt idx="1937">
                  <c:v>3</c:v>
                </c:pt>
                <c:pt idx="1938">
                  <c:v>4</c:v>
                </c:pt>
                <c:pt idx="1939">
                  <c:v>4</c:v>
                </c:pt>
                <c:pt idx="1940">
                  <c:v>4</c:v>
                </c:pt>
                <c:pt idx="1941">
                  <c:v>4</c:v>
                </c:pt>
                <c:pt idx="1942">
                  <c:v>4</c:v>
                </c:pt>
                <c:pt idx="1943">
                  <c:v>4</c:v>
                </c:pt>
                <c:pt idx="1944">
                  <c:v>4</c:v>
                </c:pt>
                <c:pt idx="1945">
                  <c:v>4</c:v>
                </c:pt>
                <c:pt idx="1946">
                  <c:v>4</c:v>
                </c:pt>
                <c:pt idx="1947">
                  <c:v>4</c:v>
                </c:pt>
                <c:pt idx="1948">
                  <c:v>4</c:v>
                </c:pt>
                <c:pt idx="1949">
                  <c:v>4</c:v>
                </c:pt>
                <c:pt idx="1950">
                  <c:v>4</c:v>
                </c:pt>
                <c:pt idx="1951">
                  <c:v>4</c:v>
                </c:pt>
                <c:pt idx="1952">
                  <c:v>4</c:v>
                </c:pt>
                <c:pt idx="1953">
                  <c:v>4</c:v>
                </c:pt>
                <c:pt idx="1954">
                  <c:v>4</c:v>
                </c:pt>
                <c:pt idx="1955">
                  <c:v>4</c:v>
                </c:pt>
                <c:pt idx="1956">
                  <c:v>4</c:v>
                </c:pt>
                <c:pt idx="1957">
                  <c:v>4</c:v>
                </c:pt>
                <c:pt idx="1958">
                  <c:v>4</c:v>
                </c:pt>
                <c:pt idx="1959">
                  <c:v>4</c:v>
                </c:pt>
                <c:pt idx="1960">
                  <c:v>4</c:v>
                </c:pt>
                <c:pt idx="1961">
                  <c:v>4</c:v>
                </c:pt>
                <c:pt idx="1962">
                  <c:v>4</c:v>
                </c:pt>
                <c:pt idx="1963">
                  <c:v>4</c:v>
                </c:pt>
                <c:pt idx="1964">
                  <c:v>4</c:v>
                </c:pt>
                <c:pt idx="1965">
                  <c:v>4</c:v>
                </c:pt>
                <c:pt idx="1966">
                  <c:v>4</c:v>
                </c:pt>
                <c:pt idx="1967">
                  <c:v>4</c:v>
                </c:pt>
                <c:pt idx="1968">
                  <c:v>4</c:v>
                </c:pt>
                <c:pt idx="1969">
                  <c:v>4</c:v>
                </c:pt>
                <c:pt idx="1970">
                  <c:v>4</c:v>
                </c:pt>
                <c:pt idx="1971">
                  <c:v>4</c:v>
                </c:pt>
                <c:pt idx="1972">
                  <c:v>4</c:v>
                </c:pt>
                <c:pt idx="1973">
                  <c:v>4</c:v>
                </c:pt>
                <c:pt idx="1974">
                  <c:v>4</c:v>
                </c:pt>
                <c:pt idx="1975">
                  <c:v>4</c:v>
                </c:pt>
                <c:pt idx="1976">
                  <c:v>4</c:v>
                </c:pt>
                <c:pt idx="1977">
                  <c:v>4</c:v>
                </c:pt>
                <c:pt idx="1978">
                  <c:v>4</c:v>
                </c:pt>
                <c:pt idx="1979">
                  <c:v>4</c:v>
                </c:pt>
                <c:pt idx="1980">
                  <c:v>4</c:v>
                </c:pt>
                <c:pt idx="1981">
                  <c:v>4</c:v>
                </c:pt>
                <c:pt idx="1982">
                  <c:v>4</c:v>
                </c:pt>
                <c:pt idx="1983">
                  <c:v>4</c:v>
                </c:pt>
                <c:pt idx="1984">
                  <c:v>4</c:v>
                </c:pt>
                <c:pt idx="1985">
                  <c:v>4</c:v>
                </c:pt>
                <c:pt idx="1986">
                  <c:v>4</c:v>
                </c:pt>
                <c:pt idx="1987">
                  <c:v>4</c:v>
                </c:pt>
                <c:pt idx="1988">
                  <c:v>4</c:v>
                </c:pt>
                <c:pt idx="1989">
                  <c:v>4</c:v>
                </c:pt>
                <c:pt idx="1990">
                  <c:v>4</c:v>
                </c:pt>
                <c:pt idx="1991">
                  <c:v>4</c:v>
                </c:pt>
                <c:pt idx="1992">
                  <c:v>4</c:v>
                </c:pt>
                <c:pt idx="1993">
                  <c:v>4</c:v>
                </c:pt>
                <c:pt idx="1994">
                  <c:v>4</c:v>
                </c:pt>
                <c:pt idx="1995">
                  <c:v>4</c:v>
                </c:pt>
                <c:pt idx="1996">
                  <c:v>4</c:v>
                </c:pt>
                <c:pt idx="1997">
                  <c:v>4</c:v>
                </c:pt>
                <c:pt idx="1998">
                  <c:v>4</c:v>
                </c:pt>
                <c:pt idx="1999">
                  <c:v>4</c:v>
                </c:pt>
                <c:pt idx="2000">
                  <c:v>4</c:v>
                </c:pt>
                <c:pt idx="2001">
                  <c:v>4</c:v>
                </c:pt>
                <c:pt idx="2002">
                  <c:v>4</c:v>
                </c:pt>
                <c:pt idx="2003">
                  <c:v>4</c:v>
                </c:pt>
                <c:pt idx="2004">
                  <c:v>4</c:v>
                </c:pt>
                <c:pt idx="2005">
                  <c:v>4</c:v>
                </c:pt>
                <c:pt idx="2006">
                  <c:v>4</c:v>
                </c:pt>
                <c:pt idx="2007">
                  <c:v>4</c:v>
                </c:pt>
                <c:pt idx="2008">
                  <c:v>4</c:v>
                </c:pt>
                <c:pt idx="2009">
                  <c:v>4</c:v>
                </c:pt>
                <c:pt idx="2010">
                  <c:v>4</c:v>
                </c:pt>
                <c:pt idx="2011">
                  <c:v>4</c:v>
                </c:pt>
                <c:pt idx="2012">
                  <c:v>4</c:v>
                </c:pt>
                <c:pt idx="2013">
                  <c:v>4</c:v>
                </c:pt>
                <c:pt idx="2014">
                  <c:v>4</c:v>
                </c:pt>
                <c:pt idx="2015">
                  <c:v>4</c:v>
                </c:pt>
                <c:pt idx="2016">
                  <c:v>4</c:v>
                </c:pt>
                <c:pt idx="2017">
                  <c:v>4</c:v>
                </c:pt>
                <c:pt idx="2018">
                  <c:v>4</c:v>
                </c:pt>
                <c:pt idx="2019">
                  <c:v>4</c:v>
                </c:pt>
                <c:pt idx="2020">
                  <c:v>4</c:v>
                </c:pt>
                <c:pt idx="2021">
                  <c:v>4</c:v>
                </c:pt>
                <c:pt idx="2022">
                  <c:v>4</c:v>
                </c:pt>
                <c:pt idx="2023">
                  <c:v>4</c:v>
                </c:pt>
                <c:pt idx="2024">
                  <c:v>4</c:v>
                </c:pt>
                <c:pt idx="2025">
                  <c:v>4</c:v>
                </c:pt>
                <c:pt idx="2026">
                  <c:v>4</c:v>
                </c:pt>
                <c:pt idx="2027">
                  <c:v>4</c:v>
                </c:pt>
                <c:pt idx="2028">
                  <c:v>4</c:v>
                </c:pt>
                <c:pt idx="2029">
                  <c:v>4</c:v>
                </c:pt>
                <c:pt idx="2030">
                  <c:v>4</c:v>
                </c:pt>
                <c:pt idx="2031">
                  <c:v>4</c:v>
                </c:pt>
                <c:pt idx="2032">
                  <c:v>4</c:v>
                </c:pt>
                <c:pt idx="2033">
                  <c:v>4</c:v>
                </c:pt>
                <c:pt idx="2034">
                  <c:v>4</c:v>
                </c:pt>
                <c:pt idx="2035">
                  <c:v>4</c:v>
                </c:pt>
                <c:pt idx="2036">
                  <c:v>4</c:v>
                </c:pt>
                <c:pt idx="2037">
                  <c:v>4</c:v>
                </c:pt>
                <c:pt idx="2038">
                  <c:v>4</c:v>
                </c:pt>
                <c:pt idx="2039">
                  <c:v>4</c:v>
                </c:pt>
                <c:pt idx="2040">
                  <c:v>4</c:v>
                </c:pt>
                <c:pt idx="2041">
                  <c:v>4</c:v>
                </c:pt>
                <c:pt idx="2042">
                  <c:v>4</c:v>
                </c:pt>
                <c:pt idx="2043">
                  <c:v>4</c:v>
                </c:pt>
                <c:pt idx="2044">
                  <c:v>4</c:v>
                </c:pt>
                <c:pt idx="2045">
                  <c:v>4</c:v>
                </c:pt>
                <c:pt idx="2046">
                  <c:v>4</c:v>
                </c:pt>
                <c:pt idx="2047">
                  <c:v>4</c:v>
                </c:pt>
                <c:pt idx="2048">
                  <c:v>4</c:v>
                </c:pt>
                <c:pt idx="2049">
                  <c:v>4</c:v>
                </c:pt>
                <c:pt idx="2050">
                  <c:v>4</c:v>
                </c:pt>
                <c:pt idx="2051">
                  <c:v>4</c:v>
                </c:pt>
                <c:pt idx="2052">
                  <c:v>4</c:v>
                </c:pt>
                <c:pt idx="2053">
                  <c:v>4</c:v>
                </c:pt>
                <c:pt idx="2054">
                  <c:v>4</c:v>
                </c:pt>
                <c:pt idx="2055">
                  <c:v>4</c:v>
                </c:pt>
                <c:pt idx="2056">
                  <c:v>4</c:v>
                </c:pt>
                <c:pt idx="2057">
                  <c:v>4</c:v>
                </c:pt>
                <c:pt idx="2058">
                  <c:v>5</c:v>
                </c:pt>
                <c:pt idx="2059">
                  <c:v>5</c:v>
                </c:pt>
                <c:pt idx="2060">
                  <c:v>5</c:v>
                </c:pt>
                <c:pt idx="2061">
                  <c:v>5</c:v>
                </c:pt>
                <c:pt idx="2062">
                  <c:v>5</c:v>
                </c:pt>
                <c:pt idx="2063">
                  <c:v>5</c:v>
                </c:pt>
                <c:pt idx="2064">
                  <c:v>5</c:v>
                </c:pt>
                <c:pt idx="2065">
                  <c:v>5</c:v>
                </c:pt>
                <c:pt idx="2066">
                  <c:v>5</c:v>
                </c:pt>
                <c:pt idx="2067">
                  <c:v>5</c:v>
                </c:pt>
                <c:pt idx="2068">
                  <c:v>5</c:v>
                </c:pt>
                <c:pt idx="2069">
                  <c:v>5</c:v>
                </c:pt>
                <c:pt idx="2070">
                  <c:v>5</c:v>
                </c:pt>
                <c:pt idx="2071">
                  <c:v>5</c:v>
                </c:pt>
                <c:pt idx="2072">
                  <c:v>5</c:v>
                </c:pt>
                <c:pt idx="2073">
                  <c:v>5</c:v>
                </c:pt>
                <c:pt idx="2074">
                  <c:v>5</c:v>
                </c:pt>
                <c:pt idx="2075">
                  <c:v>5</c:v>
                </c:pt>
                <c:pt idx="2076">
                  <c:v>5</c:v>
                </c:pt>
                <c:pt idx="2077">
                  <c:v>5</c:v>
                </c:pt>
                <c:pt idx="2078">
                  <c:v>5</c:v>
                </c:pt>
                <c:pt idx="2079">
                  <c:v>5</c:v>
                </c:pt>
                <c:pt idx="2080">
                  <c:v>5</c:v>
                </c:pt>
                <c:pt idx="2081">
                  <c:v>5</c:v>
                </c:pt>
                <c:pt idx="2082">
                  <c:v>5</c:v>
                </c:pt>
                <c:pt idx="2083">
                  <c:v>5</c:v>
                </c:pt>
                <c:pt idx="2084">
                  <c:v>5</c:v>
                </c:pt>
                <c:pt idx="2085">
                  <c:v>5</c:v>
                </c:pt>
                <c:pt idx="2086">
                  <c:v>5</c:v>
                </c:pt>
                <c:pt idx="2087">
                  <c:v>5</c:v>
                </c:pt>
                <c:pt idx="2088">
                  <c:v>5</c:v>
                </c:pt>
                <c:pt idx="2089">
                  <c:v>5</c:v>
                </c:pt>
                <c:pt idx="2090">
                  <c:v>5</c:v>
                </c:pt>
                <c:pt idx="2091">
                  <c:v>5</c:v>
                </c:pt>
                <c:pt idx="2092">
                  <c:v>5</c:v>
                </c:pt>
                <c:pt idx="2093">
                  <c:v>5</c:v>
                </c:pt>
                <c:pt idx="2094">
                  <c:v>5</c:v>
                </c:pt>
                <c:pt idx="2095">
                  <c:v>5</c:v>
                </c:pt>
                <c:pt idx="2096">
                  <c:v>5</c:v>
                </c:pt>
                <c:pt idx="2097">
                  <c:v>5</c:v>
                </c:pt>
                <c:pt idx="2098">
                  <c:v>5</c:v>
                </c:pt>
                <c:pt idx="2099">
                  <c:v>5</c:v>
                </c:pt>
                <c:pt idx="2100">
                  <c:v>5</c:v>
                </c:pt>
                <c:pt idx="2101">
                  <c:v>5</c:v>
                </c:pt>
                <c:pt idx="2102">
                  <c:v>5</c:v>
                </c:pt>
                <c:pt idx="2103">
                  <c:v>5</c:v>
                </c:pt>
                <c:pt idx="2104">
                  <c:v>5</c:v>
                </c:pt>
                <c:pt idx="2105">
                  <c:v>5</c:v>
                </c:pt>
                <c:pt idx="2106">
                  <c:v>5</c:v>
                </c:pt>
                <c:pt idx="2107">
                  <c:v>5</c:v>
                </c:pt>
                <c:pt idx="2108">
                  <c:v>5</c:v>
                </c:pt>
                <c:pt idx="2109">
                  <c:v>5</c:v>
                </c:pt>
                <c:pt idx="2110">
                  <c:v>5</c:v>
                </c:pt>
                <c:pt idx="2111">
                  <c:v>5</c:v>
                </c:pt>
                <c:pt idx="2112">
                  <c:v>5</c:v>
                </c:pt>
                <c:pt idx="2113">
                  <c:v>5</c:v>
                </c:pt>
                <c:pt idx="2114">
                  <c:v>5</c:v>
                </c:pt>
                <c:pt idx="2115">
                  <c:v>5</c:v>
                </c:pt>
                <c:pt idx="2116">
                  <c:v>5</c:v>
                </c:pt>
                <c:pt idx="2117">
                  <c:v>5</c:v>
                </c:pt>
                <c:pt idx="2118">
                  <c:v>5</c:v>
                </c:pt>
                <c:pt idx="2119">
                  <c:v>5</c:v>
                </c:pt>
                <c:pt idx="2120">
                  <c:v>5</c:v>
                </c:pt>
                <c:pt idx="2121">
                  <c:v>5</c:v>
                </c:pt>
                <c:pt idx="2122">
                  <c:v>5</c:v>
                </c:pt>
                <c:pt idx="2123">
                  <c:v>5</c:v>
                </c:pt>
                <c:pt idx="2124">
                  <c:v>5</c:v>
                </c:pt>
                <c:pt idx="2125">
                  <c:v>5</c:v>
                </c:pt>
                <c:pt idx="2126">
                  <c:v>5</c:v>
                </c:pt>
                <c:pt idx="2127">
                  <c:v>5</c:v>
                </c:pt>
                <c:pt idx="2128">
                  <c:v>5</c:v>
                </c:pt>
                <c:pt idx="2129">
                  <c:v>5</c:v>
                </c:pt>
                <c:pt idx="2130">
                  <c:v>5</c:v>
                </c:pt>
                <c:pt idx="2131">
                  <c:v>5</c:v>
                </c:pt>
                <c:pt idx="2132">
                  <c:v>5</c:v>
                </c:pt>
                <c:pt idx="2133">
                  <c:v>5</c:v>
                </c:pt>
                <c:pt idx="2134">
                  <c:v>5</c:v>
                </c:pt>
                <c:pt idx="2135">
                  <c:v>5</c:v>
                </c:pt>
                <c:pt idx="2136">
                  <c:v>5</c:v>
                </c:pt>
                <c:pt idx="2137">
                  <c:v>5</c:v>
                </c:pt>
                <c:pt idx="2138">
                  <c:v>5</c:v>
                </c:pt>
                <c:pt idx="2139">
                  <c:v>5</c:v>
                </c:pt>
                <c:pt idx="2140">
                  <c:v>5</c:v>
                </c:pt>
                <c:pt idx="2141">
                  <c:v>5</c:v>
                </c:pt>
                <c:pt idx="2142">
                  <c:v>5</c:v>
                </c:pt>
                <c:pt idx="2143">
                  <c:v>5</c:v>
                </c:pt>
                <c:pt idx="2144">
                  <c:v>5</c:v>
                </c:pt>
                <c:pt idx="2145">
                  <c:v>5</c:v>
                </c:pt>
                <c:pt idx="2146">
                  <c:v>5</c:v>
                </c:pt>
                <c:pt idx="2147">
                  <c:v>5</c:v>
                </c:pt>
                <c:pt idx="2148">
                  <c:v>5</c:v>
                </c:pt>
                <c:pt idx="2149">
                  <c:v>5</c:v>
                </c:pt>
                <c:pt idx="2150">
                  <c:v>5</c:v>
                </c:pt>
                <c:pt idx="2151">
                  <c:v>5</c:v>
                </c:pt>
                <c:pt idx="2152">
                  <c:v>5</c:v>
                </c:pt>
                <c:pt idx="2153">
                  <c:v>5</c:v>
                </c:pt>
                <c:pt idx="2154">
                  <c:v>5</c:v>
                </c:pt>
                <c:pt idx="2155">
                  <c:v>5</c:v>
                </c:pt>
                <c:pt idx="2156">
                  <c:v>5</c:v>
                </c:pt>
                <c:pt idx="2157">
                  <c:v>5</c:v>
                </c:pt>
                <c:pt idx="2158">
                  <c:v>5</c:v>
                </c:pt>
                <c:pt idx="2159">
                  <c:v>5</c:v>
                </c:pt>
                <c:pt idx="2160">
                  <c:v>5</c:v>
                </c:pt>
                <c:pt idx="2161">
                  <c:v>5</c:v>
                </c:pt>
                <c:pt idx="2162">
                  <c:v>5</c:v>
                </c:pt>
                <c:pt idx="2163">
                  <c:v>5</c:v>
                </c:pt>
                <c:pt idx="2164">
                  <c:v>5</c:v>
                </c:pt>
                <c:pt idx="2165">
                  <c:v>5</c:v>
                </c:pt>
                <c:pt idx="2166">
                  <c:v>5</c:v>
                </c:pt>
                <c:pt idx="2167">
                  <c:v>5</c:v>
                </c:pt>
                <c:pt idx="2168">
                  <c:v>5</c:v>
                </c:pt>
                <c:pt idx="2169">
                  <c:v>5</c:v>
                </c:pt>
                <c:pt idx="2170">
                  <c:v>5</c:v>
                </c:pt>
                <c:pt idx="2171">
                  <c:v>5</c:v>
                </c:pt>
                <c:pt idx="2172">
                  <c:v>5</c:v>
                </c:pt>
                <c:pt idx="2173">
                  <c:v>5</c:v>
                </c:pt>
                <c:pt idx="2174">
                  <c:v>5</c:v>
                </c:pt>
                <c:pt idx="2175">
                  <c:v>5</c:v>
                </c:pt>
                <c:pt idx="2176">
                  <c:v>5</c:v>
                </c:pt>
                <c:pt idx="2177">
                  <c:v>5</c:v>
                </c:pt>
                <c:pt idx="2178">
                  <c:v>5</c:v>
                </c:pt>
                <c:pt idx="2179">
                  <c:v>5</c:v>
                </c:pt>
                <c:pt idx="2180">
                  <c:v>5</c:v>
                </c:pt>
                <c:pt idx="2181">
                  <c:v>5</c:v>
                </c:pt>
                <c:pt idx="2182">
                  <c:v>5</c:v>
                </c:pt>
                <c:pt idx="2183">
                  <c:v>5</c:v>
                </c:pt>
                <c:pt idx="2184">
                  <c:v>5</c:v>
                </c:pt>
                <c:pt idx="2185">
                  <c:v>5</c:v>
                </c:pt>
                <c:pt idx="2186">
                  <c:v>5</c:v>
                </c:pt>
                <c:pt idx="2187">
                  <c:v>5</c:v>
                </c:pt>
                <c:pt idx="2188">
                  <c:v>5</c:v>
                </c:pt>
                <c:pt idx="2189">
                  <c:v>5</c:v>
                </c:pt>
                <c:pt idx="2190">
                  <c:v>5</c:v>
                </c:pt>
                <c:pt idx="2191">
                  <c:v>5</c:v>
                </c:pt>
                <c:pt idx="2192">
                  <c:v>5</c:v>
                </c:pt>
                <c:pt idx="2193">
                  <c:v>5</c:v>
                </c:pt>
                <c:pt idx="2194">
                  <c:v>5</c:v>
                </c:pt>
                <c:pt idx="2195">
                  <c:v>5</c:v>
                </c:pt>
                <c:pt idx="2196">
                  <c:v>5</c:v>
                </c:pt>
                <c:pt idx="2197">
                  <c:v>5</c:v>
                </c:pt>
                <c:pt idx="2198">
                  <c:v>5</c:v>
                </c:pt>
                <c:pt idx="2199">
                  <c:v>5</c:v>
                </c:pt>
                <c:pt idx="2200">
                  <c:v>5</c:v>
                </c:pt>
                <c:pt idx="2201">
                  <c:v>5</c:v>
                </c:pt>
                <c:pt idx="2202">
                  <c:v>5</c:v>
                </c:pt>
                <c:pt idx="2203">
                  <c:v>5</c:v>
                </c:pt>
                <c:pt idx="2204">
                  <c:v>5</c:v>
                </c:pt>
                <c:pt idx="2205">
                  <c:v>5</c:v>
                </c:pt>
                <c:pt idx="2206">
                  <c:v>5</c:v>
                </c:pt>
                <c:pt idx="2207">
                  <c:v>5</c:v>
                </c:pt>
                <c:pt idx="2208">
                  <c:v>5</c:v>
                </c:pt>
                <c:pt idx="2209">
                  <c:v>5</c:v>
                </c:pt>
                <c:pt idx="2210">
                  <c:v>5</c:v>
                </c:pt>
                <c:pt idx="2211">
                  <c:v>5</c:v>
                </c:pt>
                <c:pt idx="2212">
                  <c:v>5</c:v>
                </c:pt>
                <c:pt idx="2213">
                  <c:v>5</c:v>
                </c:pt>
                <c:pt idx="2214">
                  <c:v>5</c:v>
                </c:pt>
                <c:pt idx="2215">
                  <c:v>5</c:v>
                </c:pt>
                <c:pt idx="2216">
                  <c:v>5</c:v>
                </c:pt>
                <c:pt idx="2217">
                  <c:v>5</c:v>
                </c:pt>
                <c:pt idx="2218">
                  <c:v>5</c:v>
                </c:pt>
                <c:pt idx="2219">
                  <c:v>5</c:v>
                </c:pt>
                <c:pt idx="2220">
                  <c:v>5</c:v>
                </c:pt>
                <c:pt idx="2221">
                  <c:v>5</c:v>
                </c:pt>
                <c:pt idx="2222">
                  <c:v>5</c:v>
                </c:pt>
                <c:pt idx="2223">
                  <c:v>5</c:v>
                </c:pt>
                <c:pt idx="2224">
                  <c:v>5</c:v>
                </c:pt>
                <c:pt idx="2225">
                  <c:v>5</c:v>
                </c:pt>
                <c:pt idx="2226">
                  <c:v>5</c:v>
                </c:pt>
                <c:pt idx="2227">
                  <c:v>5</c:v>
                </c:pt>
                <c:pt idx="2228">
                  <c:v>5</c:v>
                </c:pt>
                <c:pt idx="2229">
                  <c:v>5</c:v>
                </c:pt>
                <c:pt idx="2230">
                  <c:v>5</c:v>
                </c:pt>
                <c:pt idx="2231">
                  <c:v>5</c:v>
                </c:pt>
                <c:pt idx="2232">
                  <c:v>5</c:v>
                </c:pt>
                <c:pt idx="2233">
                  <c:v>5</c:v>
                </c:pt>
                <c:pt idx="2234">
                  <c:v>5</c:v>
                </c:pt>
                <c:pt idx="2235">
                  <c:v>5</c:v>
                </c:pt>
                <c:pt idx="2236">
                  <c:v>5</c:v>
                </c:pt>
                <c:pt idx="2237">
                  <c:v>5</c:v>
                </c:pt>
                <c:pt idx="2238">
                  <c:v>5</c:v>
                </c:pt>
                <c:pt idx="2239">
                  <c:v>5</c:v>
                </c:pt>
                <c:pt idx="2240">
                  <c:v>5</c:v>
                </c:pt>
                <c:pt idx="2241">
                  <c:v>5</c:v>
                </c:pt>
                <c:pt idx="2242">
                  <c:v>5</c:v>
                </c:pt>
                <c:pt idx="2243">
                  <c:v>5</c:v>
                </c:pt>
                <c:pt idx="2244">
                  <c:v>5</c:v>
                </c:pt>
                <c:pt idx="2245">
                  <c:v>5</c:v>
                </c:pt>
                <c:pt idx="2246">
                  <c:v>5</c:v>
                </c:pt>
                <c:pt idx="2247">
                  <c:v>5</c:v>
                </c:pt>
                <c:pt idx="2248">
                  <c:v>5</c:v>
                </c:pt>
                <c:pt idx="2249">
                  <c:v>5</c:v>
                </c:pt>
                <c:pt idx="2250">
                  <c:v>5</c:v>
                </c:pt>
                <c:pt idx="2251">
                  <c:v>5</c:v>
                </c:pt>
                <c:pt idx="2252">
                  <c:v>5</c:v>
                </c:pt>
                <c:pt idx="2253">
                  <c:v>5</c:v>
                </c:pt>
                <c:pt idx="2254">
                  <c:v>5</c:v>
                </c:pt>
                <c:pt idx="2255">
                  <c:v>5</c:v>
                </c:pt>
                <c:pt idx="2256">
                  <c:v>5</c:v>
                </c:pt>
                <c:pt idx="2257">
                  <c:v>5</c:v>
                </c:pt>
                <c:pt idx="2258">
                  <c:v>5</c:v>
                </c:pt>
                <c:pt idx="2259">
                  <c:v>5</c:v>
                </c:pt>
                <c:pt idx="2260">
                  <c:v>5</c:v>
                </c:pt>
                <c:pt idx="2261">
                  <c:v>4</c:v>
                </c:pt>
                <c:pt idx="2262">
                  <c:v>4</c:v>
                </c:pt>
                <c:pt idx="2263">
                  <c:v>4</c:v>
                </c:pt>
                <c:pt idx="2264">
                  <c:v>5</c:v>
                </c:pt>
                <c:pt idx="2265">
                  <c:v>5</c:v>
                </c:pt>
                <c:pt idx="2266">
                  <c:v>5</c:v>
                </c:pt>
                <c:pt idx="2267">
                  <c:v>5</c:v>
                </c:pt>
                <c:pt idx="2268">
                  <c:v>5</c:v>
                </c:pt>
                <c:pt idx="2269">
                  <c:v>4</c:v>
                </c:pt>
                <c:pt idx="2270">
                  <c:v>4</c:v>
                </c:pt>
                <c:pt idx="2271">
                  <c:v>4</c:v>
                </c:pt>
                <c:pt idx="2272">
                  <c:v>4</c:v>
                </c:pt>
                <c:pt idx="2273">
                  <c:v>4</c:v>
                </c:pt>
                <c:pt idx="2274">
                  <c:v>4</c:v>
                </c:pt>
                <c:pt idx="2275">
                  <c:v>4</c:v>
                </c:pt>
                <c:pt idx="2276">
                  <c:v>4</c:v>
                </c:pt>
                <c:pt idx="2277">
                  <c:v>4</c:v>
                </c:pt>
                <c:pt idx="2278">
                  <c:v>4</c:v>
                </c:pt>
                <c:pt idx="2279">
                  <c:v>4</c:v>
                </c:pt>
                <c:pt idx="2280">
                  <c:v>4</c:v>
                </c:pt>
                <c:pt idx="2281">
                  <c:v>4</c:v>
                </c:pt>
                <c:pt idx="2282">
                  <c:v>4</c:v>
                </c:pt>
                <c:pt idx="2283">
                  <c:v>4</c:v>
                </c:pt>
                <c:pt idx="2284">
                  <c:v>4</c:v>
                </c:pt>
                <c:pt idx="2285">
                  <c:v>4</c:v>
                </c:pt>
                <c:pt idx="2286">
                  <c:v>4</c:v>
                </c:pt>
                <c:pt idx="2287">
                  <c:v>4</c:v>
                </c:pt>
                <c:pt idx="2288">
                  <c:v>4</c:v>
                </c:pt>
                <c:pt idx="2289">
                  <c:v>4</c:v>
                </c:pt>
                <c:pt idx="2290">
                  <c:v>4</c:v>
                </c:pt>
                <c:pt idx="2291">
                  <c:v>4</c:v>
                </c:pt>
                <c:pt idx="2292">
                  <c:v>4</c:v>
                </c:pt>
                <c:pt idx="2293">
                  <c:v>4</c:v>
                </c:pt>
                <c:pt idx="2294">
                  <c:v>4</c:v>
                </c:pt>
                <c:pt idx="2295">
                  <c:v>4</c:v>
                </c:pt>
                <c:pt idx="2296">
                  <c:v>4</c:v>
                </c:pt>
                <c:pt idx="2297">
                  <c:v>4</c:v>
                </c:pt>
                <c:pt idx="2298">
                  <c:v>4</c:v>
                </c:pt>
                <c:pt idx="2299">
                  <c:v>4</c:v>
                </c:pt>
                <c:pt idx="2300">
                  <c:v>4</c:v>
                </c:pt>
                <c:pt idx="2301">
                  <c:v>4</c:v>
                </c:pt>
                <c:pt idx="2302">
                  <c:v>4</c:v>
                </c:pt>
                <c:pt idx="2303">
                  <c:v>4</c:v>
                </c:pt>
                <c:pt idx="2304">
                  <c:v>4</c:v>
                </c:pt>
                <c:pt idx="2305">
                  <c:v>4</c:v>
                </c:pt>
                <c:pt idx="2306">
                  <c:v>4</c:v>
                </c:pt>
                <c:pt idx="2307">
                  <c:v>4</c:v>
                </c:pt>
                <c:pt idx="2308">
                  <c:v>4</c:v>
                </c:pt>
                <c:pt idx="2309">
                  <c:v>4</c:v>
                </c:pt>
                <c:pt idx="2310">
                  <c:v>5</c:v>
                </c:pt>
                <c:pt idx="2311">
                  <c:v>5</c:v>
                </c:pt>
                <c:pt idx="2312">
                  <c:v>5</c:v>
                </c:pt>
                <c:pt idx="2313">
                  <c:v>5</c:v>
                </c:pt>
                <c:pt idx="2314">
                  <c:v>5</c:v>
                </c:pt>
                <c:pt idx="2315">
                  <c:v>5</c:v>
                </c:pt>
                <c:pt idx="2316">
                  <c:v>5</c:v>
                </c:pt>
                <c:pt idx="2317">
                  <c:v>6</c:v>
                </c:pt>
                <c:pt idx="2318">
                  <c:v>6</c:v>
                </c:pt>
                <c:pt idx="2319">
                  <c:v>6</c:v>
                </c:pt>
                <c:pt idx="2320">
                  <c:v>6</c:v>
                </c:pt>
                <c:pt idx="2321">
                  <c:v>6</c:v>
                </c:pt>
                <c:pt idx="2322">
                  <c:v>6</c:v>
                </c:pt>
                <c:pt idx="2323">
                  <c:v>6</c:v>
                </c:pt>
                <c:pt idx="2324">
                  <c:v>6</c:v>
                </c:pt>
                <c:pt idx="2325">
                  <c:v>6</c:v>
                </c:pt>
                <c:pt idx="2326">
                  <c:v>6</c:v>
                </c:pt>
                <c:pt idx="2327">
                  <c:v>6</c:v>
                </c:pt>
                <c:pt idx="2328">
                  <c:v>6</c:v>
                </c:pt>
                <c:pt idx="2329">
                  <c:v>6</c:v>
                </c:pt>
                <c:pt idx="2330">
                  <c:v>7</c:v>
                </c:pt>
                <c:pt idx="2331">
                  <c:v>5</c:v>
                </c:pt>
                <c:pt idx="2332">
                  <c:v>5</c:v>
                </c:pt>
                <c:pt idx="2333">
                  <c:v>5</c:v>
                </c:pt>
                <c:pt idx="2334">
                  <c:v>5</c:v>
                </c:pt>
                <c:pt idx="2335">
                  <c:v>5</c:v>
                </c:pt>
                <c:pt idx="2336">
                  <c:v>5</c:v>
                </c:pt>
                <c:pt idx="2337">
                  <c:v>6</c:v>
                </c:pt>
                <c:pt idx="2338">
                  <c:v>6</c:v>
                </c:pt>
                <c:pt idx="2339">
                  <c:v>6</c:v>
                </c:pt>
                <c:pt idx="2340">
                  <c:v>6</c:v>
                </c:pt>
                <c:pt idx="2341">
                  <c:v>6</c:v>
                </c:pt>
                <c:pt idx="2342">
                  <c:v>6</c:v>
                </c:pt>
                <c:pt idx="2343">
                  <c:v>7</c:v>
                </c:pt>
                <c:pt idx="2344">
                  <c:v>7</c:v>
                </c:pt>
                <c:pt idx="2345">
                  <c:v>7</c:v>
                </c:pt>
                <c:pt idx="2346">
                  <c:v>6</c:v>
                </c:pt>
                <c:pt idx="2347">
                  <c:v>6</c:v>
                </c:pt>
                <c:pt idx="2348">
                  <c:v>6</c:v>
                </c:pt>
                <c:pt idx="2349">
                  <c:v>6</c:v>
                </c:pt>
                <c:pt idx="2350">
                  <c:v>6</c:v>
                </c:pt>
                <c:pt idx="2351">
                  <c:v>6</c:v>
                </c:pt>
                <c:pt idx="2352">
                  <c:v>6</c:v>
                </c:pt>
                <c:pt idx="2353">
                  <c:v>6</c:v>
                </c:pt>
                <c:pt idx="2354">
                  <c:v>6</c:v>
                </c:pt>
                <c:pt idx="2355">
                  <c:v>6</c:v>
                </c:pt>
                <c:pt idx="2356">
                  <c:v>6</c:v>
                </c:pt>
                <c:pt idx="2357">
                  <c:v>6</c:v>
                </c:pt>
                <c:pt idx="2358">
                  <c:v>6</c:v>
                </c:pt>
                <c:pt idx="2359">
                  <c:v>6</c:v>
                </c:pt>
                <c:pt idx="2360">
                  <c:v>6</c:v>
                </c:pt>
                <c:pt idx="2361">
                  <c:v>6</c:v>
                </c:pt>
                <c:pt idx="2362">
                  <c:v>6</c:v>
                </c:pt>
                <c:pt idx="2363">
                  <c:v>6</c:v>
                </c:pt>
                <c:pt idx="2364">
                  <c:v>6</c:v>
                </c:pt>
                <c:pt idx="2365">
                  <c:v>6</c:v>
                </c:pt>
                <c:pt idx="2366">
                  <c:v>6</c:v>
                </c:pt>
                <c:pt idx="2367">
                  <c:v>6</c:v>
                </c:pt>
                <c:pt idx="2368">
                  <c:v>6</c:v>
                </c:pt>
                <c:pt idx="2369">
                  <c:v>6</c:v>
                </c:pt>
                <c:pt idx="2370">
                  <c:v>6</c:v>
                </c:pt>
                <c:pt idx="2371">
                  <c:v>6</c:v>
                </c:pt>
                <c:pt idx="2372">
                  <c:v>6</c:v>
                </c:pt>
                <c:pt idx="2373">
                  <c:v>6</c:v>
                </c:pt>
                <c:pt idx="2374">
                  <c:v>6</c:v>
                </c:pt>
                <c:pt idx="2375">
                  <c:v>6</c:v>
                </c:pt>
                <c:pt idx="2376">
                  <c:v>6</c:v>
                </c:pt>
                <c:pt idx="2377">
                  <c:v>6</c:v>
                </c:pt>
                <c:pt idx="2378">
                  <c:v>6</c:v>
                </c:pt>
                <c:pt idx="2379">
                  <c:v>6</c:v>
                </c:pt>
                <c:pt idx="2380">
                  <c:v>6</c:v>
                </c:pt>
                <c:pt idx="2381">
                  <c:v>6</c:v>
                </c:pt>
                <c:pt idx="2382">
                  <c:v>6</c:v>
                </c:pt>
                <c:pt idx="2383">
                  <c:v>8</c:v>
                </c:pt>
                <c:pt idx="2384">
                  <c:v>8</c:v>
                </c:pt>
                <c:pt idx="2385">
                  <c:v>7</c:v>
                </c:pt>
                <c:pt idx="2386">
                  <c:v>7</c:v>
                </c:pt>
                <c:pt idx="2387">
                  <c:v>7</c:v>
                </c:pt>
                <c:pt idx="2388">
                  <c:v>7</c:v>
                </c:pt>
                <c:pt idx="2389">
                  <c:v>11</c:v>
                </c:pt>
                <c:pt idx="2390">
                  <c:v>11</c:v>
                </c:pt>
                <c:pt idx="2391">
                  <c:v>11</c:v>
                </c:pt>
                <c:pt idx="2392">
                  <c:v>10</c:v>
                </c:pt>
                <c:pt idx="2393">
                  <c:v>10</c:v>
                </c:pt>
                <c:pt idx="2394">
                  <c:v>10</c:v>
                </c:pt>
                <c:pt idx="2395">
                  <c:v>10</c:v>
                </c:pt>
                <c:pt idx="2396">
                  <c:v>13</c:v>
                </c:pt>
                <c:pt idx="2397">
                  <c:v>13</c:v>
                </c:pt>
                <c:pt idx="2398">
                  <c:v>13</c:v>
                </c:pt>
                <c:pt idx="2399">
                  <c:v>13</c:v>
                </c:pt>
                <c:pt idx="2400">
                  <c:v>11</c:v>
                </c:pt>
                <c:pt idx="2401">
                  <c:v>11</c:v>
                </c:pt>
                <c:pt idx="2402">
                  <c:v>13</c:v>
                </c:pt>
                <c:pt idx="2403">
                  <c:v>13</c:v>
                </c:pt>
                <c:pt idx="2404">
                  <c:v>13</c:v>
                </c:pt>
                <c:pt idx="2405">
                  <c:v>13</c:v>
                </c:pt>
                <c:pt idx="2406">
                  <c:v>13</c:v>
                </c:pt>
                <c:pt idx="2407">
                  <c:v>13</c:v>
                </c:pt>
                <c:pt idx="2408">
                  <c:v>11</c:v>
                </c:pt>
                <c:pt idx="2409">
                  <c:v>15</c:v>
                </c:pt>
                <c:pt idx="2410">
                  <c:v>15</c:v>
                </c:pt>
                <c:pt idx="2411">
                  <c:v>15</c:v>
                </c:pt>
                <c:pt idx="2412">
                  <c:v>15</c:v>
                </c:pt>
                <c:pt idx="2413">
                  <c:v>15</c:v>
                </c:pt>
                <c:pt idx="2414">
                  <c:v>15</c:v>
                </c:pt>
                <c:pt idx="2415">
                  <c:v>16</c:v>
                </c:pt>
                <c:pt idx="2416">
                  <c:v>16</c:v>
                </c:pt>
                <c:pt idx="2417">
                  <c:v>16</c:v>
                </c:pt>
                <c:pt idx="2418">
                  <c:v>16</c:v>
                </c:pt>
                <c:pt idx="2419">
                  <c:v>16</c:v>
                </c:pt>
                <c:pt idx="2420">
                  <c:v>16</c:v>
                </c:pt>
                <c:pt idx="2421">
                  <c:v>16</c:v>
                </c:pt>
                <c:pt idx="2422">
                  <c:v>13</c:v>
                </c:pt>
                <c:pt idx="2423">
                  <c:v>14</c:v>
                </c:pt>
                <c:pt idx="2424">
                  <c:v>14</c:v>
                </c:pt>
                <c:pt idx="2425">
                  <c:v>14</c:v>
                </c:pt>
                <c:pt idx="2426">
                  <c:v>14</c:v>
                </c:pt>
                <c:pt idx="2427">
                  <c:v>14</c:v>
                </c:pt>
                <c:pt idx="2428">
                  <c:v>10</c:v>
                </c:pt>
                <c:pt idx="2429">
                  <c:v>10</c:v>
                </c:pt>
                <c:pt idx="2430">
                  <c:v>10</c:v>
                </c:pt>
                <c:pt idx="2431">
                  <c:v>10</c:v>
                </c:pt>
                <c:pt idx="2432">
                  <c:v>10</c:v>
                </c:pt>
                <c:pt idx="2433">
                  <c:v>10</c:v>
                </c:pt>
                <c:pt idx="2434">
                  <c:v>10</c:v>
                </c:pt>
                <c:pt idx="2435">
                  <c:v>8</c:v>
                </c:pt>
                <c:pt idx="2436">
                  <c:v>8</c:v>
                </c:pt>
                <c:pt idx="2437">
                  <c:v>8</c:v>
                </c:pt>
                <c:pt idx="2438">
                  <c:v>8</c:v>
                </c:pt>
                <c:pt idx="2439">
                  <c:v>7</c:v>
                </c:pt>
                <c:pt idx="2440">
                  <c:v>7</c:v>
                </c:pt>
                <c:pt idx="2441">
                  <c:v>7</c:v>
                </c:pt>
                <c:pt idx="2442">
                  <c:v>7</c:v>
                </c:pt>
                <c:pt idx="2443">
                  <c:v>7</c:v>
                </c:pt>
                <c:pt idx="2444">
                  <c:v>7</c:v>
                </c:pt>
                <c:pt idx="2445">
                  <c:v>7</c:v>
                </c:pt>
                <c:pt idx="2446">
                  <c:v>7</c:v>
                </c:pt>
                <c:pt idx="2447">
                  <c:v>7</c:v>
                </c:pt>
                <c:pt idx="2448">
                  <c:v>7</c:v>
                </c:pt>
                <c:pt idx="2449">
                  <c:v>7</c:v>
                </c:pt>
                <c:pt idx="2450">
                  <c:v>7</c:v>
                </c:pt>
                <c:pt idx="2451">
                  <c:v>7</c:v>
                </c:pt>
                <c:pt idx="2452">
                  <c:v>7</c:v>
                </c:pt>
                <c:pt idx="2453">
                  <c:v>7</c:v>
                </c:pt>
                <c:pt idx="2454">
                  <c:v>7</c:v>
                </c:pt>
                <c:pt idx="2455">
                  <c:v>7</c:v>
                </c:pt>
                <c:pt idx="2456">
                  <c:v>7</c:v>
                </c:pt>
                <c:pt idx="2457">
                  <c:v>7</c:v>
                </c:pt>
                <c:pt idx="2458">
                  <c:v>7</c:v>
                </c:pt>
                <c:pt idx="2459">
                  <c:v>7</c:v>
                </c:pt>
                <c:pt idx="2460">
                  <c:v>7</c:v>
                </c:pt>
                <c:pt idx="2461">
                  <c:v>7</c:v>
                </c:pt>
                <c:pt idx="2462">
                  <c:v>7</c:v>
                </c:pt>
                <c:pt idx="2463">
                  <c:v>7</c:v>
                </c:pt>
                <c:pt idx="2464">
                  <c:v>7</c:v>
                </c:pt>
                <c:pt idx="2465">
                  <c:v>7</c:v>
                </c:pt>
                <c:pt idx="2466">
                  <c:v>7</c:v>
                </c:pt>
                <c:pt idx="2467">
                  <c:v>7</c:v>
                </c:pt>
                <c:pt idx="2468">
                  <c:v>7</c:v>
                </c:pt>
                <c:pt idx="2469">
                  <c:v>7</c:v>
                </c:pt>
                <c:pt idx="2470">
                  <c:v>7</c:v>
                </c:pt>
                <c:pt idx="2471">
                  <c:v>7</c:v>
                </c:pt>
                <c:pt idx="2472">
                  <c:v>7</c:v>
                </c:pt>
                <c:pt idx="2473">
                  <c:v>7</c:v>
                </c:pt>
                <c:pt idx="2474">
                  <c:v>7</c:v>
                </c:pt>
                <c:pt idx="2475">
                  <c:v>7</c:v>
                </c:pt>
                <c:pt idx="2476">
                  <c:v>7</c:v>
                </c:pt>
                <c:pt idx="2477">
                  <c:v>7</c:v>
                </c:pt>
                <c:pt idx="2478">
                  <c:v>7</c:v>
                </c:pt>
                <c:pt idx="2479">
                  <c:v>7</c:v>
                </c:pt>
                <c:pt idx="2480">
                  <c:v>7</c:v>
                </c:pt>
                <c:pt idx="2481">
                  <c:v>7</c:v>
                </c:pt>
                <c:pt idx="2482">
                  <c:v>7</c:v>
                </c:pt>
                <c:pt idx="2483">
                  <c:v>7</c:v>
                </c:pt>
                <c:pt idx="2484">
                  <c:v>7</c:v>
                </c:pt>
                <c:pt idx="2485">
                  <c:v>7</c:v>
                </c:pt>
                <c:pt idx="2486">
                  <c:v>7</c:v>
                </c:pt>
                <c:pt idx="2487">
                  <c:v>7</c:v>
                </c:pt>
                <c:pt idx="2488">
                  <c:v>7</c:v>
                </c:pt>
                <c:pt idx="2489">
                  <c:v>7</c:v>
                </c:pt>
                <c:pt idx="2490">
                  <c:v>7</c:v>
                </c:pt>
                <c:pt idx="2491">
                  <c:v>7</c:v>
                </c:pt>
                <c:pt idx="2492">
                  <c:v>7</c:v>
                </c:pt>
                <c:pt idx="2493">
                  <c:v>7</c:v>
                </c:pt>
                <c:pt idx="2494">
                  <c:v>7</c:v>
                </c:pt>
                <c:pt idx="2495">
                  <c:v>7</c:v>
                </c:pt>
                <c:pt idx="2496">
                  <c:v>7</c:v>
                </c:pt>
                <c:pt idx="2497">
                  <c:v>7</c:v>
                </c:pt>
                <c:pt idx="2498">
                  <c:v>7</c:v>
                </c:pt>
                <c:pt idx="2499">
                  <c:v>7</c:v>
                </c:pt>
                <c:pt idx="2500">
                  <c:v>6</c:v>
                </c:pt>
                <c:pt idx="2501">
                  <c:v>6</c:v>
                </c:pt>
                <c:pt idx="2502">
                  <c:v>6</c:v>
                </c:pt>
                <c:pt idx="2503">
                  <c:v>6</c:v>
                </c:pt>
                <c:pt idx="2504">
                  <c:v>6</c:v>
                </c:pt>
                <c:pt idx="2505">
                  <c:v>6</c:v>
                </c:pt>
                <c:pt idx="2506">
                  <c:v>6</c:v>
                </c:pt>
                <c:pt idx="2507">
                  <c:v>6</c:v>
                </c:pt>
                <c:pt idx="2508">
                  <c:v>5</c:v>
                </c:pt>
                <c:pt idx="2509">
                  <c:v>5</c:v>
                </c:pt>
                <c:pt idx="2510">
                  <c:v>5</c:v>
                </c:pt>
                <c:pt idx="2511">
                  <c:v>5</c:v>
                </c:pt>
                <c:pt idx="2512">
                  <c:v>5</c:v>
                </c:pt>
                <c:pt idx="2513">
                  <c:v>5</c:v>
                </c:pt>
                <c:pt idx="2514">
                  <c:v>5</c:v>
                </c:pt>
                <c:pt idx="2515">
                  <c:v>5</c:v>
                </c:pt>
                <c:pt idx="2516">
                  <c:v>3</c:v>
                </c:pt>
                <c:pt idx="2517">
                  <c:v>3</c:v>
                </c:pt>
                <c:pt idx="2518">
                  <c:v>3</c:v>
                </c:pt>
                <c:pt idx="2519">
                  <c:v>3</c:v>
                </c:pt>
                <c:pt idx="2520">
                  <c:v>2</c:v>
                </c:pt>
                <c:pt idx="2521">
                  <c:v>2</c:v>
                </c:pt>
                <c:pt idx="2522">
                  <c:v>2</c:v>
                </c:pt>
                <c:pt idx="2523">
                  <c:v>2</c:v>
                </c:pt>
                <c:pt idx="2524">
                  <c:v>1</c:v>
                </c:pt>
                <c:pt idx="2525">
                  <c:v>1</c:v>
                </c:pt>
                <c:pt idx="2526">
                  <c:v>1</c:v>
                </c:pt>
                <c:pt idx="2527">
                  <c:v>0</c:v>
                </c:pt>
                <c:pt idx="2528">
                  <c:v>0</c:v>
                </c:pt>
                <c:pt idx="2529">
                  <c:v>0</c:v>
                </c:pt>
                <c:pt idx="2530">
                  <c:v>0</c:v>
                </c:pt>
                <c:pt idx="2531">
                  <c:v>0</c:v>
                </c:pt>
                <c:pt idx="2532">
                  <c:v>0</c:v>
                </c:pt>
                <c:pt idx="2533">
                  <c:v>0</c:v>
                </c:pt>
                <c:pt idx="2534">
                  <c:v>0</c:v>
                </c:pt>
                <c:pt idx="2535">
                  <c:v>0</c:v>
                </c:pt>
                <c:pt idx="2536">
                  <c:v>0</c:v>
                </c:pt>
                <c:pt idx="2537">
                  <c:v>0</c:v>
                </c:pt>
                <c:pt idx="2538">
                  <c:v>0</c:v>
                </c:pt>
                <c:pt idx="2539">
                  <c:v>0</c:v>
                </c:pt>
                <c:pt idx="2540">
                  <c:v>0</c:v>
                </c:pt>
                <c:pt idx="2541">
                  <c:v>0</c:v>
                </c:pt>
                <c:pt idx="2542">
                  <c:v>0</c:v>
                </c:pt>
                <c:pt idx="2543">
                  <c:v>0</c:v>
                </c:pt>
                <c:pt idx="2544">
                  <c:v>0</c:v>
                </c:pt>
                <c:pt idx="2545">
                  <c:v>0</c:v>
                </c:pt>
                <c:pt idx="2546">
                  <c:v>0</c:v>
                </c:pt>
                <c:pt idx="2547">
                  <c:v>0</c:v>
                </c:pt>
                <c:pt idx="2548">
                  <c:v>0</c:v>
                </c:pt>
                <c:pt idx="2549">
                  <c:v>0</c:v>
                </c:pt>
                <c:pt idx="2550">
                  <c:v>0</c:v>
                </c:pt>
                <c:pt idx="2551">
                  <c:v>0</c:v>
                </c:pt>
                <c:pt idx="2552">
                  <c:v>0</c:v>
                </c:pt>
                <c:pt idx="2553">
                  <c:v>0</c:v>
                </c:pt>
                <c:pt idx="2554">
                  <c:v>0</c:v>
                </c:pt>
                <c:pt idx="2555">
                  <c:v>0</c:v>
                </c:pt>
                <c:pt idx="2556">
                  <c:v>0</c:v>
                </c:pt>
                <c:pt idx="2557">
                  <c:v>0</c:v>
                </c:pt>
                <c:pt idx="2558">
                  <c:v>0</c:v>
                </c:pt>
                <c:pt idx="2559">
                  <c:v>0</c:v>
                </c:pt>
                <c:pt idx="2560">
                  <c:v>0</c:v>
                </c:pt>
                <c:pt idx="2561">
                  <c:v>0</c:v>
                </c:pt>
                <c:pt idx="2562">
                  <c:v>0</c:v>
                </c:pt>
                <c:pt idx="2563">
                  <c:v>0</c:v>
                </c:pt>
                <c:pt idx="2564">
                  <c:v>0</c:v>
                </c:pt>
                <c:pt idx="2565">
                  <c:v>0</c:v>
                </c:pt>
                <c:pt idx="2566">
                  <c:v>0</c:v>
                </c:pt>
                <c:pt idx="2567">
                  <c:v>0</c:v>
                </c:pt>
                <c:pt idx="2568">
                  <c:v>0</c:v>
                </c:pt>
                <c:pt idx="2569">
                  <c:v>0</c:v>
                </c:pt>
                <c:pt idx="2570">
                  <c:v>0</c:v>
                </c:pt>
                <c:pt idx="2571">
                  <c:v>0</c:v>
                </c:pt>
                <c:pt idx="2572">
                  <c:v>0</c:v>
                </c:pt>
                <c:pt idx="2573">
                  <c:v>0</c:v>
                </c:pt>
                <c:pt idx="2574">
                  <c:v>0</c:v>
                </c:pt>
                <c:pt idx="2575">
                  <c:v>0</c:v>
                </c:pt>
                <c:pt idx="2576">
                  <c:v>0</c:v>
                </c:pt>
                <c:pt idx="2577">
                  <c:v>0</c:v>
                </c:pt>
                <c:pt idx="2578">
                  <c:v>0</c:v>
                </c:pt>
                <c:pt idx="2579">
                  <c:v>0</c:v>
                </c:pt>
                <c:pt idx="2580">
                  <c:v>0</c:v>
                </c:pt>
                <c:pt idx="2581">
                  <c:v>0</c:v>
                </c:pt>
                <c:pt idx="2582">
                  <c:v>0</c:v>
                </c:pt>
                <c:pt idx="2583">
                  <c:v>0</c:v>
                </c:pt>
                <c:pt idx="2584">
                  <c:v>0</c:v>
                </c:pt>
                <c:pt idx="2585">
                  <c:v>0</c:v>
                </c:pt>
                <c:pt idx="2586">
                  <c:v>1</c:v>
                </c:pt>
                <c:pt idx="2587">
                  <c:v>1</c:v>
                </c:pt>
                <c:pt idx="2588">
                  <c:v>1</c:v>
                </c:pt>
                <c:pt idx="2589">
                  <c:v>1</c:v>
                </c:pt>
                <c:pt idx="2590">
                  <c:v>1</c:v>
                </c:pt>
                <c:pt idx="2591">
                  <c:v>1</c:v>
                </c:pt>
                <c:pt idx="2592">
                  <c:v>1</c:v>
                </c:pt>
                <c:pt idx="2593">
                  <c:v>3</c:v>
                </c:pt>
                <c:pt idx="2594">
                  <c:v>3</c:v>
                </c:pt>
                <c:pt idx="2595">
                  <c:v>3</c:v>
                </c:pt>
                <c:pt idx="2596">
                  <c:v>3</c:v>
                </c:pt>
                <c:pt idx="2597">
                  <c:v>3</c:v>
                </c:pt>
                <c:pt idx="2598">
                  <c:v>3</c:v>
                </c:pt>
                <c:pt idx="2599">
                  <c:v>6</c:v>
                </c:pt>
                <c:pt idx="2600">
                  <c:v>6</c:v>
                </c:pt>
                <c:pt idx="2601">
                  <c:v>8</c:v>
                </c:pt>
                <c:pt idx="2602">
                  <c:v>8</c:v>
                </c:pt>
                <c:pt idx="2603">
                  <c:v>8</c:v>
                </c:pt>
                <c:pt idx="2604">
                  <c:v>8</c:v>
                </c:pt>
                <c:pt idx="2605">
                  <c:v>8</c:v>
                </c:pt>
                <c:pt idx="2606">
                  <c:v>12</c:v>
                </c:pt>
                <c:pt idx="2607">
                  <c:v>12</c:v>
                </c:pt>
                <c:pt idx="2608">
                  <c:v>12</c:v>
                </c:pt>
                <c:pt idx="2609">
                  <c:v>3</c:v>
                </c:pt>
                <c:pt idx="2610">
                  <c:v>3</c:v>
                </c:pt>
                <c:pt idx="2611">
                  <c:v>3</c:v>
                </c:pt>
                <c:pt idx="2612">
                  <c:v>1</c:v>
                </c:pt>
                <c:pt idx="2613">
                  <c:v>1</c:v>
                </c:pt>
                <c:pt idx="2614">
                  <c:v>1</c:v>
                </c:pt>
                <c:pt idx="2615">
                  <c:v>1</c:v>
                </c:pt>
                <c:pt idx="2616">
                  <c:v>0</c:v>
                </c:pt>
                <c:pt idx="2617">
                  <c:v>0</c:v>
                </c:pt>
                <c:pt idx="2618">
                  <c:v>0</c:v>
                </c:pt>
                <c:pt idx="2619">
                  <c:v>0</c:v>
                </c:pt>
                <c:pt idx="2620">
                  <c:v>0</c:v>
                </c:pt>
                <c:pt idx="2621">
                  <c:v>0</c:v>
                </c:pt>
                <c:pt idx="2622">
                  <c:v>0</c:v>
                </c:pt>
                <c:pt idx="2623">
                  <c:v>0</c:v>
                </c:pt>
                <c:pt idx="2624">
                  <c:v>0</c:v>
                </c:pt>
                <c:pt idx="2625">
                  <c:v>0</c:v>
                </c:pt>
                <c:pt idx="2626">
                  <c:v>0</c:v>
                </c:pt>
                <c:pt idx="2627">
                  <c:v>0</c:v>
                </c:pt>
                <c:pt idx="2628">
                  <c:v>0</c:v>
                </c:pt>
                <c:pt idx="2629">
                  <c:v>0</c:v>
                </c:pt>
                <c:pt idx="2630">
                  <c:v>0</c:v>
                </c:pt>
                <c:pt idx="2631">
                  <c:v>0</c:v>
                </c:pt>
                <c:pt idx="2632">
                  <c:v>0</c:v>
                </c:pt>
                <c:pt idx="2633">
                  <c:v>0</c:v>
                </c:pt>
                <c:pt idx="2634">
                  <c:v>0</c:v>
                </c:pt>
                <c:pt idx="2635">
                  <c:v>0</c:v>
                </c:pt>
                <c:pt idx="2636">
                  <c:v>0</c:v>
                </c:pt>
                <c:pt idx="2637">
                  <c:v>0</c:v>
                </c:pt>
                <c:pt idx="2638">
                  <c:v>0</c:v>
                </c:pt>
                <c:pt idx="2639">
                  <c:v>0</c:v>
                </c:pt>
                <c:pt idx="2640">
                  <c:v>0</c:v>
                </c:pt>
                <c:pt idx="2641">
                  <c:v>0</c:v>
                </c:pt>
                <c:pt idx="2642">
                  <c:v>0</c:v>
                </c:pt>
                <c:pt idx="2643">
                  <c:v>0</c:v>
                </c:pt>
                <c:pt idx="2644">
                  <c:v>0</c:v>
                </c:pt>
                <c:pt idx="2645">
                  <c:v>0</c:v>
                </c:pt>
                <c:pt idx="2646">
                  <c:v>0</c:v>
                </c:pt>
                <c:pt idx="2647">
                  <c:v>0</c:v>
                </c:pt>
                <c:pt idx="2648">
                  <c:v>0</c:v>
                </c:pt>
                <c:pt idx="2649">
                  <c:v>0</c:v>
                </c:pt>
                <c:pt idx="2650">
                  <c:v>0</c:v>
                </c:pt>
                <c:pt idx="2651">
                  <c:v>0</c:v>
                </c:pt>
                <c:pt idx="2652">
                  <c:v>0</c:v>
                </c:pt>
                <c:pt idx="2653">
                  <c:v>0</c:v>
                </c:pt>
                <c:pt idx="2654">
                  <c:v>0</c:v>
                </c:pt>
                <c:pt idx="2655">
                  <c:v>0</c:v>
                </c:pt>
                <c:pt idx="2656">
                  <c:v>0</c:v>
                </c:pt>
                <c:pt idx="2657">
                  <c:v>0</c:v>
                </c:pt>
                <c:pt idx="2658">
                  <c:v>0</c:v>
                </c:pt>
                <c:pt idx="2659">
                  <c:v>0</c:v>
                </c:pt>
                <c:pt idx="2660">
                  <c:v>0</c:v>
                </c:pt>
                <c:pt idx="2661">
                  <c:v>0</c:v>
                </c:pt>
                <c:pt idx="2662">
                  <c:v>0</c:v>
                </c:pt>
                <c:pt idx="2663">
                  <c:v>0</c:v>
                </c:pt>
                <c:pt idx="2664">
                  <c:v>0</c:v>
                </c:pt>
                <c:pt idx="2665">
                  <c:v>0</c:v>
                </c:pt>
                <c:pt idx="2666">
                  <c:v>0</c:v>
                </c:pt>
                <c:pt idx="2667">
                  <c:v>0</c:v>
                </c:pt>
                <c:pt idx="2668">
                  <c:v>0</c:v>
                </c:pt>
                <c:pt idx="2669">
                  <c:v>0</c:v>
                </c:pt>
                <c:pt idx="2670">
                  <c:v>0</c:v>
                </c:pt>
                <c:pt idx="2671">
                  <c:v>0</c:v>
                </c:pt>
                <c:pt idx="2672">
                  <c:v>0</c:v>
                </c:pt>
                <c:pt idx="2673">
                  <c:v>0</c:v>
                </c:pt>
                <c:pt idx="2674">
                  <c:v>0</c:v>
                </c:pt>
                <c:pt idx="2675">
                  <c:v>0</c:v>
                </c:pt>
                <c:pt idx="2676">
                  <c:v>0</c:v>
                </c:pt>
                <c:pt idx="2677">
                  <c:v>0</c:v>
                </c:pt>
                <c:pt idx="2678">
                  <c:v>0</c:v>
                </c:pt>
                <c:pt idx="2679">
                  <c:v>0</c:v>
                </c:pt>
                <c:pt idx="2680">
                  <c:v>0</c:v>
                </c:pt>
                <c:pt idx="2681">
                  <c:v>0</c:v>
                </c:pt>
                <c:pt idx="2682">
                  <c:v>0</c:v>
                </c:pt>
                <c:pt idx="2683">
                  <c:v>0</c:v>
                </c:pt>
                <c:pt idx="2684">
                  <c:v>0</c:v>
                </c:pt>
                <c:pt idx="2685">
                  <c:v>0</c:v>
                </c:pt>
                <c:pt idx="2686">
                  <c:v>0</c:v>
                </c:pt>
                <c:pt idx="2687">
                  <c:v>0</c:v>
                </c:pt>
                <c:pt idx="2688">
                  <c:v>0</c:v>
                </c:pt>
                <c:pt idx="2689">
                  <c:v>0</c:v>
                </c:pt>
                <c:pt idx="2690">
                  <c:v>0</c:v>
                </c:pt>
                <c:pt idx="2691">
                  <c:v>0</c:v>
                </c:pt>
                <c:pt idx="2692">
                  <c:v>0</c:v>
                </c:pt>
                <c:pt idx="2693">
                  <c:v>0</c:v>
                </c:pt>
                <c:pt idx="2694">
                  <c:v>0</c:v>
                </c:pt>
                <c:pt idx="2695">
                  <c:v>0</c:v>
                </c:pt>
                <c:pt idx="2696">
                  <c:v>0</c:v>
                </c:pt>
                <c:pt idx="2697">
                  <c:v>0</c:v>
                </c:pt>
                <c:pt idx="2698">
                  <c:v>0</c:v>
                </c:pt>
                <c:pt idx="2699">
                  <c:v>0</c:v>
                </c:pt>
                <c:pt idx="2700">
                  <c:v>0</c:v>
                </c:pt>
                <c:pt idx="2701">
                  <c:v>0</c:v>
                </c:pt>
                <c:pt idx="2702">
                  <c:v>0</c:v>
                </c:pt>
                <c:pt idx="2703">
                  <c:v>0</c:v>
                </c:pt>
                <c:pt idx="2704">
                  <c:v>0</c:v>
                </c:pt>
                <c:pt idx="2705">
                  <c:v>0</c:v>
                </c:pt>
                <c:pt idx="2706">
                  <c:v>0</c:v>
                </c:pt>
                <c:pt idx="2707">
                  <c:v>0</c:v>
                </c:pt>
                <c:pt idx="2708">
                  <c:v>0</c:v>
                </c:pt>
                <c:pt idx="2709">
                  <c:v>0</c:v>
                </c:pt>
                <c:pt idx="2710">
                  <c:v>0</c:v>
                </c:pt>
                <c:pt idx="2711">
                  <c:v>0</c:v>
                </c:pt>
                <c:pt idx="2712">
                  <c:v>0</c:v>
                </c:pt>
                <c:pt idx="2713">
                  <c:v>0</c:v>
                </c:pt>
                <c:pt idx="2714">
                  <c:v>0</c:v>
                </c:pt>
                <c:pt idx="2715">
                  <c:v>0</c:v>
                </c:pt>
                <c:pt idx="2716">
                  <c:v>0</c:v>
                </c:pt>
                <c:pt idx="2717">
                  <c:v>0</c:v>
                </c:pt>
                <c:pt idx="2718">
                  <c:v>0</c:v>
                </c:pt>
                <c:pt idx="2719">
                  <c:v>0</c:v>
                </c:pt>
                <c:pt idx="2720">
                  <c:v>0</c:v>
                </c:pt>
                <c:pt idx="2721">
                  <c:v>0</c:v>
                </c:pt>
                <c:pt idx="2722">
                  <c:v>0</c:v>
                </c:pt>
                <c:pt idx="2723">
                  <c:v>0</c:v>
                </c:pt>
                <c:pt idx="2724">
                  <c:v>0</c:v>
                </c:pt>
                <c:pt idx="2725">
                  <c:v>0</c:v>
                </c:pt>
                <c:pt idx="2726">
                  <c:v>0</c:v>
                </c:pt>
                <c:pt idx="2727">
                  <c:v>0</c:v>
                </c:pt>
                <c:pt idx="2728">
                  <c:v>0</c:v>
                </c:pt>
                <c:pt idx="2729">
                  <c:v>0</c:v>
                </c:pt>
                <c:pt idx="2730">
                  <c:v>0</c:v>
                </c:pt>
                <c:pt idx="2731">
                  <c:v>0</c:v>
                </c:pt>
                <c:pt idx="2732">
                  <c:v>0</c:v>
                </c:pt>
                <c:pt idx="2733">
                  <c:v>0</c:v>
                </c:pt>
                <c:pt idx="2734">
                  <c:v>0</c:v>
                </c:pt>
                <c:pt idx="2735">
                  <c:v>0</c:v>
                </c:pt>
                <c:pt idx="2736">
                  <c:v>0</c:v>
                </c:pt>
                <c:pt idx="2737">
                  <c:v>0</c:v>
                </c:pt>
                <c:pt idx="2738">
                  <c:v>0</c:v>
                </c:pt>
                <c:pt idx="2739">
                  <c:v>0</c:v>
                </c:pt>
                <c:pt idx="2740">
                  <c:v>0</c:v>
                </c:pt>
                <c:pt idx="2741">
                  <c:v>0</c:v>
                </c:pt>
                <c:pt idx="2742">
                  <c:v>0</c:v>
                </c:pt>
                <c:pt idx="2743">
                  <c:v>0</c:v>
                </c:pt>
                <c:pt idx="2744">
                  <c:v>0</c:v>
                </c:pt>
                <c:pt idx="2745">
                  <c:v>0</c:v>
                </c:pt>
                <c:pt idx="2746">
                  <c:v>0</c:v>
                </c:pt>
                <c:pt idx="2747">
                  <c:v>0</c:v>
                </c:pt>
                <c:pt idx="2748">
                  <c:v>0</c:v>
                </c:pt>
                <c:pt idx="2749">
                  <c:v>0</c:v>
                </c:pt>
                <c:pt idx="2750">
                  <c:v>0</c:v>
                </c:pt>
                <c:pt idx="2751">
                  <c:v>0</c:v>
                </c:pt>
                <c:pt idx="2752">
                  <c:v>0</c:v>
                </c:pt>
                <c:pt idx="2753">
                  <c:v>0</c:v>
                </c:pt>
                <c:pt idx="2754">
                  <c:v>0</c:v>
                </c:pt>
                <c:pt idx="2755">
                  <c:v>0</c:v>
                </c:pt>
                <c:pt idx="2756">
                  <c:v>0</c:v>
                </c:pt>
                <c:pt idx="2757">
                  <c:v>0</c:v>
                </c:pt>
                <c:pt idx="2758">
                  <c:v>0</c:v>
                </c:pt>
                <c:pt idx="2759">
                  <c:v>0</c:v>
                </c:pt>
                <c:pt idx="2760">
                  <c:v>0</c:v>
                </c:pt>
                <c:pt idx="2761">
                  <c:v>0</c:v>
                </c:pt>
                <c:pt idx="2762">
                  <c:v>0</c:v>
                </c:pt>
                <c:pt idx="2763">
                  <c:v>0</c:v>
                </c:pt>
                <c:pt idx="2764">
                  <c:v>0</c:v>
                </c:pt>
                <c:pt idx="2765">
                  <c:v>0</c:v>
                </c:pt>
                <c:pt idx="2766">
                  <c:v>0</c:v>
                </c:pt>
                <c:pt idx="2767">
                  <c:v>0</c:v>
                </c:pt>
                <c:pt idx="2768">
                  <c:v>0</c:v>
                </c:pt>
                <c:pt idx="2769">
                  <c:v>0</c:v>
                </c:pt>
                <c:pt idx="2770">
                  <c:v>0</c:v>
                </c:pt>
                <c:pt idx="2771">
                  <c:v>0</c:v>
                </c:pt>
                <c:pt idx="2772">
                  <c:v>0</c:v>
                </c:pt>
                <c:pt idx="2773">
                  <c:v>0</c:v>
                </c:pt>
                <c:pt idx="2774">
                  <c:v>0</c:v>
                </c:pt>
                <c:pt idx="2775">
                  <c:v>0</c:v>
                </c:pt>
                <c:pt idx="2776">
                  <c:v>0</c:v>
                </c:pt>
                <c:pt idx="2777">
                  <c:v>0</c:v>
                </c:pt>
                <c:pt idx="2778">
                  <c:v>0</c:v>
                </c:pt>
                <c:pt idx="2779">
                  <c:v>0</c:v>
                </c:pt>
                <c:pt idx="2780">
                  <c:v>0</c:v>
                </c:pt>
                <c:pt idx="2781">
                  <c:v>0</c:v>
                </c:pt>
                <c:pt idx="2782">
                  <c:v>0</c:v>
                </c:pt>
                <c:pt idx="2783">
                  <c:v>0</c:v>
                </c:pt>
                <c:pt idx="2784">
                  <c:v>0</c:v>
                </c:pt>
                <c:pt idx="2785">
                  <c:v>0</c:v>
                </c:pt>
                <c:pt idx="2786">
                  <c:v>0</c:v>
                </c:pt>
                <c:pt idx="2787">
                  <c:v>0</c:v>
                </c:pt>
                <c:pt idx="2788">
                  <c:v>0</c:v>
                </c:pt>
                <c:pt idx="2789">
                  <c:v>0</c:v>
                </c:pt>
                <c:pt idx="2790">
                  <c:v>0</c:v>
                </c:pt>
                <c:pt idx="2791">
                  <c:v>0</c:v>
                </c:pt>
                <c:pt idx="2792">
                  <c:v>0</c:v>
                </c:pt>
                <c:pt idx="2793">
                  <c:v>0</c:v>
                </c:pt>
                <c:pt idx="2794">
                  <c:v>0</c:v>
                </c:pt>
                <c:pt idx="2795">
                  <c:v>0</c:v>
                </c:pt>
                <c:pt idx="2796">
                  <c:v>0</c:v>
                </c:pt>
                <c:pt idx="2797">
                  <c:v>0</c:v>
                </c:pt>
                <c:pt idx="2798">
                  <c:v>0</c:v>
                </c:pt>
                <c:pt idx="2799">
                  <c:v>0</c:v>
                </c:pt>
                <c:pt idx="2800">
                  <c:v>0</c:v>
                </c:pt>
                <c:pt idx="2801">
                  <c:v>0</c:v>
                </c:pt>
                <c:pt idx="2802">
                  <c:v>0</c:v>
                </c:pt>
                <c:pt idx="2803">
                  <c:v>0</c:v>
                </c:pt>
                <c:pt idx="2804">
                  <c:v>0</c:v>
                </c:pt>
                <c:pt idx="2805">
                  <c:v>0</c:v>
                </c:pt>
                <c:pt idx="2806">
                  <c:v>0</c:v>
                </c:pt>
                <c:pt idx="2807">
                  <c:v>0</c:v>
                </c:pt>
                <c:pt idx="2808">
                  <c:v>0</c:v>
                </c:pt>
                <c:pt idx="2809">
                  <c:v>0</c:v>
                </c:pt>
                <c:pt idx="2810">
                  <c:v>0</c:v>
                </c:pt>
                <c:pt idx="2811">
                  <c:v>0</c:v>
                </c:pt>
                <c:pt idx="2812">
                  <c:v>0</c:v>
                </c:pt>
                <c:pt idx="2813">
                  <c:v>0</c:v>
                </c:pt>
                <c:pt idx="2814">
                  <c:v>0</c:v>
                </c:pt>
                <c:pt idx="2815">
                  <c:v>0</c:v>
                </c:pt>
                <c:pt idx="2816">
                  <c:v>0</c:v>
                </c:pt>
                <c:pt idx="2817">
                  <c:v>0</c:v>
                </c:pt>
                <c:pt idx="2818">
                  <c:v>0</c:v>
                </c:pt>
                <c:pt idx="2819">
                  <c:v>0</c:v>
                </c:pt>
                <c:pt idx="2820">
                  <c:v>0</c:v>
                </c:pt>
                <c:pt idx="2821">
                  <c:v>0</c:v>
                </c:pt>
                <c:pt idx="2822">
                  <c:v>0</c:v>
                </c:pt>
                <c:pt idx="2823">
                  <c:v>0</c:v>
                </c:pt>
                <c:pt idx="2824">
                  <c:v>0</c:v>
                </c:pt>
                <c:pt idx="2825">
                  <c:v>0</c:v>
                </c:pt>
                <c:pt idx="2826">
                  <c:v>0</c:v>
                </c:pt>
                <c:pt idx="2827">
                  <c:v>0</c:v>
                </c:pt>
                <c:pt idx="2828">
                  <c:v>0</c:v>
                </c:pt>
                <c:pt idx="2829">
                  <c:v>0</c:v>
                </c:pt>
                <c:pt idx="2830">
                  <c:v>0</c:v>
                </c:pt>
                <c:pt idx="2831">
                  <c:v>0</c:v>
                </c:pt>
                <c:pt idx="2832">
                  <c:v>0</c:v>
                </c:pt>
                <c:pt idx="2833">
                  <c:v>0</c:v>
                </c:pt>
                <c:pt idx="2834">
                  <c:v>0</c:v>
                </c:pt>
                <c:pt idx="2835">
                  <c:v>0</c:v>
                </c:pt>
                <c:pt idx="2836">
                  <c:v>0</c:v>
                </c:pt>
                <c:pt idx="2837">
                  <c:v>0</c:v>
                </c:pt>
                <c:pt idx="2838">
                  <c:v>0</c:v>
                </c:pt>
                <c:pt idx="2839">
                  <c:v>0</c:v>
                </c:pt>
                <c:pt idx="2840">
                  <c:v>0</c:v>
                </c:pt>
                <c:pt idx="2841">
                  <c:v>0</c:v>
                </c:pt>
                <c:pt idx="2842">
                  <c:v>0</c:v>
                </c:pt>
                <c:pt idx="2843">
                  <c:v>0</c:v>
                </c:pt>
                <c:pt idx="2844">
                  <c:v>0</c:v>
                </c:pt>
                <c:pt idx="2845">
                  <c:v>0</c:v>
                </c:pt>
                <c:pt idx="2846">
                  <c:v>0</c:v>
                </c:pt>
                <c:pt idx="2847">
                  <c:v>0</c:v>
                </c:pt>
                <c:pt idx="2848">
                  <c:v>0</c:v>
                </c:pt>
                <c:pt idx="2849">
                  <c:v>0</c:v>
                </c:pt>
                <c:pt idx="2850">
                  <c:v>0</c:v>
                </c:pt>
                <c:pt idx="2851">
                  <c:v>0</c:v>
                </c:pt>
                <c:pt idx="2852">
                  <c:v>0</c:v>
                </c:pt>
                <c:pt idx="2853">
                  <c:v>0</c:v>
                </c:pt>
                <c:pt idx="2854">
                  <c:v>0</c:v>
                </c:pt>
                <c:pt idx="2855">
                  <c:v>0</c:v>
                </c:pt>
                <c:pt idx="2856">
                  <c:v>0</c:v>
                </c:pt>
                <c:pt idx="2857">
                  <c:v>0</c:v>
                </c:pt>
                <c:pt idx="2858">
                  <c:v>0</c:v>
                </c:pt>
                <c:pt idx="2859">
                  <c:v>0</c:v>
                </c:pt>
                <c:pt idx="2860">
                  <c:v>0</c:v>
                </c:pt>
                <c:pt idx="2861">
                  <c:v>0</c:v>
                </c:pt>
                <c:pt idx="2862">
                  <c:v>0</c:v>
                </c:pt>
                <c:pt idx="2863">
                  <c:v>0</c:v>
                </c:pt>
                <c:pt idx="2864">
                  <c:v>0</c:v>
                </c:pt>
                <c:pt idx="2865">
                  <c:v>0</c:v>
                </c:pt>
                <c:pt idx="2866">
                  <c:v>0</c:v>
                </c:pt>
                <c:pt idx="2867">
                  <c:v>0</c:v>
                </c:pt>
                <c:pt idx="2868">
                  <c:v>0</c:v>
                </c:pt>
                <c:pt idx="2869">
                  <c:v>0</c:v>
                </c:pt>
                <c:pt idx="2870">
                  <c:v>0</c:v>
                </c:pt>
                <c:pt idx="2871">
                  <c:v>0</c:v>
                </c:pt>
                <c:pt idx="2872">
                  <c:v>0</c:v>
                </c:pt>
                <c:pt idx="2873">
                  <c:v>0</c:v>
                </c:pt>
                <c:pt idx="2874">
                  <c:v>0</c:v>
                </c:pt>
                <c:pt idx="2875">
                  <c:v>0</c:v>
                </c:pt>
                <c:pt idx="2876">
                  <c:v>0</c:v>
                </c:pt>
                <c:pt idx="2877">
                  <c:v>0</c:v>
                </c:pt>
                <c:pt idx="2878">
                  <c:v>0</c:v>
                </c:pt>
                <c:pt idx="2879">
                  <c:v>0</c:v>
                </c:pt>
                <c:pt idx="2880">
                  <c:v>0</c:v>
                </c:pt>
                <c:pt idx="2881">
                  <c:v>0</c:v>
                </c:pt>
                <c:pt idx="2882">
                  <c:v>0</c:v>
                </c:pt>
                <c:pt idx="2883">
                  <c:v>0</c:v>
                </c:pt>
                <c:pt idx="2884">
                  <c:v>0</c:v>
                </c:pt>
                <c:pt idx="2885">
                  <c:v>0</c:v>
                </c:pt>
                <c:pt idx="2886">
                  <c:v>0</c:v>
                </c:pt>
                <c:pt idx="2887">
                  <c:v>0</c:v>
                </c:pt>
                <c:pt idx="2888">
                  <c:v>0</c:v>
                </c:pt>
                <c:pt idx="2889">
                  <c:v>0</c:v>
                </c:pt>
                <c:pt idx="2890">
                  <c:v>0</c:v>
                </c:pt>
                <c:pt idx="2891">
                  <c:v>0</c:v>
                </c:pt>
                <c:pt idx="2892">
                  <c:v>0</c:v>
                </c:pt>
                <c:pt idx="2893">
                  <c:v>0</c:v>
                </c:pt>
                <c:pt idx="2894">
                  <c:v>0</c:v>
                </c:pt>
                <c:pt idx="2895">
                  <c:v>0</c:v>
                </c:pt>
                <c:pt idx="2896">
                  <c:v>0</c:v>
                </c:pt>
                <c:pt idx="2897">
                  <c:v>0</c:v>
                </c:pt>
                <c:pt idx="2898">
                  <c:v>0</c:v>
                </c:pt>
                <c:pt idx="2899">
                  <c:v>0</c:v>
                </c:pt>
                <c:pt idx="2900">
                  <c:v>0</c:v>
                </c:pt>
                <c:pt idx="2901">
                  <c:v>0</c:v>
                </c:pt>
                <c:pt idx="2902">
                  <c:v>0</c:v>
                </c:pt>
                <c:pt idx="2903">
                  <c:v>0</c:v>
                </c:pt>
                <c:pt idx="2904">
                  <c:v>0</c:v>
                </c:pt>
                <c:pt idx="2905">
                  <c:v>0</c:v>
                </c:pt>
                <c:pt idx="2906">
                  <c:v>0</c:v>
                </c:pt>
                <c:pt idx="2907">
                  <c:v>0</c:v>
                </c:pt>
                <c:pt idx="2908">
                  <c:v>0</c:v>
                </c:pt>
                <c:pt idx="2909">
                  <c:v>0</c:v>
                </c:pt>
                <c:pt idx="2910">
                  <c:v>0</c:v>
                </c:pt>
                <c:pt idx="2911">
                  <c:v>0</c:v>
                </c:pt>
                <c:pt idx="2912">
                  <c:v>0</c:v>
                </c:pt>
                <c:pt idx="2913">
                  <c:v>0</c:v>
                </c:pt>
                <c:pt idx="2914">
                  <c:v>0</c:v>
                </c:pt>
                <c:pt idx="2915">
                  <c:v>0</c:v>
                </c:pt>
                <c:pt idx="2916">
                  <c:v>0</c:v>
                </c:pt>
                <c:pt idx="2917">
                  <c:v>0</c:v>
                </c:pt>
                <c:pt idx="2918">
                  <c:v>0</c:v>
                </c:pt>
                <c:pt idx="2919">
                  <c:v>0</c:v>
                </c:pt>
                <c:pt idx="2920">
                  <c:v>0</c:v>
                </c:pt>
                <c:pt idx="2921">
                  <c:v>0</c:v>
                </c:pt>
                <c:pt idx="2922">
                  <c:v>0</c:v>
                </c:pt>
                <c:pt idx="2923">
                  <c:v>0</c:v>
                </c:pt>
                <c:pt idx="2924">
                  <c:v>0</c:v>
                </c:pt>
                <c:pt idx="2925">
                  <c:v>0</c:v>
                </c:pt>
                <c:pt idx="2926">
                  <c:v>0</c:v>
                </c:pt>
                <c:pt idx="2927">
                  <c:v>0</c:v>
                </c:pt>
                <c:pt idx="2928">
                  <c:v>0</c:v>
                </c:pt>
                <c:pt idx="2929">
                  <c:v>0</c:v>
                </c:pt>
                <c:pt idx="2930">
                  <c:v>0</c:v>
                </c:pt>
                <c:pt idx="2931">
                  <c:v>0</c:v>
                </c:pt>
                <c:pt idx="2932">
                  <c:v>0</c:v>
                </c:pt>
                <c:pt idx="2933">
                  <c:v>0</c:v>
                </c:pt>
                <c:pt idx="2934">
                  <c:v>0</c:v>
                </c:pt>
                <c:pt idx="2935">
                  <c:v>0</c:v>
                </c:pt>
                <c:pt idx="2936">
                  <c:v>0</c:v>
                </c:pt>
                <c:pt idx="2937">
                  <c:v>0</c:v>
                </c:pt>
                <c:pt idx="2938">
                  <c:v>0</c:v>
                </c:pt>
                <c:pt idx="2939">
                  <c:v>0</c:v>
                </c:pt>
                <c:pt idx="2940">
                  <c:v>0</c:v>
                </c:pt>
                <c:pt idx="2941">
                  <c:v>0</c:v>
                </c:pt>
                <c:pt idx="2942">
                  <c:v>0</c:v>
                </c:pt>
                <c:pt idx="2943">
                  <c:v>0</c:v>
                </c:pt>
                <c:pt idx="2944">
                  <c:v>0</c:v>
                </c:pt>
                <c:pt idx="2945">
                  <c:v>0</c:v>
                </c:pt>
                <c:pt idx="2946">
                  <c:v>0</c:v>
                </c:pt>
                <c:pt idx="2947">
                  <c:v>0</c:v>
                </c:pt>
                <c:pt idx="2948">
                  <c:v>0</c:v>
                </c:pt>
                <c:pt idx="2949">
                  <c:v>0</c:v>
                </c:pt>
                <c:pt idx="2950">
                  <c:v>0</c:v>
                </c:pt>
                <c:pt idx="2951">
                  <c:v>0</c:v>
                </c:pt>
                <c:pt idx="2952">
                  <c:v>0</c:v>
                </c:pt>
                <c:pt idx="2953">
                  <c:v>0</c:v>
                </c:pt>
                <c:pt idx="2954">
                  <c:v>0</c:v>
                </c:pt>
                <c:pt idx="2955">
                  <c:v>0</c:v>
                </c:pt>
                <c:pt idx="2956">
                  <c:v>0</c:v>
                </c:pt>
                <c:pt idx="2957">
                  <c:v>0</c:v>
                </c:pt>
                <c:pt idx="2958">
                  <c:v>0</c:v>
                </c:pt>
                <c:pt idx="2959">
                  <c:v>0</c:v>
                </c:pt>
                <c:pt idx="2960">
                  <c:v>0</c:v>
                </c:pt>
                <c:pt idx="2961">
                  <c:v>0</c:v>
                </c:pt>
                <c:pt idx="2962">
                  <c:v>0</c:v>
                </c:pt>
                <c:pt idx="2963">
                  <c:v>0</c:v>
                </c:pt>
                <c:pt idx="2964">
                  <c:v>0</c:v>
                </c:pt>
                <c:pt idx="2965">
                  <c:v>0</c:v>
                </c:pt>
                <c:pt idx="2966">
                  <c:v>0</c:v>
                </c:pt>
                <c:pt idx="2967">
                  <c:v>0</c:v>
                </c:pt>
                <c:pt idx="2968">
                  <c:v>0</c:v>
                </c:pt>
                <c:pt idx="2969">
                  <c:v>0</c:v>
                </c:pt>
                <c:pt idx="2970">
                  <c:v>0</c:v>
                </c:pt>
                <c:pt idx="2971">
                  <c:v>0</c:v>
                </c:pt>
                <c:pt idx="2972">
                  <c:v>0</c:v>
                </c:pt>
                <c:pt idx="2973">
                  <c:v>0</c:v>
                </c:pt>
                <c:pt idx="2974">
                  <c:v>0</c:v>
                </c:pt>
                <c:pt idx="2975">
                  <c:v>0</c:v>
                </c:pt>
                <c:pt idx="2976">
                  <c:v>0</c:v>
                </c:pt>
                <c:pt idx="2977">
                  <c:v>0</c:v>
                </c:pt>
                <c:pt idx="2978">
                  <c:v>0</c:v>
                </c:pt>
                <c:pt idx="2979">
                  <c:v>0</c:v>
                </c:pt>
                <c:pt idx="2980">
                  <c:v>0</c:v>
                </c:pt>
                <c:pt idx="2981">
                  <c:v>0</c:v>
                </c:pt>
                <c:pt idx="2982">
                  <c:v>0</c:v>
                </c:pt>
                <c:pt idx="2983">
                  <c:v>0</c:v>
                </c:pt>
                <c:pt idx="2984">
                  <c:v>0</c:v>
                </c:pt>
                <c:pt idx="2985">
                  <c:v>0</c:v>
                </c:pt>
                <c:pt idx="2986">
                  <c:v>0</c:v>
                </c:pt>
                <c:pt idx="2987">
                  <c:v>0</c:v>
                </c:pt>
                <c:pt idx="2988">
                  <c:v>0</c:v>
                </c:pt>
                <c:pt idx="2989">
                  <c:v>0</c:v>
                </c:pt>
                <c:pt idx="2990">
                  <c:v>0</c:v>
                </c:pt>
                <c:pt idx="2991">
                  <c:v>0</c:v>
                </c:pt>
                <c:pt idx="2992">
                  <c:v>0</c:v>
                </c:pt>
                <c:pt idx="2993">
                  <c:v>0</c:v>
                </c:pt>
                <c:pt idx="2994">
                  <c:v>0</c:v>
                </c:pt>
                <c:pt idx="2995">
                  <c:v>0</c:v>
                </c:pt>
                <c:pt idx="2996">
                  <c:v>0</c:v>
                </c:pt>
                <c:pt idx="2997">
                  <c:v>0</c:v>
                </c:pt>
                <c:pt idx="2998">
                  <c:v>0</c:v>
                </c:pt>
                <c:pt idx="2999">
                  <c:v>0</c:v>
                </c:pt>
                <c:pt idx="3000">
                  <c:v>0</c:v>
                </c:pt>
                <c:pt idx="3001">
                  <c:v>0</c:v>
                </c:pt>
                <c:pt idx="3002">
                  <c:v>0</c:v>
                </c:pt>
                <c:pt idx="3003">
                  <c:v>0</c:v>
                </c:pt>
                <c:pt idx="3004">
                  <c:v>0</c:v>
                </c:pt>
                <c:pt idx="3005">
                  <c:v>0</c:v>
                </c:pt>
                <c:pt idx="3006">
                  <c:v>0</c:v>
                </c:pt>
                <c:pt idx="3007">
                  <c:v>0</c:v>
                </c:pt>
                <c:pt idx="3008">
                  <c:v>0</c:v>
                </c:pt>
                <c:pt idx="3009">
                  <c:v>0</c:v>
                </c:pt>
                <c:pt idx="3010">
                  <c:v>0</c:v>
                </c:pt>
                <c:pt idx="3011">
                  <c:v>0</c:v>
                </c:pt>
                <c:pt idx="3012">
                  <c:v>0</c:v>
                </c:pt>
                <c:pt idx="3013">
                  <c:v>0</c:v>
                </c:pt>
                <c:pt idx="3014">
                  <c:v>0</c:v>
                </c:pt>
                <c:pt idx="3015">
                  <c:v>0</c:v>
                </c:pt>
                <c:pt idx="3016">
                  <c:v>0</c:v>
                </c:pt>
                <c:pt idx="3017">
                  <c:v>0</c:v>
                </c:pt>
                <c:pt idx="3018">
                  <c:v>0</c:v>
                </c:pt>
                <c:pt idx="3019">
                  <c:v>0</c:v>
                </c:pt>
                <c:pt idx="3020">
                  <c:v>0</c:v>
                </c:pt>
                <c:pt idx="3021">
                  <c:v>0</c:v>
                </c:pt>
                <c:pt idx="3022">
                  <c:v>0</c:v>
                </c:pt>
                <c:pt idx="3023">
                  <c:v>0</c:v>
                </c:pt>
                <c:pt idx="3024">
                  <c:v>0</c:v>
                </c:pt>
                <c:pt idx="3025">
                  <c:v>0</c:v>
                </c:pt>
                <c:pt idx="3026">
                  <c:v>0</c:v>
                </c:pt>
                <c:pt idx="3027">
                  <c:v>0</c:v>
                </c:pt>
                <c:pt idx="3028">
                  <c:v>0</c:v>
                </c:pt>
                <c:pt idx="3029">
                  <c:v>0</c:v>
                </c:pt>
                <c:pt idx="3030">
                  <c:v>0</c:v>
                </c:pt>
                <c:pt idx="3031">
                  <c:v>0</c:v>
                </c:pt>
                <c:pt idx="3032">
                  <c:v>0</c:v>
                </c:pt>
                <c:pt idx="3033">
                  <c:v>0</c:v>
                </c:pt>
                <c:pt idx="3034">
                  <c:v>0</c:v>
                </c:pt>
                <c:pt idx="3035">
                  <c:v>0</c:v>
                </c:pt>
                <c:pt idx="3036">
                  <c:v>0</c:v>
                </c:pt>
                <c:pt idx="3037">
                  <c:v>0</c:v>
                </c:pt>
                <c:pt idx="3038">
                  <c:v>0</c:v>
                </c:pt>
                <c:pt idx="3039">
                  <c:v>0</c:v>
                </c:pt>
                <c:pt idx="3040">
                  <c:v>0</c:v>
                </c:pt>
                <c:pt idx="3041">
                  <c:v>0</c:v>
                </c:pt>
                <c:pt idx="3042">
                  <c:v>0</c:v>
                </c:pt>
                <c:pt idx="3043">
                  <c:v>0</c:v>
                </c:pt>
                <c:pt idx="3044">
                  <c:v>0</c:v>
                </c:pt>
                <c:pt idx="3045">
                  <c:v>0</c:v>
                </c:pt>
                <c:pt idx="3046">
                  <c:v>0</c:v>
                </c:pt>
                <c:pt idx="3047">
                  <c:v>0</c:v>
                </c:pt>
                <c:pt idx="3048">
                  <c:v>0</c:v>
                </c:pt>
                <c:pt idx="3049">
                  <c:v>0</c:v>
                </c:pt>
                <c:pt idx="3050">
                  <c:v>0</c:v>
                </c:pt>
                <c:pt idx="3051">
                  <c:v>0</c:v>
                </c:pt>
                <c:pt idx="3052">
                  <c:v>0</c:v>
                </c:pt>
                <c:pt idx="3053">
                  <c:v>0</c:v>
                </c:pt>
                <c:pt idx="3054">
                  <c:v>0</c:v>
                </c:pt>
                <c:pt idx="3055">
                  <c:v>0</c:v>
                </c:pt>
                <c:pt idx="3056">
                  <c:v>0</c:v>
                </c:pt>
                <c:pt idx="3057">
                  <c:v>0</c:v>
                </c:pt>
                <c:pt idx="3058">
                  <c:v>0</c:v>
                </c:pt>
                <c:pt idx="3059">
                  <c:v>0</c:v>
                </c:pt>
                <c:pt idx="3060">
                  <c:v>0</c:v>
                </c:pt>
                <c:pt idx="3061">
                  <c:v>0</c:v>
                </c:pt>
                <c:pt idx="3062">
                  <c:v>0</c:v>
                </c:pt>
                <c:pt idx="3063">
                  <c:v>0</c:v>
                </c:pt>
                <c:pt idx="3064">
                  <c:v>0</c:v>
                </c:pt>
                <c:pt idx="3065">
                  <c:v>0</c:v>
                </c:pt>
                <c:pt idx="3066">
                  <c:v>0</c:v>
                </c:pt>
                <c:pt idx="3067">
                  <c:v>0</c:v>
                </c:pt>
                <c:pt idx="3068">
                  <c:v>0</c:v>
                </c:pt>
                <c:pt idx="3069">
                  <c:v>0</c:v>
                </c:pt>
                <c:pt idx="3070">
                  <c:v>0</c:v>
                </c:pt>
                <c:pt idx="3071">
                  <c:v>0</c:v>
                </c:pt>
                <c:pt idx="3072">
                  <c:v>0</c:v>
                </c:pt>
                <c:pt idx="3073">
                  <c:v>0</c:v>
                </c:pt>
                <c:pt idx="3074">
                  <c:v>0</c:v>
                </c:pt>
                <c:pt idx="3075">
                  <c:v>0</c:v>
                </c:pt>
                <c:pt idx="3076">
                  <c:v>0</c:v>
                </c:pt>
                <c:pt idx="3077">
                  <c:v>0</c:v>
                </c:pt>
                <c:pt idx="3078">
                  <c:v>0</c:v>
                </c:pt>
                <c:pt idx="3079">
                  <c:v>0</c:v>
                </c:pt>
                <c:pt idx="3080">
                  <c:v>0</c:v>
                </c:pt>
                <c:pt idx="3081">
                  <c:v>0</c:v>
                </c:pt>
                <c:pt idx="3082">
                  <c:v>0</c:v>
                </c:pt>
                <c:pt idx="3083">
                  <c:v>0</c:v>
                </c:pt>
                <c:pt idx="3084">
                  <c:v>0</c:v>
                </c:pt>
                <c:pt idx="3085">
                  <c:v>0</c:v>
                </c:pt>
                <c:pt idx="3086">
                  <c:v>0</c:v>
                </c:pt>
                <c:pt idx="3087">
                  <c:v>0</c:v>
                </c:pt>
                <c:pt idx="3088">
                  <c:v>0</c:v>
                </c:pt>
                <c:pt idx="3089">
                  <c:v>0</c:v>
                </c:pt>
                <c:pt idx="3090">
                  <c:v>0</c:v>
                </c:pt>
                <c:pt idx="3091">
                  <c:v>0</c:v>
                </c:pt>
                <c:pt idx="3092">
                  <c:v>0</c:v>
                </c:pt>
                <c:pt idx="3093">
                  <c:v>0</c:v>
                </c:pt>
                <c:pt idx="3094">
                  <c:v>0</c:v>
                </c:pt>
                <c:pt idx="3095">
                  <c:v>0</c:v>
                </c:pt>
                <c:pt idx="3096">
                  <c:v>0</c:v>
                </c:pt>
                <c:pt idx="3097">
                  <c:v>0</c:v>
                </c:pt>
                <c:pt idx="3098">
                  <c:v>0</c:v>
                </c:pt>
                <c:pt idx="3099">
                  <c:v>0</c:v>
                </c:pt>
                <c:pt idx="3100">
                  <c:v>0</c:v>
                </c:pt>
                <c:pt idx="3101">
                  <c:v>0</c:v>
                </c:pt>
                <c:pt idx="3102">
                  <c:v>0</c:v>
                </c:pt>
                <c:pt idx="3103">
                  <c:v>0</c:v>
                </c:pt>
                <c:pt idx="3104">
                  <c:v>0</c:v>
                </c:pt>
                <c:pt idx="3105">
                  <c:v>0</c:v>
                </c:pt>
                <c:pt idx="3106">
                  <c:v>0</c:v>
                </c:pt>
                <c:pt idx="3107">
                  <c:v>0</c:v>
                </c:pt>
                <c:pt idx="3108">
                  <c:v>0</c:v>
                </c:pt>
                <c:pt idx="3109">
                  <c:v>0</c:v>
                </c:pt>
                <c:pt idx="3110">
                  <c:v>0</c:v>
                </c:pt>
                <c:pt idx="3111">
                  <c:v>0</c:v>
                </c:pt>
                <c:pt idx="3112">
                  <c:v>0</c:v>
                </c:pt>
                <c:pt idx="3113">
                  <c:v>0</c:v>
                </c:pt>
                <c:pt idx="3114">
                  <c:v>0</c:v>
                </c:pt>
                <c:pt idx="3115">
                  <c:v>0</c:v>
                </c:pt>
                <c:pt idx="3116">
                  <c:v>0</c:v>
                </c:pt>
                <c:pt idx="3117">
                  <c:v>0</c:v>
                </c:pt>
                <c:pt idx="3118">
                  <c:v>0</c:v>
                </c:pt>
                <c:pt idx="3119">
                  <c:v>0</c:v>
                </c:pt>
                <c:pt idx="3120">
                  <c:v>0</c:v>
                </c:pt>
                <c:pt idx="3121">
                  <c:v>0</c:v>
                </c:pt>
                <c:pt idx="3122">
                  <c:v>0</c:v>
                </c:pt>
                <c:pt idx="3123">
                  <c:v>0</c:v>
                </c:pt>
                <c:pt idx="3124">
                  <c:v>0</c:v>
                </c:pt>
                <c:pt idx="3125">
                  <c:v>0</c:v>
                </c:pt>
                <c:pt idx="3126">
                  <c:v>0</c:v>
                </c:pt>
                <c:pt idx="3127">
                  <c:v>0</c:v>
                </c:pt>
                <c:pt idx="3128">
                  <c:v>0</c:v>
                </c:pt>
                <c:pt idx="3129">
                  <c:v>0</c:v>
                </c:pt>
                <c:pt idx="3130">
                  <c:v>0</c:v>
                </c:pt>
                <c:pt idx="3131">
                  <c:v>0</c:v>
                </c:pt>
                <c:pt idx="3132">
                  <c:v>0</c:v>
                </c:pt>
                <c:pt idx="3133">
                  <c:v>0</c:v>
                </c:pt>
                <c:pt idx="3134">
                  <c:v>0</c:v>
                </c:pt>
                <c:pt idx="3135">
                  <c:v>0</c:v>
                </c:pt>
                <c:pt idx="3136">
                  <c:v>0</c:v>
                </c:pt>
                <c:pt idx="3137">
                  <c:v>0</c:v>
                </c:pt>
                <c:pt idx="3138">
                  <c:v>0</c:v>
                </c:pt>
                <c:pt idx="3139">
                  <c:v>0</c:v>
                </c:pt>
                <c:pt idx="3140">
                  <c:v>0</c:v>
                </c:pt>
                <c:pt idx="3141">
                  <c:v>0</c:v>
                </c:pt>
                <c:pt idx="3142">
                  <c:v>0</c:v>
                </c:pt>
                <c:pt idx="3143">
                  <c:v>0</c:v>
                </c:pt>
                <c:pt idx="3144">
                  <c:v>0</c:v>
                </c:pt>
                <c:pt idx="3145">
                  <c:v>0</c:v>
                </c:pt>
                <c:pt idx="3146">
                  <c:v>0</c:v>
                </c:pt>
                <c:pt idx="3147">
                  <c:v>0</c:v>
                </c:pt>
                <c:pt idx="3148">
                  <c:v>0</c:v>
                </c:pt>
                <c:pt idx="3149">
                  <c:v>0</c:v>
                </c:pt>
                <c:pt idx="3150">
                  <c:v>0</c:v>
                </c:pt>
                <c:pt idx="3151">
                  <c:v>0</c:v>
                </c:pt>
                <c:pt idx="3152">
                  <c:v>0</c:v>
                </c:pt>
                <c:pt idx="3153">
                  <c:v>0</c:v>
                </c:pt>
                <c:pt idx="3154">
                  <c:v>0</c:v>
                </c:pt>
                <c:pt idx="3155">
                  <c:v>0</c:v>
                </c:pt>
                <c:pt idx="3156">
                  <c:v>0</c:v>
                </c:pt>
                <c:pt idx="3157">
                  <c:v>0</c:v>
                </c:pt>
                <c:pt idx="3158">
                  <c:v>0</c:v>
                </c:pt>
                <c:pt idx="3159">
                  <c:v>0</c:v>
                </c:pt>
                <c:pt idx="3160">
                  <c:v>0</c:v>
                </c:pt>
                <c:pt idx="3161">
                  <c:v>0</c:v>
                </c:pt>
                <c:pt idx="3162">
                  <c:v>0</c:v>
                </c:pt>
                <c:pt idx="3163">
                  <c:v>0</c:v>
                </c:pt>
                <c:pt idx="3164">
                  <c:v>0</c:v>
                </c:pt>
                <c:pt idx="3165">
                  <c:v>0</c:v>
                </c:pt>
                <c:pt idx="3166">
                  <c:v>0</c:v>
                </c:pt>
                <c:pt idx="3167">
                  <c:v>0</c:v>
                </c:pt>
                <c:pt idx="3168">
                  <c:v>0</c:v>
                </c:pt>
                <c:pt idx="3169">
                  <c:v>0</c:v>
                </c:pt>
                <c:pt idx="3170">
                  <c:v>0</c:v>
                </c:pt>
                <c:pt idx="3171">
                  <c:v>0</c:v>
                </c:pt>
                <c:pt idx="3172">
                  <c:v>0</c:v>
                </c:pt>
                <c:pt idx="3173">
                  <c:v>0</c:v>
                </c:pt>
                <c:pt idx="3174">
                  <c:v>0</c:v>
                </c:pt>
                <c:pt idx="3175">
                  <c:v>0</c:v>
                </c:pt>
                <c:pt idx="3176">
                  <c:v>0</c:v>
                </c:pt>
                <c:pt idx="3177">
                  <c:v>0</c:v>
                </c:pt>
                <c:pt idx="3178">
                  <c:v>0</c:v>
                </c:pt>
                <c:pt idx="3179">
                  <c:v>0</c:v>
                </c:pt>
                <c:pt idx="3180">
                  <c:v>0</c:v>
                </c:pt>
                <c:pt idx="3181">
                  <c:v>0</c:v>
                </c:pt>
                <c:pt idx="3182">
                  <c:v>0</c:v>
                </c:pt>
                <c:pt idx="3183">
                  <c:v>0</c:v>
                </c:pt>
                <c:pt idx="3184">
                  <c:v>0</c:v>
                </c:pt>
                <c:pt idx="3185">
                  <c:v>0</c:v>
                </c:pt>
                <c:pt idx="3186">
                  <c:v>0</c:v>
                </c:pt>
                <c:pt idx="3187">
                  <c:v>0</c:v>
                </c:pt>
                <c:pt idx="3188">
                  <c:v>0</c:v>
                </c:pt>
                <c:pt idx="3189">
                  <c:v>0</c:v>
                </c:pt>
                <c:pt idx="3190">
                  <c:v>0</c:v>
                </c:pt>
                <c:pt idx="3191">
                  <c:v>0</c:v>
                </c:pt>
                <c:pt idx="3192">
                  <c:v>0</c:v>
                </c:pt>
                <c:pt idx="3193">
                  <c:v>0</c:v>
                </c:pt>
                <c:pt idx="3194">
                  <c:v>0</c:v>
                </c:pt>
                <c:pt idx="3195">
                  <c:v>0</c:v>
                </c:pt>
                <c:pt idx="3196">
                  <c:v>0</c:v>
                </c:pt>
                <c:pt idx="3197">
                  <c:v>0</c:v>
                </c:pt>
                <c:pt idx="3198">
                  <c:v>0</c:v>
                </c:pt>
                <c:pt idx="3199">
                  <c:v>0</c:v>
                </c:pt>
                <c:pt idx="3200">
                  <c:v>0</c:v>
                </c:pt>
                <c:pt idx="3201">
                  <c:v>0</c:v>
                </c:pt>
                <c:pt idx="3202">
                  <c:v>0</c:v>
                </c:pt>
                <c:pt idx="3203">
                  <c:v>0</c:v>
                </c:pt>
                <c:pt idx="3204">
                  <c:v>0</c:v>
                </c:pt>
                <c:pt idx="3205">
                  <c:v>0</c:v>
                </c:pt>
                <c:pt idx="3206">
                  <c:v>0</c:v>
                </c:pt>
                <c:pt idx="3207">
                  <c:v>0</c:v>
                </c:pt>
                <c:pt idx="3208">
                  <c:v>0</c:v>
                </c:pt>
                <c:pt idx="3209">
                  <c:v>0</c:v>
                </c:pt>
                <c:pt idx="3210">
                  <c:v>0</c:v>
                </c:pt>
                <c:pt idx="3211">
                  <c:v>0</c:v>
                </c:pt>
                <c:pt idx="3212">
                  <c:v>0</c:v>
                </c:pt>
                <c:pt idx="3213">
                  <c:v>0</c:v>
                </c:pt>
                <c:pt idx="3214">
                  <c:v>0</c:v>
                </c:pt>
                <c:pt idx="3215">
                  <c:v>0</c:v>
                </c:pt>
                <c:pt idx="3216">
                  <c:v>0</c:v>
                </c:pt>
                <c:pt idx="3217">
                  <c:v>0</c:v>
                </c:pt>
                <c:pt idx="3218">
                  <c:v>0</c:v>
                </c:pt>
                <c:pt idx="3219">
                  <c:v>0</c:v>
                </c:pt>
                <c:pt idx="3220">
                  <c:v>0</c:v>
                </c:pt>
                <c:pt idx="3221">
                  <c:v>0</c:v>
                </c:pt>
                <c:pt idx="3222">
                  <c:v>0</c:v>
                </c:pt>
                <c:pt idx="3223">
                  <c:v>0</c:v>
                </c:pt>
                <c:pt idx="3224">
                  <c:v>0</c:v>
                </c:pt>
                <c:pt idx="3225">
                  <c:v>0</c:v>
                </c:pt>
                <c:pt idx="3226">
                  <c:v>0</c:v>
                </c:pt>
                <c:pt idx="3227">
                  <c:v>0</c:v>
                </c:pt>
                <c:pt idx="3228">
                  <c:v>0</c:v>
                </c:pt>
                <c:pt idx="3229">
                  <c:v>0</c:v>
                </c:pt>
                <c:pt idx="3230">
                  <c:v>0</c:v>
                </c:pt>
                <c:pt idx="3231">
                  <c:v>0</c:v>
                </c:pt>
                <c:pt idx="3232">
                  <c:v>0</c:v>
                </c:pt>
                <c:pt idx="3233">
                  <c:v>0</c:v>
                </c:pt>
                <c:pt idx="3234">
                  <c:v>0</c:v>
                </c:pt>
                <c:pt idx="3235">
                  <c:v>0</c:v>
                </c:pt>
                <c:pt idx="3236">
                  <c:v>0</c:v>
                </c:pt>
                <c:pt idx="3237">
                  <c:v>0</c:v>
                </c:pt>
                <c:pt idx="3238">
                  <c:v>0</c:v>
                </c:pt>
                <c:pt idx="3239">
                  <c:v>0</c:v>
                </c:pt>
                <c:pt idx="3240">
                  <c:v>0</c:v>
                </c:pt>
                <c:pt idx="3241">
                  <c:v>0</c:v>
                </c:pt>
                <c:pt idx="3242">
                  <c:v>0</c:v>
                </c:pt>
                <c:pt idx="3243">
                  <c:v>0</c:v>
                </c:pt>
                <c:pt idx="3244">
                  <c:v>0</c:v>
                </c:pt>
                <c:pt idx="3245">
                  <c:v>0</c:v>
                </c:pt>
                <c:pt idx="3246">
                  <c:v>0</c:v>
                </c:pt>
                <c:pt idx="3247">
                  <c:v>0</c:v>
                </c:pt>
                <c:pt idx="3248">
                  <c:v>0</c:v>
                </c:pt>
                <c:pt idx="3249">
                  <c:v>0</c:v>
                </c:pt>
                <c:pt idx="3250">
                  <c:v>0</c:v>
                </c:pt>
                <c:pt idx="3251">
                  <c:v>0</c:v>
                </c:pt>
                <c:pt idx="3252">
                  <c:v>0</c:v>
                </c:pt>
                <c:pt idx="3253">
                  <c:v>0</c:v>
                </c:pt>
                <c:pt idx="3254">
                  <c:v>0</c:v>
                </c:pt>
                <c:pt idx="3255">
                  <c:v>0</c:v>
                </c:pt>
                <c:pt idx="3256">
                  <c:v>0</c:v>
                </c:pt>
                <c:pt idx="3257">
                  <c:v>0</c:v>
                </c:pt>
                <c:pt idx="3258">
                  <c:v>0</c:v>
                </c:pt>
                <c:pt idx="3259">
                  <c:v>0</c:v>
                </c:pt>
                <c:pt idx="3260">
                  <c:v>0</c:v>
                </c:pt>
                <c:pt idx="3261">
                  <c:v>0</c:v>
                </c:pt>
                <c:pt idx="3262">
                  <c:v>0</c:v>
                </c:pt>
                <c:pt idx="3263">
                  <c:v>0</c:v>
                </c:pt>
                <c:pt idx="3264">
                  <c:v>0</c:v>
                </c:pt>
                <c:pt idx="3265">
                  <c:v>0</c:v>
                </c:pt>
                <c:pt idx="3266">
                  <c:v>0</c:v>
                </c:pt>
                <c:pt idx="3267">
                  <c:v>0</c:v>
                </c:pt>
                <c:pt idx="3268">
                  <c:v>0</c:v>
                </c:pt>
                <c:pt idx="3269">
                  <c:v>0</c:v>
                </c:pt>
                <c:pt idx="3270">
                  <c:v>0</c:v>
                </c:pt>
                <c:pt idx="3271">
                  <c:v>0</c:v>
                </c:pt>
                <c:pt idx="3272">
                  <c:v>0</c:v>
                </c:pt>
                <c:pt idx="3273">
                  <c:v>0</c:v>
                </c:pt>
                <c:pt idx="3274">
                  <c:v>0</c:v>
                </c:pt>
                <c:pt idx="3275">
                  <c:v>0</c:v>
                </c:pt>
                <c:pt idx="3276">
                  <c:v>0</c:v>
                </c:pt>
                <c:pt idx="3277">
                  <c:v>0</c:v>
                </c:pt>
                <c:pt idx="3278">
                  <c:v>0</c:v>
                </c:pt>
                <c:pt idx="3279">
                  <c:v>0</c:v>
                </c:pt>
                <c:pt idx="3280">
                  <c:v>0</c:v>
                </c:pt>
                <c:pt idx="3281">
                  <c:v>0</c:v>
                </c:pt>
                <c:pt idx="3282">
                  <c:v>0</c:v>
                </c:pt>
                <c:pt idx="3283">
                  <c:v>0</c:v>
                </c:pt>
                <c:pt idx="3284">
                  <c:v>0</c:v>
                </c:pt>
                <c:pt idx="3285">
                  <c:v>0</c:v>
                </c:pt>
                <c:pt idx="3286">
                  <c:v>0</c:v>
                </c:pt>
                <c:pt idx="3287">
                  <c:v>0</c:v>
                </c:pt>
                <c:pt idx="3288">
                  <c:v>0</c:v>
                </c:pt>
                <c:pt idx="3289">
                  <c:v>0</c:v>
                </c:pt>
                <c:pt idx="3290">
                  <c:v>0</c:v>
                </c:pt>
                <c:pt idx="3291">
                  <c:v>0</c:v>
                </c:pt>
                <c:pt idx="3292">
                  <c:v>0</c:v>
                </c:pt>
                <c:pt idx="3293">
                  <c:v>0</c:v>
                </c:pt>
                <c:pt idx="3294">
                  <c:v>0</c:v>
                </c:pt>
                <c:pt idx="3295">
                  <c:v>0</c:v>
                </c:pt>
                <c:pt idx="3296">
                  <c:v>0</c:v>
                </c:pt>
                <c:pt idx="3297">
                  <c:v>0</c:v>
                </c:pt>
                <c:pt idx="3298">
                  <c:v>0</c:v>
                </c:pt>
                <c:pt idx="3299">
                  <c:v>0</c:v>
                </c:pt>
                <c:pt idx="3300">
                  <c:v>0</c:v>
                </c:pt>
                <c:pt idx="3301">
                  <c:v>0</c:v>
                </c:pt>
                <c:pt idx="3302">
                  <c:v>0</c:v>
                </c:pt>
                <c:pt idx="3303">
                  <c:v>0</c:v>
                </c:pt>
                <c:pt idx="3304">
                  <c:v>0</c:v>
                </c:pt>
                <c:pt idx="3305">
                  <c:v>0</c:v>
                </c:pt>
                <c:pt idx="3306">
                  <c:v>0</c:v>
                </c:pt>
                <c:pt idx="3307">
                  <c:v>0</c:v>
                </c:pt>
                <c:pt idx="3308">
                  <c:v>0</c:v>
                </c:pt>
                <c:pt idx="3309">
                  <c:v>0</c:v>
                </c:pt>
                <c:pt idx="3310">
                  <c:v>0</c:v>
                </c:pt>
                <c:pt idx="3311">
                  <c:v>0</c:v>
                </c:pt>
                <c:pt idx="3312">
                  <c:v>0</c:v>
                </c:pt>
                <c:pt idx="3313">
                  <c:v>0</c:v>
                </c:pt>
                <c:pt idx="3314">
                  <c:v>0</c:v>
                </c:pt>
                <c:pt idx="3315">
                  <c:v>0</c:v>
                </c:pt>
                <c:pt idx="3316">
                  <c:v>0</c:v>
                </c:pt>
                <c:pt idx="3317">
                  <c:v>0</c:v>
                </c:pt>
                <c:pt idx="3318">
                  <c:v>0</c:v>
                </c:pt>
                <c:pt idx="3319">
                  <c:v>0</c:v>
                </c:pt>
                <c:pt idx="3320">
                  <c:v>0</c:v>
                </c:pt>
                <c:pt idx="3321">
                  <c:v>0</c:v>
                </c:pt>
                <c:pt idx="3322">
                  <c:v>0</c:v>
                </c:pt>
                <c:pt idx="3323">
                  <c:v>0</c:v>
                </c:pt>
                <c:pt idx="3324">
                  <c:v>0</c:v>
                </c:pt>
                <c:pt idx="3325">
                  <c:v>0</c:v>
                </c:pt>
                <c:pt idx="3326">
                  <c:v>0</c:v>
                </c:pt>
                <c:pt idx="3327">
                  <c:v>0</c:v>
                </c:pt>
                <c:pt idx="3328">
                  <c:v>0</c:v>
                </c:pt>
                <c:pt idx="3329">
                  <c:v>0</c:v>
                </c:pt>
                <c:pt idx="3330">
                  <c:v>0</c:v>
                </c:pt>
                <c:pt idx="3331">
                  <c:v>0</c:v>
                </c:pt>
                <c:pt idx="3332">
                  <c:v>0</c:v>
                </c:pt>
                <c:pt idx="3333">
                  <c:v>0</c:v>
                </c:pt>
                <c:pt idx="3334">
                  <c:v>0</c:v>
                </c:pt>
                <c:pt idx="3335">
                  <c:v>0</c:v>
                </c:pt>
                <c:pt idx="3336">
                  <c:v>0</c:v>
                </c:pt>
                <c:pt idx="3337">
                  <c:v>0</c:v>
                </c:pt>
                <c:pt idx="3338">
                  <c:v>0</c:v>
                </c:pt>
                <c:pt idx="3339">
                  <c:v>0</c:v>
                </c:pt>
                <c:pt idx="3340">
                  <c:v>0</c:v>
                </c:pt>
                <c:pt idx="3341">
                  <c:v>0</c:v>
                </c:pt>
                <c:pt idx="3342">
                  <c:v>0</c:v>
                </c:pt>
                <c:pt idx="3343">
                  <c:v>0</c:v>
                </c:pt>
                <c:pt idx="3344">
                  <c:v>0</c:v>
                </c:pt>
                <c:pt idx="3345">
                  <c:v>0</c:v>
                </c:pt>
                <c:pt idx="3346">
                  <c:v>0</c:v>
                </c:pt>
                <c:pt idx="3347">
                  <c:v>0</c:v>
                </c:pt>
                <c:pt idx="3348">
                  <c:v>0</c:v>
                </c:pt>
                <c:pt idx="3349">
                  <c:v>0</c:v>
                </c:pt>
                <c:pt idx="3350">
                  <c:v>0</c:v>
                </c:pt>
                <c:pt idx="3351">
                  <c:v>0</c:v>
                </c:pt>
                <c:pt idx="3352">
                  <c:v>0</c:v>
                </c:pt>
                <c:pt idx="3353">
                  <c:v>0</c:v>
                </c:pt>
                <c:pt idx="3354">
                  <c:v>0</c:v>
                </c:pt>
                <c:pt idx="3355">
                  <c:v>0</c:v>
                </c:pt>
                <c:pt idx="3356">
                  <c:v>0</c:v>
                </c:pt>
                <c:pt idx="3357">
                  <c:v>0</c:v>
                </c:pt>
                <c:pt idx="3358">
                  <c:v>0</c:v>
                </c:pt>
                <c:pt idx="3359">
                  <c:v>0</c:v>
                </c:pt>
                <c:pt idx="3360">
                  <c:v>0</c:v>
                </c:pt>
                <c:pt idx="3361">
                  <c:v>0</c:v>
                </c:pt>
                <c:pt idx="3362">
                  <c:v>0</c:v>
                </c:pt>
                <c:pt idx="3363">
                  <c:v>0</c:v>
                </c:pt>
                <c:pt idx="3364">
                  <c:v>0</c:v>
                </c:pt>
                <c:pt idx="3365">
                  <c:v>0</c:v>
                </c:pt>
                <c:pt idx="3366">
                  <c:v>0</c:v>
                </c:pt>
                <c:pt idx="3367">
                  <c:v>0</c:v>
                </c:pt>
                <c:pt idx="3368">
                  <c:v>0</c:v>
                </c:pt>
                <c:pt idx="3369">
                  <c:v>0</c:v>
                </c:pt>
                <c:pt idx="3370">
                  <c:v>0</c:v>
                </c:pt>
                <c:pt idx="3371">
                  <c:v>0</c:v>
                </c:pt>
                <c:pt idx="3372">
                  <c:v>0</c:v>
                </c:pt>
                <c:pt idx="3373">
                  <c:v>0</c:v>
                </c:pt>
                <c:pt idx="3374">
                  <c:v>0</c:v>
                </c:pt>
                <c:pt idx="3375">
                  <c:v>0</c:v>
                </c:pt>
                <c:pt idx="3376">
                  <c:v>0</c:v>
                </c:pt>
                <c:pt idx="3377">
                  <c:v>0</c:v>
                </c:pt>
                <c:pt idx="3378">
                  <c:v>0</c:v>
                </c:pt>
                <c:pt idx="3379">
                  <c:v>0</c:v>
                </c:pt>
                <c:pt idx="3380">
                  <c:v>0</c:v>
                </c:pt>
                <c:pt idx="3381">
                  <c:v>0</c:v>
                </c:pt>
                <c:pt idx="3382">
                  <c:v>0</c:v>
                </c:pt>
                <c:pt idx="3383">
                  <c:v>0</c:v>
                </c:pt>
                <c:pt idx="3384">
                  <c:v>0</c:v>
                </c:pt>
                <c:pt idx="3385">
                  <c:v>0</c:v>
                </c:pt>
                <c:pt idx="3386">
                  <c:v>0</c:v>
                </c:pt>
                <c:pt idx="3387">
                  <c:v>0</c:v>
                </c:pt>
                <c:pt idx="3388">
                  <c:v>0</c:v>
                </c:pt>
                <c:pt idx="3389">
                  <c:v>0</c:v>
                </c:pt>
                <c:pt idx="3390">
                  <c:v>0</c:v>
                </c:pt>
                <c:pt idx="3391">
                  <c:v>0</c:v>
                </c:pt>
                <c:pt idx="3392">
                  <c:v>0</c:v>
                </c:pt>
                <c:pt idx="3393">
                  <c:v>0</c:v>
                </c:pt>
                <c:pt idx="3394">
                  <c:v>0</c:v>
                </c:pt>
                <c:pt idx="3395">
                  <c:v>0</c:v>
                </c:pt>
                <c:pt idx="3396">
                  <c:v>0</c:v>
                </c:pt>
                <c:pt idx="3397">
                  <c:v>0</c:v>
                </c:pt>
                <c:pt idx="3398">
                  <c:v>0</c:v>
                </c:pt>
                <c:pt idx="3399">
                  <c:v>0</c:v>
                </c:pt>
                <c:pt idx="3400">
                  <c:v>0</c:v>
                </c:pt>
                <c:pt idx="3401">
                  <c:v>0</c:v>
                </c:pt>
                <c:pt idx="3402">
                  <c:v>0</c:v>
                </c:pt>
                <c:pt idx="3403">
                  <c:v>0</c:v>
                </c:pt>
                <c:pt idx="3404">
                  <c:v>0</c:v>
                </c:pt>
                <c:pt idx="3405">
                  <c:v>0</c:v>
                </c:pt>
                <c:pt idx="3406">
                  <c:v>0</c:v>
                </c:pt>
                <c:pt idx="3407">
                  <c:v>0</c:v>
                </c:pt>
                <c:pt idx="3408">
                  <c:v>0</c:v>
                </c:pt>
                <c:pt idx="3409">
                  <c:v>0</c:v>
                </c:pt>
                <c:pt idx="3410">
                  <c:v>0</c:v>
                </c:pt>
                <c:pt idx="3411">
                  <c:v>0</c:v>
                </c:pt>
                <c:pt idx="3412">
                  <c:v>0</c:v>
                </c:pt>
                <c:pt idx="3413">
                  <c:v>0</c:v>
                </c:pt>
                <c:pt idx="3414">
                  <c:v>0</c:v>
                </c:pt>
                <c:pt idx="3415">
                  <c:v>0</c:v>
                </c:pt>
                <c:pt idx="3416">
                  <c:v>0</c:v>
                </c:pt>
                <c:pt idx="3417">
                  <c:v>0</c:v>
                </c:pt>
                <c:pt idx="3418">
                  <c:v>0</c:v>
                </c:pt>
                <c:pt idx="3419">
                  <c:v>0</c:v>
                </c:pt>
                <c:pt idx="3420">
                  <c:v>0</c:v>
                </c:pt>
                <c:pt idx="3421">
                  <c:v>0</c:v>
                </c:pt>
                <c:pt idx="3422">
                  <c:v>0</c:v>
                </c:pt>
                <c:pt idx="3423">
                  <c:v>0</c:v>
                </c:pt>
                <c:pt idx="3424">
                  <c:v>0</c:v>
                </c:pt>
                <c:pt idx="3425">
                  <c:v>0</c:v>
                </c:pt>
                <c:pt idx="3426">
                  <c:v>0</c:v>
                </c:pt>
                <c:pt idx="3427">
                  <c:v>0</c:v>
                </c:pt>
                <c:pt idx="3428">
                  <c:v>0</c:v>
                </c:pt>
                <c:pt idx="3429">
                  <c:v>0</c:v>
                </c:pt>
                <c:pt idx="3430">
                  <c:v>0</c:v>
                </c:pt>
                <c:pt idx="3431">
                  <c:v>0</c:v>
                </c:pt>
                <c:pt idx="3432">
                  <c:v>0</c:v>
                </c:pt>
                <c:pt idx="3433">
                  <c:v>0</c:v>
                </c:pt>
                <c:pt idx="3434">
                  <c:v>0</c:v>
                </c:pt>
                <c:pt idx="3435">
                  <c:v>0</c:v>
                </c:pt>
                <c:pt idx="3436">
                  <c:v>0</c:v>
                </c:pt>
                <c:pt idx="3437">
                  <c:v>0</c:v>
                </c:pt>
                <c:pt idx="3438">
                  <c:v>0</c:v>
                </c:pt>
                <c:pt idx="3439">
                  <c:v>0</c:v>
                </c:pt>
                <c:pt idx="3440">
                  <c:v>0</c:v>
                </c:pt>
                <c:pt idx="3441">
                  <c:v>0</c:v>
                </c:pt>
                <c:pt idx="3442">
                  <c:v>0</c:v>
                </c:pt>
                <c:pt idx="3443">
                  <c:v>0</c:v>
                </c:pt>
                <c:pt idx="3444">
                  <c:v>0</c:v>
                </c:pt>
                <c:pt idx="3445">
                  <c:v>0</c:v>
                </c:pt>
                <c:pt idx="3446">
                  <c:v>0</c:v>
                </c:pt>
                <c:pt idx="3447">
                  <c:v>0</c:v>
                </c:pt>
                <c:pt idx="3448">
                  <c:v>0</c:v>
                </c:pt>
                <c:pt idx="3449">
                  <c:v>0</c:v>
                </c:pt>
                <c:pt idx="3450">
                  <c:v>0</c:v>
                </c:pt>
                <c:pt idx="3451">
                  <c:v>0</c:v>
                </c:pt>
                <c:pt idx="3452">
                  <c:v>0</c:v>
                </c:pt>
                <c:pt idx="3453">
                  <c:v>0</c:v>
                </c:pt>
                <c:pt idx="3454">
                  <c:v>0</c:v>
                </c:pt>
                <c:pt idx="3455">
                  <c:v>0</c:v>
                </c:pt>
                <c:pt idx="3456">
                  <c:v>0</c:v>
                </c:pt>
                <c:pt idx="3457">
                  <c:v>0</c:v>
                </c:pt>
                <c:pt idx="3458">
                  <c:v>0</c:v>
                </c:pt>
                <c:pt idx="3459">
                  <c:v>0</c:v>
                </c:pt>
                <c:pt idx="3460">
                  <c:v>0</c:v>
                </c:pt>
                <c:pt idx="3461">
                  <c:v>0</c:v>
                </c:pt>
                <c:pt idx="3462">
                  <c:v>0</c:v>
                </c:pt>
                <c:pt idx="3463">
                  <c:v>0</c:v>
                </c:pt>
                <c:pt idx="3464">
                  <c:v>0</c:v>
                </c:pt>
                <c:pt idx="3465">
                  <c:v>0</c:v>
                </c:pt>
                <c:pt idx="3466">
                  <c:v>0</c:v>
                </c:pt>
                <c:pt idx="3467">
                  <c:v>0</c:v>
                </c:pt>
                <c:pt idx="3468">
                  <c:v>0</c:v>
                </c:pt>
                <c:pt idx="3469">
                  <c:v>0</c:v>
                </c:pt>
                <c:pt idx="3470">
                  <c:v>0</c:v>
                </c:pt>
                <c:pt idx="3471">
                  <c:v>0</c:v>
                </c:pt>
                <c:pt idx="3472">
                  <c:v>0</c:v>
                </c:pt>
                <c:pt idx="3473">
                  <c:v>0</c:v>
                </c:pt>
                <c:pt idx="3474">
                  <c:v>0</c:v>
                </c:pt>
                <c:pt idx="3475">
                  <c:v>0</c:v>
                </c:pt>
                <c:pt idx="3476">
                  <c:v>0</c:v>
                </c:pt>
                <c:pt idx="3477">
                  <c:v>0</c:v>
                </c:pt>
                <c:pt idx="3478">
                  <c:v>0</c:v>
                </c:pt>
                <c:pt idx="3479">
                  <c:v>0</c:v>
                </c:pt>
                <c:pt idx="3480">
                  <c:v>0</c:v>
                </c:pt>
                <c:pt idx="3481">
                  <c:v>0</c:v>
                </c:pt>
                <c:pt idx="3482">
                  <c:v>0</c:v>
                </c:pt>
                <c:pt idx="3483">
                  <c:v>0</c:v>
                </c:pt>
                <c:pt idx="3484">
                  <c:v>0</c:v>
                </c:pt>
                <c:pt idx="3485">
                  <c:v>0</c:v>
                </c:pt>
                <c:pt idx="3486">
                  <c:v>0</c:v>
                </c:pt>
                <c:pt idx="3487">
                  <c:v>0</c:v>
                </c:pt>
                <c:pt idx="3488">
                  <c:v>0</c:v>
                </c:pt>
                <c:pt idx="3489">
                  <c:v>0</c:v>
                </c:pt>
                <c:pt idx="3490">
                  <c:v>0</c:v>
                </c:pt>
                <c:pt idx="3491">
                  <c:v>0</c:v>
                </c:pt>
                <c:pt idx="3492">
                  <c:v>0</c:v>
                </c:pt>
                <c:pt idx="3493">
                  <c:v>0</c:v>
                </c:pt>
                <c:pt idx="3494">
                  <c:v>0</c:v>
                </c:pt>
                <c:pt idx="3495">
                  <c:v>0</c:v>
                </c:pt>
                <c:pt idx="3496">
                  <c:v>0</c:v>
                </c:pt>
                <c:pt idx="3497">
                  <c:v>0</c:v>
                </c:pt>
                <c:pt idx="3498">
                  <c:v>0</c:v>
                </c:pt>
                <c:pt idx="3499">
                  <c:v>0</c:v>
                </c:pt>
                <c:pt idx="3500">
                  <c:v>0</c:v>
                </c:pt>
                <c:pt idx="3501">
                  <c:v>0</c:v>
                </c:pt>
                <c:pt idx="3502">
                  <c:v>0</c:v>
                </c:pt>
                <c:pt idx="3503">
                  <c:v>0</c:v>
                </c:pt>
                <c:pt idx="3504">
                  <c:v>0</c:v>
                </c:pt>
                <c:pt idx="3505">
                  <c:v>0</c:v>
                </c:pt>
                <c:pt idx="3506">
                  <c:v>0</c:v>
                </c:pt>
                <c:pt idx="3507">
                  <c:v>0</c:v>
                </c:pt>
                <c:pt idx="3508">
                  <c:v>0</c:v>
                </c:pt>
                <c:pt idx="3509">
                  <c:v>0</c:v>
                </c:pt>
                <c:pt idx="3510">
                  <c:v>0</c:v>
                </c:pt>
                <c:pt idx="3511">
                  <c:v>0</c:v>
                </c:pt>
                <c:pt idx="3512">
                  <c:v>0</c:v>
                </c:pt>
                <c:pt idx="3513">
                  <c:v>0</c:v>
                </c:pt>
                <c:pt idx="3514">
                  <c:v>0</c:v>
                </c:pt>
                <c:pt idx="3515">
                  <c:v>0</c:v>
                </c:pt>
                <c:pt idx="3516">
                  <c:v>0</c:v>
                </c:pt>
                <c:pt idx="3517">
                  <c:v>0</c:v>
                </c:pt>
                <c:pt idx="3518">
                  <c:v>0</c:v>
                </c:pt>
                <c:pt idx="3519">
                  <c:v>0</c:v>
                </c:pt>
                <c:pt idx="3520">
                  <c:v>0</c:v>
                </c:pt>
                <c:pt idx="3521">
                  <c:v>0</c:v>
                </c:pt>
                <c:pt idx="3522">
                  <c:v>0</c:v>
                </c:pt>
                <c:pt idx="3523">
                  <c:v>0</c:v>
                </c:pt>
                <c:pt idx="3524">
                  <c:v>0</c:v>
                </c:pt>
                <c:pt idx="3525">
                  <c:v>0</c:v>
                </c:pt>
                <c:pt idx="3526">
                  <c:v>0</c:v>
                </c:pt>
                <c:pt idx="3527">
                  <c:v>0</c:v>
                </c:pt>
                <c:pt idx="3528">
                  <c:v>0</c:v>
                </c:pt>
                <c:pt idx="3529">
                  <c:v>0</c:v>
                </c:pt>
                <c:pt idx="3530">
                  <c:v>0</c:v>
                </c:pt>
                <c:pt idx="3531">
                  <c:v>0</c:v>
                </c:pt>
                <c:pt idx="3532">
                  <c:v>0</c:v>
                </c:pt>
                <c:pt idx="3533">
                  <c:v>0</c:v>
                </c:pt>
                <c:pt idx="3534">
                  <c:v>0</c:v>
                </c:pt>
                <c:pt idx="3535">
                  <c:v>0</c:v>
                </c:pt>
                <c:pt idx="3536">
                  <c:v>0</c:v>
                </c:pt>
                <c:pt idx="3537">
                  <c:v>0</c:v>
                </c:pt>
                <c:pt idx="3538">
                  <c:v>0</c:v>
                </c:pt>
                <c:pt idx="3539">
                  <c:v>0</c:v>
                </c:pt>
                <c:pt idx="3540">
                  <c:v>0</c:v>
                </c:pt>
                <c:pt idx="3541">
                  <c:v>0</c:v>
                </c:pt>
                <c:pt idx="3542">
                  <c:v>0</c:v>
                </c:pt>
                <c:pt idx="3543">
                  <c:v>0</c:v>
                </c:pt>
                <c:pt idx="3544">
                  <c:v>0</c:v>
                </c:pt>
                <c:pt idx="3545">
                  <c:v>0</c:v>
                </c:pt>
                <c:pt idx="3546">
                  <c:v>0</c:v>
                </c:pt>
                <c:pt idx="3547">
                  <c:v>0</c:v>
                </c:pt>
                <c:pt idx="3548">
                  <c:v>0</c:v>
                </c:pt>
                <c:pt idx="3549">
                  <c:v>0</c:v>
                </c:pt>
                <c:pt idx="3550">
                  <c:v>0</c:v>
                </c:pt>
                <c:pt idx="3551">
                  <c:v>0</c:v>
                </c:pt>
                <c:pt idx="3552">
                  <c:v>0</c:v>
                </c:pt>
                <c:pt idx="3553">
                  <c:v>0</c:v>
                </c:pt>
                <c:pt idx="3554">
                  <c:v>0</c:v>
                </c:pt>
                <c:pt idx="3555">
                  <c:v>0</c:v>
                </c:pt>
                <c:pt idx="3556">
                  <c:v>0</c:v>
                </c:pt>
                <c:pt idx="3557">
                  <c:v>0</c:v>
                </c:pt>
                <c:pt idx="3558">
                  <c:v>0</c:v>
                </c:pt>
                <c:pt idx="3559">
                  <c:v>0</c:v>
                </c:pt>
                <c:pt idx="3560">
                  <c:v>0</c:v>
                </c:pt>
                <c:pt idx="3561">
                  <c:v>0</c:v>
                </c:pt>
                <c:pt idx="3562">
                  <c:v>0</c:v>
                </c:pt>
                <c:pt idx="3563">
                  <c:v>0</c:v>
                </c:pt>
                <c:pt idx="3564">
                  <c:v>0</c:v>
                </c:pt>
                <c:pt idx="3565">
                  <c:v>0</c:v>
                </c:pt>
                <c:pt idx="3566">
                  <c:v>0</c:v>
                </c:pt>
                <c:pt idx="3567">
                  <c:v>0</c:v>
                </c:pt>
                <c:pt idx="3568">
                  <c:v>0</c:v>
                </c:pt>
                <c:pt idx="3569">
                  <c:v>0</c:v>
                </c:pt>
                <c:pt idx="3570">
                  <c:v>0</c:v>
                </c:pt>
                <c:pt idx="3571">
                  <c:v>0</c:v>
                </c:pt>
                <c:pt idx="3572">
                  <c:v>0</c:v>
                </c:pt>
                <c:pt idx="3573">
                  <c:v>0</c:v>
                </c:pt>
                <c:pt idx="3574">
                  <c:v>0</c:v>
                </c:pt>
                <c:pt idx="3575">
                  <c:v>0</c:v>
                </c:pt>
                <c:pt idx="3576">
                  <c:v>0</c:v>
                </c:pt>
                <c:pt idx="3577">
                  <c:v>0</c:v>
                </c:pt>
                <c:pt idx="3578">
                  <c:v>0</c:v>
                </c:pt>
                <c:pt idx="3579">
                  <c:v>0</c:v>
                </c:pt>
                <c:pt idx="3580">
                  <c:v>0</c:v>
                </c:pt>
                <c:pt idx="3581">
                  <c:v>0</c:v>
                </c:pt>
                <c:pt idx="3582">
                  <c:v>0</c:v>
                </c:pt>
                <c:pt idx="3583">
                  <c:v>0</c:v>
                </c:pt>
                <c:pt idx="3584">
                  <c:v>0</c:v>
                </c:pt>
                <c:pt idx="3585">
                  <c:v>0</c:v>
                </c:pt>
                <c:pt idx="3586">
                  <c:v>0</c:v>
                </c:pt>
                <c:pt idx="3587">
                  <c:v>0</c:v>
                </c:pt>
                <c:pt idx="3588">
                  <c:v>0</c:v>
                </c:pt>
                <c:pt idx="3589">
                  <c:v>0</c:v>
                </c:pt>
                <c:pt idx="3590">
                  <c:v>0</c:v>
                </c:pt>
                <c:pt idx="3591">
                  <c:v>0</c:v>
                </c:pt>
                <c:pt idx="3592">
                  <c:v>0</c:v>
                </c:pt>
                <c:pt idx="3593">
                  <c:v>0</c:v>
                </c:pt>
                <c:pt idx="3594">
                  <c:v>0</c:v>
                </c:pt>
                <c:pt idx="3595">
                  <c:v>0</c:v>
                </c:pt>
                <c:pt idx="3596">
                  <c:v>1</c:v>
                </c:pt>
                <c:pt idx="3597">
                  <c:v>3</c:v>
                </c:pt>
                <c:pt idx="3598">
                  <c:v>3</c:v>
                </c:pt>
                <c:pt idx="3599">
                  <c:v>3</c:v>
                </c:pt>
                <c:pt idx="3600">
                  <c:v>3</c:v>
                </c:pt>
                <c:pt idx="3601">
                  <c:v>3</c:v>
                </c:pt>
                <c:pt idx="3602">
                  <c:v>3</c:v>
                </c:pt>
                <c:pt idx="3603">
                  <c:v>5</c:v>
                </c:pt>
                <c:pt idx="3604">
                  <c:v>9</c:v>
                </c:pt>
                <c:pt idx="3605">
                  <c:v>9</c:v>
                </c:pt>
                <c:pt idx="3606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2BF-4E71-9A28-24B59AFDA4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60749568"/>
        <c:axId val="1460748320"/>
      </c:barChart>
      <c:catAx>
        <c:axId val="146074956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60748320"/>
        <c:crosses val="autoZero"/>
        <c:auto val="1"/>
        <c:lblAlgn val="ctr"/>
        <c:lblOffset val="100"/>
        <c:noMultiLvlLbl val="0"/>
      </c:catAx>
      <c:valAx>
        <c:axId val="1460748320"/>
        <c:scaling>
          <c:orientation val="minMax"/>
        </c:scaling>
        <c:delete val="0"/>
        <c:axPos val="l"/>
        <c:numFmt formatCode="General" sourceLinked="1"/>
        <c:majorTickMark val="none"/>
        <c:minorTickMark val="out"/>
        <c:tickLblPos val="nextTo"/>
        <c:spPr>
          <a:solidFill>
            <a:schemeClr val="bg1"/>
          </a:solidFill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460749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analyse!$C$1:$C$14058</c:f>
              <c:numCache>
                <c:formatCode>General</c:formatCode>
                <c:ptCount val="14058"/>
                <c:pt idx="0">
                  <c:v>24.400001</c:v>
                </c:pt>
                <c:pt idx="1">
                  <c:v>13.400002000000001</c:v>
                </c:pt>
                <c:pt idx="2">
                  <c:v>30.299997999999999</c:v>
                </c:pt>
                <c:pt idx="3">
                  <c:v>24.400001</c:v>
                </c:pt>
                <c:pt idx="4">
                  <c:v>21</c:v>
                </c:pt>
                <c:pt idx="5">
                  <c:v>30.299997999999999</c:v>
                </c:pt>
                <c:pt idx="6">
                  <c:v>24.400001</c:v>
                </c:pt>
                <c:pt idx="7">
                  <c:v>13.400002000000001</c:v>
                </c:pt>
                <c:pt idx="8">
                  <c:v>30.299997999999999</c:v>
                </c:pt>
                <c:pt idx="9">
                  <c:v>20.099997999999999</c:v>
                </c:pt>
                <c:pt idx="10">
                  <c:v>24.400001</c:v>
                </c:pt>
                <c:pt idx="11">
                  <c:v>21</c:v>
                </c:pt>
                <c:pt idx="12">
                  <c:v>30.299997999999999</c:v>
                </c:pt>
                <c:pt idx="13">
                  <c:v>20.099997999999999</c:v>
                </c:pt>
                <c:pt idx="14">
                  <c:v>21.599997999999999</c:v>
                </c:pt>
                <c:pt idx="15">
                  <c:v>21</c:v>
                </c:pt>
                <c:pt idx="16">
                  <c:v>30.299997999999999</c:v>
                </c:pt>
                <c:pt idx="17">
                  <c:v>20.099997999999999</c:v>
                </c:pt>
                <c:pt idx="18">
                  <c:v>21.599997999999999</c:v>
                </c:pt>
                <c:pt idx="19">
                  <c:v>13.400002000000001</c:v>
                </c:pt>
                <c:pt idx="20">
                  <c:v>30.299997999999999</c:v>
                </c:pt>
                <c:pt idx="21">
                  <c:v>20.099997999999999</c:v>
                </c:pt>
                <c:pt idx="22">
                  <c:v>21.599997999999999</c:v>
                </c:pt>
                <c:pt idx="23">
                  <c:v>21</c:v>
                </c:pt>
                <c:pt idx="24">
                  <c:v>30.299997999999999</c:v>
                </c:pt>
                <c:pt idx="25">
                  <c:v>20.099997999999999</c:v>
                </c:pt>
                <c:pt idx="26">
                  <c:v>21.599997999999999</c:v>
                </c:pt>
                <c:pt idx="27">
                  <c:v>30.299997999999999</c:v>
                </c:pt>
                <c:pt idx="28">
                  <c:v>20.099997999999999</c:v>
                </c:pt>
                <c:pt idx="29">
                  <c:v>21.599997999999999</c:v>
                </c:pt>
                <c:pt idx="30">
                  <c:v>30.299997999999999</c:v>
                </c:pt>
                <c:pt idx="31">
                  <c:v>20.099997999999999</c:v>
                </c:pt>
                <c:pt idx="32">
                  <c:v>21.599997999999999</c:v>
                </c:pt>
                <c:pt idx="33">
                  <c:v>30.299997999999999</c:v>
                </c:pt>
                <c:pt idx="34">
                  <c:v>20.099997999999999</c:v>
                </c:pt>
                <c:pt idx="35">
                  <c:v>21.599997999999999</c:v>
                </c:pt>
                <c:pt idx="36">
                  <c:v>17.8</c:v>
                </c:pt>
                <c:pt idx="37">
                  <c:v>20.099997999999999</c:v>
                </c:pt>
                <c:pt idx="38">
                  <c:v>21.599997999999999</c:v>
                </c:pt>
                <c:pt idx="39">
                  <c:v>17.8</c:v>
                </c:pt>
                <c:pt idx="40">
                  <c:v>117.199997</c:v>
                </c:pt>
                <c:pt idx="41">
                  <c:v>20.099997999999999</c:v>
                </c:pt>
                <c:pt idx="42">
                  <c:v>21.599997999999999</c:v>
                </c:pt>
                <c:pt idx="43">
                  <c:v>17.8</c:v>
                </c:pt>
                <c:pt idx="44">
                  <c:v>24.6</c:v>
                </c:pt>
                <c:pt idx="45">
                  <c:v>21.599997999999999</c:v>
                </c:pt>
                <c:pt idx="46">
                  <c:v>17.8</c:v>
                </c:pt>
                <c:pt idx="47">
                  <c:v>24.6</c:v>
                </c:pt>
                <c:pt idx="48">
                  <c:v>14.300003999999999</c:v>
                </c:pt>
                <c:pt idx="49">
                  <c:v>17.8</c:v>
                </c:pt>
                <c:pt idx="50">
                  <c:v>24.6</c:v>
                </c:pt>
                <c:pt idx="51">
                  <c:v>14.300003999999999</c:v>
                </c:pt>
                <c:pt idx="52">
                  <c:v>17.8</c:v>
                </c:pt>
                <c:pt idx="53">
                  <c:v>117.199997</c:v>
                </c:pt>
                <c:pt idx="54">
                  <c:v>14.300003999999999</c:v>
                </c:pt>
                <c:pt idx="55">
                  <c:v>17.8</c:v>
                </c:pt>
                <c:pt idx="56">
                  <c:v>24.6</c:v>
                </c:pt>
                <c:pt idx="57">
                  <c:v>14.300003999999999</c:v>
                </c:pt>
                <c:pt idx="58">
                  <c:v>88.399993999999893</c:v>
                </c:pt>
                <c:pt idx="59">
                  <c:v>17.8</c:v>
                </c:pt>
                <c:pt idx="60">
                  <c:v>24.6</c:v>
                </c:pt>
                <c:pt idx="61">
                  <c:v>14.300003999999999</c:v>
                </c:pt>
                <c:pt idx="62">
                  <c:v>88.399993999999893</c:v>
                </c:pt>
                <c:pt idx="63">
                  <c:v>134.200006</c:v>
                </c:pt>
                <c:pt idx="64">
                  <c:v>17.8</c:v>
                </c:pt>
                <c:pt idx="65">
                  <c:v>24.6</c:v>
                </c:pt>
                <c:pt idx="66">
                  <c:v>14.300003999999999</c:v>
                </c:pt>
                <c:pt idx="67">
                  <c:v>88.399993999999893</c:v>
                </c:pt>
                <c:pt idx="68">
                  <c:v>134.200006</c:v>
                </c:pt>
                <c:pt idx="69">
                  <c:v>129.40000499999999</c:v>
                </c:pt>
                <c:pt idx="70">
                  <c:v>17.8</c:v>
                </c:pt>
                <c:pt idx="71">
                  <c:v>117.199997</c:v>
                </c:pt>
                <c:pt idx="72">
                  <c:v>14.300003999999999</c:v>
                </c:pt>
                <c:pt idx="73">
                  <c:v>88.399993999999893</c:v>
                </c:pt>
                <c:pt idx="74">
                  <c:v>134.200006</c:v>
                </c:pt>
                <c:pt idx="75">
                  <c:v>129.40000499999999</c:v>
                </c:pt>
                <c:pt idx="76">
                  <c:v>24.6</c:v>
                </c:pt>
                <c:pt idx="77">
                  <c:v>14.300003999999999</c:v>
                </c:pt>
                <c:pt idx="78">
                  <c:v>88.399993999999893</c:v>
                </c:pt>
                <c:pt idx="79">
                  <c:v>134.200006</c:v>
                </c:pt>
                <c:pt idx="80">
                  <c:v>129.40000499999999</c:v>
                </c:pt>
                <c:pt idx="81">
                  <c:v>58.299996999999998</c:v>
                </c:pt>
                <c:pt idx="82">
                  <c:v>14.300003999999999</c:v>
                </c:pt>
                <c:pt idx="83">
                  <c:v>88.399993999999893</c:v>
                </c:pt>
                <c:pt idx="84">
                  <c:v>134.200006</c:v>
                </c:pt>
                <c:pt idx="85">
                  <c:v>129.40000499999999</c:v>
                </c:pt>
                <c:pt idx="86">
                  <c:v>58.299996999999998</c:v>
                </c:pt>
                <c:pt idx="87">
                  <c:v>14.300003999999999</c:v>
                </c:pt>
                <c:pt idx="88">
                  <c:v>88.399993999999893</c:v>
                </c:pt>
                <c:pt idx="89">
                  <c:v>134.200006</c:v>
                </c:pt>
                <c:pt idx="90">
                  <c:v>129.40000499999999</c:v>
                </c:pt>
                <c:pt idx="91">
                  <c:v>31.300001000000002</c:v>
                </c:pt>
                <c:pt idx="92">
                  <c:v>58.299996999999998</c:v>
                </c:pt>
                <c:pt idx="93">
                  <c:v>7</c:v>
                </c:pt>
                <c:pt idx="94">
                  <c:v>88.399993999999893</c:v>
                </c:pt>
                <c:pt idx="95">
                  <c:v>134.200006</c:v>
                </c:pt>
                <c:pt idx="96">
                  <c:v>129.40000499999999</c:v>
                </c:pt>
                <c:pt idx="97">
                  <c:v>31.300001000000002</c:v>
                </c:pt>
                <c:pt idx="98">
                  <c:v>58.299996999999998</c:v>
                </c:pt>
                <c:pt idx="99">
                  <c:v>7</c:v>
                </c:pt>
                <c:pt idx="100">
                  <c:v>131.99999399999999</c:v>
                </c:pt>
                <c:pt idx="101">
                  <c:v>88.399993999999893</c:v>
                </c:pt>
                <c:pt idx="102">
                  <c:v>134.200006</c:v>
                </c:pt>
                <c:pt idx="103">
                  <c:v>129.40000499999999</c:v>
                </c:pt>
                <c:pt idx="104">
                  <c:v>31.300001000000002</c:v>
                </c:pt>
                <c:pt idx="105">
                  <c:v>58.299996999999998</c:v>
                </c:pt>
                <c:pt idx="106">
                  <c:v>7</c:v>
                </c:pt>
                <c:pt idx="107">
                  <c:v>19.599997999999999</c:v>
                </c:pt>
                <c:pt idx="108">
                  <c:v>88.399993999999893</c:v>
                </c:pt>
                <c:pt idx="109">
                  <c:v>134.200006</c:v>
                </c:pt>
                <c:pt idx="110">
                  <c:v>129.40000499999999</c:v>
                </c:pt>
                <c:pt idx="111">
                  <c:v>31.300001000000002</c:v>
                </c:pt>
                <c:pt idx="112">
                  <c:v>58.299996999999998</c:v>
                </c:pt>
                <c:pt idx="113">
                  <c:v>7</c:v>
                </c:pt>
                <c:pt idx="114">
                  <c:v>131.99999399999999</c:v>
                </c:pt>
                <c:pt idx="115">
                  <c:v>42</c:v>
                </c:pt>
                <c:pt idx="116">
                  <c:v>134.200006</c:v>
                </c:pt>
                <c:pt idx="117">
                  <c:v>129.40000499999999</c:v>
                </c:pt>
                <c:pt idx="118">
                  <c:v>31.300001000000002</c:v>
                </c:pt>
                <c:pt idx="119">
                  <c:v>58.299996999999998</c:v>
                </c:pt>
                <c:pt idx="120">
                  <c:v>7</c:v>
                </c:pt>
                <c:pt idx="121">
                  <c:v>19.599997999999999</c:v>
                </c:pt>
                <c:pt idx="122">
                  <c:v>42</c:v>
                </c:pt>
                <c:pt idx="123">
                  <c:v>166.900003</c:v>
                </c:pt>
                <c:pt idx="124">
                  <c:v>129.40000499999999</c:v>
                </c:pt>
                <c:pt idx="125">
                  <c:v>31.300001000000002</c:v>
                </c:pt>
                <c:pt idx="126">
                  <c:v>58.299996999999998</c:v>
                </c:pt>
                <c:pt idx="127">
                  <c:v>7</c:v>
                </c:pt>
                <c:pt idx="128">
                  <c:v>131.99999399999999</c:v>
                </c:pt>
                <c:pt idx="129">
                  <c:v>42</c:v>
                </c:pt>
                <c:pt idx="130">
                  <c:v>166.900003</c:v>
                </c:pt>
                <c:pt idx="131">
                  <c:v>13.699998000000001</c:v>
                </c:pt>
                <c:pt idx="132">
                  <c:v>31.300001000000002</c:v>
                </c:pt>
                <c:pt idx="133">
                  <c:v>58.299996999999998</c:v>
                </c:pt>
                <c:pt idx="134">
                  <c:v>7</c:v>
                </c:pt>
                <c:pt idx="135">
                  <c:v>19.599997999999999</c:v>
                </c:pt>
                <c:pt idx="136">
                  <c:v>42</c:v>
                </c:pt>
                <c:pt idx="137">
                  <c:v>166.900003</c:v>
                </c:pt>
                <c:pt idx="138">
                  <c:v>13.699998000000001</c:v>
                </c:pt>
                <c:pt idx="139">
                  <c:v>93.699996999999996</c:v>
                </c:pt>
                <c:pt idx="140">
                  <c:v>58.299996999999998</c:v>
                </c:pt>
                <c:pt idx="141">
                  <c:v>64.300003000000004</c:v>
                </c:pt>
                <c:pt idx="142">
                  <c:v>131.99999399999999</c:v>
                </c:pt>
                <c:pt idx="143">
                  <c:v>42</c:v>
                </c:pt>
                <c:pt idx="144">
                  <c:v>166.900003</c:v>
                </c:pt>
                <c:pt idx="145">
                  <c:v>13.699998000000001</c:v>
                </c:pt>
                <c:pt idx="146">
                  <c:v>93.699996999999996</c:v>
                </c:pt>
                <c:pt idx="147">
                  <c:v>7</c:v>
                </c:pt>
                <c:pt idx="148">
                  <c:v>131.99999399999999</c:v>
                </c:pt>
                <c:pt idx="149">
                  <c:v>42</c:v>
                </c:pt>
                <c:pt idx="150">
                  <c:v>166.900003</c:v>
                </c:pt>
                <c:pt idx="151">
                  <c:v>13.699998000000001</c:v>
                </c:pt>
                <c:pt idx="152">
                  <c:v>93.699996999999996</c:v>
                </c:pt>
                <c:pt idx="153">
                  <c:v>7</c:v>
                </c:pt>
                <c:pt idx="154">
                  <c:v>131.99999399999999</c:v>
                </c:pt>
                <c:pt idx="155">
                  <c:v>42</c:v>
                </c:pt>
                <c:pt idx="156">
                  <c:v>166.900003</c:v>
                </c:pt>
                <c:pt idx="157">
                  <c:v>13.699998000000001</c:v>
                </c:pt>
                <c:pt idx="158">
                  <c:v>93.699996999999996</c:v>
                </c:pt>
                <c:pt idx="159">
                  <c:v>131.99999399999999</c:v>
                </c:pt>
                <c:pt idx="160">
                  <c:v>42</c:v>
                </c:pt>
                <c:pt idx="161">
                  <c:v>166.900003</c:v>
                </c:pt>
                <c:pt idx="162">
                  <c:v>13.699998000000001</c:v>
                </c:pt>
                <c:pt idx="163">
                  <c:v>93.699996999999996</c:v>
                </c:pt>
                <c:pt idx="164">
                  <c:v>42</c:v>
                </c:pt>
                <c:pt idx="165">
                  <c:v>166.900003</c:v>
                </c:pt>
                <c:pt idx="166">
                  <c:v>13.699998000000001</c:v>
                </c:pt>
                <c:pt idx="167">
                  <c:v>93.699996999999996</c:v>
                </c:pt>
                <c:pt idx="168">
                  <c:v>21.5</c:v>
                </c:pt>
                <c:pt idx="169">
                  <c:v>42</c:v>
                </c:pt>
                <c:pt idx="170">
                  <c:v>166.900003</c:v>
                </c:pt>
                <c:pt idx="171">
                  <c:v>13.699998000000001</c:v>
                </c:pt>
                <c:pt idx="172">
                  <c:v>93.699996999999996</c:v>
                </c:pt>
                <c:pt idx="173">
                  <c:v>21.5</c:v>
                </c:pt>
                <c:pt idx="174">
                  <c:v>6.6000030000000001</c:v>
                </c:pt>
                <c:pt idx="175">
                  <c:v>166.900003</c:v>
                </c:pt>
                <c:pt idx="176">
                  <c:v>13.699998000000001</c:v>
                </c:pt>
                <c:pt idx="177">
                  <c:v>93.699996999999996</c:v>
                </c:pt>
                <c:pt idx="178">
                  <c:v>21.5</c:v>
                </c:pt>
                <c:pt idx="179">
                  <c:v>6.6000030000000001</c:v>
                </c:pt>
                <c:pt idx="180">
                  <c:v>13.699998000000001</c:v>
                </c:pt>
                <c:pt idx="181">
                  <c:v>93.699996999999996</c:v>
                </c:pt>
                <c:pt idx="182">
                  <c:v>21.5</c:v>
                </c:pt>
                <c:pt idx="183">
                  <c:v>6.6000030000000001</c:v>
                </c:pt>
                <c:pt idx="184">
                  <c:v>24.600000999999999</c:v>
                </c:pt>
                <c:pt idx="185">
                  <c:v>93.699996999999996</c:v>
                </c:pt>
                <c:pt idx="186">
                  <c:v>21.5</c:v>
                </c:pt>
                <c:pt idx="187">
                  <c:v>86.699992999999907</c:v>
                </c:pt>
                <c:pt idx="188">
                  <c:v>24.600000999999999</c:v>
                </c:pt>
                <c:pt idx="189">
                  <c:v>21.5</c:v>
                </c:pt>
                <c:pt idx="190">
                  <c:v>6.6000030000000001</c:v>
                </c:pt>
                <c:pt idx="191">
                  <c:v>24.600000999999999</c:v>
                </c:pt>
                <c:pt idx="192">
                  <c:v>5</c:v>
                </c:pt>
                <c:pt idx="193">
                  <c:v>21.5</c:v>
                </c:pt>
                <c:pt idx="194">
                  <c:v>6.6000030000000001</c:v>
                </c:pt>
                <c:pt idx="195">
                  <c:v>24.600000999999999</c:v>
                </c:pt>
                <c:pt idx="196">
                  <c:v>5</c:v>
                </c:pt>
                <c:pt idx="197">
                  <c:v>21.5</c:v>
                </c:pt>
                <c:pt idx="198">
                  <c:v>6.6000030000000001</c:v>
                </c:pt>
                <c:pt idx="199">
                  <c:v>24.600000999999999</c:v>
                </c:pt>
                <c:pt idx="200">
                  <c:v>5</c:v>
                </c:pt>
                <c:pt idx="201">
                  <c:v>84.4</c:v>
                </c:pt>
                <c:pt idx="202">
                  <c:v>21.5</c:v>
                </c:pt>
                <c:pt idx="203">
                  <c:v>86.699992999999907</c:v>
                </c:pt>
                <c:pt idx="204">
                  <c:v>24.600000999999999</c:v>
                </c:pt>
                <c:pt idx="205">
                  <c:v>5</c:v>
                </c:pt>
                <c:pt idx="206">
                  <c:v>84.4</c:v>
                </c:pt>
                <c:pt idx="207">
                  <c:v>9.2000010000000003</c:v>
                </c:pt>
                <c:pt idx="208">
                  <c:v>21.5</c:v>
                </c:pt>
                <c:pt idx="209">
                  <c:v>6.6000030000000001</c:v>
                </c:pt>
                <c:pt idx="210">
                  <c:v>24.600000999999999</c:v>
                </c:pt>
                <c:pt idx="211">
                  <c:v>5</c:v>
                </c:pt>
                <c:pt idx="212">
                  <c:v>84.4</c:v>
                </c:pt>
                <c:pt idx="213">
                  <c:v>9.2000010000000003</c:v>
                </c:pt>
                <c:pt idx="214">
                  <c:v>6.6000030000000001</c:v>
                </c:pt>
                <c:pt idx="215">
                  <c:v>24.600000999999999</c:v>
                </c:pt>
                <c:pt idx="216">
                  <c:v>5</c:v>
                </c:pt>
                <c:pt idx="217">
                  <c:v>84.4</c:v>
                </c:pt>
                <c:pt idx="218">
                  <c:v>9.2000010000000003</c:v>
                </c:pt>
                <c:pt idx="219">
                  <c:v>24.600000999999999</c:v>
                </c:pt>
                <c:pt idx="220">
                  <c:v>5</c:v>
                </c:pt>
                <c:pt idx="221">
                  <c:v>84.4</c:v>
                </c:pt>
                <c:pt idx="222">
                  <c:v>9.2000010000000003</c:v>
                </c:pt>
                <c:pt idx="223">
                  <c:v>24.600000999999999</c:v>
                </c:pt>
                <c:pt idx="224">
                  <c:v>5</c:v>
                </c:pt>
                <c:pt idx="225">
                  <c:v>84.4</c:v>
                </c:pt>
                <c:pt idx="226">
                  <c:v>9.2000010000000003</c:v>
                </c:pt>
                <c:pt idx="227">
                  <c:v>5</c:v>
                </c:pt>
                <c:pt idx="228">
                  <c:v>84.4</c:v>
                </c:pt>
                <c:pt idx="229">
                  <c:v>9.2000010000000003</c:v>
                </c:pt>
                <c:pt idx="230">
                  <c:v>11.200001</c:v>
                </c:pt>
                <c:pt idx="231">
                  <c:v>5</c:v>
                </c:pt>
                <c:pt idx="232">
                  <c:v>84.4</c:v>
                </c:pt>
                <c:pt idx="233">
                  <c:v>9.2000010000000003</c:v>
                </c:pt>
                <c:pt idx="234">
                  <c:v>11.200001</c:v>
                </c:pt>
                <c:pt idx="235">
                  <c:v>21.400002000000001</c:v>
                </c:pt>
                <c:pt idx="236">
                  <c:v>84.4</c:v>
                </c:pt>
                <c:pt idx="237">
                  <c:v>9.2000010000000003</c:v>
                </c:pt>
                <c:pt idx="238">
                  <c:v>11.200001</c:v>
                </c:pt>
                <c:pt idx="239">
                  <c:v>21.400002000000001</c:v>
                </c:pt>
                <c:pt idx="240">
                  <c:v>84.4</c:v>
                </c:pt>
                <c:pt idx="241">
                  <c:v>9.2000010000000003</c:v>
                </c:pt>
                <c:pt idx="242">
                  <c:v>11.200001</c:v>
                </c:pt>
                <c:pt idx="243">
                  <c:v>21.400002000000001</c:v>
                </c:pt>
                <c:pt idx="244">
                  <c:v>8</c:v>
                </c:pt>
                <c:pt idx="245">
                  <c:v>9.2000010000000003</c:v>
                </c:pt>
                <c:pt idx="246">
                  <c:v>11.200001</c:v>
                </c:pt>
                <c:pt idx="247">
                  <c:v>21.400002000000001</c:v>
                </c:pt>
                <c:pt idx="248">
                  <c:v>8</c:v>
                </c:pt>
                <c:pt idx="249">
                  <c:v>9.9</c:v>
                </c:pt>
                <c:pt idx="250">
                  <c:v>11.200001</c:v>
                </c:pt>
                <c:pt idx="251">
                  <c:v>21.400002000000001</c:v>
                </c:pt>
                <c:pt idx="252">
                  <c:v>53.500003999999997</c:v>
                </c:pt>
                <c:pt idx="253">
                  <c:v>9.9</c:v>
                </c:pt>
                <c:pt idx="254">
                  <c:v>88</c:v>
                </c:pt>
                <c:pt idx="255">
                  <c:v>11.200001</c:v>
                </c:pt>
                <c:pt idx="256">
                  <c:v>21.400002000000001</c:v>
                </c:pt>
                <c:pt idx="257">
                  <c:v>8</c:v>
                </c:pt>
                <c:pt idx="258">
                  <c:v>9.9</c:v>
                </c:pt>
                <c:pt idx="259">
                  <c:v>88</c:v>
                </c:pt>
                <c:pt idx="260">
                  <c:v>94.400002000000001</c:v>
                </c:pt>
                <c:pt idx="261">
                  <c:v>11.200001</c:v>
                </c:pt>
                <c:pt idx="262">
                  <c:v>21.400002000000001</c:v>
                </c:pt>
                <c:pt idx="263">
                  <c:v>53.500003999999997</c:v>
                </c:pt>
                <c:pt idx="264">
                  <c:v>9.9</c:v>
                </c:pt>
                <c:pt idx="265">
                  <c:v>88</c:v>
                </c:pt>
                <c:pt idx="266">
                  <c:v>94.400002000000001</c:v>
                </c:pt>
                <c:pt idx="267">
                  <c:v>101.799999</c:v>
                </c:pt>
                <c:pt idx="268">
                  <c:v>11.200001</c:v>
                </c:pt>
                <c:pt idx="269">
                  <c:v>21.400002000000001</c:v>
                </c:pt>
                <c:pt idx="270">
                  <c:v>8</c:v>
                </c:pt>
                <c:pt idx="271">
                  <c:v>9.9</c:v>
                </c:pt>
                <c:pt idx="272">
                  <c:v>88</c:v>
                </c:pt>
                <c:pt idx="273">
                  <c:v>15.199998999999901</c:v>
                </c:pt>
                <c:pt idx="274">
                  <c:v>101.799999</c:v>
                </c:pt>
                <c:pt idx="275">
                  <c:v>129.49999199999999</c:v>
                </c:pt>
                <c:pt idx="276">
                  <c:v>11.200001</c:v>
                </c:pt>
                <c:pt idx="277">
                  <c:v>21.400002000000001</c:v>
                </c:pt>
                <c:pt idx="278">
                  <c:v>53.500003999999997</c:v>
                </c:pt>
                <c:pt idx="279">
                  <c:v>9.9</c:v>
                </c:pt>
                <c:pt idx="280">
                  <c:v>88</c:v>
                </c:pt>
                <c:pt idx="281">
                  <c:v>15.199998999999901</c:v>
                </c:pt>
                <c:pt idx="282">
                  <c:v>101.799999</c:v>
                </c:pt>
                <c:pt idx="283">
                  <c:v>129.49999199999999</c:v>
                </c:pt>
                <c:pt idx="284">
                  <c:v>9</c:v>
                </c:pt>
                <c:pt idx="285">
                  <c:v>21.400002000000001</c:v>
                </c:pt>
                <c:pt idx="286">
                  <c:v>53.500003999999997</c:v>
                </c:pt>
                <c:pt idx="287">
                  <c:v>9.9</c:v>
                </c:pt>
                <c:pt idx="288">
                  <c:v>88</c:v>
                </c:pt>
                <c:pt idx="289">
                  <c:v>94.400002000000001</c:v>
                </c:pt>
                <c:pt idx="290">
                  <c:v>101.799999</c:v>
                </c:pt>
                <c:pt idx="291">
                  <c:v>129.49999199999999</c:v>
                </c:pt>
                <c:pt idx="292">
                  <c:v>9</c:v>
                </c:pt>
                <c:pt idx="293">
                  <c:v>18.399996999999999</c:v>
                </c:pt>
                <c:pt idx="294">
                  <c:v>53.500003999999997</c:v>
                </c:pt>
                <c:pt idx="295">
                  <c:v>9.9</c:v>
                </c:pt>
                <c:pt idx="296">
                  <c:v>88</c:v>
                </c:pt>
                <c:pt idx="297">
                  <c:v>94.400002000000001</c:v>
                </c:pt>
                <c:pt idx="298">
                  <c:v>101.799999</c:v>
                </c:pt>
                <c:pt idx="299">
                  <c:v>129.49999199999999</c:v>
                </c:pt>
                <c:pt idx="300">
                  <c:v>9</c:v>
                </c:pt>
                <c:pt idx="301">
                  <c:v>18.399996999999999</c:v>
                </c:pt>
                <c:pt idx="302">
                  <c:v>5.1999999999999904</c:v>
                </c:pt>
                <c:pt idx="303">
                  <c:v>53.500003999999997</c:v>
                </c:pt>
                <c:pt idx="304">
                  <c:v>9.9</c:v>
                </c:pt>
                <c:pt idx="305">
                  <c:v>88</c:v>
                </c:pt>
                <c:pt idx="306">
                  <c:v>94.400002000000001</c:v>
                </c:pt>
                <c:pt idx="307">
                  <c:v>101.799999</c:v>
                </c:pt>
                <c:pt idx="308">
                  <c:v>129.49999199999999</c:v>
                </c:pt>
                <c:pt idx="309">
                  <c:v>9</c:v>
                </c:pt>
                <c:pt idx="310">
                  <c:v>18.399996999999999</c:v>
                </c:pt>
                <c:pt idx="311">
                  <c:v>5.1999999999999904</c:v>
                </c:pt>
                <c:pt idx="312">
                  <c:v>38.499999000000003</c:v>
                </c:pt>
                <c:pt idx="313">
                  <c:v>9.9</c:v>
                </c:pt>
                <c:pt idx="314">
                  <c:v>88</c:v>
                </c:pt>
                <c:pt idx="315">
                  <c:v>94.400002000000001</c:v>
                </c:pt>
                <c:pt idx="316">
                  <c:v>101.799999</c:v>
                </c:pt>
                <c:pt idx="317">
                  <c:v>129.49999199999999</c:v>
                </c:pt>
                <c:pt idx="318">
                  <c:v>9</c:v>
                </c:pt>
                <c:pt idx="319">
                  <c:v>18.399996999999999</c:v>
                </c:pt>
                <c:pt idx="320">
                  <c:v>5.1999999999999904</c:v>
                </c:pt>
                <c:pt idx="321">
                  <c:v>38.499999000000003</c:v>
                </c:pt>
                <c:pt idx="322">
                  <c:v>76</c:v>
                </c:pt>
                <c:pt idx="323">
                  <c:v>88</c:v>
                </c:pt>
                <c:pt idx="324">
                  <c:v>94.400002000000001</c:v>
                </c:pt>
                <c:pt idx="325">
                  <c:v>101.799999</c:v>
                </c:pt>
                <c:pt idx="326">
                  <c:v>129.49999199999999</c:v>
                </c:pt>
                <c:pt idx="327">
                  <c:v>9</c:v>
                </c:pt>
                <c:pt idx="328">
                  <c:v>18.399996999999999</c:v>
                </c:pt>
                <c:pt idx="329">
                  <c:v>5.1999999999999904</c:v>
                </c:pt>
                <c:pt idx="330">
                  <c:v>38.499999000000003</c:v>
                </c:pt>
                <c:pt idx="331">
                  <c:v>76</c:v>
                </c:pt>
                <c:pt idx="332">
                  <c:v>15.199998999999901</c:v>
                </c:pt>
                <c:pt idx="333">
                  <c:v>101.799999</c:v>
                </c:pt>
                <c:pt idx="334">
                  <c:v>129.49999199999999</c:v>
                </c:pt>
                <c:pt idx="335">
                  <c:v>9</c:v>
                </c:pt>
                <c:pt idx="336">
                  <c:v>18.399996999999999</c:v>
                </c:pt>
                <c:pt idx="337">
                  <c:v>5.1999999999999904</c:v>
                </c:pt>
                <c:pt idx="338">
                  <c:v>38.499999000000003</c:v>
                </c:pt>
                <c:pt idx="339">
                  <c:v>76</c:v>
                </c:pt>
                <c:pt idx="340">
                  <c:v>101.799999</c:v>
                </c:pt>
                <c:pt idx="341">
                  <c:v>129.49999199999999</c:v>
                </c:pt>
                <c:pt idx="342">
                  <c:v>9</c:v>
                </c:pt>
                <c:pt idx="343">
                  <c:v>18.399996999999999</c:v>
                </c:pt>
                <c:pt idx="344">
                  <c:v>5.1999999999999904</c:v>
                </c:pt>
                <c:pt idx="345">
                  <c:v>38.499999000000003</c:v>
                </c:pt>
                <c:pt idx="346">
                  <c:v>76</c:v>
                </c:pt>
                <c:pt idx="347">
                  <c:v>3.2999989999999899</c:v>
                </c:pt>
                <c:pt idx="348">
                  <c:v>129.49999199999999</c:v>
                </c:pt>
                <c:pt idx="349">
                  <c:v>9</c:v>
                </c:pt>
                <c:pt idx="350">
                  <c:v>18.399996999999999</c:v>
                </c:pt>
                <c:pt idx="351">
                  <c:v>5.1999999999999904</c:v>
                </c:pt>
                <c:pt idx="352">
                  <c:v>38.499999000000003</c:v>
                </c:pt>
                <c:pt idx="353">
                  <c:v>76</c:v>
                </c:pt>
                <c:pt idx="354">
                  <c:v>3.2999989999999899</c:v>
                </c:pt>
                <c:pt idx="355">
                  <c:v>98.499998000000005</c:v>
                </c:pt>
                <c:pt idx="356">
                  <c:v>9</c:v>
                </c:pt>
                <c:pt idx="357">
                  <c:v>18.399996999999999</c:v>
                </c:pt>
                <c:pt idx="358">
                  <c:v>5.1999999999999904</c:v>
                </c:pt>
                <c:pt idx="359">
                  <c:v>38.499999000000003</c:v>
                </c:pt>
                <c:pt idx="360">
                  <c:v>76</c:v>
                </c:pt>
                <c:pt idx="361">
                  <c:v>3.2999989999999899</c:v>
                </c:pt>
                <c:pt idx="362">
                  <c:v>18.3</c:v>
                </c:pt>
                <c:pt idx="363">
                  <c:v>23.4</c:v>
                </c:pt>
                <c:pt idx="364">
                  <c:v>18.399996999999999</c:v>
                </c:pt>
                <c:pt idx="365">
                  <c:v>5.1999999999999904</c:v>
                </c:pt>
                <c:pt idx="366">
                  <c:v>38.499999000000003</c:v>
                </c:pt>
                <c:pt idx="367">
                  <c:v>76</c:v>
                </c:pt>
                <c:pt idx="368">
                  <c:v>3.2999989999999899</c:v>
                </c:pt>
                <c:pt idx="369">
                  <c:v>18.3</c:v>
                </c:pt>
                <c:pt idx="370">
                  <c:v>23.4</c:v>
                </c:pt>
                <c:pt idx="371">
                  <c:v>5.1999999999999904</c:v>
                </c:pt>
                <c:pt idx="372">
                  <c:v>38.499999000000003</c:v>
                </c:pt>
                <c:pt idx="373">
                  <c:v>76</c:v>
                </c:pt>
                <c:pt idx="374">
                  <c:v>3.2999989999999899</c:v>
                </c:pt>
                <c:pt idx="375">
                  <c:v>18.3</c:v>
                </c:pt>
                <c:pt idx="376">
                  <c:v>23.4</c:v>
                </c:pt>
                <c:pt idx="377">
                  <c:v>110.900002</c:v>
                </c:pt>
                <c:pt idx="378">
                  <c:v>38.499999000000003</c:v>
                </c:pt>
                <c:pt idx="379">
                  <c:v>76</c:v>
                </c:pt>
                <c:pt idx="380">
                  <c:v>3.2999989999999899</c:v>
                </c:pt>
                <c:pt idx="381">
                  <c:v>98.499998000000005</c:v>
                </c:pt>
                <c:pt idx="382">
                  <c:v>23.4</c:v>
                </c:pt>
                <c:pt idx="383">
                  <c:v>110.900002</c:v>
                </c:pt>
                <c:pt idx="384">
                  <c:v>76.5</c:v>
                </c:pt>
                <c:pt idx="385">
                  <c:v>76</c:v>
                </c:pt>
                <c:pt idx="386">
                  <c:v>3.2999989999999899</c:v>
                </c:pt>
                <c:pt idx="387">
                  <c:v>98.499998000000005</c:v>
                </c:pt>
                <c:pt idx="388">
                  <c:v>23.4</c:v>
                </c:pt>
                <c:pt idx="389">
                  <c:v>15.099999</c:v>
                </c:pt>
                <c:pt idx="390">
                  <c:v>76.5</c:v>
                </c:pt>
                <c:pt idx="391">
                  <c:v>72.300003000000004</c:v>
                </c:pt>
                <c:pt idx="392">
                  <c:v>3.2999989999999899</c:v>
                </c:pt>
                <c:pt idx="393">
                  <c:v>18.3</c:v>
                </c:pt>
                <c:pt idx="394">
                  <c:v>23.4</c:v>
                </c:pt>
                <c:pt idx="395">
                  <c:v>110.900002</c:v>
                </c:pt>
                <c:pt idx="396">
                  <c:v>76.5</c:v>
                </c:pt>
                <c:pt idx="397">
                  <c:v>7.6</c:v>
                </c:pt>
                <c:pt idx="398">
                  <c:v>3.2999989999999899</c:v>
                </c:pt>
                <c:pt idx="399">
                  <c:v>18.3</c:v>
                </c:pt>
                <c:pt idx="400">
                  <c:v>23.4</c:v>
                </c:pt>
                <c:pt idx="401">
                  <c:v>15.099999</c:v>
                </c:pt>
                <c:pt idx="402">
                  <c:v>76.5</c:v>
                </c:pt>
                <c:pt idx="403">
                  <c:v>7.6</c:v>
                </c:pt>
                <c:pt idx="404">
                  <c:v>2.5999999999999899</c:v>
                </c:pt>
                <c:pt idx="405">
                  <c:v>3.2999989999999899</c:v>
                </c:pt>
                <c:pt idx="406">
                  <c:v>98.499998000000005</c:v>
                </c:pt>
                <c:pt idx="407">
                  <c:v>23.4</c:v>
                </c:pt>
                <c:pt idx="408">
                  <c:v>110.900002</c:v>
                </c:pt>
                <c:pt idx="409">
                  <c:v>76.5</c:v>
                </c:pt>
                <c:pt idx="410">
                  <c:v>7.6</c:v>
                </c:pt>
                <c:pt idx="411">
                  <c:v>69.900002000000001</c:v>
                </c:pt>
                <c:pt idx="412">
                  <c:v>86.900002999999998</c:v>
                </c:pt>
                <c:pt idx="413">
                  <c:v>18.3</c:v>
                </c:pt>
                <c:pt idx="414">
                  <c:v>23.4</c:v>
                </c:pt>
                <c:pt idx="415">
                  <c:v>110.900002</c:v>
                </c:pt>
                <c:pt idx="416">
                  <c:v>76.5</c:v>
                </c:pt>
                <c:pt idx="417">
                  <c:v>72.300003000000004</c:v>
                </c:pt>
                <c:pt idx="418">
                  <c:v>2.5999999999999899</c:v>
                </c:pt>
                <c:pt idx="419">
                  <c:v>86.900002999999998</c:v>
                </c:pt>
                <c:pt idx="420">
                  <c:v>69.900000000000006</c:v>
                </c:pt>
                <c:pt idx="421">
                  <c:v>23.4</c:v>
                </c:pt>
                <c:pt idx="422">
                  <c:v>110.900002</c:v>
                </c:pt>
                <c:pt idx="423">
                  <c:v>76.5</c:v>
                </c:pt>
                <c:pt idx="424">
                  <c:v>72.300003000000004</c:v>
                </c:pt>
                <c:pt idx="425">
                  <c:v>69.900002000000001</c:v>
                </c:pt>
                <c:pt idx="426">
                  <c:v>86.900002999999998</c:v>
                </c:pt>
                <c:pt idx="427">
                  <c:v>6.300001</c:v>
                </c:pt>
                <c:pt idx="428">
                  <c:v>77.300003000000004</c:v>
                </c:pt>
                <c:pt idx="429">
                  <c:v>15.099999</c:v>
                </c:pt>
                <c:pt idx="430">
                  <c:v>76.5</c:v>
                </c:pt>
                <c:pt idx="431">
                  <c:v>72.300003000000004</c:v>
                </c:pt>
                <c:pt idx="432">
                  <c:v>2.5999999999999899</c:v>
                </c:pt>
                <c:pt idx="433">
                  <c:v>86.900002999999998</c:v>
                </c:pt>
                <c:pt idx="434">
                  <c:v>69.900000000000006</c:v>
                </c:pt>
                <c:pt idx="435">
                  <c:v>77.300003000000004</c:v>
                </c:pt>
                <c:pt idx="436">
                  <c:v>19.099997999999999</c:v>
                </c:pt>
                <c:pt idx="437">
                  <c:v>110.900002</c:v>
                </c:pt>
                <c:pt idx="438">
                  <c:v>76.5</c:v>
                </c:pt>
                <c:pt idx="439">
                  <c:v>72.300003000000004</c:v>
                </c:pt>
                <c:pt idx="440">
                  <c:v>2.5999999999999899</c:v>
                </c:pt>
                <c:pt idx="441">
                  <c:v>86.900002999999998</c:v>
                </c:pt>
                <c:pt idx="442">
                  <c:v>69.900000000000006</c:v>
                </c:pt>
                <c:pt idx="443">
                  <c:v>20.8</c:v>
                </c:pt>
                <c:pt idx="444">
                  <c:v>19.099997999999999</c:v>
                </c:pt>
                <c:pt idx="445">
                  <c:v>25.600003000000001</c:v>
                </c:pt>
                <c:pt idx="446">
                  <c:v>76.5</c:v>
                </c:pt>
                <c:pt idx="447">
                  <c:v>7.6</c:v>
                </c:pt>
                <c:pt idx="448">
                  <c:v>2.5999999999999899</c:v>
                </c:pt>
                <c:pt idx="449">
                  <c:v>86.900002999999998</c:v>
                </c:pt>
                <c:pt idx="450">
                  <c:v>6.300001</c:v>
                </c:pt>
                <c:pt idx="451">
                  <c:v>77.300003000000004</c:v>
                </c:pt>
                <c:pt idx="452">
                  <c:v>19.099997999999999</c:v>
                </c:pt>
                <c:pt idx="453">
                  <c:v>25.600003000000001</c:v>
                </c:pt>
                <c:pt idx="454">
                  <c:v>89.700001999999998</c:v>
                </c:pt>
                <c:pt idx="455">
                  <c:v>7.6</c:v>
                </c:pt>
                <c:pt idx="456">
                  <c:v>2.5999999999999899</c:v>
                </c:pt>
                <c:pt idx="457">
                  <c:v>86.900002999999998</c:v>
                </c:pt>
                <c:pt idx="458">
                  <c:v>6.300001</c:v>
                </c:pt>
                <c:pt idx="459">
                  <c:v>77.300003000000004</c:v>
                </c:pt>
                <c:pt idx="460">
                  <c:v>67.799999</c:v>
                </c:pt>
                <c:pt idx="461">
                  <c:v>25.600003000000001</c:v>
                </c:pt>
                <c:pt idx="462">
                  <c:v>89.700001999999998</c:v>
                </c:pt>
                <c:pt idx="463">
                  <c:v>2.5999999999999899</c:v>
                </c:pt>
                <c:pt idx="464">
                  <c:v>86.900002999999998</c:v>
                </c:pt>
                <c:pt idx="465">
                  <c:v>6.300001</c:v>
                </c:pt>
                <c:pt idx="466">
                  <c:v>77.300003000000004</c:v>
                </c:pt>
                <c:pt idx="467">
                  <c:v>67.799999</c:v>
                </c:pt>
                <c:pt idx="468">
                  <c:v>25.600003000000001</c:v>
                </c:pt>
                <c:pt idx="469">
                  <c:v>89.700001999999998</c:v>
                </c:pt>
                <c:pt idx="470">
                  <c:v>79.799994999999996</c:v>
                </c:pt>
                <c:pt idx="471">
                  <c:v>2.5999999999999899</c:v>
                </c:pt>
                <c:pt idx="472">
                  <c:v>86.900002999999998</c:v>
                </c:pt>
                <c:pt idx="473">
                  <c:v>69.900000000000006</c:v>
                </c:pt>
                <c:pt idx="474">
                  <c:v>77.300003000000004</c:v>
                </c:pt>
                <c:pt idx="475">
                  <c:v>19.099997999999999</c:v>
                </c:pt>
                <c:pt idx="476">
                  <c:v>25.600003000000001</c:v>
                </c:pt>
                <c:pt idx="477">
                  <c:v>89.700001999999998</c:v>
                </c:pt>
                <c:pt idx="478">
                  <c:v>8.5999979999999994</c:v>
                </c:pt>
                <c:pt idx="479">
                  <c:v>7.8999969999999902</c:v>
                </c:pt>
                <c:pt idx="480">
                  <c:v>86.900002999999998</c:v>
                </c:pt>
                <c:pt idx="481">
                  <c:v>6.300001</c:v>
                </c:pt>
                <c:pt idx="482">
                  <c:v>77.300003000000004</c:v>
                </c:pt>
                <c:pt idx="483">
                  <c:v>67.799999</c:v>
                </c:pt>
                <c:pt idx="484">
                  <c:v>25.600003000000001</c:v>
                </c:pt>
                <c:pt idx="485">
                  <c:v>89.700001999999998</c:v>
                </c:pt>
                <c:pt idx="486">
                  <c:v>8.5999979999999994</c:v>
                </c:pt>
                <c:pt idx="487">
                  <c:v>7.8999969999999902</c:v>
                </c:pt>
                <c:pt idx="488">
                  <c:v>9.7999989999999997</c:v>
                </c:pt>
                <c:pt idx="489">
                  <c:v>6.300001</c:v>
                </c:pt>
                <c:pt idx="490">
                  <c:v>20.8</c:v>
                </c:pt>
                <c:pt idx="491">
                  <c:v>19.099997999999999</c:v>
                </c:pt>
                <c:pt idx="492">
                  <c:v>25.600003000000001</c:v>
                </c:pt>
                <c:pt idx="493">
                  <c:v>89.700001999999998</c:v>
                </c:pt>
                <c:pt idx="494">
                  <c:v>8.5999979999999994</c:v>
                </c:pt>
                <c:pt idx="495">
                  <c:v>7.8999969999999902</c:v>
                </c:pt>
                <c:pt idx="496">
                  <c:v>60.700004999999997</c:v>
                </c:pt>
                <c:pt idx="497">
                  <c:v>7.1999999999999904</c:v>
                </c:pt>
                <c:pt idx="498">
                  <c:v>20.8</c:v>
                </c:pt>
                <c:pt idx="499">
                  <c:v>19.099997999999999</c:v>
                </c:pt>
                <c:pt idx="500">
                  <c:v>25.600003000000001</c:v>
                </c:pt>
                <c:pt idx="501">
                  <c:v>89.700001999999998</c:v>
                </c:pt>
                <c:pt idx="502">
                  <c:v>8.5999979999999994</c:v>
                </c:pt>
                <c:pt idx="503">
                  <c:v>7.8999969999999902</c:v>
                </c:pt>
                <c:pt idx="504">
                  <c:v>9.7999989999999997</c:v>
                </c:pt>
                <c:pt idx="505">
                  <c:v>7.1999999999999904</c:v>
                </c:pt>
                <c:pt idx="506">
                  <c:v>19.099997999999999</c:v>
                </c:pt>
                <c:pt idx="507">
                  <c:v>25.600003000000001</c:v>
                </c:pt>
                <c:pt idx="508">
                  <c:v>89.700001999999998</c:v>
                </c:pt>
                <c:pt idx="509">
                  <c:v>8.5999979999999994</c:v>
                </c:pt>
                <c:pt idx="510">
                  <c:v>7.8999969999999902</c:v>
                </c:pt>
                <c:pt idx="511">
                  <c:v>60.700004999999997</c:v>
                </c:pt>
                <c:pt idx="512">
                  <c:v>7.1999999999999904</c:v>
                </c:pt>
                <c:pt idx="513">
                  <c:v>51.500002000000002</c:v>
                </c:pt>
                <c:pt idx="514">
                  <c:v>25.600003000000001</c:v>
                </c:pt>
                <c:pt idx="515">
                  <c:v>89.700001999999998</c:v>
                </c:pt>
                <c:pt idx="516">
                  <c:v>8.5999979999999994</c:v>
                </c:pt>
                <c:pt idx="517">
                  <c:v>7.8999969999999902</c:v>
                </c:pt>
                <c:pt idx="518">
                  <c:v>60.700004999999997</c:v>
                </c:pt>
                <c:pt idx="519">
                  <c:v>7.1999999999999904</c:v>
                </c:pt>
                <c:pt idx="520">
                  <c:v>51.500002000000002</c:v>
                </c:pt>
                <c:pt idx="521">
                  <c:v>89.700001999999998</c:v>
                </c:pt>
                <c:pt idx="522">
                  <c:v>79.799994999999996</c:v>
                </c:pt>
                <c:pt idx="523">
                  <c:v>7.8999969999999902</c:v>
                </c:pt>
                <c:pt idx="524">
                  <c:v>9.7999989999999997</c:v>
                </c:pt>
                <c:pt idx="525">
                  <c:v>7.1999999999999904</c:v>
                </c:pt>
                <c:pt idx="526">
                  <c:v>51.500002000000002</c:v>
                </c:pt>
                <c:pt idx="527">
                  <c:v>27.5</c:v>
                </c:pt>
                <c:pt idx="528">
                  <c:v>8.5999979999999994</c:v>
                </c:pt>
                <c:pt idx="529">
                  <c:v>7.8999969999999902</c:v>
                </c:pt>
                <c:pt idx="530">
                  <c:v>60.700004999999997</c:v>
                </c:pt>
                <c:pt idx="531">
                  <c:v>7.1999999999999904</c:v>
                </c:pt>
                <c:pt idx="532">
                  <c:v>51.500002000000002</c:v>
                </c:pt>
                <c:pt idx="533">
                  <c:v>124.399993999999</c:v>
                </c:pt>
                <c:pt idx="534">
                  <c:v>30.300003</c:v>
                </c:pt>
                <c:pt idx="535">
                  <c:v>8.5999979999999994</c:v>
                </c:pt>
                <c:pt idx="536">
                  <c:v>7.8999969999999902</c:v>
                </c:pt>
                <c:pt idx="537">
                  <c:v>60.700004999999997</c:v>
                </c:pt>
                <c:pt idx="538">
                  <c:v>7.1999999999999904</c:v>
                </c:pt>
                <c:pt idx="539">
                  <c:v>51.500002000000002</c:v>
                </c:pt>
                <c:pt idx="540">
                  <c:v>124.399993999999</c:v>
                </c:pt>
                <c:pt idx="541">
                  <c:v>30.300003</c:v>
                </c:pt>
                <c:pt idx="542">
                  <c:v>155.00000600000001</c:v>
                </c:pt>
                <c:pt idx="543">
                  <c:v>7.8999969999999902</c:v>
                </c:pt>
                <c:pt idx="544">
                  <c:v>60.700004999999997</c:v>
                </c:pt>
                <c:pt idx="545">
                  <c:v>7.1999999999999904</c:v>
                </c:pt>
                <c:pt idx="546">
                  <c:v>51.500002000000002</c:v>
                </c:pt>
                <c:pt idx="547">
                  <c:v>27.5</c:v>
                </c:pt>
                <c:pt idx="548">
                  <c:v>30.300003</c:v>
                </c:pt>
                <c:pt idx="549">
                  <c:v>155.00000600000001</c:v>
                </c:pt>
                <c:pt idx="550">
                  <c:v>65.700002999999995</c:v>
                </c:pt>
                <c:pt idx="551">
                  <c:v>9.7999989999999997</c:v>
                </c:pt>
                <c:pt idx="552">
                  <c:v>7.1999999999999904</c:v>
                </c:pt>
                <c:pt idx="553">
                  <c:v>51.500002000000002</c:v>
                </c:pt>
                <c:pt idx="554">
                  <c:v>124.399993999999</c:v>
                </c:pt>
                <c:pt idx="555">
                  <c:v>30.300003</c:v>
                </c:pt>
                <c:pt idx="556">
                  <c:v>155.00000600000001</c:v>
                </c:pt>
                <c:pt idx="557">
                  <c:v>65.700002999999995</c:v>
                </c:pt>
                <c:pt idx="558">
                  <c:v>8.5</c:v>
                </c:pt>
                <c:pt idx="559">
                  <c:v>7.1999999999999904</c:v>
                </c:pt>
                <c:pt idx="560">
                  <c:v>51.500002000000002</c:v>
                </c:pt>
                <c:pt idx="561">
                  <c:v>124.399993999999</c:v>
                </c:pt>
                <c:pt idx="562">
                  <c:v>30.300003</c:v>
                </c:pt>
                <c:pt idx="563">
                  <c:v>155.00000600000001</c:v>
                </c:pt>
                <c:pt idx="564">
                  <c:v>65.700002999999995</c:v>
                </c:pt>
                <c:pt idx="565">
                  <c:v>8.5</c:v>
                </c:pt>
                <c:pt idx="566">
                  <c:v>7.6</c:v>
                </c:pt>
                <c:pt idx="567">
                  <c:v>51.500002000000002</c:v>
                </c:pt>
                <c:pt idx="568">
                  <c:v>124.399993999999</c:v>
                </c:pt>
                <c:pt idx="569">
                  <c:v>30.300003</c:v>
                </c:pt>
                <c:pt idx="570">
                  <c:v>155.00000600000001</c:v>
                </c:pt>
                <c:pt idx="571">
                  <c:v>65.700002999999995</c:v>
                </c:pt>
                <c:pt idx="572">
                  <c:v>8.5</c:v>
                </c:pt>
                <c:pt idx="573">
                  <c:v>7.6</c:v>
                </c:pt>
                <c:pt idx="574">
                  <c:v>51.500002000000002</c:v>
                </c:pt>
                <c:pt idx="575">
                  <c:v>124.399993999999</c:v>
                </c:pt>
                <c:pt idx="576">
                  <c:v>30.300003</c:v>
                </c:pt>
                <c:pt idx="577">
                  <c:v>155.00000600000001</c:v>
                </c:pt>
                <c:pt idx="578">
                  <c:v>65.700002999999995</c:v>
                </c:pt>
                <c:pt idx="579">
                  <c:v>8.5</c:v>
                </c:pt>
                <c:pt idx="580">
                  <c:v>7.6</c:v>
                </c:pt>
                <c:pt idx="581">
                  <c:v>54.099996999999902</c:v>
                </c:pt>
                <c:pt idx="582">
                  <c:v>124.399993999999</c:v>
                </c:pt>
                <c:pt idx="583">
                  <c:v>30.300003</c:v>
                </c:pt>
                <c:pt idx="584">
                  <c:v>155.00000600000001</c:v>
                </c:pt>
                <c:pt idx="585">
                  <c:v>65.700002999999995</c:v>
                </c:pt>
                <c:pt idx="586">
                  <c:v>8.5</c:v>
                </c:pt>
                <c:pt idx="587">
                  <c:v>7.6</c:v>
                </c:pt>
                <c:pt idx="588">
                  <c:v>54.099996999999902</c:v>
                </c:pt>
                <c:pt idx="589">
                  <c:v>16.200001</c:v>
                </c:pt>
                <c:pt idx="590">
                  <c:v>124.399993999999</c:v>
                </c:pt>
                <c:pt idx="591">
                  <c:v>30.300003</c:v>
                </c:pt>
                <c:pt idx="592">
                  <c:v>155.00000600000001</c:v>
                </c:pt>
                <c:pt idx="593">
                  <c:v>65.700002999999995</c:v>
                </c:pt>
                <c:pt idx="594">
                  <c:v>8.5</c:v>
                </c:pt>
                <c:pt idx="595">
                  <c:v>7.6</c:v>
                </c:pt>
                <c:pt idx="596">
                  <c:v>54.099996999999902</c:v>
                </c:pt>
                <c:pt idx="597">
                  <c:v>16.200001</c:v>
                </c:pt>
                <c:pt idx="598">
                  <c:v>30.300003</c:v>
                </c:pt>
                <c:pt idx="599">
                  <c:v>155.00000600000001</c:v>
                </c:pt>
                <c:pt idx="600">
                  <c:v>65.700002999999995</c:v>
                </c:pt>
                <c:pt idx="601">
                  <c:v>8.5</c:v>
                </c:pt>
                <c:pt idx="602">
                  <c:v>7.6</c:v>
                </c:pt>
                <c:pt idx="603">
                  <c:v>54.099996999999902</c:v>
                </c:pt>
                <c:pt idx="604">
                  <c:v>16.200001</c:v>
                </c:pt>
                <c:pt idx="605">
                  <c:v>10.299999999999899</c:v>
                </c:pt>
                <c:pt idx="606">
                  <c:v>155.00000600000001</c:v>
                </c:pt>
                <c:pt idx="607">
                  <c:v>65.700002999999995</c:v>
                </c:pt>
                <c:pt idx="608">
                  <c:v>8.5</c:v>
                </c:pt>
                <c:pt idx="609">
                  <c:v>7.6</c:v>
                </c:pt>
                <c:pt idx="610">
                  <c:v>54.099996999999902</c:v>
                </c:pt>
                <c:pt idx="611">
                  <c:v>16.200001</c:v>
                </c:pt>
                <c:pt idx="612">
                  <c:v>10.299999999999899</c:v>
                </c:pt>
                <c:pt idx="613">
                  <c:v>12.100002999999999</c:v>
                </c:pt>
                <c:pt idx="614">
                  <c:v>65.700002999999995</c:v>
                </c:pt>
                <c:pt idx="615">
                  <c:v>8.5</c:v>
                </c:pt>
                <c:pt idx="616">
                  <c:v>7.6</c:v>
                </c:pt>
                <c:pt idx="617">
                  <c:v>54.099996999999902</c:v>
                </c:pt>
                <c:pt idx="618">
                  <c:v>16.200001</c:v>
                </c:pt>
                <c:pt idx="619">
                  <c:v>96.000001999999995</c:v>
                </c:pt>
                <c:pt idx="620">
                  <c:v>12.100002999999999</c:v>
                </c:pt>
                <c:pt idx="621">
                  <c:v>92.299999</c:v>
                </c:pt>
                <c:pt idx="622">
                  <c:v>8.5</c:v>
                </c:pt>
                <c:pt idx="623">
                  <c:v>7.6</c:v>
                </c:pt>
                <c:pt idx="624">
                  <c:v>54.099996999999902</c:v>
                </c:pt>
                <c:pt idx="625">
                  <c:v>16.200001</c:v>
                </c:pt>
                <c:pt idx="626">
                  <c:v>96.000001999999995</c:v>
                </c:pt>
                <c:pt idx="627">
                  <c:v>12.100002999999999</c:v>
                </c:pt>
                <c:pt idx="628">
                  <c:v>92.299999</c:v>
                </c:pt>
                <c:pt idx="629">
                  <c:v>72.599997999999999</c:v>
                </c:pt>
                <c:pt idx="630">
                  <c:v>7.6</c:v>
                </c:pt>
                <c:pt idx="631">
                  <c:v>54.099996999999902</c:v>
                </c:pt>
                <c:pt idx="632">
                  <c:v>16.200001</c:v>
                </c:pt>
                <c:pt idx="633">
                  <c:v>96.000001999999995</c:v>
                </c:pt>
                <c:pt idx="634">
                  <c:v>12.100002999999999</c:v>
                </c:pt>
                <c:pt idx="635">
                  <c:v>92.299999</c:v>
                </c:pt>
                <c:pt idx="636">
                  <c:v>72.599997999999999</c:v>
                </c:pt>
                <c:pt idx="637">
                  <c:v>73.200001999999998</c:v>
                </c:pt>
                <c:pt idx="638">
                  <c:v>54.099996999999902</c:v>
                </c:pt>
                <c:pt idx="639">
                  <c:v>16.200001</c:v>
                </c:pt>
                <c:pt idx="640">
                  <c:v>96.000001999999995</c:v>
                </c:pt>
                <c:pt idx="641">
                  <c:v>12.100002999999999</c:v>
                </c:pt>
                <c:pt idx="642">
                  <c:v>92.299999</c:v>
                </c:pt>
                <c:pt idx="643">
                  <c:v>72.599997999999999</c:v>
                </c:pt>
                <c:pt idx="644">
                  <c:v>9.1</c:v>
                </c:pt>
                <c:pt idx="645">
                  <c:v>54.099996999999902</c:v>
                </c:pt>
                <c:pt idx="646">
                  <c:v>16.200001</c:v>
                </c:pt>
                <c:pt idx="647">
                  <c:v>96.000001999999995</c:v>
                </c:pt>
                <c:pt idx="648">
                  <c:v>12.100002999999999</c:v>
                </c:pt>
                <c:pt idx="649">
                  <c:v>92.299999</c:v>
                </c:pt>
                <c:pt idx="650">
                  <c:v>72.599997999999999</c:v>
                </c:pt>
                <c:pt idx="651">
                  <c:v>73.200001999999998</c:v>
                </c:pt>
                <c:pt idx="652">
                  <c:v>16.200001</c:v>
                </c:pt>
                <c:pt idx="653">
                  <c:v>10.299999999999899</c:v>
                </c:pt>
                <c:pt idx="654">
                  <c:v>12.100002999999999</c:v>
                </c:pt>
                <c:pt idx="655">
                  <c:v>92.299999</c:v>
                </c:pt>
                <c:pt idx="656">
                  <c:v>72.599997999999999</c:v>
                </c:pt>
                <c:pt idx="657">
                  <c:v>73.200001999999998</c:v>
                </c:pt>
                <c:pt idx="658">
                  <c:v>9.5</c:v>
                </c:pt>
                <c:pt idx="659">
                  <c:v>96.000001999999995</c:v>
                </c:pt>
                <c:pt idx="660">
                  <c:v>12.100002999999999</c:v>
                </c:pt>
                <c:pt idx="661">
                  <c:v>92.299999</c:v>
                </c:pt>
                <c:pt idx="662">
                  <c:v>72.599997999999999</c:v>
                </c:pt>
                <c:pt idx="663">
                  <c:v>73.200001999999998</c:v>
                </c:pt>
                <c:pt idx="664">
                  <c:v>9.5</c:v>
                </c:pt>
                <c:pt idx="665">
                  <c:v>95.200001</c:v>
                </c:pt>
                <c:pt idx="666">
                  <c:v>96.000001999999995</c:v>
                </c:pt>
                <c:pt idx="667">
                  <c:v>12.100002999999999</c:v>
                </c:pt>
                <c:pt idx="668">
                  <c:v>92.299999</c:v>
                </c:pt>
                <c:pt idx="669">
                  <c:v>72.599997999999999</c:v>
                </c:pt>
                <c:pt idx="670">
                  <c:v>73.200001999999998</c:v>
                </c:pt>
                <c:pt idx="671">
                  <c:v>67.100003000000001</c:v>
                </c:pt>
                <c:pt idx="672">
                  <c:v>95.200001</c:v>
                </c:pt>
                <c:pt idx="673">
                  <c:v>69.599997999999999</c:v>
                </c:pt>
                <c:pt idx="674">
                  <c:v>12.100002999999999</c:v>
                </c:pt>
                <c:pt idx="675">
                  <c:v>92.299999</c:v>
                </c:pt>
                <c:pt idx="676">
                  <c:v>72.599997999999999</c:v>
                </c:pt>
                <c:pt idx="677">
                  <c:v>9.1</c:v>
                </c:pt>
                <c:pt idx="678">
                  <c:v>67.100003000000001</c:v>
                </c:pt>
                <c:pt idx="679">
                  <c:v>95.200001</c:v>
                </c:pt>
                <c:pt idx="680">
                  <c:v>69.599997999999999</c:v>
                </c:pt>
                <c:pt idx="681">
                  <c:v>22.199998999999998</c:v>
                </c:pt>
                <c:pt idx="682">
                  <c:v>92.299999</c:v>
                </c:pt>
                <c:pt idx="683">
                  <c:v>72.599997999999999</c:v>
                </c:pt>
                <c:pt idx="684">
                  <c:v>73.200001999999998</c:v>
                </c:pt>
                <c:pt idx="685">
                  <c:v>67.100003000000001</c:v>
                </c:pt>
                <c:pt idx="686">
                  <c:v>95.200001</c:v>
                </c:pt>
                <c:pt idx="687">
                  <c:v>69.599997999999999</c:v>
                </c:pt>
                <c:pt idx="688">
                  <c:v>22.199998999999998</c:v>
                </c:pt>
                <c:pt idx="689">
                  <c:v>16.400001</c:v>
                </c:pt>
                <c:pt idx="690">
                  <c:v>72.599997999999999</c:v>
                </c:pt>
                <c:pt idx="691">
                  <c:v>73.200001999999998</c:v>
                </c:pt>
                <c:pt idx="692">
                  <c:v>67.100003000000001</c:v>
                </c:pt>
                <c:pt idx="693">
                  <c:v>15.200001</c:v>
                </c:pt>
                <c:pt idx="694">
                  <c:v>69.599997999999999</c:v>
                </c:pt>
                <c:pt idx="695">
                  <c:v>22.199998999999998</c:v>
                </c:pt>
                <c:pt idx="696">
                  <c:v>16.400001</c:v>
                </c:pt>
                <c:pt idx="697">
                  <c:v>125.600003</c:v>
                </c:pt>
                <c:pt idx="698">
                  <c:v>73.200001999999998</c:v>
                </c:pt>
                <c:pt idx="699">
                  <c:v>9.5</c:v>
                </c:pt>
                <c:pt idx="700">
                  <c:v>95.200001</c:v>
                </c:pt>
                <c:pt idx="701">
                  <c:v>69.599997999999999</c:v>
                </c:pt>
                <c:pt idx="702">
                  <c:v>22.199998999999998</c:v>
                </c:pt>
                <c:pt idx="703">
                  <c:v>16.400001</c:v>
                </c:pt>
                <c:pt idx="704">
                  <c:v>125.600003</c:v>
                </c:pt>
                <c:pt idx="705">
                  <c:v>16.8</c:v>
                </c:pt>
                <c:pt idx="706">
                  <c:v>67.100003000000001</c:v>
                </c:pt>
                <c:pt idx="707">
                  <c:v>95.200001</c:v>
                </c:pt>
                <c:pt idx="708">
                  <c:v>69.599997999999999</c:v>
                </c:pt>
                <c:pt idx="709">
                  <c:v>22.199998999999998</c:v>
                </c:pt>
                <c:pt idx="710">
                  <c:v>16.400001</c:v>
                </c:pt>
                <c:pt idx="711">
                  <c:v>125.600003</c:v>
                </c:pt>
                <c:pt idx="712">
                  <c:v>16.8</c:v>
                </c:pt>
                <c:pt idx="713">
                  <c:v>122.699997</c:v>
                </c:pt>
                <c:pt idx="714">
                  <c:v>9.5</c:v>
                </c:pt>
                <c:pt idx="715">
                  <c:v>95.200001</c:v>
                </c:pt>
                <c:pt idx="716">
                  <c:v>69.599997999999999</c:v>
                </c:pt>
                <c:pt idx="717">
                  <c:v>22.199998999999998</c:v>
                </c:pt>
                <c:pt idx="718">
                  <c:v>16.400001</c:v>
                </c:pt>
                <c:pt idx="719">
                  <c:v>125.600003</c:v>
                </c:pt>
                <c:pt idx="720">
                  <c:v>16.8</c:v>
                </c:pt>
                <c:pt idx="721">
                  <c:v>122.699997</c:v>
                </c:pt>
                <c:pt idx="722">
                  <c:v>69.100003000000001</c:v>
                </c:pt>
                <c:pt idx="723">
                  <c:v>67.100003000000001</c:v>
                </c:pt>
                <c:pt idx="724">
                  <c:v>15.200001</c:v>
                </c:pt>
                <c:pt idx="725">
                  <c:v>69.599997999999999</c:v>
                </c:pt>
                <c:pt idx="726">
                  <c:v>22.199998999999998</c:v>
                </c:pt>
                <c:pt idx="727">
                  <c:v>16.400001</c:v>
                </c:pt>
                <c:pt idx="728">
                  <c:v>125.600003</c:v>
                </c:pt>
                <c:pt idx="729">
                  <c:v>16.8</c:v>
                </c:pt>
                <c:pt idx="730">
                  <c:v>122.699997</c:v>
                </c:pt>
                <c:pt idx="731">
                  <c:v>69.100003000000001</c:v>
                </c:pt>
                <c:pt idx="732">
                  <c:v>9.9</c:v>
                </c:pt>
                <c:pt idx="733">
                  <c:v>95.200001</c:v>
                </c:pt>
                <c:pt idx="734">
                  <c:v>69.599997999999999</c:v>
                </c:pt>
                <c:pt idx="735">
                  <c:v>22.199998999999998</c:v>
                </c:pt>
                <c:pt idx="736">
                  <c:v>16.400001</c:v>
                </c:pt>
                <c:pt idx="737">
                  <c:v>125.600003</c:v>
                </c:pt>
                <c:pt idx="738">
                  <c:v>16.8</c:v>
                </c:pt>
                <c:pt idx="739">
                  <c:v>122.699997</c:v>
                </c:pt>
                <c:pt idx="740">
                  <c:v>69.100003000000001</c:v>
                </c:pt>
                <c:pt idx="741">
                  <c:v>9.9</c:v>
                </c:pt>
                <c:pt idx="742">
                  <c:v>85.5</c:v>
                </c:pt>
                <c:pt idx="743">
                  <c:v>69.599997999999999</c:v>
                </c:pt>
                <c:pt idx="744">
                  <c:v>22.199998999999998</c:v>
                </c:pt>
                <c:pt idx="745">
                  <c:v>16.400001</c:v>
                </c:pt>
                <c:pt idx="746">
                  <c:v>125.600003</c:v>
                </c:pt>
                <c:pt idx="747">
                  <c:v>16.8</c:v>
                </c:pt>
                <c:pt idx="748">
                  <c:v>122.699997</c:v>
                </c:pt>
                <c:pt idx="749">
                  <c:v>69.100003000000001</c:v>
                </c:pt>
                <c:pt idx="750">
                  <c:v>9.9</c:v>
                </c:pt>
                <c:pt idx="751">
                  <c:v>85.5</c:v>
                </c:pt>
                <c:pt idx="752">
                  <c:v>65.500004000000004</c:v>
                </c:pt>
                <c:pt idx="753">
                  <c:v>22.199998999999998</c:v>
                </c:pt>
                <c:pt idx="754">
                  <c:v>16.400001</c:v>
                </c:pt>
                <c:pt idx="755">
                  <c:v>125.600003</c:v>
                </c:pt>
                <c:pt idx="756">
                  <c:v>16.8</c:v>
                </c:pt>
                <c:pt idx="757">
                  <c:v>122.699997</c:v>
                </c:pt>
                <c:pt idx="758">
                  <c:v>69.100003000000001</c:v>
                </c:pt>
                <c:pt idx="759">
                  <c:v>9.9</c:v>
                </c:pt>
                <c:pt idx="760">
                  <c:v>85.5</c:v>
                </c:pt>
                <c:pt idx="761">
                  <c:v>65.500004000000004</c:v>
                </c:pt>
                <c:pt idx="762">
                  <c:v>24.199998000000001</c:v>
                </c:pt>
                <c:pt idx="763">
                  <c:v>16.400001</c:v>
                </c:pt>
                <c:pt idx="764">
                  <c:v>125.600003</c:v>
                </c:pt>
                <c:pt idx="765">
                  <c:v>16.8</c:v>
                </c:pt>
                <c:pt idx="766">
                  <c:v>122.699997</c:v>
                </c:pt>
                <c:pt idx="767">
                  <c:v>69.100003000000001</c:v>
                </c:pt>
                <c:pt idx="768">
                  <c:v>9.9</c:v>
                </c:pt>
                <c:pt idx="769">
                  <c:v>85.5</c:v>
                </c:pt>
                <c:pt idx="770">
                  <c:v>65.500004000000004</c:v>
                </c:pt>
                <c:pt idx="771">
                  <c:v>24.199998000000001</c:v>
                </c:pt>
                <c:pt idx="772">
                  <c:v>11.299999999999899</c:v>
                </c:pt>
                <c:pt idx="773">
                  <c:v>125.600003</c:v>
                </c:pt>
                <c:pt idx="774">
                  <c:v>73.400000000000006</c:v>
                </c:pt>
                <c:pt idx="775">
                  <c:v>122.699997</c:v>
                </c:pt>
                <c:pt idx="776">
                  <c:v>69.100003000000001</c:v>
                </c:pt>
                <c:pt idx="777">
                  <c:v>9.9</c:v>
                </c:pt>
                <c:pt idx="778">
                  <c:v>85.5</c:v>
                </c:pt>
                <c:pt idx="779">
                  <c:v>65.500004000000004</c:v>
                </c:pt>
                <c:pt idx="780">
                  <c:v>24.199998000000001</c:v>
                </c:pt>
                <c:pt idx="781">
                  <c:v>11.299999999999899</c:v>
                </c:pt>
                <c:pt idx="782">
                  <c:v>61.299994999999903</c:v>
                </c:pt>
                <c:pt idx="783">
                  <c:v>16.8</c:v>
                </c:pt>
                <c:pt idx="784">
                  <c:v>122.699997</c:v>
                </c:pt>
                <c:pt idx="785">
                  <c:v>69.100003000000001</c:v>
                </c:pt>
                <c:pt idx="786">
                  <c:v>9.9</c:v>
                </c:pt>
                <c:pt idx="787">
                  <c:v>85.5</c:v>
                </c:pt>
                <c:pt idx="788">
                  <c:v>65.500004000000004</c:v>
                </c:pt>
                <c:pt idx="789">
                  <c:v>24.199998000000001</c:v>
                </c:pt>
                <c:pt idx="790">
                  <c:v>11.299999999999899</c:v>
                </c:pt>
                <c:pt idx="791">
                  <c:v>9.7000010000000003</c:v>
                </c:pt>
                <c:pt idx="792">
                  <c:v>8.300001</c:v>
                </c:pt>
                <c:pt idx="793">
                  <c:v>122.699997</c:v>
                </c:pt>
                <c:pt idx="794">
                  <c:v>69.100003000000001</c:v>
                </c:pt>
                <c:pt idx="795">
                  <c:v>92.299996999999905</c:v>
                </c:pt>
                <c:pt idx="796">
                  <c:v>85.5</c:v>
                </c:pt>
                <c:pt idx="797">
                  <c:v>65.500004000000004</c:v>
                </c:pt>
                <c:pt idx="798">
                  <c:v>24.199998000000001</c:v>
                </c:pt>
                <c:pt idx="799">
                  <c:v>57.6</c:v>
                </c:pt>
                <c:pt idx="800">
                  <c:v>61.299994999999903</c:v>
                </c:pt>
                <c:pt idx="801">
                  <c:v>8.300001</c:v>
                </c:pt>
                <c:pt idx="802">
                  <c:v>69.100003000000001</c:v>
                </c:pt>
                <c:pt idx="803">
                  <c:v>9.9</c:v>
                </c:pt>
                <c:pt idx="804">
                  <c:v>85.5</c:v>
                </c:pt>
                <c:pt idx="805">
                  <c:v>65.500004000000004</c:v>
                </c:pt>
                <c:pt idx="806">
                  <c:v>24.199998000000001</c:v>
                </c:pt>
                <c:pt idx="807">
                  <c:v>11.299999999999899</c:v>
                </c:pt>
                <c:pt idx="808">
                  <c:v>9.7000010000000003</c:v>
                </c:pt>
                <c:pt idx="809">
                  <c:v>8.300001</c:v>
                </c:pt>
                <c:pt idx="810">
                  <c:v>55.599997999999999</c:v>
                </c:pt>
                <c:pt idx="811">
                  <c:v>9.9</c:v>
                </c:pt>
                <c:pt idx="812">
                  <c:v>85.5</c:v>
                </c:pt>
                <c:pt idx="813">
                  <c:v>65.500004000000004</c:v>
                </c:pt>
                <c:pt idx="814">
                  <c:v>24.199998000000001</c:v>
                </c:pt>
                <c:pt idx="815">
                  <c:v>11.299999999999899</c:v>
                </c:pt>
                <c:pt idx="816">
                  <c:v>9.7000010000000003</c:v>
                </c:pt>
                <c:pt idx="817">
                  <c:v>53.200003000000002</c:v>
                </c:pt>
                <c:pt idx="818">
                  <c:v>55.599997999999999</c:v>
                </c:pt>
                <c:pt idx="819">
                  <c:v>71</c:v>
                </c:pt>
                <c:pt idx="820">
                  <c:v>85.5</c:v>
                </c:pt>
                <c:pt idx="821">
                  <c:v>65.500004000000004</c:v>
                </c:pt>
                <c:pt idx="822">
                  <c:v>24.199998000000001</c:v>
                </c:pt>
                <c:pt idx="823">
                  <c:v>11.299999999999899</c:v>
                </c:pt>
                <c:pt idx="824">
                  <c:v>61.299994999999903</c:v>
                </c:pt>
                <c:pt idx="825">
                  <c:v>53.200003000000002</c:v>
                </c:pt>
                <c:pt idx="826">
                  <c:v>55.599997999999999</c:v>
                </c:pt>
                <c:pt idx="827">
                  <c:v>71</c:v>
                </c:pt>
                <c:pt idx="828">
                  <c:v>4.7000010000000003</c:v>
                </c:pt>
                <c:pt idx="829">
                  <c:v>65.500004000000004</c:v>
                </c:pt>
                <c:pt idx="830">
                  <c:v>24.199998000000001</c:v>
                </c:pt>
                <c:pt idx="831">
                  <c:v>11.299999999999899</c:v>
                </c:pt>
                <c:pt idx="832">
                  <c:v>61.299994999999903</c:v>
                </c:pt>
                <c:pt idx="833">
                  <c:v>53.200003000000002</c:v>
                </c:pt>
                <c:pt idx="834">
                  <c:v>55.599997999999999</c:v>
                </c:pt>
                <c:pt idx="835">
                  <c:v>71</c:v>
                </c:pt>
                <c:pt idx="836">
                  <c:v>4.7000010000000003</c:v>
                </c:pt>
                <c:pt idx="837">
                  <c:v>97.200001999999998</c:v>
                </c:pt>
                <c:pt idx="838">
                  <c:v>24.199998000000001</c:v>
                </c:pt>
                <c:pt idx="839">
                  <c:v>11.299999999999899</c:v>
                </c:pt>
                <c:pt idx="840">
                  <c:v>61.299994999999903</c:v>
                </c:pt>
                <c:pt idx="841">
                  <c:v>53.200003000000002</c:v>
                </c:pt>
                <c:pt idx="842">
                  <c:v>55.599997999999999</c:v>
                </c:pt>
                <c:pt idx="843">
                  <c:v>71</c:v>
                </c:pt>
                <c:pt idx="844">
                  <c:v>4.7000010000000003</c:v>
                </c:pt>
                <c:pt idx="845">
                  <c:v>97.200001999999998</c:v>
                </c:pt>
                <c:pt idx="846">
                  <c:v>22.299999999999901</c:v>
                </c:pt>
                <c:pt idx="847">
                  <c:v>11.299999999999899</c:v>
                </c:pt>
                <c:pt idx="848">
                  <c:v>61.299994999999903</c:v>
                </c:pt>
                <c:pt idx="849">
                  <c:v>53.200003000000002</c:v>
                </c:pt>
                <c:pt idx="850">
                  <c:v>55.599997999999999</c:v>
                </c:pt>
                <c:pt idx="851">
                  <c:v>71</c:v>
                </c:pt>
                <c:pt idx="852">
                  <c:v>4.7000010000000003</c:v>
                </c:pt>
                <c:pt idx="853">
                  <c:v>97.200001999999998</c:v>
                </c:pt>
                <c:pt idx="854">
                  <c:v>22.299999999999901</c:v>
                </c:pt>
                <c:pt idx="855">
                  <c:v>74.999998000000005</c:v>
                </c:pt>
                <c:pt idx="856">
                  <c:v>9.7000010000000003</c:v>
                </c:pt>
                <c:pt idx="857">
                  <c:v>8.300001</c:v>
                </c:pt>
                <c:pt idx="858">
                  <c:v>55.599997999999999</c:v>
                </c:pt>
                <c:pt idx="859">
                  <c:v>71</c:v>
                </c:pt>
                <c:pt idx="860">
                  <c:v>4.7000010000000003</c:v>
                </c:pt>
                <c:pt idx="861">
                  <c:v>97.200001999999998</c:v>
                </c:pt>
                <c:pt idx="862">
                  <c:v>22.299999999999901</c:v>
                </c:pt>
                <c:pt idx="863">
                  <c:v>74.999998000000005</c:v>
                </c:pt>
                <c:pt idx="864">
                  <c:v>69.700001</c:v>
                </c:pt>
                <c:pt idx="865">
                  <c:v>53.200003000000002</c:v>
                </c:pt>
                <c:pt idx="866">
                  <c:v>55.599997999999999</c:v>
                </c:pt>
                <c:pt idx="867">
                  <c:v>71</c:v>
                </c:pt>
                <c:pt idx="868">
                  <c:v>4.7000010000000003</c:v>
                </c:pt>
                <c:pt idx="869">
                  <c:v>97.200001999999998</c:v>
                </c:pt>
                <c:pt idx="870">
                  <c:v>22.299999999999901</c:v>
                </c:pt>
                <c:pt idx="871">
                  <c:v>74.999998000000005</c:v>
                </c:pt>
                <c:pt idx="872">
                  <c:v>69.700001</c:v>
                </c:pt>
                <c:pt idx="873">
                  <c:v>11.6</c:v>
                </c:pt>
                <c:pt idx="874">
                  <c:v>6.1000009999999998</c:v>
                </c:pt>
                <c:pt idx="875">
                  <c:v>22.099997999999999</c:v>
                </c:pt>
                <c:pt idx="876">
                  <c:v>11.900002000000001</c:v>
                </c:pt>
                <c:pt idx="877">
                  <c:v>9</c:v>
                </c:pt>
                <c:pt idx="878">
                  <c:v>31.600000999999999</c:v>
                </c:pt>
                <c:pt idx="879">
                  <c:v>94.9</c:v>
                </c:pt>
                <c:pt idx="880">
                  <c:v>8.9</c:v>
                </c:pt>
                <c:pt idx="881">
                  <c:v>18.200005000000001</c:v>
                </c:pt>
                <c:pt idx="882">
                  <c:v>66.899993999999893</c:v>
                </c:pt>
                <c:pt idx="883">
                  <c:v>9.7000050000000009</c:v>
                </c:pt>
                <c:pt idx="884">
                  <c:v>7</c:v>
                </c:pt>
                <c:pt idx="885">
                  <c:v>10.699998999999901</c:v>
                </c:pt>
                <c:pt idx="886">
                  <c:v>18.200005000000001</c:v>
                </c:pt>
                <c:pt idx="887">
                  <c:v>66.899993999999893</c:v>
                </c:pt>
                <c:pt idx="888">
                  <c:v>9.7000050000000009</c:v>
                </c:pt>
                <c:pt idx="889">
                  <c:v>7</c:v>
                </c:pt>
                <c:pt idx="890">
                  <c:v>10.699998999999901</c:v>
                </c:pt>
                <c:pt idx="891">
                  <c:v>39.3999939999999</c:v>
                </c:pt>
                <c:pt idx="892">
                  <c:v>10</c:v>
                </c:pt>
                <c:pt idx="893">
                  <c:v>66.899993999999893</c:v>
                </c:pt>
                <c:pt idx="894">
                  <c:v>9.7000050000000009</c:v>
                </c:pt>
                <c:pt idx="895">
                  <c:v>7</c:v>
                </c:pt>
                <c:pt idx="896">
                  <c:v>10.699998999999901</c:v>
                </c:pt>
                <c:pt idx="897">
                  <c:v>39.3999939999999</c:v>
                </c:pt>
                <c:pt idx="898">
                  <c:v>9.8999969999999902</c:v>
                </c:pt>
                <c:pt idx="899">
                  <c:v>66.899993999999893</c:v>
                </c:pt>
                <c:pt idx="900">
                  <c:v>9.7000050000000009</c:v>
                </c:pt>
                <c:pt idx="901">
                  <c:v>7</c:v>
                </c:pt>
                <c:pt idx="902">
                  <c:v>10.699998999999901</c:v>
                </c:pt>
                <c:pt idx="903">
                  <c:v>39.3999939999999</c:v>
                </c:pt>
                <c:pt idx="904">
                  <c:v>9.8999969999999902</c:v>
                </c:pt>
                <c:pt idx="905">
                  <c:v>8.8999939999999906</c:v>
                </c:pt>
                <c:pt idx="906">
                  <c:v>9.7000050000000009</c:v>
                </c:pt>
                <c:pt idx="907">
                  <c:v>7</c:v>
                </c:pt>
                <c:pt idx="908">
                  <c:v>10.699998999999901</c:v>
                </c:pt>
                <c:pt idx="909">
                  <c:v>39.3999939999999</c:v>
                </c:pt>
                <c:pt idx="910">
                  <c:v>9.8999969999999902</c:v>
                </c:pt>
                <c:pt idx="911">
                  <c:v>8.8999939999999906</c:v>
                </c:pt>
                <c:pt idx="912">
                  <c:v>9.7000050000000009</c:v>
                </c:pt>
                <c:pt idx="913">
                  <c:v>7</c:v>
                </c:pt>
                <c:pt idx="914">
                  <c:v>10.699998999999901</c:v>
                </c:pt>
                <c:pt idx="915">
                  <c:v>39.3999939999999</c:v>
                </c:pt>
                <c:pt idx="916">
                  <c:v>9.8999969999999902</c:v>
                </c:pt>
                <c:pt idx="917">
                  <c:v>8.8999939999999906</c:v>
                </c:pt>
                <c:pt idx="918">
                  <c:v>7</c:v>
                </c:pt>
                <c:pt idx="919">
                  <c:v>10.699998999999901</c:v>
                </c:pt>
                <c:pt idx="920">
                  <c:v>39.3999939999999</c:v>
                </c:pt>
                <c:pt idx="921">
                  <c:v>9.8999969999999902</c:v>
                </c:pt>
                <c:pt idx="922">
                  <c:v>8.8999939999999906</c:v>
                </c:pt>
                <c:pt idx="923">
                  <c:v>7</c:v>
                </c:pt>
                <c:pt idx="924">
                  <c:v>10.699998999999901</c:v>
                </c:pt>
                <c:pt idx="925">
                  <c:v>39.3999939999999</c:v>
                </c:pt>
                <c:pt idx="926">
                  <c:v>9.8999969999999902</c:v>
                </c:pt>
                <c:pt idx="927">
                  <c:v>8.8999939999999906</c:v>
                </c:pt>
                <c:pt idx="928">
                  <c:v>17.099998999999901</c:v>
                </c:pt>
                <c:pt idx="929">
                  <c:v>7</c:v>
                </c:pt>
                <c:pt idx="930">
                  <c:v>10.699998999999901</c:v>
                </c:pt>
                <c:pt idx="931">
                  <c:v>39.3999939999999</c:v>
                </c:pt>
                <c:pt idx="932">
                  <c:v>9.8999969999999902</c:v>
                </c:pt>
                <c:pt idx="933">
                  <c:v>8.8999939999999906</c:v>
                </c:pt>
                <c:pt idx="934">
                  <c:v>21.599997999999999</c:v>
                </c:pt>
                <c:pt idx="935">
                  <c:v>21.600000999999999</c:v>
                </c:pt>
                <c:pt idx="936">
                  <c:v>10.699998999999901</c:v>
                </c:pt>
                <c:pt idx="937">
                  <c:v>39.3999939999999</c:v>
                </c:pt>
                <c:pt idx="938">
                  <c:v>9.8999969999999902</c:v>
                </c:pt>
                <c:pt idx="939">
                  <c:v>8.8999939999999906</c:v>
                </c:pt>
                <c:pt idx="940">
                  <c:v>21.599997999999999</c:v>
                </c:pt>
                <c:pt idx="941">
                  <c:v>21.600000999999999</c:v>
                </c:pt>
                <c:pt idx="942">
                  <c:v>57.800002999999997</c:v>
                </c:pt>
                <c:pt idx="943">
                  <c:v>39.3999939999999</c:v>
                </c:pt>
                <c:pt idx="944">
                  <c:v>9.8999969999999902</c:v>
                </c:pt>
                <c:pt idx="945">
                  <c:v>8.8999939999999906</c:v>
                </c:pt>
                <c:pt idx="946">
                  <c:v>17.099998999999901</c:v>
                </c:pt>
                <c:pt idx="947">
                  <c:v>21.600000999999999</c:v>
                </c:pt>
                <c:pt idx="948">
                  <c:v>57.800002999999997</c:v>
                </c:pt>
                <c:pt idx="949">
                  <c:v>19.7</c:v>
                </c:pt>
                <c:pt idx="950">
                  <c:v>9.8999969999999902</c:v>
                </c:pt>
                <c:pt idx="951">
                  <c:v>8.8999939999999906</c:v>
                </c:pt>
                <c:pt idx="952">
                  <c:v>21.599997999999999</c:v>
                </c:pt>
                <c:pt idx="953">
                  <c:v>21.600000999999999</c:v>
                </c:pt>
                <c:pt idx="954">
                  <c:v>57.800002999999997</c:v>
                </c:pt>
                <c:pt idx="955">
                  <c:v>19.7</c:v>
                </c:pt>
                <c:pt idx="956">
                  <c:v>9.5</c:v>
                </c:pt>
                <c:pt idx="957">
                  <c:v>8.8999939999999906</c:v>
                </c:pt>
                <c:pt idx="958">
                  <c:v>17.099998999999901</c:v>
                </c:pt>
                <c:pt idx="959">
                  <c:v>21.600000999999999</c:v>
                </c:pt>
                <c:pt idx="960">
                  <c:v>57.800002999999997</c:v>
                </c:pt>
                <c:pt idx="961">
                  <c:v>19.7</c:v>
                </c:pt>
                <c:pt idx="962">
                  <c:v>9.5</c:v>
                </c:pt>
                <c:pt idx="963">
                  <c:v>21.599997999999999</c:v>
                </c:pt>
                <c:pt idx="964">
                  <c:v>21.600000999999999</c:v>
                </c:pt>
                <c:pt idx="965">
                  <c:v>57.800002999999997</c:v>
                </c:pt>
                <c:pt idx="966">
                  <c:v>19.7</c:v>
                </c:pt>
                <c:pt idx="967">
                  <c:v>9.5</c:v>
                </c:pt>
                <c:pt idx="968">
                  <c:v>24.400002000000001</c:v>
                </c:pt>
                <c:pt idx="969">
                  <c:v>17.099998999999901</c:v>
                </c:pt>
                <c:pt idx="970">
                  <c:v>21.600000999999999</c:v>
                </c:pt>
                <c:pt idx="971">
                  <c:v>57.800002999999997</c:v>
                </c:pt>
                <c:pt idx="972">
                  <c:v>19.7</c:v>
                </c:pt>
                <c:pt idx="973">
                  <c:v>9.5</c:v>
                </c:pt>
                <c:pt idx="974">
                  <c:v>24.400002000000001</c:v>
                </c:pt>
                <c:pt idx="975">
                  <c:v>21.599997999999999</c:v>
                </c:pt>
                <c:pt idx="976">
                  <c:v>21.600000999999999</c:v>
                </c:pt>
                <c:pt idx="977">
                  <c:v>57.800002999999997</c:v>
                </c:pt>
                <c:pt idx="978">
                  <c:v>19.7</c:v>
                </c:pt>
                <c:pt idx="979">
                  <c:v>5.8000040000000004</c:v>
                </c:pt>
                <c:pt idx="980">
                  <c:v>24.400002000000001</c:v>
                </c:pt>
                <c:pt idx="981">
                  <c:v>15.5</c:v>
                </c:pt>
                <c:pt idx="982">
                  <c:v>21.599997999999999</c:v>
                </c:pt>
                <c:pt idx="983">
                  <c:v>21.600000999999999</c:v>
                </c:pt>
                <c:pt idx="984">
                  <c:v>57.800002999999997</c:v>
                </c:pt>
                <c:pt idx="985">
                  <c:v>19.7</c:v>
                </c:pt>
                <c:pt idx="986">
                  <c:v>5.8000040000000004</c:v>
                </c:pt>
                <c:pt idx="987">
                  <c:v>24.400002000000001</c:v>
                </c:pt>
                <c:pt idx="988">
                  <c:v>15.5</c:v>
                </c:pt>
                <c:pt idx="989">
                  <c:v>8.6000060000000005</c:v>
                </c:pt>
                <c:pt idx="990">
                  <c:v>21.600000999999999</c:v>
                </c:pt>
                <c:pt idx="991">
                  <c:v>57.800002999999997</c:v>
                </c:pt>
                <c:pt idx="992">
                  <c:v>19.7</c:v>
                </c:pt>
                <c:pt idx="993">
                  <c:v>9.5</c:v>
                </c:pt>
                <c:pt idx="994">
                  <c:v>24.400002000000001</c:v>
                </c:pt>
                <c:pt idx="995">
                  <c:v>15.5</c:v>
                </c:pt>
                <c:pt idx="996">
                  <c:v>8.6000060000000005</c:v>
                </c:pt>
                <c:pt idx="997">
                  <c:v>15.1999969999999</c:v>
                </c:pt>
                <c:pt idx="998">
                  <c:v>57.800002999999997</c:v>
                </c:pt>
                <c:pt idx="999">
                  <c:v>19.7</c:v>
                </c:pt>
                <c:pt idx="1000">
                  <c:v>5.8000040000000004</c:v>
                </c:pt>
                <c:pt idx="1001">
                  <c:v>24.400002000000001</c:v>
                </c:pt>
                <c:pt idx="1002">
                  <c:v>15.5</c:v>
                </c:pt>
                <c:pt idx="1003">
                  <c:v>8.6000060000000005</c:v>
                </c:pt>
                <c:pt idx="1004">
                  <c:v>15.1999969999999</c:v>
                </c:pt>
                <c:pt idx="1005">
                  <c:v>19.7</c:v>
                </c:pt>
                <c:pt idx="1006">
                  <c:v>9.5</c:v>
                </c:pt>
                <c:pt idx="1007">
                  <c:v>24.400002000000001</c:v>
                </c:pt>
                <c:pt idx="1008">
                  <c:v>15.5</c:v>
                </c:pt>
                <c:pt idx="1009">
                  <c:v>8.6000060000000005</c:v>
                </c:pt>
                <c:pt idx="1010">
                  <c:v>15.1999969999999</c:v>
                </c:pt>
                <c:pt idx="1011">
                  <c:v>14.5</c:v>
                </c:pt>
                <c:pt idx="1012">
                  <c:v>9.5</c:v>
                </c:pt>
                <c:pt idx="1013">
                  <c:v>24.400002000000001</c:v>
                </c:pt>
                <c:pt idx="1014">
                  <c:v>15.5</c:v>
                </c:pt>
                <c:pt idx="1015">
                  <c:v>8.6000060000000005</c:v>
                </c:pt>
                <c:pt idx="1016">
                  <c:v>15.1999969999999</c:v>
                </c:pt>
                <c:pt idx="1017">
                  <c:v>12.900001</c:v>
                </c:pt>
                <c:pt idx="1018">
                  <c:v>11.1999969999999</c:v>
                </c:pt>
                <c:pt idx="1019">
                  <c:v>24.400002000000001</c:v>
                </c:pt>
                <c:pt idx="1020">
                  <c:v>15.5</c:v>
                </c:pt>
                <c:pt idx="1021">
                  <c:v>8.6000060000000005</c:v>
                </c:pt>
                <c:pt idx="1022">
                  <c:v>15.1999969999999</c:v>
                </c:pt>
                <c:pt idx="1023">
                  <c:v>14.5</c:v>
                </c:pt>
                <c:pt idx="1024">
                  <c:v>11.1999969999999</c:v>
                </c:pt>
                <c:pt idx="1025">
                  <c:v>15.2999949999999</c:v>
                </c:pt>
                <c:pt idx="1026">
                  <c:v>24.400002000000001</c:v>
                </c:pt>
                <c:pt idx="1027">
                  <c:v>15.5</c:v>
                </c:pt>
                <c:pt idx="1028">
                  <c:v>8.6000060000000005</c:v>
                </c:pt>
                <c:pt idx="1029">
                  <c:v>15.1999969999999</c:v>
                </c:pt>
                <c:pt idx="1030">
                  <c:v>12.900001</c:v>
                </c:pt>
                <c:pt idx="1031">
                  <c:v>11.1999969999999</c:v>
                </c:pt>
                <c:pt idx="1032">
                  <c:v>15.2999949999999</c:v>
                </c:pt>
                <c:pt idx="1033">
                  <c:v>6.2999949999999902</c:v>
                </c:pt>
                <c:pt idx="1034">
                  <c:v>15.5</c:v>
                </c:pt>
                <c:pt idx="1035">
                  <c:v>8.6000060000000005</c:v>
                </c:pt>
                <c:pt idx="1036">
                  <c:v>15.1999969999999</c:v>
                </c:pt>
                <c:pt idx="1037">
                  <c:v>12.900001</c:v>
                </c:pt>
                <c:pt idx="1038">
                  <c:v>11.1999969999999</c:v>
                </c:pt>
                <c:pt idx="1039">
                  <c:v>15.2999949999999</c:v>
                </c:pt>
                <c:pt idx="1040">
                  <c:v>6.2999949999999902</c:v>
                </c:pt>
                <c:pt idx="1041">
                  <c:v>18.1999969999999</c:v>
                </c:pt>
                <c:pt idx="1042">
                  <c:v>15.5</c:v>
                </c:pt>
                <c:pt idx="1043">
                  <c:v>8.6000060000000005</c:v>
                </c:pt>
                <c:pt idx="1044">
                  <c:v>15.1999969999999</c:v>
                </c:pt>
                <c:pt idx="1045">
                  <c:v>12.900001</c:v>
                </c:pt>
                <c:pt idx="1046">
                  <c:v>11.1999969999999</c:v>
                </c:pt>
                <c:pt idx="1047">
                  <c:v>15.2999949999999</c:v>
                </c:pt>
                <c:pt idx="1048">
                  <c:v>12.200005000000001</c:v>
                </c:pt>
                <c:pt idx="1049">
                  <c:v>18.1999969999999</c:v>
                </c:pt>
                <c:pt idx="1050">
                  <c:v>26.500001000000001</c:v>
                </c:pt>
                <c:pt idx="1051">
                  <c:v>8.6000060000000005</c:v>
                </c:pt>
                <c:pt idx="1052">
                  <c:v>15.1999969999999</c:v>
                </c:pt>
                <c:pt idx="1053">
                  <c:v>12.900001</c:v>
                </c:pt>
                <c:pt idx="1054">
                  <c:v>11.1999969999999</c:v>
                </c:pt>
                <c:pt idx="1055">
                  <c:v>15.2999949999999</c:v>
                </c:pt>
                <c:pt idx="1056">
                  <c:v>6.2999949999999902</c:v>
                </c:pt>
                <c:pt idx="1057">
                  <c:v>18.1999969999999</c:v>
                </c:pt>
                <c:pt idx="1058">
                  <c:v>26.500001000000001</c:v>
                </c:pt>
                <c:pt idx="1059">
                  <c:v>11.1999969999999</c:v>
                </c:pt>
                <c:pt idx="1060">
                  <c:v>15.1999969999999</c:v>
                </c:pt>
                <c:pt idx="1061">
                  <c:v>12.900001</c:v>
                </c:pt>
                <c:pt idx="1062">
                  <c:v>11.1999969999999</c:v>
                </c:pt>
                <c:pt idx="1063">
                  <c:v>15.2999949999999</c:v>
                </c:pt>
                <c:pt idx="1064">
                  <c:v>12.200005000000001</c:v>
                </c:pt>
                <c:pt idx="1065">
                  <c:v>18.1999969999999</c:v>
                </c:pt>
                <c:pt idx="1066">
                  <c:v>26.500001000000001</c:v>
                </c:pt>
                <c:pt idx="1067">
                  <c:v>11.1999969999999</c:v>
                </c:pt>
                <c:pt idx="1068">
                  <c:v>15.099997999999999</c:v>
                </c:pt>
                <c:pt idx="1069">
                  <c:v>12.900001</c:v>
                </c:pt>
                <c:pt idx="1070">
                  <c:v>11.1999969999999</c:v>
                </c:pt>
                <c:pt idx="1071">
                  <c:v>15.2999949999999</c:v>
                </c:pt>
                <c:pt idx="1072">
                  <c:v>6.2999949999999902</c:v>
                </c:pt>
                <c:pt idx="1073">
                  <c:v>18.1999969999999</c:v>
                </c:pt>
                <c:pt idx="1074">
                  <c:v>26.500001000000001</c:v>
                </c:pt>
                <c:pt idx="1075">
                  <c:v>11.1999969999999</c:v>
                </c:pt>
                <c:pt idx="1076">
                  <c:v>15.099997999999999</c:v>
                </c:pt>
                <c:pt idx="1077">
                  <c:v>9.5999989999999897</c:v>
                </c:pt>
                <c:pt idx="1078">
                  <c:v>14.5</c:v>
                </c:pt>
                <c:pt idx="1079">
                  <c:v>11.1999969999999</c:v>
                </c:pt>
                <c:pt idx="1080">
                  <c:v>15.2999949999999</c:v>
                </c:pt>
                <c:pt idx="1081">
                  <c:v>6.2999949999999902</c:v>
                </c:pt>
                <c:pt idx="1082">
                  <c:v>18.1999969999999</c:v>
                </c:pt>
                <c:pt idx="1083">
                  <c:v>26.500001000000001</c:v>
                </c:pt>
                <c:pt idx="1084">
                  <c:v>11.1999969999999</c:v>
                </c:pt>
                <c:pt idx="1085">
                  <c:v>15.099997999999999</c:v>
                </c:pt>
                <c:pt idx="1086">
                  <c:v>9.5999989999999897</c:v>
                </c:pt>
                <c:pt idx="1087">
                  <c:v>13.900002000000001</c:v>
                </c:pt>
                <c:pt idx="1088">
                  <c:v>11.1999969999999</c:v>
                </c:pt>
                <c:pt idx="1089">
                  <c:v>15.2999949999999</c:v>
                </c:pt>
                <c:pt idx="1090">
                  <c:v>6.2999949999999902</c:v>
                </c:pt>
                <c:pt idx="1091">
                  <c:v>18.1999969999999</c:v>
                </c:pt>
                <c:pt idx="1092">
                  <c:v>26.500001000000001</c:v>
                </c:pt>
                <c:pt idx="1093">
                  <c:v>11.1999969999999</c:v>
                </c:pt>
                <c:pt idx="1094">
                  <c:v>15.099997999999999</c:v>
                </c:pt>
                <c:pt idx="1095">
                  <c:v>9.5999989999999897</c:v>
                </c:pt>
                <c:pt idx="1096">
                  <c:v>13.900002000000001</c:v>
                </c:pt>
                <c:pt idx="1097">
                  <c:v>75.900002000000001</c:v>
                </c:pt>
                <c:pt idx="1098">
                  <c:v>15.2999949999999</c:v>
                </c:pt>
                <c:pt idx="1099">
                  <c:v>6.2999949999999902</c:v>
                </c:pt>
                <c:pt idx="1100">
                  <c:v>18.1999969999999</c:v>
                </c:pt>
                <c:pt idx="1101">
                  <c:v>26.500001000000001</c:v>
                </c:pt>
                <c:pt idx="1102">
                  <c:v>11.1999969999999</c:v>
                </c:pt>
                <c:pt idx="1103">
                  <c:v>15.099997999999999</c:v>
                </c:pt>
                <c:pt idx="1104">
                  <c:v>9.5999989999999897</c:v>
                </c:pt>
                <c:pt idx="1105">
                  <c:v>13.900002000000001</c:v>
                </c:pt>
                <c:pt idx="1106">
                  <c:v>75.900002000000001</c:v>
                </c:pt>
                <c:pt idx="1107">
                  <c:v>5.0999999999999996</c:v>
                </c:pt>
                <c:pt idx="1108">
                  <c:v>12.200005000000001</c:v>
                </c:pt>
                <c:pt idx="1109">
                  <c:v>18.1999969999999</c:v>
                </c:pt>
                <c:pt idx="1110">
                  <c:v>26.500001000000001</c:v>
                </c:pt>
                <c:pt idx="1111">
                  <c:v>11.1999969999999</c:v>
                </c:pt>
                <c:pt idx="1112">
                  <c:v>15.099997999999999</c:v>
                </c:pt>
                <c:pt idx="1113">
                  <c:v>9.5999989999999897</c:v>
                </c:pt>
                <c:pt idx="1114">
                  <c:v>13.900002000000001</c:v>
                </c:pt>
                <c:pt idx="1115">
                  <c:v>75.900002000000001</c:v>
                </c:pt>
                <c:pt idx="1116">
                  <c:v>5.0999999999999996</c:v>
                </c:pt>
                <c:pt idx="1117">
                  <c:v>8.1999999999999993</c:v>
                </c:pt>
                <c:pt idx="1118">
                  <c:v>18.1999969999999</c:v>
                </c:pt>
                <c:pt idx="1119">
                  <c:v>26.500001000000001</c:v>
                </c:pt>
                <c:pt idx="1120">
                  <c:v>11.1999969999999</c:v>
                </c:pt>
                <c:pt idx="1121">
                  <c:v>15.099997999999999</c:v>
                </c:pt>
                <c:pt idx="1122">
                  <c:v>9.5999989999999897</c:v>
                </c:pt>
                <c:pt idx="1123">
                  <c:v>13.900002000000001</c:v>
                </c:pt>
                <c:pt idx="1124">
                  <c:v>75.900002000000001</c:v>
                </c:pt>
                <c:pt idx="1125">
                  <c:v>5.0999999999999996</c:v>
                </c:pt>
                <c:pt idx="1126">
                  <c:v>8.1999999999999993</c:v>
                </c:pt>
                <c:pt idx="1127">
                  <c:v>74.900002000000001</c:v>
                </c:pt>
                <c:pt idx="1128">
                  <c:v>26.500001000000001</c:v>
                </c:pt>
                <c:pt idx="1129">
                  <c:v>11.1999969999999</c:v>
                </c:pt>
                <c:pt idx="1130">
                  <c:v>15.099997999999999</c:v>
                </c:pt>
                <c:pt idx="1131">
                  <c:v>9.5999989999999897</c:v>
                </c:pt>
                <c:pt idx="1132">
                  <c:v>9.8000030000000002</c:v>
                </c:pt>
                <c:pt idx="1133">
                  <c:v>75.900002000000001</c:v>
                </c:pt>
                <c:pt idx="1134">
                  <c:v>5.0999999999999996</c:v>
                </c:pt>
                <c:pt idx="1135">
                  <c:v>8.1999999999999993</c:v>
                </c:pt>
                <c:pt idx="1136">
                  <c:v>74.900002000000001</c:v>
                </c:pt>
                <c:pt idx="1137">
                  <c:v>6.7</c:v>
                </c:pt>
                <c:pt idx="1138">
                  <c:v>164.29998799999899</c:v>
                </c:pt>
                <c:pt idx="1139">
                  <c:v>22.2999949999999</c:v>
                </c:pt>
                <c:pt idx="1140">
                  <c:v>26.900009000000001</c:v>
                </c:pt>
                <c:pt idx="1141">
                  <c:v>95.600005999999993</c:v>
                </c:pt>
                <c:pt idx="1142">
                  <c:v>164.29998799999899</c:v>
                </c:pt>
                <c:pt idx="1143">
                  <c:v>22.2999949999999</c:v>
                </c:pt>
                <c:pt idx="1144">
                  <c:v>26.900009000000001</c:v>
                </c:pt>
                <c:pt idx="1145">
                  <c:v>95.600005999999993</c:v>
                </c:pt>
                <c:pt idx="1146">
                  <c:v>121.5</c:v>
                </c:pt>
                <c:pt idx="1147">
                  <c:v>22.2999949999999</c:v>
                </c:pt>
                <c:pt idx="1148">
                  <c:v>26.900009000000001</c:v>
                </c:pt>
                <c:pt idx="1149">
                  <c:v>95.600005999999993</c:v>
                </c:pt>
                <c:pt idx="1150">
                  <c:v>121.5</c:v>
                </c:pt>
                <c:pt idx="1151">
                  <c:v>81.699996999999996</c:v>
                </c:pt>
                <c:pt idx="1152">
                  <c:v>22.2999949999999</c:v>
                </c:pt>
                <c:pt idx="1153">
                  <c:v>26.900009000000001</c:v>
                </c:pt>
                <c:pt idx="1154">
                  <c:v>95.600005999999993</c:v>
                </c:pt>
                <c:pt idx="1155">
                  <c:v>121.5</c:v>
                </c:pt>
                <c:pt idx="1156">
                  <c:v>81.699996999999996</c:v>
                </c:pt>
                <c:pt idx="1157">
                  <c:v>22.2999949999999</c:v>
                </c:pt>
                <c:pt idx="1158">
                  <c:v>26.900009000000001</c:v>
                </c:pt>
                <c:pt idx="1159">
                  <c:v>95.600005999999993</c:v>
                </c:pt>
                <c:pt idx="1160">
                  <c:v>121.5</c:v>
                </c:pt>
                <c:pt idx="1161">
                  <c:v>81.699996999999996</c:v>
                </c:pt>
                <c:pt idx="1162">
                  <c:v>8</c:v>
                </c:pt>
                <c:pt idx="1163">
                  <c:v>22.2999949999999</c:v>
                </c:pt>
                <c:pt idx="1164">
                  <c:v>26.900009000000001</c:v>
                </c:pt>
                <c:pt idx="1165">
                  <c:v>95.600005999999993</c:v>
                </c:pt>
                <c:pt idx="1166">
                  <c:v>121.5</c:v>
                </c:pt>
                <c:pt idx="1167">
                  <c:v>81.699996999999996</c:v>
                </c:pt>
                <c:pt idx="1168">
                  <c:v>35.800002999999997</c:v>
                </c:pt>
                <c:pt idx="1169">
                  <c:v>138.30000999999999</c:v>
                </c:pt>
                <c:pt idx="1170">
                  <c:v>26.900009000000001</c:v>
                </c:pt>
                <c:pt idx="1171">
                  <c:v>95.600005999999993</c:v>
                </c:pt>
                <c:pt idx="1172">
                  <c:v>121.5</c:v>
                </c:pt>
                <c:pt idx="1173">
                  <c:v>81.699996999999996</c:v>
                </c:pt>
                <c:pt idx="1174">
                  <c:v>35.800002999999997</c:v>
                </c:pt>
                <c:pt idx="1175">
                  <c:v>27.599998999999901</c:v>
                </c:pt>
                <c:pt idx="1176">
                  <c:v>23</c:v>
                </c:pt>
                <c:pt idx="1177">
                  <c:v>26.900009000000001</c:v>
                </c:pt>
                <c:pt idx="1178">
                  <c:v>95.600005999999993</c:v>
                </c:pt>
                <c:pt idx="1179">
                  <c:v>121.5</c:v>
                </c:pt>
                <c:pt idx="1180">
                  <c:v>81.699996999999996</c:v>
                </c:pt>
                <c:pt idx="1181">
                  <c:v>8</c:v>
                </c:pt>
                <c:pt idx="1182">
                  <c:v>138.30000999999999</c:v>
                </c:pt>
                <c:pt idx="1183">
                  <c:v>23</c:v>
                </c:pt>
                <c:pt idx="1184">
                  <c:v>85.400002000000001</c:v>
                </c:pt>
                <c:pt idx="1185">
                  <c:v>95.600005999999993</c:v>
                </c:pt>
                <c:pt idx="1186">
                  <c:v>121.5</c:v>
                </c:pt>
                <c:pt idx="1187">
                  <c:v>81.699996999999996</c:v>
                </c:pt>
                <c:pt idx="1188">
                  <c:v>8</c:v>
                </c:pt>
                <c:pt idx="1189">
                  <c:v>138.30000999999999</c:v>
                </c:pt>
                <c:pt idx="1190">
                  <c:v>23</c:v>
                </c:pt>
                <c:pt idx="1191">
                  <c:v>15.900001</c:v>
                </c:pt>
                <c:pt idx="1192">
                  <c:v>40.400002000000001</c:v>
                </c:pt>
                <c:pt idx="1193">
                  <c:v>121.5</c:v>
                </c:pt>
                <c:pt idx="1194">
                  <c:v>81.699996999999996</c:v>
                </c:pt>
                <c:pt idx="1195">
                  <c:v>8</c:v>
                </c:pt>
                <c:pt idx="1196">
                  <c:v>138.30000999999999</c:v>
                </c:pt>
                <c:pt idx="1197">
                  <c:v>23</c:v>
                </c:pt>
                <c:pt idx="1198">
                  <c:v>15.900001</c:v>
                </c:pt>
                <c:pt idx="1199">
                  <c:v>40.400002000000001</c:v>
                </c:pt>
                <c:pt idx="1200">
                  <c:v>26.099997999999999</c:v>
                </c:pt>
                <c:pt idx="1201">
                  <c:v>121.5</c:v>
                </c:pt>
                <c:pt idx="1202">
                  <c:v>81.699996999999996</c:v>
                </c:pt>
                <c:pt idx="1203">
                  <c:v>35.800002999999997</c:v>
                </c:pt>
                <c:pt idx="1204">
                  <c:v>138.30000999999999</c:v>
                </c:pt>
                <c:pt idx="1205">
                  <c:v>23</c:v>
                </c:pt>
                <c:pt idx="1206">
                  <c:v>85.400002000000001</c:v>
                </c:pt>
                <c:pt idx="1207">
                  <c:v>40.400002000000001</c:v>
                </c:pt>
                <c:pt idx="1208">
                  <c:v>26.099997999999999</c:v>
                </c:pt>
                <c:pt idx="1209">
                  <c:v>81.699996999999996</c:v>
                </c:pt>
                <c:pt idx="1210">
                  <c:v>35.800002999999997</c:v>
                </c:pt>
                <c:pt idx="1211">
                  <c:v>27.599998999999901</c:v>
                </c:pt>
                <c:pt idx="1212">
                  <c:v>23</c:v>
                </c:pt>
                <c:pt idx="1213">
                  <c:v>85.400002000000001</c:v>
                </c:pt>
                <c:pt idx="1214">
                  <c:v>40.400002000000001</c:v>
                </c:pt>
                <c:pt idx="1215">
                  <c:v>26.099997999999999</c:v>
                </c:pt>
                <c:pt idx="1216">
                  <c:v>64.5</c:v>
                </c:pt>
                <c:pt idx="1217">
                  <c:v>8</c:v>
                </c:pt>
                <c:pt idx="1218">
                  <c:v>27.599998999999901</c:v>
                </c:pt>
                <c:pt idx="1219">
                  <c:v>23</c:v>
                </c:pt>
                <c:pt idx="1220">
                  <c:v>15.900001</c:v>
                </c:pt>
                <c:pt idx="1221">
                  <c:v>40.400002000000001</c:v>
                </c:pt>
                <c:pt idx="1222">
                  <c:v>26.099997999999999</c:v>
                </c:pt>
                <c:pt idx="1223">
                  <c:v>64.5</c:v>
                </c:pt>
                <c:pt idx="1224">
                  <c:v>8</c:v>
                </c:pt>
                <c:pt idx="1225">
                  <c:v>27.599998999999901</c:v>
                </c:pt>
                <c:pt idx="1226">
                  <c:v>23</c:v>
                </c:pt>
                <c:pt idx="1227">
                  <c:v>85.400002000000001</c:v>
                </c:pt>
                <c:pt idx="1228">
                  <c:v>40.400002000000001</c:v>
                </c:pt>
                <c:pt idx="1229">
                  <c:v>26.099997999999999</c:v>
                </c:pt>
                <c:pt idx="1230">
                  <c:v>64.5</c:v>
                </c:pt>
                <c:pt idx="1231">
                  <c:v>27.599998999999901</c:v>
                </c:pt>
                <c:pt idx="1232">
                  <c:v>23</c:v>
                </c:pt>
                <c:pt idx="1233">
                  <c:v>15.900001</c:v>
                </c:pt>
                <c:pt idx="1234">
                  <c:v>40.400002000000001</c:v>
                </c:pt>
                <c:pt idx="1235">
                  <c:v>26.099997999999999</c:v>
                </c:pt>
                <c:pt idx="1236">
                  <c:v>64.5</c:v>
                </c:pt>
                <c:pt idx="1237">
                  <c:v>23</c:v>
                </c:pt>
                <c:pt idx="1238">
                  <c:v>85.400002000000001</c:v>
                </c:pt>
                <c:pt idx="1239">
                  <c:v>40.400002000000001</c:v>
                </c:pt>
                <c:pt idx="1240">
                  <c:v>26.099997999999999</c:v>
                </c:pt>
                <c:pt idx="1241">
                  <c:v>64.5</c:v>
                </c:pt>
                <c:pt idx="1242">
                  <c:v>42.5</c:v>
                </c:pt>
                <c:pt idx="1243">
                  <c:v>15.900001</c:v>
                </c:pt>
                <c:pt idx="1244">
                  <c:v>40.400002000000001</c:v>
                </c:pt>
                <c:pt idx="1245">
                  <c:v>26.099997999999999</c:v>
                </c:pt>
                <c:pt idx="1246">
                  <c:v>64.5</c:v>
                </c:pt>
                <c:pt idx="1247">
                  <c:v>42.5</c:v>
                </c:pt>
                <c:pt idx="1248">
                  <c:v>86</c:v>
                </c:pt>
                <c:pt idx="1249">
                  <c:v>40.400002000000001</c:v>
                </c:pt>
                <c:pt idx="1250">
                  <c:v>26.099997999999999</c:v>
                </c:pt>
                <c:pt idx="1251">
                  <c:v>64.5</c:v>
                </c:pt>
                <c:pt idx="1252">
                  <c:v>42.5</c:v>
                </c:pt>
                <c:pt idx="1253">
                  <c:v>86</c:v>
                </c:pt>
                <c:pt idx="1254">
                  <c:v>45.799994999999903</c:v>
                </c:pt>
                <c:pt idx="1255">
                  <c:v>26.099997999999999</c:v>
                </c:pt>
                <c:pt idx="1256">
                  <c:v>64.5</c:v>
                </c:pt>
                <c:pt idx="1257">
                  <c:v>42.5</c:v>
                </c:pt>
                <c:pt idx="1258">
                  <c:v>86</c:v>
                </c:pt>
                <c:pt idx="1259">
                  <c:v>45.799994999999903</c:v>
                </c:pt>
                <c:pt idx="1260">
                  <c:v>64.5</c:v>
                </c:pt>
                <c:pt idx="1261">
                  <c:v>42.5</c:v>
                </c:pt>
                <c:pt idx="1262">
                  <c:v>86</c:v>
                </c:pt>
                <c:pt idx="1263">
                  <c:v>45.799994999999903</c:v>
                </c:pt>
                <c:pt idx="1264">
                  <c:v>22.800004000000001</c:v>
                </c:pt>
                <c:pt idx="1265">
                  <c:v>64.5</c:v>
                </c:pt>
                <c:pt idx="1266">
                  <c:v>42.5</c:v>
                </c:pt>
                <c:pt idx="1267">
                  <c:v>23.600006</c:v>
                </c:pt>
                <c:pt idx="1268">
                  <c:v>45.799994999999903</c:v>
                </c:pt>
                <c:pt idx="1269">
                  <c:v>22.800004000000001</c:v>
                </c:pt>
                <c:pt idx="1270">
                  <c:v>11.8999939999999</c:v>
                </c:pt>
                <c:pt idx="1271">
                  <c:v>42.5</c:v>
                </c:pt>
                <c:pt idx="1272">
                  <c:v>86</c:v>
                </c:pt>
                <c:pt idx="1273">
                  <c:v>45.799994999999903</c:v>
                </c:pt>
                <c:pt idx="1274">
                  <c:v>22.800004000000001</c:v>
                </c:pt>
                <c:pt idx="1275">
                  <c:v>11.8999939999999</c:v>
                </c:pt>
                <c:pt idx="1276">
                  <c:v>42.5</c:v>
                </c:pt>
                <c:pt idx="1277">
                  <c:v>23.600006</c:v>
                </c:pt>
                <c:pt idx="1278">
                  <c:v>45.799994999999903</c:v>
                </c:pt>
                <c:pt idx="1279">
                  <c:v>22.800004000000001</c:v>
                </c:pt>
                <c:pt idx="1280">
                  <c:v>11.8999939999999</c:v>
                </c:pt>
                <c:pt idx="1281">
                  <c:v>118.699997</c:v>
                </c:pt>
                <c:pt idx="1282">
                  <c:v>42.5</c:v>
                </c:pt>
                <c:pt idx="1283">
                  <c:v>23.600006</c:v>
                </c:pt>
                <c:pt idx="1284">
                  <c:v>45.799994999999903</c:v>
                </c:pt>
                <c:pt idx="1285">
                  <c:v>22.800004000000001</c:v>
                </c:pt>
                <c:pt idx="1286">
                  <c:v>11.8999939999999</c:v>
                </c:pt>
                <c:pt idx="1287">
                  <c:v>118.699997</c:v>
                </c:pt>
                <c:pt idx="1288">
                  <c:v>43.699996999999897</c:v>
                </c:pt>
                <c:pt idx="1289">
                  <c:v>42.5</c:v>
                </c:pt>
                <c:pt idx="1290">
                  <c:v>86</c:v>
                </c:pt>
                <c:pt idx="1291">
                  <c:v>45.799994999999903</c:v>
                </c:pt>
                <c:pt idx="1292">
                  <c:v>22.800004000000001</c:v>
                </c:pt>
                <c:pt idx="1293">
                  <c:v>11.8999939999999</c:v>
                </c:pt>
                <c:pt idx="1294">
                  <c:v>118.699997</c:v>
                </c:pt>
                <c:pt idx="1295">
                  <c:v>43.699996999999897</c:v>
                </c:pt>
                <c:pt idx="1296">
                  <c:v>115.099998</c:v>
                </c:pt>
                <c:pt idx="1297">
                  <c:v>23.600006</c:v>
                </c:pt>
                <c:pt idx="1298">
                  <c:v>45.799994999999903</c:v>
                </c:pt>
                <c:pt idx="1299">
                  <c:v>22.800004000000001</c:v>
                </c:pt>
                <c:pt idx="1300">
                  <c:v>11.8999939999999</c:v>
                </c:pt>
                <c:pt idx="1301">
                  <c:v>118.699997</c:v>
                </c:pt>
                <c:pt idx="1302">
                  <c:v>43.699996999999897</c:v>
                </c:pt>
                <c:pt idx="1303">
                  <c:v>24.599998999999901</c:v>
                </c:pt>
                <c:pt idx="1304">
                  <c:v>18.5999909999999</c:v>
                </c:pt>
                <c:pt idx="1305">
                  <c:v>45.799994999999903</c:v>
                </c:pt>
                <c:pt idx="1306">
                  <c:v>22.800004000000001</c:v>
                </c:pt>
                <c:pt idx="1307">
                  <c:v>11.8999939999999</c:v>
                </c:pt>
                <c:pt idx="1308">
                  <c:v>118.699997</c:v>
                </c:pt>
                <c:pt idx="1309">
                  <c:v>43.699996999999897</c:v>
                </c:pt>
                <c:pt idx="1310">
                  <c:v>24.599998999999901</c:v>
                </c:pt>
                <c:pt idx="1311">
                  <c:v>18.5999909999999</c:v>
                </c:pt>
                <c:pt idx="1312">
                  <c:v>22.800004000000001</c:v>
                </c:pt>
                <c:pt idx="1313">
                  <c:v>11.8999939999999</c:v>
                </c:pt>
                <c:pt idx="1314">
                  <c:v>118.699997</c:v>
                </c:pt>
                <c:pt idx="1315">
                  <c:v>43.699996999999897</c:v>
                </c:pt>
                <c:pt idx="1316">
                  <c:v>115.099998</c:v>
                </c:pt>
                <c:pt idx="1317">
                  <c:v>18.5999909999999</c:v>
                </c:pt>
                <c:pt idx="1318">
                  <c:v>22.800004000000001</c:v>
                </c:pt>
                <c:pt idx="1319">
                  <c:v>11.8999939999999</c:v>
                </c:pt>
                <c:pt idx="1320">
                  <c:v>118.699997</c:v>
                </c:pt>
                <c:pt idx="1321">
                  <c:v>43.699996999999897</c:v>
                </c:pt>
                <c:pt idx="1322">
                  <c:v>115.099998</c:v>
                </c:pt>
                <c:pt idx="1323">
                  <c:v>18.5999909999999</c:v>
                </c:pt>
                <c:pt idx="1324">
                  <c:v>11.8999939999999</c:v>
                </c:pt>
                <c:pt idx="1325">
                  <c:v>118.699997</c:v>
                </c:pt>
                <c:pt idx="1326">
                  <c:v>43.699996999999897</c:v>
                </c:pt>
                <c:pt idx="1327">
                  <c:v>24.599998999999901</c:v>
                </c:pt>
                <c:pt idx="1328">
                  <c:v>18.5999909999999</c:v>
                </c:pt>
                <c:pt idx="1329">
                  <c:v>4.8000030000000002</c:v>
                </c:pt>
                <c:pt idx="1330">
                  <c:v>118.699997</c:v>
                </c:pt>
                <c:pt idx="1331">
                  <c:v>43.699996999999897</c:v>
                </c:pt>
                <c:pt idx="1332">
                  <c:v>24.599998999999901</c:v>
                </c:pt>
                <c:pt idx="1333">
                  <c:v>18.5999909999999</c:v>
                </c:pt>
                <c:pt idx="1334">
                  <c:v>19.7999949999999</c:v>
                </c:pt>
                <c:pt idx="1335">
                  <c:v>16.200001</c:v>
                </c:pt>
                <c:pt idx="1336">
                  <c:v>118.699997</c:v>
                </c:pt>
                <c:pt idx="1337">
                  <c:v>43.699996999999897</c:v>
                </c:pt>
                <c:pt idx="1338">
                  <c:v>24.599998999999901</c:v>
                </c:pt>
                <c:pt idx="1339">
                  <c:v>18.5999909999999</c:v>
                </c:pt>
                <c:pt idx="1340">
                  <c:v>19.7999949999999</c:v>
                </c:pt>
                <c:pt idx="1341">
                  <c:v>16.200001</c:v>
                </c:pt>
                <c:pt idx="1342">
                  <c:v>43.699996999999897</c:v>
                </c:pt>
                <c:pt idx="1343">
                  <c:v>115.099998</c:v>
                </c:pt>
                <c:pt idx="1344">
                  <c:v>18.5999909999999</c:v>
                </c:pt>
                <c:pt idx="1345">
                  <c:v>4.8000030000000002</c:v>
                </c:pt>
                <c:pt idx="1346">
                  <c:v>16.200001</c:v>
                </c:pt>
                <c:pt idx="1347">
                  <c:v>121.400002</c:v>
                </c:pt>
                <c:pt idx="1348">
                  <c:v>24.599998999999901</c:v>
                </c:pt>
                <c:pt idx="1349">
                  <c:v>18.5999909999999</c:v>
                </c:pt>
                <c:pt idx="1350">
                  <c:v>4.8000030000000002</c:v>
                </c:pt>
                <c:pt idx="1351">
                  <c:v>16.200001</c:v>
                </c:pt>
                <c:pt idx="1352">
                  <c:v>121.400002</c:v>
                </c:pt>
                <c:pt idx="1353">
                  <c:v>38.7999879999999</c:v>
                </c:pt>
                <c:pt idx="1354">
                  <c:v>18.5999909999999</c:v>
                </c:pt>
                <c:pt idx="1355">
                  <c:v>19.7999949999999</c:v>
                </c:pt>
                <c:pt idx="1356">
                  <c:v>16.200001</c:v>
                </c:pt>
                <c:pt idx="1357">
                  <c:v>21.099997999999999</c:v>
                </c:pt>
                <c:pt idx="1358">
                  <c:v>38.7999879999999</c:v>
                </c:pt>
                <c:pt idx="1359">
                  <c:v>4.8000030000000002</c:v>
                </c:pt>
                <c:pt idx="1360">
                  <c:v>16.200001</c:v>
                </c:pt>
                <c:pt idx="1361">
                  <c:v>121.400002</c:v>
                </c:pt>
                <c:pt idx="1362">
                  <c:v>38.7999879999999</c:v>
                </c:pt>
                <c:pt idx="1363">
                  <c:v>4.8000030000000002</c:v>
                </c:pt>
                <c:pt idx="1364">
                  <c:v>16.200001</c:v>
                </c:pt>
                <c:pt idx="1365">
                  <c:v>121.400002</c:v>
                </c:pt>
                <c:pt idx="1366">
                  <c:v>38.7999879999999</c:v>
                </c:pt>
                <c:pt idx="1367">
                  <c:v>89.400008999999997</c:v>
                </c:pt>
                <c:pt idx="1368">
                  <c:v>19.7999949999999</c:v>
                </c:pt>
                <c:pt idx="1369">
                  <c:v>16.200001</c:v>
                </c:pt>
                <c:pt idx="1370">
                  <c:v>21.099997999999999</c:v>
                </c:pt>
                <c:pt idx="1371">
                  <c:v>38.7999879999999</c:v>
                </c:pt>
                <c:pt idx="1372">
                  <c:v>89.400008999999997</c:v>
                </c:pt>
                <c:pt idx="1373">
                  <c:v>34.5</c:v>
                </c:pt>
                <c:pt idx="1374">
                  <c:v>4.8000030000000002</c:v>
                </c:pt>
                <c:pt idx="1375">
                  <c:v>16.200001</c:v>
                </c:pt>
                <c:pt idx="1376">
                  <c:v>121.400002</c:v>
                </c:pt>
                <c:pt idx="1377">
                  <c:v>38.7999879999999</c:v>
                </c:pt>
                <c:pt idx="1378">
                  <c:v>89.400008999999997</c:v>
                </c:pt>
                <c:pt idx="1379">
                  <c:v>34.5</c:v>
                </c:pt>
                <c:pt idx="1380">
                  <c:v>25.900009000000001</c:v>
                </c:pt>
                <c:pt idx="1381">
                  <c:v>16.200001</c:v>
                </c:pt>
                <c:pt idx="1382">
                  <c:v>121.400002</c:v>
                </c:pt>
                <c:pt idx="1383">
                  <c:v>38.7999879999999</c:v>
                </c:pt>
                <c:pt idx="1384">
                  <c:v>89.400008999999997</c:v>
                </c:pt>
                <c:pt idx="1385">
                  <c:v>34.5</c:v>
                </c:pt>
                <c:pt idx="1386">
                  <c:v>25.900009000000001</c:v>
                </c:pt>
                <c:pt idx="1387">
                  <c:v>41.900001000000003</c:v>
                </c:pt>
                <c:pt idx="1388">
                  <c:v>121.400002</c:v>
                </c:pt>
                <c:pt idx="1389">
                  <c:v>38.7999879999999</c:v>
                </c:pt>
                <c:pt idx="1390">
                  <c:v>89.400008999999997</c:v>
                </c:pt>
                <c:pt idx="1391">
                  <c:v>34.5</c:v>
                </c:pt>
                <c:pt idx="1392">
                  <c:v>8.9000009999999996</c:v>
                </c:pt>
                <c:pt idx="1393">
                  <c:v>41.900001000000003</c:v>
                </c:pt>
                <c:pt idx="1394">
                  <c:v>22.1999969999999</c:v>
                </c:pt>
                <c:pt idx="1395">
                  <c:v>121.400002</c:v>
                </c:pt>
                <c:pt idx="1396">
                  <c:v>38.7999879999999</c:v>
                </c:pt>
                <c:pt idx="1397">
                  <c:v>89.400008999999997</c:v>
                </c:pt>
                <c:pt idx="1398">
                  <c:v>34.5</c:v>
                </c:pt>
                <c:pt idx="1399">
                  <c:v>25.900009000000001</c:v>
                </c:pt>
                <c:pt idx="1400">
                  <c:v>41.900001000000003</c:v>
                </c:pt>
                <c:pt idx="1401">
                  <c:v>114.900009</c:v>
                </c:pt>
                <c:pt idx="1402">
                  <c:v>29.499991999999899</c:v>
                </c:pt>
                <c:pt idx="1403">
                  <c:v>38.7999879999999</c:v>
                </c:pt>
                <c:pt idx="1404">
                  <c:v>89.400008999999997</c:v>
                </c:pt>
                <c:pt idx="1405">
                  <c:v>34.5</c:v>
                </c:pt>
                <c:pt idx="1406">
                  <c:v>8.9000009999999996</c:v>
                </c:pt>
                <c:pt idx="1407">
                  <c:v>41.900001000000003</c:v>
                </c:pt>
                <c:pt idx="1408">
                  <c:v>22.1999969999999</c:v>
                </c:pt>
                <c:pt idx="1409">
                  <c:v>29.499991999999899</c:v>
                </c:pt>
                <c:pt idx="1410">
                  <c:v>22.800003</c:v>
                </c:pt>
                <c:pt idx="1411">
                  <c:v>89.400008999999997</c:v>
                </c:pt>
                <c:pt idx="1412">
                  <c:v>34.5</c:v>
                </c:pt>
                <c:pt idx="1413">
                  <c:v>25.900009000000001</c:v>
                </c:pt>
                <c:pt idx="1414">
                  <c:v>41.900001000000003</c:v>
                </c:pt>
                <c:pt idx="1415">
                  <c:v>22.1999969999999</c:v>
                </c:pt>
                <c:pt idx="1416">
                  <c:v>29.499991999999899</c:v>
                </c:pt>
                <c:pt idx="1417">
                  <c:v>22.800003</c:v>
                </c:pt>
                <c:pt idx="1418">
                  <c:v>89.400008999999997</c:v>
                </c:pt>
                <c:pt idx="1419">
                  <c:v>34.5</c:v>
                </c:pt>
                <c:pt idx="1420">
                  <c:v>25.900009000000001</c:v>
                </c:pt>
                <c:pt idx="1421">
                  <c:v>41.900001000000003</c:v>
                </c:pt>
                <c:pt idx="1422">
                  <c:v>114.900009</c:v>
                </c:pt>
                <c:pt idx="1423">
                  <c:v>29.499991999999899</c:v>
                </c:pt>
                <c:pt idx="1424">
                  <c:v>97.300003000000004</c:v>
                </c:pt>
                <c:pt idx="1425">
                  <c:v>26.100002</c:v>
                </c:pt>
                <c:pt idx="1426">
                  <c:v>89.400008999999997</c:v>
                </c:pt>
                <c:pt idx="1427">
                  <c:v>34.5</c:v>
                </c:pt>
                <c:pt idx="1428">
                  <c:v>8.9000009999999996</c:v>
                </c:pt>
                <c:pt idx="1429">
                  <c:v>41.900001000000003</c:v>
                </c:pt>
                <c:pt idx="1430">
                  <c:v>114.900009</c:v>
                </c:pt>
                <c:pt idx="1431">
                  <c:v>29.499991999999899</c:v>
                </c:pt>
                <c:pt idx="1432">
                  <c:v>22.800003</c:v>
                </c:pt>
                <c:pt idx="1433">
                  <c:v>26.100002</c:v>
                </c:pt>
                <c:pt idx="1434">
                  <c:v>32.599998999999997</c:v>
                </c:pt>
                <c:pt idx="1435">
                  <c:v>34.5</c:v>
                </c:pt>
                <c:pt idx="1436">
                  <c:v>8.9000009999999996</c:v>
                </c:pt>
                <c:pt idx="1437">
                  <c:v>41.900001000000003</c:v>
                </c:pt>
                <c:pt idx="1438">
                  <c:v>22.1999969999999</c:v>
                </c:pt>
                <c:pt idx="1439">
                  <c:v>29.499991999999899</c:v>
                </c:pt>
                <c:pt idx="1440">
                  <c:v>97.300003000000004</c:v>
                </c:pt>
                <c:pt idx="1441">
                  <c:v>26.100002</c:v>
                </c:pt>
                <c:pt idx="1442">
                  <c:v>32.599998999999997</c:v>
                </c:pt>
                <c:pt idx="1443">
                  <c:v>27.5</c:v>
                </c:pt>
                <c:pt idx="1444">
                  <c:v>8.9000009999999996</c:v>
                </c:pt>
                <c:pt idx="1445">
                  <c:v>41.900001000000003</c:v>
                </c:pt>
                <c:pt idx="1446">
                  <c:v>22.1999969999999</c:v>
                </c:pt>
                <c:pt idx="1447">
                  <c:v>29.499991999999899</c:v>
                </c:pt>
                <c:pt idx="1448">
                  <c:v>22.800003</c:v>
                </c:pt>
                <c:pt idx="1449">
                  <c:v>26.100002</c:v>
                </c:pt>
                <c:pt idx="1450">
                  <c:v>32.599998999999997</c:v>
                </c:pt>
                <c:pt idx="1451">
                  <c:v>27.5</c:v>
                </c:pt>
                <c:pt idx="1452">
                  <c:v>25.200004</c:v>
                </c:pt>
                <c:pt idx="1453">
                  <c:v>41.900001000000003</c:v>
                </c:pt>
                <c:pt idx="1454">
                  <c:v>22.1999969999999</c:v>
                </c:pt>
                <c:pt idx="1455">
                  <c:v>29.499991999999899</c:v>
                </c:pt>
                <c:pt idx="1456">
                  <c:v>22.800003</c:v>
                </c:pt>
                <c:pt idx="1457">
                  <c:v>26.100002</c:v>
                </c:pt>
                <c:pt idx="1458">
                  <c:v>32.599998999999997</c:v>
                </c:pt>
                <c:pt idx="1459">
                  <c:v>27.5</c:v>
                </c:pt>
                <c:pt idx="1460">
                  <c:v>25.200004</c:v>
                </c:pt>
                <c:pt idx="1461">
                  <c:v>77.099994999999893</c:v>
                </c:pt>
                <c:pt idx="1462">
                  <c:v>114.900009</c:v>
                </c:pt>
                <c:pt idx="1463">
                  <c:v>29.499991999999899</c:v>
                </c:pt>
                <c:pt idx="1464">
                  <c:v>22.800003</c:v>
                </c:pt>
                <c:pt idx="1465">
                  <c:v>26.100002</c:v>
                </c:pt>
                <c:pt idx="1466">
                  <c:v>32.599998999999997</c:v>
                </c:pt>
                <c:pt idx="1467">
                  <c:v>27.5</c:v>
                </c:pt>
                <c:pt idx="1468">
                  <c:v>25.200004</c:v>
                </c:pt>
                <c:pt idx="1469">
                  <c:v>77.099994999999893</c:v>
                </c:pt>
                <c:pt idx="1470">
                  <c:v>105.30000699999999</c:v>
                </c:pt>
                <c:pt idx="1471">
                  <c:v>29.499991999999899</c:v>
                </c:pt>
                <c:pt idx="1472">
                  <c:v>22.800003</c:v>
                </c:pt>
                <c:pt idx="1473">
                  <c:v>26.100002</c:v>
                </c:pt>
                <c:pt idx="1474">
                  <c:v>32.599998999999997</c:v>
                </c:pt>
                <c:pt idx="1475">
                  <c:v>27.5</c:v>
                </c:pt>
                <c:pt idx="1476">
                  <c:v>25.200004</c:v>
                </c:pt>
                <c:pt idx="1477">
                  <c:v>77.099994999999893</c:v>
                </c:pt>
                <c:pt idx="1478">
                  <c:v>105.30000699999999</c:v>
                </c:pt>
                <c:pt idx="1479">
                  <c:v>14.1999969999999</c:v>
                </c:pt>
                <c:pt idx="1480">
                  <c:v>97.300003000000004</c:v>
                </c:pt>
                <c:pt idx="1481">
                  <c:v>26.100002</c:v>
                </c:pt>
                <c:pt idx="1482">
                  <c:v>32.599998999999997</c:v>
                </c:pt>
                <c:pt idx="1483">
                  <c:v>27.5</c:v>
                </c:pt>
                <c:pt idx="1484">
                  <c:v>25.200004</c:v>
                </c:pt>
                <c:pt idx="1485">
                  <c:v>77.099994999999893</c:v>
                </c:pt>
                <c:pt idx="1486">
                  <c:v>105.30000699999999</c:v>
                </c:pt>
                <c:pt idx="1487">
                  <c:v>104.199997</c:v>
                </c:pt>
                <c:pt idx="1488">
                  <c:v>24.400009000000001</c:v>
                </c:pt>
                <c:pt idx="1489">
                  <c:v>26.100002</c:v>
                </c:pt>
                <c:pt idx="1490">
                  <c:v>32.599998999999997</c:v>
                </c:pt>
                <c:pt idx="1491">
                  <c:v>27.5</c:v>
                </c:pt>
                <c:pt idx="1492">
                  <c:v>25.200004</c:v>
                </c:pt>
                <c:pt idx="1493">
                  <c:v>77.099994999999893</c:v>
                </c:pt>
                <c:pt idx="1494">
                  <c:v>105.30000699999999</c:v>
                </c:pt>
                <c:pt idx="1495">
                  <c:v>104.199997</c:v>
                </c:pt>
                <c:pt idx="1496">
                  <c:v>24.400009000000001</c:v>
                </c:pt>
                <c:pt idx="1497">
                  <c:v>5.8999939999999897</c:v>
                </c:pt>
                <c:pt idx="1498">
                  <c:v>26.100002</c:v>
                </c:pt>
                <c:pt idx="1499">
                  <c:v>32.599998999999997</c:v>
                </c:pt>
                <c:pt idx="1500">
                  <c:v>27.5</c:v>
                </c:pt>
                <c:pt idx="1501">
                  <c:v>25.200004</c:v>
                </c:pt>
                <c:pt idx="1502">
                  <c:v>77.099994999999893</c:v>
                </c:pt>
                <c:pt idx="1503">
                  <c:v>105.30000699999999</c:v>
                </c:pt>
                <c:pt idx="1504">
                  <c:v>14.1999969999999</c:v>
                </c:pt>
                <c:pt idx="1505">
                  <c:v>24.400009000000001</c:v>
                </c:pt>
                <c:pt idx="1506">
                  <c:v>5.8999939999999897</c:v>
                </c:pt>
                <c:pt idx="1507">
                  <c:v>82.800003000000004</c:v>
                </c:pt>
                <c:pt idx="1508">
                  <c:v>32.599998999999997</c:v>
                </c:pt>
                <c:pt idx="1509">
                  <c:v>27.5</c:v>
                </c:pt>
                <c:pt idx="1510">
                  <c:v>25.200004</c:v>
                </c:pt>
                <c:pt idx="1511">
                  <c:v>77.099994999999893</c:v>
                </c:pt>
                <c:pt idx="1512">
                  <c:v>105.30000699999999</c:v>
                </c:pt>
                <c:pt idx="1513">
                  <c:v>14.1999969999999</c:v>
                </c:pt>
                <c:pt idx="1514">
                  <c:v>24.400009000000001</c:v>
                </c:pt>
                <c:pt idx="1515">
                  <c:v>5.8999939999999897</c:v>
                </c:pt>
                <c:pt idx="1516">
                  <c:v>82.800003000000004</c:v>
                </c:pt>
                <c:pt idx="1517">
                  <c:v>102</c:v>
                </c:pt>
                <c:pt idx="1518">
                  <c:v>27.5</c:v>
                </c:pt>
                <c:pt idx="1519">
                  <c:v>25.200004</c:v>
                </c:pt>
                <c:pt idx="1520">
                  <c:v>77.099994999999893</c:v>
                </c:pt>
                <c:pt idx="1521">
                  <c:v>105.30000699999999</c:v>
                </c:pt>
                <c:pt idx="1522">
                  <c:v>104.199997</c:v>
                </c:pt>
                <c:pt idx="1523">
                  <c:v>24.400009000000001</c:v>
                </c:pt>
                <c:pt idx="1524">
                  <c:v>5.8999939999999897</c:v>
                </c:pt>
                <c:pt idx="1525">
                  <c:v>82.800003000000004</c:v>
                </c:pt>
                <c:pt idx="1526">
                  <c:v>23.900009000000001</c:v>
                </c:pt>
                <c:pt idx="1527">
                  <c:v>64.400002000000001</c:v>
                </c:pt>
                <c:pt idx="1528">
                  <c:v>25.200004</c:v>
                </c:pt>
                <c:pt idx="1529">
                  <c:v>77.099994999999893</c:v>
                </c:pt>
                <c:pt idx="1530">
                  <c:v>105.30000699999999</c:v>
                </c:pt>
                <c:pt idx="1531">
                  <c:v>104.199997</c:v>
                </c:pt>
                <c:pt idx="1532">
                  <c:v>24.400009000000001</c:v>
                </c:pt>
                <c:pt idx="1533">
                  <c:v>5.8999939999999897</c:v>
                </c:pt>
                <c:pt idx="1534">
                  <c:v>82.800003000000004</c:v>
                </c:pt>
                <c:pt idx="1535">
                  <c:v>102</c:v>
                </c:pt>
                <c:pt idx="1536">
                  <c:v>64.400002000000001</c:v>
                </c:pt>
                <c:pt idx="1537">
                  <c:v>64.400002000000001</c:v>
                </c:pt>
                <c:pt idx="1538">
                  <c:v>77.099994999999893</c:v>
                </c:pt>
                <c:pt idx="1539">
                  <c:v>105.30000699999999</c:v>
                </c:pt>
                <c:pt idx="1540">
                  <c:v>104.199997</c:v>
                </c:pt>
                <c:pt idx="1541">
                  <c:v>24.400009000000001</c:v>
                </c:pt>
                <c:pt idx="1542">
                  <c:v>5.8999939999999897</c:v>
                </c:pt>
                <c:pt idx="1543">
                  <c:v>82.800003000000004</c:v>
                </c:pt>
                <c:pt idx="1544">
                  <c:v>23.900009000000001</c:v>
                </c:pt>
                <c:pt idx="1545">
                  <c:v>64.400002000000001</c:v>
                </c:pt>
                <c:pt idx="1546">
                  <c:v>64.400002000000001</c:v>
                </c:pt>
                <c:pt idx="1547">
                  <c:v>21.900001</c:v>
                </c:pt>
                <c:pt idx="1548">
                  <c:v>105.30000699999999</c:v>
                </c:pt>
                <c:pt idx="1549">
                  <c:v>104.199997</c:v>
                </c:pt>
                <c:pt idx="1550">
                  <c:v>24.400009000000001</c:v>
                </c:pt>
                <c:pt idx="1551">
                  <c:v>5.8999939999999897</c:v>
                </c:pt>
                <c:pt idx="1552">
                  <c:v>82.800003000000004</c:v>
                </c:pt>
                <c:pt idx="1553">
                  <c:v>23.900009000000001</c:v>
                </c:pt>
                <c:pt idx="1554">
                  <c:v>64.400002000000001</c:v>
                </c:pt>
                <c:pt idx="1555">
                  <c:v>64.400002000000001</c:v>
                </c:pt>
                <c:pt idx="1556">
                  <c:v>21.900001</c:v>
                </c:pt>
                <c:pt idx="1557">
                  <c:v>91</c:v>
                </c:pt>
                <c:pt idx="1558">
                  <c:v>14.1999969999999</c:v>
                </c:pt>
                <c:pt idx="1559">
                  <c:v>24.400009000000001</c:v>
                </c:pt>
                <c:pt idx="1560">
                  <c:v>5.8999939999999897</c:v>
                </c:pt>
                <c:pt idx="1561">
                  <c:v>82.800003000000004</c:v>
                </c:pt>
                <c:pt idx="1562">
                  <c:v>23.900009000000001</c:v>
                </c:pt>
                <c:pt idx="1563">
                  <c:v>64.400002000000001</c:v>
                </c:pt>
                <c:pt idx="1564">
                  <c:v>64.400002000000001</c:v>
                </c:pt>
                <c:pt idx="1565">
                  <c:v>21.900001</c:v>
                </c:pt>
                <c:pt idx="1566">
                  <c:v>91</c:v>
                </c:pt>
                <c:pt idx="1567">
                  <c:v>16.900002000000001</c:v>
                </c:pt>
                <c:pt idx="1568">
                  <c:v>24.400009000000001</c:v>
                </c:pt>
                <c:pt idx="1569">
                  <c:v>5.8999939999999897</c:v>
                </c:pt>
                <c:pt idx="1570">
                  <c:v>82.800003000000004</c:v>
                </c:pt>
                <c:pt idx="1571">
                  <c:v>102</c:v>
                </c:pt>
                <c:pt idx="1572">
                  <c:v>64.400002000000001</c:v>
                </c:pt>
                <c:pt idx="1573">
                  <c:v>64.400002000000001</c:v>
                </c:pt>
                <c:pt idx="1574">
                  <c:v>21.900001</c:v>
                </c:pt>
                <c:pt idx="1575">
                  <c:v>91</c:v>
                </c:pt>
                <c:pt idx="1576">
                  <c:v>141.99999199999999</c:v>
                </c:pt>
                <c:pt idx="1577">
                  <c:v>5.8999939999999897</c:v>
                </c:pt>
                <c:pt idx="1578">
                  <c:v>82.800003000000004</c:v>
                </c:pt>
                <c:pt idx="1579">
                  <c:v>23.900009000000001</c:v>
                </c:pt>
                <c:pt idx="1580">
                  <c:v>64.400002000000001</c:v>
                </c:pt>
                <c:pt idx="1581">
                  <c:v>64.400002000000001</c:v>
                </c:pt>
                <c:pt idx="1582">
                  <c:v>21.900001</c:v>
                </c:pt>
                <c:pt idx="1583">
                  <c:v>91</c:v>
                </c:pt>
                <c:pt idx="1584">
                  <c:v>16.900002000000001</c:v>
                </c:pt>
                <c:pt idx="1585">
                  <c:v>64.400002000000001</c:v>
                </c:pt>
                <c:pt idx="1586">
                  <c:v>82.800003000000004</c:v>
                </c:pt>
                <c:pt idx="1587">
                  <c:v>23.900009000000001</c:v>
                </c:pt>
                <c:pt idx="1588">
                  <c:v>64.400002000000001</c:v>
                </c:pt>
                <c:pt idx="1589">
                  <c:v>64.400002000000001</c:v>
                </c:pt>
                <c:pt idx="1590">
                  <c:v>21.900001</c:v>
                </c:pt>
                <c:pt idx="1591">
                  <c:v>91</c:v>
                </c:pt>
                <c:pt idx="1592">
                  <c:v>16.900002000000001</c:v>
                </c:pt>
                <c:pt idx="1593">
                  <c:v>64.400002000000001</c:v>
                </c:pt>
                <c:pt idx="1594">
                  <c:v>22.300004000000001</c:v>
                </c:pt>
                <c:pt idx="1595">
                  <c:v>23.900009000000001</c:v>
                </c:pt>
                <c:pt idx="1596">
                  <c:v>64.400002000000001</c:v>
                </c:pt>
                <c:pt idx="1597">
                  <c:v>64.400002000000001</c:v>
                </c:pt>
                <c:pt idx="1598">
                  <c:v>21.900001</c:v>
                </c:pt>
                <c:pt idx="1599">
                  <c:v>91</c:v>
                </c:pt>
                <c:pt idx="1600">
                  <c:v>16.900002000000001</c:v>
                </c:pt>
                <c:pt idx="1601">
                  <c:v>64.400002000000001</c:v>
                </c:pt>
                <c:pt idx="1602">
                  <c:v>22.300004000000001</c:v>
                </c:pt>
                <c:pt idx="1603">
                  <c:v>11.5</c:v>
                </c:pt>
                <c:pt idx="1604">
                  <c:v>64.400002000000001</c:v>
                </c:pt>
                <c:pt idx="1605">
                  <c:v>64.400002000000001</c:v>
                </c:pt>
                <c:pt idx="1606">
                  <c:v>21.900001</c:v>
                </c:pt>
                <c:pt idx="1607">
                  <c:v>91</c:v>
                </c:pt>
                <c:pt idx="1608">
                  <c:v>16.900002000000001</c:v>
                </c:pt>
                <c:pt idx="1609">
                  <c:v>64.400002000000001</c:v>
                </c:pt>
                <c:pt idx="1610">
                  <c:v>22.300004000000001</c:v>
                </c:pt>
                <c:pt idx="1611">
                  <c:v>11.5</c:v>
                </c:pt>
                <c:pt idx="1612">
                  <c:v>89.699996999999996</c:v>
                </c:pt>
                <c:pt idx="1613">
                  <c:v>64.400002000000001</c:v>
                </c:pt>
                <c:pt idx="1614">
                  <c:v>21.900001</c:v>
                </c:pt>
                <c:pt idx="1615">
                  <c:v>91</c:v>
                </c:pt>
                <c:pt idx="1616">
                  <c:v>141.99999199999999</c:v>
                </c:pt>
                <c:pt idx="1617">
                  <c:v>64.400002000000001</c:v>
                </c:pt>
                <c:pt idx="1618">
                  <c:v>22.300004000000001</c:v>
                </c:pt>
                <c:pt idx="1619">
                  <c:v>11.5</c:v>
                </c:pt>
                <c:pt idx="1620">
                  <c:v>11.099998999999899</c:v>
                </c:pt>
                <c:pt idx="1621">
                  <c:v>30</c:v>
                </c:pt>
                <c:pt idx="1622">
                  <c:v>21.900001</c:v>
                </c:pt>
                <c:pt idx="1623">
                  <c:v>91</c:v>
                </c:pt>
                <c:pt idx="1624">
                  <c:v>16.900002000000001</c:v>
                </c:pt>
                <c:pt idx="1625">
                  <c:v>64.400002000000001</c:v>
                </c:pt>
                <c:pt idx="1626">
                  <c:v>22.300004000000001</c:v>
                </c:pt>
                <c:pt idx="1627">
                  <c:v>11.5</c:v>
                </c:pt>
                <c:pt idx="1628">
                  <c:v>89.699996999999996</c:v>
                </c:pt>
                <c:pt idx="1629">
                  <c:v>30</c:v>
                </c:pt>
                <c:pt idx="1630">
                  <c:v>74.300003000000004</c:v>
                </c:pt>
                <c:pt idx="1631">
                  <c:v>33.400008999999997</c:v>
                </c:pt>
                <c:pt idx="1632">
                  <c:v>141.99999199999999</c:v>
                </c:pt>
                <c:pt idx="1633">
                  <c:v>64.400002000000001</c:v>
                </c:pt>
                <c:pt idx="1634">
                  <c:v>22.300004000000001</c:v>
                </c:pt>
                <c:pt idx="1635">
                  <c:v>11.5</c:v>
                </c:pt>
                <c:pt idx="1636">
                  <c:v>89.699996999999996</c:v>
                </c:pt>
                <c:pt idx="1637">
                  <c:v>30</c:v>
                </c:pt>
                <c:pt idx="1638">
                  <c:v>74.300003000000004</c:v>
                </c:pt>
                <c:pt idx="1639">
                  <c:v>2.5</c:v>
                </c:pt>
                <c:pt idx="1640">
                  <c:v>141.99999199999999</c:v>
                </c:pt>
                <c:pt idx="1641">
                  <c:v>64.400002000000001</c:v>
                </c:pt>
                <c:pt idx="1642">
                  <c:v>22.300004000000001</c:v>
                </c:pt>
                <c:pt idx="1643">
                  <c:v>11.5</c:v>
                </c:pt>
                <c:pt idx="1644">
                  <c:v>89.699996999999996</c:v>
                </c:pt>
                <c:pt idx="1645">
                  <c:v>30</c:v>
                </c:pt>
                <c:pt idx="1646">
                  <c:v>74.300003000000004</c:v>
                </c:pt>
                <c:pt idx="1647">
                  <c:v>2.5</c:v>
                </c:pt>
                <c:pt idx="1648">
                  <c:v>26.2999949999999</c:v>
                </c:pt>
                <c:pt idx="1649">
                  <c:v>64.400002000000001</c:v>
                </c:pt>
                <c:pt idx="1650">
                  <c:v>22.300004000000001</c:v>
                </c:pt>
                <c:pt idx="1651">
                  <c:v>11.5</c:v>
                </c:pt>
                <c:pt idx="1652">
                  <c:v>89.699996999999996</c:v>
                </c:pt>
                <c:pt idx="1653">
                  <c:v>30</c:v>
                </c:pt>
                <c:pt idx="1654">
                  <c:v>74.300003000000004</c:v>
                </c:pt>
                <c:pt idx="1655">
                  <c:v>2.5</c:v>
                </c:pt>
                <c:pt idx="1656">
                  <c:v>26.2999949999999</c:v>
                </c:pt>
                <c:pt idx="1657">
                  <c:v>25.1999969999999</c:v>
                </c:pt>
                <c:pt idx="1658">
                  <c:v>64.400002000000001</c:v>
                </c:pt>
                <c:pt idx="1659">
                  <c:v>22.300004000000001</c:v>
                </c:pt>
                <c:pt idx="1660">
                  <c:v>11.5</c:v>
                </c:pt>
                <c:pt idx="1661">
                  <c:v>89.699996999999996</c:v>
                </c:pt>
                <c:pt idx="1662">
                  <c:v>30</c:v>
                </c:pt>
                <c:pt idx="1663">
                  <c:v>74.300003000000004</c:v>
                </c:pt>
                <c:pt idx="1664">
                  <c:v>2.5</c:v>
                </c:pt>
                <c:pt idx="1665">
                  <c:v>26.2999949999999</c:v>
                </c:pt>
                <c:pt idx="1666">
                  <c:v>25.1999969999999</c:v>
                </c:pt>
                <c:pt idx="1667">
                  <c:v>12.799999</c:v>
                </c:pt>
                <c:pt idx="1668">
                  <c:v>13.8999939999999</c:v>
                </c:pt>
                <c:pt idx="1669">
                  <c:v>28.300018000000001</c:v>
                </c:pt>
                <c:pt idx="1670">
                  <c:v>1.5</c:v>
                </c:pt>
                <c:pt idx="1671">
                  <c:v>12.799999</c:v>
                </c:pt>
                <c:pt idx="1672">
                  <c:v>13.8999939999999</c:v>
                </c:pt>
                <c:pt idx="1673">
                  <c:v>28.300018000000001</c:v>
                </c:pt>
                <c:pt idx="1674">
                  <c:v>42.100006</c:v>
                </c:pt>
                <c:pt idx="1675">
                  <c:v>10.699995999999899</c:v>
                </c:pt>
                <c:pt idx="1676">
                  <c:v>13.8999939999999</c:v>
                </c:pt>
                <c:pt idx="1677">
                  <c:v>28.300018000000001</c:v>
                </c:pt>
                <c:pt idx="1678">
                  <c:v>42.100006</c:v>
                </c:pt>
                <c:pt idx="1679">
                  <c:v>10.699995999999899</c:v>
                </c:pt>
                <c:pt idx="1680">
                  <c:v>12.5</c:v>
                </c:pt>
                <c:pt idx="1681">
                  <c:v>13.8999939999999</c:v>
                </c:pt>
                <c:pt idx="1682">
                  <c:v>28.300018000000001</c:v>
                </c:pt>
                <c:pt idx="1683">
                  <c:v>1.5</c:v>
                </c:pt>
                <c:pt idx="1684">
                  <c:v>10.699995999999899</c:v>
                </c:pt>
                <c:pt idx="1685">
                  <c:v>12.5</c:v>
                </c:pt>
                <c:pt idx="1686">
                  <c:v>14.699999</c:v>
                </c:pt>
                <c:pt idx="1687">
                  <c:v>28.300018000000001</c:v>
                </c:pt>
                <c:pt idx="1688">
                  <c:v>1.5</c:v>
                </c:pt>
                <c:pt idx="1689">
                  <c:v>10.699995999999899</c:v>
                </c:pt>
                <c:pt idx="1690">
                  <c:v>12.5</c:v>
                </c:pt>
                <c:pt idx="1691">
                  <c:v>14.699999</c:v>
                </c:pt>
                <c:pt idx="1692">
                  <c:v>16.200012000000001</c:v>
                </c:pt>
                <c:pt idx="1693">
                  <c:v>1.5</c:v>
                </c:pt>
                <c:pt idx="1694">
                  <c:v>10.699995999999899</c:v>
                </c:pt>
                <c:pt idx="1695">
                  <c:v>12.5</c:v>
                </c:pt>
                <c:pt idx="1696">
                  <c:v>14.699999</c:v>
                </c:pt>
                <c:pt idx="1697">
                  <c:v>16.200012000000001</c:v>
                </c:pt>
                <c:pt idx="1698">
                  <c:v>1.5</c:v>
                </c:pt>
                <c:pt idx="1699">
                  <c:v>10.699995999999899</c:v>
                </c:pt>
                <c:pt idx="1700">
                  <c:v>12.5</c:v>
                </c:pt>
                <c:pt idx="1701">
                  <c:v>14.699999</c:v>
                </c:pt>
                <c:pt idx="1702">
                  <c:v>16.200012000000001</c:v>
                </c:pt>
                <c:pt idx="1703">
                  <c:v>1.5</c:v>
                </c:pt>
                <c:pt idx="1704">
                  <c:v>10.699995999999899</c:v>
                </c:pt>
                <c:pt idx="1705">
                  <c:v>12.5</c:v>
                </c:pt>
                <c:pt idx="1706">
                  <c:v>14.699999</c:v>
                </c:pt>
                <c:pt idx="1707">
                  <c:v>16.200012000000001</c:v>
                </c:pt>
                <c:pt idx="1708">
                  <c:v>42.100006</c:v>
                </c:pt>
                <c:pt idx="1709">
                  <c:v>10.699995999999899</c:v>
                </c:pt>
                <c:pt idx="1710">
                  <c:v>12.5</c:v>
                </c:pt>
                <c:pt idx="1711">
                  <c:v>14.699999</c:v>
                </c:pt>
                <c:pt idx="1712">
                  <c:v>16.200012000000001</c:v>
                </c:pt>
                <c:pt idx="1713">
                  <c:v>5</c:v>
                </c:pt>
                <c:pt idx="1714">
                  <c:v>1.5</c:v>
                </c:pt>
                <c:pt idx="1715">
                  <c:v>10.699995999999899</c:v>
                </c:pt>
                <c:pt idx="1716">
                  <c:v>12.5</c:v>
                </c:pt>
                <c:pt idx="1717">
                  <c:v>14.699999</c:v>
                </c:pt>
                <c:pt idx="1718">
                  <c:v>16.200012000000001</c:v>
                </c:pt>
                <c:pt idx="1719">
                  <c:v>5</c:v>
                </c:pt>
                <c:pt idx="1720">
                  <c:v>7.7000120000000098</c:v>
                </c:pt>
                <c:pt idx="1721">
                  <c:v>10.699995999999899</c:v>
                </c:pt>
                <c:pt idx="1722">
                  <c:v>12.5</c:v>
                </c:pt>
                <c:pt idx="1723">
                  <c:v>14.699999</c:v>
                </c:pt>
                <c:pt idx="1724">
                  <c:v>16.200012000000001</c:v>
                </c:pt>
                <c:pt idx="1725">
                  <c:v>5</c:v>
                </c:pt>
                <c:pt idx="1726">
                  <c:v>7.7000120000000098</c:v>
                </c:pt>
                <c:pt idx="1727">
                  <c:v>12.5</c:v>
                </c:pt>
                <c:pt idx="1728">
                  <c:v>14.699999</c:v>
                </c:pt>
                <c:pt idx="1729">
                  <c:v>16.200012000000001</c:v>
                </c:pt>
                <c:pt idx="1730">
                  <c:v>5</c:v>
                </c:pt>
                <c:pt idx="1731">
                  <c:v>25.200012000000001</c:v>
                </c:pt>
                <c:pt idx="1732">
                  <c:v>14.699999</c:v>
                </c:pt>
                <c:pt idx="1733">
                  <c:v>16.200012000000001</c:v>
                </c:pt>
                <c:pt idx="1734">
                  <c:v>5</c:v>
                </c:pt>
                <c:pt idx="1735">
                  <c:v>25.200012000000001</c:v>
                </c:pt>
                <c:pt idx="1736">
                  <c:v>16.200012000000001</c:v>
                </c:pt>
                <c:pt idx="1737">
                  <c:v>5</c:v>
                </c:pt>
                <c:pt idx="1738">
                  <c:v>7.7000120000000098</c:v>
                </c:pt>
                <c:pt idx="1739">
                  <c:v>5</c:v>
                </c:pt>
                <c:pt idx="1740">
                  <c:v>7.7000120000000098</c:v>
                </c:pt>
                <c:pt idx="1741">
                  <c:v>111.40000499999999</c:v>
                </c:pt>
                <c:pt idx="1742">
                  <c:v>5</c:v>
                </c:pt>
                <c:pt idx="1743">
                  <c:v>25.200012000000001</c:v>
                </c:pt>
                <c:pt idx="1744">
                  <c:v>111.40000499999999</c:v>
                </c:pt>
                <c:pt idx="1745">
                  <c:v>9.3000030000000002</c:v>
                </c:pt>
                <c:pt idx="1746">
                  <c:v>5</c:v>
                </c:pt>
                <c:pt idx="1747">
                  <c:v>7.7000120000000098</c:v>
                </c:pt>
                <c:pt idx="1748">
                  <c:v>27.700001</c:v>
                </c:pt>
                <c:pt idx="1749">
                  <c:v>9.3000030000000002</c:v>
                </c:pt>
                <c:pt idx="1750">
                  <c:v>14.5</c:v>
                </c:pt>
                <c:pt idx="1751">
                  <c:v>5</c:v>
                </c:pt>
                <c:pt idx="1752">
                  <c:v>7.7000120000000098</c:v>
                </c:pt>
                <c:pt idx="1753">
                  <c:v>111.40000499999999</c:v>
                </c:pt>
                <c:pt idx="1754">
                  <c:v>9.3000030000000002</c:v>
                </c:pt>
                <c:pt idx="1755">
                  <c:v>14.5</c:v>
                </c:pt>
                <c:pt idx="1756">
                  <c:v>25.200012000000001</c:v>
                </c:pt>
                <c:pt idx="1757">
                  <c:v>111.40000499999999</c:v>
                </c:pt>
                <c:pt idx="1758">
                  <c:v>9.3000030000000002</c:v>
                </c:pt>
                <c:pt idx="1759">
                  <c:v>14.5</c:v>
                </c:pt>
                <c:pt idx="1760">
                  <c:v>111.40000499999999</c:v>
                </c:pt>
                <c:pt idx="1761">
                  <c:v>9.3000030000000002</c:v>
                </c:pt>
                <c:pt idx="1762">
                  <c:v>14.5</c:v>
                </c:pt>
                <c:pt idx="1763">
                  <c:v>27.700001</c:v>
                </c:pt>
                <c:pt idx="1764">
                  <c:v>9.3000030000000002</c:v>
                </c:pt>
                <c:pt idx="1765">
                  <c:v>14.5</c:v>
                </c:pt>
                <c:pt idx="1766">
                  <c:v>66.200004000000007</c:v>
                </c:pt>
                <c:pt idx="1767">
                  <c:v>27.700001</c:v>
                </c:pt>
                <c:pt idx="1768">
                  <c:v>9.3000030000000002</c:v>
                </c:pt>
                <c:pt idx="1769">
                  <c:v>14.5</c:v>
                </c:pt>
                <c:pt idx="1770">
                  <c:v>66.200004000000007</c:v>
                </c:pt>
                <c:pt idx="1771">
                  <c:v>43.900008999999997</c:v>
                </c:pt>
                <c:pt idx="1772">
                  <c:v>27.700001</c:v>
                </c:pt>
                <c:pt idx="1773">
                  <c:v>9.3000030000000002</c:v>
                </c:pt>
                <c:pt idx="1774">
                  <c:v>14.5</c:v>
                </c:pt>
                <c:pt idx="1775">
                  <c:v>66.200004000000007</c:v>
                </c:pt>
                <c:pt idx="1776">
                  <c:v>43.900008999999997</c:v>
                </c:pt>
                <c:pt idx="1777">
                  <c:v>7.7</c:v>
                </c:pt>
                <c:pt idx="1778">
                  <c:v>111.40000499999999</c:v>
                </c:pt>
                <c:pt idx="1779">
                  <c:v>9.3000030000000002</c:v>
                </c:pt>
                <c:pt idx="1780">
                  <c:v>14.5</c:v>
                </c:pt>
                <c:pt idx="1781">
                  <c:v>66.200004000000007</c:v>
                </c:pt>
                <c:pt idx="1782">
                  <c:v>43.900008999999997</c:v>
                </c:pt>
                <c:pt idx="1783">
                  <c:v>7.7</c:v>
                </c:pt>
                <c:pt idx="1784">
                  <c:v>9.3000030000000002</c:v>
                </c:pt>
                <c:pt idx="1785">
                  <c:v>14.5</c:v>
                </c:pt>
                <c:pt idx="1786">
                  <c:v>66.200004000000007</c:v>
                </c:pt>
                <c:pt idx="1787">
                  <c:v>43.900008999999997</c:v>
                </c:pt>
                <c:pt idx="1788">
                  <c:v>7.7</c:v>
                </c:pt>
                <c:pt idx="1789">
                  <c:v>14.5</c:v>
                </c:pt>
                <c:pt idx="1790">
                  <c:v>66.200004000000007</c:v>
                </c:pt>
                <c:pt idx="1791">
                  <c:v>43.900008999999997</c:v>
                </c:pt>
                <c:pt idx="1792">
                  <c:v>7.7</c:v>
                </c:pt>
                <c:pt idx="1793">
                  <c:v>66.200004000000007</c:v>
                </c:pt>
                <c:pt idx="1794">
                  <c:v>43.900008999999997</c:v>
                </c:pt>
                <c:pt idx="1795">
                  <c:v>7.7</c:v>
                </c:pt>
                <c:pt idx="1796">
                  <c:v>66.200004000000007</c:v>
                </c:pt>
                <c:pt idx="1797">
                  <c:v>43.900008999999997</c:v>
                </c:pt>
                <c:pt idx="1798">
                  <c:v>7.7</c:v>
                </c:pt>
                <c:pt idx="1799">
                  <c:v>66.200004000000007</c:v>
                </c:pt>
                <c:pt idx="1800">
                  <c:v>43.900008999999997</c:v>
                </c:pt>
                <c:pt idx="1801">
                  <c:v>7.7</c:v>
                </c:pt>
                <c:pt idx="1802">
                  <c:v>25.6999969999999</c:v>
                </c:pt>
                <c:pt idx="1803">
                  <c:v>66.200004000000007</c:v>
                </c:pt>
                <c:pt idx="1804">
                  <c:v>43.900008999999997</c:v>
                </c:pt>
                <c:pt idx="1805">
                  <c:v>7.7</c:v>
                </c:pt>
                <c:pt idx="1806">
                  <c:v>25.6999969999999</c:v>
                </c:pt>
                <c:pt idx="1807">
                  <c:v>43.900008999999997</c:v>
                </c:pt>
                <c:pt idx="1808">
                  <c:v>7.7</c:v>
                </c:pt>
                <c:pt idx="1809">
                  <c:v>25.6999969999999</c:v>
                </c:pt>
                <c:pt idx="1810">
                  <c:v>10.900009000000001</c:v>
                </c:pt>
                <c:pt idx="1811">
                  <c:v>7.7</c:v>
                </c:pt>
                <c:pt idx="1812">
                  <c:v>25.6999969999999</c:v>
                </c:pt>
                <c:pt idx="1813">
                  <c:v>10.900009000000001</c:v>
                </c:pt>
                <c:pt idx="1814">
                  <c:v>38</c:v>
                </c:pt>
                <c:pt idx="1815">
                  <c:v>25.6999969999999</c:v>
                </c:pt>
                <c:pt idx="1816">
                  <c:v>10.900009000000001</c:v>
                </c:pt>
                <c:pt idx="1817">
                  <c:v>38</c:v>
                </c:pt>
                <c:pt idx="1818">
                  <c:v>11.8999939999999</c:v>
                </c:pt>
                <c:pt idx="1819">
                  <c:v>25.6999969999999</c:v>
                </c:pt>
                <c:pt idx="1820">
                  <c:v>10.900009000000001</c:v>
                </c:pt>
                <c:pt idx="1821">
                  <c:v>38</c:v>
                </c:pt>
                <c:pt idx="1822">
                  <c:v>11.8999939999999</c:v>
                </c:pt>
                <c:pt idx="1823">
                  <c:v>17.300001999999999</c:v>
                </c:pt>
                <c:pt idx="1824">
                  <c:v>25.6999969999999</c:v>
                </c:pt>
                <c:pt idx="1825">
                  <c:v>10.900009000000001</c:v>
                </c:pt>
                <c:pt idx="1826">
                  <c:v>38</c:v>
                </c:pt>
                <c:pt idx="1827">
                  <c:v>11.8999939999999</c:v>
                </c:pt>
                <c:pt idx="1828">
                  <c:v>17.300001999999999</c:v>
                </c:pt>
                <c:pt idx="1829">
                  <c:v>84.100005999999993</c:v>
                </c:pt>
                <c:pt idx="1830">
                  <c:v>25.6999969999999</c:v>
                </c:pt>
                <c:pt idx="1831">
                  <c:v>10.900009000000001</c:v>
                </c:pt>
                <c:pt idx="1832">
                  <c:v>38</c:v>
                </c:pt>
                <c:pt idx="1833">
                  <c:v>11.8999939999999</c:v>
                </c:pt>
                <c:pt idx="1834">
                  <c:v>17.300001999999999</c:v>
                </c:pt>
                <c:pt idx="1835">
                  <c:v>84.100005999999993</c:v>
                </c:pt>
                <c:pt idx="1836">
                  <c:v>6.5</c:v>
                </c:pt>
                <c:pt idx="1837">
                  <c:v>25.6999969999999</c:v>
                </c:pt>
                <c:pt idx="1838">
                  <c:v>10.900009000000001</c:v>
                </c:pt>
                <c:pt idx="1839">
                  <c:v>38</c:v>
                </c:pt>
                <c:pt idx="1840">
                  <c:v>11.8999939999999</c:v>
                </c:pt>
                <c:pt idx="1841">
                  <c:v>17.300001999999999</c:v>
                </c:pt>
                <c:pt idx="1842">
                  <c:v>84.100005999999993</c:v>
                </c:pt>
                <c:pt idx="1843">
                  <c:v>79.5</c:v>
                </c:pt>
                <c:pt idx="1844">
                  <c:v>25.6999969999999</c:v>
                </c:pt>
                <c:pt idx="1845">
                  <c:v>10.900009000000001</c:v>
                </c:pt>
                <c:pt idx="1846">
                  <c:v>38</c:v>
                </c:pt>
                <c:pt idx="1847">
                  <c:v>11.8999939999999</c:v>
                </c:pt>
                <c:pt idx="1848">
                  <c:v>17.300001999999999</c:v>
                </c:pt>
                <c:pt idx="1849">
                  <c:v>84.100005999999993</c:v>
                </c:pt>
                <c:pt idx="1850">
                  <c:v>79.5</c:v>
                </c:pt>
                <c:pt idx="1851">
                  <c:v>10.900009000000001</c:v>
                </c:pt>
                <c:pt idx="1852">
                  <c:v>38</c:v>
                </c:pt>
                <c:pt idx="1853">
                  <c:v>11.8999939999999</c:v>
                </c:pt>
                <c:pt idx="1854">
                  <c:v>17.300001999999999</c:v>
                </c:pt>
                <c:pt idx="1855">
                  <c:v>84.100005999999993</c:v>
                </c:pt>
                <c:pt idx="1856">
                  <c:v>6.5</c:v>
                </c:pt>
                <c:pt idx="1857">
                  <c:v>32.2999879999999</c:v>
                </c:pt>
                <c:pt idx="1858">
                  <c:v>10.900009000000001</c:v>
                </c:pt>
                <c:pt idx="1859">
                  <c:v>38</c:v>
                </c:pt>
                <c:pt idx="1860">
                  <c:v>11.8999939999999</c:v>
                </c:pt>
                <c:pt idx="1861">
                  <c:v>17.300001999999999</c:v>
                </c:pt>
                <c:pt idx="1862">
                  <c:v>84.100005999999993</c:v>
                </c:pt>
                <c:pt idx="1863">
                  <c:v>79.5</c:v>
                </c:pt>
                <c:pt idx="1864">
                  <c:v>32.2999879999999</c:v>
                </c:pt>
                <c:pt idx="1865">
                  <c:v>19.100006</c:v>
                </c:pt>
                <c:pt idx="1866">
                  <c:v>38</c:v>
                </c:pt>
                <c:pt idx="1867">
                  <c:v>11.8999939999999</c:v>
                </c:pt>
                <c:pt idx="1868">
                  <c:v>17.300001999999999</c:v>
                </c:pt>
                <c:pt idx="1869">
                  <c:v>84.100005999999993</c:v>
                </c:pt>
                <c:pt idx="1870">
                  <c:v>79.5</c:v>
                </c:pt>
                <c:pt idx="1871">
                  <c:v>32.2999879999999</c:v>
                </c:pt>
                <c:pt idx="1872">
                  <c:v>19.100006</c:v>
                </c:pt>
                <c:pt idx="1873">
                  <c:v>11</c:v>
                </c:pt>
                <c:pt idx="1874">
                  <c:v>11.8999939999999</c:v>
                </c:pt>
                <c:pt idx="1875">
                  <c:v>17.300001999999999</c:v>
                </c:pt>
                <c:pt idx="1876">
                  <c:v>84.100005999999993</c:v>
                </c:pt>
                <c:pt idx="1877">
                  <c:v>79.5</c:v>
                </c:pt>
                <c:pt idx="1878">
                  <c:v>32.2999879999999</c:v>
                </c:pt>
                <c:pt idx="1879">
                  <c:v>19.100006</c:v>
                </c:pt>
                <c:pt idx="1880">
                  <c:v>11</c:v>
                </c:pt>
                <c:pt idx="1881">
                  <c:v>22.7999879999999</c:v>
                </c:pt>
                <c:pt idx="1882">
                  <c:v>17.300001999999999</c:v>
                </c:pt>
                <c:pt idx="1883">
                  <c:v>84.100005999999993</c:v>
                </c:pt>
                <c:pt idx="1884">
                  <c:v>79.5</c:v>
                </c:pt>
                <c:pt idx="1885">
                  <c:v>32.2999879999999</c:v>
                </c:pt>
                <c:pt idx="1886">
                  <c:v>19.100006</c:v>
                </c:pt>
                <c:pt idx="1887">
                  <c:v>11</c:v>
                </c:pt>
                <c:pt idx="1888">
                  <c:v>22.7999879999999</c:v>
                </c:pt>
                <c:pt idx="1889">
                  <c:v>56.200012000000001</c:v>
                </c:pt>
                <c:pt idx="1890">
                  <c:v>84.100005999999993</c:v>
                </c:pt>
                <c:pt idx="1891">
                  <c:v>6.5</c:v>
                </c:pt>
                <c:pt idx="1892">
                  <c:v>32.2999879999999</c:v>
                </c:pt>
                <c:pt idx="1893">
                  <c:v>19.100006</c:v>
                </c:pt>
                <c:pt idx="1894">
                  <c:v>11</c:v>
                </c:pt>
                <c:pt idx="1895">
                  <c:v>22.7999879999999</c:v>
                </c:pt>
                <c:pt idx="1896">
                  <c:v>56.200012000000001</c:v>
                </c:pt>
                <c:pt idx="1897">
                  <c:v>67.899993999999893</c:v>
                </c:pt>
                <c:pt idx="1898">
                  <c:v>6.5</c:v>
                </c:pt>
                <c:pt idx="1899">
                  <c:v>32.2999879999999</c:v>
                </c:pt>
                <c:pt idx="1900">
                  <c:v>19.100006</c:v>
                </c:pt>
                <c:pt idx="1901">
                  <c:v>11</c:v>
                </c:pt>
                <c:pt idx="1902">
                  <c:v>22.7999879999999</c:v>
                </c:pt>
                <c:pt idx="1903">
                  <c:v>56.200012000000001</c:v>
                </c:pt>
                <c:pt idx="1904">
                  <c:v>67.899993999999893</c:v>
                </c:pt>
                <c:pt idx="1905">
                  <c:v>23.200005000000001</c:v>
                </c:pt>
                <c:pt idx="1906">
                  <c:v>32.2999879999999</c:v>
                </c:pt>
                <c:pt idx="1907">
                  <c:v>19.100006</c:v>
                </c:pt>
                <c:pt idx="1908">
                  <c:v>11</c:v>
                </c:pt>
                <c:pt idx="1909">
                  <c:v>22.7999879999999</c:v>
                </c:pt>
                <c:pt idx="1910">
                  <c:v>56.200012000000001</c:v>
                </c:pt>
                <c:pt idx="1911">
                  <c:v>67.899993999999893</c:v>
                </c:pt>
                <c:pt idx="1912">
                  <c:v>23.200005000000001</c:v>
                </c:pt>
                <c:pt idx="1913">
                  <c:v>32.2999879999999</c:v>
                </c:pt>
                <c:pt idx="1914">
                  <c:v>19.100006</c:v>
                </c:pt>
                <c:pt idx="1915">
                  <c:v>11</c:v>
                </c:pt>
                <c:pt idx="1916">
                  <c:v>22.7999879999999</c:v>
                </c:pt>
                <c:pt idx="1917">
                  <c:v>56.200012000000001</c:v>
                </c:pt>
                <c:pt idx="1918">
                  <c:v>67.899993999999893</c:v>
                </c:pt>
                <c:pt idx="1919">
                  <c:v>23.200005000000001</c:v>
                </c:pt>
                <c:pt idx="1920">
                  <c:v>60.599990999999903</c:v>
                </c:pt>
                <c:pt idx="1921">
                  <c:v>32.2999879999999</c:v>
                </c:pt>
                <c:pt idx="1922">
                  <c:v>19.100006</c:v>
                </c:pt>
                <c:pt idx="1923">
                  <c:v>11</c:v>
                </c:pt>
                <c:pt idx="1924">
                  <c:v>22.7999879999999</c:v>
                </c:pt>
                <c:pt idx="1925">
                  <c:v>56.200012000000001</c:v>
                </c:pt>
                <c:pt idx="1926">
                  <c:v>67.899993999999893</c:v>
                </c:pt>
                <c:pt idx="1927">
                  <c:v>23.200005000000001</c:v>
                </c:pt>
                <c:pt idx="1928">
                  <c:v>8.7000050000000009</c:v>
                </c:pt>
                <c:pt idx="1929">
                  <c:v>19.100006</c:v>
                </c:pt>
                <c:pt idx="1930">
                  <c:v>11</c:v>
                </c:pt>
                <c:pt idx="1931">
                  <c:v>22.7999879999999</c:v>
                </c:pt>
                <c:pt idx="1932">
                  <c:v>56.200012000000001</c:v>
                </c:pt>
                <c:pt idx="1933">
                  <c:v>67.899993999999893</c:v>
                </c:pt>
                <c:pt idx="1934">
                  <c:v>23.200005000000001</c:v>
                </c:pt>
                <c:pt idx="1935">
                  <c:v>8.7000050000000009</c:v>
                </c:pt>
                <c:pt idx="1936">
                  <c:v>30.2999879999999</c:v>
                </c:pt>
                <c:pt idx="1937">
                  <c:v>11</c:v>
                </c:pt>
                <c:pt idx="1938">
                  <c:v>22.7999879999999</c:v>
                </c:pt>
                <c:pt idx="1939">
                  <c:v>56.200012000000001</c:v>
                </c:pt>
                <c:pt idx="1940">
                  <c:v>67.899993999999893</c:v>
                </c:pt>
                <c:pt idx="1941">
                  <c:v>23.200005000000001</c:v>
                </c:pt>
                <c:pt idx="1942">
                  <c:v>60.599990999999903</c:v>
                </c:pt>
                <c:pt idx="1943">
                  <c:v>30.2999879999999</c:v>
                </c:pt>
                <c:pt idx="1944">
                  <c:v>22.7999879999999</c:v>
                </c:pt>
                <c:pt idx="1945">
                  <c:v>56.200012000000001</c:v>
                </c:pt>
                <c:pt idx="1946">
                  <c:v>67.899993999999893</c:v>
                </c:pt>
                <c:pt idx="1947">
                  <c:v>23.200005000000001</c:v>
                </c:pt>
                <c:pt idx="1948">
                  <c:v>60.599990999999903</c:v>
                </c:pt>
                <c:pt idx="1949">
                  <c:v>30.2999879999999</c:v>
                </c:pt>
                <c:pt idx="1950">
                  <c:v>56.200012000000001</c:v>
                </c:pt>
                <c:pt idx="1951">
                  <c:v>67.899993999999893</c:v>
                </c:pt>
                <c:pt idx="1952">
                  <c:v>23.200005000000001</c:v>
                </c:pt>
                <c:pt idx="1953">
                  <c:v>8.7000050000000009</c:v>
                </c:pt>
                <c:pt idx="1954">
                  <c:v>30.2999879999999</c:v>
                </c:pt>
                <c:pt idx="1955">
                  <c:v>10.5</c:v>
                </c:pt>
                <c:pt idx="1956">
                  <c:v>67.899993999999893</c:v>
                </c:pt>
                <c:pt idx="1957">
                  <c:v>23.200005000000001</c:v>
                </c:pt>
                <c:pt idx="1958">
                  <c:v>8.7000050000000009</c:v>
                </c:pt>
                <c:pt idx="1959">
                  <c:v>30.2999879999999</c:v>
                </c:pt>
                <c:pt idx="1960">
                  <c:v>10.5</c:v>
                </c:pt>
                <c:pt idx="1961">
                  <c:v>12</c:v>
                </c:pt>
                <c:pt idx="1962">
                  <c:v>23.200005000000001</c:v>
                </c:pt>
                <c:pt idx="1963">
                  <c:v>8.7000050000000009</c:v>
                </c:pt>
                <c:pt idx="1964">
                  <c:v>30.2999879999999</c:v>
                </c:pt>
                <c:pt idx="1965">
                  <c:v>10.5</c:v>
                </c:pt>
                <c:pt idx="1966">
                  <c:v>12</c:v>
                </c:pt>
                <c:pt idx="1967">
                  <c:v>67.199996999999996</c:v>
                </c:pt>
                <c:pt idx="1968">
                  <c:v>8.7000050000000009</c:v>
                </c:pt>
                <c:pt idx="1969">
                  <c:v>30.2999879999999</c:v>
                </c:pt>
                <c:pt idx="1970">
                  <c:v>10.5</c:v>
                </c:pt>
                <c:pt idx="1971">
                  <c:v>12</c:v>
                </c:pt>
                <c:pt idx="1972">
                  <c:v>67.199996999999996</c:v>
                </c:pt>
                <c:pt idx="1973">
                  <c:v>8.7000050000000009</c:v>
                </c:pt>
                <c:pt idx="1974">
                  <c:v>30.2999879999999</c:v>
                </c:pt>
                <c:pt idx="1975">
                  <c:v>10.5</c:v>
                </c:pt>
                <c:pt idx="1976">
                  <c:v>12</c:v>
                </c:pt>
                <c:pt idx="1977">
                  <c:v>67.199996999999996</c:v>
                </c:pt>
                <c:pt idx="1978">
                  <c:v>25.9999959999999</c:v>
                </c:pt>
                <c:pt idx="1979">
                  <c:v>30.2999879999999</c:v>
                </c:pt>
                <c:pt idx="1980">
                  <c:v>10.5</c:v>
                </c:pt>
                <c:pt idx="1981">
                  <c:v>12</c:v>
                </c:pt>
                <c:pt idx="1982">
                  <c:v>67.199996999999996</c:v>
                </c:pt>
                <c:pt idx="1983">
                  <c:v>25.9999959999999</c:v>
                </c:pt>
                <c:pt idx="1984">
                  <c:v>11.099997999999999</c:v>
                </c:pt>
                <c:pt idx="1985">
                  <c:v>30.2999879999999</c:v>
                </c:pt>
                <c:pt idx="1986">
                  <c:v>10.5</c:v>
                </c:pt>
                <c:pt idx="1987">
                  <c:v>12</c:v>
                </c:pt>
                <c:pt idx="1988">
                  <c:v>67.199996999999996</c:v>
                </c:pt>
                <c:pt idx="1989">
                  <c:v>25.9999959999999</c:v>
                </c:pt>
                <c:pt idx="1990">
                  <c:v>11.099997999999999</c:v>
                </c:pt>
                <c:pt idx="1991">
                  <c:v>10.000002</c:v>
                </c:pt>
                <c:pt idx="1992">
                  <c:v>10.5</c:v>
                </c:pt>
                <c:pt idx="1993">
                  <c:v>12</c:v>
                </c:pt>
                <c:pt idx="1994">
                  <c:v>67.199996999999996</c:v>
                </c:pt>
                <c:pt idx="1995">
                  <c:v>25.9999959999999</c:v>
                </c:pt>
                <c:pt idx="1996">
                  <c:v>11.099997999999999</c:v>
                </c:pt>
                <c:pt idx="1997">
                  <c:v>8.0999979999999994</c:v>
                </c:pt>
                <c:pt idx="1998">
                  <c:v>10.5</c:v>
                </c:pt>
                <c:pt idx="1999">
                  <c:v>12</c:v>
                </c:pt>
                <c:pt idx="2000">
                  <c:v>67.199996999999996</c:v>
                </c:pt>
                <c:pt idx="2001">
                  <c:v>25.9999959999999</c:v>
                </c:pt>
                <c:pt idx="2002">
                  <c:v>11.099997999999999</c:v>
                </c:pt>
                <c:pt idx="2003">
                  <c:v>8.0999979999999994</c:v>
                </c:pt>
                <c:pt idx="2004">
                  <c:v>8</c:v>
                </c:pt>
                <c:pt idx="2005">
                  <c:v>10.5</c:v>
                </c:pt>
                <c:pt idx="2006">
                  <c:v>12</c:v>
                </c:pt>
                <c:pt idx="2007">
                  <c:v>67.199996999999996</c:v>
                </c:pt>
                <c:pt idx="2008">
                  <c:v>25.9999959999999</c:v>
                </c:pt>
                <c:pt idx="2009">
                  <c:v>11.099997999999999</c:v>
                </c:pt>
                <c:pt idx="2010">
                  <c:v>8.0999979999999994</c:v>
                </c:pt>
                <c:pt idx="2011">
                  <c:v>8</c:v>
                </c:pt>
                <c:pt idx="2012">
                  <c:v>12</c:v>
                </c:pt>
                <c:pt idx="2013">
                  <c:v>67.199996999999996</c:v>
                </c:pt>
                <c:pt idx="2014">
                  <c:v>25.9999959999999</c:v>
                </c:pt>
                <c:pt idx="2015">
                  <c:v>11.099997999999999</c:v>
                </c:pt>
                <c:pt idx="2016">
                  <c:v>8.0999979999999994</c:v>
                </c:pt>
                <c:pt idx="2017">
                  <c:v>8</c:v>
                </c:pt>
                <c:pt idx="2018">
                  <c:v>26.900001</c:v>
                </c:pt>
                <c:pt idx="2019">
                  <c:v>67.199996999999996</c:v>
                </c:pt>
                <c:pt idx="2020">
                  <c:v>25.9999959999999</c:v>
                </c:pt>
                <c:pt idx="2021">
                  <c:v>11.099997999999999</c:v>
                </c:pt>
                <c:pt idx="2022">
                  <c:v>8.0999979999999994</c:v>
                </c:pt>
                <c:pt idx="2023">
                  <c:v>8</c:v>
                </c:pt>
                <c:pt idx="2024">
                  <c:v>26.900001</c:v>
                </c:pt>
                <c:pt idx="2025">
                  <c:v>25.9999959999999</c:v>
                </c:pt>
                <c:pt idx="2026">
                  <c:v>11.099997999999999</c:v>
                </c:pt>
                <c:pt idx="2027">
                  <c:v>10.000002</c:v>
                </c:pt>
                <c:pt idx="2028">
                  <c:v>8</c:v>
                </c:pt>
                <c:pt idx="2029">
                  <c:v>26.900001</c:v>
                </c:pt>
                <c:pt idx="2030">
                  <c:v>55.900002000000001</c:v>
                </c:pt>
                <c:pt idx="2031">
                  <c:v>25.9999959999999</c:v>
                </c:pt>
                <c:pt idx="2032">
                  <c:v>11.099997999999999</c:v>
                </c:pt>
                <c:pt idx="2033">
                  <c:v>10.000002</c:v>
                </c:pt>
                <c:pt idx="2034">
                  <c:v>8</c:v>
                </c:pt>
                <c:pt idx="2035">
                  <c:v>26.900001</c:v>
                </c:pt>
                <c:pt idx="2036">
                  <c:v>55.900002000000001</c:v>
                </c:pt>
                <c:pt idx="2037">
                  <c:v>9.6999989999999894</c:v>
                </c:pt>
                <c:pt idx="2038">
                  <c:v>11.099997999999999</c:v>
                </c:pt>
                <c:pt idx="2039">
                  <c:v>8.0999979999999994</c:v>
                </c:pt>
                <c:pt idx="2040">
                  <c:v>8</c:v>
                </c:pt>
                <c:pt idx="2041">
                  <c:v>26.900001</c:v>
                </c:pt>
                <c:pt idx="2042">
                  <c:v>55.900002000000001</c:v>
                </c:pt>
                <c:pt idx="2043">
                  <c:v>9.6999989999999894</c:v>
                </c:pt>
                <c:pt idx="2044">
                  <c:v>8.5</c:v>
                </c:pt>
                <c:pt idx="2045">
                  <c:v>8.0999979999999994</c:v>
                </c:pt>
                <c:pt idx="2046">
                  <c:v>8</c:v>
                </c:pt>
                <c:pt idx="2047">
                  <c:v>26.900001</c:v>
                </c:pt>
                <c:pt idx="2048">
                  <c:v>55.900002000000001</c:v>
                </c:pt>
                <c:pt idx="2049">
                  <c:v>8.5</c:v>
                </c:pt>
                <c:pt idx="2050">
                  <c:v>34</c:v>
                </c:pt>
                <c:pt idx="2051">
                  <c:v>8</c:v>
                </c:pt>
                <c:pt idx="2052">
                  <c:v>26.900001</c:v>
                </c:pt>
                <c:pt idx="2053">
                  <c:v>55.900002000000001</c:v>
                </c:pt>
                <c:pt idx="2054">
                  <c:v>8.5</c:v>
                </c:pt>
                <c:pt idx="2055">
                  <c:v>34</c:v>
                </c:pt>
                <c:pt idx="2056">
                  <c:v>8</c:v>
                </c:pt>
                <c:pt idx="2057">
                  <c:v>26.900001</c:v>
                </c:pt>
                <c:pt idx="2058">
                  <c:v>55.900002000000001</c:v>
                </c:pt>
                <c:pt idx="2059">
                  <c:v>9.6999989999999894</c:v>
                </c:pt>
                <c:pt idx="2060">
                  <c:v>8.5</c:v>
                </c:pt>
                <c:pt idx="2061">
                  <c:v>34</c:v>
                </c:pt>
                <c:pt idx="2062">
                  <c:v>6.1000030000000001</c:v>
                </c:pt>
                <c:pt idx="2063">
                  <c:v>26.900001</c:v>
                </c:pt>
                <c:pt idx="2064">
                  <c:v>55.900002000000001</c:v>
                </c:pt>
                <c:pt idx="2065">
                  <c:v>8.5</c:v>
                </c:pt>
                <c:pt idx="2066">
                  <c:v>34</c:v>
                </c:pt>
                <c:pt idx="2067">
                  <c:v>6.1000030000000001</c:v>
                </c:pt>
                <c:pt idx="2068">
                  <c:v>12.299999</c:v>
                </c:pt>
                <c:pt idx="2069">
                  <c:v>26.900001</c:v>
                </c:pt>
                <c:pt idx="2070">
                  <c:v>55.900002000000001</c:v>
                </c:pt>
                <c:pt idx="2071">
                  <c:v>8.5</c:v>
                </c:pt>
                <c:pt idx="2072">
                  <c:v>34</c:v>
                </c:pt>
                <c:pt idx="2073">
                  <c:v>6.1000030000000001</c:v>
                </c:pt>
                <c:pt idx="2074">
                  <c:v>12.299999</c:v>
                </c:pt>
                <c:pt idx="2075">
                  <c:v>55.900002000000001</c:v>
                </c:pt>
                <c:pt idx="2076">
                  <c:v>9.6999989999999894</c:v>
                </c:pt>
                <c:pt idx="2077">
                  <c:v>8.5</c:v>
                </c:pt>
                <c:pt idx="2078">
                  <c:v>34</c:v>
                </c:pt>
                <c:pt idx="2079">
                  <c:v>6.1000030000000001</c:v>
                </c:pt>
                <c:pt idx="2080">
                  <c:v>12.299999</c:v>
                </c:pt>
                <c:pt idx="2081">
                  <c:v>55.900002000000001</c:v>
                </c:pt>
                <c:pt idx="2082">
                  <c:v>8.5</c:v>
                </c:pt>
                <c:pt idx="2083">
                  <c:v>34</c:v>
                </c:pt>
                <c:pt idx="2084">
                  <c:v>6.1000030000000001</c:v>
                </c:pt>
                <c:pt idx="2085">
                  <c:v>12.299999</c:v>
                </c:pt>
                <c:pt idx="2086">
                  <c:v>7.3</c:v>
                </c:pt>
                <c:pt idx="2087">
                  <c:v>8.5</c:v>
                </c:pt>
                <c:pt idx="2088">
                  <c:v>34</c:v>
                </c:pt>
                <c:pt idx="2089">
                  <c:v>6.1000030000000001</c:v>
                </c:pt>
                <c:pt idx="2090">
                  <c:v>12.299999</c:v>
                </c:pt>
                <c:pt idx="2091">
                  <c:v>30.599997999999999</c:v>
                </c:pt>
                <c:pt idx="2092">
                  <c:v>22.3999939999999</c:v>
                </c:pt>
                <c:pt idx="2093">
                  <c:v>30.8999939999999</c:v>
                </c:pt>
                <c:pt idx="2094">
                  <c:v>46.199996999999897</c:v>
                </c:pt>
                <c:pt idx="2095">
                  <c:v>33.300002999999997</c:v>
                </c:pt>
                <c:pt idx="2096">
                  <c:v>7.8000030000000002</c:v>
                </c:pt>
                <c:pt idx="2097">
                  <c:v>104.800003</c:v>
                </c:pt>
                <c:pt idx="2098">
                  <c:v>18.100006</c:v>
                </c:pt>
                <c:pt idx="2099">
                  <c:v>86.399993999999893</c:v>
                </c:pt>
                <c:pt idx="2100">
                  <c:v>116.199981999999</c:v>
                </c:pt>
                <c:pt idx="2101">
                  <c:v>15.400009000000001</c:v>
                </c:pt>
                <c:pt idx="2102">
                  <c:v>46.199996999999897</c:v>
                </c:pt>
                <c:pt idx="2103">
                  <c:v>33.300002999999997</c:v>
                </c:pt>
                <c:pt idx="2104">
                  <c:v>7.8000030000000002</c:v>
                </c:pt>
                <c:pt idx="2105">
                  <c:v>104.800003</c:v>
                </c:pt>
                <c:pt idx="2106">
                  <c:v>18.100006</c:v>
                </c:pt>
                <c:pt idx="2107">
                  <c:v>25.600002</c:v>
                </c:pt>
                <c:pt idx="2108">
                  <c:v>116.199981999999</c:v>
                </c:pt>
                <c:pt idx="2109">
                  <c:v>15.400009000000001</c:v>
                </c:pt>
                <c:pt idx="2110">
                  <c:v>132.89999399999999</c:v>
                </c:pt>
                <c:pt idx="2111">
                  <c:v>33.300002999999997</c:v>
                </c:pt>
                <c:pt idx="2112">
                  <c:v>7.8000030000000002</c:v>
                </c:pt>
                <c:pt idx="2113">
                  <c:v>104.800003</c:v>
                </c:pt>
                <c:pt idx="2114">
                  <c:v>18.100006</c:v>
                </c:pt>
                <c:pt idx="2115">
                  <c:v>86.399993999999893</c:v>
                </c:pt>
                <c:pt idx="2116">
                  <c:v>116.199981999999</c:v>
                </c:pt>
                <c:pt idx="2117">
                  <c:v>15.400009000000001</c:v>
                </c:pt>
                <c:pt idx="2118">
                  <c:v>7.5</c:v>
                </c:pt>
                <c:pt idx="2119">
                  <c:v>46.7999879999999</c:v>
                </c:pt>
                <c:pt idx="2120">
                  <c:v>7.8000030000000002</c:v>
                </c:pt>
                <c:pt idx="2121">
                  <c:v>104.800003</c:v>
                </c:pt>
                <c:pt idx="2122">
                  <c:v>18.100006</c:v>
                </c:pt>
                <c:pt idx="2123">
                  <c:v>86.399993999999893</c:v>
                </c:pt>
                <c:pt idx="2124">
                  <c:v>116.199981999999</c:v>
                </c:pt>
                <c:pt idx="2125">
                  <c:v>15.400009000000001</c:v>
                </c:pt>
                <c:pt idx="2126">
                  <c:v>132.89999399999999</c:v>
                </c:pt>
                <c:pt idx="2127">
                  <c:v>46.7999879999999</c:v>
                </c:pt>
                <c:pt idx="2128">
                  <c:v>5.3000040000000004</c:v>
                </c:pt>
                <c:pt idx="2129">
                  <c:v>104.800003</c:v>
                </c:pt>
                <c:pt idx="2130">
                  <c:v>118.300003</c:v>
                </c:pt>
                <c:pt idx="2131">
                  <c:v>86.399993999999893</c:v>
                </c:pt>
                <c:pt idx="2132">
                  <c:v>116.199981999999</c:v>
                </c:pt>
                <c:pt idx="2133">
                  <c:v>15.400009000000001</c:v>
                </c:pt>
                <c:pt idx="2134">
                  <c:v>7.5</c:v>
                </c:pt>
                <c:pt idx="2135">
                  <c:v>46.7999879999999</c:v>
                </c:pt>
                <c:pt idx="2136">
                  <c:v>5.3000040000000004</c:v>
                </c:pt>
                <c:pt idx="2137">
                  <c:v>116.5</c:v>
                </c:pt>
                <c:pt idx="2138">
                  <c:v>118.300003</c:v>
                </c:pt>
                <c:pt idx="2139">
                  <c:v>25.600002</c:v>
                </c:pt>
                <c:pt idx="2140">
                  <c:v>116.199981999999</c:v>
                </c:pt>
                <c:pt idx="2141">
                  <c:v>15.400009000000001</c:v>
                </c:pt>
                <c:pt idx="2142">
                  <c:v>132.89999399999999</c:v>
                </c:pt>
                <c:pt idx="2143">
                  <c:v>46.7999879999999</c:v>
                </c:pt>
                <c:pt idx="2144">
                  <c:v>43.5</c:v>
                </c:pt>
                <c:pt idx="2145">
                  <c:v>116.5</c:v>
                </c:pt>
                <c:pt idx="2146">
                  <c:v>8.49999199999999</c:v>
                </c:pt>
                <c:pt idx="2147">
                  <c:v>25.600002</c:v>
                </c:pt>
                <c:pt idx="2148">
                  <c:v>116.199981999999</c:v>
                </c:pt>
                <c:pt idx="2149">
                  <c:v>15.400009000000001</c:v>
                </c:pt>
                <c:pt idx="2150">
                  <c:v>132.89999399999999</c:v>
                </c:pt>
                <c:pt idx="2151">
                  <c:v>46.7999879999999</c:v>
                </c:pt>
                <c:pt idx="2152">
                  <c:v>5.3000040000000004</c:v>
                </c:pt>
                <c:pt idx="2153">
                  <c:v>116.5</c:v>
                </c:pt>
                <c:pt idx="2154">
                  <c:v>8.49999199999999</c:v>
                </c:pt>
                <c:pt idx="2155">
                  <c:v>39.799994999999903</c:v>
                </c:pt>
                <c:pt idx="2156">
                  <c:v>116.199981999999</c:v>
                </c:pt>
                <c:pt idx="2157">
                  <c:v>15.400009000000001</c:v>
                </c:pt>
                <c:pt idx="2158">
                  <c:v>7.5</c:v>
                </c:pt>
                <c:pt idx="2159">
                  <c:v>46.7999879999999</c:v>
                </c:pt>
                <c:pt idx="2160">
                  <c:v>5.3000040000000004</c:v>
                </c:pt>
                <c:pt idx="2161">
                  <c:v>116.5</c:v>
                </c:pt>
                <c:pt idx="2162">
                  <c:v>8.49999199999999</c:v>
                </c:pt>
                <c:pt idx="2163">
                  <c:v>39.799994999999903</c:v>
                </c:pt>
                <c:pt idx="2164">
                  <c:v>116.199981999999</c:v>
                </c:pt>
                <c:pt idx="2165">
                  <c:v>15.400009000000001</c:v>
                </c:pt>
                <c:pt idx="2166">
                  <c:v>7.5</c:v>
                </c:pt>
                <c:pt idx="2167">
                  <c:v>46.7999879999999</c:v>
                </c:pt>
                <c:pt idx="2168">
                  <c:v>5.3000040000000004</c:v>
                </c:pt>
                <c:pt idx="2169">
                  <c:v>116.5</c:v>
                </c:pt>
                <c:pt idx="2170">
                  <c:v>8.49999199999999</c:v>
                </c:pt>
                <c:pt idx="2171">
                  <c:v>39.799994999999903</c:v>
                </c:pt>
                <c:pt idx="2172">
                  <c:v>73</c:v>
                </c:pt>
                <c:pt idx="2173">
                  <c:v>15.400009000000001</c:v>
                </c:pt>
                <c:pt idx="2174">
                  <c:v>132.89999399999999</c:v>
                </c:pt>
                <c:pt idx="2175">
                  <c:v>46.7999879999999</c:v>
                </c:pt>
                <c:pt idx="2176">
                  <c:v>5.3000040000000004</c:v>
                </c:pt>
                <c:pt idx="2177">
                  <c:v>116.5</c:v>
                </c:pt>
                <c:pt idx="2178">
                  <c:v>8.49999199999999</c:v>
                </c:pt>
                <c:pt idx="2179">
                  <c:v>39.799994999999903</c:v>
                </c:pt>
                <c:pt idx="2180">
                  <c:v>73</c:v>
                </c:pt>
                <c:pt idx="2181">
                  <c:v>119.400002</c:v>
                </c:pt>
                <c:pt idx="2182">
                  <c:v>132.89999399999999</c:v>
                </c:pt>
                <c:pt idx="2183">
                  <c:v>46.7999879999999</c:v>
                </c:pt>
                <c:pt idx="2184">
                  <c:v>43.5</c:v>
                </c:pt>
                <c:pt idx="2185">
                  <c:v>116.5</c:v>
                </c:pt>
                <c:pt idx="2186">
                  <c:v>8.49999199999999</c:v>
                </c:pt>
                <c:pt idx="2187">
                  <c:v>39.799994999999903</c:v>
                </c:pt>
                <c:pt idx="2188">
                  <c:v>73</c:v>
                </c:pt>
                <c:pt idx="2189">
                  <c:v>119.400002</c:v>
                </c:pt>
                <c:pt idx="2190">
                  <c:v>25.5</c:v>
                </c:pt>
                <c:pt idx="2191">
                  <c:v>46.7999879999999</c:v>
                </c:pt>
                <c:pt idx="2192">
                  <c:v>5.3000040000000004</c:v>
                </c:pt>
                <c:pt idx="2193">
                  <c:v>116.5</c:v>
                </c:pt>
                <c:pt idx="2194">
                  <c:v>8.49999199999999</c:v>
                </c:pt>
                <c:pt idx="2195">
                  <c:v>39.799994999999903</c:v>
                </c:pt>
                <c:pt idx="2196">
                  <c:v>73</c:v>
                </c:pt>
                <c:pt idx="2197">
                  <c:v>119.400002</c:v>
                </c:pt>
                <c:pt idx="2198">
                  <c:v>103.999991999999</c:v>
                </c:pt>
                <c:pt idx="2199">
                  <c:v>111.199997</c:v>
                </c:pt>
                <c:pt idx="2200">
                  <c:v>43.5</c:v>
                </c:pt>
                <c:pt idx="2201">
                  <c:v>116.5</c:v>
                </c:pt>
                <c:pt idx="2202">
                  <c:v>8.49999199999999</c:v>
                </c:pt>
                <c:pt idx="2203">
                  <c:v>39.799994999999903</c:v>
                </c:pt>
                <c:pt idx="2204">
                  <c:v>73</c:v>
                </c:pt>
                <c:pt idx="2205">
                  <c:v>119.400002</c:v>
                </c:pt>
                <c:pt idx="2206">
                  <c:v>103.999991999999</c:v>
                </c:pt>
                <c:pt idx="2207">
                  <c:v>111.199997</c:v>
                </c:pt>
                <c:pt idx="2208">
                  <c:v>88.099990999999903</c:v>
                </c:pt>
                <c:pt idx="2209">
                  <c:v>116.5</c:v>
                </c:pt>
                <c:pt idx="2210">
                  <c:v>8.49999199999999</c:v>
                </c:pt>
                <c:pt idx="2211">
                  <c:v>39.799994999999903</c:v>
                </c:pt>
                <c:pt idx="2212">
                  <c:v>73</c:v>
                </c:pt>
                <c:pt idx="2213">
                  <c:v>119.400002</c:v>
                </c:pt>
                <c:pt idx="2214">
                  <c:v>25.5</c:v>
                </c:pt>
                <c:pt idx="2215">
                  <c:v>19.600006</c:v>
                </c:pt>
                <c:pt idx="2216">
                  <c:v>88.099990999999903</c:v>
                </c:pt>
                <c:pt idx="2217">
                  <c:v>65.899993999999893</c:v>
                </c:pt>
                <c:pt idx="2218">
                  <c:v>8.49999199999999</c:v>
                </c:pt>
                <c:pt idx="2219">
                  <c:v>39.799994999999903</c:v>
                </c:pt>
                <c:pt idx="2220">
                  <c:v>73</c:v>
                </c:pt>
                <c:pt idx="2221">
                  <c:v>119.400002</c:v>
                </c:pt>
                <c:pt idx="2222">
                  <c:v>103.999991999999</c:v>
                </c:pt>
                <c:pt idx="2223">
                  <c:v>111.199997</c:v>
                </c:pt>
                <c:pt idx="2224">
                  <c:v>88.099990999999903</c:v>
                </c:pt>
                <c:pt idx="2225">
                  <c:v>65.899993999999893</c:v>
                </c:pt>
                <c:pt idx="2226">
                  <c:v>12.3999969999999</c:v>
                </c:pt>
                <c:pt idx="2227">
                  <c:v>10.600006</c:v>
                </c:pt>
                <c:pt idx="2228">
                  <c:v>35.800002999999997</c:v>
                </c:pt>
                <c:pt idx="2229">
                  <c:v>13.5</c:v>
                </c:pt>
                <c:pt idx="2230">
                  <c:v>17.1999969999999</c:v>
                </c:pt>
                <c:pt idx="2231">
                  <c:v>10.600006</c:v>
                </c:pt>
                <c:pt idx="2232">
                  <c:v>35.800002999999997</c:v>
                </c:pt>
                <c:pt idx="2233">
                  <c:v>13.5</c:v>
                </c:pt>
                <c:pt idx="2234">
                  <c:v>17.1999969999999</c:v>
                </c:pt>
                <c:pt idx="2235">
                  <c:v>23.2999949999999</c:v>
                </c:pt>
                <c:pt idx="2236">
                  <c:v>10.600006</c:v>
                </c:pt>
                <c:pt idx="2237">
                  <c:v>35.800002999999997</c:v>
                </c:pt>
                <c:pt idx="2238">
                  <c:v>13.5</c:v>
                </c:pt>
                <c:pt idx="2239">
                  <c:v>17.1999969999999</c:v>
                </c:pt>
                <c:pt idx="2240">
                  <c:v>23.2999949999999</c:v>
                </c:pt>
                <c:pt idx="2241">
                  <c:v>21.5999909999999</c:v>
                </c:pt>
                <c:pt idx="2242">
                  <c:v>10.600006</c:v>
                </c:pt>
                <c:pt idx="2243">
                  <c:v>35.800002999999997</c:v>
                </c:pt>
                <c:pt idx="2244">
                  <c:v>13.5</c:v>
                </c:pt>
                <c:pt idx="2245">
                  <c:v>17.1999969999999</c:v>
                </c:pt>
                <c:pt idx="2246">
                  <c:v>23.2999949999999</c:v>
                </c:pt>
                <c:pt idx="2247">
                  <c:v>21.5999909999999</c:v>
                </c:pt>
                <c:pt idx="2248">
                  <c:v>28</c:v>
                </c:pt>
                <c:pt idx="2249">
                  <c:v>10.600006</c:v>
                </c:pt>
                <c:pt idx="2250">
                  <c:v>35.800002999999997</c:v>
                </c:pt>
                <c:pt idx="2251">
                  <c:v>13.5</c:v>
                </c:pt>
                <c:pt idx="2252">
                  <c:v>17.1999969999999</c:v>
                </c:pt>
                <c:pt idx="2253">
                  <c:v>23.2999949999999</c:v>
                </c:pt>
                <c:pt idx="2254">
                  <c:v>21.5999909999999</c:v>
                </c:pt>
                <c:pt idx="2255">
                  <c:v>28</c:v>
                </c:pt>
                <c:pt idx="2256">
                  <c:v>31.600002</c:v>
                </c:pt>
                <c:pt idx="2257">
                  <c:v>35.800002999999997</c:v>
                </c:pt>
                <c:pt idx="2258">
                  <c:v>13.5</c:v>
                </c:pt>
                <c:pt idx="2259">
                  <c:v>17.1999969999999</c:v>
                </c:pt>
                <c:pt idx="2260">
                  <c:v>23.2999949999999</c:v>
                </c:pt>
                <c:pt idx="2261">
                  <c:v>21.5999909999999</c:v>
                </c:pt>
                <c:pt idx="2262">
                  <c:v>28</c:v>
                </c:pt>
                <c:pt idx="2263">
                  <c:v>31.600002</c:v>
                </c:pt>
                <c:pt idx="2264">
                  <c:v>92.999991999999907</c:v>
                </c:pt>
                <c:pt idx="2265">
                  <c:v>35.800002999999997</c:v>
                </c:pt>
                <c:pt idx="2266">
                  <c:v>13.5</c:v>
                </c:pt>
                <c:pt idx="2267">
                  <c:v>17.1999969999999</c:v>
                </c:pt>
                <c:pt idx="2268">
                  <c:v>23.2999949999999</c:v>
                </c:pt>
                <c:pt idx="2269">
                  <c:v>21.5999909999999</c:v>
                </c:pt>
                <c:pt idx="2270">
                  <c:v>28</c:v>
                </c:pt>
                <c:pt idx="2271">
                  <c:v>31.600002</c:v>
                </c:pt>
                <c:pt idx="2272">
                  <c:v>92.999991999999907</c:v>
                </c:pt>
                <c:pt idx="2273">
                  <c:v>13.5</c:v>
                </c:pt>
                <c:pt idx="2274">
                  <c:v>17.1999969999999</c:v>
                </c:pt>
                <c:pt idx="2275">
                  <c:v>23.2999949999999</c:v>
                </c:pt>
                <c:pt idx="2276">
                  <c:v>21.5999909999999</c:v>
                </c:pt>
                <c:pt idx="2277">
                  <c:v>28</c:v>
                </c:pt>
                <c:pt idx="2278">
                  <c:v>31.600002</c:v>
                </c:pt>
                <c:pt idx="2279">
                  <c:v>92.999991999999907</c:v>
                </c:pt>
                <c:pt idx="2280">
                  <c:v>18.900009000000001</c:v>
                </c:pt>
                <c:pt idx="2281">
                  <c:v>17.1999969999999</c:v>
                </c:pt>
                <c:pt idx="2282">
                  <c:v>23.2999949999999</c:v>
                </c:pt>
                <c:pt idx="2283">
                  <c:v>21.5999909999999</c:v>
                </c:pt>
                <c:pt idx="2284">
                  <c:v>28</c:v>
                </c:pt>
                <c:pt idx="2285">
                  <c:v>31.600002</c:v>
                </c:pt>
                <c:pt idx="2286">
                  <c:v>92.999991999999907</c:v>
                </c:pt>
                <c:pt idx="2287">
                  <c:v>18.900009000000001</c:v>
                </c:pt>
                <c:pt idx="2288">
                  <c:v>145.199997</c:v>
                </c:pt>
                <c:pt idx="2289">
                  <c:v>23.2999949999999</c:v>
                </c:pt>
                <c:pt idx="2290">
                  <c:v>21.5999909999999</c:v>
                </c:pt>
                <c:pt idx="2291">
                  <c:v>28</c:v>
                </c:pt>
                <c:pt idx="2292">
                  <c:v>31.600002</c:v>
                </c:pt>
                <c:pt idx="2293">
                  <c:v>92.999991999999907</c:v>
                </c:pt>
                <c:pt idx="2294">
                  <c:v>18.900009000000001</c:v>
                </c:pt>
                <c:pt idx="2295">
                  <c:v>145.199997</c:v>
                </c:pt>
                <c:pt idx="2296">
                  <c:v>6.3000030000000002</c:v>
                </c:pt>
                <c:pt idx="2297">
                  <c:v>23.2999949999999</c:v>
                </c:pt>
                <c:pt idx="2298">
                  <c:v>21.5999909999999</c:v>
                </c:pt>
                <c:pt idx="2299">
                  <c:v>28</c:v>
                </c:pt>
                <c:pt idx="2300">
                  <c:v>31.600002</c:v>
                </c:pt>
                <c:pt idx="2301">
                  <c:v>92.999991999999907</c:v>
                </c:pt>
                <c:pt idx="2302">
                  <c:v>18.900009000000001</c:v>
                </c:pt>
                <c:pt idx="2303">
                  <c:v>145.199997</c:v>
                </c:pt>
                <c:pt idx="2304">
                  <c:v>6.3000030000000002</c:v>
                </c:pt>
                <c:pt idx="2305">
                  <c:v>21.5999909999999</c:v>
                </c:pt>
                <c:pt idx="2306">
                  <c:v>28</c:v>
                </c:pt>
                <c:pt idx="2307">
                  <c:v>31.600002</c:v>
                </c:pt>
                <c:pt idx="2308">
                  <c:v>92.999991999999907</c:v>
                </c:pt>
                <c:pt idx="2309">
                  <c:v>18.900009000000001</c:v>
                </c:pt>
                <c:pt idx="2310">
                  <c:v>145.199997</c:v>
                </c:pt>
                <c:pt idx="2311">
                  <c:v>14.3999939999999</c:v>
                </c:pt>
                <c:pt idx="2312">
                  <c:v>18.8999939999999</c:v>
                </c:pt>
                <c:pt idx="2313">
                  <c:v>28</c:v>
                </c:pt>
                <c:pt idx="2314">
                  <c:v>31.600002</c:v>
                </c:pt>
                <c:pt idx="2315">
                  <c:v>92.999991999999907</c:v>
                </c:pt>
                <c:pt idx="2316">
                  <c:v>18.900009000000001</c:v>
                </c:pt>
                <c:pt idx="2317">
                  <c:v>145.199997</c:v>
                </c:pt>
                <c:pt idx="2318">
                  <c:v>6.3000030000000002</c:v>
                </c:pt>
                <c:pt idx="2319">
                  <c:v>95.800003000000004</c:v>
                </c:pt>
                <c:pt idx="2320">
                  <c:v>32.700001</c:v>
                </c:pt>
                <c:pt idx="2321">
                  <c:v>31.600002</c:v>
                </c:pt>
                <c:pt idx="2322">
                  <c:v>92.999991999999907</c:v>
                </c:pt>
                <c:pt idx="2323">
                  <c:v>18.900009000000001</c:v>
                </c:pt>
                <c:pt idx="2324">
                  <c:v>145.199997</c:v>
                </c:pt>
                <c:pt idx="2325">
                  <c:v>6.3000030000000002</c:v>
                </c:pt>
                <c:pt idx="2326">
                  <c:v>18.8999939999999</c:v>
                </c:pt>
                <c:pt idx="2327">
                  <c:v>32.700001</c:v>
                </c:pt>
                <c:pt idx="2328">
                  <c:v>67.7999879999999</c:v>
                </c:pt>
                <c:pt idx="2329">
                  <c:v>92.999991999999907</c:v>
                </c:pt>
                <c:pt idx="2330">
                  <c:v>18.900009000000001</c:v>
                </c:pt>
                <c:pt idx="2331">
                  <c:v>145.199997</c:v>
                </c:pt>
                <c:pt idx="2332">
                  <c:v>14.3999939999999</c:v>
                </c:pt>
                <c:pt idx="2333">
                  <c:v>95.800003000000004</c:v>
                </c:pt>
                <c:pt idx="2334">
                  <c:v>32.700001</c:v>
                </c:pt>
                <c:pt idx="2335">
                  <c:v>67.7999879999999</c:v>
                </c:pt>
                <c:pt idx="2336">
                  <c:v>28.800003</c:v>
                </c:pt>
                <c:pt idx="2337">
                  <c:v>18.900009000000001</c:v>
                </c:pt>
                <c:pt idx="2338">
                  <c:v>145.199997</c:v>
                </c:pt>
                <c:pt idx="2339">
                  <c:v>6.3000030000000002</c:v>
                </c:pt>
                <c:pt idx="2340">
                  <c:v>95.800003000000004</c:v>
                </c:pt>
                <c:pt idx="2341">
                  <c:v>32.700001</c:v>
                </c:pt>
                <c:pt idx="2342">
                  <c:v>5.3999939999999897</c:v>
                </c:pt>
                <c:pt idx="2343">
                  <c:v>28.800003</c:v>
                </c:pt>
                <c:pt idx="2344">
                  <c:v>19.1999969999999</c:v>
                </c:pt>
                <c:pt idx="2345">
                  <c:v>18.900009000000001</c:v>
                </c:pt>
                <c:pt idx="2346">
                  <c:v>145.199997</c:v>
                </c:pt>
                <c:pt idx="2347">
                  <c:v>6.3000030000000002</c:v>
                </c:pt>
                <c:pt idx="2348">
                  <c:v>18.8999939999999</c:v>
                </c:pt>
                <c:pt idx="2349">
                  <c:v>32.700001</c:v>
                </c:pt>
                <c:pt idx="2350">
                  <c:v>5.3999939999999897</c:v>
                </c:pt>
                <c:pt idx="2351">
                  <c:v>28.800003</c:v>
                </c:pt>
                <c:pt idx="2352">
                  <c:v>18.400009000000001</c:v>
                </c:pt>
                <c:pt idx="2353">
                  <c:v>145.199997</c:v>
                </c:pt>
                <c:pt idx="2354">
                  <c:v>6.3000030000000002</c:v>
                </c:pt>
                <c:pt idx="2355">
                  <c:v>95.800003000000004</c:v>
                </c:pt>
                <c:pt idx="2356">
                  <c:v>32.700001</c:v>
                </c:pt>
                <c:pt idx="2357">
                  <c:v>67.7999879999999</c:v>
                </c:pt>
                <c:pt idx="2358">
                  <c:v>28.800003</c:v>
                </c:pt>
                <c:pt idx="2359">
                  <c:v>18.400009000000001</c:v>
                </c:pt>
                <c:pt idx="2360">
                  <c:v>42.400008999999997</c:v>
                </c:pt>
                <c:pt idx="2361">
                  <c:v>14.3999939999999</c:v>
                </c:pt>
                <c:pt idx="2362">
                  <c:v>18.8999939999999</c:v>
                </c:pt>
                <c:pt idx="2363">
                  <c:v>32.700001</c:v>
                </c:pt>
                <c:pt idx="2364">
                  <c:v>67.7999879999999</c:v>
                </c:pt>
                <c:pt idx="2365">
                  <c:v>28.800003</c:v>
                </c:pt>
                <c:pt idx="2366">
                  <c:v>19.1999969999999</c:v>
                </c:pt>
                <c:pt idx="2367">
                  <c:v>42.400008999999997</c:v>
                </c:pt>
                <c:pt idx="2368">
                  <c:v>95.800003000000004</c:v>
                </c:pt>
                <c:pt idx="2369">
                  <c:v>32.700001</c:v>
                </c:pt>
                <c:pt idx="2370">
                  <c:v>67.7999879999999</c:v>
                </c:pt>
                <c:pt idx="2371">
                  <c:v>28.800003</c:v>
                </c:pt>
                <c:pt idx="2372">
                  <c:v>18.400009000000001</c:v>
                </c:pt>
                <c:pt idx="2373">
                  <c:v>42.400008999999997</c:v>
                </c:pt>
                <c:pt idx="2374">
                  <c:v>40.5</c:v>
                </c:pt>
                <c:pt idx="2375">
                  <c:v>18.8999939999999</c:v>
                </c:pt>
                <c:pt idx="2376">
                  <c:v>32.700001</c:v>
                </c:pt>
                <c:pt idx="2377">
                  <c:v>5.3999939999999897</c:v>
                </c:pt>
                <c:pt idx="2378">
                  <c:v>111.10000599999999</c:v>
                </c:pt>
                <c:pt idx="2379">
                  <c:v>18.400009000000001</c:v>
                </c:pt>
                <c:pt idx="2380">
                  <c:v>42.400008999999997</c:v>
                </c:pt>
                <c:pt idx="2381">
                  <c:v>40.5</c:v>
                </c:pt>
                <c:pt idx="2382">
                  <c:v>42.200001</c:v>
                </c:pt>
                <c:pt idx="2383">
                  <c:v>32.700001</c:v>
                </c:pt>
                <c:pt idx="2384">
                  <c:v>67.7999879999999</c:v>
                </c:pt>
                <c:pt idx="2385">
                  <c:v>28.800003</c:v>
                </c:pt>
                <c:pt idx="2386">
                  <c:v>18.400009000000001</c:v>
                </c:pt>
                <c:pt idx="2387">
                  <c:v>42.400008999999997</c:v>
                </c:pt>
                <c:pt idx="2388">
                  <c:v>40.5</c:v>
                </c:pt>
                <c:pt idx="2389">
                  <c:v>42.200001</c:v>
                </c:pt>
                <c:pt idx="2390">
                  <c:v>3</c:v>
                </c:pt>
                <c:pt idx="2391">
                  <c:v>67.7999879999999</c:v>
                </c:pt>
                <c:pt idx="2392">
                  <c:v>111.10000599999999</c:v>
                </c:pt>
                <c:pt idx="2393">
                  <c:v>18.400009000000001</c:v>
                </c:pt>
                <c:pt idx="2394">
                  <c:v>42.400008999999997</c:v>
                </c:pt>
                <c:pt idx="2395">
                  <c:v>40.5</c:v>
                </c:pt>
                <c:pt idx="2396">
                  <c:v>42.200001</c:v>
                </c:pt>
                <c:pt idx="2397">
                  <c:v>3</c:v>
                </c:pt>
                <c:pt idx="2398">
                  <c:v>45.800002999999997</c:v>
                </c:pt>
                <c:pt idx="2399">
                  <c:v>28.800003</c:v>
                </c:pt>
                <c:pt idx="2400">
                  <c:v>18.400009000000001</c:v>
                </c:pt>
                <c:pt idx="2401">
                  <c:v>42.400008999999997</c:v>
                </c:pt>
                <c:pt idx="2402">
                  <c:v>40.5</c:v>
                </c:pt>
                <c:pt idx="2403">
                  <c:v>42.200001</c:v>
                </c:pt>
                <c:pt idx="2404">
                  <c:v>3</c:v>
                </c:pt>
                <c:pt idx="2405">
                  <c:v>45.800002999999997</c:v>
                </c:pt>
                <c:pt idx="2406">
                  <c:v>40</c:v>
                </c:pt>
                <c:pt idx="2407">
                  <c:v>18.400009000000001</c:v>
                </c:pt>
                <c:pt idx="2408">
                  <c:v>42.400008999999997</c:v>
                </c:pt>
                <c:pt idx="2409">
                  <c:v>40.5</c:v>
                </c:pt>
                <c:pt idx="2410">
                  <c:v>42.200001</c:v>
                </c:pt>
                <c:pt idx="2411">
                  <c:v>3</c:v>
                </c:pt>
                <c:pt idx="2412">
                  <c:v>45.800002999999997</c:v>
                </c:pt>
                <c:pt idx="2413">
                  <c:v>40</c:v>
                </c:pt>
                <c:pt idx="2414">
                  <c:v>20.299999</c:v>
                </c:pt>
                <c:pt idx="2415">
                  <c:v>42.400008999999997</c:v>
                </c:pt>
                <c:pt idx="2416">
                  <c:v>40.5</c:v>
                </c:pt>
                <c:pt idx="2417">
                  <c:v>42.200001</c:v>
                </c:pt>
                <c:pt idx="2418">
                  <c:v>3</c:v>
                </c:pt>
                <c:pt idx="2419">
                  <c:v>45.800002999999997</c:v>
                </c:pt>
                <c:pt idx="2420">
                  <c:v>40</c:v>
                </c:pt>
                <c:pt idx="2421">
                  <c:v>20.299999</c:v>
                </c:pt>
                <c:pt idx="2422">
                  <c:v>21</c:v>
                </c:pt>
                <c:pt idx="2423">
                  <c:v>42.400008999999997</c:v>
                </c:pt>
                <c:pt idx="2424">
                  <c:v>40.5</c:v>
                </c:pt>
                <c:pt idx="2425">
                  <c:v>42.200001</c:v>
                </c:pt>
                <c:pt idx="2426">
                  <c:v>3</c:v>
                </c:pt>
                <c:pt idx="2427">
                  <c:v>45.800002999999997</c:v>
                </c:pt>
                <c:pt idx="2428">
                  <c:v>40</c:v>
                </c:pt>
                <c:pt idx="2429">
                  <c:v>20.299999</c:v>
                </c:pt>
                <c:pt idx="2430">
                  <c:v>21</c:v>
                </c:pt>
                <c:pt idx="2431">
                  <c:v>39.700004999999997</c:v>
                </c:pt>
                <c:pt idx="2432">
                  <c:v>40.5</c:v>
                </c:pt>
                <c:pt idx="2433">
                  <c:v>42.200001</c:v>
                </c:pt>
                <c:pt idx="2434">
                  <c:v>3</c:v>
                </c:pt>
                <c:pt idx="2435">
                  <c:v>45.800002999999997</c:v>
                </c:pt>
                <c:pt idx="2436">
                  <c:v>40</c:v>
                </c:pt>
                <c:pt idx="2437">
                  <c:v>20.299999</c:v>
                </c:pt>
                <c:pt idx="2438">
                  <c:v>21</c:v>
                </c:pt>
                <c:pt idx="2439">
                  <c:v>39.700004999999997</c:v>
                </c:pt>
                <c:pt idx="2440">
                  <c:v>11</c:v>
                </c:pt>
                <c:pt idx="2441">
                  <c:v>40.5</c:v>
                </c:pt>
                <c:pt idx="2442">
                  <c:v>42.200001</c:v>
                </c:pt>
                <c:pt idx="2443">
                  <c:v>3</c:v>
                </c:pt>
                <c:pt idx="2444">
                  <c:v>45.800002999999997</c:v>
                </c:pt>
                <c:pt idx="2445">
                  <c:v>40</c:v>
                </c:pt>
                <c:pt idx="2446">
                  <c:v>20.299999</c:v>
                </c:pt>
                <c:pt idx="2447">
                  <c:v>21</c:v>
                </c:pt>
                <c:pt idx="2448">
                  <c:v>39.700004999999997</c:v>
                </c:pt>
                <c:pt idx="2449">
                  <c:v>11</c:v>
                </c:pt>
                <c:pt idx="2450">
                  <c:v>8.5</c:v>
                </c:pt>
                <c:pt idx="2451">
                  <c:v>42.200001</c:v>
                </c:pt>
                <c:pt idx="2452">
                  <c:v>3</c:v>
                </c:pt>
                <c:pt idx="2453">
                  <c:v>45.800002999999997</c:v>
                </c:pt>
                <c:pt idx="2454">
                  <c:v>40</c:v>
                </c:pt>
                <c:pt idx="2455">
                  <c:v>20.299999</c:v>
                </c:pt>
                <c:pt idx="2456">
                  <c:v>21</c:v>
                </c:pt>
                <c:pt idx="2457">
                  <c:v>39.700004999999997</c:v>
                </c:pt>
                <c:pt idx="2458">
                  <c:v>11</c:v>
                </c:pt>
                <c:pt idx="2459">
                  <c:v>8.5</c:v>
                </c:pt>
                <c:pt idx="2460">
                  <c:v>33.300002999999997</c:v>
                </c:pt>
                <c:pt idx="2461">
                  <c:v>3</c:v>
                </c:pt>
                <c:pt idx="2462">
                  <c:v>45.800002999999997</c:v>
                </c:pt>
                <c:pt idx="2463">
                  <c:v>40</c:v>
                </c:pt>
                <c:pt idx="2464">
                  <c:v>20.299999</c:v>
                </c:pt>
                <c:pt idx="2465">
                  <c:v>21</c:v>
                </c:pt>
                <c:pt idx="2466">
                  <c:v>39.700004999999997</c:v>
                </c:pt>
                <c:pt idx="2467">
                  <c:v>11</c:v>
                </c:pt>
                <c:pt idx="2468">
                  <c:v>8.5</c:v>
                </c:pt>
                <c:pt idx="2469">
                  <c:v>33.300002999999997</c:v>
                </c:pt>
                <c:pt idx="2470">
                  <c:v>96.199996999999996</c:v>
                </c:pt>
                <c:pt idx="2471">
                  <c:v>45.800002999999997</c:v>
                </c:pt>
                <c:pt idx="2472">
                  <c:v>40</c:v>
                </c:pt>
                <c:pt idx="2473">
                  <c:v>20.299999</c:v>
                </c:pt>
                <c:pt idx="2474">
                  <c:v>21</c:v>
                </c:pt>
                <c:pt idx="2475">
                  <c:v>39.700004999999997</c:v>
                </c:pt>
                <c:pt idx="2476">
                  <c:v>11</c:v>
                </c:pt>
                <c:pt idx="2477">
                  <c:v>8.5</c:v>
                </c:pt>
                <c:pt idx="2478">
                  <c:v>33.300002999999997</c:v>
                </c:pt>
                <c:pt idx="2479">
                  <c:v>16.100000000000001</c:v>
                </c:pt>
                <c:pt idx="2480">
                  <c:v>4.5</c:v>
                </c:pt>
                <c:pt idx="2481">
                  <c:v>40</c:v>
                </c:pt>
                <c:pt idx="2482">
                  <c:v>20.299999</c:v>
                </c:pt>
                <c:pt idx="2483">
                  <c:v>21</c:v>
                </c:pt>
                <c:pt idx="2484">
                  <c:v>39.700004999999997</c:v>
                </c:pt>
                <c:pt idx="2485">
                  <c:v>11</c:v>
                </c:pt>
                <c:pt idx="2486">
                  <c:v>8.5</c:v>
                </c:pt>
                <c:pt idx="2487">
                  <c:v>33.300002999999997</c:v>
                </c:pt>
                <c:pt idx="2488">
                  <c:v>16.100000000000001</c:v>
                </c:pt>
                <c:pt idx="2489">
                  <c:v>4.5</c:v>
                </c:pt>
                <c:pt idx="2490">
                  <c:v>18.599997999999999</c:v>
                </c:pt>
                <c:pt idx="2491">
                  <c:v>20.299999</c:v>
                </c:pt>
                <c:pt idx="2492">
                  <c:v>21</c:v>
                </c:pt>
                <c:pt idx="2493">
                  <c:v>39.700004999999997</c:v>
                </c:pt>
                <c:pt idx="2494">
                  <c:v>11</c:v>
                </c:pt>
                <c:pt idx="2495">
                  <c:v>8.5</c:v>
                </c:pt>
                <c:pt idx="2496">
                  <c:v>33.300002999999997</c:v>
                </c:pt>
                <c:pt idx="2497">
                  <c:v>16.100000000000001</c:v>
                </c:pt>
                <c:pt idx="2498">
                  <c:v>4.5</c:v>
                </c:pt>
                <c:pt idx="2499">
                  <c:v>18.599997999999999</c:v>
                </c:pt>
                <c:pt idx="2500">
                  <c:v>3</c:v>
                </c:pt>
                <c:pt idx="2501">
                  <c:v>21</c:v>
                </c:pt>
                <c:pt idx="2502">
                  <c:v>39.700004999999997</c:v>
                </c:pt>
                <c:pt idx="2503">
                  <c:v>11</c:v>
                </c:pt>
                <c:pt idx="2504">
                  <c:v>8.5</c:v>
                </c:pt>
                <c:pt idx="2505">
                  <c:v>33.300002999999997</c:v>
                </c:pt>
                <c:pt idx="2506">
                  <c:v>96.199996999999996</c:v>
                </c:pt>
                <c:pt idx="2507">
                  <c:v>51</c:v>
                </c:pt>
                <c:pt idx="2508">
                  <c:v>18.599997999999999</c:v>
                </c:pt>
                <c:pt idx="2509">
                  <c:v>3</c:v>
                </c:pt>
                <c:pt idx="2510">
                  <c:v>39.700004999999997</c:v>
                </c:pt>
                <c:pt idx="2511">
                  <c:v>11</c:v>
                </c:pt>
                <c:pt idx="2512">
                  <c:v>8.5</c:v>
                </c:pt>
                <c:pt idx="2513">
                  <c:v>33.300002999999997</c:v>
                </c:pt>
                <c:pt idx="2514">
                  <c:v>16.100000000000001</c:v>
                </c:pt>
                <c:pt idx="2515">
                  <c:v>51</c:v>
                </c:pt>
                <c:pt idx="2516">
                  <c:v>18.599997999999999</c:v>
                </c:pt>
                <c:pt idx="2517">
                  <c:v>3</c:v>
                </c:pt>
                <c:pt idx="2518">
                  <c:v>12.5</c:v>
                </c:pt>
                <c:pt idx="2519">
                  <c:v>11</c:v>
                </c:pt>
                <c:pt idx="2520">
                  <c:v>8.5</c:v>
                </c:pt>
                <c:pt idx="2521">
                  <c:v>33.300002999999997</c:v>
                </c:pt>
                <c:pt idx="2522">
                  <c:v>16.100000000000001</c:v>
                </c:pt>
                <c:pt idx="2523">
                  <c:v>51</c:v>
                </c:pt>
                <c:pt idx="2524">
                  <c:v>18.599997999999999</c:v>
                </c:pt>
                <c:pt idx="2525">
                  <c:v>3</c:v>
                </c:pt>
                <c:pt idx="2526">
                  <c:v>12.5</c:v>
                </c:pt>
                <c:pt idx="2527">
                  <c:v>122.599999</c:v>
                </c:pt>
                <c:pt idx="2528">
                  <c:v>8.5</c:v>
                </c:pt>
                <c:pt idx="2529">
                  <c:v>33.300002999999997</c:v>
                </c:pt>
                <c:pt idx="2530">
                  <c:v>16.100000000000001</c:v>
                </c:pt>
                <c:pt idx="2531">
                  <c:v>51</c:v>
                </c:pt>
                <c:pt idx="2532">
                  <c:v>18.599997999999999</c:v>
                </c:pt>
                <c:pt idx="2533">
                  <c:v>3</c:v>
                </c:pt>
                <c:pt idx="2534">
                  <c:v>12.5</c:v>
                </c:pt>
                <c:pt idx="2535">
                  <c:v>122.599999</c:v>
                </c:pt>
                <c:pt idx="2536">
                  <c:v>14</c:v>
                </c:pt>
                <c:pt idx="2537">
                  <c:v>33.300002999999997</c:v>
                </c:pt>
                <c:pt idx="2538">
                  <c:v>16.100000000000001</c:v>
                </c:pt>
                <c:pt idx="2539">
                  <c:v>4.5</c:v>
                </c:pt>
                <c:pt idx="2540">
                  <c:v>18.599997999999999</c:v>
                </c:pt>
                <c:pt idx="2541">
                  <c:v>3</c:v>
                </c:pt>
                <c:pt idx="2542">
                  <c:v>12.5</c:v>
                </c:pt>
                <c:pt idx="2543">
                  <c:v>122.599999</c:v>
                </c:pt>
                <c:pt idx="2544">
                  <c:v>14</c:v>
                </c:pt>
                <c:pt idx="2545">
                  <c:v>16.100000000000001</c:v>
                </c:pt>
                <c:pt idx="2546">
                  <c:v>51</c:v>
                </c:pt>
                <c:pt idx="2547">
                  <c:v>18.599997999999999</c:v>
                </c:pt>
                <c:pt idx="2548">
                  <c:v>3</c:v>
                </c:pt>
                <c:pt idx="2549">
                  <c:v>12.5</c:v>
                </c:pt>
                <c:pt idx="2550">
                  <c:v>122.599999</c:v>
                </c:pt>
                <c:pt idx="2551">
                  <c:v>14</c:v>
                </c:pt>
                <c:pt idx="2552">
                  <c:v>17.1999969999999</c:v>
                </c:pt>
                <c:pt idx="2553">
                  <c:v>51</c:v>
                </c:pt>
                <c:pt idx="2554">
                  <c:v>18.599997999999999</c:v>
                </c:pt>
                <c:pt idx="2555">
                  <c:v>3</c:v>
                </c:pt>
                <c:pt idx="2556">
                  <c:v>12.5</c:v>
                </c:pt>
                <c:pt idx="2557">
                  <c:v>122.599999</c:v>
                </c:pt>
                <c:pt idx="2558">
                  <c:v>14</c:v>
                </c:pt>
                <c:pt idx="2559">
                  <c:v>17.1999969999999</c:v>
                </c:pt>
                <c:pt idx="2560">
                  <c:v>17.600006</c:v>
                </c:pt>
                <c:pt idx="2561">
                  <c:v>18.599997999999999</c:v>
                </c:pt>
                <c:pt idx="2562">
                  <c:v>3</c:v>
                </c:pt>
                <c:pt idx="2563">
                  <c:v>12.5</c:v>
                </c:pt>
                <c:pt idx="2564">
                  <c:v>122.599999</c:v>
                </c:pt>
                <c:pt idx="2565">
                  <c:v>14</c:v>
                </c:pt>
                <c:pt idx="2566">
                  <c:v>17.1999969999999</c:v>
                </c:pt>
                <c:pt idx="2567">
                  <c:v>17.600006</c:v>
                </c:pt>
                <c:pt idx="2568">
                  <c:v>10.299999999999899</c:v>
                </c:pt>
                <c:pt idx="2569">
                  <c:v>3</c:v>
                </c:pt>
                <c:pt idx="2570">
                  <c:v>12.5</c:v>
                </c:pt>
                <c:pt idx="2571">
                  <c:v>122.599999</c:v>
                </c:pt>
                <c:pt idx="2572">
                  <c:v>14</c:v>
                </c:pt>
                <c:pt idx="2573">
                  <c:v>17.1999969999999</c:v>
                </c:pt>
                <c:pt idx="2574">
                  <c:v>17.600006</c:v>
                </c:pt>
                <c:pt idx="2575">
                  <c:v>10.299999999999899</c:v>
                </c:pt>
                <c:pt idx="2576">
                  <c:v>108.999996</c:v>
                </c:pt>
                <c:pt idx="2577">
                  <c:v>12.5</c:v>
                </c:pt>
                <c:pt idx="2578">
                  <c:v>122.599999</c:v>
                </c:pt>
                <c:pt idx="2579">
                  <c:v>14</c:v>
                </c:pt>
                <c:pt idx="2580">
                  <c:v>17.1999969999999</c:v>
                </c:pt>
                <c:pt idx="2581">
                  <c:v>17.600006</c:v>
                </c:pt>
                <c:pt idx="2582">
                  <c:v>10.299999999999899</c:v>
                </c:pt>
                <c:pt idx="2583">
                  <c:v>108.999996</c:v>
                </c:pt>
                <c:pt idx="2584">
                  <c:v>4.5</c:v>
                </c:pt>
                <c:pt idx="2585">
                  <c:v>12.5</c:v>
                </c:pt>
                <c:pt idx="2586">
                  <c:v>122.599999</c:v>
                </c:pt>
                <c:pt idx="2587">
                  <c:v>14</c:v>
                </c:pt>
                <c:pt idx="2588">
                  <c:v>17.1999969999999</c:v>
                </c:pt>
                <c:pt idx="2589">
                  <c:v>17.600006</c:v>
                </c:pt>
                <c:pt idx="2590">
                  <c:v>10.299999999999899</c:v>
                </c:pt>
                <c:pt idx="2591">
                  <c:v>108.999996</c:v>
                </c:pt>
                <c:pt idx="2592">
                  <c:v>4.5</c:v>
                </c:pt>
                <c:pt idx="2593">
                  <c:v>23.900002000000001</c:v>
                </c:pt>
                <c:pt idx="2594">
                  <c:v>122.599999</c:v>
                </c:pt>
                <c:pt idx="2595">
                  <c:v>14</c:v>
                </c:pt>
                <c:pt idx="2596">
                  <c:v>17.1999969999999</c:v>
                </c:pt>
                <c:pt idx="2597">
                  <c:v>17.600006</c:v>
                </c:pt>
                <c:pt idx="2598">
                  <c:v>10.299999999999899</c:v>
                </c:pt>
                <c:pt idx="2599">
                  <c:v>108.999996</c:v>
                </c:pt>
                <c:pt idx="2600">
                  <c:v>4.5</c:v>
                </c:pt>
                <c:pt idx="2601">
                  <c:v>23.900002000000001</c:v>
                </c:pt>
                <c:pt idx="2602">
                  <c:v>25.299999</c:v>
                </c:pt>
                <c:pt idx="2603">
                  <c:v>14</c:v>
                </c:pt>
                <c:pt idx="2604">
                  <c:v>17.1999969999999</c:v>
                </c:pt>
                <c:pt idx="2605">
                  <c:v>17.600006</c:v>
                </c:pt>
                <c:pt idx="2606">
                  <c:v>10.299999999999899</c:v>
                </c:pt>
                <c:pt idx="2607">
                  <c:v>108.999996</c:v>
                </c:pt>
                <c:pt idx="2608">
                  <c:v>4.5</c:v>
                </c:pt>
                <c:pt idx="2609">
                  <c:v>23.900002000000001</c:v>
                </c:pt>
                <c:pt idx="2610">
                  <c:v>25.299999</c:v>
                </c:pt>
                <c:pt idx="2611">
                  <c:v>17.5</c:v>
                </c:pt>
                <c:pt idx="2612">
                  <c:v>17.1999969999999</c:v>
                </c:pt>
                <c:pt idx="2613">
                  <c:v>17.600006</c:v>
                </c:pt>
                <c:pt idx="2614">
                  <c:v>10.299999999999899</c:v>
                </c:pt>
                <c:pt idx="2615">
                  <c:v>108.999996</c:v>
                </c:pt>
                <c:pt idx="2616">
                  <c:v>4.5</c:v>
                </c:pt>
                <c:pt idx="2617">
                  <c:v>23.900002000000001</c:v>
                </c:pt>
                <c:pt idx="2618">
                  <c:v>25.299999</c:v>
                </c:pt>
                <c:pt idx="2619">
                  <c:v>17.5</c:v>
                </c:pt>
                <c:pt idx="2620">
                  <c:v>37.899997999999997</c:v>
                </c:pt>
                <c:pt idx="2621">
                  <c:v>17.1999969999999</c:v>
                </c:pt>
                <c:pt idx="2622">
                  <c:v>17.600006</c:v>
                </c:pt>
                <c:pt idx="2623">
                  <c:v>10.299999999999899</c:v>
                </c:pt>
                <c:pt idx="2624">
                  <c:v>108.999996</c:v>
                </c:pt>
                <c:pt idx="2625">
                  <c:v>4.5</c:v>
                </c:pt>
                <c:pt idx="2626">
                  <c:v>23.900002000000001</c:v>
                </c:pt>
                <c:pt idx="2627">
                  <c:v>25.299999</c:v>
                </c:pt>
                <c:pt idx="2628">
                  <c:v>17.5</c:v>
                </c:pt>
                <c:pt idx="2629">
                  <c:v>37.899997999999997</c:v>
                </c:pt>
                <c:pt idx="2630">
                  <c:v>34.5</c:v>
                </c:pt>
                <c:pt idx="2631">
                  <c:v>17.600006</c:v>
                </c:pt>
                <c:pt idx="2632">
                  <c:v>10.299999999999899</c:v>
                </c:pt>
                <c:pt idx="2633">
                  <c:v>108.999996</c:v>
                </c:pt>
                <c:pt idx="2634">
                  <c:v>4.5</c:v>
                </c:pt>
                <c:pt idx="2635">
                  <c:v>23.900002000000001</c:v>
                </c:pt>
                <c:pt idx="2636">
                  <c:v>25.299999</c:v>
                </c:pt>
                <c:pt idx="2637">
                  <c:v>17.5</c:v>
                </c:pt>
                <c:pt idx="2638">
                  <c:v>37.899997999999997</c:v>
                </c:pt>
                <c:pt idx="2639">
                  <c:v>34.5</c:v>
                </c:pt>
                <c:pt idx="2640">
                  <c:v>45.099997999999999</c:v>
                </c:pt>
                <c:pt idx="2641">
                  <c:v>10.299999999999899</c:v>
                </c:pt>
                <c:pt idx="2642">
                  <c:v>108.999996</c:v>
                </c:pt>
                <c:pt idx="2643">
                  <c:v>4.5</c:v>
                </c:pt>
                <c:pt idx="2644">
                  <c:v>23.900002000000001</c:v>
                </c:pt>
                <c:pt idx="2645">
                  <c:v>25.299999</c:v>
                </c:pt>
                <c:pt idx="2646">
                  <c:v>17.5</c:v>
                </c:pt>
                <c:pt idx="2647">
                  <c:v>37.899997999999997</c:v>
                </c:pt>
                <c:pt idx="2648">
                  <c:v>34.5</c:v>
                </c:pt>
                <c:pt idx="2649">
                  <c:v>45.099997999999999</c:v>
                </c:pt>
                <c:pt idx="2650">
                  <c:v>15.300003</c:v>
                </c:pt>
                <c:pt idx="2651">
                  <c:v>108.999996</c:v>
                </c:pt>
                <c:pt idx="2652">
                  <c:v>4.5</c:v>
                </c:pt>
                <c:pt idx="2653">
                  <c:v>23.900002000000001</c:v>
                </c:pt>
                <c:pt idx="2654">
                  <c:v>25.299999</c:v>
                </c:pt>
                <c:pt idx="2655">
                  <c:v>17.5</c:v>
                </c:pt>
                <c:pt idx="2656">
                  <c:v>37.899997999999997</c:v>
                </c:pt>
                <c:pt idx="2657">
                  <c:v>34.5</c:v>
                </c:pt>
                <c:pt idx="2658">
                  <c:v>45.099997999999999</c:v>
                </c:pt>
                <c:pt idx="2659">
                  <c:v>15.300003</c:v>
                </c:pt>
                <c:pt idx="2660">
                  <c:v>14.700005000000001</c:v>
                </c:pt>
                <c:pt idx="2661">
                  <c:v>4.5</c:v>
                </c:pt>
                <c:pt idx="2662">
                  <c:v>23.900002000000001</c:v>
                </c:pt>
                <c:pt idx="2663">
                  <c:v>25.299999</c:v>
                </c:pt>
                <c:pt idx="2664">
                  <c:v>17.5</c:v>
                </c:pt>
                <c:pt idx="2665">
                  <c:v>37.899997999999997</c:v>
                </c:pt>
                <c:pt idx="2666">
                  <c:v>34.5</c:v>
                </c:pt>
                <c:pt idx="2667">
                  <c:v>45.099997999999999</c:v>
                </c:pt>
                <c:pt idx="2668">
                  <c:v>15.300003</c:v>
                </c:pt>
                <c:pt idx="2669">
                  <c:v>23.899996999999999</c:v>
                </c:pt>
                <c:pt idx="2670">
                  <c:v>21.099998999999901</c:v>
                </c:pt>
                <c:pt idx="2671">
                  <c:v>23.900002000000001</c:v>
                </c:pt>
                <c:pt idx="2672">
                  <c:v>25.299999</c:v>
                </c:pt>
                <c:pt idx="2673">
                  <c:v>17.5</c:v>
                </c:pt>
                <c:pt idx="2674">
                  <c:v>37.899997999999997</c:v>
                </c:pt>
                <c:pt idx="2675">
                  <c:v>34.5</c:v>
                </c:pt>
                <c:pt idx="2676">
                  <c:v>45.099997999999999</c:v>
                </c:pt>
                <c:pt idx="2677">
                  <c:v>15.300003</c:v>
                </c:pt>
                <c:pt idx="2678">
                  <c:v>23.899996999999999</c:v>
                </c:pt>
                <c:pt idx="2679">
                  <c:v>21.099998999999901</c:v>
                </c:pt>
                <c:pt idx="2680">
                  <c:v>39.400001000000003</c:v>
                </c:pt>
                <c:pt idx="2681">
                  <c:v>25.299999</c:v>
                </c:pt>
                <c:pt idx="2682">
                  <c:v>17.5</c:v>
                </c:pt>
                <c:pt idx="2683">
                  <c:v>37.899997999999997</c:v>
                </c:pt>
                <c:pt idx="2684">
                  <c:v>34.5</c:v>
                </c:pt>
                <c:pt idx="2685">
                  <c:v>45.099997999999999</c:v>
                </c:pt>
                <c:pt idx="2686">
                  <c:v>15.300003</c:v>
                </c:pt>
                <c:pt idx="2687">
                  <c:v>23.899996999999999</c:v>
                </c:pt>
                <c:pt idx="2688">
                  <c:v>21.099998999999901</c:v>
                </c:pt>
                <c:pt idx="2689">
                  <c:v>39.400001000000003</c:v>
                </c:pt>
                <c:pt idx="2690">
                  <c:v>16.900002000000001</c:v>
                </c:pt>
                <c:pt idx="2691">
                  <c:v>17.5</c:v>
                </c:pt>
                <c:pt idx="2692">
                  <c:v>37.899997999999997</c:v>
                </c:pt>
                <c:pt idx="2693">
                  <c:v>34.5</c:v>
                </c:pt>
                <c:pt idx="2694">
                  <c:v>45.099997999999999</c:v>
                </c:pt>
                <c:pt idx="2695">
                  <c:v>15.300003</c:v>
                </c:pt>
                <c:pt idx="2696">
                  <c:v>23.899996999999999</c:v>
                </c:pt>
                <c:pt idx="2697">
                  <c:v>21.099998999999901</c:v>
                </c:pt>
                <c:pt idx="2698">
                  <c:v>39.400001000000003</c:v>
                </c:pt>
                <c:pt idx="2699">
                  <c:v>16.900002000000001</c:v>
                </c:pt>
                <c:pt idx="2700">
                  <c:v>23.000001000000001</c:v>
                </c:pt>
                <c:pt idx="2701">
                  <c:v>37.899997999999997</c:v>
                </c:pt>
                <c:pt idx="2702">
                  <c:v>34.5</c:v>
                </c:pt>
                <c:pt idx="2703">
                  <c:v>45.099997999999999</c:v>
                </c:pt>
                <c:pt idx="2704">
                  <c:v>15.300003</c:v>
                </c:pt>
                <c:pt idx="2705">
                  <c:v>23.899996999999999</c:v>
                </c:pt>
                <c:pt idx="2706">
                  <c:v>21.099998999999901</c:v>
                </c:pt>
                <c:pt idx="2707">
                  <c:v>39.400001000000003</c:v>
                </c:pt>
                <c:pt idx="2708">
                  <c:v>16.900002000000001</c:v>
                </c:pt>
                <c:pt idx="2709">
                  <c:v>23.000001000000001</c:v>
                </c:pt>
                <c:pt idx="2710">
                  <c:v>15.900002000000001</c:v>
                </c:pt>
                <c:pt idx="2711">
                  <c:v>34.5</c:v>
                </c:pt>
                <c:pt idx="2712">
                  <c:v>45.099997999999999</c:v>
                </c:pt>
                <c:pt idx="2713">
                  <c:v>15.300003</c:v>
                </c:pt>
                <c:pt idx="2714">
                  <c:v>14.700005000000001</c:v>
                </c:pt>
                <c:pt idx="2715">
                  <c:v>21.099998999999901</c:v>
                </c:pt>
                <c:pt idx="2716">
                  <c:v>39.400001000000003</c:v>
                </c:pt>
                <c:pt idx="2717">
                  <c:v>16.900002000000001</c:v>
                </c:pt>
                <c:pt idx="2718">
                  <c:v>23.000001000000001</c:v>
                </c:pt>
                <c:pt idx="2719">
                  <c:v>15.900002000000001</c:v>
                </c:pt>
                <c:pt idx="2720">
                  <c:v>39.5</c:v>
                </c:pt>
                <c:pt idx="2721">
                  <c:v>45.099997999999999</c:v>
                </c:pt>
                <c:pt idx="2722">
                  <c:v>15.300003</c:v>
                </c:pt>
                <c:pt idx="2723">
                  <c:v>14.700005000000001</c:v>
                </c:pt>
                <c:pt idx="2724">
                  <c:v>21.099998999999901</c:v>
                </c:pt>
                <c:pt idx="2725">
                  <c:v>39.400001000000003</c:v>
                </c:pt>
                <c:pt idx="2726">
                  <c:v>16.900002000000001</c:v>
                </c:pt>
                <c:pt idx="2727">
                  <c:v>23.000001000000001</c:v>
                </c:pt>
                <c:pt idx="2728">
                  <c:v>15.900002000000001</c:v>
                </c:pt>
                <c:pt idx="2729">
                  <c:v>39.5</c:v>
                </c:pt>
                <c:pt idx="2730">
                  <c:v>24.100002</c:v>
                </c:pt>
                <c:pt idx="2731">
                  <c:v>15.300003</c:v>
                </c:pt>
                <c:pt idx="2732">
                  <c:v>14.700005000000001</c:v>
                </c:pt>
                <c:pt idx="2733">
                  <c:v>21.099998999999901</c:v>
                </c:pt>
                <c:pt idx="2734">
                  <c:v>39.400001000000003</c:v>
                </c:pt>
                <c:pt idx="2735">
                  <c:v>16.900002000000001</c:v>
                </c:pt>
                <c:pt idx="2736">
                  <c:v>23.000001000000001</c:v>
                </c:pt>
                <c:pt idx="2737">
                  <c:v>15.900002000000001</c:v>
                </c:pt>
                <c:pt idx="2738">
                  <c:v>39.5</c:v>
                </c:pt>
                <c:pt idx="2739">
                  <c:v>24.100002</c:v>
                </c:pt>
                <c:pt idx="2740">
                  <c:v>9.2000010000000003</c:v>
                </c:pt>
                <c:pt idx="2741">
                  <c:v>14.700005000000001</c:v>
                </c:pt>
                <c:pt idx="2742">
                  <c:v>21.099998999999901</c:v>
                </c:pt>
                <c:pt idx="2743">
                  <c:v>39.400001000000003</c:v>
                </c:pt>
                <c:pt idx="2744">
                  <c:v>16.900002000000001</c:v>
                </c:pt>
                <c:pt idx="2745">
                  <c:v>23.000001000000001</c:v>
                </c:pt>
                <c:pt idx="2746">
                  <c:v>15.900002000000001</c:v>
                </c:pt>
                <c:pt idx="2747">
                  <c:v>39.5</c:v>
                </c:pt>
                <c:pt idx="2748">
                  <c:v>24.100002</c:v>
                </c:pt>
                <c:pt idx="2749">
                  <c:v>9.2000010000000003</c:v>
                </c:pt>
                <c:pt idx="2750">
                  <c:v>13.300003</c:v>
                </c:pt>
                <c:pt idx="2751">
                  <c:v>21.099998999999901</c:v>
                </c:pt>
                <c:pt idx="2752">
                  <c:v>39.400001000000003</c:v>
                </c:pt>
                <c:pt idx="2753">
                  <c:v>16.900002000000001</c:v>
                </c:pt>
                <c:pt idx="2754">
                  <c:v>23.000001000000001</c:v>
                </c:pt>
                <c:pt idx="2755">
                  <c:v>15.900002000000001</c:v>
                </c:pt>
                <c:pt idx="2756">
                  <c:v>39.5</c:v>
                </c:pt>
                <c:pt idx="2757">
                  <c:v>24.100002</c:v>
                </c:pt>
                <c:pt idx="2758">
                  <c:v>9.2000010000000003</c:v>
                </c:pt>
                <c:pt idx="2759">
                  <c:v>13.300003</c:v>
                </c:pt>
                <c:pt idx="2760">
                  <c:v>16.5</c:v>
                </c:pt>
                <c:pt idx="2761">
                  <c:v>39.400001000000003</c:v>
                </c:pt>
                <c:pt idx="2762">
                  <c:v>16.900002000000001</c:v>
                </c:pt>
                <c:pt idx="2763">
                  <c:v>23.000001000000001</c:v>
                </c:pt>
                <c:pt idx="2764">
                  <c:v>15.900002000000001</c:v>
                </c:pt>
                <c:pt idx="2765">
                  <c:v>39.5</c:v>
                </c:pt>
                <c:pt idx="2766">
                  <c:v>24.100002</c:v>
                </c:pt>
                <c:pt idx="2767">
                  <c:v>9.2000010000000003</c:v>
                </c:pt>
                <c:pt idx="2768">
                  <c:v>13.300003</c:v>
                </c:pt>
                <c:pt idx="2769">
                  <c:v>16.5</c:v>
                </c:pt>
                <c:pt idx="2770">
                  <c:v>46.799995999999901</c:v>
                </c:pt>
                <c:pt idx="2771">
                  <c:v>16.900002000000001</c:v>
                </c:pt>
                <c:pt idx="2772">
                  <c:v>23.000001000000001</c:v>
                </c:pt>
                <c:pt idx="2773">
                  <c:v>15.900002000000001</c:v>
                </c:pt>
                <c:pt idx="2774">
                  <c:v>39.5</c:v>
                </c:pt>
                <c:pt idx="2775">
                  <c:v>24.100002</c:v>
                </c:pt>
                <c:pt idx="2776">
                  <c:v>9.2000010000000003</c:v>
                </c:pt>
                <c:pt idx="2777">
                  <c:v>13.300003</c:v>
                </c:pt>
                <c:pt idx="2778">
                  <c:v>16.5</c:v>
                </c:pt>
                <c:pt idx="2779">
                  <c:v>46.799995999999901</c:v>
                </c:pt>
                <c:pt idx="2780">
                  <c:v>6.7000010000000003</c:v>
                </c:pt>
                <c:pt idx="2781">
                  <c:v>23.000001000000001</c:v>
                </c:pt>
                <c:pt idx="2782">
                  <c:v>15.900002000000001</c:v>
                </c:pt>
                <c:pt idx="2783">
                  <c:v>39.5</c:v>
                </c:pt>
                <c:pt idx="2784">
                  <c:v>24.100002</c:v>
                </c:pt>
                <c:pt idx="2785">
                  <c:v>9.2000010000000003</c:v>
                </c:pt>
                <c:pt idx="2786">
                  <c:v>13.300003</c:v>
                </c:pt>
                <c:pt idx="2787">
                  <c:v>16.5</c:v>
                </c:pt>
                <c:pt idx="2788">
                  <c:v>46.799995999999901</c:v>
                </c:pt>
                <c:pt idx="2789">
                  <c:v>6.7000010000000003</c:v>
                </c:pt>
                <c:pt idx="2790">
                  <c:v>5</c:v>
                </c:pt>
                <c:pt idx="2791">
                  <c:v>15.900002000000001</c:v>
                </c:pt>
                <c:pt idx="2792">
                  <c:v>39.5</c:v>
                </c:pt>
                <c:pt idx="2793">
                  <c:v>24.100002</c:v>
                </c:pt>
                <c:pt idx="2794">
                  <c:v>9.2000010000000003</c:v>
                </c:pt>
                <c:pt idx="2795">
                  <c:v>13.300003</c:v>
                </c:pt>
                <c:pt idx="2796">
                  <c:v>16.5</c:v>
                </c:pt>
                <c:pt idx="2797">
                  <c:v>46.799995999999901</c:v>
                </c:pt>
                <c:pt idx="2798">
                  <c:v>22.400002000000001</c:v>
                </c:pt>
                <c:pt idx="2799">
                  <c:v>69.200002999999995</c:v>
                </c:pt>
                <c:pt idx="2800">
                  <c:v>15.700005000000001</c:v>
                </c:pt>
                <c:pt idx="2801">
                  <c:v>19.400001</c:v>
                </c:pt>
                <c:pt idx="2802">
                  <c:v>18.999998999999999</c:v>
                </c:pt>
                <c:pt idx="2803">
                  <c:v>19.400001</c:v>
                </c:pt>
                <c:pt idx="2804">
                  <c:v>18.999998999999999</c:v>
                </c:pt>
                <c:pt idx="2805">
                  <c:v>19.400001</c:v>
                </c:pt>
                <c:pt idx="2806">
                  <c:v>18.999998999999999</c:v>
                </c:pt>
                <c:pt idx="2807">
                  <c:v>19.400001</c:v>
                </c:pt>
                <c:pt idx="2808">
                  <c:v>18.999998999999999</c:v>
                </c:pt>
                <c:pt idx="2809">
                  <c:v>18.999998999999999</c:v>
                </c:pt>
                <c:pt idx="2810">
                  <c:v>18.999998999999999</c:v>
                </c:pt>
                <c:pt idx="2811">
                  <c:v>34.600000999999999</c:v>
                </c:pt>
                <c:pt idx="2812">
                  <c:v>34.600000999999999</c:v>
                </c:pt>
                <c:pt idx="2813">
                  <c:v>18.599999</c:v>
                </c:pt>
                <c:pt idx="2814">
                  <c:v>34.600000999999999</c:v>
                </c:pt>
                <c:pt idx="2815">
                  <c:v>18.599999</c:v>
                </c:pt>
                <c:pt idx="2816">
                  <c:v>16.099999999999898</c:v>
                </c:pt>
                <c:pt idx="2817">
                  <c:v>34.600000999999999</c:v>
                </c:pt>
                <c:pt idx="2818">
                  <c:v>18.599999</c:v>
                </c:pt>
                <c:pt idx="2819">
                  <c:v>16.099999999999898</c:v>
                </c:pt>
                <c:pt idx="2820">
                  <c:v>21</c:v>
                </c:pt>
                <c:pt idx="2821">
                  <c:v>34.600000999999999</c:v>
                </c:pt>
                <c:pt idx="2822">
                  <c:v>18.599999</c:v>
                </c:pt>
                <c:pt idx="2823">
                  <c:v>16.099999999999898</c:v>
                </c:pt>
                <c:pt idx="2824">
                  <c:v>21</c:v>
                </c:pt>
                <c:pt idx="2825">
                  <c:v>24.200001</c:v>
                </c:pt>
                <c:pt idx="2826">
                  <c:v>34.600000999999999</c:v>
                </c:pt>
                <c:pt idx="2827">
                  <c:v>18.599999</c:v>
                </c:pt>
                <c:pt idx="2828">
                  <c:v>16.099999999999898</c:v>
                </c:pt>
                <c:pt idx="2829">
                  <c:v>21</c:v>
                </c:pt>
                <c:pt idx="2830">
                  <c:v>24.200001</c:v>
                </c:pt>
                <c:pt idx="2831">
                  <c:v>28.000001999999999</c:v>
                </c:pt>
                <c:pt idx="2832">
                  <c:v>34.600000999999999</c:v>
                </c:pt>
                <c:pt idx="2833">
                  <c:v>18.599999</c:v>
                </c:pt>
                <c:pt idx="2834">
                  <c:v>16.099999999999898</c:v>
                </c:pt>
                <c:pt idx="2835">
                  <c:v>21</c:v>
                </c:pt>
                <c:pt idx="2836">
                  <c:v>24.200001</c:v>
                </c:pt>
                <c:pt idx="2837">
                  <c:v>28.000001999999999</c:v>
                </c:pt>
                <c:pt idx="2838">
                  <c:v>34.600000999999999</c:v>
                </c:pt>
                <c:pt idx="2839">
                  <c:v>18.599999</c:v>
                </c:pt>
                <c:pt idx="2840">
                  <c:v>16.099999999999898</c:v>
                </c:pt>
                <c:pt idx="2841">
                  <c:v>21</c:v>
                </c:pt>
                <c:pt idx="2842">
                  <c:v>24.200001</c:v>
                </c:pt>
                <c:pt idx="2843">
                  <c:v>28.000001999999999</c:v>
                </c:pt>
                <c:pt idx="2844">
                  <c:v>21.599999</c:v>
                </c:pt>
                <c:pt idx="2845">
                  <c:v>34.600000999999999</c:v>
                </c:pt>
                <c:pt idx="2846">
                  <c:v>18.599999</c:v>
                </c:pt>
                <c:pt idx="2847">
                  <c:v>16.099999999999898</c:v>
                </c:pt>
                <c:pt idx="2848">
                  <c:v>21</c:v>
                </c:pt>
                <c:pt idx="2849">
                  <c:v>24.200001</c:v>
                </c:pt>
                <c:pt idx="2850">
                  <c:v>28.000001999999999</c:v>
                </c:pt>
                <c:pt idx="2851">
                  <c:v>21.599999</c:v>
                </c:pt>
                <c:pt idx="2852">
                  <c:v>23.299999</c:v>
                </c:pt>
                <c:pt idx="2853">
                  <c:v>34.600000999999999</c:v>
                </c:pt>
                <c:pt idx="2854">
                  <c:v>18.599999</c:v>
                </c:pt>
                <c:pt idx="2855">
                  <c:v>16.099999999999898</c:v>
                </c:pt>
                <c:pt idx="2856">
                  <c:v>21</c:v>
                </c:pt>
                <c:pt idx="2857">
                  <c:v>24.200001</c:v>
                </c:pt>
                <c:pt idx="2858">
                  <c:v>30.600002</c:v>
                </c:pt>
                <c:pt idx="2859">
                  <c:v>21.599999</c:v>
                </c:pt>
                <c:pt idx="2860">
                  <c:v>23.299999</c:v>
                </c:pt>
                <c:pt idx="2861">
                  <c:v>33.100000999999999</c:v>
                </c:pt>
                <c:pt idx="2862">
                  <c:v>18.599999</c:v>
                </c:pt>
                <c:pt idx="2863">
                  <c:v>16.099999999999898</c:v>
                </c:pt>
                <c:pt idx="2864">
                  <c:v>21</c:v>
                </c:pt>
                <c:pt idx="2865">
                  <c:v>24.200001</c:v>
                </c:pt>
                <c:pt idx="2866">
                  <c:v>28.000001999999999</c:v>
                </c:pt>
                <c:pt idx="2867">
                  <c:v>21.599999</c:v>
                </c:pt>
                <c:pt idx="2868">
                  <c:v>23.299999</c:v>
                </c:pt>
                <c:pt idx="2869">
                  <c:v>33.100000999999999</c:v>
                </c:pt>
                <c:pt idx="2870">
                  <c:v>115.900003</c:v>
                </c:pt>
                <c:pt idx="2871">
                  <c:v>16.099999999999898</c:v>
                </c:pt>
                <c:pt idx="2872">
                  <c:v>21</c:v>
                </c:pt>
                <c:pt idx="2873">
                  <c:v>24.200001</c:v>
                </c:pt>
                <c:pt idx="2874">
                  <c:v>28.000001999999999</c:v>
                </c:pt>
                <c:pt idx="2875">
                  <c:v>21.599999</c:v>
                </c:pt>
                <c:pt idx="2876">
                  <c:v>23.299999</c:v>
                </c:pt>
                <c:pt idx="2877">
                  <c:v>33.100000999999999</c:v>
                </c:pt>
                <c:pt idx="2878">
                  <c:v>115.900003</c:v>
                </c:pt>
                <c:pt idx="2879">
                  <c:v>21.4</c:v>
                </c:pt>
                <c:pt idx="2880">
                  <c:v>21</c:v>
                </c:pt>
                <c:pt idx="2881">
                  <c:v>24.200001</c:v>
                </c:pt>
                <c:pt idx="2882">
                  <c:v>28.000001999999999</c:v>
                </c:pt>
                <c:pt idx="2883">
                  <c:v>21.599999</c:v>
                </c:pt>
                <c:pt idx="2884">
                  <c:v>23.299999</c:v>
                </c:pt>
                <c:pt idx="2885">
                  <c:v>33.100000999999999</c:v>
                </c:pt>
                <c:pt idx="2886">
                  <c:v>115.900003</c:v>
                </c:pt>
                <c:pt idx="2887">
                  <c:v>21.4</c:v>
                </c:pt>
                <c:pt idx="2888">
                  <c:v>24.200001</c:v>
                </c:pt>
                <c:pt idx="2889">
                  <c:v>28.000001999999999</c:v>
                </c:pt>
                <c:pt idx="2890">
                  <c:v>21.599999</c:v>
                </c:pt>
                <c:pt idx="2891">
                  <c:v>23.299999</c:v>
                </c:pt>
                <c:pt idx="2892">
                  <c:v>33.100000999999999</c:v>
                </c:pt>
                <c:pt idx="2893">
                  <c:v>115.900003</c:v>
                </c:pt>
                <c:pt idx="2894">
                  <c:v>21.4</c:v>
                </c:pt>
                <c:pt idx="2895">
                  <c:v>28.000001999999999</c:v>
                </c:pt>
                <c:pt idx="2896">
                  <c:v>21.599999</c:v>
                </c:pt>
                <c:pt idx="2897">
                  <c:v>23.299999</c:v>
                </c:pt>
                <c:pt idx="2898">
                  <c:v>33.100000999999999</c:v>
                </c:pt>
                <c:pt idx="2899">
                  <c:v>115.900003</c:v>
                </c:pt>
                <c:pt idx="2900">
                  <c:v>21.4</c:v>
                </c:pt>
                <c:pt idx="2901">
                  <c:v>28.199998999999998</c:v>
                </c:pt>
                <c:pt idx="2902">
                  <c:v>21.599999</c:v>
                </c:pt>
                <c:pt idx="2903">
                  <c:v>23.299999</c:v>
                </c:pt>
                <c:pt idx="2904">
                  <c:v>33.100000999999999</c:v>
                </c:pt>
                <c:pt idx="2905">
                  <c:v>115.900003</c:v>
                </c:pt>
                <c:pt idx="2906">
                  <c:v>21.4</c:v>
                </c:pt>
                <c:pt idx="2907">
                  <c:v>28.199998999999998</c:v>
                </c:pt>
                <c:pt idx="2908">
                  <c:v>14.899998999999999</c:v>
                </c:pt>
                <c:pt idx="2909">
                  <c:v>21.599999</c:v>
                </c:pt>
                <c:pt idx="2910">
                  <c:v>23.299999</c:v>
                </c:pt>
                <c:pt idx="2911">
                  <c:v>33.100000999999999</c:v>
                </c:pt>
                <c:pt idx="2912">
                  <c:v>115.900003</c:v>
                </c:pt>
                <c:pt idx="2913">
                  <c:v>21.4</c:v>
                </c:pt>
                <c:pt idx="2914">
                  <c:v>28.199998999999998</c:v>
                </c:pt>
                <c:pt idx="2915">
                  <c:v>109.399998</c:v>
                </c:pt>
                <c:pt idx="2916">
                  <c:v>99.799996999999905</c:v>
                </c:pt>
                <c:pt idx="2917">
                  <c:v>23.299999</c:v>
                </c:pt>
                <c:pt idx="2918">
                  <c:v>33.100000999999999</c:v>
                </c:pt>
                <c:pt idx="2919">
                  <c:v>115.900003</c:v>
                </c:pt>
                <c:pt idx="2920">
                  <c:v>21.4</c:v>
                </c:pt>
                <c:pt idx="2921">
                  <c:v>28.199998999999998</c:v>
                </c:pt>
                <c:pt idx="2922">
                  <c:v>109.399998</c:v>
                </c:pt>
                <c:pt idx="2923">
                  <c:v>99.799996999999905</c:v>
                </c:pt>
                <c:pt idx="2924">
                  <c:v>22.5</c:v>
                </c:pt>
                <c:pt idx="2925">
                  <c:v>33.100000999999999</c:v>
                </c:pt>
                <c:pt idx="2926">
                  <c:v>115.900003</c:v>
                </c:pt>
                <c:pt idx="2927">
                  <c:v>21.4</c:v>
                </c:pt>
                <c:pt idx="2928">
                  <c:v>28.199998999999998</c:v>
                </c:pt>
                <c:pt idx="2929">
                  <c:v>109.399998</c:v>
                </c:pt>
                <c:pt idx="2930">
                  <c:v>99.799996999999905</c:v>
                </c:pt>
                <c:pt idx="2931">
                  <c:v>22.5</c:v>
                </c:pt>
                <c:pt idx="2932">
                  <c:v>95.599997999999999</c:v>
                </c:pt>
                <c:pt idx="2933">
                  <c:v>115.900003</c:v>
                </c:pt>
                <c:pt idx="2934">
                  <c:v>21.4</c:v>
                </c:pt>
                <c:pt idx="2935">
                  <c:v>28.199998999999998</c:v>
                </c:pt>
                <c:pt idx="2936">
                  <c:v>14.899998999999999</c:v>
                </c:pt>
                <c:pt idx="2937">
                  <c:v>99.799996999999905</c:v>
                </c:pt>
                <c:pt idx="2938">
                  <c:v>22.5</c:v>
                </c:pt>
                <c:pt idx="2939">
                  <c:v>95.599997999999999</c:v>
                </c:pt>
                <c:pt idx="2940">
                  <c:v>21.4</c:v>
                </c:pt>
                <c:pt idx="2941">
                  <c:v>28.199998999999998</c:v>
                </c:pt>
                <c:pt idx="2942">
                  <c:v>109.399998</c:v>
                </c:pt>
                <c:pt idx="2943">
                  <c:v>99.799996999999905</c:v>
                </c:pt>
                <c:pt idx="2944">
                  <c:v>22.5</c:v>
                </c:pt>
                <c:pt idx="2945">
                  <c:v>95.599997999999999</c:v>
                </c:pt>
                <c:pt idx="2946">
                  <c:v>28.199998999999998</c:v>
                </c:pt>
                <c:pt idx="2947">
                  <c:v>109.399998</c:v>
                </c:pt>
                <c:pt idx="2948">
                  <c:v>99.799996999999905</c:v>
                </c:pt>
                <c:pt idx="2949">
                  <c:v>22.5</c:v>
                </c:pt>
                <c:pt idx="2950">
                  <c:v>12</c:v>
                </c:pt>
                <c:pt idx="2951">
                  <c:v>130.5</c:v>
                </c:pt>
                <c:pt idx="2952">
                  <c:v>28.199998999999998</c:v>
                </c:pt>
                <c:pt idx="2953">
                  <c:v>109.399998</c:v>
                </c:pt>
                <c:pt idx="2954">
                  <c:v>99.799996999999905</c:v>
                </c:pt>
                <c:pt idx="2955">
                  <c:v>22.5</c:v>
                </c:pt>
                <c:pt idx="2956">
                  <c:v>12</c:v>
                </c:pt>
                <c:pt idx="2957">
                  <c:v>130.5</c:v>
                </c:pt>
                <c:pt idx="2958">
                  <c:v>69.000004000000004</c:v>
                </c:pt>
                <c:pt idx="2959">
                  <c:v>28.199998999999998</c:v>
                </c:pt>
                <c:pt idx="2960">
                  <c:v>14.899998999999999</c:v>
                </c:pt>
                <c:pt idx="2961">
                  <c:v>99.799996999999905</c:v>
                </c:pt>
                <c:pt idx="2962">
                  <c:v>22.5</c:v>
                </c:pt>
                <c:pt idx="2963">
                  <c:v>12</c:v>
                </c:pt>
                <c:pt idx="2964">
                  <c:v>130.5</c:v>
                </c:pt>
                <c:pt idx="2965">
                  <c:v>14.899998999999999</c:v>
                </c:pt>
                <c:pt idx="2966">
                  <c:v>18.600000000000001</c:v>
                </c:pt>
                <c:pt idx="2967">
                  <c:v>14.899998999999999</c:v>
                </c:pt>
                <c:pt idx="2968">
                  <c:v>99.799996999999905</c:v>
                </c:pt>
                <c:pt idx="2969">
                  <c:v>22.5</c:v>
                </c:pt>
                <c:pt idx="2970">
                  <c:v>12</c:v>
                </c:pt>
                <c:pt idx="2971">
                  <c:v>130.5</c:v>
                </c:pt>
                <c:pt idx="2972">
                  <c:v>69.000004000000004</c:v>
                </c:pt>
                <c:pt idx="2973">
                  <c:v>18.600000000000001</c:v>
                </c:pt>
                <c:pt idx="2974">
                  <c:v>99.799996999999905</c:v>
                </c:pt>
                <c:pt idx="2975">
                  <c:v>22.5</c:v>
                </c:pt>
                <c:pt idx="2976">
                  <c:v>12</c:v>
                </c:pt>
                <c:pt idx="2977">
                  <c:v>130.5</c:v>
                </c:pt>
                <c:pt idx="2978">
                  <c:v>14.899998999999999</c:v>
                </c:pt>
                <c:pt idx="2979">
                  <c:v>18.600000000000001</c:v>
                </c:pt>
                <c:pt idx="2980">
                  <c:v>23.000001000000001</c:v>
                </c:pt>
                <c:pt idx="2981">
                  <c:v>22.5</c:v>
                </c:pt>
                <c:pt idx="2982">
                  <c:v>95.599997999999999</c:v>
                </c:pt>
                <c:pt idx="2983">
                  <c:v>130.5</c:v>
                </c:pt>
                <c:pt idx="2984">
                  <c:v>69.000004000000004</c:v>
                </c:pt>
                <c:pt idx="2985">
                  <c:v>18.600000000000001</c:v>
                </c:pt>
                <c:pt idx="2986">
                  <c:v>23.000001000000001</c:v>
                </c:pt>
                <c:pt idx="2987">
                  <c:v>12</c:v>
                </c:pt>
                <c:pt idx="2988">
                  <c:v>130.5</c:v>
                </c:pt>
                <c:pt idx="2989">
                  <c:v>14.899998999999999</c:v>
                </c:pt>
                <c:pt idx="2990">
                  <c:v>18.600000000000001</c:v>
                </c:pt>
                <c:pt idx="2991">
                  <c:v>23.000001000000001</c:v>
                </c:pt>
                <c:pt idx="2992">
                  <c:v>30.200002000000001</c:v>
                </c:pt>
                <c:pt idx="2993">
                  <c:v>130.5</c:v>
                </c:pt>
                <c:pt idx="2994">
                  <c:v>14.899998999999999</c:v>
                </c:pt>
                <c:pt idx="2995">
                  <c:v>18.600000000000001</c:v>
                </c:pt>
                <c:pt idx="2996">
                  <c:v>23.000001000000001</c:v>
                </c:pt>
                <c:pt idx="2997">
                  <c:v>30.200002000000001</c:v>
                </c:pt>
                <c:pt idx="2998">
                  <c:v>22.600000999999999</c:v>
                </c:pt>
                <c:pt idx="2999">
                  <c:v>130.5</c:v>
                </c:pt>
                <c:pt idx="3000">
                  <c:v>69.000004000000004</c:v>
                </c:pt>
                <c:pt idx="3001">
                  <c:v>18.600000000000001</c:v>
                </c:pt>
                <c:pt idx="3002">
                  <c:v>23.000001000000001</c:v>
                </c:pt>
                <c:pt idx="3003">
                  <c:v>30.200002000000001</c:v>
                </c:pt>
                <c:pt idx="3004">
                  <c:v>22.600000999999999</c:v>
                </c:pt>
                <c:pt idx="3005">
                  <c:v>130.5</c:v>
                </c:pt>
                <c:pt idx="3006">
                  <c:v>14.899998999999999</c:v>
                </c:pt>
                <c:pt idx="3007">
                  <c:v>18.600000000000001</c:v>
                </c:pt>
                <c:pt idx="3008">
                  <c:v>23.000001000000001</c:v>
                </c:pt>
                <c:pt idx="3009">
                  <c:v>30.200002000000001</c:v>
                </c:pt>
                <c:pt idx="3010">
                  <c:v>22.600000999999999</c:v>
                </c:pt>
                <c:pt idx="3011">
                  <c:v>14.899998999999999</c:v>
                </c:pt>
                <c:pt idx="3012">
                  <c:v>18.600000000000001</c:v>
                </c:pt>
                <c:pt idx="3013">
                  <c:v>23.000001000000001</c:v>
                </c:pt>
                <c:pt idx="3014">
                  <c:v>30.200002000000001</c:v>
                </c:pt>
                <c:pt idx="3015">
                  <c:v>22.600000999999999</c:v>
                </c:pt>
                <c:pt idx="3016">
                  <c:v>13.7</c:v>
                </c:pt>
                <c:pt idx="3017">
                  <c:v>18.600000000000001</c:v>
                </c:pt>
                <c:pt idx="3018">
                  <c:v>23.000001000000001</c:v>
                </c:pt>
                <c:pt idx="3019">
                  <c:v>30.200002000000001</c:v>
                </c:pt>
                <c:pt idx="3020">
                  <c:v>22.600000999999999</c:v>
                </c:pt>
                <c:pt idx="3021">
                  <c:v>106.199997</c:v>
                </c:pt>
                <c:pt idx="3022">
                  <c:v>71.599997999999999</c:v>
                </c:pt>
                <c:pt idx="3023">
                  <c:v>23.000001000000001</c:v>
                </c:pt>
                <c:pt idx="3024">
                  <c:v>30.200002000000001</c:v>
                </c:pt>
                <c:pt idx="3025">
                  <c:v>22.600000999999999</c:v>
                </c:pt>
                <c:pt idx="3026">
                  <c:v>106.199997</c:v>
                </c:pt>
                <c:pt idx="3027">
                  <c:v>71.599997999999999</c:v>
                </c:pt>
                <c:pt idx="3028">
                  <c:v>23.000001000000001</c:v>
                </c:pt>
                <c:pt idx="3029">
                  <c:v>30.200002000000001</c:v>
                </c:pt>
                <c:pt idx="3030">
                  <c:v>22.600000999999999</c:v>
                </c:pt>
                <c:pt idx="3031">
                  <c:v>106.199997</c:v>
                </c:pt>
                <c:pt idx="3032">
                  <c:v>71.599997999999999</c:v>
                </c:pt>
                <c:pt idx="3033">
                  <c:v>19.300001000000002</c:v>
                </c:pt>
                <c:pt idx="3034">
                  <c:v>30.200002000000001</c:v>
                </c:pt>
                <c:pt idx="3035">
                  <c:v>22.600000999999999</c:v>
                </c:pt>
                <c:pt idx="3036">
                  <c:v>13.7</c:v>
                </c:pt>
                <c:pt idx="3037">
                  <c:v>71.599997999999999</c:v>
                </c:pt>
                <c:pt idx="3038">
                  <c:v>19.300001000000002</c:v>
                </c:pt>
                <c:pt idx="3039">
                  <c:v>138.70000099999999</c:v>
                </c:pt>
                <c:pt idx="3040">
                  <c:v>30.200002000000001</c:v>
                </c:pt>
                <c:pt idx="3041">
                  <c:v>22.600000999999999</c:v>
                </c:pt>
                <c:pt idx="3042">
                  <c:v>13.7</c:v>
                </c:pt>
                <c:pt idx="3043">
                  <c:v>71.599997999999999</c:v>
                </c:pt>
                <c:pt idx="3044">
                  <c:v>19.300001000000002</c:v>
                </c:pt>
                <c:pt idx="3045">
                  <c:v>138.70000099999999</c:v>
                </c:pt>
                <c:pt idx="3046">
                  <c:v>22.600000999999999</c:v>
                </c:pt>
                <c:pt idx="3047">
                  <c:v>13.7</c:v>
                </c:pt>
                <c:pt idx="3048">
                  <c:v>71.599997999999999</c:v>
                </c:pt>
                <c:pt idx="3049">
                  <c:v>19.300001000000002</c:v>
                </c:pt>
                <c:pt idx="3050">
                  <c:v>138.70000099999999</c:v>
                </c:pt>
                <c:pt idx="3051">
                  <c:v>106.199997</c:v>
                </c:pt>
                <c:pt idx="3052">
                  <c:v>71.599997999999999</c:v>
                </c:pt>
                <c:pt idx="3053">
                  <c:v>19.300001000000002</c:v>
                </c:pt>
                <c:pt idx="3054">
                  <c:v>37.799999</c:v>
                </c:pt>
                <c:pt idx="3055">
                  <c:v>13.7</c:v>
                </c:pt>
                <c:pt idx="3056">
                  <c:v>71.599997999999999</c:v>
                </c:pt>
                <c:pt idx="3057">
                  <c:v>19.300001000000002</c:v>
                </c:pt>
                <c:pt idx="3058">
                  <c:v>138.70000099999999</c:v>
                </c:pt>
                <c:pt idx="3059">
                  <c:v>106.199997</c:v>
                </c:pt>
                <c:pt idx="3060">
                  <c:v>71.599997999999999</c:v>
                </c:pt>
                <c:pt idx="3061">
                  <c:v>19.300001000000002</c:v>
                </c:pt>
                <c:pt idx="3062">
                  <c:v>37.799999</c:v>
                </c:pt>
                <c:pt idx="3063">
                  <c:v>11.900001</c:v>
                </c:pt>
                <c:pt idx="3064">
                  <c:v>71.599997999999999</c:v>
                </c:pt>
                <c:pt idx="3065">
                  <c:v>19.300001000000002</c:v>
                </c:pt>
                <c:pt idx="3066">
                  <c:v>37.799999</c:v>
                </c:pt>
                <c:pt idx="3067">
                  <c:v>11.900001</c:v>
                </c:pt>
                <c:pt idx="3068">
                  <c:v>19.300001000000002</c:v>
                </c:pt>
                <c:pt idx="3069">
                  <c:v>37.799999</c:v>
                </c:pt>
                <c:pt idx="3070">
                  <c:v>11.900001</c:v>
                </c:pt>
                <c:pt idx="3071">
                  <c:v>24.599997999999999</c:v>
                </c:pt>
                <c:pt idx="3072">
                  <c:v>19.300001000000002</c:v>
                </c:pt>
                <c:pt idx="3073">
                  <c:v>138.70000099999999</c:v>
                </c:pt>
                <c:pt idx="3074">
                  <c:v>11.900001</c:v>
                </c:pt>
                <c:pt idx="3075">
                  <c:v>24.599997999999999</c:v>
                </c:pt>
                <c:pt idx="3076">
                  <c:v>123.19999399999899</c:v>
                </c:pt>
                <c:pt idx="3077">
                  <c:v>138.70000099999999</c:v>
                </c:pt>
                <c:pt idx="3078">
                  <c:v>11.900001</c:v>
                </c:pt>
                <c:pt idx="3079">
                  <c:v>24.599997999999999</c:v>
                </c:pt>
                <c:pt idx="3080">
                  <c:v>6.6999999999999904</c:v>
                </c:pt>
                <c:pt idx="3081">
                  <c:v>11.900001</c:v>
                </c:pt>
                <c:pt idx="3082">
                  <c:v>24.599997999999999</c:v>
                </c:pt>
                <c:pt idx="3083">
                  <c:v>123.19999399999899</c:v>
                </c:pt>
                <c:pt idx="3084">
                  <c:v>11.900001</c:v>
                </c:pt>
                <c:pt idx="3085">
                  <c:v>24.599997999999999</c:v>
                </c:pt>
                <c:pt idx="3086">
                  <c:v>6.6999999999999904</c:v>
                </c:pt>
                <c:pt idx="3087">
                  <c:v>11.900001</c:v>
                </c:pt>
                <c:pt idx="3088">
                  <c:v>24.599997999999999</c:v>
                </c:pt>
                <c:pt idx="3089">
                  <c:v>123.19999399999899</c:v>
                </c:pt>
                <c:pt idx="3090">
                  <c:v>30.100000999999999</c:v>
                </c:pt>
                <c:pt idx="3091">
                  <c:v>11.900001</c:v>
                </c:pt>
                <c:pt idx="3092">
                  <c:v>24.599997999999999</c:v>
                </c:pt>
                <c:pt idx="3093">
                  <c:v>6.6999999999999904</c:v>
                </c:pt>
                <c:pt idx="3094">
                  <c:v>30.100000999999999</c:v>
                </c:pt>
                <c:pt idx="3095">
                  <c:v>32.799999</c:v>
                </c:pt>
                <c:pt idx="3096">
                  <c:v>11.900001</c:v>
                </c:pt>
                <c:pt idx="3097">
                  <c:v>24.599997999999999</c:v>
                </c:pt>
                <c:pt idx="3098">
                  <c:v>6.6999999999999904</c:v>
                </c:pt>
                <c:pt idx="3099">
                  <c:v>30.100000999999999</c:v>
                </c:pt>
                <c:pt idx="3100">
                  <c:v>32.799999</c:v>
                </c:pt>
                <c:pt idx="3101">
                  <c:v>52.3</c:v>
                </c:pt>
                <c:pt idx="3102">
                  <c:v>24.599997999999999</c:v>
                </c:pt>
                <c:pt idx="3103">
                  <c:v>6.6999999999999904</c:v>
                </c:pt>
                <c:pt idx="3104">
                  <c:v>30.100000999999999</c:v>
                </c:pt>
                <c:pt idx="3105">
                  <c:v>32.799999</c:v>
                </c:pt>
                <c:pt idx="3106">
                  <c:v>52.3</c:v>
                </c:pt>
                <c:pt idx="3107">
                  <c:v>24.599997999999999</c:v>
                </c:pt>
                <c:pt idx="3108">
                  <c:v>123.19999399999899</c:v>
                </c:pt>
                <c:pt idx="3109">
                  <c:v>30.100000999999999</c:v>
                </c:pt>
                <c:pt idx="3110">
                  <c:v>32.799999</c:v>
                </c:pt>
                <c:pt idx="3111">
                  <c:v>52.3</c:v>
                </c:pt>
                <c:pt idx="3112">
                  <c:v>3.3999999999999901</c:v>
                </c:pt>
                <c:pt idx="3113">
                  <c:v>6.6999999999999904</c:v>
                </c:pt>
                <c:pt idx="3114">
                  <c:v>30.100000999999999</c:v>
                </c:pt>
                <c:pt idx="3115">
                  <c:v>32.799999</c:v>
                </c:pt>
                <c:pt idx="3116">
                  <c:v>52.3</c:v>
                </c:pt>
                <c:pt idx="3117">
                  <c:v>3.3999999999999901</c:v>
                </c:pt>
                <c:pt idx="3118">
                  <c:v>9.7999989999999997</c:v>
                </c:pt>
                <c:pt idx="3119">
                  <c:v>30.100000999999999</c:v>
                </c:pt>
                <c:pt idx="3120">
                  <c:v>32.799999</c:v>
                </c:pt>
                <c:pt idx="3121">
                  <c:v>52.3</c:v>
                </c:pt>
                <c:pt idx="3122">
                  <c:v>3.3999999999999901</c:v>
                </c:pt>
                <c:pt idx="3123">
                  <c:v>9.7999989999999997</c:v>
                </c:pt>
                <c:pt idx="3124">
                  <c:v>27.199998000000001</c:v>
                </c:pt>
                <c:pt idx="3125">
                  <c:v>30.100000999999999</c:v>
                </c:pt>
                <c:pt idx="3126">
                  <c:v>32.799999</c:v>
                </c:pt>
                <c:pt idx="3127">
                  <c:v>52.3</c:v>
                </c:pt>
                <c:pt idx="3128">
                  <c:v>3.3999999999999901</c:v>
                </c:pt>
                <c:pt idx="3129">
                  <c:v>9.7999989999999997</c:v>
                </c:pt>
                <c:pt idx="3130">
                  <c:v>27.199998000000001</c:v>
                </c:pt>
                <c:pt idx="3131">
                  <c:v>30.100000999999999</c:v>
                </c:pt>
                <c:pt idx="3132">
                  <c:v>32.799999</c:v>
                </c:pt>
                <c:pt idx="3133">
                  <c:v>52.3</c:v>
                </c:pt>
                <c:pt idx="3134">
                  <c:v>3.3999999999999901</c:v>
                </c:pt>
                <c:pt idx="3135">
                  <c:v>9.7999989999999997</c:v>
                </c:pt>
                <c:pt idx="3136">
                  <c:v>27.199998000000001</c:v>
                </c:pt>
                <c:pt idx="3137">
                  <c:v>68.000004000000004</c:v>
                </c:pt>
                <c:pt idx="3138">
                  <c:v>30.100000999999999</c:v>
                </c:pt>
                <c:pt idx="3139">
                  <c:v>32.799999</c:v>
                </c:pt>
                <c:pt idx="3140">
                  <c:v>52.3</c:v>
                </c:pt>
                <c:pt idx="3141">
                  <c:v>3.3999999999999901</c:v>
                </c:pt>
                <c:pt idx="3142">
                  <c:v>9.7999989999999997</c:v>
                </c:pt>
                <c:pt idx="3143">
                  <c:v>27.199998000000001</c:v>
                </c:pt>
                <c:pt idx="3144">
                  <c:v>68.000004000000004</c:v>
                </c:pt>
                <c:pt idx="3145">
                  <c:v>12.9</c:v>
                </c:pt>
                <c:pt idx="3146">
                  <c:v>32.799999</c:v>
                </c:pt>
                <c:pt idx="3147">
                  <c:v>52.3</c:v>
                </c:pt>
                <c:pt idx="3148">
                  <c:v>3.3999999999999901</c:v>
                </c:pt>
                <c:pt idx="3149">
                  <c:v>9.7999989999999997</c:v>
                </c:pt>
                <c:pt idx="3150">
                  <c:v>27.199998000000001</c:v>
                </c:pt>
                <c:pt idx="3151">
                  <c:v>68.000004000000004</c:v>
                </c:pt>
                <c:pt idx="3152">
                  <c:v>12.9</c:v>
                </c:pt>
                <c:pt idx="3153">
                  <c:v>10.1</c:v>
                </c:pt>
                <c:pt idx="3154">
                  <c:v>52.3</c:v>
                </c:pt>
                <c:pt idx="3155">
                  <c:v>3.3999999999999901</c:v>
                </c:pt>
                <c:pt idx="3156">
                  <c:v>9.7999989999999997</c:v>
                </c:pt>
                <c:pt idx="3157">
                  <c:v>27.199998000000001</c:v>
                </c:pt>
                <c:pt idx="3158">
                  <c:v>68.000004000000004</c:v>
                </c:pt>
                <c:pt idx="3159">
                  <c:v>12.9</c:v>
                </c:pt>
                <c:pt idx="3160">
                  <c:v>94.000003000000007</c:v>
                </c:pt>
                <c:pt idx="3161">
                  <c:v>3.3999999999999901</c:v>
                </c:pt>
                <c:pt idx="3162">
                  <c:v>9.7999989999999997</c:v>
                </c:pt>
                <c:pt idx="3163">
                  <c:v>27.199998000000001</c:v>
                </c:pt>
                <c:pt idx="3164">
                  <c:v>68.000004000000004</c:v>
                </c:pt>
                <c:pt idx="3165">
                  <c:v>12.9</c:v>
                </c:pt>
                <c:pt idx="3166">
                  <c:v>94.000003000000007</c:v>
                </c:pt>
                <c:pt idx="3167">
                  <c:v>19.199998999999998</c:v>
                </c:pt>
                <c:pt idx="3168">
                  <c:v>3.3999999999999901</c:v>
                </c:pt>
                <c:pt idx="3169">
                  <c:v>9.7999989999999997</c:v>
                </c:pt>
                <c:pt idx="3170">
                  <c:v>27.199998000000001</c:v>
                </c:pt>
                <c:pt idx="3171">
                  <c:v>68.000004000000004</c:v>
                </c:pt>
                <c:pt idx="3172">
                  <c:v>12.9</c:v>
                </c:pt>
                <c:pt idx="3173">
                  <c:v>94.000003000000007</c:v>
                </c:pt>
                <c:pt idx="3174">
                  <c:v>19.199998999999998</c:v>
                </c:pt>
                <c:pt idx="3175">
                  <c:v>7.2999999999999901</c:v>
                </c:pt>
                <c:pt idx="3176">
                  <c:v>9.7999989999999997</c:v>
                </c:pt>
                <c:pt idx="3177">
                  <c:v>27.199998000000001</c:v>
                </c:pt>
                <c:pt idx="3178">
                  <c:v>68.000004000000004</c:v>
                </c:pt>
                <c:pt idx="3179">
                  <c:v>12.9</c:v>
                </c:pt>
                <c:pt idx="3180">
                  <c:v>94.000003000000007</c:v>
                </c:pt>
                <c:pt idx="3181">
                  <c:v>19.199998999999998</c:v>
                </c:pt>
                <c:pt idx="3182">
                  <c:v>57.399997999999997</c:v>
                </c:pt>
                <c:pt idx="3183">
                  <c:v>5.6999999999999904</c:v>
                </c:pt>
                <c:pt idx="3184">
                  <c:v>27.199998000000001</c:v>
                </c:pt>
                <c:pt idx="3185">
                  <c:v>68.000004000000004</c:v>
                </c:pt>
                <c:pt idx="3186">
                  <c:v>12.9</c:v>
                </c:pt>
                <c:pt idx="3187">
                  <c:v>10.1</c:v>
                </c:pt>
                <c:pt idx="3188">
                  <c:v>19.199998999999998</c:v>
                </c:pt>
                <c:pt idx="3189">
                  <c:v>7.2999999999999901</c:v>
                </c:pt>
                <c:pt idx="3190">
                  <c:v>64.700002999999995</c:v>
                </c:pt>
                <c:pt idx="3191">
                  <c:v>77.000001999999995</c:v>
                </c:pt>
                <c:pt idx="3192">
                  <c:v>68.000004000000004</c:v>
                </c:pt>
                <c:pt idx="3193">
                  <c:v>12.9</c:v>
                </c:pt>
                <c:pt idx="3194">
                  <c:v>10.1</c:v>
                </c:pt>
                <c:pt idx="3195">
                  <c:v>19.199998999999998</c:v>
                </c:pt>
                <c:pt idx="3196">
                  <c:v>7.2999999999999901</c:v>
                </c:pt>
                <c:pt idx="3197">
                  <c:v>5.6999999999999904</c:v>
                </c:pt>
                <c:pt idx="3198">
                  <c:v>77.000001999999995</c:v>
                </c:pt>
                <c:pt idx="3199">
                  <c:v>6.2</c:v>
                </c:pt>
                <c:pt idx="3200">
                  <c:v>68.000004000000004</c:v>
                </c:pt>
                <c:pt idx="3201">
                  <c:v>12.9</c:v>
                </c:pt>
                <c:pt idx="3202">
                  <c:v>10.1</c:v>
                </c:pt>
                <c:pt idx="3203">
                  <c:v>19.199998999999998</c:v>
                </c:pt>
                <c:pt idx="3204">
                  <c:v>57.399997999999997</c:v>
                </c:pt>
                <c:pt idx="3205">
                  <c:v>64.700002999999995</c:v>
                </c:pt>
                <c:pt idx="3206">
                  <c:v>77.000001999999995</c:v>
                </c:pt>
                <c:pt idx="3207">
                  <c:v>6.2</c:v>
                </c:pt>
                <c:pt idx="3208">
                  <c:v>12.9</c:v>
                </c:pt>
                <c:pt idx="3209">
                  <c:v>94.000003000000007</c:v>
                </c:pt>
                <c:pt idx="3210">
                  <c:v>19.199998999999998</c:v>
                </c:pt>
                <c:pt idx="3211">
                  <c:v>7.2999999999999901</c:v>
                </c:pt>
                <c:pt idx="3212">
                  <c:v>5.6999999999999904</c:v>
                </c:pt>
                <c:pt idx="3213">
                  <c:v>9.8000000000000007</c:v>
                </c:pt>
                <c:pt idx="3214">
                  <c:v>16.600000000000001</c:v>
                </c:pt>
                <c:pt idx="3215">
                  <c:v>49.3</c:v>
                </c:pt>
                <c:pt idx="3216">
                  <c:v>94.000003000000007</c:v>
                </c:pt>
                <c:pt idx="3217">
                  <c:v>19.199998999999998</c:v>
                </c:pt>
                <c:pt idx="3218">
                  <c:v>7.2999999999999901</c:v>
                </c:pt>
                <c:pt idx="3219">
                  <c:v>64.700002999999995</c:v>
                </c:pt>
                <c:pt idx="3220">
                  <c:v>77.000001999999995</c:v>
                </c:pt>
                <c:pt idx="3221">
                  <c:v>16.600000000000001</c:v>
                </c:pt>
                <c:pt idx="3222">
                  <c:v>49.3</c:v>
                </c:pt>
                <c:pt idx="3223">
                  <c:v>22.499998999999999</c:v>
                </c:pt>
                <c:pt idx="3224">
                  <c:v>19.199998999999998</c:v>
                </c:pt>
                <c:pt idx="3225">
                  <c:v>7.2999999999999901</c:v>
                </c:pt>
                <c:pt idx="3226">
                  <c:v>64.700002999999995</c:v>
                </c:pt>
                <c:pt idx="3227">
                  <c:v>77.000001999999995</c:v>
                </c:pt>
                <c:pt idx="3228">
                  <c:v>16.600000000000001</c:v>
                </c:pt>
                <c:pt idx="3229">
                  <c:v>8.3999999999999897</c:v>
                </c:pt>
                <c:pt idx="3230">
                  <c:v>22.499998999999999</c:v>
                </c:pt>
                <c:pt idx="3231">
                  <c:v>8.4</c:v>
                </c:pt>
                <c:pt idx="3232">
                  <c:v>19.199998999999998</c:v>
                </c:pt>
                <c:pt idx="3233">
                  <c:v>7.2999999999999901</c:v>
                </c:pt>
                <c:pt idx="3234">
                  <c:v>5.6999999999999904</c:v>
                </c:pt>
                <c:pt idx="3235">
                  <c:v>77.000001999999995</c:v>
                </c:pt>
                <c:pt idx="3236">
                  <c:v>16.600000000000001</c:v>
                </c:pt>
                <c:pt idx="3237">
                  <c:v>49.3</c:v>
                </c:pt>
                <c:pt idx="3238">
                  <c:v>22.499998999999999</c:v>
                </c:pt>
                <c:pt idx="3239">
                  <c:v>8.4</c:v>
                </c:pt>
                <c:pt idx="3240">
                  <c:v>12.3</c:v>
                </c:pt>
                <c:pt idx="3241">
                  <c:v>7.2999999999999901</c:v>
                </c:pt>
                <c:pt idx="3242">
                  <c:v>5.6999999999999904</c:v>
                </c:pt>
                <c:pt idx="3243">
                  <c:v>77.000001999999995</c:v>
                </c:pt>
                <c:pt idx="3244">
                  <c:v>16.600000000000001</c:v>
                </c:pt>
                <c:pt idx="3245">
                  <c:v>8.3999999999999897</c:v>
                </c:pt>
                <c:pt idx="3246">
                  <c:v>22.499998999999999</c:v>
                </c:pt>
                <c:pt idx="3247">
                  <c:v>8.4</c:v>
                </c:pt>
                <c:pt idx="3248">
                  <c:v>12.3</c:v>
                </c:pt>
                <c:pt idx="3249">
                  <c:v>5.6</c:v>
                </c:pt>
                <c:pt idx="3250">
                  <c:v>64.700002999999995</c:v>
                </c:pt>
                <c:pt idx="3251">
                  <c:v>9.8000000000000007</c:v>
                </c:pt>
                <c:pt idx="3252">
                  <c:v>6.2</c:v>
                </c:pt>
                <c:pt idx="3253">
                  <c:v>49.3</c:v>
                </c:pt>
                <c:pt idx="3254">
                  <c:v>22.499998999999999</c:v>
                </c:pt>
                <c:pt idx="3255">
                  <c:v>8.4</c:v>
                </c:pt>
                <c:pt idx="3256">
                  <c:v>12.3</c:v>
                </c:pt>
                <c:pt idx="3257">
                  <c:v>44.4</c:v>
                </c:pt>
                <c:pt idx="3258">
                  <c:v>27.2</c:v>
                </c:pt>
                <c:pt idx="3259">
                  <c:v>77.000001999999995</c:v>
                </c:pt>
                <c:pt idx="3260">
                  <c:v>6.2</c:v>
                </c:pt>
                <c:pt idx="3261">
                  <c:v>8.3999999999999897</c:v>
                </c:pt>
                <c:pt idx="3262">
                  <c:v>22.499998999999999</c:v>
                </c:pt>
                <c:pt idx="3263">
                  <c:v>8.4</c:v>
                </c:pt>
                <c:pt idx="3264">
                  <c:v>12.3</c:v>
                </c:pt>
                <c:pt idx="3265">
                  <c:v>44.4</c:v>
                </c:pt>
                <c:pt idx="3266">
                  <c:v>27.2</c:v>
                </c:pt>
                <c:pt idx="3267">
                  <c:v>12.599999</c:v>
                </c:pt>
                <c:pt idx="3268">
                  <c:v>16.600000000000001</c:v>
                </c:pt>
                <c:pt idx="3269">
                  <c:v>8.3999999999999897</c:v>
                </c:pt>
                <c:pt idx="3270">
                  <c:v>22.499998999999999</c:v>
                </c:pt>
                <c:pt idx="3271">
                  <c:v>8.4</c:v>
                </c:pt>
                <c:pt idx="3272">
                  <c:v>12.3</c:v>
                </c:pt>
                <c:pt idx="3273">
                  <c:v>5.6</c:v>
                </c:pt>
                <c:pt idx="3274">
                  <c:v>27.2</c:v>
                </c:pt>
                <c:pt idx="3275">
                  <c:v>68.500004000000004</c:v>
                </c:pt>
                <c:pt idx="3276">
                  <c:v>24.000001000000001</c:v>
                </c:pt>
                <c:pt idx="3277">
                  <c:v>49.3</c:v>
                </c:pt>
                <c:pt idx="3278">
                  <c:v>22.499998999999999</c:v>
                </c:pt>
                <c:pt idx="3279">
                  <c:v>8.4</c:v>
                </c:pt>
                <c:pt idx="3280">
                  <c:v>12.3</c:v>
                </c:pt>
                <c:pt idx="3281">
                  <c:v>44.4</c:v>
                </c:pt>
                <c:pt idx="3282">
                  <c:v>27.2</c:v>
                </c:pt>
                <c:pt idx="3283">
                  <c:v>68.500004000000004</c:v>
                </c:pt>
                <c:pt idx="3284">
                  <c:v>24.000001000000001</c:v>
                </c:pt>
                <c:pt idx="3285">
                  <c:v>37.499997999999998</c:v>
                </c:pt>
                <c:pt idx="3286">
                  <c:v>49.3</c:v>
                </c:pt>
                <c:pt idx="3287">
                  <c:v>22.499998999999999</c:v>
                </c:pt>
                <c:pt idx="3288">
                  <c:v>8.4</c:v>
                </c:pt>
                <c:pt idx="3289">
                  <c:v>12.3</c:v>
                </c:pt>
                <c:pt idx="3290">
                  <c:v>44.4</c:v>
                </c:pt>
                <c:pt idx="3291">
                  <c:v>27.2</c:v>
                </c:pt>
                <c:pt idx="3292">
                  <c:v>68.500004000000004</c:v>
                </c:pt>
                <c:pt idx="3293">
                  <c:v>24.000001000000001</c:v>
                </c:pt>
                <c:pt idx="3294">
                  <c:v>37.499997999999998</c:v>
                </c:pt>
                <c:pt idx="3295">
                  <c:v>55.099997999999999</c:v>
                </c:pt>
                <c:pt idx="3296">
                  <c:v>22.499998999999999</c:v>
                </c:pt>
                <c:pt idx="3297">
                  <c:v>8.4</c:v>
                </c:pt>
                <c:pt idx="3298">
                  <c:v>12.3</c:v>
                </c:pt>
                <c:pt idx="3299">
                  <c:v>5.6</c:v>
                </c:pt>
                <c:pt idx="3300">
                  <c:v>27.2</c:v>
                </c:pt>
                <c:pt idx="3301">
                  <c:v>12.599999</c:v>
                </c:pt>
                <c:pt idx="3302">
                  <c:v>24.000001000000001</c:v>
                </c:pt>
                <c:pt idx="3303">
                  <c:v>37.499997999999998</c:v>
                </c:pt>
                <c:pt idx="3304">
                  <c:v>55.099997999999999</c:v>
                </c:pt>
                <c:pt idx="3305">
                  <c:v>8.4</c:v>
                </c:pt>
                <c:pt idx="3306">
                  <c:v>12.3</c:v>
                </c:pt>
                <c:pt idx="3307">
                  <c:v>5.6</c:v>
                </c:pt>
                <c:pt idx="3308">
                  <c:v>27.2</c:v>
                </c:pt>
                <c:pt idx="3309">
                  <c:v>68.500004000000004</c:v>
                </c:pt>
                <c:pt idx="3310">
                  <c:v>24.000001000000001</c:v>
                </c:pt>
                <c:pt idx="3311">
                  <c:v>37.499997999999998</c:v>
                </c:pt>
                <c:pt idx="3312">
                  <c:v>55.099997999999999</c:v>
                </c:pt>
                <c:pt idx="3313">
                  <c:v>27.299999999999901</c:v>
                </c:pt>
                <c:pt idx="3314">
                  <c:v>12.3</c:v>
                </c:pt>
                <c:pt idx="3315">
                  <c:v>5.6</c:v>
                </c:pt>
                <c:pt idx="3316">
                  <c:v>27.2</c:v>
                </c:pt>
                <c:pt idx="3317">
                  <c:v>68.500004000000004</c:v>
                </c:pt>
                <c:pt idx="3318">
                  <c:v>24.000001000000001</c:v>
                </c:pt>
                <c:pt idx="3319">
                  <c:v>37.499997999999998</c:v>
                </c:pt>
                <c:pt idx="3320">
                  <c:v>55.099997999999999</c:v>
                </c:pt>
                <c:pt idx="3321">
                  <c:v>27.299999999999901</c:v>
                </c:pt>
                <c:pt idx="3322">
                  <c:v>27.299999999999901</c:v>
                </c:pt>
                <c:pt idx="3323">
                  <c:v>5.6</c:v>
                </c:pt>
                <c:pt idx="3324">
                  <c:v>27.2</c:v>
                </c:pt>
                <c:pt idx="3325">
                  <c:v>68.500004000000004</c:v>
                </c:pt>
                <c:pt idx="3326">
                  <c:v>24.000001000000001</c:v>
                </c:pt>
                <c:pt idx="3327">
                  <c:v>37.499997999999998</c:v>
                </c:pt>
                <c:pt idx="3328">
                  <c:v>55.099997999999999</c:v>
                </c:pt>
                <c:pt idx="3329">
                  <c:v>27.299999999999901</c:v>
                </c:pt>
                <c:pt idx="3330">
                  <c:v>27.299999999999901</c:v>
                </c:pt>
                <c:pt idx="3331">
                  <c:v>27.2</c:v>
                </c:pt>
                <c:pt idx="3332">
                  <c:v>68.500004000000004</c:v>
                </c:pt>
                <c:pt idx="3333">
                  <c:v>24.000001000000001</c:v>
                </c:pt>
                <c:pt idx="3334">
                  <c:v>37.499997999999998</c:v>
                </c:pt>
                <c:pt idx="3335">
                  <c:v>55.099997999999999</c:v>
                </c:pt>
                <c:pt idx="3336">
                  <c:v>27.299999999999901</c:v>
                </c:pt>
                <c:pt idx="3337">
                  <c:v>27.299999999999901</c:v>
                </c:pt>
                <c:pt idx="3338">
                  <c:v>68.500004000000004</c:v>
                </c:pt>
                <c:pt idx="3339">
                  <c:v>24.000001000000001</c:v>
                </c:pt>
                <c:pt idx="3340">
                  <c:v>37.499997999999998</c:v>
                </c:pt>
                <c:pt idx="3341">
                  <c:v>55.099997999999999</c:v>
                </c:pt>
                <c:pt idx="3342">
                  <c:v>27.299999999999901</c:v>
                </c:pt>
                <c:pt idx="3343">
                  <c:v>27.299999999999901</c:v>
                </c:pt>
                <c:pt idx="3344">
                  <c:v>24.000001000000001</c:v>
                </c:pt>
                <c:pt idx="3345">
                  <c:v>37.499997999999998</c:v>
                </c:pt>
                <c:pt idx="3346">
                  <c:v>55.099997999999999</c:v>
                </c:pt>
                <c:pt idx="3347">
                  <c:v>27.299999999999901</c:v>
                </c:pt>
                <c:pt idx="3348">
                  <c:v>27.299999999999901</c:v>
                </c:pt>
                <c:pt idx="3349">
                  <c:v>69.100002000000003</c:v>
                </c:pt>
                <c:pt idx="3350">
                  <c:v>37.499997999999998</c:v>
                </c:pt>
                <c:pt idx="3351">
                  <c:v>55.099997999999999</c:v>
                </c:pt>
                <c:pt idx="3352">
                  <c:v>27.299999999999901</c:v>
                </c:pt>
                <c:pt idx="3353">
                  <c:v>27.299999999999901</c:v>
                </c:pt>
                <c:pt idx="3354">
                  <c:v>69.100002000000003</c:v>
                </c:pt>
                <c:pt idx="3355">
                  <c:v>76.400002000000001</c:v>
                </c:pt>
                <c:pt idx="3356">
                  <c:v>55.099997999999999</c:v>
                </c:pt>
                <c:pt idx="3357">
                  <c:v>27.299999999999901</c:v>
                </c:pt>
                <c:pt idx="3358">
                  <c:v>27.299999999999901</c:v>
                </c:pt>
                <c:pt idx="3359">
                  <c:v>69.100002000000003</c:v>
                </c:pt>
                <c:pt idx="3360">
                  <c:v>76.400002000000001</c:v>
                </c:pt>
                <c:pt idx="3361">
                  <c:v>16.999998999999999</c:v>
                </c:pt>
                <c:pt idx="3362">
                  <c:v>27.299999999999901</c:v>
                </c:pt>
                <c:pt idx="3363">
                  <c:v>27.299999999999901</c:v>
                </c:pt>
                <c:pt idx="3364">
                  <c:v>69.100002000000003</c:v>
                </c:pt>
                <c:pt idx="3365">
                  <c:v>76.400002000000001</c:v>
                </c:pt>
                <c:pt idx="3366">
                  <c:v>16.999998999999999</c:v>
                </c:pt>
                <c:pt idx="3367">
                  <c:v>20.200001</c:v>
                </c:pt>
                <c:pt idx="3368">
                  <c:v>18.799999</c:v>
                </c:pt>
                <c:pt idx="3369">
                  <c:v>16.099997999999999</c:v>
                </c:pt>
                <c:pt idx="3370">
                  <c:v>16.399999999999999</c:v>
                </c:pt>
                <c:pt idx="3371">
                  <c:v>15.799999</c:v>
                </c:pt>
                <c:pt idx="3372">
                  <c:v>18.799999</c:v>
                </c:pt>
                <c:pt idx="3373">
                  <c:v>16.099997999999999</c:v>
                </c:pt>
                <c:pt idx="3374">
                  <c:v>16.399999999999999</c:v>
                </c:pt>
                <c:pt idx="3375">
                  <c:v>15.799999</c:v>
                </c:pt>
                <c:pt idx="3376">
                  <c:v>16.099997999999999</c:v>
                </c:pt>
                <c:pt idx="3377">
                  <c:v>16.099997999999999</c:v>
                </c:pt>
                <c:pt idx="3378">
                  <c:v>16.399999999999999</c:v>
                </c:pt>
                <c:pt idx="3379">
                  <c:v>15.799999</c:v>
                </c:pt>
                <c:pt idx="3380">
                  <c:v>16.099997999999999</c:v>
                </c:pt>
                <c:pt idx="3381">
                  <c:v>16.099997999999999</c:v>
                </c:pt>
                <c:pt idx="3382">
                  <c:v>16.399999999999999</c:v>
                </c:pt>
                <c:pt idx="3383">
                  <c:v>15.799999</c:v>
                </c:pt>
                <c:pt idx="3384">
                  <c:v>16.099997999999999</c:v>
                </c:pt>
                <c:pt idx="3385">
                  <c:v>15.699995999999899</c:v>
                </c:pt>
                <c:pt idx="3386">
                  <c:v>16.099997999999999</c:v>
                </c:pt>
                <c:pt idx="3387">
                  <c:v>16.399999999999999</c:v>
                </c:pt>
                <c:pt idx="3388">
                  <c:v>15.799999</c:v>
                </c:pt>
                <c:pt idx="3389">
                  <c:v>16.099997999999999</c:v>
                </c:pt>
                <c:pt idx="3390">
                  <c:v>15.699995999999899</c:v>
                </c:pt>
                <c:pt idx="3391">
                  <c:v>32.000002000000002</c:v>
                </c:pt>
                <c:pt idx="3392">
                  <c:v>16.099997999999999</c:v>
                </c:pt>
                <c:pt idx="3393">
                  <c:v>16.399999999999999</c:v>
                </c:pt>
                <c:pt idx="3394">
                  <c:v>15.799999</c:v>
                </c:pt>
                <c:pt idx="3395">
                  <c:v>16.099997999999999</c:v>
                </c:pt>
                <c:pt idx="3396">
                  <c:v>15.699995999999899</c:v>
                </c:pt>
                <c:pt idx="3397">
                  <c:v>32.000002000000002</c:v>
                </c:pt>
                <c:pt idx="3398">
                  <c:v>16.399999999999999</c:v>
                </c:pt>
                <c:pt idx="3399">
                  <c:v>15.799999</c:v>
                </c:pt>
                <c:pt idx="3400">
                  <c:v>16.099997999999999</c:v>
                </c:pt>
                <c:pt idx="3401">
                  <c:v>15.699995999999899</c:v>
                </c:pt>
                <c:pt idx="3402">
                  <c:v>32.000002000000002</c:v>
                </c:pt>
                <c:pt idx="3403">
                  <c:v>16.399999999999999</c:v>
                </c:pt>
                <c:pt idx="3404">
                  <c:v>15.799999</c:v>
                </c:pt>
                <c:pt idx="3405">
                  <c:v>16.099997999999999</c:v>
                </c:pt>
                <c:pt idx="3406">
                  <c:v>15.699995999999899</c:v>
                </c:pt>
                <c:pt idx="3407">
                  <c:v>32.000002000000002</c:v>
                </c:pt>
                <c:pt idx="3408">
                  <c:v>37.900002000000001</c:v>
                </c:pt>
                <c:pt idx="3409">
                  <c:v>15.799999</c:v>
                </c:pt>
                <c:pt idx="3410">
                  <c:v>16.099997999999999</c:v>
                </c:pt>
                <c:pt idx="3411">
                  <c:v>15.699995999999899</c:v>
                </c:pt>
                <c:pt idx="3412">
                  <c:v>32.000002000000002</c:v>
                </c:pt>
                <c:pt idx="3413">
                  <c:v>37.900002000000001</c:v>
                </c:pt>
                <c:pt idx="3414">
                  <c:v>16.099997999999999</c:v>
                </c:pt>
                <c:pt idx="3415">
                  <c:v>15.699995999999899</c:v>
                </c:pt>
                <c:pt idx="3416">
                  <c:v>32.000002000000002</c:v>
                </c:pt>
                <c:pt idx="3417">
                  <c:v>37.900002000000001</c:v>
                </c:pt>
                <c:pt idx="3418">
                  <c:v>16.099997999999999</c:v>
                </c:pt>
                <c:pt idx="3419">
                  <c:v>15.699995999999899</c:v>
                </c:pt>
                <c:pt idx="3420">
                  <c:v>32.000002000000002</c:v>
                </c:pt>
                <c:pt idx="3421">
                  <c:v>37.900002000000001</c:v>
                </c:pt>
                <c:pt idx="3422">
                  <c:v>21.8</c:v>
                </c:pt>
                <c:pt idx="3423">
                  <c:v>15.699995999999899</c:v>
                </c:pt>
                <c:pt idx="3424">
                  <c:v>32.000002000000002</c:v>
                </c:pt>
                <c:pt idx="3425">
                  <c:v>37.900002000000001</c:v>
                </c:pt>
                <c:pt idx="3426">
                  <c:v>21.8</c:v>
                </c:pt>
                <c:pt idx="3427">
                  <c:v>23.200001</c:v>
                </c:pt>
                <c:pt idx="3428">
                  <c:v>15.699995999999899</c:v>
                </c:pt>
                <c:pt idx="3429">
                  <c:v>32.000002000000002</c:v>
                </c:pt>
                <c:pt idx="3430">
                  <c:v>37.900002000000001</c:v>
                </c:pt>
                <c:pt idx="3431">
                  <c:v>21.8</c:v>
                </c:pt>
                <c:pt idx="3432">
                  <c:v>23.200001</c:v>
                </c:pt>
                <c:pt idx="3433">
                  <c:v>149.39999399999999</c:v>
                </c:pt>
                <c:pt idx="3434">
                  <c:v>32.000002000000002</c:v>
                </c:pt>
                <c:pt idx="3435">
                  <c:v>37.900002000000001</c:v>
                </c:pt>
                <c:pt idx="3436">
                  <c:v>21.8</c:v>
                </c:pt>
                <c:pt idx="3437">
                  <c:v>23.200001</c:v>
                </c:pt>
                <c:pt idx="3438">
                  <c:v>149.39999399999999</c:v>
                </c:pt>
                <c:pt idx="3439">
                  <c:v>83.900002000000001</c:v>
                </c:pt>
                <c:pt idx="3440">
                  <c:v>37.900002000000001</c:v>
                </c:pt>
                <c:pt idx="3441">
                  <c:v>21.8</c:v>
                </c:pt>
                <c:pt idx="3442">
                  <c:v>23.200001</c:v>
                </c:pt>
                <c:pt idx="3443">
                  <c:v>149.39999399999999</c:v>
                </c:pt>
                <c:pt idx="3444">
                  <c:v>83.900002000000001</c:v>
                </c:pt>
                <c:pt idx="3445">
                  <c:v>13.099999</c:v>
                </c:pt>
                <c:pt idx="3446">
                  <c:v>37.900002000000001</c:v>
                </c:pt>
                <c:pt idx="3447">
                  <c:v>21.8</c:v>
                </c:pt>
                <c:pt idx="3448">
                  <c:v>23.200001</c:v>
                </c:pt>
                <c:pt idx="3449">
                  <c:v>149.39999399999999</c:v>
                </c:pt>
                <c:pt idx="3450">
                  <c:v>83.900002000000001</c:v>
                </c:pt>
                <c:pt idx="3451">
                  <c:v>13.099999</c:v>
                </c:pt>
                <c:pt idx="3452">
                  <c:v>40.299999</c:v>
                </c:pt>
                <c:pt idx="3453">
                  <c:v>37.900002000000001</c:v>
                </c:pt>
                <c:pt idx="3454">
                  <c:v>21.8</c:v>
                </c:pt>
                <c:pt idx="3455">
                  <c:v>23.200001</c:v>
                </c:pt>
                <c:pt idx="3456">
                  <c:v>149.39999399999999</c:v>
                </c:pt>
                <c:pt idx="3457">
                  <c:v>83.900002000000001</c:v>
                </c:pt>
                <c:pt idx="3458">
                  <c:v>13.099999</c:v>
                </c:pt>
                <c:pt idx="3459">
                  <c:v>40.299999</c:v>
                </c:pt>
                <c:pt idx="3460">
                  <c:v>4.3</c:v>
                </c:pt>
                <c:pt idx="3461">
                  <c:v>21.8</c:v>
                </c:pt>
                <c:pt idx="3462">
                  <c:v>23.200001</c:v>
                </c:pt>
                <c:pt idx="3463">
                  <c:v>149.39999399999999</c:v>
                </c:pt>
                <c:pt idx="3464">
                  <c:v>83.900002000000001</c:v>
                </c:pt>
                <c:pt idx="3465">
                  <c:v>13.099999</c:v>
                </c:pt>
                <c:pt idx="3466">
                  <c:v>40.299999</c:v>
                </c:pt>
                <c:pt idx="3467">
                  <c:v>4.3</c:v>
                </c:pt>
                <c:pt idx="3468">
                  <c:v>21.8</c:v>
                </c:pt>
                <c:pt idx="3469">
                  <c:v>23.200001</c:v>
                </c:pt>
                <c:pt idx="3470">
                  <c:v>149.39999399999999</c:v>
                </c:pt>
                <c:pt idx="3471">
                  <c:v>83.900002000000001</c:v>
                </c:pt>
                <c:pt idx="3472">
                  <c:v>13.099999</c:v>
                </c:pt>
                <c:pt idx="3473">
                  <c:v>40.299999</c:v>
                </c:pt>
                <c:pt idx="3474">
                  <c:v>4.3</c:v>
                </c:pt>
                <c:pt idx="3475">
                  <c:v>21.8</c:v>
                </c:pt>
                <c:pt idx="3476">
                  <c:v>23.200001</c:v>
                </c:pt>
                <c:pt idx="3477">
                  <c:v>149.39999399999999</c:v>
                </c:pt>
                <c:pt idx="3478">
                  <c:v>83.900002000000001</c:v>
                </c:pt>
                <c:pt idx="3479">
                  <c:v>13.099999</c:v>
                </c:pt>
                <c:pt idx="3480">
                  <c:v>40.299999</c:v>
                </c:pt>
                <c:pt idx="3481">
                  <c:v>4.3</c:v>
                </c:pt>
                <c:pt idx="3482">
                  <c:v>23.200001</c:v>
                </c:pt>
                <c:pt idx="3483">
                  <c:v>149.39999399999999</c:v>
                </c:pt>
                <c:pt idx="3484">
                  <c:v>83.900002000000001</c:v>
                </c:pt>
                <c:pt idx="3485">
                  <c:v>13.099999</c:v>
                </c:pt>
                <c:pt idx="3486">
                  <c:v>40.299999</c:v>
                </c:pt>
                <c:pt idx="3487">
                  <c:v>4.3</c:v>
                </c:pt>
                <c:pt idx="3488">
                  <c:v>72.700001</c:v>
                </c:pt>
                <c:pt idx="3489">
                  <c:v>149.39999399999999</c:v>
                </c:pt>
                <c:pt idx="3490">
                  <c:v>83.900002000000001</c:v>
                </c:pt>
                <c:pt idx="3491">
                  <c:v>13.099999</c:v>
                </c:pt>
                <c:pt idx="3492">
                  <c:v>40.299999</c:v>
                </c:pt>
                <c:pt idx="3493">
                  <c:v>4.3</c:v>
                </c:pt>
                <c:pt idx="3494">
                  <c:v>72.700001</c:v>
                </c:pt>
                <c:pt idx="3495">
                  <c:v>123.799996999999</c:v>
                </c:pt>
                <c:pt idx="3496">
                  <c:v>83.900002000000001</c:v>
                </c:pt>
                <c:pt idx="3497">
                  <c:v>13.099999</c:v>
                </c:pt>
                <c:pt idx="3498">
                  <c:v>40.299999</c:v>
                </c:pt>
                <c:pt idx="3499">
                  <c:v>4.3</c:v>
                </c:pt>
                <c:pt idx="3500">
                  <c:v>15.500000999999999</c:v>
                </c:pt>
                <c:pt idx="3501">
                  <c:v>16.899999999999999</c:v>
                </c:pt>
                <c:pt idx="3502">
                  <c:v>15.100001000000001</c:v>
                </c:pt>
                <c:pt idx="3503">
                  <c:v>13.099999</c:v>
                </c:pt>
                <c:pt idx="3504">
                  <c:v>40.299999</c:v>
                </c:pt>
                <c:pt idx="3505">
                  <c:v>4.3</c:v>
                </c:pt>
                <c:pt idx="3506">
                  <c:v>15.500000999999999</c:v>
                </c:pt>
                <c:pt idx="3507">
                  <c:v>123.799996999999</c:v>
                </c:pt>
                <c:pt idx="3508">
                  <c:v>106.70000400000001</c:v>
                </c:pt>
                <c:pt idx="3509">
                  <c:v>27.999998999999999</c:v>
                </c:pt>
                <c:pt idx="3510">
                  <c:v>40.299999</c:v>
                </c:pt>
                <c:pt idx="3511">
                  <c:v>4.3</c:v>
                </c:pt>
                <c:pt idx="3512">
                  <c:v>72.700001</c:v>
                </c:pt>
                <c:pt idx="3513">
                  <c:v>16.899999999999999</c:v>
                </c:pt>
                <c:pt idx="3514">
                  <c:v>15.100001000000001</c:v>
                </c:pt>
                <c:pt idx="3515">
                  <c:v>27.999998999999999</c:v>
                </c:pt>
                <c:pt idx="3516">
                  <c:v>15.100001000000001</c:v>
                </c:pt>
                <c:pt idx="3517">
                  <c:v>4.3</c:v>
                </c:pt>
                <c:pt idx="3518">
                  <c:v>15.500000999999999</c:v>
                </c:pt>
                <c:pt idx="3519">
                  <c:v>123.799996999999</c:v>
                </c:pt>
                <c:pt idx="3520">
                  <c:v>106.70000400000001</c:v>
                </c:pt>
                <c:pt idx="3521">
                  <c:v>27.999998999999999</c:v>
                </c:pt>
                <c:pt idx="3522">
                  <c:v>106.70000400000001</c:v>
                </c:pt>
                <c:pt idx="3523">
                  <c:v>3.9999999999999898</c:v>
                </c:pt>
                <c:pt idx="3524">
                  <c:v>15.500000999999999</c:v>
                </c:pt>
                <c:pt idx="3525">
                  <c:v>123.799996999999</c:v>
                </c:pt>
                <c:pt idx="3526">
                  <c:v>15.100001000000001</c:v>
                </c:pt>
                <c:pt idx="3527">
                  <c:v>27.999998999999999</c:v>
                </c:pt>
                <c:pt idx="3528">
                  <c:v>106.70000400000001</c:v>
                </c:pt>
                <c:pt idx="3529">
                  <c:v>3.9999999999999898</c:v>
                </c:pt>
                <c:pt idx="3530">
                  <c:v>78.200001999999998</c:v>
                </c:pt>
                <c:pt idx="3531">
                  <c:v>15.500000999999999</c:v>
                </c:pt>
                <c:pt idx="3532">
                  <c:v>16.899999999999999</c:v>
                </c:pt>
                <c:pt idx="3533">
                  <c:v>106.70000400000001</c:v>
                </c:pt>
                <c:pt idx="3534">
                  <c:v>27.999998999999999</c:v>
                </c:pt>
                <c:pt idx="3535">
                  <c:v>106.70000400000001</c:v>
                </c:pt>
                <c:pt idx="3536">
                  <c:v>3.9999999999999898</c:v>
                </c:pt>
                <c:pt idx="3537">
                  <c:v>78.200001999999998</c:v>
                </c:pt>
                <c:pt idx="3538">
                  <c:v>5.0999999999999996</c:v>
                </c:pt>
                <c:pt idx="3539">
                  <c:v>15.500000999999999</c:v>
                </c:pt>
                <c:pt idx="3540">
                  <c:v>123.799996999999</c:v>
                </c:pt>
                <c:pt idx="3541">
                  <c:v>106.70000400000001</c:v>
                </c:pt>
                <c:pt idx="3542">
                  <c:v>27.999998999999999</c:v>
                </c:pt>
                <c:pt idx="3543">
                  <c:v>106.70000400000001</c:v>
                </c:pt>
                <c:pt idx="3544">
                  <c:v>3.9999999999999898</c:v>
                </c:pt>
                <c:pt idx="3545">
                  <c:v>78.200001999999998</c:v>
                </c:pt>
                <c:pt idx="3546">
                  <c:v>5.0999999999999996</c:v>
                </c:pt>
                <c:pt idx="3547">
                  <c:v>61.000003</c:v>
                </c:pt>
                <c:pt idx="3548">
                  <c:v>72.700001</c:v>
                </c:pt>
                <c:pt idx="3549">
                  <c:v>123.799996999999</c:v>
                </c:pt>
                <c:pt idx="3550">
                  <c:v>15.100001000000001</c:v>
                </c:pt>
                <c:pt idx="3551">
                  <c:v>27.999998999999999</c:v>
                </c:pt>
                <c:pt idx="3552">
                  <c:v>15.100001000000001</c:v>
                </c:pt>
                <c:pt idx="3553">
                  <c:v>68.200001999999998</c:v>
                </c:pt>
                <c:pt idx="3554">
                  <c:v>78.200001999999998</c:v>
                </c:pt>
                <c:pt idx="3555">
                  <c:v>5.0999999999999996</c:v>
                </c:pt>
                <c:pt idx="3556">
                  <c:v>61.000003</c:v>
                </c:pt>
                <c:pt idx="3557">
                  <c:v>123.799996999999</c:v>
                </c:pt>
                <c:pt idx="3558">
                  <c:v>106.70000400000001</c:v>
                </c:pt>
                <c:pt idx="3559">
                  <c:v>27.999998999999999</c:v>
                </c:pt>
                <c:pt idx="3560">
                  <c:v>106.70000400000001</c:v>
                </c:pt>
                <c:pt idx="3561">
                  <c:v>68.200001999999998</c:v>
                </c:pt>
                <c:pt idx="3562">
                  <c:v>78.200001999999998</c:v>
                </c:pt>
                <c:pt idx="3563">
                  <c:v>5.0999999999999996</c:v>
                </c:pt>
                <c:pt idx="3564">
                  <c:v>61.000003</c:v>
                </c:pt>
                <c:pt idx="3565">
                  <c:v>69.700002999999995</c:v>
                </c:pt>
                <c:pt idx="3566">
                  <c:v>106.70000400000001</c:v>
                </c:pt>
                <c:pt idx="3567">
                  <c:v>27.999998999999999</c:v>
                </c:pt>
                <c:pt idx="3568">
                  <c:v>106.70000400000001</c:v>
                </c:pt>
                <c:pt idx="3569">
                  <c:v>3.9999999999999898</c:v>
                </c:pt>
                <c:pt idx="3570">
                  <c:v>78.200001999999998</c:v>
                </c:pt>
                <c:pt idx="3571">
                  <c:v>5.0999999999999996</c:v>
                </c:pt>
                <c:pt idx="3572">
                  <c:v>61.000003</c:v>
                </c:pt>
                <c:pt idx="3573">
                  <c:v>69.700002999999995</c:v>
                </c:pt>
                <c:pt idx="3574">
                  <c:v>27.999998999999999</c:v>
                </c:pt>
                <c:pt idx="3575">
                  <c:v>106.70000400000001</c:v>
                </c:pt>
                <c:pt idx="3576">
                  <c:v>68.200001999999998</c:v>
                </c:pt>
                <c:pt idx="3577">
                  <c:v>78.200001999999998</c:v>
                </c:pt>
                <c:pt idx="3578">
                  <c:v>5.0999999999999996</c:v>
                </c:pt>
                <c:pt idx="3579">
                  <c:v>61.000003</c:v>
                </c:pt>
                <c:pt idx="3580">
                  <c:v>69.700002999999995</c:v>
                </c:pt>
                <c:pt idx="3581">
                  <c:v>4.7</c:v>
                </c:pt>
                <c:pt idx="3582">
                  <c:v>15.100001000000001</c:v>
                </c:pt>
                <c:pt idx="3583">
                  <c:v>3.9999999999999898</c:v>
                </c:pt>
                <c:pt idx="3584">
                  <c:v>78.200001999999998</c:v>
                </c:pt>
                <c:pt idx="3585">
                  <c:v>5.0999999999999996</c:v>
                </c:pt>
                <c:pt idx="3586">
                  <c:v>61.000003</c:v>
                </c:pt>
                <c:pt idx="3587">
                  <c:v>69.700002999999995</c:v>
                </c:pt>
                <c:pt idx="3588">
                  <c:v>4.7</c:v>
                </c:pt>
                <c:pt idx="3589">
                  <c:v>4.5999999999999996</c:v>
                </c:pt>
                <c:pt idx="3590">
                  <c:v>68.200001999999998</c:v>
                </c:pt>
                <c:pt idx="3591">
                  <c:v>78.200001999999998</c:v>
                </c:pt>
                <c:pt idx="3592">
                  <c:v>5.0999999999999996</c:v>
                </c:pt>
                <c:pt idx="3593">
                  <c:v>61.000003</c:v>
                </c:pt>
                <c:pt idx="3594">
                  <c:v>69.700002999999995</c:v>
                </c:pt>
                <c:pt idx="3595">
                  <c:v>4.7</c:v>
                </c:pt>
                <c:pt idx="3596">
                  <c:v>4.5999999999999996</c:v>
                </c:pt>
                <c:pt idx="3597">
                  <c:v>26.900001</c:v>
                </c:pt>
                <c:pt idx="3598">
                  <c:v>78.200001999999998</c:v>
                </c:pt>
                <c:pt idx="3599">
                  <c:v>5.0999999999999996</c:v>
                </c:pt>
                <c:pt idx="3600">
                  <c:v>61.000003</c:v>
                </c:pt>
                <c:pt idx="3601">
                  <c:v>69.700002999999995</c:v>
                </c:pt>
                <c:pt idx="3602">
                  <c:v>4.7</c:v>
                </c:pt>
                <c:pt idx="3603">
                  <c:v>4.5999999999999996</c:v>
                </c:pt>
                <c:pt idx="3604">
                  <c:v>26.900001</c:v>
                </c:pt>
                <c:pt idx="3605">
                  <c:v>55.300001999999999</c:v>
                </c:pt>
                <c:pt idx="3606">
                  <c:v>5.0999999999999996</c:v>
                </c:pt>
                <c:pt idx="3607">
                  <c:v>61.000003</c:v>
                </c:pt>
                <c:pt idx="3608">
                  <c:v>69.700002999999995</c:v>
                </c:pt>
                <c:pt idx="3609">
                  <c:v>4.7</c:v>
                </c:pt>
                <c:pt idx="3610">
                  <c:v>4.5999999999999996</c:v>
                </c:pt>
                <c:pt idx="3611">
                  <c:v>26.900001</c:v>
                </c:pt>
                <c:pt idx="3612">
                  <c:v>55.300001999999999</c:v>
                </c:pt>
                <c:pt idx="3613">
                  <c:v>4.3</c:v>
                </c:pt>
                <c:pt idx="3614">
                  <c:v>61.000003</c:v>
                </c:pt>
                <c:pt idx="3615">
                  <c:v>69.700002999999995</c:v>
                </c:pt>
                <c:pt idx="3616">
                  <c:v>4.7</c:v>
                </c:pt>
                <c:pt idx="3617">
                  <c:v>4.5999999999999996</c:v>
                </c:pt>
                <c:pt idx="3618">
                  <c:v>26.900001</c:v>
                </c:pt>
                <c:pt idx="3619">
                  <c:v>55.300001999999999</c:v>
                </c:pt>
                <c:pt idx="3620">
                  <c:v>4.3</c:v>
                </c:pt>
                <c:pt idx="3621">
                  <c:v>70.499996999999993</c:v>
                </c:pt>
                <c:pt idx="3622">
                  <c:v>69.700002999999995</c:v>
                </c:pt>
                <c:pt idx="3623">
                  <c:v>4.7</c:v>
                </c:pt>
                <c:pt idx="3624">
                  <c:v>4.5999999999999996</c:v>
                </c:pt>
                <c:pt idx="3625">
                  <c:v>26.900001</c:v>
                </c:pt>
                <c:pt idx="3626">
                  <c:v>55.300001999999999</c:v>
                </c:pt>
                <c:pt idx="3627">
                  <c:v>4.3</c:v>
                </c:pt>
                <c:pt idx="3628">
                  <c:v>70.499996999999993</c:v>
                </c:pt>
                <c:pt idx="3629">
                  <c:v>4.9000000000000004</c:v>
                </c:pt>
                <c:pt idx="3630">
                  <c:v>69.700002999999995</c:v>
                </c:pt>
                <c:pt idx="3631">
                  <c:v>4.7</c:v>
                </c:pt>
                <c:pt idx="3632">
                  <c:v>4.5999999999999996</c:v>
                </c:pt>
                <c:pt idx="3633">
                  <c:v>26.900001</c:v>
                </c:pt>
                <c:pt idx="3634">
                  <c:v>13.4</c:v>
                </c:pt>
                <c:pt idx="3635">
                  <c:v>4.3</c:v>
                </c:pt>
                <c:pt idx="3636">
                  <c:v>70.499996999999993</c:v>
                </c:pt>
                <c:pt idx="3637">
                  <c:v>4.9000000000000004</c:v>
                </c:pt>
                <c:pt idx="3638">
                  <c:v>73.899996999999999</c:v>
                </c:pt>
                <c:pt idx="3639">
                  <c:v>4.7</c:v>
                </c:pt>
                <c:pt idx="3640">
                  <c:v>4.5999999999999996</c:v>
                </c:pt>
                <c:pt idx="3641">
                  <c:v>26.900001</c:v>
                </c:pt>
                <c:pt idx="3642">
                  <c:v>55.300001999999999</c:v>
                </c:pt>
                <c:pt idx="3643">
                  <c:v>4.3</c:v>
                </c:pt>
                <c:pt idx="3644">
                  <c:v>70.499996999999993</c:v>
                </c:pt>
                <c:pt idx="3645">
                  <c:v>4.9000000000000004</c:v>
                </c:pt>
                <c:pt idx="3646">
                  <c:v>73.899996999999999</c:v>
                </c:pt>
                <c:pt idx="3647">
                  <c:v>102.200001</c:v>
                </c:pt>
                <c:pt idx="3648">
                  <c:v>4.7</c:v>
                </c:pt>
                <c:pt idx="3649">
                  <c:v>4.5999999999999996</c:v>
                </c:pt>
                <c:pt idx="3650">
                  <c:v>26.900001</c:v>
                </c:pt>
                <c:pt idx="3651">
                  <c:v>55.300001999999999</c:v>
                </c:pt>
                <c:pt idx="3652">
                  <c:v>4.3</c:v>
                </c:pt>
                <c:pt idx="3653">
                  <c:v>70.499996999999993</c:v>
                </c:pt>
                <c:pt idx="3654">
                  <c:v>4.9000000000000004</c:v>
                </c:pt>
                <c:pt idx="3655">
                  <c:v>73.899996999999999</c:v>
                </c:pt>
                <c:pt idx="3656">
                  <c:v>102.200001</c:v>
                </c:pt>
                <c:pt idx="3657">
                  <c:v>4.5999999999999996</c:v>
                </c:pt>
                <c:pt idx="3658">
                  <c:v>4.5999999999999996</c:v>
                </c:pt>
                <c:pt idx="3659">
                  <c:v>26.900001</c:v>
                </c:pt>
                <c:pt idx="3660">
                  <c:v>13.4</c:v>
                </c:pt>
                <c:pt idx="3661">
                  <c:v>4.3</c:v>
                </c:pt>
                <c:pt idx="3662">
                  <c:v>70.499996999999993</c:v>
                </c:pt>
                <c:pt idx="3663">
                  <c:v>4.9000000000000004</c:v>
                </c:pt>
                <c:pt idx="3664">
                  <c:v>73.899996999999999</c:v>
                </c:pt>
                <c:pt idx="3665">
                  <c:v>102.200001</c:v>
                </c:pt>
                <c:pt idx="3666">
                  <c:v>67.000003000000007</c:v>
                </c:pt>
                <c:pt idx="3667">
                  <c:v>43.900002000000001</c:v>
                </c:pt>
                <c:pt idx="3668">
                  <c:v>26.900001</c:v>
                </c:pt>
                <c:pt idx="3669">
                  <c:v>13.4</c:v>
                </c:pt>
                <c:pt idx="3670">
                  <c:v>4.3</c:v>
                </c:pt>
                <c:pt idx="3671">
                  <c:v>70.499996999999993</c:v>
                </c:pt>
                <c:pt idx="3672">
                  <c:v>4.9000000000000004</c:v>
                </c:pt>
                <c:pt idx="3673">
                  <c:v>73.899996999999999</c:v>
                </c:pt>
                <c:pt idx="3674">
                  <c:v>102.200001</c:v>
                </c:pt>
                <c:pt idx="3675">
                  <c:v>67.000003000000007</c:v>
                </c:pt>
                <c:pt idx="3676">
                  <c:v>43.900002000000001</c:v>
                </c:pt>
                <c:pt idx="3677">
                  <c:v>13.799999999999899</c:v>
                </c:pt>
                <c:pt idx="3678">
                  <c:v>13.4</c:v>
                </c:pt>
                <c:pt idx="3679">
                  <c:v>4.3</c:v>
                </c:pt>
                <c:pt idx="3680">
                  <c:v>70.499996999999993</c:v>
                </c:pt>
                <c:pt idx="3681">
                  <c:v>4.9000000000000004</c:v>
                </c:pt>
                <c:pt idx="3682">
                  <c:v>73.899996999999999</c:v>
                </c:pt>
                <c:pt idx="3683">
                  <c:v>102.200001</c:v>
                </c:pt>
                <c:pt idx="3684">
                  <c:v>67.000003000000007</c:v>
                </c:pt>
                <c:pt idx="3685">
                  <c:v>43.900002000000001</c:v>
                </c:pt>
                <c:pt idx="3686">
                  <c:v>13.799999999999899</c:v>
                </c:pt>
                <c:pt idx="3687">
                  <c:v>91.200005000000004</c:v>
                </c:pt>
                <c:pt idx="3688">
                  <c:v>4.3</c:v>
                </c:pt>
                <c:pt idx="3689">
                  <c:v>70.499996999999993</c:v>
                </c:pt>
                <c:pt idx="3690">
                  <c:v>4.9000000000000004</c:v>
                </c:pt>
                <c:pt idx="3691">
                  <c:v>73.899996999999999</c:v>
                </c:pt>
                <c:pt idx="3692">
                  <c:v>102.200001</c:v>
                </c:pt>
                <c:pt idx="3693">
                  <c:v>67.000003000000007</c:v>
                </c:pt>
                <c:pt idx="3694">
                  <c:v>43.900002000000001</c:v>
                </c:pt>
                <c:pt idx="3695">
                  <c:v>8.2999999999999901</c:v>
                </c:pt>
                <c:pt idx="3696">
                  <c:v>91.200005000000004</c:v>
                </c:pt>
                <c:pt idx="3697">
                  <c:v>5.0999999999999996</c:v>
                </c:pt>
                <c:pt idx="3698">
                  <c:v>70.499996999999993</c:v>
                </c:pt>
                <c:pt idx="3699">
                  <c:v>4.9000000000000004</c:v>
                </c:pt>
                <c:pt idx="3700">
                  <c:v>73.899996999999999</c:v>
                </c:pt>
                <c:pt idx="3701">
                  <c:v>102.200001</c:v>
                </c:pt>
                <c:pt idx="3702">
                  <c:v>4.5999999999999996</c:v>
                </c:pt>
                <c:pt idx="3703">
                  <c:v>43.900002000000001</c:v>
                </c:pt>
                <c:pt idx="3704">
                  <c:v>13.799999999999899</c:v>
                </c:pt>
                <c:pt idx="3705">
                  <c:v>91.200005000000004</c:v>
                </c:pt>
                <c:pt idx="3706">
                  <c:v>5.0999999999999996</c:v>
                </c:pt>
                <c:pt idx="3707">
                  <c:v>3.0999999999999899</c:v>
                </c:pt>
                <c:pt idx="3708">
                  <c:v>4.9000000000000004</c:v>
                </c:pt>
                <c:pt idx="3709">
                  <c:v>73.899996999999999</c:v>
                </c:pt>
                <c:pt idx="3710">
                  <c:v>102.200001</c:v>
                </c:pt>
                <c:pt idx="3711">
                  <c:v>67.000003000000007</c:v>
                </c:pt>
                <c:pt idx="3712">
                  <c:v>43.900002000000001</c:v>
                </c:pt>
                <c:pt idx="3713">
                  <c:v>13.799999999999899</c:v>
                </c:pt>
                <c:pt idx="3714">
                  <c:v>91.200005000000004</c:v>
                </c:pt>
                <c:pt idx="3715">
                  <c:v>5.0999999999999996</c:v>
                </c:pt>
                <c:pt idx="3716">
                  <c:v>3.0999999999999899</c:v>
                </c:pt>
                <c:pt idx="3717">
                  <c:v>73.899996999999999</c:v>
                </c:pt>
                <c:pt idx="3718">
                  <c:v>102.200001</c:v>
                </c:pt>
                <c:pt idx="3719">
                  <c:v>4.5999999999999996</c:v>
                </c:pt>
                <c:pt idx="3720">
                  <c:v>43.900002000000001</c:v>
                </c:pt>
                <c:pt idx="3721">
                  <c:v>8.2999999999999901</c:v>
                </c:pt>
                <c:pt idx="3722">
                  <c:v>91.200005000000004</c:v>
                </c:pt>
                <c:pt idx="3723">
                  <c:v>103.00000199999999</c:v>
                </c:pt>
                <c:pt idx="3724">
                  <c:v>3.0999999999999899</c:v>
                </c:pt>
                <c:pt idx="3725">
                  <c:v>4</c:v>
                </c:pt>
                <c:pt idx="3726">
                  <c:v>102.200001</c:v>
                </c:pt>
                <c:pt idx="3727">
                  <c:v>4.5999999999999996</c:v>
                </c:pt>
                <c:pt idx="3728">
                  <c:v>43.900002000000001</c:v>
                </c:pt>
                <c:pt idx="3729">
                  <c:v>8.2999999999999901</c:v>
                </c:pt>
                <c:pt idx="3730">
                  <c:v>91.200005000000004</c:v>
                </c:pt>
                <c:pt idx="3731">
                  <c:v>103.00000199999999</c:v>
                </c:pt>
                <c:pt idx="3732">
                  <c:v>3.0999999999999899</c:v>
                </c:pt>
                <c:pt idx="3733">
                  <c:v>4</c:v>
                </c:pt>
                <c:pt idx="3734">
                  <c:v>80.999995999999996</c:v>
                </c:pt>
                <c:pt idx="3735">
                  <c:v>4.5999999999999996</c:v>
                </c:pt>
                <c:pt idx="3736">
                  <c:v>43.900002000000001</c:v>
                </c:pt>
                <c:pt idx="3737">
                  <c:v>8.2999999999999901</c:v>
                </c:pt>
                <c:pt idx="3738">
                  <c:v>91.200005000000004</c:v>
                </c:pt>
                <c:pt idx="3739">
                  <c:v>103.00000199999999</c:v>
                </c:pt>
                <c:pt idx="3740">
                  <c:v>3.0999999999999899</c:v>
                </c:pt>
                <c:pt idx="3741">
                  <c:v>4</c:v>
                </c:pt>
                <c:pt idx="3742">
                  <c:v>12.500000999999999</c:v>
                </c:pt>
                <c:pt idx="3743">
                  <c:v>76.5</c:v>
                </c:pt>
                <c:pt idx="3744">
                  <c:v>43.900002000000001</c:v>
                </c:pt>
                <c:pt idx="3745">
                  <c:v>8.2999999999999901</c:v>
                </c:pt>
                <c:pt idx="3746">
                  <c:v>91.200005000000004</c:v>
                </c:pt>
                <c:pt idx="3747">
                  <c:v>103.00000199999999</c:v>
                </c:pt>
                <c:pt idx="3748">
                  <c:v>3.0999999999999899</c:v>
                </c:pt>
                <c:pt idx="3749">
                  <c:v>4</c:v>
                </c:pt>
                <c:pt idx="3750">
                  <c:v>80.999995999999996</c:v>
                </c:pt>
                <c:pt idx="3751">
                  <c:v>11.3</c:v>
                </c:pt>
                <c:pt idx="3752">
                  <c:v>60.1</c:v>
                </c:pt>
                <c:pt idx="3753">
                  <c:v>13.799999999999899</c:v>
                </c:pt>
                <c:pt idx="3754">
                  <c:v>91.200005000000004</c:v>
                </c:pt>
                <c:pt idx="3755">
                  <c:v>5.0999999999999996</c:v>
                </c:pt>
                <c:pt idx="3756">
                  <c:v>3.0999999999999899</c:v>
                </c:pt>
                <c:pt idx="3757">
                  <c:v>4</c:v>
                </c:pt>
                <c:pt idx="3758">
                  <c:v>12.500000999999999</c:v>
                </c:pt>
                <c:pt idx="3759">
                  <c:v>11.3</c:v>
                </c:pt>
                <c:pt idx="3760">
                  <c:v>60.1</c:v>
                </c:pt>
                <c:pt idx="3761">
                  <c:v>19.5</c:v>
                </c:pt>
                <c:pt idx="3762">
                  <c:v>91.200005000000004</c:v>
                </c:pt>
                <c:pt idx="3763">
                  <c:v>103.00000199999999</c:v>
                </c:pt>
                <c:pt idx="3764">
                  <c:v>3.0999999999999899</c:v>
                </c:pt>
                <c:pt idx="3765">
                  <c:v>4</c:v>
                </c:pt>
                <c:pt idx="3766">
                  <c:v>80.999995999999996</c:v>
                </c:pt>
                <c:pt idx="3767">
                  <c:v>11.3</c:v>
                </c:pt>
                <c:pt idx="3768">
                  <c:v>60.1</c:v>
                </c:pt>
                <c:pt idx="3769">
                  <c:v>89.000001999999995</c:v>
                </c:pt>
                <c:pt idx="3770">
                  <c:v>7.8999999999999897</c:v>
                </c:pt>
                <c:pt idx="3771">
                  <c:v>5.0999999999999996</c:v>
                </c:pt>
                <c:pt idx="3772">
                  <c:v>3.0999999999999899</c:v>
                </c:pt>
                <c:pt idx="3773">
                  <c:v>4</c:v>
                </c:pt>
                <c:pt idx="3774">
                  <c:v>80.999995999999996</c:v>
                </c:pt>
                <c:pt idx="3775">
                  <c:v>76.5</c:v>
                </c:pt>
                <c:pt idx="3776">
                  <c:v>60.1</c:v>
                </c:pt>
                <c:pt idx="3777">
                  <c:v>19.5</c:v>
                </c:pt>
                <c:pt idx="3778">
                  <c:v>7.8999999999999897</c:v>
                </c:pt>
                <c:pt idx="3779">
                  <c:v>3.3</c:v>
                </c:pt>
                <c:pt idx="3780">
                  <c:v>3.0999999999999899</c:v>
                </c:pt>
                <c:pt idx="3781">
                  <c:v>4</c:v>
                </c:pt>
                <c:pt idx="3782">
                  <c:v>12.500000999999999</c:v>
                </c:pt>
                <c:pt idx="3783">
                  <c:v>11.3</c:v>
                </c:pt>
                <c:pt idx="3784">
                  <c:v>60.1</c:v>
                </c:pt>
                <c:pt idx="3785">
                  <c:v>89.000001999999995</c:v>
                </c:pt>
                <c:pt idx="3786">
                  <c:v>7.8999999999999897</c:v>
                </c:pt>
                <c:pt idx="3787">
                  <c:v>3.3</c:v>
                </c:pt>
                <c:pt idx="3788">
                  <c:v>46.900002000000001</c:v>
                </c:pt>
                <c:pt idx="3789">
                  <c:v>4</c:v>
                </c:pt>
                <c:pt idx="3790">
                  <c:v>80.999995999999996</c:v>
                </c:pt>
                <c:pt idx="3791">
                  <c:v>76.5</c:v>
                </c:pt>
                <c:pt idx="3792">
                  <c:v>60.1</c:v>
                </c:pt>
                <c:pt idx="3793">
                  <c:v>19.5</c:v>
                </c:pt>
                <c:pt idx="3794">
                  <c:v>7.8999999999999897</c:v>
                </c:pt>
                <c:pt idx="3795">
                  <c:v>3.3</c:v>
                </c:pt>
                <c:pt idx="3796">
                  <c:v>46.900002000000001</c:v>
                </c:pt>
                <c:pt idx="3797">
                  <c:v>66.100003000000001</c:v>
                </c:pt>
                <c:pt idx="3798">
                  <c:v>4</c:v>
                </c:pt>
                <c:pt idx="3799">
                  <c:v>12.500000999999999</c:v>
                </c:pt>
                <c:pt idx="3800">
                  <c:v>76.5</c:v>
                </c:pt>
                <c:pt idx="3801">
                  <c:v>60.1</c:v>
                </c:pt>
                <c:pt idx="3802">
                  <c:v>19.5</c:v>
                </c:pt>
                <c:pt idx="3803">
                  <c:v>7.8999999999999897</c:v>
                </c:pt>
                <c:pt idx="3804">
                  <c:v>3.3</c:v>
                </c:pt>
                <c:pt idx="3805">
                  <c:v>46.900002000000001</c:v>
                </c:pt>
                <c:pt idx="3806">
                  <c:v>66.100003000000001</c:v>
                </c:pt>
                <c:pt idx="3807">
                  <c:v>10.8</c:v>
                </c:pt>
                <c:pt idx="3808">
                  <c:v>80.999995999999996</c:v>
                </c:pt>
                <c:pt idx="3809">
                  <c:v>76.5</c:v>
                </c:pt>
                <c:pt idx="3810">
                  <c:v>60.1</c:v>
                </c:pt>
                <c:pt idx="3811">
                  <c:v>19.5</c:v>
                </c:pt>
                <c:pt idx="3812">
                  <c:v>7.8999999999999897</c:v>
                </c:pt>
                <c:pt idx="3813">
                  <c:v>3.3</c:v>
                </c:pt>
                <c:pt idx="3814">
                  <c:v>46.900002000000001</c:v>
                </c:pt>
                <c:pt idx="3815">
                  <c:v>66.100003000000001</c:v>
                </c:pt>
                <c:pt idx="3816">
                  <c:v>10.8</c:v>
                </c:pt>
                <c:pt idx="3817">
                  <c:v>76.300002000000006</c:v>
                </c:pt>
                <c:pt idx="3818">
                  <c:v>50.3999939999999</c:v>
                </c:pt>
                <c:pt idx="3819">
                  <c:v>15</c:v>
                </c:pt>
                <c:pt idx="3820">
                  <c:v>61.099998999999997</c:v>
                </c:pt>
                <c:pt idx="3821">
                  <c:v>25</c:v>
                </c:pt>
                <c:pt idx="3822">
                  <c:v>6.5999989999999897</c:v>
                </c:pt>
                <c:pt idx="3823">
                  <c:v>34.900001000000003</c:v>
                </c:pt>
                <c:pt idx="3824">
                  <c:v>2.59999799999999</c:v>
                </c:pt>
                <c:pt idx="3825">
                  <c:v>59.100003000000001</c:v>
                </c:pt>
                <c:pt idx="3826">
                  <c:v>84.999995999999996</c:v>
                </c:pt>
                <c:pt idx="3827">
                  <c:v>61.099998999999997</c:v>
                </c:pt>
                <c:pt idx="3828">
                  <c:v>25</c:v>
                </c:pt>
                <c:pt idx="3829">
                  <c:v>6.5999989999999897</c:v>
                </c:pt>
                <c:pt idx="3830">
                  <c:v>34.900001000000003</c:v>
                </c:pt>
                <c:pt idx="3831">
                  <c:v>2.59999799999999</c:v>
                </c:pt>
                <c:pt idx="3832">
                  <c:v>59.100003000000001</c:v>
                </c:pt>
                <c:pt idx="3833">
                  <c:v>15</c:v>
                </c:pt>
                <c:pt idx="3834">
                  <c:v>61.099998999999997</c:v>
                </c:pt>
                <c:pt idx="3835">
                  <c:v>25</c:v>
                </c:pt>
                <c:pt idx="3836">
                  <c:v>6.5999989999999897</c:v>
                </c:pt>
                <c:pt idx="3837">
                  <c:v>34.900001000000003</c:v>
                </c:pt>
                <c:pt idx="3838">
                  <c:v>2.59999799999999</c:v>
                </c:pt>
                <c:pt idx="3839">
                  <c:v>59.100003000000001</c:v>
                </c:pt>
                <c:pt idx="3840">
                  <c:v>31.1999969999999</c:v>
                </c:pt>
                <c:pt idx="3841">
                  <c:v>61.099998999999997</c:v>
                </c:pt>
                <c:pt idx="3842">
                  <c:v>25</c:v>
                </c:pt>
                <c:pt idx="3843">
                  <c:v>6.5999989999999897</c:v>
                </c:pt>
                <c:pt idx="3844">
                  <c:v>34.900001000000003</c:v>
                </c:pt>
                <c:pt idx="3845">
                  <c:v>2.59999799999999</c:v>
                </c:pt>
                <c:pt idx="3846">
                  <c:v>59.100003000000001</c:v>
                </c:pt>
                <c:pt idx="3847">
                  <c:v>31.1999969999999</c:v>
                </c:pt>
                <c:pt idx="3848">
                  <c:v>77.499996999999993</c:v>
                </c:pt>
                <c:pt idx="3849">
                  <c:v>25</c:v>
                </c:pt>
                <c:pt idx="3850">
                  <c:v>6.5999989999999897</c:v>
                </c:pt>
                <c:pt idx="3851">
                  <c:v>34.900001000000003</c:v>
                </c:pt>
                <c:pt idx="3852">
                  <c:v>2.59999799999999</c:v>
                </c:pt>
                <c:pt idx="3853">
                  <c:v>59.100003000000001</c:v>
                </c:pt>
                <c:pt idx="3854">
                  <c:v>31.1999969999999</c:v>
                </c:pt>
                <c:pt idx="3855">
                  <c:v>77.499996999999993</c:v>
                </c:pt>
                <c:pt idx="3856">
                  <c:v>8.2999999999999901</c:v>
                </c:pt>
                <c:pt idx="3857">
                  <c:v>6.5999989999999897</c:v>
                </c:pt>
                <c:pt idx="3858">
                  <c:v>34.900001000000003</c:v>
                </c:pt>
                <c:pt idx="3859">
                  <c:v>2.59999799999999</c:v>
                </c:pt>
                <c:pt idx="3860">
                  <c:v>59.100003000000001</c:v>
                </c:pt>
                <c:pt idx="3861">
                  <c:v>31.1999969999999</c:v>
                </c:pt>
                <c:pt idx="3862">
                  <c:v>77.499996999999993</c:v>
                </c:pt>
                <c:pt idx="3863">
                  <c:v>8.2999999999999901</c:v>
                </c:pt>
                <c:pt idx="3864">
                  <c:v>20.5</c:v>
                </c:pt>
                <c:pt idx="3865">
                  <c:v>34.900001000000003</c:v>
                </c:pt>
                <c:pt idx="3866">
                  <c:v>2.59999799999999</c:v>
                </c:pt>
                <c:pt idx="3867">
                  <c:v>59.100003000000001</c:v>
                </c:pt>
                <c:pt idx="3868">
                  <c:v>31.1999969999999</c:v>
                </c:pt>
                <c:pt idx="3869">
                  <c:v>77.499996999999993</c:v>
                </c:pt>
                <c:pt idx="3870">
                  <c:v>8.2999999999999901</c:v>
                </c:pt>
                <c:pt idx="3871">
                  <c:v>20.5</c:v>
                </c:pt>
                <c:pt idx="3872">
                  <c:v>6.8000030000000002</c:v>
                </c:pt>
                <c:pt idx="3873">
                  <c:v>2.59999799999999</c:v>
                </c:pt>
                <c:pt idx="3874">
                  <c:v>59.100003000000001</c:v>
                </c:pt>
                <c:pt idx="3875">
                  <c:v>31.1999969999999</c:v>
                </c:pt>
                <c:pt idx="3876">
                  <c:v>77.499996999999993</c:v>
                </c:pt>
                <c:pt idx="3877">
                  <c:v>8.2999999999999901</c:v>
                </c:pt>
                <c:pt idx="3878">
                  <c:v>76.699997999999994</c:v>
                </c:pt>
                <c:pt idx="3879">
                  <c:v>6.8000030000000002</c:v>
                </c:pt>
                <c:pt idx="3880">
                  <c:v>33.199996999999897</c:v>
                </c:pt>
                <c:pt idx="3881">
                  <c:v>24.4</c:v>
                </c:pt>
                <c:pt idx="3882">
                  <c:v>29.5</c:v>
                </c:pt>
                <c:pt idx="3883">
                  <c:v>51.300001000000002</c:v>
                </c:pt>
                <c:pt idx="3884">
                  <c:v>26.9</c:v>
                </c:pt>
                <c:pt idx="3885">
                  <c:v>100.799996999999</c:v>
                </c:pt>
                <c:pt idx="3886">
                  <c:v>55.9</c:v>
                </c:pt>
                <c:pt idx="3887">
                  <c:v>29.5</c:v>
                </c:pt>
                <c:pt idx="3888">
                  <c:v>51.300001000000002</c:v>
                </c:pt>
                <c:pt idx="3889">
                  <c:v>26.9</c:v>
                </c:pt>
                <c:pt idx="3890">
                  <c:v>15.0999999999999</c:v>
                </c:pt>
                <c:pt idx="3891">
                  <c:v>55.9</c:v>
                </c:pt>
                <c:pt idx="3892">
                  <c:v>4.5999999999999996</c:v>
                </c:pt>
                <c:pt idx="3893">
                  <c:v>51.300001000000002</c:v>
                </c:pt>
                <c:pt idx="3894">
                  <c:v>26.9</c:v>
                </c:pt>
                <c:pt idx="3895">
                  <c:v>100.799996999999</c:v>
                </c:pt>
                <c:pt idx="3896">
                  <c:v>55.9</c:v>
                </c:pt>
                <c:pt idx="3897">
                  <c:v>76.099999999999994</c:v>
                </c:pt>
                <c:pt idx="3898">
                  <c:v>51.300001000000002</c:v>
                </c:pt>
                <c:pt idx="3899">
                  <c:v>26.9</c:v>
                </c:pt>
                <c:pt idx="3900">
                  <c:v>15.0999999999999</c:v>
                </c:pt>
                <c:pt idx="3901">
                  <c:v>55.9</c:v>
                </c:pt>
                <c:pt idx="3902">
                  <c:v>4.5999999999999996</c:v>
                </c:pt>
                <c:pt idx="3903">
                  <c:v>27</c:v>
                </c:pt>
                <c:pt idx="3904">
                  <c:v>26.9</c:v>
                </c:pt>
                <c:pt idx="3905">
                  <c:v>100.799996999999</c:v>
                </c:pt>
                <c:pt idx="3906">
                  <c:v>55.9</c:v>
                </c:pt>
                <c:pt idx="3907">
                  <c:v>4.5999999999999996</c:v>
                </c:pt>
                <c:pt idx="3908">
                  <c:v>27</c:v>
                </c:pt>
                <c:pt idx="3909">
                  <c:v>26.9</c:v>
                </c:pt>
                <c:pt idx="3910">
                  <c:v>100.799996999999</c:v>
                </c:pt>
                <c:pt idx="3911">
                  <c:v>55.9</c:v>
                </c:pt>
                <c:pt idx="3912">
                  <c:v>76.099999999999994</c:v>
                </c:pt>
                <c:pt idx="3913">
                  <c:v>27</c:v>
                </c:pt>
                <c:pt idx="3914">
                  <c:v>100.799996999999</c:v>
                </c:pt>
                <c:pt idx="3915">
                  <c:v>55.9</c:v>
                </c:pt>
                <c:pt idx="3916">
                  <c:v>76.099999999999994</c:v>
                </c:pt>
                <c:pt idx="3917">
                  <c:v>27</c:v>
                </c:pt>
                <c:pt idx="3918">
                  <c:v>98.399996999999999</c:v>
                </c:pt>
                <c:pt idx="3919">
                  <c:v>70.000001999999995</c:v>
                </c:pt>
                <c:pt idx="3920">
                  <c:v>16</c:v>
                </c:pt>
                <c:pt idx="3921">
                  <c:v>8.6999999999999993</c:v>
                </c:pt>
                <c:pt idx="3922">
                  <c:v>8.4</c:v>
                </c:pt>
                <c:pt idx="3923">
                  <c:v>82.900002000000001</c:v>
                </c:pt>
                <c:pt idx="3924">
                  <c:v>7.6999999999999904</c:v>
                </c:pt>
                <c:pt idx="3925">
                  <c:v>16</c:v>
                </c:pt>
                <c:pt idx="3926">
                  <c:v>8.6999999999999993</c:v>
                </c:pt>
                <c:pt idx="3927">
                  <c:v>8.4</c:v>
                </c:pt>
                <c:pt idx="3928">
                  <c:v>82.900002000000001</c:v>
                </c:pt>
                <c:pt idx="3929">
                  <c:v>7.6999999999999904</c:v>
                </c:pt>
                <c:pt idx="3930">
                  <c:v>68.8</c:v>
                </c:pt>
                <c:pt idx="3931">
                  <c:v>25.7</c:v>
                </c:pt>
                <c:pt idx="3932">
                  <c:v>73.900002000000001</c:v>
                </c:pt>
                <c:pt idx="3933">
                  <c:v>30.899999000000001</c:v>
                </c:pt>
                <c:pt idx="3934">
                  <c:v>46.1</c:v>
                </c:pt>
                <c:pt idx="3935">
                  <c:v>65.400000000000006</c:v>
                </c:pt>
                <c:pt idx="3936">
                  <c:v>8.9</c:v>
                </c:pt>
                <c:pt idx="3937">
                  <c:v>25.7</c:v>
                </c:pt>
                <c:pt idx="3938">
                  <c:v>73.900002000000001</c:v>
                </c:pt>
                <c:pt idx="3939">
                  <c:v>30.899999000000001</c:v>
                </c:pt>
                <c:pt idx="3940">
                  <c:v>46.1</c:v>
                </c:pt>
                <c:pt idx="3941">
                  <c:v>10.8</c:v>
                </c:pt>
                <c:pt idx="3942">
                  <c:v>54.900002999999998</c:v>
                </c:pt>
                <c:pt idx="3943">
                  <c:v>11.299999999999899</c:v>
                </c:pt>
                <c:pt idx="3944">
                  <c:v>25.7</c:v>
                </c:pt>
                <c:pt idx="3945">
                  <c:v>73.900002000000001</c:v>
                </c:pt>
                <c:pt idx="3946">
                  <c:v>83.000004000000004</c:v>
                </c:pt>
                <c:pt idx="3947">
                  <c:v>46.1</c:v>
                </c:pt>
                <c:pt idx="3948">
                  <c:v>10.8</c:v>
                </c:pt>
                <c:pt idx="3949">
                  <c:v>54.900002999999998</c:v>
                </c:pt>
                <c:pt idx="3950">
                  <c:v>11.299999999999899</c:v>
                </c:pt>
                <c:pt idx="3951">
                  <c:v>46.300001000000002</c:v>
                </c:pt>
                <c:pt idx="3952">
                  <c:v>25.7</c:v>
                </c:pt>
                <c:pt idx="3953">
                  <c:v>73.900002000000001</c:v>
                </c:pt>
                <c:pt idx="3954">
                  <c:v>30.899999000000001</c:v>
                </c:pt>
                <c:pt idx="3955">
                  <c:v>46.1</c:v>
                </c:pt>
                <c:pt idx="3956">
                  <c:v>65.400000000000006</c:v>
                </c:pt>
                <c:pt idx="3957">
                  <c:v>54.900002999999998</c:v>
                </c:pt>
                <c:pt idx="3958">
                  <c:v>11.299999999999899</c:v>
                </c:pt>
                <c:pt idx="3959">
                  <c:v>46.300001000000002</c:v>
                </c:pt>
                <c:pt idx="3960">
                  <c:v>77.400002000000001</c:v>
                </c:pt>
                <c:pt idx="3961">
                  <c:v>73.900002000000001</c:v>
                </c:pt>
                <c:pt idx="3962">
                  <c:v>30.899999000000001</c:v>
                </c:pt>
                <c:pt idx="3963">
                  <c:v>46.1</c:v>
                </c:pt>
                <c:pt idx="3964">
                  <c:v>65.400000000000006</c:v>
                </c:pt>
                <c:pt idx="3965">
                  <c:v>54.900002999999998</c:v>
                </c:pt>
                <c:pt idx="3966">
                  <c:v>11.299999999999899</c:v>
                </c:pt>
                <c:pt idx="3967">
                  <c:v>46.300001000000002</c:v>
                </c:pt>
                <c:pt idx="3968">
                  <c:v>11.4</c:v>
                </c:pt>
                <c:pt idx="3969">
                  <c:v>8.9</c:v>
                </c:pt>
                <c:pt idx="3970">
                  <c:v>83.000004000000004</c:v>
                </c:pt>
                <c:pt idx="3971">
                  <c:v>46.1</c:v>
                </c:pt>
                <c:pt idx="3972">
                  <c:v>10.8</c:v>
                </c:pt>
                <c:pt idx="3973">
                  <c:v>54.900002999999998</c:v>
                </c:pt>
                <c:pt idx="3974">
                  <c:v>11.299999999999899</c:v>
                </c:pt>
                <c:pt idx="3975">
                  <c:v>46.300001000000002</c:v>
                </c:pt>
                <c:pt idx="3976">
                  <c:v>77.400002000000001</c:v>
                </c:pt>
                <c:pt idx="3977">
                  <c:v>8.9</c:v>
                </c:pt>
                <c:pt idx="3978">
                  <c:v>45.900001000000003</c:v>
                </c:pt>
                <c:pt idx="3979">
                  <c:v>83.000004000000004</c:v>
                </c:pt>
                <c:pt idx="3980">
                  <c:v>46.1</c:v>
                </c:pt>
                <c:pt idx="3981">
                  <c:v>65.400000000000006</c:v>
                </c:pt>
                <c:pt idx="3982">
                  <c:v>54.900002999999998</c:v>
                </c:pt>
                <c:pt idx="3983">
                  <c:v>11.299999999999899</c:v>
                </c:pt>
                <c:pt idx="3984">
                  <c:v>46.300001000000002</c:v>
                </c:pt>
                <c:pt idx="3985">
                  <c:v>11.4</c:v>
                </c:pt>
                <c:pt idx="3986">
                  <c:v>8.9</c:v>
                </c:pt>
                <c:pt idx="3987">
                  <c:v>45.900001000000003</c:v>
                </c:pt>
                <c:pt idx="3988">
                  <c:v>119.60000599999999</c:v>
                </c:pt>
                <c:pt idx="3989">
                  <c:v>46.1</c:v>
                </c:pt>
                <c:pt idx="3990">
                  <c:v>65.400000000000006</c:v>
                </c:pt>
                <c:pt idx="3991">
                  <c:v>8.9</c:v>
                </c:pt>
                <c:pt idx="3992">
                  <c:v>11.299999999999899</c:v>
                </c:pt>
                <c:pt idx="3993">
                  <c:v>46.300001000000002</c:v>
                </c:pt>
                <c:pt idx="3994">
                  <c:v>11.4</c:v>
                </c:pt>
                <c:pt idx="3995">
                  <c:v>8.9</c:v>
                </c:pt>
                <c:pt idx="3996">
                  <c:v>45.900001000000003</c:v>
                </c:pt>
                <c:pt idx="3997">
                  <c:v>119.60000599999999</c:v>
                </c:pt>
                <c:pt idx="3998">
                  <c:v>8.1</c:v>
                </c:pt>
                <c:pt idx="3999">
                  <c:v>65.400000000000006</c:v>
                </c:pt>
                <c:pt idx="4000">
                  <c:v>54.900002999999998</c:v>
                </c:pt>
                <c:pt idx="4001">
                  <c:v>11.299999999999899</c:v>
                </c:pt>
                <c:pt idx="4002">
                  <c:v>46.300001000000002</c:v>
                </c:pt>
                <c:pt idx="4003">
                  <c:v>77.400002000000001</c:v>
                </c:pt>
                <c:pt idx="4004">
                  <c:v>8.9</c:v>
                </c:pt>
                <c:pt idx="4005">
                  <c:v>45.900001000000003</c:v>
                </c:pt>
                <c:pt idx="4006">
                  <c:v>119.60000599999999</c:v>
                </c:pt>
                <c:pt idx="4007">
                  <c:v>8.1</c:v>
                </c:pt>
                <c:pt idx="4008">
                  <c:v>54.900002999999998</c:v>
                </c:pt>
                <c:pt idx="4009">
                  <c:v>11.299999999999899</c:v>
                </c:pt>
                <c:pt idx="4010">
                  <c:v>46.300001000000002</c:v>
                </c:pt>
                <c:pt idx="4011">
                  <c:v>77.400002000000001</c:v>
                </c:pt>
                <c:pt idx="4012">
                  <c:v>8.9</c:v>
                </c:pt>
                <c:pt idx="4013">
                  <c:v>45.900001000000003</c:v>
                </c:pt>
                <c:pt idx="4014">
                  <c:v>119.60000599999999</c:v>
                </c:pt>
                <c:pt idx="4015">
                  <c:v>52.799996999999998</c:v>
                </c:pt>
                <c:pt idx="4016">
                  <c:v>8.7999999999999901</c:v>
                </c:pt>
                <c:pt idx="4017">
                  <c:v>11.299999999999899</c:v>
                </c:pt>
                <c:pt idx="4018">
                  <c:v>46.300001000000002</c:v>
                </c:pt>
                <c:pt idx="4019">
                  <c:v>77.400002000000001</c:v>
                </c:pt>
                <c:pt idx="4020">
                  <c:v>8.9</c:v>
                </c:pt>
                <c:pt idx="4021">
                  <c:v>45.900001000000003</c:v>
                </c:pt>
                <c:pt idx="4022">
                  <c:v>119.60000599999999</c:v>
                </c:pt>
                <c:pt idx="4023">
                  <c:v>52.799996999999998</c:v>
                </c:pt>
                <c:pt idx="4024">
                  <c:v>8.7999999999999901</c:v>
                </c:pt>
                <c:pt idx="4025">
                  <c:v>21.8</c:v>
                </c:pt>
                <c:pt idx="4026">
                  <c:v>46.300001000000002</c:v>
                </c:pt>
                <c:pt idx="4027">
                  <c:v>11.4</c:v>
                </c:pt>
                <c:pt idx="4028">
                  <c:v>8.9</c:v>
                </c:pt>
                <c:pt idx="4029">
                  <c:v>45.900001000000003</c:v>
                </c:pt>
                <c:pt idx="4030">
                  <c:v>119.60000599999999</c:v>
                </c:pt>
                <c:pt idx="4031">
                  <c:v>52.799996999999998</c:v>
                </c:pt>
                <c:pt idx="4032">
                  <c:v>8.7999999999999901</c:v>
                </c:pt>
                <c:pt idx="4033">
                  <c:v>21.8</c:v>
                </c:pt>
                <c:pt idx="4034">
                  <c:v>3.19999999999999</c:v>
                </c:pt>
                <c:pt idx="4035">
                  <c:v>77.400002000000001</c:v>
                </c:pt>
                <c:pt idx="4036">
                  <c:v>8.9</c:v>
                </c:pt>
                <c:pt idx="4037">
                  <c:v>45.900001000000003</c:v>
                </c:pt>
                <c:pt idx="4038">
                  <c:v>119.60000599999999</c:v>
                </c:pt>
                <c:pt idx="4039">
                  <c:v>8.1</c:v>
                </c:pt>
                <c:pt idx="4040">
                  <c:v>8.7999999999999901</c:v>
                </c:pt>
                <c:pt idx="4041">
                  <c:v>21.8</c:v>
                </c:pt>
                <c:pt idx="4042">
                  <c:v>3.19999999999999</c:v>
                </c:pt>
                <c:pt idx="4043">
                  <c:v>46.199998999999998</c:v>
                </c:pt>
                <c:pt idx="4044">
                  <c:v>8.9</c:v>
                </c:pt>
                <c:pt idx="4045">
                  <c:v>45.900001000000003</c:v>
                </c:pt>
                <c:pt idx="4046">
                  <c:v>119.60000599999999</c:v>
                </c:pt>
                <c:pt idx="4047">
                  <c:v>8.1</c:v>
                </c:pt>
                <c:pt idx="4048">
                  <c:v>8.7999999999999901</c:v>
                </c:pt>
                <c:pt idx="4049">
                  <c:v>21.8</c:v>
                </c:pt>
                <c:pt idx="4050">
                  <c:v>3.19999999999999</c:v>
                </c:pt>
                <c:pt idx="4051">
                  <c:v>46.199998999999998</c:v>
                </c:pt>
                <c:pt idx="4052">
                  <c:v>11.699999</c:v>
                </c:pt>
                <c:pt idx="4053">
                  <c:v>45.900001000000003</c:v>
                </c:pt>
                <c:pt idx="4054">
                  <c:v>119.60000599999999</c:v>
                </c:pt>
                <c:pt idx="4055">
                  <c:v>52.799996999999998</c:v>
                </c:pt>
                <c:pt idx="4056">
                  <c:v>8.7999999999999901</c:v>
                </c:pt>
                <c:pt idx="4057">
                  <c:v>21.8</c:v>
                </c:pt>
                <c:pt idx="4058">
                  <c:v>3.19999999999999</c:v>
                </c:pt>
                <c:pt idx="4059">
                  <c:v>46.199998999999998</c:v>
                </c:pt>
                <c:pt idx="4060">
                  <c:v>11.699999</c:v>
                </c:pt>
                <c:pt idx="4061">
                  <c:v>64.699997999999994</c:v>
                </c:pt>
                <c:pt idx="4062">
                  <c:v>119.60000599999999</c:v>
                </c:pt>
                <c:pt idx="4063">
                  <c:v>52.799996999999998</c:v>
                </c:pt>
                <c:pt idx="4064">
                  <c:v>8.7999999999999901</c:v>
                </c:pt>
                <c:pt idx="4065">
                  <c:v>21.8</c:v>
                </c:pt>
                <c:pt idx="4066">
                  <c:v>3.19999999999999</c:v>
                </c:pt>
                <c:pt idx="4067">
                  <c:v>46.199998999999998</c:v>
                </c:pt>
                <c:pt idx="4068">
                  <c:v>11.699999</c:v>
                </c:pt>
                <c:pt idx="4069">
                  <c:v>5.0999999999999996</c:v>
                </c:pt>
                <c:pt idx="4070">
                  <c:v>10.7</c:v>
                </c:pt>
                <c:pt idx="4071">
                  <c:v>52.799996999999998</c:v>
                </c:pt>
                <c:pt idx="4072">
                  <c:v>8.7999999999999901</c:v>
                </c:pt>
                <c:pt idx="4073">
                  <c:v>21.8</c:v>
                </c:pt>
                <c:pt idx="4074">
                  <c:v>3.19999999999999</c:v>
                </c:pt>
                <c:pt idx="4075">
                  <c:v>46.199998999999998</c:v>
                </c:pt>
                <c:pt idx="4076">
                  <c:v>11.699999</c:v>
                </c:pt>
                <c:pt idx="4077">
                  <c:v>5.0999999999999996</c:v>
                </c:pt>
                <c:pt idx="4078">
                  <c:v>10.7</c:v>
                </c:pt>
                <c:pt idx="4079">
                  <c:v>3.9999999999999898</c:v>
                </c:pt>
                <c:pt idx="4080">
                  <c:v>8.7999999999999901</c:v>
                </c:pt>
                <c:pt idx="4081">
                  <c:v>21.8</c:v>
                </c:pt>
                <c:pt idx="4082">
                  <c:v>3.19999999999999</c:v>
                </c:pt>
                <c:pt idx="4083">
                  <c:v>46.199998999999998</c:v>
                </c:pt>
                <c:pt idx="4084">
                  <c:v>11.699999</c:v>
                </c:pt>
                <c:pt idx="4085">
                  <c:v>5.0999999999999996</c:v>
                </c:pt>
                <c:pt idx="4086">
                  <c:v>10.7</c:v>
                </c:pt>
                <c:pt idx="4087">
                  <c:v>3.9999999999999898</c:v>
                </c:pt>
                <c:pt idx="4088">
                  <c:v>21.5</c:v>
                </c:pt>
                <c:pt idx="4089">
                  <c:v>8.7999999999999901</c:v>
                </c:pt>
                <c:pt idx="4090">
                  <c:v>21.8</c:v>
                </c:pt>
                <c:pt idx="4091">
                  <c:v>3.19999999999999</c:v>
                </c:pt>
                <c:pt idx="4092">
                  <c:v>46.199998999999998</c:v>
                </c:pt>
                <c:pt idx="4093">
                  <c:v>11.699999</c:v>
                </c:pt>
                <c:pt idx="4094">
                  <c:v>64.699997999999994</c:v>
                </c:pt>
                <c:pt idx="4095">
                  <c:v>49.899996999999999</c:v>
                </c:pt>
                <c:pt idx="4096">
                  <c:v>3.9999999999999898</c:v>
                </c:pt>
                <c:pt idx="4097">
                  <c:v>21.5</c:v>
                </c:pt>
                <c:pt idx="4098">
                  <c:v>99.500001999999995</c:v>
                </c:pt>
                <c:pt idx="4099">
                  <c:v>4.6999999999999904</c:v>
                </c:pt>
                <c:pt idx="4100">
                  <c:v>84.500003000000007</c:v>
                </c:pt>
                <c:pt idx="4101">
                  <c:v>63.5</c:v>
                </c:pt>
                <c:pt idx="4102">
                  <c:v>73.999996999999993</c:v>
                </c:pt>
                <c:pt idx="4103">
                  <c:v>10.7</c:v>
                </c:pt>
                <c:pt idx="4104">
                  <c:v>103.899997</c:v>
                </c:pt>
                <c:pt idx="4105">
                  <c:v>4.6999999999999904</c:v>
                </c:pt>
                <c:pt idx="4106">
                  <c:v>2.5</c:v>
                </c:pt>
                <c:pt idx="4107">
                  <c:v>11.4</c:v>
                </c:pt>
                <c:pt idx="4108">
                  <c:v>73.999996999999993</c:v>
                </c:pt>
                <c:pt idx="4109">
                  <c:v>10.7</c:v>
                </c:pt>
                <c:pt idx="4110">
                  <c:v>103.899997</c:v>
                </c:pt>
                <c:pt idx="4111">
                  <c:v>5.2</c:v>
                </c:pt>
                <c:pt idx="4112">
                  <c:v>2.5</c:v>
                </c:pt>
                <c:pt idx="4113">
                  <c:v>11.4</c:v>
                </c:pt>
                <c:pt idx="4114">
                  <c:v>73.999996999999993</c:v>
                </c:pt>
                <c:pt idx="4115">
                  <c:v>10.7</c:v>
                </c:pt>
                <c:pt idx="4116">
                  <c:v>103.899997</c:v>
                </c:pt>
                <c:pt idx="4117">
                  <c:v>62.699996999999897</c:v>
                </c:pt>
                <c:pt idx="4118">
                  <c:v>8.8999999999999897</c:v>
                </c:pt>
                <c:pt idx="4119">
                  <c:v>84.500003000000007</c:v>
                </c:pt>
                <c:pt idx="4120">
                  <c:v>63.5</c:v>
                </c:pt>
                <c:pt idx="4121">
                  <c:v>73.999996999999993</c:v>
                </c:pt>
                <c:pt idx="4122">
                  <c:v>10.7</c:v>
                </c:pt>
                <c:pt idx="4123">
                  <c:v>103.899997</c:v>
                </c:pt>
                <c:pt idx="4124">
                  <c:v>5.2</c:v>
                </c:pt>
                <c:pt idx="4125">
                  <c:v>64.800002000000006</c:v>
                </c:pt>
                <c:pt idx="4126">
                  <c:v>15.3</c:v>
                </c:pt>
                <c:pt idx="4127">
                  <c:v>84.500003000000007</c:v>
                </c:pt>
                <c:pt idx="4128">
                  <c:v>11.4</c:v>
                </c:pt>
                <c:pt idx="4129">
                  <c:v>73.999996999999993</c:v>
                </c:pt>
                <c:pt idx="4130">
                  <c:v>10.7</c:v>
                </c:pt>
                <c:pt idx="4131">
                  <c:v>103.899997</c:v>
                </c:pt>
                <c:pt idx="4132">
                  <c:v>5.2</c:v>
                </c:pt>
                <c:pt idx="4133">
                  <c:v>64.800002000000006</c:v>
                </c:pt>
                <c:pt idx="4134">
                  <c:v>15.3</c:v>
                </c:pt>
                <c:pt idx="4135">
                  <c:v>27.4</c:v>
                </c:pt>
                <c:pt idx="4136">
                  <c:v>63.5</c:v>
                </c:pt>
                <c:pt idx="4137">
                  <c:v>73.999996999999993</c:v>
                </c:pt>
                <c:pt idx="4138">
                  <c:v>10.7</c:v>
                </c:pt>
                <c:pt idx="4139">
                  <c:v>103.899997</c:v>
                </c:pt>
                <c:pt idx="4140">
                  <c:v>5.2</c:v>
                </c:pt>
                <c:pt idx="4141">
                  <c:v>8.8999999999999897</c:v>
                </c:pt>
                <c:pt idx="4142">
                  <c:v>15.3</c:v>
                </c:pt>
                <c:pt idx="4143">
                  <c:v>27.4</c:v>
                </c:pt>
                <c:pt idx="4144">
                  <c:v>10.6</c:v>
                </c:pt>
                <c:pt idx="4145">
                  <c:v>11.4</c:v>
                </c:pt>
                <c:pt idx="4146">
                  <c:v>73.999996999999993</c:v>
                </c:pt>
                <c:pt idx="4147">
                  <c:v>10.7</c:v>
                </c:pt>
                <c:pt idx="4148">
                  <c:v>103.899997</c:v>
                </c:pt>
                <c:pt idx="4149">
                  <c:v>62.699996999999897</c:v>
                </c:pt>
                <c:pt idx="4150">
                  <c:v>8.8999999999999897</c:v>
                </c:pt>
                <c:pt idx="4151">
                  <c:v>15.3</c:v>
                </c:pt>
                <c:pt idx="4152">
                  <c:v>27.4</c:v>
                </c:pt>
                <c:pt idx="4153">
                  <c:v>72.199996999999996</c:v>
                </c:pt>
                <c:pt idx="4154">
                  <c:v>10.3</c:v>
                </c:pt>
                <c:pt idx="4155">
                  <c:v>73.999996999999993</c:v>
                </c:pt>
                <c:pt idx="4156">
                  <c:v>10.7</c:v>
                </c:pt>
                <c:pt idx="4157">
                  <c:v>103.899997</c:v>
                </c:pt>
                <c:pt idx="4158">
                  <c:v>62.699996999999897</c:v>
                </c:pt>
                <c:pt idx="4159">
                  <c:v>64.800002000000006</c:v>
                </c:pt>
                <c:pt idx="4160">
                  <c:v>15.3</c:v>
                </c:pt>
                <c:pt idx="4161">
                  <c:v>27.4</c:v>
                </c:pt>
                <c:pt idx="4162">
                  <c:v>72.199996999999996</c:v>
                </c:pt>
                <c:pt idx="4163">
                  <c:v>54.399996999999999</c:v>
                </c:pt>
                <c:pt idx="4164">
                  <c:v>8.4</c:v>
                </c:pt>
                <c:pt idx="4165">
                  <c:v>10.7</c:v>
                </c:pt>
                <c:pt idx="4166">
                  <c:v>103.899997</c:v>
                </c:pt>
                <c:pt idx="4167">
                  <c:v>62.699996999999897</c:v>
                </c:pt>
                <c:pt idx="4168">
                  <c:v>8.8999999999999897</c:v>
                </c:pt>
                <c:pt idx="4169">
                  <c:v>15.3</c:v>
                </c:pt>
                <c:pt idx="4170">
                  <c:v>27.4</c:v>
                </c:pt>
                <c:pt idx="4171">
                  <c:v>72.199996999999996</c:v>
                </c:pt>
                <c:pt idx="4172">
                  <c:v>10.3</c:v>
                </c:pt>
                <c:pt idx="4173">
                  <c:v>8.4</c:v>
                </c:pt>
                <c:pt idx="4174">
                  <c:v>88.800002000000006</c:v>
                </c:pt>
                <c:pt idx="4175">
                  <c:v>103.899997</c:v>
                </c:pt>
                <c:pt idx="4176">
                  <c:v>62.699996999999897</c:v>
                </c:pt>
                <c:pt idx="4177">
                  <c:v>8.8999999999999897</c:v>
                </c:pt>
                <c:pt idx="4178">
                  <c:v>15.3</c:v>
                </c:pt>
                <c:pt idx="4179">
                  <c:v>27.4</c:v>
                </c:pt>
                <c:pt idx="4180">
                  <c:v>72.199996999999996</c:v>
                </c:pt>
                <c:pt idx="4181">
                  <c:v>10.3</c:v>
                </c:pt>
                <c:pt idx="4182">
                  <c:v>8.4</c:v>
                </c:pt>
                <c:pt idx="4183">
                  <c:v>5.0999999999999996</c:v>
                </c:pt>
                <c:pt idx="4184">
                  <c:v>71.700001999999998</c:v>
                </c:pt>
                <c:pt idx="4185">
                  <c:v>5.2</c:v>
                </c:pt>
                <c:pt idx="4186">
                  <c:v>64.800002000000006</c:v>
                </c:pt>
                <c:pt idx="4187">
                  <c:v>15.3</c:v>
                </c:pt>
                <c:pt idx="4188">
                  <c:v>27.4</c:v>
                </c:pt>
                <c:pt idx="4189">
                  <c:v>72.199996999999996</c:v>
                </c:pt>
                <c:pt idx="4190">
                  <c:v>10.3</c:v>
                </c:pt>
                <c:pt idx="4191">
                  <c:v>8.4</c:v>
                </c:pt>
                <c:pt idx="4192">
                  <c:v>88.800002000000006</c:v>
                </c:pt>
                <c:pt idx="4193">
                  <c:v>71.700001999999998</c:v>
                </c:pt>
                <c:pt idx="4194">
                  <c:v>31.099997999999999</c:v>
                </c:pt>
                <c:pt idx="4195">
                  <c:v>8.8999999999999897</c:v>
                </c:pt>
                <c:pt idx="4196">
                  <c:v>15.3</c:v>
                </c:pt>
                <c:pt idx="4197">
                  <c:v>27.4</c:v>
                </c:pt>
                <c:pt idx="4198">
                  <c:v>72.199996999999996</c:v>
                </c:pt>
                <c:pt idx="4199">
                  <c:v>54.399996999999999</c:v>
                </c:pt>
                <c:pt idx="4200">
                  <c:v>8.4</c:v>
                </c:pt>
                <c:pt idx="4201">
                  <c:v>5.0999999999999996</c:v>
                </c:pt>
                <c:pt idx="4202">
                  <c:v>71.700001999999998</c:v>
                </c:pt>
                <c:pt idx="4203">
                  <c:v>31.099997999999999</c:v>
                </c:pt>
                <c:pt idx="4204">
                  <c:v>63.599997999999999</c:v>
                </c:pt>
                <c:pt idx="4205">
                  <c:v>15.3</c:v>
                </c:pt>
                <c:pt idx="4206">
                  <c:v>27.4</c:v>
                </c:pt>
                <c:pt idx="4207">
                  <c:v>72.199996999999996</c:v>
                </c:pt>
                <c:pt idx="4208">
                  <c:v>10.3</c:v>
                </c:pt>
                <c:pt idx="4209">
                  <c:v>8.4</c:v>
                </c:pt>
                <c:pt idx="4210">
                  <c:v>5.0999999999999996</c:v>
                </c:pt>
                <c:pt idx="4211">
                  <c:v>71.700001999999998</c:v>
                </c:pt>
                <c:pt idx="4212">
                  <c:v>31.099997999999999</c:v>
                </c:pt>
                <c:pt idx="4213">
                  <c:v>4.8</c:v>
                </c:pt>
                <c:pt idx="4214">
                  <c:v>69.100003000000001</c:v>
                </c:pt>
                <c:pt idx="4215">
                  <c:v>27.4</c:v>
                </c:pt>
                <c:pt idx="4216">
                  <c:v>72.199996999999996</c:v>
                </c:pt>
                <c:pt idx="4217">
                  <c:v>10.3</c:v>
                </c:pt>
                <c:pt idx="4218">
                  <c:v>8.4</c:v>
                </c:pt>
                <c:pt idx="4219">
                  <c:v>5.0999999999999996</c:v>
                </c:pt>
                <c:pt idx="4220">
                  <c:v>71.700001999999998</c:v>
                </c:pt>
                <c:pt idx="4221">
                  <c:v>31.099997999999999</c:v>
                </c:pt>
                <c:pt idx="4222">
                  <c:v>4.8</c:v>
                </c:pt>
                <c:pt idx="4223">
                  <c:v>69.100003000000001</c:v>
                </c:pt>
                <c:pt idx="4224">
                  <c:v>3.6</c:v>
                </c:pt>
                <c:pt idx="4225">
                  <c:v>10.6</c:v>
                </c:pt>
                <c:pt idx="4226">
                  <c:v>54.399996999999999</c:v>
                </c:pt>
                <c:pt idx="4227">
                  <c:v>8.4</c:v>
                </c:pt>
                <c:pt idx="4228">
                  <c:v>88.800002000000006</c:v>
                </c:pt>
                <c:pt idx="4229">
                  <c:v>71.700001999999998</c:v>
                </c:pt>
                <c:pt idx="4230">
                  <c:v>31.099997999999999</c:v>
                </c:pt>
                <c:pt idx="4231">
                  <c:v>4.8</c:v>
                </c:pt>
                <c:pt idx="4232">
                  <c:v>69.100003000000001</c:v>
                </c:pt>
                <c:pt idx="4233">
                  <c:v>3.6</c:v>
                </c:pt>
                <c:pt idx="4234">
                  <c:v>18.5</c:v>
                </c:pt>
                <c:pt idx="4235">
                  <c:v>54.399996999999999</c:v>
                </c:pt>
                <c:pt idx="4236">
                  <c:v>8.4</c:v>
                </c:pt>
                <c:pt idx="4237">
                  <c:v>88.800002000000006</c:v>
                </c:pt>
                <c:pt idx="4238">
                  <c:v>71.700001999999998</c:v>
                </c:pt>
                <c:pt idx="4239">
                  <c:v>31.099997999999999</c:v>
                </c:pt>
                <c:pt idx="4240">
                  <c:v>63.599997999999999</c:v>
                </c:pt>
                <c:pt idx="4241">
                  <c:v>69.100003000000001</c:v>
                </c:pt>
                <c:pt idx="4242">
                  <c:v>69</c:v>
                </c:pt>
                <c:pt idx="4243">
                  <c:v>18.5</c:v>
                </c:pt>
                <c:pt idx="4244">
                  <c:v>69.200002999999995</c:v>
                </c:pt>
                <c:pt idx="4245">
                  <c:v>8.4</c:v>
                </c:pt>
                <c:pt idx="4246">
                  <c:v>88.800002000000006</c:v>
                </c:pt>
                <c:pt idx="4247">
                  <c:v>71.700001999999998</c:v>
                </c:pt>
                <c:pt idx="4248">
                  <c:v>31.099997999999999</c:v>
                </c:pt>
                <c:pt idx="4249">
                  <c:v>4.8</c:v>
                </c:pt>
                <c:pt idx="4250">
                  <c:v>69.100003000000001</c:v>
                </c:pt>
                <c:pt idx="4251">
                  <c:v>3.6</c:v>
                </c:pt>
                <c:pt idx="4252">
                  <c:v>18.5</c:v>
                </c:pt>
                <c:pt idx="4253">
                  <c:v>69.200002999999995</c:v>
                </c:pt>
                <c:pt idx="4254">
                  <c:v>53.399996999999999</c:v>
                </c:pt>
                <c:pt idx="4255">
                  <c:v>5.0999999999999996</c:v>
                </c:pt>
                <c:pt idx="4256">
                  <c:v>71.700001999999998</c:v>
                </c:pt>
                <c:pt idx="4257">
                  <c:v>31.099997999999999</c:v>
                </c:pt>
                <c:pt idx="4258">
                  <c:v>4.8</c:v>
                </c:pt>
                <c:pt idx="4259">
                  <c:v>69.100003000000001</c:v>
                </c:pt>
                <c:pt idx="4260">
                  <c:v>69</c:v>
                </c:pt>
                <c:pt idx="4261">
                  <c:v>18.5</c:v>
                </c:pt>
                <c:pt idx="4262">
                  <c:v>69.200002999999995</c:v>
                </c:pt>
                <c:pt idx="4263">
                  <c:v>53.399996999999999</c:v>
                </c:pt>
                <c:pt idx="4264">
                  <c:v>69.099997999999999</c:v>
                </c:pt>
                <c:pt idx="4265">
                  <c:v>71.700001999999998</c:v>
                </c:pt>
                <c:pt idx="4266">
                  <c:v>31.099997999999999</c:v>
                </c:pt>
                <c:pt idx="4267">
                  <c:v>4.8</c:v>
                </c:pt>
                <c:pt idx="4268">
                  <c:v>69.100003000000001</c:v>
                </c:pt>
                <c:pt idx="4269">
                  <c:v>3.6</c:v>
                </c:pt>
                <c:pt idx="4270">
                  <c:v>18.5</c:v>
                </c:pt>
                <c:pt idx="4271">
                  <c:v>69.200002999999995</c:v>
                </c:pt>
                <c:pt idx="4272">
                  <c:v>53.399996999999999</c:v>
                </c:pt>
                <c:pt idx="4273">
                  <c:v>69.099997999999999</c:v>
                </c:pt>
                <c:pt idx="4274">
                  <c:v>24.5</c:v>
                </c:pt>
                <c:pt idx="4275">
                  <c:v>31.099997999999999</c:v>
                </c:pt>
                <c:pt idx="4276">
                  <c:v>63.599997999999999</c:v>
                </c:pt>
                <c:pt idx="4277">
                  <c:v>69.100003000000001</c:v>
                </c:pt>
                <c:pt idx="4278">
                  <c:v>3.6</c:v>
                </c:pt>
                <c:pt idx="4279">
                  <c:v>18.5</c:v>
                </c:pt>
                <c:pt idx="4280">
                  <c:v>69.200002999999995</c:v>
                </c:pt>
                <c:pt idx="4281">
                  <c:v>20.000001000000001</c:v>
                </c:pt>
                <c:pt idx="4282">
                  <c:v>69.099997999999999</c:v>
                </c:pt>
                <c:pt idx="4283">
                  <c:v>24.5</c:v>
                </c:pt>
                <c:pt idx="4284">
                  <c:v>15.6</c:v>
                </c:pt>
                <c:pt idx="4285">
                  <c:v>44.8</c:v>
                </c:pt>
                <c:pt idx="4286">
                  <c:v>10.3</c:v>
                </c:pt>
                <c:pt idx="4287">
                  <c:v>28.499997999999898</c:v>
                </c:pt>
                <c:pt idx="4288">
                  <c:v>21.099999999999898</c:v>
                </c:pt>
                <c:pt idx="4289">
                  <c:v>21.099999999999898</c:v>
                </c:pt>
                <c:pt idx="4290">
                  <c:v>144</c:v>
                </c:pt>
                <c:pt idx="4291">
                  <c:v>21.099999999999898</c:v>
                </c:pt>
                <c:pt idx="4292">
                  <c:v>144</c:v>
                </c:pt>
                <c:pt idx="4293">
                  <c:v>7.3</c:v>
                </c:pt>
                <c:pt idx="4294">
                  <c:v>21.099999999999898</c:v>
                </c:pt>
                <c:pt idx="4295">
                  <c:v>17</c:v>
                </c:pt>
                <c:pt idx="4296">
                  <c:v>7.3</c:v>
                </c:pt>
                <c:pt idx="4297">
                  <c:v>5.6999999999999904</c:v>
                </c:pt>
                <c:pt idx="4298">
                  <c:v>21.099999999999898</c:v>
                </c:pt>
                <c:pt idx="4299">
                  <c:v>144</c:v>
                </c:pt>
                <c:pt idx="4300">
                  <c:v>7.3</c:v>
                </c:pt>
                <c:pt idx="4301">
                  <c:v>5.6999999999999904</c:v>
                </c:pt>
                <c:pt idx="4302">
                  <c:v>21.099999999999898</c:v>
                </c:pt>
                <c:pt idx="4303">
                  <c:v>17</c:v>
                </c:pt>
                <c:pt idx="4304">
                  <c:v>7.3</c:v>
                </c:pt>
                <c:pt idx="4305">
                  <c:v>5.6999999999999904</c:v>
                </c:pt>
                <c:pt idx="4306">
                  <c:v>91.499998000000005</c:v>
                </c:pt>
                <c:pt idx="4307">
                  <c:v>21.099999999999898</c:v>
                </c:pt>
                <c:pt idx="4308">
                  <c:v>144</c:v>
                </c:pt>
                <c:pt idx="4309">
                  <c:v>7.3</c:v>
                </c:pt>
                <c:pt idx="4310">
                  <c:v>5.6999999999999904</c:v>
                </c:pt>
                <c:pt idx="4311">
                  <c:v>91.499998000000005</c:v>
                </c:pt>
                <c:pt idx="4312">
                  <c:v>83.299999</c:v>
                </c:pt>
                <c:pt idx="4313">
                  <c:v>21.099999999999898</c:v>
                </c:pt>
                <c:pt idx="4314">
                  <c:v>144</c:v>
                </c:pt>
                <c:pt idx="4315">
                  <c:v>7.3</c:v>
                </c:pt>
                <c:pt idx="4316">
                  <c:v>5.6999999999999904</c:v>
                </c:pt>
                <c:pt idx="4317">
                  <c:v>91.499998000000005</c:v>
                </c:pt>
                <c:pt idx="4318">
                  <c:v>83.299999</c:v>
                </c:pt>
                <c:pt idx="4319">
                  <c:v>9.9000009999999996</c:v>
                </c:pt>
                <c:pt idx="4320">
                  <c:v>21.099999999999898</c:v>
                </c:pt>
                <c:pt idx="4321">
                  <c:v>144</c:v>
                </c:pt>
                <c:pt idx="4322">
                  <c:v>7.3</c:v>
                </c:pt>
                <c:pt idx="4323">
                  <c:v>5.6999999999999904</c:v>
                </c:pt>
                <c:pt idx="4324">
                  <c:v>91.499998000000005</c:v>
                </c:pt>
                <c:pt idx="4325">
                  <c:v>83.299999</c:v>
                </c:pt>
                <c:pt idx="4326">
                  <c:v>9.9000009999999996</c:v>
                </c:pt>
                <c:pt idx="4327">
                  <c:v>66.900002000000001</c:v>
                </c:pt>
                <c:pt idx="4328">
                  <c:v>21.099999999999898</c:v>
                </c:pt>
                <c:pt idx="4329">
                  <c:v>17</c:v>
                </c:pt>
                <c:pt idx="4330">
                  <c:v>7.3</c:v>
                </c:pt>
                <c:pt idx="4331">
                  <c:v>5.6999999999999904</c:v>
                </c:pt>
                <c:pt idx="4332">
                  <c:v>91.499998000000005</c:v>
                </c:pt>
                <c:pt idx="4333">
                  <c:v>83.299999</c:v>
                </c:pt>
                <c:pt idx="4334">
                  <c:v>9.9000009999999996</c:v>
                </c:pt>
                <c:pt idx="4335">
                  <c:v>66.900002000000001</c:v>
                </c:pt>
                <c:pt idx="4336">
                  <c:v>15.499999999999901</c:v>
                </c:pt>
                <c:pt idx="4337">
                  <c:v>17</c:v>
                </c:pt>
                <c:pt idx="4338">
                  <c:v>7.3</c:v>
                </c:pt>
                <c:pt idx="4339">
                  <c:v>5.6999999999999904</c:v>
                </c:pt>
                <c:pt idx="4340">
                  <c:v>91.499998000000005</c:v>
                </c:pt>
                <c:pt idx="4341">
                  <c:v>83.299999</c:v>
                </c:pt>
                <c:pt idx="4342">
                  <c:v>9.9000009999999996</c:v>
                </c:pt>
                <c:pt idx="4343">
                  <c:v>66.900002000000001</c:v>
                </c:pt>
                <c:pt idx="4344">
                  <c:v>15.499999999999901</c:v>
                </c:pt>
                <c:pt idx="4345">
                  <c:v>68.200001</c:v>
                </c:pt>
                <c:pt idx="4346">
                  <c:v>7.3</c:v>
                </c:pt>
                <c:pt idx="4347">
                  <c:v>5.6999999999999904</c:v>
                </c:pt>
                <c:pt idx="4348">
                  <c:v>91.499998000000005</c:v>
                </c:pt>
                <c:pt idx="4349">
                  <c:v>83.299999</c:v>
                </c:pt>
                <c:pt idx="4350">
                  <c:v>9.9000009999999996</c:v>
                </c:pt>
                <c:pt idx="4351">
                  <c:v>66.900002000000001</c:v>
                </c:pt>
                <c:pt idx="4352">
                  <c:v>15.499999999999901</c:v>
                </c:pt>
                <c:pt idx="4353">
                  <c:v>68.200001</c:v>
                </c:pt>
                <c:pt idx="4354">
                  <c:v>5.6999999999999904</c:v>
                </c:pt>
                <c:pt idx="4355">
                  <c:v>5.6999999999999904</c:v>
                </c:pt>
                <c:pt idx="4356">
                  <c:v>91.499998000000005</c:v>
                </c:pt>
                <c:pt idx="4357">
                  <c:v>83.299999</c:v>
                </c:pt>
                <c:pt idx="4358">
                  <c:v>9.9000009999999996</c:v>
                </c:pt>
                <c:pt idx="4359">
                  <c:v>66.900002000000001</c:v>
                </c:pt>
                <c:pt idx="4360">
                  <c:v>15.499999999999901</c:v>
                </c:pt>
                <c:pt idx="4361">
                  <c:v>68.200001</c:v>
                </c:pt>
                <c:pt idx="4362">
                  <c:v>5.6999999999999904</c:v>
                </c:pt>
                <c:pt idx="4363">
                  <c:v>71.800002000000006</c:v>
                </c:pt>
                <c:pt idx="4364">
                  <c:v>91.499998000000005</c:v>
                </c:pt>
                <c:pt idx="4365">
                  <c:v>83.299999</c:v>
                </c:pt>
                <c:pt idx="4366">
                  <c:v>9.9000009999999996</c:v>
                </c:pt>
                <c:pt idx="4367">
                  <c:v>66.900002000000001</c:v>
                </c:pt>
                <c:pt idx="4368">
                  <c:v>15.499999999999901</c:v>
                </c:pt>
                <c:pt idx="4369">
                  <c:v>68.200001</c:v>
                </c:pt>
                <c:pt idx="4370">
                  <c:v>5.6999999999999904</c:v>
                </c:pt>
                <c:pt idx="4371">
                  <c:v>71.800002000000006</c:v>
                </c:pt>
                <c:pt idx="4372">
                  <c:v>91.499998000000005</c:v>
                </c:pt>
                <c:pt idx="4373">
                  <c:v>83.299999</c:v>
                </c:pt>
                <c:pt idx="4374">
                  <c:v>9.9000009999999996</c:v>
                </c:pt>
                <c:pt idx="4375">
                  <c:v>66.900002000000001</c:v>
                </c:pt>
                <c:pt idx="4376">
                  <c:v>15.499999999999901</c:v>
                </c:pt>
                <c:pt idx="4377">
                  <c:v>68.200001</c:v>
                </c:pt>
                <c:pt idx="4378">
                  <c:v>5.6999999999999904</c:v>
                </c:pt>
                <c:pt idx="4379">
                  <c:v>71.800002000000006</c:v>
                </c:pt>
                <c:pt idx="4380">
                  <c:v>14.9</c:v>
                </c:pt>
                <c:pt idx="4381">
                  <c:v>83.299999</c:v>
                </c:pt>
                <c:pt idx="4382">
                  <c:v>9.9000009999999996</c:v>
                </c:pt>
                <c:pt idx="4383">
                  <c:v>66.900002000000001</c:v>
                </c:pt>
                <c:pt idx="4384">
                  <c:v>15.499999999999901</c:v>
                </c:pt>
                <c:pt idx="4385">
                  <c:v>68.200001</c:v>
                </c:pt>
                <c:pt idx="4386">
                  <c:v>5.6999999999999904</c:v>
                </c:pt>
                <c:pt idx="4387">
                  <c:v>71.800002000000006</c:v>
                </c:pt>
                <c:pt idx="4388">
                  <c:v>14.9</c:v>
                </c:pt>
                <c:pt idx="4389">
                  <c:v>5.5</c:v>
                </c:pt>
                <c:pt idx="4390">
                  <c:v>9.9000009999999996</c:v>
                </c:pt>
                <c:pt idx="4391">
                  <c:v>66.900002000000001</c:v>
                </c:pt>
                <c:pt idx="4392">
                  <c:v>15.499999999999901</c:v>
                </c:pt>
                <c:pt idx="4393">
                  <c:v>68.200001</c:v>
                </c:pt>
                <c:pt idx="4394">
                  <c:v>5.6999999999999904</c:v>
                </c:pt>
                <c:pt idx="4395">
                  <c:v>71.800002000000006</c:v>
                </c:pt>
                <c:pt idx="4396">
                  <c:v>78.099997999999999</c:v>
                </c:pt>
                <c:pt idx="4397">
                  <c:v>40.200001</c:v>
                </c:pt>
                <c:pt idx="4398">
                  <c:v>19.899999999999999</c:v>
                </c:pt>
                <c:pt idx="4399">
                  <c:v>66.900002000000001</c:v>
                </c:pt>
                <c:pt idx="4400">
                  <c:v>15.499999999999901</c:v>
                </c:pt>
                <c:pt idx="4401">
                  <c:v>68.200001</c:v>
                </c:pt>
                <c:pt idx="4402">
                  <c:v>5.6999999999999904</c:v>
                </c:pt>
                <c:pt idx="4403">
                  <c:v>71.800002000000006</c:v>
                </c:pt>
                <c:pt idx="4404">
                  <c:v>78.099997999999999</c:v>
                </c:pt>
                <c:pt idx="4405">
                  <c:v>40.200001</c:v>
                </c:pt>
                <c:pt idx="4406">
                  <c:v>69.5</c:v>
                </c:pt>
                <c:pt idx="4407">
                  <c:v>41.1</c:v>
                </c:pt>
                <c:pt idx="4408">
                  <c:v>15.499999999999901</c:v>
                </c:pt>
                <c:pt idx="4409">
                  <c:v>68.200001</c:v>
                </c:pt>
                <c:pt idx="4410">
                  <c:v>5.6999999999999904</c:v>
                </c:pt>
                <c:pt idx="4411">
                  <c:v>71.800002000000006</c:v>
                </c:pt>
                <c:pt idx="4412">
                  <c:v>78.099997999999999</c:v>
                </c:pt>
                <c:pt idx="4413">
                  <c:v>5.5</c:v>
                </c:pt>
                <c:pt idx="4414">
                  <c:v>19.899999999999999</c:v>
                </c:pt>
                <c:pt idx="4415">
                  <c:v>41.1</c:v>
                </c:pt>
                <c:pt idx="4416">
                  <c:v>68.200001</c:v>
                </c:pt>
                <c:pt idx="4417">
                  <c:v>5.6999999999999904</c:v>
                </c:pt>
                <c:pt idx="4418">
                  <c:v>71.800002000000006</c:v>
                </c:pt>
                <c:pt idx="4419">
                  <c:v>14.9</c:v>
                </c:pt>
                <c:pt idx="4420">
                  <c:v>40.200001</c:v>
                </c:pt>
                <c:pt idx="4421">
                  <c:v>69.5</c:v>
                </c:pt>
                <c:pt idx="4422">
                  <c:v>41.1</c:v>
                </c:pt>
                <c:pt idx="4423">
                  <c:v>3.6</c:v>
                </c:pt>
                <c:pt idx="4424">
                  <c:v>5.6999999999999904</c:v>
                </c:pt>
                <c:pt idx="4425">
                  <c:v>71.800002000000006</c:v>
                </c:pt>
                <c:pt idx="4426">
                  <c:v>78.099997999999999</c:v>
                </c:pt>
                <c:pt idx="4427">
                  <c:v>5.5</c:v>
                </c:pt>
                <c:pt idx="4428">
                  <c:v>19.899999999999999</c:v>
                </c:pt>
                <c:pt idx="4429">
                  <c:v>41.1</c:v>
                </c:pt>
                <c:pt idx="4430">
                  <c:v>3.6</c:v>
                </c:pt>
                <c:pt idx="4431">
                  <c:v>8.1</c:v>
                </c:pt>
                <c:pt idx="4432">
                  <c:v>71.800002000000006</c:v>
                </c:pt>
                <c:pt idx="4433">
                  <c:v>78.099997999999999</c:v>
                </c:pt>
                <c:pt idx="4434">
                  <c:v>5.5</c:v>
                </c:pt>
                <c:pt idx="4435">
                  <c:v>69.5</c:v>
                </c:pt>
                <c:pt idx="4436">
                  <c:v>41.1</c:v>
                </c:pt>
                <c:pt idx="4437">
                  <c:v>3.6</c:v>
                </c:pt>
                <c:pt idx="4438">
                  <c:v>57.800002999999997</c:v>
                </c:pt>
                <c:pt idx="4439">
                  <c:v>10.4</c:v>
                </c:pt>
                <c:pt idx="4440">
                  <c:v>14.9</c:v>
                </c:pt>
                <c:pt idx="4441">
                  <c:v>5.5</c:v>
                </c:pt>
                <c:pt idx="4442">
                  <c:v>19.899999999999999</c:v>
                </c:pt>
                <c:pt idx="4443">
                  <c:v>41.1</c:v>
                </c:pt>
                <c:pt idx="4444">
                  <c:v>3.6</c:v>
                </c:pt>
                <c:pt idx="4445">
                  <c:v>57.800002999999997</c:v>
                </c:pt>
                <c:pt idx="4446">
                  <c:v>10.4</c:v>
                </c:pt>
                <c:pt idx="4447">
                  <c:v>56.100002000000003</c:v>
                </c:pt>
                <c:pt idx="4448">
                  <c:v>78.099997999999999</c:v>
                </c:pt>
                <c:pt idx="4449">
                  <c:v>5.5</c:v>
                </c:pt>
                <c:pt idx="4450">
                  <c:v>19.899999999999999</c:v>
                </c:pt>
                <c:pt idx="4451">
                  <c:v>41.1</c:v>
                </c:pt>
                <c:pt idx="4452">
                  <c:v>3.6</c:v>
                </c:pt>
                <c:pt idx="4453">
                  <c:v>57.800002999999997</c:v>
                </c:pt>
                <c:pt idx="4454">
                  <c:v>10.4</c:v>
                </c:pt>
                <c:pt idx="4455">
                  <c:v>56.100002000000003</c:v>
                </c:pt>
                <c:pt idx="4456">
                  <c:v>15.5</c:v>
                </c:pt>
                <c:pt idx="4457">
                  <c:v>5.5</c:v>
                </c:pt>
                <c:pt idx="4458">
                  <c:v>69.5</c:v>
                </c:pt>
                <c:pt idx="4459">
                  <c:v>41.1</c:v>
                </c:pt>
                <c:pt idx="4460">
                  <c:v>19.200001</c:v>
                </c:pt>
                <c:pt idx="4461">
                  <c:v>8.1</c:v>
                </c:pt>
                <c:pt idx="4462">
                  <c:v>34.999997999999998</c:v>
                </c:pt>
                <c:pt idx="4463">
                  <c:v>56.100002000000003</c:v>
                </c:pt>
                <c:pt idx="4464">
                  <c:v>15.5</c:v>
                </c:pt>
                <c:pt idx="4465">
                  <c:v>42.999999000000003</c:v>
                </c:pt>
                <c:pt idx="4466">
                  <c:v>19.899999999999999</c:v>
                </c:pt>
                <c:pt idx="4467">
                  <c:v>41.1</c:v>
                </c:pt>
                <c:pt idx="4468">
                  <c:v>3.6</c:v>
                </c:pt>
                <c:pt idx="4469">
                  <c:v>8.1</c:v>
                </c:pt>
                <c:pt idx="4470">
                  <c:v>34.999997999999998</c:v>
                </c:pt>
                <c:pt idx="4471">
                  <c:v>56.100002000000003</c:v>
                </c:pt>
                <c:pt idx="4472">
                  <c:v>15.5</c:v>
                </c:pt>
                <c:pt idx="4473">
                  <c:v>42.999999000000003</c:v>
                </c:pt>
                <c:pt idx="4474">
                  <c:v>6.1</c:v>
                </c:pt>
                <c:pt idx="4475">
                  <c:v>41.1</c:v>
                </c:pt>
                <c:pt idx="4476">
                  <c:v>19.200001</c:v>
                </c:pt>
                <c:pt idx="4477">
                  <c:v>57.800002999999997</c:v>
                </c:pt>
                <c:pt idx="4478">
                  <c:v>34.999997999999998</c:v>
                </c:pt>
                <c:pt idx="4479">
                  <c:v>56.100002000000003</c:v>
                </c:pt>
                <c:pt idx="4480">
                  <c:v>15.5</c:v>
                </c:pt>
                <c:pt idx="4481">
                  <c:v>42.999999000000003</c:v>
                </c:pt>
                <c:pt idx="4482">
                  <c:v>6.1</c:v>
                </c:pt>
                <c:pt idx="4483">
                  <c:v>54.6</c:v>
                </c:pt>
                <c:pt idx="4484">
                  <c:v>19.200001</c:v>
                </c:pt>
                <c:pt idx="4485">
                  <c:v>57.800002999999997</c:v>
                </c:pt>
                <c:pt idx="4486">
                  <c:v>10.4</c:v>
                </c:pt>
                <c:pt idx="4487">
                  <c:v>56.100002000000003</c:v>
                </c:pt>
                <c:pt idx="4488">
                  <c:v>15.5</c:v>
                </c:pt>
                <c:pt idx="4489">
                  <c:v>42.999999000000003</c:v>
                </c:pt>
                <c:pt idx="4490">
                  <c:v>6.1</c:v>
                </c:pt>
                <c:pt idx="4491">
                  <c:v>54.6</c:v>
                </c:pt>
                <c:pt idx="4492">
                  <c:v>15.5</c:v>
                </c:pt>
                <c:pt idx="4493">
                  <c:v>19.200001</c:v>
                </c:pt>
                <c:pt idx="4494">
                  <c:v>8.1</c:v>
                </c:pt>
                <c:pt idx="4495">
                  <c:v>34.999997999999998</c:v>
                </c:pt>
                <c:pt idx="4496">
                  <c:v>9.6999999999999993</c:v>
                </c:pt>
                <c:pt idx="4497">
                  <c:v>15.5</c:v>
                </c:pt>
                <c:pt idx="4498">
                  <c:v>42.999999000000003</c:v>
                </c:pt>
                <c:pt idx="4499">
                  <c:v>6.1</c:v>
                </c:pt>
                <c:pt idx="4500">
                  <c:v>54.6</c:v>
                </c:pt>
                <c:pt idx="4501">
                  <c:v>15.5</c:v>
                </c:pt>
                <c:pt idx="4502">
                  <c:v>61.199998000000001</c:v>
                </c:pt>
                <c:pt idx="4503">
                  <c:v>8.1</c:v>
                </c:pt>
                <c:pt idx="4504">
                  <c:v>34.999997999999998</c:v>
                </c:pt>
                <c:pt idx="4505">
                  <c:v>9.6999999999999993</c:v>
                </c:pt>
                <c:pt idx="4506">
                  <c:v>15.5</c:v>
                </c:pt>
                <c:pt idx="4507">
                  <c:v>42.999999000000003</c:v>
                </c:pt>
                <c:pt idx="4508">
                  <c:v>6.1</c:v>
                </c:pt>
                <c:pt idx="4509">
                  <c:v>54.6</c:v>
                </c:pt>
                <c:pt idx="4510">
                  <c:v>15.5</c:v>
                </c:pt>
                <c:pt idx="4511">
                  <c:v>61.199998000000001</c:v>
                </c:pt>
                <c:pt idx="4512">
                  <c:v>10.4</c:v>
                </c:pt>
                <c:pt idx="4513">
                  <c:v>9.6999999999999993</c:v>
                </c:pt>
                <c:pt idx="4514">
                  <c:v>15.5</c:v>
                </c:pt>
                <c:pt idx="4515">
                  <c:v>42.999999000000003</c:v>
                </c:pt>
                <c:pt idx="4516">
                  <c:v>6.1</c:v>
                </c:pt>
                <c:pt idx="4517">
                  <c:v>54.6</c:v>
                </c:pt>
                <c:pt idx="4518">
                  <c:v>15.5</c:v>
                </c:pt>
                <c:pt idx="4519">
                  <c:v>61.199998000000001</c:v>
                </c:pt>
                <c:pt idx="4520">
                  <c:v>15.5</c:v>
                </c:pt>
                <c:pt idx="4521">
                  <c:v>56.100002000000003</c:v>
                </c:pt>
                <c:pt idx="4522">
                  <c:v>15.5</c:v>
                </c:pt>
                <c:pt idx="4523">
                  <c:v>42.999999000000003</c:v>
                </c:pt>
                <c:pt idx="4524">
                  <c:v>6.1</c:v>
                </c:pt>
                <c:pt idx="4525">
                  <c:v>54.6</c:v>
                </c:pt>
                <c:pt idx="4526">
                  <c:v>15.5</c:v>
                </c:pt>
                <c:pt idx="4527">
                  <c:v>61.199998000000001</c:v>
                </c:pt>
                <c:pt idx="4528">
                  <c:v>15.5</c:v>
                </c:pt>
                <c:pt idx="4529">
                  <c:v>15.299999999999899</c:v>
                </c:pt>
                <c:pt idx="4530">
                  <c:v>15.5</c:v>
                </c:pt>
                <c:pt idx="4531">
                  <c:v>42.999999000000003</c:v>
                </c:pt>
                <c:pt idx="4532">
                  <c:v>6.1</c:v>
                </c:pt>
                <c:pt idx="4533">
                  <c:v>54.6</c:v>
                </c:pt>
                <c:pt idx="4534">
                  <c:v>15.5</c:v>
                </c:pt>
                <c:pt idx="4535">
                  <c:v>61.199998000000001</c:v>
                </c:pt>
                <c:pt idx="4536">
                  <c:v>15.5</c:v>
                </c:pt>
                <c:pt idx="4537">
                  <c:v>15.299999999999899</c:v>
                </c:pt>
                <c:pt idx="4538">
                  <c:v>78.099997999999999</c:v>
                </c:pt>
                <c:pt idx="4539">
                  <c:v>42.999999000000003</c:v>
                </c:pt>
                <c:pt idx="4540">
                  <c:v>6.1</c:v>
                </c:pt>
                <c:pt idx="4541">
                  <c:v>54.6</c:v>
                </c:pt>
                <c:pt idx="4542">
                  <c:v>15.5</c:v>
                </c:pt>
                <c:pt idx="4543">
                  <c:v>61.199998000000001</c:v>
                </c:pt>
                <c:pt idx="4544">
                  <c:v>15.5</c:v>
                </c:pt>
                <c:pt idx="4545">
                  <c:v>39.000002000000002</c:v>
                </c:pt>
                <c:pt idx="4546">
                  <c:v>78.099997999999999</c:v>
                </c:pt>
                <c:pt idx="4547">
                  <c:v>62.400002999999998</c:v>
                </c:pt>
                <c:pt idx="4548">
                  <c:v>6.1</c:v>
                </c:pt>
                <c:pt idx="4549">
                  <c:v>54.6</c:v>
                </c:pt>
                <c:pt idx="4550">
                  <c:v>15.5</c:v>
                </c:pt>
                <c:pt idx="4551">
                  <c:v>61.199998000000001</c:v>
                </c:pt>
                <c:pt idx="4552">
                  <c:v>15.5</c:v>
                </c:pt>
                <c:pt idx="4553">
                  <c:v>39.000002000000002</c:v>
                </c:pt>
                <c:pt idx="4554">
                  <c:v>78.099997999999999</c:v>
                </c:pt>
                <c:pt idx="4555">
                  <c:v>62.400002999999998</c:v>
                </c:pt>
                <c:pt idx="4556">
                  <c:v>39.899997999999997</c:v>
                </c:pt>
                <c:pt idx="4557">
                  <c:v>54.6</c:v>
                </c:pt>
                <c:pt idx="4558">
                  <c:v>15.5</c:v>
                </c:pt>
                <c:pt idx="4559">
                  <c:v>61.199998000000001</c:v>
                </c:pt>
                <c:pt idx="4560">
                  <c:v>15.5</c:v>
                </c:pt>
                <c:pt idx="4561">
                  <c:v>15.299999999999899</c:v>
                </c:pt>
                <c:pt idx="4562">
                  <c:v>18.2</c:v>
                </c:pt>
                <c:pt idx="4563">
                  <c:v>62.400002999999998</c:v>
                </c:pt>
                <c:pt idx="4564">
                  <c:v>7.3999999999999897</c:v>
                </c:pt>
                <c:pt idx="4565">
                  <c:v>15.5</c:v>
                </c:pt>
                <c:pt idx="4566">
                  <c:v>61.199998000000001</c:v>
                </c:pt>
                <c:pt idx="4567">
                  <c:v>15.5</c:v>
                </c:pt>
                <c:pt idx="4568">
                  <c:v>39.000002000000002</c:v>
                </c:pt>
                <c:pt idx="4569">
                  <c:v>18.2</c:v>
                </c:pt>
                <c:pt idx="4570">
                  <c:v>62.400002999999998</c:v>
                </c:pt>
                <c:pt idx="4571">
                  <c:v>7.3999999999999897</c:v>
                </c:pt>
                <c:pt idx="4572">
                  <c:v>15.099999</c:v>
                </c:pt>
                <c:pt idx="4573">
                  <c:v>61.199998000000001</c:v>
                </c:pt>
                <c:pt idx="4574">
                  <c:v>15.5</c:v>
                </c:pt>
                <c:pt idx="4575">
                  <c:v>39.000002000000002</c:v>
                </c:pt>
                <c:pt idx="4576">
                  <c:v>78.099997999999999</c:v>
                </c:pt>
                <c:pt idx="4577">
                  <c:v>62.400002999999998</c:v>
                </c:pt>
                <c:pt idx="4578">
                  <c:v>7.3999999999999897</c:v>
                </c:pt>
                <c:pt idx="4579">
                  <c:v>109.799996999999</c:v>
                </c:pt>
                <c:pt idx="4580">
                  <c:v>41.499999000000003</c:v>
                </c:pt>
                <c:pt idx="4581">
                  <c:v>15.5</c:v>
                </c:pt>
                <c:pt idx="4582">
                  <c:v>39.000002000000002</c:v>
                </c:pt>
                <c:pt idx="4583">
                  <c:v>78.099997999999999</c:v>
                </c:pt>
                <c:pt idx="4584">
                  <c:v>62.400002999999998</c:v>
                </c:pt>
                <c:pt idx="4585">
                  <c:v>7.3999999999999897</c:v>
                </c:pt>
                <c:pt idx="4586">
                  <c:v>109.799996999999</c:v>
                </c:pt>
                <c:pt idx="4587">
                  <c:v>41.499999000000003</c:v>
                </c:pt>
                <c:pt idx="4588">
                  <c:v>11.8</c:v>
                </c:pt>
                <c:pt idx="4589">
                  <c:v>15.5</c:v>
                </c:pt>
                <c:pt idx="4590">
                  <c:v>39.000002000000002</c:v>
                </c:pt>
                <c:pt idx="4591">
                  <c:v>18.2</c:v>
                </c:pt>
                <c:pt idx="4592">
                  <c:v>62.400002999999998</c:v>
                </c:pt>
                <c:pt idx="4593">
                  <c:v>7.3999999999999897</c:v>
                </c:pt>
                <c:pt idx="4594">
                  <c:v>15.099999</c:v>
                </c:pt>
                <c:pt idx="4595">
                  <c:v>41.499999000000003</c:v>
                </c:pt>
                <c:pt idx="4596">
                  <c:v>30.200001</c:v>
                </c:pt>
                <c:pt idx="4597">
                  <c:v>47.300001999999999</c:v>
                </c:pt>
                <c:pt idx="4598">
                  <c:v>39.000002000000002</c:v>
                </c:pt>
                <c:pt idx="4599">
                  <c:v>78.099997999999999</c:v>
                </c:pt>
                <c:pt idx="4600">
                  <c:v>62.400002999999998</c:v>
                </c:pt>
                <c:pt idx="4601">
                  <c:v>39.899997999999997</c:v>
                </c:pt>
                <c:pt idx="4602">
                  <c:v>109.799996999999</c:v>
                </c:pt>
                <c:pt idx="4603">
                  <c:v>41.499999000000003</c:v>
                </c:pt>
                <c:pt idx="4604">
                  <c:v>11.8</c:v>
                </c:pt>
                <c:pt idx="4605">
                  <c:v>14.7</c:v>
                </c:pt>
                <c:pt idx="4606">
                  <c:v>84.399997999999997</c:v>
                </c:pt>
                <c:pt idx="4607">
                  <c:v>78.099997999999999</c:v>
                </c:pt>
                <c:pt idx="4608">
                  <c:v>62.400002999999998</c:v>
                </c:pt>
                <c:pt idx="4609">
                  <c:v>39.899997999999997</c:v>
                </c:pt>
                <c:pt idx="4610">
                  <c:v>15.099999</c:v>
                </c:pt>
                <c:pt idx="4611">
                  <c:v>41.499999000000003</c:v>
                </c:pt>
                <c:pt idx="4612">
                  <c:v>11.8</c:v>
                </c:pt>
                <c:pt idx="4613">
                  <c:v>47.300001999999999</c:v>
                </c:pt>
                <c:pt idx="4614">
                  <c:v>18.999998999999999</c:v>
                </c:pt>
                <c:pt idx="4615">
                  <c:v>5.7999999999999901</c:v>
                </c:pt>
                <c:pt idx="4616">
                  <c:v>62.400002999999998</c:v>
                </c:pt>
                <c:pt idx="4617">
                  <c:v>39.899997999999997</c:v>
                </c:pt>
                <c:pt idx="4618">
                  <c:v>15.099999</c:v>
                </c:pt>
                <c:pt idx="4619">
                  <c:v>41.499999000000003</c:v>
                </c:pt>
                <c:pt idx="4620">
                  <c:v>11.8</c:v>
                </c:pt>
                <c:pt idx="4621">
                  <c:v>14.7</c:v>
                </c:pt>
                <c:pt idx="4622">
                  <c:v>84.399997999999997</c:v>
                </c:pt>
                <c:pt idx="4623">
                  <c:v>5.7999999999999901</c:v>
                </c:pt>
                <c:pt idx="4624">
                  <c:v>7.3999999999999897</c:v>
                </c:pt>
                <c:pt idx="4625">
                  <c:v>109.799996999999</c:v>
                </c:pt>
                <c:pt idx="4626">
                  <c:v>41.499999000000003</c:v>
                </c:pt>
                <c:pt idx="4627">
                  <c:v>30.200001</c:v>
                </c:pt>
                <c:pt idx="4628">
                  <c:v>47.300001999999999</c:v>
                </c:pt>
                <c:pt idx="4629">
                  <c:v>18.999998999999999</c:v>
                </c:pt>
                <c:pt idx="4630">
                  <c:v>5.7999999999999901</c:v>
                </c:pt>
                <c:pt idx="4631">
                  <c:v>26.9</c:v>
                </c:pt>
                <c:pt idx="4632">
                  <c:v>15.099999</c:v>
                </c:pt>
                <c:pt idx="4633">
                  <c:v>41.499999000000003</c:v>
                </c:pt>
                <c:pt idx="4634">
                  <c:v>11.8</c:v>
                </c:pt>
                <c:pt idx="4635">
                  <c:v>47.300001999999999</c:v>
                </c:pt>
                <c:pt idx="4636">
                  <c:v>18.999998999999999</c:v>
                </c:pt>
                <c:pt idx="4637">
                  <c:v>5.7999999999999901</c:v>
                </c:pt>
                <c:pt idx="4638">
                  <c:v>26.9</c:v>
                </c:pt>
                <c:pt idx="4639">
                  <c:v>52.1</c:v>
                </c:pt>
                <c:pt idx="4640">
                  <c:v>109.799996999999</c:v>
                </c:pt>
                <c:pt idx="4641">
                  <c:v>41.499999000000003</c:v>
                </c:pt>
                <c:pt idx="4642">
                  <c:v>30.200001</c:v>
                </c:pt>
                <c:pt idx="4643">
                  <c:v>47.300001999999999</c:v>
                </c:pt>
                <c:pt idx="4644">
                  <c:v>18.999998999999999</c:v>
                </c:pt>
                <c:pt idx="4645">
                  <c:v>5.7999999999999901</c:v>
                </c:pt>
                <c:pt idx="4646">
                  <c:v>26.9</c:v>
                </c:pt>
                <c:pt idx="4647">
                  <c:v>52.1</c:v>
                </c:pt>
                <c:pt idx="4648">
                  <c:v>5.6</c:v>
                </c:pt>
                <c:pt idx="4649">
                  <c:v>41.499999000000003</c:v>
                </c:pt>
                <c:pt idx="4650">
                  <c:v>30.200001</c:v>
                </c:pt>
                <c:pt idx="4651">
                  <c:v>14.7</c:v>
                </c:pt>
                <c:pt idx="4652">
                  <c:v>18.999998999999999</c:v>
                </c:pt>
                <c:pt idx="4653">
                  <c:v>5.7999999999999901</c:v>
                </c:pt>
                <c:pt idx="4654">
                  <c:v>26.9</c:v>
                </c:pt>
                <c:pt idx="4655">
                  <c:v>52.1</c:v>
                </c:pt>
                <c:pt idx="4656">
                  <c:v>5.6</c:v>
                </c:pt>
                <c:pt idx="4657">
                  <c:v>8</c:v>
                </c:pt>
                <c:pt idx="4658">
                  <c:v>30.200001</c:v>
                </c:pt>
                <c:pt idx="4659">
                  <c:v>14.7</c:v>
                </c:pt>
                <c:pt idx="4660">
                  <c:v>84.399997999999997</c:v>
                </c:pt>
                <c:pt idx="4661">
                  <c:v>5.7999999999999901</c:v>
                </c:pt>
                <c:pt idx="4662">
                  <c:v>26.9</c:v>
                </c:pt>
                <c:pt idx="4663">
                  <c:v>52.1</c:v>
                </c:pt>
                <c:pt idx="4664">
                  <c:v>5.6</c:v>
                </c:pt>
                <c:pt idx="4665">
                  <c:v>46.599997999999999</c:v>
                </c:pt>
                <c:pt idx="4666">
                  <c:v>64.799998000000002</c:v>
                </c:pt>
                <c:pt idx="4667">
                  <c:v>14.7</c:v>
                </c:pt>
                <c:pt idx="4668">
                  <c:v>84.399997999999997</c:v>
                </c:pt>
                <c:pt idx="4669">
                  <c:v>5.7999999999999901</c:v>
                </c:pt>
                <c:pt idx="4670">
                  <c:v>26.9</c:v>
                </c:pt>
                <c:pt idx="4671">
                  <c:v>52.1</c:v>
                </c:pt>
                <c:pt idx="4672">
                  <c:v>5.6</c:v>
                </c:pt>
                <c:pt idx="4673">
                  <c:v>8</c:v>
                </c:pt>
                <c:pt idx="4674">
                  <c:v>64.799998000000002</c:v>
                </c:pt>
                <c:pt idx="4675">
                  <c:v>86.800002000000006</c:v>
                </c:pt>
                <c:pt idx="4676">
                  <c:v>84.399997999999997</c:v>
                </c:pt>
                <c:pt idx="4677">
                  <c:v>5.7999999999999901</c:v>
                </c:pt>
                <c:pt idx="4678">
                  <c:v>26.9</c:v>
                </c:pt>
                <c:pt idx="4679">
                  <c:v>52.1</c:v>
                </c:pt>
                <c:pt idx="4680">
                  <c:v>5.6</c:v>
                </c:pt>
                <c:pt idx="4681">
                  <c:v>8</c:v>
                </c:pt>
                <c:pt idx="4682">
                  <c:v>64.799998000000002</c:v>
                </c:pt>
                <c:pt idx="4683">
                  <c:v>86.800002000000006</c:v>
                </c:pt>
                <c:pt idx="4684">
                  <c:v>70.999998000000005</c:v>
                </c:pt>
                <c:pt idx="4685">
                  <c:v>5.7999999999999901</c:v>
                </c:pt>
                <c:pt idx="4686">
                  <c:v>26.9</c:v>
                </c:pt>
                <c:pt idx="4687">
                  <c:v>52.1</c:v>
                </c:pt>
                <c:pt idx="4688">
                  <c:v>5.6</c:v>
                </c:pt>
                <c:pt idx="4689">
                  <c:v>46.599997999999999</c:v>
                </c:pt>
                <c:pt idx="4690">
                  <c:v>64.799998000000002</c:v>
                </c:pt>
                <c:pt idx="4691">
                  <c:v>86.800002000000006</c:v>
                </c:pt>
                <c:pt idx="4692">
                  <c:v>7.3999999999999897</c:v>
                </c:pt>
                <c:pt idx="4693">
                  <c:v>68.200001</c:v>
                </c:pt>
                <c:pt idx="4694">
                  <c:v>26.9</c:v>
                </c:pt>
                <c:pt idx="4695">
                  <c:v>52.1</c:v>
                </c:pt>
                <c:pt idx="4696">
                  <c:v>5.6</c:v>
                </c:pt>
                <c:pt idx="4697">
                  <c:v>46.599997999999999</c:v>
                </c:pt>
                <c:pt idx="4698">
                  <c:v>64.799998000000002</c:v>
                </c:pt>
                <c:pt idx="4699">
                  <c:v>14.7</c:v>
                </c:pt>
                <c:pt idx="4700">
                  <c:v>70.999998000000005</c:v>
                </c:pt>
                <c:pt idx="4701">
                  <c:v>68.200001</c:v>
                </c:pt>
                <c:pt idx="4702">
                  <c:v>12.999998999999899</c:v>
                </c:pt>
                <c:pt idx="4703">
                  <c:v>26.9</c:v>
                </c:pt>
                <c:pt idx="4704">
                  <c:v>52.1</c:v>
                </c:pt>
                <c:pt idx="4705">
                  <c:v>5.6</c:v>
                </c:pt>
                <c:pt idx="4706">
                  <c:v>8</c:v>
                </c:pt>
                <c:pt idx="4707">
                  <c:v>64.799998000000002</c:v>
                </c:pt>
                <c:pt idx="4708">
                  <c:v>86.800002000000006</c:v>
                </c:pt>
                <c:pt idx="4709">
                  <c:v>70.999998000000005</c:v>
                </c:pt>
                <c:pt idx="4710">
                  <c:v>68.200001</c:v>
                </c:pt>
                <c:pt idx="4711">
                  <c:v>12.999998999999899</c:v>
                </c:pt>
                <c:pt idx="4712">
                  <c:v>39.800001000000002</c:v>
                </c:pt>
                <c:pt idx="4713">
                  <c:v>52.1</c:v>
                </c:pt>
                <c:pt idx="4714">
                  <c:v>5.6</c:v>
                </c:pt>
                <c:pt idx="4715">
                  <c:v>46.599997999999999</c:v>
                </c:pt>
                <c:pt idx="4716">
                  <c:v>64.799998000000002</c:v>
                </c:pt>
                <c:pt idx="4717">
                  <c:v>14.7</c:v>
                </c:pt>
                <c:pt idx="4718">
                  <c:v>7.3999999999999897</c:v>
                </c:pt>
                <c:pt idx="4719">
                  <c:v>68.200001</c:v>
                </c:pt>
                <c:pt idx="4720">
                  <c:v>12.999998999999899</c:v>
                </c:pt>
                <c:pt idx="4721">
                  <c:v>39.800001000000002</c:v>
                </c:pt>
                <c:pt idx="4722">
                  <c:v>44.400002000000001</c:v>
                </c:pt>
                <c:pt idx="4723">
                  <c:v>5.6</c:v>
                </c:pt>
                <c:pt idx="4724">
                  <c:v>46.599997999999999</c:v>
                </c:pt>
                <c:pt idx="4725">
                  <c:v>64.799998000000002</c:v>
                </c:pt>
                <c:pt idx="4726">
                  <c:v>14.7</c:v>
                </c:pt>
                <c:pt idx="4727">
                  <c:v>7.3999999999999897</c:v>
                </c:pt>
                <c:pt idx="4728">
                  <c:v>68.200001</c:v>
                </c:pt>
                <c:pt idx="4729">
                  <c:v>12.999998999999899</c:v>
                </c:pt>
                <c:pt idx="4730">
                  <c:v>39.800001000000002</c:v>
                </c:pt>
                <c:pt idx="4731">
                  <c:v>44.400002000000001</c:v>
                </c:pt>
                <c:pt idx="4732">
                  <c:v>39.800001000000002</c:v>
                </c:pt>
                <c:pt idx="4733">
                  <c:v>46.599997999999999</c:v>
                </c:pt>
                <c:pt idx="4734">
                  <c:v>64.799998000000002</c:v>
                </c:pt>
                <c:pt idx="4735">
                  <c:v>14.7</c:v>
                </c:pt>
                <c:pt idx="4736">
                  <c:v>7.3999999999999897</c:v>
                </c:pt>
                <c:pt idx="4737">
                  <c:v>68.200001</c:v>
                </c:pt>
                <c:pt idx="4738">
                  <c:v>12.999998999999899</c:v>
                </c:pt>
                <c:pt idx="4739">
                  <c:v>39.800001000000002</c:v>
                </c:pt>
                <c:pt idx="4740">
                  <c:v>44.400002000000001</c:v>
                </c:pt>
                <c:pt idx="4741">
                  <c:v>39.800001000000002</c:v>
                </c:pt>
                <c:pt idx="4742">
                  <c:v>43.100002000000003</c:v>
                </c:pt>
                <c:pt idx="4743">
                  <c:v>64.799998000000002</c:v>
                </c:pt>
                <c:pt idx="4744">
                  <c:v>14.7</c:v>
                </c:pt>
                <c:pt idx="4745">
                  <c:v>70.999998000000005</c:v>
                </c:pt>
                <c:pt idx="4746">
                  <c:v>68.200001</c:v>
                </c:pt>
                <c:pt idx="4747">
                  <c:v>36.200001</c:v>
                </c:pt>
                <c:pt idx="4748">
                  <c:v>39.800001000000002</c:v>
                </c:pt>
                <c:pt idx="4749">
                  <c:v>44.400002000000001</c:v>
                </c:pt>
                <c:pt idx="4750">
                  <c:v>39.800001000000002</c:v>
                </c:pt>
                <c:pt idx="4751">
                  <c:v>3.5</c:v>
                </c:pt>
                <c:pt idx="4752">
                  <c:v>5.0999999999999996</c:v>
                </c:pt>
                <c:pt idx="4753">
                  <c:v>14.7</c:v>
                </c:pt>
                <c:pt idx="4754">
                  <c:v>70.999998000000005</c:v>
                </c:pt>
                <c:pt idx="4755">
                  <c:v>68.200001</c:v>
                </c:pt>
                <c:pt idx="4756">
                  <c:v>12.999998999999899</c:v>
                </c:pt>
                <c:pt idx="4757">
                  <c:v>39.800001000000002</c:v>
                </c:pt>
                <c:pt idx="4758">
                  <c:v>44.400002000000001</c:v>
                </c:pt>
                <c:pt idx="4759">
                  <c:v>39.800001000000002</c:v>
                </c:pt>
                <c:pt idx="4760">
                  <c:v>43.100002000000003</c:v>
                </c:pt>
                <c:pt idx="4761">
                  <c:v>5.0999999999999996</c:v>
                </c:pt>
                <c:pt idx="4762">
                  <c:v>70.999998000000005</c:v>
                </c:pt>
                <c:pt idx="4763">
                  <c:v>68.200001</c:v>
                </c:pt>
                <c:pt idx="4764">
                  <c:v>12.999998999999899</c:v>
                </c:pt>
                <c:pt idx="4765">
                  <c:v>39.800001000000002</c:v>
                </c:pt>
                <c:pt idx="4766">
                  <c:v>44.400002000000001</c:v>
                </c:pt>
                <c:pt idx="4767">
                  <c:v>39.800001000000002</c:v>
                </c:pt>
                <c:pt idx="4768">
                  <c:v>3.5</c:v>
                </c:pt>
                <c:pt idx="4769">
                  <c:v>41.8</c:v>
                </c:pt>
                <c:pt idx="4770">
                  <c:v>10.5</c:v>
                </c:pt>
                <c:pt idx="4771">
                  <c:v>68.200001</c:v>
                </c:pt>
                <c:pt idx="4772">
                  <c:v>12.999998999999899</c:v>
                </c:pt>
                <c:pt idx="4773">
                  <c:v>39.800001000000002</c:v>
                </c:pt>
                <c:pt idx="4774">
                  <c:v>44.400002000000001</c:v>
                </c:pt>
                <c:pt idx="4775">
                  <c:v>39.800001000000002</c:v>
                </c:pt>
                <c:pt idx="4776">
                  <c:v>43.100002000000003</c:v>
                </c:pt>
                <c:pt idx="4777">
                  <c:v>41.8</c:v>
                </c:pt>
                <c:pt idx="4778">
                  <c:v>10.5</c:v>
                </c:pt>
                <c:pt idx="4779">
                  <c:v>67.599999999999994</c:v>
                </c:pt>
                <c:pt idx="4780">
                  <c:v>12.999998999999899</c:v>
                </c:pt>
                <c:pt idx="4781">
                  <c:v>39.800001000000002</c:v>
                </c:pt>
                <c:pt idx="4782">
                  <c:v>44.400002000000001</c:v>
                </c:pt>
                <c:pt idx="4783">
                  <c:v>39.800001000000002</c:v>
                </c:pt>
                <c:pt idx="4784">
                  <c:v>3.5</c:v>
                </c:pt>
                <c:pt idx="4785">
                  <c:v>5.0999999999999996</c:v>
                </c:pt>
                <c:pt idx="4786">
                  <c:v>10.5</c:v>
                </c:pt>
                <c:pt idx="4787">
                  <c:v>67.599999999999994</c:v>
                </c:pt>
                <c:pt idx="4788">
                  <c:v>67.000001999999995</c:v>
                </c:pt>
                <c:pt idx="4789">
                  <c:v>39.800001000000002</c:v>
                </c:pt>
                <c:pt idx="4790">
                  <c:v>44.400002000000001</c:v>
                </c:pt>
                <c:pt idx="4791">
                  <c:v>39.800001000000002</c:v>
                </c:pt>
                <c:pt idx="4792">
                  <c:v>43.100002000000003</c:v>
                </c:pt>
                <c:pt idx="4793">
                  <c:v>5.0999999999999996</c:v>
                </c:pt>
                <c:pt idx="4794">
                  <c:v>10.5</c:v>
                </c:pt>
                <c:pt idx="4795">
                  <c:v>67.599999999999994</c:v>
                </c:pt>
                <c:pt idx="4796">
                  <c:v>67.000001999999995</c:v>
                </c:pt>
                <c:pt idx="4797">
                  <c:v>8.1999999999999993</c:v>
                </c:pt>
                <c:pt idx="4798">
                  <c:v>44.400002000000001</c:v>
                </c:pt>
                <c:pt idx="4799">
                  <c:v>39.800001000000002</c:v>
                </c:pt>
                <c:pt idx="4800">
                  <c:v>3.5</c:v>
                </c:pt>
                <c:pt idx="4801">
                  <c:v>5.0999999999999996</c:v>
                </c:pt>
                <c:pt idx="4802">
                  <c:v>10.5</c:v>
                </c:pt>
                <c:pt idx="4803">
                  <c:v>67.599999999999994</c:v>
                </c:pt>
                <c:pt idx="4804">
                  <c:v>67.000001999999995</c:v>
                </c:pt>
                <c:pt idx="4805">
                  <c:v>53.399997999999997</c:v>
                </c:pt>
                <c:pt idx="4806">
                  <c:v>5</c:v>
                </c:pt>
                <c:pt idx="4807">
                  <c:v>39.800001000000002</c:v>
                </c:pt>
                <c:pt idx="4808">
                  <c:v>3.5</c:v>
                </c:pt>
                <c:pt idx="4809">
                  <c:v>41.8</c:v>
                </c:pt>
                <c:pt idx="4810">
                  <c:v>10.5</c:v>
                </c:pt>
                <c:pt idx="4811">
                  <c:v>67.599999999999994</c:v>
                </c:pt>
                <c:pt idx="4812">
                  <c:v>67.000001999999995</c:v>
                </c:pt>
                <c:pt idx="4813">
                  <c:v>53.399997999999997</c:v>
                </c:pt>
                <c:pt idx="4814">
                  <c:v>5</c:v>
                </c:pt>
                <c:pt idx="4815">
                  <c:v>6.6999999999999904</c:v>
                </c:pt>
                <c:pt idx="4816">
                  <c:v>43.100002000000003</c:v>
                </c:pt>
                <c:pt idx="4817">
                  <c:v>5.0999999999999996</c:v>
                </c:pt>
                <c:pt idx="4818">
                  <c:v>10.5</c:v>
                </c:pt>
                <c:pt idx="4819">
                  <c:v>67.599999999999994</c:v>
                </c:pt>
                <c:pt idx="4820">
                  <c:v>67.000001999999995</c:v>
                </c:pt>
                <c:pt idx="4821">
                  <c:v>53.399997999999997</c:v>
                </c:pt>
                <c:pt idx="4822">
                  <c:v>5</c:v>
                </c:pt>
                <c:pt idx="4823">
                  <c:v>38.099998999999997</c:v>
                </c:pt>
                <c:pt idx="4824">
                  <c:v>11.399999999999901</c:v>
                </c:pt>
                <c:pt idx="4825">
                  <c:v>41.8</c:v>
                </c:pt>
                <c:pt idx="4826">
                  <c:v>10.5</c:v>
                </c:pt>
                <c:pt idx="4827">
                  <c:v>67.599999999999994</c:v>
                </c:pt>
                <c:pt idx="4828">
                  <c:v>67.000001999999995</c:v>
                </c:pt>
                <c:pt idx="4829">
                  <c:v>8.1999999999999993</c:v>
                </c:pt>
                <c:pt idx="4830">
                  <c:v>68.099997999999999</c:v>
                </c:pt>
                <c:pt idx="4831">
                  <c:v>6.6999999999999904</c:v>
                </c:pt>
                <c:pt idx="4832">
                  <c:v>11.399999999999901</c:v>
                </c:pt>
                <c:pt idx="4833">
                  <c:v>29.999998999999999</c:v>
                </c:pt>
                <c:pt idx="4834">
                  <c:v>10.5</c:v>
                </c:pt>
                <c:pt idx="4835">
                  <c:v>67.599999999999994</c:v>
                </c:pt>
                <c:pt idx="4836">
                  <c:v>67.000001999999995</c:v>
                </c:pt>
                <c:pt idx="4837">
                  <c:v>53.399997999999997</c:v>
                </c:pt>
                <c:pt idx="4838">
                  <c:v>5</c:v>
                </c:pt>
                <c:pt idx="4839">
                  <c:v>38.099998999999997</c:v>
                </c:pt>
                <c:pt idx="4840">
                  <c:v>11.399999999999901</c:v>
                </c:pt>
                <c:pt idx="4841">
                  <c:v>29.999998999999999</c:v>
                </c:pt>
                <c:pt idx="4842">
                  <c:v>44.700001999999998</c:v>
                </c:pt>
                <c:pt idx="4843">
                  <c:v>10.5</c:v>
                </c:pt>
                <c:pt idx="4844">
                  <c:v>67.599999999999994</c:v>
                </c:pt>
                <c:pt idx="4845">
                  <c:v>67.000001999999995</c:v>
                </c:pt>
                <c:pt idx="4846">
                  <c:v>53.399997999999997</c:v>
                </c:pt>
                <c:pt idx="4847">
                  <c:v>68.099997999999999</c:v>
                </c:pt>
                <c:pt idx="4848">
                  <c:v>38.099998999999997</c:v>
                </c:pt>
                <c:pt idx="4849">
                  <c:v>11.399999999999901</c:v>
                </c:pt>
                <c:pt idx="4850">
                  <c:v>29.999998999999999</c:v>
                </c:pt>
                <c:pt idx="4851">
                  <c:v>44.700001999999998</c:v>
                </c:pt>
                <c:pt idx="4852">
                  <c:v>69.599997999999999</c:v>
                </c:pt>
                <c:pt idx="4853">
                  <c:v>67.599999999999994</c:v>
                </c:pt>
                <c:pt idx="4854">
                  <c:v>67.000001999999995</c:v>
                </c:pt>
                <c:pt idx="4855">
                  <c:v>53.399997999999997</c:v>
                </c:pt>
                <c:pt idx="4856">
                  <c:v>68.099997999999999</c:v>
                </c:pt>
                <c:pt idx="4857">
                  <c:v>38.099998999999997</c:v>
                </c:pt>
                <c:pt idx="4858">
                  <c:v>11.399999999999901</c:v>
                </c:pt>
                <c:pt idx="4859">
                  <c:v>29.999998999999999</c:v>
                </c:pt>
                <c:pt idx="4860">
                  <c:v>44.700001999999998</c:v>
                </c:pt>
                <c:pt idx="4861">
                  <c:v>69.599997999999999</c:v>
                </c:pt>
                <c:pt idx="4862">
                  <c:v>14.999999999999901</c:v>
                </c:pt>
                <c:pt idx="4863">
                  <c:v>67.000001999999995</c:v>
                </c:pt>
                <c:pt idx="4864">
                  <c:v>8.1999999999999993</c:v>
                </c:pt>
                <c:pt idx="4865">
                  <c:v>5</c:v>
                </c:pt>
                <c:pt idx="4866">
                  <c:v>6.6999999999999904</c:v>
                </c:pt>
                <c:pt idx="4867">
                  <c:v>11.399999999999901</c:v>
                </c:pt>
                <c:pt idx="4868">
                  <c:v>29.999998999999999</c:v>
                </c:pt>
                <c:pt idx="4869">
                  <c:v>44.700001999999998</c:v>
                </c:pt>
                <c:pt idx="4870">
                  <c:v>69.599997999999999</c:v>
                </c:pt>
                <c:pt idx="4871">
                  <c:v>14.999999999999901</c:v>
                </c:pt>
                <c:pt idx="4872">
                  <c:v>5.3</c:v>
                </c:pt>
                <c:pt idx="4873">
                  <c:v>53.399997999999997</c:v>
                </c:pt>
                <c:pt idx="4874">
                  <c:v>5</c:v>
                </c:pt>
                <c:pt idx="4875">
                  <c:v>38.099998999999997</c:v>
                </c:pt>
                <c:pt idx="4876">
                  <c:v>11.399999999999901</c:v>
                </c:pt>
                <c:pt idx="4877">
                  <c:v>29.999998999999999</c:v>
                </c:pt>
                <c:pt idx="4878">
                  <c:v>44.700001999999998</c:v>
                </c:pt>
                <c:pt idx="4879">
                  <c:v>69.599997999999999</c:v>
                </c:pt>
                <c:pt idx="4880">
                  <c:v>14.999999999999901</c:v>
                </c:pt>
                <c:pt idx="4881">
                  <c:v>5.3</c:v>
                </c:pt>
                <c:pt idx="4882">
                  <c:v>44.300001000000002</c:v>
                </c:pt>
                <c:pt idx="4883">
                  <c:v>68.099997999999999</c:v>
                </c:pt>
                <c:pt idx="4884">
                  <c:v>38.099998999999997</c:v>
                </c:pt>
                <c:pt idx="4885">
                  <c:v>11.399999999999901</c:v>
                </c:pt>
                <c:pt idx="4886">
                  <c:v>29.999998999999999</c:v>
                </c:pt>
                <c:pt idx="4887">
                  <c:v>44.700001999999998</c:v>
                </c:pt>
                <c:pt idx="4888">
                  <c:v>69.599997999999999</c:v>
                </c:pt>
                <c:pt idx="4889">
                  <c:v>14.999999999999901</c:v>
                </c:pt>
                <c:pt idx="4890">
                  <c:v>5.3</c:v>
                </c:pt>
                <c:pt idx="4891">
                  <c:v>44.300001000000002</c:v>
                </c:pt>
                <c:pt idx="4892">
                  <c:v>7.3</c:v>
                </c:pt>
                <c:pt idx="4893">
                  <c:v>38.099998999999997</c:v>
                </c:pt>
                <c:pt idx="4894">
                  <c:v>11.399999999999901</c:v>
                </c:pt>
                <c:pt idx="4895">
                  <c:v>29.999998999999999</c:v>
                </c:pt>
                <c:pt idx="4896">
                  <c:v>44.700001999999998</c:v>
                </c:pt>
                <c:pt idx="4897">
                  <c:v>69.599997999999999</c:v>
                </c:pt>
                <c:pt idx="4898">
                  <c:v>14.999999999999901</c:v>
                </c:pt>
                <c:pt idx="4899">
                  <c:v>5.3</c:v>
                </c:pt>
                <c:pt idx="4900">
                  <c:v>44.300001000000002</c:v>
                </c:pt>
                <c:pt idx="4901">
                  <c:v>7.3</c:v>
                </c:pt>
                <c:pt idx="4902">
                  <c:v>11.899999999999901</c:v>
                </c:pt>
                <c:pt idx="4903">
                  <c:v>11.399999999999901</c:v>
                </c:pt>
                <c:pt idx="4904">
                  <c:v>29.999998999999999</c:v>
                </c:pt>
                <c:pt idx="4905">
                  <c:v>44.700001999999998</c:v>
                </c:pt>
                <c:pt idx="4906">
                  <c:v>69.599997999999999</c:v>
                </c:pt>
                <c:pt idx="4907">
                  <c:v>14.999999999999901</c:v>
                </c:pt>
                <c:pt idx="4908">
                  <c:v>5.3</c:v>
                </c:pt>
                <c:pt idx="4909">
                  <c:v>44.300001000000002</c:v>
                </c:pt>
                <c:pt idx="4910">
                  <c:v>7.3</c:v>
                </c:pt>
                <c:pt idx="4911">
                  <c:v>11.899999999999901</c:v>
                </c:pt>
                <c:pt idx="4912">
                  <c:v>43.399997999999997</c:v>
                </c:pt>
                <c:pt idx="4913">
                  <c:v>29.999998999999999</c:v>
                </c:pt>
                <c:pt idx="4914">
                  <c:v>44.700001999999998</c:v>
                </c:pt>
                <c:pt idx="4915">
                  <c:v>69.599997999999999</c:v>
                </c:pt>
                <c:pt idx="4916">
                  <c:v>14.999999999999901</c:v>
                </c:pt>
                <c:pt idx="4917">
                  <c:v>5.3</c:v>
                </c:pt>
                <c:pt idx="4918">
                  <c:v>44.300001000000002</c:v>
                </c:pt>
                <c:pt idx="4919">
                  <c:v>7.3</c:v>
                </c:pt>
                <c:pt idx="4920">
                  <c:v>11.899999999999901</c:v>
                </c:pt>
                <c:pt idx="4921">
                  <c:v>43.399997999999997</c:v>
                </c:pt>
                <c:pt idx="4922">
                  <c:v>119.300003</c:v>
                </c:pt>
                <c:pt idx="4923">
                  <c:v>44.700001999999998</c:v>
                </c:pt>
                <c:pt idx="4924">
                  <c:v>69.599997999999999</c:v>
                </c:pt>
                <c:pt idx="4925">
                  <c:v>14.999999999999901</c:v>
                </c:pt>
                <c:pt idx="4926">
                  <c:v>5.3</c:v>
                </c:pt>
                <c:pt idx="4927">
                  <c:v>44.300001000000002</c:v>
                </c:pt>
                <c:pt idx="4928">
                  <c:v>7.3</c:v>
                </c:pt>
                <c:pt idx="4929">
                  <c:v>11.899999999999901</c:v>
                </c:pt>
                <c:pt idx="4930">
                  <c:v>43.399997999999997</c:v>
                </c:pt>
                <c:pt idx="4931">
                  <c:v>14.9</c:v>
                </c:pt>
                <c:pt idx="4932">
                  <c:v>2.8</c:v>
                </c:pt>
                <c:pt idx="4933">
                  <c:v>69.599997999999999</c:v>
                </c:pt>
                <c:pt idx="4934">
                  <c:v>14.999999999999901</c:v>
                </c:pt>
                <c:pt idx="4935">
                  <c:v>5.3</c:v>
                </c:pt>
                <c:pt idx="4936">
                  <c:v>44.300001000000002</c:v>
                </c:pt>
                <c:pt idx="4937">
                  <c:v>7.3</c:v>
                </c:pt>
                <c:pt idx="4938">
                  <c:v>11.899999999999901</c:v>
                </c:pt>
                <c:pt idx="4939">
                  <c:v>8.2999999999999901</c:v>
                </c:pt>
                <c:pt idx="4940">
                  <c:v>119.300003</c:v>
                </c:pt>
                <c:pt idx="4941">
                  <c:v>2.8</c:v>
                </c:pt>
                <c:pt idx="4942">
                  <c:v>5.4999999999999902</c:v>
                </c:pt>
                <c:pt idx="4943">
                  <c:v>14.999999999999901</c:v>
                </c:pt>
                <c:pt idx="4944">
                  <c:v>5.3</c:v>
                </c:pt>
                <c:pt idx="4945">
                  <c:v>44.300001000000002</c:v>
                </c:pt>
                <c:pt idx="4946">
                  <c:v>7.3</c:v>
                </c:pt>
                <c:pt idx="4947">
                  <c:v>11.899999999999901</c:v>
                </c:pt>
                <c:pt idx="4948">
                  <c:v>43.399997999999997</c:v>
                </c:pt>
                <c:pt idx="4949">
                  <c:v>14.9</c:v>
                </c:pt>
                <c:pt idx="4950">
                  <c:v>2.8</c:v>
                </c:pt>
                <c:pt idx="4951">
                  <c:v>5.4999999999999902</c:v>
                </c:pt>
                <c:pt idx="4952">
                  <c:v>10</c:v>
                </c:pt>
                <c:pt idx="4953">
                  <c:v>5.3</c:v>
                </c:pt>
                <c:pt idx="4954">
                  <c:v>44.300001000000002</c:v>
                </c:pt>
                <c:pt idx="4955">
                  <c:v>7.3</c:v>
                </c:pt>
                <c:pt idx="4956">
                  <c:v>11.899999999999901</c:v>
                </c:pt>
                <c:pt idx="4957">
                  <c:v>8.2999999999999901</c:v>
                </c:pt>
                <c:pt idx="4958">
                  <c:v>119.300003</c:v>
                </c:pt>
                <c:pt idx="4959">
                  <c:v>2.8</c:v>
                </c:pt>
                <c:pt idx="4960">
                  <c:v>5.4999999999999902</c:v>
                </c:pt>
                <c:pt idx="4961">
                  <c:v>10</c:v>
                </c:pt>
                <c:pt idx="4962">
                  <c:v>8.5</c:v>
                </c:pt>
                <c:pt idx="4963">
                  <c:v>44.300001000000002</c:v>
                </c:pt>
                <c:pt idx="4964">
                  <c:v>7.3</c:v>
                </c:pt>
                <c:pt idx="4965">
                  <c:v>11.899999999999901</c:v>
                </c:pt>
                <c:pt idx="4966">
                  <c:v>8.2999999999999901</c:v>
                </c:pt>
                <c:pt idx="4967">
                  <c:v>14.9</c:v>
                </c:pt>
                <c:pt idx="4968">
                  <c:v>2.8</c:v>
                </c:pt>
                <c:pt idx="4969">
                  <c:v>5.4999999999999902</c:v>
                </c:pt>
                <c:pt idx="4970">
                  <c:v>10</c:v>
                </c:pt>
                <c:pt idx="4971">
                  <c:v>8.5</c:v>
                </c:pt>
                <c:pt idx="4972">
                  <c:v>74.500001999999995</c:v>
                </c:pt>
                <c:pt idx="4973">
                  <c:v>7.3</c:v>
                </c:pt>
                <c:pt idx="4974">
                  <c:v>11.899999999999901</c:v>
                </c:pt>
                <c:pt idx="4975">
                  <c:v>43.399997999999997</c:v>
                </c:pt>
                <c:pt idx="4976">
                  <c:v>119.300003</c:v>
                </c:pt>
                <c:pt idx="4977">
                  <c:v>2.8</c:v>
                </c:pt>
                <c:pt idx="4978">
                  <c:v>5.4999999999999902</c:v>
                </c:pt>
                <c:pt idx="4979">
                  <c:v>10</c:v>
                </c:pt>
                <c:pt idx="4980">
                  <c:v>8.5</c:v>
                </c:pt>
                <c:pt idx="4981">
                  <c:v>74.500001999999995</c:v>
                </c:pt>
                <c:pt idx="4982">
                  <c:v>62.700003000000002</c:v>
                </c:pt>
                <c:pt idx="4983">
                  <c:v>11.899999999999901</c:v>
                </c:pt>
                <c:pt idx="4984">
                  <c:v>43.399997999999997</c:v>
                </c:pt>
                <c:pt idx="4985">
                  <c:v>14.9</c:v>
                </c:pt>
                <c:pt idx="4986">
                  <c:v>2.8</c:v>
                </c:pt>
                <c:pt idx="4987">
                  <c:v>5.4999999999999902</c:v>
                </c:pt>
                <c:pt idx="4988">
                  <c:v>10</c:v>
                </c:pt>
                <c:pt idx="4989">
                  <c:v>8.5</c:v>
                </c:pt>
                <c:pt idx="4990">
                  <c:v>74.500001999999995</c:v>
                </c:pt>
                <c:pt idx="4991">
                  <c:v>62.700003000000002</c:v>
                </c:pt>
                <c:pt idx="4992">
                  <c:v>43.399997999999997</c:v>
                </c:pt>
                <c:pt idx="4993">
                  <c:v>119.300003</c:v>
                </c:pt>
                <c:pt idx="4994">
                  <c:v>2.8</c:v>
                </c:pt>
                <c:pt idx="4995">
                  <c:v>5.4999999999999902</c:v>
                </c:pt>
                <c:pt idx="4996">
                  <c:v>10</c:v>
                </c:pt>
                <c:pt idx="4997">
                  <c:v>8.5</c:v>
                </c:pt>
                <c:pt idx="4998">
                  <c:v>74.500001999999995</c:v>
                </c:pt>
                <c:pt idx="4999">
                  <c:v>62.700003000000002</c:v>
                </c:pt>
                <c:pt idx="5000">
                  <c:v>14.2</c:v>
                </c:pt>
                <c:pt idx="5001">
                  <c:v>14.9</c:v>
                </c:pt>
                <c:pt idx="5002">
                  <c:v>2.8</c:v>
                </c:pt>
                <c:pt idx="5003">
                  <c:v>5.4999999999999902</c:v>
                </c:pt>
                <c:pt idx="5004">
                  <c:v>10</c:v>
                </c:pt>
                <c:pt idx="5005">
                  <c:v>8.5</c:v>
                </c:pt>
                <c:pt idx="5006">
                  <c:v>74.500001999999995</c:v>
                </c:pt>
                <c:pt idx="5007">
                  <c:v>62.700003000000002</c:v>
                </c:pt>
                <c:pt idx="5008">
                  <c:v>14.2</c:v>
                </c:pt>
                <c:pt idx="5009">
                  <c:v>31.700001</c:v>
                </c:pt>
                <c:pt idx="5010">
                  <c:v>2.8</c:v>
                </c:pt>
                <c:pt idx="5011">
                  <c:v>5.4999999999999902</c:v>
                </c:pt>
                <c:pt idx="5012">
                  <c:v>10</c:v>
                </c:pt>
                <c:pt idx="5013">
                  <c:v>8.5</c:v>
                </c:pt>
                <c:pt idx="5014">
                  <c:v>74.500001999999995</c:v>
                </c:pt>
                <c:pt idx="5015">
                  <c:v>62.700003000000002</c:v>
                </c:pt>
                <c:pt idx="5016">
                  <c:v>14.2</c:v>
                </c:pt>
                <c:pt idx="5017">
                  <c:v>31.700001</c:v>
                </c:pt>
                <c:pt idx="5018">
                  <c:v>40.700001999999998</c:v>
                </c:pt>
                <c:pt idx="5019">
                  <c:v>5.4999999999999902</c:v>
                </c:pt>
                <c:pt idx="5020">
                  <c:v>10</c:v>
                </c:pt>
                <c:pt idx="5021">
                  <c:v>8.5</c:v>
                </c:pt>
                <c:pt idx="5022">
                  <c:v>74.500001999999995</c:v>
                </c:pt>
                <c:pt idx="5023">
                  <c:v>62.700003000000002</c:v>
                </c:pt>
                <c:pt idx="5024">
                  <c:v>14.2</c:v>
                </c:pt>
                <c:pt idx="5025">
                  <c:v>8.1999999999999993</c:v>
                </c:pt>
                <c:pt idx="5026">
                  <c:v>40.700001999999998</c:v>
                </c:pt>
                <c:pt idx="5027">
                  <c:v>10</c:v>
                </c:pt>
                <c:pt idx="5028">
                  <c:v>8.5</c:v>
                </c:pt>
                <c:pt idx="5029">
                  <c:v>74.500001999999995</c:v>
                </c:pt>
                <c:pt idx="5030">
                  <c:v>62.700003000000002</c:v>
                </c:pt>
                <c:pt idx="5031">
                  <c:v>14.2</c:v>
                </c:pt>
                <c:pt idx="5032">
                  <c:v>8.1999999999999993</c:v>
                </c:pt>
                <c:pt idx="5033">
                  <c:v>40.700001999999998</c:v>
                </c:pt>
                <c:pt idx="5034">
                  <c:v>35.899997999999997</c:v>
                </c:pt>
                <c:pt idx="5035">
                  <c:v>8.5</c:v>
                </c:pt>
                <c:pt idx="5036">
                  <c:v>74.500001999999995</c:v>
                </c:pt>
                <c:pt idx="5037">
                  <c:v>62.700003000000002</c:v>
                </c:pt>
                <c:pt idx="5038">
                  <c:v>14.2</c:v>
                </c:pt>
                <c:pt idx="5039">
                  <c:v>8.1999999999999993</c:v>
                </c:pt>
                <c:pt idx="5040">
                  <c:v>40.700001999999998</c:v>
                </c:pt>
                <c:pt idx="5041">
                  <c:v>35.899997999999997</c:v>
                </c:pt>
                <c:pt idx="5042">
                  <c:v>46.899997999999997</c:v>
                </c:pt>
                <c:pt idx="5043">
                  <c:v>74.500001999999995</c:v>
                </c:pt>
                <c:pt idx="5044">
                  <c:v>62.700003000000002</c:v>
                </c:pt>
                <c:pt idx="5045">
                  <c:v>14.2</c:v>
                </c:pt>
                <c:pt idx="5046">
                  <c:v>8.1999999999999993</c:v>
                </c:pt>
                <c:pt idx="5047">
                  <c:v>40.700001999999998</c:v>
                </c:pt>
                <c:pt idx="5048">
                  <c:v>35.899997999999997</c:v>
                </c:pt>
                <c:pt idx="5049">
                  <c:v>46.899997999999997</c:v>
                </c:pt>
                <c:pt idx="5050">
                  <c:v>7.6</c:v>
                </c:pt>
                <c:pt idx="5051">
                  <c:v>62.700003000000002</c:v>
                </c:pt>
                <c:pt idx="5052">
                  <c:v>14.2</c:v>
                </c:pt>
                <c:pt idx="5053">
                  <c:v>31.700001</c:v>
                </c:pt>
                <c:pt idx="5054">
                  <c:v>40.700001999999998</c:v>
                </c:pt>
                <c:pt idx="5055">
                  <c:v>35.899997999999997</c:v>
                </c:pt>
                <c:pt idx="5056">
                  <c:v>46.899997999999997</c:v>
                </c:pt>
                <c:pt idx="5057">
                  <c:v>7.6</c:v>
                </c:pt>
                <c:pt idx="5058">
                  <c:v>14.2</c:v>
                </c:pt>
                <c:pt idx="5059">
                  <c:v>8.1999999999999993</c:v>
                </c:pt>
                <c:pt idx="5060">
                  <c:v>40.700001999999998</c:v>
                </c:pt>
                <c:pt idx="5061">
                  <c:v>35.899997999999997</c:v>
                </c:pt>
                <c:pt idx="5062">
                  <c:v>46.899997999999997</c:v>
                </c:pt>
                <c:pt idx="5063">
                  <c:v>7.6</c:v>
                </c:pt>
                <c:pt idx="5064">
                  <c:v>22.600000999999999</c:v>
                </c:pt>
                <c:pt idx="5065">
                  <c:v>14.2</c:v>
                </c:pt>
                <c:pt idx="5066">
                  <c:v>8.1999999999999993</c:v>
                </c:pt>
                <c:pt idx="5067">
                  <c:v>40.700001999999998</c:v>
                </c:pt>
                <c:pt idx="5068">
                  <c:v>35.899997999999997</c:v>
                </c:pt>
                <c:pt idx="5069">
                  <c:v>46.899997999999997</c:v>
                </c:pt>
                <c:pt idx="5070">
                  <c:v>7.6</c:v>
                </c:pt>
                <c:pt idx="5071">
                  <c:v>72.900000000000006</c:v>
                </c:pt>
                <c:pt idx="5072">
                  <c:v>63.2</c:v>
                </c:pt>
                <c:pt idx="5073">
                  <c:v>8.1999999999999993</c:v>
                </c:pt>
                <c:pt idx="5074">
                  <c:v>40.700001999999998</c:v>
                </c:pt>
                <c:pt idx="5075">
                  <c:v>35.899997999999997</c:v>
                </c:pt>
                <c:pt idx="5076">
                  <c:v>46.899997999999997</c:v>
                </c:pt>
                <c:pt idx="5077">
                  <c:v>7.6</c:v>
                </c:pt>
                <c:pt idx="5078">
                  <c:v>72.900000000000006</c:v>
                </c:pt>
                <c:pt idx="5079">
                  <c:v>10.4</c:v>
                </c:pt>
                <c:pt idx="5080">
                  <c:v>7.3</c:v>
                </c:pt>
                <c:pt idx="5081">
                  <c:v>40.700001999999998</c:v>
                </c:pt>
                <c:pt idx="5082">
                  <c:v>35.899997999999997</c:v>
                </c:pt>
                <c:pt idx="5083">
                  <c:v>46.899997999999997</c:v>
                </c:pt>
                <c:pt idx="5084">
                  <c:v>7.6</c:v>
                </c:pt>
                <c:pt idx="5085">
                  <c:v>22.600000999999999</c:v>
                </c:pt>
                <c:pt idx="5086">
                  <c:v>10.4</c:v>
                </c:pt>
                <c:pt idx="5087">
                  <c:v>7.3</c:v>
                </c:pt>
                <c:pt idx="5088">
                  <c:v>4.3</c:v>
                </c:pt>
                <c:pt idx="5089">
                  <c:v>35.899997999999997</c:v>
                </c:pt>
                <c:pt idx="5090">
                  <c:v>46.899997999999997</c:v>
                </c:pt>
                <c:pt idx="5091">
                  <c:v>7.6</c:v>
                </c:pt>
                <c:pt idx="5092">
                  <c:v>22.600000999999999</c:v>
                </c:pt>
                <c:pt idx="5093">
                  <c:v>63.2</c:v>
                </c:pt>
                <c:pt idx="5094">
                  <c:v>7.3</c:v>
                </c:pt>
                <c:pt idx="5095">
                  <c:v>4.3</c:v>
                </c:pt>
                <c:pt idx="5096">
                  <c:v>43.000002000000002</c:v>
                </c:pt>
                <c:pt idx="5097">
                  <c:v>35.899997999999997</c:v>
                </c:pt>
                <c:pt idx="5098">
                  <c:v>46.899997999999997</c:v>
                </c:pt>
                <c:pt idx="5099">
                  <c:v>7.6</c:v>
                </c:pt>
                <c:pt idx="5100">
                  <c:v>22.600000999999999</c:v>
                </c:pt>
                <c:pt idx="5101">
                  <c:v>63.2</c:v>
                </c:pt>
                <c:pt idx="5102">
                  <c:v>7.3</c:v>
                </c:pt>
                <c:pt idx="5103">
                  <c:v>4.3</c:v>
                </c:pt>
                <c:pt idx="5104">
                  <c:v>4.8</c:v>
                </c:pt>
                <c:pt idx="5105">
                  <c:v>35.299999999999997</c:v>
                </c:pt>
                <c:pt idx="5106">
                  <c:v>46.899997999999997</c:v>
                </c:pt>
                <c:pt idx="5107">
                  <c:v>7.6</c:v>
                </c:pt>
                <c:pt idx="5108">
                  <c:v>72.900000000000006</c:v>
                </c:pt>
                <c:pt idx="5109">
                  <c:v>63.2</c:v>
                </c:pt>
                <c:pt idx="5110">
                  <c:v>7.3</c:v>
                </c:pt>
                <c:pt idx="5111">
                  <c:v>4.3</c:v>
                </c:pt>
                <c:pt idx="5112">
                  <c:v>43.000002000000002</c:v>
                </c:pt>
                <c:pt idx="5113">
                  <c:v>35.299999999999997</c:v>
                </c:pt>
                <c:pt idx="5114">
                  <c:v>64.900000000000006</c:v>
                </c:pt>
                <c:pt idx="5115">
                  <c:v>7.6</c:v>
                </c:pt>
                <c:pt idx="5116">
                  <c:v>22.600000999999999</c:v>
                </c:pt>
                <c:pt idx="5117">
                  <c:v>10.4</c:v>
                </c:pt>
                <c:pt idx="5118">
                  <c:v>7.3</c:v>
                </c:pt>
                <c:pt idx="5119">
                  <c:v>4.3</c:v>
                </c:pt>
                <c:pt idx="5120">
                  <c:v>43.000002000000002</c:v>
                </c:pt>
                <c:pt idx="5121">
                  <c:v>35.299999999999997</c:v>
                </c:pt>
                <c:pt idx="5122">
                  <c:v>64.900000000000006</c:v>
                </c:pt>
                <c:pt idx="5123">
                  <c:v>22.4</c:v>
                </c:pt>
                <c:pt idx="5124">
                  <c:v>72.900000000000006</c:v>
                </c:pt>
                <c:pt idx="5125">
                  <c:v>63.2</c:v>
                </c:pt>
                <c:pt idx="5126">
                  <c:v>7.3</c:v>
                </c:pt>
                <c:pt idx="5127">
                  <c:v>4.3</c:v>
                </c:pt>
                <c:pt idx="5128">
                  <c:v>4.8</c:v>
                </c:pt>
                <c:pt idx="5129">
                  <c:v>35.299999999999997</c:v>
                </c:pt>
                <c:pt idx="5130">
                  <c:v>64.900000000000006</c:v>
                </c:pt>
                <c:pt idx="5131">
                  <c:v>22.4</c:v>
                </c:pt>
                <c:pt idx="5132">
                  <c:v>5.4</c:v>
                </c:pt>
                <c:pt idx="5133">
                  <c:v>22.600000999999999</c:v>
                </c:pt>
                <c:pt idx="5134">
                  <c:v>10.4</c:v>
                </c:pt>
                <c:pt idx="5135">
                  <c:v>7.3</c:v>
                </c:pt>
                <c:pt idx="5136">
                  <c:v>4.3</c:v>
                </c:pt>
                <c:pt idx="5137">
                  <c:v>43.000002000000002</c:v>
                </c:pt>
                <c:pt idx="5138">
                  <c:v>35.299999999999997</c:v>
                </c:pt>
                <c:pt idx="5139">
                  <c:v>5</c:v>
                </c:pt>
                <c:pt idx="5140">
                  <c:v>22.4</c:v>
                </c:pt>
                <c:pt idx="5141">
                  <c:v>5.4</c:v>
                </c:pt>
                <c:pt idx="5142">
                  <c:v>7.9</c:v>
                </c:pt>
                <c:pt idx="5143">
                  <c:v>10.4</c:v>
                </c:pt>
                <c:pt idx="5144">
                  <c:v>7.3</c:v>
                </c:pt>
                <c:pt idx="5145">
                  <c:v>4.3</c:v>
                </c:pt>
                <c:pt idx="5146">
                  <c:v>4.8</c:v>
                </c:pt>
                <c:pt idx="5147">
                  <c:v>35.299999999999997</c:v>
                </c:pt>
                <c:pt idx="5148">
                  <c:v>64.900000000000006</c:v>
                </c:pt>
                <c:pt idx="5149">
                  <c:v>22.4</c:v>
                </c:pt>
                <c:pt idx="5150">
                  <c:v>5.4</c:v>
                </c:pt>
                <c:pt idx="5151">
                  <c:v>7.9</c:v>
                </c:pt>
                <c:pt idx="5152">
                  <c:v>10.999998999999899</c:v>
                </c:pt>
                <c:pt idx="5153">
                  <c:v>7.3</c:v>
                </c:pt>
                <c:pt idx="5154">
                  <c:v>4.3</c:v>
                </c:pt>
                <c:pt idx="5155">
                  <c:v>4.8</c:v>
                </c:pt>
                <c:pt idx="5156">
                  <c:v>35.299999999999997</c:v>
                </c:pt>
                <c:pt idx="5157">
                  <c:v>64.900000000000006</c:v>
                </c:pt>
                <c:pt idx="5158">
                  <c:v>22.4</c:v>
                </c:pt>
                <c:pt idx="5159">
                  <c:v>5.4</c:v>
                </c:pt>
                <c:pt idx="5160">
                  <c:v>7.9</c:v>
                </c:pt>
                <c:pt idx="5161">
                  <c:v>34.799999</c:v>
                </c:pt>
                <c:pt idx="5162">
                  <c:v>6</c:v>
                </c:pt>
                <c:pt idx="5163">
                  <c:v>4.3</c:v>
                </c:pt>
                <c:pt idx="5164">
                  <c:v>4.8</c:v>
                </c:pt>
                <c:pt idx="5165">
                  <c:v>35.299999999999997</c:v>
                </c:pt>
                <c:pt idx="5166">
                  <c:v>5</c:v>
                </c:pt>
                <c:pt idx="5167">
                  <c:v>22.4</c:v>
                </c:pt>
                <c:pt idx="5168">
                  <c:v>5.4</c:v>
                </c:pt>
                <c:pt idx="5169">
                  <c:v>7.9</c:v>
                </c:pt>
                <c:pt idx="5170">
                  <c:v>10.999998999999899</c:v>
                </c:pt>
                <c:pt idx="5171">
                  <c:v>6</c:v>
                </c:pt>
                <c:pt idx="5172">
                  <c:v>179.5</c:v>
                </c:pt>
                <c:pt idx="5173">
                  <c:v>4.8</c:v>
                </c:pt>
                <c:pt idx="5174">
                  <c:v>35.299999999999997</c:v>
                </c:pt>
                <c:pt idx="5175">
                  <c:v>64.900000000000006</c:v>
                </c:pt>
                <c:pt idx="5176">
                  <c:v>22.4</c:v>
                </c:pt>
                <c:pt idx="5177">
                  <c:v>5.4</c:v>
                </c:pt>
                <c:pt idx="5178">
                  <c:v>7.9</c:v>
                </c:pt>
                <c:pt idx="5179">
                  <c:v>10.999998999999899</c:v>
                </c:pt>
                <c:pt idx="5180">
                  <c:v>6</c:v>
                </c:pt>
                <c:pt idx="5181">
                  <c:v>179.5</c:v>
                </c:pt>
                <c:pt idx="5182">
                  <c:v>7</c:v>
                </c:pt>
                <c:pt idx="5183">
                  <c:v>35.299999999999997</c:v>
                </c:pt>
                <c:pt idx="5184">
                  <c:v>5</c:v>
                </c:pt>
                <c:pt idx="5185">
                  <c:v>22.4</c:v>
                </c:pt>
                <c:pt idx="5186">
                  <c:v>5.4</c:v>
                </c:pt>
                <c:pt idx="5187">
                  <c:v>7.9</c:v>
                </c:pt>
                <c:pt idx="5188">
                  <c:v>34.799999</c:v>
                </c:pt>
                <c:pt idx="5189">
                  <c:v>6</c:v>
                </c:pt>
                <c:pt idx="5190">
                  <c:v>179.5</c:v>
                </c:pt>
                <c:pt idx="5191">
                  <c:v>39.999999000000003</c:v>
                </c:pt>
                <c:pt idx="5192">
                  <c:v>5.6</c:v>
                </c:pt>
                <c:pt idx="5193">
                  <c:v>64.900000000000006</c:v>
                </c:pt>
                <c:pt idx="5194">
                  <c:v>22.4</c:v>
                </c:pt>
                <c:pt idx="5195">
                  <c:v>5.4</c:v>
                </c:pt>
                <c:pt idx="5196">
                  <c:v>7.9</c:v>
                </c:pt>
                <c:pt idx="5197">
                  <c:v>10.999998999999899</c:v>
                </c:pt>
                <c:pt idx="5198">
                  <c:v>6</c:v>
                </c:pt>
                <c:pt idx="5199">
                  <c:v>179.5</c:v>
                </c:pt>
                <c:pt idx="5200">
                  <c:v>7</c:v>
                </c:pt>
                <c:pt idx="5201">
                  <c:v>68.999998000000005</c:v>
                </c:pt>
                <c:pt idx="5202">
                  <c:v>6.7</c:v>
                </c:pt>
                <c:pt idx="5203">
                  <c:v>22.4</c:v>
                </c:pt>
                <c:pt idx="5204">
                  <c:v>5.4</c:v>
                </c:pt>
                <c:pt idx="5205">
                  <c:v>7.9</c:v>
                </c:pt>
                <c:pt idx="5206">
                  <c:v>34.799999</c:v>
                </c:pt>
                <c:pt idx="5207">
                  <c:v>6</c:v>
                </c:pt>
                <c:pt idx="5208">
                  <c:v>179.5</c:v>
                </c:pt>
                <c:pt idx="5209">
                  <c:v>7</c:v>
                </c:pt>
                <c:pt idx="5210">
                  <c:v>68.999998000000005</c:v>
                </c:pt>
                <c:pt idx="5211">
                  <c:v>6.7</c:v>
                </c:pt>
                <c:pt idx="5212">
                  <c:v>7.1</c:v>
                </c:pt>
                <c:pt idx="5213">
                  <c:v>5.4</c:v>
                </c:pt>
                <c:pt idx="5214">
                  <c:v>7.9</c:v>
                </c:pt>
                <c:pt idx="5215">
                  <c:v>10.999998999999899</c:v>
                </c:pt>
                <c:pt idx="5216">
                  <c:v>6</c:v>
                </c:pt>
                <c:pt idx="5217">
                  <c:v>179.5</c:v>
                </c:pt>
                <c:pt idx="5218">
                  <c:v>7</c:v>
                </c:pt>
                <c:pt idx="5219">
                  <c:v>5.6</c:v>
                </c:pt>
                <c:pt idx="5220">
                  <c:v>6.7</c:v>
                </c:pt>
                <c:pt idx="5221">
                  <c:v>7.1</c:v>
                </c:pt>
                <c:pt idx="5222">
                  <c:v>39.899997999999997</c:v>
                </c:pt>
                <c:pt idx="5223">
                  <c:v>7.9</c:v>
                </c:pt>
                <c:pt idx="5224">
                  <c:v>10.999998999999899</c:v>
                </c:pt>
                <c:pt idx="5225">
                  <c:v>6</c:v>
                </c:pt>
                <c:pt idx="5226">
                  <c:v>179.5</c:v>
                </c:pt>
                <c:pt idx="5227">
                  <c:v>7</c:v>
                </c:pt>
                <c:pt idx="5228">
                  <c:v>5.6</c:v>
                </c:pt>
                <c:pt idx="5229">
                  <c:v>6.7</c:v>
                </c:pt>
                <c:pt idx="5230">
                  <c:v>7.1</c:v>
                </c:pt>
                <c:pt idx="5231">
                  <c:v>39.899997999999997</c:v>
                </c:pt>
                <c:pt idx="5232">
                  <c:v>6.6</c:v>
                </c:pt>
                <c:pt idx="5233">
                  <c:v>10.999998999999899</c:v>
                </c:pt>
                <c:pt idx="5234">
                  <c:v>6</c:v>
                </c:pt>
                <c:pt idx="5235">
                  <c:v>179.5</c:v>
                </c:pt>
                <c:pt idx="5236">
                  <c:v>39.999999000000003</c:v>
                </c:pt>
                <c:pt idx="5237">
                  <c:v>68.999998000000005</c:v>
                </c:pt>
                <c:pt idx="5238">
                  <c:v>6.7</c:v>
                </c:pt>
                <c:pt idx="5239">
                  <c:v>7.1</c:v>
                </c:pt>
                <c:pt idx="5240">
                  <c:v>39.899997999999997</c:v>
                </c:pt>
                <c:pt idx="5241">
                  <c:v>6.6</c:v>
                </c:pt>
                <c:pt idx="5242">
                  <c:v>14.1</c:v>
                </c:pt>
                <c:pt idx="5243">
                  <c:v>6</c:v>
                </c:pt>
                <c:pt idx="5244">
                  <c:v>179.5</c:v>
                </c:pt>
                <c:pt idx="5245">
                  <c:v>7</c:v>
                </c:pt>
                <c:pt idx="5246">
                  <c:v>5.6</c:v>
                </c:pt>
                <c:pt idx="5247">
                  <c:v>6.7</c:v>
                </c:pt>
                <c:pt idx="5248">
                  <c:v>7.1</c:v>
                </c:pt>
                <c:pt idx="5249">
                  <c:v>39.899997999999997</c:v>
                </c:pt>
                <c:pt idx="5250">
                  <c:v>6.6</c:v>
                </c:pt>
                <c:pt idx="5251">
                  <c:v>14.1</c:v>
                </c:pt>
                <c:pt idx="5252">
                  <c:v>12.299999</c:v>
                </c:pt>
                <c:pt idx="5253">
                  <c:v>179.5</c:v>
                </c:pt>
                <c:pt idx="5254">
                  <c:v>39.999999000000003</c:v>
                </c:pt>
                <c:pt idx="5255">
                  <c:v>68.999998000000005</c:v>
                </c:pt>
                <c:pt idx="5256">
                  <c:v>6.7</c:v>
                </c:pt>
                <c:pt idx="5257">
                  <c:v>7.1</c:v>
                </c:pt>
                <c:pt idx="5258">
                  <c:v>39.899997999999997</c:v>
                </c:pt>
                <c:pt idx="5259">
                  <c:v>6.6</c:v>
                </c:pt>
                <c:pt idx="5260">
                  <c:v>14.1</c:v>
                </c:pt>
                <c:pt idx="5261">
                  <c:v>12.299999</c:v>
                </c:pt>
                <c:pt idx="5262">
                  <c:v>5.2</c:v>
                </c:pt>
                <c:pt idx="5263">
                  <c:v>39.999999000000003</c:v>
                </c:pt>
                <c:pt idx="5264">
                  <c:v>68.999998000000005</c:v>
                </c:pt>
                <c:pt idx="5265">
                  <c:v>6.7</c:v>
                </c:pt>
                <c:pt idx="5266">
                  <c:v>7.1</c:v>
                </c:pt>
                <c:pt idx="5267">
                  <c:v>39.899997999999997</c:v>
                </c:pt>
                <c:pt idx="5268">
                  <c:v>6.6</c:v>
                </c:pt>
                <c:pt idx="5269">
                  <c:v>14.1</c:v>
                </c:pt>
                <c:pt idx="5270">
                  <c:v>12.299999</c:v>
                </c:pt>
                <c:pt idx="5271">
                  <c:v>5.2</c:v>
                </c:pt>
                <c:pt idx="5272">
                  <c:v>44.300001999999999</c:v>
                </c:pt>
                <c:pt idx="5273">
                  <c:v>5.6</c:v>
                </c:pt>
                <c:pt idx="5274">
                  <c:v>6.7</c:v>
                </c:pt>
                <c:pt idx="5275">
                  <c:v>7.1</c:v>
                </c:pt>
                <c:pt idx="5276">
                  <c:v>39.899997999999997</c:v>
                </c:pt>
                <c:pt idx="5277">
                  <c:v>41.500002000000002</c:v>
                </c:pt>
                <c:pt idx="5278">
                  <c:v>14.1</c:v>
                </c:pt>
                <c:pt idx="5279">
                  <c:v>12.299999</c:v>
                </c:pt>
                <c:pt idx="5280">
                  <c:v>5.2</c:v>
                </c:pt>
                <c:pt idx="5281">
                  <c:v>44.300001999999999</c:v>
                </c:pt>
                <c:pt idx="5282">
                  <c:v>4</c:v>
                </c:pt>
                <c:pt idx="5283">
                  <c:v>6.7</c:v>
                </c:pt>
                <c:pt idx="5284">
                  <c:v>7.1</c:v>
                </c:pt>
                <c:pt idx="5285">
                  <c:v>39.899997999999997</c:v>
                </c:pt>
                <c:pt idx="5286">
                  <c:v>6.6</c:v>
                </c:pt>
                <c:pt idx="5287">
                  <c:v>14.1</c:v>
                </c:pt>
                <c:pt idx="5288">
                  <c:v>12.299999</c:v>
                </c:pt>
                <c:pt idx="5289">
                  <c:v>5.2</c:v>
                </c:pt>
                <c:pt idx="5290">
                  <c:v>44.300001999999999</c:v>
                </c:pt>
                <c:pt idx="5291">
                  <c:v>4</c:v>
                </c:pt>
                <c:pt idx="5292">
                  <c:v>14.7</c:v>
                </c:pt>
                <c:pt idx="5293">
                  <c:v>7.1</c:v>
                </c:pt>
                <c:pt idx="5294">
                  <c:v>39.899997999999997</c:v>
                </c:pt>
                <c:pt idx="5295">
                  <c:v>6.6</c:v>
                </c:pt>
                <c:pt idx="5296">
                  <c:v>14.1</c:v>
                </c:pt>
                <c:pt idx="5297">
                  <c:v>49.200001</c:v>
                </c:pt>
                <c:pt idx="5298">
                  <c:v>5.2</c:v>
                </c:pt>
                <c:pt idx="5299">
                  <c:v>44.300001999999999</c:v>
                </c:pt>
                <c:pt idx="5300">
                  <c:v>4</c:v>
                </c:pt>
                <c:pt idx="5301">
                  <c:v>14.7</c:v>
                </c:pt>
                <c:pt idx="5302">
                  <c:v>43.8</c:v>
                </c:pt>
                <c:pt idx="5303">
                  <c:v>39.899997999999997</c:v>
                </c:pt>
                <c:pt idx="5304">
                  <c:v>6.6</c:v>
                </c:pt>
                <c:pt idx="5305">
                  <c:v>14.1</c:v>
                </c:pt>
                <c:pt idx="5306">
                  <c:v>49.200001</c:v>
                </c:pt>
                <c:pt idx="5307">
                  <c:v>5.2</c:v>
                </c:pt>
                <c:pt idx="5308">
                  <c:v>44.300001999999999</c:v>
                </c:pt>
                <c:pt idx="5309">
                  <c:v>4</c:v>
                </c:pt>
                <c:pt idx="5310">
                  <c:v>14.7</c:v>
                </c:pt>
                <c:pt idx="5311">
                  <c:v>43.8</c:v>
                </c:pt>
                <c:pt idx="5312">
                  <c:v>7.9000009999999996</c:v>
                </c:pt>
                <c:pt idx="5313">
                  <c:v>6.6</c:v>
                </c:pt>
                <c:pt idx="5314">
                  <c:v>14.1</c:v>
                </c:pt>
                <c:pt idx="5315">
                  <c:v>12.299999</c:v>
                </c:pt>
                <c:pt idx="5316">
                  <c:v>5.2</c:v>
                </c:pt>
                <c:pt idx="5317">
                  <c:v>44.300001999999999</c:v>
                </c:pt>
                <c:pt idx="5318">
                  <c:v>4</c:v>
                </c:pt>
                <c:pt idx="5319">
                  <c:v>14.7</c:v>
                </c:pt>
                <c:pt idx="5320">
                  <c:v>43.8</c:v>
                </c:pt>
                <c:pt idx="5321">
                  <c:v>7.9000009999999996</c:v>
                </c:pt>
                <c:pt idx="5322">
                  <c:v>29.3</c:v>
                </c:pt>
                <c:pt idx="5323">
                  <c:v>14.1</c:v>
                </c:pt>
                <c:pt idx="5324">
                  <c:v>49.200001</c:v>
                </c:pt>
                <c:pt idx="5325">
                  <c:v>5.2</c:v>
                </c:pt>
                <c:pt idx="5326">
                  <c:v>44.300001999999999</c:v>
                </c:pt>
                <c:pt idx="5327">
                  <c:v>4</c:v>
                </c:pt>
                <c:pt idx="5328">
                  <c:v>14.7</c:v>
                </c:pt>
                <c:pt idx="5329">
                  <c:v>43.8</c:v>
                </c:pt>
                <c:pt idx="5330">
                  <c:v>7.9000009999999996</c:v>
                </c:pt>
                <c:pt idx="5331">
                  <c:v>29.3</c:v>
                </c:pt>
                <c:pt idx="5332">
                  <c:v>42.2</c:v>
                </c:pt>
                <c:pt idx="5333">
                  <c:v>12.299999</c:v>
                </c:pt>
                <c:pt idx="5334">
                  <c:v>5.2</c:v>
                </c:pt>
                <c:pt idx="5335">
                  <c:v>44.300001999999999</c:v>
                </c:pt>
                <c:pt idx="5336">
                  <c:v>4</c:v>
                </c:pt>
                <c:pt idx="5337">
                  <c:v>14.7</c:v>
                </c:pt>
                <c:pt idx="5338">
                  <c:v>43.8</c:v>
                </c:pt>
                <c:pt idx="5339">
                  <c:v>10.3</c:v>
                </c:pt>
                <c:pt idx="5340">
                  <c:v>29.3</c:v>
                </c:pt>
                <c:pt idx="5341">
                  <c:v>4.0999999999999996</c:v>
                </c:pt>
                <c:pt idx="5342">
                  <c:v>43.799999</c:v>
                </c:pt>
                <c:pt idx="5343">
                  <c:v>5.2</c:v>
                </c:pt>
                <c:pt idx="5344">
                  <c:v>44.300001999999999</c:v>
                </c:pt>
                <c:pt idx="5345">
                  <c:v>4</c:v>
                </c:pt>
                <c:pt idx="5346">
                  <c:v>14.7</c:v>
                </c:pt>
                <c:pt idx="5347">
                  <c:v>43.8</c:v>
                </c:pt>
                <c:pt idx="5348">
                  <c:v>10.3</c:v>
                </c:pt>
                <c:pt idx="5349">
                  <c:v>29.3</c:v>
                </c:pt>
                <c:pt idx="5350">
                  <c:v>42.2</c:v>
                </c:pt>
                <c:pt idx="5351">
                  <c:v>43.799999</c:v>
                </c:pt>
                <c:pt idx="5352">
                  <c:v>15.199999</c:v>
                </c:pt>
                <c:pt idx="5353">
                  <c:v>44.300001999999999</c:v>
                </c:pt>
                <c:pt idx="5354">
                  <c:v>4</c:v>
                </c:pt>
                <c:pt idx="5355">
                  <c:v>14.7</c:v>
                </c:pt>
                <c:pt idx="5356">
                  <c:v>43.8</c:v>
                </c:pt>
                <c:pt idx="5357">
                  <c:v>10.3</c:v>
                </c:pt>
                <c:pt idx="5358">
                  <c:v>29.3</c:v>
                </c:pt>
                <c:pt idx="5359">
                  <c:v>4.0999999999999996</c:v>
                </c:pt>
                <c:pt idx="5360">
                  <c:v>43.799999</c:v>
                </c:pt>
                <c:pt idx="5361">
                  <c:v>15.199999</c:v>
                </c:pt>
                <c:pt idx="5362">
                  <c:v>6.1</c:v>
                </c:pt>
                <c:pt idx="5363">
                  <c:v>4</c:v>
                </c:pt>
                <c:pt idx="5364">
                  <c:v>14.7</c:v>
                </c:pt>
                <c:pt idx="5365">
                  <c:v>43.8</c:v>
                </c:pt>
                <c:pt idx="5366">
                  <c:v>7.9000009999999996</c:v>
                </c:pt>
                <c:pt idx="5367">
                  <c:v>29.3</c:v>
                </c:pt>
                <c:pt idx="5368">
                  <c:v>42.2</c:v>
                </c:pt>
                <c:pt idx="5369">
                  <c:v>43.799999</c:v>
                </c:pt>
                <c:pt idx="5370">
                  <c:v>15.199999</c:v>
                </c:pt>
                <c:pt idx="5371">
                  <c:v>75.3</c:v>
                </c:pt>
                <c:pt idx="5372">
                  <c:v>7.4999999999999902</c:v>
                </c:pt>
                <c:pt idx="5373">
                  <c:v>14.7</c:v>
                </c:pt>
                <c:pt idx="5374">
                  <c:v>43.8</c:v>
                </c:pt>
                <c:pt idx="5375">
                  <c:v>7.9000009999999996</c:v>
                </c:pt>
                <c:pt idx="5376">
                  <c:v>29.3</c:v>
                </c:pt>
                <c:pt idx="5377">
                  <c:v>4.0999999999999996</c:v>
                </c:pt>
                <c:pt idx="5378">
                  <c:v>43.799999</c:v>
                </c:pt>
                <c:pt idx="5379">
                  <c:v>15.199999</c:v>
                </c:pt>
                <c:pt idx="5380">
                  <c:v>75.3</c:v>
                </c:pt>
                <c:pt idx="5381">
                  <c:v>37.799999999999997</c:v>
                </c:pt>
                <c:pt idx="5382">
                  <c:v>7.1</c:v>
                </c:pt>
                <c:pt idx="5383">
                  <c:v>43.8</c:v>
                </c:pt>
                <c:pt idx="5384">
                  <c:v>10.3</c:v>
                </c:pt>
                <c:pt idx="5385">
                  <c:v>29.3</c:v>
                </c:pt>
                <c:pt idx="5386">
                  <c:v>42.2</c:v>
                </c:pt>
                <c:pt idx="5387">
                  <c:v>43.799999</c:v>
                </c:pt>
                <c:pt idx="5388">
                  <c:v>15.199999</c:v>
                </c:pt>
                <c:pt idx="5389">
                  <c:v>6.1</c:v>
                </c:pt>
                <c:pt idx="5390">
                  <c:v>7.4999999999999902</c:v>
                </c:pt>
                <c:pt idx="5391">
                  <c:v>40.799998000000002</c:v>
                </c:pt>
                <c:pt idx="5392">
                  <c:v>7.9000009999999996</c:v>
                </c:pt>
                <c:pt idx="5393">
                  <c:v>29.3</c:v>
                </c:pt>
                <c:pt idx="5394">
                  <c:v>4.0999999999999996</c:v>
                </c:pt>
                <c:pt idx="5395">
                  <c:v>43.799999</c:v>
                </c:pt>
                <c:pt idx="5396">
                  <c:v>15.199999</c:v>
                </c:pt>
                <c:pt idx="5397">
                  <c:v>75.3</c:v>
                </c:pt>
                <c:pt idx="5398">
                  <c:v>7.4999999999999902</c:v>
                </c:pt>
                <c:pt idx="5399">
                  <c:v>7.1</c:v>
                </c:pt>
                <c:pt idx="5400">
                  <c:v>8.5</c:v>
                </c:pt>
                <c:pt idx="5401">
                  <c:v>29.3</c:v>
                </c:pt>
                <c:pt idx="5402">
                  <c:v>4.0999999999999996</c:v>
                </c:pt>
                <c:pt idx="5403">
                  <c:v>43.799999</c:v>
                </c:pt>
                <c:pt idx="5404">
                  <c:v>15.199999</c:v>
                </c:pt>
                <c:pt idx="5405">
                  <c:v>6.1</c:v>
                </c:pt>
                <c:pt idx="5406">
                  <c:v>37.799999999999997</c:v>
                </c:pt>
                <c:pt idx="5407">
                  <c:v>40.799998000000002</c:v>
                </c:pt>
                <c:pt idx="5408">
                  <c:v>36.799999999999997</c:v>
                </c:pt>
                <c:pt idx="5409">
                  <c:v>79.800002000000006</c:v>
                </c:pt>
                <c:pt idx="5410">
                  <c:v>4.0999999999999996</c:v>
                </c:pt>
                <c:pt idx="5411">
                  <c:v>43.799999</c:v>
                </c:pt>
                <c:pt idx="5412">
                  <c:v>15.199999</c:v>
                </c:pt>
                <c:pt idx="5413">
                  <c:v>6.1</c:v>
                </c:pt>
                <c:pt idx="5414">
                  <c:v>37.799999999999997</c:v>
                </c:pt>
                <c:pt idx="5415">
                  <c:v>7.1</c:v>
                </c:pt>
                <c:pt idx="5416">
                  <c:v>8.5</c:v>
                </c:pt>
                <c:pt idx="5417">
                  <c:v>4.3</c:v>
                </c:pt>
                <c:pt idx="5418">
                  <c:v>35.899997999999997</c:v>
                </c:pt>
                <c:pt idx="5419">
                  <c:v>43.799999</c:v>
                </c:pt>
                <c:pt idx="5420">
                  <c:v>15.199999</c:v>
                </c:pt>
                <c:pt idx="5421">
                  <c:v>75.3</c:v>
                </c:pt>
                <c:pt idx="5422">
                  <c:v>7.4999999999999902</c:v>
                </c:pt>
                <c:pt idx="5423">
                  <c:v>7.1</c:v>
                </c:pt>
                <c:pt idx="5424">
                  <c:v>36.799999999999997</c:v>
                </c:pt>
                <c:pt idx="5425">
                  <c:v>4.3</c:v>
                </c:pt>
                <c:pt idx="5426">
                  <c:v>7.7999999999999901</c:v>
                </c:pt>
                <c:pt idx="5427">
                  <c:v>10.5</c:v>
                </c:pt>
                <c:pt idx="5428">
                  <c:v>15.199999</c:v>
                </c:pt>
                <c:pt idx="5429">
                  <c:v>6.1</c:v>
                </c:pt>
                <c:pt idx="5430">
                  <c:v>7.4999999999999902</c:v>
                </c:pt>
                <c:pt idx="5431">
                  <c:v>40.799998000000002</c:v>
                </c:pt>
                <c:pt idx="5432">
                  <c:v>8.5</c:v>
                </c:pt>
                <c:pt idx="5433">
                  <c:v>4.3</c:v>
                </c:pt>
                <c:pt idx="5434">
                  <c:v>7.7999999999999901</c:v>
                </c:pt>
                <c:pt idx="5435">
                  <c:v>10.5</c:v>
                </c:pt>
                <c:pt idx="5436">
                  <c:v>4</c:v>
                </c:pt>
                <c:pt idx="5437">
                  <c:v>6.1</c:v>
                </c:pt>
                <c:pt idx="5438">
                  <c:v>37.799999999999997</c:v>
                </c:pt>
                <c:pt idx="5439">
                  <c:v>7.1</c:v>
                </c:pt>
                <c:pt idx="5440">
                  <c:v>36.799999999999997</c:v>
                </c:pt>
                <c:pt idx="5441">
                  <c:v>4.3</c:v>
                </c:pt>
                <c:pt idx="5442">
                  <c:v>7.7999999999999901</c:v>
                </c:pt>
                <c:pt idx="5443">
                  <c:v>10.5</c:v>
                </c:pt>
                <c:pt idx="5444">
                  <c:v>4</c:v>
                </c:pt>
                <c:pt idx="5445">
                  <c:v>37.799999999999997</c:v>
                </c:pt>
                <c:pt idx="5446">
                  <c:v>7.1</c:v>
                </c:pt>
                <c:pt idx="5447">
                  <c:v>8.5</c:v>
                </c:pt>
                <c:pt idx="5448">
                  <c:v>4.3</c:v>
                </c:pt>
                <c:pt idx="5449">
                  <c:v>7.7999999999999901</c:v>
                </c:pt>
                <c:pt idx="5450">
                  <c:v>10.5</c:v>
                </c:pt>
                <c:pt idx="5451">
                  <c:v>4</c:v>
                </c:pt>
                <c:pt idx="5452">
                  <c:v>7.3</c:v>
                </c:pt>
                <c:pt idx="5453">
                  <c:v>7.1</c:v>
                </c:pt>
                <c:pt idx="5454">
                  <c:v>8.5</c:v>
                </c:pt>
                <c:pt idx="5455">
                  <c:v>4.3</c:v>
                </c:pt>
                <c:pt idx="5456">
                  <c:v>7.7999999999999901</c:v>
                </c:pt>
                <c:pt idx="5457">
                  <c:v>10.5</c:v>
                </c:pt>
                <c:pt idx="5458">
                  <c:v>4</c:v>
                </c:pt>
                <c:pt idx="5459">
                  <c:v>7.3</c:v>
                </c:pt>
                <c:pt idx="5460">
                  <c:v>13.599999</c:v>
                </c:pt>
                <c:pt idx="5461">
                  <c:v>8.5</c:v>
                </c:pt>
                <c:pt idx="5462">
                  <c:v>4.3</c:v>
                </c:pt>
                <c:pt idx="5463">
                  <c:v>7.7999999999999901</c:v>
                </c:pt>
                <c:pt idx="5464">
                  <c:v>10.5</c:v>
                </c:pt>
                <c:pt idx="5465">
                  <c:v>4</c:v>
                </c:pt>
                <c:pt idx="5466">
                  <c:v>7.3</c:v>
                </c:pt>
                <c:pt idx="5467">
                  <c:v>13.599999</c:v>
                </c:pt>
                <c:pt idx="5468">
                  <c:v>40.600002000000003</c:v>
                </c:pt>
                <c:pt idx="5469">
                  <c:v>36.799999999999997</c:v>
                </c:pt>
                <c:pt idx="5470">
                  <c:v>4.3</c:v>
                </c:pt>
                <c:pt idx="5471">
                  <c:v>35.899997999999997</c:v>
                </c:pt>
                <c:pt idx="5472">
                  <c:v>10.5</c:v>
                </c:pt>
                <c:pt idx="5473">
                  <c:v>4</c:v>
                </c:pt>
                <c:pt idx="5474">
                  <c:v>7.3</c:v>
                </c:pt>
                <c:pt idx="5475">
                  <c:v>13.599999</c:v>
                </c:pt>
                <c:pt idx="5476">
                  <c:v>40.600002000000003</c:v>
                </c:pt>
                <c:pt idx="5477">
                  <c:v>8.6999999999999993</c:v>
                </c:pt>
                <c:pt idx="5478">
                  <c:v>4.3</c:v>
                </c:pt>
                <c:pt idx="5479">
                  <c:v>7.7999999999999901</c:v>
                </c:pt>
                <c:pt idx="5480">
                  <c:v>10.5</c:v>
                </c:pt>
                <c:pt idx="5481">
                  <c:v>4</c:v>
                </c:pt>
                <c:pt idx="5482">
                  <c:v>7.3</c:v>
                </c:pt>
                <c:pt idx="5483">
                  <c:v>13.599999</c:v>
                </c:pt>
                <c:pt idx="5484">
                  <c:v>40.600002000000003</c:v>
                </c:pt>
                <c:pt idx="5485">
                  <c:v>8.6999999999999993</c:v>
                </c:pt>
                <c:pt idx="5486">
                  <c:v>7.8</c:v>
                </c:pt>
                <c:pt idx="5487">
                  <c:v>35.899997999999997</c:v>
                </c:pt>
                <c:pt idx="5488">
                  <c:v>10.5</c:v>
                </c:pt>
                <c:pt idx="5489">
                  <c:v>4</c:v>
                </c:pt>
                <c:pt idx="5490">
                  <c:v>7.3</c:v>
                </c:pt>
                <c:pt idx="5491">
                  <c:v>13.599999</c:v>
                </c:pt>
                <c:pt idx="5492">
                  <c:v>4.8</c:v>
                </c:pt>
                <c:pt idx="5493">
                  <c:v>61.400002999999998</c:v>
                </c:pt>
                <c:pt idx="5494">
                  <c:v>7.8</c:v>
                </c:pt>
                <c:pt idx="5495">
                  <c:v>7.1</c:v>
                </c:pt>
                <c:pt idx="5496">
                  <c:v>10.5</c:v>
                </c:pt>
                <c:pt idx="5497">
                  <c:v>4</c:v>
                </c:pt>
                <c:pt idx="5498">
                  <c:v>7.3</c:v>
                </c:pt>
                <c:pt idx="5499">
                  <c:v>13.599999</c:v>
                </c:pt>
                <c:pt idx="5500">
                  <c:v>40.600002000000003</c:v>
                </c:pt>
                <c:pt idx="5501">
                  <c:v>8.6999999999999993</c:v>
                </c:pt>
                <c:pt idx="5502">
                  <c:v>7.8</c:v>
                </c:pt>
                <c:pt idx="5503">
                  <c:v>7.1</c:v>
                </c:pt>
                <c:pt idx="5504">
                  <c:v>4</c:v>
                </c:pt>
                <c:pt idx="5505">
                  <c:v>7.3</c:v>
                </c:pt>
                <c:pt idx="5506">
                  <c:v>13.599999</c:v>
                </c:pt>
                <c:pt idx="5507">
                  <c:v>40.600002000000003</c:v>
                </c:pt>
                <c:pt idx="5508">
                  <c:v>61.400002999999998</c:v>
                </c:pt>
                <c:pt idx="5509">
                  <c:v>7.8</c:v>
                </c:pt>
                <c:pt idx="5510">
                  <c:v>7.1</c:v>
                </c:pt>
                <c:pt idx="5511">
                  <c:v>55.900001000000003</c:v>
                </c:pt>
                <c:pt idx="5512">
                  <c:v>7.3</c:v>
                </c:pt>
                <c:pt idx="5513">
                  <c:v>13.599999</c:v>
                </c:pt>
                <c:pt idx="5514">
                  <c:v>40.600002000000003</c:v>
                </c:pt>
                <c:pt idx="5515">
                  <c:v>8.6999999999999993</c:v>
                </c:pt>
                <c:pt idx="5516">
                  <c:v>7.8</c:v>
                </c:pt>
                <c:pt idx="5517">
                  <c:v>7.1</c:v>
                </c:pt>
                <c:pt idx="5518">
                  <c:v>55.900001000000003</c:v>
                </c:pt>
                <c:pt idx="5519">
                  <c:v>12.2</c:v>
                </c:pt>
                <c:pt idx="5520">
                  <c:v>7.3</c:v>
                </c:pt>
                <c:pt idx="5521">
                  <c:v>13.599999</c:v>
                </c:pt>
                <c:pt idx="5522">
                  <c:v>40.600002000000003</c:v>
                </c:pt>
                <c:pt idx="5523">
                  <c:v>8.6999999999999993</c:v>
                </c:pt>
                <c:pt idx="5524">
                  <c:v>7.8</c:v>
                </c:pt>
                <c:pt idx="5525">
                  <c:v>7.1</c:v>
                </c:pt>
                <c:pt idx="5526">
                  <c:v>55.900001000000003</c:v>
                </c:pt>
                <c:pt idx="5527">
                  <c:v>12.2</c:v>
                </c:pt>
                <c:pt idx="5528">
                  <c:v>36.699998999999998</c:v>
                </c:pt>
                <c:pt idx="5529">
                  <c:v>13.599999</c:v>
                </c:pt>
                <c:pt idx="5530">
                  <c:v>4.8</c:v>
                </c:pt>
                <c:pt idx="5531">
                  <c:v>8.6999999999999993</c:v>
                </c:pt>
                <c:pt idx="5532">
                  <c:v>7.8</c:v>
                </c:pt>
                <c:pt idx="5533">
                  <c:v>7.1</c:v>
                </c:pt>
                <c:pt idx="5534">
                  <c:v>55.900001000000003</c:v>
                </c:pt>
                <c:pt idx="5535">
                  <c:v>12.2</c:v>
                </c:pt>
                <c:pt idx="5536">
                  <c:v>36.699998999999998</c:v>
                </c:pt>
                <c:pt idx="5537">
                  <c:v>5.2</c:v>
                </c:pt>
                <c:pt idx="5538">
                  <c:v>4.8</c:v>
                </c:pt>
                <c:pt idx="5539">
                  <c:v>8.6999999999999993</c:v>
                </c:pt>
                <c:pt idx="5540">
                  <c:v>7.8</c:v>
                </c:pt>
                <c:pt idx="5541">
                  <c:v>7.1</c:v>
                </c:pt>
                <c:pt idx="5542">
                  <c:v>55.900001000000003</c:v>
                </c:pt>
                <c:pt idx="5543">
                  <c:v>12.2</c:v>
                </c:pt>
                <c:pt idx="5544">
                  <c:v>36.699998999999998</c:v>
                </c:pt>
                <c:pt idx="5545">
                  <c:v>5.2</c:v>
                </c:pt>
                <c:pt idx="5546">
                  <c:v>66.499996999999993</c:v>
                </c:pt>
                <c:pt idx="5547">
                  <c:v>8.6999999999999993</c:v>
                </c:pt>
                <c:pt idx="5548">
                  <c:v>7.8</c:v>
                </c:pt>
                <c:pt idx="5549">
                  <c:v>7.1</c:v>
                </c:pt>
                <c:pt idx="5550">
                  <c:v>55.900001000000003</c:v>
                </c:pt>
                <c:pt idx="5551">
                  <c:v>12.2</c:v>
                </c:pt>
                <c:pt idx="5552">
                  <c:v>36.699998999999998</c:v>
                </c:pt>
                <c:pt idx="5553">
                  <c:v>68.099997000000002</c:v>
                </c:pt>
                <c:pt idx="5554">
                  <c:v>66.499996999999993</c:v>
                </c:pt>
                <c:pt idx="5555">
                  <c:v>5.8</c:v>
                </c:pt>
                <c:pt idx="5556">
                  <c:v>7.8</c:v>
                </c:pt>
                <c:pt idx="5557">
                  <c:v>7.1</c:v>
                </c:pt>
                <c:pt idx="5558">
                  <c:v>55.900001000000003</c:v>
                </c:pt>
                <c:pt idx="5559">
                  <c:v>12.2</c:v>
                </c:pt>
                <c:pt idx="5560">
                  <c:v>36.699998999999998</c:v>
                </c:pt>
                <c:pt idx="5561">
                  <c:v>5.2</c:v>
                </c:pt>
                <c:pt idx="5562">
                  <c:v>66.499996999999993</c:v>
                </c:pt>
                <c:pt idx="5563">
                  <c:v>5.8</c:v>
                </c:pt>
                <c:pt idx="5564">
                  <c:v>13.3</c:v>
                </c:pt>
                <c:pt idx="5565">
                  <c:v>7.1</c:v>
                </c:pt>
                <c:pt idx="5566">
                  <c:v>55.900001000000003</c:v>
                </c:pt>
                <c:pt idx="5567">
                  <c:v>12.2</c:v>
                </c:pt>
                <c:pt idx="5568">
                  <c:v>36.699998999999998</c:v>
                </c:pt>
                <c:pt idx="5569">
                  <c:v>5.2</c:v>
                </c:pt>
                <c:pt idx="5570">
                  <c:v>66.499996999999993</c:v>
                </c:pt>
                <c:pt idx="5571">
                  <c:v>5.8</c:v>
                </c:pt>
                <c:pt idx="5572">
                  <c:v>13.3</c:v>
                </c:pt>
                <c:pt idx="5573">
                  <c:v>25.2</c:v>
                </c:pt>
                <c:pt idx="5574">
                  <c:v>55.900001000000003</c:v>
                </c:pt>
                <c:pt idx="5575">
                  <c:v>12.2</c:v>
                </c:pt>
                <c:pt idx="5576">
                  <c:v>36.699998999999998</c:v>
                </c:pt>
                <c:pt idx="5577">
                  <c:v>68.099997000000002</c:v>
                </c:pt>
                <c:pt idx="5578">
                  <c:v>66.499996999999993</c:v>
                </c:pt>
                <c:pt idx="5579">
                  <c:v>5.8</c:v>
                </c:pt>
                <c:pt idx="5580">
                  <c:v>13.3</c:v>
                </c:pt>
                <c:pt idx="5581">
                  <c:v>25.2</c:v>
                </c:pt>
                <c:pt idx="5582">
                  <c:v>12.899999999999901</c:v>
                </c:pt>
                <c:pt idx="5583">
                  <c:v>55.900001000000003</c:v>
                </c:pt>
                <c:pt idx="5584">
                  <c:v>12.2</c:v>
                </c:pt>
                <c:pt idx="5585">
                  <c:v>36.699998999999998</c:v>
                </c:pt>
                <c:pt idx="5586">
                  <c:v>68.099997000000002</c:v>
                </c:pt>
                <c:pt idx="5587">
                  <c:v>66.499996999999993</c:v>
                </c:pt>
                <c:pt idx="5588">
                  <c:v>5.8</c:v>
                </c:pt>
                <c:pt idx="5589">
                  <c:v>13.3</c:v>
                </c:pt>
                <c:pt idx="5590">
                  <c:v>25.2</c:v>
                </c:pt>
                <c:pt idx="5591">
                  <c:v>62.199998000000001</c:v>
                </c:pt>
                <c:pt idx="5592">
                  <c:v>14.899998999999999</c:v>
                </c:pt>
                <c:pt idx="5593">
                  <c:v>12.2</c:v>
                </c:pt>
                <c:pt idx="5594">
                  <c:v>36.699998999999998</c:v>
                </c:pt>
                <c:pt idx="5595">
                  <c:v>5.2</c:v>
                </c:pt>
                <c:pt idx="5596">
                  <c:v>66.499996999999993</c:v>
                </c:pt>
                <c:pt idx="5597">
                  <c:v>5.8</c:v>
                </c:pt>
                <c:pt idx="5598">
                  <c:v>13.3</c:v>
                </c:pt>
                <c:pt idx="5599">
                  <c:v>25.2</c:v>
                </c:pt>
                <c:pt idx="5600">
                  <c:v>12.899999999999901</c:v>
                </c:pt>
                <c:pt idx="5601">
                  <c:v>14.899998999999999</c:v>
                </c:pt>
                <c:pt idx="5602">
                  <c:v>38.500000999999997</c:v>
                </c:pt>
                <c:pt idx="5603">
                  <c:v>36.699998999999998</c:v>
                </c:pt>
                <c:pt idx="5604">
                  <c:v>5.2</c:v>
                </c:pt>
                <c:pt idx="5605">
                  <c:v>66.499996999999993</c:v>
                </c:pt>
                <c:pt idx="5606">
                  <c:v>5.8</c:v>
                </c:pt>
                <c:pt idx="5607">
                  <c:v>13.3</c:v>
                </c:pt>
                <c:pt idx="5608">
                  <c:v>25.2</c:v>
                </c:pt>
                <c:pt idx="5609">
                  <c:v>62.199998000000001</c:v>
                </c:pt>
                <c:pt idx="5610">
                  <c:v>14.899998999999999</c:v>
                </c:pt>
                <c:pt idx="5611">
                  <c:v>7.4999999999999902</c:v>
                </c:pt>
                <c:pt idx="5612">
                  <c:v>66.800002000000006</c:v>
                </c:pt>
                <c:pt idx="5613">
                  <c:v>68.099997000000002</c:v>
                </c:pt>
                <c:pt idx="5614">
                  <c:v>66.499996999999993</c:v>
                </c:pt>
                <c:pt idx="5615">
                  <c:v>5.8</c:v>
                </c:pt>
                <c:pt idx="5616">
                  <c:v>13.3</c:v>
                </c:pt>
                <c:pt idx="5617">
                  <c:v>25.2</c:v>
                </c:pt>
                <c:pt idx="5618">
                  <c:v>12.899999999999901</c:v>
                </c:pt>
                <c:pt idx="5619">
                  <c:v>14.899998999999999</c:v>
                </c:pt>
                <c:pt idx="5620">
                  <c:v>7.4999999999999902</c:v>
                </c:pt>
                <c:pt idx="5621">
                  <c:v>66.800002000000006</c:v>
                </c:pt>
                <c:pt idx="5622">
                  <c:v>3.2</c:v>
                </c:pt>
                <c:pt idx="5623">
                  <c:v>66.499996999999993</c:v>
                </c:pt>
                <c:pt idx="5624">
                  <c:v>5.8</c:v>
                </c:pt>
                <c:pt idx="5625">
                  <c:v>13.3</c:v>
                </c:pt>
                <c:pt idx="5626">
                  <c:v>25.2</c:v>
                </c:pt>
                <c:pt idx="5627">
                  <c:v>12.899999999999901</c:v>
                </c:pt>
                <c:pt idx="5628">
                  <c:v>14.899998999999999</c:v>
                </c:pt>
                <c:pt idx="5629">
                  <c:v>7.4999999999999902</c:v>
                </c:pt>
                <c:pt idx="5630">
                  <c:v>66.800002000000006</c:v>
                </c:pt>
                <c:pt idx="5631">
                  <c:v>3.2</c:v>
                </c:pt>
                <c:pt idx="5632">
                  <c:v>5.8</c:v>
                </c:pt>
                <c:pt idx="5633">
                  <c:v>13.3</c:v>
                </c:pt>
                <c:pt idx="5634">
                  <c:v>25.2</c:v>
                </c:pt>
                <c:pt idx="5635">
                  <c:v>12.899999999999901</c:v>
                </c:pt>
                <c:pt idx="5636">
                  <c:v>14.899998999999999</c:v>
                </c:pt>
                <c:pt idx="5637">
                  <c:v>38.500000999999997</c:v>
                </c:pt>
                <c:pt idx="5638">
                  <c:v>66.800002000000006</c:v>
                </c:pt>
                <c:pt idx="5639">
                  <c:v>3.2</c:v>
                </c:pt>
                <c:pt idx="5640">
                  <c:v>4.2999999999999901</c:v>
                </c:pt>
                <c:pt idx="5641">
                  <c:v>13.3</c:v>
                </c:pt>
                <c:pt idx="5642">
                  <c:v>25.2</c:v>
                </c:pt>
                <c:pt idx="5643">
                  <c:v>62.199998000000001</c:v>
                </c:pt>
                <c:pt idx="5644">
                  <c:v>14.899998999999999</c:v>
                </c:pt>
                <c:pt idx="5645">
                  <c:v>38.500000999999997</c:v>
                </c:pt>
                <c:pt idx="5646">
                  <c:v>66.800002000000006</c:v>
                </c:pt>
                <c:pt idx="5647">
                  <c:v>3.2</c:v>
                </c:pt>
                <c:pt idx="5648">
                  <c:v>4.2999999999999901</c:v>
                </c:pt>
                <c:pt idx="5649">
                  <c:v>25.2</c:v>
                </c:pt>
                <c:pt idx="5650">
                  <c:v>12.899999999999901</c:v>
                </c:pt>
                <c:pt idx="5651">
                  <c:v>14.899998999999999</c:v>
                </c:pt>
                <c:pt idx="5652">
                  <c:v>7.4999999999999902</c:v>
                </c:pt>
                <c:pt idx="5653">
                  <c:v>66.800002000000006</c:v>
                </c:pt>
                <c:pt idx="5654">
                  <c:v>3.2</c:v>
                </c:pt>
                <c:pt idx="5655">
                  <c:v>4.2999999999999901</c:v>
                </c:pt>
                <c:pt idx="5656">
                  <c:v>41.8</c:v>
                </c:pt>
                <c:pt idx="5657">
                  <c:v>62.199998000000001</c:v>
                </c:pt>
                <c:pt idx="5658">
                  <c:v>14.899998999999999</c:v>
                </c:pt>
                <c:pt idx="5659">
                  <c:v>7.4999999999999902</c:v>
                </c:pt>
                <c:pt idx="5660">
                  <c:v>66.800002000000006</c:v>
                </c:pt>
                <c:pt idx="5661">
                  <c:v>3.2</c:v>
                </c:pt>
                <c:pt idx="5662">
                  <c:v>4.2999999999999901</c:v>
                </c:pt>
                <c:pt idx="5663">
                  <c:v>41.8</c:v>
                </c:pt>
                <c:pt idx="5664">
                  <c:v>12.6</c:v>
                </c:pt>
                <c:pt idx="5665">
                  <c:v>14.899998999999999</c:v>
                </c:pt>
                <c:pt idx="5666">
                  <c:v>38.500000999999997</c:v>
                </c:pt>
                <c:pt idx="5667">
                  <c:v>66.800002000000006</c:v>
                </c:pt>
                <c:pt idx="5668">
                  <c:v>3.2</c:v>
                </c:pt>
                <c:pt idx="5669">
                  <c:v>4.2999999999999901</c:v>
                </c:pt>
                <c:pt idx="5670">
                  <c:v>41.8</c:v>
                </c:pt>
                <c:pt idx="5671">
                  <c:v>12.6</c:v>
                </c:pt>
                <c:pt idx="5672">
                  <c:v>5.5</c:v>
                </c:pt>
                <c:pt idx="5673">
                  <c:v>7.4999999999999902</c:v>
                </c:pt>
                <c:pt idx="5674">
                  <c:v>66.800002000000006</c:v>
                </c:pt>
                <c:pt idx="5675">
                  <c:v>3.2</c:v>
                </c:pt>
                <c:pt idx="5676">
                  <c:v>4.2999999999999901</c:v>
                </c:pt>
                <c:pt idx="5677">
                  <c:v>41.8</c:v>
                </c:pt>
                <c:pt idx="5678">
                  <c:v>12.6</c:v>
                </c:pt>
                <c:pt idx="5679">
                  <c:v>5.5</c:v>
                </c:pt>
                <c:pt idx="5680">
                  <c:v>31.200001</c:v>
                </c:pt>
                <c:pt idx="5681">
                  <c:v>66.800002000000006</c:v>
                </c:pt>
                <c:pt idx="5682">
                  <c:v>3.2</c:v>
                </c:pt>
                <c:pt idx="5683">
                  <c:v>4.2999999999999901</c:v>
                </c:pt>
                <c:pt idx="5684">
                  <c:v>41.8</c:v>
                </c:pt>
                <c:pt idx="5685">
                  <c:v>12.6</c:v>
                </c:pt>
                <c:pt idx="5686">
                  <c:v>5.5</c:v>
                </c:pt>
                <c:pt idx="5687">
                  <c:v>31.200001</c:v>
                </c:pt>
                <c:pt idx="5688">
                  <c:v>30.500001999999999</c:v>
                </c:pt>
                <c:pt idx="5689">
                  <c:v>3.2</c:v>
                </c:pt>
                <c:pt idx="5690">
                  <c:v>4.2999999999999901</c:v>
                </c:pt>
                <c:pt idx="5691">
                  <c:v>41.8</c:v>
                </c:pt>
                <c:pt idx="5692">
                  <c:v>12.6</c:v>
                </c:pt>
                <c:pt idx="5693">
                  <c:v>5.5</c:v>
                </c:pt>
                <c:pt idx="5694">
                  <c:v>31.200001</c:v>
                </c:pt>
                <c:pt idx="5695">
                  <c:v>30.500001999999999</c:v>
                </c:pt>
                <c:pt idx="5696">
                  <c:v>3.5999999999999899</c:v>
                </c:pt>
                <c:pt idx="5697">
                  <c:v>4.2999999999999901</c:v>
                </c:pt>
                <c:pt idx="5698">
                  <c:v>41.8</c:v>
                </c:pt>
                <c:pt idx="5699">
                  <c:v>12.6</c:v>
                </c:pt>
                <c:pt idx="5700">
                  <c:v>5.5</c:v>
                </c:pt>
                <c:pt idx="5701">
                  <c:v>4.4000000000000004</c:v>
                </c:pt>
                <c:pt idx="5702">
                  <c:v>30.500001999999999</c:v>
                </c:pt>
                <c:pt idx="5703">
                  <c:v>3.5999999999999899</c:v>
                </c:pt>
                <c:pt idx="5704">
                  <c:v>41.399997999999997</c:v>
                </c:pt>
                <c:pt idx="5705">
                  <c:v>4.2999999999999901</c:v>
                </c:pt>
                <c:pt idx="5706">
                  <c:v>41.8</c:v>
                </c:pt>
                <c:pt idx="5707">
                  <c:v>12.6</c:v>
                </c:pt>
                <c:pt idx="5708">
                  <c:v>5.5</c:v>
                </c:pt>
                <c:pt idx="5709">
                  <c:v>31.200001</c:v>
                </c:pt>
                <c:pt idx="5710">
                  <c:v>30.500001999999999</c:v>
                </c:pt>
                <c:pt idx="5711">
                  <c:v>3.5999999999999899</c:v>
                </c:pt>
                <c:pt idx="5712">
                  <c:v>41.399997999999997</c:v>
                </c:pt>
                <c:pt idx="5713">
                  <c:v>15.0999999999999</c:v>
                </c:pt>
                <c:pt idx="5714">
                  <c:v>41.8</c:v>
                </c:pt>
                <c:pt idx="5715">
                  <c:v>12.6</c:v>
                </c:pt>
                <c:pt idx="5716">
                  <c:v>5.5</c:v>
                </c:pt>
                <c:pt idx="5717">
                  <c:v>31.200001</c:v>
                </c:pt>
                <c:pt idx="5718">
                  <c:v>30.500001999999999</c:v>
                </c:pt>
                <c:pt idx="5719">
                  <c:v>3.5999999999999899</c:v>
                </c:pt>
                <c:pt idx="5720">
                  <c:v>41.399997999999997</c:v>
                </c:pt>
                <c:pt idx="5721">
                  <c:v>43.699998999999998</c:v>
                </c:pt>
                <c:pt idx="5722">
                  <c:v>7.6</c:v>
                </c:pt>
                <c:pt idx="5723">
                  <c:v>41.8</c:v>
                </c:pt>
                <c:pt idx="5724">
                  <c:v>12.6</c:v>
                </c:pt>
                <c:pt idx="5725">
                  <c:v>5.5</c:v>
                </c:pt>
                <c:pt idx="5726">
                  <c:v>4.4000000000000004</c:v>
                </c:pt>
                <c:pt idx="5727">
                  <c:v>30.500001999999999</c:v>
                </c:pt>
                <c:pt idx="5728">
                  <c:v>3.5999999999999899</c:v>
                </c:pt>
                <c:pt idx="5729">
                  <c:v>41.399997999999997</c:v>
                </c:pt>
                <c:pt idx="5730">
                  <c:v>43.699998999999998</c:v>
                </c:pt>
                <c:pt idx="5731">
                  <c:v>42.099998999999997</c:v>
                </c:pt>
                <c:pt idx="5732">
                  <c:v>12.6</c:v>
                </c:pt>
                <c:pt idx="5733">
                  <c:v>5.5</c:v>
                </c:pt>
                <c:pt idx="5734">
                  <c:v>31.200001</c:v>
                </c:pt>
                <c:pt idx="5735">
                  <c:v>30.500001999999999</c:v>
                </c:pt>
                <c:pt idx="5736">
                  <c:v>3.5999999999999899</c:v>
                </c:pt>
                <c:pt idx="5737">
                  <c:v>41.399997999999997</c:v>
                </c:pt>
                <c:pt idx="5738">
                  <c:v>15.0999999999999</c:v>
                </c:pt>
                <c:pt idx="5739">
                  <c:v>7.6</c:v>
                </c:pt>
                <c:pt idx="5740">
                  <c:v>75.699996999999996</c:v>
                </c:pt>
                <c:pt idx="5741">
                  <c:v>5.5</c:v>
                </c:pt>
                <c:pt idx="5742">
                  <c:v>31.200001</c:v>
                </c:pt>
                <c:pt idx="5743">
                  <c:v>30.500001999999999</c:v>
                </c:pt>
                <c:pt idx="5744">
                  <c:v>3.5999999999999899</c:v>
                </c:pt>
                <c:pt idx="5745">
                  <c:v>41.399997999999997</c:v>
                </c:pt>
                <c:pt idx="5746">
                  <c:v>43.699998999999998</c:v>
                </c:pt>
                <c:pt idx="5747">
                  <c:v>42.099998999999997</c:v>
                </c:pt>
                <c:pt idx="5748">
                  <c:v>75.699996999999996</c:v>
                </c:pt>
                <c:pt idx="5749">
                  <c:v>14.700001</c:v>
                </c:pt>
                <c:pt idx="5750">
                  <c:v>31.200001</c:v>
                </c:pt>
                <c:pt idx="5751">
                  <c:v>30.500001999999999</c:v>
                </c:pt>
                <c:pt idx="5752">
                  <c:v>3.5999999999999899</c:v>
                </c:pt>
                <c:pt idx="5753">
                  <c:v>41.399997999999997</c:v>
                </c:pt>
                <c:pt idx="5754">
                  <c:v>15.0999999999999</c:v>
                </c:pt>
                <c:pt idx="5755">
                  <c:v>42.099998999999997</c:v>
                </c:pt>
                <c:pt idx="5756">
                  <c:v>75.699996999999996</c:v>
                </c:pt>
                <c:pt idx="5757">
                  <c:v>14.700001</c:v>
                </c:pt>
                <c:pt idx="5758">
                  <c:v>33.899997999999997</c:v>
                </c:pt>
                <c:pt idx="5759">
                  <c:v>30.500001999999999</c:v>
                </c:pt>
                <c:pt idx="5760">
                  <c:v>3.5999999999999899</c:v>
                </c:pt>
                <c:pt idx="5761">
                  <c:v>41.399997999999997</c:v>
                </c:pt>
                <c:pt idx="5762">
                  <c:v>43.699998999999998</c:v>
                </c:pt>
                <c:pt idx="5763">
                  <c:v>42.099998999999997</c:v>
                </c:pt>
                <c:pt idx="5764">
                  <c:v>75.699996999999996</c:v>
                </c:pt>
                <c:pt idx="5765">
                  <c:v>14.700001</c:v>
                </c:pt>
                <c:pt idx="5766">
                  <c:v>33.899997999999997</c:v>
                </c:pt>
                <c:pt idx="5767">
                  <c:v>2.7</c:v>
                </c:pt>
                <c:pt idx="5768">
                  <c:v>3.5999999999999899</c:v>
                </c:pt>
                <c:pt idx="5769">
                  <c:v>41.399997999999997</c:v>
                </c:pt>
                <c:pt idx="5770">
                  <c:v>43.699998999999998</c:v>
                </c:pt>
                <c:pt idx="5771">
                  <c:v>7.6</c:v>
                </c:pt>
                <c:pt idx="5772">
                  <c:v>75.699996999999996</c:v>
                </c:pt>
                <c:pt idx="5773">
                  <c:v>14.700001</c:v>
                </c:pt>
                <c:pt idx="5774">
                  <c:v>33.899997999999997</c:v>
                </c:pt>
                <c:pt idx="5775">
                  <c:v>2.7</c:v>
                </c:pt>
                <c:pt idx="5776">
                  <c:v>58.199998999999998</c:v>
                </c:pt>
                <c:pt idx="5777">
                  <c:v>41.399997999999997</c:v>
                </c:pt>
                <c:pt idx="5778">
                  <c:v>43.699998999999998</c:v>
                </c:pt>
                <c:pt idx="5779">
                  <c:v>42.099998999999997</c:v>
                </c:pt>
                <c:pt idx="5780">
                  <c:v>75.699996999999996</c:v>
                </c:pt>
                <c:pt idx="5781">
                  <c:v>14.700001</c:v>
                </c:pt>
                <c:pt idx="5782">
                  <c:v>33.899997999999997</c:v>
                </c:pt>
                <c:pt idx="5783">
                  <c:v>2.7</c:v>
                </c:pt>
                <c:pt idx="5784">
                  <c:v>58.199998999999998</c:v>
                </c:pt>
                <c:pt idx="5785">
                  <c:v>12.599999</c:v>
                </c:pt>
                <c:pt idx="5786">
                  <c:v>43.699998999999998</c:v>
                </c:pt>
                <c:pt idx="5787">
                  <c:v>7.6</c:v>
                </c:pt>
                <c:pt idx="5788">
                  <c:v>75.699996999999996</c:v>
                </c:pt>
                <c:pt idx="5789">
                  <c:v>14.700001</c:v>
                </c:pt>
                <c:pt idx="5790">
                  <c:v>33.899997999999997</c:v>
                </c:pt>
                <c:pt idx="5791">
                  <c:v>2.7</c:v>
                </c:pt>
                <c:pt idx="5792">
                  <c:v>58.199998999999998</c:v>
                </c:pt>
                <c:pt idx="5793">
                  <c:v>12.599999</c:v>
                </c:pt>
                <c:pt idx="5794">
                  <c:v>3.3</c:v>
                </c:pt>
                <c:pt idx="5795">
                  <c:v>7.6</c:v>
                </c:pt>
                <c:pt idx="5796">
                  <c:v>75.699996999999996</c:v>
                </c:pt>
                <c:pt idx="5797">
                  <c:v>14.700001</c:v>
                </c:pt>
                <c:pt idx="5798">
                  <c:v>33.899997999999997</c:v>
                </c:pt>
                <c:pt idx="5799">
                  <c:v>2.7</c:v>
                </c:pt>
                <c:pt idx="5800">
                  <c:v>5</c:v>
                </c:pt>
                <c:pt idx="5801">
                  <c:v>12.599999</c:v>
                </c:pt>
                <c:pt idx="5802">
                  <c:v>3.3</c:v>
                </c:pt>
                <c:pt idx="5803">
                  <c:v>88.1</c:v>
                </c:pt>
                <c:pt idx="5804">
                  <c:v>75.699996999999996</c:v>
                </c:pt>
                <c:pt idx="5805">
                  <c:v>14.700001</c:v>
                </c:pt>
                <c:pt idx="5806">
                  <c:v>33.899997999999997</c:v>
                </c:pt>
                <c:pt idx="5807">
                  <c:v>2.7</c:v>
                </c:pt>
                <c:pt idx="5808">
                  <c:v>58.199998999999998</c:v>
                </c:pt>
                <c:pt idx="5809">
                  <c:v>12.599999</c:v>
                </c:pt>
                <c:pt idx="5810">
                  <c:v>3.3</c:v>
                </c:pt>
                <c:pt idx="5811">
                  <c:v>88.1</c:v>
                </c:pt>
                <c:pt idx="5812">
                  <c:v>68.500001999999995</c:v>
                </c:pt>
                <c:pt idx="5813">
                  <c:v>75.699996999999996</c:v>
                </c:pt>
                <c:pt idx="5814">
                  <c:v>14.700001</c:v>
                </c:pt>
                <c:pt idx="5815">
                  <c:v>33.899997999999997</c:v>
                </c:pt>
                <c:pt idx="5816">
                  <c:v>2.7</c:v>
                </c:pt>
                <c:pt idx="5817">
                  <c:v>58.199998999999998</c:v>
                </c:pt>
                <c:pt idx="5818">
                  <c:v>12.599999</c:v>
                </c:pt>
                <c:pt idx="5819">
                  <c:v>3.3</c:v>
                </c:pt>
                <c:pt idx="5820">
                  <c:v>88.1</c:v>
                </c:pt>
                <c:pt idx="5821">
                  <c:v>68.500001999999995</c:v>
                </c:pt>
                <c:pt idx="5822">
                  <c:v>15.400001</c:v>
                </c:pt>
                <c:pt idx="5823">
                  <c:v>14.700001</c:v>
                </c:pt>
                <c:pt idx="5824">
                  <c:v>33.899997999999997</c:v>
                </c:pt>
                <c:pt idx="5825">
                  <c:v>2.7</c:v>
                </c:pt>
                <c:pt idx="5826">
                  <c:v>58.199998999999998</c:v>
                </c:pt>
                <c:pt idx="5827">
                  <c:v>12.599999</c:v>
                </c:pt>
                <c:pt idx="5828">
                  <c:v>3.3</c:v>
                </c:pt>
                <c:pt idx="5829">
                  <c:v>88.1</c:v>
                </c:pt>
                <c:pt idx="5830">
                  <c:v>68.500001999999995</c:v>
                </c:pt>
                <c:pt idx="5831">
                  <c:v>15.400001</c:v>
                </c:pt>
                <c:pt idx="5832">
                  <c:v>45.399999000000001</c:v>
                </c:pt>
                <c:pt idx="5833">
                  <c:v>33.899997999999997</c:v>
                </c:pt>
                <c:pt idx="5834">
                  <c:v>2.7</c:v>
                </c:pt>
                <c:pt idx="5835">
                  <c:v>58.199998999999998</c:v>
                </c:pt>
                <c:pt idx="5836">
                  <c:v>12.599999</c:v>
                </c:pt>
                <c:pt idx="5837">
                  <c:v>43.6</c:v>
                </c:pt>
                <c:pt idx="5838">
                  <c:v>88.1</c:v>
                </c:pt>
                <c:pt idx="5839">
                  <c:v>68.500001999999995</c:v>
                </c:pt>
                <c:pt idx="5840">
                  <c:v>15.400001</c:v>
                </c:pt>
                <c:pt idx="5841">
                  <c:v>45.399999000000001</c:v>
                </c:pt>
                <c:pt idx="5842">
                  <c:v>61.7</c:v>
                </c:pt>
                <c:pt idx="5843">
                  <c:v>2.7</c:v>
                </c:pt>
                <c:pt idx="5844">
                  <c:v>58.199998999999998</c:v>
                </c:pt>
                <c:pt idx="5845">
                  <c:v>12.599999</c:v>
                </c:pt>
                <c:pt idx="5846">
                  <c:v>3.3</c:v>
                </c:pt>
                <c:pt idx="5847">
                  <c:v>88.1</c:v>
                </c:pt>
                <c:pt idx="5848">
                  <c:v>68.500001999999995</c:v>
                </c:pt>
                <c:pt idx="5849">
                  <c:v>15.400001</c:v>
                </c:pt>
                <c:pt idx="5850">
                  <c:v>45.399999000000001</c:v>
                </c:pt>
                <c:pt idx="5851">
                  <c:v>61.7</c:v>
                </c:pt>
                <c:pt idx="5852">
                  <c:v>39.100000999999999</c:v>
                </c:pt>
                <c:pt idx="5853">
                  <c:v>58.199998999999998</c:v>
                </c:pt>
                <c:pt idx="5854">
                  <c:v>12.599999</c:v>
                </c:pt>
                <c:pt idx="5855">
                  <c:v>3.3</c:v>
                </c:pt>
                <c:pt idx="5856">
                  <c:v>88.1</c:v>
                </c:pt>
                <c:pt idx="5857">
                  <c:v>68.500001999999995</c:v>
                </c:pt>
                <c:pt idx="5858">
                  <c:v>15.400001</c:v>
                </c:pt>
                <c:pt idx="5859">
                  <c:v>45.399999000000001</c:v>
                </c:pt>
                <c:pt idx="5860">
                  <c:v>61.7</c:v>
                </c:pt>
                <c:pt idx="5861">
                  <c:v>39.100000999999999</c:v>
                </c:pt>
                <c:pt idx="5862">
                  <c:v>5.3999999999999897</c:v>
                </c:pt>
                <c:pt idx="5863">
                  <c:v>12.599999</c:v>
                </c:pt>
                <c:pt idx="5864">
                  <c:v>43.6</c:v>
                </c:pt>
                <c:pt idx="5865">
                  <c:v>88.1</c:v>
                </c:pt>
                <c:pt idx="5866">
                  <c:v>68.500001999999995</c:v>
                </c:pt>
                <c:pt idx="5867">
                  <c:v>15.400001</c:v>
                </c:pt>
                <c:pt idx="5868">
                  <c:v>45.399999000000001</c:v>
                </c:pt>
                <c:pt idx="5869">
                  <c:v>61.7</c:v>
                </c:pt>
                <c:pt idx="5870">
                  <c:v>5.8</c:v>
                </c:pt>
                <c:pt idx="5871">
                  <c:v>40.399997999999997</c:v>
                </c:pt>
                <c:pt idx="5872">
                  <c:v>37.800001000000002</c:v>
                </c:pt>
                <c:pt idx="5873">
                  <c:v>3.3</c:v>
                </c:pt>
                <c:pt idx="5874">
                  <c:v>88.1</c:v>
                </c:pt>
                <c:pt idx="5875">
                  <c:v>68.500001999999995</c:v>
                </c:pt>
                <c:pt idx="5876">
                  <c:v>15.400001</c:v>
                </c:pt>
                <c:pt idx="5877">
                  <c:v>45.399999000000001</c:v>
                </c:pt>
                <c:pt idx="5878">
                  <c:v>61.7</c:v>
                </c:pt>
                <c:pt idx="5879">
                  <c:v>39.100000999999999</c:v>
                </c:pt>
                <c:pt idx="5880">
                  <c:v>5.3999999999999897</c:v>
                </c:pt>
                <c:pt idx="5881">
                  <c:v>37.800001000000002</c:v>
                </c:pt>
                <c:pt idx="5882">
                  <c:v>36.5</c:v>
                </c:pt>
                <c:pt idx="5883">
                  <c:v>88.1</c:v>
                </c:pt>
                <c:pt idx="5884">
                  <c:v>68.500001999999995</c:v>
                </c:pt>
                <c:pt idx="5885">
                  <c:v>15.400001</c:v>
                </c:pt>
                <c:pt idx="5886">
                  <c:v>45.399999000000001</c:v>
                </c:pt>
                <c:pt idx="5887">
                  <c:v>61.7</c:v>
                </c:pt>
                <c:pt idx="5888">
                  <c:v>39.100000999999999</c:v>
                </c:pt>
                <c:pt idx="5889">
                  <c:v>40.399997999999997</c:v>
                </c:pt>
                <c:pt idx="5890">
                  <c:v>37.800001000000002</c:v>
                </c:pt>
                <c:pt idx="5891">
                  <c:v>36.5</c:v>
                </c:pt>
                <c:pt idx="5892">
                  <c:v>22.3</c:v>
                </c:pt>
                <c:pt idx="5893">
                  <c:v>68.500001999999995</c:v>
                </c:pt>
                <c:pt idx="5894">
                  <c:v>15.400001</c:v>
                </c:pt>
                <c:pt idx="5895">
                  <c:v>45.399999000000001</c:v>
                </c:pt>
                <c:pt idx="5896">
                  <c:v>61.7</c:v>
                </c:pt>
                <c:pt idx="5897">
                  <c:v>39.100000999999999</c:v>
                </c:pt>
                <c:pt idx="5898">
                  <c:v>5.3999999999999897</c:v>
                </c:pt>
                <c:pt idx="5899">
                  <c:v>37.800001000000002</c:v>
                </c:pt>
                <c:pt idx="5900">
                  <c:v>11.6</c:v>
                </c:pt>
                <c:pt idx="5901">
                  <c:v>22.3</c:v>
                </c:pt>
                <c:pt idx="5902">
                  <c:v>74.499998000000005</c:v>
                </c:pt>
                <c:pt idx="5903">
                  <c:v>15.400001</c:v>
                </c:pt>
                <c:pt idx="5904">
                  <c:v>45.399999000000001</c:v>
                </c:pt>
                <c:pt idx="5905">
                  <c:v>61.7</c:v>
                </c:pt>
                <c:pt idx="5906">
                  <c:v>39.100000999999999</c:v>
                </c:pt>
                <c:pt idx="5907">
                  <c:v>5.3999999999999897</c:v>
                </c:pt>
                <c:pt idx="5908">
                  <c:v>37.800001000000002</c:v>
                </c:pt>
                <c:pt idx="5909">
                  <c:v>36.5</c:v>
                </c:pt>
                <c:pt idx="5910">
                  <c:v>22.3</c:v>
                </c:pt>
                <c:pt idx="5911">
                  <c:v>74.499998000000005</c:v>
                </c:pt>
                <c:pt idx="5912">
                  <c:v>57.299999</c:v>
                </c:pt>
                <c:pt idx="5913">
                  <c:v>45.399999000000001</c:v>
                </c:pt>
                <c:pt idx="5914">
                  <c:v>61.7</c:v>
                </c:pt>
                <c:pt idx="5915">
                  <c:v>5.8</c:v>
                </c:pt>
                <c:pt idx="5916">
                  <c:v>5.3999999999999897</c:v>
                </c:pt>
                <c:pt idx="5917">
                  <c:v>37.800001000000002</c:v>
                </c:pt>
                <c:pt idx="5918">
                  <c:v>36.5</c:v>
                </c:pt>
                <c:pt idx="5919">
                  <c:v>22.3</c:v>
                </c:pt>
                <c:pt idx="5920">
                  <c:v>74.499998000000005</c:v>
                </c:pt>
                <c:pt idx="5921">
                  <c:v>57.299999</c:v>
                </c:pt>
                <c:pt idx="5922">
                  <c:v>57.499995999999904</c:v>
                </c:pt>
                <c:pt idx="5923">
                  <c:v>61.7</c:v>
                </c:pt>
                <c:pt idx="5924">
                  <c:v>39.100000999999999</c:v>
                </c:pt>
                <c:pt idx="5925">
                  <c:v>5.3999999999999897</c:v>
                </c:pt>
                <c:pt idx="5926">
                  <c:v>37.800001000000002</c:v>
                </c:pt>
                <c:pt idx="5927">
                  <c:v>36.5</c:v>
                </c:pt>
                <c:pt idx="5928">
                  <c:v>22.3</c:v>
                </c:pt>
                <c:pt idx="5929">
                  <c:v>74.499998000000005</c:v>
                </c:pt>
                <c:pt idx="5930">
                  <c:v>57.299999</c:v>
                </c:pt>
                <c:pt idx="5931">
                  <c:v>57.499995999999904</c:v>
                </c:pt>
                <c:pt idx="5932">
                  <c:v>5.8</c:v>
                </c:pt>
                <c:pt idx="5933">
                  <c:v>40.399997999999997</c:v>
                </c:pt>
                <c:pt idx="5934">
                  <c:v>37.800001000000002</c:v>
                </c:pt>
                <c:pt idx="5935">
                  <c:v>36.5</c:v>
                </c:pt>
                <c:pt idx="5936">
                  <c:v>22.3</c:v>
                </c:pt>
                <c:pt idx="5937">
                  <c:v>74.499998000000005</c:v>
                </c:pt>
                <c:pt idx="5938">
                  <c:v>57.299999</c:v>
                </c:pt>
                <c:pt idx="5939">
                  <c:v>57.499995999999904</c:v>
                </c:pt>
                <c:pt idx="5940">
                  <c:v>7.2</c:v>
                </c:pt>
                <c:pt idx="5941">
                  <c:v>5.3999999999999897</c:v>
                </c:pt>
                <c:pt idx="5942">
                  <c:v>37.800001000000002</c:v>
                </c:pt>
                <c:pt idx="5943">
                  <c:v>36.5</c:v>
                </c:pt>
                <c:pt idx="5944">
                  <c:v>22.3</c:v>
                </c:pt>
                <c:pt idx="5945">
                  <c:v>74.499998000000005</c:v>
                </c:pt>
                <c:pt idx="5946">
                  <c:v>57.299999</c:v>
                </c:pt>
                <c:pt idx="5947">
                  <c:v>57.499995999999904</c:v>
                </c:pt>
                <c:pt idx="5948">
                  <c:v>7.2</c:v>
                </c:pt>
                <c:pt idx="5949">
                  <c:v>37.800001000000002</c:v>
                </c:pt>
                <c:pt idx="5950">
                  <c:v>36.5</c:v>
                </c:pt>
                <c:pt idx="5951">
                  <c:v>22.3</c:v>
                </c:pt>
                <c:pt idx="5952">
                  <c:v>74.499998000000005</c:v>
                </c:pt>
                <c:pt idx="5953">
                  <c:v>57.299999</c:v>
                </c:pt>
                <c:pt idx="5954">
                  <c:v>57.499995999999904</c:v>
                </c:pt>
                <c:pt idx="5955">
                  <c:v>7.2</c:v>
                </c:pt>
                <c:pt idx="5956">
                  <c:v>37.600002000000003</c:v>
                </c:pt>
                <c:pt idx="5957">
                  <c:v>11.6</c:v>
                </c:pt>
                <c:pt idx="5958">
                  <c:v>22.3</c:v>
                </c:pt>
                <c:pt idx="5959">
                  <c:v>74.499998000000005</c:v>
                </c:pt>
                <c:pt idx="5960">
                  <c:v>57.299999</c:v>
                </c:pt>
                <c:pt idx="5961">
                  <c:v>57.499995999999904</c:v>
                </c:pt>
                <c:pt idx="5962">
                  <c:v>7.2</c:v>
                </c:pt>
                <c:pt idx="5963">
                  <c:v>37.600002000000003</c:v>
                </c:pt>
                <c:pt idx="5964">
                  <c:v>71.400002000000001</c:v>
                </c:pt>
                <c:pt idx="5965">
                  <c:v>22.3</c:v>
                </c:pt>
                <c:pt idx="5966">
                  <c:v>74.499998000000005</c:v>
                </c:pt>
                <c:pt idx="5967">
                  <c:v>57.299999</c:v>
                </c:pt>
                <c:pt idx="5968">
                  <c:v>57.499995999999904</c:v>
                </c:pt>
                <c:pt idx="5969">
                  <c:v>7.2</c:v>
                </c:pt>
                <c:pt idx="5970">
                  <c:v>37.600002000000003</c:v>
                </c:pt>
                <c:pt idx="5971">
                  <c:v>71.400002000000001</c:v>
                </c:pt>
                <c:pt idx="5972">
                  <c:v>74.499998000000005</c:v>
                </c:pt>
                <c:pt idx="5973">
                  <c:v>57.299999</c:v>
                </c:pt>
                <c:pt idx="5974">
                  <c:v>57.499995999999904</c:v>
                </c:pt>
                <c:pt idx="5975">
                  <c:v>7.2</c:v>
                </c:pt>
                <c:pt idx="5976">
                  <c:v>37.600002000000003</c:v>
                </c:pt>
                <c:pt idx="5977">
                  <c:v>71.400002000000001</c:v>
                </c:pt>
                <c:pt idx="5978">
                  <c:v>57.299999</c:v>
                </c:pt>
                <c:pt idx="5979">
                  <c:v>57.499995999999904</c:v>
                </c:pt>
                <c:pt idx="5980">
                  <c:v>7.2</c:v>
                </c:pt>
                <c:pt idx="5981">
                  <c:v>37.600002000000003</c:v>
                </c:pt>
                <c:pt idx="5982">
                  <c:v>71.400002000000001</c:v>
                </c:pt>
                <c:pt idx="5983">
                  <c:v>15.299999</c:v>
                </c:pt>
                <c:pt idx="5984">
                  <c:v>57.499995999999904</c:v>
                </c:pt>
                <c:pt idx="5985">
                  <c:v>7.2</c:v>
                </c:pt>
                <c:pt idx="5986">
                  <c:v>37.600002000000003</c:v>
                </c:pt>
                <c:pt idx="5987">
                  <c:v>71.400002000000001</c:v>
                </c:pt>
                <c:pt idx="5988">
                  <c:v>15.299999</c:v>
                </c:pt>
                <c:pt idx="5989">
                  <c:v>7.6999999999999904</c:v>
                </c:pt>
                <c:pt idx="5990">
                  <c:v>7.2</c:v>
                </c:pt>
                <c:pt idx="5991">
                  <c:v>37.600002000000003</c:v>
                </c:pt>
                <c:pt idx="5992">
                  <c:v>71.400002000000001</c:v>
                </c:pt>
                <c:pt idx="5993">
                  <c:v>15.299999</c:v>
                </c:pt>
                <c:pt idx="5994">
                  <c:v>39.4</c:v>
                </c:pt>
                <c:pt idx="5995">
                  <c:v>25.2</c:v>
                </c:pt>
                <c:pt idx="5996">
                  <c:v>7.2</c:v>
                </c:pt>
                <c:pt idx="5997">
                  <c:v>37.600002000000003</c:v>
                </c:pt>
                <c:pt idx="5998">
                  <c:v>71.400002000000001</c:v>
                </c:pt>
                <c:pt idx="5999">
                  <c:v>15.299999</c:v>
                </c:pt>
                <c:pt idx="6000">
                  <c:v>39.4</c:v>
                </c:pt>
                <c:pt idx="6001">
                  <c:v>25.2</c:v>
                </c:pt>
                <c:pt idx="6002">
                  <c:v>37.600002000000003</c:v>
                </c:pt>
                <c:pt idx="6003">
                  <c:v>71.400002000000001</c:v>
                </c:pt>
                <c:pt idx="6004">
                  <c:v>15.299999</c:v>
                </c:pt>
                <c:pt idx="6005">
                  <c:v>39.4</c:v>
                </c:pt>
                <c:pt idx="6006">
                  <c:v>25.2</c:v>
                </c:pt>
                <c:pt idx="6007">
                  <c:v>15</c:v>
                </c:pt>
                <c:pt idx="6008">
                  <c:v>37.600002000000003</c:v>
                </c:pt>
                <c:pt idx="6009">
                  <c:v>71.400002000000001</c:v>
                </c:pt>
                <c:pt idx="6010">
                  <c:v>15.299999</c:v>
                </c:pt>
                <c:pt idx="6011">
                  <c:v>7.6999999999999904</c:v>
                </c:pt>
                <c:pt idx="6012">
                  <c:v>25.2</c:v>
                </c:pt>
                <c:pt idx="6013">
                  <c:v>15</c:v>
                </c:pt>
                <c:pt idx="6014">
                  <c:v>46.600002000000003</c:v>
                </c:pt>
                <c:pt idx="6015">
                  <c:v>71.400002000000001</c:v>
                </c:pt>
                <c:pt idx="6016">
                  <c:v>15.299999</c:v>
                </c:pt>
                <c:pt idx="6017">
                  <c:v>7.6999999999999904</c:v>
                </c:pt>
                <c:pt idx="6018">
                  <c:v>25.2</c:v>
                </c:pt>
                <c:pt idx="6019">
                  <c:v>15</c:v>
                </c:pt>
                <c:pt idx="6020">
                  <c:v>5.7999999999999901</c:v>
                </c:pt>
                <c:pt idx="6021">
                  <c:v>15.299999</c:v>
                </c:pt>
                <c:pt idx="6022">
                  <c:v>7.6999999999999904</c:v>
                </c:pt>
                <c:pt idx="6023">
                  <c:v>25.2</c:v>
                </c:pt>
                <c:pt idx="6024">
                  <c:v>15</c:v>
                </c:pt>
                <c:pt idx="6025">
                  <c:v>46.600002000000003</c:v>
                </c:pt>
                <c:pt idx="6026">
                  <c:v>36.6</c:v>
                </c:pt>
                <c:pt idx="6027">
                  <c:v>15.299999</c:v>
                </c:pt>
                <c:pt idx="6028">
                  <c:v>39.4</c:v>
                </c:pt>
                <c:pt idx="6029">
                  <c:v>25.2</c:v>
                </c:pt>
                <c:pt idx="6030">
                  <c:v>15</c:v>
                </c:pt>
                <c:pt idx="6031">
                  <c:v>46.600002000000003</c:v>
                </c:pt>
                <c:pt idx="6032">
                  <c:v>36.6</c:v>
                </c:pt>
                <c:pt idx="6033">
                  <c:v>45.600000999999999</c:v>
                </c:pt>
                <c:pt idx="6034">
                  <c:v>15.299999</c:v>
                </c:pt>
                <c:pt idx="6035">
                  <c:v>39.4</c:v>
                </c:pt>
                <c:pt idx="6036">
                  <c:v>25.2</c:v>
                </c:pt>
                <c:pt idx="6037">
                  <c:v>15</c:v>
                </c:pt>
                <c:pt idx="6038">
                  <c:v>5.7999999999999901</c:v>
                </c:pt>
                <c:pt idx="6039">
                  <c:v>36.6</c:v>
                </c:pt>
                <c:pt idx="6040">
                  <c:v>45.600000999999999</c:v>
                </c:pt>
                <c:pt idx="6041">
                  <c:v>7.6999999999999904</c:v>
                </c:pt>
                <c:pt idx="6042">
                  <c:v>25.2</c:v>
                </c:pt>
                <c:pt idx="6043">
                  <c:v>15</c:v>
                </c:pt>
                <c:pt idx="6044">
                  <c:v>5.7999999999999901</c:v>
                </c:pt>
                <c:pt idx="6045">
                  <c:v>36.6</c:v>
                </c:pt>
                <c:pt idx="6046">
                  <c:v>45.600000999999999</c:v>
                </c:pt>
                <c:pt idx="6047">
                  <c:v>25.2</c:v>
                </c:pt>
                <c:pt idx="6048">
                  <c:v>15</c:v>
                </c:pt>
                <c:pt idx="6049">
                  <c:v>5.7999999999999901</c:v>
                </c:pt>
                <c:pt idx="6050">
                  <c:v>36.6</c:v>
                </c:pt>
                <c:pt idx="6051">
                  <c:v>45.600000999999999</c:v>
                </c:pt>
                <c:pt idx="6052">
                  <c:v>39.400001000000003</c:v>
                </c:pt>
                <c:pt idx="6053">
                  <c:v>15</c:v>
                </c:pt>
                <c:pt idx="6054">
                  <c:v>5.7999999999999901</c:v>
                </c:pt>
                <c:pt idx="6055">
                  <c:v>36.6</c:v>
                </c:pt>
                <c:pt idx="6056">
                  <c:v>45.600000999999999</c:v>
                </c:pt>
                <c:pt idx="6057">
                  <c:v>6.5</c:v>
                </c:pt>
                <c:pt idx="6058">
                  <c:v>34.799999</c:v>
                </c:pt>
                <c:pt idx="6059">
                  <c:v>15</c:v>
                </c:pt>
                <c:pt idx="6060">
                  <c:v>46.600002000000003</c:v>
                </c:pt>
                <c:pt idx="6061">
                  <c:v>36.6</c:v>
                </c:pt>
                <c:pt idx="6062">
                  <c:v>45.600000999999999</c:v>
                </c:pt>
                <c:pt idx="6063">
                  <c:v>39.400001000000003</c:v>
                </c:pt>
                <c:pt idx="6064">
                  <c:v>34.799999</c:v>
                </c:pt>
                <c:pt idx="6065">
                  <c:v>4.8</c:v>
                </c:pt>
                <c:pt idx="6066">
                  <c:v>5.7999999999999901</c:v>
                </c:pt>
                <c:pt idx="6067">
                  <c:v>36.6</c:v>
                </c:pt>
                <c:pt idx="6068">
                  <c:v>45.600000999999999</c:v>
                </c:pt>
                <c:pt idx="6069">
                  <c:v>6.5</c:v>
                </c:pt>
                <c:pt idx="6070">
                  <c:v>34.799999</c:v>
                </c:pt>
                <c:pt idx="6071">
                  <c:v>4.8</c:v>
                </c:pt>
                <c:pt idx="6072">
                  <c:v>33.200001</c:v>
                </c:pt>
                <c:pt idx="6073">
                  <c:v>36.6</c:v>
                </c:pt>
                <c:pt idx="6074">
                  <c:v>45.600000999999999</c:v>
                </c:pt>
                <c:pt idx="6075">
                  <c:v>6.5</c:v>
                </c:pt>
                <c:pt idx="6076">
                  <c:v>34.799999</c:v>
                </c:pt>
                <c:pt idx="6077">
                  <c:v>4.8</c:v>
                </c:pt>
                <c:pt idx="6078">
                  <c:v>33.200001</c:v>
                </c:pt>
                <c:pt idx="6079">
                  <c:v>8.8000000000000007</c:v>
                </c:pt>
                <c:pt idx="6080">
                  <c:v>36.6</c:v>
                </c:pt>
                <c:pt idx="6081">
                  <c:v>45.600000999999999</c:v>
                </c:pt>
                <c:pt idx="6082">
                  <c:v>6.5</c:v>
                </c:pt>
                <c:pt idx="6083">
                  <c:v>34.799999</c:v>
                </c:pt>
                <c:pt idx="6084">
                  <c:v>40.100000999999999</c:v>
                </c:pt>
                <c:pt idx="6085">
                  <c:v>33.200001</c:v>
                </c:pt>
                <c:pt idx="6086">
                  <c:v>8.8000000000000007</c:v>
                </c:pt>
                <c:pt idx="6087">
                  <c:v>22.7</c:v>
                </c:pt>
                <c:pt idx="6088">
                  <c:v>45.600000999999999</c:v>
                </c:pt>
                <c:pt idx="6089">
                  <c:v>6.5</c:v>
                </c:pt>
                <c:pt idx="6090">
                  <c:v>34.799999</c:v>
                </c:pt>
                <c:pt idx="6091">
                  <c:v>4.8</c:v>
                </c:pt>
                <c:pt idx="6092">
                  <c:v>9.1</c:v>
                </c:pt>
                <c:pt idx="6093">
                  <c:v>63.600002000000003</c:v>
                </c:pt>
                <c:pt idx="6094">
                  <c:v>22.7</c:v>
                </c:pt>
                <c:pt idx="6095">
                  <c:v>5.0999999999999996</c:v>
                </c:pt>
                <c:pt idx="6096">
                  <c:v>6.5</c:v>
                </c:pt>
                <c:pt idx="6097">
                  <c:v>34.799999</c:v>
                </c:pt>
                <c:pt idx="6098">
                  <c:v>4.8</c:v>
                </c:pt>
                <c:pt idx="6099">
                  <c:v>9.1</c:v>
                </c:pt>
                <c:pt idx="6100">
                  <c:v>8.8000000000000007</c:v>
                </c:pt>
                <c:pt idx="6101">
                  <c:v>22.7</c:v>
                </c:pt>
                <c:pt idx="6102">
                  <c:v>66.799998000000002</c:v>
                </c:pt>
                <c:pt idx="6103">
                  <c:v>52.800001999999999</c:v>
                </c:pt>
                <c:pt idx="6104">
                  <c:v>39.400001000000003</c:v>
                </c:pt>
                <c:pt idx="6105">
                  <c:v>34.799999</c:v>
                </c:pt>
                <c:pt idx="6106">
                  <c:v>40.100000999999999</c:v>
                </c:pt>
                <c:pt idx="6107">
                  <c:v>33.200001</c:v>
                </c:pt>
                <c:pt idx="6108">
                  <c:v>63.600002000000003</c:v>
                </c:pt>
                <c:pt idx="6109">
                  <c:v>22.7</c:v>
                </c:pt>
                <c:pt idx="6110">
                  <c:v>66.799998000000002</c:v>
                </c:pt>
                <c:pt idx="6111">
                  <c:v>52.800001999999999</c:v>
                </c:pt>
                <c:pt idx="6112">
                  <c:v>39.400001000000003</c:v>
                </c:pt>
                <c:pt idx="6113">
                  <c:v>34.799999</c:v>
                </c:pt>
                <c:pt idx="6114">
                  <c:v>4.8</c:v>
                </c:pt>
                <c:pt idx="6115">
                  <c:v>9.1</c:v>
                </c:pt>
                <c:pt idx="6116">
                  <c:v>8.8000000000000007</c:v>
                </c:pt>
                <c:pt idx="6117">
                  <c:v>22.7</c:v>
                </c:pt>
                <c:pt idx="6118">
                  <c:v>66.799998000000002</c:v>
                </c:pt>
                <c:pt idx="6119">
                  <c:v>52.800001999999999</c:v>
                </c:pt>
                <c:pt idx="6120">
                  <c:v>22.4</c:v>
                </c:pt>
                <c:pt idx="6121">
                  <c:v>34.799999</c:v>
                </c:pt>
                <c:pt idx="6122">
                  <c:v>4.8</c:v>
                </c:pt>
                <c:pt idx="6123">
                  <c:v>9.1</c:v>
                </c:pt>
                <c:pt idx="6124">
                  <c:v>8.8000000000000007</c:v>
                </c:pt>
                <c:pt idx="6125">
                  <c:v>22.7</c:v>
                </c:pt>
                <c:pt idx="6126">
                  <c:v>66.799998000000002</c:v>
                </c:pt>
                <c:pt idx="6127">
                  <c:v>52.800001999999999</c:v>
                </c:pt>
                <c:pt idx="6128">
                  <c:v>22.4</c:v>
                </c:pt>
                <c:pt idx="6129">
                  <c:v>7.6</c:v>
                </c:pt>
                <c:pt idx="6130">
                  <c:v>4.8</c:v>
                </c:pt>
                <c:pt idx="6131">
                  <c:v>9.1</c:v>
                </c:pt>
                <c:pt idx="6132">
                  <c:v>63.600002000000003</c:v>
                </c:pt>
                <c:pt idx="6133">
                  <c:v>22.7</c:v>
                </c:pt>
                <c:pt idx="6134">
                  <c:v>66.799998000000002</c:v>
                </c:pt>
                <c:pt idx="6135">
                  <c:v>52.800001999999999</c:v>
                </c:pt>
                <c:pt idx="6136">
                  <c:v>22.4</c:v>
                </c:pt>
                <c:pt idx="6137">
                  <c:v>7.6</c:v>
                </c:pt>
                <c:pt idx="6138">
                  <c:v>9.1</c:v>
                </c:pt>
                <c:pt idx="6139">
                  <c:v>63.600002000000003</c:v>
                </c:pt>
                <c:pt idx="6140">
                  <c:v>22.7</c:v>
                </c:pt>
                <c:pt idx="6141">
                  <c:v>66.799998000000002</c:v>
                </c:pt>
                <c:pt idx="6142">
                  <c:v>52.800001999999999</c:v>
                </c:pt>
                <c:pt idx="6143">
                  <c:v>22.4</c:v>
                </c:pt>
                <c:pt idx="6144">
                  <c:v>7.6</c:v>
                </c:pt>
                <c:pt idx="6145">
                  <c:v>8.8000000000000007</c:v>
                </c:pt>
                <c:pt idx="6146">
                  <c:v>22.7</c:v>
                </c:pt>
                <c:pt idx="6147">
                  <c:v>5.0999999999999996</c:v>
                </c:pt>
                <c:pt idx="6148">
                  <c:v>52.800001999999999</c:v>
                </c:pt>
                <c:pt idx="6149">
                  <c:v>22.4</c:v>
                </c:pt>
                <c:pt idx="6150">
                  <c:v>7.6</c:v>
                </c:pt>
                <c:pt idx="6151">
                  <c:v>22.7</c:v>
                </c:pt>
                <c:pt idx="6152">
                  <c:v>66.799998000000002</c:v>
                </c:pt>
                <c:pt idx="6153">
                  <c:v>52.800001999999999</c:v>
                </c:pt>
                <c:pt idx="6154">
                  <c:v>22.4</c:v>
                </c:pt>
                <c:pt idx="6155">
                  <c:v>7.6</c:v>
                </c:pt>
                <c:pt idx="6156">
                  <c:v>66.799998000000002</c:v>
                </c:pt>
                <c:pt idx="6157">
                  <c:v>52.800001999999999</c:v>
                </c:pt>
                <c:pt idx="6158">
                  <c:v>22.4</c:v>
                </c:pt>
                <c:pt idx="6159">
                  <c:v>7.6</c:v>
                </c:pt>
                <c:pt idx="6160">
                  <c:v>52.800001999999999</c:v>
                </c:pt>
                <c:pt idx="6161">
                  <c:v>22.4</c:v>
                </c:pt>
                <c:pt idx="6162">
                  <c:v>7.6</c:v>
                </c:pt>
                <c:pt idx="6163">
                  <c:v>22.4</c:v>
                </c:pt>
                <c:pt idx="6164">
                  <c:v>7.6</c:v>
                </c:pt>
                <c:pt idx="6165">
                  <c:v>22.4</c:v>
                </c:pt>
                <c:pt idx="6166">
                  <c:v>42.099998999999997</c:v>
                </c:pt>
                <c:pt idx="6167">
                  <c:v>42.099998999999997</c:v>
                </c:pt>
                <c:pt idx="6168">
                  <c:v>42.099998999999997</c:v>
                </c:pt>
                <c:pt idx="6169">
                  <c:v>42.099998999999997</c:v>
                </c:pt>
                <c:pt idx="6170">
                  <c:v>28.2</c:v>
                </c:pt>
                <c:pt idx="6171">
                  <c:v>42.099998999999997</c:v>
                </c:pt>
                <c:pt idx="6172">
                  <c:v>28.2</c:v>
                </c:pt>
                <c:pt idx="6173">
                  <c:v>7.6</c:v>
                </c:pt>
                <c:pt idx="6174">
                  <c:v>42.099998999999997</c:v>
                </c:pt>
                <c:pt idx="6175">
                  <c:v>28.2</c:v>
                </c:pt>
                <c:pt idx="6176">
                  <c:v>39.599998999999997</c:v>
                </c:pt>
                <c:pt idx="6177">
                  <c:v>68.099997000000002</c:v>
                </c:pt>
                <c:pt idx="6178">
                  <c:v>34.000002000000002</c:v>
                </c:pt>
                <c:pt idx="6179">
                  <c:v>123.5</c:v>
                </c:pt>
                <c:pt idx="6180">
                  <c:v>46.599998999999997</c:v>
                </c:pt>
                <c:pt idx="6181">
                  <c:v>132.00000399999999</c:v>
                </c:pt>
                <c:pt idx="6182">
                  <c:v>6.6</c:v>
                </c:pt>
                <c:pt idx="6183">
                  <c:v>13.899998999999999</c:v>
                </c:pt>
                <c:pt idx="6184">
                  <c:v>23.300001000000002</c:v>
                </c:pt>
                <c:pt idx="6185">
                  <c:v>22.800001000000002</c:v>
                </c:pt>
                <c:pt idx="6186">
                  <c:v>132.00000399999999</c:v>
                </c:pt>
                <c:pt idx="6187">
                  <c:v>21.3</c:v>
                </c:pt>
                <c:pt idx="6188">
                  <c:v>123.5</c:v>
                </c:pt>
                <c:pt idx="6189">
                  <c:v>46.599998999999997</c:v>
                </c:pt>
                <c:pt idx="6190">
                  <c:v>132.00000399999999</c:v>
                </c:pt>
                <c:pt idx="6191">
                  <c:v>6.6</c:v>
                </c:pt>
                <c:pt idx="6192">
                  <c:v>13.899998999999999</c:v>
                </c:pt>
                <c:pt idx="6193">
                  <c:v>23.300001000000002</c:v>
                </c:pt>
                <c:pt idx="6194">
                  <c:v>22.800001000000002</c:v>
                </c:pt>
                <c:pt idx="6195">
                  <c:v>132.00000399999999</c:v>
                </c:pt>
                <c:pt idx="6196">
                  <c:v>21.3</c:v>
                </c:pt>
                <c:pt idx="6197">
                  <c:v>15</c:v>
                </c:pt>
                <c:pt idx="6198">
                  <c:v>18.8</c:v>
                </c:pt>
                <c:pt idx="6199">
                  <c:v>18.8</c:v>
                </c:pt>
                <c:pt idx="6200">
                  <c:v>18.8</c:v>
                </c:pt>
                <c:pt idx="6201">
                  <c:v>18.8</c:v>
                </c:pt>
                <c:pt idx="6202">
                  <c:v>18.8</c:v>
                </c:pt>
                <c:pt idx="6203">
                  <c:v>18.8</c:v>
                </c:pt>
                <c:pt idx="6204">
                  <c:v>18.8</c:v>
                </c:pt>
                <c:pt idx="6205">
                  <c:v>18.8</c:v>
                </c:pt>
                <c:pt idx="6206">
                  <c:v>18.8</c:v>
                </c:pt>
                <c:pt idx="6207">
                  <c:v>18.8</c:v>
                </c:pt>
                <c:pt idx="6208">
                  <c:v>18.8</c:v>
                </c:pt>
                <c:pt idx="6209">
                  <c:v>18.8</c:v>
                </c:pt>
                <c:pt idx="6210">
                  <c:v>18.8</c:v>
                </c:pt>
                <c:pt idx="6211">
                  <c:v>18.8</c:v>
                </c:pt>
                <c:pt idx="6212">
                  <c:v>18.8</c:v>
                </c:pt>
                <c:pt idx="6213">
                  <c:v>18.8</c:v>
                </c:pt>
                <c:pt idx="6214">
                  <c:v>15.1</c:v>
                </c:pt>
                <c:pt idx="6215">
                  <c:v>28.4</c:v>
                </c:pt>
                <c:pt idx="6216">
                  <c:v>18.000001000000001</c:v>
                </c:pt>
                <c:pt idx="6217">
                  <c:v>17.800001000000002</c:v>
                </c:pt>
                <c:pt idx="6218">
                  <c:v>15.1</c:v>
                </c:pt>
                <c:pt idx="6219">
                  <c:v>28.4</c:v>
                </c:pt>
                <c:pt idx="6220">
                  <c:v>18.000001000000001</c:v>
                </c:pt>
                <c:pt idx="6221">
                  <c:v>17.800001000000002</c:v>
                </c:pt>
                <c:pt idx="6222">
                  <c:v>32.700001</c:v>
                </c:pt>
                <c:pt idx="6223">
                  <c:v>15.1</c:v>
                </c:pt>
                <c:pt idx="6224">
                  <c:v>28.4</c:v>
                </c:pt>
                <c:pt idx="6225">
                  <c:v>18.000001000000001</c:v>
                </c:pt>
                <c:pt idx="6226">
                  <c:v>17.800001000000002</c:v>
                </c:pt>
                <c:pt idx="6227">
                  <c:v>32.700001</c:v>
                </c:pt>
                <c:pt idx="6228">
                  <c:v>16.499998999999999</c:v>
                </c:pt>
                <c:pt idx="6229">
                  <c:v>15.1</c:v>
                </c:pt>
                <c:pt idx="6230">
                  <c:v>28.4</c:v>
                </c:pt>
                <c:pt idx="6231">
                  <c:v>18.000001000000001</c:v>
                </c:pt>
                <c:pt idx="6232">
                  <c:v>17.800001000000002</c:v>
                </c:pt>
                <c:pt idx="6233">
                  <c:v>32.700001</c:v>
                </c:pt>
                <c:pt idx="6234">
                  <c:v>16.499998999999999</c:v>
                </c:pt>
                <c:pt idx="6235">
                  <c:v>19.999998999999999</c:v>
                </c:pt>
                <c:pt idx="6236">
                  <c:v>15.1</c:v>
                </c:pt>
                <c:pt idx="6237">
                  <c:v>28.4</c:v>
                </c:pt>
                <c:pt idx="6238">
                  <c:v>18.000001000000001</c:v>
                </c:pt>
                <c:pt idx="6239">
                  <c:v>17.800001000000002</c:v>
                </c:pt>
                <c:pt idx="6240">
                  <c:v>32.700001</c:v>
                </c:pt>
                <c:pt idx="6241">
                  <c:v>16.499998999999999</c:v>
                </c:pt>
                <c:pt idx="6242">
                  <c:v>19.999998999999999</c:v>
                </c:pt>
                <c:pt idx="6243">
                  <c:v>28.4</c:v>
                </c:pt>
                <c:pt idx="6244">
                  <c:v>18.000001000000001</c:v>
                </c:pt>
                <c:pt idx="6245">
                  <c:v>17.800001000000002</c:v>
                </c:pt>
                <c:pt idx="6246">
                  <c:v>32.700001</c:v>
                </c:pt>
                <c:pt idx="6247">
                  <c:v>16.499998999999999</c:v>
                </c:pt>
                <c:pt idx="6248">
                  <c:v>19.999998999999999</c:v>
                </c:pt>
                <c:pt idx="6249">
                  <c:v>15.1</c:v>
                </c:pt>
                <c:pt idx="6250">
                  <c:v>18.000001000000001</c:v>
                </c:pt>
                <c:pt idx="6251">
                  <c:v>17.800001000000002</c:v>
                </c:pt>
                <c:pt idx="6252">
                  <c:v>32.700001</c:v>
                </c:pt>
                <c:pt idx="6253">
                  <c:v>16.499998999999999</c:v>
                </c:pt>
                <c:pt idx="6254">
                  <c:v>19.999998999999999</c:v>
                </c:pt>
                <c:pt idx="6255">
                  <c:v>15.1</c:v>
                </c:pt>
                <c:pt idx="6256">
                  <c:v>18.000001000000001</c:v>
                </c:pt>
                <c:pt idx="6257">
                  <c:v>17.800001000000002</c:v>
                </c:pt>
                <c:pt idx="6258">
                  <c:v>32.700001</c:v>
                </c:pt>
                <c:pt idx="6259">
                  <c:v>16.499998999999999</c:v>
                </c:pt>
                <c:pt idx="6260">
                  <c:v>19.999998999999999</c:v>
                </c:pt>
                <c:pt idx="6261">
                  <c:v>15.1</c:v>
                </c:pt>
                <c:pt idx="6262">
                  <c:v>32.700000000000003</c:v>
                </c:pt>
                <c:pt idx="6263">
                  <c:v>17.800001000000002</c:v>
                </c:pt>
                <c:pt idx="6264">
                  <c:v>32.700001</c:v>
                </c:pt>
                <c:pt idx="6265">
                  <c:v>16.499998999999999</c:v>
                </c:pt>
                <c:pt idx="6266">
                  <c:v>19.999998999999999</c:v>
                </c:pt>
                <c:pt idx="6267">
                  <c:v>15.1</c:v>
                </c:pt>
                <c:pt idx="6268">
                  <c:v>32.700000000000003</c:v>
                </c:pt>
                <c:pt idx="6269">
                  <c:v>17.800001000000002</c:v>
                </c:pt>
                <c:pt idx="6270">
                  <c:v>32.700001</c:v>
                </c:pt>
                <c:pt idx="6271">
                  <c:v>16.499998999999999</c:v>
                </c:pt>
                <c:pt idx="6272">
                  <c:v>19.999998999999999</c:v>
                </c:pt>
                <c:pt idx="6273">
                  <c:v>230.50000600000001</c:v>
                </c:pt>
                <c:pt idx="6274">
                  <c:v>32.700000000000003</c:v>
                </c:pt>
                <c:pt idx="6275">
                  <c:v>23.7</c:v>
                </c:pt>
                <c:pt idx="6276">
                  <c:v>32.700001</c:v>
                </c:pt>
                <c:pt idx="6277">
                  <c:v>16.499998999999999</c:v>
                </c:pt>
                <c:pt idx="6278">
                  <c:v>19.999998999999999</c:v>
                </c:pt>
                <c:pt idx="6279">
                  <c:v>15.1</c:v>
                </c:pt>
                <c:pt idx="6280">
                  <c:v>32.700000000000003</c:v>
                </c:pt>
                <c:pt idx="6281">
                  <c:v>23.7</c:v>
                </c:pt>
                <c:pt idx="6282">
                  <c:v>16.499998999999999</c:v>
                </c:pt>
                <c:pt idx="6283">
                  <c:v>19.999998999999999</c:v>
                </c:pt>
                <c:pt idx="6284">
                  <c:v>15.1</c:v>
                </c:pt>
                <c:pt idx="6285">
                  <c:v>32.700000000000003</c:v>
                </c:pt>
                <c:pt idx="6286">
                  <c:v>23.7</c:v>
                </c:pt>
                <c:pt idx="6287">
                  <c:v>51.799998000000002</c:v>
                </c:pt>
                <c:pt idx="6288">
                  <c:v>19.999998999999999</c:v>
                </c:pt>
                <c:pt idx="6289">
                  <c:v>230.50000600000001</c:v>
                </c:pt>
                <c:pt idx="6290">
                  <c:v>32.700000000000003</c:v>
                </c:pt>
                <c:pt idx="6291">
                  <c:v>23.7</c:v>
                </c:pt>
                <c:pt idx="6292">
                  <c:v>51.799998000000002</c:v>
                </c:pt>
                <c:pt idx="6293">
                  <c:v>15.1</c:v>
                </c:pt>
                <c:pt idx="6294">
                  <c:v>32.700000000000003</c:v>
                </c:pt>
                <c:pt idx="6295">
                  <c:v>23.7</c:v>
                </c:pt>
                <c:pt idx="6296">
                  <c:v>51.799998000000002</c:v>
                </c:pt>
                <c:pt idx="6297">
                  <c:v>18.900001</c:v>
                </c:pt>
                <c:pt idx="6298">
                  <c:v>15.1</c:v>
                </c:pt>
                <c:pt idx="6299">
                  <c:v>32.700000000000003</c:v>
                </c:pt>
                <c:pt idx="6300">
                  <c:v>23.7</c:v>
                </c:pt>
                <c:pt idx="6301">
                  <c:v>51.799998000000002</c:v>
                </c:pt>
                <c:pt idx="6302">
                  <c:v>18.900001</c:v>
                </c:pt>
                <c:pt idx="6303">
                  <c:v>29.999997999999898</c:v>
                </c:pt>
                <c:pt idx="6304">
                  <c:v>32.700000000000003</c:v>
                </c:pt>
                <c:pt idx="6305">
                  <c:v>23.7</c:v>
                </c:pt>
                <c:pt idx="6306">
                  <c:v>51.799998000000002</c:v>
                </c:pt>
                <c:pt idx="6307">
                  <c:v>18.900001</c:v>
                </c:pt>
                <c:pt idx="6308">
                  <c:v>29.999997999999898</c:v>
                </c:pt>
                <c:pt idx="6309">
                  <c:v>39.500000999999997</c:v>
                </c:pt>
                <c:pt idx="6310">
                  <c:v>32.700000000000003</c:v>
                </c:pt>
                <c:pt idx="6311">
                  <c:v>23.7</c:v>
                </c:pt>
                <c:pt idx="6312">
                  <c:v>51.799998000000002</c:v>
                </c:pt>
                <c:pt idx="6313">
                  <c:v>18.900001</c:v>
                </c:pt>
                <c:pt idx="6314">
                  <c:v>29.999997999999898</c:v>
                </c:pt>
                <c:pt idx="6315">
                  <c:v>39.500000999999997</c:v>
                </c:pt>
                <c:pt idx="6316">
                  <c:v>20.099999</c:v>
                </c:pt>
                <c:pt idx="6317">
                  <c:v>23.7</c:v>
                </c:pt>
                <c:pt idx="6318">
                  <c:v>51.799998000000002</c:v>
                </c:pt>
                <c:pt idx="6319">
                  <c:v>18.900001</c:v>
                </c:pt>
                <c:pt idx="6320">
                  <c:v>29.999997999999898</c:v>
                </c:pt>
                <c:pt idx="6321">
                  <c:v>39.500000999999997</c:v>
                </c:pt>
                <c:pt idx="6322">
                  <c:v>20.099999</c:v>
                </c:pt>
                <c:pt idx="6323">
                  <c:v>18.000001000000001</c:v>
                </c:pt>
                <c:pt idx="6324">
                  <c:v>23.7</c:v>
                </c:pt>
                <c:pt idx="6325">
                  <c:v>51.799998000000002</c:v>
                </c:pt>
                <c:pt idx="6326">
                  <c:v>18.900001</c:v>
                </c:pt>
                <c:pt idx="6327">
                  <c:v>29.999997999999898</c:v>
                </c:pt>
                <c:pt idx="6328">
                  <c:v>39.500000999999997</c:v>
                </c:pt>
                <c:pt idx="6329">
                  <c:v>20.099999</c:v>
                </c:pt>
                <c:pt idx="6330">
                  <c:v>18.000001000000001</c:v>
                </c:pt>
                <c:pt idx="6331">
                  <c:v>51.799998000000002</c:v>
                </c:pt>
                <c:pt idx="6332">
                  <c:v>18.900001</c:v>
                </c:pt>
                <c:pt idx="6333">
                  <c:v>29.999997999999898</c:v>
                </c:pt>
                <c:pt idx="6334">
                  <c:v>39.500000999999997</c:v>
                </c:pt>
                <c:pt idx="6335">
                  <c:v>20.099999</c:v>
                </c:pt>
                <c:pt idx="6336">
                  <c:v>18.000001000000001</c:v>
                </c:pt>
                <c:pt idx="6337">
                  <c:v>56.199998000000001</c:v>
                </c:pt>
                <c:pt idx="6338">
                  <c:v>51.799998000000002</c:v>
                </c:pt>
                <c:pt idx="6339">
                  <c:v>18.900001</c:v>
                </c:pt>
                <c:pt idx="6340">
                  <c:v>29.999997999999898</c:v>
                </c:pt>
                <c:pt idx="6341">
                  <c:v>39.500000999999997</c:v>
                </c:pt>
                <c:pt idx="6342">
                  <c:v>20.099999</c:v>
                </c:pt>
                <c:pt idx="6343">
                  <c:v>18.000001000000001</c:v>
                </c:pt>
                <c:pt idx="6344">
                  <c:v>56.199998000000001</c:v>
                </c:pt>
                <c:pt idx="6345">
                  <c:v>28.499997999999898</c:v>
                </c:pt>
                <c:pt idx="6346">
                  <c:v>18.900001</c:v>
                </c:pt>
                <c:pt idx="6347">
                  <c:v>29.999997999999898</c:v>
                </c:pt>
                <c:pt idx="6348">
                  <c:v>39.500000999999997</c:v>
                </c:pt>
                <c:pt idx="6349">
                  <c:v>20.099999</c:v>
                </c:pt>
                <c:pt idx="6350">
                  <c:v>18.000001000000001</c:v>
                </c:pt>
                <c:pt idx="6351">
                  <c:v>56.199998000000001</c:v>
                </c:pt>
                <c:pt idx="6352">
                  <c:v>28.499997999999898</c:v>
                </c:pt>
                <c:pt idx="6353">
                  <c:v>18.900001</c:v>
                </c:pt>
                <c:pt idx="6354">
                  <c:v>29.999997999999898</c:v>
                </c:pt>
                <c:pt idx="6355">
                  <c:v>39.500000999999997</c:v>
                </c:pt>
                <c:pt idx="6356">
                  <c:v>20.099999</c:v>
                </c:pt>
                <c:pt idx="6357">
                  <c:v>18.000001000000001</c:v>
                </c:pt>
                <c:pt idx="6358">
                  <c:v>56.199998000000001</c:v>
                </c:pt>
                <c:pt idx="6359">
                  <c:v>28.499997999999898</c:v>
                </c:pt>
                <c:pt idx="6360">
                  <c:v>29.999997999999898</c:v>
                </c:pt>
                <c:pt idx="6361">
                  <c:v>39.500000999999997</c:v>
                </c:pt>
                <c:pt idx="6362">
                  <c:v>20.099999</c:v>
                </c:pt>
                <c:pt idx="6363">
                  <c:v>18.000001000000001</c:v>
                </c:pt>
                <c:pt idx="6364">
                  <c:v>56.199998000000001</c:v>
                </c:pt>
                <c:pt idx="6365">
                  <c:v>28.499997999999898</c:v>
                </c:pt>
                <c:pt idx="6366">
                  <c:v>11.499998999999899</c:v>
                </c:pt>
                <c:pt idx="6367">
                  <c:v>39.500000999999997</c:v>
                </c:pt>
                <c:pt idx="6368">
                  <c:v>20.099999</c:v>
                </c:pt>
                <c:pt idx="6369">
                  <c:v>18.000001000000001</c:v>
                </c:pt>
                <c:pt idx="6370">
                  <c:v>56.199998000000001</c:v>
                </c:pt>
                <c:pt idx="6371">
                  <c:v>28.499997999999898</c:v>
                </c:pt>
                <c:pt idx="6372">
                  <c:v>11.499998999999899</c:v>
                </c:pt>
                <c:pt idx="6373">
                  <c:v>44.200001</c:v>
                </c:pt>
                <c:pt idx="6374">
                  <c:v>20.099999</c:v>
                </c:pt>
                <c:pt idx="6375">
                  <c:v>18.000001000000001</c:v>
                </c:pt>
                <c:pt idx="6376">
                  <c:v>56.199998000000001</c:v>
                </c:pt>
                <c:pt idx="6377">
                  <c:v>28.499997999999898</c:v>
                </c:pt>
                <c:pt idx="6378">
                  <c:v>11.499998999999899</c:v>
                </c:pt>
                <c:pt idx="6379">
                  <c:v>44.200001</c:v>
                </c:pt>
                <c:pt idx="6380">
                  <c:v>18.000001000000001</c:v>
                </c:pt>
                <c:pt idx="6381">
                  <c:v>56.199998000000001</c:v>
                </c:pt>
                <c:pt idx="6382">
                  <c:v>28.499997999999898</c:v>
                </c:pt>
                <c:pt idx="6383">
                  <c:v>11.499998999999899</c:v>
                </c:pt>
                <c:pt idx="6384">
                  <c:v>44.200001</c:v>
                </c:pt>
                <c:pt idx="6385">
                  <c:v>56.199998000000001</c:v>
                </c:pt>
                <c:pt idx="6386">
                  <c:v>28.499997999999898</c:v>
                </c:pt>
                <c:pt idx="6387">
                  <c:v>11.499998999999899</c:v>
                </c:pt>
                <c:pt idx="6388">
                  <c:v>44.200001</c:v>
                </c:pt>
                <c:pt idx="6389">
                  <c:v>44.200001</c:v>
                </c:pt>
                <c:pt idx="6390">
                  <c:v>56.199998000000001</c:v>
                </c:pt>
                <c:pt idx="6391">
                  <c:v>28.499997999999898</c:v>
                </c:pt>
                <c:pt idx="6392">
                  <c:v>11.499998999999899</c:v>
                </c:pt>
                <c:pt idx="6393">
                  <c:v>44.200001</c:v>
                </c:pt>
                <c:pt idx="6394">
                  <c:v>44.200001</c:v>
                </c:pt>
                <c:pt idx="6395">
                  <c:v>30.500001000000001</c:v>
                </c:pt>
                <c:pt idx="6396">
                  <c:v>28.499997999999898</c:v>
                </c:pt>
                <c:pt idx="6397">
                  <c:v>11.499998999999899</c:v>
                </c:pt>
                <c:pt idx="6398">
                  <c:v>44.200001</c:v>
                </c:pt>
                <c:pt idx="6399">
                  <c:v>44.200001</c:v>
                </c:pt>
                <c:pt idx="6400">
                  <c:v>30.500001000000001</c:v>
                </c:pt>
                <c:pt idx="6401">
                  <c:v>2.9</c:v>
                </c:pt>
                <c:pt idx="6402">
                  <c:v>11.499998999999899</c:v>
                </c:pt>
                <c:pt idx="6403">
                  <c:v>44.200001</c:v>
                </c:pt>
                <c:pt idx="6404">
                  <c:v>44.200001</c:v>
                </c:pt>
                <c:pt idx="6405">
                  <c:v>30.500001000000001</c:v>
                </c:pt>
                <c:pt idx="6406">
                  <c:v>2.9</c:v>
                </c:pt>
                <c:pt idx="6407">
                  <c:v>11.499998999999899</c:v>
                </c:pt>
                <c:pt idx="6408">
                  <c:v>44.200001</c:v>
                </c:pt>
                <c:pt idx="6409">
                  <c:v>44.200001</c:v>
                </c:pt>
                <c:pt idx="6410">
                  <c:v>30.500001000000001</c:v>
                </c:pt>
                <c:pt idx="6411">
                  <c:v>2.9</c:v>
                </c:pt>
                <c:pt idx="6412">
                  <c:v>10.9</c:v>
                </c:pt>
                <c:pt idx="6413">
                  <c:v>11.499998999999899</c:v>
                </c:pt>
                <c:pt idx="6414">
                  <c:v>44.200001</c:v>
                </c:pt>
                <c:pt idx="6415">
                  <c:v>44.200001</c:v>
                </c:pt>
                <c:pt idx="6416">
                  <c:v>30.500001000000001</c:v>
                </c:pt>
                <c:pt idx="6417">
                  <c:v>2.9</c:v>
                </c:pt>
                <c:pt idx="6418">
                  <c:v>16.400001</c:v>
                </c:pt>
                <c:pt idx="6419">
                  <c:v>54.5</c:v>
                </c:pt>
                <c:pt idx="6420">
                  <c:v>44.200001</c:v>
                </c:pt>
                <c:pt idx="6421">
                  <c:v>44.200001</c:v>
                </c:pt>
                <c:pt idx="6422">
                  <c:v>30.500001000000001</c:v>
                </c:pt>
                <c:pt idx="6423">
                  <c:v>2.9</c:v>
                </c:pt>
                <c:pt idx="6424">
                  <c:v>16.400001</c:v>
                </c:pt>
                <c:pt idx="6425">
                  <c:v>54.5</c:v>
                </c:pt>
                <c:pt idx="6426">
                  <c:v>27.899999000000001</c:v>
                </c:pt>
                <c:pt idx="6427">
                  <c:v>44.200001</c:v>
                </c:pt>
                <c:pt idx="6428">
                  <c:v>30.500001000000001</c:v>
                </c:pt>
                <c:pt idx="6429">
                  <c:v>2.9</c:v>
                </c:pt>
                <c:pt idx="6430">
                  <c:v>10.9</c:v>
                </c:pt>
                <c:pt idx="6431">
                  <c:v>54.5</c:v>
                </c:pt>
                <c:pt idx="6432">
                  <c:v>27.899999000000001</c:v>
                </c:pt>
                <c:pt idx="6433">
                  <c:v>44.200001</c:v>
                </c:pt>
                <c:pt idx="6434">
                  <c:v>30.500001000000001</c:v>
                </c:pt>
                <c:pt idx="6435">
                  <c:v>2.9</c:v>
                </c:pt>
                <c:pt idx="6436">
                  <c:v>10.9</c:v>
                </c:pt>
                <c:pt idx="6437">
                  <c:v>54.5</c:v>
                </c:pt>
                <c:pt idx="6438">
                  <c:v>27.899999000000001</c:v>
                </c:pt>
                <c:pt idx="6439">
                  <c:v>24.5</c:v>
                </c:pt>
                <c:pt idx="6440">
                  <c:v>44.200001</c:v>
                </c:pt>
                <c:pt idx="6441">
                  <c:v>30.500001000000001</c:v>
                </c:pt>
                <c:pt idx="6442">
                  <c:v>2.9</c:v>
                </c:pt>
                <c:pt idx="6443">
                  <c:v>10.9</c:v>
                </c:pt>
                <c:pt idx="6444">
                  <c:v>54.5</c:v>
                </c:pt>
                <c:pt idx="6445">
                  <c:v>27.899999000000001</c:v>
                </c:pt>
                <c:pt idx="6446">
                  <c:v>24.5</c:v>
                </c:pt>
                <c:pt idx="6447">
                  <c:v>30.500001000000001</c:v>
                </c:pt>
                <c:pt idx="6448">
                  <c:v>2.9</c:v>
                </c:pt>
                <c:pt idx="6449">
                  <c:v>10.9</c:v>
                </c:pt>
                <c:pt idx="6450">
                  <c:v>54.5</c:v>
                </c:pt>
                <c:pt idx="6451">
                  <c:v>27.899999000000001</c:v>
                </c:pt>
                <c:pt idx="6452">
                  <c:v>24.5</c:v>
                </c:pt>
                <c:pt idx="6453">
                  <c:v>8.3999999999999897</c:v>
                </c:pt>
                <c:pt idx="6454">
                  <c:v>2.9</c:v>
                </c:pt>
                <c:pt idx="6455">
                  <c:v>10.9</c:v>
                </c:pt>
                <c:pt idx="6456">
                  <c:v>54.5</c:v>
                </c:pt>
                <c:pt idx="6457">
                  <c:v>27.899999000000001</c:v>
                </c:pt>
                <c:pt idx="6458">
                  <c:v>24.5</c:v>
                </c:pt>
                <c:pt idx="6459">
                  <c:v>8.3999999999999897</c:v>
                </c:pt>
                <c:pt idx="6460">
                  <c:v>10.9</c:v>
                </c:pt>
                <c:pt idx="6461">
                  <c:v>54.5</c:v>
                </c:pt>
                <c:pt idx="6462">
                  <c:v>27.899999000000001</c:v>
                </c:pt>
                <c:pt idx="6463">
                  <c:v>24.5</c:v>
                </c:pt>
                <c:pt idx="6464">
                  <c:v>8.3999999999999897</c:v>
                </c:pt>
                <c:pt idx="6465">
                  <c:v>16.999998999999999</c:v>
                </c:pt>
                <c:pt idx="6466">
                  <c:v>10.9</c:v>
                </c:pt>
                <c:pt idx="6467">
                  <c:v>54.5</c:v>
                </c:pt>
                <c:pt idx="6468">
                  <c:v>27.899999000000001</c:v>
                </c:pt>
                <c:pt idx="6469">
                  <c:v>24.5</c:v>
                </c:pt>
                <c:pt idx="6470">
                  <c:v>8.3999999999999897</c:v>
                </c:pt>
                <c:pt idx="6471">
                  <c:v>87.700001</c:v>
                </c:pt>
                <c:pt idx="6472">
                  <c:v>46.400001000000003</c:v>
                </c:pt>
                <c:pt idx="6473">
                  <c:v>54.5</c:v>
                </c:pt>
                <c:pt idx="6474">
                  <c:v>27.899999000000001</c:v>
                </c:pt>
                <c:pt idx="6475">
                  <c:v>24.5</c:v>
                </c:pt>
                <c:pt idx="6476">
                  <c:v>8.3999999999999897</c:v>
                </c:pt>
                <c:pt idx="6477">
                  <c:v>87.700001</c:v>
                </c:pt>
                <c:pt idx="6478">
                  <c:v>46.400001000000003</c:v>
                </c:pt>
                <c:pt idx="6479">
                  <c:v>26.599999</c:v>
                </c:pt>
                <c:pt idx="6480">
                  <c:v>27.899999000000001</c:v>
                </c:pt>
                <c:pt idx="6481">
                  <c:v>24.5</c:v>
                </c:pt>
                <c:pt idx="6482">
                  <c:v>8.3999999999999897</c:v>
                </c:pt>
                <c:pt idx="6483">
                  <c:v>16.999998999999999</c:v>
                </c:pt>
                <c:pt idx="6484">
                  <c:v>46.400001000000003</c:v>
                </c:pt>
                <c:pt idx="6485">
                  <c:v>26.599999</c:v>
                </c:pt>
                <c:pt idx="6486">
                  <c:v>34.700001999999998</c:v>
                </c:pt>
                <c:pt idx="6487">
                  <c:v>24.5</c:v>
                </c:pt>
                <c:pt idx="6488">
                  <c:v>8.3999999999999897</c:v>
                </c:pt>
                <c:pt idx="6489">
                  <c:v>87.700001</c:v>
                </c:pt>
                <c:pt idx="6490">
                  <c:v>46.400001000000003</c:v>
                </c:pt>
                <c:pt idx="6491">
                  <c:v>26.599999</c:v>
                </c:pt>
                <c:pt idx="6492">
                  <c:v>34.700001999999998</c:v>
                </c:pt>
                <c:pt idx="6493">
                  <c:v>6.1</c:v>
                </c:pt>
                <c:pt idx="6494">
                  <c:v>24.5</c:v>
                </c:pt>
                <c:pt idx="6495">
                  <c:v>8.3999999999999897</c:v>
                </c:pt>
                <c:pt idx="6496">
                  <c:v>87.700001</c:v>
                </c:pt>
                <c:pt idx="6497">
                  <c:v>46.400001000000003</c:v>
                </c:pt>
                <c:pt idx="6498">
                  <c:v>26.599999</c:v>
                </c:pt>
                <c:pt idx="6499">
                  <c:v>34.700001999999998</c:v>
                </c:pt>
                <c:pt idx="6500">
                  <c:v>45.799999</c:v>
                </c:pt>
                <c:pt idx="6501">
                  <c:v>13.7</c:v>
                </c:pt>
                <c:pt idx="6502">
                  <c:v>8.3999999999999897</c:v>
                </c:pt>
                <c:pt idx="6503">
                  <c:v>16.999998999999999</c:v>
                </c:pt>
                <c:pt idx="6504">
                  <c:v>46.400001000000003</c:v>
                </c:pt>
                <c:pt idx="6505">
                  <c:v>26.599999</c:v>
                </c:pt>
                <c:pt idx="6506">
                  <c:v>11.7</c:v>
                </c:pt>
                <c:pt idx="6507">
                  <c:v>45.799999</c:v>
                </c:pt>
                <c:pt idx="6508">
                  <c:v>13.7</c:v>
                </c:pt>
                <c:pt idx="6509">
                  <c:v>12.7</c:v>
                </c:pt>
                <c:pt idx="6510">
                  <c:v>8.3999999999999897</c:v>
                </c:pt>
                <c:pt idx="6511">
                  <c:v>87.700001</c:v>
                </c:pt>
                <c:pt idx="6512">
                  <c:v>46.400001000000003</c:v>
                </c:pt>
                <c:pt idx="6513">
                  <c:v>26.599999</c:v>
                </c:pt>
                <c:pt idx="6514">
                  <c:v>34.700001999999998</c:v>
                </c:pt>
                <c:pt idx="6515">
                  <c:v>6.1</c:v>
                </c:pt>
                <c:pt idx="6516">
                  <c:v>69.999995999999996</c:v>
                </c:pt>
                <c:pt idx="6517">
                  <c:v>41</c:v>
                </c:pt>
                <c:pt idx="6518">
                  <c:v>49.600000999999999</c:v>
                </c:pt>
                <c:pt idx="6519">
                  <c:v>87.700001</c:v>
                </c:pt>
                <c:pt idx="6520">
                  <c:v>46.400001000000003</c:v>
                </c:pt>
                <c:pt idx="6521">
                  <c:v>26.599999</c:v>
                </c:pt>
                <c:pt idx="6522">
                  <c:v>34.700001999999998</c:v>
                </c:pt>
                <c:pt idx="6523">
                  <c:v>6.1</c:v>
                </c:pt>
                <c:pt idx="6524">
                  <c:v>69.999995999999996</c:v>
                </c:pt>
                <c:pt idx="6525">
                  <c:v>41</c:v>
                </c:pt>
                <c:pt idx="6526">
                  <c:v>49.600000999999999</c:v>
                </c:pt>
                <c:pt idx="6527">
                  <c:v>37.099997999999999</c:v>
                </c:pt>
                <c:pt idx="6528">
                  <c:v>87.700001</c:v>
                </c:pt>
                <c:pt idx="6529">
                  <c:v>46.400001000000003</c:v>
                </c:pt>
                <c:pt idx="6530">
                  <c:v>26.599999</c:v>
                </c:pt>
                <c:pt idx="6531">
                  <c:v>11.7</c:v>
                </c:pt>
                <c:pt idx="6532">
                  <c:v>45.799999</c:v>
                </c:pt>
                <c:pt idx="6533">
                  <c:v>13.7</c:v>
                </c:pt>
                <c:pt idx="6534">
                  <c:v>41</c:v>
                </c:pt>
                <c:pt idx="6535">
                  <c:v>49.600000999999999</c:v>
                </c:pt>
                <c:pt idx="6536">
                  <c:v>37.099997999999999</c:v>
                </c:pt>
                <c:pt idx="6537">
                  <c:v>14.5999999999999</c:v>
                </c:pt>
                <c:pt idx="6538">
                  <c:v>46.400001000000003</c:v>
                </c:pt>
                <c:pt idx="6539">
                  <c:v>26.599999</c:v>
                </c:pt>
                <c:pt idx="6540">
                  <c:v>11.7</c:v>
                </c:pt>
                <c:pt idx="6541">
                  <c:v>6.1</c:v>
                </c:pt>
                <c:pt idx="6542">
                  <c:v>13.7</c:v>
                </c:pt>
                <c:pt idx="6543">
                  <c:v>41</c:v>
                </c:pt>
                <c:pt idx="6544">
                  <c:v>49.600000999999999</c:v>
                </c:pt>
                <c:pt idx="6545">
                  <c:v>37.099997999999999</c:v>
                </c:pt>
                <c:pt idx="6546">
                  <c:v>14.5999999999999</c:v>
                </c:pt>
                <c:pt idx="6547">
                  <c:v>42.700001999999998</c:v>
                </c:pt>
                <c:pt idx="6548">
                  <c:v>26.599999</c:v>
                </c:pt>
                <c:pt idx="6549">
                  <c:v>11.7</c:v>
                </c:pt>
                <c:pt idx="6550">
                  <c:v>45.799999</c:v>
                </c:pt>
                <c:pt idx="6551">
                  <c:v>13.7</c:v>
                </c:pt>
                <c:pt idx="6552">
                  <c:v>41</c:v>
                </c:pt>
                <c:pt idx="6553">
                  <c:v>49.600000999999999</c:v>
                </c:pt>
                <c:pt idx="6554">
                  <c:v>37.099997999999999</c:v>
                </c:pt>
                <c:pt idx="6555">
                  <c:v>14.5999999999999</c:v>
                </c:pt>
                <c:pt idx="6556">
                  <c:v>5.0999999999999996</c:v>
                </c:pt>
                <c:pt idx="6557">
                  <c:v>14.999999999999901</c:v>
                </c:pt>
                <c:pt idx="6558">
                  <c:v>34.700001999999998</c:v>
                </c:pt>
                <c:pt idx="6559">
                  <c:v>45.799999</c:v>
                </c:pt>
                <c:pt idx="6560">
                  <c:v>13.7</c:v>
                </c:pt>
                <c:pt idx="6561">
                  <c:v>41</c:v>
                </c:pt>
                <c:pt idx="6562">
                  <c:v>49.600000999999999</c:v>
                </c:pt>
                <c:pt idx="6563">
                  <c:v>37.099997999999999</c:v>
                </c:pt>
                <c:pt idx="6564">
                  <c:v>14.5999999999999</c:v>
                </c:pt>
                <c:pt idx="6565">
                  <c:v>42.700001999999998</c:v>
                </c:pt>
                <c:pt idx="6566">
                  <c:v>14.999999999999901</c:v>
                </c:pt>
                <c:pt idx="6567">
                  <c:v>7.6</c:v>
                </c:pt>
                <c:pt idx="6568">
                  <c:v>45.799999</c:v>
                </c:pt>
                <c:pt idx="6569">
                  <c:v>69.999995999999996</c:v>
                </c:pt>
                <c:pt idx="6570">
                  <c:v>41</c:v>
                </c:pt>
                <c:pt idx="6571">
                  <c:v>49.600000999999999</c:v>
                </c:pt>
                <c:pt idx="6572">
                  <c:v>37.099997999999999</c:v>
                </c:pt>
                <c:pt idx="6573">
                  <c:v>14.5999999999999</c:v>
                </c:pt>
                <c:pt idx="6574">
                  <c:v>5.0999999999999996</c:v>
                </c:pt>
                <c:pt idx="6575">
                  <c:v>14.999999999999901</c:v>
                </c:pt>
                <c:pt idx="6576">
                  <c:v>37.400002000000001</c:v>
                </c:pt>
                <c:pt idx="6577">
                  <c:v>9.8000000000000007</c:v>
                </c:pt>
                <c:pt idx="6578">
                  <c:v>13.7</c:v>
                </c:pt>
                <c:pt idx="6579">
                  <c:v>41</c:v>
                </c:pt>
                <c:pt idx="6580">
                  <c:v>49.600000999999999</c:v>
                </c:pt>
                <c:pt idx="6581">
                  <c:v>37.099997999999999</c:v>
                </c:pt>
                <c:pt idx="6582">
                  <c:v>14.5999999999999</c:v>
                </c:pt>
                <c:pt idx="6583">
                  <c:v>5.0999999999999996</c:v>
                </c:pt>
                <c:pt idx="6584">
                  <c:v>14.999999999999901</c:v>
                </c:pt>
                <c:pt idx="6585">
                  <c:v>7.6</c:v>
                </c:pt>
                <c:pt idx="6586">
                  <c:v>9.8000000000000007</c:v>
                </c:pt>
                <c:pt idx="6587">
                  <c:v>4.5999999999999996</c:v>
                </c:pt>
                <c:pt idx="6588">
                  <c:v>41</c:v>
                </c:pt>
                <c:pt idx="6589">
                  <c:v>49.600000999999999</c:v>
                </c:pt>
                <c:pt idx="6590">
                  <c:v>37.099997999999999</c:v>
                </c:pt>
                <c:pt idx="6591">
                  <c:v>14.5999999999999</c:v>
                </c:pt>
                <c:pt idx="6592">
                  <c:v>5.0999999999999996</c:v>
                </c:pt>
                <c:pt idx="6593">
                  <c:v>14.999999999999901</c:v>
                </c:pt>
                <c:pt idx="6594">
                  <c:v>37.400002000000001</c:v>
                </c:pt>
                <c:pt idx="6595">
                  <c:v>9.8000000000000007</c:v>
                </c:pt>
                <c:pt idx="6596">
                  <c:v>4.5999999999999996</c:v>
                </c:pt>
                <c:pt idx="6597">
                  <c:v>9.9000009999999996</c:v>
                </c:pt>
                <c:pt idx="6598">
                  <c:v>49.600000999999999</c:v>
                </c:pt>
                <c:pt idx="6599">
                  <c:v>37.099997999999999</c:v>
                </c:pt>
                <c:pt idx="6600">
                  <c:v>14.5999999999999</c:v>
                </c:pt>
                <c:pt idx="6601">
                  <c:v>5.0999999999999996</c:v>
                </c:pt>
                <c:pt idx="6602">
                  <c:v>14.999999999999901</c:v>
                </c:pt>
                <c:pt idx="6603">
                  <c:v>7.6</c:v>
                </c:pt>
                <c:pt idx="6604">
                  <c:v>9.8000000000000007</c:v>
                </c:pt>
                <c:pt idx="6605">
                  <c:v>4.5999999999999996</c:v>
                </c:pt>
                <c:pt idx="6606">
                  <c:v>9.9000009999999996</c:v>
                </c:pt>
                <c:pt idx="6607">
                  <c:v>15.3</c:v>
                </c:pt>
                <c:pt idx="6608">
                  <c:v>37.099997999999999</c:v>
                </c:pt>
                <c:pt idx="6609">
                  <c:v>14.5999999999999</c:v>
                </c:pt>
                <c:pt idx="6610">
                  <c:v>5.0999999999999996</c:v>
                </c:pt>
                <c:pt idx="6611">
                  <c:v>14.999999999999901</c:v>
                </c:pt>
                <c:pt idx="6612">
                  <c:v>37.400002000000001</c:v>
                </c:pt>
                <c:pt idx="6613">
                  <c:v>9.8000000000000007</c:v>
                </c:pt>
                <c:pt idx="6614">
                  <c:v>44.100000999999999</c:v>
                </c:pt>
                <c:pt idx="6615">
                  <c:v>9.9000009999999996</c:v>
                </c:pt>
                <c:pt idx="6616">
                  <c:v>15.3</c:v>
                </c:pt>
                <c:pt idx="6617">
                  <c:v>14.5999999999999</c:v>
                </c:pt>
                <c:pt idx="6618">
                  <c:v>42.700001999999998</c:v>
                </c:pt>
                <c:pt idx="6619">
                  <c:v>14.999999999999901</c:v>
                </c:pt>
                <c:pt idx="6620">
                  <c:v>7.6</c:v>
                </c:pt>
                <c:pt idx="6621">
                  <c:v>9.8000000000000007</c:v>
                </c:pt>
                <c:pt idx="6622">
                  <c:v>44.100000999999999</c:v>
                </c:pt>
                <c:pt idx="6623">
                  <c:v>9.9000009999999996</c:v>
                </c:pt>
                <c:pt idx="6624">
                  <c:v>15.3</c:v>
                </c:pt>
                <c:pt idx="6625">
                  <c:v>3.5999999999999899</c:v>
                </c:pt>
                <c:pt idx="6626">
                  <c:v>42.700001999999998</c:v>
                </c:pt>
                <c:pt idx="6627">
                  <c:v>14.999999999999901</c:v>
                </c:pt>
                <c:pt idx="6628">
                  <c:v>7.6</c:v>
                </c:pt>
                <c:pt idx="6629">
                  <c:v>9.8000000000000007</c:v>
                </c:pt>
                <c:pt idx="6630">
                  <c:v>4.5999999999999996</c:v>
                </c:pt>
                <c:pt idx="6631">
                  <c:v>9.9000009999999996</c:v>
                </c:pt>
                <c:pt idx="6632">
                  <c:v>37.999997999999998</c:v>
                </c:pt>
                <c:pt idx="6633">
                  <c:v>3.5999999999999899</c:v>
                </c:pt>
                <c:pt idx="6634">
                  <c:v>8.8000000000000007</c:v>
                </c:pt>
                <c:pt idx="6635">
                  <c:v>14.999999999999901</c:v>
                </c:pt>
                <c:pt idx="6636">
                  <c:v>37.400002000000001</c:v>
                </c:pt>
                <c:pt idx="6637">
                  <c:v>9.8000000000000007</c:v>
                </c:pt>
                <c:pt idx="6638">
                  <c:v>4.5999999999999996</c:v>
                </c:pt>
                <c:pt idx="6639">
                  <c:v>38.099997999999999</c:v>
                </c:pt>
                <c:pt idx="6640">
                  <c:v>37.999997999999998</c:v>
                </c:pt>
                <c:pt idx="6641">
                  <c:v>3.5999999999999899</c:v>
                </c:pt>
                <c:pt idx="6642">
                  <c:v>8.8000000000000007</c:v>
                </c:pt>
                <c:pt idx="6643">
                  <c:v>37.800001999999999</c:v>
                </c:pt>
                <c:pt idx="6644">
                  <c:v>7.6</c:v>
                </c:pt>
                <c:pt idx="6645">
                  <c:v>9.8000000000000007</c:v>
                </c:pt>
                <c:pt idx="6646">
                  <c:v>44.100000999999999</c:v>
                </c:pt>
                <c:pt idx="6647">
                  <c:v>9.9000009999999996</c:v>
                </c:pt>
                <c:pt idx="6648">
                  <c:v>37.999997999999998</c:v>
                </c:pt>
                <c:pt idx="6649">
                  <c:v>3.5999999999999899</c:v>
                </c:pt>
                <c:pt idx="6650">
                  <c:v>8.8000000000000007</c:v>
                </c:pt>
                <c:pt idx="6651">
                  <c:v>37.800001999999999</c:v>
                </c:pt>
                <c:pt idx="6652">
                  <c:v>11.2</c:v>
                </c:pt>
                <c:pt idx="6653">
                  <c:v>9.8000000000000007</c:v>
                </c:pt>
                <c:pt idx="6654">
                  <c:v>4.5999999999999996</c:v>
                </c:pt>
                <c:pt idx="6655">
                  <c:v>38.099997999999999</c:v>
                </c:pt>
                <c:pt idx="6656">
                  <c:v>15.3</c:v>
                </c:pt>
                <c:pt idx="6657">
                  <c:v>3.5999999999999899</c:v>
                </c:pt>
                <c:pt idx="6658">
                  <c:v>8.8000000000000007</c:v>
                </c:pt>
                <c:pt idx="6659">
                  <c:v>37.800001999999999</c:v>
                </c:pt>
                <c:pt idx="6660">
                  <c:v>11.2</c:v>
                </c:pt>
                <c:pt idx="6661">
                  <c:v>33.799999</c:v>
                </c:pt>
                <c:pt idx="6662">
                  <c:v>4.5999999999999996</c:v>
                </c:pt>
                <c:pt idx="6663">
                  <c:v>9.9000009999999996</c:v>
                </c:pt>
                <c:pt idx="6664">
                  <c:v>15.3</c:v>
                </c:pt>
                <c:pt idx="6665">
                  <c:v>3.5999999999999899</c:v>
                </c:pt>
                <c:pt idx="6666">
                  <c:v>8.8000000000000007</c:v>
                </c:pt>
                <c:pt idx="6667">
                  <c:v>37.800001999999999</c:v>
                </c:pt>
                <c:pt idx="6668">
                  <c:v>11.2</c:v>
                </c:pt>
                <c:pt idx="6669">
                  <c:v>14.800001</c:v>
                </c:pt>
                <c:pt idx="6670">
                  <c:v>20.900001</c:v>
                </c:pt>
                <c:pt idx="6671">
                  <c:v>38.099997999999999</c:v>
                </c:pt>
                <c:pt idx="6672">
                  <c:v>37.999997999999998</c:v>
                </c:pt>
                <c:pt idx="6673">
                  <c:v>3.5999999999999899</c:v>
                </c:pt>
                <c:pt idx="6674">
                  <c:v>8.8000000000000007</c:v>
                </c:pt>
                <c:pt idx="6675">
                  <c:v>37.800001999999999</c:v>
                </c:pt>
                <c:pt idx="6676">
                  <c:v>11.2</c:v>
                </c:pt>
                <c:pt idx="6677">
                  <c:v>14.800001</c:v>
                </c:pt>
                <c:pt idx="6678">
                  <c:v>20.900001</c:v>
                </c:pt>
                <c:pt idx="6679">
                  <c:v>65.999995999999996</c:v>
                </c:pt>
                <c:pt idx="6680">
                  <c:v>37.999997999999998</c:v>
                </c:pt>
                <c:pt idx="6681">
                  <c:v>3.5999999999999899</c:v>
                </c:pt>
                <c:pt idx="6682">
                  <c:v>8.8000000000000007</c:v>
                </c:pt>
                <c:pt idx="6683">
                  <c:v>37.800001999999999</c:v>
                </c:pt>
                <c:pt idx="6684">
                  <c:v>11.2</c:v>
                </c:pt>
                <c:pt idx="6685">
                  <c:v>14.800001</c:v>
                </c:pt>
                <c:pt idx="6686">
                  <c:v>20.900001</c:v>
                </c:pt>
                <c:pt idx="6687">
                  <c:v>65.999995999999996</c:v>
                </c:pt>
                <c:pt idx="6688">
                  <c:v>49.500002000000002</c:v>
                </c:pt>
                <c:pt idx="6689">
                  <c:v>3.5999999999999899</c:v>
                </c:pt>
                <c:pt idx="6690">
                  <c:v>8.8000000000000007</c:v>
                </c:pt>
                <c:pt idx="6691">
                  <c:v>37.800001999999999</c:v>
                </c:pt>
                <c:pt idx="6692">
                  <c:v>11.2</c:v>
                </c:pt>
                <c:pt idx="6693">
                  <c:v>33.799999</c:v>
                </c:pt>
                <c:pt idx="6694">
                  <c:v>20.900001</c:v>
                </c:pt>
                <c:pt idx="6695">
                  <c:v>65.999995999999996</c:v>
                </c:pt>
                <c:pt idx="6696">
                  <c:v>49.500002000000002</c:v>
                </c:pt>
                <c:pt idx="6697">
                  <c:v>11.9</c:v>
                </c:pt>
                <c:pt idx="6698">
                  <c:v>3.5999999999999899</c:v>
                </c:pt>
                <c:pt idx="6699">
                  <c:v>8.8000000000000007</c:v>
                </c:pt>
                <c:pt idx="6700">
                  <c:v>37.800001999999999</c:v>
                </c:pt>
                <c:pt idx="6701">
                  <c:v>11.2</c:v>
                </c:pt>
                <c:pt idx="6702">
                  <c:v>14.800001</c:v>
                </c:pt>
                <c:pt idx="6703">
                  <c:v>20.900001</c:v>
                </c:pt>
                <c:pt idx="6704">
                  <c:v>65.999995999999996</c:v>
                </c:pt>
                <c:pt idx="6705">
                  <c:v>49.500002000000002</c:v>
                </c:pt>
                <c:pt idx="6706">
                  <c:v>11.9</c:v>
                </c:pt>
                <c:pt idx="6707">
                  <c:v>6.6</c:v>
                </c:pt>
                <c:pt idx="6708">
                  <c:v>8.8000000000000007</c:v>
                </c:pt>
                <c:pt idx="6709">
                  <c:v>37.800001999999999</c:v>
                </c:pt>
                <c:pt idx="6710">
                  <c:v>11.2</c:v>
                </c:pt>
                <c:pt idx="6711">
                  <c:v>33.799999</c:v>
                </c:pt>
                <c:pt idx="6712">
                  <c:v>20.900001</c:v>
                </c:pt>
                <c:pt idx="6713">
                  <c:v>65.999995999999996</c:v>
                </c:pt>
                <c:pt idx="6714">
                  <c:v>49.500002000000002</c:v>
                </c:pt>
                <c:pt idx="6715">
                  <c:v>11.9</c:v>
                </c:pt>
                <c:pt idx="6716">
                  <c:v>6.6</c:v>
                </c:pt>
                <c:pt idx="6717">
                  <c:v>44.100003000000001</c:v>
                </c:pt>
                <c:pt idx="6718">
                  <c:v>37.800001999999999</c:v>
                </c:pt>
                <c:pt idx="6719">
                  <c:v>11.2</c:v>
                </c:pt>
                <c:pt idx="6720">
                  <c:v>33.799999</c:v>
                </c:pt>
                <c:pt idx="6721">
                  <c:v>20.900001</c:v>
                </c:pt>
                <c:pt idx="6722">
                  <c:v>65.999995999999996</c:v>
                </c:pt>
                <c:pt idx="6723">
                  <c:v>49.500002000000002</c:v>
                </c:pt>
                <c:pt idx="6724">
                  <c:v>11.9</c:v>
                </c:pt>
                <c:pt idx="6725">
                  <c:v>6.6</c:v>
                </c:pt>
                <c:pt idx="6726">
                  <c:v>44.100003000000001</c:v>
                </c:pt>
                <c:pt idx="6727">
                  <c:v>53.399999000000001</c:v>
                </c:pt>
                <c:pt idx="6728">
                  <c:v>11.2</c:v>
                </c:pt>
                <c:pt idx="6729">
                  <c:v>14.800001</c:v>
                </c:pt>
                <c:pt idx="6730">
                  <c:v>20.900001</c:v>
                </c:pt>
                <c:pt idx="6731">
                  <c:v>65.999995999999996</c:v>
                </c:pt>
                <c:pt idx="6732">
                  <c:v>49.500002000000002</c:v>
                </c:pt>
                <c:pt idx="6733">
                  <c:v>11.9</c:v>
                </c:pt>
                <c:pt idx="6734">
                  <c:v>6.6</c:v>
                </c:pt>
                <c:pt idx="6735">
                  <c:v>6.4999989999999901</c:v>
                </c:pt>
                <c:pt idx="6736">
                  <c:v>53.399999000000001</c:v>
                </c:pt>
                <c:pt idx="6737">
                  <c:v>7.8</c:v>
                </c:pt>
                <c:pt idx="6738">
                  <c:v>33.799999</c:v>
                </c:pt>
                <c:pt idx="6739">
                  <c:v>20.900001</c:v>
                </c:pt>
                <c:pt idx="6740">
                  <c:v>65.999995999999996</c:v>
                </c:pt>
                <c:pt idx="6741">
                  <c:v>49.500002000000002</c:v>
                </c:pt>
                <c:pt idx="6742">
                  <c:v>11.9</c:v>
                </c:pt>
                <c:pt idx="6743">
                  <c:v>6.6</c:v>
                </c:pt>
                <c:pt idx="6744">
                  <c:v>6.4999989999999901</c:v>
                </c:pt>
                <c:pt idx="6745">
                  <c:v>53.399999000000001</c:v>
                </c:pt>
                <c:pt idx="6746">
                  <c:v>7.8</c:v>
                </c:pt>
                <c:pt idx="6747">
                  <c:v>10.9</c:v>
                </c:pt>
                <c:pt idx="6748">
                  <c:v>20.900001</c:v>
                </c:pt>
                <c:pt idx="6749">
                  <c:v>65.999995999999996</c:v>
                </c:pt>
                <c:pt idx="6750">
                  <c:v>49.500002000000002</c:v>
                </c:pt>
                <c:pt idx="6751">
                  <c:v>11.9</c:v>
                </c:pt>
                <c:pt idx="6752">
                  <c:v>6.6</c:v>
                </c:pt>
                <c:pt idx="6753">
                  <c:v>44.100003000000001</c:v>
                </c:pt>
                <c:pt idx="6754">
                  <c:v>53.399999000000001</c:v>
                </c:pt>
                <c:pt idx="6755">
                  <c:v>7.8</c:v>
                </c:pt>
                <c:pt idx="6756">
                  <c:v>10.9</c:v>
                </c:pt>
                <c:pt idx="6757">
                  <c:v>8.6999999999999993</c:v>
                </c:pt>
                <c:pt idx="6758">
                  <c:v>65.999995999999996</c:v>
                </c:pt>
                <c:pt idx="6759">
                  <c:v>49.500002000000002</c:v>
                </c:pt>
                <c:pt idx="6760">
                  <c:v>11.9</c:v>
                </c:pt>
                <c:pt idx="6761">
                  <c:v>6.6</c:v>
                </c:pt>
                <c:pt idx="6762">
                  <c:v>44.100003000000001</c:v>
                </c:pt>
                <c:pt idx="6763">
                  <c:v>53.399999000000001</c:v>
                </c:pt>
                <c:pt idx="6764">
                  <c:v>7.8</c:v>
                </c:pt>
                <c:pt idx="6765">
                  <c:v>10.9</c:v>
                </c:pt>
                <c:pt idx="6766">
                  <c:v>8.6999999999999993</c:v>
                </c:pt>
                <c:pt idx="6767">
                  <c:v>42.799998000000002</c:v>
                </c:pt>
                <c:pt idx="6768">
                  <c:v>49.500002000000002</c:v>
                </c:pt>
                <c:pt idx="6769">
                  <c:v>11.9</c:v>
                </c:pt>
                <c:pt idx="6770">
                  <c:v>6.6</c:v>
                </c:pt>
                <c:pt idx="6771">
                  <c:v>44.100003000000001</c:v>
                </c:pt>
                <c:pt idx="6772">
                  <c:v>53.399999000000001</c:v>
                </c:pt>
                <c:pt idx="6773">
                  <c:v>7.8</c:v>
                </c:pt>
                <c:pt idx="6774">
                  <c:v>10.9</c:v>
                </c:pt>
                <c:pt idx="6775">
                  <c:v>8.6999999999999993</c:v>
                </c:pt>
                <c:pt idx="6776">
                  <c:v>42.799998000000002</c:v>
                </c:pt>
                <c:pt idx="6777">
                  <c:v>50.299999</c:v>
                </c:pt>
                <c:pt idx="6778">
                  <c:v>11.9</c:v>
                </c:pt>
                <c:pt idx="6779">
                  <c:v>6.6</c:v>
                </c:pt>
                <c:pt idx="6780">
                  <c:v>44.100003000000001</c:v>
                </c:pt>
                <c:pt idx="6781">
                  <c:v>53.399999000000001</c:v>
                </c:pt>
                <c:pt idx="6782">
                  <c:v>7.8</c:v>
                </c:pt>
                <c:pt idx="6783">
                  <c:v>10.9</c:v>
                </c:pt>
                <c:pt idx="6784">
                  <c:v>8.6999999999999993</c:v>
                </c:pt>
                <c:pt idx="6785">
                  <c:v>42.799998000000002</c:v>
                </c:pt>
                <c:pt idx="6786">
                  <c:v>50.299999</c:v>
                </c:pt>
                <c:pt idx="6787">
                  <c:v>7.3999999999999897</c:v>
                </c:pt>
                <c:pt idx="6788">
                  <c:v>6.6</c:v>
                </c:pt>
                <c:pt idx="6789">
                  <c:v>6.4999989999999901</c:v>
                </c:pt>
                <c:pt idx="6790">
                  <c:v>53.399999000000001</c:v>
                </c:pt>
                <c:pt idx="6791">
                  <c:v>7.8</c:v>
                </c:pt>
                <c:pt idx="6792">
                  <c:v>10.9</c:v>
                </c:pt>
                <c:pt idx="6793">
                  <c:v>8.6999999999999993</c:v>
                </c:pt>
                <c:pt idx="6794">
                  <c:v>42.799998000000002</c:v>
                </c:pt>
                <c:pt idx="6795">
                  <c:v>50.299999</c:v>
                </c:pt>
                <c:pt idx="6796">
                  <c:v>7.3999999999999897</c:v>
                </c:pt>
                <c:pt idx="6797">
                  <c:v>44.100003000000001</c:v>
                </c:pt>
                <c:pt idx="6798">
                  <c:v>53.399999000000001</c:v>
                </c:pt>
                <c:pt idx="6799">
                  <c:v>7.8</c:v>
                </c:pt>
                <c:pt idx="6800">
                  <c:v>10.9</c:v>
                </c:pt>
                <c:pt idx="6801">
                  <c:v>8.6999999999999993</c:v>
                </c:pt>
                <c:pt idx="6802">
                  <c:v>42.799998000000002</c:v>
                </c:pt>
                <c:pt idx="6803">
                  <c:v>50.299999</c:v>
                </c:pt>
                <c:pt idx="6804">
                  <c:v>38.6</c:v>
                </c:pt>
                <c:pt idx="6805">
                  <c:v>53.599998999999997</c:v>
                </c:pt>
                <c:pt idx="6806">
                  <c:v>53.399999000000001</c:v>
                </c:pt>
                <c:pt idx="6807">
                  <c:v>7.8</c:v>
                </c:pt>
                <c:pt idx="6808">
                  <c:v>10.9</c:v>
                </c:pt>
                <c:pt idx="6809">
                  <c:v>8.6999999999999993</c:v>
                </c:pt>
                <c:pt idx="6810">
                  <c:v>8.5</c:v>
                </c:pt>
                <c:pt idx="6811">
                  <c:v>50.299999</c:v>
                </c:pt>
                <c:pt idx="6812">
                  <c:v>7.3999999999999897</c:v>
                </c:pt>
                <c:pt idx="6813">
                  <c:v>53.599998999999997</c:v>
                </c:pt>
                <c:pt idx="6814">
                  <c:v>6.3999999999999897</c:v>
                </c:pt>
                <c:pt idx="6815">
                  <c:v>7.8</c:v>
                </c:pt>
                <c:pt idx="6816">
                  <c:v>10.9</c:v>
                </c:pt>
                <c:pt idx="6817">
                  <c:v>8.6999999999999993</c:v>
                </c:pt>
                <c:pt idx="6818">
                  <c:v>42.799998000000002</c:v>
                </c:pt>
                <c:pt idx="6819">
                  <c:v>50.299999</c:v>
                </c:pt>
                <c:pt idx="6820">
                  <c:v>7.3999999999999897</c:v>
                </c:pt>
                <c:pt idx="6821">
                  <c:v>53.599998999999997</c:v>
                </c:pt>
                <c:pt idx="6822">
                  <c:v>6.3999999999999897</c:v>
                </c:pt>
                <c:pt idx="6823">
                  <c:v>54.599998999999997</c:v>
                </c:pt>
                <c:pt idx="6824">
                  <c:v>10.9</c:v>
                </c:pt>
                <c:pt idx="6825">
                  <c:v>8.6999999999999993</c:v>
                </c:pt>
                <c:pt idx="6826">
                  <c:v>42.799998000000002</c:v>
                </c:pt>
                <c:pt idx="6827">
                  <c:v>50.299999</c:v>
                </c:pt>
                <c:pt idx="6828">
                  <c:v>7.3999999999999897</c:v>
                </c:pt>
                <c:pt idx="6829">
                  <c:v>53.599998999999997</c:v>
                </c:pt>
                <c:pt idx="6830">
                  <c:v>6.3999999999999897</c:v>
                </c:pt>
                <c:pt idx="6831">
                  <c:v>54.599998999999997</c:v>
                </c:pt>
                <c:pt idx="6832">
                  <c:v>8.3000000000000007</c:v>
                </c:pt>
                <c:pt idx="6833">
                  <c:v>8.6999999999999993</c:v>
                </c:pt>
                <c:pt idx="6834">
                  <c:v>42.799998000000002</c:v>
                </c:pt>
                <c:pt idx="6835">
                  <c:v>50.299999</c:v>
                </c:pt>
                <c:pt idx="6836">
                  <c:v>38.6</c:v>
                </c:pt>
                <c:pt idx="6837">
                  <c:v>53.599998999999997</c:v>
                </c:pt>
                <c:pt idx="6838">
                  <c:v>6.3999999999999897</c:v>
                </c:pt>
                <c:pt idx="6839">
                  <c:v>54.599998999999997</c:v>
                </c:pt>
                <c:pt idx="6840">
                  <c:v>8.3000000000000007</c:v>
                </c:pt>
                <c:pt idx="6841">
                  <c:v>46.099997999999999</c:v>
                </c:pt>
                <c:pt idx="6842">
                  <c:v>42.799998000000002</c:v>
                </c:pt>
                <c:pt idx="6843">
                  <c:v>50.299999</c:v>
                </c:pt>
                <c:pt idx="6844">
                  <c:v>38.6</c:v>
                </c:pt>
                <c:pt idx="6845">
                  <c:v>53.599998999999997</c:v>
                </c:pt>
                <c:pt idx="6846">
                  <c:v>6.3999999999999897</c:v>
                </c:pt>
                <c:pt idx="6847">
                  <c:v>54.599998999999997</c:v>
                </c:pt>
                <c:pt idx="6848">
                  <c:v>8.3000000000000007</c:v>
                </c:pt>
                <c:pt idx="6849">
                  <c:v>46.099997999999999</c:v>
                </c:pt>
                <c:pt idx="6850">
                  <c:v>56.299998000000002</c:v>
                </c:pt>
                <c:pt idx="6851">
                  <c:v>50.299999</c:v>
                </c:pt>
                <c:pt idx="6852">
                  <c:v>7.3999999999999897</c:v>
                </c:pt>
                <c:pt idx="6853">
                  <c:v>53.599998999999997</c:v>
                </c:pt>
                <c:pt idx="6854">
                  <c:v>6.3999999999999897</c:v>
                </c:pt>
                <c:pt idx="6855">
                  <c:v>54.599998999999997</c:v>
                </c:pt>
                <c:pt idx="6856">
                  <c:v>8.3000000000000007</c:v>
                </c:pt>
                <c:pt idx="6857">
                  <c:v>46.099997999999999</c:v>
                </c:pt>
                <c:pt idx="6858">
                  <c:v>56.299998000000002</c:v>
                </c:pt>
                <c:pt idx="6859">
                  <c:v>11.999998999999899</c:v>
                </c:pt>
                <c:pt idx="6860">
                  <c:v>38.6</c:v>
                </c:pt>
                <c:pt idx="6861">
                  <c:v>53.599998999999997</c:v>
                </c:pt>
                <c:pt idx="6862">
                  <c:v>6.3999999999999897</c:v>
                </c:pt>
                <c:pt idx="6863">
                  <c:v>54.599998999999997</c:v>
                </c:pt>
                <c:pt idx="6864">
                  <c:v>8.3000000000000007</c:v>
                </c:pt>
                <c:pt idx="6865">
                  <c:v>46.099997999999999</c:v>
                </c:pt>
                <c:pt idx="6866">
                  <c:v>56.299998000000002</c:v>
                </c:pt>
                <c:pt idx="6867">
                  <c:v>34.400002000000001</c:v>
                </c:pt>
                <c:pt idx="6868">
                  <c:v>38.200001</c:v>
                </c:pt>
                <c:pt idx="6869">
                  <c:v>53.599998999999997</c:v>
                </c:pt>
                <c:pt idx="6870">
                  <c:v>6.3999999999999897</c:v>
                </c:pt>
                <c:pt idx="6871">
                  <c:v>54.599998999999997</c:v>
                </c:pt>
                <c:pt idx="6872">
                  <c:v>8.3000000000000007</c:v>
                </c:pt>
                <c:pt idx="6873">
                  <c:v>46.099997999999999</c:v>
                </c:pt>
                <c:pt idx="6874">
                  <c:v>56.299998000000002</c:v>
                </c:pt>
                <c:pt idx="6875">
                  <c:v>11.999998999999899</c:v>
                </c:pt>
                <c:pt idx="6876">
                  <c:v>38.200001</c:v>
                </c:pt>
                <c:pt idx="6877">
                  <c:v>32.299998000000002</c:v>
                </c:pt>
                <c:pt idx="6878">
                  <c:v>53.599998999999997</c:v>
                </c:pt>
                <c:pt idx="6879">
                  <c:v>6.3999999999999897</c:v>
                </c:pt>
                <c:pt idx="6880">
                  <c:v>54.599998999999997</c:v>
                </c:pt>
                <c:pt idx="6881">
                  <c:v>8.3000000000000007</c:v>
                </c:pt>
                <c:pt idx="6882">
                  <c:v>46.099997999999999</c:v>
                </c:pt>
                <c:pt idx="6883">
                  <c:v>56.299998000000002</c:v>
                </c:pt>
                <c:pt idx="6884">
                  <c:v>34.400002000000001</c:v>
                </c:pt>
                <c:pt idx="6885">
                  <c:v>38.200001</c:v>
                </c:pt>
                <c:pt idx="6886">
                  <c:v>32.299998000000002</c:v>
                </c:pt>
                <c:pt idx="6887">
                  <c:v>5.6999999999999904</c:v>
                </c:pt>
                <c:pt idx="6888">
                  <c:v>6.3999999999999897</c:v>
                </c:pt>
                <c:pt idx="6889">
                  <c:v>54.599998999999997</c:v>
                </c:pt>
                <c:pt idx="6890">
                  <c:v>8.3000000000000007</c:v>
                </c:pt>
                <c:pt idx="6891">
                  <c:v>46.099997999999999</c:v>
                </c:pt>
                <c:pt idx="6892">
                  <c:v>56.299998000000002</c:v>
                </c:pt>
                <c:pt idx="6893">
                  <c:v>11.999998999999899</c:v>
                </c:pt>
                <c:pt idx="6894">
                  <c:v>38.200001</c:v>
                </c:pt>
                <c:pt idx="6895">
                  <c:v>32.299998000000002</c:v>
                </c:pt>
                <c:pt idx="6896">
                  <c:v>25.200001</c:v>
                </c:pt>
                <c:pt idx="6897">
                  <c:v>15.5</c:v>
                </c:pt>
                <c:pt idx="6898">
                  <c:v>54.599998999999997</c:v>
                </c:pt>
                <c:pt idx="6899">
                  <c:v>8.3000000000000007</c:v>
                </c:pt>
                <c:pt idx="6900">
                  <c:v>46.099997999999999</c:v>
                </c:pt>
                <c:pt idx="6901">
                  <c:v>56.299998000000002</c:v>
                </c:pt>
                <c:pt idx="6902">
                  <c:v>34.400002000000001</c:v>
                </c:pt>
                <c:pt idx="6903">
                  <c:v>38.200001</c:v>
                </c:pt>
                <c:pt idx="6904">
                  <c:v>32.299998000000002</c:v>
                </c:pt>
                <c:pt idx="6905">
                  <c:v>5.6999999999999904</c:v>
                </c:pt>
                <c:pt idx="6906">
                  <c:v>15.5</c:v>
                </c:pt>
                <c:pt idx="6907">
                  <c:v>39.900002000000001</c:v>
                </c:pt>
                <c:pt idx="6908">
                  <c:v>8.3000000000000007</c:v>
                </c:pt>
                <c:pt idx="6909">
                  <c:v>46.099997999999999</c:v>
                </c:pt>
                <c:pt idx="6910">
                  <c:v>56.299998000000002</c:v>
                </c:pt>
                <c:pt idx="6911">
                  <c:v>11.999998999999899</c:v>
                </c:pt>
                <c:pt idx="6912">
                  <c:v>38.200001</c:v>
                </c:pt>
                <c:pt idx="6913">
                  <c:v>32.299998000000002</c:v>
                </c:pt>
                <c:pt idx="6914">
                  <c:v>5.6999999999999904</c:v>
                </c:pt>
                <c:pt idx="6915">
                  <c:v>15.5</c:v>
                </c:pt>
                <c:pt idx="6916">
                  <c:v>39.900002000000001</c:v>
                </c:pt>
                <c:pt idx="6917">
                  <c:v>8.5000009999999993</c:v>
                </c:pt>
                <c:pt idx="6918">
                  <c:v>46.099997999999999</c:v>
                </c:pt>
                <c:pt idx="6919">
                  <c:v>56.299998000000002</c:v>
                </c:pt>
                <c:pt idx="6920">
                  <c:v>11.999998999999899</c:v>
                </c:pt>
                <c:pt idx="6921">
                  <c:v>38.200001</c:v>
                </c:pt>
                <c:pt idx="6922">
                  <c:v>32.299998000000002</c:v>
                </c:pt>
                <c:pt idx="6923">
                  <c:v>25.200001</c:v>
                </c:pt>
                <c:pt idx="6924">
                  <c:v>15.5</c:v>
                </c:pt>
                <c:pt idx="6925">
                  <c:v>39.900002000000001</c:v>
                </c:pt>
                <c:pt idx="6926">
                  <c:v>8.5000009999999993</c:v>
                </c:pt>
                <c:pt idx="6927">
                  <c:v>56.599997999999999</c:v>
                </c:pt>
                <c:pt idx="6928">
                  <c:v>56.299998000000002</c:v>
                </c:pt>
                <c:pt idx="6929">
                  <c:v>11.999998999999899</c:v>
                </c:pt>
                <c:pt idx="6930">
                  <c:v>38.200001</c:v>
                </c:pt>
                <c:pt idx="6931">
                  <c:v>32.299998000000002</c:v>
                </c:pt>
                <c:pt idx="6932">
                  <c:v>5.6999999999999904</c:v>
                </c:pt>
                <c:pt idx="6933">
                  <c:v>15.5</c:v>
                </c:pt>
                <c:pt idx="6934">
                  <c:v>39.900002000000001</c:v>
                </c:pt>
                <c:pt idx="6935">
                  <c:v>8.5000009999999993</c:v>
                </c:pt>
                <c:pt idx="6936">
                  <c:v>56.599997999999999</c:v>
                </c:pt>
                <c:pt idx="6937">
                  <c:v>50.999999000000003</c:v>
                </c:pt>
                <c:pt idx="6938">
                  <c:v>34.400002000000001</c:v>
                </c:pt>
                <c:pt idx="6939">
                  <c:v>38.200001</c:v>
                </c:pt>
                <c:pt idx="6940">
                  <c:v>32.299998000000002</c:v>
                </c:pt>
                <c:pt idx="6941">
                  <c:v>5.6999999999999904</c:v>
                </c:pt>
                <c:pt idx="6942">
                  <c:v>15.5</c:v>
                </c:pt>
                <c:pt idx="6943">
                  <c:v>39.900002000000001</c:v>
                </c:pt>
                <c:pt idx="6944">
                  <c:v>8.5000009999999993</c:v>
                </c:pt>
                <c:pt idx="6945">
                  <c:v>56.599997999999999</c:v>
                </c:pt>
                <c:pt idx="6946">
                  <c:v>50.999999000000003</c:v>
                </c:pt>
                <c:pt idx="6947">
                  <c:v>37.299999</c:v>
                </c:pt>
                <c:pt idx="6948">
                  <c:v>38.200001</c:v>
                </c:pt>
                <c:pt idx="6949">
                  <c:v>32.299998000000002</c:v>
                </c:pt>
                <c:pt idx="6950">
                  <c:v>25.200001</c:v>
                </c:pt>
                <c:pt idx="6951">
                  <c:v>15.5</c:v>
                </c:pt>
                <c:pt idx="6952">
                  <c:v>39.900002000000001</c:v>
                </c:pt>
                <c:pt idx="6953">
                  <c:v>8.5000009999999993</c:v>
                </c:pt>
                <c:pt idx="6954">
                  <c:v>56.599997999999999</c:v>
                </c:pt>
                <c:pt idx="6955">
                  <c:v>50.999999000000003</c:v>
                </c:pt>
                <c:pt idx="6956">
                  <c:v>37.299999</c:v>
                </c:pt>
                <c:pt idx="6957">
                  <c:v>3.3999999999999901</c:v>
                </c:pt>
                <c:pt idx="6958">
                  <c:v>32.299998000000002</c:v>
                </c:pt>
                <c:pt idx="6959">
                  <c:v>5.6999999999999904</c:v>
                </c:pt>
                <c:pt idx="6960">
                  <c:v>15.5</c:v>
                </c:pt>
                <c:pt idx="6961">
                  <c:v>39.900002000000001</c:v>
                </c:pt>
                <c:pt idx="6962">
                  <c:v>8.5000009999999993</c:v>
                </c:pt>
                <c:pt idx="6963">
                  <c:v>56.599997999999999</c:v>
                </c:pt>
                <c:pt idx="6964">
                  <c:v>50.999999000000003</c:v>
                </c:pt>
                <c:pt idx="6965">
                  <c:v>37.299999</c:v>
                </c:pt>
                <c:pt idx="6966">
                  <c:v>3.3999999999999901</c:v>
                </c:pt>
                <c:pt idx="6967">
                  <c:v>44.100000999999999</c:v>
                </c:pt>
                <c:pt idx="6968">
                  <c:v>5.6999999999999904</c:v>
                </c:pt>
                <c:pt idx="6969">
                  <c:v>15.5</c:v>
                </c:pt>
                <c:pt idx="6970">
                  <c:v>39.900002000000001</c:v>
                </c:pt>
                <c:pt idx="6971">
                  <c:v>8.5000009999999993</c:v>
                </c:pt>
                <c:pt idx="6972">
                  <c:v>56.599997999999999</c:v>
                </c:pt>
                <c:pt idx="6973">
                  <c:v>50.999999000000003</c:v>
                </c:pt>
                <c:pt idx="6974">
                  <c:v>37.299999</c:v>
                </c:pt>
                <c:pt idx="6975">
                  <c:v>3.3999999999999901</c:v>
                </c:pt>
                <c:pt idx="6976">
                  <c:v>44.100000999999999</c:v>
                </c:pt>
                <c:pt idx="6977">
                  <c:v>51.000002000000002</c:v>
                </c:pt>
                <c:pt idx="6978">
                  <c:v>15.5</c:v>
                </c:pt>
                <c:pt idx="6979">
                  <c:v>39.900002000000001</c:v>
                </c:pt>
                <c:pt idx="6980">
                  <c:v>8.5000009999999993</c:v>
                </c:pt>
                <c:pt idx="6981">
                  <c:v>56.599997999999999</c:v>
                </c:pt>
                <c:pt idx="6982">
                  <c:v>50.999999000000003</c:v>
                </c:pt>
                <c:pt idx="6983">
                  <c:v>37.299999</c:v>
                </c:pt>
                <c:pt idx="6984">
                  <c:v>3.3999999999999901</c:v>
                </c:pt>
                <c:pt idx="6985">
                  <c:v>44.100000999999999</c:v>
                </c:pt>
                <c:pt idx="6986">
                  <c:v>51.000002000000002</c:v>
                </c:pt>
                <c:pt idx="6987">
                  <c:v>5.8999999999999897</c:v>
                </c:pt>
                <c:pt idx="6988">
                  <c:v>39.900002000000001</c:v>
                </c:pt>
                <c:pt idx="6989">
                  <c:v>8.5000009999999993</c:v>
                </c:pt>
                <c:pt idx="6990">
                  <c:v>56.599997999999999</c:v>
                </c:pt>
                <c:pt idx="6991">
                  <c:v>50.999999000000003</c:v>
                </c:pt>
                <c:pt idx="6992">
                  <c:v>37.299999</c:v>
                </c:pt>
                <c:pt idx="6993">
                  <c:v>3.3999999999999901</c:v>
                </c:pt>
                <c:pt idx="6994">
                  <c:v>44.100000999999999</c:v>
                </c:pt>
                <c:pt idx="6995">
                  <c:v>6</c:v>
                </c:pt>
                <c:pt idx="6996">
                  <c:v>42.599998999999997</c:v>
                </c:pt>
                <c:pt idx="6997">
                  <c:v>29.000001000000001</c:v>
                </c:pt>
                <c:pt idx="6998">
                  <c:v>22.3</c:v>
                </c:pt>
                <c:pt idx="6999">
                  <c:v>75.499998000000005</c:v>
                </c:pt>
                <c:pt idx="7000">
                  <c:v>20.599997999999999</c:v>
                </c:pt>
                <c:pt idx="7001">
                  <c:v>13.199999</c:v>
                </c:pt>
                <c:pt idx="7002">
                  <c:v>50.600002000000003</c:v>
                </c:pt>
                <c:pt idx="7003">
                  <c:v>9.8999939999999906</c:v>
                </c:pt>
                <c:pt idx="7004">
                  <c:v>4.5</c:v>
                </c:pt>
                <c:pt idx="7005">
                  <c:v>16</c:v>
                </c:pt>
                <c:pt idx="7006">
                  <c:v>22.3</c:v>
                </c:pt>
                <c:pt idx="7007">
                  <c:v>75.499998000000005</c:v>
                </c:pt>
                <c:pt idx="7008">
                  <c:v>20.599997999999999</c:v>
                </c:pt>
                <c:pt idx="7009">
                  <c:v>13.199999</c:v>
                </c:pt>
                <c:pt idx="7010">
                  <c:v>50.600002000000003</c:v>
                </c:pt>
                <c:pt idx="7011">
                  <c:v>9.8999939999999906</c:v>
                </c:pt>
                <c:pt idx="7012">
                  <c:v>4.5</c:v>
                </c:pt>
                <c:pt idx="7013">
                  <c:v>16</c:v>
                </c:pt>
                <c:pt idx="7014">
                  <c:v>10.6</c:v>
                </c:pt>
                <c:pt idx="7015">
                  <c:v>75.499998000000005</c:v>
                </c:pt>
                <c:pt idx="7016">
                  <c:v>20.599997999999999</c:v>
                </c:pt>
                <c:pt idx="7017">
                  <c:v>13.199999</c:v>
                </c:pt>
                <c:pt idx="7018">
                  <c:v>50.600002000000003</c:v>
                </c:pt>
                <c:pt idx="7019">
                  <c:v>9.8999939999999906</c:v>
                </c:pt>
                <c:pt idx="7020">
                  <c:v>4.5</c:v>
                </c:pt>
                <c:pt idx="7021">
                  <c:v>16</c:v>
                </c:pt>
                <c:pt idx="7022">
                  <c:v>10.6</c:v>
                </c:pt>
                <c:pt idx="7023">
                  <c:v>44.5</c:v>
                </c:pt>
                <c:pt idx="7024">
                  <c:v>20.599997999999999</c:v>
                </c:pt>
                <c:pt idx="7025">
                  <c:v>13.199999</c:v>
                </c:pt>
                <c:pt idx="7026">
                  <c:v>50.600002000000003</c:v>
                </c:pt>
                <c:pt idx="7027">
                  <c:v>9.8999939999999906</c:v>
                </c:pt>
                <c:pt idx="7028">
                  <c:v>4.5</c:v>
                </c:pt>
                <c:pt idx="7029">
                  <c:v>16</c:v>
                </c:pt>
                <c:pt idx="7030">
                  <c:v>10.6</c:v>
                </c:pt>
                <c:pt idx="7031">
                  <c:v>12.2</c:v>
                </c:pt>
                <c:pt idx="7032">
                  <c:v>41.100000999999999</c:v>
                </c:pt>
                <c:pt idx="7033">
                  <c:v>13.199999</c:v>
                </c:pt>
                <c:pt idx="7034">
                  <c:v>50.600002000000003</c:v>
                </c:pt>
                <c:pt idx="7035">
                  <c:v>9.8999939999999906</c:v>
                </c:pt>
                <c:pt idx="7036">
                  <c:v>4.5</c:v>
                </c:pt>
                <c:pt idx="7037">
                  <c:v>16</c:v>
                </c:pt>
                <c:pt idx="7038">
                  <c:v>10.6</c:v>
                </c:pt>
                <c:pt idx="7039">
                  <c:v>44.5</c:v>
                </c:pt>
                <c:pt idx="7040">
                  <c:v>16</c:v>
                </c:pt>
                <c:pt idx="7041">
                  <c:v>3.5</c:v>
                </c:pt>
                <c:pt idx="7042">
                  <c:v>50.600002000000003</c:v>
                </c:pt>
                <c:pt idx="7043">
                  <c:v>9.8999939999999906</c:v>
                </c:pt>
                <c:pt idx="7044">
                  <c:v>4.5</c:v>
                </c:pt>
                <c:pt idx="7045">
                  <c:v>16</c:v>
                </c:pt>
                <c:pt idx="7046">
                  <c:v>10.6</c:v>
                </c:pt>
                <c:pt idx="7047">
                  <c:v>44.5</c:v>
                </c:pt>
                <c:pt idx="7048">
                  <c:v>16</c:v>
                </c:pt>
                <c:pt idx="7049">
                  <c:v>3.5</c:v>
                </c:pt>
                <c:pt idx="7050">
                  <c:v>10.199999999999999</c:v>
                </c:pt>
                <c:pt idx="7051">
                  <c:v>17.7</c:v>
                </c:pt>
                <c:pt idx="7052">
                  <c:v>19.8</c:v>
                </c:pt>
                <c:pt idx="7053">
                  <c:v>19.8</c:v>
                </c:pt>
                <c:pt idx="7054">
                  <c:v>143.4</c:v>
                </c:pt>
                <c:pt idx="7055">
                  <c:v>159.199997</c:v>
                </c:pt>
                <c:pt idx="7056">
                  <c:v>159.199997</c:v>
                </c:pt>
                <c:pt idx="7057">
                  <c:v>130.199997</c:v>
                </c:pt>
                <c:pt idx="7058">
                  <c:v>150.5</c:v>
                </c:pt>
                <c:pt idx="7059">
                  <c:v>16.3</c:v>
                </c:pt>
                <c:pt idx="7060">
                  <c:v>22.9</c:v>
                </c:pt>
                <c:pt idx="7061">
                  <c:v>19.8</c:v>
                </c:pt>
                <c:pt idx="7062">
                  <c:v>19.8</c:v>
                </c:pt>
                <c:pt idx="7063">
                  <c:v>143.4</c:v>
                </c:pt>
                <c:pt idx="7064">
                  <c:v>159.199997</c:v>
                </c:pt>
                <c:pt idx="7065">
                  <c:v>159.199997</c:v>
                </c:pt>
                <c:pt idx="7066">
                  <c:v>19.7</c:v>
                </c:pt>
                <c:pt idx="7067">
                  <c:v>150.5</c:v>
                </c:pt>
                <c:pt idx="7068">
                  <c:v>16.3</c:v>
                </c:pt>
                <c:pt idx="7069">
                  <c:v>22.9</c:v>
                </c:pt>
                <c:pt idx="7070">
                  <c:v>14.999999999999901</c:v>
                </c:pt>
                <c:pt idx="7071">
                  <c:v>15.1</c:v>
                </c:pt>
                <c:pt idx="7072">
                  <c:v>13.400001</c:v>
                </c:pt>
                <c:pt idx="7073">
                  <c:v>4.2999999999999901</c:v>
                </c:pt>
                <c:pt idx="7074">
                  <c:v>14.999999999999901</c:v>
                </c:pt>
                <c:pt idx="7075">
                  <c:v>15.1</c:v>
                </c:pt>
                <c:pt idx="7076">
                  <c:v>13.400001</c:v>
                </c:pt>
                <c:pt idx="7077">
                  <c:v>4.2999999999999901</c:v>
                </c:pt>
                <c:pt idx="7078">
                  <c:v>37.100002000000003</c:v>
                </c:pt>
                <c:pt idx="7079">
                  <c:v>14.999999999999901</c:v>
                </c:pt>
                <c:pt idx="7080">
                  <c:v>15.1</c:v>
                </c:pt>
                <c:pt idx="7081">
                  <c:v>13.400001</c:v>
                </c:pt>
                <c:pt idx="7082">
                  <c:v>4.2999999999999901</c:v>
                </c:pt>
                <c:pt idx="7083">
                  <c:v>6.3</c:v>
                </c:pt>
                <c:pt idx="7084">
                  <c:v>33.600000999999999</c:v>
                </c:pt>
                <c:pt idx="7085">
                  <c:v>15.1</c:v>
                </c:pt>
                <c:pt idx="7086">
                  <c:v>13.400001</c:v>
                </c:pt>
                <c:pt idx="7087">
                  <c:v>4.2999999999999901</c:v>
                </c:pt>
                <c:pt idx="7088">
                  <c:v>37.100002000000003</c:v>
                </c:pt>
                <c:pt idx="7089">
                  <c:v>137.69999300000001</c:v>
                </c:pt>
                <c:pt idx="7090">
                  <c:v>15.1</c:v>
                </c:pt>
                <c:pt idx="7091">
                  <c:v>13.400001</c:v>
                </c:pt>
                <c:pt idx="7092">
                  <c:v>4.2999999999999901</c:v>
                </c:pt>
                <c:pt idx="7093">
                  <c:v>37.100002000000003</c:v>
                </c:pt>
                <c:pt idx="7094">
                  <c:v>137.69999300000001</c:v>
                </c:pt>
                <c:pt idx="7095">
                  <c:v>13.400001</c:v>
                </c:pt>
                <c:pt idx="7096">
                  <c:v>4.2999999999999901</c:v>
                </c:pt>
                <c:pt idx="7097">
                  <c:v>37.100002000000003</c:v>
                </c:pt>
                <c:pt idx="7098">
                  <c:v>137.69999300000001</c:v>
                </c:pt>
                <c:pt idx="7099">
                  <c:v>34</c:v>
                </c:pt>
                <c:pt idx="7100">
                  <c:v>13.400001</c:v>
                </c:pt>
                <c:pt idx="7101">
                  <c:v>4.2999999999999901</c:v>
                </c:pt>
                <c:pt idx="7102">
                  <c:v>6.3</c:v>
                </c:pt>
                <c:pt idx="7103">
                  <c:v>137.69999300000001</c:v>
                </c:pt>
                <c:pt idx="7104">
                  <c:v>34</c:v>
                </c:pt>
                <c:pt idx="7105">
                  <c:v>33.899997999999997</c:v>
                </c:pt>
                <c:pt idx="7106">
                  <c:v>4.2999999999999901</c:v>
                </c:pt>
                <c:pt idx="7107">
                  <c:v>37.100002000000003</c:v>
                </c:pt>
                <c:pt idx="7108">
                  <c:v>137.69999300000001</c:v>
                </c:pt>
                <c:pt idx="7109">
                  <c:v>34</c:v>
                </c:pt>
                <c:pt idx="7110">
                  <c:v>33.899997999999997</c:v>
                </c:pt>
                <c:pt idx="7111">
                  <c:v>4.2999999999999901</c:v>
                </c:pt>
                <c:pt idx="7112">
                  <c:v>37.100002000000003</c:v>
                </c:pt>
                <c:pt idx="7113">
                  <c:v>33.600000999999999</c:v>
                </c:pt>
                <c:pt idx="7114">
                  <c:v>34</c:v>
                </c:pt>
                <c:pt idx="7115">
                  <c:v>4.7999999999999901</c:v>
                </c:pt>
                <c:pt idx="7116">
                  <c:v>4.2999999999999901</c:v>
                </c:pt>
                <c:pt idx="7117">
                  <c:v>6.3</c:v>
                </c:pt>
                <c:pt idx="7118">
                  <c:v>33.600000999999999</c:v>
                </c:pt>
                <c:pt idx="7119">
                  <c:v>34</c:v>
                </c:pt>
                <c:pt idx="7120">
                  <c:v>4.7999999999999901</c:v>
                </c:pt>
                <c:pt idx="7121">
                  <c:v>12.299999</c:v>
                </c:pt>
                <c:pt idx="7122">
                  <c:v>6.3</c:v>
                </c:pt>
                <c:pt idx="7123">
                  <c:v>137.69999300000001</c:v>
                </c:pt>
                <c:pt idx="7124">
                  <c:v>34</c:v>
                </c:pt>
                <c:pt idx="7125">
                  <c:v>4.7999999999999901</c:v>
                </c:pt>
                <c:pt idx="7126">
                  <c:v>12.299999</c:v>
                </c:pt>
                <c:pt idx="7127">
                  <c:v>15.299999999999899</c:v>
                </c:pt>
                <c:pt idx="7128">
                  <c:v>33.600000999999999</c:v>
                </c:pt>
                <c:pt idx="7129">
                  <c:v>34</c:v>
                </c:pt>
                <c:pt idx="7130">
                  <c:v>4.7999999999999901</c:v>
                </c:pt>
                <c:pt idx="7131">
                  <c:v>12.299999</c:v>
                </c:pt>
                <c:pt idx="7132">
                  <c:v>15.299999999999899</c:v>
                </c:pt>
                <c:pt idx="7133">
                  <c:v>95.799999</c:v>
                </c:pt>
                <c:pt idx="7134">
                  <c:v>34</c:v>
                </c:pt>
                <c:pt idx="7135">
                  <c:v>4.7999999999999901</c:v>
                </c:pt>
                <c:pt idx="7136">
                  <c:v>12.299999</c:v>
                </c:pt>
                <c:pt idx="7137">
                  <c:v>15.299999999999899</c:v>
                </c:pt>
                <c:pt idx="7138">
                  <c:v>95.799999</c:v>
                </c:pt>
                <c:pt idx="7139">
                  <c:v>31.500001999999999</c:v>
                </c:pt>
                <c:pt idx="7140">
                  <c:v>34</c:v>
                </c:pt>
                <c:pt idx="7141">
                  <c:v>4.7999999999999901</c:v>
                </c:pt>
                <c:pt idx="7142">
                  <c:v>12.299999</c:v>
                </c:pt>
                <c:pt idx="7143">
                  <c:v>72.699997999999994</c:v>
                </c:pt>
                <c:pt idx="7144">
                  <c:v>95.799999</c:v>
                </c:pt>
                <c:pt idx="7145">
                  <c:v>31.500001999999999</c:v>
                </c:pt>
                <c:pt idx="7146">
                  <c:v>34</c:v>
                </c:pt>
                <c:pt idx="7147">
                  <c:v>33.899997999999997</c:v>
                </c:pt>
                <c:pt idx="7148">
                  <c:v>12.299999</c:v>
                </c:pt>
                <c:pt idx="7149">
                  <c:v>15.299999999999899</c:v>
                </c:pt>
                <c:pt idx="7150">
                  <c:v>95.799999</c:v>
                </c:pt>
                <c:pt idx="7151">
                  <c:v>31.500001999999999</c:v>
                </c:pt>
                <c:pt idx="7152">
                  <c:v>74.299998000000002</c:v>
                </c:pt>
                <c:pt idx="7153">
                  <c:v>33.899997999999997</c:v>
                </c:pt>
                <c:pt idx="7154">
                  <c:v>12.299999</c:v>
                </c:pt>
                <c:pt idx="7155">
                  <c:v>15.299999999999899</c:v>
                </c:pt>
                <c:pt idx="7156">
                  <c:v>95.799999</c:v>
                </c:pt>
                <c:pt idx="7157">
                  <c:v>31.500001999999999</c:v>
                </c:pt>
                <c:pt idx="7158">
                  <c:v>74.299998000000002</c:v>
                </c:pt>
                <c:pt idx="7159">
                  <c:v>12.299999</c:v>
                </c:pt>
                <c:pt idx="7160">
                  <c:v>15.299999999999899</c:v>
                </c:pt>
                <c:pt idx="7161">
                  <c:v>95.799999</c:v>
                </c:pt>
                <c:pt idx="7162">
                  <c:v>31.500001999999999</c:v>
                </c:pt>
                <c:pt idx="7163">
                  <c:v>74.299998000000002</c:v>
                </c:pt>
                <c:pt idx="7164">
                  <c:v>16.899999999999999</c:v>
                </c:pt>
                <c:pt idx="7165">
                  <c:v>12.299999</c:v>
                </c:pt>
                <c:pt idx="7166">
                  <c:v>15.299999999999899</c:v>
                </c:pt>
                <c:pt idx="7167">
                  <c:v>95.799999</c:v>
                </c:pt>
                <c:pt idx="7168">
                  <c:v>31.500001999999999</c:v>
                </c:pt>
                <c:pt idx="7169">
                  <c:v>74.299998000000002</c:v>
                </c:pt>
                <c:pt idx="7170">
                  <c:v>87.200002999999995</c:v>
                </c:pt>
                <c:pt idx="7171">
                  <c:v>12.299999</c:v>
                </c:pt>
                <c:pt idx="7172">
                  <c:v>15.299999999999899</c:v>
                </c:pt>
                <c:pt idx="7173">
                  <c:v>95.799999</c:v>
                </c:pt>
                <c:pt idx="7174">
                  <c:v>31.500001999999999</c:v>
                </c:pt>
                <c:pt idx="7175">
                  <c:v>74.299998000000002</c:v>
                </c:pt>
                <c:pt idx="7176">
                  <c:v>87.200002999999995</c:v>
                </c:pt>
                <c:pt idx="7177">
                  <c:v>14.6</c:v>
                </c:pt>
                <c:pt idx="7178">
                  <c:v>15.299999999999899</c:v>
                </c:pt>
                <c:pt idx="7179">
                  <c:v>95.799999</c:v>
                </c:pt>
                <c:pt idx="7180">
                  <c:v>31.500001999999999</c:v>
                </c:pt>
                <c:pt idx="7181">
                  <c:v>74.299998000000002</c:v>
                </c:pt>
                <c:pt idx="7182">
                  <c:v>16.899999999999999</c:v>
                </c:pt>
                <c:pt idx="7183">
                  <c:v>14.6</c:v>
                </c:pt>
                <c:pt idx="7184">
                  <c:v>97.1</c:v>
                </c:pt>
                <c:pt idx="7185">
                  <c:v>95.799999</c:v>
                </c:pt>
                <c:pt idx="7186">
                  <c:v>31.500001999999999</c:v>
                </c:pt>
                <c:pt idx="7187">
                  <c:v>74.299998000000002</c:v>
                </c:pt>
                <c:pt idx="7188">
                  <c:v>87.200002999999995</c:v>
                </c:pt>
                <c:pt idx="7189">
                  <c:v>14.6</c:v>
                </c:pt>
                <c:pt idx="7190">
                  <c:v>97.1</c:v>
                </c:pt>
                <c:pt idx="7191">
                  <c:v>31.500001999999999</c:v>
                </c:pt>
                <c:pt idx="7192">
                  <c:v>74.299998000000002</c:v>
                </c:pt>
                <c:pt idx="7193">
                  <c:v>87.200002999999995</c:v>
                </c:pt>
                <c:pt idx="7194">
                  <c:v>14.6</c:v>
                </c:pt>
                <c:pt idx="7195">
                  <c:v>97.1</c:v>
                </c:pt>
                <c:pt idx="7196">
                  <c:v>86.699997999999994</c:v>
                </c:pt>
                <c:pt idx="7197">
                  <c:v>74.299998000000002</c:v>
                </c:pt>
                <c:pt idx="7198">
                  <c:v>87.200002999999995</c:v>
                </c:pt>
                <c:pt idx="7199">
                  <c:v>14.6</c:v>
                </c:pt>
                <c:pt idx="7200">
                  <c:v>97.1</c:v>
                </c:pt>
                <c:pt idx="7201">
                  <c:v>86.699997999999994</c:v>
                </c:pt>
                <c:pt idx="7202">
                  <c:v>74.299998000000002</c:v>
                </c:pt>
                <c:pt idx="7203">
                  <c:v>87.200002999999995</c:v>
                </c:pt>
                <c:pt idx="7204">
                  <c:v>14.6</c:v>
                </c:pt>
                <c:pt idx="7205">
                  <c:v>97.1</c:v>
                </c:pt>
                <c:pt idx="7206">
                  <c:v>86.699997999999994</c:v>
                </c:pt>
                <c:pt idx="7207">
                  <c:v>15.100001000000001</c:v>
                </c:pt>
                <c:pt idx="7208">
                  <c:v>87.200002999999995</c:v>
                </c:pt>
                <c:pt idx="7209">
                  <c:v>14.6</c:v>
                </c:pt>
                <c:pt idx="7210">
                  <c:v>97.1</c:v>
                </c:pt>
                <c:pt idx="7211">
                  <c:v>86.699997999999994</c:v>
                </c:pt>
                <c:pt idx="7212">
                  <c:v>15.100001000000001</c:v>
                </c:pt>
                <c:pt idx="7213">
                  <c:v>41.600000999999999</c:v>
                </c:pt>
                <c:pt idx="7214">
                  <c:v>16.899999999999999</c:v>
                </c:pt>
                <c:pt idx="7215">
                  <c:v>14.6</c:v>
                </c:pt>
                <c:pt idx="7216">
                  <c:v>97.1</c:v>
                </c:pt>
                <c:pt idx="7217">
                  <c:v>86.699997999999994</c:v>
                </c:pt>
                <c:pt idx="7218">
                  <c:v>15.100001000000001</c:v>
                </c:pt>
                <c:pt idx="7219">
                  <c:v>41.600000999999999</c:v>
                </c:pt>
                <c:pt idx="7220">
                  <c:v>56</c:v>
                </c:pt>
                <c:pt idx="7221">
                  <c:v>14.6</c:v>
                </c:pt>
                <c:pt idx="7222">
                  <c:v>97.1</c:v>
                </c:pt>
                <c:pt idx="7223">
                  <c:v>86.699997999999994</c:v>
                </c:pt>
                <c:pt idx="7224">
                  <c:v>15.100001000000001</c:v>
                </c:pt>
                <c:pt idx="7225">
                  <c:v>41.600000999999999</c:v>
                </c:pt>
                <c:pt idx="7226">
                  <c:v>56</c:v>
                </c:pt>
                <c:pt idx="7227">
                  <c:v>3.8</c:v>
                </c:pt>
                <c:pt idx="7228">
                  <c:v>14.6</c:v>
                </c:pt>
                <c:pt idx="7229">
                  <c:v>97.1</c:v>
                </c:pt>
                <c:pt idx="7230">
                  <c:v>86.699997999999994</c:v>
                </c:pt>
                <c:pt idx="7231">
                  <c:v>15.100001000000001</c:v>
                </c:pt>
                <c:pt idx="7232">
                  <c:v>41.600000999999999</c:v>
                </c:pt>
                <c:pt idx="7233">
                  <c:v>56</c:v>
                </c:pt>
                <c:pt idx="7234">
                  <c:v>3.8</c:v>
                </c:pt>
                <c:pt idx="7235">
                  <c:v>16.400001</c:v>
                </c:pt>
                <c:pt idx="7236">
                  <c:v>97.1</c:v>
                </c:pt>
                <c:pt idx="7237">
                  <c:v>86.699997999999994</c:v>
                </c:pt>
                <c:pt idx="7238">
                  <c:v>15.100001000000001</c:v>
                </c:pt>
                <c:pt idx="7239">
                  <c:v>41.600000999999999</c:v>
                </c:pt>
                <c:pt idx="7240">
                  <c:v>56</c:v>
                </c:pt>
                <c:pt idx="7241">
                  <c:v>3.8</c:v>
                </c:pt>
                <c:pt idx="7242">
                  <c:v>16.400001</c:v>
                </c:pt>
                <c:pt idx="7243">
                  <c:v>86.000001999999995</c:v>
                </c:pt>
                <c:pt idx="7244">
                  <c:v>86.699997999999994</c:v>
                </c:pt>
                <c:pt idx="7245">
                  <c:v>15.100001000000001</c:v>
                </c:pt>
                <c:pt idx="7246">
                  <c:v>41.600000999999999</c:v>
                </c:pt>
                <c:pt idx="7247">
                  <c:v>56</c:v>
                </c:pt>
                <c:pt idx="7248">
                  <c:v>13.8</c:v>
                </c:pt>
                <c:pt idx="7249">
                  <c:v>16.400001</c:v>
                </c:pt>
                <c:pt idx="7250">
                  <c:v>12.299999999999899</c:v>
                </c:pt>
                <c:pt idx="7251">
                  <c:v>74.499996999999993</c:v>
                </c:pt>
                <c:pt idx="7252">
                  <c:v>86.699997999999994</c:v>
                </c:pt>
                <c:pt idx="7253">
                  <c:v>15.100001000000001</c:v>
                </c:pt>
                <c:pt idx="7254">
                  <c:v>41.600000999999999</c:v>
                </c:pt>
                <c:pt idx="7255">
                  <c:v>56</c:v>
                </c:pt>
                <c:pt idx="7256">
                  <c:v>3.8</c:v>
                </c:pt>
                <c:pt idx="7257">
                  <c:v>16.400001</c:v>
                </c:pt>
                <c:pt idx="7258">
                  <c:v>12.299999999999899</c:v>
                </c:pt>
                <c:pt idx="7259">
                  <c:v>4.4999999999999902</c:v>
                </c:pt>
                <c:pt idx="7260">
                  <c:v>10.4</c:v>
                </c:pt>
                <c:pt idx="7261">
                  <c:v>15.100001000000001</c:v>
                </c:pt>
                <c:pt idx="7262">
                  <c:v>41.600000999999999</c:v>
                </c:pt>
                <c:pt idx="7263">
                  <c:v>56</c:v>
                </c:pt>
                <c:pt idx="7264">
                  <c:v>3.8</c:v>
                </c:pt>
                <c:pt idx="7265">
                  <c:v>16.400001</c:v>
                </c:pt>
                <c:pt idx="7266">
                  <c:v>12.299999999999899</c:v>
                </c:pt>
                <c:pt idx="7267">
                  <c:v>74.499996999999993</c:v>
                </c:pt>
                <c:pt idx="7268">
                  <c:v>70.400002999999998</c:v>
                </c:pt>
                <c:pt idx="7269">
                  <c:v>31.6</c:v>
                </c:pt>
                <c:pt idx="7270">
                  <c:v>15.100001000000001</c:v>
                </c:pt>
                <c:pt idx="7271">
                  <c:v>41.600000999999999</c:v>
                </c:pt>
                <c:pt idx="7272">
                  <c:v>56</c:v>
                </c:pt>
                <c:pt idx="7273">
                  <c:v>3.8</c:v>
                </c:pt>
                <c:pt idx="7274">
                  <c:v>16.400001</c:v>
                </c:pt>
                <c:pt idx="7275">
                  <c:v>12.299999999999899</c:v>
                </c:pt>
                <c:pt idx="7276">
                  <c:v>74.499996999999993</c:v>
                </c:pt>
                <c:pt idx="7277">
                  <c:v>70.400002999999998</c:v>
                </c:pt>
                <c:pt idx="7278">
                  <c:v>7.3</c:v>
                </c:pt>
                <c:pt idx="7279">
                  <c:v>36</c:v>
                </c:pt>
                <c:pt idx="7280">
                  <c:v>41.600000999999999</c:v>
                </c:pt>
                <c:pt idx="7281">
                  <c:v>56</c:v>
                </c:pt>
                <c:pt idx="7282">
                  <c:v>3.8</c:v>
                </c:pt>
                <c:pt idx="7283">
                  <c:v>16.400001</c:v>
                </c:pt>
                <c:pt idx="7284">
                  <c:v>86.000001999999995</c:v>
                </c:pt>
                <c:pt idx="7285">
                  <c:v>74.499996999999993</c:v>
                </c:pt>
                <c:pt idx="7286">
                  <c:v>70.400002999999998</c:v>
                </c:pt>
                <c:pt idx="7287">
                  <c:v>31.6</c:v>
                </c:pt>
                <c:pt idx="7288">
                  <c:v>36</c:v>
                </c:pt>
                <c:pt idx="7289">
                  <c:v>69.899996999999999</c:v>
                </c:pt>
                <c:pt idx="7290">
                  <c:v>56</c:v>
                </c:pt>
                <c:pt idx="7291">
                  <c:v>3.8</c:v>
                </c:pt>
                <c:pt idx="7292">
                  <c:v>16.400001</c:v>
                </c:pt>
                <c:pt idx="7293">
                  <c:v>12.299999999999899</c:v>
                </c:pt>
                <c:pt idx="7294">
                  <c:v>74.499996999999993</c:v>
                </c:pt>
                <c:pt idx="7295">
                  <c:v>70.400002999999998</c:v>
                </c:pt>
                <c:pt idx="7296">
                  <c:v>31.6</c:v>
                </c:pt>
                <c:pt idx="7297">
                  <c:v>36</c:v>
                </c:pt>
                <c:pt idx="7298">
                  <c:v>69.899996999999999</c:v>
                </c:pt>
                <c:pt idx="7299">
                  <c:v>13.8</c:v>
                </c:pt>
                <c:pt idx="7300">
                  <c:v>16.400001</c:v>
                </c:pt>
                <c:pt idx="7301">
                  <c:v>86.000001999999995</c:v>
                </c:pt>
                <c:pt idx="7302">
                  <c:v>74.499996999999993</c:v>
                </c:pt>
                <c:pt idx="7303">
                  <c:v>10.4</c:v>
                </c:pt>
                <c:pt idx="7304">
                  <c:v>31.6</c:v>
                </c:pt>
                <c:pt idx="7305">
                  <c:v>36</c:v>
                </c:pt>
                <c:pt idx="7306">
                  <c:v>69.899996999999999</c:v>
                </c:pt>
                <c:pt idx="7307">
                  <c:v>9.6</c:v>
                </c:pt>
                <c:pt idx="7308">
                  <c:v>16.400001</c:v>
                </c:pt>
                <c:pt idx="7309">
                  <c:v>12.299999999999899</c:v>
                </c:pt>
                <c:pt idx="7310">
                  <c:v>4.4999999999999902</c:v>
                </c:pt>
                <c:pt idx="7311">
                  <c:v>10.4</c:v>
                </c:pt>
                <c:pt idx="7312">
                  <c:v>31.6</c:v>
                </c:pt>
                <c:pt idx="7313">
                  <c:v>36</c:v>
                </c:pt>
                <c:pt idx="7314">
                  <c:v>69.899996999999999</c:v>
                </c:pt>
                <c:pt idx="7315">
                  <c:v>9.6</c:v>
                </c:pt>
                <c:pt idx="7316">
                  <c:v>86.000001999999995</c:v>
                </c:pt>
                <c:pt idx="7317">
                  <c:v>74.499996999999993</c:v>
                </c:pt>
                <c:pt idx="7318">
                  <c:v>70.400002999999998</c:v>
                </c:pt>
                <c:pt idx="7319">
                  <c:v>31.6</c:v>
                </c:pt>
                <c:pt idx="7320">
                  <c:v>36</c:v>
                </c:pt>
                <c:pt idx="7321">
                  <c:v>69.899996999999999</c:v>
                </c:pt>
                <c:pt idx="7322">
                  <c:v>9.6</c:v>
                </c:pt>
                <c:pt idx="7323">
                  <c:v>8.4</c:v>
                </c:pt>
                <c:pt idx="7324">
                  <c:v>74.499996999999993</c:v>
                </c:pt>
                <c:pt idx="7325">
                  <c:v>10.4</c:v>
                </c:pt>
                <c:pt idx="7326">
                  <c:v>31.6</c:v>
                </c:pt>
                <c:pt idx="7327">
                  <c:v>36</c:v>
                </c:pt>
                <c:pt idx="7328">
                  <c:v>69.899996999999999</c:v>
                </c:pt>
                <c:pt idx="7329">
                  <c:v>9.6</c:v>
                </c:pt>
                <c:pt idx="7330">
                  <c:v>8.4</c:v>
                </c:pt>
                <c:pt idx="7331">
                  <c:v>65.000004000000004</c:v>
                </c:pt>
                <c:pt idx="7332">
                  <c:v>10.4</c:v>
                </c:pt>
                <c:pt idx="7333">
                  <c:v>31.6</c:v>
                </c:pt>
                <c:pt idx="7334">
                  <c:v>36</c:v>
                </c:pt>
                <c:pt idx="7335">
                  <c:v>69.899996999999999</c:v>
                </c:pt>
                <c:pt idx="7336">
                  <c:v>9.6</c:v>
                </c:pt>
                <c:pt idx="7337">
                  <c:v>8.4</c:v>
                </c:pt>
                <c:pt idx="7338">
                  <c:v>15.299999</c:v>
                </c:pt>
                <c:pt idx="7339">
                  <c:v>70.100003000000001</c:v>
                </c:pt>
                <c:pt idx="7340">
                  <c:v>7.3</c:v>
                </c:pt>
                <c:pt idx="7341">
                  <c:v>36</c:v>
                </c:pt>
                <c:pt idx="7342">
                  <c:v>69.899996999999999</c:v>
                </c:pt>
                <c:pt idx="7343">
                  <c:v>9.6</c:v>
                </c:pt>
                <c:pt idx="7344">
                  <c:v>8.4</c:v>
                </c:pt>
                <c:pt idx="7345">
                  <c:v>65.000004000000004</c:v>
                </c:pt>
                <c:pt idx="7346">
                  <c:v>70.100003000000001</c:v>
                </c:pt>
                <c:pt idx="7347">
                  <c:v>36</c:v>
                </c:pt>
                <c:pt idx="7348">
                  <c:v>69.899996999999999</c:v>
                </c:pt>
                <c:pt idx="7349">
                  <c:v>9.6</c:v>
                </c:pt>
                <c:pt idx="7350">
                  <c:v>8.4</c:v>
                </c:pt>
                <c:pt idx="7351">
                  <c:v>65.000004000000004</c:v>
                </c:pt>
                <c:pt idx="7352">
                  <c:v>70.100003000000001</c:v>
                </c:pt>
                <c:pt idx="7353">
                  <c:v>69.899996999999999</c:v>
                </c:pt>
                <c:pt idx="7354">
                  <c:v>9.6</c:v>
                </c:pt>
                <c:pt idx="7355">
                  <c:v>8.4</c:v>
                </c:pt>
                <c:pt idx="7356">
                  <c:v>65.000004000000004</c:v>
                </c:pt>
                <c:pt idx="7357">
                  <c:v>70.100003000000001</c:v>
                </c:pt>
                <c:pt idx="7358">
                  <c:v>4.5</c:v>
                </c:pt>
                <c:pt idx="7359">
                  <c:v>9.6</c:v>
                </c:pt>
                <c:pt idx="7360">
                  <c:v>8.4</c:v>
                </c:pt>
                <c:pt idx="7361">
                  <c:v>15.299999</c:v>
                </c:pt>
                <c:pt idx="7362">
                  <c:v>70.100003000000001</c:v>
                </c:pt>
                <c:pt idx="7363">
                  <c:v>4.5</c:v>
                </c:pt>
                <c:pt idx="7364">
                  <c:v>9.6</c:v>
                </c:pt>
                <c:pt idx="7365">
                  <c:v>8.4</c:v>
                </c:pt>
                <c:pt idx="7366">
                  <c:v>65.000004000000004</c:v>
                </c:pt>
                <c:pt idx="7367">
                  <c:v>70.100003000000001</c:v>
                </c:pt>
                <c:pt idx="7368">
                  <c:v>4.5</c:v>
                </c:pt>
                <c:pt idx="7369">
                  <c:v>58.700001999999998</c:v>
                </c:pt>
                <c:pt idx="7370">
                  <c:v>8.4</c:v>
                </c:pt>
                <c:pt idx="7371">
                  <c:v>65.000004000000004</c:v>
                </c:pt>
                <c:pt idx="7372">
                  <c:v>21.699998999999998</c:v>
                </c:pt>
                <c:pt idx="7373">
                  <c:v>4.5</c:v>
                </c:pt>
                <c:pt idx="7374">
                  <c:v>7.7999999999999901</c:v>
                </c:pt>
                <c:pt idx="7375">
                  <c:v>16.2</c:v>
                </c:pt>
                <c:pt idx="7376">
                  <c:v>8.4</c:v>
                </c:pt>
                <c:pt idx="7377">
                  <c:v>65.000004000000004</c:v>
                </c:pt>
                <c:pt idx="7378">
                  <c:v>70.100003000000001</c:v>
                </c:pt>
                <c:pt idx="7379">
                  <c:v>4.5</c:v>
                </c:pt>
                <c:pt idx="7380">
                  <c:v>7.7999999999999901</c:v>
                </c:pt>
                <c:pt idx="7381">
                  <c:v>16.2</c:v>
                </c:pt>
                <c:pt idx="7382">
                  <c:v>15.299999</c:v>
                </c:pt>
                <c:pt idx="7383">
                  <c:v>70.100003000000001</c:v>
                </c:pt>
                <c:pt idx="7384">
                  <c:v>4.5</c:v>
                </c:pt>
                <c:pt idx="7385">
                  <c:v>7.7999999999999901</c:v>
                </c:pt>
                <c:pt idx="7386">
                  <c:v>16.2</c:v>
                </c:pt>
                <c:pt idx="7387">
                  <c:v>47</c:v>
                </c:pt>
                <c:pt idx="7388">
                  <c:v>21.699998999999998</c:v>
                </c:pt>
                <c:pt idx="7389">
                  <c:v>4.5</c:v>
                </c:pt>
                <c:pt idx="7390">
                  <c:v>7.7999999999999901</c:v>
                </c:pt>
                <c:pt idx="7391">
                  <c:v>16.2</c:v>
                </c:pt>
                <c:pt idx="7392">
                  <c:v>47</c:v>
                </c:pt>
                <c:pt idx="7393">
                  <c:v>24.300001000000002</c:v>
                </c:pt>
                <c:pt idx="7394">
                  <c:v>4.5</c:v>
                </c:pt>
                <c:pt idx="7395">
                  <c:v>7.7999999999999901</c:v>
                </c:pt>
                <c:pt idx="7396">
                  <c:v>16.2</c:v>
                </c:pt>
                <c:pt idx="7397">
                  <c:v>47</c:v>
                </c:pt>
                <c:pt idx="7398">
                  <c:v>24.300001000000002</c:v>
                </c:pt>
                <c:pt idx="7399">
                  <c:v>4.5</c:v>
                </c:pt>
                <c:pt idx="7400">
                  <c:v>7.7999999999999901</c:v>
                </c:pt>
                <c:pt idx="7401">
                  <c:v>16.2</c:v>
                </c:pt>
                <c:pt idx="7402">
                  <c:v>47</c:v>
                </c:pt>
                <c:pt idx="7403">
                  <c:v>24.300001000000002</c:v>
                </c:pt>
                <c:pt idx="7404">
                  <c:v>22.099999999999898</c:v>
                </c:pt>
                <c:pt idx="7405">
                  <c:v>4.5</c:v>
                </c:pt>
                <c:pt idx="7406">
                  <c:v>7.7999999999999901</c:v>
                </c:pt>
                <c:pt idx="7407">
                  <c:v>16.2</c:v>
                </c:pt>
                <c:pt idx="7408">
                  <c:v>47</c:v>
                </c:pt>
                <c:pt idx="7409">
                  <c:v>24.300001000000002</c:v>
                </c:pt>
                <c:pt idx="7410">
                  <c:v>22.099999999999898</c:v>
                </c:pt>
                <c:pt idx="7411">
                  <c:v>32.099998999999997</c:v>
                </c:pt>
                <c:pt idx="7412">
                  <c:v>58.700001999999998</c:v>
                </c:pt>
                <c:pt idx="7413">
                  <c:v>16.2</c:v>
                </c:pt>
                <c:pt idx="7414">
                  <c:v>47</c:v>
                </c:pt>
                <c:pt idx="7415">
                  <c:v>24.300001000000002</c:v>
                </c:pt>
                <c:pt idx="7416">
                  <c:v>22.099999999999898</c:v>
                </c:pt>
                <c:pt idx="7417">
                  <c:v>32.099998999999997</c:v>
                </c:pt>
                <c:pt idx="7418">
                  <c:v>7.3</c:v>
                </c:pt>
                <c:pt idx="7419">
                  <c:v>58.700001999999998</c:v>
                </c:pt>
                <c:pt idx="7420">
                  <c:v>16.2</c:v>
                </c:pt>
                <c:pt idx="7421">
                  <c:v>47</c:v>
                </c:pt>
                <c:pt idx="7422">
                  <c:v>24.300001000000002</c:v>
                </c:pt>
                <c:pt idx="7423">
                  <c:v>22.099999999999898</c:v>
                </c:pt>
                <c:pt idx="7424">
                  <c:v>32.099998999999997</c:v>
                </c:pt>
                <c:pt idx="7425">
                  <c:v>7.3</c:v>
                </c:pt>
                <c:pt idx="7426">
                  <c:v>16.2</c:v>
                </c:pt>
                <c:pt idx="7427">
                  <c:v>47</c:v>
                </c:pt>
                <c:pt idx="7428">
                  <c:v>24.300001000000002</c:v>
                </c:pt>
                <c:pt idx="7429">
                  <c:v>22.099999999999898</c:v>
                </c:pt>
                <c:pt idx="7430">
                  <c:v>32.099998999999997</c:v>
                </c:pt>
                <c:pt idx="7431">
                  <c:v>7.3</c:v>
                </c:pt>
                <c:pt idx="7432">
                  <c:v>4.7999999999999901</c:v>
                </c:pt>
                <c:pt idx="7433">
                  <c:v>47</c:v>
                </c:pt>
                <c:pt idx="7434">
                  <c:v>24.300001000000002</c:v>
                </c:pt>
                <c:pt idx="7435">
                  <c:v>22.099999999999898</c:v>
                </c:pt>
                <c:pt idx="7436">
                  <c:v>32.099998999999997</c:v>
                </c:pt>
                <c:pt idx="7437">
                  <c:v>7.3</c:v>
                </c:pt>
                <c:pt idx="7438">
                  <c:v>4.7999999999999901</c:v>
                </c:pt>
                <c:pt idx="7439">
                  <c:v>12.9</c:v>
                </c:pt>
                <c:pt idx="7440">
                  <c:v>47</c:v>
                </c:pt>
                <c:pt idx="7441">
                  <c:v>24.300001000000002</c:v>
                </c:pt>
                <c:pt idx="7442">
                  <c:v>22.099999999999898</c:v>
                </c:pt>
                <c:pt idx="7443">
                  <c:v>32.099998999999997</c:v>
                </c:pt>
                <c:pt idx="7444">
                  <c:v>7.3</c:v>
                </c:pt>
                <c:pt idx="7445">
                  <c:v>4.7999999999999901</c:v>
                </c:pt>
                <c:pt idx="7446">
                  <c:v>12.9</c:v>
                </c:pt>
                <c:pt idx="7447">
                  <c:v>24.300001000000002</c:v>
                </c:pt>
                <c:pt idx="7448">
                  <c:v>22.099999999999898</c:v>
                </c:pt>
                <c:pt idx="7449">
                  <c:v>32.099998999999997</c:v>
                </c:pt>
                <c:pt idx="7450">
                  <c:v>7.3</c:v>
                </c:pt>
                <c:pt idx="7451">
                  <c:v>4.7999999999999901</c:v>
                </c:pt>
                <c:pt idx="7452">
                  <c:v>12.9</c:v>
                </c:pt>
                <c:pt idx="7453">
                  <c:v>70.299996999999905</c:v>
                </c:pt>
                <c:pt idx="7454">
                  <c:v>22.099999999999898</c:v>
                </c:pt>
                <c:pt idx="7455">
                  <c:v>32.099998999999997</c:v>
                </c:pt>
                <c:pt idx="7456">
                  <c:v>7.3</c:v>
                </c:pt>
                <c:pt idx="7457">
                  <c:v>4.7999999999999901</c:v>
                </c:pt>
                <c:pt idx="7458">
                  <c:v>12.9</c:v>
                </c:pt>
                <c:pt idx="7459">
                  <c:v>70.299996999999905</c:v>
                </c:pt>
                <c:pt idx="7460">
                  <c:v>22.099999999999898</c:v>
                </c:pt>
                <c:pt idx="7461">
                  <c:v>32.099998999999997</c:v>
                </c:pt>
                <c:pt idx="7462">
                  <c:v>7.3</c:v>
                </c:pt>
                <c:pt idx="7463">
                  <c:v>4.7999999999999901</c:v>
                </c:pt>
                <c:pt idx="7464">
                  <c:v>12.9</c:v>
                </c:pt>
                <c:pt idx="7465">
                  <c:v>70.299996999999905</c:v>
                </c:pt>
                <c:pt idx="7466">
                  <c:v>15.2</c:v>
                </c:pt>
                <c:pt idx="7467">
                  <c:v>32.099998999999997</c:v>
                </c:pt>
                <c:pt idx="7468">
                  <c:v>7.3</c:v>
                </c:pt>
                <c:pt idx="7469">
                  <c:v>4.7999999999999901</c:v>
                </c:pt>
                <c:pt idx="7470">
                  <c:v>12.9</c:v>
                </c:pt>
                <c:pt idx="7471">
                  <c:v>70.299996999999905</c:v>
                </c:pt>
                <c:pt idx="7472">
                  <c:v>15.2</c:v>
                </c:pt>
                <c:pt idx="7473">
                  <c:v>13.200001</c:v>
                </c:pt>
                <c:pt idx="7474">
                  <c:v>7.3</c:v>
                </c:pt>
                <c:pt idx="7475">
                  <c:v>4.7999999999999901</c:v>
                </c:pt>
                <c:pt idx="7476">
                  <c:v>12.9</c:v>
                </c:pt>
                <c:pt idx="7477">
                  <c:v>70.299996999999905</c:v>
                </c:pt>
                <c:pt idx="7478">
                  <c:v>15.2</c:v>
                </c:pt>
                <c:pt idx="7479">
                  <c:v>13.200001</c:v>
                </c:pt>
                <c:pt idx="7480">
                  <c:v>33.900002000000001</c:v>
                </c:pt>
                <c:pt idx="7481">
                  <c:v>4.7999999999999901</c:v>
                </c:pt>
                <c:pt idx="7482">
                  <c:v>12.9</c:v>
                </c:pt>
                <c:pt idx="7483">
                  <c:v>9.8999999999999897</c:v>
                </c:pt>
                <c:pt idx="7484">
                  <c:v>15.2</c:v>
                </c:pt>
                <c:pt idx="7485">
                  <c:v>13.200001</c:v>
                </c:pt>
                <c:pt idx="7486">
                  <c:v>33.900002000000001</c:v>
                </c:pt>
                <c:pt idx="7487">
                  <c:v>4.7999999999999901</c:v>
                </c:pt>
                <c:pt idx="7488">
                  <c:v>12.9</c:v>
                </c:pt>
                <c:pt idx="7489">
                  <c:v>70.299996999999905</c:v>
                </c:pt>
                <c:pt idx="7490">
                  <c:v>15.2</c:v>
                </c:pt>
                <c:pt idx="7491">
                  <c:v>13.200001</c:v>
                </c:pt>
                <c:pt idx="7492">
                  <c:v>8</c:v>
                </c:pt>
                <c:pt idx="7493">
                  <c:v>6.8</c:v>
                </c:pt>
                <c:pt idx="7494">
                  <c:v>12.9</c:v>
                </c:pt>
                <c:pt idx="7495">
                  <c:v>70.299996999999905</c:v>
                </c:pt>
                <c:pt idx="7496">
                  <c:v>15.2</c:v>
                </c:pt>
                <c:pt idx="7497">
                  <c:v>13.200001</c:v>
                </c:pt>
                <c:pt idx="7498">
                  <c:v>33.900002000000001</c:v>
                </c:pt>
                <c:pt idx="7499">
                  <c:v>36.499997999999998</c:v>
                </c:pt>
                <c:pt idx="7500">
                  <c:v>17.5</c:v>
                </c:pt>
                <c:pt idx="7501">
                  <c:v>9.8999999999999897</c:v>
                </c:pt>
                <c:pt idx="7502">
                  <c:v>15.2</c:v>
                </c:pt>
                <c:pt idx="7503">
                  <c:v>13.200001</c:v>
                </c:pt>
                <c:pt idx="7504">
                  <c:v>33.900002000000001</c:v>
                </c:pt>
                <c:pt idx="7505">
                  <c:v>6.8</c:v>
                </c:pt>
                <c:pt idx="7506">
                  <c:v>17.5</c:v>
                </c:pt>
                <c:pt idx="7507">
                  <c:v>42.2</c:v>
                </c:pt>
                <c:pt idx="7508">
                  <c:v>9.8999999999999897</c:v>
                </c:pt>
                <c:pt idx="7509">
                  <c:v>15.2</c:v>
                </c:pt>
                <c:pt idx="7510">
                  <c:v>13.200001</c:v>
                </c:pt>
                <c:pt idx="7511">
                  <c:v>8</c:v>
                </c:pt>
                <c:pt idx="7512">
                  <c:v>6.8</c:v>
                </c:pt>
                <c:pt idx="7513">
                  <c:v>17.5</c:v>
                </c:pt>
                <c:pt idx="7514">
                  <c:v>42.2</c:v>
                </c:pt>
                <c:pt idx="7515">
                  <c:v>15.2</c:v>
                </c:pt>
                <c:pt idx="7516">
                  <c:v>13.200001</c:v>
                </c:pt>
                <c:pt idx="7517">
                  <c:v>33.900002000000001</c:v>
                </c:pt>
                <c:pt idx="7518">
                  <c:v>6.8</c:v>
                </c:pt>
                <c:pt idx="7519">
                  <c:v>17.5</c:v>
                </c:pt>
                <c:pt idx="7520">
                  <c:v>42.2</c:v>
                </c:pt>
                <c:pt idx="7521">
                  <c:v>15.2</c:v>
                </c:pt>
                <c:pt idx="7522">
                  <c:v>13.200001</c:v>
                </c:pt>
                <c:pt idx="7523">
                  <c:v>33.900002000000001</c:v>
                </c:pt>
                <c:pt idx="7524">
                  <c:v>36.499997999999998</c:v>
                </c:pt>
                <c:pt idx="7525">
                  <c:v>17.5</c:v>
                </c:pt>
                <c:pt idx="7526">
                  <c:v>42.2</c:v>
                </c:pt>
                <c:pt idx="7527">
                  <c:v>13.200001</c:v>
                </c:pt>
                <c:pt idx="7528">
                  <c:v>33.900002000000001</c:v>
                </c:pt>
                <c:pt idx="7529">
                  <c:v>36.499997999999998</c:v>
                </c:pt>
                <c:pt idx="7530">
                  <c:v>17.5</c:v>
                </c:pt>
                <c:pt idx="7531">
                  <c:v>42.2</c:v>
                </c:pt>
                <c:pt idx="7532">
                  <c:v>33.900002000000001</c:v>
                </c:pt>
                <c:pt idx="7533">
                  <c:v>36.499997999999998</c:v>
                </c:pt>
                <c:pt idx="7534">
                  <c:v>17.5</c:v>
                </c:pt>
                <c:pt idx="7535">
                  <c:v>42.2</c:v>
                </c:pt>
                <c:pt idx="7536">
                  <c:v>6.8</c:v>
                </c:pt>
                <c:pt idx="7537">
                  <c:v>17.5</c:v>
                </c:pt>
                <c:pt idx="7538">
                  <c:v>42.2</c:v>
                </c:pt>
                <c:pt idx="7539">
                  <c:v>24.5</c:v>
                </c:pt>
                <c:pt idx="7540">
                  <c:v>6.8</c:v>
                </c:pt>
                <c:pt idx="7541">
                  <c:v>17.5</c:v>
                </c:pt>
                <c:pt idx="7542">
                  <c:v>42.2</c:v>
                </c:pt>
                <c:pt idx="7543">
                  <c:v>24.5</c:v>
                </c:pt>
                <c:pt idx="7544">
                  <c:v>5.8</c:v>
                </c:pt>
                <c:pt idx="7545">
                  <c:v>17.5</c:v>
                </c:pt>
                <c:pt idx="7546">
                  <c:v>42.2</c:v>
                </c:pt>
                <c:pt idx="7547">
                  <c:v>24.5</c:v>
                </c:pt>
                <c:pt idx="7548">
                  <c:v>32.000002000000002</c:v>
                </c:pt>
                <c:pt idx="7549">
                  <c:v>113.3</c:v>
                </c:pt>
                <c:pt idx="7550">
                  <c:v>42.2</c:v>
                </c:pt>
                <c:pt idx="7551">
                  <c:v>24.5</c:v>
                </c:pt>
                <c:pt idx="7552">
                  <c:v>32.000002000000002</c:v>
                </c:pt>
                <c:pt idx="7553">
                  <c:v>113.3</c:v>
                </c:pt>
                <c:pt idx="7554">
                  <c:v>9.7999999999999901</c:v>
                </c:pt>
                <c:pt idx="7555">
                  <c:v>7.5</c:v>
                </c:pt>
                <c:pt idx="7556">
                  <c:v>32.000002000000002</c:v>
                </c:pt>
                <c:pt idx="7557">
                  <c:v>113.3</c:v>
                </c:pt>
                <c:pt idx="7558">
                  <c:v>53.000002000000002</c:v>
                </c:pt>
                <c:pt idx="7559">
                  <c:v>3.0999999999999899</c:v>
                </c:pt>
                <c:pt idx="7560">
                  <c:v>24.5</c:v>
                </c:pt>
                <c:pt idx="7561">
                  <c:v>5.8</c:v>
                </c:pt>
                <c:pt idx="7562">
                  <c:v>113.3</c:v>
                </c:pt>
                <c:pt idx="7563">
                  <c:v>53.000002000000002</c:v>
                </c:pt>
                <c:pt idx="7564">
                  <c:v>3.0999999999999899</c:v>
                </c:pt>
                <c:pt idx="7565">
                  <c:v>49.699998000000001</c:v>
                </c:pt>
                <c:pt idx="7566">
                  <c:v>24.5</c:v>
                </c:pt>
                <c:pt idx="7567">
                  <c:v>5.8</c:v>
                </c:pt>
                <c:pt idx="7568">
                  <c:v>113.3</c:v>
                </c:pt>
                <c:pt idx="7569">
                  <c:v>53.000002000000002</c:v>
                </c:pt>
                <c:pt idx="7570">
                  <c:v>3.0999999999999899</c:v>
                </c:pt>
                <c:pt idx="7571">
                  <c:v>49.699998000000001</c:v>
                </c:pt>
                <c:pt idx="7572">
                  <c:v>7.5</c:v>
                </c:pt>
                <c:pt idx="7573">
                  <c:v>32.000002000000002</c:v>
                </c:pt>
                <c:pt idx="7574">
                  <c:v>113.3</c:v>
                </c:pt>
                <c:pt idx="7575">
                  <c:v>9.7999999999999901</c:v>
                </c:pt>
                <c:pt idx="7576">
                  <c:v>3.0999999999999899</c:v>
                </c:pt>
                <c:pt idx="7577">
                  <c:v>49.699998000000001</c:v>
                </c:pt>
                <c:pt idx="7578">
                  <c:v>29.6</c:v>
                </c:pt>
                <c:pt idx="7579">
                  <c:v>24.5</c:v>
                </c:pt>
                <c:pt idx="7580">
                  <c:v>5.8</c:v>
                </c:pt>
                <c:pt idx="7581">
                  <c:v>113.3</c:v>
                </c:pt>
                <c:pt idx="7582">
                  <c:v>9.7999999999999901</c:v>
                </c:pt>
                <c:pt idx="7583">
                  <c:v>3.0999999999999899</c:v>
                </c:pt>
                <c:pt idx="7584">
                  <c:v>49.699998000000001</c:v>
                </c:pt>
                <c:pt idx="7585">
                  <c:v>29.6</c:v>
                </c:pt>
                <c:pt idx="7586">
                  <c:v>24.5</c:v>
                </c:pt>
                <c:pt idx="7587">
                  <c:v>5.8</c:v>
                </c:pt>
                <c:pt idx="7588">
                  <c:v>113.3</c:v>
                </c:pt>
                <c:pt idx="7589">
                  <c:v>53.000002000000002</c:v>
                </c:pt>
                <c:pt idx="7590">
                  <c:v>3.0999999999999899</c:v>
                </c:pt>
                <c:pt idx="7591">
                  <c:v>49.699998000000001</c:v>
                </c:pt>
                <c:pt idx="7592">
                  <c:v>29.6</c:v>
                </c:pt>
                <c:pt idx="7593">
                  <c:v>15.199999</c:v>
                </c:pt>
                <c:pt idx="7594">
                  <c:v>32.000002000000002</c:v>
                </c:pt>
                <c:pt idx="7595">
                  <c:v>113.3</c:v>
                </c:pt>
                <c:pt idx="7596">
                  <c:v>9.7999999999999901</c:v>
                </c:pt>
                <c:pt idx="7597">
                  <c:v>3.0999999999999899</c:v>
                </c:pt>
                <c:pt idx="7598">
                  <c:v>49.699998000000001</c:v>
                </c:pt>
                <c:pt idx="7599">
                  <c:v>6.2</c:v>
                </c:pt>
                <c:pt idx="7600">
                  <c:v>15.199999</c:v>
                </c:pt>
                <c:pt idx="7601">
                  <c:v>37.800001000000002</c:v>
                </c:pt>
                <c:pt idx="7602">
                  <c:v>113.3</c:v>
                </c:pt>
                <c:pt idx="7603">
                  <c:v>9.7999999999999901</c:v>
                </c:pt>
                <c:pt idx="7604">
                  <c:v>3.0999999999999899</c:v>
                </c:pt>
                <c:pt idx="7605">
                  <c:v>49.699998000000001</c:v>
                </c:pt>
                <c:pt idx="7606">
                  <c:v>29.6</c:v>
                </c:pt>
                <c:pt idx="7607">
                  <c:v>15.199999</c:v>
                </c:pt>
                <c:pt idx="7608">
                  <c:v>37.800001000000002</c:v>
                </c:pt>
                <c:pt idx="7609">
                  <c:v>4.7</c:v>
                </c:pt>
                <c:pt idx="7610">
                  <c:v>53.000002000000002</c:v>
                </c:pt>
                <c:pt idx="7611">
                  <c:v>3.0999999999999899</c:v>
                </c:pt>
                <c:pt idx="7612">
                  <c:v>49.699998000000001</c:v>
                </c:pt>
                <c:pt idx="7613">
                  <c:v>29.6</c:v>
                </c:pt>
                <c:pt idx="7614">
                  <c:v>15.199999</c:v>
                </c:pt>
                <c:pt idx="7615">
                  <c:v>37.800001000000002</c:v>
                </c:pt>
                <c:pt idx="7616">
                  <c:v>4.7</c:v>
                </c:pt>
                <c:pt idx="7617">
                  <c:v>80.2</c:v>
                </c:pt>
                <c:pt idx="7618">
                  <c:v>3.0999999999999899</c:v>
                </c:pt>
                <c:pt idx="7619">
                  <c:v>49.699998000000001</c:v>
                </c:pt>
                <c:pt idx="7620">
                  <c:v>6.2</c:v>
                </c:pt>
                <c:pt idx="7621">
                  <c:v>15.199999</c:v>
                </c:pt>
                <c:pt idx="7622">
                  <c:v>37.800001000000002</c:v>
                </c:pt>
                <c:pt idx="7623">
                  <c:v>4.7</c:v>
                </c:pt>
                <c:pt idx="7624">
                  <c:v>80.2</c:v>
                </c:pt>
                <c:pt idx="7625">
                  <c:v>35.200001</c:v>
                </c:pt>
                <c:pt idx="7626">
                  <c:v>49.699998000000001</c:v>
                </c:pt>
                <c:pt idx="7627">
                  <c:v>6.2</c:v>
                </c:pt>
                <c:pt idx="7628">
                  <c:v>15.199999</c:v>
                </c:pt>
                <c:pt idx="7629">
                  <c:v>37.800001000000002</c:v>
                </c:pt>
                <c:pt idx="7630">
                  <c:v>4.7</c:v>
                </c:pt>
                <c:pt idx="7631">
                  <c:v>80.2</c:v>
                </c:pt>
                <c:pt idx="7632">
                  <c:v>35.200001</c:v>
                </c:pt>
                <c:pt idx="7633">
                  <c:v>4.8</c:v>
                </c:pt>
                <c:pt idx="7634">
                  <c:v>6.2</c:v>
                </c:pt>
                <c:pt idx="7635">
                  <c:v>15.199999</c:v>
                </c:pt>
                <c:pt idx="7636">
                  <c:v>37.800001000000002</c:v>
                </c:pt>
                <c:pt idx="7637">
                  <c:v>4.7</c:v>
                </c:pt>
                <c:pt idx="7638">
                  <c:v>80.2</c:v>
                </c:pt>
                <c:pt idx="7639">
                  <c:v>35.200001</c:v>
                </c:pt>
                <c:pt idx="7640">
                  <c:v>4.8</c:v>
                </c:pt>
                <c:pt idx="7641">
                  <c:v>63.100002000000003</c:v>
                </c:pt>
                <c:pt idx="7642">
                  <c:v>29.6</c:v>
                </c:pt>
                <c:pt idx="7643">
                  <c:v>15.199999</c:v>
                </c:pt>
                <c:pt idx="7644">
                  <c:v>37.800001000000002</c:v>
                </c:pt>
                <c:pt idx="7645">
                  <c:v>4.7</c:v>
                </c:pt>
                <c:pt idx="7646">
                  <c:v>80.2</c:v>
                </c:pt>
                <c:pt idx="7647">
                  <c:v>35.200001</c:v>
                </c:pt>
                <c:pt idx="7648">
                  <c:v>4.8</c:v>
                </c:pt>
                <c:pt idx="7649">
                  <c:v>63.100002000000003</c:v>
                </c:pt>
                <c:pt idx="7650">
                  <c:v>27.699998000000001</c:v>
                </c:pt>
                <c:pt idx="7651">
                  <c:v>15.199999</c:v>
                </c:pt>
                <c:pt idx="7652">
                  <c:v>37.800001000000002</c:v>
                </c:pt>
                <c:pt idx="7653">
                  <c:v>4.7</c:v>
                </c:pt>
                <c:pt idx="7654">
                  <c:v>80.2</c:v>
                </c:pt>
                <c:pt idx="7655">
                  <c:v>35.200001</c:v>
                </c:pt>
                <c:pt idx="7656">
                  <c:v>4.8</c:v>
                </c:pt>
                <c:pt idx="7657">
                  <c:v>63.100002000000003</c:v>
                </c:pt>
                <c:pt idx="7658">
                  <c:v>27.699998000000001</c:v>
                </c:pt>
                <c:pt idx="7659">
                  <c:v>39.999999000000003</c:v>
                </c:pt>
                <c:pt idx="7660">
                  <c:v>15.199999</c:v>
                </c:pt>
                <c:pt idx="7661">
                  <c:v>37.800001000000002</c:v>
                </c:pt>
                <c:pt idx="7662">
                  <c:v>4.7</c:v>
                </c:pt>
                <c:pt idx="7663">
                  <c:v>80.2</c:v>
                </c:pt>
                <c:pt idx="7664">
                  <c:v>35.200001</c:v>
                </c:pt>
                <c:pt idx="7665">
                  <c:v>4.8</c:v>
                </c:pt>
                <c:pt idx="7666">
                  <c:v>63.100002000000003</c:v>
                </c:pt>
                <c:pt idx="7667">
                  <c:v>27.699998000000001</c:v>
                </c:pt>
                <c:pt idx="7668">
                  <c:v>39.999999000000003</c:v>
                </c:pt>
                <c:pt idx="7669">
                  <c:v>5.6</c:v>
                </c:pt>
                <c:pt idx="7670">
                  <c:v>37.800001000000002</c:v>
                </c:pt>
                <c:pt idx="7671">
                  <c:v>4.7</c:v>
                </c:pt>
                <c:pt idx="7672">
                  <c:v>80.2</c:v>
                </c:pt>
                <c:pt idx="7673">
                  <c:v>35.200001</c:v>
                </c:pt>
                <c:pt idx="7674">
                  <c:v>4.8</c:v>
                </c:pt>
                <c:pt idx="7675">
                  <c:v>63.100002000000003</c:v>
                </c:pt>
                <c:pt idx="7676">
                  <c:v>27.699998000000001</c:v>
                </c:pt>
                <c:pt idx="7677">
                  <c:v>39.999999000000003</c:v>
                </c:pt>
                <c:pt idx="7678">
                  <c:v>39.900001000000003</c:v>
                </c:pt>
                <c:pt idx="7679">
                  <c:v>36.599997999999999</c:v>
                </c:pt>
                <c:pt idx="7680">
                  <c:v>4.7</c:v>
                </c:pt>
                <c:pt idx="7681">
                  <c:v>80.2</c:v>
                </c:pt>
                <c:pt idx="7682">
                  <c:v>35.200001</c:v>
                </c:pt>
                <c:pt idx="7683">
                  <c:v>4.8</c:v>
                </c:pt>
                <c:pt idx="7684">
                  <c:v>63.100002000000003</c:v>
                </c:pt>
                <c:pt idx="7685">
                  <c:v>10.6</c:v>
                </c:pt>
                <c:pt idx="7686">
                  <c:v>39.999999000000003</c:v>
                </c:pt>
                <c:pt idx="7687">
                  <c:v>39.900001000000003</c:v>
                </c:pt>
                <c:pt idx="7688">
                  <c:v>36.599997999999999</c:v>
                </c:pt>
                <c:pt idx="7689">
                  <c:v>38.200001999999998</c:v>
                </c:pt>
                <c:pt idx="7690">
                  <c:v>80.2</c:v>
                </c:pt>
                <c:pt idx="7691">
                  <c:v>35.200001</c:v>
                </c:pt>
                <c:pt idx="7692">
                  <c:v>4.8</c:v>
                </c:pt>
                <c:pt idx="7693">
                  <c:v>63.100002000000003</c:v>
                </c:pt>
                <c:pt idx="7694">
                  <c:v>10.6</c:v>
                </c:pt>
                <c:pt idx="7695">
                  <c:v>39.999999000000003</c:v>
                </c:pt>
                <c:pt idx="7696">
                  <c:v>5.6</c:v>
                </c:pt>
                <c:pt idx="7697">
                  <c:v>36.599997999999999</c:v>
                </c:pt>
                <c:pt idx="7698">
                  <c:v>38.200001999999998</c:v>
                </c:pt>
                <c:pt idx="7699">
                  <c:v>34.700001</c:v>
                </c:pt>
                <c:pt idx="7700">
                  <c:v>35.200001</c:v>
                </c:pt>
                <c:pt idx="7701">
                  <c:v>4.8</c:v>
                </c:pt>
                <c:pt idx="7702">
                  <c:v>63.100002000000003</c:v>
                </c:pt>
                <c:pt idx="7703">
                  <c:v>10.6</c:v>
                </c:pt>
                <c:pt idx="7704">
                  <c:v>39.999999000000003</c:v>
                </c:pt>
                <c:pt idx="7705">
                  <c:v>39.900001000000003</c:v>
                </c:pt>
                <c:pt idx="7706">
                  <c:v>36.599997999999999</c:v>
                </c:pt>
                <c:pt idx="7707">
                  <c:v>38.200001999999998</c:v>
                </c:pt>
                <c:pt idx="7708">
                  <c:v>34.700001</c:v>
                </c:pt>
                <c:pt idx="7709">
                  <c:v>7.1</c:v>
                </c:pt>
                <c:pt idx="7710">
                  <c:v>4.8</c:v>
                </c:pt>
                <c:pt idx="7711">
                  <c:v>63.100002000000003</c:v>
                </c:pt>
                <c:pt idx="7712">
                  <c:v>27.699998000000001</c:v>
                </c:pt>
                <c:pt idx="7713">
                  <c:v>39.999999000000003</c:v>
                </c:pt>
                <c:pt idx="7714">
                  <c:v>39.900001000000003</c:v>
                </c:pt>
                <c:pt idx="7715">
                  <c:v>36.599997999999999</c:v>
                </c:pt>
                <c:pt idx="7716">
                  <c:v>38.200001999999998</c:v>
                </c:pt>
                <c:pt idx="7717">
                  <c:v>34.700001</c:v>
                </c:pt>
                <c:pt idx="7718">
                  <c:v>7.1</c:v>
                </c:pt>
                <c:pt idx="7719">
                  <c:v>46.199998000000001</c:v>
                </c:pt>
                <c:pt idx="7720">
                  <c:v>63.100002000000003</c:v>
                </c:pt>
                <c:pt idx="7721">
                  <c:v>10.6</c:v>
                </c:pt>
                <c:pt idx="7722">
                  <c:v>39.999999000000003</c:v>
                </c:pt>
                <c:pt idx="7723">
                  <c:v>39.900001000000003</c:v>
                </c:pt>
                <c:pt idx="7724">
                  <c:v>36.599997999999999</c:v>
                </c:pt>
                <c:pt idx="7725">
                  <c:v>38.200001999999998</c:v>
                </c:pt>
                <c:pt idx="7726">
                  <c:v>34.700001</c:v>
                </c:pt>
                <c:pt idx="7727">
                  <c:v>7.1</c:v>
                </c:pt>
                <c:pt idx="7728">
                  <c:v>46.199998000000001</c:v>
                </c:pt>
                <c:pt idx="7729">
                  <c:v>20.600002</c:v>
                </c:pt>
                <c:pt idx="7730">
                  <c:v>10.6</c:v>
                </c:pt>
                <c:pt idx="7731">
                  <c:v>39.999999000000003</c:v>
                </c:pt>
                <c:pt idx="7732">
                  <c:v>39.900001000000003</c:v>
                </c:pt>
                <c:pt idx="7733">
                  <c:v>36.599997999999999</c:v>
                </c:pt>
                <c:pt idx="7734">
                  <c:v>38.200001999999998</c:v>
                </c:pt>
                <c:pt idx="7735">
                  <c:v>34.700001</c:v>
                </c:pt>
                <c:pt idx="7736">
                  <c:v>7.1</c:v>
                </c:pt>
                <c:pt idx="7737">
                  <c:v>46.199998000000001</c:v>
                </c:pt>
                <c:pt idx="7738">
                  <c:v>20.600002</c:v>
                </c:pt>
                <c:pt idx="7739">
                  <c:v>50.999996999999901</c:v>
                </c:pt>
                <c:pt idx="7740">
                  <c:v>39.999999000000003</c:v>
                </c:pt>
                <c:pt idx="7741">
                  <c:v>39.900001000000003</c:v>
                </c:pt>
                <c:pt idx="7742">
                  <c:v>36.599997999999999</c:v>
                </c:pt>
                <c:pt idx="7743">
                  <c:v>38.200001999999998</c:v>
                </c:pt>
                <c:pt idx="7744">
                  <c:v>34.700001</c:v>
                </c:pt>
                <c:pt idx="7745">
                  <c:v>7.1</c:v>
                </c:pt>
                <c:pt idx="7746">
                  <c:v>46.199998000000001</c:v>
                </c:pt>
                <c:pt idx="7747">
                  <c:v>20.600002</c:v>
                </c:pt>
                <c:pt idx="7748">
                  <c:v>50.999996999999901</c:v>
                </c:pt>
                <c:pt idx="7749">
                  <c:v>41.000002000000002</c:v>
                </c:pt>
                <c:pt idx="7750">
                  <c:v>5.6</c:v>
                </c:pt>
                <c:pt idx="7751">
                  <c:v>36.599997999999999</c:v>
                </c:pt>
                <c:pt idx="7752">
                  <c:v>38.200001999999998</c:v>
                </c:pt>
                <c:pt idx="7753">
                  <c:v>34.700001</c:v>
                </c:pt>
                <c:pt idx="7754">
                  <c:v>7.1</c:v>
                </c:pt>
                <c:pt idx="7755">
                  <c:v>46.199998000000001</c:v>
                </c:pt>
                <c:pt idx="7756">
                  <c:v>20.600002</c:v>
                </c:pt>
                <c:pt idx="7757">
                  <c:v>50.999996999999901</c:v>
                </c:pt>
                <c:pt idx="7758">
                  <c:v>41.000002000000002</c:v>
                </c:pt>
                <c:pt idx="7759">
                  <c:v>126.899998</c:v>
                </c:pt>
                <c:pt idx="7760">
                  <c:v>36.599997999999999</c:v>
                </c:pt>
                <c:pt idx="7761">
                  <c:v>38.200001999999998</c:v>
                </c:pt>
                <c:pt idx="7762">
                  <c:v>34.700001</c:v>
                </c:pt>
                <c:pt idx="7763">
                  <c:v>7.1</c:v>
                </c:pt>
                <c:pt idx="7764">
                  <c:v>46.199998000000001</c:v>
                </c:pt>
                <c:pt idx="7765">
                  <c:v>20.600002</c:v>
                </c:pt>
                <c:pt idx="7766">
                  <c:v>50.999996999999901</c:v>
                </c:pt>
                <c:pt idx="7767">
                  <c:v>33.1</c:v>
                </c:pt>
                <c:pt idx="7768">
                  <c:v>41.000002000000002</c:v>
                </c:pt>
                <c:pt idx="7769">
                  <c:v>14.099999</c:v>
                </c:pt>
                <c:pt idx="7770">
                  <c:v>38.200001999999998</c:v>
                </c:pt>
                <c:pt idx="7771">
                  <c:v>34.700001</c:v>
                </c:pt>
                <c:pt idx="7772">
                  <c:v>7.1</c:v>
                </c:pt>
                <c:pt idx="7773">
                  <c:v>46.199998000000001</c:v>
                </c:pt>
                <c:pt idx="7774">
                  <c:v>20.600002</c:v>
                </c:pt>
                <c:pt idx="7775">
                  <c:v>50.999996999999901</c:v>
                </c:pt>
                <c:pt idx="7776">
                  <c:v>33.1</c:v>
                </c:pt>
                <c:pt idx="7777">
                  <c:v>41.000002000000002</c:v>
                </c:pt>
                <c:pt idx="7778">
                  <c:v>14.099999</c:v>
                </c:pt>
                <c:pt idx="7779">
                  <c:v>32.299999999999997</c:v>
                </c:pt>
                <c:pt idx="7780">
                  <c:v>34.700001</c:v>
                </c:pt>
                <c:pt idx="7781">
                  <c:v>7.1</c:v>
                </c:pt>
                <c:pt idx="7782">
                  <c:v>46.199998000000001</c:v>
                </c:pt>
                <c:pt idx="7783">
                  <c:v>20.600002</c:v>
                </c:pt>
                <c:pt idx="7784">
                  <c:v>50.999996999999901</c:v>
                </c:pt>
                <c:pt idx="7785">
                  <c:v>4.5999999999999996</c:v>
                </c:pt>
                <c:pt idx="7786">
                  <c:v>33.1</c:v>
                </c:pt>
                <c:pt idx="7787">
                  <c:v>14.099999</c:v>
                </c:pt>
                <c:pt idx="7788">
                  <c:v>32.299999999999997</c:v>
                </c:pt>
                <c:pt idx="7789">
                  <c:v>24.400002000000001</c:v>
                </c:pt>
                <c:pt idx="7790">
                  <c:v>7.1</c:v>
                </c:pt>
                <c:pt idx="7791">
                  <c:v>46.199998000000001</c:v>
                </c:pt>
                <c:pt idx="7792">
                  <c:v>20.600002</c:v>
                </c:pt>
                <c:pt idx="7793">
                  <c:v>50.999996999999901</c:v>
                </c:pt>
                <c:pt idx="7794">
                  <c:v>4.5999999999999996</c:v>
                </c:pt>
                <c:pt idx="7795">
                  <c:v>33.1</c:v>
                </c:pt>
                <c:pt idx="7796">
                  <c:v>14.099999</c:v>
                </c:pt>
                <c:pt idx="7797">
                  <c:v>32.299999999999997</c:v>
                </c:pt>
                <c:pt idx="7798">
                  <c:v>24.400002000000001</c:v>
                </c:pt>
                <c:pt idx="7799">
                  <c:v>38.600002000000003</c:v>
                </c:pt>
                <c:pt idx="7800">
                  <c:v>46.199998000000001</c:v>
                </c:pt>
                <c:pt idx="7801">
                  <c:v>20.600002</c:v>
                </c:pt>
                <c:pt idx="7802">
                  <c:v>50.999996999999901</c:v>
                </c:pt>
                <c:pt idx="7803">
                  <c:v>4.5999999999999996</c:v>
                </c:pt>
                <c:pt idx="7804">
                  <c:v>33.1</c:v>
                </c:pt>
                <c:pt idx="7805">
                  <c:v>14.099999</c:v>
                </c:pt>
                <c:pt idx="7806">
                  <c:v>32.299999999999997</c:v>
                </c:pt>
                <c:pt idx="7807">
                  <c:v>13.799999</c:v>
                </c:pt>
                <c:pt idx="7808">
                  <c:v>38.600002000000003</c:v>
                </c:pt>
                <c:pt idx="7809">
                  <c:v>76.7</c:v>
                </c:pt>
                <c:pt idx="7810">
                  <c:v>20.600002</c:v>
                </c:pt>
                <c:pt idx="7811">
                  <c:v>50.999996999999901</c:v>
                </c:pt>
                <c:pt idx="7812">
                  <c:v>33.1</c:v>
                </c:pt>
                <c:pt idx="7813">
                  <c:v>4.5999999999999996</c:v>
                </c:pt>
                <c:pt idx="7814">
                  <c:v>14.099999</c:v>
                </c:pt>
                <c:pt idx="7815">
                  <c:v>8.8000000000000007</c:v>
                </c:pt>
                <c:pt idx="7816">
                  <c:v>13.799999</c:v>
                </c:pt>
                <c:pt idx="7817">
                  <c:v>38.600002000000003</c:v>
                </c:pt>
                <c:pt idx="7818">
                  <c:v>76.7</c:v>
                </c:pt>
                <c:pt idx="7819">
                  <c:v>5.8</c:v>
                </c:pt>
                <c:pt idx="7820">
                  <c:v>50.999996999999901</c:v>
                </c:pt>
                <c:pt idx="7821">
                  <c:v>41.000002000000002</c:v>
                </c:pt>
                <c:pt idx="7822">
                  <c:v>126.899998</c:v>
                </c:pt>
                <c:pt idx="7823">
                  <c:v>14.099999</c:v>
                </c:pt>
                <c:pt idx="7824">
                  <c:v>8.8000000000000007</c:v>
                </c:pt>
                <c:pt idx="7825">
                  <c:v>13.799999</c:v>
                </c:pt>
                <c:pt idx="7826">
                  <c:v>38.600002000000003</c:v>
                </c:pt>
                <c:pt idx="7827">
                  <c:v>76.7</c:v>
                </c:pt>
                <c:pt idx="7828">
                  <c:v>5.8</c:v>
                </c:pt>
                <c:pt idx="7829">
                  <c:v>72.100003000000001</c:v>
                </c:pt>
                <c:pt idx="7830">
                  <c:v>41.000002000000002</c:v>
                </c:pt>
                <c:pt idx="7831">
                  <c:v>126.899998</c:v>
                </c:pt>
                <c:pt idx="7832">
                  <c:v>14.099999</c:v>
                </c:pt>
                <c:pt idx="7833">
                  <c:v>8.8000000000000007</c:v>
                </c:pt>
                <c:pt idx="7834">
                  <c:v>24.400002000000001</c:v>
                </c:pt>
                <c:pt idx="7835">
                  <c:v>38.600002000000003</c:v>
                </c:pt>
                <c:pt idx="7836">
                  <c:v>76.7</c:v>
                </c:pt>
                <c:pt idx="7837">
                  <c:v>5.8</c:v>
                </c:pt>
                <c:pt idx="7838">
                  <c:v>72.100003000000001</c:v>
                </c:pt>
                <c:pt idx="7839">
                  <c:v>4.5999999999999996</c:v>
                </c:pt>
                <c:pt idx="7840">
                  <c:v>33.1</c:v>
                </c:pt>
                <c:pt idx="7841">
                  <c:v>14.099999</c:v>
                </c:pt>
                <c:pt idx="7842">
                  <c:v>8.8000000000000007</c:v>
                </c:pt>
                <c:pt idx="7843">
                  <c:v>24.400002000000001</c:v>
                </c:pt>
                <c:pt idx="7844">
                  <c:v>38.600002000000003</c:v>
                </c:pt>
                <c:pt idx="7845">
                  <c:v>76.7</c:v>
                </c:pt>
                <c:pt idx="7846">
                  <c:v>5.8</c:v>
                </c:pt>
                <c:pt idx="7847">
                  <c:v>72.100003000000001</c:v>
                </c:pt>
                <c:pt idx="7848">
                  <c:v>4.5999999999999996</c:v>
                </c:pt>
                <c:pt idx="7849">
                  <c:v>10.9</c:v>
                </c:pt>
                <c:pt idx="7850">
                  <c:v>14.099999</c:v>
                </c:pt>
                <c:pt idx="7851">
                  <c:v>32.299999999999997</c:v>
                </c:pt>
                <c:pt idx="7852">
                  <c:v>24.400002000000001</c:v>
                </c:pt>
                <c:pt idx="7853">
                  <c:v>38.600002000000003</c:v>
                </c:pt>
                <c:pt idx="7854">
                  <c:v>76.7</c:v>
                </c:pt>
                <c:pt idx="7855">
                  <c:v>5.8</c:v>
                </c:pt>
                <c:pt idx="7856">
                  <c:v>72.100003000000001</c:v>
                </c:pt>
                <c:pt idx="7857">
                  <c:v>4.5999999999999996</c:v>
                </c:pt>
                <c:pt idx="7858">
                  <c:v>10.9</c:v>
                </c:pt>
                <c:pt idx="7859">
                  <c:v>10.6</c:v>
                </c:pt>
                <c:pt idx="7860">
                  <c:v>8.8000000000000007</c:v>
                </c:pt>
                <c:pt idx="7861">
                  <c:v>24.400002000000001</c:v>
                </c:pt>
                <c:pt idx="7862">
                  <c:v>38.600002000000003</c:v>
                </c:pt>
                <c:pt idx="7863">
                  <c:v>76.7</c:v>
                </c:pt>
                <c:pt idx="7864">
                  <c:v>5.8</c:v>
                </c:pt>
                <c:pt idx="7865">
                  <c:v>72.100003000000001</c:v>
                </c:pt>
                <c:pt idx="7866">
                  <c:v>4.5999999999999996</c:v>
                </c:pt>
                <c:pt idx="7867">
                  <c:v>10.9</c:v>
                </c:pt>
                <c:pt idx="7868">
                  <c:v>10.6</c:v>
                </c:pt>
                <c:pt idx="7869">
                  <c:v>42.499999000000003</c:v>
                </c:pt>
                <c:pt idx="7870">
                  <c:v>13.799999</c:v>
                </c:pt>
                <c:pt idx="7871">
                  <c:v>38.600002000000003</c:v>
                </c:pt>
                <c:pt idx="7872">
                  <c:v>76.7</c:v>
                </c:pt>
                <c:pt idx="7873">
                  <c:v>5.8</c:v>
                </c:pt>
                <c:pt idx="7874">
                  <c:v>72.100003000000001</c:v>
                </c:pt>
                <c:pt idx="7875">
                  <c:v>4.5999999999999996</c:v>
                </c:pt>
                <c:pt idx="7876">
                  <c:v>10.9</c:v>
                </c:pt>
                <c:pt idx="7877">
                  <c:v>10.6</c:v>
                </c:pt>
                <c:pt idx="7878">
                  <c:v>42.499999000000003</c:v>
                </c:pt>
                <c:pt idx="7879">
                  <c:v>29.5</c:v>
                </c:pt>
                <c:pt idx="7880">
                  <c:v>38.600002000000003</c:v>
                </c:pt>
                <c:pt idx="7881">
                  <c:v>76.7</c:v>
                </c:pt>
                <c:pt idx="7882">
                  <c:v>5.8</c:v>
                </c:pt>
                <c:pt idx="7883">
                  <c:v>72.100003000000001</c:v>
                </c:pt>
                <c:pt idx="7884">
                  <c:v>4.5999999999999996</c:v>
                </c:pt>
                <c:pt idx="7885">
                  <c:v>10.9</c:v>
                </c:pt>
                <c:pt idx="7886">
                  <c:v>10.6</c:v>
                </c:pt>
                <c:pt idx="7887">
                  <c:v>42.499999000000003</c:v>
                </c:pt>
                <c:pt idx="7888">
                  <c:v>29.5</c:v>
                </c:pt>
                <c:pt idx="7889">
                  <c:v>76.7</c:v>
                </c:pt>
                <c:pt idx="7890">
                  <c:v>5.8</c:v>
                </c:pt>
                <c:pt idx="7891">
                  <c:v>72.100003000000001</c:v>
                </c:pt>
                <c:pt idx="7892">
                  <c:v>4.5999999999999996</c:v>
                </c:pt>
                <c:pt idx="7893">
                  <c:v>10.9</c:v>
                </c:pt>
                <c:pt idx="7894">
                  <c:v>10.6</c:v>
                </c:pt>
                <c:pt idx="7895">
                  <c:v>42.499999000000003</c:v>
                </c:pt>
                <c:pt idx="7896">
                  <c:v>29.5</c:v>
                </c:pt>
                <c:pt idx="7897">
                  <c:v>6.4</c:v>
                </c:pt>
                <c:pt idx="7898">
                  <c:v>5.8</c:v>
                </c:pt>
                <c:pt idx="7899">
                  <c:v>72.100003000000001</c:v>
                </c:pt>
                <c:pt idx="7900">
                  <c:v>4.5999999999999996</c:v>
                </c:pt>
                <c:pt idx="7901">
                  <c:v>10.9</c:v>
                </c:pt>
                <c:pt idx="7902">
                  <c:v>10.6</c:v>
                </c:pt>
                <c:pt idx="7903">
                  <c:v>42.499999000000003</c:v>
                </c:pt>
                <c:pt idx="7904">
                  <c:v>29.5</c:v>
                </c:pt>
                <c:pt idx="7905">
                  <c:v>6.4</c:v>
                </c:pt>
                <c:pt idx="7906">
                  <c:v>32.699998999999998</c:v>
                </c:pt>
                <c:pt idx="7907">
                  <c:v>72.100003000000001</c:v>
                </c:pt>
                <c:pt idx="7908">
                  <c:v>4.5999999999999996</c:v>
                </c:pt>
                <c:pt idx="7909">
                  <c:v>10.9</c:v>
                </c:pt>
                <c:pt idx="7910">
                  <c:v>10.6</c:v>
                </c:pt>
                <c:pt idx="7911">
                  <c:v>42.499999000000003</c:v>
                </c:pt>
                <c:pt idx="7912">
                  <c:v>29.5</c:v>
                </c:pt>
                <c:pt idx="7913">
                  <c:v>6.4</c:v>
                </c:pt>
                <c:pt idx="7914">
                  <c:v>32.699998999999998</c:v>
                </c:pt>
                <c:pt idx="7915">
                  <c:v>4.5999999999999996</c:v>
                </c:pt>
                <c:pt idx="7916">
                  <c:v>10.9</c:v>
                </c:pt>
                <c:pt idx="7917">
                  <c:v>10.6</c:v>
                </c:pt>
                <c:pt idx="7918">
                  <c:v>42.499999000000003</c:v>
                </c:pt>
                <c:pt idx="7919">
                  <c:v>29.5</c:v>
                </c:pt>
                <c:pt idx="7920">
                  <c:v>6.4</c:v>
                </c:pt>
                <c:pt idx="7921">
                  <c:v>10.199999999999999</c:v>
                </c:pt>
                <c:pt idx="7922">
                  <c:v>45.699998999999998</c:v>
                </c:pt>
                <c:pt idx="7923">
                  <c:v>10.9</c:v>
                </c:pt>
                <c:pt idx="7924">
                  <c:v>10.6</c:v>
                </c:pt>
                <c:pt idx="7925">
                  <c:v>42.499999000000003</c:v>
                </c:pt>
                <c:pt idx="7926">
                  <c:v>29.5</c:v>
                </c:pt>
                <c:pt idx="7927">
                  <c:v>6.4</c:v>
                </c:pt>
                <c:pt idx="7928">
                  <c:v>32.699998999999998</c:v>
                </c:pt>
                <c:pt idx="7929">
                  <c:v>45.699998999999998</c:v>
                </c:pt>
                <c:pt idx="7930">
                  <c:v>4.7999999999999901</c:v>
                </c:pt>
                <c:pt idx="7931">
                  <c:v>10.6</c:v>
                </c:pt>
                <c:pt idx="7932">
                  <c:v>42.499999000000003</c:v>
                </c:pt>
                <c:pt idx="7933">
                  <c:v>29.5</c:v>
                </c:pt>
                <c:pt idx="7934">
                  <c:v>6.4</c:v>
                </c:pt>
                <c:pt idx="7935">
                  <c:v>32.699998999999998</c:v>
                </c:pt>
                <c:pt idx="7936">
                  <c:v>45.699998999999998</c:v>
                </c:pt>
                <c:pt idx="7937">
                  <c:v>4.7999999999999901</c:v>
                </c:pt>
                <c:pt idx="7938">
                  <c:v>41.700001999999998</c:v>
                </c:pt>
                <c:pt idx="7939">
                  <c:v>42.499999000000003</c:v>
                </c:pt>
                <c:pt idx="7940">
                  <c:v>29.5</c:v>
                </c:pt>
                <c:pt idx="7941">
                  <c:v>6.4</c:v>
                </c:pt>
                <c:pt idx="7942">
                  <c:v>32.699998999999998</c:v>
                </c:pt>
                <c:pt idx="7943">
                  <c:v>45.699998999999998</c:v>
                </c:pt>
                <c:pt idx="7944">
                  <c:v>4.7999999999999901</c:v>
                </c:pt>
                <c:pt idx="7945">
                  <c:v>3.69999999999999</c:v>
                </c:pt>
                <c:pt idx="7946">
                  <c:v>39.900001000000003</c:v>
                </c:pt>
                <c:pt idx="7947">
                  <c:v>29.5</c:v>
                </c:pt>
                <c:pt idx="7948">
                  <c:v>6.4</c:v>
                </c:pt>
                <c:pt idx="7949">
                  <c:v>32.699998999999998</c:v>
                </c:pt>
                <c:pt idx="7950">
                  <c:v>45.699998999999998</c:v>
                </c:pt>
                <c:pt idx="7951">
                  <c:v>4.7999999999999901</c:v>
                </c:pt>
                <c:pt idx="7952">
                  <c:v>41.700001999999998</c:v>
                </c:pt>
                <c:pt idx="7953">
                  <c:v>39.900001000000003</c:v>
                </c:pt>
                <c:pt idx="7954">
                  <c:v>43</c:v>
                </c:pt>
                <c:pt idx="7955">
                  <c:v>6.4</c:v>
                </c:pt>
                <c:pt idx="7956">
                  <c:v>32.699998999999998</c:v>
                </c:pt>
                <c:pt idx="7957">
                  <c:v>45.699998999999998</c:v>
                </c:pt>
                <c:pt idx="7958">
                  <c:v>4.7999999999999901</c:v>
                </c:pt>
                <c:pt idx="7959">
                  <c:v>41.700001999999998</c:v>
                </c:pt>
                <c:pt idx="7960">
                  <c:v>39.900001000000003</c:v>
                </c:pt>
                <c:pt idx="7961">
                  <c:v>43</c:v>
                </c:pt>
                <c:pt idx="7962">
                  <c:v>43.000002000000002</c:v>
                </c:pt>
                <c:pt idx="7963">
                  <c:v>6.4</c:v>
                </c:pt>
                <c:pt idx="7964">
                  <c:v>10.199999999999999</c:v>
                </c:pt>
                <c:pt idx="7965">
                  <c:v>45.699998999999998</c:v>
                </c:pt>
                <c:pt idx="7966">
                  <c:v>4.7999999999999901</c:v>
                </c:pt>
                <c:pt idx="7967">
                  <c:v>41.700001999999998</c:v>
                </c:pt>
                <c:pt idx="7968">
                  <c:v>39.900001000000003</c:v>
                </c:pt>
                <c:pt idx="7969">
                  <c:v>43</c:v>
                </c:pt>
                <c:pt idx="7970">
                  <c:v>43.000002000000002</c:v>
                </c:pt>
                <c:pt idx="7971">
                  <c:v>32.699998999999998</c:v>
                </c:pt>
                <c:pt idx="7972">
                  <c:v>45.699998999999998</c:v>
                </c:pt>
                <c:pt idx="7973">
                  <c:v>4.7999999999999901</c:v>
                </c:pt>
                <c:pt idx="7974">
                  <c:v>3.69999999999999</c:v>
                </c:pt>
                <c:pt idx="7975">
                  <c:v>39.900001000000003</c:v>
                </c:pt>
                <c:pt idx="7976">
                  <c:v>43</c:v>
                </c:pt>
                <c:pt idx="7977">
                  <c:v>43.000002000000002</c:v>
                </c:pt>
                <c:pt idx="7978">
                  <c:v>45.699998999999998</c:v>
                </c:pt>
                <c:pt idx="7979">
                  <c:v>4.7999999999999901</c:v>
                </c:pt>
                <c:pt idx="7980">
                  <c:v>41.700001999999998</c:v>
                </c:pt>
                <c:pt idx="7981">
                  <c:v>39.900001000000003</c:v>
                </c:pt>
                <c:pt idx="7982">
                  <c:v>43</c:v>
                </c:pt>
                <c:pt idx="7983">
                  <c:v>43.000002000000002</c:v>
                </c:pt>
                <c:pt idx="7984">
                  <c:v>20.099999</c:v>
                </c:pt>
                <c:pt idx="7985">
                  <c:v>45.699998999999998</c:v>
                </c:pt>
                <c:pt idx="7986">
                  <c:v>4.7999999999999901</c:v>
                </c:pt>
                <c:pt idx="7987">
                  <c:v>3.69999999999999</c:v>
                </c:pt>
                <c:pt idx="7988">
                  <c:v>39.900001000000003</c:v>
                </c:pt>
                <c:pt idx="7989">
                  <c:v>43</c:v>
                </c:pt>
                <c:pt idx="7990">
                  <c:v>43.000002000000002</c:v>
                </c:pt>
                <c:pt idx="7991">
                  <c:v>20.099999</c:v>
                </c:pt>
                <c:pt idx="7992">
                  <c:v>42.7</c:v>
                </c:pt>
                <c:pt idx="7993">
                  <c:v>4.7999999999999901</c:v>
                </c:pt>
                <c:pt idx="7994">
                  <c:v>41.700001999999998</c:v>
                </c:pt>
                <c:pt idx="7995">
                  <c:v>39.900001000000003</c:v>
                </c:pt>
                <c:pt idx="7996">
                  <c:v>43</c:v>
                </c:pt>
                <c:pt idx="7997">
                  <c:v>43.000002000000002</c:v>
                </c:pt>
                <c:pt idx="7998">
                  <c:v>20.099999</c:v>
                </c:pt>
                <c:pt idx="7999">
                  <c:v>42.7</c:v>
                </c:pt>
                <c:pt idx="8000">
                  <c:v>26.200001</c:v>
                </c:pt>
                <c:pt idx="8001">
                  <c:v>41.700001999999998</c:v>
                </c:pt>
                <c:pt idx="8002">
                  <c:v>39.900001000000003</c:v>
                </c:pt>
                <c:pt idx="8003">
                  <c:v>43</c:v>
                </c:pt>
                <c:pt idx="8004">
                  <c:v>43.000002000000002</c:v>
                </c:pt>
                <c:pt idx="8005">
                  <c:v>20.099999</c:v>
                </c:pt>
                <c:pt idx="8006">
                  <c:v>42.7</c:v>
                </c:pt>
                <c:pt idx="8007">
                  <c:v>10.300001</c:v>
                </c:pt>
                <c:pt idx="8008">
                  <c:v>73.999995999999996</c:v>
                </c:pt>
                <c:pt idx="8009">
                  <c:v>39.900001000000003</c:v>
                </c:pt>
                <c:pt idx="8010">
                  <c:v>43</c:v>
                </c:pt>
                <c:pt idx="8011">
                  <c:v>43.000002000000002</c:v>
                </c:pt>
                <c:pt idx="8012">
                  <c:v>20.099999</c:v>
                </c:pt>
                <c:pt idx="8013">
                  <c:v>42.7</c:v>
                </c:pt>
                <c:pt idx="8014">
                  <c:v>26.200001</c:v>
                </c:pt>
                <c:pt idx="8015">
                  <c:v>73.999995999999996</c:v>
                </c:pt>
                <c:pt idx="8016">
                  <c:v>7</c:v>
                </c:pt>
                <c:pt idx="8017">
                  <c:v>43</c:v>
                </c:pt>
                <c:pt idx="8018">
                  <c:v>43.000002000000002</c:v>
                </c:pt>
                <c:pt idx="8019">
                  <c:v>20.099999</c:v>
                </c:pt>
                <c:pt idx="8020">
                  <c:v>42.7</c:v>
                </c:pt>
                <c:pt idx="8021">
                  <c:v>10.300001</c:v>
                </c:pt>
                <c:pt idx="8022">
                  <c:v>73.999995999999996</c:v>
                </c:pt>
                <c:pt idx="8023">
                  <c:v>7</c:v>
                </c:pt>
                <c:pt idx="8024">
                  <c:v>30.300001000000002</c:v>
                </c:pt>
                <c:pt idx="8025">
                  <c:v>43.000002000000002</c:v>
                </c:pt>
                <c:pt idx="8026">
                  <c:v>20.099999</c:v>
                </c:pt>
                <c:pt idx="8027">
                  <c:v>42.7</c:v>
                </c:pt>
                <c:pt idx="8028">
                  <c:v>26.200001</c:v>
                </c:pt>
                <c:pt idx="8029">
                  <c:v>73.999995999999996</c:v>
                </c:pt>
                <c:pt idx="8030">
                  <c:v>7</c:v>
                </c:pt>
                <c:pt idx="8031">
                  <c:v>6.1</c:v>
                </c:pt>
                <c:pt idx="8032">
                  <c:v>38.500000999999997</c:v>
                </c:pt>
                <c:pt idx="8033">
                  <c:v>20.099999</c:v>
                </c:pt>
                <c:pt idx="8034">
                  <c:v>42.7</c:v>
                </c:pt>
                <c:pt idx="8035">
                  <c:v>26.200001</c:v>
                </c:pt>
                <c:pt idx="8036">
                  <c:v>73.999995999999996</c:v>
                </c:pt>
                <c:pt idx="8037">
                  <c:v>7</c:v>
                </c:pt>
                <c:pt idx="8038">
                  <c:v>30.300001000000002</c:v>
                </c:pt>
                <c:pt idx="8039">
                  <c:v>38.500000999999997</c:v>
                </c:pt>
                <c:pt idx="8040">
                  <c:v>10.8</c:v>
                </c:pt>
                <c:pt idx="8041">
                  <c:v>20.099999</c:v>
                </c:pt>
                <c:pt idx="8042">
                  <c:v>42.7</c:v>
                </c:pt>
                <c:pt idx="8043">
                  <c:v>26.200001</c:v>
                </c:pt>
                <c:pt idx="8044">
                  <c:v>73.999995999999996</c:v>
                </c:pt>
                <c:pt idx="8045">
                  <c:v>7</c:v>
                </c:pt>
                <c:pt idx="8046">
                  <c:v>30.300001000000002</c:v>
                </c:pt>
                <c:pt idx="8047">
                  <c:v>38.500000999999997</c:v>
                </c:pt>
                <c:pt idx="8048">
                  <c:v>10.8</c:v>
                </c:pt>
                <c:pt idx="8049">
                  <c:v>20.099999</c:v>
                </c:pt>
                <c:pt idx="8050">
                  <c:v>42.7</c:v>
                </c:pt>
                <c:pt idx="8051">
                  <c:v>26.200001</c:v>
                </c:pt>
                <c:pt idx="8052">
                  <c:v>73.999995999999996</c:v>
                </c:pt>
                <c:pt idx="8053">
                  <c:v>7</c:v>
                </c:pt>
                <c:pt idx="8054">
                  <c:v>30.300001000000002</c:v>
                </c:pt>
                <c:pt idx="8055">
                  <c:v>38.500000999999997</c:v>
                </c:pt>
                <c:pt idx="8056">
                  <c:v>10.8</c:v>
                </c:pt>
                <c:pt idx="8057">
                  <c:v>43.7</c:v>
                </c:pt>
                <c:pt idx="8058">
                  <c:v>42.7</c:v>
                </c:pt>
                <c:pt idx="8059">
                  <c:v>10.300001</c:v>
                </c:pt>
                <c:pt idx="8060">
                  <c:v>73.999995999999996</c:v>
                </c:pt>
                <c:pt idx="8061">
                  <c:v>7</c:v>
                </c:pt>
                <c:pt idx="8062">
                  <c:v>30.300001000000002</c:v>
                </c:pt>
                <c:pt idx="8063">
                  <c:v>38.500000999999997</c:v>
                </c:pt>
                <c:pt idx="8064">
                  <c:v>10.8</c:v>
                </c:pt>
                <c:pt idx="8065">
                  <c:v>43.7</c:v>
                </c:pt>
                <c:pt idx="8066">
                  <c:v>41.499999000000003</c:v>
                </c:pt>
                <c:pt idx="8067">
                  <c:v>26.200001</c:v>
                </c:pt>
                <c:pt idx="8068">
                  <c:v>73.999995999999996</c:v>
                </c:pt>
                <c:pt idx="8069">
                  <c:v>7</c:v>
                </c:pt>
                <c:pt idx="8070">
                  <c:v>30.300001000000002</c:v>
                </c:pt>
                <c:pt idx="8071">
                  <c:v>38.500000999999997</c:v>
                </c:pt>
                <c:pt idx="8072">
                  <c:v>10.8</c:v>
                </c:pt>
                <c:pt idx="8073">
                  <c:v>43.7</c:v>
                </c:pt>
                <c:pt idx="8074">
                  <c:v>41.499999000000003</c:v>
                </c:pt>
                <c:pt idx="8075">
                  <c:v>5.0999999999999996</c:v>
                </c:pt>
                <c:pt idx="8076">
                  <c:v>73.999995999999996</c:v>
                </c:pt>
                <c:pt idx="8077">
                  <c:v>7</c:v>
                </c:pt>
                <c:pt idx="8078">
                  <c:v>30.300001000000002</c:v>
                </c:pt>
                <c:pt idx="8079">
                  <c:v>38.500000999999997</c:v>
                </c:pt>
                <c:pt idx="8080">
                  <c:v>10.8</c:v>
                </c:pt>
                <c:pt idx="8081">
                  <c:v>43.7</c:v>
                </c:pt>
                <c:pt idx="8082">
                  <c:v>41.499999000000003</c:v>
                </c:pt>
                <c:pt idx="8083">
                  <c:v>5.0999999999999996</c:v>
                </c:pt>
                <c:pt idx="8084">
                  <c:v>80.300003000000004</c:v>
                </c:pt>
                <c:pt idx="8085">
                  <c:v>7</c:v>
                </c:pt>
                <c:pt idx="8086">
                  <c:v>30.300001000000002</c:v>
                </c:pt>
                <c:pt idx="8087">
                  <c:v>38.500000999999997</c:v>
                </c:pt>
                <c:pt idx="8088">
                  <c:v>10.8</c:v>
                </c:pt>
                <c:pt idx="8089">
                  <c:v>43.7</c:v>
                </c:pt>
                <c:pt idx="8090">
                  <c:v>41.499999000000003</c:v>
                </c:pt>
                <c:pt idx="8091">
                  <c:v>5.0999999999999996</c:v>
                </c:pt>
                <c:pt idx="8092">
                  <c:v>80.300003000000004</c:v>
                </c:pt>
                <c:pt idx="8093">
                  <c:v>31.599999</c:v>
                </c:pt>
                <c:pt idx="8094">
                  <c:v>6.1</c:v>
                </c:pt>
                <c:pt idx="8095">
                  <c:v>38.500000999999997</c:v>
                </c:pt>
                <c:pt idx="8096">
                  <c:v>10.8</c:v>
                </c:pt>
                <c:pt idx="8097">
                  <c:v>43.7</c:v>
                </c:pt>
                <c:pt idx="8098">
                  <c:v>41.499999000000003</c:v>
                </c:pt>
                <c:pt idx="8099">
                  <c:v>5.0999999999999996</c:v>
                </c:pt>
                <c:pt idx="8100">
                  <c:v>80.300003000000004</c:v>
                </c:pt>
                <c:pt idx="8101">
                  <c:v>31.599999</c:v>
                </c:pt>
                <c:pt idx="8102">
                  <c:v>10.6</c:v>
                </c:pt>
                <c:pt idx="8103">
                  <c:v>38.500000999999997</c:v>
                </c:pt>
                <c:pt idx="8104">
                  <c:v>10.8</c:v>
                </c:pt>
                <c:pt idx="8105">
                  <c:v>43.7</c:v>
                </c:pt>
                <c:pt idx="8106">
                  <c:v>41.499999000000003</c:v>
                </c:pt>
                <c:pt idx="8107">
                  <c:v>5.0999999999999996</c:v>
                </c:pt>
                <c:pt idx="8108">
                  <c:v>80.300003000000004</c:v>
                </c:pt>
                <c:pt idx="8109">
                  <c:v>7.3999999999999897</c:v>
                </c:pt>
                <c:pt idx="8110">
                  <c:v>10.6</c:v>
                </c:pt>
                <c:pt idx="8111">
                  <c:v>38.5</c:v>
                </c:pt>
                <c:pt idx="8112">
                  <c:v>10.8</c:v>
                </c:pt>
                <c:pt idx="8113">
                  <c:v>43.7</c:v>
                </c:pt>
                <c:pt idx="8114">
                  <c:v>41.499999000000003</c:v>
                </c:pt>
                <c:pt idx="8115">
                  <c:v>5.0999999999999996</c:v>
                </c:pt>
                <c:pt idx="8116">
                  <c:v>80.300003000000004</c:v>
                </c:pt>
                <c:pt idx="8117">
                  <c:v>31.599999</c:v>
                </c:pt>
                <c:pt idx="8118">
                  <c:v>10.6</c:v>
                </c:pt>
                <c:pt idx="8119">
                  <c:v>38.5</c:v>
                </c:pt>
                <c:pt idx="8120">
                  <c:v>35.299998000000002</c:v>
                </c:pt>
                <c:pt idx="8121">
                  <c:v>43.7</c:v>
                </c:pt>
                <c:pt idx="8122">
                  <c:v>41.499999000000003</c:v>
                </c:pt>
                <c:pt idx="8123">
                  <c:v>5.0999999999999996</c:v>
                </c:pt>
                <c:pt idx="8124">
                  <c:v>80.300003000000004</c:v>
                </c:pt>
                <c:pt idx="8125">
                  <c:v>7.3999999999999897</c:v>
                </c:pt>
                <c:pt idx="8126">
                  <c:v>10.6</c:v>
                </c:pt>
                <c:pt idx="8127">
                  <c:v>38.5</c:v>
                </c:pt>
                <c:pt idx="8128">
                  <c:v>35.299998000000002</c:v>
                </c:pt>
                <c:pt idx="8129">
                  <c:v>45.000000999999997</c:v>
                </c:pt>
                <c:pt idx="8130">
                  <c:v>43.7</c:v>
                </c:pt>
                <c:pt idx="8131">
                  <c:v>41.499999000000003</c:v>
                </c:pt>
                <c:pt idx="8132">
                  <c:v>5.0999999999999996</c:v>
                </c:pt>
                <c:pt idx="8133">
                  <c:v>80.300003000000004</c:v>
                </c:pt>
                <c:pt idx="8134">
                  <c:v>31.599999</c:v>
                </c:pt>
                <c:pt idx="8135">
                  <c:v>10.6</c:v>
                </c:pt>
                <c:pt idx="8136">
                  <c:v>38.5</c:v>
                </c:pt>
                <c:pt idx="8137">
                  <c:v>35.299998000000002</c:v>
                </c:pt>
                <c:pt idx="8138">
                  <c:v>45.000000999999997</c:v>
                </c:pt>
                <c:pt idx="8139">
                  <c:v>41.499999000000003</c:v>
                </c:pt>
                <c:pt idx="8140">
                  <c:v>5.0999999999999996</c:v>
                </c:pt>
                <c:pt idx="8141">
                  <c:v>80.300003000000004</c:v>
                </c:pt>
                <c:pt idx="8142">
                  <c:v>7.3999999999999897</c:v>
                </c:pt>
                <c:pt idx="8143">
                  <c:v>10.6</c:v>
                </c:pt>
                <c:pt idx="8144">
                  <c:v>38.5</c:v>
                </c:pt>
                <c:pt idx="8145">
                  <c:v>35.299998000000002</c:v>
                </c:pt>
                <c:pt idx="8146">
                  <c:v>45.000000999999997</c:v>
                </c:pt>
                <c:pt idx="8147">
                  <c:v>31.499998999999999</c:v>
                </c:pt>
                <c:pt idx="8148">
                  <c:v>5.0999999999999996</c:v>
                </c:pt>
                <c:pt idx="8149">
                  <c:v>80.300003000000004</c:v>
                </c:pt>
                <c:pt idx="8150">
                  <c:v>7.3999999999999897</c:v>
                </c:pt>
                <c:pt idx="8151">
                  <c:v>10.6</c:v>
                </c:pt>
                <c:pt idx="8152">
                  <c:v>38.5</c:v>
                </c:pt>
                <c:pt idx="8153">
                  <c:v>35.299998000000002</c:v>
                </c:pt>
                <c:pt idx="8154">
                  <c:v>45.000000999999997</c:v>
                </c:pt>
                <c:pt idx="8155">
                  <c:v>31.499998999999999</c:v>
                </c:pt>
                <c:pt idx="8156">
                  <c:v>33.000000999999997</c:v>
                </c:pt>
                <c:pt idx="8157">
                  <c:v>80.300003000000004</c:v>
                </c:pt>
                <c:pt idx="8158">
                  <c:v>7.3999999999999897</c:v>
                </c:pt>
                <c:pt idx="8159">
                  <c:v>10.6</c:v>
                </c:pt>
                <c:pt idx="8160">
                  <c:v>38.5</c:v>
                </c:pt>
                <c:pt idx="8161">
                  <c:v>35.299998000000002</c:v>
                </c:pt>
                <c:pt idx="8162">
                  <c:v>45.000000999999997</c:v>
                </c:pt>
                <c:pt idx="8163">
                  <c:v>31.499998999999999</c:v>
                </c:pt>
                <c:pt idx="8164">
                  <c:v>33.000000999999997</c:v>
                </c:pt>
                <c:pt idx="8165">
                  <c:v>7.3999999999999897</c:v>
                </c:pt>
                <c:pt idx="8166">
                  <c:v>10.6</c:v>
                </c:pt>
                <c:pt idx="8167">
                  <c:v>38.5</c:v>
                </c:pt>
                <c:pt idx="8168">
                  <c:v>35.299998000000002</c:v>
                </c:pt>
                <c:pt idx="8169">
                  <c:v>45.000000999999997</c:v>
                </c:pt>
                <c:pt idx="8170">
                  <c:v>31.499998999999999</c:v>
                </c:pt>
                <c:pt idx="8171">
                  <c:v>33.000000999999997</c:v>
                </c:pt>
                <c:pt idx="8172">
                  <c:v>39.799998000000002</c:v>
                </c:pt>
                <c:pt idx="8173">
                  <c:v>10.6</c:v>
                </c:pt>
                <c:pt idx="8174">
                  <c:v>38.5</c:v>
                </c:pt>
                <c:pt idx="8175">
                  <c:v>35.299998000000002</c:v>
                </c:pt>
                <c:pt idx="8176">
                  <c:v>45.000000999999997</c:v>
                </c:pt>
                <c:pt idx="8177">
                  <c:v>31.499998999999999</c:v>
                </c:pt>
                <c:pt idx="8178">
                  <c:v>33.000000999999997</c:v>
                </c:pt>
                <c:pt idx="8179">
                  <c:v>39.799998000000002</c:v>
                </c:pt>
                <c:pt idx="8180">
                  <c:v>24.600000999999999</c:v>
                </c:pt>
                <c:pt idx="8181">
                  <c:v>38.5</c:v>
                </c:pt>
                <c:pt idx="8182">
                  <c:v>35.299998000000002</c:v>
                </c:pt>
                <c:pt idx="8183">
                  <c:v>45.000000999999997</c:v>
                </c:pt>
                <c:pt idx="8184">
                  <c:v>31.499998999999999</c:v>
                </c:pt>
                <c:pt idx="8185">
                  <c:v>33.000000999999997</c:v>
                </c:pt>
                <c:pt idx="8186">
                  <c:v>39.799998000000002</c:v>
                </c:pt>
                <c:pt idx="8187">
                  <c:v>24.600000999999999</c:v>
                </c:pt>
                <c:pt idx="8188">
                  <c:v>46.399997999999997</c:v>
                </c:pt>
                <c:pt idx="8189">
                  <c:v>35.299998000000002</c:v>
                </c:pt>
                <c:pt idx="8190">
                  <c:v>45.000000999999997</c:v>
                </c:pt>
                <c:pt idx="8191">
                  <c:v>31.499998999999999</c:v>
                </c:pt>
                <c:pt idx="8192">
                  <c:v>33.000000999999997</c:v>
                </c:pt>
                <c:pt idx="8193">
                  <c:v>39.799998000000002</c:v>
                </c:pt>
                <c:pt idx="8194">
                  <c:v>24.600000999999999</c:v>
                </c:pt>
                <c:pt idx="8195">
                  <c:v>46.399997999999997</c:v>
                </c:pt>
                <c:pt idx="8196">
                  <c:v>6.6</c:v>
                </c:pt>
                <c:pt idx="8197">
                  <c:v>45.000000999999997</c:v>
                </c:pt>
                <c:pt idx="8198">
                  <c:v>31.499998999999999</c:v>
                </c:pt>
                <c:pt idx="8199">
                  <c:v>33.000000999999997</c:v>
                </c:pt>
                <c:pt idx="8200">
                  <c:v>39.799998000000002</c:v>
                </c:pt>
                <c:pt idx="8201">
                  <c:v>24.600000999999999</c:v>
                </c:pt>
                <c:pt idx="8202">
                  <c:v>46.399997999999997</c:v>
                </c:pt>
                <c:pt idx="8203">
                  <c:v>6.6</c:v>
                </c:pt>
                <c:pt idx="8204">
                  <c:v>5.2</c:v>
                </c:pt>
                <c:pt idx="8205">
                  <c:v>31.499998999999999</c:v>
                </c:pt>
                <c:pt idx="8206">
                  <c:v>33.000000999999997</c:v>
                </c:pt>
                <c:pt idx="8207">
                  <c:v>39.799998000000002</c:v>
                </c:pt>
                <c:pt idx="8208">
                  <c:v>24.600000999999999</c:v>
                </c:pt>
                <c:pt idx="8209">
                  <c:v>46.399997999999997</c:v>
                </c:pt>
                <c:pt idx="8210">
                  <c:v>40.299999</c:v>
                </c:pt>
                <c:pt idx="8211">
                  <c:v>5.2</c:v>
                </c:pt>
                <c:pt idx="8212">
                  <c:v>23.299999</c:v>
                </c:pt>
                <c:pt idx="8213">
                  <c:v>31.499998999999999</c:v>
                </c:pt>
                <c:pt idx="8214">
                  <c:v>33.000000999999997</c:v>
                </c:pt>
                <c:pt idx="8215">
                  <c:v>39.799998000000002</c:v>
                </c:pt>
                <c:pt idx="8216">
                  <c:v>24.600000999999999</c:v>
                </c:pt>
                <c:pt idx="8217">
                  <c:v>46.399997999999997</c:v>
                </c:pt>
                <c:pt idx="8218">
                  <c:v>6.6</c:v>
                </c:pt>
                <c:pt idx="8219">
                  <c:v>5.2</c:v>
                </c:pt>
                <c:pt idx="8220">
                  <c:v>23.299999</c:v>
                </c:pt>
                <c:pt idx="8221">
                  <c:v>9.7000010000000003</c:v>
                </c:pt>
                <c:pt idx="8222">
                  <c:v>33.000000999999997</c:v>
                </c:pt>
                <c:pt idx="8223">
                  <c:v>39.799998000000002</c:v>
                </c:pt>
                <c:pt idx="8224">
                  <c:v>24.600000999999999</c:v>
                </c:pt>
                <c:pt idx="8225">
                  <c:v>46.399997999999997</c:v>
                </c:pt>
                <c:pt idx="8226">
                  <c:v>40.299999</c:v>
                </c:pt>
                <c:pt idx="8227">
                  <c:v>5.2</c:v>
                </c:pt>
                <c:pt idx="8228">
                  <c:v>23.299999</c:v>
                </c:pt>
                <c:pt idx="8229">
                  <c:v>9.7000010000000003</c:v>
                </c:pt>
                <c:pt idx="8230">
                  <c:v>10.799999999999899</c:v>
                </c:pt>
                <c:pt idx="8231">
                  <c:v>39.799998000000002</c:v>
                </c:pt>
                <c:pt idx="8232">
                  <c:v>24.600000999999999</c:v>
                </c:pt>
                <c:pt idx="8233">
                  <c:v>46.399997999999997</c:v>
                </c:pt>
                <c:pt idx="8234">
                  <c:v>6.6</c:v>
                </c:pt>
                <c:pt idx="8235">
                  <c:v>5.2</c:v>
                </c:pt>
                <c:pt idx="8236">
                  <c:v>23.299999</c:v>
                </c:pt>
                <c:pt idx="8237">
                  <c:v>29</c:v>
                </c:pt>
                <c:pt idx="8238">
                  <c:v>10.799999999999899</c:v>
                </c:pt>
                <c:pt idx="8239">
                  <c:v>34.699998000000001</c:v>
                </c:pt>
                <c:pt idx="8240">
                  <c:v>39.799998000000002</c:v>
                </c:pt>
                <c:pt idx="8241">
                  <c:v>24.600000999999999</c:v>
                </c:pt>
                <c:pt idx="8242">
                  <c:v>46.399997999999997</c:v>
                </c:pt>
                <c:pt idx="8243">
                  <c:v>6.6</c:v>
                </c:pt>
                <c:pt idx="8244">
                  <c:v>5.2</c:v>
                </c:pt>
                <c:pt idx="8245">
                  <c:v>23.299999</c:v>
                </c:pt>
                <c:pt idx="8246">
                  <c:v>9.7000010000000003</c:v>
                </c:pt>
                <c:pt idx="8247">
                  <c:v>33.500002000000002</c:v>
                </c:pt>
                <c:pt idx="8248">
                  <c:v>34.699998000000001</c:v>
                </c:pt>
                <c:pt idx="8249">
                  <c:v>72.600003000000001</c:v>
                </c:pt>
                <c:pt idx="8250">
                  <c:v>24.600000999999999</c:v>
                </c:pt>
                <c:pt idx="8251">
                  <c:v>46.399997999999997</c:v>
                </c:pt>
                <c:pt idx="8252">
                  <c:v>40.299999</c:v>
                </c:pt>
                <c:pt idx="8253">
                  <c:v>5.2</c:v>
                </c:pt>
                <c:pt idx="8254">
                  <c:v>23.299999</c:v>
                </c:pt>
                <c:pt idx="8255">
                  <c:v>29</c:v>
                </c:pt>
                <c:pt idx="8256">
                  <c:v>33.500002000000002</c:v>
                </c:pt>
                <c:pt idx="8257">
                  <c:v>34.699998000000001</c:v>
                </c:pt>
                <c:pt idx="8258">
                  <c:v>72.600003000000001</c:v>
                </c:pt>
                <c:pt idx="8259">
                  <c:v>32.000000999999997</c:v>
                </c:pt>
                <c:pt idx="8260">
                  <c:v>46.399997999999997</c:v>
                </c:pt>
                <c:pt idx="8261">
                  <c:v>6.6</c:v>
                </c:pt>
                <c:pt idx="8262">
                  <c:v>5.2</c:v>
                </c:pt>
                <c:pt idx="8263">
                  <c:v>23.299999</c:v>
                </c:pt>
                <c:pt idx="8264">
                  <c:v>29</c:v>
                </c:pt>
                <c:pt idx="8265">
                  <c:v>10.799999999999899</c:v>
                </c:pt>
                <c:pt idx="8266">
                  <c:v>4.2</c:v>
                </c:pt>
                <c:pt idx="8267">
                  <c:v>72.600003000000001</c:v>
                </c:pt>
                <c:pt idx="8268">
                  <c:v>32.000000999999997</c:v>
                </c:pt>
                <c:pt idx="8269">
                  <c:v>7</c:v>
                </c:pt>
                <c:pt idx="8270">
                  <c:v>6.6</c:v>
                </c:pt>
                <c:pt idx="8271">
                  <c:v>5.2</c:v>
                </c:pt>
                <c:pt idx="8272">
                  <c:v>23.299999</c:v>
                </c:pt>
                <c:pt idx="8273">
                  <c:v>29</c:v>
                </c:pt>
                <c:pt idx="8274">
                  <c:v>33.500002000000002</c:v>
                </c:pt>
                <c:pt idx="8275">
                  <c:v>34.699998000000001</c:v>
                </c:pt>
                <c:pt idx="8276">
                  <c:v>10.4</c:v>
                </c:pt>
                <c:pt idx="8277">
                  <c:v>32.000000999999997</c:v>
                </c:pt>
                <c:pt idx="8278">
                  <c:v>38.799999</c:v>
                </c:pt>
                <c:pt idx="8279">
                  <c:v>7.1</c:v>
                </c:pt>
                <c:pt idx="8280">
                  <c:v>5.2</c:v>
                </c:pt>
                <c:pt idx="8281">
                  <c:v>23.299999</c:v>
                </c:pt>
                <c:pt idx="8282">
                  <c:v>29</c:v>
                </c:pt>
                <c:pt idx="8283">
                  <c:v>10.799999999999899</c:v>
                </c:pt>
                <c:pt idx="8284">
                  <c:v>4.2</c:v>
                </c:pt>
                <c:pt idx="8285">
                  <c:v>72.600003000000001</c:v>
                </c:pt>
                <c:pt idx="8286">
                  <c:v>32.000000999999997</c:v>
                </c:pt>
                <c:pt idx="8287">
                  <c:v>7</c:v>
                </c:pt>
                <c:pt idx="8288">
                  <c:v>7.1</c:v>
                </c:pt>
                <c:pt idx="8289">
                  <c:v>26.299999</c:v>
                </c:pt>
                <c:pt idx="8290">
                  <c:v>23.299999</c:v>
                </c:pt>
                <c:pt idx="8291">
                  <c:v>9.7000010000000003</c:v>
                </c:pt>
                <c:pt idx="8292">
                  <c:v>10.799999999999899</c:v>
                </c:pt>
                <c:pt idx="8293">
                  <c:v>4.2</c:v>
                </c:pt>
                <c:pt idx="8294">
                  <c:v>72.600003000000001</c:v>
                </c:pt>
                <c:pt idx="8295">
                  <c:v>32.000000999999997</c:v>
                </c:pt>
                <c:pt idx="8296">
                  <c:v>38.799999</c:v>
                </c:pt>
                <c:pt idx="8297">
                  <c:v>7.1</c:v>
                </c:pt>
                <c:pt idx="8298">
                  <c:v>26.299999</c:v>
                </c:pt>
                <c:pt idx="8299">
                  <c:v>41</c:v>
                </c:pt>
                <c:pt idx="8300">
                  <c:v>9.7000010000000003</c:v>
                </c:pt>
                <c:pt idx="8301">
                  <c:v>33.500002000000002</c:v>
                </c:pt>
                <c:pt idx="8302">
                  <c:v>34.699998000000001</c:v>
                </c:pt>
                <c:pt idx="8303">
                  <c:v>10.4</c:v>
                </c:pt>
                <c:pt idx="8304">
                  <c:v>32.000000999999997</c:v>
                </c:pt>
                <c:pt idx="8305">
                  <c:v>38.799999</c:v>
                </c:pt>
                <c:pt idx="8306">
                  <c:v>7.1</c:v>
                </c:pt>
                <c:pt idx="8307">
                  <c:v>26.299999</c:v>
                </c:pt>
                <c:pt idx="8308">
                  <c:v>41</c:v>
                </c:pt>
                <c:pt idx="8309">
                  <c:v>31.699998999999998</c:v>
                </c:pt>
                <c:pt idx="8310">
                  <c:v>10.799999999999899</c:v>
                </c:pt>
                <c:pt idx="8311">
                  <c:v>34.699998000000001</c:v>
                </c:pt>
                <c:pt idx="8312">
                  <c:v>10.4</c:v>
                </c:pt>
                <c:pt idx="8313">
                  <c:v>32.000000999999997</c:v>
                </c:pt>
                <c:pt idx="8314">
                  <c:v>38.799999</c:v>
                </c:pt>
                <c:pt idx="8315">
                  <c:v>7.1</c:v>
                </c:pt>
                <c:pt idx="8316">
                  <c:v>26.299999</c:v>
                </c:pt>
                <c:pt idx="8317">
                  <c:v>41</c:v>
                </c:pt>
                <c:pt idx="8318">
                  <c:v>31.699998999999998</c:v>
                </c:pt>
                <c:pt idx="8319">
                  <c:v>46.9</c:v>
                </c:pt>
                <c:pt idx="8320">
                  <c:v>4.2</c:v>
                </c:pt>
                <c:pt idx="8321">
                  <c:v>10.4</c:v>
                </c:pt>
                <c:pt idx="8322">
                  <c:v>3.19999999999999</c:v>
                </c:pt>
                <c:pt idx="8323">
                  <c:v>38.799999</c:v>
                </c:pt>
                <c:pt idx="8324">
                  <c:v>7.1</c:v>
                </c:pt>
                <c:pt idx="8325">
                  <c:v>26.299999</c:v>
                </c:pt>
                <c:pt idx="8326">
                  <c:v>41</c:v>
                </c:pt>
                <c:pt idx="8327">
                  <c:v>31.699998999999998</c:v>
                </c:pt>
                <c:pt idx="8328">
                  <c:v>46.9</c:v>
                </c:pt>
                <c:pt idx="8329">
                  <c:v>4.4999999999999902</c:v>
                </c:pt>
                <c:pt idx="8330">
                  <c:v>72.600003000000001</c:v>
                </c:pt>
                <c:pt idx="8331">
                  <c:v>3.19999999999999</c:v>
                </c:pt>
                <c:pt idx="8332">
                  <c:v>38.799999</c:v>
                </c:pt>
                <c:pt idx="8333">
                  <c:v>7.1</c:v>
                </c:pt>
                <c:pt idx="8334">
                  <c:v>26.299999</c:v>
                </c:pt>
                <c:pt idx="8335">
                  <c:v>41</c:v>
                </c:pt>
                <c:pt idx="8336">
                  <c:v>31.699998999999998</c:v>
                </c:pt>
                <c:pt idx="8337">
                  <c:v>46.9</c:v>
                </c:pt>
                <c:pt idx="8338">
                  <c:v>4.4999999999999902</c:v>
                </c:pt>
                <c:pt idx="8339">
                  <c:v>31.800001000000002</c:v>
                </c:pt>
                <c:pt idx="8340">
                  <c:v>32.000000999999997</c:v>
                </c:pt>
                <c:pt idx="8341">
                  <c:v>38.799999</c:v>
                </c:pt>
                <c:pt idx="8342">
                  <c:v>7.1</c:v>
                </c:pt>
                <c:pt idx="8343">
                  <c:v>26.299999</c:v>
                </c:pt>
                <c:pt idx="8344">
                  <c:v>41</c:v>
                </c:pt>
                <c:pt idx="8345">
                  <c:v>31.699998999999998</c:v>
                </c:pt>
                <c:pt idx="8346">
                  <c:v>46.9</c:v>
                </c:pt>
                <c:pt idx="8347">
                  <c:v>4.4999999999999902</c:v>
                </c:pt>
                <c:pt idx="8348">
                  <c:v>31.800001000000002</c:v>
                </c:pt>
                <c:pt idx="8349">
                  <c:v>30.700001</c:v>
                </c:pt>
                <c:pt idx="8350">
                  <c:v>7</c:v>
                </c:pt>
                <c:pt idx="8351">
                  <c:v>7.1</c:v>
                </c:pt>
                <c:pt idx="8352">
                  <c:v>26.299999</c:v>
                </c:pt>
                <c:pt idx="8353">
                  <c:v>41</c:v>
                </c:pt>
                <c:pt idx="8354">
                  <c:v>31.699998999999998</c:v>
                </c:pt>
                <c:pt idx="8355">
                  <c:v>46.9</c:v>
                </c:pt>
                <c:pt idx="8356">
                  <c:v>4.4999999999999902</c:v>
                </c:pt>
                <c:pt idx="8357">
                  <c:v>31.800001000000002</c:v>
                </c:pt>
                <c:pt idx="8358">
                  <c:v>30.700001</c:v>
                </c:pt>
                <c:pt idx="8359">
                  <c:v>26.6</c:v>
                </c:pt>
                <c:pt idx="8360">
                  <c:v>7.1</c:v>
                </c:pt>
                <c:pt idx="8361">
                  <c:v>26.299999</c:v>
                </c:pt>
                <c:pt idx="8362">
                  <c:v>41</c:v>
                </c:pt>
                <c:pt idx="8363">
                  <c:v>31.699998999999998</c:v>
                </c:pt>
                <c:pt idx="8364">
                  <c:v>46.9</c:v>
                </c:pt>
                <c:pt idx="8365">
                  <c:v>4.4999999999999902</c:v>
                </c:pt>
                <c:pt idx="8366">
                  <c:v>14.7</c:v>
                </c:pt>
                <c:pt idx="8367">
                  <c:v>30.700001</c:v>
                </c:pt>
                <c:pt idx="8368">
                  <c:v>26.6</c:v>
                </c:pt>
                <c:pt idx="8369">
                  <c:v>12.0999999999999</c:v>
                </c:pt>
                <c:pt idx="8370">
                  <c:v>26.299999</c:v>
                </c:pt>
                <c:pt idx="8371">
                  <c:v>41</c:v>
                </c:pt>
                <c:pt idx="8372">
                  <c:v>31.699998999999998</c:v>
                </c:pt>
                <c:pt idx="8373">
                  <c:v>46.9</c:v>
                </c:pt>
                <c:pt idx="8374">
                  <c:v>4.4999999999999902</c:v>
                </c:pt>
                <c:pt idx="8375">
                  <c:v>31.800001000000002</c:v>
                </c:pt>
                <c:pt idx="8376">
                  <c:v>30.700001</c:v>
                </c:pt>
                <c:pt idx="8377">
                  <c:v>10.199999999999999</c:v>
                </c:pt>
                <c:pt idx="8378">
                  <c:v>12.0999999999999</c:v>
                </c:pt>
                <c:pt idx="8379">
                  <c:v>10.4</c:v>
                </c:pt>
                <c:pt idx="8380">
                  <c:v>41</c:v>
                </c:pt>
                <c:pt idx="8381">
                  <c:v>31.699998999999998</c:v>
                </c:pt>
                <c:pt idx="8382">
                  <c:v>46.9</c:v>
                </c:pt>
                <c:pt idx="8383">
                  <c:v>4.4999999999999902</c:v>
                </c:pt>
                <c:pt idx="8384">
                  <c:v>31.800001000000002</c:v>
                </c:pt>
                <c:pt idx="8385">
                  <c:v>30.700001</c:v>
                </c:pt>
                <c:pt idx="8386">
                  <c:v>10.199999999999999</c:v>
                </c:pt>
                <c:pt idx="8387">
                  <c:v>12.0999999999999</c:v>
                </c:pt>
                <c:pt idx="8388">
                  <c:v>10.4</c:v>
                </c:pt>
                <c:pt idx="8389">
                  <c:v>38</c:v>
                </c:pt>
                <c:pt idx="8390">
                  <c:v>31.699998999999998</c:v>
                </c:pt>
                <c:pt idx="8391">
                  <c:v>46.9</c:v>
                </c:pt>
                <c:pt idx="8392">
                  <c:v>4.4999999999999902</c:v>
                </c:pt>
                <c:pt idx="8393">
                  <c:v>31.800001000000002</c:v>
                </c:pt>
                <c:pt idx="8394">
                  <c:v>30.700001</c:v>
                </c:pt>
                <c:pt idx="8395">
                  <c:v>10.199999999999999</c:v>
                </c:pt>
                <c:pt idx="8396">
                  <c:v>12.0999999999999</c:v>
                </c:pt>
                <c:pt idx="8397">
                  <c:v>31.5</c:v>
                </c:pt>
                <c:pt idx="8398">
                  <c:v>8.6</c:v>
                </c:pt>
                <c:pt idx="8399">
                  <c:v>9.5</c:v>
                </c:pt>
                <c:pt idx="8400">
                  <c:v>46.9</c:v>
                </c:pt>
                <c:pt idx="8401">
                  <c:v>4.4999999999999902</c:v>
                </c:pt>
                <c:pt idx="8402">
                  <c:v>31.800001000000002</c:v>
                </c:pt>
                <c:pt idx="8403">
                  <c:v>30.700001</c:v>
                </c:pt>
                <c:pt idx="8404">
                  <c:v>26.6</c:v>
                </c:pt>
                <c:pt idx="8405">
                  <c:v>12.0999999999999</c:v>
                </c:pt>
                <c:pt idx="8406">
                  <c:v>10.4</c:v>
                </c:pt>
                <c:pt idx="8407">
                  <c:v>8.6</c:v>
                </c:pt>
                <c:pt idx="8408">
                  <c:v>8.6999999999999993</c:v>
                </c:pt>
                <c:pt idx="8409">
                  <c:v>4.4999999999999902</c:v>
                </c:pt>
                <c:pt idx="8410">
                  <c:v>31.800001000000002</c:v>
                </c:pt>
                <c:pt idx="8411">
                  <c:v>30.700001</c:v>
                </c:pt>
                <c:pt idx="8412">
                  <c:v>26.6</c:v>
                </c:pt>
                <c:pt idx="8413">
                  <c:v>12.0999999999999</c:v>
                </c:pt>
                <c:pt idx="8414">
                  <c:v>31.5</c:v>
                </c:pt>
                <c:pt idx="8415">
                  <c:v>8.6</c:v>
                </c:pt>
                <c:pt idx="8416">
                  <c:v>8.6999999999999993</c:v>
                </c:pt>
                <c:pt idx="8417">
                  <c:v>33.9</c:v>
                </c:pt>
                <c:pt idx="8418">
                  <c:v>31.800001000000002</c:v>
                </c:pt>
                <c:pt idx="8419">
                  <c:v>30.700001</c:v>
                </c:pt>
                <c:pt idx="8420">
                  <c:v>10.199999999999999</c:v>
                </c:pt>
                <c:pt idx="8421">
                  <c:v>12.0999999999999</c:v>
                </c:pt>
                <c:pt idx="8422">
                  <c:v>10.4</c:v>
                </c:pt>
                <c:pt idx="8423">
                  <c:v>38</c:v>
                </c:pt>
                <c:pt idx="8424">
                  <c:v>9.5</c:v>
                </c:pt>
                <c:pt idx="8425">
                  <c:v>33.9</c:v>
                </c:pt>
                <c:pt idx="8426">
                  <c:v>39.999999000000003</c:v>
                </c:pt>
                <c:pt idx="8427">
                  <c:v>30.700001</c:v>
                </c:pt>
                <c:pt idx="8428">
                  <c:v>26.6</c:v>
                </c:pt>
                <c:pt idx="8429">
                  <c:v>12.0999999999999</c:v>
                </c:pt>
                <c:pt idx="8430">
                  <c:v>31.5</c:v>
                </c:pt>
                <c:pt idx="8431">
                  <c:v>38</c:v>
                </c:pt>
                <c:pt idx="8432">
                  <c:v>8.6999999999999993</c:v>
                </c:pt>
                <c:pt idx="8433">
                  <c:v>33.9</c:v>
                </c:pt>
                <c:pt idx="8434">
                  <c:v>39.999999000000003</c:v>
                </c:pt>
                <c:pt idx="8435">
                  <c:v>37.499997999999998</c:v>
                </c:pt>
                <c:pt idx="8436">
                  <c:v>10.199999999999999</c:v>
                </c:pt>
                <c:pt idx="8437">
                  <c:v>12.0999999999999</c:v>
                </c:pt>
                <c:pt idx="8438">
                  <c:v>31.5</c:v>
                </c:pt>
                <c:pt idx="8439">
                  <c:v>38</c:v>
                </c:pt>
                <c:pt idx="8440">
                  <c:v>9.5</c:v>
                </c:pt>
                <c:pt idx="8441">
                  <c:v>33.9</c:v>
                </c:pt>
                <c:pt idx="8442">
                  <c:v>39.999999000000003</c:v>
                </c:pt>
                <c:pt idx="8443">
                  <c:v>37.499997999999998</c:v>
                </c:pt>
                <c:pt idx="8444">
                  <c:v>39.300001999999999</c:v>
                </c:pt>
                <c:pt idx="8445">
                  <c:v>12.0999999999999</c:v>
                </c:pt>
                <c:pt idx="8446">
                  <c:v>31.5</c:v>
                </c:pt>
                <c:pt idx="8447">
                  <c:v>8.6</c:v>
                </c:pt>
                <c:pt idx="8448">
                  <c:v>8.6999999999999993</c:v>
                </c:pt>
                <c:pt idx="8449">
                  <c:v>33.9</c:v>
                </c:pt>
                <c:pt idx="8450">
                  <c:v>39.999999000000003</c:v>
                </c:pt>
                <c:pt idx="8451">
                  <c:v>37.499997999999998</c:v>
                </c:pt>
                <c:pt idx="8452">
                  <c:v>39.300001999999999</c:v>
                </c:pt>
                <c:pt idx="8453">
                  <c:v>15.100001000000001</c:v>
                </c:pt>
                <c:pt idx="8454">
                  <c:v>10.4</c:v>
                </c:pt>
                <c:pt idx="8455">
                  <c:v>38</c:v>
                </c:pt>
                <c:pt idx="8456">
                  <c:v>9.5</c:v>
                </c:pt>
                <c:pt idx="8457">
                  <c:v>33.9</c:v>
                </c:pt>
                <c:pt idx="8458">
                  <c:v>39.999999000000003</c:v>
                </c:pt>
                <c:pt idx="8459">
                  <c:v>37.499997999999998</c:v>
                </c:pt>
                <c:pt idx="8460">
                  <c:v>39.300001999999999</c:v>
                </c:pt>
                <c:pt idx="8461">
                  <c:v>15.100001000000001</c:v>
                </c:pt>
                <c:pt idx="8462">
                  <c:v>39.999997999999998</c:v>
                </c:pt>
                <c:pt idx="8463">
                  <c:v>38</c:v>
                </c:pt>
                <c:pt idx="8464">
                  <c:v>9.5</c:v>
                </c:pt>
                <c:pt idx="8465">
                  <c:v>33.9</c:v>
                </c:pt>
                <c:pt idx="8466">
                  <c:v>39.999999000000003</c:v>
                </c:pt>
                <c:pt idx="8467">
                  <c:v>37.499997999999998</c:v>
                </c:pt>
                <c:pt idx="8468">
                  <c:v>39.300001999999999</c:v>
                </c:pt>
                <c:pt idx="8469">
                  <c:v>15.100001000000001</c:v>
                </c:pt>
                <c:pt idx="8470">
                  <c:v>7.1999999999999904</c:v>
                </c:pt>
                <c:pt idx="8471">
                  <c:v>8.3000000000000007</c:v>
                </c:pt>
                <c:pt idx="8472">
                  <c:v>8.6999999999999993</c:v>
                </c:pt>
                <c:pt idx="8473">
                  <c:v>33.9</c:v>
                </c:pt>
                <c:pt idx="8474">
                  <c:v>39.999999000000003</c:v>
                </c:pt>
                <c:pt idx="8475">
                  <c:v>37.499997999999998</c:v>
                </c:pt>
                <c:pt idx="8476">
                  <c:v>39.300001999999999</c:v>
                </c:pt>
                <c:pt idx="8477">
                  <c:v>15.100001000000001</c:v>
                </c:pt>
                <c:pt idx="8478">
                  <c:v>39.999997999999998</c:v>
                </c:pt>
                <c:pt idx="8479">
                  <c:v>31.499998999999999</c:v>
                </c:pt>
                <c:pt idx="8480">
                  <c:v>33.9</c:v>
                </c:pt>
                <c:pt idx="8481">
                  <c:v>39.999999000000003</c:v>
                </c:pt>
                <c:pt idx="8482">
                  <c:v>37.499997999999998</c:v>
                </c:pt>
                <c:pt idx="8483">
                  <c:v>39.300001999999999</c:v>
                </c:pt>
                <c:pt idx="8484">
                  <c:v>15.100001000000001</c:v>
                </c:pt>
                <c:pt idx="8485">
                  <c:v>7.1999999999999904</c:v>
                </c:pt>
                <c:pt idx="8486">
                  <c:v>31.499998999999999</c:v>
                </c:pt>
                <c:pt idx="8487">
                  <c:v>33.100000999999999</c:v>
                </c:pt>
                <c:pt idx="8488">
                  <c:v>33.9</c:v>
                </c:pt>
                <c:pt idx="8489">
                  <c:v>39.999999000000003</c:v>
                </c:pt>
                <c:pt idx="8490">
                  <c:v>37.499997999999998</c:v>
                </c:pt>
                <c:pt idx="8491">
                  <c:v>39.300001999999999</c:v>
                </c:pt>
                <c:pt idx="8492">
                  <c:v>15.100001000000001</c:v>
                </c:pt>
                <c:pt idx="8493">
                  <c:v>7.1999999999999904</c:v>
                </c:pt>
                <c:pt idx="8494">
                  <c:v>31.499998999999999</c:v>
                </c:pt>
                <c:pt idx="8495">
                  <c:v>33.100000999999999</c:v>
                </c:pt>
                <c:pt idx="8496">
                  <c:v>36.899999000000001</c:v>
                </c:pt>
                <c:pt idx="8497">
                  <c:v>39.999999000000003</c:v>
                </c:pt>
                <c:pt idx="8498">
                  <c:v>37.499997999999998</c:v>
                </c:pt>
                <c:pt idx="8499">
                  <c:v>39.300001999999999</c:v>
                </c:pt>
                <c:pt idx="8500">
                  <c:v>15.100001000000001</c:v>
                </c:pt>
                <c:pt idx="8501">
                  <c:v>7.1999999999999904</c:v>
                </c:pt>
                <c:pt idx="8502">
                  <c:v>31.499998999999999</c:v>
                </c:pt>
                <c:pt idx="8503">
                  <c:v>33.100000999999999</c:v>
                </c:pt>
                <c:pt idx="8504">
                  <c:v>36.899999000000001</c:v>
                </c:pt>
                <c:pt idx="8505">
                  <c:v>37.499997999999998</c:v>
                </c:pt>
                <c:pt idx="8506">
                  <c:v>39.300001999999999</c:v>
                </c:pt>
                <c:pt idx="8507">
                  <c:v>15.100001000000001</c:v>
                </c:pt>
                <c:pt idx="8508">
                  <c:v>7.1999999999999904</c:v>
                </c:pt>
                <c:pt idx="8509">
                  <c:v>31.499998999999999</c:v>
                </c:pt>
                <c:pt idx="8510">
                  <c:v>33.100000999999999</c:v>
                </c:pt>
                <c:pt idx="8511">
                  <c:v>36.899999000000001</c:v>
                </c:pt>
                <c:pt idx="8512">
                  <c:v>35.599998999999997</c:v>
                </c:pt>
                <c:pt idx="8513">
                  <c:v>39.300001999999999</c:v>
                </c:pt>
                <c:pt idx="8514">
                  <c:v>15.100001000000001</c:v>
                </c:pt>
                <c:pt idx="8515">
                  <c:v>39.999997999999998</c:v>
                </c:pt>
                <c:pt idx="8516">
                  <c:v>31.499998999999999</c:v>
                </c:pt>
                <c:pt idx="8517">
                  <c:v>33.100000999999999</c:v>
                </c:pt>
                <c:pt idx="8518">
                  <c:v>9.3000000000000007</c:v>
                </c:pt>
                <c:pt idx="8519">
                  <c:v>35.599998999999997</c:v>
                </c:pt>
                <c:pt idx="8520">
                  <c:v>6.5</c:v>
                </c:pt>
                <c:pt idx="8521">
                  <c:v>15.100001000000001</c:v>
                </c:pt>
                <c:pt idx="8522">
                  <c:v>7.1999999999999904</c:v>
                </c:pt>
                <c:pt idx="8523">
                  <c:v>31.499998999999999</c:v>
                </c:pt>
                <c:pt idx="8524">
                  <c:v>33.100000999999999</c:v>
                </c:pt>
                <c:pt idx="8525">
                  <c:v>36.899999000000001</c:v>
                </c:pt>
                <c:pt idx="8526">
                  <c:v>35.599998999999997</c:v>
                </c:pt>
                <c:pt idx="8527">
                  <c:v>33.600002000000003</c:v>
                </c:pt>
                <c:pt idx="8528">
                  <c:v>7.8999999999999897</c:v>
                </c:pt>
                <c:pt idx="8529">
                  <c:v>7.1999999999999904</c:v>
                </c:pt>
                <c:pt idx="8530">
                  <c:v>31.499998999999999</c:v>
                </c:pt>
                <c:pt idx="8531">
                  <c:v>33.100000999999999</c:v>
                </c:pt>
                <c:pt idx="8532">
                  <c:v>9.3000000000000007</c:v>
                </c:pt>
                <c:pt idx="8533">
                  <c:v>35.599998999999997</c:v>
                </c:pt>
                <c:pt idx="8534">
                  <c:v>33.600002000000003</c:v>
                </c:pt>
                <c:pt idx="8535">
                  <c:v>35.000000999999997</c:v>
                </c:pt>
                <c:pt idx="8536">
                  <c:v>31.499998999999999</c:v>
                </c:pt>
                <c:pt idx="8537">
                  <c:v>33.100000999999999</c:v>
                </c:pt>
                <c:pt idx="8538">
                  <c:v>36.899999000000001</c:v>
                </c:pt>
                <c:pt idx="8539">
                  <c:v>35.599998999999997</c:v>
                </c:pt>
                <c:pt idx="8540">
                  <c:v>33.600002000000003</c:v>
                </c:pt>
                <c:pt idx="8541">
                  <c:v>35.000000999999997</c:v>
                </c:pt>
                <c:pt idx="8542">
                  <c:v>31.1</c:v>
                </c:pt>
                <c:pt idx="8543">
                  <c:v>33.100000999999999</c:v>
                </c:pt>
                <c:pt idx="8544">
                  <c:v>36.899999000000001</c:v>
                </c:pt>
                <c:pt idx="8545">
                  <c:v>35.599998999999997</c:v>
                </c:pt>
                <c:pt idx="8546">
                  <c:v>33.600002000000003</c:v>
                </c:pt>
                <c:pt idx="8547">
                  <c:v>7.8999999999999897</c:v>
                </c:pt>
                <c:pt idx="8548">
                  <c:v>31.1</c:v>
                </c:pt>
                <c:pt idx="8549">
                  <c:v>22.599997999999999</c:v>
                </c:pt>
                <c:pt idx="8550">
                  <c:v>33.100000999999999</c:v>
                </c:pt>
                <c:pt idx="8551">
                  <c:v>36.899999000000001</c:v>
                </c:pt>
                <c:pt idx="8552">
                  <c:v>35.599998999999997</c:v>
                </c:pt>
                <c:pt idx="8553">
                  <c:v>33.600002000000003</c:v>
                </c:pt>
                <c:pt idx="8554">
                  <c:v>7.8999999999999897</c:v>
                </c:pt>
                <c:pt idx="8555">
                  <c:v>31.1</c:v>
                </c:pt>
                <c:pt idx="8556">
                  <c:v>9.7000010000000003</c:v>
                </c:pt>
                <c:pt idx="8557">
                  <c:v>40.799999</c:v>
                </c:pt>
                <c:pt idx="8558">
                  <c:v>9.3000000000000007</c:v>
                </c:pt>
                <c:pt idx="8559">
                  <c:v>35.599998999999997</c:v>
                </c:pt>
                <c:pt idx="8560">
                  <c:v>33.600002000000003</c:v>
                </c:pt>
                <c:pt idx="8561">
                  <c:v>35.000000999999997</c:v>
                </c:pt>
                <c:pt idx="8562">
                  <c:v>31.1</c:v>
                </c:pt>
                <c:pt idx="8563">
                  <c:v>9.7000010000000003</c:v>
                </c:pt>
                <c:pt idx="8564">
                  <c:v>40.799999</c:v>
                </c:pt>
                <c:pt idx="8565">
                  <c:v>46.200001999999998</c:v>
                </c:pt>
                <c:pt idx="8566">
                  <c:v>35.599998999999997</c:v>
                </c:pt>
                <c:pt idx="8567">
                  <c:v>6.5</c:v>
                </c:pt>
                <c:pt idx="8568">
                  <c:v>35.000000999999997</c:v>
                </c:pt>
                <c:pt idx="8569">
                  <c:v>31.1</c:v>
                </c:pt>
                <c:pt idx="8570">
                  <c:v>22.599997999999999</c:v>
                </c:pt>
                <c:pt idx="8571">
                  <c:v>40.799999</c:v>
                </c:pt>
                <c:pt idx="8572">
                  <c:v>46.200001999999998</c:v>
                </c:pt>
                <c:pt idx="8573">
                  <c:v>5</c:v>
                </c:pt>
                <c:pt idx="8574">
                  <c:v>35.599998999999997</c:v>
                </c:pt>
                <c:pt idx="8575">
                  <c:v>33.600002000000003</c:v>
                </c:pt>
                <c:pt idx="8576">
                  <c:v>7.8999999999999897</c:v>
                </c:pt>
                <c:pt idx="8577">
                  <c:v>31.1</c:v>
                </c:pt>
                <c:pt idx="8578">
                  <c:v>9.7000010000000003</c:v>
                </c:pt>
                <c:pt idx="8579">
                  <c:v>40.799999</c:v>
                </c:pt>
                <c:pt idx="8580">
                  <c:v>46.200001999999998</c:v>
                </c:pt>
                <c:pt idx="8581">
                  <c:v>5</c:v>
                </c:pt>
                <c:pt idx="8582">
                  <c:v>30.700002000000001</c:v>
                </c:pt>
                <c:pt idx="8583">
                  <c:v>33.600002000000003</c:v>
                </c:pt>
                <c:pt idx="8584">
                  <c:v>35.000000999999997</c:v>
                </c:pt>
                <c:pt idx="8585">
                  <c:v>31.1</c:v>
                </c:pt>
                <c:pt idx="8586">
                  <c:v>9.7000010000000003</c:v>
                </c:pt>
                <c:pt idx="8587">
                  <c:v>40.799999</c:v>
                </c:pt>
                <c:pt idx="8588">
                  <c:v>46.200001999999998</c:v>
                </c:pt>
                <c:pt idx="8589">
                  <c:v>5</c:v>
                </c:pt>
                <c:pt idx="8590">
                  <c:v>30.700002000000001</c:v>
                </c:pt>
                <c:pt idx="8591">
                  <c:v>64.699996999999996</c:v>
                </c:pt>
                <c:pt idx="8592">
                  <c:v>35.000000999999997</c:v>
                </c:pt>
                <c:pt idx="8593">
                  <c:v>31.1</c:v>
                </c:pt>
                <c:pt idx="8594">
                  <c:v>9.7000010000000003</c:v>
                </c:pt>
                <c:pt idx="8595">
                  <c:v>40.799999</c:v>
                </c:pt>
                <c:pt idx="8596">
                  <c:v>46.200001999999998</c:v>
                </c:pt>
                <c:pt idx="8597">
                  <c:v>5</c:v>
                </c:pt>
                <c:pt idx="8598">
                  <c:v>30.700002000000001</c:v>
                </c:pt>
                <c:pt idx="8599">
                  <c:v>64.699996999999996</c:v>
                </c:pt>
                <c:pt idx="8600">
                  <c:v>31.000001000000001</c:v>
                </c:pt>
                <c:pt idx="8601">
                  <c:v>31.1</c:v>
                </c:pt>
                <c:pt idx="8602">
                  <c:v>9.7000010000000003</c:v>
                </c:pt>
                <c:pt idx="8603">
                  <c:v>40.799999</c:v>
                </c:pt>
                <c:pt idx="8604">
                  <c:v>46.200001999999998</c:v>
                </c:pt>
                <c:pt idx="8605">
                  <c:v>5</c:v>
                </c:pt>
                <c:pt idx="8606">
                  <c:v>30.700002000000001</c:v>
                </c:pt>
                <c:pt idx="8607">
                  <c:v>64.699996999999996</c:v>
                </c:pt>
                <c:pt idx="8608">
                  <c:v>31.000001000000001</c:v>
                </c:pt>
                <c:pt idx="8609">
                  <c:v>62.499996999999901</c:v>
                </c:pt>
                <c:pt idx="8610">
                  <c:v>31.1</c:v>
                </c:pt>
                <c:pt idx="8611">
                  <c:v>9.7000010000000003</c:v>
                </c:pt>
                <c:pt idx="8612">
                  <c:v>40.799999</c:v>
                </c:pt>
                <c:pt idx="8613">
                  <c:v>46.200001999999998</c:v>
                </c:pt>
                <c:pt idx="8614">
                  <c:v>5</c:v>
                </c:pt>
                <c:pt idx="8615">
                  <c:v>30.700002000000001</c:v>
                </c:pt>
                <c:pt idx="8616">
                  <c:v>64.699996999999996</c:v>
                </c:pt>
                <c:pt idx="8617">
                  <c:v>31.000001000000001</c:v>
                </c:pt>
                <c:pt idx="8618">
                  <c:v>7.6</c:v>
                </c:pt>
                <c:pt idx="8619">
                  <c:v>28.099997999999999</c:v>
                </c:pt>
                <c:pt idx="8620">
                  <c:v>9.7000010000000003</c:v>
                </c:pt>
                <c:pt idx="8621">
                  <c:v>40.799999</c:v>
                </c:pt>
                <c:pt idx="8622">
                  <c:v>46.200001999999998</c:v>
                </c:pt>
                <c:pt idx="8623">
                  <c:v>5</c:v>
                </c:pt>
                <c:pt idx="8624">
                  <c:v>30.700002000000001</c:v>
                </c:pt>
                <c:pt idx="8625">
                  <c:v>64.699996999999996</c:v>
                </c:pt>
                <c:pt idx="8626">
                  <c:v>31.000001000000001</c:v>
                </c:pt>
                <c:pt idx="8627">
                  <c:v>62.499996999999901</c:v>
                </c:pt>
                <c:pt idx="8628">
                  <c:v>28.099997999999999</c:v>
                </c:pt>
                <c:pt idx="8629">
                  <c:v>14.899999999999901</c:v>
                </c:pt>
                <c:pt idx="8630">
                  <c:v>40.799999</c:v>
                </c:pt>
                <c:pt idx="8631">
                  <c:v>46.200001999999998</c:v>
                </c:pt>
                <c:pt idx="8632">
                  <c:v>5</c:v>
                </c:pt>
                <c:pt idx="8633">
                  <c:v>30.700002000000001</c:v>
                </c:pt>
                <c:pt idx="8634">
                  <c:v>64.699996999999996</c:v>
                </c:pt>
                <c:pt idx="8635">
                  <c:v>31.000001000000001</c:v>
                </c:pt>
                <c:pt idx="8636">
                  <c:v>62.499996999999901</c:v>
                </c:pt>
                <c:pt idx="8637">
                  <c:v>28.099997999999999</c:v>
                </c:pt>
                <c:pt idx="8638">
                  <c:v>14.899999999999901</c:v>
                </c:pt>
                <c:pt idx="8639">
                  <c:v>32.499997999999998</c:v>
                </c:pt>
                <c:pt idx="8640">
                  <c:v>46.200001999999998</c:v>
                </c:pt>
                <c:pt idx="8641">
                  <c:v>5</c:v>
                </c:pt>
                <c:pt idx="8642">
                  <c:v>30.700002000000001</c:v>
                </c:pt>
                <c:pt idx="8643">
                  <c:v>64.699996999999996</c:v>
                </c:pt>
                <c:pt idx="8644">
                  <c:v>8.2999999999999901</c:v>
                </c:pt>
                <c:pt idx="8645">
                  <c:v>62.499996999999901</c:v>
                </c:pt>
                <c:pt idx="8646">
                  <c:v>28.099997999999999</c:v>
                </c:pt>
                <c:pt idx="8647">
                  <c:v>14.899999999999901</c:v>
                </c:pt>
                <c:pt idx="8648">
                  <c:v>32.499997999999998</c:v>
                </c:pt>
                <c:pt idx="8649">
                  <c:v>33.200001999999998</c:v>
                </c:pt>
                <c:pt idx="8650">
                  <c:v>10.800001</c:v>
                </c:pt>
                <c:pt idx="8651">
                  <c:v>16.299997999999999</c:v>
                </c:pt>
                <c:pt idx="8652">
                  <c:v>10.4999979999999</c:v>
                </c:pt>
                <c:pt idx="8653">
                  <c:v>11.300001</c:v>
                </c:pt>
                <c:pt idx="8654">
                  <c:v>10.5</c:v>
                </c:pt>
                <c:pt idx="8655">
                  <c:v>10.5</c:v>
                </c:pt>
                <c:pt idx="8656">
                  <c:v>11.5</c:v>
                </c:pt>
                <c:pt idx="8657">
                  <c:v>10.399998999999999</c:v>
                </c:pt>
                <c:pt idx="8658">
                  <c:v>10.800001</c:v>
                </c:pt>
                <c:pt idx="8659">
                  <c:v>16.299997999999999</c:v>
                </c:pt>
                <c:pt idx="8660">
                  <c:v>10.4999979999999</c:v>
                </c:pt>
                <c:pt idx="8661">
                  <c:v>11.300001</c:v>
                </c:pt>
                <c:pt idx="8662">
                  <c:v>10.5</c:v>
                </c:pt>
                <c:pt idx="8663">
                  <c:v>10.5</c:v>
                </c:pt>
                <c:pt idx="8664">
                  <c:v>11.5</c:v>
                </c:pt>
                <c:pt idx="8665">
                  <c:v>10.399998999999999</c:v>
                </c:pt>
                <c:pt idx="8666">
                  <c:v>10.900002000000001</c:v>
                </c:pt>
                <c:pt idx="8667">
                  <c:v>16.299997999999999</c:v>
                </c:pt>
                <c:pt idx="8668">
                  <c:v>10.4999979999999</c:v>
                </c:pt>
                <c:pt idx="8669">
                  <c:v>11.300001</c:v>
                </c:pt>
                <c:pt idx="8670">
                  <c:v>10.5</c:v>
                </c:pt>
                <c:pt idx="8671">
                  <c:v>10.5</c:v>
                </c:pt>
                <c:pt idx="8672">
                  <c:v>11.5</c:v>
                </c:pt>
                <c:pt idx="8673">
                  <c:v>10.399998999999999</c:v>
                </c:pt>
                <c:pt idx="8674">
                  <c:v>10.900002000000001</c:v>
                </c:pt>
                <c:pt idx="8675">
                  <c:v>10.900002000000001</c:v>
                </c:pt>
                <c:pt idx="8676">
                  <c:v>10.4999979999999</c:v>
                </c:pt>
                <c:pt idx="8677">
                  <c:v>11.300001</c:v>
                </c:pt>
                <c:pt idx="8678">
                  <c:v>10.5</c:v>
                </c:pt>
                <c:pt idx="8679">
                  <c:v>10.5</c:v>
                </c:pt>
                <c:pt idx="8680">
                  <c:v>11.5</c:v>
                </c:pt>
                <c:pt idx="8681">
                  <c:v>10.399998999999999</c:v>
                </c:pt>
                <c:pt idx="8682">
                  <c:v>10.900002000000001</c:v>
                </c:pt>
                <c:pt idx="8683">
                  <c:v>10.900002000000001</c:v>
                </c:pt>
                <c:pt idx="8684">
                  <c:v>26.599997999999999</c:v>
                </c:pt>
                <c:pt idx="8685">
                  <c:v>11.300001</c:v>
                </c:pt>
                <c:pt idx="8686">
                  <c:v>10.5</c:v>
                </c:pt>
                <c:pt idx="8687">
                  <c:v>10.5</c:v>
                </c:pt>
                <c:pt idx="8688">
                  <c:v>11.5</c:v>
                </c:pt>
                <c:pt idx="8689">
                  <c:v>10.399998999999999</c:v>
                </c:pt>
                <c:pt idx="8690">
                  <c:v>10.900002000000001</c:v>
                </c:pt>
                <c:pt idx="8691">
                  <c:v>10.900002000000001</c:v>
                </c:pt>
                <c:pt idx="8692">
                  <c:v>26.599997999999999</c:v>
                </c:pt>
                <c:pt idx="8693">
                  <c:v>9.8999969999999902</c:v>
                </c:pt>
                <c:pt idx="8694">
                  <c:v>10.5</c:v>
                </c:pt>
                <c:pt idx="8695">
                  <c:v>10.5</c:v>
                </c:pt>
                <c:pt idx="8696">
                  <c:v>11.5</c:v>
                </c:pt>
                <c:pt idx="8697">
                  <c:v>10.399998999999999</c:v>
                </c:pt>
                <c:pt idx="8698">
                  <c:v>10.900002000000001</c:v>
                </c:pt>
                <c:pt idx="8699">
                  <c:v>10.900002000000001</c:v>
                </c:pt>
                <c:pt idx="8700">
                  <c:v>26.599997999999999</c:v>
                </c:pt>
                <c:pt idx="8701">
                  <c:v>9.8999969999999902</c:v>
                </c:pt>
                <c:pt idx="8702">
                  <c:v>21.4</c:v>
                </c:pt>
                <c:pt idx="8703">
                  <c:v>10.5</c:v>
                </c:pt>
                <c:pt idx="8704">
                  <c:v>11.5</c:v>
                </c:pt>
                <c:pt idx="8705">
                  <c:v>10.399998999999999</c:v>
                </c:pt>
                <c:pt idx="8706">
                  <c:v>10.900002000000001</c:v>
                </c:pt>
                <c:pt idx="8707">
                  <c:v>10.900002000000001</c:v>
                </c:pt>
                <c:pt idx="8708">
                  <c:v>26.599997999999999</c:v>
                </c:pt>
                <c:pt idx="8709">
                  <c:v>9.8999969999999902</c:v>
                </c:pt>
                <c:pt idx="8710">
                  <c:v>21.4</c:v>
                </c:pt>
                <c:pt idx="8711">
                  <c:v>7.3999999999999897</c:v>
                </c:pt>
                <c:pt idx="8712">
                  <c:v>10.5</c:v>
                </c:pt>
                <c:pt idx="8713">
                  <c:v>11.5</c:v>
                </c:pt>
                <c:pt idx="8714">
                  <c:v>10.399998999999999</c:v>
                </c:pt>
                <c:pt idx="8715">
                  <c:v>10.900002000000001</c:v>
                </c:pt>
                <c:pt idx="8716">
                  <c:v>10.900002000000001</c:v>
                </c:pt>
                <c:pt idx="8717">
                  <c:v>26.599997999999999</c:v>
                </c:pt>
                <c:pt idx="8718">
                  <c:v>9.8999969999999902</c:v>
                </c:pt>
                <c:pt idx="8719">
                  <c:v>21.4</c:v>
                </c:pt>
                <c:pt idx="8720">
                  <c:v>7.3999999999999897</c:v>
                </c:pt>
                <c:pt idx="8721">
                  <c:v>11.5</c:v>
                </c:pt>
                <c:pt idx="8722">
                  <c:v>10.399998999999999</c:v>
                </c:pt>
                <c:pt idx="8723">
                  <c:v>10.900002000000001</c:v>
                </c:pt>
                <c:pt idx="8724">
                  <c:v>10.900002000000001</c:v>
                </c:pt>
                <c:pt idx="8725">
                  <c:v>26.599997999999999</c:v>
                </c:pt>
                <c:pt idx="8726">
                  <c:v>9.8999969999999902</c:v>
                </c:pt>
                <c:pt idx="8727">
                  <c:v>21.4</c:v>
                </c:pt>
                <c:pt idx="8728">
                  <c:v>7.3999999999999897</c:v>
                </c:pt>
                <c:pt idx="8729">
                  <c:v>10.399998999999999</c:v>
                </c:pt>
                <c:pt idx="8730">
                  <c:v>10.399998999999999</c:v>
                </c:pt>
                <c:pt idx="8731">
                  <c:v>10.900002000000001</c:v>
                </c:pt>
                <c:pt idx="8732">
                  <c:v>10.900002000000001</c:v>
                </c:pt>
                <c:pt idx="8733">
                  <c:v>26.599997999999999</c:v>
                </c:pt>
                <c:pt idx="8734">
                  <c:v>9.8999969999999902</c:v>
                </c:pt>
                <c:pt idx="8735">
                  <c:v>21.4</c:v>
                </c:pt>
                <c:pt idx="8736">
                  <c:v>7.3999999999999897</c:v>
                </c:pt>
                <c:pt idx="8737">
                  <c:v>10.399998999999999</c:v>
                </c:pt>
                <c:pt idx="8738">
                  <c:v>10.6</c:v>
                </c:pt>
                <c:pt idx="8739">
                  <c:v>10.900002000000001</c:v>
                </c:pt>
                <c:pt idx="8740">
                  <c:v>10.900002000000001</c:v>
                </c:pt>
                <c:pt idx="8741">
                  <c:v>26.599997999999999</c:v>
                </c:pt>
                <c:pt idx="8742">
                  <c:v>9.8999969999999902</c:v>
                </c:pt>
                <c:pt idx="8743">
                  <c:v>21.4</c:v>
                </c:pt>
                <c:pt idx="8744">
                  <c:v>7.3999999999999897</c:v>
                </c:pt>
                <c:pt idx="8745">
                  <c:v>10.399998999999999</c:v>
                </c:pt>
                <c:pt idx="8746">
                  <c:v>10.6</c:v>
                </c:pt>
                <c:pt idx="8747">
                  <c:v>10.799999</c:v>
                </c:pt>
                <c:pt idx="8748">
                  <c:v>10.900002000000001</c:v>
                </c:pt>
                <c:pt idx="8749">
                  <c:v>26.599997999999999</c:v>
                </c:pt>
                <c:pt idx="8750">
                  <c:v>9.8999969999999902</c:v>
                </c:pt>
                <c:pt idx="8751">
                  <c:v>21.4</c:v>
                </c:pt>
                <c:pt idx="8752">
                  <c:v>7.3999999999999897</c:v>
                </c:pt>
                <c:pt idx="8753">
                  <c:v>10.399998999999999</c:v>
                </c:pt>
                <c:pt idx="8754">
                  <c:v>10.6</c:v>
                </c:pt>
                <c:pt idx="8755">
                  <c:v>10.799999</c:v>
                </c:pt>
                <c:pt idx="8756">
                  <c:v>26.599997999999999</c:v>
                </c:pt>
                <c:pt idx="8757">
                  <c:v>9.8999969999999902</c:v>
                </c:pt>
                <c:pt idx="8758">
                  <c:v>21.4</c:v>
                </c:pt>
                <c:pt idx="8759">
                  <c:v>7.3999999999999897</c:v>
                </c:pt>
                <c:pt idx="8760">
                  <c:v>10.399998999999999</c:v>
                </c:pt>
                <c:pt idx="8761">
                  <c:v>10.6</c:v>
                </c:pt>
                <c:pt idx="8762">
                  <c:v>10.799999</c:v>
                </c:pt>
                <c:pt idx="8763">
                  <c:v>10.700001</c:v>
                </c:pt>
                <c:pt idx="8764">
                  <c:v>9.8999969999999902</c:v>
                </c:pt>
                <c:pt idx="8765">
                  <c:v>21.4</c:v>
                </c:pt>
                <c:pt idx="8766">
                  <c:v>7.3999999999999897</c:v>
                </c:pt>
                <c:pt idx="8767">
                  <c:v>10.399998999999999</c:v>
                </c:pt>
                <c:pt idx="8768">
                  <c:v>10.6</c:v>
                </c:pt>
                <c:pt idx="8769">
                  <c:v>10.799999</c:v>
                </c:pt>
                <c:pt idx="8770">
                  <c:v>10.700001</c:v>
                </c:pt>
                <c:pt idx="8771">
                  <c:v>17.299999</c:v>
                </c:pt>
                <c:pt idx="8772">
                  <c:v>21.4</c:v>
                </c:pt>
                <c:pt idx="8773">
                  <c:v>7.3999999999999897</c:v>
                </c:pt>
                <c:pt idx="8774">
                  <c:v>10.399998999999999</c:v>
                </c:pt>
                <c:pt idx="8775">
                  <c:v>10.6</c:v>
                </c:pt>
                <c:pt idx="8776">
                  <c:v>10.799999</c:v>
                </c:pt>
                <c:pt idx="8777">
                  <c:v>10.700001</c:v>
                </c:pt>
                <c:pt idx="8778">
                  <c:v>17.299999</c:v>
                </c:pt>
                <c:pt idx="8779">
                  <c:v>14.200001</c:v>
                </c:pt>
                <c:pt idx="8780">
                  <c:v>7.3999999999999897</c:v>
                </c:pt>
                <c:pt idx="8781">
                  <c:v>10.399998999999999</c:v>
                </c:pt>
                <c:pt idx="8782">
                  <c:v>10.6</c:v>
                </c:pt>
                <c:pt idx="8783">
                  <c:v>10.799999</c:v>
                </c:pt>
                <c:pt idx="8784">
                  <c:v>10.700001</c:v>
                </c:pt>
                <c:pt idx="8785">
                  <c:v>17.299999</c:v>
                </c:pt>
                <c:pt idx="8786">
                  <c:v>14.200001</c:v>
                </c:pt>
                <c:pt idx="8787">
                  <c:v>13.699998000000001</c:v>
                </c:pt>
                <c:pt idx="8788">
                  <c:v>7.6000009999999998</c:v>
                </c:pt>
                <c:pt idx="8789">
                  <c:v>11.799999</c:v>
                </c:pt>
                <c:pt idx="8790">
                  <c:v>24.899999000000001</c:v>
                </c:pt>
                <c:pt idx="8791">
                  <c:v>11.900002000000001</c:v>
                </c:pt>
                <c:pt idx="8792">
                  <c:v>7.6000009999999998</c:v>
                </c:pt>
                <c:pt idx="8793">
                  <c:v>11.799999</c:v>
                </c:pt>
                <c:pt idx="8794">
                  <c:v>24.899999000000001</c:v>
                </c:pt>
                <c:pt idx="8795">
                  <c:v>11.800001</c:v>
                </c:pt>
                <c:pt idx="8796">
                  <c:v>5.1000019999999999</c:v>
                </c:pt>
                <c:pt idx="8797">
                  <c:v>11.799999</c:v>
                </c:pt>
                <c:pt idx="8798">
                  <c:v>24.899999000000001</c:v>
                </c:pt>
                <c:pt idx="8799">
                  <c:v>11.900002000000001</c:v>
                </c:pt>
                <c:pt idx="8800">
                  <c:v>5.1000019999999999</c:v>
                </c:pt>
                <c:pt idx="8801">
                  <c:v>9.6999969999999909</c:v>
                </c:pt>
                <c:pt idx="8802">
                  <c:v>11.799999</c:v>
                </c:pt>
                <c:pt idx="8803">
                  <c:v>24.899999000000001</c:v>
                </c:pt>
                <c:pt idx="8804">
                  <c:v>11.900002000000001</c:v>
                </c:pt>
                <c:pt idx="8805">
                  <c:v>5.1000019999999999</c:v>
                </c:pt>
                <c:pt idx="8806">
                  <c:v>9.6999969999999909</c:v>
                </c:pt>
                <c:pt idx="8807">
                  <c:v>24.899999000000001</c:v>
                </c:pt>
                <c:pt idx="8808">
                  <c:v>11.800001</c:v>
                </c:pt>
                <c:pt idx="8809">
                  <c:v>5.1000019999999999</c:v>
                </c:pt>
                <c:pt idx="8810">
                  <c:v>9.6999969999999909</c:v>
                </c:pt>
                <c:pt idx="8811">
                  <c:v>12.400001</c:v>
                </c:pt>
                <c:pt idx="8812">
                  <c:v>24.899999000000001</c:v>
                </c:pt>
                <c:pt idx="8813">
                  <c:v>11.800001</c:v>
                </c:pt>
                <c:pt idx="8814">
                  <c:v>5.1000019999999999</c:v>
                </c:pt>
                <c:pt idx="8815">
                  <c:v>9.6999969999999909</c:v>
                </c:pt>
                <c:pt idx="8816">
                  <c:v>12.400001</c:v>
                </c:pt>
                <c:pt idx="8817">
                  <c:v>87.399996999999999</c:v>
                </c:pt>
                <c:pt idx="8818">
                  <c:v>11.900002000000001</c:v>
                </c:pt>
                <c:pt idx="8819">
                  <c:v>5.1000019999999999</c:v>
                </c:pt>
                <c:pt idx="8820">
                  <c:v>9.6999969999999909</c:v>
                </c:pt>
                <c:pt idx="8821">
                  <c:v>12.400001</c:v>
                </c:pt>
                <c:pt idx="8822">
                  <c:v>87.399996999999999</c:v>
                </c:pt>
                <c:pt idx="8823">
                  <c:v>5.1000019999999999</c:v>
                </c:pt>
                <c:pt idx="8824">
                  <c:v>9.6999969999999909</c:v>
                </c:pt>
                <c:pt idx="8825">
                  <c:v>12.400001</c:v>
                </c:pt>
                <c:pt idx="8826">
                  <c:v>14.700001</c:v>
                </c:pt>
                <c:pt idx="8827">
                  <c:v>5.1000019999999999</c:v>
                </c:pt>
                <c:pt idx="8828">
                  <c:v>9.6999969999999909</c:v>
                </c:pt>
                <c:pt idx="8829">
                  <c:v>12.400001</c:v>
                </c:pt>
                <c:pt idx="8830">
                  <c:v>87.399996999999999</c:v>
                </c:pt>
                <c:pt idx="8831">
                  <c:v>16.8</c:v>
                </c:pt>
                <c:pt idx="8832">
                  <c:v>5.1000019999999999</c:v>
                </c:pt>
                <c:pt idx="8833">
                  <c:v>9.6999969999999909</c:v>
                </c:pt>
                <c:pt idx="8834">
                  <c:v>12.400001</c:v>
                </c:pt>
                <c:pt idx="8835">
                  <c:v>87.399996999999999</c:v>
                </c:pt>
                <c:pt idx="8836">
                  <c:v>16.8</c:v>
                </c:pt>
                <c:pt idx="8837">
                  <c:v>3</c:v>
                </c:pt>
                <c:pt idx="8838">
                  <c:v>5.1000019999999999</c:v>
                </c:pt>
                <c:pt idx="8839">
                  <c:v>9.6999969999999909</c:v>
                </c:pt>
                <c:pt idx="8840">
                  <c:v>12.400001</c:v>
                </c:pt>
                <c:pt idx="8841">
                  <c:v>87.399996999999999</c:v>
                </c:pt>
                <c:pt idx="8842">
                  <c:v>16.8</c:v>
                </c:pt>
                <c:pt idx="8843">
                  <c:v>3</c:v>
                </c:pt>
                <c:pt idx="8844">
                  <c:v>36.200001</c:v>
                </c:pt>
                <c:pt idx="8845">
                  <c:v>9.6999969999999909</c:v>
                </c:pt>
                <c:pt idx="8846">
                  <c:v>12.400001</c:v>
                </c:pt>
                <c:pt idx="8847">
                  <c:v>87.399996999999999</c:v>
                </c:pt>
                <c:pt idx="8848">
                  <c:v>16.8</c:v>
                </c:pt>
                <c:pt idx="8849">
                  <c:v>3</c:v>
                </c:pt>
                <c:pt idx="8850">
                  <c:v>36.200001</c:v>
                </c:pt>
                <c:pt idx="8851">
                  <c:v>12.400001</c:v>
                </c:pt>
                <c:pt idx="8852">
                  <c:v>87.399996999999999</c:v>
                </c:pt>
                <c:pt idx="8853">
                  <c:v>16.8</c:v>
                </c:pt>
                <c:pt idx="8854">
                  <c:v>3</c:v>
                </c:pt>
                <c:pt idx="8855">
                  <c:v>36.200001</c:v>
                </c:pt>
                <c:pt idx="8856">
                  <c:v>19.599997999999999</c:v>
                </c:pt>
                <c:pt idx="8857">
                  <c:v>12.400001</c:v>
                </c:pt>
                <c:pt idx="8858">
                  <c:v>14.700001</c:v>
                </c:pt>
                <c:pt idx="8859">
                  <c:v>16.8</c:v>
                </c:pt>
                <c:pt idx="8860">
                  <c:v>3</c:v>
                </c:pt>
                <c:pt idx="8861">
                  <c:v>36.200001</c:v>
                </c:pt>
                <c:pt idx="8862">
                  <c:v>19.599997999999999</c:v>
                </c:pt>
                <c:pt idx="8863">
                  <c:v>14.700001</c:v>
                </c:pt>
                <c:pt idx="8864">
                  <c:v>16.8</c:v>
                </c:pt>
                <c:pt idx="8865">
                  <c:v>3</c:v>
                </c:pt>
                <c:pt idx="8866">
                  <c:v>36.200001</c:v>
                </c:pt>
                <c:pt idx="8867">
                  <c:v>19.599997999999999</c:v>
                </c:pt>
                <c:pt idx="8868">
                  <c:v>15.400001</c:v>
                </c:pt>
                <c:pt idx="8869">
                  <c:v>16.8</c:v>
                </c:pt>
                <c:pt idx="8870">
                  <c:v>3</c:v>
                </c:pt>
                <c:pt idx="8871">
                  <c:v>36.200001</c:v>
                </c:pt>
                <c:pt idx="8872">
                  <c:v>19.599997999999999</c:v>
                </c:pt>
                <c:pt idx="8873">
                  <c:v>15.400001</c:v>
                </c:pt>
                <c:pt idx="8874">
                  <c:v>19.600003000000001</c:v>
                </c:pt>
                <c:pt idx="8875">
                  <c:v>16.8</c:v>
                </c:pt>
                <c:pt idx="8876">
                  <c:v>3</c:v>
                </c:pt>
                <c:pt idx="8877">
                  <c:v>36.200001</c:v>
                </c:pt>
                <c:pt idx="8878">
                  <c:v>19.599997999999999</c:v>
                </c:pt>
                <c:pt idx="8879">
                  <c:v>15.400001</c:v>
                </c:pt>
                <c:pt idx="8880">
                  <c:v>19.600003000000001</c:v>
                </c:pt>
                <c:pt idx="8881">
                  <c:v>16.8</c:v>
                </c:pt>
                <c:pt idx="8882">
                  <c:v>3</c:v>
                </c:pt>
                <c:pt idx="8883">
                  <c:v>36.200001</c:v>
                </c:pt>
                <c:pt idx="8884">
                  <c:v>19.599997999999999</c:v>
                </c:pt>
                <c:pt idx="8885">
                  <c:v>15.400001</c:v>
                </c:pt>
                <c:pt idx="8886">
                  <c:v>19.600003000000001</c:v>
                </c:pt>
                <c:pt idx="8887">
                  <c:v>23.900002000000001</c:v>
                </c:pt>
                <c:pt idx="8888">
                  <c:v>3</c:v>
                </c:pt>
                <c:pt idx="8889">
                  <c:v>36.200001</c:v>
                </c:pt>
                <c:pt idx="8890">
                  <c:v>19.599997999999999</c:v>
                </c:pt>
                <c:pt idx="8891">
                  <c:v>15.400001</c:v>
                </c:pt>
                <c:pt idx="8892">
                  <c:v>19.600003000000001</c:v>
                </c:pt>
                <c:pt idx="8893">
                  <c:v>23.900002000000001</c:v>
                </c:pt>
                <c:pt idx="8894">
                  <c:v>36.200001</c:v>
                </c:pt>
                <c:pt idx="8895">
                  <c:v>19.599997999999999</c:v>
                </c:pt>
                <c:pt idx="8896">
                  <c:v>15.400001</c:v>
                </c:pt>
                <c:pt idx="8897">
                  <c:v>19.600003000000001</c:v>
                </c:pt>
                <c:pt idx="8898">
                  <c:v>23.900002000000001</c:v>
                </c:pt>
                <c:pt idx="8899">
                  <c:v>19.599997999999999</c:v>
                </c:pt>
                <c:pt idx="8900">
                  <c:v>15.400001</c:v>
                </c:pt>
                <c:pt idx="8901">
                  <c:v>19.600003000000001</c:v>
                </c:pt>
                <c:pt idx="8902">
                  <c:v>23.900002000000001</c:v>
                </c:pt>
                <c:pt idx="8903">
                  <c:v>26.899998</c:v>
                </c:pt>
                <c:pt idx="8904">
                  <c:v>19.599997999999999</c:v>
                </c:pt>
                <c:pt idx="8905">
                  <c:v>15.400001</c:v>
                </c:pt>
                <c:pt idx="8906">
                  <c:v>19.600003000000001</c:v>
                </c:pt>
                <c:pt idx="8907">
                  <c:v>23.900002000000001</c:v>
                </c:pt>
                <c:pt idx="8908">
                  <c:v>26.899998</c:v>
                </c:pt>
                <c:pt idx="8909">
                  <c:v>28.199998000000001</c:v>
                </c:pt>
                <c:pt idx="8910">
                  <c:v>15.400001</c:v>
                </c:pt>
                <c:pt idx="8911">
                  <c:v>19.600003000000001</c:v>
                </c:pt>
                <c:pt idx="8912">
                  <c:v>23.900002000000001</c:v>
                </c:pt>
                <c:pt idx="8913">
                  <c:v>26.899998</c:v>
                </c:pt>
                <c:pt idx="8914">
                  <c:v>28.199998000000001</c:v>
                </c:pt>
                <c:pt idx="8915">
                  <c:v>11.8</c:v>
                </c:pt>
                <c:pt idx="8916">
                  <c:v>15.400001</c:v>
                </c:pt>
                <c:pt idx="8917">
                  <c:v>19.600003000000001</c:v>
                </c:pt>
                <c:pt idx="8918">
                  <c:v>23.900002000000001</c:v>
                </c:pt>
                <c:pt idx="8919">
                  <c:v>26.899998</c:v>
                </c:pt>
                <c:pt idx="8920">
                  <c:v>28.199998000000001</c:v>
                </c:pt>
                <c:pt idx="8921">
                  <c:v>11.8</c:v>
                </c:pt>
                <c:pt idx="8922">
                  <c:v>19.600003000000001</c:v>
                </c:pt>
                <c:pt idx="8923">
                  <c:v>23.900002000000001</c:v>
                </c:pt>
                <c:pt idx="8924">
                  <c:v>26.899998</c:v>
                </c:pt>
                <c:pt idx="8925">
                  <c:v>28.199998000000001</c:v>
                </c:pt>
                <c:pt idx="8926">
                  <c:v>11.8</c:v>
                </c:pt>
                <c:pt idx="8927">
                  <c:v>23.900002000000001</c:v>
                </c:pt>
                <c:pt idx="8928">
                  <c:v>26.899998</c:v>
                </c:pt>
                <c:pt idx="8929">
                  <c:v>28.199998000000001</c:v>
                </c:pt>
                <c:pt idx="8930">
                  <c:v>11.8</c:v>
                </c:pt>
                <c:pt idx="8931">
                  <c:v>12.900001</c:v>
                </c:pt>
                <c:pt idx="8932">
                  <c:v>23.900002000000001</c:v>
                </c:pt>
                <c:pt idx="8933">
                  <c:v>26.899998</c:v>
                </c:pt>
                <c:pt idx="8934">
                  <c:v>28.199998000000001</c:v>
                </c:pt>
                <c:pt idx="8935">
                  <c:v>11.8</c:v>
                </c:pt>
                <c:pt idx="8936">
                  <c:v>12.900001</c:v>
                </c:pt>
                <c:pt idx="8937">
                  <c:v>39.700004999999997</c:v>
                </c:pt>
                <c:pt idx="8938">
                  <c:v>26.899998</c:v>
                </c:pt>
                <c:pt idx="8939">
                  <c:v>28.199998000000001</c:v>
                </c:pt>
                <c:pt idx="8940">
                  <c:v>11.8</c:v>
                </c:pt>
                <c:pt idx="8941">
                  <c:v>12.900001</c:v>
                </c:pt>
                <c:pt idx="8942">
                  <c:v>39.700004999999997</c:v>
                </c:pt>
                <c:pt idx="8943">
                  <c:v>12.799999999999899</c:v>
                </c:pt>
                <c:pt idx="8944">
                  <c:v>26.899998</c:v>
                </c:pt>
                <c:pt idx="8945">
                  <c:v>28.199998000000001</c:v>
                </c:pt>
                <c:pt idx="8946">
                  <c:v>11.8</c:v>
                </c:pt>
                <c:pt idx="8947">
                  <c:v>12.900001</c:v>
                </c:pt>
                <c:pt idx="8948">
                  <c:v>39.700004999999997</c:v>
                </c:pt>
                <c:pt idx="8949">
                  <c:v>12.799999999999899</c:v>
                </c:pt>
                <c:pt idx="8950">
                  <c:v>26.899998</c:v>
                </c:pt>
                <c:pt idx="8951">
                  <c:v>28.199998000000001</c:v>
                </c:pt>
                <c:pt idx="8952">
                  <c:v>11.8</c:v>
                </c:pt>
                <c:pt idx="8953">
                  <c:v>12.900001</c:v>
                </c:pt>
                <c:pt idx="8954">
                  <c:v>39.700004999999997</c:v>
                </c:pt>
                <c:pt idx="8955">
                  <c:v>12.799999999999899</c:v>
                </c:pt>
                <c:pt idx="8956">
                  <c:v>38.399997999999997</c:v>
                </c:pt>
                <c:pt idx="8957">
                  <c:v>28.199998000000001</c:v>
                </c:pt>
                <c:pt idx="8958">
                  <c:v>11.8</c:v>
                </c:pt>
                <c:pt idx="8959">
                  <c:v>12.900001</c:v>
                </c:pt>
                <c:pt idx="8960">
                  <c:v>39.700004999999997</c:v>
                </c:pt>
                <c:pt idx="8961">
                  <c:v>12.799999999999899</c:v>
                </c:pt>
                <c:pt idx="8962">
                  <c:v>38.399997999999997</c:v>
                </c:pt>
                <c:pt idx="8963">
                  <c:v>11.8</c:v>
                </c:pt>
                <c:pt idx="8964">
                  <c:v>12.900001</c:v>
                </c:pt>
                <c:pt idx="8965">
                  <c:v>39.700004999999997</c:v>
                </c:pt>
                <c:pt idx="8966">
                  <c:v>12.799999999999899</c:v>
                </c:pt>
                <c:pt idx="8967">
                  <c:v>38.399997999999997</c:v>
                </c:pt>
                <c:pt idx="8968">
                  <c:v>23.899996999999999</c:v>
                </c:pt>
                <c:pt idx="8969">
                  <c:v>12.900001</c:v>
                </c:pt>
                <c:pt idx="8970">
                  <c:v>39.700004999999997</c:v>
                </c:pt>
                <c:pt idx="8971">
                  <c:v>12.799999999999899</c:v>
                </c:pt>
                <c:pt idx="8972">
                  <c:v>38.399997999999997</c:v>
                </c:pt>
                <c:pt idx="8973">
                  <c:v>23.899996999999999</c:v>
                </c:pt>
                <c:pt idx="8974">
                  <c:v>46.600006</c:v>
                </c:pt>
                <c:pt idx="8975">
                  <c:v>12.900001</c:v>
                </c:pt>
                <c:pt idx="8976">
                  <c:v>39.700004999999997</c:v>
                </c:pt>
                <c:pt idx="8977">
                  <c:v>12.799999999999899</c:v>
                </c:pt>
                <c:pt idx="8978">
                  <c:v>38.399997999999997</c:v>
                </c:pt>
                <c:pt idx="8979">
                  <c:v>23.899996999999999</c:v>
                </c:pt>
                <c:pt idx="8980">
                  <c:v>46.600006</c:v>
                </c:pt>
                <c:pt idx="8981">
                  <c:v>12.900001</c:v>
                </c:pt>
                <c:pt idx="8982">
                  <c:v>39.700004999999997</c:v>
                </c:pt>
                <c:pt idx="8983">
                  <c:v>12.799999999999899</c:v>
                </c:pt>
                <c:pt idx="8984">
                  <c:v>38.399997999999997</c:v>
                </c:pt>
                <c:pt idx="8985">
                  <c:v>23.899996999999999</c:v>
                </c:pt>
                <c:pt idx="8986">
                  <c:v>46.600006</c:v>
                </c:pt>
                <c:pt idx="8987">
                  <c:v>39.700004999999997</c:v>
                </c:pt>
                <c:pt idx="8988">
                  <c:v>12.799999999999899</c:v>
                </c:pt>
                <c:pt idx="8989">
                  <c:v>38.399997999999997</c:v>
                </c:pt>
                <c:pt idx="8990">
                  <c:v>23.899996999999999</c:v>
                </c:pt>
                <c:pt idx="8991">
                  <c:v>46.600006</c:v>
                </c:pt>
                <c:pt idx="8992">
                  <c:v>12.799999999999899</c:v>
                </c:pt>
                <c:pt idx="8993">
                  <c:v>38.399997999999997</c:v>
                </c:pt>
                <c:pt idx="8994">
                  <c:v>23.899996999999999</c:v>
                </c:pt>
                <c:pt idx="8995">
                  <c:v>46.600006</c:v>
                </c:pt>
                <c:pt idx="8996">
                  <c:v>38.399997999999997</c:v>
                </c:pt>
                <c:pt idx="8997">
                  <c:v>23.899996999999999</c:v>
                </c:pt>
                <c:pt idx="8998">
                  <c:v>46.600006</c:v>
                </c:pt>
                <c:pt idx="8999">
                  <c:v>7.7000010000000003</c:v>
                </c:pt>
                <c:pt idx="9000">
                  <c:v>38.399997999999997</c:v>
                </c:pt>
                <c:pt idx="9001">
                  <c:v>23.899996999999999</c:v>
                </c:pt>
                <c:pt idx="9002">
                  <c:v>46.600006</c:v>
                </c:pt>
                <c:pt idx="9003">
                  <c:v>7.7000010000000003</c:v>
                </c:pt>
                <c:pt idx="9004">
                  <c:v>40</c:v>
                </c:pt>
                <c:pt idx="9005">
                  <c:v>23.899996999999999</c:v>
                </c:pt>
                <c:pt idx="9006">
                  <c:v>46.600006</c:v>
                </c:pt>
                <c:pt idx="9007">
                  <c:v>7.7000010000000003</c:v>
                </c:pt>
                <c:pt idx="9008">
                  <c:v>40</c:v>
                </c:pt>
                <c:pt idx="9009">
                  <c:v>14.800003</c:v>
                </c:pt>
                <c:pt idx="9010">
                  <c:v>23.899996999999999</c:v>
                </c:pt>
                <c:pt idx="9011">
                  <c:v>46.600006</c:v>
                </c:pt>
                <c:pt idx="9012">
                  <c:v>7.7000010000000003</c:v>
                </c:pt>
                <c:pt idx="9013">
                  <c:v>40</c:v>
                </c:pt>
                <c:pt idx="9014">
                  <c:v>14.800003</c:v>
                </c:pt>
                <c:pt idx="9015">
                  <c:v>46.600006</c:v>
                </c:pt>
                <c:pt idx="9016">
                  <c:v>7.7000010000000003</c:v>
                </c:pt>
                <c:pt idx="9017">
                  <c:v>40</c:v>
                </c:pt>
                <c:pt idx="9018">
                  <c:v>14.800003</c:v>
                </c:pt>
                <c:pt idx="9019">
                  <c:v>15.299999</c:v>
                </c:pt>
                <c:pt idx="9020">
                  <c:v>7.7000010000000003</c:v>
                </c:pt>
                <c:pt idx="9021">
                  <c:v>40</c:v>
                </c:pt>
                <c:pt idx="9022">
                  <c:v>14.800003</c:v>
                </c:pt>
                <c:pt idx="9023">
                  <c:v>15.299999</c:v>
                </c:pt>
                <c:pt idx="9024">
                  <c:v>27.5</c:v>
                </c:pt>
                <c:pt idx="9025">
                  <c:v>7.7000010000000003</c:v>
                </c:pt>
                <c:pt idx="9026">
                  <c:v>40</c:v>
                </c:pt>
                <c:pt idx="9027">
                  <c:v>14.800003</c:v>
                </c:pt>
                <c:pt idx="9028">
                  <c:v>15.299999</c:v>
                </c:pt>
                <c:pt idx="9029">
                  <c:v>27.5</c:v>
                </c:pt>
                <c:pt idx="9030">
                  <c:v>7.7000010000000003</c:v>
                </c:pt>
                <c:pt idx="9031">
                  <c:v>40</c:v>
                </c:pt>
                <c:pt idx="9032">
                  <c:v>14.800003</c:v>
                </c:pt>
                <c:pt idx="9033">
                  <c:v>15.299999</c:v>
                </c:pt>
                <c:pt idx="9034">
                  <c:v>27.5</c:v>
                </c:pt>
                <c:pt idx="9035">
                  <c:v>7.7000010000000003</c:v>
                </c:pt>
                <c:pt idx="9036">
                  <c:v>40</c:v>
                </c:pt>
                <c:pt idx="9037">
                  <c:v>14.800003</c:v>
                </c:pt>
                <c:pt idx="9038">
                  <c:v>15.299999</c:v>
                </c:pt>
                <c:pt idx="9039">
                  <c:v>27.5</c:v>
                </c:pt>
                <c:pt idx="9040">
                  <c:v>36.600003000000001</c:v>
                </c:pt>
                <c:pt idx="9041">
                  <c:v>7.7000010000000003</c:v>
                </c:pt>
                <c:pt idx="9042">
                  <c:v>40</c:v>
                </c:pt>
                <c:pt idx="9043">
                  <c:v>14.800003</c:v>
                </c:pt>
                <c:pt idx="9044">
                  <c:v>15.299999</c:v>
                </c:pt>
                <c:pt idx="9045">
                  <c:v>27.5</c:v>
                </c:pt>
                <c:pt idx="9046">
                  <c:v>36.600003000000001</c:v>
                </c:pt>
                <c:pt idx="9047">
                  <c:v>32.299998000000002</c:v>
                </c:pt>
                <c:pt idx="9048">
                  <c:v>40</c:v>
                </c:pt>
                <c:pt idx="9049">
                  <c:v>14.800003</c:v>
                </c:pt>
                <c:pt idx="9050">
                  <c:v>15.299999</c:v>
                </c:pt>
                <c:pt idx="9051">
                  <c:v>27.5</c:v>
                </c:pt>
                <c:pt idx="9052">
                  <c:v>36.600003000000001</c:v>
                </c:pt>
                <c:pt idx="9053">
                  <c:v>32.299998000000002</c:v>
                </c:pt>
                <c:pt idx="9054">
                  <c:v>14.800003</c:v>
                </c:pt>
                <c:pt idx="9055">
                  <c:v>15.299999</c:v>
                </c:pt>
                <c:pt idx="9056">
                  <c:v>27.5</c:v>
                </c:pt>
                <c:pt idx="9057">
                  <c:v>36.600003000000001</c:v>
                </c:pt>
                <c:pt idx="9058">
                  <c:v>32.299998000000002</c:v>
                </c:pt>
                <c:pt idx="9059">
                  <c:v>27.900002000000001</c:v>
                </c:pt>
                <c:pt idx="9060">
                  <c:v>15.299999</c:v>
                </c:pt>
                <c:pt idx="9061">
                  <c:v>27.5</c:v>
                </c:pt>
                <c:pt idx="9062">
                  <c:v>36.600003000000001</c:v>
                </c:pt>
                <c:pt idx="9063">
                  <c:v>32.299998000000002</c:v>
                </c:pt>
                <c:pt idx="9064">
                  <c:v>27.900002000000001</c:v>
                </c:pt>
                <c:pt idx="9065">
                  <c:v>18.900002000000001</c:v>
                </c:pt>
                <c:pt idx="9066">
                  <c:v>15.299999</c:v>
                </c:pt>
                <c:pt idx="9067">
                  <c:v>27.5</c:v>
                </c:pt>
                <c:pt idx="9068">
                  <c:v>36.600003000000001</c:v>
                </c:pt>
                <c:pt idx="9069">
                  <c:v>32.299998000000002</c:v>
                </c:pt>
                <c:pt idx="9070">
                  <c:v>27.900002000000001</c:v>
                </c:pt>
                <c:pt idx="9071">
                  <c:v>18.900002000000001</c:v>
                </c:pt>
                <c:pt idx="9072">
                  <c:v>22.700005000000001</c:v>
                </c:pt>
                <c:pt idx="9073">
                  <c:v>17.099999</c:v>
                </c:pt>
                <c:pt idx="9074">
                  <c:v>95.800003000000004</c:v>
                </c:pt>
                <c:pt idx="9075">
                  <c:v>17.099999</c:v>
                </c:pt>
                <c:pt idx="9076">
                  <c:v>8.5</c:v>
                </c:pt>
                <c:pt idx="9077">
                  <c:v>17.099999</c:v>
                </c:pt>
                <c:pt idx="9078">
                  <c:v>95.800003000000004</c:v>
                </c:pt>
                <c:pt idx="9079">
                  <c:v>124.699997</c:v>
                </c:pt>
                <c:pt idx="9080">
                  <c:v>17.099999</c:v>
                </c:pt>
                <c:pt idx="9081">
                  <c:v>95.800003000000004</c:v>
                </c:pt>
                <c:pt idx="9082">
                  <c:v>124.699997</c:v>
                </c:pt>
                <c:pt idx="9083">
                  <c:v>17.099999</c:v>
                </c:pt>
                <c:pt idx="9084">
                  <c:v>95.800003000000004</c:v>
                </c:pt>
                <c:pt idx="9085">
                  <c:v>124.699997</c:v>
                </c:pt>
                <c:pt idx="9086">
                  <c:v>17.099999</c:v>
                </c:pt>
                <c:pt idx="9087">
                  <c:v>95.800003000000004</c:v>
                </c:pt>
                <c:pt idx="9088">
                  <c:v>124.699997</c:v>
                </c:pt>
                <c:pt idx="9089">
                  <c:v>55.799999</c:v>
                </c:pt>
                <c:pt idx="9090">
                  <c:v>95.800003000000004</c:v>
                </c:pt>
                <c:pt idx="9091">
                  <c:v>124.699997</c:v>
                </c:pt>
                <c:pt idx="9092">
                  <c:v>55.799999</c:v>
                </c:pt>
                <c:pt idx="9093">
                  <c:v>8.5</c:v>
                </c:pt>
                <c:pt idx="9094">
                  <c:v>124.699997</c:v>
                </c:pt>
                <c:pt idx="9095">
                  <c:v>55.799999</c:v>
                </c:pt>
                <c:pt idx="9096">
                  <c:v>8.5</c:v>
                </c:pt>
                <c:pt idx="9097">
                  <c:v>124.699997</c:v>
                </c:pt>
                <c:pt idx="9098">
                  <c:v>55.799999</c:v>
                </c:pt>
                <c:pt idx="9099">
                  <c:v>124.699997</c:v>
                </c:pt>
                <c:pt idx="9100">
                  <c:v>55.799999</c:v>
                </c:pt>
                <c:pt idx="9101">
                  <c:v>93.400002000000001</c:v>
                </c:pt>
                <c:pt idx="9102">
                  <c:v>124.699997</c:v>
                </c:pt>
                <c:pt idx="9103">
                  <c:v>55.799999</c:v>
                </c:pt>
                <c:pt idx="9104">
                  <c:v>93.400002000000001</c:v>
                </c:pt>
                <c:pt idx="9105">
                  <c:v>124.699997</c:v>
                </c:pt>
                <c:pt idx="9106">
                  <c:v>55.799999</c:v>
                </c:pt>
                <c:pt idx="9107">
                  <c:v>93.400002000000001</c:v>
                </c:pt>
                <c:pt idx="9108">
                  <c:v>55.799999</c:v>
                </c:pt>
                <c:pt idx="9109">
                  <c:v>93.400002000000001</c:v>
                </c:pt>
                <c:pt idx="9110">
                  <c:v>48</c:v>
                </c:pt>
                <c:pt idx="9111">
                  <c:v>55.799999</c:v>
                </c:pt>
                <c:pt idx="9112">
                  <c:v>93.400002000000001</c:v>
                </c:pt>
                <c:pt idx="9113">
                  <c:v>48</c:v>
                </c:pt>
                <c:pt idx="9114">
                  <c:v>24.999998999999999</c:v>
                </c:pt>
                <c:pt idx="9115">
                  <c:v>55.799999</c:v>
                </c:pt>
                <c:pt idx="9116">
                  <c:v>93.400002000000001</c:v>
                </c:pt>
                <c:pt idx="9117">
                  <c:v>48</c:v>
                </c:pt>
                <c:pt idx="9118">
                  <c:v>24.999998999999999</c:v>
                </c:pt>
                <c:pt idx="9119">
                  <c:v>93.400002000000001</c:v>
                </c:pt>
                <c:pt idx="9120">
                  <c:v>48</c:v>
                </c:pt>
                <c:pt idx="9121">
                  <c:v>24.999998999999999</c:v>
                </c:pt>
                <c:pt idx="9122">
                  <c:v>10.300001</c:v>
                </c:pt>
                <c:pt idx="9123">
                  <c:v>93.400002000000001</c:v>
                </c:pt>
                <c:pt idx="9124">
                  <c:v>48</c:v>
                </c:pt>
                <c:pt idx="9125">
                  <c:v>24.999998999999999</c:v>
                </c:pt>
                <c:pt idx="9126">
                  <c:v>10.300001</c:v>
                </c:pt>
                <c:pt idx="9127">
                  <c:v>93.400002000000001</c:v>
                </c:pt>
                <c:pt idx="9128">
                  <c:v>48</c:v>
                </c:pt>
                <c:pt idx="9129">
                  <c:v>24.999998999999999</c:v>
                </c:pt>
                <c:pt idx="9130">
                  <c:v>10.300001</c:v>
                </c:pt>
                <c:pt idx="9131">
                  <c:v>93.400002000000001</c:v>
                </c:pt>
                <c:pt idx="9132">
                  <c:v>48</c:v>
                </c:pt>
                <c:pt idx="9133">
                  <c:v>24.999998999999999</c:v>
                </c:pt>
                <c:pt idx="9134">
                  <c:v>10.300001</c:v>
                </c:pt>
                <c:pt idx="9135">
                  <c:v>48</c:v>
                </c:pt>
                <c:pt idx="9136">
                  <c:v>24.999998999999999</c:v>
                </c:pt>
                <c:pt idx="9137">
                  <c:v>10.300001</c:v>
                </c:pt>
                <c:pt idx="9138">
                  <c:v>48</c:v>
                </c:pt>
                <c:pt idx="9139">
                  <c:v>24.999998999999999</c:v>
                </c:pt>
                <c:pt idx="9140">
                  <c:v>10.300001</c:v>
                </c:pt>
                <c:pt idx="9141">
                  <c:v>48</c:v>
                </c:pt>
                <c:pt idx="9142">
                  <c:v>24.999998999999999</c:v>
                </c:pt>
                <c:pt idx="9143">
                  <c:v>10.300001</c:v>
                </c:pt>
                <c:pt idx="9144">
                  <c:v>24.999998999999999</c:v>
                </c:pt>
                <c:pt idx="9145">
                  <c:v>10.300001</c:v>
                </c:pt>
                <c:pt idx="9146">
                  <c:v>39.4</c:v>
                </c:pt>
                <c:pt idx="9147">
                  <c:v>10.300001</c:v>
                </c:pt>
                <c:pt idx="9148">
                  <c:v>39.4</c:v>
                </c:pt>
                <c:pt idx="9149">
                  <c:v>10.300001</c:v>
                </c:pt>
                <c:pt idx="9150">
                  <c:v>39.600002000000003</c:v>
                </c:pt>
                <c:pt idx="9151">
                  <c:v>39.600002000000003</c:v>
                </c:pt>
                <c:pt idx="9152">
                  <c:v>39.4</c:v>
                </c:pt>
                <c:pt idx="9153">
                  <c:v>42.000000999999997</c:v>
                </c:pt>
                <c:pt idx="9154">
                  <c:v>39.4</c:v>
                </c:pt>
                <c:pt idx="9155">
                  <c:v>42.000000999999997</c:v>
                </c:pt>
                <c:pt idx="9156">
                  <c:v>20.100000999999999</c:v>
                </c:pt>
                <c:pt idx="9157">
                  <c:v>39.600002000000003</c:v>
                </c:pt>
                <c:pt idx="9158">
                  <c:v>42.000000999999997</c:v>
                </c:pt>
                <c:pt idx="9159">
                  <c:v>20.100000999999999</c:v>
                </c:pt>
                <c:pt idx="9160">
                  <c:v>39.600002000000003</c:v>
                </c:pt>
                <c:pt idx="9161">
                  <c:v>42.000000999999997</c:v>
                </c:pt>
                <c:pt idx="9162">
                  <c:v>20.100000999999999</c:v>
                </c:pt>
                <c:pt idx="9163">
                  <c:v>39.600002000000003</c:v>
                </c:pt>
                <c:pt idx="9164">
                  <c:v>42.000000999999997</c:v>
                </c:pt>
                <c:pt idx="9165">
                  <c:v>20.100000999999999</c:v>
                </c:pt>
                <c:pt idx="9166">
                  <c:v>23.1999969999999</c:v>
                </c:pt>
                <c:pt idx="9167">
                  <c:v>39.4</c:v>
                </c:pt>
                <c:pt idx="9168">
                  <c:v>42.000000999999997</c:v>
                </c:pt>
                <c:pt idx="9169">
                  <c:v>20.100000999999999</c:v>
                </c:pt>
                <c:pt idx="9170">
                  <c:v>23.1999969999999</c:v>
                </c:pt>
                <c:pt idx="9171">
                  <c:v>39.899997999999997</c:v>
                </c:pt>
                <c:pt idx="9172">
                  <c:v>42.000000999999997</c:v>
                </c:pt>
                <c:pt idx="9173">
                  <c:v>20.100000999999999</c:v>
                </c:pt>
                <c:pt idx="9174">
                  <c:v>23.1999969999999</c:v>
                </c:pt>
                <c:pt idx="9175">
                  <c:v>39.899997999999997</c:v>
                </c:pt>
                <c:pt idx="9176">
                  <c:v>42.000000999999997</c:v>
                </c:pt>
                <c:pt idx="9177">
                  <c:v>20.100000999999999</c:v>
                </c:pt>
                <c:pt idx="9178">
                  <c:v>23.1999969999999</c:v>
                </c:pt>
                <c:pt idx="9179">
                  <c:v>39.899997999999997</c:v>
                </c:pt>
                <c:pt idx="9180">
                  <c:v>17.3</c:v>
                </c:pt>
                <c:pt idx="9181">
                  <c:v>42.000000999999997</c:v>
                </c:pt>
                <c:pt idx="9182">
                  <c:v>20.100000999999999</c:v>
                </c:pt>
                <c:pt idx="9183">
                  <c:v>23.1999969999999</c:v>
                </c:pt>
                <c:pt idx="9184">
                  <c:v>39.899997999999997</c:v>
                </c:pt>
                <c:pt idx="9185">
                  <c:v>17.3</c:v>
                </c:pt>
                <c:pt idx="9186">
                  <c:v>65.300002000000006</c:v>
                </c:pt>
                <c:pt idx="9187">
                  <c:v>42.000000999999997</c:v>
                </c:pt>
                <c:pt idx="9188">
                  <c:v>20.100000999999999</c:v>
                </c:pt>
                <c:pt idx="9189">
                  <c:v>23.1999969999999</c:v>
                </c:pt>
                <c:pt idx="9190">
                  <c:v>39.899997999999997</c:v>
                </c:pt>
                <c:pt idx="9191">
                  <c:v>39.4</c:v>
                </c:pt>
                <c:pt idx="9192">
                  <c:v>65.300002000000006</c:v>
                </c:pt>
                <c:pt idx="9193">
                  <c:v>37</c:v>
                </c:pt>
                <c:pt idx="9194">
                  <c:v>20.100000999999999</c:v>
                </c:pt>
                <c:pt idx="9195">
                  <c:v>23.1999969999999</c:v>
                </c:pt>
                <c:pt idx="9196">
                  <c:v>39.899997999999997</c:v>
                </c:pt>
                <c:pt idx="9197">
                  <c:v>39.4</c:v>
                </c:pt>
                <c:pt idx="9198">
                  <c:v>14.1</c:v>
                </c:pt>
                <c:pt idx="9199">
                  <c:v>37</c:v>
                </c:pt>
                <c:pt idx="9200">
                  <c:v>23.1999969999999</c:v>
                </c:pt>
                <c:pt idx="9201">
                  <c:v>39.899997999999997</c:v>
                </c:pt>
                <c:pt idx="9202">
                  <c:v>39.4</c:v>
                </c:pt>
                <c:pt idx="9203">
                  <c:v>14.1</c:v>
                </c:pt>
                <c:pt idx="9204">
                  <c:v>37</c:v>
                </c:pt>
                <c:pt idx="9205">
                  <c:v>23.1999969999999</c:v>
                </c:pt>
                <c:pt idx="9206">
                  <c:v>39.899997999999997</c:v>
                </c:pt>
                <c:pt idx="9207">
                  <c:v>39.4</c:v>
                </c:pt>
                <c:pt idx="9208">
                  <c:v>65.300002000000006</c:v>
                </c:pt>
                <c:pt idx="9209">
                  <c:v>37</c:v>
                </c:pt>
                <c:pt idx="9210">
                  <c:v>3.7</c:v>
                </c:pt>
                <c:pt idx="9211">
                  <c:v>23.1999969999999</c:v>
                </c:pt>
                <c:pt idx="9212">
                  <c:v>39.899997999999997</c:v>
                </c:pt>
                <c:pt idx="9213">
                  <c:v>39.4</c:v>
                </c:pt>
                <c:pt idx="9214">
                  <c:v>14.1</c:v>
                </c:pt>
                <c:pt idx="9215">
                  <c:v>37</c:v>
                </c:pt>
                <c:pt idx="9216">
                  <c:v>3.7</c:v>
                </c:pt>
                <c:pt idx="9217">
                  <c:v>21.600003000000001</c:v>
                </c:pt>
                <c:pt idx="9218">
                  <c:v>39.899997999999997</c:v>
                </c:pt>
                <c:pt idx="9219">
                  <c:v>17.3</c:v>
                </c:pt>
                <c:pt idx="9220">
                  <c:v>65.300002000000006</c:v>
                </c:pt>
                <c:pt idx="9221">
                  <c:v>37</c:v>
                </c:pt>
                <c:pt idx="9222">
                  <c:v>3.7</c:v>
                </c:pt>
                <c:pt idx="9223">
                  <c:v>21.600003000000001</c:v>
                </c:pt>
                <c:pt idx="9224">
                  <c:v>39.4</c:v>
                </c:pt>
                <c:pt idx="9225">
                  <c:v>14.1</c:v>
                </c:pt>
                <c:pt idx="9226">
                  <c:v>37</c:v>
                </c:pt>
                <c:pt idx="9227">
                  <c:v>3.7</c:v>
                </c:pt>
                <c:pt idx="9228">
                  <c:v>21.600003000000001</c:v>
                </c:pt>
                <c:pt idx="9229">
                  <c:v>43.3</c:v>
                </c:pt>
                <c:pt idx="9230">
                  <c:v>39.4</c:v>
                </c:pt>
                <c:pt idx="9231">
                  <c:v>65.300002000000006</c:v>
                </c:pt>
                <c:pt idx="9232">
                  <c:v>37</c:v>
                </c:pt>
                <c:pt idx="9233">
                  <c:v>3.7</c:v>
                </c:pt>
                <c:pt idx="9234">
                  <c:v>21.600003000000001</c:v>
                </c:pt>
                <c:pt idx="9235">
                  <c:v>43.3</c:v>
                </c:pt>
                <c:pt idx="9236">
                  <c:v>88.1</c:v>
                </c:pt>
                <c:pt idx="9237">
                  <c:v>14.1</c:v>
                </c:pt>
                <c:pt idx="9238">
                  <c:v>37</c:v>
                </c:pt>
                <c:pt idx="9239">
                  <c:v>3.7</c:v>
                </c:pt>
                <c:pt idx="9240">
                  <c:v>21.600003000000001</c:v>
                </c:pt>
                <c:pt idx="9241">
                  <c:v>43.3</c:v>
                </c:pt>
                <c:pt idx="9242">
                  <c:v>15.499999999999901</c:v>
                </c:pt>
                <c:pt idx="9243">
                  <c:v>41.9</c:v>
                </c:pt>
                <c:pt idx="9244">
                  <c:v>37</c:v>
                </c:pt>
                <c:pt idx="9245">
                  <c:v>3.7</c:v>
                </c:pt>
                <c:pt idx="9246">
                  <c:v>21.600003000000001</c:v>
                </c:pt>
                <c:pt idx="9247">
                  <c:v>43.3</c:v>
                </c:pt>
                <c:pt idx="9248">
                  <c:v>88.1</c:v>
                </c:pt>
                <c:pt idx="9249">
                  <c:v>41.9</c:v>
                </c:pt>
                <c:pt idx="9250">
                  <c:v>93.000003000000007</c:v>
                </c:pt>
                <c:pt idx="9251">
                  <c:v>3.7</c:v>
                </c:pt>
                <c:pt idx="9252">
                  <c:v>21.600003000000001</c:v>
                </c:pt>
                <c:pt idx="9253">
                  <c:v>43.3</c:v>
                </c:pt>
                <c:pt idx="9254">
                  <c:v>15.499999999999901</c:v>
                </c:pt>
                <c:pt idx="9255">
                  <c:v>41.9</c:v>
                </c:pt>
                <c:pt idx="9256">
                  <c:v>93.000003000000007</c:v>
                </c:pt>
                <c:pt idx="9257">
                  <c:v>36.100002000000003</c:v>
                </c:pt>
                <c:pt idx="9258">
                  <c:v>3.7</c:v>
                </c:pt>
                <c:pt idx="9259">
                  <c:v>21.600003000000001</c:v>
                </c:pt>
                <c:pt idx="9260">
                  <c:v>43.3</c:v>
                </c:pt>
                <c:pt idx="9261">
                  <c:v>15.499999999999901</c:v>
                </c:pt>
                <c:pt idx="9262">
                  <c:v>41.9</c:v>
                </c:pt>
                <c:pt idx="9263">
                  <c:v>93.000003000000007</c:v>
                </c:pt>
                <c:pt idx="9264">
                  <c:v>36.100002000000003</c:v>
                </c:pt>
                <c:pt idx="9265">
                  <c:v>3.7</c:v>
                </c:pt>
                <c:pt idx="9266">
                  <c:v>21.600003000000001</c:v>
                </c:pt>
                <c:pt idx="9267">
                  <c:v>43.3</c:v>
                </c:pt>
                <c:pt idx="9268">
                  <c:v>15.499999999999901</c:v>
                </c:pt>
                <c:pt idx="9269">
                  <c:v>41.9</c:v>
                </c:pt>
                <c:pt idx="9270">
                  <c:v>93.000003000000007</c:v>
                </c:pt>
                <c:pt idx="9271">
                  <c:v>36.100002000000003</c:v>
                </c:pt>
                <c:pt idx="9272">
                  <c:v>15.5</c:v>
                </c:pt>
                <c:pt idx="9273">
                  <c:v>21.600003000000001</c:v>
                </c:pt>
                <c:pt idx="9274">
                  <c:v>43.3</c:v>
                </c:pt>
                <c:pt idx="9275">
                  <c:v>15.499999999999901</c:v>
                </c:pt>
                <c:pt idx="9276">
                  <c:v>41.9</c:v>
                </c:pt>
                <c:pt idx="9277">
                  <c:v>93.000003000000007</c:v>
                </c:pt>
                <c:pt idx="9278">
                  <c:v>36.100002000000003</c:v>
                </c:pt>
                <c:pt idx="9279">
                  <c:v>15.5</c:v>
                </c:pt>
                <c:pt idx="9280">
                  <c:v>43.3</c:v>
                </c:pt>
                <c:pt idx="9281">
                  <c:v>15.499999999999901</c:v>
                </c:pt>
                <c:pt idx="9282">
                  <c:v>41.9</c:v>
                </c:pt>
                <c:pt idx="9283">
                  <c:v>93.000003000000007</c:v>
                </c:pt>
                <c:pt idx="9284">
                  <c:v>36.100002000000003</c:v>
                </c:pt>
                <c:pt idx="9285">
                  <c:v>15.5</c:v>
                </c:pt>
                <c:pt idx="9286">
                  <c:v>43.3</c:v>
                </c:pt>
                <c:pt idx="9287">
                  <c:v>88.1</c:v>
                </c:pt>
                <c:pt idx="9288">
                  <c:v>41.9</c:v>
                </c:pt>
                <c:pt idx="9289">
                  <c:v>93.000003000000007</c:v>
                </c:pt>
                <c:pt idx="9290">
                  <c:v>36.100002000000003</c:v>
                </c:pt>
                <c:pt idx="9291">
                  <c:v>15.5</c:v>
                </c:pt>
                <c:pt idx="9292">
                  <c:v>13.399998999999999</c:v>
                </c:pt>
                <c:pt idx="9293">
                  <c:v>88.1</c:v>
                </c:pt>
                <c:pt idx="9294">
                  <c:v>41.9</c:v>
                </c:pt>
                <c:pt idx="9295">
                  <c:v>93.000003000000007</c:v>
                </c:pt>
                <c:pt idx="9296">
                  <c:v>36.100002000000003</c:v>
                </c:pt>
                <c:pt idx="9297">
                  <c:v>15.5</c:v>
                </c:pt>
                <c:pt idx="9298">
                  <c:v>13.399998999999999</c:v>
                </c:pt>
                <c:pt idx="9299">
                  <c:v>42.799999</c:v>
                </c:pt>
                <c:pt idx="9300">
                  <c:v>41.9</c:v>
                </c:pt>
                <c:pt idx="9301">
                  <c:v>93.000003000000007</c:v>
                </c:pt>
                <c:pt idx="9302">
                  <c:v>36.100002000000003</c:v>
                </c:pt>
                <c:pt idx="9303">
                  <c:v>15.5</c:v>
                </c:pt>
                <c:pt idx="9304">
                  <c:v>13.399998999999999</c:v>
                </c:pt>
                <c:pt idx="9305">
                  <c:v>42.799999</c:v>
                </c:pt>
                <c:pt idx="9306">
                  <c:v>2.7999989999999899</c:v>
                </c:pt>
                <c:pt idx="9307">
                  <c:v>93.000003000000007</c:v>
                </c:pt>
                <c:pt idx="9308">
                  <c:v>36.100002000000003</c:v>
                </c:pt>
                <c:pt idx="9309">
                  <c:v>15.5</c:v>
                </c:pt>
                <c:pt idx="9310">
                  <c:v>13.399998999999999</c:v>
                </c:pt>
                <c:pt idx="9311">
                  <c:v>42.799999</c:v>
                </c:pt>
                <c:pt idx="9312">
                  <c:v>2.7999989999999899</c:v>
                </c:pt>
                <c:pt idx="9313">
                  <c:v>9.1999999999999993</c:v>
                </c:pt>
                <c:pt idx="9314">
                  <c:v>44.899997999999997</c:v>
                </c:pt>
                <c:pt idx="9315">
                  <c:v>17.600000999999999</c:v>
                </c:pt>
                <c:pt idx="9316">
                  <c:v>9.1999999999999993</c:v>
                </c:pt>
                <c:pt idx="9317">
                  <c:v>44.899997999999997</c:v>
                </c:pt>
                <c:pt idx="9318">
                  <c:v>17.600000999999999</c:v>
                </c:pt>
                <c:pt idx="9319">
                  <c:v>44.899997999999997</c:v>
                </c:pt>
                <c:pt idx="9320">
                  <c:v>17.600000999999999</c:v>
                </c:pt>
                <c:pt idx="9321">
                  <c:v>44.899997999999997</c:v>
                </c:pt>
                <c:pt idx="9322">
                  <c:v>17.600000999999999</c:v>
                </c:pt>
                <c:pt idx="9323">
                  <c:v>82.500004000000004</c:v>
                </c:pt>
                <c:pt idx="9324">
                  <c:v>44.899997999999997</c:v>
                </c:pt>
                <c:pt idx="9325">
                  <c:v>17.600000999999999</c:v>
                </c:pt>
                <c:pt idx="9326">
                  <c:v>82.500004000000004</c:v>
                </c:pt>
                <c:pt idx="9327">
                  <c:v>58.100002000000003</c:v>
                </c:pt>
                <c:pt idx="9328">
                  <c:v>44.899997999999997</c:v>
                </c:pt>
                <c:pt idx="9329">
                  <c:v>17.600000999999999</c:v>
                </c:pt>
                <c:pt idx="9330">
                  <c:v>14.799999</c:v>
                </c:pt>
                <c:pt idx="9331">
                  <c:v>58.100002000000003</c:v>
                </c:pt>
                <c:pt idx="9332">
                  <c:v>40.700001</c:v>
                </c:pt>
                <c:pt idx="9333">
                  <c:v>44.899997999999997</c:v>
                </c:pt>
                <c:pt idx="9334">
                  <c:v>17.600000999999999</c:v>
                </c:pt>
                <c:pt idx="9335">
                  <c:v>14.799999</c:v>
                </c:pt>
                <c:pt idx="9336">
                  <c:v>58.100002000000003</c:v>
                </c:pt>
                <c:pt idx="9337">
                  <c:v>40.700001</c:v>
                </c:pt>
                <c:pt idx="9338">
                  <c:v>17.600000999999999</c:v>
                </c:pt>
                <c:pt idx="9339">
                  <c:v>14.799999</c:v>
                </c:pt>
                <c:pt idx="9340">
                  <c:v>6.8</c:v>
                </c:pt>
                <c:pt idx="9341">
                  <c:v>40.700001</c:v>
                </c:pt>
                <c:pt idx="9342">
                  <c:v>40.399999000000001</c:v>
                </c:pt>
                <c:pt idx="9343">
                  <c:v>17.600000999999999</c:v>
                </c:pt>
                <c:pt idx="9344">
                  <c:v>14.799999</c:v>
                </c:pt>
                <c:pt idx="9345">
                  <c:v>6.8</c:v>
                </c:pt>
                <c:pt idx="9346">
                  <c:v>40.700001</c:v>
                </c:pt>
                <c:pt idx="9347">
                  <c:v>40.399999000000001</c:v>
                </c:pt>
                <c:pt idx="9348">
                  <c:v>17.600000999999999</c:v>
                </c:pt>
                <c:pt idx="9349">
                  <c:v>82.500004000000004</c:v>
                </c:pt>
                <c:pt idx="9350">
                  <c:v>58.100002000000003</c:v>
                </c:pt>
                <c:pt idx="9351">
                  <c:v>40.700001</c:v>
                </c:pt>
                <c:pt idx="9352">
                  <c:v>40.399999000000001</c:v>
                </c:pt>
                <c:pt idx="9353">
                  <c:v>14.799999</c:v>
                </c:pt>
                <c:pt idx="9354">
                  <c:v>58.100002000000003</c:v>
                </c:pt>
                <c:pt idx="9355">
                  <c:v>40.700001</c:v>
                </c:pt>
                <c:pt idx="9356">
                  <c:v>40.399999000000001</c:v>
                </c:pt>
                <c:pt idx="9357">
                  <c:v>14.799999</c:v>
                </c:pt>
                <c:pt idx="9358">
                  <c:v>6.8</c:v>
                </c:pt>
                <c:pt idx="9359">
                  <c:v>40.700001</c:v>
                </c:pt>
                <c:pt idx="9360">
                  <c:v>40.399999000000001</c:v>
                </c:pt>
                <c:pt idx="9361">
                  <c:v>82.500004000000004</c:v>
                </c:pt>
                <c:pt idx="9362">
                  <c:v>58.100002000000003</c:v>
                </c:pt>
                <c:pt idx="9363">
                  <c:v>40.700001</c:v>
                </c:pt>
                <c:pt idx="9364">
                  <c:v>40.399999000000001</c:v>
                </c:pt>
                <c:pt idx="9365">
                  <c:v>14.0999999999999</c:v>
                </c:pt>
                <c:pt idx="9366">
                  <c:v>58.100002000000003</c:v>
                </c:pt>
                <c:pt idx="9367">
                  <c:v>40.700001</c:v>
                </c:pt>
                <c:pt idx="9368">
                  <c:v>40.399999000000001</c:v>
                </c:pt>
                <c:pt idx="9369">
                  <c:v>14.0999999999999</c:v>
                </c:pt>
                <c:pt idx="9370">
                  <c:v>17.900001</c:v>
                </c:pt>
                <c:pt idx="9371">
                  <c:v>40.700001</c:v>
                </c:pt>
                <c:pt idx="9372">
                  <c:v>40.399999000000001</c:v>
                </c:pt>
                <c:pt idx="9373">
                  <c:v>14.0999999999999</c:v>
                </c:pt>
                <c:pt idx="9374">
                  <c:v>17.900001</c:v>
                </c:pt>
                <c:pt idx="9375">
                  <c:v>5.9</c:v>
                </c:pt>
                <c:pt idx="9376">
                  <c:v>40.399999000000001</c:v>
                </c:pt>
                <c:pt idx="9377">
                  <c:v>14.0999999999999</c:v>
                </c:pt>
                <c:pt idx="9378">
                  <c:v>17.900001</c:v>
                </c:pt>
                <c:pt idx="9379">
                  <c:v>5.9</c:v>
                </c:pt>
                <c:pt idx="9380">
                  <c:v>39.300001999999999</c:v>
                </c:pt>
                <c:pt idx="9381">
                  <c:v>40.399999000000001</c:v>
                </c:pt>
                <c:pt idx="9382">
                  <c:v>78.000001999999995</c:v>
                </c:pt>
                <c:pt idx="9383">
                  <c:v>17.900001</c:v>
                </c:pt>
                <c:pt idx="9384">
                  <c:v>5.9</c:v>
                </c:pt>
                <c:pt idx="9385">
                  <c:v>8.6</c:v>
                </c:pt>
                <c:pt idx="9386">
                  <c:v>14.0999999999999</c:v>
                </c:pt>
                <c:pt idx="9387">
                  <c:v>17.900001</c:v>
                </c:pt>
                <c:pt idx="9388">
                  <c:v>5.9</c:v>
                </c:pt>
                <c:pt idx="9389">
                  <c:v>8.6</c:v>
                </c:pt>
                <c:pt idx="9390">
                  <c:v>5.0999999999999996</c:v>
                </c:pt>
                <c:pt idx="9391">
                  <c:v>78.000001999999995</c:v>
                </c:pt>
                <c:pt idx="9392">
                  <c:v>17.900001</c:v>
                </c:pt>
                <c:pt idx="9393">
                  <c:v>5.9</c:v>
                </c:pt>
                <c:pt idx="9394">
                  <c:v>39.300001999999999</c:v>
                </c:pt>
                <c:pt idx="9395">
                  <c:v>5.0999999999999996</c:v>
                </c:pt>
                <c:pt idx="9396">
                  <c:v>14.0999999999999</c:v>
                </c:pt>
                <c:pt idx="9397">
                  <c:v>17.900001</c:v>
                </c:pt>
                <c:pt idx="9398">
                  <c:v>5.9</c:v>
                </c:pt>
                <c:pt idx="9399">
                  <c:v>39.300001999999999</c:v>
                </c:pt>
                <c:pt idx="9400">
                  <c:v>5.0999999999999996</c:v>
                </c:pt>
                <c:pt idx="9401">
                  <c:v>6.2999999999999901</c:v>
                </c:pt>
                <c:pt idx="9402">
                  <c:v>78.000001999999995</c:v>
                </c:pt>
                <c:pt idx="9403">
                  <c:v>17.900001</c:v>
                </c:pt>
                <c:pt idx="9404">
                  <c:v>5.9</c:v>
                </c:pt>
                <c:pt idx="9405">
                  <c:v>39.300001999999999</c:v>
                </c:pt>
                <c:pt idx="9406">
                  <c:v>5.0999999999999996</c:v>
                </c:pt>
                <c:pt idx="9407">
                  <c:v>5</c:v>
                </c:pt>
                <c:pt idx="9408">
                  <c:v>14.0999999999999</c:v>
                </c:pt>
                <c:pt idx="9409">
                  <c:v>17.900001</c:v>
                </c:pt>
                <c:pt idx="9410">
                  <c:v>5.9</c:v>
                </c:pt>
                <c:pt idx="9411">
                  <c:v>8.6</c:v>
                </c:pt>
                <c:pt idx="9412">
                  <c:v>5.0999999999999996</c:v>
                </c:pt>
                <c:pt idx="9413">
                  <c:v>5</c:v>
                </c:pt>
                <c:pt idx="9414">
                  <c:v>17.900001</c:v>
                </c:pt>
                <c:pt idx="9415">
                  <c:v>5.9</c:v>
                </c:pt>
                <c:pt idx="9416">
                  <c:v>8.6</c:v>
                </c:pt>
                <c:pt idx="9417">
                  <c:v>5.0999999999999996</c:v>
                </c:pt>
                <c:pt idx="9418">
                  <c:v>6.2999999999999901</c:v>
                </c:pt>
                <c:pt idx="9419">
                  <c:v>32.399999000000001</c:v>
                </c:pt>
                <c:pt idx="9420">
                  <c:v>5.9</c:v>
                </c:pt>
                <c:pt idx="9421">
                  <c:v>8.6</c:v>
                </c:pt>
                <c:pt idx="9422">
                  <c:v>5.0999999999999996</c:v>
                </c:pt>
                <c:pt idx="9423">
                  <c:v>5</c:v>
                </c:pt>
                <c:pt idx="9424">
                  <c:v>32.399999000000001</c:v>
                </c:pt>
                <c:pt idx="9425">
                  <c:v>7.4</c:v>
                </c:pt>
                <c:pt idx="9426">
                  <c:v>39.300001999999999</c:v>
                </c:pt>
                <c:pt idx="9427">
                  <c:v>5.0999999999999996</c:v>
                </c:pt>
                <c:pt idx="9428">
                  <c:v>5</c:v>
                </c:pt>
                <c:pt idx="9429">
                  <c:v>32.399999000000001</c:v>
                </c:pt>
                <c:pt idx="9430">
                  <c:v>66.599997000000002</c:v>
                </c:pt>
                <c:pt idx="9431">
                  <c:v>36.299999999999997</c:v>
                </c:pt>
                <c:pt idx="9432">
                  <c:v>5.0999999999999996</c:v>
                </c:pt>
                <c:pt idx="9433">
                  <c:v>5</c:v>
                </c:pt>
                <c:pt idx="9434">
                  <c:v>32.399999000000001</c:v>
                </c:pt>
                <c:pt idx="9435">
                  <c:v>66.599997000000002</c:v>
                </c:pt>
                <c:pt idx="9436">
                  <c:v>36.299999999999997</c:v>
                </c:pt>
                <c:pt idx="9437">
                  <c:v>66.400002999999998</c:v>
                </c:pt>
                <c:pt idx="9438">
                  <c:v>5.0999999999999996</c:v>
                </c:pt>
                <c:pt idx="9439">
                  <c:v>5</c:v>
                </c:pt>
                <c:pt idx="9440">
                  <c:v>32.399999000000001</c:v>
                </c:pt>
                <c:pt idx="9441">
                  <c:v>66.599997000000002</c:v>
                </c:pt>
                <c:pt idx="9442">
                  <c:v>36.299999999999997</c:v>
                </c:pt>
                <c:pt idx="9443">
                  <c:v>4.2999999999999901</c:v>
                </c:pt>
                <c:pt idx="9444">
                  <c:v>6.2999999999999901</c:v>
                </c:pt>
                <c:pt idx="9445">
                  <c:v>32.399999000000001</c:v>
                </c:pt>
                <c:pt idx="9446">
                  <c:v>7.4</c:v>
                </c:pt>
                <c:pt idx="9447">
                  <c:v>36.299999999999997</c:v>
                </c:pt>
                <c:pt idx="9448">
                  <c:v>4.2999999999999901</c:v>
                </c:pt>
                <c:pt idx="9449">
                  <c:v>10.3</c:v>
                </c:pt>
                <c:pt idx="9450">
                  <c:v>5</c:v>
                </c:pt>
                <c:pt idx="9451">
                  <c:v>32.399999000000001</c:v>
                </c:pt>
                <c:pt idx="9452">
                  <c:v>66.599997000000002</c:v>
                </c:pt>
                <c:pt idx="9453">
                  <c:v>36.299999999999997</c:v>
                </c:pt>
                <c:pt idx="9454">
                  <c:v>4.2999999999999901</c:v>
                </c:pt>
                <c:pt idx="9455">
                  <c:v>10.3</c:v>
                </c:pt>
                <c:pt idx="9456">
                  <c:v>63.000003999999997</c:v>
                </c:pt>
                <c:pt idx="9457">
                  <c:v>32.399999000000001</c:v>
                </c:pt>
                <c:pt idx="9458">
                  <c:v>66.599997000000002</c:v>
                </c:pt>
                <c:pt idx="9459">
                  <c:v>36.299999999999997</c:v>
                </c:pt>
                <c:pt idx="9460">
                  <c:v>66.400002999999998</c:v>
                </c:pt>
                <c:pt idx="9461">
                  <c:v>37.999997999999998</c:v>
                </c:pt>
                <c:pt idx="9462">
                  <c:v>63.000003999999997</c:v>
                </c:pt>
                <c:pt idx="9463">
                  <c:v>36.499999000000003</c:v>
                </c:pt>
                <c:pt idx="9464">
                  <c:v>32.399999000000001</c:v>
                </c:pt>
                <c:pt idx="9465">
                  <c:v>7.4</c:v>
                </c:pt>
                <c:pt idx="9466">
                  <c:v>36.299999999999997</c:v>
                </c:pt>
                <c:pt idx="9467">
                  <c:v>66.400002999999998</c:v>
                </c:pt>
                <c:pt idx="9468">
                  <c:v>10.3</c:v>
                </c:pt>
                <c:pt idx="9469">
                  <c:v>63.000003999999997</c:v>
                </c:pt>
                <c:pt idx="9470">
                  <c:v>11.899999999999901</c:v>
                </c:pt>
                <c:pt idx="9471">
                  <c:v>32.399999000000001</c:v>
                </c:pt>
                <c:pt idx="9472">
                  <c:v>66.599997000000002</c:v>
                </c:pt>
                <c:pt idx="9473">
                  <c:v>36.299999999999997</c:v>
                </c:pt>
                <c:pt idx="9474">
                  <c:v>66.400002999999998</c:v>
                </c:pt>
                <c:pt idx="9475">
                  <c:v>10.3</c:v>
                </c:pt>
                <c:pt idx="9476">
                  <c:v>63.000003999999997</c:v>
                </c:pt>
                <c:pt idx="9477">
                  <c:v>11.899999999999901</c:v>
                </c:pt>
                <c:pt idx="9478">
                  <c:v>40.300001000000002</c:v>
                </c:pt>
                <c:pt idx="9479">
                  <c:v>7.4</c:v>
                </c:pt>
                <c:pt idx="9480">
                  <c:v>36.299999999999997</c:v>
                </c:pt>
                <c:pt idx="9481">
                  <c:v>4.2999999999999901</c:v>
                </c:pt>
                <c:pt idx="9482">
                  <c:v>37.999997999999998</c:v>
                </c:pt>
                <c:pt idx="9483">
                  <c:v>63.000003999999997</c:v>
                </c:pt>
                <c:pt idx="9484">
                  <c:v>36.499999000000003</c:v>
                </c:pt>
                <c:pt idx="9485">
                  <c:v>40.300001000000002</c:v>
                </c:pt>
                <c:pt idx="9486">
                  <c:v>7.699999</c:v>
                </c:pt>
                <c:pt idx="9487">
                  <c:v>36.299999999999997</c:v>
                </c:pt>
                <c:pt idx="9488">
                  <c:v>4.2999999999999901</c:v>
                </c:pt>
                <c:pt idx="9489">
                  <c:v>37.999997999999998</c:v>
                </c:pt>
                <c:pt idx="9490">
                  <c:v>63.000003999999997</c:v>
                </c:pt>
                <c:pt idx="9491">
                  <c:v>11.899999999999901</c:v>
                </c:pt>
                <c:pt idx="9492">
                  <c:v>40.300001000000002</c:v>
                </c:pt>
                <c:pt idx="9493">
                  <c:v>7.699999</c:v>
                </c:pt>
                <c:pt idx="9494">
                  <c:v>10.1</c:v>
                </c:pt>
                <c:pt idx="9495">
                  <c:v>4.2999999999999901</c:v>
                </c:pt>
                <c:pt idx="9496">
                  <c:v>37.999997999999998</c:v>
                </c:pt>
                <c:pt idx="9497">
                  <c:v>63.000003999999997</c:v>
                </c:pt>
                <c:pt idx="9498">
                  <c:v>11.899999999999901</c:v>
                </c:pt>
                <c:pt idx="9499">
                  <c:v>40.300001000000002</c:v>
                </c:pt>
                <c:pt idx="9500">
                  <c:v>7.699999</c:v>
                </c:pt>
                <c:pt idx="9501">
                  <c:v>10.1</c:v>
                </c:pt>
                <c:pt idx="9502">
                  <c:v>11.2</c:v>
                </c:pt>
                <c:pt idx="9503">
                  <c:v>10.3</c:v>
                </c:pt>
                <c:pt idx="9504">
                  <c:v>63.000003999999997</c:v>
                </c:pt>
                <c:pt idx="9505">
                  <c:v>36.499999000000003</c:v>
                </c:pt>
                <c:pt idx="9506">
                  <c:v>40.300001000000002</c:v>
                </c:pt>
                <c:pt idx="9507">
                  <c:v>7.699999</c:v>
                </c:pt>
                <c:pt idx="9508">
                  <c:v>10.1</c:v>
                </c:pt>
                <c:pt idx="9509">
                  <c:v>11.2</c:v>
                </c:pt>
                <c:pt idx="9510">
                  <c:v>41.599997999999999</c:v>
                </c:pt>
                <c:pt idx="9511">
                  <c:v>37.999997999999998</c:v>
                </c:pt>
                <c:pt idx="9512">
                  <c:v>63.000003999999997</c:v>
                </c:pt>
                <c:pt idx="9513">
                  <c:v>36.499999000000003</c:v>
                </c:pt>
                <c:pt idx="9514">
                  <c:v>40.300001000000002</c:v>
                </c:pt>
                <c:pt idx="9515">
                  <c:v>7.699999</c:v>
                </c:pt>
                <c:pt idx="9516">
                  <c:v>10.1</c:v>
                </c:pt>
                <c:pt idx="9517">
                  <c:v>11.2</c:v>
                </c:pt>
                <c:pt idx="9518">
                  <c:v>5.6</c:v>
                </c:pt>
                <c:pt idx="9519">
                  <c:v>6.6</c:v>
                </c:pt>
                <c:pt idx="9520">
                  <c:v>63.000003999999997</c:v>
                </c:pt>
                <c:pt idx="9521">
                  <c:v>36.499999000000003</c:v>
                </c:pt>
                <c:pt idx="9522">
                  <c:v>40.300001000000002</c:v>
                </c:pt>
                <c:pt idx="9523">
                  <c:v>7.699999</c:v>
                </c:pt>
                <c:pt idx="9524">
                  <c:v>10.1</c:v>
                </c:pt>
                <c:pt idx="9525">
                  <c:v>11.2</c:v>
                </c:pt>
                <c:pt idx="9526">
                  <c:v>41.599997999999999</c:v>
                </c:pt>
                <c:pt idx="9527">
                  <c:v>6.6</c:v>
                </c:pt>
                <c:pt idx="9528">
                  <c:v>10.8</c:v>
                </c:pt>
                <c:pt idx="9529">
                  <c:v>11.899999999999901</c:v>
                </c:pt>
                <c:pt idx="9530">
                  <c:v>40.300001000000002</c:v>
                </c:pt>
                <c:pt idx="9531">
                  <c:v>7.699999</c:v>
                </c:pt>
                <c:pt idx="9532">
                  <c:v>10.1</c:v>
                </c:pt>
                <c:pt idx="9533">
                  <c:v>11.2</c:v>
                </c:pt>
                <c:pt idx="9534">
                  <c:v>5.6</c:v>
                </c:pt>
                <c:pt idx="9535">
                  <c:v>63.699996999999897</c:v>
                </c:pt>
                <c:pt idx="9536">
                  <c:v>10.8</c:v>
                </c:pt>
                <c:pt idx="9537">
                  <c:v>3.3</c:v>
                </c:pt>
                <c:pt idx="9538">
                  <c:v>40.300001000000002</c:v>
                </c:pt>
                <c:pt idx="9539">
                  <c:v>7.699999</c:v>
                </c:pt>
                <c:pt idx="9540">
                  <c:v>10.1</c:v>
                </c:pt>
                <c:pt idx="9541">
                  <c:v>11.2</c:v>
                </c:pt>
                <c:pt idx="9542">
                  <c:v>5.6</c:v>
                </c:pt>
                <c:pt idx="9543">
                  <c:v>63.699996999999897</c:v>
                </c:pt>
                <c:pt idx="9544">
                  <c:v>10.8</c:v>
                </c:pt>
                <c:pt idx="9545">
                  <c:v>3.3</c:v>
                </c:pt>
                <c:pt idx="9546">
                  <c:v>11.599999</c:v>
                </c:pt>
                <c:pt idx="9547">
                  <c:v>40.300001000000002</c:v>
                </c:pt>
                <c:pt idx="9548">
                  <c:v>7.699999</c:v>
                </c:pt>
                <c:pt idx="9549">
                  <c:v>10.1</c:v>
                </c:pt>
                <c:pt idx="9550">
                  <c:v>11.2</c:v>
                </c:pt>
                <c:pt idx="9551">
                  <c:v>41.599997999999999</c:v>
                </c:pt>
                <c:pt idx="9552">
                  <c:v>6.6</c:v>
                </c:pt>
                <c:pt idx="9553">
                  <c:v>10.8</c:v>
                </c:pt>
                <c:pt idx="9554">
                  <c:v>3.3</c:v>
                </c:pt>
                <c:pt idx="9555">
                  <c:v>10.900002000000001</c:v>
                </c:pt>
                <c:pt idx="9556">
                  <c:v>15.400001</c:v>
                </c:pt>
                <c:pt idx="9557">
                  <c:v>7.699999</c:v>
                </c:pt>
                <c:pt idx="9558">
                  <c:v>10.1</c:v>
                </c:pt>
                <c:pt idx="9559">
                  <c:v>11.2</c:v>
                </c:pt>
                <c:pt idx="9560">
                  <c:v>41.599997999999999</c:v>
                </c:pt>
                <c:pt idx="9561">
                  <c:v>6.6</c:v>
                </c:pt>
                <c:pt idx="9562">
                  <c:v>10.8</c:v>
                </c:pt>
                <c:pt idx="9563">
                  <c:v>3.3</c:v>
                </c:pt>
                <c:pt idx="9564">
                  <c:v>10.900002000000001</c:v>
                </c:pt>
                <c:pt idx="9565">
                  <c:v>15.400001</c:v>
                </c:pt>
                <c:pt idx="9566">
                  <c:v>11</c:v>
                </c:pt>
                <c:pt idx="9567">
                  <c:v>10.1</c:v>
                </c:pt>
                <c:pt idx="9568">
                  <c:v>11.2</c:v>
                </c:pt>
                <c:pt idx="9569">
                  <c:v>41.599997999999999</c:v>
                </c:pt>
                <c:pt idx="9570">
                  <c:v>63.699996999999897</c:v>
                </c:pt>
                <c:pt idx="9571">
                  <c:v>10.8</c:v>
                </c:pt>
                <c:pt idx="9572">
                  <c:v>3.3</c:v>
                </c:pt>
                <c:pt idx="9573">
                  <c:v>10.900002000000001</c:v>
                </c:pt>
                <c:pt idx="9574">
                  <c:v>60.499995999999904</c:v>
                </c:pt>
                <c:pt idx="9575">
                  <c:v>11</c:v>
                </c:pt>
                <c:pt idx="9576">
                  <c:v>16.299999999999901</c:v>
                </c:pt>
                <c:pt idx="9577">
                  <c:v>35</c:v>
                </c:pt>
                <c:pt idx="9578">
                  <c:v>72.699996999999996</c:v>
                </c:pt>
                <c:pt idx="9579">
                  <c:v>73.499996999999993</c:v>
                </c:pt>
                <c:pt idx="9580">
                  <c:v>9</c:v>
                </c:pt>
                <c:pt idx="9581">
                  <c:v>72.699996999999996</c:v>
                </c:pt>
                <c:pt idx="9582">
                  <c:v>73.499996999999993</c:v>
                </c:pt>
                <c:pt idx="9583">
                  <c:v>9</c:v>
                </c:pt>
                <c:pt idx="9584">
                  <c:v>72.699996999999996</c:v>
                </c:pt>
                <c:pt idx="9585">
                  <c:v>73.499996999999993</c:v>
                </c:pt>
                <c:pt idx="9586">
                  <c:v>9</c:v>
                </c:pt>
                <c:pt idx="9587">
                  <c:v>43.9</c:v>
                </c:pt>
                <c:pt idx="9588">
                  <c:v>60.299999</c:v>
                </c:pt>
                <c:pt idx="9589">
                  <c:v>18.3</c:v>
                </c:pt>
                <c:pt idx="9590">
                  <c:v>22.7</c:v>
                </c:pt>
                <c:pt idx="9591">
                  <c:v>60.299999</c:v>
                </c:pt>
                <c:pt idx="9592">
                  <c:v>18.3</c:v>
                </c:pt>
                <c:pt idx="9593">
                  <c:v>22.7</c:v>
                </c:pt>
                <c:pt idx="9594">
                  <c:v>9.6000010000000007</c:v>
                </c:pt>
                <c:pt idx="9595">
                  <c:v>18.3</c:v>
                </c:pt>
                <c:pt idx="9596">
                  <c:v>22.7</c:v>
                </c:pt>
                <c:pt idx="9597">
                  <c:v>26.499998999999999</c:v>
                </c:pt>
                <c:pt idx="9598">
                  <c:v>60.299999</c:v>
                </c:pt>
                <c:pt idx="9599">
                  <c:v>18.3</c:v>
                </c:pt>
                <c:pt idx="9600">
                  <c:v>22.7</c:v>
                </c:pt>
                <c:pt idx="9601">
                  <c:v>26.499998999999999</c:v>
                </c:pt>
                <c:pt idx="9602">
                  <c:v>31.399998</c:v>
                </c:pt>
                <c:pt idx="9603">
                  <c:v>60.299999</c:v>
                </c:pt>
                <c:pt idx="9604">
                  <c:v>18.3</c:v>
                </c:pt>
                <c:pt idx="9605">
                  <c:v>22.7</c:v>
                </c:pt>
                <c:pt idx="9606">
                  <c:v>26.499998999999999</c:v>
                </c:pt>
                <c:pt idx="9607">
                  <c:v>31.399998</c:v>
                </c:pt>
                <c:pt idx="9608">
                  <c:v>8.2999999999999901</c:v>
                </c:pt>
                <c:pt idx="9609">
                  <c:v>60.299999</c:v>
                </c:pt>
                <c:pt idx="9610">
                  <c:v>18.3</c:v>
                </c:pt>
                <c:pt idx="9611">
                  <c:v>22.7</c:v>
                </c:pt>
                <c:pt idx="9612">
                  <c:v>26.499998999999999</c:v>
                </c:pt>
                <c:pt idx="9613">
                  <c:v>31.399998</c:v>
                </c:pt>
                <c:pt idx="9614">
                  <c:v>12.500000999999999</c:v>
                </c:pt>
                <c:pt idx="9615">
                  <c:v>14.4</c:v>
                </c:pt>
                <c:pt idx="9616">
                  <c:v>9.6000010000000007</c:v>
                </c:pt>
                <c:pt idx="9617">
                  <c:v>18.3</c:v>
                </c:pt>
                <c:pt idx="9618">
                  <c:v>22.7</c:v>
                </c:pt>
                <c:pt idx="9619">
                  <c:v>26.499998999999999</c:v>
                </c:pt>
                <c:pt idx="9620">
                  <c:v>31.399998</c:v>
                </c:pt>
                <c:pt idx="9621">
                  <c:v>12.500000999999999</c:v>
                </c:pt>
                <c:pt idx="9622">
                  <c:v>14.4</c:v>
                </c:pt>
                <c:pt idx="9623">
                  <c:v>10.300001</c:v>
                </c:pt>
                <c:pt idx="9624">
                  <c:v>60.299999</c:v>
                </c:pt>
                <c:pt idx="9625">
                  <c:v>18.3</c:v>
                </c:pt>
                <c:pt idx="9626">
                  <c:v>22.7</c:v>
                </c:pt>
                <c:pt idx="9627">
                  <c:v>26.499998999999999</c:v>
                </c:pt>
                <c:pt idx="9628">
                  <c:v>31.399998</c:v>
                </c:pt>
                <c:pt idx="9629">
                  <c:v>12.500000999999999</c:v>
                </c:pt>
                <c:pt idx="9630">
                  <c:v>14.4</c:v>
                </c:pt>
                <c:pt idx="9631">
                  <c:v>10.300001</c:v>
                </c:pt>
                <c:pt idx="9632">
                  <c:v>74.600003000000001</c:v>
                </c:pt>
                <c:pt idx="9633">
                  <c:v>18.3</c:v>
                </c:pt>
                <c:pt idx="9634">
                  <c:v>22.7</c:v>
                </c:pt>
                <c:pt idx="9635">
                  <c:v>26.499998999999999</c:v>
                </c:pt>
                <c:pt idx="9636">
                  <c:v>31.399998</c:v>
                </c:pt>
                <c:pt idx="9637">
                  <c:v>12.500000999999999</c:v>
                </c:pt>
                <c:pt idx="9638">
                  <c:v>14.4</c:v>
                </c:pt>
                <c:pt idx="9639">
                  <c:v>10.300001</c:v>
                </c:pt>
                <c:pt idx="9640">
                  <c:v>74.600003000000001</c:v>
                </c:pt>
                <c:pt idx="9641">
                  <c:v>10.199999999999999</c:v>
                </c:pt>
                <c:pt idx="9642">
                  <c:v>22.7</c:v>
                </c:pt>
                <c:pt idx="9643">
                  <c:v>26.499998999999999</c:v>
                </c:pt>
                <c:pt idx="9644">
                  <c:v>31.399998</c:v>
                </c:pt>
                <c:pt idx="9645">
                  <c:v>12.500000999999999</c:v>
                </c:pt>
                <c:pt idx="9646">
                  <c:v>14.4</c:v>
                </c:pt>
                <c:pt idx="9647">
                  <c:v>10.300001</c:v>
                </c:pt>
                <c:pt idx="9648">
                  <c:v>74.600003000000001</c:v>
                </c:pt>
                <c:pt idx="9649">
                  <c:v>10.199999999999999</c:v>
                </c:pt>
                <c:pt idx="9650">
                  <c:v>11.100001000000001</c:v>
                </c:pt>
                <c:pt idx="9651">
                  <c:v>26.499998999999999</c:v>
                </c:pt>
                <c:pt idx="9652">
                  <c:v>31.399998</c:v>
                </c:pt>
                <c:pt idx="9653">
                  <c:v>8.2999999999999901</c:v>
                </c:pt>
                <c:pt idx="9654">
                  <c:v>14.4</c:v>
                </c:pt>
                <c:pt idx="9655">
                  <c:v>10.300001</c:v>
                </c:pt>
                <c:pt idx="9656">
                  <c:v>74.600003000000001</c:v>
                </c:pt>
                <c:pt idx="9657">
                  <c:v>10.199999999999999</c:v>
                </c:pt>
                <c:pt idx="9658">
                  <c:v>11.100001000000001</c:v>
                </c:pt>
                <c:pt idx="9659">
                  <c:v>26.499998999999999</c:v>
                </c:pt>
                <c:pt idx="9660">
                  <c:v>31.399998</c:v>
                </c:pt>
                <c:pt idx="9661">
                  <c:v>12.500000999999999</c:v>
                </c:pt>
                <c:pt idx="9662">
                  <c:v>14.4</c:v>
                </c:pt>
                <c:pt idx="9663">
                  <c:v>10.300001</c:v>
                </c:pt>
                <c:pt idx="9664">
                  <c:v>74.600003000000001</c:v>
                </c:pt>
                <c:pt idx="9665">
                  <c:v>22.899999000000001</c:v>
                </c:pt>
                <c:pt idx="9666">
                  <c:v>9.8999989999999993</c:v>
                </c:pt>
                <c:pt idx="9667">
                  <c:v>7</c:v>
                </c:pt>
                <c:pt idx="9668">
                  <c:v>31.399998</c:v>
                </c:pt>
                <c:pt idx="9669">
                  <c:v>12.500000999999999</c:v>
                </c:pt>
                <c:pt idx="9670">
                  <c:v>14.4</c:v>
                </c:pt>
                <c:pt idx="9671">
                  <c:v>10.300001</c:v>
                </c:pt>
                <c:pt idx="9672">
                  <c:v>74.600003000000001</c:v>
                </c:pt>
                <c:pt idx="9673">
                  <c:v>10.199999999999999</c:v>
                </c:pt>
                <c:pt idx="9674">
                  <c:v>11.100001000000001</c:v>
                </c:pt>
                <c:pt idx="9675">
                  <c:v>7</c:v>
                </c:pt>
                <c:pt idx="9676">
                  <c:v>5.3</c:v>
                </c:pt>
                <c:pt idx="9677">
                  <c:v>12.500000999999999</c:v>
                </c:pt>
                <c:pt idx="9678">
                  <c:v>14.4</c:v>
                </c:pt>
                <c:pt idx="9679">
                  <c:v>10.300001</c:v>
                </c:pt>
                <c:pt idx="9680">
                  <c:v>74.600003000000001</c:v>
                </c:pt>
                <c:pt idx="9681">
                  <c:v>22.899999000000001</c:v>
                </c:pt>
                <c:pt idx="9682">
                  <c:v>11.100001000000001</c:v>
                </c:pt>
                <c:pt idx="9683">
                  <c:v>7</c:v>
                </c:pt>
                <c:pt idx="9684">
                  <c:v>5.3</c:v>
                </c:pt>
                <c:pt idx="9685">
                  <c:v>58.199998000000001</c:v>
                </c:pt>
                <c:pt idx="9686">
                  <c:v>14.4</c:v>
                </c:pt>
                <c:pt idx="9687">
                  <c:v>10.300001</c:v>
                </c:pt>
                <c:pt idx="9688">
                  <c:v>74.600003000000001</c:v>
                </c:pt>
                <c:pt idx="9689">
                  <c:v>10.199999999999999</c:v>
                </c:pt>
                <c:pt idx="9690">
                  <c:v>9.8999989999999993</c:v>
                </c:pt>
                <c:pt idx="9691">
                  <c:v>7</c:v>
                </c:pt>
                <c:pt idx="9692">
                  <c:v>5.3</c:v>
                </c:pt>
                <c:pt idx="9693">
                  <c:v>58.199998000000001</c:v>
                </c:pt>
                <c:pt idx="9694">
                  <c:v>96.299999</c:v>
                </c:pt>
                <c:pt idx="9695">
                  <c:v>10.300001</c:v>
                </c:pt>
                <c:pt idx="9696">
                  <c:v>74.600003000000001</c:v>
                </c:pt>
                <c:pt idx="9697">
                  <c:v>10.199999999999999</c:v>
                </c:pt>
                <c:pt idx="9698">
                  <c:v>9.8999989999999993</c:v>
                </c:pt>
                <c:pt idx="9699">
                  <c:v>7</c:v>
                </c:pt>
                <c:pt idx="9700">
                  <c:v>5.3</c:v>
                </c:pt>
                <c:pt idx="9701">
                  <c:v>58.199998000000001</c:v>
                </c:pt>
                <c:pt idx="9702">
                  <c:v>96.299999</c:v>
                </c:pt>
                <c:pt idx="9703">
                  <c:v>8.6000010000000007</c:v>
                </c:pt>
                <c:pt idx="9704">
                  <c:v>74.600003000000001</c:v>
                </c:pt>
                <c:pt idx="9705">
                  <c:v>22.899999000000001</c:v>
                </c:pt>
                <c:pt idx="9706">
                  <c:v>11.100001000000001</c:v>
                </c:pt>
                <c:pt idx="9707">
                  <c:v>7</c:v>
                </c:pt>
                <c:pt idx="9708">
                  <c:v>5.3</c:v>
                </c:pt>
                <c:pt idx="9709">
                  <c:v>58.199998000000001</c:v>
                </c:pt>
                <c:pt idx="9710">
                  <c:v>96.299999</c:v>
                </c:pt>
                <c:pt idx="9711">
                  <c:v>8.6000010000000007</c:v>
                </c:pt>
                <c:pt idx="9712">
                  <c:v>7.1</c:v>
                </c:pt>
                <c:pt idx="9713">
                  <c:v>10.199999999999999</c:v>
                </c:pt>
                <c:pt idx="9714">
                  <c:v>9.8999989999999993</c:v>
                </c:pt>
                <c:pt idx="9715">
                  <c:v>7</c:v>
                </c:pt>
                <c:pt idx="9716">
                  <c:v>5.3</c:v>
                </c:pt>
                <c:pt idx="9717">
                  <c:v>58.199998000000001</c:v>
                </c:pt>
                <c:pt idx="9718">
                  <c:v>96.299999</c:v>
                </c:pt>
                <c:pt idx="9719">
                  <c:v>8.6000010000000007</c:v>
                </c:pt>
                <c:pt idx="9720">
                  <c:v>7.1</c:v>
                </c:pt>
                <c:pt idx="9721">
                  <c:v>9.5</c:v>
                </c:pt>
                <c:pt idx="9722">
                  <c:v>11.100001000000001</c:v>
                </c:pt>
                <c:pt idx="9723">
                  <c:v>7</c:v>
                </c:pt>
                <c:pt idx="9724">
                  <c:v>5.3</c:v>
                </c:pt>
                <c:pt idx="9725">
                  <c:v>58.199998000000001</c:v>
                </c:pt>
                <c:pt idx="9726">
                  <c:v>96.299999</c:v>
                </c:pt>
                <c:pt idx="9727">
                  <c:v>8.6000010000000007</c:v>
                </c:pt>
                <c:pt idx="9728">
                  <c:v>32.799999999999997</c:v>
                </c:pt>
                <c:pt idx="9729">
                  <c:v>9.5</c:v>
                </c:pt>
                <c:pt idx="9730">
                  <c:v>35.9</c:v>
                </c:pt>
                <c:pt idx="9731">
                  <c:v>7</c:v>
                </c:pt>
                <c:pt idx="9732">
                  <c:v>5.3</c:v>
                </c:pt>
                <c:pt idx="9733">
                  <c:v>58.199998000000001</c:v>
                </c:pt>
                <c:pt idx="9734">
                  <c:v>96.299999</c:v>
                </c:pt>
                <c:pt idx="9735">
                  <c:v>8.6000010000000007</c:v>
                </c:pt>
                <c:pt idx="9736">
                  <c:v>7.1</c:v>
                </c:pt>
                <c:pt idx="9737">
                  <c:v>9.5</c:v>
                </c:pt>
                <c:pt idx="9738">
                  <c:v>35.9</c:v>
                </c:pt>
                <c:pt idx="9739">
                  <c:v>9.1</c:v>
                </c:pt>
                <c:pt idx="9740">
                  <c:v>7</c:v>
                </c:pt>
                <c:pt idx="9741">
                  <c:v>5.3</c:v>
                </c:pt>
                <c:pt idx="9742">
                  <c:v>58.199998000000001</c:v>
                </c:pt>
                <c:pt idx="9743">
                  <c:v>96.299999</c:v>
                </c:pt>
                <c:pt idx="9744">
                  <c:v>8.6000010000000007</c:v>
                </c:pt>
                <c:pt idx="9745">
                  <c:v>32.799999999999997</c:v>
                </c:pt>
                <c:pt idx="9746">
                  <c:v>9.5</c:v>
                </c:pt>
                <c:pt idx="9747">
                  <c:v>35.9</c:v>
                </c:pt>
                <c:pt idx="9748">
                  <c:v>9.1</c:v>
                </c:pt>
                <c:pt idx="9749">
                  <c:v>16.099997999999999</c:v>
                </c:pt>
                <c:pt idx="9750">
                  <c:v>5.3</c:v>
                </c:pt>
                <c:pt idx="9751">
                  <c:v>58.199998000000001</c:v>
                </c:pt>
                <c:pt idx="9752">
                  <c:v>96.299999</c:v>
                </c:pt>
                <c:pt idx="9753">
                  <c:v>8.6000010000000007</c:v>
                </c:pt>
                <c:pt idx="9754">
                  <c:v>32.799999999999997</c:v>
                </c:pt>
                <c:pt idx="9755">
                  <c:v>9.5</c:v>
                </c:pt>
                <c:pt idx="9756">
                  <c:v>35.9</c:v>
                </c:pt>
                <c:pt idx="9757">
                  <c:v>9.1</c:v>
                </c:pt>
                <c:pt idx="9758">
                  <c:v>16.099997999999999</c:v>
                </c:pt>
                <c:pt idx="9759">
                  <c:v>58.199998000000001</c:v>
                </c:pt>
                <c:pt idx="9760">
                  <c:v>96.299999</c:v>
                </c:pt>
                <c:pt idx="9761">
                  <c:v>8.6000010000000007</c:v>
                </c:pt>
                <c:pt idx="9762">
                  <c:v>32.799999999999997</c:v>
                </c:pt>
                <c:pt idx="9763">
                  <c:v>9.5</c:v>
                </c:pt>
                <c:pt idx="9764">
                  <c:v>35.9</c:v>
                </c:pt>
                <c:pt idx="9765">
                  <c:v>9.1</c:v>
                </c:pt>
                <c:pt idx="9766">
                  <c:v>16.099997999999999</c:v>
                </c:pt>
                <c:pt idx="9767">
                  <c:v>12.8</c:v>
                </c:pt>
                <c:pt idx="9768">
                  <c:v>96.299999</c:v>
                </c:pt>
                <c:pt idx="9769">
                  <c:v>8.6000010000000007</c:v>
                </c:pt>
                <c:pt idx="9770">
                  <c:v>7.1</c:v>
                </c:pt>
                <c:pt idx="9771">
                  <c:v>9.5</c:v>
                </c:pt>
                <c:pt idx="9772">
                  <c:v>35.9</c:v>
                </c:pt>
                <c:pt idx="9773">
                  <c:v>9.1</c:v>
                </c:pt>
                <c:pt idx="9774">
                  <c:v>16.099997999999999</c:v>
                </c:pt>
                <c:pt idx="9775">
                  <c:v>58.900002000000001</c:v>
                </c:pt>
                <c:pt idx="9776">
                  <c:v>5.7999989999999997</c:v>
                </c:pt>
                <c:pt idx="9777">
                  <c:v>8.6000010000000007</c:v>
                </c:pt>
                <c:pt idx="9778">
                  <c:v>32.799999999999997</c:v>
                </c:pt>
                <c:pt idx="9779">
                  <c:v>9.5</c:v>
                </c:pt>
                <c:pt idx="9780">
                  <c:v>35.9</c:v>
                </c:pt>
                <c:pt idx="9781">
                  <c:v>9.1</c:v>
                </c:pt>
                <c:pt idx="9782">
                  <c:v>16.099997999999999</c:v>
                </c:pt>
                <c:pt idx="9783">
                  <c:v>12.8</c:v>
                </c:pt>
                <c:pt idx="9784">
                  <c:v>5.7999989999999997</c:v>
                </c:pt>
                <c:pt idx="9785">
                  <c:v>6.9</c:v>
                </c:pt>
                <c:pt idx="9786">
                  <c:v>7.1</c:v>
                </c:pt>
                <c:pt idx="9787">
                  <c:v>9.5</c:v>
                </c:pt>
                <c:pt idx="9788">
                  <c:v>35.9</c:v>
                </c:pt>
                <c:pt idx="9789">
                  <c:v>9.1</c:v>
                </c:pt>
                <c:pt idx="9790">
                  <c:v>16.099997999999999</c:v>
                </c:pt>
                <c:pt idx="9791">
                  <c:v>58.900002000000001</c:v>
                </c:pt>
                <c:pt idx="9792">
                  <c:v>28.5</c:v>
                </c:pt>
                <c:pt idx="9793">
                  <c:v>6.9</c:v>
                </c:pt>
                <c:pt idx="9794">
                  <c:v>34.299999999999997</c:v>
                </c:pt>
                <c:pt idx="9795">
                  <c:v>9.5</c:v>
                </c:pt>
                <c:pt idx="9796">
                  <c:v>35.9</c:v>
                </c:pt>
                <c:pt idx="9797">
                  <c:v>9.1</c:v>
                </c:pt>
                <c:pt idx="9798">
                  <c:v>16.099997999999999</c:v>
                </c:pt>
                <c:pt idx="9799">
                  <c:v>58.900002000000001</c:v>
                </c:pt>
                <c:pt idx="9800">
                  <c:v>5.7999989999999997</c:v>
                </c:pt>
                <c:pt idx="9801">
                  <c:v>6.9</c:v>
                </c:pt>
                <c:pt idx="9802">
                  <c:v>6.9999999999999902</c:v>
                </c:pt>
                <c:pt idx="9803">
                  <c:v>12.7</c:v>
                </c:pt>
                <c:pt idx="9804">
                  <c:v>35.9</c:v>
                </c:pt>
                <c:pt idx="9805">
                  <c:v>9.1</c:v>
                </c:pt>
                <c:pt idx="9806">
                  <c:v>16.099997999999999</c:v>
                </c:pt>
                <c:pt idx="9807">
                  <c:v>58.900002000000001</c:v>
                </c:pt>
                <c:pt idx="9808">
                  <c:v>5.7999989999999997</c:v>
                </c:pt>
                <c:pt idx="9809">
                  <c:v>6.9</c:v>
                </c:pt>
                <c:pt idx="9810">
                  <c:v>6.9999999999999902</c:v>
                </c:pt>
                <c:pt idx="9811">
                  <c:v>29.600000999999999</c:v>
                </c:pt>
                <c:pt idx="9812">
                  <c:v>18.600000000000001</c:v>
                </c:pt>
                <c:pt idx="9813">
                  <c:v>9.1</c:v>
                </c:pt>
                <c:pt idx="9814">
                  <c:v>16.099997999999999</c:v>
                </c:pt>
                <c:pt idx="9815">
                  <c:v>58.900002000000001</c:v>
                </c:pt>
                <c:pt idx="9816">
                  <c:v>5.7999989999999997</c:v>
                </c:pt>
                <c:pt idx="9817">
                  <c:v>6.9</c:v>
                </c:pt>
                <c:pt idx="9818">
                  <c:v>34.299999999999997</c:v>
                </c:pt>
                <c:pt idx="9819">
                  <c:v>29.600000999999999</c:v>
                </c:pt>
                <c:pt idx="9820">
                  <c:v>18.600000000000001</c:v>
                </c:pt>
                <c:pt idx="9821">
                  <c:v>37.100002000000003</c:v>
                </c:pt>
                <c:pt idx="9822">
                  <c:v>16.099997999999999</c:v>
                </c:pt>
                <c:pt idx="9823">
                  <c:v>58.900002000000001</c:v>
                </c:pt>
                <c:pt idx="9824">
                  <c:v>5.7999989999999997</c:v>
                </c:pt>
                <c:pt idx="9825">
                  <c:v>6.9</c:v>
                </c:pt>
                <c:pt idx="9826">
                  <c:v>34.299999999999997</c:v>
                </c:pt>
                <c:pt idx="9827">
                  <c:v>12.7</c:v>
                </c:pt>
                <c:pt idx="9828">
                  <c:v>18.600000000000001</c:v>
                </c:pt>
                <c:pt idx="9829">
                  <c:v>37.100002000000003</c:v>
                </c:pt>
                <c:pt idx="9830">
                  <c:v>4.3</c:v>
                </c:pt>
                <c:pt idx="9831">
                  <c:v>58.900002000000001</c:v>
                </c:pt>
                <c:pt idx="9832">
                  <c:v>5.7999989999999997</c:v>
                </c:pt>
                <c:pt idx="9833">
                  <c:v>6.9</c:v>
                </c:pt>
                <c:pt idx="9834">
                  <c:v>34.299999999999997</c:v>
                </c:pt>
                <c:pt idx="9835">
                  <c:v>12.7</c:v>
                </c:pt>
                <c:pt idx="9836">
                  <c:v>18.600000000000001</c:v>
                </c:pt>
                <c:pt idx="9837">
                  <c:v>37.100002000000003</c:v>
                </c:pt>
                <c:pt idx="9838">
                  <c:v>4.3</c:v>
                </c:pt>
                <c:pt idx="9839">
                  <c:v>16.500001000000001</c:v>
                </c:pt>
                <c:pt idx="9840">
                  <c:v>58.900002000000001</c:v>
                </c:pt>
                <c:pt idx="9841">
                  <c:v>28.5</c:v>
                </c:pt>
                <c:pt idx="9842">
                  <c:v>6.9</c:v>
                </c:pt>
                <c:pt idx="9843">
                  <c:v>34.299999999999997</c:v>
                </c:pt>
                <c:pt idx="9844">
                  <c:v>29.600000999999999</c:v>
                </c:pt>
                <c:pt idx="9845">
                  <c:v>18.600000000000001</c:v>
                </c:pt>
                <c:pt idx="9846">
                  <c:v>37.100002000000003</c:v>
                </c:pt>
                <c:pt idx="9847">
                  <c:v>4.3</c:v>
                </c:pt>
                <c:pt idx="9848">
                  <c:v>16.500001000000001</c:v>
                </c:pt>
                <c:pt idx="9849">
                  <c:v>12.999998999999899</c:v>
                </c:pt>
                <c:pt idx="9850">
                  <c:v>28.5</c:v>
                </c:pt>
                <c:pt idx="9851">
                  <c:v>6.9</c:v>
                </c:pt>
                <c:pt idx="9852">
                  <c:v>34.299999999999997</c:v>
                </c:pt>
                <c:pt idx="9853">
                  <c:v>12.7</c:v>
                </c:pt>
                <c:pt idx="9854">
                  <c:v>18.600000000000001</c:v>
                </c:pt>
                <c:pt idx="9855">
                  <c:v>37.100002000000003</c:v>
                </c:pt>
                <c:pt idx="9856">
                  <c:v>4.3</c:v>
                </c:pt>
                <c:pt idx="9857">
                  <c:v>16.500001000000001</c:v>
                </c:pt>
                <c:pt idx="9858">
                  <c:v>12.999998999999899</c:v>
                </c:pt>
                <c:pt idx="9859">
                  <c:v>6.5</c:v>
                </c:pt>
                <c:pt idx="9860">
                  <c:v>6.9</c:v>
                </c:pt>
                <c:pt idx="9861">
                  <c:v>34.299999999999997</c:v>
                </c:pt>
                <c:pt idx="9862">
                  <c:v>29.600000999999999</c:v>
                </c:pt>
                <c:pt idx="9863">
                  <c:v>18.600000000000001</c:v>
                </c:pt>
                <c:pt idx="9864">
                  <c:v>37.100002000000003</c:v>
                </c:pt>
                <c:pt idx="9865">
                  <c:v>4.3</c:v>
                </c:pt>
                <c:pt idx="9866">
                  <c:v>16.500001000000001</c:v>
                </c:pt>
                <c:pt idx="9867">
                  <c:v>12.999998999999899</c:v>
                </c:pt>
                <c:pt idx="9868">
                  <c:v>6.5</c:v>
                </c:pt>
                <c:pt idx="9869">
                  <c:v>25.200001</c:v>
                </c:pt>
                <c:pt idx="9870">
                  <c:v>34.299999999999997</c:v>
                </c:pt>
                <c:pt idx="9871">
                  <c:v>29.600000999999999</c:v>
                </c:pt>
                <c:pt idx="9872">
                  <c:v>18.600000000000001</c:v>
                </c:pt>
                <c:pt idx="9873">
                  <c:v>37.100002000000003</c:v>
                </c:pt>
                <c:pt idx="9874">
                  <c:v>4.3</c:v>
                </c:pt>
                <c:pt idx="9875">
                  <c:v>16.500001000000001</c:v>
                </c:pt>
                <c:pt idx="9876">
                  <c:v>12.999998999999899</c:v>
                </c:pt>
                <c:pt idx="9877">
                  <c:v>6.5</c:v>
                </c:pt>
                <c:pt idx="9878">
                  <c:v>25.200001</c:v>
                </c:pt>
                <c:pt idx="9879">
                  <c:v>13.500000999999999</c:v>
                </c:pt>
                <c:pt idx="9880">
                  <c:v>12.7</c:v>
                </c:pt>
                <c:pt idx="9881">
                  <c:v>18.600000000000001</c:v>
                </c:pt>
                <c:pt idx="9882">
                  <c:v>37.100002000000003</c:v>
                </c:pt>
                <c:pt idx="9883">
                  <c:v>4.3</c:v>
                </c:pt>
                <c:pt idx="9884">
                  <c:v>16.500001000000001</c:v>
                </c:pt>
                <c:pt idx="9885">
                  <c:v>12.999998999999899</c:v>
                </c:pt>
                <c:pt idx="9886">
                  <c:v>6.5</c:v>
                </c:pt>
                <c:pt idx="9887">
                  <c:v>25.200001</c:v>
                </c:pt>
                <c:pt idx="9888">
                  <c:v>13.500000999999999</c:v>
                </c:pt>
                <c:pt idx="9889">
                  <c:v>42.2</c:v>
                </c:pt>
                <c:pt idx="9890">
                  <c:v>18.600000000000001</c:v>
                </c:pt>
                <c:pt idx="9891">
                  <c:v>37.100002000000003</c:v>
                </c:pt>
                <c:pt idx="9892">
                  <c:v>4.3</c:v>
                </c:pt>
                <c:pt idx="9893">
                  <c:v>16.500001000000001</c:v>
                </c:pt>
                <c:pt idx="9894">
                  <c:v>12.999998999999899</c:v>
                </c:pt>
                <c:pt idx="9895">
                  <c:v>6.5</c:v>
                </c:pt>
                <c:pt idx="9896">
                  <c:v>25.200001</c:v>
                </c:pt>
                <c:pt idx="9897">
                  <c:v>13.500000999999999</c:v>
                </c:pt>
                <c:pt idx="9898">
                  <c:v>42.2</c:v>
                </c:pt>
                <c:pt idx="9899">
                  <c:v>59.300001999999999</c:v>
                </c:pt>
                <c:pt idx="9900">
                  <c:v>37.100002000000003</c:v>
                </c:pt>
                <c:pt idx="9901">
                  <c:v>4.3</c:v>
                </c:pt>
                <c:pt idx="9902">
                  <c:v>16.500001000000001</c:v>
                </c:pt>
                <c:pt idx="9903">
                  <c:v>12.999998999999899</c:v>
                </c:pt>
                <c:pt idx="9904">
                  <c:v>6.5</c:v>
                </c:pt>
                <c:pt idx="9905">
                  <c:v>25.200001</c:v>
                </c:pt>
                <c:pt idx="9906">
                  <c:v>13.500000999999999</c:v>
                </c:pt>
                <c:pt idx="9907">
                  <c:v>42.2</c:v>
                </c:pt>
                <c:pt idx="9908">
                  <c:v>11.9</c:v>
                </c:pt>
                <c:pt idx="9909">
                  <c:v>13.999999999999901</c:v>
                </c:pt>
                <c:pt idx="9910">
                  <c:v>4.3</c:v>
                </c:pt>
                <c:pt idx="9911">
                  <c:v>16.500001000000001</c:v>
                </c:pt>
                <c:pt idx="9912">
                  <c:v>12.999998999999899</c:v>
                </c:pt>
                <c:pt idx="9913">
                  <c:v>6.5</c:v>
                </c:pt>
                <c:pt idx="9914">
                  <c:v>25.200001</c:v>
                </c:pt>
                <c:pt idx="9915">
                  <c:v>13.500000999999999</c:v>
                </c:pt>
                <c:pt idx="9916">
                  <c:v>42.2</c:v>
                </c:pt>
                <c:pt idx="9917">
                  <c:v>59.300001999999999</c:v>
                </c:pt>
                <c:pt idx="9918">
                  <c:v>49.300001999999999</c:v>
                </c:pt>
                <c:pt idx="9919">
                  <c:v>12.4</c:v>
                </c:pt>
                <c:pt idx="9920">
                  <c:v>16.500001000000001</c:v>
                </c:pt>
                <c:pt idx="9921">
                  <c:v>12.999998999999899</c:v>
                </c:pt>
                <c:pt idx="9922">
                  <c:v>6.5</c:v>
                </c:pt>
                <c:pt idx="9923">
                  <c:v>25.200001</c:v>
                </c:pt>
                <c:pt idx="9924">
                  <c:v>13.500000999999999</c:v>
                </c:pt>
                <c:pt idx="9925">
                  <c:v>42.2</c:v>
                </c:pt>
                <c:pt idx="9926">
                  <c:v>11.9</c:v>
                </c:pt>
                <c:pt idx="9927">
                  <c:v>13.999999999999901</c:v>
                </c:pt>
                <c:pt idx="9928">
                  <c:v>12.4</c:v>
                </c:pt>
                <c:pt idx="9929">
                  <c:v>30.499998999999999</c:v>
                </c:pt>
                <c:pt idx="9930">
                  <c:v>12.999998999999899</c:v>
                </c:pt>
                <c:pt idx="9931">
                  <c:v>6.5</c:v>
                </c:pt>
                <c:pt idx="9932">
                  <c:v>25.200001</c:v>
                </c:pt>
                <c:pt idx="9933">
                  <c:v>13.500000999999999</c:v>
                </c:pt>
                <c:pt idx="9934">
                  <c:v>42.2</c:v>
                </c:pt>
                <c:pt idx="9935">
                  <c:v>11.9</c:v>
                </c:pt>
                <c:pt idx="9936">
                  <c:v>13.999999999999901</c:v>
                </c:pt>
                <c:pt idx="9937">
                  <c:v>12.4</c:v>
                </c:pt>
                <c:pt idx="9938">
                  <c:v>30.499998999999999</c:v>
                </c:pt>
                <c:pt idx="9939">
                  <c:v>5.8999989999999896</c:v>
                </c:pt>
                <c:pt idx="9940">
                  <c:v>6.5</c:v>
                </c:pt>
                <c:pt idx="9941">
                  <c:v>25.200001</c:v>
                </c:pt>
                <c:pt idx="9942">
                  <c:v>13.500000999999999</c:v>
                </c:pt>
                <c:pt idx="9943">
                  <c:v>42.2</c:v>
                </c:pt>
                <c:pt idx="9944">
                  <c:v>59.300001999999999</c:v>
                </c:pt>
                <c:pt idx="9945">
                  <c:v>13.999999999999901</c:v>
                </c:pt>
                <c:pt idx="9946">
                  <c:v>12.4</c:v>
                </c:pt>
                <c:pt idx="9947">
                  <c:v>30.499998999999999</c:v>
                </c:pt>
                <c:pt idx="9948">
                  <c:v>5.8999989999999896</c:v>
                </c:pt>
                <c:pt idx="9949">
                  <c:v>30.799999</c:v>
                </c:pt>
                <c:pt idx="9950">
                  <c:v>25.200001</c:v>
                </c:pt>
                <c:pt idx="9951">
                  <c:v>13.500000999999999</c:v>
                </c:pt>
                <c:pt idx="9952">
                  <c:v>42.2</c:v>
                </c:pt>
                <c:pt idx="9953">
                  <c:v>11.9</c:v>
                </c:pt>
                <c:pt idx="9954">
                  <c:v>13.999999999999901</c:v>
                </c:pt>
                <c:pt idx="9955">
                  <c:v>12.4</c:v>
                </c:pt>
                <c:pt idx="9956">
                  <c:v>30.499998999999999</c:v>
                </c:pt>
                <c:pt idx="9957">
                  <c:v>5.8999989999999896</c:v>
                </c:pt>
                <c:pt idx="9958">
                  <c:v>30.799999</c:v>
                </c:pt>
                <c:pt idx="9959">
                  <c:v>67.399997999999997</c:v>
                </c:pt>
                <c:pt idx="9960">
                  <c:v>13.500000999999999</c:v>
                </c:pt>
                <c:pt idx="9961">
                  <c:v>42.2</c:v>
                </c:pt>
                <c:pt idx="9962">
                  <c:v>59.300001999999999</c:v>
                </c:pt>
                <c:pt idx="9963">
                  <c:v>13.999999999999901</c:v>
                </c:pt>
                <c:pt idx="9964">
                  <c:v>12.4</c:v>
                </c:pt>
                <c:pt idx="9965">
                  <c:v>30.499998999999999</c:v>
                </c:pt>
                <c:pt idx="9966">
                  <c:v>5.8999989999999896</c:v>
                </c:pt>
                <c:pt idx="9967">
                  <c:v>30.799999</c:v>
                </c:pt>
                <c:pt idx="9968">
                  <c:v>6.4999989999999901</c:v>
                </c:pt>
                <c:pt idx="9969">
                  <c:v>68.299998000000002</c:v>
                </c:pt>
                <c:pt idx="9970">
                  <c:v>42.2</c:v>
                </c:pt>
                <c:pt idx="9971">
                  <c:v>59.300001999999999</c:v>
                </c:pt>
                <c:pt idx="9972">
                  <c:v>13.999999999999901</c:v>
                </c:pt>
                <c:pt idx="9973">
                  <c:v>12.4</c:v>
                </c:pt>
                <c:pt idx="9974">
                  <c:v>30.499998999999999</c:v>
                </c:pt>
                <c:pt idx="9975">
                  <c:v>5.8999989999999896</c:v>
                </c:pt>
                <c:pt idx="9976">
                  <c:v>30.799999</c:v>
                </c:pt>
                <c:pt idx="9977">
                  <c:v>67.399997999999997</c:v>
                </c:pt>
                <c:pt idx="9978">
                  <c:v>68.299998000000002</c:v>
                </c:pt>
                <c:pt idx="9979">
                  <c:v>11.9</c:v>
                </c:pt>
                <c:pt idx="9980">
                  <c:v>49.300001999999999</c:v>
                </c:pt>
                <c:pt idx="9981">
                  <c:v>12.4</c:v>
                </c:pt>
                <c:pt idx="9982">
                  <c:v>30.499998999999999</c:v>
                </c:pt>
                <c:pt idx="9983">
                  <c:v>5.8999989999999896</c:v>
                </c:pt>
                <c:pt idx="9984">
                  <c:v>30.799999</c:v>
                </c:pt>
                <c:pt idx="9985">
                  <c:v>6.4999989999999901</c:v>
                </c:pt>
                <c:pt idx="9986">
                  <c:v>68.299998000000002</c:v>
                </c:pt>
                <c:pt idx="9987">
                  <c:v>7.3</c:v>
                </c:pt>
                <c:pt idx="9988">
                  <c:v>49.300001999999999</c:v>
                </c:pt>
                <c:pt idx="9989">
                  <c:v>12.4</c:v>
                </c:pt>
                <c:pt idx="9990">
                  <c:v>30.499998999999999</c:v>
                </c:pt>
                <c:pt idx="9991">
                  <c:v>5.8999989999999896</c:v>
                </c:pt>
                <c:pt idx="9992">
                  <c:v>30.799999</c:v>
                </c:pt>
                <c:pt idx="9993">
                  <c:v>67.399997999999997</c:v>
                </c:pt>
                <c:pt idx="9994">
                  <c:v>68.299998000000002</c:v>
                </c:pt>
                <c:pt idx="9995">
                  <c:v>7.3</c:v>
                </c:pt>
                <c:pt idx="9996">
                  <c:v>48.599996999999902</c:v>
                </c:pt>
                <c:pt idx="9997">
                  <c:v>12.4</c:v>
                </c:pt>
                <c:pt idx="9998">
                  <c:v>30.499998999999999</c:v>
                </c:pt>
                <c:pt idx="9999">
                  <c:v>5.8999989999999896</c:v>
                </c:pt>
                <c:pt idx="10000">
                  <c:v>30.799999</c:v>
                </c:pt>
                <c:pt idx="10001">
                  <c:v>6.4999989999999901</c:v>
                </c:pt>
                <c:pt idx="10002">
                  <c:v>68.299998000000002</c:v>
                </c:pt>
                <c:pt idx="10003">
                  <c:v>7.3</c:v>
                </c:pt>
                <c:pt idx="10004">
                  <c:v>48.599996999999902</c:v>
                </c:pt>
                <c:pt idx="10005">
                  <c:v>9.1999999999999993</c:v>
                </c:pt>
                <c:pt idx="10006">
                  <c:v>30.499998999999999</c:v>
                </c:pt>
                <c:pt idx="10007">
                  <c:v>5.8999989999999896</c:v>
                </c:pt>
                <c:pt idx="10008">
                  <c:v>30.799999</c:v>
                </c:pt>
                <c:pt idx="10009">
                  <c:v>6.4999989999999901</c:v>
                </c:pt>
                <c:pt idx="10010">
                  <c:v>68.299998000000002</c:v>
                </c:pt>
                <c:pt idx="10011">
                  <c:v>7.3</c:v>
                </c:pt>
                <c:pt idx="10012">
                  <c:v>48.599996999999902</c:v>
                </c:pt>
                <c:pt idx="10013">
                  <c:v>75.500001999999995</c:v>
                </c:pt>
                <c:pt idx="10014">
                  <c:v>28.9</c:v>
                </c:pt>
                <c:pt idx="10015">
                  <c:v>5.8999989999999896</c:v>
                </c:pt>
                <c:pt idx="10016">
                  <c:v>30.799999</c:v>
                </c:pt>
                <c:pt idx="10017">
                  <c:v>67.399997999999997</c:v>
                </c:pt>
                <c:pt idx="10018">
                  <c:v>68.299998000000002</c:v>
                </c:pt>
                <c:pt idx="10019">
                  <c:v>7.3</c:v>
                </c:pt>
                <c:pt idx="10020">
                  <c:v>48.599996999999902</c:v>
                </c:pt>
                <c:pt idx="10021">
                  <c:v>75.500001999999995</c:v>
                </c:pt>
                <c:pt idx="10022">
                  <c:v>28.9</c:v>
                </c:pt>
                <c:pt idx="10023">
                  <c:v>73.600002000000003</c:v>
                </c:pt>
                <c:pt idx="10024">
                  <c:v>30.799999</c:v>
                </c:pt>
                <c:pt idx="10025">
                  <c:v>67.399997999999997</c:v>
                </c:pt>
                <c:pt idx="10026">
                  <c:v>68.299998000000002</c:v>
                </c:pt>
                <c:pt idx="10027">
                  <c:v>7.3</c:v>
                </c:pt>
                <c:pt idx="10028">
                  <c:v>48.599996999999902</c:v>
                </c:pt>
                <c:pt idx="10029">
                  <c:v>9.1999999999999993</c:v>
                </c:pt>
                <c:pt idx="10030">
                  <c:v>28.9</c:v>
                </c:pt>
                <c:pt idx="10031">
                  <c:v>8.6000010000000007</c:v>
                </c:pt>
                <c:pt idx="10032">
                  <c:v>6.6000009999999998</c:v>
                </c:pt>
                <c:pt idx="10033">
                  <c:v>67.399997999999997</c:v>
                </c:pt>
                <c:pt idx="10034">
                  <c:v>68.299998000000002</c:v>
                </c:pt>
                <c:pt idx="10035">
                  <c:v>7.3</c:v>
                </c:pt>
                <c:pt idx="10036">
                  <c:v>48.599996999999902</c:v>
                </c:pt>
                <c:pt idx="10037">
                  <c:v>75.500001999999995</c:v>
                </c:pt>
                <c:pt idx="10038">
                  <c:v>28.9</c:v>
                </c:pt>
                <c:pt idx="10039">
                  <c:v>73.600002000000003</c:v>
                </c:pt>
                <c:pt idx="10040">
                  <c:v>65.899996999999999</c:v>
                </c:pt>
                <c:pt idx="10041">
                  <c:v>7.1999999999999904</c:v>
                </c:pt>
                <c:pt idx="10042">
                  <c:v>68.299998000000002</c:v>
                </c:pt>
                <c:pt idx="10043">
                  <c:v>7.3</c:v>
                </c:pt>
                <c:pt idx="10044">
                  <c:v>48.599996999999902</c:v>
                </c:pt>
                <c:pt idx="10045">
                  <c:v>75.500001999999995</c:v>
                </c:pt>
                <c:pt idx="10046">
                  <c:v>28.9</c:v>
                </c:pt>
                <c:pt idx="10047">
                  <c:v>8.6000010000000007</c:v>
                </c:pt>
                <c:pt idx="10048">
                  <c:v>6.6000009999999998</c:v>
                </c:pt>
                <c:pt idx="10049">
                  <c:v>7.1999999999999904</c:v>
                </c:pt>
                <c:pt idx="10050">
                  <c:v>9.6</c:v>
                </c:pt>
                <c:pt idx="10051">
                  <c:v>7.3</c:v>
                </c:pt>
                <c:pt idx="10052">
                  <c:v>48.599996999999902</c:v>
                </c:pt>
                <c:pt idx="10053">
                  <c:v>75.500001999999995</c:v>
                </c:pt>
                <c:pt idx="10054">
                  <c:v>28.9</c:v>
                </c:pt>
                <c:pt idx="10055">
                  <c:v>73.600002000000003</c:v>
                </c:pt>
                <c:pt idx="10056">
                  <c:v>6.6000009999999998</c:v>
                </c:pt>
                <c:pt idx="10057">
                  <c:v>7.1999999999999904</c:v>
                </c:pt>
                <c:pt idx="10058">
                  <c:v>9.6</c:v>
                </c:pt>
                <c:pt idx="10059">
                  <c:v>63.300002999999997</c:v>
                </c:pt>
                <c:pt idx="10060">
                  <c:v>7.3</c:v>
                </c:pt>
                <c:pt idx="10061">
                  <c:v>48.599996999999902</c:v>
                </c:pt>
                <c:pt idx="10062">
                  <c:v>9.1999999999999993</c:v>
                </c:pt>
                <c:pt idx="10063">
                  <c:v>28.9</c:v>
                </c:pt>
                <c:pt idx="10064">
                  <c:v>73.600002000000003</c:v>
                </c:pt>
                <c:pt idx="10065">
                  <c:v>65.899996999999999</c:v>
                </c:pt>
                <c:pt idx="10066">
                  <c:v>7.1999999999999904</c:v>
                </c:pt>
                <c:pt idx="10067">
                  <c:v>9.6</c:v>
                </c:pt>
                <c:pt idx="10068">
                  <c:v>63.300002999999997</c:v>
                </c:pt>
                <c:pt idx="10069">
                  <c:v>44.5</c:v>
                </c:pt>
                <c:pt idx="10070">
                  <c:v>48.599996999999902</c:v>
                </c:pt>
                <c:pt idx="10071">
                  <c:v>75.500001999999995</c:v>
                </c:pt>
                <c:pt idx="10072">
                  <c:v>28.9</c:v>
                </c:pt>
                <c:pt idx="10073">
                  <c:v>73.600002000000003</c:v>
                </c:pt>
                <c:pt idx="10074">
                  <c:v>65.899996999999999</c:v>
                </c:pt>
                <c:pt idx="10075">
                  <c:v>7.1999999999999904</c:v>
                </c:pt>
                <c:pt idx="10076">
                  <c:v>9.6</c:v>
                </c:pt>
                <c:pt idx="10077">
                  <c:v>63.300002999999997</c:v>
                </c:pt>
                <c:pt idx="10078">
                  <c:v>44.5</c:v>
                </c:pt>
                <c:pt idx="10079">
                  <c:v>8.2999999999999901</c:v>
                </c:pt>
                <c:pt idx="10080">
                  <c:v>75.500001999999995</c:v>
                </c:pt>
                <c:pt idx="10081">
                  <c:v>28.9</c:v>
                </c:pt>
                <c:pt idx="10082">
                  <c:v>8.6000010000000007</c:v>
                </c:pt>
                <c:pt idx="10083">
                  <c:v>65.899996999999999</c:v>
                </c:pt>
                <c:pt idx="10084">
                  <c:v>7.1999999999999904</c:v>
                </c:pt>
                <c:pt idx="10085">
                  <c:v>9.6</c:v>
                </c:pt>
                <c:pt idx="10086">
                  <c:v>63.300002999999997</c:v>
                </c:pt>
                <c:pt idx="10087">
                  <c:v>44.5</c:v>
                </c:pt>
                <c:pt idx="10088">
                  <c:v>8.2999999999999901</c:v>
                </c:pt>
                <c:pt idx="10089">
                  <c:v>5.3999999999999897</c:v>
                </c:pt>
                <c:pt idx="10090">
                  <c:v>28.9</c:v>
                </c:pt>
                <c:pt idx="10091">
                  <c:v>73.600002000000003</c:v>
                </c:pt>
                <c:pt idx="10092">
                  <c:v>65.899996999999999</c:v>
                </c:pt>
                <c:pt idx="10093">
                  <c:v>7.1999999999999904</c:v>
                </c:pt>
                <c:pt idx="10094">
                  <c:v>9.6</c:v>
                </c:pt>
                <c:pt idx="10095">
                  <c:v>63.300002999999997</c:v>
                </c:pt>
                <c:pt idx="10096">
                  <c:v>44.5</c:v>
                </c:pt>
                <c:pt idx="10097">
                  <c:v>8.2999999999999901</c:v>
                </c:pt>
                <c:pt idx="10098">
                  <c:v>5.3999999999999897</c:v>
                </c:pt>
                <c:pt idx="10099">
                  <c:v>6.3</c:v>
                </c:pt>
                <c:pt idx="10100">
                  <c:v>73.600002000000003</c:v>
                </c:pt>
                <c:pt idx="10101">
                  <c:v>6.6000009999999998</c:v>
                </c:pt>
                <c:pt idx="10102">
                  <c:v>7.1999999999999904</c:v>
                </c:pt>
                <c:pt idx="10103">
                  <c:v>9.6</c:v>
                </c:pt>
                <c:pt idx="10104">
                  <c:v>10.6</c:v>
                </c:pt>
                <c:pt idx="10105">
                  <c:v>44.5</c:v>
                </c:pt>
                <c:pt idx="10106">
                  <c:v>8.2999999999999901</c:v>
                </c:pt>
                <c:pt idx="10107">
                  <c:v>5.3999999999999897</c:v>
                </c:pt>
                <c:pt idx="10108">
                  <c:v>6.3</c:v>
                </c:pt>
                <c:pt idx="10109">
                  <c:v>30.599999</c:v>
                </c:pt>
                <c:pt idx="10110">
                  <c:v>6.6000009999999998</c:v>
                </c:pt>
                <c:pt idx="10111">
                  <c:v>7.1999999999999904</c:v>
                </c:pt>
                <c:pt idx="10112">
                  <c:v>9.6</c:v>
                </c:pt>
                <c:pt idx="10113">
                  <c:v>63.300002999999997</c:v>
                </c:pt>
                <c:pt idx="10114">
                  <c:v>44.5</c:v>
                </c:pt>
                <c:pt idx="10115">
                  <c:v>8.2999999999999901</c:v>
                </c:pt>
                <c:pt idx="10116">
                  <c:v>5.3999999999999897</c:v>
                </c:pt>
                <c:pt idx="10117">
                  <c:v>6.3</c:v>
                </c:pt>
                <c:pt idx="10118">
                  <c:v>7.6</c:v>
                </c:pt>
                <c:pt idx="10119">
                  <c:v>3.2</c:v>
                </c:pt>
                <c:pt idx="10120">
                  <c:v>7.1999999999999904</c:v>
                </c:pt>
                <c:pt idx="10121">
                  <c:v>9.6</c:v>
                </c:pt>
                <c:pt idx="10122">
                  <c:v>63.300002999999997</c:v>
                </c:pt>
                <c:pt idx="10123">
                  <c:v>44.5</c:v>
                </c:pt>
                <c:pt idx="10124">
                  <c:v>8.2999999999999901</c:v>
                </c:pt>
                <c:pt idx="10125">
                  <c:v>5.3999999999999897</c:v>
                </c:pt>
                <c:pt idx="10126">
                  <c:v>6.3</c:v>
                </c:pt>
                <c:pt idx="10127">
                  <c:v>7.6</c:v>
                </c:pt>
                <c:pt idx="10128">
                  <c:v>3.2</c:v>
                </c:pt>
                <c:pt idx="10129">
                  <c:v>12.5</c:v>
                </c:pt>
                <c:pt idx="10130">
                  <c:v>9.6</c:v>
                </c:pt>
                <c:pt idx="10131">
                  <c:v>63.300002999999997</c:v>
                </c:pt>
                <c:pt idx="10132">
                  <c:v>44.5</c:v>
                </c:pt>
                <c:pt idx="10133">
                  <c:v>8.2999999999999901</c:v>
                </c:pt>
                <c:pt idx="10134">
                  <c:v>5.3999999999999897</c:v>
                </c:pt>
                <c:pt idx="10135">
                  <c:v>6.3</c:v>
                </c:pt>
                <c:pt idx="10136">
                  <c:v>30.599999</c:v>
                </c:pt>
                <c:pt idx="10137">
                  <c:v>3.2</c:v>
                </c:pt>
                <c:pt idx="10138">
                  <c:v>12.5</c:v>
                </c:pt>
                <c:pt idx="10139">
                  <c:v>15.000000999999999</c:v>
                </c:pt>
                <c:pt idx="10140">
                  <c:v>63.300002999999997</c:v>
                </c:pt>
                <c:pt idx="10141">
                  <c:v>44.5</c:v>
                </c:pt>
                <c:pt idx="10142">
                  <c:v>8.2999999999999901</c:v>
                </c:pt>
                <c:pt idx="10143">
                  <c:v>5.3999999999999897</c:v>
                </c:pt>
                <c:pt idx="10144">
                  <c:v>6.3</c:v>
                </c:pt>
                <c:pt idx="10145">
                  <c:v>30.599999</c:v>
                </c:pt>
                <c:pt idx="10146">
                  <c:v>37.900001000000003</c:v>
                </c:pt>
                <c:pt idx="10147">
                  <c:v>12.5</c:v>
                </c:pt>
                <c:pt idx="10148">
                  <c:v>15.000000999999999</c:v>
                </c:pt>
                <c:pt idx="10149">
                  <c:v>3.2</c:v>
                </c:pt>
                <c:pt idx="10150">
                  <c:v>44.5</c:v>
                </c:pt>
                <c:pt idx="10151">
                  <c:v>8.2999999999999901</c:v>
                </c:pt>
                <c:pt idx="10152">
                  <c:v>5.3999999999999897</c:v>
                </c:pt>
                <c:pt idx="10153">
                  <c:v>6.3</c:v>
                </c:pt>
                <c:pt idx="10154">
                  <c:v>7.6</c:v>
                </c:pt>
                <c:pt idx="10155">
                  <c:v>3.2</c:v>
                </c:pt>
                <c:pt idx="10156">
                  <c:v>12.5</c:v>
                </c:pt>
                <c:pt idx="10157">
                  <c:v>15.000000999999999</c:v>
                </c:pt>
                <c:pt idx="10158">
                  <c:v>42.400001000000003</c:v>
                </c:pt>
                <c:pt idx="10159">
                  <c:v>4.8</c:v>
                </c:pt>
                <c:pt idx="10160">
                  <c:v>8.2999999999999901</c:v>
                </c:pt>
                <c:pt idx="10161">
                  <c:v>5.3999999999999897</c:v>
                </c:pt>
                <c:pt idx="10162">
                  <c:v>6.3</c:v>
                </c:pt>
                <c:pt idx="10163">
                  <c:v>7.6</c:v>
                </c:pt>
                <c:pt idx="10164">
                  <c:v>37.900001000000003</c:v>
                </c:pt>
                <c:pt idx="10165">
                  <c:v>12.5</c:v>
                </c:pt>
                <c:pt idx="10166">
                  <c:v>15.000000999999999</c:v>
                </c:pt>
                <c:pt idx="10167">
                  <c:v>42.400001000000003</c:v>
                </c:pt>
                <c:pt idx="10168">
                  <c:v>69.199996999999996</c:v>
                </c:pt>
                <c:pt idx="10169">
                  <c:v>68.400000000000006</c:v>
                </c:pt>
                <c:pt idx="10170">
                  <c:v>5.3999999999999897</c:v>
                </c:pt>
                <c:pt idx="10171">
                  <c:v>6.3</c:v>
                </c:pt>
                <c:pt idx="10172">
                  <c:v>30.599999</c:v>
                </c:pt>
                <c:pt idx="10173">
                  <c:v>37.900001000000003</c:v>
                </c:pt>
                <c:pt idx="10174">
                  <c:v>12.5</c:v>
                </c:pt>
                <c:pt idx="10175">
                  <c:v>15.000000999999999</c:v>
                </c:pt>
                <c:pt idx="10176">
                  <c:v>3.2</c:v>
                </c:pt>
                <c:pt idx="10177">
                  <c:v>4.8</c:v>
                </c:pt>
                <c:pt idx="10178">
                  <c:v>68.400000000000006</c:v>
                </c:pt>
                <c:pt idx="10179">
                  <c:v>12.2</c:v>
                </c:pt>
                <c:pt idx="10180">
                  <c:v>6.3</c:v>
                </c:pt>
                <c:pt idx="10181">
                  <c:v>30.599999</c:v>
                </c:pt>
                <c:pt idx="10182">
                  <c:v>37.900001000000003</c:v>
                </c:pt>
                <c:pt idx="10183">
                  <c:v>12.5</c:v>
                </c:pt>
                <c:pt idx="10184">
                  <c:v>15.000000999999999</c:v>
                </c:pt>
                <c:pt idx="10185">
                  <c:v>3.2</c:v>
                </c:pt>
                <c:pt idx="10186">
                  <c:v>69.199996999999996</c:v>
                </c:pt>
                <c:pt idx="10187">
                  <c:v>68.400000000000006</c:v>
                </c:pt>
                <c:pt idx="10188">
                  <c:v>8.1</c:v>
                </c:pt>
                <c:pt idx="10189">
                  <c:v>58.799999</c:v>
                </c:pt>
                <c:pt idx="10190">
                  <c:v>7.6</c:v>
                </c:pt>
                <c:pt idx="10191">
                  <c:v>3.2</c:v>
                </c:pt>
                <c:pt idx="10192">
                  <c:v>12.5</c:v>
                </c:pt>
                <c:pt idx="10193">
                  <c:v>15.000000999999999</c:v>
                </c:pt>
                <c:pt idx="10194">
                  <c:v>3.2</c:v>
                </c:pt>
                <c:pt idx="10195">
                  <c:v>4.8</c:v>
                </c:pt>
                <c:pt idx="10196">
                  <c:v>68.400000000000006</c:v>
                </c:pt>
                <c:pt idx="10197">
                  <c:v>8.1</c:v>
                </c:pt>
                <c:pt idx="10198">
                  <c:v>58.799999</c:v>
                </c:pt>
                <c:pt idx="10199">
                  <c:v>5.4</c:v>
                </c:pt>
                <c:pt idx="10200">
                  <c:v>37.900001000000003</c:v>
                </c:pt>
                <c:pt idx="10201">
                  <c:v>12.5</c:v>
                </c:pt>
                <c:pt idx="10202">
                  <c:v>15.000000999999999</c:v>
                </c:pt>
                <c:pt idx="10203">
                  <c:v>3.2</c:v>
                </c:pt>
                <c:pt idx="10204">
                  <c:v>69.199996999999996</c:v>
                </c:pt>
                <c:pt idx="10205">
                  <c:v>68.400000000000006</c:v>
                </c:pt>
                <c:pt idx="10206">
                  <c:v>12.2</c:v>
                </c:pt>
                <c:pt idx="10207">
                  <c:v>58.799999</c:v>
                </c:pt>
                <c:pt idx="10208">
                  <c:v>15.299999</c:v>
                </c:pt>
                <c:pt idx="10209">
                  <c:v>7.5000010000000001</c:v>
                </c:pt>
                <c:pt idx="10210">
                  <c:v>12.5</c:v>
                </c:pt>
                <c:pt idx="10211">
                  <c:v>15.000000999999999</c:v>
                </c:pt>
                <c:pt idx="10212">
                  <c:v>3.2</c:v>
                </c:pt>
                <c:pt idx="10213">
                  <c:v>4.8</c:v>
                </c:pt>
                <c:pt idx="10214">
                  <c:v>68.400000000000006</c:v>
                </c:pt>
                <c:pt idx="10215">
                  <c:v>12.2</c:v>
                </c:pt>
                <c:pt idx="10216">
                  <c:v>58.799999</c:v>
                </c:pt>
                <c:pt idx="10217">
                  <c:v>15.299999</c:v>
                </c:pt>
                <c:pt idx="10218">
                  <c:v>5.1999999999999904</c:v>
                </c:pt>
                <c:pt idx="10219">
                  <c:v>15.000000999999999</c:v>
                </c:pt>
                <c:pt idx="10220">
                  <c:v>42.400001000000003</c:v>
                </c:pt>
                <c:pt idx="10221">
                  <c:v>4.8</c:v>
                </c:pt>
                <c:pt idx="10222">
                  <c:v>68.400000000000006</c:v>
                </c:pt>
                <c:pt idx="10223">
                  <c:v>8.1</c:v>
                </c:pt>
                <c:pt idx="10224">
                  <c:v>58.799999</c:v>
                </c:pt>
                <c:pt idx="10225">
                  <c:v>15.299999</c:v>
                </c:pt>
                <c:pt idx="10226">
                  <c:v>7.5000010000000001</c:v>
                </c:pt>
                <c:pt idx="10227">
                  <c:v>36.900002000000001</c:v>
                </c:pt>
                <c:pt idx="10228">
                  <c:v>3.2</c:v>
                </c:pt>
                <c:pt idx="10229">
                  <c:v>4.8</c:v>
                </c:pt>
                <c:pt idx="10230">
                  <c:v>68.400000000000006</c:v>
                </c:pt>
                <c:pt idx="10231">
                  <c:v>8.1</c:v>
                </c:pt>
                <c:pt idx="10232">
                  <c:v>58.799999</c:v>
                </c:pt>
                <c:pt idx="10233">
                  <c:v>15.299999</c:v>
                </c:pt>
                <c:pt idx="10234">
                  <c:v>7.5000010000000001</c:v>
                </c:pt>
                <c:pt idx="10235">
                  <c:v>36.900002000000001</c:v>
                </c:pt>
                <c:pt idx="10236">
                  <c:v>5.6</c:v>
                </c:pt>
                <c:pt idx="10237">
                  <c:v>69.199996999999996</c:v>
                </c:pt>
                <c:pt idx="10238">
                  <c:v>68.400000000000006</c:v>
                </c:pt>
                <c:pt idx="10239">
                  <c:v>12.2</c:v>
                </c:pt>
                <c:pt idx="10240">
                  <c:v>58.799999</c:v>
                </c:pt>
                <c:pt idx="10241">
                  <c:v>5.4</c:v>
                </c:pt>
                <c:pt idx="10242">
                  <c:v>5.1999999999999904</c:v>
                </c:pt>
                <c:pt idx="10243">
                  <c:v>36.900002000000001</c:v>
                </c:pt>
                <c:pt idx="10244">
                  <c:v>5.6</c:v>
                </c:pt>
                <c:pt idx="10245">
                  <c:v>36.299999999999997</c:v>
                </c:pt>
                <c:pt idx="10246">
                  <c:v>68.400000000000006</c:v>
                </c:pt>
                <c:pt idx="10247">
                  <c:v>12.2</c:v>
                </c:pt>
                <c:pt idx="10248">
                  <c:v>58.799999</c:v>
                </c:pt>
                <c:pt idx="10249">
                  <c:v>15.299999</c:v>
                </c:pt>
                <c:pt idx="10250">
                  <c:v>5.1999999999999904</c:v>
                </c:pt>
                <c:pt idx="10251">
                  <c:v>36.900002000000001</c:v>
                </c:pt>
                <c:pt idx="10252">
                  <c:v>5.6</c:v>
                </c:pt>
                <c:pt idx="10253">
                  <c:v>36.299999999999997</c:v>
                </c:pt>
                <c:pt idx="10254">
                  <c:v>8.1</c:v>
                </c:pt>
                <c:pt idx="10255">
                  <c:v>58.799999</c:v>
                </c:pt>
                <c:pt idx="10256">
                  <c:v>15.299999</c:v>
                </c:pt>
                <c:pt idx="10257">
                  <c:v>5.1999999999999904</c:v>
                </c:pt>
                <c:pt idx="10258">
                  <c:v>36.900002000000001</c:v>
                </c:pt>
                <c:pt idx="10259">
                  <c:v>5.6</c:v>
                </c:pt>
                <c:pt idx="10260">
                  <c:v>36.299999999999997</c:v>
                </c:pt>
                <c:pt idx="10261">
                  <c:v>9.6</c:v>
                </c:pt>
                <c:pt idx="10262">
                  <c:v>58.799999</c:v>
                </c:pt>
                <c:pt idx="10263">
                  <c:v>15.299999</c:v>
                </c:pt>
                <c:pt idx="10264">
                  <c:v>5.1999999999999904</c:v>
                </c:pt>
                <c:pt idx="10265">
                  <c:v>36.900002000000001</c:v>
                </c:pt>
                <c:pt idx="10266">
                  <c:v>5.6</c:v>
                </c:pt>
                <c:pt idx="10267">
                  <c:v>36.299999999999997</c:v>
                </c:pt>
                <c:pt idx="10268">
                  <c:v>9.6</c:v>
                </c:pt>
                <c:pt idx="10269">
                  <c:v>9.8000000000000007</c:v>
                </c:pt>
                <c:pt idx="10270">
                  <c:v>15.299999</c:v>
                </c:pt>
                <c:pt idx="10271">
                  <c:v>7.5000010000000001</c:v>
                </c:pt>
                <c:pt idx="10272">
                  <c:v>36.900002000000001</c:v>
                </c:pt>
                <c:pt idx="10273">
                  <c:v>5.6</c:v>
                </c:pt>
                <c:pt idx="10274">
                  <c:v>36.299999999999997</c:v>
                </c:pt>
                <c:pt idx="10275">
                  <c:v>9.6</c:v>
                </c:pt>
                <c:pt idx="10276">
                  <c:v>9.8000000000000007</c:v>
                </c:pt>
                <c:pt idx="10277">
                  <c:v>48.800001999999999</c:v>
                </c:pt>
                <c:pt idx="10278">
                  <c:v>7.5000010000000001</c:v>
                </c:pt>
                <c:pt idx="10279">
                  <c:v>36.900002000000001</c:v>
                </c:pt>
                <c:pt idx="10280">
                  <c:v>5.6</c:v>
                </c:pt>
                <c:pt idx="10281">
                  <c:v>36.299999999999997</c:v>
                </c:pt>
                <c:pt idx="10282">
                  <c:v>9.6</c:v>
                </c:pt>
                <c:pt idx="10283">
                  <c:v>9.8000000000000007</c:v>
                </c:pt>
                <c:pt idx="10284">
                  <c:v>48.800001999999999</c:v>
                </c:pt>
                <c:pt idx="10285">
                  <c:v>43.599997999999999</c:v>
                </c:pt>
                <c:pt idx="10286">
                  <c:v>36.900002000000001</c:v>
                </c:pt>
                <c:pt idx="10287">
                  <c:v>5.6</c:v>
                </c:pt>
                <c:pt idx="10288">
                  <c:v>36.299999999999997</c:v>
                </c:pt>
                <c:pt idx="10289">
                  <c:v>9.6</c:v>
                </c:pt>
                <c:pt idx="10290">
                  <c:v>9.8000000000000007</c:v>
                </c:pt>
                <c:pt idx="10291">
                  <c:v>48.800001999999999</c:v>
                </c:pt>
                <c:pt idx="10292">
                  <c:v>43.599997999999999</c:v>
                </c:pt>
                <c:pt idx="10293">
                  <c:v>7.6</c:v>
                </c:pt>
                <c:pt idx="10294">
                  <c:v>36.900002000000001</c:v>
                </c:pt>
                <c:pt idx="10295">
                  <c:v>5.6</c:v>
                </c:pt>
                <c:pt idx="10296">
                  <c:v>36.299999999999997</c:v>
                </c:pt>
                <c:pt idx="10297">
                  <c:v>9.6</c:v>
                </c:pt>
                <c:pt idx="10298">
                  <c:v>9.8000000000000007</c:v>
                </c:pt>
                <c:pt idx="10299">
                  <c:v>48.800001999999999</c:v>
                </c:pt>
                <c:pt idx="10300">
                  <c:v>43.599997999999999</c:v>
                </c:pt>
                <c:pt idx="10301">
                  <c:v>7.6</c:v>
                </c:pt>
                <c:pt idx="10302">
                  <c:v>32.200001</c:v>
                </c:pt>
                <c:pt idx="10303">
                  <c:v>5.6</c:v>
                </c:pt>
                <c:pt idx="10304">
                  <c:v>36.299999999999997</c:v>
                </c:pt>
                <c:pt idx="10305">
                  <c:v>9.6</c:v>
                </c:pt>
                <c:pt idx="10306">
                  <c:v>56.699996999999897</c:v>
                </c:pt>
                <c:pt idx="10307">
                  <c:v>48.800001999999999</c:v>
                </c:pt>
                <c:pt idx="10308">
                  <c:v>43.599997999999999</c:v>
                </c:pt>
                <c:pt idx="10309">
                  <c:v>7.6</c:v>
                </c:pt>
                <c:pt idx="10310">
                  <c:v>3.5999999999999899</c:v>
                </c:pt>
                <c:pt idx="10311">
                  <c:v>4.7999999999999901</c:v>
                </c:pt>
                <c:pt idx="10312">
                  <c:v>36.299999999999997</c:v>
                </c:pt>
                <c:pt idx="10313">
                  <c:v>9.6</c:v>
                </c:pt>
                <c:pt idx="10314">
                  <c:v>9.8000000000000007</c:v>
                </c:pt>
                <c:pt idx="10315">
                  <c:v>48.800001999999999</c:v>
                </c:pt>
                <c:pt idx="10316">
                  <c:v>43.599997999999999</c:v>
                </c:pt>
                <c:pt idx="10317">
                  <c:v>7.6</c:v>
                </c:pt>
                <c:pt idx="10318">
                  <c:v>3.5999999999999899</c:v>
                </c:pt>
                <c:pt idx="10319">
                  <c:v>4.7999999999999901</c:v>
                </c:pt>
                <c:pt idx="10320">
                  <c:v>33.400002000000001</c:v>
                </c:pt>
                <c:pt idx="10321">
                  <c:v>9.6</c:v>
                </c:pt>
                <c:pt idx="10322">
                  <c:v>56.699996999999897</c:v>
                </c:pt>
                <c:pt idx="10323">
                  <c:v>48.800001999999999</c:v>
                </c:pt>
                <c:pt idx="10324">
                  <c:v>43.599997999999999</c:v>
                </c:pt>
                <c:pt idx="10325">
                  <c:v>7.6</c:v>
                </c:pt>
                <c:pt idx="10326">
                  <c:v>32.200001</c:v>
                </c:pt>
                <c:pt idx="10327">
                  <c:v>4.7999999999999901</c:v>
                </c:pt>
                <c:pt idx="10328">
                  <c:v>33.400002000000001</c:v>
                </c:pt>
                <c:pt idx="10329">
                  <c:v>31.800001000000002</c:v>
                </c:pt>
                <c:pt idx="10330">
                  <c:v>31.3</c:v>
                </c:pt>
                <c:pt idx="10331">
                  <c:v>9.8000000000000007</c:v>
                </c:pt>
                <c:pt idx="10332">
                  <c:v>48.800001999999999</c:v>
                </c:pt>
                <c:pt idx="10333">
                  <c:v>43.599997999999999</c:v>
                </c:pt>
                <c:pt idx="10334">
                  <c:v>7.6</c:v>
                </c:pt>
                <c:pt idx="10335">
                  <c:v>3.5999999999999899</c:v>
                </c:pt>
                <c:pt idx="10336">
                  <c:v>4.7999999999999901</c:v>
                </c:pt>
                <c:pt idx="10337">
                  <c:v>33.400002000000001</c:v>
                </c:pt>
                <c:pt idx="10338">
                  <c:v>31.800001000000002</c:v>
                </c:pt>
                <c:pt idx="10339">
                  <c:v>28.999997999999898</c:v>
                </c:pt>
                <c:pt idx="10340">
                  <c:v>56.699996999999897</c:v>
                </c:pt>
                <c:pt idx="10341">
                  <c:v>48.800001999999999</c:v>
                </c:pt>
                <c:pt idx="10342">
                  <c:v>43.599997999999999</c:v>
                </c:pt>
                <c:pt idx="10343">
                  <c:v>7.6</c:v>
                </c:pt>
                <c:pt idx="10344">
                  <c:v>32.200001</c:v>
                </c:pt>
                <c:pt idx="10345">
                  <c:v>4.7999999999999901</c:v>
                </c:pt>
                <c:pt idx="10346">
                  <c:v>33.400002000000001</c:v>
                </c:pt>
                <c:pt idx="10347">
                  <c:v>31.800001000000002</c:v>
                </c:pt>
                <c:pt idx="10348">
                  <c:v>28.999997999999898</c:v>
                </c:pt>
                <c:pt idx="10349">
                  <c:v>48.800001999999999</c:v>
                </c:pt>
                <c:pt idx="10350">
                  <c:v>43.599997999999999</c:v>
                </c:pt>
                <c:pt idx="10351">
                  <c:v>7.6</c:v>
                </c:pt>
                <c:pt idx="10352">
                  <c:v>32.200001</c:v>
                </c:pt>
                <c:pt idx="10353">
                  <c:v>4.7999999999999901</c:v>
                </c:pt>
                <c:pt idx="10354">
                  <c:v>33.400002000000001</c:v>
                </c:pt>
                <c:pt idx="10355">
                  <c:v>31.800001000000002</c:v>
                </c:pt>
                <c:pt idx="10356">
                  <c:v>8.6</c:v>
                </c:pt>
                <c:pt idx="10357">
                  <c:v>1.5</c:v>
                </c:pt>
                <c:pt idx="10358">
                  <c:v>43.599997999999999</c:v>
                </c:pt>
                <c:pt idx="10359">
                  <c:v>7.6</c:v>
                </c:pt>
                <c:pt idx="10360">
                  <c:v>3.5999999999999899</c:v>
                </c:pt>
                <c:pt idx="10361">
                  <c:v>4.7999999999999901</c:v>
                </c:pt>
                <c:pt idx="10362">
                  <c:v>33.400002000000001</c:v>
                </c:pt>
                <c:pt idx="10363">
                  <c:v>31.800001000000002</c:v>
                </c:pt>
                <c:pt idx="10364">
                  <c:v>8.6</c:v>
                </c:pt>
                <c:pt idx="10365">
                  <c:v>36.4</c:v>
                </c:pt>
                <c:pt idx="10366">
                  <c:v>6.3</c:v>
                </c:pt>
                <c:pt idx="10367">
                  <c:v>7.6</c:v>
                </c:pt>
                <c:pt idx="10368">
                  <c:v>32.200001</c:v>
                </c:pt>
                <c:pt idx="10369">
                  <c:v>4.7999999999999901</c:v>
                </c:pt>
                <c:pt idx="10370">
                  <c:v>33.400002000000001</c:v>
                </c:pt>
                <c:pt idx="10371">
                  <c:v>31.800001000000002</c:v>
                </c:pt>
                <c:pt idx="10372">
                  <c:v>28.999997999999898</c:v>
                </c:pt>
                <c:pt idx="10373">
                  <c:v>36.4</c:v>
                </c:pt>
                <c:pt idx="10374">
                  <c:v>6.3</c:v>
                </c:pt>
                <c:pt idx="10375">
                  <c:v>4.7</c:v>
                </c:pt>
                <c:pt idx="10376">
                  <c:v>3.5999999999999899</c:v>
                </c:pt>
                <c:pt idx="10377">
                  <c:v>4.7999999999999901</c:v>
                </c:pt>
                <c:pt idx="10378">
                  <c:v>33.400002000000001</c:v>
                </c:pt>
                <c:pt idx="10379">
                  <c:v>31.800001000000002</c:v>
                </c:pt>
                <c:pt idx="10380">
                  <c:v>8.6</c:v>
                </c:pt>
                <c:pt idx="10381">
                  <c:v>1.5</c:v>
                </c:pt>
                <c:pt idx="10382">
                  <c:v>6.3</c:v>
                </c:pt>
                <c:pt idx="10383">
                  <c:v>4.7</c:v>
                </c:pt>
                <c:pt idx="10384">
                  <c:v>14.6</c:v>
                </c:pt>
                <c:pt idx="10385">
                  <c:v>4.7999999999999901</c:v>
                </c:pt>
                <c:pt idx="10386">
                  <c:v>33.400002000000001</c:v>
                </c:pt>
                <c:pt idx="10387">
                  <c:v>31.800001000000002</c:v>
                </c:pt>
                <c:pt idx="10388">
                  <c:v>8.6</c:v>
                </c:pt>
                <c:pt idx="10389">
                  <c:v>1.5</c:v>
                </c:pt>
                <c:pt idx="10390">
                  <c:v>6.3</c:v>
                </c:pt>
                <c:pt idx="10391">
                  <c:v>4.7</c:v>
                </c:pt>
                <c:pt idx="10392">
                  <c:v>14.6</c:v>
                </c:pt>
                <c:pt idx="10393">
                  <c:v>42.899999000000001</c:v>
                </c:pt>
                <c:pt idx="10394">
                  <c:v>33.400002000000001</c:v>
                </c:pt>
                <c:pt idx="10395">
                  <c:v>31.800001000000002</c:v>
                </c:pt>
                <c:pt idx="10396">
                  <c:v>8.6</c:v>
                </c:pt>
                <c:pt idx="10397">
                  <c:v>1.5</c:v>
                </c:pt>
                <c:pt idx="10398">
                  <c:v>6.3</c:v>
                </c:pt>
                <c:pt idx="10399">
                  <c:v>4.7</c:v>
                </c:pt>
                <c:pt idx="10400">
                  <c:v>14.6</c:v>
                </c:pt>
                <c:pt idx="10401">
                  <c:v>42.899999000000001</c:v>
                </c:pt>
                <c:pt idx="10402">
                  <c:v>37.799999</c:v>
                </c:pt>
                <c:pt idx="10403">
                  <c:v>31.800001000000002</c:v>
                </c:pt>
                <c:pt idx="10404">
                  <c:v>8.6</c:v>
                </c:pt>
                <c:pt idx="10405">
                  <c:v>1.5</c:v>
                </c:pt>
                <c:pt idx="10406">
                  <c:v>6.3</c:v>
                </c:pt>
                <c:pt idx="10407">
                  <c:v>4.7</c:v>
                </c:pt>
                <c:pt idx="10408">
                  <c:v>14.6</c:v>
                </c:pt>
                <c:pt idx="10409">
                  <c:v>42.899999000000001</c:v>
                </c:pt>
                <c:pt idx="10410">
                  <c:v>37.799999</c:v>
                </c:pt>
                <c:pt idx="10411">
                  <c:v>55.599997999999999</c:v>
                </c:pt>
                <c:pt idx="10412">
                  <c:v>28.999997999999898</c:v>
                </c:pt>
                <c:pt idx="10413">
                  <c:v>36.4</c:v>
                </c:pt>
                <c:pt idx="10414">
                  <c:v>6.3</c:v>
                </c:pt>
                <c:pt idx="10415">
                  <c:v>4.7</c:v>
                </c:pt>
                <c:pt idx="10416">
                  <c:v>14.6</c:v>
                </c:pt>
                <c:pt idx="10417">
                  <c:v>42.899999000000001</c:v>
                </c:pt>
                <c:pt idx="10418">
                  <c:v>37.799999</c:v>
                </c:pt>
                <c:pt idx="10419">
                  <c:v>55.599997999999999</c:v>
                </c:pt>
                <c:pt idx="10420">
                  <c:v>53.399997999999997</c:v>
                </c:pt>
                <c:pt idx="10421">
                  <c:v>36.4</c:v>
                </c:pt>
                <c:pt idx="10422">
                  <c:v>6.3</c:v>
                </c:pt>
                <c:pt idx="10423">
                  <c:v>4.7</c:v>
                </c:pt>
                <c:pt idx="10424">
                  <c:v>14.6</c:v>
                </c:pt>
                <c:pt idx="10425">
                  <c:v>42.899999000000001</c:v>
                </c:pt>
                <c:pt idx="10426">
                  <c:v>37.799999</c:v>
                </c:pt>
                <c:pt idx="10427">
                  <c:v>55.599997999999999</c:v>
                </c:pt>
                <c:pt idx="10428">
                  <c:v>53.399997999999997</c:v>
                </c:pt>
                <c:pt idx="10429">
                  <c:v>4.7</c:v>
                </c:pt>
                <c:pt idx="10430">
                  <c:v>1.5</c:v>
                </c:pt>
                <c:pt idx="10431">
                  <c:v>6.3</c:v>
                </c:pt>
                <c:pt idx="10432">
                  <c:v>4.7</c:v>
                </c:pt>
                <c:pt idx="10433">
                  <c:v>14.6</c:v>
                </c:pt>
                <c:pt idx="10434">
                  <c:v>42.899999000000001</c:v>
                </c:pt>
                <c:pt idx="10435">
                  <c:v>37.799999</c:v>
                </c:pt>
                <c:pt idx="10436">
                  <c:v>55.599997999999999</c:v>
                </c:pt>
                <c:pt idx="10437">
                  <c:v>53.399997999999997</c:v>
                </c:pt>
                <c:pt idx="10438">
                  <c:v>42.2</c:v>
                </c:pt>
                <c:pt idx="10439">
                  <c:v>6.3</c:v>
                </c:pt>
                <c:pt idx="10440">
                  <c:v>4.7</c:v>
                </c:pt>
                <c:pt idx="10441">
                  <c:v>14.6</c:v>
                </c:pt>
                <c:pt idx="10442">
                  <c:v>42.899999000000001</c:v>
                </c:pt>
                <c:pt idx="10443">
                  <c:v>37.799999</c:v>
                </c:pt>
                <c:pt idx="10444">
                  <c:v>55.599997999999999</c:v>
                </c:pt>
                <c:pt idx="10445">
                  <c:v>53.399997999999997</c:v>
                </c:pt>
                <c:pt idx="10446">
                  <c:v>4.7</c:v>
                </c:pt>
                <c:pt idx="10447">
                  <c:v>11</c:v>
                </c:pt>
                <c:pt idx="10448">
                  <c:v>4.7</c:v>
                </c:pt>
                <c:pt idx="10449">
                  <c:v>14.6</c:v>
                </c:pt>
                <c:pt idx="10450">
                  <c:v>42.899999000000001</c:v>
                </c:pt>
                <c:pt idx="10451">
                  <c:v>37.799999</c:v>
                </c:pt>
                <c:pt idx="10452">
                  <c:v>55.599997999999999</c:v>
                </c:pt>
                <c:pt idx="10453">
                  <c:v>53.399997999999997</c:v>
                </c:pt>
                <c:pt idx="10454">
                  <c:v>4.7</c:v>
                </c:pt>
                <c:pt idx="10455">
                  <c:v>32.099997999999999</c:v>
                </c:pt>
                <c:pt idx="10456">
                  <c:v>14.6</c:v>
                </c:pt>
                <c:pt idx="10457">
                  <c:v>42.899999000000001</c:v>
                </c:pt>
                <c:pt idx="10458">
                  <c:v>37.799999</c:v>
                </c:pt>
                <c:pt idx="10459">
                  <c:v>55.599997999999999</c:v>
                </c:pt>
                <c:pt idx="10460">
                  <c:v>53.399997999999997</c:v>
                </c:pt>
                <c:pt idx="10461">
                  <c:v>4.7</c:v>
                </c:pt>
                <c:pt idx="10462">
                  <c:v>32.099997999999999</c:v>
                </c:pt>
                <c:pt idx="10463">
                  <c:v>29.699998000000001</c:v>
                </c:pt>
                <c:pt idx="10464">
                  <c:v>42.899999000000001</c:v>
                </c:pt>
                <c:pt idx="10465">
                  <c:v>37.799999</c:v>
                </c:pt>
                <c:pt idx="10466">
                  <c:v>55.599997999999999</c:v>
                </c:pt>
                <c:pt idx="10467">
                  <c:v>53.399997999999997</c:v>
                </c:pt>
                <c:pt idx="10468">
                  <c:v>4.7</c:v>
                </c:pt>
                <c:pt idx="10469">
                  <c:v>32.099997999999999</c:v>
                </c:pt>
                <c:pt idx="10470">
                  <c:v>29.699998000000001</c:v>
                </c:pt>
                <c:pt idx="10471">
                  <c:v>25.799999999999901</c:v>
                </c:pt>
                <c:pt idx="10472">
                  <c:v>37.799999</c:v>
                </c:pt>
                <c:pt idx="10473">
                  <c:v>55.599997999999999</c:v>
                </c:pt>
                <c:pt idx="10474">
                  <c:v>53.399997999999997</c:v>
                </c:pt>
                <c:pt idx="10475">
                  <c:v>4.7</c:v>
                </c:pt>
                <c:pt idx="10476">
                  <c:v>32.099997999999999</c:v>
                </c:pt>
                <c:pt idx="10477">
                  <c:v>29.699998000000001</c:v>
                </c:pt>
                <c:pt idx="10478">
                  <c:v>25.799999999999901</c:v>
                </c:pt>
                <c:pt idx="10479">
                  <c:v>55.599997999999999</c:v>
                </c:pt>
                <c:pt idx="10480">
                  <c:v>53.399997999999997</c:v>
                </c:pt>
                <c:pt idx="10481">
                  <c:v>4.7</c:v>
                </c:pt>
                <c:pt idx="10482">
                  <c:v>11</c:v>
                </c:pt>
                <c:pt idx="10483">
                  <c:v>29.699998000000001</c:v>
                </c:pt>
                <c:pt idx="10484">
                  <c:v>25.799999999999901</c:v>
                </c:pt>
                <c:pt idx="10485">
                  <c:v>36.000002000000002</c:v>
                </c:pt>
                <c:pt idx="10486">
                  <c:v>53.399997999999997</c:v>
                </c:pt>
                <c:pt idx="10487">
                  <c:v>4.7</c:v>
                </c:pt>
                <c:pt idx="10488">
                  <c:v>32.099997999999999</c:v>
                </c:pt>
                <c:pt idx="10489">
                  <c:v>29.699998000000001</c:v>
                </c:pt>
                <c:pt idx="10490">
                  <c:v>25.799999999999901</c:v>
                </c:pt>
                <c:pt idx="10491">
                  <c:v>36.000002000000002</c:v>
                </c:pt>
                <c:pt idx="10492">
                  <c:v>42.2</c:v>
                </c:pt>
                <c:pt idx="10493">
                  <c:v>32.099997999999999</c:v>
                </c:pt>
                <c:pt idx="10494">
                  <c:v>29.699998000000001</c:v>
                </c:pt>
                <c:pt idx="10495">
                  <c:v>25.799999999999901</c:v>
                </c:pt>
                <c:pt idx="10496">
                  <c:v>36.000002000000002</c:v>
                </c:pt>
                <c:pt idx="10497">
                  <c:v>37.699998999999998</c:v>
                </c:pt>
                <c:pt idx="10498">
                  <c:v>32.099997999999999</c:v>
                </c:pt>
                <c:pt idx="10499">
                  <c:v>29.699998000000001</c:v>
                </c:pt>
                <c:pt idx="10500">
                  <c:v>25.799999999999901</c:v>
                </c:pt>
                <c:pt idx="10501">
                  <c:v>36.000002000000002</c:v>
                </c:pt>
                <c:pt idx="10502">
                  <c:v>37.699998999999998</c:v>
                </c:pt>
                <c:pt idx="10503">
                  <c:v>11</c:v>
                </c:pt>
                <c:pt idx="10504">
                  <c:v>29.699998000000001</c:v>
                </c:pt>
                <c:pt idx="10505">
                  <c:v>25.799999999999901</c:v>
                </c:pt>
                <c:pt idx="10506">
                  <c:v>36.000002000000002</c:v>
                </c:pt>
                <c:pt idx="10507">
                  <c:v>37.699998999999998</c:v>
                </c:pt>
                <c:pt idx="10508">
                  <c:v>69.199996999999996</c:v>
                </c:pt>
                <c:pt idx="10509">
                  <c:v>29.699998000000001</c:v>
                </c:pt>
                <c:pt idx="10510">
                  <c:v>25.799999999999901</c:v>
                </c:pt>
                <c:pt idx="10511">
                  <c:v>36.000002000000002</c:v>
                </c:pt>
                <c:pt idx="10512">
                  <c:v>37.699998999999998</c:v>
                </c:pt>
                <c:pt idx="10513">
                  <c:v>4.6999999999999904</c:v>
                </c:pt>
                <c:pt idx="10514">
                  <c:v>24.500001999999999</c:v>
                </c:pt>
                <c:pt idx="10515">
                  <c:v>29.699998000000001</c:v>
                </c:pt>
                <c:pt idx="10516">
                  <c:v>25.799999999999901</c:v>
                </c:pt>
                <c:pt idx="10517">
                  <c:v>36.000002000000002</c:v>
                </c:pt>
                <c:pt idx="10518">
                  <c:v>37.699998999999998</c:v>
                </c:pt>
                <c:pt idx="10519">
                  <c:v>69.199996999999996</c:v>
                </c:pt>
                <c:pt idx="10520">
                  <c:v>24.500001999999999</c:v>
                </c:pt>
                <c:pt idx="10521">
                  <c:v>5.3</c:v>
                </c:pt>
                <c:pt idx="10522">
                  <c:v>25.799999999999901</c:v>
                </c:pt>
                <c:pt idx="10523">
                  <c:v>36.000002000000002</c:v>
                </c:pt>
                <c:pt idx="10524">
                  <c:v>37.699998999999998</c:v>
                </c:pt>
                <c:pt idx="10525">
                  <c:v>4.6999999999999904</c:v>
                </c:pt>
                <c:pt idx="10526">
                  <c:v>24.500001999999999</c:v>
                </c:pt>
                <c:pt idx="10527">
                  <c:v>5.3</c:v>
                </c:pt>
                <c:pt idx="10528">
                  <c:v>36.000002000000002</c:v>
                </c:pt>
                <c:pt idx="10529">
                  <c:v>37.699998999999998</c:v>
                </c:pt>
                <c:pt idx="10530">
                  <c:v>69.199996999999996</c:v>
                </c:pt>
                <c:pt idx="10531">
                  <c:v>24.500001999999999</c:v>
                </c:pt>
                <c:pt idx="10532">
                  <c:v>5.3</c:v>
                </c:pt>
                <c:pt idx="10533">
                  <c:v>7.5</c:v>
                </c:pt>
                <c:pt idx="10534">
                  <c:v>36.000002000000002</c:v>
                </c:pt>
                <c:pt idx="10535">
                  <c:v>37.699998999999998</c:v>
                </c:pt>
                <c:pt idx="10536">
                  <c:v>69.199996999999996</c:v>
                </c:pt>
                <c:pt idx="10537">
                  <c:v>24.500001999999999</c:v>
                </c:pt>
                <c:pt idx="10538">
                  <c:v>5.3</c:v>
                </c:pt>
                <c:pt idx="10539">
                  <c:v>7.5</c:v>
                </c:pt>
                <c:pt idx="10540">
                  <c:v>37.699998999999998</c:v>
                </c:pt>
                <c:pt idx="10541">
                  <c:v>4.6999999999999904</c:v>
                </c:pt>
                <c:pt idx="10542">
                  <c:v>24.500001999999999</c:v>
                </c:pt>
                <c:pt idx="10543">
                  <c:v>5.3</c:v>
                </c:pt>
                <c:pt idx="10544">
                  <c:v>15.200001</c:v>
                </c:pt>
                <c:pt idx="10545">
                  <c:v>16.899999999999999</c:v>
                </c:pt>
                <c:pt idx="10546">
                  <c:v>37.699998999999998</c:v>
                </c:pt>
                <c:pt idx="10547">
                  <c:v>4.6999999999999904</c:v>
                </c:pt>
                <c:pt idx="10548">
                  <c:v>24.500001999999999</c:v>
                </c:pt>
                <c:pt idx="10549">
                  <c:v>5.3</c:v>
                </c:pt>
                <c:pt idx="10550">
                  <c:v>15.200001</c:v>
                </c:pt>
                <c:pt idx="10551">
                  <c:v>16.899999999999999</c:v>
                </c:pt>
                <c:pt idx="10552">
                  <c:v>26</c:v>
                </c:pt>
                <c:pt idx="10553">
                  <c:v>4.6999999999999904</c:v>
                </c:pt>
                <c:pt idx="10554">
                  <c:v>24.500001999999999</c:v>
                </c:pt>
                <c:pt idx="10555">
                  <c:v>5.3</c:v>
                </c:pt>
                <c:pt idx="10556">
                  <c:v>15.200001</c:v>
                </c:pt>
                <c:pt idx="10557">
                  <c:v>16.899999999999999</c:v>
                </c:pt>
                <c:pt idx="10558">
                  <c:v>26</c:v>
                </c:pt>
                <c:pt idx="10559">
                  <c:v>69.199996999999996</c:v>
                </c:pt>
                <c:pt idx="10560">
                  <c:v>24.500001999999999</c:v>
                </c:pt>
                <c:pt idx="10561">
                  <c:v>5.3</c:v>
                </c:pt>
                <c:pt idx="10562">
                  <c:v>15.200001</c:v>
                </c:pt>
                <c:pt idx="10563">
                  <c:v>16.899999999999999</c:v>
                </c:pt>
                <c:pt idx="10564">
                  <c:v>26</c:v>
                </c:pt>
                <c:pt idx="10565">
                  <c:v>7.2</c:v>
                </c:pt>
                <c:pt idx="10566">
                  <c:v>24.500001999999999</c:v>
                </c:pt>
                <c:pt idx="10567">
                  <c:v>5.3</c:v>
                </c:pt>
                <c:pt idx="10568">
                  <c:v>15.200001</c:v>
                </c:pt>
                <c:pt idx="10569">
                  <c:v>16.899999999999999</c:v>
                </c:pt>
                <c:pt idx="10570">
                  <c:v>26</c:v>
                </c:pt>
                <c:pt idx="10571">
                  <c:v>7.2</c:v>
                </c:pt>
                <c:pt idx="10572">
                  <c:v>40.200000000000003</c:v>
                </c:pt>
                <c:pt idx="10573">
                  <c:v>5.3</c:v>
                </c:pt>
                <c:pt idx="10574">
                  <c:v>7.5</c:v>
                </c:pt>
                <c:pt idx="10575">
                  <c:v>16.899999999999999</c:v>
                </c:pt>
                <c:pt idx="10576">
                  <c:v>26</c:v>
                </c:pt>
                <c:pt idx="10577">
                  <c:v>7.2</c:v>
                </c:pt>
                <c:pt idx="10578">
                  <c:v>40.200000000000003</c:v>
                </c:pt>
                <c:pt idx="10579">
                  <c:v>31.600002</c:v>
                </c:pt>
                <c:pt idx="10580">
                  <c:v>15.200001</c:v>
                </c:pt>
                <c:pt idx="10581">
                  <c:v>16.899999999999999</c:v>
                </c:pt>
                <c:pt idx="10582">
                  <c:v>26</c:v>
                </c:pt>
                <c:pt idx="10583">
                  <c:v>7.2</c:v>
                </c:pt>
                <c:pt idx="10584">
                  <c:v>40.200000000000003</c:v>
                </c:pt>
                <c:pt idx="10585">
                  <c:v>31.600002</c:v>
                </c:pt>
                <c:pt idx="10586">
                  <c:v>4.4000000000000004</c:v>
                </c:pt>
                <c:pt idx="10587">
                  <c:v>7.5</c:v>
                </c:pt>
                <c:pt idx="10588">
                  <c:v>16.899999999999999</c:v>
                </c:pt>
                <c:pt idx="10589">
                  <c:v>26</c:v>
                </c:pt>
                <c:pt idx="10590">
                  <c:v>7.2</c:v>
                </c:pt>
                <c:pt idx="10591">
                  <c:v>40.200000000000003</c:v>
                </c:pt>
                <c:pt idx="10592">
                  <c:v>31.600002</c:v>
                </c:pt>
                <c:pt idx="10593">
                  <c:v>4.4000000000000004</c:v>
                </c:pt>
                <c:pt idx="10594">
                  <c:v>9.3999999999999897</c:v>
                </c:pt>
                <c:pt idx="10595">
                  <c:v>16.899999999999999</c:v>
                </c:pt>
                <c:pt idx="10596">
                  <c:v>26</c:v>
                </c:pt>
                <c:pt idx="10597">
                  <c:v>7.2</c:v>
                </c:pt>
                <c:pt idx="10598">
                  <c:v>40.200000000000003</c:v>
                </c:pt>
                <c:pt idx="10599">
                  <c:v>31.600002</c:v>
                </c:pt>
                <c:pt idx="10600">
                  <c:v>4.4000000000000004</c:v>
                </c:pt>
                <c:pt idx="10601">
                  <c:v>37.600000999999999</c:v>
                </c:pt>
                <c:pt idx="10602">
                  <c:v>10.999998999999899</c:v>
                </c:pt>
                <c:pt idx="10603">
                  <c:v>16.899999999999999</c:v>
                </c:pt>
                <c:pt idx="10604">
                  <c:v>26</c:v>
                </c:pt>
                <c:pt idx="10605">
                  <c:v>7.2</c:v>
                </c:pt>
                <c:pt idx="10606">
                  <c:v>40.200000000000003</c:v>
                </c:pt>
                <c:pt idx="10607">
                  <c:v>31.600002</c:v>
                </c:pt>
                <c:pt idx="10608">
                  <c:v>34.700001</c:v>
                </c:pt>
                <c:pt idx="10609">
                  <c:v>37.600000999999999</c:v>
                </c:pt>
                <c:pt idx="10610">
                  <c:v>10.999998999999899</c:v>
                </c:pt>
                <c:pt idx="10611">
                  <c:v>14.400001</c:v>
                </c:pt>
                <c:pt idx="10612">
                  <c:v>26</c:v>
                </c:pt>
                <c:pt idx="10613">
                  <c:v>7.2</c:v>
                </c:pt>
                <c:pt idx="10614">
                  <c:v>40.200000000000003</c:v>
                </c:pt>
                <c:pt idx="10615">
                  <c:v>31.600002</c:v>
                </c:pt>
                <c:pt idx="10616">
                  <c:v>34.700001</c:v>
                </c:pt>
                <c:pt idx="10617">
                  <c:v>37.600000999999999</c:v>
                </c:pt>
                <c:pt idx="10618">
                  <c:v>10.999998999999899</c:v>
                </c:pt>
                <c:pt idx="10619">
                  <c:v>14.400001</c:v>
                </c:pt>
                <c:pt idx="10620">
                  <c:v>35.299999</c:v>
                </c:pt>
                <c:pt idx="10621">
                  <c:v>7.2</c:v>
                </c:pt>
                <c:pt idx="10622">
                  <c:v>40.200000000000003</c:v>
                </c:pt>
                <c:pt idx="10623">
                  <c:v>31.600002</c:v>
                </c:pt>
                <c:pt idx="10624">
                  <c:v>34.700001</c:v>
                </c:pt>
                <c:pt idx="10625">
                  <c:v>37.600000999999999</c:v>
                </c:pt>
                <c:pt idx="10626">
                  <c:v>10.999998999999899</c:v>
                </c:pt>
                <c:pt idx="10627">
                  <c:v>14.400001</c:v>
                </c:pt>
                <c:pt idx="10628">
                  <c:v>35.299999</c:v>
                </c:pt>
                <c:pt idx="10629">
                  <c:v>15.100001000000001</c:v>
                </c:pt>
                <c:pt idx="10630">
                  <c:v>7.2</c:v>
                </c:pt>
                <c:pt idx="10631">
                  <c:v>40.200000000000003</c:v>
                </c:pt>
                <c:pt idx="10632">
                  <c:v>31.600002</c:v>
                </c:pt>
                <c:pt idx="10633">
                  <c:v>34.700001</c:v>
                </c:pt>
                <c:pt idx="10634">
                  <c:v>37.600000999999999</c:v>
                </c:pt>
                <c:pt idx="10635">
                  <c:v>10.999998999999899</c:v>
                </c:pt>
                <c:pt idx="10636">
                  <c:v>14.400001</c:v>
                </c:pt>
                <c:pt idx="10637">
                  <c:v>10.3</c:v>
                </c:pt>
                <c:pt idx="10638">
                  <c:v>15.100001000000001</c:v>
                </c:pt>
                <c:pt idx="10639">
                  <c:v>21.800001999999999</c:v>
                </c:pt>
                <c:pt idx="10640">
                  <c:v>40.200000000000003</c:v>
                </c:pt>
                <c:pt idx="10641">
                  <c:v>31.600002</c:v>
                </c:pt>
                <c:pt idx="10642">
                  <c:v>34.700001</c:v>
                </c:pt>
                <c:pt idx="10643">
                  <c:v>9.3999999999999897</c:v>
                </c:pt>
                <c:pt idx="10644">
                  <c:v>10.999998999999899</c:v>
                </c:pt>
                <c:pt idx="10645">
                  <c:v>14.400001</c:v>
                </c:pt>
                <c:pt idx="10646">
                  <c:v>35.299999</c:v>
                </c:pt>
                <c:pt idx="10647">
                  <c:v>15.100001000000001</c:v>
                </c:pt>
                <c:pt idx="10648">
                  <c:v>21.800001999999999</c:v>
                </c:pt>
                <c:pt idx="10649">
                  <c:v>4.0999999999999996</c:v>
                </c:pt>
                <c:pt idx="10650">
                  <c:v>31.600002</c:v>
                </c:pt>
                <c:pt idx="10651">
                  <c:v>34.700001</c:v>
                </c:pt>
                <c:pt idx="10652">
                  <c:v>9.3999999999999897</c:v>
                </c:pt>
                <c:pt idx="10653">
                  <c:v>10.999998999999899</c:v>
                </c:pt>
                <c:pt idx="10654">
                  <c:v>14.400001</c:v>
                </c:pt>
                <c:pt idx="10655">
                  <c:v>10.3</c:v>
                </c:pt>
                <c:pt idx="10656">
                  <c:v>15.100001000000001</c:v>
                </c:pt>
                <c:pt idx="10657">
                  <c:v>21.800001999999999</c:v>
                </c:pt>
                <c:pt idx="10658">
                  <c:v>4.0999999999999996</c:v>
                </c:pt>
                <c:pt idx="10659">
                  <c:v>6.1</c:v>
                </c:pt>
                <c:pt idx="10660">
                  <c:v>4.4000000000000004</c:v>
                </c:pt>
                <c:pt idx="10661">
                  <c:v>9.3999999999999897</c:v>
                </c:pt>
                <c:pt idx="10662">
                  <c:v>10.999998999999899</c:v>
                </c:pt>
                <c:pt idx="10663">
                  <c:v>14.400001</c:v>
                </c:pt>
                <c:pt idx="10664">
                  <c:v>35.299999</c:v>
                </c:pt>
                <c:pt idx="10665">
                  <c:v>25.700001</c:v>
                </c:pt>
                <c:pt idx="10666">
                  <c:v>21.800001999999999</c:v>
                </c:pt>
                <c:pt idx="10667">
                  <c:v>4.0999999999999996</c:v>
                </c:pt>
                <c:pt idx="10668">
                  <c:v>6.1</c:v>
                </c:pt>
                <c:pt idx="10669">
                  <c:v>5.8999999999999897</c:v>
                </c:pt>
                <c:pt idx="10670">
                  <c:v>37.600000999999999</c:v>
                </c:pt>
                <c:pt idx="10671">
                  <c:v>10.999998999999899</c:v>
                </c:pt>
                <c:pt idx="10672">
                  <c:v>14.400001</c:v>
                </c:pt>
                <c:pt idx="10673">
                  <c:v>10.3</c:v>
                </c:pt>
                <c:pt idx="10674">
                  <c:v>25.700001</c:v>
                </c:pt>
                <c:pt idx="10675">
                  <c:v>21.800001999999999</c:v>
                </c:pt>
                <c:pt idx="10676">
                  <c:v>4.0999999999999996</c:v>
                </c:pt>
                <c:pt idx="10677">
                  <c:v>6.1</c:v>
                </c:pt>
                <c:pt idx="10678">
                  <c:v>5.8999999999999897</c:v>
                </c:pt>
                <c:pt idx="10679">
                  <c:v>10.999998999999899</c:v>
                </c:pt>
                <c:pt idx="10680">
                  <c:v>14.400001</c:v>
                </c:pt>
                <c:pt idx="10681">
                  <c:v>10.3</c:v>
                </c:pt>
                <c:pt idx="10682">
                  <c:v>15.100001000000001</c:v>
                </c:pt>
                <c:pt idx="10683">
                  <c:v>21.800001999999999</c:v>
                </c:pt>
                <c:pt idx="10684">
                  <c:v>4.0999999999999996</c:v>
                </c:pt>
                <c:pt idx="10685">
                  <c:v>6.1</c:v>
                </c:pt>
                <c:pt idx="10686">
                  <c:v>5.8999999999999897</c:v>
                </c:pt>
                <c:pt idx="10687">
                  <c:v>37.299999</c:v>
                </c:pt>
                <c:pt idx="10688">
                  <c:v>14.400001</c:v>
                </c:pt>
                <c:pt idx="10689">
                  <c:v>35.299999</c:v>
                </c:pt>
                <c:pt idx="10690">
                  <c:v>25.700001</c:v>
                </c:pt>
                <c:pt idx="10691">
                  <c:v>21.800001999999999</c:v>
                </c:pt>
                <c:pt idx="10692">
                  <c:v>4.0999999999999996</c:v>
                </c:pt>
                <c:pt idx="10693">
                  <c:v>6.1</c:v>
                </c:pt>
                <c:pt idx="10694">
                  <c:v>5.8999999999999897</c:v>
                </c:pt>
                <c:pt idx="10695">
                  <c:v>37.299999</c:v>
                </c:pt>
                <c:pt idx="10696">
                  <c:v>35.299999</c:v>
                </c:pt>
                <c:pt idx="10697">
                  <c:v>25.700001</c:v>
                </c:pt>
                <c:pt idx="10698">
                  <c:v>21.800001999999999</c:v>
                </c:pt>
                <c:pt idx="10699">
                  <c:v>4.0999999999999996</c:v>
                </c:pt>
                <c:pt idx="10700">
                  <c:v>6.1</c:v>
                </c:pt>
                <c:pt idx="10701">
                  <c:v>5.8999999999999897</c:v>
                </c:pt>
                <c:pt idx="10702">
                  <c:v>37.299999</c:v>
                </c:pt>
                <c:pt idx="10703">
                  <c:v>32.700000000000003</c:v>
                </c:pt>
                <c:pt idx="10704">
                  <c:v>15.100001000000001</c:v>
                </c:pt>
                <c:pt idx="10705">
                  <c:v>21.800001999999999</c:v>
                </c:pt>
                <c:pt idx="10706">
                  <c:v>4.0999999999999996</c:v>
                </c:pt>
                <c:pt idx="10707">
                  <c:v>6.1</c:v>
                </c:pt>
                <c:pt idx="10708">
                  <c:v>5.8999999999999897</c:v>
                </c:pt>
                <c:pt idx="10709">
                  <c:v>37.299999</c:v>
                </c:pt>
                <c:pt idx="10710">
                  <c:v>32.700000000000003</c:v>
                </c:pt>
                <c:pt idx="10711">
                  <c:v>22.5</c:v>
                </c:pt>
                <c:pt idx="10712">
                  <c:v>21.800001999999999</c:v>
                </c:pt>
                <c:pt idx="10713">
                  <c:v>4.0999999999999996</c:v>
                </c:pt>
                <c:pt idx="10714">
                  <c:v>6.1</c:v>
                </c:pt>
                <c:pt idx="10715">
                  <c:v>5.8999999999999897</c:v>
                </c:pt>
                <c:pt idx="10716">
                  <c:v>37.299999</c:v>
                </c:pt>
                <c:pt idx="10717">
                  <c:v>32.700000000000003</c:v>
                </c:pt>
                <c:pt idx="10718">
                  <c:v>22.5</c:v>
                </c:pt>
                <c:pt idx="10719">
                  <c:v>4.0999999999999996</c:v>
                </c:pt>
                <c:pt idx="10720">
                  <c:v>6.1</c:v>
                </c:pt>
                <c:pt idx="10721">
                  <c:v>5.8999999999999897</c:v>
                </c:pt>
                <c:pt idx="10722">
                  <c:v>37.299999</c:v>
                </c:pt>
                <c:pt idx="10723">
                  <c:v>32.700000000000003</c:v>
                </c:pt>
                <c:pt idx="10724">
                  <c:v>22.5</c:v>
                </c:pt>
                <c:pt idx="10725">
                  <c:v>6.1</c:v>
                </c:pt>
                <c:pt idx="10726">
                  <c:v>5.8999999999999897</c:v>
                </c:pt>
                <c:pt idx="10727">
                  <c:v>37.299999</c:v>
                </c:pt>
                <c:pt idx="10728">
                  <c:v>32.700000000000003</c:v>
                </c:pt>
                <c:pt idx="10729">
                  <c:v>22.5</c:v>
                </c:pt>
                <c:pt idx="10730">
                  <c:v>5</c:v>
                </c:pt>
                <c:pt idx="10731">
                  <c:v>5.8999999999999897</c:v>
                </c:pt>
                <c:pt idx="10732">
                  <c:v>37.299999</c:v>
                </c:pt>
                <c:pt idx="10733">
                  <c:v>32.700000000000003</c:v>
                </c:pt>
                <c:pt idx="10734">
                  <c:v>22.5</c:v>
                </c:pt>
                <c:pt idx="10735">
                  <c:v>37.400002000000001</c:v>
                </c:pt>
                <c:pt idx="10736">
                  <c:v>20.5</c:v>
                </c:pt>
                <c:pt idx="10737">
                  <c:v>37.299999</c:v>
                </c:pt>
                <c:pt idx="10738">
                  <c:v>32.700000000000003</c:v>
                </c:pt>
                <c:pt idx="10739">
                  <c:v>22.5</c:v>
                </c:pt>
                <c:pt idx="10740">
                  <c:v>5</c:v>
                </c:pt>
                <c:pt idx="10741">
                  <c:v>20.5</c:v>
                </c:pt>
                <c:pt idx="10742">
                  <c:v>25.799999</c:v>
                </c:pt>
                <c:pt idx="10743">
                  <c:v>37.299999</c:v>
                </c:pt>
                <c:pt idx="10744">
                  <c:v>32.700000000000003</c:v>
                </c:pt>
                <c:pt idx="10745">
                  <c:v>22.5</c:v>
                </c:pt>
                <c:pt idx="10746">
                  <c:v>37.400002000000001</c:v>
                </c:pt>
                <c:pt idx="10747">
                  <c:v>20.5</c:v>
                </c:pt>
                <c:pt idx="10748">
                  <c:v>25.799999</c:v>
                </c:pt>
                <c:pt idx="10749">
                  <c:v>36.099997999999999</c:v>
                </c:pt>
                <c:pt idx="10750">
                  <c:v>19.799999999999901</c:v>
                </c:pt>
                <c:pt idx="10751">
                  <c:v>10.3</c:v>
                </c:pt>
                <c:pt idx="10752">
                  <c:v>10.200001</c:v>
                </c:pt>
                <c:pt idx="10753">
                  <c:v>9.199999</c:v>
                </c:pt>
                <c:pt idx="10754">
                  <c:v>14.4</c:v>
                </c:pt>
                <c:pt idx="10755">
                  <c:v>70.900002000000001</c:v>
                </c:pt>
                <c:pt idx="10756">
                  <c:v>10.200001</c:v>
                </c:pt>
                <c:pt idx="10757">
                  <c:v>9.199999</c:v>
                </c:pt>
                <c:pt idx="10758">
                  <c:v>57.599997999999999</c:v>
                </c:pt>
                <c:pt idx="10759">
                  <c:v>72.700002999999995</c:v>
                </c:pt>
                <c:pt idx="10760">
                  <c:v>70.900002000000001</c:v>
                </c:pt>
                <c:pt idx="10761">
                  <c:v>10.200001</c:v>
                </c:pt>
                <c:pt idx="10762">
                  <c:v>9.199999</c:v>
                </c:pt>
                <c:pt idx="10763">
                  <c:v>14.4</c:v>
                </c:pt>
                <c:pt idx="10764">
                  <c:v>72.700002999999995</c:v>
                </c:pt>
                <c:pt idx="10765">
                  <c:v>10.3</c:v>
                </c:pt>
                <c:pt idx="10766">
                  <c:v>10.200001</c:v>
                </c:pt>
                <c:pt idx="10767">
                  <c:v>9.199999</c:v>
                </c:pt>
                <c:pt idx="10768">
                  <c:v>14.4</c:v>
                </c:pt>
                <c:pt idx="10769">
                  <c:v>72.700002999999995</c:v>
                </c:pt>
                <c:pt idx="10770">
                  <c:v>10.3</c:v>
                </c:pt>
                <c:pt idx="10771">
                  <c:v>10.200001</c:v>
                </c:pt>
                <c:pt idx="10772">
                  <c:v>9.199999</c:v>
                </c:pt>
                <c:pt idx="10773">
                  <c:v>14.4</c:v>
                </c:pt>
                <c:pt idx="10774">
                  <c:v>72.700002999999995</c:v>
                </c:pt>
                <c:pt idx="10775">
                  <c:v>72.700001</c:v>
                </c:pt>
                <c:pt idx="10776">
                  <c:v>10.200001</c:v>
                </c:pt>
                <c:pt idx="10777">
                  <c:v>9.199999</c:v>
                </c:pt>
                <c:pt idx="10778">
                  <c:v>57.599997999999999</c:v>
                </c:pt>
                <c:pt idx="10779">
                  <c:v>72.700002999999995</c:v>
                </c:pt>
                <c:pt idx="10780">
                  <c:v>72.700001</c:v>
                </c:pt>
                <c:pt idx="10781">
                  <c:v>29.799999</c:v>
                </c:pt>
                <c:pt idx="10782">
                  <c:v>9.199999</c:v>
                </c:pt>
                <c:pt idx="10783">
                  <c:v>14.4</c:v>
                </c:pt>
                <c:pt idx="10784">
                  <c:v>72.700002999999995</c:v>
                </c:pt>
                <c:pt idx="10785">
                  <c:v>25.000001000000001</c:v>
                </c:pt>
                <c:pt idx="10786">
                  <c:v>29.799999</c:v>
                </c:pt>
                <c:pt idx="10787">
                  <c:v>19.8</c:v>
                </c:pt>
                <c:pt idx="10788">
                  <c:v>57.599997999999999</c:v>
                </c:pt>
                <c:pt idx="10789">
                  <c:v>72.700002999999995</c:v>
                </c:pt>
                <c:pt idx="10790">
                  <c:v>72.700001</c:v>
                </c:pt>
                <c:pt idx="10791">
                  <c:v>29.799999</c:v>
                </c:pt>
                <c:pt idx="10792">
                  <c:v>19.8</c:v>
                </c:pt>
                <c:pt idx="10793">
                  <c:v>16.5</c:v>
                </c:pt>
                <c:pt idx="10794">
                  <c:v>72.700002999999995</c:v>
                </c:pt>
                <c:pt idx="10795">
                  <c:v>25.000001000000001</c:v>
                </c:pt>
                <c:pt idx="10796">
                  <c:v>29.799999</c:v>
                </c:pt>
                <c:pt idx="10797">
                  <c:v>19.8</c:v>
                </c:pt>
                <c:pt idx="10798">
                  <c:v>16.5</c:v>
                </c:pt>
                <c:pt idx="10799">
                  <c:v>52.7</c:v>
                </c:pt>
                <c:pt idx="10800">
                  <c:v>72.700002999999995</c:v>
                </c:pt>
                <c:pt idx="10801">
                  <c:v>72.700001</c:v>
                </c:pt>
                <c:pt idx="10802">
                  <c:v>29.799999</c:v>
                </c:pt>
                <c:pt idx="10803">
                  <c:v>64.700002999999995</c:v>
                </c:pt>
                <c:pt idx="10804">
                  <c:v>16.5</c:v>
                </c:pt>
                <c:pt idx="10805">
                  <c:v>52.7</c:v>
                </c:pt>
                <c:pt idx="10806">
                  <c:v>72.700002999999995</c:v>
                </c:pt>
                <c:pt idx="10807">
                  <c:v>72.700001</c:v>
                </c:pt>
                <c:pt idx="10808">
                  <c:v>29.799999</c:v>
                </c:pt>
                <c:pt idx="10809">
                  <c:v>19.8</c:v>
                </c:pt>
                <c:pt idx="10810">
                  <c:v>16.5</c:v>
                </c:pt>
                <c:pt idx="10811">
                  <c:v>5.5</c:v>
                </c:pt>
                <c:pt idx="10812">
                  <c:v>20.600003000000001</c:v>
                </c:pt>
                <c:pt idx="10813">
                  <c:v>25.000001000000001</c:v>
                </c:pt>
                <c:pt idx="10814">
                  <c:v>29.799999</c:v>
                </c:pt>
                <c:pt idx="10815">
                  <c:v>19.8</c:v>
                </c:pt>
                <c:pt idx="10816">
                  <c:v>16.5</c:v>
                </c:pt>
                <c:pt idx="10817">
                  <c:v>52.7</c:v>
                </c:pt>
                <c:pt idx="10818">
                  <c:v>20.600003000000001</c:v>
                </c:pt>
                <c:pt idx="10819">
                  <c:v>16.199998999999998</c:v>
                </c:pt>
                <c:pt idx="10820">
                  <c:v>72.700001</c:v>
                </c:pt>
                <c:pt idx="10821">
                  <c:v>29.799999</c:v>
                </c:pt>
                <c:pt idx="10822">
                  <c:v>64.700002999999995</c:v>
                </c:pt>
                <c:pt idx="10823">
                  <c:v>16.5</c:v>
                </c:pt>
                <c:pt idx="10824">
                  <c:v>52.7</c:v>
                </c:pt>
                <c:pt idx="10825">
                  <c:v>20.600003000000001</c:v>
                </c:pt>
                <c:pt idx="10826">
                  <c:v>16.199998999999998</c:v>
                </c:pt>
                <c:pt idx="10827">
                  <c:v>25.000001000000001</c:v>
                </c:pt>
                <c:pt idx="10828">
                  <c:v>29.799999</c:v>
                </c:pt>
                <c:pt idx="10829">
                  <c:v>19.8</c:v>
                </c:pt>
                <c:pt idx="10830">
                  <c:v>16.5</c:v>
                </c:pt>
                <c:pt idx="10831">
                  <c:v>5.5</c:v>
                </c:pt>
                <c:pt idx="10832">
                  <c:v>20.600003000000001</c:v>
                </c:pt>
                <c:pt idx="10833">
                  <c:v>16.199998999999998</c:v>
                </c:pt>
                <c:pt idx="10834">
                  <c:v>29.799999</c:v>
                </c:pt>
                <c:pt idx="10835">
                  <c:v>19.8</c:v>
                </c:pt>
                <c:pt idx="10836">
                  <c:v>16.5</c:v>
                </c:pt>
                <c:pt idx="10837">
                  <c:v>52.7</c:v>
                </c:pt>
                <c:pt idx="10838">
                  <c:v>20.600003000000001</c:v>
                </c:pt>
                <c:pt idx="10839">
                  <c:v>16.199998999999998</c:v>
                </c:pt>
                <c:pt idx="10840">
                  <c:v>100.100002</c:v>
                </c:pt>
                <c:pt idx="10841">
                  <c:v>64.700002999999995</c:v>
                </c:pt>
                <c:pt idx="10842">
                  <c:v>16.5</c:v>
                </c:pt>
                <c:pt idx="10843">
                  <c:v>5.5</c:v>
                </c:pt>
                <c:pt idx="10844">
                  <c:v>20.600003000000001</c:v>
                </c:pt>
                <c:pt idx="10845">
                  <c:v>16.199998999999998</c:v>
                </c:pt>
                <c:pt idx="10846">
                  <c:v>100.100002</c:v>
                </c:pt>
                <c:pt idx="10847">
                  <c:v>16.5</c:v>
                </c:pt>
                <c:pt idx="10848">
                  <c:v>5.5</c:v>
                </c:pt>
                <c:pt idx="10849">
                  <c:v>20.600003000000001</c:v>
                </c:pt>
                <c:pt idx="10850">
                  <c:v>16.199998999999998</c:v>
                </c:pt>
                <c:pt idx="10851">
                  <c:v>100.100002</c:v>
                </c:pt>
                <c:pt idx="10852">
                  <c:v>9.1</c:v>
                </c:pt>
                <c:pt idx="10853">
                  <c:v>52.7</c:v>
                </c:pt>
                <c:pt idx="10854">
                  <c:v>20.600003000000001</c:v>
                </c:pt>
                <c:pt idx="10855">
                  <c:v>16.199998999999998</c:v>
                </c:pt>
                <c:pt idx="10856">
                  <c:v>100.100002</c:v>
                </c:pt>
                <c:pt idx="10857">
                  <c:v>9.1</c:v>
                </c:pt>
                <c:pt idx="10858">
                  <c:v>21.499997999999898</c:v>
                </c:pt>
                <c:pt idx="10859">
                  <c:v>20.600003000000001</c:v>
                </c:pt>
                <c:pt idx="10860">
                  <c:v>16.199998999999998</c:v>
                </c:pt>
                <c:pt idx="10861">
                  <c:v>100.100002</c:v>
                </c:pt>
                <c:pt idx="10862">
                  <c:v>9.1</c:v>
                </c:pt>
                <c:pt idx="10863">
                  <c:v>21.499997999999898</c:v>
                </c:pt>
                <c:pt idx="10864">
                  <c:v>9.3000039999999995</c:v>
                </c:pt>
                <c:pt idx="10865">
                  <c:v>20.600003000000001</c:v>
                </c:pt>
                <c:pt idx="10866">
                  <c:v>16.199998999999998</c:v>
                </c:pt>
                <c:pt idx="10867">
                  <c:v>100.100002</c:v>
                </c:pt>
                <c:pt idx="10868">
                  <c:v>9.1</c:v>
                </c:pt>
                <c:pt idx="10869">
                  <c:v>21.499997999999898</c:v>
                </c:pt>
                <c:pt idx="10870">
                  <c:v>9.3000039999999995</c:v>
                </c:pt>
                <c:pt idx="10871">
                  <c:v>141.49999399999999</c:v>
                </c:pt>
                <c:pt idx="10872">
                  <c:v>16.199998999999998</c:v>
                </c:pt>
                <c:pt idx="10873">
                  <c:v>100.100002</c:v>
                </c:pt>
                <c:pt idx="10874">
                  <c:v>9.1</c:v>
                </c:pt>
                <c:pt idx="10875">
                  <c:v>21.499997999999898</c:v>
                </c:pt>
                <c:pt idx="10876">
                  <c:v>9.3000039999999995</c:v>
                </c:pt>
                <c:pt idx="10877">
                  <c:v>18.599997999999999</c:v>
                </c:pt>
                <c:pt idx="10878">
                  <c:v>91.599997999999999</c:v>
                </c:pt>
                <c:pt idx="10879">
                  <c:v>100.100002</c:v>
                </c:pt>
                <c:pt idx="10880">
                  <c:v>9.1</c:v>
                </c:pt>
                <c:pt idx="10881">
                  <c:v>21.499997999999898</c:v>
                </c:pt>
                <c:pt idx="10882">
                  <c:v>9.3000039999999995</c:v>
                </c:pt>
                <c:pt idx="10883">
                  <c:v>141.49999399999999</c:v>
                </c:pt>
                <c:pt idx="10884">
                  <c:v>91.599997999999999</c:v>
                </c:pt>
                <c:pt idx="10885">
                  <c:v>72.799999</c:v>
                </c:pt>
                <c:pt idx="10886">
                  <c:v>100.100002</c:v>
                </c:pt>
                <c:pt idx="10887">
                  <c:v>9.1</c:v>
                </c:pt>
                <c:pt idx="10888">
                  <c:v>21.499997999999898</c:v>
                </c:pt>
                <c:pt idx="10889">
                  <c:v>9.3000039999999995</c:v>
                </c:pt>
                <c:pt idx="10890">
                  <c:v>141.49999399999999</c:v>
                </c:pt>
                <c:pt idx="10891">
                  <c:v>28.1</c:v>
                </c:pt>
                <c:pt idx="10892">
                  <c:v>72.799999</c:v>
                </c:pt>
                <c:pt idx="10893">
                  <c:v>8.3999989999999993</c:v>
                </c:pt>
                <c:pt idx="10894">
                  <c:v>100.100002</c:v>
                </c:pt>
                <c:pt idx="10895">
                  <c:v>9.1</c:v>
                </c:pt>
                <c:pt idx="10896">
                  <c:v>21.499997999999898</c:v>
                </c:pt>
                <c:pt idx="10897">
                  <c:v>9.3000039999999995</c:v>
                </c:pt>
                <c:pt idx="10898">
                  <c:v>141.49999399999999</c:v>
                </c:pt>
                <c:pt idx="10899">
                  <c:v>91.599997999999999</c:v>
                </c:pt>
                <c:pt idx="10900">
                  <c:v>18.700001</c:v>
                </c:pt>
                <c:pt idx="10901">
                  <c:v>8.3999989999999993</c:v>
                </c:pt>
                <c:pt idx="10902">
                  <c:v>9.1</c:v>
                </c:pt>
                <c:pt idx="10903">
                  <c:v>21.499997999999898</c:v>
                </c:pt>
                <c:pt idx="10904">
                  <c:v>9.3000039999999995</c:v>
                </c:pt>
                <c:pt idx="10905">
                  <c:v>141.49999399999999</c:v>
                </c:pt>
                <c:pt idx="10906">
                  <c:v>91.599997999999999</c:v>
                </c:pt>
                <c:pt idx="10907">
                  <c:v>72.799999</c:v>
                </c:pt>
                <c:pt idx="10908">
                  <c:v>8.3999989999999993</c:v>
                </c:pt>
                <c:pt idx="10909">
                  <c:v>35.599997999999999</c:v>
                </c:pt>
                <c:pt idx="10910">
                  <c:v>9.1</c:v>
                </c:pt>
                <c:pt idx="10911">
                  <c:v>21.499997999999898</c:v>
                </c:pt>
                <c:pt idx="10912">
                  <c:v>9.3000039999999995</c:v>
                </c:pt>
                <c:pt idx="10913">
                  <c:v>141.49999399999999</c:v>
                </c:pt>
                <c:pt idx="10914">
                  <c:v>28.1</c:v>
                </c:pt>
                <c:pt idx="10915">
                  <c:v>72.799999</c:v>
                </c:pt>
                <c:pt idx="10916">
                  <c:v>8.3999989999999993</c:v>
                </c:pt>
                <c:pt idx="10917">
                  <c:v>35.599997999999999</c:v>
                </c:pt>
                <c:pt idx="10918">
                  <c:v>17.7</c:v>
                </c:pt>
                <c:pt idx="10919">
                  <c:v>21.499997999999898</c:v>
                </c:pt>
                <c:pt idx="10920">
                  <c:v>9.3000039999999995</c:v>
                </c:pt>
                <c:pt idx="10921">
                  <c:v>141.49999399999999</c:v>
                </c:pt>
                <c:pt idx="10922">
                  <c:v>91.599997999999999</c:v>
                </c:pt>
                <c:pt idx="10923">
                  <c:v>18.700001</c:v>
                </c:pt>
                <c:pt idx="10924">
                  <c:v>8.3999989999999993</c:v>
                </c:pt>
                <c:pt idx="10925">
                  <c:v>35.599997999999999</c:v>
                </c:pt>
                <c:pt idx="10926">
                  <c:v>17.7</c:v>
                </c:pt>
                <c:pt idx="10927">
                  <c:v>9.3000039999999995</c:v>
                </c:pt>
                <c:pt idx="10928">
                  <c:v>141.49999399999999</c:v>
                </c:pt>
                <c:pt idx="10929">
                  <c:v>91.599997999999999</c:v>
                </c:pt>
                <c:pt idx="10930">
                  <c:v>72.799999</c:v>
                </c:pt>
                <c:pt idx="10931">
                  <c:v>8.3999989999999993</c:v>
                </c:pt>
                <c:pt idx="10932">
                  <c:v>35.599997999999999</c:v>
                </c:pt>
                <c:pt idx="10933">
                  <c:v>17.7</c:v>
                </c:pt>
                <c:pt idx="10934">
                  <c:v>18.599997999999999</c:v>
                </c:pt>
                <c:pt idx="10935">
                  <c:v>91.599997999999999</c:v>
                </c:pt>
                <c:pt idx="10936">
                  <c:v>18.700001</c:v>
                </c:pt>
                <c:pt idx="10937">
                  <c:v>8.3999989999999993</c:v>
                </c:pt>
                <c:pt idx="10938">
                  <c:v>35.599997999999999</c:v>
                </c:pt>
                <c:pt idx="10939">
                  <c:v>17.7</c:v>
                </c:pt>
                <c:pt idx="10940">
                  <c:v>18.099999</c:v>
                </c:pt>
                <c:pt idx="10941">
                  <c:v>28.1</c:v>
                </c:pt>
                <c:pt idx="10942">
                  <c:v>18.700001</c:v>
                </c:pt>
                <c:pt idx="10943">
                  <c:v>8.3999989999999993</c:v>
                </c:pt>
                <c:pt idx="10944">
                  <c:v>35.599997999999999</c:v>
                </c:pt>
                <c:pt idx="10945">
                  <c:v>17.7</c:v>
                </c:pt>
                <c:pt idx="10946">
                  <c:v>18.099999</c:v>
                </c:pt>
                <c:pt idx="10947">
                  <c:v>18.700001</c:v>
                </c:pt>
                <c:pt idx="10948">
                  <c:v>8.3999989999999993</c:v>
                </c:pt>
                <c:pt idx="10949">
                  <c:v>35.599997999999999</c:v>
                </c:pt>
                <c:pt idx="10950">
                  <c:v>17.7</c:v>
                </c:pt>
                <c:pt idx="10951">
                  <c:v>18.099999</c:v>
                </c:pt>
                <c:pt idx="10952">
                  <c:v>100.799995</c:v>
                </c:pt>
                <c:pt idx="10953">
                  <c:v>8.3999989999999993</c:v>
                </c:pt>
                <c:pt idx="10954">
                  <c:v>35.599997999999999</c:v>
                </c:pt>
                <c:pt idx="10955">
                  <c:v>17.7</c:v>
                </c:pt>
                <c:pt idx="10956">
                  <c:v>18.099999</c:v>
                </c:pt>
                <c:pt idx="10957">
                  <c:v>100.799995</c:v>
                </c:pt>
                <c:pt idx="10958">
                  <c:v>35.599997999999999</c:v>
                </c:pt>
                <c:pt idx="10959">
                  <c:v>17.7</c:v>
                </c:pt>
                <c:pt idx="10960">
                  <c:v>18.099999</c:v>
                </c:pt>
                <c:pt idx="10961">
                  <c:v>100.799995</c:v>
                </c:pt>
                <c:pt idx="10962">
                  <c:v>18.7</c:v>
                </c:pt>
                <c:pt idx="10963">
                  <c:v>35.599997999999999</c:v>
                </c:pt>
                <c:pt idx="10964">
                  <c:v>17.7</c:v>
                </c:pt>
                <c:pt idx="10965">
                  <c:v>18.099999</c:v>
                </c:pt>
                <c:pt idx="10966">
                  <c:v>100.799995</c:v>
                </c:pt>
                <c:pt idx="10967">
                  <c:v>18.7</c:v>
                </c:pt>
                <c:pt idx="10968">
                  <c:v>17.7</c:v>
                </c:pt>
                <c:pt idx="10969">
                  <c:v>18.099999</c:v>
                </c:pt>
                <c:pt idx="10970">
                  <c:v>100.799995</c:v>
                </c:pt>
                <c:pt idx="10971">
                  <c:v>18.7</c:v>
                </c:pt>
                <c:pt idx="10972">
                  <c:v>81.200001</c:v>
                </c:pt>
                <c:pt idx="10973">
                  <c:v>18.099999</c:v>
                </c:pt>
                <c:pt idx="10974">
                  <c:v>100.799995</c:v>
                </c:pt>
                <c:pt idx="10975">
                  <c:v>18.7</c:v>
                </c:pt>
                <c:pt idx="10976">
                  <c:v>81.200001</c:v>
                </c:pt>
                <c:pt idx="10977">
                  <c:v>30.300004000000001</c:v>
                </c:pt>
                <c:pt idx="10978">
                  <c:v>18.099999</c:v>
                </c:pt>
                <c:pt idx="10979">
                  <c:v>100.799995</c:v>
                </c:pt>
                <c:pt idx="10980">
                  <c:v>18.7</c:v>
                </c:pt>
                <c:pt idx="10981">
                  <c:v>81.200001</c:v>
                </c:pt>
                <c:pt idx="10982">
                  <c:v>30.300004000000001</c:v>
                </c:pt>
                <c:pt idx="10983">
                  <c:v>70.599998999999997</c:v>
                </c:pt>
                <c:pt idx="10984">
                  <c:v>18.099999</c:v>
                </c:pt>
                <c:pt idx="10985">
                  <c:v>100.799995</c:v>
                </c:pt>
                <c:pt idx="10986">
                  <c:v>18.7</c:v>
                </c:pt>
                <c:pt idx="10987">
                  <c:v>81.200001</c:v>
                </c:pt>
                <c:pt idx="10988">
                  <c:v>30.300004000000001</c:v>
                </c:pt>
                <c:pt idx="10989">
                  <c:v>17.499997999999898</c:v>
                </c:pt>
                <c:pt idx="10990">
                  <c:v>123.399993999999</c:v>
                </c:pt>
                <c:pt idx="10991">
                  <c:v>100.799995</c:v>
                </c:pt>
                <c:pt idx="10992">
                  <c:v>18.7</c:v>
                </c:pt>
                <c:pt idx="10993">
                  <c:v>81.200001</c:v>
                </c:pt>
                <c:pt idx="10994">
                  <c:v>30.300004000000001</c:v>
                </c:pt>
                <c:pt idx="10995">
                  <c:v>70.599998999999997</c:v>
                </c:pt>
                <c:pt idx="10996">
                  <c:v>123.399993999999</c:v>
                </c:pt>
                <c:pt idx="10997">
                  <c:v>14.400001</c:v>
                </c:pt>
                <c:pt idx="10998">
                  <c:v>100.799995</c:v>
                </c:pt>
                <c:pt idx="10999">
                  <c:v>18.7</c:v>
                </c:pt>
                <c:pt idx="11000">
                  <c:v>81.200001</c:v>
                </c:pt>
                <c:pt idx="11001">
                  <c:v>30.300004000000001</c:v>
                </c:pt>
                <c:pt idx="11002">
                  <c:v>70.599998999999997</c:v>
                </c:pt>
                <c:pt idx="11003">
                  <c:v>123.399993999999</c:v>
                </c:pt>
                <c:pt idx="11004">
                  <c:v>14.400001</c:v>
                </c:pt>
                <c:pt idx="11005">
                  <c:v>18.7</c:v>
                </c:pt>
                <c:pt idx="11006">
                  <c:v>81.200001</c:v>
                </c:pt>
                <c:pt idx="11007">
                  <c:v>30.300004000000001</c:v>
                </c:pt>
                <c:pt idx="11008">
                  <c:v>70.599998999999997</c:v>
                </c:pt>
                <c:pt idx="11009">
                  <c:v>123.399993999999</c:v>
                </c:pt>
                <c:pt idx="11010">
                  <c:v>14.400001</c:v>
                </c:pt>
                <c:pt idx="11011">
                  <c:v>7.1000030000000001</c:v>
                </c:pt>
                <c:pt idx="11012">
                  <c:v>18.7</c:v>
                </c:pt>
                <c:pt idx="11013">
                  <c:v>81.200001</c:v>
                </c:pt>
                <c:pt idx="11014">
                  <c:v>30.300004000000001</c:v>
                </c:pt>
                <c:pt idx="11015">
                  <c:v>17.499997999999898</c:v>
                </c:pt>
                <c:pt idx="11016">
                  <c:v>123.399993999999</c:v>
                </c:pt>
                <c:pt idx="11017">
                  <c:v>14.400001</c:v>
                </c:pt>
                <c:pt idx="11018">
                  <c:v>7.1000030000000001</c:v>
                </c:pt>
                <c:pt idx="11019">
                  <c:v>65.100003000000001</c:v>
                </c:pt>
                <c:pt idx="11020">
                  <c:v>81.200001</c:v>
                </c:pt>
                <c:pt idx="11021">
                  <c:v>30.300004000000001</c:v>
                </c:pt>
                <c:pt idx="11022">
                  <c:v>17.499997999999898</c:v>
                </c:pt>
                <c:pt idx="11023">
                  <c:v>123.399993999999</c:v>
                </c:pt>
                <c:pt idx="11024">
                  <c:v>14.400001</c:v>
                </c:pt>
                <c:pt idx="11025">
                  <c:v>7.1000030000000001</c:v>
                </c:pt>
                <c:pt idx="11026">
                  <c:v>6.2999989999999997</c:v>
                </c:pt>
                <c:pt idx="11027">
                  <c:v>19.899999000000001</c:v>
                </c:pt>
                <c:pt idx="11028">
                  <c:v>81.200001</c:v>
                </c:pt>
                <c:pt idx="11029">
                  <c:v>30.300004000000001</c:v>
                </c:pt>
                <c:pt idx="11030">
                  <c:v>70.599998999999997</c:v>
                </c:pt>
                <c:pt idx="11031">
                  <c:v>123.399993999999</c:v>
                </c:pt>
                <c:pt idx="11032">
                  <c:v>14.400001</c:v>
                </c:pt>
                <c:pt idx="11033">
                  <c:v>7.1000030000000001</c:v>
                </c:pt>
                <c:pt idx="11034">
                  <c:v>6.2999989999999997</c:v>
                </c:pt>
                <c:pt idx="11035">
                  <c:v>19.899999000000001</c:v>
                </c:pt>
                <c:pt idx="11036">
                  <c:v>66.799994999999996</c:v>
                </c:pt>
                <c:pt idx="11037">
                  <c:v>30.300004000000001</c:v>
                </c:pt>
                <c:pt idx="11038">
                  <c:v>17.499997999999898</c:v>
                </c:pt>
                <c:pt idx="11039">
                  <c:v>123.399993999999</c:v>
                </c:pt>
                <c:pt idx="11040">
                  <c:v>14.400001</c:v>
                </c:pt>
                <c:pt idx="11041">
                  <c:v>7.1000030000000001</c:v>
                </c:pt>
                <c:pt idx="11042">
                  <c:v>65.100003000000001</c:v>
                </c:pt>
                <c:pt idx="11043">
                  <c:v>19.899999000000001</c:v>
                </c:pt>
                <c:pt idx="11044">
                  <c:v>66.799994999999996</c:v>
                </c:pt>
                <c:pt idx="11045">
                  <c:v>70.599998999999997</c:v>
                </c:pt>
                <c:pt idx="11046">
                  <c:v>123.399993999999</c:v>
                </c:pt>
                <c:pt idx="11047">
                  <c:v>14.400001</c:v>
                </c:pt>
                <c:pt idx="11048">
                  <c:v>7.1000030000000001</c:v>
                </c:pt>
                <c:pt idx="11049">
                  <c:v>65.100003000000001</c:v>
                </c:pt>
                <c:pt idx="11050">
                  <c:v>19.899999000000001</c:v>
                </c:pt>
                <c:pt idx="11051">
                  <c:v>66.799994999999996</c:v>
                </c:pt>
                <c:pt idx="11052">
                  <c:v>56.8</c:v>
                </c:pt>
                <c:pt idx="11053">
                  <c:v>123.399993999999</c:v>
                </c:pt>
                <c:pt idx="11054">
                  <c:v>14.400001</c:v>
                </c:pt>
                <c:pt idx="11055">
                  <c:v>7.1000030000000001</c:v>
                </c:pt>
                <c:pt idx="11056">
                  <c:v>6.2999989999999997</c:v>
                </c:pt>
                <c:pt idx="11057">
                  <c:v>19.899999000000001</c:v>
                </c:pt>
                <c:pt idx="11058">
                  <c:v>66.799994999999996</c:v>
                </c:pt>
                <c:pt idx="11059">
                  <c:v>56.8</c:v>
                </c:pt>
                <c:pt idx="11060">
                  <c:v>19.400001</c:v>
                </c:pt>
                <c:pt idx="11061">
                  <c:v>14.400001</c:v>
                </c:pt>
                <c:pt idx="11062">
                  <c:v>7.1000030000000001</c:v>
                </c:pt>
                <c:pt idx="11063">
                  <c:v>65.100003000000001</c:v>
                </c:pt>
                <c:pt idx="11064">
                  <c:v>19.899999000000001</c:v>
                </c:pt>
                <c:pt idx="11065">
                  <c:v>66.799994999999996</c:v>
                </c:pt>
                <c:pt idx="11066">
                  <c:v>56.8</c:v>
                </c:pt>
                <c:pt idx="11067">
                  <c:v>19.400001</c:v>
                </c:pt>
                <c:pt idx="11068">
                  <c:v>10.5</c:v>
                </c:pt>
                <c:pt idx="11069">
                  <c:v>7.1000030000000001</c:v>
                </c:pt>
                <c:pt idx="11070">
                  <c:v>65.100003000000001</c:v>
                </c:pt>
                <c:pt idx="11071">
                  <c:v>19.899999000000001</c:v>
                </c:pt>
                <c:pt idx="11072">
                  <c:v>66.799994999999996</c:v>
                </c:pt>
                <c:pt idx="11073">
                  <c:v>56.8</c:v>
                </c:pt>
                <c:pt idx="11074">
                  <c:v>19.400001</c:v>
                </c:pt>
                <c:pt idx="11075">
                  <c:v>10.5</c:v>
                </c:pt>
                <c:pt idx="11076">
                  <c:v>7.1000030000000001</c:v>
                </c:pt>
                <c:pt idx="11077">
                  <c:v>6.2999989999999997</c:v>
                </c:pt>
                <c:pt idx="11078">
                  <c:v>19.899999000000001</c:v>
                </c:pt>
                <c:pt idx="11079">
                  <c:v>66.799994999999996</c:v>
                </c:pt>
                <c:pt idx="11080">
                  <c:v>56.8</c:v>
                </c:pt>
                <c:pt idx="11081">
                  <c:v>19.400001</c:v>
                </c:pt>
                <c:pt idx="11082">
                  <c:v>47.099997999999999</c:v>
                </c:pt>
                <c:pt idx="11083">
                  <c:v>6.2999989999999997</c:v>
                </c:pt>
                <c:pt idx="11084">
                  <c:v>19.899999000000001</c:v>
                </c:pt>
                <c:pt idx="11085">
                  <c:v>6.8000040000000004</c:v>
                </c:pt>
                <c:pt idx="11086">
                  <c:v>56.8</c:v>
                </c:pt>
                <c:pt idx="11087">
                  <c:v>19.400001</c:v>
                </c:pt>
                <c:pt idx="11088">
                  <c:v>10.5</c:v>
                </c:pt>
                <c:pt idx="11089">
                  <c:v>5</c:v>
                </c:pt>
                <c:pt idx="11090">
                  <c:v>19.899999000000001</c:v>
                </c:pt>
                <c:pt idx="11091">
                  <c:v>66.799994999999996</c:v>
                </c:pt>
                <c:pt idx="11092">
                  <c:v>56.8</c:v>
                </c:pt>
                <c:pt idx="11093">
                  <c:v>19.400001</c:v>
                </c:pt>
                <c:pt idx="11094">
                  <c:v>47.099997999999999</c:v>
                </c:pt>
                <c:pt idx="11095">
                  <c:v>5</c:v>
                </c:pt>
                <c:pt idx="11096">
                  <c:v>8.699999</c:v>
                </c:pt>
                <c:pt idx="11097">
                  <c:v>66.799994999999996</c:v>
                </c:pt>
                <c:pt idx="11098">
                  <c:v>56.8</c:v>
                </c:pt>
                <c:pt idx="11099">
                  <c:v>19.400001</c:v>
                </c:pt>
                <c:pt idx="11100">
                  <c:v>10.5</c:v>
                </c:pt>
                <c:pt idx="11101">
                  <c:v>5</c:v>
                </c:pt>
                <c:pt idx="11102">
                  <c:v>8.699999</c:v>
                </c:pt>
                <c:pt idx="11103">
                  <c:v>6.1</c:v>
                </c:pt>
                <c:pt idx="11104">
                  <c:v>56.8</c:v>
                </c:pt>
                <c:pt idx="11105">
                  <c:v>19.400001</c:v>
                </c:pt>
                <c:pt idx="11106">
                  <c:v>10.5</c:v>
                </c:pt>
                <c:pt idx="11107">
                  <c:v>5</c:v>
                </c:pt>
                <c:pt idx="11108">
                  <c:v>8.699999</c:v>
                </c:pt>
                <c:pt idx="11109">
                  <c:v>6.1</c:v>
                </c:pt>
                <c:pt idx="11110">
                  <c:v>56.8</c:v>
                </c:pt>
                <c:pt idx="11111">
                  <c:v>19.400001</c:v>
                </c:pt>
                <c:pt idx="11112">
                  <c:v>10.5</c:v>
                </c:pt>
                <c:pt idx="11113">
                  <c:v>5</c:v>
                </c:pt>
                <c:pt idx="11114">
                  <c:v>8.699999</c:v>
                </c:pt>
                <c:pt idx="11115">
                  <c:v>6.1</c:v>
                </c:pt>
                <c:pt idx="11116">
                  <c:v>19.399999000000001</c:v>
                </c:pt>
                <c:pt idx="11117">
                  <c:v>19.400001</c:v>
                </c:pt>
                <c:pt idx="11118">
                  <c:v>10.5</c:v>
                </c:pt>
                <c:pt idx="11119">
                  <c:v>5</c:v>
                </c:pt>
                <c:pt idx="11120">
                  <c:v>8.699999</c:v>
                </c:pt>
                <c:pt idx="11121">
                  <c:v>6.1</c:v>
                </c:pt>
                <c:pt idx="11122">
                  <c:v>19.399999000000001</c:v>
                </c:pt>
                <c:pt idx="11123">
                  <c:v>18.400001</c:v>
                </c:pt>
                <c:pt idx="11124">
                  <c:v>10.5</c:v>
                </c:pt>
                <c:pt idx="11125">
                  <c:v>5</c:v>
                </c:pt>
                <c:pt idx="11126">
                  <c:v>8.699999</c:v>
                </c:pt>
                <c:pt idx="11127">
                  <c:v>6.1</c:v>
                </c:pt>
                <c:pt idx="11128">
                  <c:v>19.399999000000001</c:v>
                </c:pt>
                <c:pt idx="11129">
                  <c:v>18.400001</c:v>
                </c:pt>
                <c:pt idx="11130">
                  <c:v>13.100000999999899</c:v>
                </c:pt>
                <c:pt idx="11131">
                  <c:v>5</c:v>
                </c:pt>
                <c:pt idx="11132">
                  <c:v>8.699999</c:v>
                </c:pt>
                <c:pt idx="11133">
                  <c:v>6.1</c:v>
                </c:pt>
                <c:pt idx="11134">
                  <c:v>19.399999000000001</c:v>
                </c:pt>
                <c:pt idx="11135">
                  <c:v>18.400001</c:v>
                </c:pt>
                <c:pt idx="11136">
                  <c:v>6.3999990000000002</c:v>
                </c:pt>
                <c:pt idx="11137">
                  <c:v>5</c:v>
                </c:pt>
                <c:pt idx="11138">
                  <c:v>8.699999</c:v>
                </c:pt>
                <c:pt idx="11139">
                  <c:v>6.1</c:v>
                </c:pt>
                <c:pt idx="11140">
                  <c:v>19.399999000000001</c:v>
                </c:pt>
                <c:pt idx="11141">
                  <c:v>18.400001</c:v>
                </c:pt>
                <c:pt idx="11142">
                  <c:v>13.100000999999899</c:v>
                </c:pt>
                <c:pt idx="11143">
                  <c:v>5</c:v>
                </c:pt>
                <c:pt idx="11144">
                  <c:v>8.699999</c:v>
                </c:pt>
                <c:pt idx="11145">
                  <c:v>6.1</c:v>
                </c:pt>
                <c:pt idx="11146">
                  <c:v>19.399999000000001</c:v>
                </c:pt>
                <c:pt idx="11147">
                  <c:v>18.400001</c:v>
                </c:pt>
                <c:pt idx="11148">
                  <c:v>6.3999990000000002</c:v>
                </c:pt>
                <c:pt idx="11149">
                  <c:v>17.2</c:v>
                </c:pt>
                <c:pt idx="11150">
                  <c:v>8.699999</c:v>
                </c:pt>
                <c:pt idx="11151">
                  <c:v>6.1</c:v>
                </c:pt>
                <c:pt idx="11152">
                  <c:v>19.399999000000001</c:v>
                </c:pt>
                <c:pt idx="11153">
                  <c:v>18.400001</c:v>
                </c:pt>
                <c:pt idx="11154">
                  <c:v>6.3999990000000002</c:v>
                </c:pt>
                <c:pt idx="11155">
                  <c:v>17.2</c:v>
                </c:pt>
                <c:pt idx="11156">
                  <c:v>9.6999999999999993</c:v>
                </c:pt>
                <c:pt idx="11157">
                  <c:v>6.1</c:v>
                </c:pt>
                <c:pt idx="11158">
                  <c:v>19.399999000000001</c:v>
                </c:pt>
                <c:pt idx="11159">
                  <c:v>18.400001</c:v>
                </c:pt>
                <c:pt idx="11160">
                  <c:v>6.3999990000000002</c:v>
                </c:pt>
                <c:pt idx="11161">
                  <c:v>17.2</c:v>
                </c:pt>
                <c:pt idx="11162">
                  <c:v>9.6999999999999993</c:v>
                </c:pt>
                <c:pt idx="11163">
                  <c:v>19.399999000000001</c:v>
                </c:pt>
                <c:pt idx="11164">
                  <c:v>18.400001</c:v>
                </c:pt>
                <c:pt idx="11165">
                  <c:v>6.3999990000000002</c:v>
                </c:pt>
                <c:pt idx="11166">
                  <c:v>14.800001</c:v>
                </c:pt>
                <c:pt idx="11167">
                  <c:v>9.6999999999999993</c:v>
                </c:pt>
                <c:pt idx="11168">
                  <c:v>20.100000000000001</c:v>
                </c:pt>
                <c:pt idx="11169">
                  <c:v>19.399999000000001</c:v>
                </c:pt>
                <c:pt idx="11170">
                  <c:v>18.400001</c:v>
                </c:pt>
                <c:pt idx="11171">
                  <c:v>6.3999990000000002</c:v>
                </c:pt>
                <c:pt idx="11172">
                  <c:v>14.800001</c:v>
                </c:pt>
                <c:pt idx="11173">
                  <c:v>9.6999999999999993</c:v>
                </c:pt>
                <c:pt idx="11174">
                  <c:v>20.100000000000001</c:v>
                </c:pt>
                <c:pt idx="11175">
                  <c:v>13.7</c:v>
                </c:pt>
                <c:pt idx="11176">
                  <c:v>18.400001</c:v>
                </c:pt>
                <c:pt idx="11177">
                  <c:v>6.3999990000000002</c:v>
                </c:pt>
                <c:pt idx="11178">
                  <c:v>14.800001</c:v>
                </c:pt>
                <c:pt idx="11179">
                  <c:v>9.6999999999999993</c:v>
                </c:pt>
                <c:pt idx="11180">
                  <c:v>20.100000000000001</c:v>
                </c:pt>
                <c:pt idx="11181">
                  <c:v>13.7</c:v>
                </c:pt>
                <c:pt idx="11182">
                  <c:v>17.699998999999998</c:v>
                </c:pt>
                <c:pt idx="11183">
                  <c:v>6.3999990000000002</c:v>
                </c:pt>
                <c:pt idx="11184">
                  <c:v>17.2</c:v>
                </c:pt>
                <c:pt idx="11185">
                  <c:v>9.6999999999999993</c:v>
                </c:pt>
                <c:pt idx="11186">
                  <c:v>20.100000000000001</c:v>
                </c:pt>
                <c:pt idx="11187">
                  <c:v>13.7</c:v>
                </c:pt>
                <c:pt idx="11188">
                  <c:v>17.699998999999998</c:v>
                </c:pt>
                <c:pt idx="11189">
                  <c:v>19.099999999999898</c:v>
                </c:pt>
                <c:pt idx="11190">
                  <c:v>14.800001</c:v>
                </c:pt>
                <c:pt idx="11191">
                  <c:v>9.6999999999999993</c:v>
                </c:pt>
                <c:pt idx="11192">
                  <c:v>20.100000000000001</c:v>
                </c:pt>
                <c:pt idx="11193">
                  <c:v>13.7</c:v>
                </c:pt>
                <c:pt idx="11194">
                  <c:v>17.699998999999998</c:v>
                </c:pt>
                <c:pt idx="11195">
                  <c:v>19.099999999999898</c:v>
                </c:pt>
                <c:pt idx="11196">
                  <c:v>6.6999959999999898</c:v>
                </c:pt>
                <c:pt idx="11197">
                  <c:v>17.2</c:v>
                </c:pt>
                <c:pt idx="11198">
                  <c:v>9.6999999999999993</c:v>
                </c:pt>
                <c:pt idx="11199">
                  <c:v>20.100000000000001</c:v>
                </c:pt>
                <c:pt idx="11200">
                  <c:v>13.7</c:v>
                </c:pt>
                <c:pt idx="11201">
                  <c:v>17.699998999999998</c:v>
                </c:pt>
                <c:pt idx="11202">
                  <c:v>19.099999999999898</c:v>
                </c:pt>
                <c:pt idx="11203">
                  <c:v>6.6999959999999898</c:v>
                </c:pt>
                <c:pt idx="11204">
                  <c:v>97.700004000000007</c:v>
                </c:pt>
                <c:pt idx="11205">
                  <c:v>17.2</c:v>
                </c:pt>
                <c:pt idx="11206">
                  <c:v>9.6999999999999993</c:v>
                </c:pt>
                <c:pt idx="11207">
                  <c:v>20.100000000000001</c:v>
                </c:pt>
                <c:pt idx="11208">
                  <c:v>13.7</c:v>
                </c:pt>
                <c:pt idx="11209">
                  <c:v>18.2</c:v>
                </c:pt>
                <c:pt idx="11210">
                  <c:v>19.099999999999898</c:v>
                </c:pt>
                <c:pt idx="11211">
                  <c:v>6.6999959999999898</c:v>
                </c:pt>
                <c:pt idx="11212">
                  <c:v>97.700004000000007</c:v>
                </c:pt>
                <c:pt idx="11213">
                  <c:v>9.6999999999999993</c:v>
                </c:pt>
                <c:pt idx="11214">
                  <c:v>20.100000000000001</c:v>
                </c:pt>
                <c:pt idx="11215">
                  <c:v>13.7</c:v>
                </c:pt>
                <c:pt idx="11216">
                  <c:v>18.2</c:v>
                </c:pt>
                <c:pt idx="11217">
                  <c:v>19.099999999999898</c:v>
                </c:pt>
                <c:pt idx="11218">
                  <c:v>6.6999959999999898</c:v>
                </c:pt>
                <c:pt idx="11219">
                  <c:v>97.700004000000007</c:v>
                </c:pt>
                <c:pt idx="11220">
                  <c:v>19.399999999999999</c:v>
                </c:pt>
                <c:pt idx="11221">
                  <c:v>20.100000000000001</c:v>
                </c:pt>
                <c:pt idx="11222">
                  <c:v>13.7</c:v>
                </c:pt>
                <c:pt idx="11223">
                  <c:v>18.2</c:v>
                </c:pt>
                <c:pt idx="11224">
                  <c:v>19.099999999999898</c:v>
                </c:pt>
                <c:pt idx="11225">
                  <c:v>69.700005000000004</c:v>
                </c:pt>
                <c:pt idx="11226">
                  <c:v>97.700004000000007</c:v>
                </c:pt>
                <c:pt idx="11227">
                  <c:v>19.399999999999999</c:v>
                </c:pt>
                <c:pt idx="11228">
                  <c:v>20.100000000000001</c:v>
                </c:pt>
                <c:pt idx="11229">
                  <c:v>13.7</c:v>
                </c:pt>
                <c:pt idx="11230">
                  <c:v>17.699998999999998</c:v>
                </c:pt>
                <c:pt idx="11231">
                  <c:v>19.099999999999898</c:v>
                </c:pt>
                <c:pt idx="11232">
                  <c:v>69.700005000000004</c:v>
                </c:pt>
                <c:pt idx="11233">
                  <c:v>97.700004000000007</c:v>
                </c:pt>
                <c:pt idx="11234">
                  <c:v>19.399999999999999</c:v>
                </c:pt>
                <c:pt idx="11235">
                  <c:v>33.599998999999997</c:v>
                </c:pt>
                <c:pt idx="11236">
                  <c:v>13.7</c:v>
                </c:pt>
                <c:pt idx="11237">
                  <c:v>17.699998999999998</c:v>
                </c:pt>
                <c:pt idx="11238">
                  <c:v>19.099999999999898</c:v>
                </c:pt>
                <c:pt idx="11239">
                  <c:v>69.700005000000004</c:v>
                </c:pt>
                <c:pt idx="11240">
                  <c:v>97.700004000000007</c:v>
                </c:pt>
                <c:pt idx="11241">
                  <c:v>19.399999999999999</c:v>
                </c:pt>
                <c:pt idx="11242">
                  <c:v>33.599998999999997</c:v>
                </c:pt>
                <c:pt idx="11243">
                  <c:v>17.499998999999999</c:v>
                </c:pt>
                <c:pt idx="11244">
                  <c:v>17.699998999999998</c:v>
                </c:pt>
                <c:pt idx="11245">
                  <c:v>19.099999999999898</c:v>
                </c:pt>
                <c:pt idx="11246">
                  <c:v>69.700005000000004</c:v>
                </c:pt>
                <c:pt idx="11247">
                  <c:v>97.700004000000007</c:v>
                </c:pt>
                <c:pt idx="11248">
                  <c:v>19.399999999999999</c:v>
                </c:pt>
                <c:pt idx="11249">
                  <c:v>33.599998999999997</c:v>
                </c:pt>
                <c:pt idx="11250">
                  <c:v>17.499998999999999</c:v>
                </c:pt>
                <c:pt idx="11251">
                  <c:v>19.899999999999999</c:v>
                </c:pt>
                <c:pt idx="11252">
                  <c:v>19.099999999999898</c:v>
                </c:pt>
                <c:pt idx="11253">
                  <c:v>6.6999959999999898</c:v>
                </c:pt>
                <c:pt idx="11254">
                  <c:v>97.700004000000007</c:v>
                </c:pt>
                <c:pt idx="11255">
                  <c:v>19.399999999999999</c:v>
                </c:pt>
                <c:pt idx="11256">
                  <c:v>33.599998999999997</c:v>
                </c:pt>
                <c:pt idx="11257">
                  <c:v>17.499998999999999</c:v>
                </c:pt>
                <c:pt idx="11258">
                  <c:v>19.899999999999999</c:v>
                </c:pt>
                <c:pt idx="11259">
                  <c:v>23.1999969999999</c:v>
                </c:pt>
                <c:pt idx="11260">
                  <c:v>6.6999959999999898</c:v>
                </c:pt>
                <c:pt idx="11261">
                  <c:v>97.700004000000007</c:v>
                </c:pt>
                <c:pt idx="11262">
                  <c:v>19.399999999999999</c:v>
                </c:pt>
                <c:pt idx="11263">
                  <c:v>33.599998999999997</c:v>
                </c:pt>
                <c:pt idx="11264">
                  <c:v>17.499998999999999</c:v>
                </c:pt>
                <c:pt idx="11265">
                  <c:v>19.899999999999999</c:v>
                </c:pt>
                <c:pt idx="11266">
                  <c:v>23.1999969999999</c:v>
                </c:pt>
                <c:pt idx="11267">
                  <c:v>16.900002000000001</c:v>
                </c:pt>
                <c:pt idx="11268">
                  <c:v>97.700004000000007</c:v>
                </c:pt>
                <c:pt idx="11269">
                  <c:v>19.399999999999999</c:v>
                </c:pt>
                <c:pt idx="11270">
                  <c:v>33.599998999999997</c:v>
                </c:pt>
                <c:pt idx="11271">
                  <c:v>17.499998999999999</c:v>
                </c:pt>
                <c:pt idx="11272">
                  <c:v>19.899999999999999</c:v>
                </c:pt>
                <c:pt idx="11273">
                  <c:v>23.1999969999999</c:v>
                </c:pt>
                <c:pt idx="11274">
                  <c:v>16.900002000000001</c:v>
                </c:pt>
                <c:pt idx="11275">
                  <c:v>19.399999999999999</c:v>
                </c:pt>
                <c:pt idx="11276">
                  <c:v>33.599998999999997</c:v>
                </c:pt>
                <c:pt idx="11277">
                  <c:v>17.499998999999999</c:v>
                </c:pt>
                <c:pt idx="11278">
                  <c:v>19.899999999999999</c:v>
                </c:pt>
                <c:pt idx="11279">
                  <c:v>23.1999969999999</c:v>
                </c:pt>
                <c:pt idx="11280">
                  <c:v>16.900002000000001</c:v>
                </c:pt>
                <c:pt idx="11281">
                  <c:v>22.5</c:v>
                </c:pt>
                <c:pt idx="11282">
                  <c:v>19.399999999999999</c:v>
                </c:pt>
                <c:pt idx="11283">
                  <c:v>33.599998999999997</c:v>
                </c:pt>
                <c:pt idx="11284">
                  <c:v>17.499998999999999</c:v>
                </c:pt>
                <c:pt idx="11285">
                  <c:v>19.899999999999999</c:v>
                </c:pt>
                <c:pt idx="11286">
                  <c:v>23.1999969999999</c:v>
                </c:pt>
                <c:pt idx="11287">
                  <c:v>16.900002000000001</c:v>
                </c:pt>
                <c:pt idx="11288">
                  <c:v>22.5</c:v>
                </c:pt>
                <c:pt idx="11289">
                  <c:v>21.200001</c:v>
                </c:pt>
                <c:pt idx="11290">
                  <c:v>33.599998999999997</c:v>
                </c:pt>
                <c:pt idx="11291">
                  <c:v>17.499998999999999</c:v>
                </c:pt>
                <c:pt idx="11292">
                  <c:v>19.899999999999999</c:v>
                </c:pt>
                <c:pt idx="11293">
                  <c:v>23.1999969999999</c:v>
                </c:pt>
                <c:pt idx="11294">
                  <c:v>16.900002000000001</c:v>
                </c:pt>
                <c:pt idx="11295">
                  <c:v>22.5</c:v>
                </c:pt>
                <c:pt idx="11296">
                  <c:v>21.200001</c:v>
                </c:pt>
                <c:pt idx="11297">
                  <c:v>13.700001</c:v>
                </c:pt>
                <c:pt idx="11298">
                  <c:v>33.599998999999997</c:v>
                </c:pt>
                <c:pt idx="11299">
                  <c:v>17.499998999999999</c:v>
                </c:pt>
                <c:pt idx="11300">
                  <c:v>19.899999999999999</c:v>
                </c:pt>
                <c:pt idx="11301">
                  <c:v>23.1999969999999</c:v>
                </c:pt>
                <c:pt idx="11302">
                  <c:v>16.900002000000001</c:v>
                </c:pt>
                <c:pt idx="11303">
                  <c:v>22.5</c:v>
                </c:pt>
                <c:pt idx="11304">
                  <c:v>21.200001</c:v>
                </c:pt>
                <c:pt idx="11305">
                  <c:v>13.700001</c:v>
                </c:pt>
                <c:pt idx="11306">
                  <c:v>61.000002000000002</c:v>
                </c:pt>
                <c:pt idx="11307">
                  <c:v>17.499998999999999</c:v>
                </c:pt>
                <c:pt idx="11308">
                  <c:v>19.899999999999999</c:v>
                </c:pt>
                <c:pt idx="11309">
                  <c:v>23.1999969999999</c:v>
                </c:pt>
                <c:pt idx="11310">
                  <c:v>16.900002000000001</c:v>
                </c:pt>
                <c:pt idx="11311">
                  <c:v>22.5</c:v>
                </c:pt>
                <c:pt idx="11312">
                  <c:v>21.200001</c:v>
                </c:pt>
                <c:pt idx="11313">
                  <c:v>13.700001</c:v>
                </c:pt>
                <c:pt idx="11314">
                  <c:v>61.000002000000002</c:v>
                </c:pt>
                <c:pt idx="11315">
                  <c:v>23.199998999999998</c:v>
                </c:pt>
                <c:pt idx="11316">
                  <c:v>19.899999999999999</c:v>
                </c:pt>
                <c:pt idx="11317">
                  <c:v>23.1999969999999</c:v>
                </c:pt>
                <c:pt idx="11318">
                  <c:v>16.900002000000001</c:v>
                </c:pt>
                <c:pt idx="11319">
                  <c:v>22.5</c:v>
                </c:pt>
                <c:pt idx="11320">
                  <c:v>21.200001</c:v>
                </c:pt>
                <c:pt idx="11321">
                  <c:v>13.700001</c:v>
                </c:pt>
                <c:pt idx="11322">
                  <c:v>61.000002000000002</c:v>
                </c:pt>
                <c:pt idx="11323">
                  <c:v>23.199998999999998</c:v>
                </c:pt>
                <c:pt idx="11324">
                  <c:v>20.5</c:v>
                </c:pt>
                <c:pt idx="11325">
                  <c:v>23.1999969999999</c:v>
                </c:pt>
                <c:pt idx="11326">
                  <c:v>16.900002000000001</c:v>
                </c:pt>
                <c:pt idx="11327">
                  <c:v>22.5</c:v>
                </c:pt>
                <c:pt idx="11328">
                  <c:v>21.200001</c:v>
                </c:pt>
                <c:pt idx="11329">
                  <c:v>13.700001</c:v>
                </c:pt>
                <c:pt idx="11330">
                  <c:v>61.000002000000002</c:v>
                </c:pt>
                <c:pt idx="11331">
                  <c:v>23.199998999999998</c:v>
                </c:pt>
                <c:pt idx="11332">
                  <c:v>20.5</c:v>
                </c:pt>
                <c:pt idx="11333">
                  <c:v>60.300004000000001</c:v>
                </c:pt>
                <c:pt idx="11334">
                  <c:v>16.900002000000001</c:v>
                </c:pt>
                <c:pt idx="11335">
                  <c:v>22.5</c:v>
                </c:pt>
                <c:pt idx="11336">
                  <c:v>21.200001</c:v>
                </c:pt>
                <c:pt idx="11337">
                  <c:v>13.700001</c:v>
                </c:pt>
                <c:pt idx="11338">
                  <c:v>61.000002000000002</c:v>
                </c:pt>
                <c:pt idx="11339">
                  <c:v>23.199998999999998</c:v>
                </c:pt>
                <c:pt idx="11340">
                  <c:v>20.5</c:v>
                </c:pt>
                <c:pt idx="11341">
                  <c:v>60.300004000000001</c:v>
                </c:pt>
                <c:pt idx="11342">
                  <c:v>18.300003</c:v>
                </c:pt>
                <c:pt idx="11343">
                  <c:v>22.5</c:v>
                </c:pt>
                <c:pt idx="11344">
                  <c:v>21.200001</c:v>
                </c:pt>
                <c:pt idx="11345">
                  <c:v>13.700001</c:v>
                </c:pt>
                <c:pt idx="11346">
                  <c:v>61.000002000000002</c:v>
                </c:pt>
                <c:pt idx="11347">
                  <c:v>23.199998999999998</c:v>
                </c:pt>
                <c:pt idx="11348">
                  <c:v>20.5</c:v>
                </c:pt>
                <c:pt idx="11349">
                  <c:v>60.300004000000001</c:v>
                </c:pt>
                <c:pt idx="11350">
                  <c:v>18.300003</c:v>
                </c:pt>
                <c:pt idx="11351">
                  <c:v>77.299996999999905</c:v>
                </c:pt>
                <c:pt idx="11352">
                  <c:v>22.5</c:v>
                </c:pt>
                <c:pt idx="11353">
                  <c:v>21.200001</c:v>
                </c:pt>
                <c:pt idx="11354">
                  <c:v>13.700001</c:v>
                </c:pt>
                <c:pt idx="11355">
                  <c:v>61.000002000000002</c:v>
                </c:pt>
                <c:pt idx="11356">
                  <c:v>23.199998999999998</c:v>
                </c:pt>
                <c:pt idx="11357">
                  <c:v>20.5</c:v>
                </c:pt>
                <c:pt idx="11358">
                  <c:v>60.300004000000001</c:v>
                </c:pt>
                <c:pt idx="11359">
                  <c:v>18.300003</c:v>
                </c:pt>
                <c:pt idx="11360">
                  <c:v>77.299996999999905</c:v>
                </c:pt>
                <c:pt idx="11361">
                  <c:v>14.0999999999999</c:v>
                </c:pt>
                <c:pt idx="11362">
                  <c:v>21.200001</c:v>
                </c:pt>
                <c:pt idx="11363">
                  <c:v>13.700001</c:v>
                </c:pt>
                <c:pt idx="11364">
                  <c:v>61.000002000000002</c:v>
                </c:pt>
                <c:pt idx="11365">
                  <c:v>23.199998999999998</c:v>
                </c:pt>
                <c:pt idx="11366">
                  <c:v>20.5</c:v>
                </c:pt>
                <c:pt idx="11367">
                  <c:v>60.300004000000001</c:v>
                </c:pt>
                <c:pt idx="11368">
                  <c:v>18.300003</c:v>
                </c:pt>
                <c:pt idx="11369">
                  <c:v>77.299996999999905</c:v>
                </c:pt>
                <c:pt idx="11370">
                  <c:v>14.0999999999999</c:v>
                </c:pt>
                <c:pt idx="11371">
                  <c:v>75.799999</c:v>
                </c:pt>
                <c:pt idx="11372">
                  <c:v>13.700001</c:v>
                </c:pt>
                <c:pt idx="11373">
                  <c:v>61.000002000000002</c:v>
                </c:pt>
                <c:pt idx="11374">
                  <c:v>23.199998999999998</c:v>
                </c:pt>
                <c:pt idx="11375">
                  <c:v>20.5</c:v>
                </c:pt>
                <c:pt idx="11376">
                  <c:v>60.300004000000001</c:v>
                </c:pt>
                <c:pt idx="11377">
                  <c:v>18.300003</c:v>
                </c:pt>
                <c:pt idx="11378">
                  <c:v>77.299996999999905</c:v>
                </c:pt>
                <c:pt idx="11379">
                  <c:v>14.0999999999999</c:v>
                </c:pt>
                <c:pt idx="11380">
                  <c:v>75.799999</c:v>
                </c:pt>
                <c:pt idx="11381">
                  <c:v>61.000002000000002</c:v>
                </c:pt>
                <c:pt idx="11382">
                  <c:v>23.199998999999998</c:v>
                </c:pt>
                <c:pt idx="11383">
                  <c:v>20.5</c:v>
                </c:pt>
                <c:pt idx="11384">
                  <c:v>60.300004000000001</c:v>
                </c:pt>
                <c:pt idx="11385">
                  <c:v>18.300003</c:v>
                </c:pt>
                <c:pt idx="11386">
                  <c:v>77.299996999999905</c:v>
                </c:pt>
                <c:pt idx="11387">
                  <c:v>76.799996999999905</c:v>
                </c:pt>
                <c:pt idx="11388">
                  <c:v>75.799999</c:v>
                </c:pt>
                <c:pt idx="11389">
                  <c:v>18.399999999999999</c:v>
                </c:pt>
                <c:pt idx="11390">
                  <c:v>23.199998999999998</c:v>
                </c:pt>
                <c:pt idx="11391">
                  <c:v>20.5</c:v>
                </c:pt>
                <c:pt idx="11392">
                  <c:v>60.300004000000001</c:v>
                </c:pt>
                <c:pt idx="11393">
                  <c:v>18.300003</c:v>
                </c:pt>
                <c:pt idx="11394">
                  <c:v>77.299996999999905</c:v>
                </c:pt>
                <c:pt idx="11395">
                  <c:v>14.0999999999999</c:v>
                </c:pt>
                <c:pt idx="11396">
                  <c:v>5.9000019999999997</c:v>
                </c:pt>
                <c:pt idx="11397">
                  <c:v>18.399999999999999</c:v>
                </c:pt>
                <c:pt idx="11398">
                  <c:v>21.5</c:v>
                </c:pt>
                <c:pt idx="11399">
                  <c:v>20.5</c:v>
                </c:pt>
                <c:pt idx="11400">
                  <c:v>60.300004000000001</c:v>
                </c:pt>
                <c:pt idx="11401">
                  <c:v>18.300003</c:v>
                </c:pt>
                <c:pt idx="11402">
                  <c:v>77.299996999999905</c:v>
                </c:pt>
                <c:pt idx="11403">
                  <c:v>14.0999999999999</c:v>
                </c:pt>
                <c:pt idx="11404">
                  <c:v>5.9000019999999997</c:v>
                </c:pt>
                <c:pt idx="11405">
                  <c:v>18.399999999999999</c:v>
                </c:pt>
                <c:pt idx="11406">
                  <c:v>21.5</c:v>
                </c:pt>
                <c:pt idx="11407">
                  <c:v>17</c:v>
                </c:pt>
                <c:pt idx="11408">
                  <c:v>60.300004000000001</c:v>
                </c:pt>
                <c:pt idx="11409">
                  <c:v>18.300003</c:v>
                </c:pt>
                <c:pt idx="11410">
                  <c:v>77.299996999999905</c:v>
                </c:pt>
                <c:pt idx="11411">
                  <c:v>14.0999999999999</c:v>
                </c:pt>
                <c:pt idx="11412">
                  <c:v>5.9000019999999997</c:v>
                </c:pt>
                <c:pt idx="11413">
                  <c:v>18.399999999999999</c:v>
                </c:pt>
                <c:pt idx="11414">
                  <c:v>21.5</c:v>
                </c:pt>
                <c:pt idx="11415">
                  <c:v>17</c:v>
                </c:pt>
                <c:pt idx="11416">
                  <c:v>9.5</c:v>
                </c:pt>
                <c:pt idx="11417">
                  <c:v>15.500000999999999</c:v>
                </c:pt>
                <c:pt idx="11418">
                  <c:v>17.899999999999999</c:v>
                </c:pt>
                <c:pt idx="11419">
                  <c:v>89.899997999999997</c:v>
                </c:pt>
                <c:pt idx="11420">
                  <c:v>15.500000999999999</c:v>
                </c:pt>
                <c:pt idx="11421">
                  <c:v>72.700001999999998</c:v>
                </c:pt>
                <c:pt idx="11422">
                  <c:v>13.299999</c:v>
                </c:pt>
                <c:pt idx="11423">
                  <c:v>61.799996999999998</c:v>
                </c:pt>
                <c:pt idx="11424">
                  <c:v>7</c:v>
                </c:pt>
                <c:pt idx="11425">
                  <c:v>15.500000999999999</c:v>
                </c:pt>
                <c:pt idx="11426">
                  <c:v>62.399996999999999</c:v>
                </c:pt>
                <c:pt idx="11427">
                  <c:v>17.899999999999999</c:v>
                </c:pt>
                <c:pt idx="11428">
                  <c:v>13.299999</c:v>
                </c:pt>
                <c:pt idx="11429">
                  <c:v>15.500000999999999</c:v>
                </c:pt>
                <c:pt idx="11430">
                  <c:v>72.700001999999998</c:v>
                </c:pt>
                <c:pt idx="11431">
                  <c:v>13.299999</c:v>
                </c:pt>
                <c:pt idx="11432">
                  <c:v>61.799996999999998</c:v>
                </c:pt>
                <c:pt idx="11433">
                  <c:v>7</c:v>
                </c:pt>
                <c:pt idx="11434">
                  <c:v>79.399996999999999</c:v>
                </c:pt>
                <c:pt idx="11435">
                  <c:v>62.399996999999999</c:v>
                </c:pt>
                <c:pt idx="11436">
                  <c:v>67.600002000000003</c:v>
                </c:pt>
                <c:pt idx="11437">
                  <c:v>89.899997999999997</c:v>
                </c:pt>
                <c:pt idx="11438">
                  <c:v>15.500000999999999</c:v>
                </c:pt>
                <c:pt idx="11439">
                  <c:v>72.700001999999998</c:v>
                </c:pt>
                <c:pt idx="11440">
                  <c:v>13.299999</c:v>
                </c:pt>
                <c:pt idx="11441">
                  <c:v>61.799996999999998</c:v>
                </c:pt>
                <c:pt idx="11442">
                  <c:v>7</c:v>
                </c:pt>
                <c:pt idx="11443">
                  <c:v>79.399996999999999</c:v>
                </c:pt>
                <c:pt idx="11444">
                  <c:v>62.399996999999999</c:v>
                </c:pt>
                <c:pt idx="11445">
                  <c:v>67.600002000000003</c:v>
                </c:pt>
                <c:pt idx="11446">
                  <c:v>8.3999999999999897</c:v>
                </c:pt>
                <c:pt idx="11447">
                  <c:v>15.500000999999999</c:v>
                </c:pt>
                <c:pt idx="11448">
                  <c:v>72.700001999999998</c:v>
                </c:pt>
                <c:pt idx="11449">
                  <c:v>13.299999</c:v>
                </c:pt>
                <c:pt idx="11450">
                  <c:v>61.799996999999998</c:v>
                </c:pt>
                <c:pt idx="11451">
                  <c:v>7</c:v>
                </c:pt>
                <c:pt idx="11452">
                  <c:v>79.399996999999999</c:v>
                </c:pt>
                <c:pt idx="11453">
                  <c:v>62.399996999999999</c:v>
                </c:pt>
                <c:pt idx="11454">
                  <c:v>67.600002000000003</c:v>
                </c:pt>
                <c:pt idx="11455">
                  <c:v>70.700002999999995</c:v>
                </c:pt>
                <c:pt idx="11456">
                  <c:v>13.500000999999999</c:v>
                </c:pt>
                <c:pt idx="11457">
                  <c:v>72.700001999999998</c:v>
                </c:pt>
                <c:pt idx="11458">
                  <c:v>13.299999</c:v>
                </c:pt>
                <c:pt idx="11459">
                  <c:v>61.799996999999998</c:v>
                </c:pt>
                <c:pt idx="11460">
                  <c:v>7</c:v>
                </c:pt>
                <c:pt idx="11461">
                  <c:v>79.399996999999999</c:v>
                </c:pt>
                <c:pt idx="11462">
                  <c:v>62.399996999999999</c:v>
                </c:pt>
                <c:pt idx="11463">
                  <c:v>67.600002000000003</c:v>
                </c:pt>
                <c:pt idx="11464">
                  <c:v>70.700002999999995</c:v>
                </c:pt>
                <c:pt idx="11465">
                  <c:v>13.500000999999999</c:v>
                </c:pt>
                <c:pt idx="11466">
                  <c:v>16.899999999999999</c:v>
                </c:pt>
                <c:pt idx="11467">
                  <c:v>13.299999</c:v>
                </c:pt>
                <c:pt idx="11468">
                  <c:v>61.799996999999998</c:v>
                </c:pt>
                <c:pt idx="11469">
                  <c:v>7</c:v>
                </c:pt>
                <c:pt idx="11470">
                  <c:v>79.399996999999999</c:v>
                </c:pt>
                <c:pt idx="11471">
                  <c:v>62.399996999999999</c:v>
                </c:pt>
                <c:pt idx="11472">
                  <c:v>67.600002000000003</c:v>
                </c:pt>
                <c:pt idx="11473">
                  <c:v>70.700002999999995</c:v>
                </c:pt>
                <c:pt idx="11474">
                  <c:v>13.500000999999999</c:v>
                </c:pt>
                <c:pt idx="11475">
                  <c:v>29.000001999999999</c:v>
                </c:pt>
                <c:pt idx="11476">
                  <c:v>55.399996999999999</c:v>
                </c:pt>
                <c:pt idx="11477">
                  <c:v>61.799996999999998</c:v>
                </c:pt>
                <c:pt idx="11478">
                  <c:v>7</c:v>
                </c:pt>
                <c:pt idx="11479">
                  <c:v>79.399996999999999</c:v>
                </c:pt>
                <c:pt idx="11480">
                  <c:v>62.399996999999999</c:v>
                </c:pt>
                <c:pt idx="11481">
                  <c:v>67.600002000000003</c:v>
                </c:pt>
                <c:pt idx="11482">
                  <c:v>70.700002999999995</c:v>
                </c:pt>
                <c:pt idx="11483">
                  <c:v>13.500000999999999</c:v>
                </c:pt>
                <c:pt idx="11484">
                  <c:v>29.000001999999999</c:v>
                </c:pt>
                <c:pt idx="11485">
                  <c:v>55.399996999999999</c:v>
                </c:pt>
                <c:pt idx="11486">
                  <c:v>71.900002000000001</c:v>
                </c:pt>
                <c:pt idx="11487">
                  <c:v>9.5999979999999994</c:v>
                </c:pt>
                <c:pt idx="11488">
                  <c:v>12.499998999999899</c:v>
                </c:pt>
                <c:pt idx="11489">
                  <c:v>12.300001</c:v>
                </c:pt>
                <c:pt idx="11490">
                  <c:v>69.600002000000003</c:v>
                </c:pt>
                <c:pt idx="11491">
                  <c:v>60.800001999999999</c:v>
                </c:pt>
                <c:pt idx="11492">
                  <c:v>61.800001999999999</c:v>
                </c:pt>
                <c:pt idx="11493">
                  <c:v>7.6999989999999903</c:v>
                </c:pt>
                <c:pt idx="11494">
                  <c:v>68.000004000000004</c:v>
                </c:pt>
                <c:pt idx="11495">
                  <c:v>71.900002000000001</c:v>
                </c:pt>
                <c:pt idx="11496">
                  <c:v>9.5999979999999994</c:v>
                </c:pt>
                <c:pt idx="11497">
                  <c:v>12.499998999999899</c:v>
                </c:pt>
                <c:pt idx="11498">
                  <c:v>12.300001</c:v>
                </c:pt>
                <c:pt idx="11499">
                  <c:v>69.600002000000003</c:v>
                </c:pt>
                <c:pt idx="11500">
                  <c:v>60.800001999999999</c:v>
                </c:pt>
                <c:pt idx="11501">
                  <c:v>61.800001999999999</c:v>
                </c:pt>
                <c:pt idx="11502">
                  <c:v>7.6999989999999903</c:v>
                </c:pt>
                <c:pt idx="11503">
                  <c:v>68.000004000000004</c:v>
                </c:pt>
                <c:pt idx="11504">
                  <c:v>20</c:v>
                </c:pt>
                <c:pt idx="11505">
                  <c:v>9.5999979999999994</c:v>
                </c:pt>
                <c:pt idx="11506">
                  <c:v>12.499998999999899</c:v>
                </c:pt>
                <c:pt idx="11507">
                  <c:v>12.300001</c:v>
                </c:pt>
                <c:pt idx="11508">
                  <c:v>69.600002000000003</c:v>
                </c:pt>
                <c:pt idx="11509">
                  <c:v>60.800001999999999</c:v>
                </c:pt>
                <c:pt idx="11510">
                  <c:v>61.800001999999999</c:v>
                </c:pt>
                <c:pt idx="11511">
                  <c:v>7.6999989999999903</c:v>
                </c:pt>
                <c:pt idx="11512">
                  <c:v>68.000004000000004</c:v>
                </c:pt>
                <c:pt idx="11513">
                  <c:v>63.900002000000001</c:v>
                </c:pt>
                <c:pt idx="11514">
                  <c:v>45.700004999999997</c:v>
                </c:pt>
                <c:pt idx="11515">
                  <c:v>12.499998999999899</c:v>
                </c:pt>
                <c:pt idx="11516">
                  <c:v>12.300001</c:v>
                </c:pt>
                <c:pt idx="11517">
                  <c:v>10.5</c:v>
                </c:pt>
                <c:pt idx="11518">
                  <c:v>60.800001999999999</c:v>
                </c:pt>
                <c:pt idx="11519">
                  <c:v>61.800001999999999</c:v>
                </c:pt>
                <c:pt idx="11520">
                  <c:v>7.6999989999999903</c:v>
                </c:pt>
                <c:pt idx="11521">
                  <c:v>7.2999989999999997</c:v>
                </c:pt>
                <c:pt idx="11522">
                  <c:v>20</c:v>
                </c:pt>
                <c:pt idx="11523">
                  <c:v>45.700004999999997</c:v>
                </c:pt>
                <c:pt idx="11524">
                  <c:v>59.899997999999997</c:v>
                </c:pt>
                <c:pt idx="11525">
                  <c:v>12.300001</c:v>
                </c:pt>
                <c:pt idx="11526">
                  <c:v>69.600002000000003</c:v>
                </c:pt>
                <c:pt idx="11527">
                  <c:v>60.800001999999999</c:v>
                </c:pt>
                <c:pt idx="11528">
                  <c:v>61.800001999999999</c:v>
                </c:pt>
                <c:pt idx="11529">
                  <c:v>7.6999989999999903</c:v>
                </c:pt>
                <c:pt idx="11530">
                  <c:v>7.2999989999999997</c:v>
                </c:pt>
                <c:pt idx="11531">
                  <c:v>20</c:v>
                </c:pt>
                <c:pt idx="11532">
                  <c:v>45.700004999999997</c:v>
                </c:pt>
                <c:pt idx="11533">
                  <c:v>59.899997999999997</c:v>
                </c:pt>
                <c:pt idx="11534">
                  <c:v>42.900002000000001</c:v>
                </c:pt>
                <c:pt idx="11535">
                  <c:v>69.600002000000003</c:v>
                </c:pt>
                <c:pt idx="11536">
                  <c:v>60.800001999999999</c:v>
                </c:pt>
                <c:pt idx="11537">
                  <c:v>61.800001999999999</c:v>
                </c:pt>
                <c:pt idx="11538">
                  <c:v>65.699997999999994</c:v>
                </c:pt>
                <c:pt idx="11539">
                  <c:v>68.000004000000004</c:v>
                </c:pt>
                <c:pt idx="11540">
                  <c:v>20</c:v>
                </c:pt>
                <c:pt idx="11541">
                  <c:v>45.700004999999997</c:v>
                </c:pt>
                <c:pt idx="11542">
                  <c:v>59.899997999999997</c:v>
                </c:pt>
                <c:pt idx="11543">
                  <c:v>42.900002000000001</c:v>
                </c:pt>
                <c:pt idx="11544">
                  <c:v>42.100000999999999</c:v>
                </c:pt>
                <c:pt idx="11545">
                  <c:v>60.800001999999999</c:v>
                </c:pt>
                <c:pt idx="11546">
                  <c:v>61.800001999999999</c:v>
                </c:pt>
                <c:pt idx="11547">
                  <c:v>65.699997999999994</c:v>
                </c:pt>
                <c:pt idx="11548">
                  <c:v>68.000004000000004</c:v>
                </c:pt>
                <c:pt idx="11549">
                  <c:v>63.900002000000001</c:v>
                </c:pt>
                <c:pt idx="11550">
                  <c:v>45.700004999999997</c:v>
                </c:pt>
                <c:pt idx="11551">
                  <c:v>59.899997999999997</c:v>
                </c:pt>
                <c:pt idx="11552">
                  <c:v>42.900002000000001</c:v>
                </c:pt>
                <c:pt idx="11553">
                  <c:v>42.100000999999999</c:v>
                </c:pt>
                <c:pt idx="11554">
                  <c:v>39.5</c:v>
                </c:pt>
                <c:pt idx="11555">
                  <c:v>61.800001999999999</c:v>
                </c:pt>
                <c:pt idx="11556">
                  <c:v>7.6999989999999903</c:v>
                </c:pt>
                <c:pt idx="11557">
                  <c:v>7.2999989999999997</c:v>
                </c:pt>
                <c:pt idx="11558">
                  <c:v>20</c:v>
                </c:pt>
                <c:pt idx="11559">
                  <c:v>45.700004999999997</c:v>
                </c:pt>
                <c:pt idx="11560">
                  <c:v>59.899997999999997</c:v>
                </c:pt>
                <c:pt idx="11561">
                  <c:v>42.900002000000001</c:v>
                </c:pt>
                <c:pt idx="11562">
                  <c:v>42.100000999999999</c:v>
                </c:pt>
                <c:pt idx="11563">
                  <c:v>39.5</c:v>
                </c:pt>
                <c:pt idx="11564">
                  <c:v>42.800002999999997</c:v>
                </c:pt>
                <c:pt idx="11565">
                  <c:v>7.6999989999999903</c:v>
                </c:pt>
                <c:pt idx="11566">
                  <c:v>7.2999989999999997</c:v>
                </c:pt>
                <c:pt idx="11567">
                  <c:v>63.900002000000001</c:v>
                </c:pt>
                <c:pt idx="11568">
                  <c:v>45.700004999999997</c:v>
                </c:pt>
                <c:pt idx="11569">
                  <c:v>59.899997999999997</c:v>
                </c:pt>
                <c:pt idx="11570">
                  <c:v>42.900002000000001</c:v>
                </c:pt>
                <c:pt idx="11571">
                  <c:v>42.100000999999999</c:v>
                </c:pt>
                <c:pt idx="11572">
                  <c:v>39.5</c:v>
                </c:pt>
                <c:pt idx="11573">
                  <c:v>42.800002999999997</c:v>
                </c:pt>
                <c:pt idx="11574">
                  <c:v>18</c:v>
                </c:pt>
                <c:pt idx="11575">
                  <c:v>68.000004000000004</c:v>
                </c:pt>
                <c:pt idx="11576">
                  <c:v>63.900002000000001</c:v>
                </c:pt>
                <c:pt idx="11577">
                  <c:v>45.700004999999997</c:v>
                </c:pt>
                <c:pt idx="11578">
                  <c:v>59.899997999999997</c:v>
                </c:pt>
                <c:pt idx="11579">
                  <c:v>42.900002000000001</c:v>
                </c:pt>
                <c:pt idx="11580">
                  <c:v>42.100000999999999</c:v>
                </c:pt>
                <c:pt idx="11581">
                  <c:v>39.5</c:v>
                </c:pt>
                <c:pt idx="11582">
                  <c:v>42.800002999999997</c:v>
                </c:pt>
                <c:pt idx="11583">
                  <c:v>18</c:v>
                </c:pt>
                <c:pt idx="11584">
                  <c:v>9</c:v>
                </c:pt>
                <c:pt idx="11585">
                  <c:v>63.900002000000001</c:v>
                </c:pt>
                <c:pt idx="11586">
                  <c:v>45.700004999999997</c:v>
                </c:pt>
                <c:pt idx="11587">
                  <c:v>59.899997999999997</c:v>
                </c:pt>
                <c:pt idx="11588">
                  <c:v>42.900002000000001</c:v>
                </c:pt>
                <c:pt idx="11589">
                  <c:v>42.100000999999999</c:v>
                </c:pt>
                <c:pt idx="11590">
                  <c:v>39.5</c:v>
                </c:pt>
                <c:pt idx="11591">
                  <c:v>42.800002999999997</c:v>
                </c:pt>
                <c:pt idx="11592">
                  <c:v>82.700005000000004</c:v>
                </c:pt>
                <c:pt idx="11593">
                  <c:v>9</c:v>
                </c:pt>
                <c:pt idx="11594">
                  <c:v>11.7</c:v>
                </c:pt>
                <c:pt idx="11595">
                  <c:v>45.700004999999997</c:v>
                </c:pt>
                <c:pt idx="11596">
                  <c:v>59.899997999999997</c:v>
                </c:pt>
                <c:pt idx="11597">
                  <c:v>42.900002000000001</c:v>
                </c:pt>
                <c:pt idx="11598">
                  <c:v>42.100000999999999</c:v>
                </c:pt>
                <c:pt idx="11599">
                  <c:v>39.5</c:v>
                </c:pt>
                <c:pt idx="11600">
                  <c:v>42.800002999999997</c:v>
                </c:pt>
                <c:pt idx="11601">
                  <c:v>18</c:v>
                </c:pt>
                <c:pt idx="11602">
                  <c:v>9</c:v>
                </c:pt>
                <c:pt idx="11603">
                  <c:v>72.800002000000006</c:v>
                </c:pt>
                <c:pt idx="11604">
                  <c:v>58.4</c:v>
                </c:pt>
                <c:pt idx="11605">
                  <c:v>59.899997999999997</c:v>
                </c:pt>
                <c:pt idx="11606">
                  <c:v>42.900002000000001</c:v>
                </c:pt>
                <c:pt idx="11607">
                  <c:v>42.100000999999999</c:v>
                </c:pt>
                <c:pt idx="11608">
                  <c:v>39.5</c:v>
                </c:pt>
                <c:pt idx="11609">
                  <c:v>42.800002999999997</c:v>
                </c:pt>
                <c:pt idx="11610">
                  <c:v>82.700005000000004</c:v>
                </c:pt>
                <c:pt idx="11611">
                  <c:v>9</c:v>
                </c:pt>
                <c:pt idx="11612">
                  <c:v>11.7</c:v>
                </c:pt>
                <c:pt idx="11613">
                  <c:v>58.4</c:v>
                </c:pt>
                <c:pt idx="11614">
                  <c:v>40.600002000000003</c:v>
                </c:pt>
                <c:pt idx="11615">
                  <c:v>42.900002000000001</c:v>
                </c:pt>
                <c:pt idx="11616">
                  <c:v>42.100000999999999</c:v>
                </c:pt>
                <c:pt idx="11617">
                  <c:v>39.5</c:v>
                </c:pt>
                <c:pt idx="11618">
                  <c:v>42.800002999999997</c:v>
                </c:pt>
                <c:pt idx="11619">
                  <c:v>18</c:v>
                </c:pt>
                <c:pt idx="11620">
                  <c:v>9</c:v>
                </c:pt>
                <c:pt idx="11621">
                  <c:v>72.800002000000006</c:v>
                </c:pt>
                <c:pt idx="11622">
                  <c:v>58.4</c:v>
                </c:pt>
                <c:pt idx="11623">
                  <c:v>40.600002000000003</c:v>
                </c:pt>
                <c:pt idx="11624">
                  <c:v>4.7999989999999997</c:v>
                </c:pt>
                <c:pt idx="11625">
                  <c:v>42.100000999999999</c:v>
                </c:pt>
                <c:pt idx="11626">
                  <c:v>39.5</c:v>
                </c:pt>
                <c:pt idx="11627">
                  <c:v>42.800002999999997</c:v>
                </c:pt>
                <c:pt idx="11628">
                  <c:v>18</c:v>
                </c:pt>
                <c:pt idx="11629">
                  <c:v>9</c:v>
                </c:pt>
                <c:pt idx="11630">
                  <c:v>72.800002000000006</c:v>
                </c:pt>
                <c:pt idx="11631">
                  <c:v>58.4</c:v>
                </c:pt>
                <c:pt idx="11632">
                  <c:v>40.600002000000003</c:v>
                </c:pt>
                <c:pt idx="11633">
                  <c:v>4.7999989999999997</c:v>
                </c:pt>
                <c:pt idx="11634">
                  <c:v>39.5</c:v>
                </c:pt>
                <c:pt idx="11635">
                  <c:v>42.800002999999997</c:v>
                </c:pt>
                <c:pt idx="11636">
                  <c:v>82.700005000000004</c:v>
                </c:pt>
                <c:pt idx="11637">
                  <c:v>9</c:v>
                </c:pt>
                <c:pt idx="11638">
                  <c:v>72.800002000000006</c:v>
                </c:pt>
                <c:pt idx="11639">
                  <c:v>58.4</c:v>
                </c:pt>
                <c:pt idx="11640">
                  <c:v>40.600002000000003</c:v>
                </c:pt>
                <c:pt idx="11641">
                  <c:v>4.7999989999999997</c:v>
                </c:pt>
                <c:pt idx="11642">
                  <c:v>36.800001000000002</c:v>
                </c:pt>
                <c:pt idx="11643">
                  <c:v>42.800002999999997</c:v>
                </c:pt>
                <c:pt idx="11644">
                  <c:v>18</c:v>
                </c:pt>
                <c:pt idx="11645">
                  <c:v>9</c:v>
                </c:pt>
                <c:pt idx="11646">
                  <c:v>11.7</c:v>
                </c:pt>
                <c:pt idx="11647">
                  <c:v>58.4</c:v>
                </c:pt>
                <c:pt idx="11648">
                  <c:v>40.600002000000003</c:v>
                </c:pt>
                <c:pt idx="11649">
                  <c:v>4.7999989999999997</c:v>
                </c:pt>
                <c:pt idx="11650">
                  <c:v>36.800001000000002</c:v>
                </c:pt>
                <c:pt idx="11651">
                  <c:v>68.099998999999997</c:v>
                </c:pt>
                <c:pt idx="11652">
                  <c:v>24.800001000000002</c:v>
                </c:pt>
                <c:pt idx="11653">
                  <c:v>31.000001000000001</c:v>
                </c:pt>
                <c:pt idx="11654">
                  <c:v>22.800001999999999</c:v>
                </c:pt>
                <c:pt idx="11655">
                  <c:v>9.3999999999999897</c:v>
                </c:pt>
                <c:pt idx="11656">
                  <c:v>27.499997999999898</c:v>
                </c:pt>
                <c:pt idx="11657">
                  <c:v>110.30000699999999</c:v>
                </c:pt>
                <c:pt idx="11658">
                  <c:v>24.800001000000002</c:v>
                </c:pt>
                <c:pt idx="11659">
                  <c:v>31.000001000000001</c:v>
                </c:pt>
                <c:pt idx="11660">
                  <c:v>22.800001999999999</c:v>
                </c:pt>
                <c:pt idx="11661">
                  <c:v>9.3999999999999897</c:v>
                </c:pt>
                <c:pt idx="11662">
                  <c:v>27.499997999999898</c:v>
                </c:pt>
                <c:pt idx="11663">
                  <c:v>12.599997999999999</c:v>
                </c:pt>
                <c:pt idx="11664">
                  <c:v>7.7</c:v>
                </c:pt>
                <c:pt idx="11665">
                  <c:v>31.000001000000001</c:v>
                </c:pt>
                <c:pt idx="11666">
                  <c:v>22.800001999999999</c:v>
                </c:pt>
                <c:pt idx="11667">
                  <c:v>9.3999999999999897</c:v>
                </c:pt>
                <c:pt idx="11668">
                  <c:v>111.099999</c:v>
                </c:pt>
                <c:pt idx="11669">
                  <c:v>12.599997999999999</c:v>
                </c:pt>
                <c:pt idx="11670">
                  <c:v>7.7</c:v>
                </c:pt>
                <c:pt idx="11671">
                  <c:v>31.000001000000001</c:v>
                </c:pt>
                <c:pt idx="11672">
                  <c:v>22.800001999999999</c:v>
                </c:pt>
                <c:pt idx="11673">
                  <c:v>9.3999999999999897</c:v>
                </c:pt>
                <c:pt idx="11674">
                  <c:v>111.099999</c:v>
                </c:pt>
                <c:pt idx="11675">
                  <c:v>12.599997999999999</c:v>
                </c:pt>
                <c:pt idx="11676">
                  <c:v>7.7</c:v>
                </c:pt>
                <c:pt idx="11677">
                  <c:v>3.5</c:v>
                </c:pt>
                <c:pt idx="11678">
                  <c:v>22.800001999999999</c:v>
                </c:pt>
                <c:pt idx="11679">
                  <c:v>9.3999999999999897</c:v>
                </c:pt>
                <c:pt idx="11680">
                  <c:v>111.099999</c:v>
                </c:pt>
                <c:pt idx="11681">
                  <c:v>12.599997999999999</c:v>
                </c:pt>
                <c:pt idx="11682">
                  <c:v>7.7</c:v>
                </c:pt>
                <c:pt idx="11683">
                  <c:v>3.5</c:v>
                </c:pt>
                <c:pt idx="11684">
                  <c:v>160.39999799999899</c:v>
                </c:pt>
                <c:pt idx="11685">
                  <c:v>26.400001</c:v>
                </c:pt>
                <c:pt idx="11686">
                  <c:v>160.39999799999899</c:v>
                </c:pt>
                <c:pt idx="11687">
                  <c:v>26.400001</c:v>
                </c:pt>
                <c:pt idx="11688">
                  <c:v>20.8</c:v>
                </c:pt>
                <c:pt idx="11689">
                  <c:v>160.39999799999899</c:v>
                </c:pt>
                <c:pt idx="11690">
                  <c:v>26.400001</c:v>
                </c:pt>
                <c:pt idx="11691">
                  <c:v>20.8</c:v>
                </c:pt>
                <c:pt idx="11692">
                  <c:v>20.600000999999999</c:v>
                </c:pt>
                <c:pt idx="11693">
                  <c:v>160.39999799999899</c:v>
                </c:pt>
                <c:pt idx="11694">
                  <c:v>26.400001</c:v>
                </c:pt>
                <c:pt idx="11695">
                  <c:v>20.8</c:v>
                </c:pt>
                <c:pt idx="11696">
                  <c:v>20.600000999999999</c:v>
                </c:pt>
                <c:pt idx="11697">
                  <c:v>160.39999799999899</c:v>
                </c:pt>
                <c:pt idx="11698">
                  <c:v>26.400001</c:v>
                </c:pt>
                <c:pt idx="11699">
                  <c:v>20.8</c:v>
                </c:pt>
                <c:pt idx="11700">
                  <c:v>20.600000999999999</c:v>
                </c:pt>
                <c:pt idx="11701">
                  <c:v>160.39999799999899</c:v>
                </c:pt>
                <c:pt idx="11702">
                  <c:v>26.400001</c:v>
                </c:pt>
                <c:pt idx="11703">
                  <c:v>20.8</c:v>
                </c:pt>
                <c:pt idx="11704">
                  <c:v>20.600000999999999</c:v>
                </c:pt>
                <c:pt idx="11705">
                  <c:v>26.400001</c:v>
                </c:pt>
                <c:pt idx="11706">
                  <c:v>20.8</c:v>
                </c:pt>
                <c:pt idx="11707">
                  <c:v>20.600000999999999</c:v>
                </c:pt>
                <c:pt idx="11708">
                  <c:v>20.8</c:v>
                </c:pt>
                <c:pt idx="11709">
                  <c:v>20.8</c:v>
                </c:pt>
                <c:pt idx="11710">
                  <c:v>20.600000999999999</c:v>
                </c:pt>
                <c:pt idx="11711">
                  <c:v>20.8</c:v>
                </c:pt>
                <c:pt idx="11712">
                  <c:v>20.8</c:v>
                </c:pt>
                <c:pt idx="11713">
                  <c:v>20.600000999999999</c:v>
                </c:pt>
                <c:pt idx="11714">
                  <c:v>20.8</c:v>
                </c:pt>
                <c:pt idx="11715">
                  <c:v>20.8</c:v>
                </c:pt>
                <c:pt idx="11716">
                  <c:v>20.600000999999999</c:v>
                </c:pt>
                <c:pt idx="11717">
                  <c:v>20.8</c:v>
                </c:pt>
                <c:pt idx="11718">
                  <c:v>136.70000099999999</c:v>
                </c:pt>
                <c:pt idx="11719">
                  <c:v>23.899998</c:v>
                </c:pt>
                <c:pt idx="11720">
                  <c:v>13.5999999999999</c:v>
                </c:pt>
                <c:pt idx="11721">
                  <c:v>24.1</c:v>
                </c:pt>
                <c:pt idx="11722">
                  <c:v>94.400004999999993</c:v>
                </c:pt>
                <c:pt idx="11723">
                  <c:v>23.899998</c:v>
                </c:pt>
                <c:pt idx="11724">
                  <c:v>13.5999999999999</c:v>
                </c:pt>
                <c:pt idx="11725">
                  <c:v>24.1</c:v>
                </c:pt>
                <c:pt idx="11726">
                  <c:v>94.400004999999993</c:v>
                </c:pt>
                <c:pt idx="11727">
                  <c:v>8.699999</c:v>
                </c:pt>
                <c:pt idx="11728">
                  <c:v>13.5999999999999</c:v>
                </c:pt>
                <c:pt idx="11729">
                  <c:v>24.1</c:v>
                </c:pt>
                <c:pt idx="11730">
                  <c:v>94.400004999999993</c:v>
                </c:pt>
                <c:pt idx="11731">
                  <c:v>8.699999</c:v>
                </c:pt>
                <c:pt idx="11732">
                  <c:v>13.5999999999999</c:v>
                </c:pt>
                <c:pt idx="11733">
                  <c:v>24.1</c:v>
                </c:pt>
                <c:pt idx="11734">
                  <c:v>94.400004999999993</c:v>
                </c:pt>
                <c:pt idx="11735">
                  <c:v>8.699999</c:v>
                </c:pt>
                <c:pt idx="11736">
                  <c:v>9.3000000000000007</c:v>
                </c:pt>
                <c:pt idx="11737">
                  <c:v>13.5999999999999</c:v>
                </c:pt>
                <c:pt idx="11738">
                  <c:v>24.1</c:v>
                </c:pt>
                <c:pt idx="11739">
                  <c:v>94.400004999999993</c:v>
                </c:pt>
                <c:pt idx="11740">
                  <c:v>8.699999</c:v>
                </c:pt>
                <c:pt idx="11741">
                  <c:v>84.500003000000007</c:v>
                </c:pt>
                <c:pt idx="11742">
                  <c:v>8.699999</c:v>
                </c:pt>
                <c:pt idx="11743">
                  <c:v>13.5999999999999</c:v>
                </c:pt>
                <c:pt idx="11744">
                  <c:v>24.1</c:v>
                </c:pt>
                <c:pt idx="11745">
                  <c:v>94.400004999999993</c:v>
                </c:pt>
                <c:pt idx="11746">
                  <c:v>8.699999</c:v>
                </c:pt>
                <c:pt idx="11747">
                  <c:v>9.3000000000000007</c:v>
                </c:pt>
                <c:pt idx="11748">
                  <c:v>8.699999</c:v>
                </c:pt>
                <c:pt idx="11749">
                  <c:v>24.1</c:v>
                </c:pt>
                <c:pt idx="11750">
                  <c:v>94.400004999999993</c:v>
                </c:pt>
                <c:pt idx="11751">
                  <c:v>8.699999</c:v>
                </c:pt>
                <c:pt idx="11752">
                  <c:v>9.3000000000000007</c:v>
                </c:pt>
                <c:pt idx="11753">
                  <c:v>8.699999</c:v>
                </c:pt>
                <c:pt idx="11754">
                  <c:v>92.999995999999996</c:v>
                </c:pt>
                <c:pt idx="11755">
                  <c:v>24.1</c:v>
                </c:pt>
                <c:pt idx="11756">
                  <c:v>94.400004999999993</c:v>
                </c:pt>
                <c:pt idx="11757">
                  <c:v>8.699999</c:v>
                </c:pt>
                <c:pt idx="11758">
                  <c:v>9.3000000000000007</c:v>
                </c:pt>
                <c:pt idx="11759">
                  <c:v>8.699999</c:v>
                </c:pt>
                <c:pt idx="11760">
                  <c:v>92.999995999999996</c:v>
                </c:pt>
                <c:pt idx="11761">
                  <c:v>10.9</c:v>
                </c:pt>
                <c:pt idx="11762">
                  <c:v>94.400004999999993</c:v>
                </c:pt>
                <c:pt idx="11763">
                  <c:v>8.699999</c:v>
                </c:pt>
                <c:pt idx="11764">
                  <c:v>9.3000000000000007</c:v>
                </c:pt>
                <c:pt idx="11765">
                  <c:v>8.699999</c:v>
                </c:pt>
                <c:pt idx="11766">
                  <c:v>92.999995999999996</c:v>
                </c:pt>
                <c:pt idx="11767">
                  <c:v>10.9</c:v>
                </c:pt>
                <c:pt idx="11768">
                  <c:v>94.400004999999993</c:v>
                </c:pt>
                <c:pt idx="11769">
                  <c:v>8.699999</c:v>
                </c:pt>
                <c:pt idx="11770">
                  <c:v>9.3000000000000007</c:v>
                </c:pt>
                <c:pt idx="11771">
                  <c:v>8.699999</c:v>
                </c:pt>
                <c:pt idx="11772">
                  <c:v>92.999995999999996</c:v>
                </c:pt>
                <c:pt idx="11773">
                  <c:v>10.9</c:v>
                </c:pt>
                <c:pt idx="11774">
                  <c:v>6.2</c:v>
                </c:pt>
                <c:pt idx="11775">
                  <c:v>8.699999</c:v>
                </c:pt>
                <c:pt idx="11776">
                  <c:v>9.3000000000000007</c:v>
                </c:pt>
                <c:pt idx="11777">
                  <c:v>8.699999</c:v>
                </c:pt>
                <c:pt idx="11778">
                  <c:v>92.999995999999996</c:v>
                </c:pt>
                <c:pt idx="11779">
                  <c:v>10.9</c:v>
                </c:pt>
                <c:pt idx="11780">
                  <c:v>6.2</c:v>
                </c:pt>
                <c:pt idx="11781">
                  <c:v>5.8999999999999897</c:v>
                </c:pt>
                <c:pt idx="11782">
                  <c:v>9.3000000000000007</c:v>
                </c:pt>
                <c:pt idx="11783">
                  <c:v>8.699999</c:v>
                </c:pt>
                <c:pt idx="11784">
                  <c:v>92.999995999999996</c:v>
                </c:pt>
                <c:pt idx="11785">
                  <c:v>10.9</c:v>
                </c:pt>
                <c:pt idx="11786">
                  <c:v>6.2</c:v>
                </c:pt>
                <c:pt idx="11787">
                  <c:v>5.8999999999999897</c:v>
                </c:pt>
                <c:pt idx="11788">
                  <c:v>9.5</c:v>
                </c:pt>
                <c:pt idx="11789">
                  <c:v>84.500003000000007</c:v>
                </c:pt>
                <c:pt idx="11790">
                  <c:v>8.699999</c:v>
                </c:pt>
                <c:pt idx="11791">
                  <c:v>92.999995999999996</c:v>
                </c:pt>
                <c:pt idx="11792">
                  <c:v>10.9</c:v>
                </c:pt>
                <c:pt idx="11793">
                  <c:v>6.2</c:v>
                </c:pt>
                <c:pt idx="11794">
                  <c:v>5.8999999999999897</c:v>
                </c:pt>
                <c:pt idx="11795">
                  <c:v>9.5</c:v>
                </c:pt>
                <c:pt idx="11796">
                  <c:v>13.1</c:v>
                </c:pt>
                <c:pt idx="11797">
                  <c:v>8.699999</c:v>
                </c:pt>
                <c:pt idx="11798">
                  <c:v>92.999995999999996</c:v>
                </c:pt>
                <c:pt idx="11799">
                  <c:v>10.9</c:v>
                </c:pt>
                <c:pt idx="11800">
                  <c:v>6.2</c:v>
                </c:pt>
                <c:pt idx="11801">
                  <c:v>5.8999999999999897</c:v>
                </c:pt>
                <c:pt idx="11802">
                  <c:v>9.5</c:v>
                </c:pt>
                <c:pt idx="11803">
                  <c:v>13.1</c:v>
                </c:pt>
                <c:pt idx="11804">
                  <c:v>15.2</c:v>
                </c:pt>
                <c:pt idx="11805">
                  <c:v>92.999995999999996</c:v>
                </c:pt>
                <c:pt idx="11806">
                  <c:v>10.9</c:v>
                </c:pt>
                <c:pt idx="11807">
                  <c:v>6.2</c:v>
                </c:pt>
                <c:pt idx="11808">
                  <c:v>5.8999999999999897</c:v>
                </c:pt>
                <c:pt idx="11809">
                  <c:v>9.5</c:v>
                </c:pt>
                <c:pt idx="11810">
                  <c:v>13.1</c:v>
                </c:pt>
                <c:pt idx="11811">
                  <c:v>80.599997999999999</c:v>
                </c:pt>
                <c:pt idx="11812">
                  <c:v>8.9999989999999901</c:v>
                </c:pt>
                <c:pt idx="11813">
                  <c:v>92.999995999999996</c:v>
                </c:pt>
                <c:pt idx="11814">
                  <c:v>10.9</c:v>
                </c:pt>
                <c:pt idx="11815">
                  <c:v>6.2</c:v>
                </c:pt>
                <c:pt idx="11816">
                  <c:v>5.8999999999999897</c:v>
                </c:pt>
                <c:pt idx="11817">
                  <c:v>9.5</c:v>
                </c:pt>
                <c:pt idx="11818">
                  <c:v>13.1</c:v>
                </c:pt>
                <c:pt idx="11819">
                  <c:v>80.599997999999999</c:v>
                </c:pt>
                <c:pt idx="11820">
                  <c:v>8.9999989999999901</c:v>
                </c:pt>
                <c:pt idx="11821">
                  <c:v>104.299996999999</c:v>
                </c:pt>
                <c:pt idx="11822">
                  <c:v>10.9</c:v>
                </c:pt>
                <c:pt idx="11823">
                  <c:v>6.2</c:v>
                </c:pt>
                <c:pt idx="11824">
                  <c:v>5.8999999999999897</c:v>
                </c:pt>
                <c:pt idx="11825">
                  <c:v>9.5</c:v>
                </c:pt>
                <c:pt idx="11826">
                  <c:v>13.1</c:v>
                </c:pt>
                <c:pt idx="11827">
                  <c:v>80.599997999999999</c:v>
                </c:pt>
                <c:pt idx="11828">
                  <c:v>8.9999989999999901</c:v>
                </c:pt>
                <c:pt idx="11829">
                  <c:v>104.299996999999</c:v>
                </c:pt>
                <c:pt idx="11830">
                  <c:v>6.2</c:v>
                </c:pt>
                <c:pt idx="11831">
                  <c:v>5.8999999999999897</c:v>
                </c:pt>
                <c:pt idx="11832">
                  <c:v>9.5</c:v>
                </c:pt>
                <c:pt idx="11833">
                  <c:v>13.1</c:v>
                </c:pt>
                <c:pt idx="11834">
                  <c:v>15.2</c:v>
                </c:pt>
                <c:pt idx="11835">
                  <c:v>8.9999989999999901</c:v>
                </c:pt>
                <c:pt idx="11836">
                  <c:v>104.299996999999</c:v>
                </c:pt>
                <c:pt idx="11837">
                  <c:v>38.299999</c:v>
                </c:pt>
                <c:pt idx="11838">
                  <c:v>6.2</c:v>
                </c:pt>
                <c:pt idx="11839">
                  <c:v>5.8999999999999897</c:v>
                </c:pt>
                <c:pt idx="11840">
                  <c:v>9.5</c:v>
                </c:pt>
                <c:pt idx="11841">
                  <c:v>13.1</c:v>
                </c:pt>
                <c:pt idx="11842">
                  <c:v>80.599997999999999</c:v>
                </c:pt>
                <c:pt idx="11843">
                  <c:v>8.9999989999999901</c:v>
                </c:pt>
                <c:pt idx="11844">
                  <c:v>104.299996999999</c:v>
                </c:pt>
                <c:pt idx="11845">
                  <c:v>38.299999</c:v>
                </c:pt>
                <c:pt idx="11846">
                  <c:v>7.1</c:v>
                </c:pt>
                <c:pt idx="11847">
                  <c:v>5.8999999999999897</c:v>
                </c:pt>
                <c:pt idx="11848">
                  <c:v>9.5</c:v>
                </c:pt>
                <c:pt idx="11849">
                  <c:v>13.1</c:v>
                </c:pt>
                <c:pt idx="11850">
                  <c:v>80.599997999999999</c:v>
                </c:pt>
                <c:pt idx="11851">
                  <c:v>8.9999989999999901</c:v>
                </c:pt>
                <c:pt idx="11852">
                  <c:v>104.299996999999</c:v>
                </c:pt>
                <c:pt idx="11853">
                  <c:v>38.299999</c:v>
                </c:pt>
                <c:pt idx="11854">
                  <c:v>7.1</c:v>
                </c:pt>
                <c:pt idx="11855">
                  <c:v>4.2999989999999997</c:v>
                </c:pt>
                <c:pt idx="11856">
                  <c:v>9.5</c:v>
                </c:pt>
                <c:pt idx="11857">
                  <c:v>13.1</c:v>
                </c:pt>
                <c:pt idx="11858">
                  <c:v>80.599997999999999</c:v>
                </c:pt>
                <c:pt idx="11859">
                  <c:v>8.9999989999999901</c:v>
                </c:pt>
                <c:pt idx="11860">
                  <c:v>104.299996999999</c:v>
                </c:pt>
                <c:pt idx="11861">
                  <c:v>38.299999</c:v>
                </c:pt>
                <c:pt idx="11862">
                  <c:v>7.1</c:v>
                </c:pt>
                <c:pt idx="11863">
                  <c:v>4.2999989999999997</c:v>
                </c:pt>
                <c:pt idx="11864">
                  <c:v>8.4000009999999996</c:v>
                </c:pt>
                <c:pt idx="11865">
                  <c:v>13.1</c:v>
                </c:pt>
                <c:pt idx="11866">
                  <c:v>15.2</c:v>
                </c:pt>
                <c:pt idx="11867">
                  <c:v>8.9999989999999901</c:v>
                </c:pt>
                <c:pt idx="11868">
                  <c:v>104.299996999999</c:v>
                </c:pt>
                <c:pt idx="11869">
                  <c:v>38.299999</c:v>
                </c:pt>
                <c:pt idx="11870">
                  <c:v>7.1</c:v>
                </c:pt>
                <c:pt idx="11871">
                  <c:v>4.2999989999999997</c:v>
                </c:pt>
                <c:pt idx="11872">
                  <c:v>53.399996999999999</c:v>
                </c:pt>
                <c:pt idx="11873">
                  <c:v>56.900002000000001</c:v>
                </c:pt>
                <c:pt idx="11874">
                  <c:v>80.599997999999999</c:v>
                </c:pt>
                <c:pt idx="11875">
                  <c:v>8.9999989999999901</c:v>
                </c:pt>
                <c:pt idx="11876">
                  <c:v>104.299996999999</c:v>
                </c:pt>
                <c:pt idx="11877">
                  <c:v>38.299999</c:v>
                </c:pt>
                <c:pt idx="11878">
                  <c:v>7.1</c:v>
                </c:pt>
                <c:pt idx="11879">
                  <c:v>4.2999989999999997</c:v>
                </c:pt>
                <c:pt idx="11880">
                  <c:v>53.399996999999999</c:v>
                </c:pt>
                <c:pt idx="11881">
                  <c:v>56.900002000000001</c:v>
                </c:pt>
                <c:pt idx="11882">
                  <c:v>13</c:v>
                </c:pt>
                <c:pt idx="11883">
                  <c:v>8.9999989999999901</c:v>
                </c:pt>
                <c:pt idx="11884">
                  <c:v>104.299996999999</c:v>
                </c:pt>
                <c:pt idx="11885">
                  <c:v>38.299999</c:v>
                </c:pt>
                <c:pt idx="11886">
                  <c:v>7.1</c:v>
                </c:pt>
                <c:pt idx="11887">
                  <c:v>4.2999989999999997</c:v>
                </c:pt>
                <c:pt idx="11888">
                  <c:v>53.399996999999999</c:v>
                </c:pt>
                <c:pt idx="11889">
                  <c:v>56.900002000000001</c:v>
                </c:pt>
                <c:pt idx="11890">
                  <c:v>13</c:v>
                </c:pt>
                <c:pt idx="11891">
                  <c:v>104.299996999999</c:v>
                </c:pt>
                <c:pt idx="11892">
                  <c:v>38.299999</c:v>
                </c:pt>
                <c:pt idx="11893">
                  <c:v>7.1</c:v>
                </c:pt>
                <c:pt idx="11894">
                  <c:v>4.2999989999999997</c:v>
                </c:pt>
                <c:pt idx="11895">
                  <c:v>8.4000009999999996</c:v>
                </c:pt>
                <c:pt idx="11896">
                  <c:v>56.900002000000001</c:v>
                </c:pt>
                <c:pt idx="11897">
                  <c:v>13</c:v>
                </c:pt>
                <c:pt idx="11898">
                  <c:v>38.299999</c:v>
                </c:pt>
                <c:pt idx="11899">
                  <c:v>52.799999</c:v>
                </c:pt>
                <c:pt idx="11900">
                  <c:v>4.2999989999999997</c:v>
                </c:pt>
                <c:pt idx="11901">
                  <c:v>8.4000009999999996</c:v>
                </c:pt>
                <c:pt idx="11902">
                  <c:v>56.900002000000001</c:v>
                </c:pt>
                <c:pt idx="11903">
                  <c:v>13</c:v>
                </c:pt>
                <c:pt idx="11904">
                  <c:v>38.299999</c:v>
                </c:pt>
                <c:pt idx="11905">
                  <c:v>7.1</c:v>
                </c:pt>
                <c:pt idx="11906">
                  <c:v>4.2999989999999997</c:v>
                </c:pt>
                <c:pt idx="11907">
                  <c:v>53.399996999999999</c:v>
                </c:pt>
                <c:pt idx="11908">
                  <c:v>56.900002000000001</c:v>
                </c:pt>
                <c:pt idx="11909">
                  <c:v>13</c:v>
                </c:pt>
                <c:pt idx="11910">
                  <c:v>7.1</c:v>
                </c:pt>
                <c:pt idx="11911">
                  <c:v>4.2999989999999997</c:v>
                </c:pt>
                <c:pt idx="11912">
                  <c:v>8.4000009999999996</c:v>
                </c:pt>
                <c:pt idx="11913">
                  <c:v>56.900002000000001</c:v>
                </c:pt>
                <c:pt idx="11914">
                  <c:v>13</c:v>
                </c:pt>
                <c:pt idx="11915">
                  <c:v>11.499999999999901</c:v>
                </c:pt>
                <c:pt idx="11916">
                  <c:v>4.2999989999999997</c:v>
                </c:pt>
                <c:pt idx="11917">
                  <c:v>53.399996999999999</c:v>
                </c:pt>
                <c:pt idx="11918">
                  <c:v>56.900002000000001</c:v>
                </c:pt>
                <c:pt idx="11919">
                  <c:v>13</c:v>
                </c:pt>
                <c:pt idx="11920">
                  <c:v>11.499999999999901</c:v>
                </c:pt>
                <c:pt idx="11921">
                  <c:v>6.3999999999999897</c:v>
                </c:pt>
                <c:pt idx="11922">
                  <c:v>8.4000009999999996</c:v>
                </c:pt>
                <c:pt idx="11923">
                  <c:v>56.900002000000001</c:v>
                </c:pt>
                <c:pt idx="11924">
                  <c:v>13</c:v>
                </c:pt>
                <c:pt idx="11925">
                  <c:v>11.499999999999901</c:v>
                </c:pt>
                <c:pt idx="11926">
                  <c:v>6.3999999999999897</c:v>
                </c:pt>
                <c:pt idx="11927">
                  <c:v>11.2</c:v>
                </c:pt>
                <c:pt idx="11928">
                  <c:v>56.900002000000001</c:v>
                </c:pt>
                <c:pt idx="11929">
                  <c:v>13</c:v>
                </c:pt>
                <c:pt idx="11930">
                  <c:v>11.499999999999901</c:v>
                </c:pt>
                <c:pt idx="11931">
                  <c:v>6.3999999999999897</c:v>
                </c:pt>
                <c:pt idx="11932">
                  <c:v>11.2</c:v>
                </c:pt>
                <c:pt idx="11933">
                  <c:v>5.2</c:v>
                </c:pt>
                <c:pt idx="11934">
                  <c:v>13</c:v>
                </c:pt>
                <c:pt idx="11935">
                  <c:v>11.499999999999901</c:v>
                </c:pt>
                <c:pt idx="11936">
                  <c:v>6.3999999999999897</c:v>
                </c:pt>
                <c:pt idx="11937">
                  <c:v>11.2</c:v>
                </c:pt>
                <c:pt idx="11938">
                  <c:v>5.2</c:v>
                </c:pt>
                <c:pt idx="11939">
                  <c:v>41.200001</c:v>
                </c:pt>
                <c:pt idx="11940">
                  <c:v>11.499999999999901</c:v>
                </c:pt>
                <c:pt idx="11941">
                  <c:v>6.3999999999999897</c:v>
                </c:pt>
                <c:pt idx="11942">
                  <c:v>11.2</c:v>
                </c:pt>
                <c:pt idx="11943">
                  <c:v>5.2</c:v>
                </c:pt>
                <c:pt idx="11944">
                  <c:v>41.200001</c:v>
                </c:pt>
                <c:pt idx="11945">
                  <c:v>3.2</c:v>
                </c:pt>
                <c:pt idx="11946">
                  <c:v>11.499999999999901</c:v>
                </c:pt>
                <c:pt idx="11947">
                  <c:v>6.3999999999999897</c:v>
                </c:pt>
                <c:pt idx="11948">
                  <c:v>11.2</c:v>
                </c:pt>
                <c:pt idx="11949">
                  <c:v>58.700001999999998</c:v>
                </c:pt>
                <c:pt idx="11950">
                  <c:v>41.200001</c:v>
                </c:pt>
                <c:pt idx="11951">
                  <c:v>3.2</c:v>
                </c:pt>
                <c:pt idx="11952">
                  <c:v>9.2999989999999997</c:v>
                </c:pt>
                <c:pt idx="11953">
                  <c:v>11.499999999999901</c:v>
                </c:pt>
                <c:pt idx="11954">
                  <c:v>6.3999999999999897</c:v>
                </c:pt>
                <c:pt idx="11955">
                  <c:v>11.2</c:v>
                </c:pt>
                <c:pt idx="11956">
                  <c:v>58.700001999999998</c:v>
                </c:pt>
                <c:pt idx="11957">
                  <c:v>41.200001</c:v>
                </c:pt>
                <c:pt idx="11958">
                  <c:v>3.2</c:v>
                </c:pt>
                <c:pt idx="11959">
                  <c:v>9.2999989999999997</c:v>
                </c:pt>
                <c:pt idx="11960">
                  <c:v>11.499999999999901</c:v>
                </c:pt>
                <c:pt idx="11961">
                  <c:v>6.3999999999999897</c:v>
                </c:pt>
                <c:pt idx="11962">
                  <c:v>11.2</c:v>
                </c:pt>
                <c:pt idx="11963">
                  <c:v>5.2</c:v>
                </c:pt>
                <c:pt idx="11964">
                  <c:v>41.200001</c:v>
                </c:pt>
                <c:pt idx="11965">
                  <c:v>3.2</c:v>
                </c:pt>
                <c:pt idx="11966">
                  <c:v>9.2999989999999997</c:v>
                </c:pt>
                <c:pt idx="11967">
                  <c:v>11.499999999999901</c:v>
                </c:pt>
                <c:pt idx="11968">
                  <c:v>6.3999999999999897</c:v>
                </c:pt>
                <c:pt idx="11969">
                  <c:v>11.2</c:v>
                </c:pt>
                <c:pt idx="11970">
                  <c:v>58.700001999999998</c:v>
                </c:pt>
                <c:pt idx="11971">
                  <c:v>41.200001</c:v>
                </c:pt>
                <c:pt idx="11972">
                  <c:v>3.2</c:v>
                </c:pt>
                <c:pt idx="11973">
                  <c:v>9.2999989999999997</c:v>
                </c:pt>
                <c:pt idx="11974">
                  <c:v>4.4999989999999901</c:v>
                </c:pt>
                <c:pt idx="11975">
                  <c:v>6.3999999999999897</c:v>
                </c:pt>
                <c:pt idx="11976">
                  <c:v>11.2</c:v>
                </c:pt>
                <c:pt idx="11977">
                  <c:v>5.2</c:v>
                </c:pt>
                <c:pt idx="11978">
                  <c:v>41.200001</c:v>
                </c:pt>
                <c:pt idx="11979">
                  <c:v>3.2</c:v>
                </c:pt>
                <c:pt idx="11980">
                  <c:v>9.2999989999999997</c:v>
                </c:pt>
                <c:pt idx="11981">
                  <c:v>4.4999989999999901</c:v>
                </c:pt>
                <c:pt idx="11982">
                  <c:v>11.2</c:v>
                </c:pt>
                <c:pt idx="11983">
                  <c:v>5.2</c:v>
                </c:pt>
                <c:pt idx="11984">
                  <c:v>41.200001</c:v>
                </c:pt>
                <c:pt idx="11985">
                  <c:v>3.2</c:v>
                </c:pt>
                <c:pt idx="11986">
                  <c:v>9.2999989999999997</c:v>
                </c:pt>
                <c:pt idx="11987">
                  <c:v>4.4999989999999901</c:v>
                </c:pt>
                <c:pt idx="11988">
                  <c:v>13.8</c:v>
                </c:pt>
                <c:pt idx="11989">
                  <c:v>5.2</c:v>
                </c:pt>
                <c:pt idx="11990">
                  <c:v>41.200001</c:v>
                </c:pt>
                <c:pt idx="11991">
                  <c:v>3.2</c:v>
                </c:pt>
                <c:pt idx="11992">
                  <c:v>9.2999989999999997</c:v>
                </c:pt>
                <c:pt idx="11993">
                  <c:v>4.4999989999999901</c:v>
                </c:pt>
                <c:pt idx="11994">
                  <c:v>13.8</c:v>
                </c:pt>
                <c:pt idx="11995">
                  <c:v>9.7000010000000003</c:v>
                </c:pt>
                <c:pt idx="11996">
                  <c:v>41.200001</c:v>
                </c:pt>
                <c:pt idx="11997">
                  <c:v>3.2</c:v>
                </c:pt>
                <c:pt idx="11998">
                  <c:v>9.2999989999999997</c:v>
                </c:pt>
                <c:pt idx="11999">
                  <c:v>4.4999989999999901</c:v>
                </c:pt>
                <c:pt idx="12000">
                  <c:v>13.8</c:v>
                </c:pt>
                <c:pt idx="12001">
                  <c:v>9.7000010000000003</c:v>
                </c:pt>
                <c:pt idx="12002">
                  <c:v>38.099997999999999</c:v>
                </c:pt>
                <c:pt idx="12003">
                  <c:v>3.2</c:v>
                </c:pt>
                <c:pt idx="12004">
                  <c:v>9.2999989999999997</c:v>
                </c:pt>
                <c:pt idx="12005">
                  <c:v>4.4999989999999901</c:v>
                </c:pt>
                <c:pt idx="12006">
                  <c:v>13.8</c:v>
                </c:pt>
                <c:pt idx="12007">
                  <c:v>9.7000010000000003</c:v>
                </c:pt>
                <c:pt idx="12008">
                  <c:v>38.099997999999999</c:v>
                </c:pt>
                <c:pt idx="12009">
                  <c:v>9.5</c:v>
                </c:pt>
                <c:pt idx="12010">
                  <c:v>9.2999989999999997</c:v>
                </c:pt>
                <c:pt idx="12011">
                  <c:v>4.4999989999999901</c:v>
                </c:pt>
                <c:pt idx="12012">
                  <c:v>13.8</c:v>
                </c:pt>
                <c:pt idx="12013">
                  <c:v>9.7000010000000003</c:v>
                </c:pt>
                <c:pt idx="12014">
                  <c:v>38.099997999999999</c:v>
                </c:pt>
                <c:pt idx="12015">
                  <c:v>9.6000010000000007</c:v>
                </c:pt>
                <c:pt idx="12016">
                  <c:v>97.899997999999997</c:v>
                </c:pt>
                <c:pt idx="12017">
                  <c:v>4.4999989999999901</c:v>
                </c:pt>
                <c:pt idx="12018">
                  <c:v>13.8</c:v>
                </c:pt>
                <c:pt idx="12019">
                  <c:v>9.7000010000000003</c:v>
                </c:pt>
                <c:pt idx="12020">
                  <c:v>38.099997999999999</c:v>
                </c:pt>
                <c:pt idx="12021">
                  <c:v>9.6000010000000007</c:v>
                </c:pt>
                <c:pt idx="12022">
                  <c:v>97.899997999999997</c:v>
                </c:pt>
                <c:pt idx="12023">
                  <c:v>64.899996999999999</c:v>
                </c:pt>
                <c:pt idx="12024">
                  <c:v>4.4999989999999901</c:v>
                </c:pt>
                <c:pt idx="12025">
                  <c:v>13.8</c:v>
                </c:pt>
                <c:pt idx="12026">
                  <c:v>9.7000010000000003</c:v>
                </c:pt>
                <c:pt idx="12027">
                  <c:v>38.099997999999999</c:v>
                </c:pt>
                <c:pt idx="12028">
                  <c:v>9.5</c:v>
                </c:pt>
                <c:pt idx="12029">
                  <c:v>97.899997999999997</c:v>
                </c:pt>
                <c:pt idx="12030">
                  <c:v>64.899996999999999</c:v>
                </c:pt>
                <c:pt idx="12031">
                  <c:v>13.0999999999999</c:v>
                </c:pt>
                <c:pt idx="12032">
                  <c:v>4.4999989999999901</c:v>
                </c:pt>
                <c:pt idx="12033">
                  <c:v>13.8</c:v>
                </c:pt>
                <c:pt idx="12034">
                  <c:v>9.7000010000000003</c:v>
                </c:pt>
                <c:pt idx="12035">
                  <c:v>38.099997999999999</c:v>
                </c:pt>
                <c:pt idx="12036">
                  <c:v>9.6000010000000007</c:v>
                </c:pt>
                <c:pt idx="12037">
                  <c:v>97.899997999999997</c:v>
                </c:pt>
                <c:pt idx="12038">
                  <c:v>64.899996999999999</c:v>
                </c:pt>
                <c:pt idx="12039">
                  <c:v>13.0999999999999</c:v>
                </c:pt>
                <c:pt idx="12040">
                  <c:v>36.600000999999999</c:v>
                </c:pt>
                <c:pt idx="12041">
                  <c:v>13.8</c:v>
                </c:pt>
                <c:pt idx="12042">
                  <c:v>9.7000010000000003</c:v>
                </c:pt>
                <c:pt idx="12043">
                  <c:v>38.099997999999999</c:v>
                </c:pt>
                <c:pt idx="12044">
                  <c:v>9.5</c:v>
                </c:pt>
                <c:pt idx="12045">
                  <c:v>97.899997999999997</c:v>
                </c:pt>
                <c:pt idx="12046">
                  <c:v>64.899996999999999</c:v>
                </c:pt>
                <c:pt idx="12047">
                  <c:v>13.0999999999999</c:v>
                </c:pt>
                <c:pt idx="12048">
                  <c:v>3.7000009999999999</c:v>
                </c:pt>
                <c:pt idx="12049">
                  <c:v>13.8</c:v>
                </c:pt>
                <c:pt idx="12050">
                  <c:v>9.7000010000000003</c:v>
                </c:pt>
                <c:pt idx="12051">
                  <c:v>38.099997999999999</c:v>
                </c:pt>
                <c:pt idx="12052">
                  <c:v>9.5</c:v>
                </c:pt>
                <c:pt idx="12053">
                  <c:v>97.899997999999997</c:v>
                </c:pt>
                <c:pt idx="12054">
                  <c:v>64.899996999999999</c:v>
                </c:pt>
                <c:pt idx="12055">
                  <c:v>13.0999999999999</c:v>
                </c:pt>
                <c:pt idx="12056">
                  <c:v>36.600000999999999</c:v>
                </c:pt>
                <c:pt idx="12057">
                  <c:v>20.799999</c:v>
                </c:pt>
                <c:pt idx="12058">
                  <c:v>9.7000010000000003</c:v>
                </c:pt>
                <c:pt idx="12059">
                  <c:v>38.099997999999999</c:v>
                </c:pt>
                <c:pt idx="12060">
                  <c:v>9.6000010000000007</c:v>
                </c:pt>
                <c:pt idx="12061">
                  <c:v>97.899997999999997</c:v>
                </c:pt>
                <c:pt idx="12062">
                  <c:v>64.899996999999999</c:v>
                </c:pt>
                <c:pt idx="12063">
                  <c:v>13.0999999999999</c:v>
                </c:pt>
                <c:pt idx="12064">
                  <c:v>36.600000999999999</c:v>
                </c:pt>
                <c:pt idx="12065">
                  <c:v>20.799999</c:v>
                </c:pt>
                <c:pt idx="12066">
                  <c:v>38.099997999999999</c:v>
                </c:pt>
                <c:pt idx="12067">
                  <c:v>9.5</c:v>
                </c:pt>
                <c:pt idx="12068">
                  <c:v>97.899997999999997</c:v>
                </c:pt>
                <c:pt idx="12069">
                  <c:v>64.899996999999999</c:v>
                </c:pt>
                <c:pt idx="12070">
                  <c:v>13.0999999999999</c:v>
                </c:pt>
                <c:pt idx="12071">
                  <c:v>36.600000999999999</c:v>
                </c:pt>
                <c:pt idx="12072">
                  <c:v>20.799999</c:v>
                </c:pt>
                <c:pt idx="12073">
                  <c:v>9.6000010000000007</c:v>
                </c:pt>
                <c:pt idx="12074">
                  <c:v>97.899997999999997</c:v>
                </c:pt>
                <c:pt idx="12075">
                  <c:v>64.899996999999999</c:v>
                </c:pt>
                <c:pt idx="12076">
                  <c:v>13.0999999999999</c:v>
                </c:pt>
                <c:pt idx="12077">
                  <c:v>36.600000999999999</c:v>
                </c:pt>
                <c:pt idx="12078">
                  <c:v>20.799999</c:v>
                </c:pt>
                <c:pt idx="12079">
                  <c:v>97.899997999999997</c:v>
                </c:pt>
                <c:pt idx="12080">
                  <c:v>64.899996999999999</c:v>
                </c:pt>
                <c:pt idx="12081">
                  <c:v>13.0999999999999</c:v>
                </c:pt>
                <c:pt idx="12082">
                  <c:v>3.7000009999999999</c:v>
                </c:pt>
                <c:pt idx="12083">
                  <c:v>20.799999</c:v>
                </c:pt>
                <c:pt idx="12084">
                  <c:v>64.899996999999999</c:v>
                </c:pt>
                <c:pt idx="12085">
                  <c:v>13.0999999999999</c:v>
                </c:pt>
                <c:pt idx="12086">
                  <c:v>36.600000999999999</c:v>
                </c:pt>
                <c:pt idx="12087">
                  <c:v>20.799999</c:v>
                </c:pt>
                <c:pt idx="12088">
                  <c:v>3.69999999999999</c:v>
                </c:pt>
                <c:pt idx="12089">
                  <c:v>13.0999999999999</c:v>
                </c:pt>
                <c:pt idx="12090">
                  <c:v>36.600000999999999</c:v>
                </c:pt>
                <c:pt idx="12091">
                  <c:v>20.799999</c:v>
                </c:pt>
                <c:pt idx="12092">
                  <c:v>3.69999999999999</c:v>
                </c:pt>
                <c:pt idx="12093">
                  <c:v>19.8</c:v>
                </c:pt>
                <c:pt idx="12094">
                  <c:v>3.7000009999999999</c:v>
                </c:pt>
                <c:pt idx="12095">
                  <c:v>20.799999</c:v>
                </c:pt>
                <c:pt idx="12096">
                  <c:v>3.69999999999999</c:v>
                </c:pt>
                <c:pt idx="12097">
                  <c:v>19.8</c:v>
                </c:pt>
                <c:pt idx="12098">
                  <c:v>1.3</c:v>
                </c:pt>
                <c:pt idx="12099">
                  <c:v>20.799999</c:v>
                </c:pt>
                <c:pt idx="12100">
                  <c:v>3.69999999999999</c:v>
                </c:pt>
                <c:pt idx="12101">
                  <c:v>19.8</c:v>
                </c:pt>
                <c:pt idx="12102">
                  <c:v>1.3</c:v>
                </c:pt>
                <c:pt idx="12103">
                  <c:v>4.7000010000000003</c:v>
                </c:pt>
                <c:pt idx="12104">
                  <c:v>20.799999</c:v>
                </c:pt>
                <c:pt idx="12105">
                  <c:v>3.69999999999999</c:v>
                </c:pt>
                <c:pt idx="12106">
                  <c:v>19.8</c:v>
                </c:pt>
                <c:pt idx="12107">
                  <c:v>1.3</c:v>
                </c:pt>
                <c:pt idx="12108">
                  <c:v>4.7000010000000003</c:v>
                </c:pt>
                <c:pt idx="12109">
                  <c:v>3.69999999999999</c:v>
                </c:pt>
                <c:pt idx="12110">
                  <c:v>19.8</c:v>
                </c:pt>
                <c:pt idx="12111">
                  <c:v>1.3</c:v>
                </c:pt>
                <c:pt idx="12112">
                  <c:v>4.7000010000000003</c:v>
                </c:pt>
                <c:pt idx="12113">
                  <c:v>3.69999999999999</c:v>
                </c:pt>
                <c:pt idx="12114">
                  <c:v>19.8</c:v>
                </c:pt>
                <c:pt idx="12115">
                  <c:v>1.3</c:v>
                </c:pt>
                <c:pt idx="12116">
                  <c:v>4.7000010000000003</c:v>
                </c:pt>
                <c:pt idx="12117">
                  <c:v>8.9999989999999901</c:v>
                </c:pt>
                <c:pt idx="12118">
                  <c:v>3.69999999999999</c:v>
                </c:pt>
                <c:pt idx="12119">
                  <c:v>19.8</c:v>
                </c:pt>
                <c:pt idx="12120">
                  <c:v>1.3</c:v>
                </c:pt>
                <c:pt idx="12121">
                  <c:v>4.7000010000000003</c:v>
                </c:pt>
                <c:pt idx="12122">
                  <c:v>8.9999989999999901</c:v>
                </c:pt>
                <c:pt idx="12123">
                  <c:v>3.69999999999999</c:v>
                </c:pt>
                <c:pt idx="12124">
                  <c:v>19.8</c:v>
                </c:pt>
                <c:pt idx="12125">
                  <c:v>1.3</c:v>
                </c:pt>
                <c:pt idx="12126">
                  <c:v>4.7000010000000003</c:v>
                </c:pt>
                <c:pt idx="12127">
                  <c:v>8.9999989999999901</c:v>
                </c:pt>
                <c:pt idx="12128">
                  <c:v>3.69999999999999</c:v>
                </c:pt>
                <c:pt idx="12129">
                  <c:v>19.8</c:v>
                </c:pt>
                <c:pt idx="12130">
                  <c:v>1.3</c:v>
                </c:pt>
                <c:pt idx="12131">
                  <c:v>4.7000010000000003</c:v>
                </c:pt>
                <c:pt idx="12132">
                  <c:v>8.9999989999999901</c:v>
                </c:pt>
                <c:pt idx="12133">
                  <c:v>19.8</c:v>
                </c:pt>
                <c:pt idx="12134">
                  <c:v>1.3</c:v>
                </c:pt>
                <c:pt idx="12135">
                  <c:v>4.7000010000000003</c:v>
                </c:pt>
                <c:pt idx="12136">
                  <c:v>8.9999989999999901</c:v>
                </c:pt>
                <c:pt idx="12137">
                  <c:v>34.699998999999998</c:v>
                </c:pt>
                <c:pt idx="12138">
                  <c:v>1.3</c:v>
                </c:pt>
                <c:pt idx="12139">
                  <c:v>4.7000010000000003</c:v>
                </c:pt>
                <c:pt idx="12140">
                  <c:v>8.9999989999999901</c:v>
                </c:pt>
                <c:pt idx="12141">
                  <c:v>34.699998999999998</c:v>
                </c:pt>
                <c:pt idx="12142">
                  <c:v>4.7000010000000003</c:v>
                </c:pt>
                <c:pt idx="12143">
                  <c:v>8.9999989999999901</c:v>
                </c:pt>
                <c:pt idx="12144">
                  <c:v>34.699998999999998</c:v>
                </c:pt>
                <c:pt idx="12145">
                  <c:v>39.800001999999999</c:v>
                </c:pt>
                <c:pt idx="12146">
                  <c:v>9.5</c:v>
                </c:pt>
                <c:pt idx="12147">
                  <c:v>5.0999999999999996</c:v>
                </c:pt>
                <c:pt idx="12148">
                  <c:v>49.699998000000001</c:v>
                </c:pt>
                <c:pt idx="12149">
                  <c:v>8.8000000000000007</c:v>
                </c:pt>
                <c:pt idx="12150">
                  <c:v>10</c:v>
                </c:pt>
                <c:pt idx="12151">
                  <c:v>23.599999</c:v>
                </c:pt>
                <c:pt idx="12152">
                  <c:v>63.799996999999998</c:v>
                </c:pt>
                <c:pt idx="12153">
                  <c:v>12.899998999999999</c:v>
                </c:pt>
                <c:pt idx="12154">
                  <c:v>8.8000000000000007</c:v>
                </c:pt>
                <c:pt idx="12155">
                  <c:v>10</c:v>
                </c:pt>
                <c:pt idx="12156">
                  <c:v>23.599999</c:v>
                </c:pt>
                <c:pt idx="12157">
                  <c:v>61.800002999999997</c:v>
                </c:pt>
                <c:pt idx="12158">
                  <c:v>12.899998999999999</c:v>
                </c:pt>
                <c:pt idx="12159">
                  <c:v>8.8000000000000007</c:v>
                </c:pt>
                <c:pt idx="12160">
                  <c:v>10</c:v>
                </c:pt>
                <c:pt idx="12161">
                  <c:v>23.599999</c:v>
                </c:pt>
                <c:pt idx="12162">
                  <c:v>12.6</c:v>
                </c:pt>
                <c:pt idx="12163">
                  <c:v>12.899998999999999</c:v>
                </c:pt>
                <c:pt idx="12164">
                  <c:v>8.8000000000000007</c:v>
                </c:pt>
                <c:pt idx="12165">
                  <c:v>10</c:v>
                </c:pt>
                <c:pt idx="12166">
                  <c:v>23.599999</c:v>
                </c:pt>
                <c:pt idx="12167">
                  <c:v>12.6</c:v>
                </c:pt>
                <c:pt idx="12168">
                  <c:v>9.3999999999999897</c:v>
                </c:pt>
                <c:pt idx="12169">
                  <c:v>8.8000000000000007</c:v>
                </c:pt>
                <c:pt idx="12170">
                  <c:v>10</c:v>
                </c:pt>
                <c:pt idx="12171">
                  <c:v>23.599999</c:v>
                </c:pt>
                <c:pt idx="12172">
                  <c:v>61.800002999999997</c:v>
                </c:pt>
                <c:pt idx="12173">
                  <c:v>9.3999999999999897</c:v>
                </c:pt>
                <c:pt idx="12174">
                  <c:v>9.5</c:v>
                </c:pt>
                <c:pt idx="12175">
                  <c:v>10</c:v>
                </c:pt>
                <c:pt idx="12176">
                  <c:v>23.599999</c:v>
                </c:pt>
                <c:pt idx="12177">
                  <c:v>12.6</c:v>
                </c:pt>
                <c:pt idx="12178">
                  <c:v>9.3999999999999897</c:v>
                </c:pt>
                <c:pt idx="12179">
                  <c:v>9.5</c:v>
                </c:pt>
                <c:pt idx="12180">
                  <c:v>8.5</c:v>
                </c:pt>
                <c:pt idx="12181">
                  <c:v>10</c:v>
                </c:pt>
                <c:pt idx="12182">
                  <c:v>23.599999</c:v>
                </c:pt>
                <c:pt idx="12183">
                  <c:v>12.6</c:v>
                </c:pt>
                <c:pt idx="12184">
                  <c:v>9.3999999999999897</c:v>
                </c:pt>
                <c:pt idx="12185">
                  <c:v>9.5</c:v>
                </c:pt>
                <c:pt idx="12186">
                  <c:v>8.5</c:v>
                </c:pt>
                <c:pt idx="12187">
                  <c:v>16.099999999999898</c:v>
                </c:pt>
                <c:pt idx="12188">
                  <c:v>23.599999</c:v>
                </c:pt>
                <c:pt idx="12189">
                  <c:v>12.6</c:v>
                </c:pt>
                <c:pt idx="12190">
                  <c:v>9.3999999999999897</c:v>
                </c:pt>
                <c:pt idx="12191">
                  <c:v>9.5</c:v>
                </c:pt>
                <c:pt idx="12192">
                  <c:v>8.5</c:v>
                </c:pt>
                <c:pt idx="12193">
                  <c:v>16.099999999999898</c:v>
                </c:pt>
                <c:pt idx="12194">
                  <c:v>12</c:v>
                </c:pt>
                <c:pt idx="12195">
                  <c:v>23.599999</c:v>
                </c:pt>
                <c:pt idx="12196">
                  <c:v>61.800002999999997</c:v>
                </c:pt>
                <c:pt idx="12197">
                  <c:v>9.3999999999999897</c:v>
                </c:pt>
                <c:pt idx="12198">
                  <c:v>9.5</c:v>
                </c:pt>
                <c:pt idx="12199">
                  <c:v>8.5</c:v>
                </c:pt>
                <c:pt idx="12200">
                  <c:v>102.9</c:v>
                </c:pt>
                <c:pt idx="12201">
                  <c:v>12</c:v>
                </c:pt>
                <c:pt idx="12202">
                  <c:v>23.599999</c:v>
                </c:pt>
                <c:pt idx="12203">
                  <c:v>61.800002999999997</c:v>
                </c:pt>
                <c:pt idx="12204">
                  <c:v>9.3999999999999897</c:v>
                </c:pt>
                <c:pt idx="12205">
                  <c:v>9.5</c:v>
                </c:pt>
                <c:pt idx="12206">
                  <c:v>8.5</c:v>
                </c:pt>
                <c:pt idx="12207">
                  <c:v>16.099999999999898</c:v>
                </c:pt>
                <c:pt idx="12208">
                  <c:v>12</c:v>
                </c:pt>
                <c:pt idx="12209">
                  <c:v>14.799999999999899</c:v>
                </c:pt>
                <c:pt idx="12210">
                  <c:v>61.800002999999997</c:v>
                </c:pt>
                <c:pt idx="12211">
                  <c:v>9.3999999999999897</c:v>
                </c:pt>
                <c:pt idx="12212">
                  <c:v>9.5</c:v>
                </c:pt>
                <c:pt idx="12213">
                  <c:v>8.5</c:v>
                </c:pt>
                <c:pt idx="12214">
                  <c:v>16.099999999999898</c:v>
                </c:pt>
                <c:pt idx="12215">
                  <c:v>12</c:v>
                </c:pt>
                <c:pt idx="12216">
                  <c:v>64.400002999999998</c:v>
                </c:pt>
                <c:pt idx="12217">
                  <c:v>13.7</c:v>
                </c:pt>
                <c:pt idx="12218">
                  <c:v>9.3999999999999897</c:v>
                </c:pt>
                <c:pt idx="12219">
                  <c:v>9.5</c:v>
                </c:pt>
                <c:pt idx="12220">
                  <c:v>8.5</c:v>
                </c:pt>
                <c:pt idx="12221">
                  <c:v>102.9</c:v>
                </c:pt>
                <c:pt idx="12222">
                  <c:v>12</c:v>
                </c:pt>
                <c:pt idx="12223">
                  <c:v>64.400002999999998</c:v>
                </c:pt>
                <c:pt idx="12224">
                  <c:v>13.7</c:v>
                </c:pt>
                <c:pt idx="12225">
                  <c:v>13.7</c:v>
                </c:pt>
                <c:pt idx="12226">
                  <c:v>9.3999999999999897</c:v>
                </c:pt>
                <c:pt idx="12227">
                  <c:v>9.5</c:v>
                </c:pt>
                <c:pt idx="12228">
                  <c:v>8.5</c:v>
                </c:pt>
                <c:pt idx="12229">
                  <c:v>16.099999999999898</c:v>
                </c:pt>
                <c:pt idx="12230">
                  <c:v>12</c:v>
                </c:pt>
                <c:pt idx="12231">
                  <c:v>14.799999999999899</c:v>
                </c:pt>
                <c:pt idx="12232">
                  <c:v>13.7</c:v>
                </c:pt>
                <c:pt idx="12233">
                  <c:v>13.7</c:v>
                </c:pt>
                <c:pt idx="12234">
                  <c:v>4</c:v>
                </c:pt>
                <c:pt idx="12235">
                  <c:v>9.5</c:v>
                </c:pt>
                <c:pt idx="12236">
                  <c:v>8.5</c:v>
                </c:pt>
                <c:pt idx="12237">
                  <c:v>102.9</c:v>
                </c:pt>
                <c:pt idx="12238">
                  <c:v>12</c:v>
                </c:pt>
                <c:pt idx="12239">
                  <c:v>14.799999999999899</c:v>
                </c:pt>
                <c:pt idx="12240">
                  <c:v>13.7</c:v>
                </c:pt>
                <c:pt idx="12241">
                  <c:v>8.800001</c:v>
                </c:pt>
                <c:pt idx="12242">
                  <c:v>4</c:v>
                </c:pt>
                <c:pt idx="12243">
                  <c:v>10.1</c:v>
                </c:pt>
                <c:pt idx="12244">
                  <c:v>8.5</c:v>
                </c:pt>
                <c:pt idx="12245">
                  <c:v>16.099999999999898</c:v>
                </c:pt>
                <c:pt idx="12246">
                  <c:v>12</c:v>
                </c:pt>
                <c:pt idx="12247">
                  <c:v>14.799999999999899</c:v>
                </c:pt>
                <c:pt idx="12248">
                  <c:v>13.7</c:v>
                </c:pt>
                <c:pt idx="12249">
                  <c:v>13.7</c:v>
                </c:pt>
                <c:pt idx="12250">
                  <c:v>4</c:v>
                </c:pt>
                <c:pt idx="12251">
                  <c:v>10.1</c:v>
                </c:pt>
                <c:pt idx="12252">
                  <c:v>16.099999999999898</c:v>
                </c:pt>
                <c:pt idx="12253">
                  <c:v>12</c:v>
                </c:pt>
                <c:pt idx="12254">
                  <c:v>14.799999999999899</c:v>
                </c:pt>
                <c:pt idx="12255">
                  <c:v>13.7</c:v>
                </c:pt>
                <c:pt idx="12256">
                  <c:v>13.7</c:v>
                </c:pt>
                <c:pt idx="12257">
                  <c:v>4</c:v>
                </c:pt>
                <c:pt idx="12258">
                  <c:v>10.1</c:v>
                </c:pt>
                <c:pt idx="12259">
                  <c:v>4.5999999999999996</c:v>
                </c:pt>
                <c:pt idx="12260">
                  <c:v>12</c:v>
                </c:pt>
                <c:pt idx="12261">
                  <c:v>14.799999999999899</c:v>
                </c:pt>
                <c:pt idx="12262">
                  <c:v>13.7</c:v>
                </c:pt>
                <c:pt idx="12263">
                  <c:v>13.7</c:v>
                </c:pt>
                <c:pt idx="12264">
                  <c:v>4</c:v>
                </c:pt>
                <c:pt idx="12265">
                  <c:v>10.1</c:v>
                </c:pt>
                <c:pt idx="12266">
                  <c:v>4.5999999999999996</c:v>
                </c:pt>
                <c:pt idx="12267">
                  <c:v>60.700001999999998</c:v>
                </c:pt>
                <c:pt idx="12268">
                  <c:v>14.799999999999899</c:v>
                </c:pt>
                <c:pt idx="12269">
                  <c:v>13.7</c:v>
                </c:pt>
                <c:pt idx="12270">
                  <c:v>8.800001</c:v>
                </c:pt>
                <c:pt idx="12271">
                  <c:v>4</c:v>
                </c:pt>
                <c:pt idx="12272">
                  <c:v>10.1</c:v>
                </c:pt>
                <c:pt idx="12273">
                  <c:v>4.5999999999999996</c:v>
                </c:pt>
                <c:pt idx="12274">
                  <c:v>60.700001999999998</c:v>
                </c:pt>
                <c:pt idx="12275">
                  <c:v>14.799999999999899</c:v>
                </c:pt>
                <c:pt idx="12276">
                  <c:v>13.7</c:v>
                </c:pt>
                <c:pt idx="12277">
                  <c:v>13.7</c:v>
                </c:pt>
                <c:pt idx="12278">
                  <c:v>4</c:v>
                </c:pt>
                <c:pt idx="12279">
                  <c:v>10.1</c:v>
                </c:pt>
                <c:pt idx="12280">
                  <c:v>74.000003000000007</c:v>
                </c:pt>
                <c:pt idx="12281">
                  <c:v>60.700001999999998</c:v>
                </c:pt>
                <c:pt idx="12282">
                  <c:v>4.2999999999999901</c:v>
                </c:pt>
                <c:pt idx="12283">
                  <c:v>13.7</c:v>
                </c:pt>
                <c:pt idx="12284">
                  <c:v>8.800001</c:v>
                </c:pt>
                <c:pt idx="12285">
                  <c:v>4</c:v>
                </c:pt>
                <c:pt idx="12286">
                  <c:v>10.1</c:v>
                </c:pt>
                <c:pt idx="12287">
                  <c:v>74.000003000000007</c:v>
                </c:pt>
                <c:pt idx="12288">
                  <c:v>60.700001999999998</c:v>
                </c:pt>
                <c:pt idx="12289">
                  <c:v>4.2999999999999901</c:v>
                </c:pt>
                <c:pt idx="12290">
                  <c:v>11.7</c:v>
                </c:pt>
                <c:pt idx="12291">
                  <c:v>13.7</c:v>
                </c:pt>
                <c:pt idx="12292">
                  <c:v>4</c:v>
                </c:pt>
                <c:pt idx="12293">
                  <c:v>10.1</c:v>
                </c:pt>
                <c:pt idx="12294">
                  <c:v>4.5999999999999996</c:v>
                </c:pt>
                <c:pt idx="12295">
                  <c:v>60.700001999999998</c:v>
                </c:pt>
                <c:pt idx="12296">
                  <c:v>4.2999999999999901</c:v>
                </c:pt>
                <c:pt idx="12297">
                  <c:v>11.7</c:v>
                </c:pt>
                <c:pt idx="12298">
                  <c:v>4</c:v>
                </c:pt>
                <c:pt idx="12299">
                  <c:v>10.1</c:v>
                </c:pt>
                <c:pt idx="12300">
                  <c:v>74.000003000000007</c:v>
                </c:pt>
                <c:pt idx="12301">
                  <c:v>60.700001999999998</c:v>
                </c:pt>
                <c:pt idx="12302">
                  <c:v>4.2999999999999901</c:v>
                </c:pt>
                <c:pt idx="12303">
                  <c:v>11.7</c:v>
                </c:pt>
                <c:pt idx="12304">
                  <c:v>37.600002000000003</c:v>
                </c:pt>
                <c:pt idx="12305">
                  <c:v>10.1</c:v>
                </c:pt>
                <c:pt idx="12306">
                  <c:v>4.5999999999999996</c:v>
                </c:pt>
                <c:pt idx="12307">
                  <c:v>60.700001999999998</c:v>
                </c:pt>
                <c:pt idx="12308">
                  <c:v>4.2999999999999901</c:v>
                </c:pt>
                <c:pt idx="12309">
                  <c:v>11.7</c:v>
                </c:pt>
                <c:pt idx="12310">
                  <c:v>37.600002000000003</c:v>
                </c:pt>
                <c:pt idx="12311">
                  <c:v>6.1999979999999999</c:v>
                </c:pt>
                <c:pt idx="12312">
                  <c:v>74.000003000000007</c:v>
                </c:pt>
                <c:pt idx="12313">
                  <c:v>60.700001999999998</c:v>
                </c:pt>
                <c:pt idx="12314">
                  <c:v>4.2999999999999901</c:v>
                </c:pt>
                <c:pt idx="12315">
                  <c:v>11.7</c:v>
                </c:pt>
                <c:pt idx="12316">
                  <c:v>37.600002000000003</c:v>
                </c:pt>
                <c:pt idx="12317">
                  <c:v>6.1999979999999999</c:v>
                </c:pt>
                <c:pt idx="12318">
                  <c:v>4.5999999999999996</c:v>
                </c:pt>
                <c:pt idx="12319">
                  <c:v>60.700001999999998</c:v>
                </c:pt>
                <c:pt idx="12320">
                  <c:v>4.2999999999999901</c:v>
                </c:pt>
                <c:pt idx="12321">
                  <c:v>11.7</c:v>
                </c:pt>
                <c:pt idx="12322">
                  <c:v>37.600002000000003</c:v>
                </c:pt>
                <c:pt idx="12323">
                  <c:v>6.1999979999999999</c:v>
                </c:pt>
                <c:pt idx="12324">
                  <c:v>9.1999999999999993</c:v>
                </c:pt>
                <c:pt idx="12325">
                  <c:v>60.700001999999998</c:v>
                </c:pt>
                <c:pt idx="12326">
                  <c:v>4.2999999999999901</c:v>
                </c:pt>
                <c:pt idx="12327">
                  <c:v>11.7</c:v>
                </c:pt>
                <c:pt idx="12328">
                  <c:v>37.600002000000003</c:v>
                </c:pt>
                <c:pt idx="12329">
                  <c:v>6.1999979999999999</c:v>
                </c:pt>
                <c:pt idx="12330">
                  <c:v>9.1999999999999993</c:v>
                </c:pt>
                <c:pt idx="12331">
                  <c:v>81.900000000000006</c:v>
                </c:pt>
                <c:pt idx="12332">
                  <c:v>4.2999999999999901</c:v>
                </c:pt>
                <c:pt idx="12333">
                  <c:v>11.7</c:v>
                </c:pt>
                <c:pt idx="12334">
                  <c:v>37.600002000000003</c:v>
                </c:pt>
                <c:pt idx="12335">
                  <c:v>6.1999979999999999</c:v>
                </c:pt>
                <c:pt idx="12336">
                  <c:v>9.1999999999999993</c:v>
                </c:pt>
                <c:pt idx="12337">
                  <c:v>81.900000000000006</c:v>
                </c:pt>
                <c:pt idx="12338">
                  <c:v>60.599997999999999</c:v>
                </c:pt>
                <c:pt idx="12339">
                  <c:v>4.2999999999999901</c:v>
                </c:pt>
                <c:pt idx="12340">
                  <c:v>11.7</c:v>
                </c:pt>
                <c:pt idx="12341">
                  <c:v>37.600002000000003</c:v>
                </c:pt>
                <c:pt idx="12342">
                  <c:v>6.1999979999999999</c:v>
                </c:pt>
                <c:pt idx="12343">
                  <c:v>75.800002000000006</c:v>
                </c:pt>
                <c:pt idx="12344">
                  <c:v>81.900000000000006</c:v>
                </c:pt>
                <c:pt idx="12345">
                  <c:v>11.7</c:v>
                </c:pt>
                <c:pt idx="12346">
                  <c:v>9.6999999999999993</c:v>
                </c:pt>
                <c:pt idx="12347">
                  <c:v>11.7</c:v>
                </c:pt>
                <c:pt idx="12348">
                  <c:v>37.600002000000003</c:v>
                </c:pt>
                <c:pt idx="12349">
                  <c:v>6.1999979999999999</c:v>
                </c:pt>
                <c:pt idx="12350">
                  <c:v>9.1999999999999993</c:v>
                </c:pt>
                <c:pt idx="12351">
                  <c:v>81.900000000000006</c:v>
                </c:pt>
                <c:pt idx="12352">
                  <c:v>11.7</c:v>
                </c:pt>
                <c:pt idx="12353">
                  <c:v>9.6999999999999993</c:v>
                </c:pt>
                <c:pt idx="12354">
                  <c:v>10.199999999999999</c:v>
                </c:pt>
                <c:pt idx="12355">
                  <c:v>37.600002000000003</c:v>
                </c:pt>
                <c:pt idx="12356">
                  <c:v>6.1999979999999999</c:v>
                </c:pt>
                <c:pt idx="12357">
                  <c:v>75.800002000000006</c:v>
                </c:pt>
                <c:pt idx="12358">
                  <c:v>81.900000000000006</c:v>
                </c:pt>
                <c:pt idx="12359">
                  <c:v>11.7</c:v>
                </c:pt>
                <c:pt idx="12360">
                  <c:v>9.6999999999999993</c:v>
                </c:pt>
                <c:pt idx="12361">
                  <c:v>10.199999999999999</c:v>
                </c:pt>
                <c:pt idx="12362">
                  <c:v>58.199998000000001</c:v>
                </c:pt>
                <c:pt idx="12363">
                  <c:v>37.600002000000003</c:v>
                </c:pt>
                <c:pt idx="12364">
                  <c:v>6.1999979999999999</c:v>
                </c:pt>
                <c:pt idx="12365">
                  <c:v>9.1999999999999993</c:v>
                </c:pt>
                <c:pt idx="12366">
                  <c:v>81.900000000000006</c:v>
                </c:pt>
                <c:pt idx="12367">
                  <c:v>60.599997999999999</c:v>
                </c:pt>
                <c:pt idx="12368">
                  <c:v>9.6999999999999993</c:v>
                </c:pt>
                <c:pt idx="12369">
                  <c:v>67.300002000000006</c:v>
                </c:pt>
                <c:pt idx="12370">
                  <c:v>58.199998000000001</c:v>
                </c:pt>
                <c:pt idx="12371">
                  <c:v>44.899997999999997</c:v>
                </c:pt>
                <c:pt idx="12372">
                  <c:v>6.1999979999999999</c:v>
                </c:pt>
                <c:pt idx="12373">
                  <c:v>75.800002000000006</c:v>
                </c:pt>
                <c:pt idx="12374">
                  <c:v>81.900000000000006</c:v>
                </c:pt>
                <c:pt idx="12375">
                  <c:v>11.7</c:v>
                </c:pt>
                <c:pt idx="12376">
                  <c:v>9.6999999999999993</c:v>
                </c:pt>
                <c:pt idx="12377">
                  <c:v>67.300002000000006</c:v>
                </c:pt>
                <c:pt idx="12378">
                  <c:v>58.199998000000001</c:v>
                </c:pt>
                <c:pt idx="12379">
                  <c:v>44.899997999999997</c:v>
                </c:pt>
                <c:pt idx="12380">
                  <c:v>6</c:v>
                </c:pt>
                <c:pt idx="12381">
                  <c:v>9.1999999999999993</c:v>
                </c:pt>
                <c:pt idx="12382">
                  <c:v>81.900000000000006</c:v>
                </c:pt>
                <c:pt idx="12383">
                  <c:v>60.599997999999999</c:v>
                </c:pt>
                <c:pt idx="12384">
                  <c:v>9.6999999999999993</c:v>
                </c:pt>
                <c:pt idx="12385">
                  <c:v>10.199999999999999</c:v>
                </c:pt>
                <c:pt idx="12386">
                  <c:v>58.199998000000001</c:v>
                </c:pt>
                <c:pt idx="12387">
                  <c:v>44.899997999999997</c:v>
                </c:pt>
                <c:pt idx="12388">
                  <c:v>60.700001999999998</c:v>
                </c:pt>
                <c:pt idx="12389">
                  <c:v>75.800002000000006</c:v>
                </c:pt>
                <c:pt idx="12390">
                  <c:v>81.900000000000006</c:v>
                </c:pt>
                <c:pt idx="12391">
                  <c:v>60.599997999999999</c:v>
                </c:pt>
                <c:pt idx="12392">
                  <c:v>9.6999999999999993</c:v>
                </c:pt>
                <c:pt idx="12393">
                  <c:v>67.300002000000006</c:v>
                </c:pt>
                <c:pt idx="12394">
                  <c:v>58.199998000000001</c:v>
                </c:pt>
                <c:pt idx="12395">
                  <c:v>44.899997999999997</c:v>
                </c:pt>
                <c:pt idx="12396">
                  <c:v>6</c:v>
                </c:pt>
                <c:pt idx="12397">
                  <c:v>5.7</c:v>
                </c:pt>
                <c:pt idx="12398">
                  <c:v>81.900000000000006</c:v>
                </c:pt>
                <c:pt idx="12399">
                  <c:v>11.7</c:v>
                </c:pt>
                <c:pt idx="12400">
                  <c:v>9.6999999999999993</c:v>
                </c:pt>
                <c:pt idx="12401">
                  <c:v>10.199999999999999</c:v>
                </c:pt>
                <c:pt idx="12402">
                  <c:v>58.199998000000001</c:v>
                </c:pt>
                <c:pt idx="12403">
                  <c:v>44.899997999999997</c:v>
                </c:pt>
                <c:pt idx="12404">
                  <c:v>6</c:v>
                </c:pt>
                <c:pt idx="12405">
                  <c:v>5.7</c:v>
                </c:pt>
                <c:pt idx="12406">
                  <c:v>39.799998000000002</c:v>
                </c:pt>
                <c:pt idx="12407">
                  <c:v>60.599997999999999</c:v>
                </c:pt>
                <c:pt idx="12408">
                  <c:v>9.6999999999999993</c:v>
                </c:pt>
                <c:pt idx="12409">
                  <c:v>67.300002000000006</c:v>
                </c:pt>
                <c:pt idx="12410">
                  <c:v>58.199998000000001</c:v>
                </c:pt>
                <c:pt idx="12411">
                  <c:v>44.899997999999997</c:v>
                </c:pt>
                <c:pt idx="12412">
                  <c:v>6</c:v>
                </c:pt>
                <c:pt idx="12413">
                  <c:v>5.7</c:v>
                </c:pt>
                <c:pt idx="12414">
                  <c:v>39.799998000000002</c:v>
                </c:pt>
                <c:pt idx="12415">
                  <c:v>4</c:v>
                </c:pt>
                <c:pt idx="12416">
                  <c:v>9.6999999999999993</c:v>
                </c:pt>
                <c:pt idx="12417">
                  <c:v>10.199999999999999</c:v>
                </c:pt>
                <c:pt idx="12418">
                  <c:v>58.199998000000001</c:v>
                </c:pt>
                <c:pt idx="12419">
                  <c:v>44.899997999999997</c:v>
                </c:pt>
                <c:pt idx="12420">
                  <c:v>6</c:v>
                </c:pt>
                <c:pt idx="12421">
                  <c:v>5.7</c:v>
                </c:pt>
                <c:pt idx="12422">
                  <c:v>39.799998000000002</c:v>
                </c:pt>
                <c:pt idx="12423">
                  <c:v>4</c:v>
                </c:pt>
                <c:pt idx="12424">
                  <c:v>9</c:v>
                </c:pt>
                <c:pt idx="12425">
                  <c:v>10.199999999999999</c:v>
                </c:pt>
                <c:pt idx="12426">
                  <c:v>58.199998000000001</c:v>
                </c:pt>
                <c:pt idx="12427">
                  <c:v>44.899997999999997</c:v>
                </c:pt>
                <c:pt idx="12428">
                  <c:v>60.700001999999998</c:v>
                </c:pt>
                <c:pt idx="12429">
                  <c:v>69.600002000000003</c:v>
                </c:pt>
                <c:pt idx="12430">
                  <c:v>39.799998000000002</c:v>
                </c:pt>
                <c:pt idx="12431">
                  <c:v>4</c:v>
                </c:pt>
                <c:pt idx="12432">
                  <c:v>9</c:v>
                </c:pt>
                <c:pt idx="12433">
                  <c:v>69</c:v>
                </c:pt>
                <c:pt idx="12434">
                  <c:v>58.199998000000001</c:v>
                </c:pt>
                <c:pt idx="12435">
                  <c:v>44.899997999999997</c:v>
                </c:pt>
                <c:pt idx="12436">
                  <c:v>6</c:v>
                </c:pt>
                <c:pt idx="12437">
                  <c:v>69.600002000000003</c:v>
                </c:pt>
                <c:pt idx="12438">
                  <c:v>39.799998000000002</c:v>
                </c:pt>
                <c:pt idx="12439">
                  <c:v>4</c:v>
                </c:pt>
                <c:pt idx="12440">
                  <c:v>9</c:v>
                </c:pt>
                <c:pt idx="12441">
                  <c:v>69</c:v>
                </c:pt>
                <c:pt idx="12442">
                  <c:v>36.500000999999997</c:v>
                </c:pt>
                <c:pt idx="12443">
                  <c:v>44.899997999999997</c:v>
                </c:pt>
                <c:pt idx="12444">
                  <c:v>6</c:v>
                </c:pt>
                <c:pt idx="12445">
                  <c:v>69.600002000000003</c:v>
                </c:pt>
                <c:pt idx="12446">
                  <c:v>39.799998000000002</c:v>
                </c:pt>
                <c:pt idx="12447">
                  <c:v>4</c:v>
                </c:pt>
                <c:pt idx="12448">
                  <c:v>9</c:v>
                </c:pt>
                <c:pt idx="12449">
                  <c:v>69</c:v>
                </c:pt>
                <c:pt idx="12450">
                  <c:v>36.500000999999997</c:v>
                </c:pt>
                <c:pt idx="12451">
                  <c:v>9.5</c:v>
                </c:pt>
                <c:pt idx="12452">
                  <c:v>6</c:v>
                </c:pt>
                <c:pt idx="12453">
                  <c:v>69.600002000000003</c:v>
                </c:pt>
                <c:pt idx="12454">
                  <c:v>39.799998000000002</c:v>
                </c:pt>
                <c:pt idx="12455">
                  <c:v>4</c:v>
                </c:pt>
                <c:pt idx="12456">
                  <c:v>9</c:v>
                </c:pt>
                <c:pt idx="12457">
                  <c:v>69</c:v>
                </c:pt>
                <c:pt idx="12458">
                  <c:v>36.500000999999997</c:v>
                </c:pt>
                <c:pt idx="12459">
                  <c:v>9.5</c:v>
                </c:pt>
                <c:pt idx="12460">
                  <c:v>97.999996999999993</c:v>
                </c:pt>
                <c:pt idx="12461">
                  <c:v>5.7</c:v>
                </c:pt>
                <c:pt idx="12462">
                  <c:v>39.799998000000002</c:v>
                </c:pt>
                <c:pt idx="12463">
                  <c:v>4</c:v>
                </c:pt>
                <c:pt idx="12464">
                  <c:v>9</c:v>
                </c:pt>
                <c:pt idx="12465">
                  <c:v>69</c:v>
                </c:pt>
                <c:pt idx="12466">
                  <c:v>36.500000999999997</c:v>
                </c:pt>
                <c:pt idx="12467">
                  <c:v>9.5</c:v>
                </c:pt>
                <c:pt idx="12468">
                  <c:v>97.999996999999993</c:v>
                </c:pt>
                <c:pt idx="12469">
                  <c:v>84.9</c:v>
                </c:pt>
                <c:pt idx="12470">
                  <c:v>5.7</c:v>
                </c:pt>
                <c:pt idx="12471">
                  <c:v>39.799998000000002</c:v>
                </c:pt>
                <c:pt idx="12472">
                  <c:v>4</c:v>
                </c:pt>
                <c:pt idx="12473">
                  <c:v>9</c:v>
                </c:pt>
                <c:pt idx="12474">
                  <c:v>69</c:v>
                </c:pt>
                <c:pt idx="12475">
                  <c:v>36.500000999999997</c:v>
                </c:pt>
                <c:pt idx="12476">
                  <c:v>9.5</c:v>
                </c:pt>
                <c:pt idx="12477">
                  <c:v>97.999996999999993</c:v>
                </c:pt>
                <c:pt idx="12478">
                  <c:v>84.9</c:v>
                </c:pt>
                <c:pt idx="12479">
                  <c:v>95.799998000000002</c:v>
                </c:pt>
                <c:pt idx="12480">
                  <c:v>39.799998000000002</c:v>
                </c:pt>
                <c:pt idx="12481">
                  <c:v>4</c:v>
                </c:pt>
                <c:pt idx="12482">
                  <c:v>9</c:v>
                </c:pt>
                <c:pt idx="12483">
                  <c:v>69</c:v>
                </c:pt>
                <c:pt idx="12484">
                  <c:v>36.500000999999997</c:v>
                </c:pt>
                <c:pt idx="12485">
                  <c:v>9.5</c:v>
                </c:pt>
                <c:pt idx="12486">
                  <c:v>97.999996999999993</c:v>
                </c:pt>
                <c:pt idx="12487">
                  <c:v>84.9</c:v>
                </c:pt>
                <c:pt idx="12488">
                  <c:v>95.799998000000002</c:v>
                </c:pt>
                <c:pt idx="12489">
                  <c:v>41.800001000000002</c:v>
                </c:pt>
                <c:pt idx="12490">
                  <c:v>4</c:v>
                </c:pt>
                <c:pt idx="12491">
                  <c:v>9</c:v>
                </c:pt>
                <c:pt idx="12492">
                  <c:v>69</c:v>
                </c:pt>
                <c:pt idx="12493">
                  <c:v>36.500000999999997</c:v>
                </c:pt>
                <c:pt idx="12494">
                  <c:v>9.5</c:v>
                </c:pt>
                <c:pt idx="12495">
                  <c:v>97.999996999999993</c:v>
                </c:pt>
                <c:pt idx="12496">
                  <c:v>84.9</c:v>
                </c:pt>
                <c:pt idx="12497">
                  <c:v>95.799998000000002</c:v>
                </c:pt>
                <c:pt idx="12498">
                  <c:v>41.800001000000002</c:v>
                </c:pt>
                <c:pt idx="12499">
                  <c:v>38.700000000000003</c:v>
                </c:pt>
                <c:pt idx="12500">
                  <c:v>9</c:v>
                </c:pt>
                <c:pt idx="12501">
                  <c:v>69</c:v>
                </c:pt>
                <c:pt idx="12502">
                  <c:v>36.500000999999997</c:v>
                </c:pt>
                <c:pt idx="12503">
                  <c:v>9.5</c:v>
                </c:pt>
                <c:pt idx="12504">
                  <c:v>97.999996999999993</c:v>
                </c:pt>
                <c:pt idx="12505">
                  <c:v>84.9</c:v>
                </c:pt>
                <c:pt idx="12506">
                  <c:v>95.799998000000002</c:v>
                </c:pt>
                <c:pt idx="12507">
                  <c:v>41.800001000000002</c:v>
                </c:pt>
                <c:pt idx="12508">
                  <c:v>38.700000000000003</c:v>
                </c:pt>
                <c:pt idx="12509">
                  <c:v>29.999997999999898</c:v>
                </c:pt>
                <c:pt idx="12510">
                  <c:v>69</c:v>
                </c:pt>
                <c:pt idx="12511">
                  <c:v>36.500000999999997</c:v>
                </c:pt>
                <c:pt idx="12512">
                  <c:v>9.5</c:v>
                </c:pt>
                <c:pt idx="12513">
                  <c:v>97.999996999999993</c:v>
                </c:pt>
                <c:pt idx="12514">
                  <c:v>84.9</c:v>
                </c:pt>
                <c:pt idx="12515">
                  <c:v>95.799998000000002</c:v>
                </c:pt>
                <c:pt idx="12516">
                  <c:v>41.800001000000002</c:v>
                </c:pt>
                <c:pt idx="12517">
                  <c:v>38.700000000000003</c:v>
                </c:pt>
                <c:pt idx="12518">
                  <c:v>29.999997999999898</c:v>
                </c:pt>
                <c:pt idx="12519">
                  <c:v>43.700001</c:v>
                </c:pt>
                <c:pt idx="12520">
                  <c:v>8</c:v>
                </c:pt>
                <c:pt idx="12521">
                  <c:v>8</c:v>
                </c:pt>
                <c:pt idx="12522">
                  <c:v>8</c:v>
                </c:pt>
                <c:pt idx="12523">
                  <c:v>8</c:v>
                </c:pt>
                <c:pt idx="12524">
                  <c:v>11</c:v>
                </c:pt>
                <c:pt idx="12525">
                  <c:v>11.299999</c:v>
                </c:pt>
                <c:pt idx="12526">
                  <c:v>6.2</c:v>
                </c:pt>
                <c:pt idx="12527">
                  <c:v>3.3</c:v>
                </c:pt>
                <c:pt idx="12528">
                  <c:v>11.499998999999899</c:v>
                </c:pt>
                <c:pt idx="12529">
                  <c:v>12.7</c:v>
                </c:pt>
                <c:pt idx="12530">
                  <c:v>78.199997999999994</c:v>
                </c:pt>
                <c:pt idx="12531">
                  <c:v>6.2</c:v>
                </c:pt>
                <c:pt idx="12532">
                  <c:v>3.3</c:v>
                </c:pt>
                <c:pt idx="12533">
                  <c:v>11.499998999999899</c:v>
                </c:pt>
                <c:pt idx="12534">
                  <c:v>12.7</c:v>
                </c:pt>
                <c:pt idx="12535">
                  <c:v>78.199997999999994</c:v>
                </c:pt>
                <c:pt idx="12536">
                  <c:v>6.2</c:v>
                </c:pt>
                <c:pt idx="12537">
                  <c:v>3.3</c:v>
                </c:pt>
                <c:pt idx="12538">
                  <c:v>11.499998999999899</c:v>
                </c:pt>
                <c:pt idx="12539">
                  <c:v>12.7</c:v>
                </c:pt>
                <c:pt idx="12540">
                  <c:v>78.199997999999994</c:v>
                </c:pt>
                <c:pt idx="12541">
                  <c:v>6.5</c:v>
                </c:pt>
                <c:pt idx="12542">
                  <c:v>6.2</c:v>
                </c:pt>
                <c:pt idx="12543">
                  <c:v>3.3</c:v>
                </c:pt>
                <c:pt idx="12544">
                  <c:v>11.499998999999899</c:v>
                </c:pt>
                <c:pt idx="12545">
                  <c:v>12.7</c:v>
                </c:pt>
                <c:pt idx="12546">
                  <c:v>78.199997999999994</c:v>
                </c:pt>
                <c:pt idx="12547">
                  <c:v>6.5</c:v>
                </c:pt>
                <c:pt idx="12548">
                  <c:v>70.800002000000006</c:v>
                </c:pt>
                <c:pt idx="12549">
                  <c:v>3.3</c:v>
                </c:pt>
                <c:pt idx="12550">
                  <c:v>11.499998999999899</c:v>
                </c:pt>
                <c:pt idx="12551">
                  <c:v>12.7</c:v>
                </c:pt>
                <c:pt idx="12552">
                  <c:v>78.199997999999994</c:v>
                </c:pt>
                <c:pt idx="12553">
                  <c:v>6.5</c:v>
                </c:pt>
                <c:pt idx="12554">
                  <c:v>70.800002000000006</c:v>
                </c:pt>
                <c:pt idx="12555">
                  <c:v>13.299999</c:v>
                </c:pt>
                <c:pt idx="12556">
                  <c:v>11.499998999999899</c:v>
                </c:pt>
                <c:pt idx="12557">
                  <c:v>12.7</c:v>
                </c:pt>
                <c:pt idx="12558">
                  <c:v>78.199997999999994</c:v>
                </c:pt>
                <c:pt idx="12559">
                  <c:v>6.5</c:v>
                </c:pt>
                <c:pt idx="12560">
                  <c:v>70.800002000000006</c:v>
                </c:pt>
                <c:pt idx="12561">
                  <c:v>13.299999</c:v>
                </c:pt>
                <c:pt idx="12562">
                  <c:v>23.200001</c:v>
                </c:pt>
                <c:pt idx="12563">
                  <c:v>12.7</c:v>
                </c:pt>
                <c:pt idx="12564">
                  <c:v>78.199997999999994</c:v>
                </c:pt>
                <c:pt idx="12565">
                  <c:v>6.5</c:v>
                </c:pt>
                <c:pt idx="12566">
                  <c:v>11.7</c:v>
                </c:pt>
                <c:pt idx="12567">
                  <c:v>13.299999</c:v>
                </c:pt>
                <c:pt idx="12568">
                  <c:v>23.200001</c:v>
                </c:pt>
                <c:pt idx="12569">
                  <c:v>12.299999</c:v>
                </c:pt>
                <c:pt idx="12570">
                  <c:v>12.7</c:v>
                </c:pt>
                <c:pt idx="12571">
                  <c:v>78.199997999999994</c:v>
                </c:pt>
                <c:pt idx="12572">
                  <c:v>6.5</c:v>
                </c:pt>
                <c:pt idx="12573">
                  <c:v>11.7</c:v>
                </c:pt>
                <c:pt idx="12574">
                  <c:v>13.299999</c:v>
                </c:pt>
                <c:pt idx="12575">
                  <c:v>23.200001</c:v>
                </c:pt>
                <c:pt idx="12576">
                  <c:v>12.299999</c:v>
                </c:pt>
                <c:pt idx="12577">
                  <c:v>12.7</c:v>
                </c:pt>
                <c:pt idx="12578">
                  <c:v>78.199997999999994</c:v>
                </c:pt>
                <c:pt idx="12579">
                  <c:v>6.5</c:v>
                </c:pt>
                <c:pt idx="12580">
                  <c:v>70.800002000000006</c:v>
                </c:pt>
                <c:pt idx="12581">
                  <c:v>13.299999</c:v>
                </c:pt>
                <c:pt idx="12582">
                  <c:v>23.200001</c:v>
                </c:pt>
                <c:pt idx="12583">
                  <c:v>12.299999</c:v>
                </c:pt>
                <c:pt idx="12584">
                  <c:v>87.599997000000002</c:v>
                </c:pt>
                <c:pt idx="12585">
                  <c:v>78.199997999999994</c:v>
                </c:pt>
                <c:pt idx="12586">
                  <c:v>6.5</c:v>
                </c:pt>
                <c:pt idx="12587">
                  <c:v>70.800002000000006</c:v>
                </c:pt>
                <c:pt idx="12588">
                  <c:v>13.299999</c:v>
                </c:pt>
                <c:pt idx="12589">
                  <c:v>23.200001</c:v>
                </c:pt>
                <c:pt idx="12590">
                  <c:v>12.299999</c:v>
                </c:pt>
                <c:pt idx="12591">
                  <c:v>87.599997000000002</c:v>
                </c:pt>
                <c:pt idx="12592">
                  <c:v>10.3</c:v>
                </c:pt>
                <c:pt idx="12593">
                  <c:v>8.10000099999999</c:v>
                </c:pt>
                <c:pt idx="12594">
                  <c:v>9.6999999999999993</c:v>
                </c:pt>
                <c:pt idx="12595">
                  <c:v>5.8999999999999897</c:v>
                </c:pt>
                <c:pt idx="12596">
                  <c:v>18.899999999999999</c:v>
                </c:pt>
                <c:pt idx="12597">
                  <c:v>18.899999999999999</c:v>
                </c:pt>
                <c:pt idx="12598">
                  <c:v>18.899999999999999</c:v>
                </c:pt>
                <c:pt idx="12599">
                  <c:v>8.10000099999999</c:v>
                </c:pt>
                <c:pt idx="12600">
                  <c:v>9.6999999999999993</c:v>
                </c:pt>
                <c:pt idx="12601">
                  <c:v>5.8999999999999897</c:v>
                </c:pt>
                <c:pt idx="12602">
                  <c:v>18.899999999999999</c:v>
                </c:pt>
                <c:pt idx="12603">
                  <c:v>18.899999999999999</c:v>
                </c:pt>
                <c:pt idx="12604">
                  <c:v>18.899999999999999</c:v>
                </c:pt>
                <c:pt idx="12605">
                  <c:v>12.899999999999901</c:v>
                </c:pt>
                <c:pt idx="12606">
                  <c:v>8.10000099999999</c:v>
                </c:pt>
                <c:pt idx="12607">
                  <c:v>47.000002000000002</c:v>
                </c:pt>
                <c:pt idx="12608">
                  <c:v>5.8999999999999897</c:v>
                </c:pt>
                <c:pt idx="12609">
                  <c:v>18.899999999999999</c:v>
                </c:pt>
                <c:pt idx="12610">
                  <c:v>18.899999999999999</c:v>
                </c:pt>
                <c:pt idx="12611">
                  <c:v>18.899999999999999</c:v>
                </c:pt>
                <c:pt idx="12612">
                  <c:v>12.899999999999901</c:v>
                </c:pt>
                <c:pt idx="12613">
                  <c:v>12.899999999999901</c:v>
                </c:pt>
                <c:pt idx="12614">
                  <c:v>8.10000099999999</c:v>
                </c:pt>
                <c:pt idx="12615">
                  <c:v>47.000002000000002</c:v>
                </c:pt>
                <c:pt idx="12616">
                  <c:v>5.8999999999999897</c:v>
                </c:pt>
                <c:pt idx="12617">
                  <c:v>18.899999999999999</c:v>
                </c:pt>
                <c:pt idx="12618">
                  <c:v>18.899999999999999</c:v>
                </c:pt>
                <c:pt idx="12619">
                  <c:v>18.899999999999999</c:v>
                </c:pt>
                <c:pt idx="12620">
                  <c:v>12.899999999999901</c:v>
                </c:pt>
                <c:pt idx="12621">
                  <c:v>12.899999999999901</c:v>
                </c:pt>
                <c:pt idx="12622">
                  <c:v>20.8</c:v>
                </c:pt>
                <c:pt idx="12623">
                  <c:v>8.10000099999999</c:v>
                </c:pt>
                <c:pt idx="12624">
                  <c:v>47.000002000000002</c:v>
                </c:pt>
                <c:pt idx="12625">
                  <c:v>73.600003000000001</c:v>
                </c:pt>
                <c:pt idx="12626">
                  <c:v>18.899999999999999</c:v>
                </c:pt>
                <c:pt idx="12627">
                  <c:v>18.899999999999999</c:v>
                </c:pt>
                <c:pt idx="12628">
                  <c:v>18.899999999999999</c:v>
                </c:pt>
                <c:pt idx="12629">
                  <c:v>12.899999999999901</c:v>
                </c:pt>
                <c:pt idx="12630">
                  <c:v>12.899999999999901</c:v>
                </c:pt>
                <c:pt idx="12631">
                  <c:v>20.8</c:v>
                </c:pt>
                <c:pt idx="12632">
                  <c:v>13.7</c:v>
                </c:pt>
                <c:pt idx="12633">
                  <c:v>47.000002000000002</c:v>
                </c:pt>
                <c:pt idx="12634">
                  <c:v>73.600003000000001</c:v>
                </c:pt>
                <c:pt idx="12635">
                  <c:v>18.899999999999999</c:v>
                </c:pt>
                <c:pt idx="12636">
                  <c:v>18.899999999999999</c:v>
                </c:pt>
                <c:pt idx="12637">
                  <c:v>18.899999999999999</c:v>
                </c:pt>
                <c:pt idx="12638">
                  <c:v>12.899999999999901</c:v>
                </c:pt>
                <c:pt idx="12639">
                  <c:v>12.899999999999901</c:v>
                </c:pt>
                <c:pt idx="12640">
                  <c:v>20.8</c:v>
                </c:pt>
                <c:pt idx="12641">
                  <c:v>13.7</c:v>
                </c:pt>
                <c:pt idx="12642">
                  <c:v>18.899999999999999</c:v>
                </c:pt>
                <c:pt idx="12643">
                  <c:v>5.8999999999999897</c:v>
                </c:pt>
                <c:pt idx="12644">
                  <c:v>18.899999999999999</c:v>
                </c:pt>
                <c:pt idx="12645">
                  <c:v>18.899999999999999</c:v>
                </c:pt>
                <c:pt idx="12646">
                  <c:v>18.899999999999999</c:v>
                </c:pt>
                <c:pt idx="12647">
                  <c:v>12.899999999999901</c:v>
                </c:pt>
                <c:pt idx="12648">
                  <c:v>12.899999999999901</c:v>
                </c:pt>
                <c:pt idx="12649">
                  <c:v>20.8</c:v>
                </c:pt>
                <c:pt idx="12650">
                  <c:v>13.7</c:v>
                </c:pt>
                <c:pt idx="12651">
                  <c:v>18.899999999999999</c:v>
                </c:pt>
                <c:pt idx="12652">
                  <c:v>24.299999</c:v>
                </c:pt>
                <c:pt idx="12653">
                  <c:v>18.899999999999999</c:v>
                </c:pt>
                <c:pt idx="12654">
                  <c:v>18.899999999999999</c:v>
                </c:pt>
                <c:pt idx="12655">
                  <c:v>18.899999999999999</c:v>
                </c:pt>
                <c:pt idx="12656">
                  <c:v>12.899999999999901</c:v>
                </c:pt>
                <c:pt idx="12657">
                  <c:v>12.899999999999901</c:v>
                </c:pt>
                <c:pt idx="12658">
                  <c:v>20.8</c:v>
                </c:pt>
                <c:pt idx="12659">
                  <c:v>13.7</c:v>
                </c:pt>
                <c:pt idx="12660">
                  <c:v>18.899999999999999</c:v>
                </c:pt>
                <c:pt idx="12661">
                  <c:v>24.299999</c:v>
                </c:pt>
                <c:pt idx="12662">
                  <c:v>19.700001</c:v>
                </c:pt>
                <c:pt idx="12663">
                  <c:v>18.899999999999999</c:v>
                </c:pt>
                <c:pt idx="12664">
                  <c:v>18.899999999999999</c:v>
                </c:pt>
                <c:pt idx="12665">
                  <c:v>12.899999999999901</c:v>
                </c:pt>
                <c:pt idx="12666">
                  <c:v>12.899999999999901</c:v>
                </c:pt>
                <c:pt idx="12667">
                  <c:v>20.8</c:v>
                </c:pt>
                <c:pt idx="12668">
                  <c:v>13.7</c:v>
                </c:pt>
                <c:pt idx="12669">
                  <c:v>18.899999999999999</c:v>
                </c:pt>
                <c:pt idx="12670">
                  <c:v>24.299999</c:v>
                </c:pt>
                <c:pt idx="12671">
                  <c:v>19.700001</c:v>
                </c:pt>
                <c:pt idx="12672">
                  <c:v>12.600001000000001</c:v>
                </c:pt>
                <c:pt idx="12673">
                  <c:v>18.899999999999999</c:v>
                </c:pt>
                <c:pt idx="12674">
                  <c:v>12.899999999999901</c:v>
                </c:pt>
                <c:pt idx="12675">
                  <c:v>12.899999999999901</c:v>
                </c:pt>
                <c:pt idx="12676">
                  <c:v>20.8</c:v>
                </c:pt>
                <c:pt idx="12677">
                  <c:v>13.7</c:v>
                </c:pt>
                <c:pt idx="12678">
                  <c:v>18.899999999999999</c:v>
                </c:pt>
                <c:pt idx="12679">
                  <c:v>24.299999</c:v>
                </c:pt>
                <c:pt idx="12680">
                  <c:v>19.700001</c:v>
                </c:pt>
                <c:pt idx="12681">
                  <c:v>71.399996999999999</c:v>
                </c:pt>
                <c:pt idx="12682">
                  <c:v>37.699998999999998</c:v>
                </c:pt>
                <c:pt idx="12683">
                  <c:v>12.899999999999901</c:v>
                </c:pt>
                <c:pt idx="12684">
                  <c:v>12.899999999999901</c:v>
                </c:pt>
                <c:pt idx="12685">
                  <c:v>20.8</c:v>
                </c:pt>
                <c:pt idx="12686">
                  <c:v>13.7</c:v>
                </c:pt>
                <c:pt idx="12687">
                  <c:v>18.899999999999999</c:v>
                </c:pt>
                <c:pt idx="12688">
                  <c:v>24.299999</c:v>
                </c:pt>
                <c:pt idx="12689">
                  <c:v>19.700001</c:v>
                </c:pt>
                <c:pt idx="12690">
                  <c:v>71.399996999999999</c:v>
                </c:pt>
                <c:pt idx="12691">
                  <c:v>37.699998999999998</c:v>
                </c:pt>
                <c:pt idx="12692">
                  <c:v>20.8</c:v>
                </c:pt>
                <c:pt idx="12693">
                  <c:v>12.899999999999901</c:v>
                </c:pt>
                <c:pt idx="12694">
                  <c:v>20.8</c:v>
                </c:pt>
                <c:pt idx="12695">
                  <c:v>13.7</c:v>
                </c:pt>
                <c:pt idx="12696">
                  <c:v>18.899999999999999</c:v>
                </c:pt>
                <c:pt idx="12697">
                  <c:v>24.299999</c:v>
                </c:pt>
                <c:pt idx="12698">
                  <c:v>19.700001</c:v>
                </c:pt>
                <c:pt idx="12699">
                  <c:v>12.600001000000001</c:v>
                </c:pt>
                <c:pt idx="12700">
                  <c:v>37.699998999999998</c:v>
                </c:pt>
                <c:pt idx="12701">
                  <c:v>20.8</c:v>
                </c:pt>
                <c:pt idx="12702">
                  <c:v>16.600000000000001</c:v>
                </c:pt>
                <c:pt idx="12703">
                  <c:v>20.8</c:v>
                </c:pt>
                <c:pt idx="12704">
                  <c:v>13.7</c:v>
                </c:pt>
                <c:pt idx="12705">
                  <c:v>18.899999999999999</c:v>
                </c:pt>
                <c:pt idx="12706">
                  <c:v>24.299999</c:v>
                </c:pt>
                <c:pt idx="12707">
                  <c:v>19.700001</c:v>
                </c:pt>
                <c:pt idx="12708">
                  <c:v>71.399996999999999</c:v>
                </c:pt>
                <c:pt idx="12709">
                  <c:v>37.699998999999998</c:v>
                </c:pt>
                <c:pt idx="12710">
                  <c:v>20.8</c:v>
                </c:pt>
                <c:pt idx="12711">
                  <c:v>16.600000000000001</c:v>
                </c:pt>
                <c:pt idx="12712">
                  <c:v>5.9999999999999902</c:v>
                </c:pt>
                <c:pt idx="12713">
                  <c:v>13.7</c:v>
                </c:pt>
                <c:pt idx="12714">
                  <c:v>18.899999999999999</c:v>
                </c:pt>
                <c:pt idx="12715">
                  <c:v>24.299999</c:v>
                </c:pt>
                <c:pt idx="12716">
                  <c:v>19.700001</c:v>
                </c:pt>
                <c:pt idx="12717">
                  <c:v>12.600001000000001</c:v>
                </c:pt>
                <c:pt idx="12718">
                  <c:v>37.699998999999998</c:v>
                </c:pt>
                <c:pt idx="12719">
                  <c:v>20.8</c:v>
                </c:pt>
                <c:pt idx="12720">
                  <c:v>16.600000000000001</c:v>
                </c:pt>
                <c:pt idx="12721">
                  <c:v>5.9999999999999902</c:v>
                </c:pt>
                <c:pt idx="12722">
                  <c:v>20.399999000000001</c:v>
                </c:pt>
                <c:pt idx="12723">
                  <c:v>18.899999999999999</c:v>
                </c:pt>
                <c:pt idx="12724">
                  <c:v>24.299999</c:v>
                </c:pt>
                <c:pt idx="12725">
                  <c:v>19.700001</c:v>
                </c:pt>
                <c:pt idx="12726">
                  <c:v>71.399996999999999</c:v>
                </c:pt>
                <c:pt idx="12727">
                  <c:v>37.699998999999998</c:v>
                </c:pt>
                <c:pt idx="12728">
                  <c:v>20.8</c:v>
                </c:pt>
                <c:pt idx="12729">
                  <c:v>16.600000000000001</c:v>
                </c:pt>
                <c:pt idx="12730">
                  <c:v>57.200001999999998</c:v>
                </c:pt>
                <c:pt idx="12731">
                  <c:v>20.399999000000001</c:v>
                </c:pt>
                <c:pt idx="12732">
                  <c:v>36.6</c:v>
                </c:pt>
                <c:pt idx="12733">
                  <c:v>17.300001000000002</c:v>
                </c:pt>
                <c:pt idx="12734">
                  <c:v>21.299999</c:v>
                </c:pt>
                <c:pt idx="12735">
                  <c:v>10.199999999999999</c:v>
                </c:pt>
                <c:pt idx="12736">
                  <c:v>13.499999999999901</c:v>
                </c:pt>
                <c:pt idx="12737">
                  <c:v>21.299999</c:v>
                </c:pt>
                <c:pt idx="12738">
                  <c:v>17.300001000000002</c:v>
                </c:pt>
                <c:pt idx="12739">
                  <c:v>21.299999</c:v>
                </c:pt>
                <c:pt idx="12740">
                  <c:v>10.199999999999999</c:v>
                </c:pt>
                <c:pt idx="12741">
                  <c:v>13.499999999999901</c:v>
                </c:pt>
                <c:pt idx="12742">
                  <c:v>21.299999</c:v>
                </c:pt>
                <c:pt idx="12743">
                  <c:v>21.299999</c:v>
                </c:pt>
                <c:pt idx="12744">
                  <c:v>10.199999999999999</c:v>
                </c:pt>
                <c:pt idx="12745">
                  <c:v>13.499999999999901</c:v>
                </c:pt>
                <c:pt idx="12746">
                  <c:v>21.299999</c:v>
                </c:pt>
                <c:pt idx="12747">
                  <c:v>21.299999</c:v>
                </c:pt>
                <c:pt idx="12748">
                  <c:v>10.199999999999999</c:v>
                </c:pt>
                <c:pt idx="12749">
                  <c:v>13.499999999999901</c:v>
                </c:pt>
                <c:pt idx="12750">
                  <c:v>21.299999</c:v>
                </c:pt>
                <c:pt idx="12751">
                  <c:v>21.299999</c:v>
                </c:pt>
                <c:pt idx="12752">
                  <c:v>10.199999999999999</c:v>
                </c:pt>
                <c:pt idx="12753">
                  <c:v>13.499999999999901</c:v>
                </c:pt>
                <c:pt idx="12754">
                  <c:v>21.299999</c:v>
                </c:pt>
                <c:pt idx="12755">
                  <c:v>21.299999</c:v>
                </c:pt>
                <c:pt idx="12756">
                  <c:v>10.199999999999999</c:v>
                </c:pt>
                <c:pt idx="12757">
                  <c:v>13.499999999999901</c:v>
                </c:pt>
                <c:pt idx="12758">
                  <c:v>21.299999</c:v>
                </c:pt>
                <c:pt idx="12759">
                  <c:v>8.6999999999999993</c:v>
                </c:pt>
                <c:pt idx="12760">
                  <c:v>6.4000019999999997</c:v>
                </c:pt>
                <c:pt idx="12761">
                  <c:v>6.4000019999999997</c:v>
                </c:pt>
                <c:pt idx="12762">
                  <c:v>6.4000019999999997</c:v>
                </c:pt>
                <c:pt idx="12763">
                  <c:v>6.4000019999999997</c:v>
                </c:pt>
                <c:pt idx="12764">
                  <c:v>6.4000019999999997</c:v>
                </c:pt>
                <c:pt idx="12765">
                  <c:v>10.600000999999899</c:v>
                </c:pt>
                <c:pt idx="12766">
                  <c:v>6.4000019999999997</c:v>
                </c:pt>
                <c:pt idx="12767">
                  <c:v>10.600000999999899</c:v>
                </c:pt>
                <c:pt idx="12768">
                  <c:v>6.4000019999999997</c:v>
                </c:pt>
                <c:pt idx="12769">
                  <c:v>10.600000999999899</c:v>
                </c:pt>
                <c:pt idx="12770">
                  <c:v>6.4000019999999997</c:v>
                </c:pt>
                <c:pt idx="12771">
                  <c:v>10.600000999999899</c:v>
                </c:pt>
                <c:pt idx="12772">
                  <c:v>3.4000240000000299</c:v>
                </c:pt>
                <c:pt idx="12773">
                  <c:v>6.4000019999999997</c:v>
                </c:pt>
                <c:pt idx="12774">
                  <c:v>10.600000999999899</c:v>
                </c:pt>
                <c:pt idx="12775">
                  <c:v>3.4000240000000299</c:v>
                </c:pt>
                <c:pt idx="12776">
                  <c:v>6.4000019999999997</c:v>
                </c:pt>
                <c:pt idx="12777">
                  <c:v>10.600000999999899</c:v>
                </c:pt>
                <c:pt idx="12778">
                  <c:v>3.4000240000000299</c:v>
                </c:pt>
                <c:pt idx="12779">
                  <c:v>10.600000999999899</c:v>
                </c:pt>
                <c:pt idx="12780">
                  <c:v>3.4000240000000299</c:v>
                </c:pt>
                <c:pt idx="12781">
                  <c:v>10.600000999999899</c:v>
                </c:pt>
                <c:pt idx="12782">
                  <c:v>3.4000240000000299</c:v>
                </c:pt>
                <c:pt idx="12783">
                  <c:v>10.600000999999899</c:v>
                </c:pt>
                <c:pt idx="12784">
                  <c:v>3.4000240000000299</c:v>
                </c:pt>
                <c:pt idx="12785">
                  <c:v>12.200011999999999</c:v>
                </c:pt>
                <c:pt idx="12786">
                  <c:v>10.600000999999899</c:v>
                </c:pt>
                <c:pt idx="12787">
                  <c:v>3.4000240000000299</c:v>
                </c:pt>
                <c:pt idx="12788">
                  <c:v>12.200011999999999</c:v>
                </c:pt>
                <c:pt idx="12789">
                  <c:v>3.4000240000000299</c:v>
                </c:pt>
                <c:pt idx="12790">
                  <c:v>12.200011999999999</c:v>
                </c:pt>
                <c:pt idx="12791">
                  <c:v>7.19999699999999</c:v>
                </c:pt>
                <c:pt idx="12792">
                  <c:v>3.4000240000000299</c:v>
                </c:pt>
                <c:pt idx="12793">
                  <c:v>12.200011999999999</c:v>
                </c:pt>
                <c:pt idx="12794">
                  <c:v>7.19999699999999</c:v>
                </c:pt>
                <c:pt idx="12795">
                  <c:v>3.4000240000000299</c:v>
                </c:pt>
                <c:pt idx="12796">
                  <c:v>12.200011999999999</c:v>
                </c:pt>
                <c:pt idx="12797">
                  <c:v>7.19999699999999</c:v>
                </c:pt>
                <c:pt idx="12798">
                  <c:v>12.200011999999999</c:v>
                </c:pt>
                <c:pt idx="12799">
                  <c:v>7.19999699999999</c:v>
                </c:pt>
                <c:pt idx="12800">
                  <c:v>12.200011999999999</c:v>
                </c:pt>
                <c:pt idx="12801">
                  <c:v>7.19999699999999</c:v>
                </c:pt>
                <c:pt idx="12802">
                  <c:v>7.6999999999999904</c:v>
                </c:pt>
                <c:pt idx="12803">
                  <c:v>12.200011999999999</c:v>
                </c:pt>
                <c:pt idx="12804">
                  <c:v>7.19999699999999</c:v>
                </c:pt>
                <c:pt idx="12805">
                  <c:v>7.6999999999999904</c:v>
                </c:pt>
                <c:pt idx="12806">
                  <c:v>12.200011999999999</c:v>
                </c:pt>
                <c:pt idx="12807">
                  <c:v>7.19999699999999</c:v>
                </c:pt>
                <c:pt idx="12808">
                  <c:v>7.6999999999999904</c:v>
                </c:pt>
                <c:pt idx="12809">
                  <c:v>1.0999999999999901</c:v>
                </c:pt>
                <c:pt idx="12810">
                  <c:v>12.200011999999999</c:v>
                </c:pt>
                <c:pt idx="12811">
                  <c:v>7.19999699999999</c:v>
                </c:pt>
                <c:pt idx="12812">
                  <c:v>7.6999999999999904</c:v>
                </c:pt>
                <c:pt idx="12813">
                  <c:v>1.0999999999999901</c:v>
                </c:pt>
                <c:pt idx="12814">
                  <c:v>7.19999699999999</c:v>
                </c:pt>
                <c:pt idx="12815">
                  <c:v>7.6999999999999904</c:v>
                </c:pt>
                <c:pt idx="12816">
                  <c:v>1.0999999999999901</c:v>
                </c:pt>
                <c:pt idx="12817">
                  <c:v>7.19999699999999</c:v>
                </c:pt>
                <c:pt idx="12818">
                  <c:v>7.6999999999999904</c:v>
                </c:pt>
                <c:pt idx="12819">
                  <c:v>1.0999999999999901</c:v>
                </c:pt>
                <c:pt idx="12820">
                  <c:v>6.4</c:v>
                </c:pt>
                <c:pt idx="12821">
                  <c:v>7.6999999999999904</c:v>
                </c:pt>
                <c:pt idx="12822">
                  <c:v>1.0999999999999901</c:v>
                </c:pt>
                <c:pt idx="12823">
                  <c:v>6.4</c:v>
                </c:pt>
                <c:pt idx="12824">
                  <c:v>7.6999999999999904</c:v>
                </c:pt>
                <c:pt idx="12825">
                  <c:v>1.0999999999999901</c:v>
                </c:pt>
                <c:pt idx="12826">
                  <c:v>6.4</c:v>
                </c:pt>
                <c:pt idx="12827">
                  <c:v>7.6999999999999904</c:v>
                </c:pt>
                <c:pt idx="12828">
                  <c:v>6.6</c:v>
                </c:pt>
                <c:pt idx="12829">
                  <c:v>6.8</c:v>
                </c:pt>
                <c:pt idx="12830">
                  <c:v>6.7</c:v>
                </c:pt>
                <c:pt idx="12831">
                  <c:v>6.6</c:v>
                </c:pt>
                <c:pt idx="12832">
                  <c:v>6.8</c:v>
                </c:pt>
                <c:pt idx="12833">
                  <c:v>6.7</c:v>
                </c:pt>
                <c:pt idx="12834">
                  <c:v>6.8</c:v>
                </c:pt>
                <c:pt idx="12835">
                  <c:v>6.7</c:v>
                </c:pt>
                <c:pt idx="12836">
                  <c:v>6.7</c:v>
                </c:pt>
                <c:pt idx="12837">
                  <c:v>6.7</c:v>
                </c:pt>
                <c:pt idx="12838">
                  <c:v>7.6</c:v>
                </c:pt>
                <c:pt idx="12839">
                  <c:v>7.6</c:v>
                </c:pt>
                <c:pt idx="12840">
                  <c:v>7.6</c:v>
                </c:pt>
                <c:pt idx="12841">
                  <c:v>7.6</c:v>
                </c:pt>
                <c:pt idx="12842">
                  <c:v>6.4999999999999902</c:v>
                </c:pt>
                <c:pt idx="12843">
                  <c:v>7.6</c:v>
                </c:pt>
                <c:pt idx="12844">
                  <c:v>6.4999999999999902</c:v>
                </c:pt>
                <c:pt idx="12845">
                  <c:v>6.6</c:v>
                </c:pt>
                <c:pt idx="12846">
                  <c:v>7.6</c:v>
                </c:pt>
                <c:pt idx="12847">
                  <c:v>6.4999999999999902</c:v>
                </c:pt>
                <c:pt idx="12848">
                  <c:v>6.6</c:v>
                </c:pt>
                <c:pt idx="12849">
                  <c:v>7.6</c:v>
                </c:pt>
                <c:pt idx="12850">
                  <c:v>6.4999999999999902</c:v>
                </c:pt>
                <c:pt idx="12851">
                  <c:v>6.6</c:v>
                </c:pt>
                <c:pt idx="12852">
                  <c:v>7.6</c:v>
                </c:pt>
                <c:pt idx="12853">
                  <c:v>6.4999999999999902</c:v>
                </c:pt>
                <c:pt idx="12854">
                  <c:v>6.6</c:v>
                </c:pt>
                <c:pt idx="12855">
                  <c:v>7.6</c:v>
                </c:pt>
                <c:pt idx="12856">
                  <c:v>6.4999999999999902</c:v>
                </c:pt>
                <c:pt idx="12857">
                  <c:v>6.6</c:v>
                </c:pt>
                <c:pt idx="12858">
                  <c:v>7.6</c:v>
                </c:pt>
                <c:pt idx="12859">
                  <c:v>6.4999999999999902</c:v>
                </c:pt>
                <c:pt idx="12860">
                  <c:v>6.6</c:v>
                </c:pt>
                <c:pt idx="12861">
                  <c:v>6.4999999999999902</c:v>
                </c:pt>
                <c:pt idx="12862">
                  <c:v>6.6</c:v>
                </c:pt>
                <c:pt idx="12863">
                  <c:v>6.4999999999999902</c:v>
                </c:pt>
                <c:pt idx="12864">
                  <c:v>6.6</c:v>
                </c:pt>
                <c:pt idx="12865">
                  <c:v>6.4999999999999902</c:v>
                </c:pt>
                <c:pt idx="12866">
                  <c:v>6.6</c:v>
                </c:pt>
                <c:pt idx="12867">
                  <c:v>6.6</c:v>
                </c:pt>
                <c:pt idx="12868">
                  <c:v>5</c:v>
                </c:pt>
                <c:pt idx="12869">
                  <c:v>29.700002000000001</c:v>
                </c:pt>
                <c:pt idx="12870">
                  <c:v>29.700002000000001</c:v>
                </c:pt>
                <c:pt idx="12871">
                  <c:v>5</c:v>
                </c:pt>
                <c:pt idx="12872">
                  <c:v>29.700002000000001</c:v>
                </c:pt>
                <c:pt idx="12873">
                  <c:v>29.700002000000001</c:v>
                </c:pt>
                <c:pt idx="12874">
                  <c:v>43.199998000000001</c:v>
                </c:pt>
                <c:pt idx="12875">
                  <c:v>5</c:v>
                </c:pt>
                <c:pt idx="12876">
                  <c:v>29.700002000000001</c:v>
                </c:pt>
                <c:pt idx="12877">
                  <c:v>29.700002000000001</c:v>
                </c:pt>
                <c:pt idx="12878">
                  <c:v>43.199998000000001</c:v>
                </c:pt>
                <c:pt idx="12879">
                  <c:v>29.700002000000001</c:v>
                </c:pt>
                <c:pt idx="12880">
                  <c:v>29.700002000000001</c:v>
                </c:pt>
                <c:pt idx="12881">
                  <c:v>43.199998000000001</c:v>
                </c:pt>
                <c:pt idx="12882">
                  <c:v>8.1999999999999993</c:v>
                </c:pt>
                <c:pt idx="12883">
                  <c:v>29.700002000000001</c:v>
                </c:pt>
                <c:pt idx="12884">
                  <c:v>29.700002000000001</c:v>
                </c:pt>
                <c:pt idx="12885">
                  <c:v>43.199998000000001</c:v>
                </c:pt>
                <c:pt idx="12886">
                  <c:v>8.1999999999999993</c:v>
                </c:pt>
                <c:pt idx="12887">
                  <c:v>26.7</c:v>
                </c:pt>
                <c:pt idx="12888">
                  <c:v>29.700002000000001</c:v>
                </c:pt>
                <c:pt idx="12889">
                  <c:v>29.700002000000001</c:v>
                </c:pt>
                <c:pt idx="12890">
                  <c:v>8.6999999999999993</c:v>
                </c:pt>
                <c:pt idx="12891">
                  <c:v>8.1999999999999993</c:v>
                </c:pt>
                <c:pt idx="12892">
                  <c:v>26.7</c:v>
                </c:pt>
                <c:pt idx="12893">
                  <c:v>29.700002000000001</c:v>
                </c:pt>
                <c:pt idx="12894">
                  <c:v>43.199998000000001</c:v>
                </c:pt>
                <c:pt idx="12895">
                  <c:v>8.1999999999999993</c:v>
                </c:pt>
                <c:pt idx="12896">
                  <c:v>26.7</c:v>
                </c:pt>
                <c:pt idx="12897">
                  <c:v>29.700002000000001</c:v>
                </c:pt>
                <c:pt idx="12898">
                  <c:v>43.199998000000001</c:v>
                </c:pt>
                <c:pt idx="12899">
                  <c:v>8.1999999999999993</c:v>
                </c:pt>
                <c:pt idx="12900">
                  <c:v>26.7</c:v>
                </c:pt>
                <c:pt idx="12901">
                  <c:v>17.5</c:v>
                </c:pt>
                <c:pt idx="12902">
                  <c:v>8.6999999999999993</c:v>
                </c:pt>
                <c:pt idx="12903">
                  <c:v>8.1999999999999993</c:v>
                </c:pt>
                <c:pt idx="12904">
                  <c:v>26.7</c:v>
                </c:pt>
                <c:pt idx="12905">
                  <c:v>17.5</c:v>
                </c:pt>
                <c:pt idx="12906">
                  <c:v>84.499998000000005</c:v>
                </c:pt>
                <c:pt idx="12907">
                  <c:v>8.6999999999999993</c:v>
                </c:pt>
                <c:pt idx="12908">
                  <c:v>8.1999999999999993</c:v>
                </c:pt>
                <c:pt idx="12909">
                  <c:v>26.7</c:v>
                </c:pt>
                <c:pt idx="12910">
                  <c:v>17.5</c:v>
                </c:pt>
                <c:pt idx="12911">
                  <c:v>7.8999999999999897</c:v>
                </c:pt>
                <c:pt idx="12912">
                  <c:v>12.5</c:v>
                </c:pt>
                <c:pt idx="12913">
                  <c:v>43.199998000000001</c:v>
                </c:pt>
                <c:pt idx="12914">
                  <c:v>8.1999999999999993</c:v>
                </c:pt>
                <c:pt idx="12915">
                  <c:v>26.7</c:v>
                </c:pt>
                <c:pt idx="12916">
                  <c:v>17.5</c:v>
                </c:pt>
                <c:pt idx="12917">
                  <c:v>7.8999999999999897</c:v>
                </c:pt>
                <c:pt idx="12918">
                  <c:v>12.5</c:v>
                </c:pt>
                <c:pt idx="12919">
                  <c:v>8.1999999999999993</c:v>
                </c:pt>
                <c:pt idx="12920">
                  <c:v>26.7</c:v>
                </c:pt>
                <c:pt idx="12921">
                  <c:v>17.5</c:v>
                </c:pt>
                <c:pt idx="12922">
                  <c:v>7.8999999999999897</c:v>
                </c:pt>
                <c:pt idx="12923">
                  <c:v>12.5</c:v>
                </c:pt>
                <c:pt idx="12924">
                  <c:v>8</c:v>
                </c:pt>
                <c:pt idx="12925">
                  <c:v>8.1999999999999993</c:v>
                </c:pt>
                <c:pt idx="12926">
                  <c:v>26.7</c:v>
                </c:pt>
                <c:pt idx="12927">
                  <c:v>17.5</c:v>
                </c:pt>
                <c:pt idx="12928">
                  <c:v>84.499998000000005</c:v>
                </c:pt>
                <c:pt idx="12929">
                  <c:v>12.5</c:v>
                </c:pt>
                <c:pt idx="12930">
                  <c:v>54.000002000000002</c:v>
                </c:pt>
                <c:pt idx="12931">
                  <c:v>90.399996999999999</c:v>
                </c:pt>
                <c:pt idx="12932">
                  <c:v>26.7</c:v>
                </c:pt>
                <c:pt idx="12933">
                  <c:v>17.5</c:v>
                </c:pt>
                <c:pt idx="12934">
                  <c:v>7.8999999999999897</c:v>
                </c:pt>
                <c:pt idx="12935">
                  <c:v>12.5</c:v>
                </c:pt>
                <c:pt idx="12936">
                  <c:v>54.000002000000002</c:v>
                </c:pt>
                <c:pt idx="12937">
                  <c:v>90.399996999999999</c:v>
                </c:pt>
                <c:pt idx="12938">
                  <c:v>13.099999</c:v>
                </c:pt>
                <c:pt idx="12939">
                  <c:v>17.5</c:v>
                </c:pt>
                <c:pt idx="12940">
                  <c:v>7.8999999999999897</c:v>
                </c:pt>
                <c:pt idx="12941">
                  <c:v>12.5</c:v>
                </c:pt>
                <c:pt idx="12942">
                  <c:v>8</c:v>
                </c:pt>
                <c:pt idx="12943">
                  <c:v>90.399996999999999</c:v>
                </c:pt>
                <c:pt idx="12944">
                  <c:v>13.099999</c:v>
                </c:pt>
                <c:pt idx="12945">
                  <c:v>17.5</c:v>
                </c:pt>
                <c:pt idx="12946">
                  <c:v>7.8999999999999897</c:v>
                </c:pt>
                <c:pt idx="12947">
                  <c:v>12.5</c:v>
                </c:pt>
                <c:pt idx="12948">
                  <c:v>54.000002000000002</c:v>
                </c:pt>
                <c:pt idx="12949">
                  <c:v>90.399996999999999</c:v>
                </c:pt>
                <c:pt idx="12950">
                  <c:v>13.099999</c:v>
                </c:pt>
                <c:pt idx="12951">
                  <c:v>32.099997999999999</c:v>
                </c:pt>
                <c:pt idx="12952">
                  <c:v>17.5</c:v>
                </c:pt>
                <c:pt idx="12953">
                  <c:v>7.8999999999999897</c:v>
                </c:pt>
                <c:pt idx="12954">
                  <c:v>12.5</c:v>
                </c:pt>
                <c:pt idx="12955">
                  <c:v>8</c:v>
                </c:pt>
                <c:pt idx="12956">
                  <c:v>90.399996999999999</c:v>
                </c:pt>
                <c:pt idx="12957">
                  <c:v>13.099999</c:v>
                </c:pt>
                <c:pt idx="12958">
                  <c:v>32.099997999999999</c:v>
                </c:pt>
                <c:pt idx="12959">
                  <c:v>13.5</c:v>
                </c:pt>
                <c:pt idx="12960">
                  <c:v>7.8999999999999897</c:v>
                </c:pt>
                <c:pt idx="12961">
                  <c:v>12.5</c:v>
                </c:pt>
                <c:pt idx="12962">
                  <c:v>8</c:v>
                </c:pt>
                <c:pt idx="12963">
                  <c:v>90.399996999999999</c:v>
                </c:pt>
                <c:pt idx="12964">
                  <c:v>13.099999</c:v>
                </c:pt>
                <c:pt idx="12965">
                  <c:v>32.099997999999999</c:v>
                </c:pt>
                <c:pt idx="12966">
                  <c:v>13.5</c:v>
                </c:pt>
                <c:pt idx="12967">
                  <c:v>2.7999999999999901</c:v>
                </c:pt>
                <c:pt idx="12968">
                  <c:v>12.5</c:v>
                </c:pt>
                <c:pt idx="12969">
                  <c:v>8</c:v>
                </c:pt>
                <c:pt idx="12970">
                  <c:v>90.399996999999999</c:v>
                </c:pt>
                <c:pt idx="12971">
                  <c:v>13.099999</c:v>
                </c:pt>
                <c:pt idx="12972">
                  <c:v>32.099997999999999</c:v>
                </c:pt>
                <c:pt idx="12973">
                  <c:v>13.5</c:v>
                </c:pt>
                <c:pt idx="12974">
                  <c:v>2.7999999999999901</c:v>
                </c:pt>
                <c:pt idx="12975">
                  <c:v>6.5</c:v>
                </c:pt>
                <c:pt idx="12976">
                  <c:v>5.8</c:v>
                </c:pt>
                <c:pt idx="12977">
                  <c:v>5.8</c:v>
                </c:pt>
                <c:pt idx="12978">
                  <c:v>5.8</c:v>
                </c:pt>
                <c:pt idx="12979">
                  <c:v>11.3</c:v>
                </c:pt>
                <c:pt idx="12980">
                  <c:v>11.3</c:v>
                </c:pt>
                <c:pt idx="12981">
                  <c:v>12.5</c:v>
                </c:pt>
                <c:pt idx="12982">
                  <c:v>5.8</c:v>
                </c:pt>
                <c:pt idx="12983">
                  <c:v>5.8</c:v>
                </c:pt>
                <c:pt idx="12984">
                  <c:v>11.3</c:v>
                </c:pt>
                <c:pt idx="12985">
                  <c:v>11.3</c:v>
                </c:pt>
                <c:pt idx="12986">
                  <c:v>12.5</c:v>
                </c:pt>
                <c:pt idx="12987">
                  <c:v>28.200002000000001</c:v>
                </c:pt>
                <c:pt idx="12988">
                  <c:v>149.50000299999999</c:v>
                </c:pt>
                <c:pt idx="12989">
                  <c:v>11.3</c:v>
                </c:pt>
                <c:pt idx="12990">
                  <c:v>11.3</c:v>
                </c:pt>
                <c:pt idx="12991">
                  <c:v>12.5</c:v>
                </c:pt>
                <c:pt idx="12992">
                  <c:v>28.200002000000001</c:v>
                </c:pt>
                <c:pt idx="12993">
                  <c:v>107.99999699999999</c:v>
                </c:pt>
                <c:pt idx="12994">
                  <c:v>41.199998000000001</c:v>
                </c:pt>
                <c:pt idx="12995">
                  <c:v>25.8</c:v>
                </c:pt>
                <c:pt idx="12996">
                  <c:v>7.6</c:v>
                </c:pt>
                <c:pt idx="12997">
                  <c:v>3.8999999999999901</c:v>
                </c:pt>
                <c:pt idx="12998">
                  <c:v>4.2999999999999901</c:v>
                </c:pt>
                <c:pt idx="12999">
                  <c:v>41.199998000000001</c:v>
                </c:pt>
                <c:pt idx="13000">
                  <c:v>25.8</c:v>
                </c:pt>
                <c:pt idx="13001">
                  <c:v>7.6</c:v>
                </c:pt>
                <c:pt idx="13002">
                  <c:v>3.8999999999999901</c:v>
                </c:pt>
                <c:pt idx="13003">
                  <c:v>4.2999999999999901</c:v>
                </c:pt>
                <c:pt idx="13004">
                  <c:v>5</c:v>
                </c:pt>
                <c:pt idx="13005">
                  <c:v>25.8</c:v>
                </c:pt>
                <c:pt idx="13006">
                  <c:v>7.6</c:v>
                </c:pt>
                <c:pt idx="13007">
                  <c:v>3.8999999999999901</c:v>
                </c:pt>
                <c:pt idx="13008">
                  <c:v>104.600003</c:v>
                </c:pt>
                <c:pt idx="13009">
                  <c:v>5</c:v>
                </c:pt>
                <c:pt idx="13010">
                  <c:v>111.69999799999999</c:v>
                </c:pt>
                <c:pt idx="13011">
                  <c:v>25.8</c:v>
                </c:pt>
                <c:pt idx="13012">
                  <c:v>7.6</c:v>
                </c:pt>
                <c:pt idx="13013">
                  <c:v>3.8999999999999901</c:v>
                </c:pt>
                <c:pt idx="13014">
                  <c:v>104.600003</c:v>
                </c:pt>
                <c:pt idx="13015">
                  <c:v>5</c:v>
                </c:pt>
                <c:pt idx="13016">
                  <c:v>111.69999799999999</c:v>
                </c:pt>
                <c:pt idx="13017">
                  <c:v>25.8</c:v>
                </c:pt>
                <c:pt idx="13018">
                  <c:v>7.6</c:v>
                </c:pt>
                <c:pt idx="13019">
                  <c:v>3.8999999999999901</c:v>
                </c:pt>
                <c:pt idx="13020">
                  <c:v>4.2999999999999901</c:v>
                </c:pt>
                <c:pt idx="13021">
                  <c:v>5</c:v>
                </c:pt>
                <c:pt idx="13022">
                  <c:v>4.7</c:v>
                </c:pt>
                <c:pt idx="13023">
                  <c:v>25.8</c:v>
                </c:pt>
                <c:pt idx="13024">
                  <c:v>7.6</c:v>
                </c:pt>
                <c:pt idx="13025">
                  <c:v>3.8999999999999901</c:v>
                </c:pt>
                <c:pt idx="13026">
                  <c:v>104.600003</c:v>
                </c:pt>
                <c:pt idx="13027">
                  <c:v>5</c:v>
                </c:pt>
                <c:pt idx="13028">
                  <c:v>51.5</c:v>
                </c:pt>
                <c:pt idx="13029">
                  <c:v>10.4</c:v>
                </c:pt>
                <c:pt idx="13030">
                  <c:v>7.6</c:v>
                </c:pt>
                <c:pt idx="13031">
                  <c:v>3.8999999999999901</c:v>
                </c:pt>
                <c:pt idx="13032">
                  <c:v>4.2999999999999901</c:v>
                </c:pt>
                <c:pt idx="13033">
                  <c:v>5</c:v>
                </c:pt>
                <c:pt idx="13034">
                  <c:v>111.69999799999999</c:v>
                </c:pt>
                <c:pt idx="13035">
                  <c:v>51.5</c:v>
                </c:pt>
                <c:pt idx="13036">
                  <c:v>10.4</c:v>
                </c:pt>
                <c:pt idx="13037">
                  <c:v>3.8999999999999901</c:v>
                </c:pt>
                <c:pt idx="13038">
                  <c:v>104.600003</c:v>
                </c:pt>
                <c:pt idx="13039">
                  <c:v>5</c:v>
                </c:pt>
                <c:pt idx="13040">
                  <c:v>111.69999799999999</c:v>
                </c:pt>
                <c:pt idx="13041">
                  <c:v>4.7</c:v>
                </c:pt>
                <c:pt idx="13042">
                  <c:v>10.4</c:v>
                </c:pt>
                <c:pt idx="13043">
                  <c:v>7.5</c:v>
                </c:pt>
                <c:pt idx="13044">
                  <c:v>104.600003</c:v>
                </c:pt>
                <c:pt idx="13045">
                  <c:v>5</c:v>
                </c:pt>
                <c:pt idx="13046">
                  <c:v>111.69999799999999</c:v>
                </c:pt>
                <c:pt idx="13047">
                  <c:v>4.7</c:v>
                </c:pt>
                <c:pt idx="13048">
                  <c:v>10.4</c:v>
                </c:pt>
                <c:pt idx="13049">
                  <c:v>7.5</c:v>
                </c:pt>
                <c:pt idx="13050">
                  <c:v>5</c:v>
                </c:pt>
                <c:pt idx="13051">
                  <c:v>51.5</c:v>
                </c:pt>
                <c:pt idx="13052">
                  <c:v>10.4</c:v>
                </c:pt>
                <c:pt idx="13053">
                  <c:v>7.5</c:v>
                </c:pt>
                <c:pt idx="13054">
                  <c:v>14.7</c:v>
                </c:pt>
                <c:pt idx="13055">
                  <c:v>5</c:v>
                </c:pt>
                <c:pt idx="13056">
                  <c:v>51.5</c:v>
                </c:pt>
                <c:pt idx="13057">
                  <c:v>10.4</c:v>
                </c:pt>
                <c:pt idx="13058">
                  <c:v>7.5</c:v>
                </c:pt>
                <c:pt idx="13059">
                  <c:v>19.599999</c:v>
                </c:pt>
                <c:pt idx="13060">
                  <c:v>4.7</c:v>
                </c:pt>
                <c:pt idx="13061">
                  <c:v>10.4</c:v>
                </c:pt>
                <c:pt idx="13062">
                  <c:v>7.5</c:v>
                </c:pt>
                <c:pt idx="13063">
                  <c:v>14.7</c:v>
                </c:pt>
                <c:pt idx="13064">
                  <c:v>4.6999999999999904</c:v>
                </c:pt>
                <c:pt idx="13065">
                  <c:v>4.7</c:v>
                </c:pt>
                <c:pt idx="13066">
                  <c:v>10.4</c:v>
                </c:pt>
                <c:pt idx="13067">
                  <c:v>7.5</c:v>
                </c:pt>
                <c:pt idx="13068">
                  <c:v>14.7</c:v>
                </c:pt>
                <c:pt idx="13069">
                  <c:v>4.6999999999999904</c:v>
                </c:pt>
                <c:pt idx="13070">
                  <c:v>5.6999989999999903</c:v>
                </c:pt>
                <c:pt idx="13071">
                  <c:v>4.7</c:v>
                </c:pt>
                <c:pt idx="13072">
                  <c:v>10.4</c:v>
                </c:pt>
                <c:pt idx="13073">
                  <c:v>7.5</c:v>
                </c:pt>
                <c:pt idx="13074">
                  <c:v>14.7</c:v>
                </c:pt>
                <c:pt idx="13075">
                  <c:v>4.6999999999999904</c:v>
                </c:pt>
                <c:pt idx="13076">
                  <c:v>5.6999989999999903</c:v>
                </c:pt>
                <c:pt idx="13077">
                  <c:v>10</c:v>
                </c:pt>
                <c:pt idx="13078">
                  <c:v>10.4</c:v>
                </c:pt>
                <c:pt idx="13079">
                  <c:v>7.5</c:v>
                </c:pt>
                <c:pt idx="13080">
                  <c:v>14.7</c:v>
                </c:pt>
                <c:pt idx="13081">
                  <c:v>4.6999999999999904</c:v>
                </c:pt>
                <c:pt idx="13082">
                  <c:v>5.6999989999999903</c:v>
                </c:pt>
                <c:pt idx="13083">
                  <c:v>55.600002000000003</c:v>
                </c:pt>
                <c:pt idx="13084">
                  <c:v>77.499998000000005</c:v>
                </c:pt>
                <c:pt idx="13085">
                  <c:v>7.5</c:v>
                </c:pt>
                <c:pt idx="13086">
                  <c:v>14.7</c:v>
                </c:pt>
                <c:pt idx="13087">
                  <c:v>4.6999999999999904</c:v>
                </c:pt>
                <c:pt idx="13088">
                  <c:v>5.6999989999999903</c:v>
                </c:pt>
                <c:pt idx="13089">
                  <c:v>55.600002000000003</c:v>
                </c:pt>
                <c:pt idx="13090">
                  <c:v>77.499998000000005</c:v>
                </c:pt>
                <c:pt idx="13091">
                  <c:v>26.299999999999901</c:v>
                </c:pt>
                <c:pt idx="13092">
                  <c:v>7.5</c:v>
                </c:pt>
                <c:pt idx="13093">
                  <c:v>14.7</c:v>
                </c:pt>
                <c:pt idx="13094">
                  <c:v>4.6999999999999904</c:v>
                </c:pt>
                <c:pt idx="13095">
                  <c:v>5.6999989999999903</c:v>
                </c:pt>
                <c:pt idx="13096">
                  <c:v>10</c:v>
                </c:pt>
                <c:pt idx="13097">
                  <c:v>77.499998000000005</c:v>
                </c:pt>
                <c:pt idx="13098">
                  <c:v>26.299999999999901</c:v>
                </c:pt>
                <c:pt idx="13099">
                  <c:v>40.400002000000001</c:v>
                </c:pt>
                <c:pt idx="13100">
                  <c:v>14.7</c:v>
                </c:pt>
                <c:pt idx="13101">
                  <c:v>4.6999999999999904</c:v>
                </c:pt>
                <c:pt idx="13102">
                  <c:v>5.6999989999999903</c:v>
                </c:pt>
                <c:pt idx="13103">
                  <c:v>10</c:v>
                </c:pt>
                <c:pt idx="13104">
                  <c:v>77.499998000000005</c:v>
                </c:pt>
                <c:pt idx="13105">
                  <c:v>26.299999999999901</c:v>
                </c:pt>
                <c:pt idx="13106">
                  <c:v>5.6</c:v>
                </c:pt>
                <c:pt idx="13107">
                  <c:v>36.299999999999997</c:v>
                </c:pt>
                <c:pt idx="13108">
                  <c:v>19.599999</c:v>
                </c:pt>
                <c:pt idx="13109">
                  <c:v>4.6999999999999904</c:v>
                </c:pt>
                <c:pt idx="13110">
                  <c:v>5.6999989999999903</c:v>
                </c:pt>
                <c:pt idx="13111">
                  <c:v>55.600002000000003</c:v>
                </c:pt>
                <c:pt idx="13112">
                  <c:v>77.499998000000005</c:v>
                </c:pt>
                <c:pt idx="13113">
                  <c:v>26.299999999999901</c:v>
                </c:pt>
                <c:pt idx="13114">
                  <c:v>5.6</c:v>
                </c:pt>
                <c:pt idx="13115">
                  <c:v>3.8999999999999901</c:v>
                </c:pt>
                <c:pt idx="13116">
                  <c:v>12.199999</c:v>
                </c:pt>
                <c:pt idx="13117">
                  <c:v>4.6999999999999904</c:v>
                </c:pt>
                <c:pt idx="13118">
                  <c:v>5.6999989999999903</c:v>
                </c:pt>
                <c:pt idx="13119">
                  <c:v>55.600002000000003</c:v>
                </c:pt>
                <c:pt idx="13120">
                  <c:v>6.1</c:v>
                </c:pt>
                <c:pt idx="13121">
                  <c:v>26.299999999999901</c:v>
                </c:pt>
                <c:pt idx="13122">
                  <c:v>40.400002000000001</c:v>
                </c:pt>
                <c:pt idx="13123">
                  <c:v>36.299999999999997</c:v>
                </c:pt>
                <c:pt idx="13124">
                  <c:v>12.199999</c:v>
                </c:pt>
                <c:pt idx="13125">
                  <c:v>27.700001</c:v>
                </c:pt>
                <c:pt idx="13126">
                  <c:v>4.6999999999999904</c:v>
                </c:pt>
                <c:pt idx="13127">
                  <c:v>5.6999989999999903</c:v>
                </c:pt>
                <c:pt idx="13128">
                  <c:v>55.600002000000003</c:v>
                </c:pt>
                <c:pt idx="13129">
                  <c:v>6.1</c:v>
                </c:pt>
                <c:pt idx="13130">
                  <c:v>26.299999999999901</c:v>
                </c:pt>
                <c:pt idx="13131">
                  <c:v>40.400002000000001</c:v>
                </c:pt>
                <c:pt idx="13132">
                  <c:v>36.299999999999997</c:v>
                </c:pt>
                <c:pt idx="13133">
                  <c:v>12.199999</c:v>
                </c:pt>
                <c:pt idx="13134">
                  <c:v>12.399998999999999</c:v>
                </c:pt>
                <c:pt idx="13135">
                  <c:v>91.299996999999905</c:v>
                </c:pt>
                <c:pt idx="13136">
                  <c:v>5.6999989999999903</c:v>
                </c:pt>
                <c:pt idx="13137">
                  <c:v>10</c:v>
                </c:pt>
                <c:pt idx="13138">
                  <c:v>77.499998000000005</c:v>
                </c:pt>
                <c:pt idx="13139">
                  <c:v>26.299999999999901</c:v>
                </c:pt>
                <c:pt idx="13140">
                  <c:v>5.6</c:v>
                </c:pt>
                <c:pt idx="13141">
                  <c:v>36.299999999999997</c:v>
                </c:pt>
                <c:pt idx="13142">
                  <c:v>12.199999</c:v>
                </c:pt>
                <c:pt idx="13143">
                  <c:v>12.399998999999999</c:v>
                </c:pt>
                <c:pt idx="13144">
                  <c:v>91.299996999999905</c:v>
                </c:pt>
                <c:pt idx="13145">
                  <c:v>55.600002000000003</c:v>
                </c:pt>
                <c:pt idx="13146">
                  <c:v>77.499998000000005</c:v>
                </c:pt>
                <c:pt idx="13147">
                  <c:v>26.299999999999901</c:v>
                </c:pt>
                <c:pt idx="13148">
                  <c:v>40.400002000000001</c:v>
                </c:pt>
                <c:pt idx="13149">
                  <c:v>36.299999999999997</c:v>
                </c:pt>
                <c:pt idx="13150">
                  <c:v>12.199999</c:v>
                </c:pt>
                <c:pt idx="13151">
                  <c:v>12.399998999999999</c:v>
                </c:pt>
                <c:pt idx="13152">
                  <c:v>91.299996999999905</c:v>
                </c:pt>
                <c:pt idx="13153">
                  <c:v>49.100002000000003</c:v>
                </c:pt>
                <c:pt idx="13154">
                  <c:v>77.499998000000005</c:v>
                </c:pt>
                <c:pt idx="13155">
                  <c:v>26.299999999999901</c:v>
                </c:pt>
                <c:pt idx="13156">
                  <c:v>40.400002000000001</c:v>
                </c:pt>
                <c:pt idx="13157">
                  <c:v>3.8999999999999901</c:v>
                </c:pt>
                <c:pt idx="13158">
                  <c:v>12.199999</c:v>
                </c:pt>
                <c:pt idx="13159">
                  <c:v>27.700001</c:v>
                </c:pt>
                <c:pt idx="13160">
                  <c:v>91.299996999999905</c:v>
                </c:pt>
                <c:pt idx="13161">
                  <c:v>49.100002000000003</c:v>
                </c:pt>
                <c:pt idx="13162">
                  <c:v>5.2</c:v>
                </c:pt>
                <c:pt idx="13163">
                  <c:v>26.299999999999901</c:v>
                </c:pt>
                <c:pt idx="13164">
                  <c:v>40.400002000000001</c:v>
                </c:pt>
                <c:pt idx="13165">
                  <c:v>3.8999999999999901</c:v>
                </c:pt>
                <c:pt idx="13166">
                  <c:v>12.199999</c:v>
                </c:pt>
                <c:pt idx="13167">
                  <c:v>27.700001</c:v>
                </c:pt>
                <c:pt idx="13168">
                  <c:v>91.299996999999905</c:v>
                </c:pt>
                <c:pt idx="13169">
                  <c:v>49.100002000000003</c:v>
                </c:pt>
                <c:pt idx="13170">
                  <c:v>5.2</c:v>
                </c:pt>
                <c:pt idx="13171">
                  <c:v>13.7</c:v>
                </c:pt>
                <c:pt idx="13172">
                  <c:v>5.6</c:v>
                </c:pt>
                <c:pt idx="13173">
                  <c:v>3.8999999999999901</c:v>
                </c:pt>
                <c:pt idx="13174">
                  <c:v>12.199999</c:v>
                </c:pt>
                <c:pt idx="13175">
                  <c:v>27.700001</c:v>
                </c:pt>
                <c:pt idx="13176">
                  <c:v>91.299996999999905</c:v>
                </c:pt>
                <c:pt idx="13177">
                  <c:v>49.100002000000003</c:v>
                </c:pt>
                <c:pt idx="13178">
                  <c:v>49.199998000000001</c:v>
                </c:pt>
                <c:pt idx="13179">
                  <c:v>13.7</c:v>
                </c:pt>
                <c:pt idx="13180">
                  <c:v>92.800002000000006</c:v>
                </c:pt>
                <c:pt idx="13181">
                  <c:v>36.299999999999997</c:v>
                </c:pt>
                <c:pt idx="13182">
                  <c:v>12.199999</c:v>
                </c:pt>
                <c:pt idx="13183">
                  <c:v>12.399998999999999</c:v>
                </c:pt>
                <c:pt idx="13184">
                  <c:v>91.299996999999905</c:v>
                </c:pt>
                <c:pt idx="13185">
                  <c:v>49.100002000000003</c:v>
                </c:pt>
                <c:pt idx="13186">
                  <c:v>5.2</c:v>
                </c:pt>
                <c:pt idx="13187">
                  <c:v>13.7</c:v>
                </c:pt>
                <c:pt idx="13188">
                  <c:v>92.800002000000006</c:v>
                </c:pt>
                <c:pt idx="13189">
                  <c:v>34.899997999999997</c:v>
                </c:pt>
                <c:pt idx="13190">
                  <c:v>12.199999</c:v>
                </c:pt>
                <c:pt idx="13191">
                  <c:v>27.700001</c:v>
                </c:pt>
                <c:pt idx="13192">
                  <c:v>91.299996999999905</c:v>
                </c:pt>
                <c:pt idx="13193">
                  <c:v>49.100002000000003</c:v>
                </c:pt>
                <c:pt idx="13194">
                  <c:v>49.199998000000001</c:v>
                </c:pt>
                <c:pt idx="13195">
                  <c:v>13.7</c:v>
                </c:pt>
                <c:pt idx="13196">
                  <c:v>92.800002000000006</c:v>
                </c:pt>
                <c:pt idx="13197">
                  <c:v>34.899997999999997</c:v>
                </c:pt>
                <c:pt idx="13198">
                  <c:v>55.899999000000001</c:v>
                </c:pt>
                <c:pt idx="13199">
                  <c:v>27.700001</c:v>
                </c:pt>
                <c:pt idx="13200">
                  <c:v>91.299996999999905</c:v>
                </c:pt>
                <c:pt idx="13201">
                  <c:v>49.100002000000003</c:v>
                </c:pt>
                <c:pt idx="13202">
                  <c:v>5.2</c:v>
                </c:pt>
                <c:pt idx="13203">
                  <c:v>13.7</c:v>
                </c:pt>
                <c:pt idx="13204">
                  <c:v>92.800002000000006</c:v>
                </c:pt>
                <c:pt idx="13205">
                  <c:v>7.1999999999999904</c:v>
                </c:pt>
                <c:pt idx="13206">
                  <c:v>15.2</c:v>
                </c:pt>
                <c:pt idx="13207">
                  <c:v>91.299996999999905</c:v>
                </c:pt>
                <c:pt idx="13208">
                  <c:v>49.100002000000003</c:v>
                </c:pt>
                <c:pt idx="13209">
                  <c:v>5.2</c:v>
                </c:pt>
                <c:pt idx="13210">
                  <c:v>13.7</c:v>
                </c:pt>
                <c:pt idx="13211">
                  <c:v>92.800002000000006</c:v>
                </c:pt>
                <c:pt idx="13212">
                  <c:v>34.899997999999997</c:v>
                </c:pt>
                <c:pt idx="13213">
                  <c:v>55.899999000000001</c:v>
                </c:pt>
                <c:pt idx="13214">
                  <c:v>9.1999999999999993</c:v>
                </c:pt>
                <c:pt idx="13215">
                  <c:v>49.100002000000003</c:v>
                </c:pt>
                <c:pt idx="13216">
                  <c:v>49.199998000000001</c:v>
                </c:pt>
                <c:pt idx="13217">
                  <c:v>13.7</c:v>
                </c:pt>
                <c:pt idx="13218">
                  <c:v>92.800002000000006</c:v>
                </c:pt>
                <c:pt idx="13219">
                  <c:v>34.899997999999997</c:v>
                </c:pt>
                <c:pt idx="13220">
                  <c:v>15.2</c:v>
                </c:pt>
                <c:pt idx="13221">
                  <c:v>9.1999999999999993</c:v>
                </c:pt>
                <c:pt idx="13222">
                  <c:v>11.1</c:v>
                </c:pt>
                <c:pt idx="13223">
                  <c:v>49.100002000000003</c:v>
                </c:pt>
                <c:pt idx="13224">
                  <c:v>49.199998000000001</c:v>
                </c:pt>
                <c:pt idx="13225">
                  <c:v>13.7</c:v>
                </c:pt>
                <c:pt idx="13226">
                  <c:v>92.800002000000006</c:v>
                </c:pt>
                <c:pt idx="13227">
                  <c:v>7.1999999999999904</c:v>
                </c:pt>
                <c:pt idx="13228">
                  <c:v>55.899999000000001</c:v>
                </c:pt>
                <c:pt idx="13229">
                  <c:v>9.1999999999999993</c:v>
                </c:pt>
                <c:pt idx="13230">
                  <c:v>36.900001000000003</c:v>
                </c:pt>
                <c:pt idx="13231">
                  <c:v>40.099998999999997</c:v>
                </c:pt>
                <c:pt idx="13232">
                  <c:v>5.2</c:v>
                </c:pt>
                <c:pt idx="13233">
                  <c:v>13.7</c:v>
                </c:pt>
                <c:pt idx="13234">
                  <c:v>92.800002000000006</c:v>
                </c:pt>
                <c:pt idx="13235">
                  <c:v>34.899997999999997</c:v>
                </c:pt>
                <c:pt idx="13236">
                  <c:v>55.899999000000001</c:v>
                </c:pt>
                <c:pt idx="13237">
                  <c:v>9.1999999999999993</c:v>
                </c:pt>
                <c:pt idx="13238">
                  <c:v>11.1</c:v>
                </c:pt>
                <c:pt idx="13239">
                  <c:v>40.099998999999997</c:v>
                </c:pt>
                <c:pt idx="13240">
                  <c:v>53.899999000000001</c:v>
                </c:pt>
                <c:pt idx="13241">
                  <c:v>13.7</c:v>
                </c:pt>
                <c:pt idx="13242">
                  <c:v>92.800002000000006</c:v>
                </c:pt>
                <c:pt idx="13243">
                  <c:v>34.899997999999997</c:v>
                </c:pt>
                <c:pt idx="13244">
                  <c:v>15.2</c:v>
                </c:pt>
                <c:pt idx="13245">
                  <c:v>9.1999999999999993</c:v>
                </c:pt>
                <c:pt idx="13246">
                  <c:v>36.900001000000003</c:v>
                </c:pt>
                <c:pt idx="13247">
                  <c:v>40.099998999999997</c:v>
                </c:pt>
                <c:pt idx="13248">
                  <c:v>53.899999000000001</c:v>
                </c:pt>
                <c:pt idx="13249">
                  <c:v>92.800002000000006</c:v>
                </c:pt>
                <c:pt idx="13250">
                  <c:v>34.899997999999997</c:v>
                </c:pt>
                <c:pt idx="13251">
                  <c:v>15.2</c:v>
                </c:pt>
                <c:pt idx="13252">
                  <c:v>9.1999999999999993</c:v>
                </c:pt>
                <c:pt idx="13253">
                  <c:v>36.900001000000003</c:v>
                </c:pt>
                <c:pt idx="13254">
                  <c:v>40.099998999999997</c:v>
                </c:pt>
                <c:pt idx="13255">
                  <c:v>53.899999000000001</c:v>
                </c:pt>
                <c:pt idx="13256">
                  <c:v>5.8999999999999897</c:v>
                </c:pt>
                <c:pt idx="13257">
                  <c:v>34.899997999999997</c:v>
                </c:pt>
                <c:pt idx="13258">
                  <c:v>15.2</c:v>
                </c:pt>
                <c:pt idx="13259">
                  <c:v>9.1999999999999993</c:v>
                </c:pt>
                <c:pt idx="13260">
                  <c:v>36.900001000000003</c:v>
                </c:pt>
                <c:pt idx="13261">
                  <c:v>40.099998999999997</c:v>
                </c:pt>
                <c:pt idx="13262">
                  <c:v>53.899999000000001</c:v>
                </c:pt>
                <c:pt idx="13263">
                  <c:v>5.8999999999999897</c:v>
                </c:pt>
                <c:pt idx="13264">
                  <c:v>9.9</c:v>
                </c:pt>
                <c:pt idx="13265">
                  <c:v>15.2</c:v>
                </c:pt>
                <c:pt idx="13266">
                  <c:v>9.1999999999999993</c:v>
                </c:pt>
                <c:pt idx="13267">
                  <c:v>36.900001000000003</c:v>
                </c:pt>
                <c:pt idx="13268">
                  <c:v>40.099998999999997</c:v>
                </c:pt>
                <c:pt idx="13269">
                  <c:v>53.899999000000001</c:v>
                </c:pt>
                <c:pt idx="13270">
                  <c:v>5.8999999999999897</c:v>
                </c:pt>
                <c:pt idx="13271">
                  <c:v>9.9</c:v>
                </c:pt>
                <c:pt idx="13272">
                  <c:v>9</c:v>
                </c:pt>
                <c:pt idx="13273">
                  <c:v>9.1999999999999993</c:v>
                </c:pt>
                <c:pt idx="13274">
                  <c:v>36.900001000000003</c:v>
                </c:pt>
                <c:pt idx="13275">
                  <c:v>40.099998999999997</c:v>
                </c:pt>
                <c:pt idx="13276">
                  <c:v>53.899999000000001</c:v>
                </c:pt>
                <c:pt idx="13277">
                  <c:v>5.8999999999999897</c:v>
                </c:pt>
                <c:pt idx="13278">
                  <c:v>9.9</c:v>
                </c:pt>
                <c:pt idx="13279">
                  <c:v>9</c:v>
                </c:pt>
                <c:pt idx="13280">
                  <c:v>9.1999999999999993</c:v>
                </c:pt>
                <c:pt idx="13281">
                  <c:v>36.900001000000003</c:v>
                </c:pt>
                <c:pt idx="13282">
                  <c:v>40.099998999999997</c:v>
                </c:pt>
                <c:pt idx="13283">
                  <c:v>53.899999000000001</c:v>
                </c:pt>
                <c:pt idx="13284">
                  <c:v>5.8999999999999897</c:v>
                </c:pt>
                <c:pt idx="13285">
                  <c:v>9.9</c:v>
                </c:pt>
                <c:pt idx="13286">
                  <c:v>68.899996999999999</c:v>
                </c:pt>
                <c:pt idx="13287">
                  <c:v>38.800001000000002</c:v>
                </c:pt>
                <c:pt idx="13288">
                  <c:v>11.1</c:v>
                </c:pt>
                <c:pt idx="13289">
                  <c:v>40.099998999999997</c:v>
                </c:pt>
                <c:pt idx="13290">
                  <c:v>53.899999000000001</c:v>
                </c:pt>
                <c:pt idx="13291">
                  <c:v>5.8999999999999897</c:v>
                </c:pt>
                <c:pt idx="13292">
                  <c:v>9.9</c:v>
                </c:pt>
                <c:pt idx="13293">
                  <c:v>9</c:v>
                </c:pt>
                <c:pt idx="13294">
                  <c:v>7.7</c:v>
                </c:pt>
                <c:pt idx="13295">
                  <c:v>40.099998999999997</c:v>
                </c:pt>
                <c:pt idx="13296">
                  <c:v>53.899999000000001</c:v>
                </c:pt>
                <c:pt idx="13297">
                  <c:v>5.8999999999999897</c:v>
                </c:pt>
                <c:pt idx="13298">
                  <c:v>9.9</c:v>
                </c:pt>
                <c:pt idx="13299">
                  <c:v>9</c:v>
                </c:pt>
                <c:pt idx="13300">
                  <c:v>38.800001000000002</c:v>
                </c:pt>
                <c:pt idx="13301">
                  <c:v>6.8999999999999897</c:v>
                </c:pt>
                <c:pt idx="13302">
                  <c:v>53.899999000000001</c:v>
                </c:pt>
                <c:pt idx="13303">
                  <c:v>5.8999999999999897</c:v>
                </c:pt>
                <c:pt idx="13304">
                  <c:v>9.9</c:v>
                </c:pt>
                <c:pt idx="13305">
                  <c:v>9</c:v>
                </c:pt>
                <c:pt idx="13306">
                  <c:v>7.7</c:v>
                </c:pt>
                <c:pt idx="13307">
                  <c:v>6.8999999999999897</c:v>
                </c:pt>
                <c:pt idx="13308">
                  <c:v>5.8999999999999897</c:v>
                </c:pt>
                <c:pt idx="13309">
                  <c:v>9.9</c:v>
                </c:pt>
                <c:pt idx="13310">
                  <c:v>9</c:v>
                </c:pt>
                <c:pt idx="13311">
                  <c:v>38.800001000000002</c:v>
                </c:pt>
                <c:pt idx="13312">
                  <c:v>6.8999999999999897</c:v>
                </c:pt>
                <c:pt idx="13313">
                  <c:v>4.8</c:v>
                </c:pt>
                <c:pt idx="13314">
                  <c:v>5.8999999999999897</c:v>
                </c:pt>
                <c:pt idx="13315">
                  <c:v>9.9</c:v>
                </c:pt>
                <c:pt idx="13316">
                  <c:v>9</c:v>
                </c:pt>
                <c:pt idx="13317">
                  <c:v>7.7</c:v>
                </c:pt>
                <c:pt idx="13318">
                  <c:v>6.8999999999999897</c:v>
                </c:pt>
                <c:pt idx="13319">
                  <c:v>4.8</c:v>
                </c:pt>
                <c:pt idx="13320">
                  <c:v>82.599997999999999</c:v>
                </c:pt>
                <c:pt idx="13321">
                  <c:v>9.9</c:v>
                </c:pt>
                <c:pt idx="13322">
                  <c:v>68.899996999999999</c:v>
                </c:pt>
                <c:pt idx="13323">
                  <c:v>7.7</c:v>
                </c:pt>
                <c:pt idx="13324">
                  <c:v>6.8999999999999897</c:v>
                </c:pt>
                <c:pt idx="13325">
                  <c:v>4.8</c:v>
                </c:pt>
                <c:pt idx="13326">
                  <c:v>82.599997999999999</c:v>
                </c:pt>
                <c:pt idx="13327">
                  <c:v>48.700001999999998</c:v>
                </c:pt>
                <c:pt idx="13328">
                  <c:v>68.899996999999999</c:v>
                </c:pt>
                <c:pt idx="13329">
                  <c:v>38.800001000000002</c:v>
                </c:pt>
                <c:pt idx="13330">
                  <c:v>6.8999999999999897</c:v>
                </c:pt>
                <c:pt idx="13331">
                  <c:v>4.8</c:v>
                </c:pt>
                <c:pt idx="13332">
                  <c:v>82.599997999999999</c:v>
                </c:pt>
                <c:pt idx="13333">
                  <c:v>10.3</c:v>
                </c:pt>
                <c:pt idx="13334">
                  <c:v>38.800001000000002</c:v>
                </c:pt>
                <c:pt idx="13335">
                  <c:v>6.8999999999999897</c:v>
                </c:pt>
                <c:pt idx="13336">
                  <c:v>4.8</c:v>
                </c:pt>
                <c:pt idx="13337">
                  <c:v>82.599997999999999</c:v>
                </c:pt>
                <c:pt idx="13338">
                  <c:v>48.700001999999998</c:v>
                </c:pt>
                <c:pt idx="13339">
                  <c:v>4.2</c:v>
                </c:pt>
                <c:pt idx="13340">
                  <c:v>38.800001000000002</c:v>
                </c:pt>
                <c:pt idx="13341">
                  <c:v>6.8999999999999897</c:v>
                </c:pt>
                <c:pt idx="13342">
                  <c:v>4.8</c:v>
                </c:pt>
                <c:pt idx="13343">
                  <c:v>82.599997999999999</c:v>
                </c:pt>
                <c:pt idx="13344">
                  <c:v>48.700001999999998</c:v>
                </c:pt>
                <c:pt idx="13345">
                  <c:v>4.2</c:v>
                </c:pt>
                <c:pt idx="13346">
                  <c:v>56.299998000000002</c:v>
                </c:pt>
                <c:pt idx="13347">
                  <c:v>6.8999999999999897</c:v>
                </c:pt>
                <c:pt idx="13348">
                  <c:v>4.8</c:v>
                </c:pt>
                <c:pt idx="13349">
                  <c:v>82.599997999999999</c:v>
                </c:pt>
                <c:pt idx="13350">
                  <c:v>10.3</c:v>
                </c:pt>
                <c:pt idx="13351">
                  <c:v>4.2</c:v>
                </c:pt>
                <c:pt idx="13352">
                  <c:v>7.2</c:v>
                </c:pt>
                <c:pt idx="13353">
                  <c:v>10.700001</c:v>
                </c:pt>
                <c:pt idx="13354">
                  <c:v>6.8999999999999897</c:v>
                </c:pt>
                <c:pt idx="13355">
                  <c:v>4.8</c:v>
                </c:pt>
                <c:pt idx="13356">
                  <c:v>82.599997999999999</c:v>
                </c:pt>
                <c:pt idx="13357">
                  <c:v>10.3</c:v>
                </c:pt>
                <c:pt idx="13358">
                  <c:v>4.2</c:v>
                </c:pt>
                <c:pt idx="13359">
                  <c:v>7.2</c:v>
                </c:pt>
                <c:pt idx="13360">
                  <c:v>10.700001</c:v>
                </c:pt>
                <c:pt idx="13361">
                  <c:v>9.8000000000000007</c:v>
                </c:pt>
                <c:pt idx="13362">
                  <c:v>4.8</c:v>
                </c:pt>
                <c:pt idx="13363">
                  <c:v>82.599997999999999</c:v>
                </c:pt>
                <c:pt idx="13364">
                  <c:v>48.700001999999998</c:v>
                </c:pt>
                <c:pt idx="13365">
                  <c:v>4.2</c:v>
                </c:pt>
                <c:pt idx="13366">
                  <c:v>7.2</c:v>
                </c:pt>
                <c:pt idx="13367">
                  <c:v>10.700001</c:v>
                </c:pt>
                <c:pt idx="13368">
                  <c:v>9.8000000000000007</c:v>
                </c:pt>
                <c:pt idx="13369">
                  <c:v>4.8</c:v>
                </c:pt>
                <c:pt idx="13370">
                  <c:v>82.599997999999999</c:v>
                </c:pt>
                <c:pt idx="13371">
                  <c:v>48.700001999999998</c:v>
                </c:pt>
                <c:pt idx="13372">
                  <c:v>4.2</c:v>
                </c:pt>
                <c:pt idx="13373">
                  <c:v>7.2</c:v>
                </c:pt>
                <c:pt idx="13374">
                  <c:v>10.700001</c:v>
                </c:pt>
                <c:pt idx="13375">
                  <c:v>9.8000000000000007</c:v>
                </c:pt>
                <c:pt idx="13376">
                  <c:v>13.600001000000001</c:v>
                </c:pt>
                <c:pt idx="13377">
                  <c:v>82.599997999999999</c:v>
                </c:pt>
                <c:pt idx="13378">
                  <c:v>48.700001999999998</c:v>
                </c:pt>
                <c:pt idx="13379">
                  <c:v>4.2</c:v>
                </c:pt>
                <c:pt idx="13380">
                  <c:v>7.2</c:v>
                </c:pt>
                <c:pt idx="13381">
                  <c:v>10.700001</c:v>
                </c:pt>
                <c:pt idx="13382">
                  <c:v>9.8000000000000007</c:v>
                </c:pt>
                <c:pt idx="13383">
                  <c:v>62.499995999999904</c:v>
                </c:pt>
                <c:pt idx="13384">
                  <c:v>51.6</c:v>
                </c:pt>
                <c:pt idx="13385">
                  <c:v>10.3</c:v>
                </c:pt>
                <c:pt idx="13386">
                  <c:v>4.2</c:v>
                </c:pt>
                <c:pt idx="13387">
                  <c:v>7.2</c:v>
                </c:pt>
                <c:pt idx="13388">
                  <c:v>10.700001</c:v>
                </c:pt>
                <c:pt idx="13389">
                  <c:v>9.8000000000000007</c:v>
                </c:pt>
                <c:pt idx="13390">
                  <c:v>62.499995999999904</c:v>
                </c:pt>
                <c:pt idx="13391">
                  <c:v>51.6</c:v>
                </c:pt>
                <c:pt idx="13392">
                  <c:v>28.700001</c:v>
                </c:pt>
                <c:pt idx="13393">
                  <c:v>4.2</c:v>
                </c:pt>
                <c:pt idx="13394">
                  <c:v>56.299998000000002</c:v>
                </c:pt>
                <c:pt idx="13395">
                  <c:v>10.700001</c:v>
                </c:pt>
                <c:pt idx="13396">
                  <c:v>9.8000000000000007</c:v>
                </c:pt>
                <c:pt idx="13397">
                  <c:v>62.499995999999904</c:v>
                </c:pt>
                <c:pt idx="13398">
                  <c:v>51.6</c:v>
                </c:pt>
                <c:pt idx="13399">
                  <c:v>14.200001</c:v>
                </c:pt>
                <c:pt idx="13400">
                  <c:v>5.5</c:v>
                </c:pt>
                <c:pt idx="13401">
                  <c:v>4.2</c:v>
                </c:pt>
                <c:pt idx="13402">
                  <c:v>7.2</c:v>
                </c:pt>
                <c:pt idx="13403">
                  <c:v>10.700001</c:v>
                </c:pt>
                <c:pt idx="13404">
                  <c:v>9.8000000000000007</c:v>
                </c:pt>
                <c:pt idx="13405">
                  <c:v>62.499995999999904</c:v>
                </c:pt>
                <c:pt idx="13406">
                  <c:v>51.6</c:v>
                </c:pt>
                <c:pt idx="13407">
                  <c:v>28.700001</c:v>
                </c:pt>
                <c:pt idx="13408">
                  <c:v>74.199997999999994</c:v>
                </c:pt>
                <c:pt idx="13409">
                  <c:v>56.299998000000002</c:v>
                </c:pt>
                <c:pt idx="13410">
                  <c:v>10.700001</c:v>
                </c:pt>
                <c:pt idx="13411">
                  <c:v>9.8000000000000007</c:v>
                </c:pt>
                <c:pt idx="13412">
                  <c:v>13.600001000000001</c:v>
                </c:pt>
                <c:pt idx="13413">
                  <c:v>51.6</c:v>
                </c:pt>
                <c:pt idx="13414">
                  <c:v>28.700001</c:v>
                </c:pt>
                <c:pt idx="13415">
                  <c:v>5.5</c:v>
                </c:pt>
                <c:pt idx="13416">
                  <c:v>61.499996999999901</c:v>
                </c:pt>
                <c:pt idx="13417">
                  <c:v>10.700001</c:v>
                </c:pt>
                <c:pt idx="13418">
                  <c:v>9.8000000000000007</c:v>
                </c:pt>
                <c:pt idx="13419">
                  <c:v>62.499995999999904</c:v>
                </c:pt>
                <c:pt idx="13420">
                  <c:v>51.6</c:v>
                </c:pt>
                <c:pt idx="13421">
                  <c:v>28.700001</c:v>
                </c:pt>
                <c:pt idx="13422">
                  <c:v>5.5</c:v>
                </c:pt>
                <c:pt idx="13423">
                  <c:v>61.499996999999901</c:v>
                </c:pt>
                <c:pt idx="13424">
                  <c:v>9.8000000000000007</c:v>
                </c:pt>
                <c:pt idx="13425">
                  <c:v>62.499995999999904</c:v>
                </c:pt>
                <c:pt idx="13426">
                  <c:v>51.6</c:v>
                </c:pt>
                <c:pt idx="13427">
                  <c:v>14.200001</c:v>
                </c:pt>
                <c:pt idx="13428">
                  <c:v>74.199997999999994</c:v>
                </c:pt>
                <c:pt idx="13429">
                  <c:v>61.499996999999901</c:v>
                </c:pt>
                <c:pt idx="13430">
                  <c:v>62.499995999999904</c:v>
                </c:pt>
                <c:pt idx="13431">
                  <c:v>51.6</c:v>
                </c:pt>
                <c:pt idx="13432">
                  <c:v>14.200001</c:v>
                </c:pt>
                <c:pt idx="13433">
                  <c:v>74.199997999999994</c:v>
                </c:pt>
                <c:pt idx="13434">
                  <c:v>61.499996999999901</c:v>
                </c:pt>
                <c:pt idx="13435">
                  <c:v>63.000003999999997</c:v>
                </c:pt>
                <c:pt idx="13436">
                  <c:v>62.499995999999904</c:v>
                </c:pt>
                <c:pt idx="13437">
                  <c:v>51.6</c:v>
                </c:pt>
                <c:pt idx="13438">
                  <c:v>14.200001</c:v>
                </c:pt>
                <c:pt idx="13439">
                  <c:v>5.5</c:v>
                </c:pt>
                <c:pt idx="13440">
                  <c:v>61.499996999999901</c:v>
                </c:pt>
                <c:pt idx="13441">
                  <c:v>15.199999</c:v>
                </c:pt>
                <c:pt idx="13442">
                  <c:v>4.0999999999999996</c:v>
                </c:pt>
                <c:pt idx="13443">
                  <c:v>121.099998</c:v>
                </c:pt>
                <c:pt idx="13444">
                  <c:v>24.299999</c:v>
                </c:pt>
                <c:pt idx="13445">
                  <c:v>8.6999999999999993</c:v>
                </c:pt>
                <c:pt idx="13446">
                  <c:v>21.299999</c:v>
                </c:pt>
                <c:pt idx="13447">
                  <c:v>34.699996999999897</c:v>
                </c:pt>
                <c:pt idx="13448">
                  <c:v>24.299999</c:v>
                </c:pt>
                <c:pt idx="13449">
                  <c:v>8.6999999999999993</c:v>
                </c:pt>
                <c:pt idx="13450">
                  <c:v>21.299999</c:v>
                </c:pt>
                <c:pt idx="13451">
                  <c:v>38.100003000000001</c:v>
                </c:pt>
                <c:pt idx="13452">
                  <c:v>121.099998</c:v>
                </c:pt>
                <c:pt idx="13453">
                  <c:v>24.299999</c:v>
                </c:pt>
                <c:pt idx="13454">
                  <c:v>8.6999999999999993</c:v>
                </c:pt>
                <c:pt idx="13455">
                  <c:v>21.299999</c:v>
                </c:pt>
                <c:pt idx="13456">
                  <c:v>38.100003000000001</c:v>
                </c:pt>
                <c:pt idx="13457">
                  <c:v>38.700001</c:v>
                </c:pt>
                <c:pt idx="13458">
                  <c:v>24.299999</c:v>
                </c:pt>
                <c:pt idx="13459">
                  <c:v>8.6999999999999993</c:v>
                </c:pt>
                <c:pt idx="13460">
                  <c:v>21.299999</c:v>
                </c:pt>
                <c:pt idx="13461">
                  <c:v>12.499998999999899</c:v>
                </c:pt>
                <c:pt idx="13462">
                  <c:v>38.700001</c:v>
                </c:pt>
                <c:pt idx="13463">
                  <c:v>8.6999999999999993</c:v>
                </c:pt>
                <c:pt idx="13464">
                  <c:v>21.299999</c:v>
                </c:pt>
                <c:pt idx="13465">
                  <c:v>12.499998999999899</c:v>
                </c:pt>
                <c:pt idx="13466">
                  <c:v>38.700001</c:v>
                </c:pt>
                <c:pt idx="13467">
                  <c:v>165.09999499999901</c:v>
                </c:pt>
                <c:pt idx="13468">
                  <c:v>8.6999999999999993</c:v>
                </c:pt>
                <c:pt idx="13469">
                  <c:v>21.299999</c:v>
                </c:pt>
                <c:pt idx="13470">
                  <c:v>38.100003000000001</c:v>
                </c:pt>
                <c:pt idx="13471">
                  <c:v>38.700001</c:v>
                </c:pt>
                <c:pt idx="13472">
                  <c:v>165.09999499999901</c:v>
                </c:pt>
                <c:pt idx="13473">
                  <c:v>25</c:v>
                </c:pt>
                <c:pt idx="13474">
                  <c:v>8.6999999999999993</c:v>
                </c:pt>
                <c:pt idx="13475">
                  <c:v>21.299999</c:v>
                </c:pt>
                <c:pt idx="13476">
                  <c:v>12.499998999999899</c:v>
                </c:pt>
                <c:pt idx="13477">
                  <c:v>38.700001</c:v>
                </c:pt>
                <c:pt idx="13478">
                  <c:v>165.09999499999901</c:v>
                </c:pt>
                <c:pt idx="13479">
                  <c:v>25</c:v>
                </c:pt>
                <c:pt idx="13480">
                  <c:v>22.900002000000001</c:v>
                </c:pt>
                <c:pt idx="13481">
                  <c:v>21.299999</c:v>
                </c:pt>
                <c:pt idx="13482">
                  <c:v>12.499998999999899</c:v>
                </c:pt>
                <c:pt idx="13483">
                  <c:v>38.700001</c:v>
                </c:pt>
                <c:pt idx="13484">
                  <c:v>165.09999499999901</c:v>
                </c:pt>
                <c:pt idx="13485">
                  <c:v>164.30000699999999</c:v>
                </c:pt>
                <c:pt idx="13486">
                  <c:v>22.900002000000001</c:v>
                </c:pt>
                <c:pt idx="13487">
                  <c:v>25</c:v>
                </c:pt>
                <c:pt idx="13488">
                  <c:v>21.299999</c:v>
                </c:pt>
                <c:pt idx="13489">
                  <c:v>38.100003000000001</c:v>
                </c:pt>
                <c:pt idx="13490">
                  <c:v>38.700001</c:v>
                </c:pt>
                <c:pt idx="13491">
                  <c:v>165.09999499999901</c:v>
                </c:pt>
                <c:pt idx="13492">
                  <c:v>164.30000699999999</c:v>
                </c:pt>
                <c:pt idx="13493">
                  <c:v>22.900002000000001</c:v>
                </c:pt>
                <c:pt idx="13494">
                  <c:v>25</c:v>
                </c:pt>
                <c:pt idx="13495">
                  <c:v>21.299999</c:v>
                </c:pt>
                <c:pt idx="13496">
                  <c:v>38.100003000000001</c:v>
                </c:pt>
                <c:pt idx="13497">
                  <c:v>38.700001</c:v>
                </c:pt>
                <c:pt idx="13498">
                  <c:v>165.09999499999901</c:v>
                </c:pt>
                <c:pt idx="13499">
                  <c:v>25</c:v>
                </c:pt>
                <c:pt idx="13500">
                  <c:v>22.900002000000001</c:v>
                </c:pt>
                <c:pt idx="13501">
                  <c:v>25</c:v>
                </c:pt>
                <c:pt idx="13502">
                  <c:v>25</c:v>
                </c:pt>
                <c:pt idx="13503">
                  <c:v>38.100003000000001</c:v>
                </c:pt>
                <c:pt idx="13504">
                  <c:v>38.700001</c:v>
                </c:pt>
                <c:pt idx="13505">
                  <c:v>165.09999499999901</c:v>
                </c:pt>
                <c:pt idx="13506">
                  <c:v>164.30000699999999</c:v>
                </c:pt>
                <c:pt idx="13507">
                  <c:v>22.900002000000001</c:v>
                </c:pt>
                <c:pt idx="13508">
                  <c:v>25</c:v>
                </c:pt>
                <c:pt idx="13509">
                  <c:v>25</c:v>
                </c:pt>
                <c:pt idx="13510">
                  <c:v>38.700001</c:v>
                </c:pt>
                <c:pt idx="13511">
                  <c:v>165.09999499999901</c:v>
                </c:pt>
                <c:pt idx="13512">
                  <c:v>164.30000699999999</c:v>
                </c:pt>
                <c:pt idx="13513">
                  <c:v>22.900002000000001</c:v>
                </c:pt>
                <c:pt idx="13514">
                  <c:v>25</c:v>
                </c:pt>
                <c:pt idx="13515">
                  <c:v>25</c:v>
                </c:pt>
                <c:pt idx="13516">
                  <c:v>25</c:v>
                </c:pt>
                <c:pt idx="13517">
                  <c:v>165.09999499999901</c:v>
                </c:pt>
                <c:pt idx="13518">
                  <c:v>25</c:v>
                </c:pt>
                <c:pt idx="13519">
                  <c:v>22.900002000000001</c:v>
                </c:pt>
                <c:pt idx="13520">
                  <c:v>25</c:v>
                </c:pt>
                <c:pt idx="13521">
                  <c:v>25</c:v>
                </c:pt>
                <c:pt idx="13522">
                  <c:v>25</c:v>
                </c:pt>
                <c:pt idx="13523">
                  <c:v>165.09999499999901</c:v>
                </c:pt>
                <c:pt idx="13524">
                  <c:v>25</c:v>
                </c:pt>
                <c:pt idx="13525">
                  <c:v>22.900002000000001</c:v>
                </c:pt>
                <c:pt idx="13526">
                  <c:v>25</c:v>
                </c:pt>
                <c:pt idx="13527">
                  <c:v>25</c:v>
                </c:pt>
                <c:pt idx="13528">
                  <c:v>25</c:v>
                </c:pt>
                <c:pt idx="13529">
                  <c:v>25</c:v>
                </c:pt>
                <c:pt idx="13530">
                  <c:v>22.900002000000001</c:v>
                </c:pt>
                <c:pt idx="13531">
                  <c:v>25</c:v>
                </c:pt>
                <c:pt idx="13532">
                  <c:v>25</c:v>
                </c:pt>
                <c:pt idx="13533">
                  <c:v>25</c:v>
                </c:pt>
                <c:pt idx="13534">
                  <c:v>22.900002000000001</c:v>
                </c:pt>
                <c:pt idx="13535">
                  <c:v>25</c:v>
                </c:pt>
                <c:pt idx="13536">
                  <c:v>25</c:v>
                </c:pt>
                <c:pt idx="13537">
                  <c:v>25</c:v>
                </c:pt>
                <c:pt idx="13538">
                  <c:v>25</c:v>
                </c:pt>
                <c:pt idx="13539">
                  <c:v>25</c:v>
                </c:pt>
                <c:pt idx="13540">
                  <c:v>25</c:v>
                </c:pt>
                <c:pt idx="13541">
                  <c:v>25</c:v>
                </c:pt>
                <c:pt idx="13542">
                  <c:v>25</c:v>
                </c:pt>
                <c:pt idx="13543">
                  <c:v>27.6</c:v>
                </c:pt>
                <c:pt idx="13544">
                  <c:v>25</c:v>
                </c:pt>
                <c:pt idx="13545">
                  <c:v>25</c:v>
                </c:pt>
                <c:pt idx="13546">
                  <c:v>27.6</c:v>
                </c:pt>
                <c:pt idx="13547">
                  <c:v>34.900002000000001</c:v>
                </c:pt>
                <c:pt idx="13548">
                  <c:v>36.599997999999999</c:v>
                </c:pt>
                <c:pt idx="13549">
                  <c:v>22.7</c:v>
                </c:pt>
                <c:pt idx="13550">
                  <c:v>22.4</c:v>
                </c:pt>
                <c:pt idx="13551">
                  <c:v>34.900002000000001</c:v>
                </c:pt>
                <c:pt idx="13552">
                  <c:v>36.599997999999999</c:v>
                </c:pt>
                <c:pt idx="13553">
                  <c:v>22.7</c:v>
                </c:pt>
                <c:pt idx="13554">
                  <c:v>22.4</c:v>
                </c:pt>
                <c:pt idx="13555">
                  <c:v>30.999998999999999</c:v>
                </c:pt>
                <c:pt idx="13556">
                  <c:v>34.900002000000001</c:v>
                </c:pt>
                <c:pt idx="13557">
                  <c:v>36.599997999999999</c:v>
                </c:pt>
                <c:pt idx="13558">
                  <c:v>22.7</c:v>
                </c:pt>
                <c:pt idx="13559">
                  <c:v>22.4</c:v>
                </c:pt>
                <c:pt idx="13560">
                  <c:v>30.999998999999999</c:v>
                </c:pt>
                <c:pt idx="13561">
                  <c:v>17.899999000000001</c:v>
                </c:pt>
                <c:pt idx="13562">
                  <c:v>34.900002000000001</c:v>
                </c:pt>
                <c:pt idx="13563">
                  <c:v>36.599997999999999</c:v>
                </c:pt>
                <c:pt idx="13564">
                  <c:v>22.7</c:v>
                </c:pt>
                <c:pt idx="13565">
                  <c:v>22.4</c:v>
                </c:pt>
                <c:pt idx="13566">
                  <c:v>30.999998999999999</c:v>
                </c:pt>
                <c:pt idx="13567">
                  <c:v>17.899999000000001</c:v>
                </c:pt>
                <c:pt idx="13568">
                  <c:v>14.399998999999999</c:v>
                </c:pt>
                <c:pt idx="13569">
                  <c:v>36.599997999999999</c:v>
                </c:pt>
                <c:pt idx="13570">
                  <c:v>22.7</c:v>
                </c:pt>
                <c:pt idx="13571">
                  <c:v>22.4</c:v>
                </c:pt>
                <c:pt idx="13572">
                  <c:v>30.999998999999999</c:v>
                </c:pt>
                <c:pt idx="13573">
                  <c:v>17.899999000000001</c:v>
                </c:pt>
                <c:pt idx="13574">
                  <c:v>14.399998999999999</c:v>
                </c:pt>
                <c:pt idx="13575">
                  <c:v>36.599997999999999</c:v>
                </c:pt>
                <c:pt idx="13576">
                  <c:v>22.7</c:v>
                </c:pt>
                <c:pt idx="13577">
                  <c:v>22.4</c:v>
                </c:pt>
                <c:pt idx="13578">
                  <c:v>30.999998999999999</c:v>
                </c:pt>
                <c:pt idx="13579">
                  <c:v>17.899999000000001</c:v>
                </c:pt>
                <c:pt idx="13580">
                  <c:v>14.399998999999999</c:v>
                </c:pt>
                <c:pt idx="13581">
                  <c:v>198.6</c:v>
                </c:pt>
                <c:pt idx="13582">
                  <c:v>22.7</c:v>
                </c:pt>
                <c:pt idx="13583">
                  <c:v>22.4</c:v>
                </c:pt>
                <c:pt idx="13584">
                  <c:v>30.999998999999999</c:v>
                </c:pt>
                <c:pt idx="13585">
                  <c:v>17.899999000000001</c:v>
                </c:pt>
                <c:pt idx="13586">
                  <c:v>14.399998999999999</c:v>
                </c:pt>
                <c:pt idx="13587">
                  <c:v>198.6</c:v>
                </c:pt>
                <c:pt idx="13588">
                  <c:v>22.7</c:v>
                </c:pt>
                <c:pt idx="13589">
                  <c:v>22.4</c:v>
                </c:pt>
                <c:pt idx="13590">
                  <c:v>30.999998999999999</c:v>
                </c:pt>
                <c:pt idx="13591">
                  <c:v>17.899999000000001</c:v>
                </c:pt>
                <c:pt idx="13592">
                  <c:v>14.399998999999999</c:v>
                </c:pt>
                <c:pt idx="13593">
                  <c:v>198.6</c:v>
                </c:pt>
                <c:pt idx="13594">
                  <c:v>37.800001999999999</c:v>
                </c:pt>
                <c:pt idx="13595">
                  <c:v>22.7</c:v>
                </c:pt>
                <c:pt idx="13596">
                  <c:v>22.4</c:v>
                </c:pt>
                <c:pt idx="13597">
                  <c:v>30.999998999999999</c:v>
                </c:pt>
                <c:pt idx="13598">
                  <c:v>17.899999000000001</c:v>
                </c:pt>
                <c:pt idx="13599">
                  <c:v>14.399998999999999</c:v>
                </c:pt>
                <c:pt idx="13600">
                  <c:v>198.6</c:v>
                </c:pt>
                <c:pt idx="13601">
                  <c:v>37.800001999999999</c:v>
                </c:pt>
                <c:pt idx="13602">
                  <c:v>22.4</c:v>
                </c:pt>
                <c:pt idx="13603">
                  <c:v>30.999998999999999</c:v>
                </c:pt>
                <c:pt idx="13604">
                  <c:v>17.899999000000001</c:v>
                </c:pt>
                <c:pt idx="13605">
                  <c:v>14.399998999999999</c:v>
                </c:pt>
                <c:pt idx="13606">
                  <c:v>198.6</c:v>
                </c:pt>
                <c:pt idx="13607">
                  <c:v>37.800001999999999</c:v>
                </c:pt>
                <c:pt idx="13608">
                  <c:v>4.2000010000000003</c:v>
                </c:pt>
                <c:pt idx="13609">
                  <c:v>30.999998999999999</c:v>
                </c:pt>
                <c:pt idx="13610">
                  <c:v>17.899999000000001</c:v>
                </c:pt>
                <c:pt idx="13611">
                  <c:v>14.399998999999999</c:v>
                </c:pt>
                <c:pt idx="13612">
                  <c:v>198.6</c:v>
                </c:pt>
                <c:pt idx="13613">
                  <c:v>37.800001999999999</c:v>
                </c:pt>
                <c:pt idx="13614">
                  <c:v>15.299999</c:v>
                </c:pt>
                <c:pt idx="13615">
                  <c:v>15.300001</c:v>
                </c:pt>
                <c:pt idx="13616">
                  <c:v>17.899999000000001</c:v>
                </c:pt>
                <c:pt idx="13617">
                  <c:v>14.399998999999999</c:v>
                </c:pt>
                <c:pt idx="13618">
                  <c:v>198.6</c:v>
                </c:pt>
                <c:pt idx="13619">
                  <c:v>37.800001999999999</c:v>
                </c:pt>
                <c:pt idx="13620">
                  <c:v>4.2000010000000003</c:v>
                </c:pt>
                <c:pt idx="13621">
                  <c:v>15.300001</c:v>
                </c:pt>
                <c:pt idx="13622">
                  <c:v>69.800003000000004</c:v>
                </c:pt>
                <c:pt idx="13623">
                  <c:v>14.399998999999999</c:v>
                </c:pt>
                <c:pt idx="13624">
                  <c:v>198.6</c:v>
                </c:pt>
                <c:pt idx="13625">
                  <c:v>37.800001999999999</c:v>
                </c:pt>
                <c:pt idx="13626">
                  <c:v>4.2000010000000003</c:v>
                </c:pt>
                <c:pt idx="13627">
                  <c:v>15.300001</c:v>
                </c:pt>
                <c:pt idx="13628">
                  <c:v>69.800003000000004</c:v>
                </c:pt>
                <c:pt idx="13629">
                  <c:v>198.6</c:v>
                </c:pt>
                <c:pt idx="13630">
                  <c:v>37.800001999999999</c:v>
                </c:pt>
                <c:pt idx="13631">
                  <c:v>15.299999</c:v>
                </c:pt>
                <c:pt idx="13632">
                  <c:v>15.300001</c:v>
                </c:pt>
                <c:pt idx="13633">
                  <c:v>69.800003000000004</c:v>
                </c:pt>
                <c:pt idx="13634">
                  <c:v>121.399998</c:v>
                </c:pt>
                <c:pt idx="13635">
                  <c:v>198.6</c:v>
                </c:pt>
                <c:pt idx="13636">
                  <c:v>37.800001999999999</c:v>
                </c:pt>
                <c:pt idx="13637">
                  <c:v>4.2000010000000003</c:v>
                </c:pt>
                <c:pt idx="13638">
                  <c:v>15.300001</c:v>
                </c:pt>
                <c:pt idx="13639">
                  <c:v>69.800003000000004</c:v>
                </c:pt>
                <c:pt idx="13640">
                  <c:v>18.399999000000001</c:v>
                </c:pt>
                <c:pt idx="13641">
                  <c:v>37.800001999999999</c:v>
                </c:pt>
                <c:pt idx="13642">
                  <c:v>15.299999</c:v>
                </c:pt>
                <c:pt idx="13643">
                  <c:v>15.300001</c:v>
                </c:pt>
                <c:pt idx="13644">
                  <c:v>69.800003000000004</c:v>
                </c:pt>
                <c:pt idx="13645">
                  <c:v>18.399999000000001</c:v>
                </c:pt>
                <c:pt idx="13646">
                  <c:v>10.500000999999999</c:v>
                </c:pt>
                <c:pt idx="13647">
                  <c:v>37.800001999999999</c:v>
                </c:pt>
                <c:pt idx="13648">
                  <c:v>15.299999</c:v>
                </c:pt>
                <c:pt idx="13649">
                  <c:v>15.300001</c:v>
                </c:pt>
                <c:pt idx="13650">
                  <c:v>69.800003000000004</c:v>
                </c:pt>
                <c:pt idx="13651">
                  <c:v>121.399998</c:v>
                </c:pt>
                <c:pt idx="13652">
                  <c:v>10.500000999999999</c:v>
                </c:pt>
                <c:pt idx="13653">
                  <c:v>9.6</c:v>
                </c:pt>
                <c:pt idx="13654">
                  <c:v>4.2000010000000003</c:v>
                </c:pt>
                <c:pt idx="13655">
                  <c:v>15.300001</c:v>
                </c:pt>
                <c:pt idx="13656">
                  <c:v>69.800003000000004</c:v>
                </c:pt>
                <c:pt idx="13657">
                  <c:v>18.399999000000001</c:v>
                </c:pt>
                <c:pt idx="13658">
                  <c:v>10.500000999999999</c:v>
                </c:pt>
                <c:pt idx="13659">
                  <c:v>9.6</c:v>
                </c:pt>
                <c:pt idx="13660">
                  <c:v>13.499998999999899</c:v>
                </c:pt>
                <c:pt idx="13661">
                  <c:v>15.299999</c:v>
                </c:pt>
                <c:pt idx="13662">
                  <c:v>15.300001</c:v>
                </c:pt>
                <c:pt idx="13663">
                  <c:v>69.800003000000004</c:v>
                </c:pt>
                <c:pt idx="13664">
                  <c:v>18.399999000000001</c:v>
                </c:pt>
                <c:pt idx="13665">
                  <c:v>10.500000999999999</c:v>
                </c:pt>
                <c:pt idx="13666">
                  <c:v>9.6</c:v>
                </c:pt>
                <c:pt idx="13667">
                  <c:v>13.499998999999899</c:v>
                </c:pt>
                <c:pt idx="13668">
                  <c:v>10.100001000000001</c:v>
                </c:pt>
                <c:pt idx="13669">
                  <c:v>15.300001</c:v>
                </c:pt>
                <c:pt idx="13670">
                  <c:v>69.800003000000004</c:v>
                </c:pt>
                <c:pt idx="13671">
                  <c:v>121.399998</c:v>
                </c:pt>
                <c:pt idx="13672">
                  <c:v>10.500000999999999</c:v>
                </c:pt>
                <c:pt idx="13673">
                  <c:v>9.6</c:v>
                </c:pt>
                <c:pt idx="13674">
                  <c:v>13.499998999999899</c:v>
                </c:pt>
                <c:pt idx="13675">
                  <c:v>10.100001000000001</c:v>
                </c:pt>
                <c:pt idx="13676">
                  <c:v>69.800003000000004</c:v>
                </c:pt>
                <c:pt idx="13677">
                  <c:v>121.399998</c:v>
                </c:pt>
                <c:pt idx="13678">
                  <c:v>10.500000999999999</c:v>
                </c:pt>
                <c:pt idx="13679">
                  <c:v>9.6</c:v>
                </c:pt>
                <c:pt idx="13680">
                  <c:v>13.499998999999899</c:v>
                </c:pt>
                <c:pt idx="13681">
                  <c:v>10.100001000000001</c:v>
                </c:pt>
                <c:pt idx="13682">
                  <c:v>18.399999000000001</c:v>
                </c:pt>
                <c:pt idx="13683">
                  <c:v>18.399999000000001</c:v>
                </c:pt>
                <c:pt idx="13684">
                  <c:v>10.500000999999999</c:v>
                </c:pt>
                <c:pt idx="13685">
                  <c:v>9.6</c:v>
                </c:pt>
                <c:pt idx="13686">
                  <c:v>13.499998999999899</c:v>
                </c:pt>
                <c:pt idx="13687">
                  <c:v>10.100001000000001</c:v>
                </c:pt>
                <c:pt idx="13688">
                  <c:v>18.399999000000001</c:v>
                </c:pt>
                <c:pt idx="13689">
                  <c:v>23.2</c:v>
                </c:pt>
                <c:pt idx="13690">
                  <c:v>18.399999000000001</c:v>
                </c:pt>
                <c:pt idx="13691">
                  <c:v>10.500000999999999</c:v>
                </c:pt>
                <c:pt idx="13692">
                  <c:v>9.6</c:v>
                </c:pt>
                <c:pt idx="13693">
                  <c:v>13.499998999999899</c:v>
                </c:pt>
                <c:pt idx="13694">
                  <c:v>10.100001000000001</c:v>
                </c:pt>
                <c:pt idx="13695">
                  <c:v>18.399999000000001</c:v>
                </c:pt>
                <c:pt idx="13696">
                  <c:v>23.2</c:v>
                </c:pt>
                <c:pt idx="13697">
                  <c:v>121.300003</c:v>
                </c:pt>
                <c:pt idx="13698">
                  <c:v>10.500000999999999</c:v>
                </c:pt>
                <c:pt idx="13699">
                  <c:v>9.6</c:v>
                </c:pt>
                <c:pt idx="13700">
                  <c:v>13.499998999999899</c:v>
                </c:pt>
                <c:pt idx="13701">
                  <c:v>10.100001000000001</c:v>
                </c:pt>
                <c:pt idx="13702">
                  <c:v>18.399999000000001</c:v>
                </c:pt>
                <c:pt idx="13703">
                  <c:v>23.2</c:v>
                </c:pt>
                <c:pt idx="13704">
                  <c:v>121.300003</c:v>
                </c:pt>
                <c:pt idx="13705">
                  <c:v>121.30000699999999</c:v>
                </c:pt>
                <c:pt idx="13706">
                  <c:v>10.500000999999999</c:v>
                </c:pt>
                <c:pt idx="13707">
                  <c:v>9.6</c:v>
                </c:pt>
                <c:pt idx="13708">
                  <c:v>13.499998999999899</c:v>
                </c:pt>
                <c:pt idx="13709">
                  <c:v>10.100001000000001</c:v>
                </c:pt>
                <c:pt idx="13710">
                  <c:v>18.399999000000001</c:v>
                </c:pt>
                <c:pt idx="13711">
                  <c:v>23.2</c:v>
                </c:pt>
                <c:pt idx="13712">
                  <c:v>121.300003</c:v>
                </c:pt>
                <c:pt idx="13713">
                  <c:v>121.30000699999999</c:v>
                </c:pt>
                <c:pt idx="13714">
                  <c:v>72</c:v>
                </c:pt>
                <c:pt idx="13715">
                  <c:v>9.6</c:v>
                </c:pt>
                <c:pt idx="13716">
                  <c:v>13.499998999999899</c:v>
                </c:pt>
                <c:pt idx="13717">
                  <c:v>10.100001000000001</c:v>
                </c:pt>
                <c:pt idx="13718">
                  <c:v>18.399999000000001</c:v>
                </c:pt>
                <c:pt idx="13719">
                  <c:v>23.2</c:v>
                </c:pt>
                <c:pt idx="13720">
                  <c:v>121.300003</c:v>
                </c:pt>
                <c:pt idx="13721">
                  <c:v>121.30000699999999</c:v>
                </c:pt>
                <c:pt idx="13722">
                  <c:v>72</c:v>
                </c:pt>
                <c:pt idx="13723">
                  <c:v>13.499998999999899</c:v>
                </c:pt>
                <c:pt idx="13724">
                  <c:v>10.100001000000001</c:v>
                </c:pt>
                <c:pt idx="13725">
                  <c:v>18.399999000000001</c:v>
                </c:pt>
                <c:pt idx="13726">
                  <c:v>23.2</c:v>
                </c:pt>
                <c:pt idx="13727">
                  <c:v>18.399999000000001</c:v>
                </c:pt>
                <c:pt idx="13728">
                  <c:v>121.30000699999999</c:v>
                </c:pt>
                <c:pt idx="13729">
                  <c:v>72</c:v>
                </c:pt>
                <c:pt idx="13730">
                  <c:v>15.499999999999901</c:v>
                </c:pt>
                <c:pt idx="13731">
                  <c:v>10.100001000000001</c:v>
                </c:pt>
                <c:pt idx="13732">
                  <c:v>18.399999000000001</c:v>
                </c:pt>
                <c:pt idx="13733">
                  <c:v>23.2</c:v>
                </c:pt>
                <c:pt idx="13734">
                  <c:v>121.300003</c:v>
                </c:pt>
                <c:pt idx="13735">
                  <c:v>121.30000699999999</c:v>
                </c:pt>
                <c:pt idx="13736">
                  <c:v>72</c:v>
                </c:pt>
                <c:pt idx="13737">
                  <c:v>15.499999999999901</c:v>
                </c:pt>
                <c:pt idx="13738">
                  <c:v>43.5</c:v>
                </c:pt>
                <c:pt idx="13739">
                  <c:v>18.399999000000001</c:v>
                </c:pt>
                <c:pt idx="13740">
                  <c:v>23.2</c:v>
                </c:pt>
                <c:pt idx="13741">
                  <c:v>121.300003</c:v>
                </c:pt>
                <c:pt idx="13742">
                  <c:v>121.30000699999999</c:v>
                </c:pt>
                <c:pt idx="13743">
                  <c:v>72</c:v>
                </c:pt>
                <c:pt idx="13744">
                  <c:v>15.499999999999901</c:v>
                </c:pt>
                <c:pt idx="13745">
                  <c:v>43.5</c:v>
                </c:pt>
                <c:pt idx="13746">
                  <c:v>74.999996999999993</c:v>
                </c:pt>
                <c:pt idx="13747">
                  <c:v>18.399999000000001</c:v>
                </c:pt>
                <c:pt idx="13748">
                  <c:v>23.2</c:v>
                </c:pt>
                <c:pt idx="13749">
                  <c:v>18.399999000000001</c:v>
                </c:pt>
                <c:pt idx="13750">
                  <c:v>121.30000699999999</c:v>
                </c:pt>
                <c:pt idx="13751">
                  <c:v>72</c:v>
                </c:pt>
                <c:pt idx="13752">
                  <c:v>15.499999999999901</c:v>
                </c:pt>
                <c:pt idx="13753">
                  <c:v>43.5</c:v>
                </c:pt>
                <c:pt idx="13754">
                  <c:v>74.999996999999993</c:v>
                </c:pt>
                <c:pt idx="13755">
                  <c:v>32.299999</c:v>
                </c:pt>
                <c:pt idx="13756">
                  <c:v>23.2</c:v>
                </c:pt>
                <c:pt idx="13757">
                  <c:v>18.399999000000001</c:v>
                </c:pt>
                <c:pt idx="13758">
                  <c:v>121.30000699999999</c:v>
                </c:pt>
                <c:pt idx="13759">
                  <c:v>72</c:v>
                </c:pt>
                <c:pt idx="13760">
                  <c:v>15.499999999999901</c:v>
                </c:pt>
                <c:pt idx="13761">
                  <c:v>43.5</c:v>
                </c:pt>
                <c:pt idx="13762">
                  <c:v>74.999996999999993</c:v>
                </c:pt>
                <c:pt idx="13763">
                  <c:v>32.299999</c:v>
                </c:pt>
                <c:pt idx="13764">
                  <c:v>18.399999000000001</c:v>
                </c:pt>
                <c:pt idx="13765">
                  <c:v>121.30000699999999</c:v>
                </c:pt>
                <c:pt idx="13766">
                  <c:v>72</c:v>
                </c:pt>
                <c:pt idx="13767">
                  <c:v>15.499999999999901</c:v>
                </c:pt>
                <c:pt idx="13768">
                  <c:v>43.5</c:v>
                </c:pt>
                <c:pt idx="13769">
                  <c:v>74.999996999999993</c:v>
                </c:pt>
                <c:pt idx="13770">
                  <c:v>32.299999</c:v>
                </c:pt>
                <c:pt idx="13771">
                  <c:v>9.1999999999999993</c:v>
                </c:pt>
                <c:pt idx="13772">
                  <c:v>121.30000699999999</c:v>
                </c:pt>
                <c:pt idx="13773">
                  <c:v>72</c:v>
                </c:pt>
                <c:pt idx="13774">
                  <c:v>15.499999999999901</c:v>
                </c:pt>
                <c:pt idx="13775">
                  <c:v>43.5</c:v>
                </c:pt>
                <c:pt idx="13776">
                  <c:v>74.999996999999993</c:v>
                </c:pt>
                <c:pt idx="13777">
                  <c:v>32.299999</c:v>
                </c:pt>
                <c:pt idx="13778">
                  <c:v>9.1999999999999993</c:v>
                </c:pt>
                <c:pt idx="13779">
                  <c:v>6</c:v>
                </c:pt>
                <c:pt idx="13780">
                  <c:v>72</c:v>
                </c:pt>
                <c:pt idx="13781">
                  <c:v>15.499999999999901</c:v>
                </c:pt>
                <c:pt idx="13782">
                  <c:v>43.5</c:v>
                </c:pt>
                <c:pt idx="13783">
                  <c:v>74.999996999999993</c:v>
                </c:pt>
                <c:pt idx="13784">
                  <c:v>32.299999</c:v>
                </c:pt>
                <c:pt idx="13785">
                  <c:v>9.1999999999999993</c:v>
                </c:pt>
                <c:pt idx="13786">
                  <c:v>6</c:v>
                </c:pt>
                <c:pt idx="13787">
                  <c:v>9.9</c:v>
                </c:pt>
                <c:pt idx="13788">
                  <c:v>15.499999999999901</c:v>
                </c:pt>
                <c:pt idx="13789">
                  <c:v>43.5</c:v>
                </c:pt>
                <c:pt idx="13790">
                  <c:v>74.999996999999993</c:v>
                </c:pt>
                <c:pt idx="13791">
                  <c:v>32.299999</c:v>
                </c:pt>
                <c:pt idx="13792">
                  <c:v>103.200002</c:v>
                </c:pt>
                <c:pt idx="13793">
                  <c:v>6</c:v>
                </c:pt>
                <c:pt idx="13794">
                  <c:v>9.9</c:v>
                </c:pt>
                <c:pt idx="13795">
                  <c:v>62.999997999999998</c:v>
                </c:pt>
                <c:pt idx="13796">
                  <c:v>15.499999999999901</c:v>
                </c:pt>
                <c:pt idx="13797">
                  <c:v>43.5</c:v>
                </c:pt>
                <c:pt idx="13798">
                  <c:v>74.999996999999993</c:v>
                </c:pt>
                <c:pt idx="13799">
                  <c:v>32.299999</c:v>
                </c:pt>
                <c:pt idx="13800">
                  <c:v>9.1999999999999993</c:v>
                </c:pt>
                <c:pt idx="13801">
                  <c:v>6</c:v>
                </c:pt>
                <c:pt idx="13802">
                  <c:v>9.9</c:v>
                </c:pt>
                <c:pt idx="13803">
                  <c:v>62.999997999999998</c:v>
                </c:pt>
                <c:pt idx="13804">
                  <c:v>12.699999</c:v>
                </c:pt>
                <c:pt idx="13805">
                  <c:v>43.5</c:v>
                </c:pt>
                <c:pt idx="13806">
                  <c:v>74.999996999999993</c:v>
                </c:pt>
                <c:pt idx="13807">
                  <c:v>32.299999</c:v>
                </c:pt>
                <c:pt idx="13808">
                  <c:v>103.200002</c:v>
                </c:pt>
                <c:pt idx="13809">
                  <c:v>6</c:v>
                </c:pt>
                <c:pt idx="13810">
                  <c:v>9.9</c:v>
                </c:pt>
                <c:pt idx="13811">
                  <c:v>62.999997999999998</c:v>
                </c:pt>
                <c:pt idx="13812">
                  <c:v>12.699999</c:v>
                </c:pt>
                <c:pt idx="13813">
                  <c:v>75.599997000000002</c:v>
                </c:pt>
                <c:pt idx="13814">
                  <c:v>74.999996999999993</c:v>
                </c:pt>
                <c:pt idx="13815">
                  <c:v>32.299999</c:v>
                </c:pt>
                <c:pt idx="13816">
                  <c:v>103.200002</c:v>
                </c:pt>
                <c:pt idx="13817">
                  <c:v>6</c:v>
                </c:pt>
                <c:pt idx="13818">
                  <c:v>9.9</c:v>
                </c:pt>
                <c:pt idx="13819">
                  <c:v>62.999997999999998</c:v>
                </c:pt>
                <c:pt idx="13820">
                  <c:v>12.699999</c:v>
                </c:pt>
                <c:pt idx="13821">
                  <c:v>75.599997000000002</c:v>
                </c:pt>
                <c:pt idx="13822">
                  <c:v>12.699999</c:v>
                </c:pt>
                <c:pt idx="13823">
                  <c:v>32.299999</c:v>
                </c:pt>
                <c:pt idx="13824">
                  <c:v>103.200002</c:v>
                </c:pt>
                <c:pt idx="13825">
                  <c:v>6</c:v>
                </c:pt>
                <c:pt idx="13826">
                  <c:v>9.9</c:v>
                </c:pt>
                <c:pt idx="13827">
                  <c:v>62.999997999999998</c:v>
                </c:pt>
                <c:pt idx="13828">
                  <c:v>12.699999</c:v>
                </c:pt>
                <c:pt idx="13829">
                  <c:v>75.599997000000002</c:v>
                </c:pt>
                <c:pt idx="13830">
                  <c:v>12.699999</c:v>
                </c:pt>
                <c:pt idx="13831">
                  <c:v>12.8</c:v>
                </c:pt>
                <c:pt idx="13832">
                  <c:v>103.200002</c:v>
                </c:pt>
                <c:pt idx="13833">
                  <c:v>6</c:v>
                </c:pt>
                <c:pt idx="13834">
                  <c:v>9.9</c:v>
                </c:pt>
                <c:pt idx="13835">
                  <c:v>62.999997999999998</c:v>
                </c:pt>
                <c:pt idx="13836">
                  <c:v>12.699999</c:v>
                </c:pt>
                <c:pt idx="13837">
                  <c:v>75.599997000000002</c:v>
                </c:pt>
                <c:pt idx="13838">
                  <c:v>12.699999</c:v>
                </c:pt>
                <c:pt idx="13839">
                  <c:v>12.8</c:v>
                </c:pt>
                <c:pt idx="13840">
                  <c:v>69.999996999999993</c:v>
                </c:pt>
                <c:pt idx="13841">
                  <c:v>9.1999999999999993</c:v>
                </c:pt>
                <c:pt idx="13842">
                  <c:v>6</c:v>
                </c:pt>
                <c:pt idx="13843">
                  <c:v>9.9</c:v>
                </c:pt>
                <c:pt idx="13844">
                  <c:v>62.999997999999998</c:v>
                </c:pt>
                <c:pt idx="13845">
                  <c:v>12.699999</c:v>
                </c:pt>
                <c:pt idx="13846">
                  <c:v>75.599997000000002</c:v>
                </c:pt>
                <c:pt idx="13847">
                  <c:v>12.699999</c:v>
                </c:pt>
                <c:pt idx="13848">
                  <c:v>12.8</c:v>
                </c:pt>
                <c:pt idx="13849">
                  <c:v>69.999996999999993</c:v>
                </c:pt>
                <c:pt idx="13850">
                  <c:v>69.599999999999994</c:v>
                </c:pt>
                <c:pt idx="13851">
                  <c:v>6</c:v>
                </c:pt>
                <c:pt idx="13852">
                  <c:v>9.9</c:v>
                </c:pt>
                <c:pt idx="13853">
                  <c:v>62.999997999999998</c:v>
                </c:pt>
                <c:pt idx="13854">
                  <c:v>12.699999</c:v>
                </c:pt>
                <c:pt idx="13855">
                  <c:v>75.599997000000002</c:v>
                </c:pt>
                <c:pt idx="13856">
                  <c:v>12.699999</c:v>
                </c:pt>
                <c:pt idx="13857">
                  <c:v>12.8</c:v>
                </c:pt>
                <c:pt idx="13858">
                  <c:v>69.999996999999993</c:v>
                </c:pt>
                <c:pt idx="13859">
                  <c:v>69.599999999999994</c:v>
                </c:pt>
                <c:pt idx="13860">
                  <c:v>70.199997999999994</c:v>
                </c:pt>
                <c:pt idx="13861">
                  <c:v>9.9</c:v>
                </c:pt>
                <c:pt idx="13862">
                  <c:v>62.999997999999998</c:v>
                </c:pt>
                <c:pt idx="13863">
                  <c:v>12.699999</c:v>
                </c:pt>
                <c:pt idx="13864">
                  <c:v>75.599997000000002</c:v>
                </c:pt>
                <c:pt idx="13865">
                  <c:v>12.699999</c:v>
                </c:pt>
                <c:pt idx="13866">
                  <c:v>12.8</c:v>
                </c:pt>
                <c:pt idx="13867">
                  <c:v>69.999996999999993</c:v>
                </c:pt>
                <c:pt idx="13868">
                  <c:v>69.599999999999994</c:v>
                </c:pt>
                <c:pt idx="13869">
                  <c:v>70.199997999999994</c:v>
                </c:pt>
                <c:pt idx="13870">
                  <c:v>15.8</c:v>
                </c:pt>
                <c:pt idx="13871">
                  <c:v>17.599999999999898</c:v>
                </c:pt>
                <c:pt idx="13872">
                  <c:v>28.7999949999999</c:v>
                </c:pt>
                <c:pt idx="13873">
                  <c:v>118.399998</c:v>
                </c:pt>
                <c:pt idx="13874">
                  <c:v>3.5999999999999899</c:v>
                </c:pt>
                <c:pt idx="13875">
                  <c:v>9.6999999999999993</c:v>
                </c:pt>
                <c:pt idx="13876">
                  <c:v>5.1999989999999903</c:v>
                </c:pt>
                <c:pt idx="13877">
                  <c:v>66.099999999999994</c:v>
                </c:pt>
                <c:pt idx="13878">
                  <c:v>63.499997999999998</c:v>
                </c:pt>
                <c:pt idx="13879">
                  <c:v>84.6</c:v>
                </c:pt>
                <c:pt idx="13880">
                  <c:v>28.7999949999999</c:v>
                </c:pt>
                <c:pt idx="13881">
                  <c:v>118.399998</c:v>
                </c:pt>
                <c:pt idx="13882">
                  <c:v>3.5999999999999899</c:v>
                </c:pt>
                <c:pt idx="13883">
                  <c:v>9.6999999999999993</c:v>
                </c:pt>
                <c:pt idx="13884">
                  <c:v>16.699998000000001</c:v>
                </c:pt>
                <c:pt idx="13885">
                  <c:v>66.099999999999994</c:v>
                </c:pt>
                <c:pt idx="13886">
                  <c:v>63.499997999999998</c:v>
                </c:pt>
                <c:pt idx="13887">
                  <c:v>67.5</c:v>
                </c:pt>
                <c:pt idx="13888">
                  <c:v>28.7999949999999</c:v>
                </c:pt>
                <c:pt idx="13889">
                  <c:v>118.399998</c:v>
                </c:pt>
                <c:pt idx="13890">
                  <c:v>3.5999999999999899</c:v>
                </c:pt>
                <c:pt idx="13891">
                  <c:v>92.200001999999998</c:v>
                </c:pt>
                <c:pt idx="13892">
                  <c:v>16.699998000000001</c:v>
                </c:pt>
                <c:pt idx="13893">
                  <c:v>66.099999999999994</c:v>
                </c:pt>
                <c:pt idx="13894">
                  <c:v>63.499997999999998</c:v>
                </c:pt>
                <c:pt idx="13895">
                  <c:v>67.5</c:v>
                </c:pt>
                <c:pt idx="13896">
                  <c:v>10</c:v>
                </c:pt>
                <c:pt idx="13897">
                  <c:v>118.399998</c:v>
                </c:pt>
                <c:pt idx="13898">
                  <c:v>3.5999999999999899</c:v>
                </c:pt>
                <c:pt idx="13899">
                  <c:v>9.6999999999999993</c:v>
                </c:pt>
                <c:pt idx="13900">
                  <c:v>5.1999989999999903</c:v>
                </c:pt>
                <c:pt idx="13901">
                  <c:v>66.099999999999994</c:v>
                </c:pt>
                <c:pt idx="13902">
                  <c:v>63.499997999999998</c:v>
                </c:pt>
                <c:pt idx="13903">
                  <c:v>67.5</c:v>
                </c:pt>
                <c:pt idx="13904">
                  <c:v>10</c:v>
                </c:pt>
                <c:pt idx="13905">
                  <c:v>70.599997000000002</c:v>
                </c:pt>
                <c:pt idx="13906">
                  <c:v>3.5999999999999899</c:v>
                </c:pt>
                <c:pt idx="13907">
                  <c:v>92.200001999999998</c:v>
                </c:pt>
                <c:pt idx="13908">
                  <c:v>16.699998000000001</c:v>
                </c:pt>
                <c:pt idx="13909">
                  <c:v>66.099999999999994</c:v>
                </c:pt>
                <c:pt idx="13910">
                  <c:v>63.499997999999998</c:v>
                </c:pt>
                <c:pt idx="13911">
                  <c:v>67.5</c:v>
                </c:pt>
                <c:pt idx="13912">
                  <c:v>10</c:v>
                </c:pt>
                <c:pt idx="13913">
                  <c:v>70.599997000000002</c:v>
                </c:pt>
                <c:pt idx="13914">
                  <c:v>16.700001</c:v>
                </c:pt>
                <c:pt idx="13915">
                  <c:v>92.200001999999998</c:v>
                </c:pt>
                <c:pt idx="13916">
                  <c:v>16.699998000000001</c:v>
                </c:pt>
                <c:pt idx="13917">
                  <c:v>66.099999999999994</c:v>
                </c:pt>
                <c:pt idx="13918">
                  <c:v>63.499997999999998</c:v>
                </c:pt>
                <c:pt idx="13919">
                  <c:v>67.5</c:v>
                </c:pt>
                <c:pt idx="13920">
                  <c:v>10</c:v>
                </c:pt>
                <c:pt idx="13921">
                  <c:v>70.599997000000002</c:v>
                </c:pt>
                <c:pt idx="13922">
                  <c:v>16.700001</c:v>
                </c:pt>
                <c:pt idx="13923">
                  <c:v>71.400002000000001</c:v>
                </c:pt>
                <c:pt idx="13924">
                  <c:v>5.1999989999999903</c:v>
                </c:pt>
                <c:pt idx="13925">
                  <c:v>66.099999999999994</c:v>
                </c:pt>
                <c:pt idx="13926">
                  <c:v>63.499997999999998</c:v>
                </c:pt>
                <c:pt idx="13927">
                  <c:v>67.5</c:v>
                </c:pt>
                <c:pt idx="13928">
                  <c:v>10</c:v>
                </c:pt>
                <c:pt idx="13929">
                  <c:v>70.599997000000002</c:v>
                </c:pt>
                <c:pt idx="13930">
                  <c:v>16.700001</c:v>
                </c:pt>
                <c:pt idx="13931">
                  <c:v>71.400002000000001</c:v>
                </c:pt>
                <c:pt idx="13932">
                  <c:v>77.700001</c:v>
                </c:pt>
                <c:pt idx="13933">
                  <c:v>66.099999999999994</c:v>
                </c:pt>
                <c:pt idx="13934">
                  <c:v>63.499997999999998</c:v>
                </c:pt>
                <c:pt idx="13935">
                  <c:v>67.5</c:v>
                </c:pt>
                <c:pt idx="13936">
                  <c:v>10</c:v>
                </c:pt>
                <c:pt idx="13937">
                  <c:v>70.599997000000002</c:v>
                </c:pt>
                <c:pt idx="13938">
                  <c:v>16.700001</c:v>
                </c:pt>
                <c:pt idx="13939">
                  <c:v>71.400002000000001</c:v>
                </c:pt>
                <c:pt idx="13940">
                  <c:v>77.700001</c:v>
                </c:pt>
                <c:pt idx="13941">
                  <c:v>12.199998999999901</c:v>
                </c:pt>
                <c:pt idx="13942">
                  <c:v>63.499997999999998</c:v>
                </c:pt>
                <c:pt idx="13943">
                  <c:v>67.5</c:v>
                </c:pt>
                <c:pt idx="13944">
                  <c:v>10</c:v>
                </c:pt>
                <c:pt idx="13945">
                  <c:v>70.599997000000002</c:v>
                </c:pt>
                <c:pt idx="13946">
                  <c:v>16.700001</c:v>
                </c:pt>
                <c:pt idx="13947">
                  <c:v>71.400002000000001</c:v>
                </c:pt>
                <c:pt idx="13948">
                  <c:v>15.600001000000001</c:v>
                </c:pt>
                <c:pt idx="13949">
                  <c:v>12.199998999999901</c:v>
                </c:pt>
                <c:pt idx="13950">
                  <c:v>70.499998000000005</c:v>
                </c:pt>
                <c:pt idx="13951">
                  <c:v>63.499997999999998</c:v>
                </c:pt>
                <c:pt idx="13952">
                  <c:v>67.5</c:v>
                </c:pt>
                <c:pt idx="13953">
                  <c:v>10</c:v>
                </c:pt>
                <c:pt idx="13954">
                  <c:v>70.599997000000002</c:v>
                </c:pt>
                <c:pt idx="13955">
                  <c:v>16.700001</c:v>
                </c:pt>
                <c:pt idx="13956">
                  <c:v>71.400002000000001</c:v>
                </c:pt>
                <c:pt idx="13957">
                  <c:v>15.600001000000001</c:v>
                </c:pt>
                <c:pt idx="13958">
                  <c:v>12.199998999999901</c:v>
                </c:pt>
                <c:pt idx="13959">
                  <c:v>70.499998000000005</c:v>
                </c:pt>
                <c:pt idx="13960">
                  <c:v>18.400002000000001</c:v>
                </c:pt>
                <c:pt idx="13961">
                  <c:v>67.5</c:v>
                </c:pt>
                <c:pt idx="13962">
                  <c:v>10</c:v>
                </c:pt>
                <c:pt idx="13963">
                  <c:v>70.599997000000002</c:v>
                </c:pt>
                <c:pt idx="13964">
                  <c:v>16.700001</c:v>
                </c:pt>
                <c:pt idx="13965">
                  <c:v>71.400002000000001</c:v>
                </c:pt>
                <c:pt idx="13966">
                  <c:v>77.700001</c:v>
                </c:pt>
                <c:pt idx="13967">
                  <c:v>12.199998999999901</c:v>
                </c:pt>
                <c:pt idx="13968">
                  <c:v>70.499998000000005</c:v>
                </c:pt>
                <c:pt idx="13969">
                  <c:v>18.400002000000001</c:v>
                </c:pt>
                <c:pt idx="13970">
                  <c:v>47.799999</c:v>
                </c:pt>
                <c:pt idx="13971">
                  <c:v>10</c:v>
                </c:pt>
                <c:pt idx="13972">
                  <c:v>70.599997000000002</c:v>
                </c:pt>
                <c:pt idx="13973">
                  <c:v>16.700001</c:v>
                </c:pt>
                <c:pt idx="13974">
                  <c:v>71.400002000000001</c:v>
                </c:pt>
                <c:pt idx="13975">
                  <c:v>15.600001000000001</c:v>
                </c:pt>
                <c:pt idx="13976">
                  <c:v>12.199998999999901</c:v>
                </c:pt>
                <c:pt idx="13977">
                  <c:v>70.499998000000005</c:v>
                </c:pt>
                <c:pt idx="13978">
                  <c:v>18.400002000000001</c:v>
                </c:pt>
                <c:pt idx="13979">
                  <c:v>47.799999</c:v>
                </c:pt>
                <c:pt idx="13980">
                  <c:v>70.299999</c:v>
                </c:pt>
                <c:pt idx="13981">
                  <c:v>34.900001000000003</c:v>
                </c:pt>
                <c:pt idx="13982">
                  <c:v>34.900001000000003</c:v>
                </c:pt>
                <c:pt idx="13983">
                  <c:v>34.900001000000003</c:v>
                </c:pt>
                <c:pt idx="13984">
                  <c:v>133.799994</c:v>
                </c:pt>
                <c:pt idx="13985">
                  <c:v>10.199999</c:v>
                </c:pt>
                <c:pt idx="13986">
                  <c:v>8</c:v>
                </c:pt>
                <c:pt idx="13987">
                  <c:v>5.2999999999999901</c:v>
                </c:pt>
                <c:pt idx="13988">
                  <c:v>8</c:v>
                </c:pt>
                <c:pt idx="13989">
                  <c:v>10.7</c:v>
                </c:pt>
                <c:pt idx="13990">
                  <c:v>34.900001000000003</c:v>
                </c:pt>
                <c:pt idx="13991">
                  <c:v>34.900001000000003</c:v>
                </c:pt>
                <c:pt idx="13992">
                  <c:v>133.799994</c:v>
                </c:pt>
                <c:pt idx="13993">
                  <c:v>8</c:v>
                </c:pt>
                <c:pt idx="13994">
                  <c:v>118.200003</c:v>
                </c:pt>
                <c:pt idx="13995">
                  <c:v>5.2999999999999901</c:v>
                </c:pt>
                <c:pt idx="13996">
                  <c:v>8</c:v>
                </c:pt>
                <c:pt idx="13997">
                  <c:v>10.7</c:v>
                </c:pt>
                <c:pt idx="13998">
                  <c:v>34.900001000000003</c:v>
                </c:pt>
                <c:pt idx="13999">
                  <c:v>133.799994</c:v>
                </c:pt>
                <c:pt idx="14000">
                  <c:v>8</c:v>
                </c:pt>
                <c:pt idx="14001">
                  <c:v>118.200003</c:v>
                </c:pt>
                <c:pt idx="14002">
                  <c:v>5.2999999999999901</c:v>
                </c:pt>
                <c:pt idx="14003">
                  <c:v>8</c:v>
                </c:pt>
                <c:pt idx="14004">
                  <c:v>10.7</c:v>
                </c:pt>
                <c:pt idx="14005">
                  <c:v>8.5</c:v>
                </c:pt>
                <c:pt idx="14006">
                  <c:v>133.799994</c:v>
                </c:pt>
                <c:pt idx="14007">
                  <c:v>10.199999</c:v>
                </c:pt>
                <c:pt idx="14008">
                  <c:v>8</c:v>
                </c:pt>
                <c:pt idx="14009">
                  <c:v>5.2999999999999901</c:v>
                </c:pt>
                <c:pt idx="14010">
                  <c:v>8</c:v>
                </c:pt>
                <c:pt idx="14011">
                  <c:v>10.7</c:v>
                </c:pt>
                <c:pt idx="14012">
                  <c:v>8.5</c:v>
                </c:pt>
                <c:pt idx="14013">
                  <c:v>108.300003</c:v>
                </c:pt>
                <c:pt idx="14014">
                  <c:v>4.8</c:v>
                </c:pt>
                <c:pt idx="14015">
                  <c:v>65</c:v>
                </c:pt>
                <c:pt idx="14016">
                  <c:v>65</c:v>
                </c:pt>
                <c:pt idx="14017">
                  <c:v>65</c:v>
                </c:pt>
                <c:pt idx="14018">
                  <c:v>65</c:v>
                </c:pt>
                <c:pt idx="14019">
                  <c:v>9.9999999999999893</c:v>
                </c:pt>
                <c:pt idx="14020">
                  <c:v>90.699997999999994</c:v>
                </c:pt>
                <c:pt idx="14021">
                  <c:v>3.9999999999999898</c:v>
                </c:pt>
                <c:pt idx="14022">
                  <c:v>178.1</c:v>
                </c:pt>
                <c:pt idx="14023">
                  <c:v>178.1</c:v>
                </c:pt>
                <c:pt idx="14024">
                  <c:v>90.699997999999994</c:v>
                </c:pt>
                <c:pt idx="14025">
                  <c:v>3.9999999999999898</c:v>
                </c:pt>
                <c:pt idx="14026">
                  <c:v>178.1</c:v>
                </c:pt>
                <c:pt idx="14027">
                  <c:v>178.1</c:v>
                </c:pt>
                <c:pt idx="14028">
                  <c:v>90.699997999999994</c:v>
                </c:pt>
                <c:pt idx="14029">
                  <c:v>3.9999999999999898</c:v>
                </c:pt>
                <c:pt idx="14030">
                  <c:v>178.1</c:v>
                </c:pt>
                <c:pt idx="14031">
                  <c:v>178.1</c:v>
                </c:pt>
                <c:pt idx="14032">
                  <c:v>168.29999699999999</c:v>
                </c:pt>
                <c:pt idx="14033">
                  <c:v>63.500002000000002</c:v>
                </c:pt>
                <c:pt idx="14034">
                  <c:v>11.9</c:v>
                </c:pt>
                <c:pt idx="14035">
                  <c:v>63.500002000000002</c:v>
                </c:pt>
                <c:pt idx="14036">
                  <c:v>11.9</c:v>
                </c:pt>
                <c:pt idx="14037">
                  <c:v>63.500002000000002</c:v>
                </c:pt>
                <c:pt idx="14038">
                  <c:v>11.9</c:v>
                </c:pt>
                <c:pt idx="14039">
                  <c:v>63.500002000000002</c:v>
                </c:pt>
                <c:pt idx="14040">
                  <c:v>11.9</c:v>
                </c:pt>
                <c:pt idx="14041">
                  <c:v>63.500002000000002</c:v>
                </c:pt>
                <c:pt idx="14042">
                  <c:v>11.9</c:v>
                </c:pt>
                <c:pt idx="14043">
                  <c:v>63.500002000000002</c:v>
                </c:pt>
                <c:pt idx="14044">
                  <c:v>11.9</c:v>
                </c:pt>
                <c:pt idx="14045">
                  <c:v>63.500002000000002</c:v>
                </c:pt>
                <c:pt idx="14046">
                  <c:v>11.9</c:v>
                </c:pt>
                <c:pt idx="14047">
                  <c:v>63.500002000000002</c:v>
                </c:pt>
                <c:pt idx="14048">
                  <c:v>11.9</c:v>
                </c:pt>
                <c:pt idx="14049">
                  <c:v>63.500002000000002</c:v>
                </c:pt>
                <c:pt idx="14050">
                  <c:v>11.9</c:v>
                </c:pt>
                <c:pt idx="14051">
                  <c:v>9</c:v>
                </c:pt>
                <c:pt idx="14052">
                  <c:v>11.9</c:v>
                </c:pt>
                <c:pt idx="14053">
                  <c:v>9</c:v>
                </c:pt>
                <c:pt idx="14054">
                  <c:v>9</c:v>
                </c:pt>
                <c:pt idx="14055">
                  <c:v>6.1</c:v>
                </c:pt>
                <c:pt idx="14056">
                  <c:v>9</c:v>
                </c:pt>
                <c:pt idx="14057">
                  <c:v>6.1</c:v>
                </c:pt>
              </c:numCache>
            </c:numRef>
          </c:xVal>
          <c:yVal>
            <c:numRef>
              <c:f>analyse!$D$1:$D$14058</c:f>
              <c:numCache>
                <c:formatCode>General</c:formatCode>
                <c:ptCount val="14058"/>
                <c:pt idx="0">
                  <c:v>13793</c:v>
                </c:pt>
                <c:pt idx="1">
                  <c:v>22596</c:v>
                </c:pt>
                <c:pt idx="2">
                  <c:v>20654</c:v>
                </c:pt>
                <c:pt idx="3">
                  <c:v>13793</c:v>
                </c:pt>
                <c:pt idx="4">
                  <c:v>22596</c:v>
                </c:pt>
                <c:pt idx="5">
                  <c:v>20654</c:v>
                </c:pt>
                <c:pt idx="6">
                  <c:v>13793</c:v>
                </c:pt>
                <c:pt idx="7">
                  <c:v>22596</c:v>
                </c:pt>
                <c:pt idx="8">
                  <c:v>20654</c:v>
                </c:pt>
                <c:pt idx="9">
                  <c:v>20371</c:v>
                </c:pt>
                <c:pt idx="10">
                  <c:v>13793</c:v>
                </c:pt>
                <c:pt idx="11">
                  <c:v>22596</c:v>
                </c:pt>
                <c:pt idx="12">
                  <c:v>20654</c:v>
                </c:pt>
                <c:pt idx="13">
                  <c:v>20371</c:v>
                </c:pt>
                <c:pt idx="14">
                  <c:v>17091</c:v>
                </c:pt>
                <c:pt idx="15">
                  <c:v>22596</c:v>
                </c:pt>
                <c:pt idx="16">
                  <c:v>20654</c:v>
                </c:pt>
                <c:pt idx="17">
                  <c:v>20371</c:v>
                </c:pt>
                <c:pt idx="18">
                  <c:v>17091</c:v>
                </c:pt>
                <c:pt idx="19">
                  <c:v>22596</c:v>
                </c:pt>
                <c:pt idx="20">
                  <c:v>20654</c:v>
                </c:pt>
                <c:pt idx="21">
                  <c:v>20371</c:v>
                </c:pt>
                <c:pt idx="22">
                  <c:v>17091</c:v>
                </c:pt>
                <c:pt idx="23">
                  <c:v>22596</c:v>
                </c:pt>
                <c:pt idx="24">
                  <c:v>20654</c:v>
                </c:pt>
                <c:pt idx="25">
                  <c:v>20371</c:v>
                </c:pt>
                <c:pt idx="26">
                  <c:v>17091</c:v>
                </c:pt>
                <c:pt idx="27">
                  <c:v>20654</c:v>
                </c:pt>
                <c:pt idx="28">
                  <c:v>20371</c:v>
                </c:pt>
                <c:pt idx="29">
                  <c:v>17091</c:v>
                </c:pt>
                <c:pt idx="30">
                  <c:v>20654</c:v>
                </c:pt>
                <c:pt idx="31">
                  <c:v>20371</c:v>
                </c:pt>
                <c:pt idx="32">
                  <c:v>17091</c:v>
                </c:pt>
                <c:pt idx="33">
                  <c:v>20654</c:v>
                </c:pt>
                <c:pt idx="34">
                  <c:v>20371</c:v>
                </c:pt>
                <c:pt idx="35">
                  <c:v>17091</c:v>
                </c:pt>
                <c:pt idx="36">
                  <c:v>19918</c:v>
                </c:pt>
                <c:pt idx="37">
                  <c:v>20371</c:v>
                </c:pt>
                <c:pt idx="38">
                  <c:v>17091</c:v>
                </c:pt>
                <c:pt idx="39">
                  <c:v>19918</c:v>
                </c:pt>
                <c:pt idx="40">
                  <c:v>18750</c:v>
                </c:pt>
                <c:pt idx="41">
                  <c:v>20371</c:v>
                </c:pt>
                <c:pt idx="42">
                  <c:v>17091</c:v>
                </c:pt>
                <c:pt idx="43">
                  <c:v>19918</c:v>
                </c:pt>
                <c:pt idx="44">
                  <c:v>18750</c:v>
                </c:pt>
                <c:pt idx="45">
                  <c:v>17091</c:v>
                </c:pt>
                <c:pt idx="46">
                  <c:v>19918</c:v>
                </c:pt>
                <c:pt idx="47">
                  <c:v>18750</c:v>
                </c:pt>
                <c:pt idx="48">
                  <c:v>21223</c:v>
                </c:pt>
                <c:pt idx="49">
                  <c:v>19918</c:v>
                </c:pt>
                <c:pt idx="50">
                  <c:v>18750</c:v>
                </c:pt>
                <c:pt idx="51">
                  <c:v>21223</c:v>
                </c:pt>
                <c:pt idx="52">
                  <c:v>19918</c:v>
                </c:pt>
                <c:pt idx="53">
                  <c:v>18750</c:v>
                </c:pt>
                <c:pt idx="54">
                  <c:v>21223</c:v>
                </c:pt>
                <c:pt idx="55">
                  <c:v>19918</c:v>
                </c:pt>
                <c:pt idx="56">
                  <c:v>18750</c:v>
                </c:pt>
                <c:pt idx="57">
                  <c:v>21223</c:v>
                </c:pt>
                <c:pt idx="58">
                  <c:v>17284</c:v>
                </c:pt>
                <c:pt idx="59">
                  <c:v>19918</c:v>
                </c:pt>
                <c:pt idx="60">
                  <c:v>18750</c:v>
                </c:pt>
                <c:pt idx="61">
                  <c:v>21223</c:v>
                </c:pt>
                <c:pt idx="62">
                  <c:v>17284</c:v>
                </c:pt>
                <c:pt idx="63">
                  <c:v>19215</c:v>
                </c:pt>
                <c:pt idx="64">
                  <c:v>19918</c:v>
                </c:pt>
                <c:pt idx="65">
                  <c:v>18750</c:v>
                </c:pt>
                <c:pt idx="66">
                  <c:v>21223</c:v>
                </c:pt>
                <c:pt idx="67">
                  <c:v>17284</c:v>
                </c:pt>
                <c:pt idx="68">
                  <c:v>19215</c:v>
                </c:pt>
                <c:pt idx="69">
                  <c:v>18442</c:v>
                </c:pt>
                <c:pt idx="70">
                  <c:v>19918</c:v>
                </c:pt>
                <c:pt idx="71">
                  <c:v>18750</c:v>
                </c:pt>
                <c:pt idx="72">
                  <c:v>21223</c:v>
                </c:pt>
                <c:pt idx="73">
                  <c:v>17284</c:v>
                </c:pt>
                <c:pt idx="74">
                  <c:v>19215</c:v>
                </c:pt>
                <c:pt idx="75">
                  <c:v>18442</c:v>
                </c:pt>
                <c:pt idx="76">
                  <c:v>18750</c:v>
                </c:pt>
                <c:pt idx="77">
                  <c:v>21223</c:v>
                </c:pt>
                <c:pt idx="78">
                  <c:v>17284</c:v>
                </c:pt>
                <c:pt idx="79">
                  <c:v>19215</c:v>
                </c:pt>
                <c:pt idx="80">
                  <c:v>18442</c:v>
                </c:pt>
                <c:pt idx="81">
                  <c:v>17157</c:v>
                </c:pt>
                <c:pt idx="82">
                  <c:v>21223</c:v>
                </c:pt>
                <c:pt idx="83">
                  <c:v>17284</c:v>
                </c:pt>
                <c:pt idx="84">
                  <c:v>19215</c:v>
                </c:pt>
                <c:pt idx="85">
                  <c:v>18442</c:v>
                </c:pt>
                <c:pt idx="86">
                  <c:v>17157</c:v>
                </c:pt>
                <c:pt idx="87">
                  <c:v>21223</c:v>
                </c:pt>
                <c:pt idx="88">
                  <c:v>17284</c:v>
                </c:pt>
                <c:pt idx="89">
                  <c:v>19215</c:v>
                </c:pt>
                <c:pt idx="90">
                  <c:v>18442</c:v>
                </c:pt>
                <c:pt idx="91">
                  <c:v>18167</c:v>
                </c:pt>
                <c:pt idx="92">
                  <c:v>17157</c:v>
                </c:pt>
                <c:pt idx="93">
                  <c:v>17221</c:v>
                </c:pt>
                <c:pt idx="94">
                  <c:v>17284</c:v>
                </c:pt>
                <c:pt idx="95">
                  <c:v>19215</c:v>
                </c:pt>
                <c:pt idx="96">
                  <c:v>18442</c:v>
                </c:pt>
                <c:pt idx="97">
                  <c:v>18167</c:v>
                </c:pt>
                <c:pt idx="98">
                  <c:v>17157</c:v>
                </c:pt>
                <c:pt idx="99">
                  <c:v>17221</c:v>
                </c:pt>
                <c:pt idx="100">
                  <c:v>18545</c:v>
                </c:pt>
                <c:pt idx="101">
                  <c:v>17284</c:v>
                </c:pt>
                <c:pt idx="102">
                  <c:v>19215</c:v>
                </c:pt>
                <c:pt idx="103">
                  <c:v>18442</c:v>
                </c:pt>
                <c:pt idx="104">
                  <c:v>18167</c:v>
                </c:pt>
                <c:pt idx="105">
                  <c:v>17157</c:v>
                </c:pt>
                <c:pt idx="106">
                  <c:v>17221</c:v>
                </c:pt>
                <c:pt idx="107">
                  <c:v>18545</c:v>
                </c:pt>
                <c:pt idx="108">
                  <c:v>17284</c:v>
                </c:pt>
                <c:pt idx="109">
                  <c:v>19215</c:v>
                </c:pt>
                <c:pt idx="110">
                  <c:v>18442</c:v>
                </c:pt>
                <c:pt idx="111">
                  <c:v>18167</c:v>
                </c:pt>
                <c:pt idx="112">
                  <c:v>17157</c:v>
                </c:pt>
                <c:pt idx="113">
                  <c:v>17221</c:v>
                </c:pt>
                <c:pt idx="114">
                  <c:v>18545</c:v>
                </c:pt>
                <c:pt idx="115">
                  <c:v>16250</c:v>
                </c:pt>
                <c:pt idx="116">
                  <c:v>19215</c:v>
                </c:pt>
                <c:pt idx="117">
                  <c:v>18442</c:v>
                </c:pt>
                <c:pt idx="118">
                  <c:v>18167</c:v>
                </c:pt>
                <c:pt idx="119">
                  <c:v>17157</c:v>
                </c:pt>
                <c:pt idx="120">
                  <c:v>17221</c:v>
                </c:pt>
                <c:pt idx="121">
                  <c:v>18545</c:v>
                </c:pt>
                <c:pt idx="122">
                  <c:v>16250</c:v>
                </c:pt>
                <c:pt idx="123">
                  <c:v>17215</c:v>
                </c:pt>
                <c:pt idx="124">
                  <c:v>18442</c:v>
                </c:pt>
                <c:pt idx="125">
                  <c:v>18167</c:v>
                </c:pt>
                <c:pt idx="126">
                  <c:v>17157</c:v>
                </c:pt>
                <c:pt idx="127">
                  <c:v>17221</c:v>
                </c:pt>
                <c:pt idx="128">
                  <c:v>18545</c:v>
                </c:pt>
                <c:pt idx="129">
                  <c:v>16250</c:v>
                </c:pt>
                <c:pt idx="130">
                  <c:v>17215</c:v>
                </c:pt>
                <c:pt idx="131">
                  <c:v>17089</c:v>
                </c:pt>
                <c:pt idx="132">
                  <c:v>18167</c:v>
                </c:pt>
                <c:pt idx="133">
                  <c:v>17157</c:v>
                </c:pt>
                <c:pt idx="134">
                  <c:v>17221</c:v>
                </c:pt>
                <c:pt idx="135">
                  <c:v>18545</c:v>
                </c:pt>
                <c:pt idx="136">
                  <c:v>16250</c:v>
                </c:pt>
                <c:pt idx="137">
                  <c:v>17215</c:v>
                </c:pt>
                <c:pt idx="138">
                  <c:v>17089</c:v>
                </c:pt>
                <c:pt idx="139">
                  <c:v>17528</c:v>
                </c:pt>
                <c:pt idx="140">
                  <c:v>17157</c:v>
                </c:pt>
                <c:pt idx="141">
                  <c:v>17221</c:v>
                </c:pt>
                <c:pt idx="142">
                  <c:v>18545</c:v>
                </c:pt>
                <c:pt idx="143">
                  <c:v>16250</c:v>
                </c:pt>
                <c:pt idx="144">
                  <c:v>17215</c:v>
                </c:pt>
                <c:pt idx="145">
                  <c:v>17089</c:v>
                </c:pt>
                <c:pt idx="146">
                  <c:v>17528</c:v>
                </c:pt>
                <c:pt idx="147">
                  <c:v>17221</c:v>
                </c:pt>
                <c:pt idx="148">
                  <c:v>18545</c:v>
                </c:pt>
                <c:pt idx="149">
                  <c:v>16250</c:v>
                </c:pt>
                <c:pt idx="150">
                  <c:v>17215</c:v>
                </c:pt>
                <c:pt idx="151">
                  <c:v>17089</c:v>
                </c:pt>
                <c:pt idx="152">
                  <c:v>17528</c:v>
                </c:pt>
                <c:pt idx="153">
                  <c:v>17221</c:v>
                </c:pt>
                <c:pt idx="154">
                  <c:v>18545</c:v>
                </c:pt>
                <c:pt idx="155">
                  <c:v>16250</c:v>
                </c:pt>
                <c:pt idx="156">
                  <c:v>17215</c:v>
                </c:pt>
                <c:pt idx="157">
                  <c:v>17089</c:v>
                </c:pt>
                <c:pt idx="158">
                  <c:v>17528</c:v>
                </c:pt>
                <c:pt idx="159">
                  <c:v>18545</c:v>
                </c:pt>
                <c:pt idx="160">
                  <c:v>16250</c:v>
                </c:pt>
                <c:pt idx="161">
                  <c:v>17215</c:v>
                </c:pt>
                <c:pt idx="162">
                  <c:v>17089</c:v>
                </c:pt>
                <c:pt idx="163">
                  <c:v>17528</c:v>
                </c:pt>
                <c:pt idx="164">
                  <c:v>16250</c:v>
                </c:pt>
                <c:pt idx="165">
                  <c:v>17215</c:v>
                </c:pt>
                <c:pt idx="166">
                  <c:v>17089</c:v>
                </c:pt>
                <c:pt idx="167">
                  <c:v>17528</c:v>
                </c:pt>
                <c:pt idx="168">
                  <c:v>17390</c:v>
                </c:pt>
                <c:pt idx="169">
                  <c:v>16250</c:v>
                </c:pt>
                <c:pt idx="170">
                  <c:v>17215</c:v>
                </c:pt>
                <c:pt idx="171">
                  <c:v>17089</c:v>
                </c:pt>
                <c:pt idx="172">
                  <c:v>17528</c:v>
                </c:pt>
                <c:pt idx="173">
                  <c:v>17390</c:v>
                </c:pt>
                <c:pt idx="174">
                  <c:v>15037</c:v>
                </c:pt>
                <c:pt idx="175">
                  <c:v>17215</c:v>
                </c:pt>
                <c:pt idx="176">
                  <c:v>17089</c:v>
                </c:pt>
                <c:pt idx="177">
                  <c:v>17528</c:v>
                </c:pt>
                <c:pt idx="178">
                  <c:v>17390</c:v>
                </c:pt>
                <c:pt idx="179">
                  <c:v>15037</c:v>
                </c:pt>
                <c:pt idx="180">
                  <c:v>17089</c:v>
                </c:pt>
                <c:pt idx="181">
                  <c:v>17528</c:v>
                </c:pt>
                <c:pt idx="182">
                  <c:v>17390</c:v>
                </c:pt>
                <c:pt idx="183">
                  <c:v>15037</c:v>
                </c:pt>
                <c:pt idx="184">
                  <c:v>17208</c:v>
                </c:pt>
                <c:pt idx="185">
                  <c:v>17528</c:v>
                </c:pt>
                <c:pt idx="186">
                  <c:v>17390</c:v>
                </c:pt>
                <c:pt idx="187">
                  <c:v>15037</c:v>
                </c:pt>
                <c:pt idx="188">
                  <c:v>17208</c:v>
                </c:pt>
                <c:pt idx="189">
                  <c:v>17390</c:v>
                </c:pt>
                <c:pt idx="190">
                  <c:v>15037</c:v>
                </c:pt>
                <c:pt idx="191">
                  <c:v>17208</c:v>
                </c:pt>
                <c:pt idx="192">
                  <c:v>15636</c:v>
                </c:pt>
                <c:pt idx="193">
                  <c:v>17390</c:v>
                </c:pt>
                <c:pt idx="194">
                  <c:v>15037</c:v>
                </c:pt>
                <c:pt idx="195">
                  <c:v>17208</c:v>
                </c:pt>
                <c:pt idx="196">
                  <c:v>15636</c:v>
                </c:pt>
                <c:pt idx="197">
                  <c:v>17390</c:v>
                </c:pt>
                <c:pt idx="198">
                  <c:v>15037</c:v>
                </c:pt>
                <c:pt idx="199">
                  <c:v>17208</c:v>
                </c:pt>
                <c:pt idx="200">
                  <c:v>15636</c:v>
                </c:pt>
                <c:pt idx="201">
                  <c:v>15136</c:v>
                </c:pt>
                <c:pt idx="202">
                  <c:v>17390</c:v>
                </c:pt>
                <c:pt idx="203">
                  <c:v>15037</c:v>
                </c:pt>
                <c:pt idx="204">
                  <c:v>17208</c:v>
                </c:pt>
                <c:pt idx="205">
                  <c:v>15636</c:v>
                </c:pt>
                <c:pt idx="206">
                  <c:v>15136</c:v>
                </c:pt>
                <c:pt idx="207">
                  <c:v>12143</c:v>
                </c:pt>
                <c:pt idx="208">
                  <c:v>17390</c:v>
                </c:pt>
                <c:pt idx="209">
                  <c:v>15037</c:v>
                </c:pt>
                <c:pt idx="210">
                  <c:v>17208</c:v>
                </c:pt>
                <c:pt idx="211">
                  <c:v>15636</c:v>
                </c:pt>
                <c:pt idx="212">
                  <c:v>15136</c:v>
                </c:pt>
                <c:pt idx="213">
                  <c:v>12143</c:v>
                </c:pt>
                <c:pt idx="214">
                  <c:v>15037</c:v>
                </c:pt>
                <c:pt idx="215">
                  <c:v>17208</c:v>
                </c:pt>
                <c:pt idx="216">
                  <c:v>15636</c:v>
                </c:pt>
                <c:pt idx="217">
                  <c:v>15136</c:v>
                </c:pt>
                <c:pt idx="218">
                  <c:v>12143</c:v>
                </c:pt>
                <c:pt idx="219">
                  <c:v>17208</c:v>
                </c:pt>
                <c:pt idx="220">
                  <c:v>15636</c:v>
                </c:pt>
                <c:pt idx="221">
                  <c:v>15136</c:v>
                </c:pt>
                <c:pt idx="222">
                  <c:v>12143</c:v>
                </c:pt>
                <c:pt idx="223">
                  <c:v>17208</c:v>
                </c:pt>
                <c:pt idx="224">
                  <c:v>15636</c:v>
                </c:pt>
                <c:pt idx="225">
                  <c:v>15136</c:v>
                </c:pt>
                <c:pt idx="226">
                  <c:v>12143</c:v>
                </c:pt>
                <c:pt idx="227">
                  <c:v>15636</c:v>
                </c:pt>
                <c:pt idx="228">
                  <c:v>15136</c:v>
                </c:pt>
                <c:pt idx="229">
                  <c:v>12143</c:v>
                </c:pt>
                <c:pt idx="230">
                  <c:v>13266</c:v>
                </c:pt>
                <c:pt idx="231">
                  <c:v>15636</c:v>
                </c:pt>
                <c:pt idx="232">
                  <c:v>15136</c:v>
                </c:pt>
                <c:pt idx="233">
                  <c:v>12143</c:v>
                </c:pt>
                <c:pt idx="234">
                  <c:v>13266</c:v>
                </c:pt>
                <c:pt idx="235">
                  <c:v>6575</c:v>
                </c:pt>
                <c:pt idx="236">
                  <c:v>15136</c:v>
                </c:pt>
                <c:pt idx="237">
                  <c:v>12143</c:v>
                </c:pt>
                <c:pt idx="238">
                  <c:v>13266</c:v>
                </c:pt>
                <c:pt idx="239">
                  <c:v>6575</c:v>
                </c:pt>
                <c:pt idx="240">
                  <c:v>15136</c:v>
                </c:pt>
                <c:pt idx="241">
                  <c:v>12143</c:v>
                </c:pt>
                <c:pt idx="242">
                  <c:v>13266</c:v>
                </c:pt>
                <c:pt idx="243">
                  <c:v>6575</c:v>
                </c:pt>
                <c:pt idx="244">
                  <c:v>14675</c:v>
                </c:pt>
                <c:pt idx="245">
                  <c:v>12143</c:v>
                </c:pt>
                <c:pt idx="246">
                  <c:v>13266</c:v>
                </c:pt>
                <c:pt idx="247">
                  <c:v>6575</c:v>
                </c:pt>
                <c:pt idx="248">
                  <c:v>14675</c:v>
                </c:pt>
                <c:pt idx="249">
                  <c:v>15618</c:v>
                </c:pt>
                <c:pt idx="250">
                  <c:v>13266</c:v>
                </c:pt>
                <c:pt idx="251">
                  <c:v>6575</c:v>
                </c:pt>
                <c:pt idx="252">
                  <c:v>14675</c:v>
                </c:pt>
                <c:pt idx="253">
                  <c:v>15618</c:v>
                </c:pt>
                <c:pt idx="254">
                  <c:v>13333</c:v>
                </c:pt>
                <c:pt idx="255">
                  <c:v>13266</c:v>
                </c:pt>
                <c:pt idx="256">
                  <c:v>6575</c:v>
                </c:pt>
                <c:pt idx="257">
                  <c:v>14675</c:v>
                </c:pt>
                <c:pt idx="258">
                  <c:v>15618</c:v>
                </c:pt>
                <c:pt idx="259">
                  <c:v>13333</c:v>
                </c:pt>
                <c:pt idx="260">
                  <c:v>14911</c:v>
                </c:pt>
                <c:pt idx="261">
                  <c:v>13266</c:v>
                </c:pt>
                <c:pt idx="262">
                  <c:v>6575</c:v>
                </c:pt>
                <c:pt idx="263">
                  <c:v>14675</c:v>
                </c:pt>
                <c:pt idx="264">
                  <c:v>15618</c:v>
                </c:pt>
                <c:pt idx="265">
                  <c:v>13333</c:v>
                </c:pt>
                <c:pt idx="266">
                  <c:v>14911</c:v>
                </c:pt>
                <c:pt idx="267">
                  <c:v>16015</c:v>
                </c:pt>
                <c:pt idx="268">
                  <c:v>13266</c:v>
                </c:pt>
                <c:pt idx="269">
                  <c:v>6575</c:v>
                </c:pt>
                <c:pt idx="270">
                  <c:v>14675</c:v>
                </c:pt>
                <c:pt idx="271">
                  <c:v>15618</c:v>
                </c:pt>
                <c:pt idx="272">
                  <c:v>13333</c:v>
                </c:pt>
                <c:pt idx="273">
                  <c:v>14911</c:v>
                </c:pt>
                <c:pt idx="274">
                  <c:v>16015</c:v>
                </c:pt>
                <c:pt idx="275">
                  <c:v>16133</c:v>
                </c:pt>
                <c:pt idx="276">
                  <c:v>13266</c:v>
                </c:pt>
                <c:pt idx="277">
                  <c:v>6575</c:v>
                </c:pt>
                <c:pt idx="278">
                  <c:v>14675</c:v>
                </c:pt>
                <c:pt idx="279">
                  <c:v>15618</c:v>
                </c:pt>
                <c:pt idx="280">
                  <c:v>13333</c:v>
                </c:pt>
                <c:pt idx="281">
                  <c:v>14911</c:v>
                </c:pt>
                <c:pt idx="282">
                  <c:v>16015</c:v>
                </c:pt>
                <c:pt idx="283">
                  <c:v>16133</c:v>
                </c:pt>
                <c:pt idx="284">
                  <c:v>12000</c:v>
                </c:pt>
                <c:pt idx="285">
                  <c:v>6575</c:v>
                </c:pt>
                <c:pt idx="286">
                  <c:v>14675</c:v>
                </c:pt>
                <c:pt idx="287">
                  <c:v>15618</c:v>
                </c:pt>
                <c:pt idx="288">
                  <c:v>13333</c:v>
                </c:pt>
                <c:pt idx="289">
                  <c:v>14911</c:v>
                </c:pt>
                <c:pt idx="290">
                  <c:v>16015</c:v>
                </c:pt>
                <c:pt idx="291">
                  <c:v>16133</c:v>
                </c:pt>
                <c:pt idx="292">
                  <c:v>12000</c:v>
                </c:pt>
                <c:pt idx="293">
                  <c:v>20571</c:v>
                </c:pt>
                <c:pt idx="294">
                  <c:v>14675</c:v>
                </c:pt>
                <c:pt idx="295">
                  <c:v>15618</c:v>
                </c:pt>
                <c:pt idx="296">
                  <c:v>13333</c:v>
                </c:pt>
                <c:pt idx="297">
                  <c:v>14911</c:v>
                </c:pt>
                <c:pt idx="298">
                  <c:v>16015</c:v>
                </c:pt>
                <c:pt idx="299">
                  <c:v>16133</c:v>
                </c:pt>
                <c:pt idx="300">
                  <c:v>12000</c:v>
                </c:pt>
                <c:pt idx="301">
                  <c:v>20571</c:v>
                </c:pt>
                <c:pt idx="302">
                  <c:v>13736</c:v>
                </c:pt>
                <c:pt idx="303">
                  <c:v>14675</c:v>
                </c:pt>
                <c:pt idx="304">
                  <c:v>15618</c:v>
                </c:pt>
                <c:pt idx="305">
                  <c:v>13333</c:v>
                </c:pt>
                <c:pt idx="306">
                  <c:v>14911</c:v>
                </c:pt>
                <c:pt idx="307">
                  <c:v>16015</c:v>
                </c:pt>
                <c:pt idx="308">
                  <c:v>16133</c:v>
                </c:pt>
                <c:pt idx="309">
                  <c:v>12000</c:v>
                </c:pt>
                <c:pt idx="310">
                  <c:v>20571</c:v>
                </c:pt>
                <c:pt idx="311">
                  <c:v>13736</c:v>
                </c:pt>
                <c:pt idx="312">
                  <c:v>15344</c:v>
                </c:pt>
                <c:pt idx="313">
                  <c:v>15618</c:v>
                </c:pt>
                <c:pt idx="314">
                  <c:v>13333</c:v>
                </c:pt>
                <c:pt idx="315">
                  <c:v>14911</c:v>
                </c:pt>
                <c:pt idx="316">
                  <c:v>16015</c:v>
                </c:pt>
                <c:pt idx="317">
                  <c:v>16133</c:v>
                </c:pt>
                <c:pt idx="318">
                  <c:v>12000</c:v>
                </c:pt>
                <c:pt idx="319">
                  <c:v>20571</c:v>
                </c:pt>
                <c:pt idx="320">
                  <c:v>13736</c:v>
                </c:pt>
                <c:pt idx="321">
                  <c:v>15344</c:v>
                </c:pt>
                <c:pt idx="322">
                  <c:v>11927</c:v>
                </c:pt>
                <c:pt idx="323">
                  <c:v>13333</c:v>
                </c:pt>
                <c:pt idx="324">
                  <c:v>14911</c:v>
                </c:pt>
                <c:pt idx="325">
                  <c:v>16015</c:v>
                </c:pt>
                <c:pt idx="326">
                  <c:v>16133</c:v>
                </c:pt>
                <c:pt idx="327">
                  <c:v>12000</c:v>
                </c:pt>
                <c:pt idx="328">
                  <c:v>20571</c:v>
                </c:pt>
                <c:pt idx="329">
                  <c:v>13736</c:v>
                </c:pt>
                <c:pt idx="330">
                  <c:v>15344</c:v>
                </c:pt>
                <c:pt idx="331">
                  <c:v>11927</c:v>
                </c:pt>
                <c:pt idx="332">
                  <c:v>14911</c:v>
                </c:pt>
                <c:pt idx="333">
                  <c:v>16015</c:v>
                </c:pt>
                <c:pt idx="334">
                  <c:v>16133</c:v>
                </c:pt>
                <c:pt idx="335">
                  <c:v>12000</c:v>
                </c:pt>
                <c:pt idx="336">
                  <c:v>20571</c:v>
                </c:pt>
                <c:pt idx="337">
                  <c:v>13736</c:v>
                </c:pt>
                <c:pt idx="338">
                  <c:v>15344</c:v>
                </c:pt>
                <c:pt idx="339">
                  <c:v>11927</c:v>
                </c:pt>
                <c:pt idx="340">
                  <c:v>16015</c:v>
                </c:pt>
                <c:pt idx="341">
                  <c:v>16133</c:v>
                </c:pt>
                <c:pt idx="342">
                  <c:v>12000</c:v>
                </c:pt>
                <c:pt idx="343">
                  <c:v>20571</c:v>
                </c:pt>
                <c:pt idx="344">
                  <c:v>13736</c:v>
                </c:pt>
                <c:pt idx="345">
                  <c:v>15344</c:v>
                </c:pt>
                <c:pt idx="346">
                  <c:v>11927</c:v>
                </c:pt>
                <c:pt idx="347">
                  <c:v>12438</c:v>
                </c:pt>
                <c:pt idx="348">
                  <c:v>16133</c:v>
                </c:pt>
                <c:pt idx="349">
                  <c:v>12000</c:v>
                </c:pt>
                <c:pt idx="350">
                  <c:v>20571</c:v>
                </c:pt>
                <c:pt idx="351">
                  <c:v>13736</c:v>
                </c:pt>
                <c:pt idx="352">
                  <c:v>15344</c:v>
                </c:pt>
                <c:pt idx="353">
                  <c:v>11927</c:v>
                </c:pt>
                <c:pt idx="354">
                  <c:v>12438</c:v>
                </c:pt>
                <c:pt idx="355">
                  <c:v>13220</c:v>
                </c:pt>
                <c:pt idx="356">
                  <c:v>12000</c:v>
                </c:pt>
                <c:pt idx="357">
                  <c:v>20571</c:v>
                </c:pt>
                <c:pt idx="358">
                  <c:v>13736</c:v>
                </c:pt>
                <c:pt idx="359">
                  <c:v>15344</c:v>
                </c:pt>
                <c:pt idx="360">
                  <c:v>11927</c:v>
                </c:pt>
                <c:pt idx="361">
                  <c:v>12438</c:v>
                </c:pt>
                <c:pt idx="362">
                  <c:v>13220</c:v>
                </c:pt>
                <c:pt idx="363">
                  <c:v>4333</c:v>
                </c:pt>
                <c:pt idx="364">
                  <c:v>20571</c:v>
                </c:pt>
                <c:pt idx="365">
                  <c:v>13736</c:v>
                </c:pt>
                <c:pt idx="366">
                  <c:v>15344</c:v>
                </c:pt>
                <c:pt idx="367">
                  <c:v>11927</c:v>
                </c:pt>
                <c:pt idx="368">
                  <c:v>12438</c:v>
                </c:pt>
                <c:pt idx="369">
                  <c:v>13220</c:v>
                </c:pt>
                <c:pt idx="370">
                  <c:v>4333</c:v>
                </c:pt>
                <c:pt idx="371">
                  <c:v>13736</c:v>
                </c:pt>
                <c:pt idx="372">
                  <c:v>15344</c:v>
                </c:pt>
                <c:pt idx="373">
                  <c:v>11927</c:v>
                </c:pt>
                <c:pt idx="374">
                  <c:v>12438</c:v>
                </c:pt>
                <c:pt idx="375">
                  <c:v>13220</c:v>
                </c:pt>
                <c:pt idx="376">
                  <c:v>4333</c:v>
                </c:pt>
                <c:pt idx="377">
                  <c:v>16430</c:v>
                </c:pt>
                <c:pt idx="378">
                  <c:v>15344</c:v>
                </c:pt>
                <c:pt idx="379">
                  <c:v>11927</c:v>
                </c:pt>
                <c:pt idx="380">
                  <c:v>12438</c:v>
                </c:pt>
                <c:pt idx="381">
                  <c:v>13220</c:v>
                </c:pt>
                <c:pt idx="382">
                  <c:v>4333</c:v>
                </c:pt>
                <c:pt idx="383">
                  <c:v>16430</c:v>
                </c:pt>
                <c:pt idx="384">
                  <c:v>16075</c:v>
                </c:pt>
                <c:pt idx="385">
                  <c:v>11927</c:v>
                </c:pt>
                <c:pt idx="386">
                  <c:v>12438</c:v>
                </c:pt>
                <c:pt idx="387">
                  <c:v>13220</c:v>
                </c:pt>
                <c:pt idx="388">
                  <c:v>4333</c:v>
                </c:pt>
                <c:pt idx="389">
                  <c:v>16430</c:v>
                </c:pt>
                <c:pt idx="390">
                  <c:v>16075</c:v>
                </c:pt>
                <c:pt idx="391">
                  <c:v>16156</c:v>
                </c:pt>
                <c:pt idx="392">
                  <c:v>12438</c:v>
                </c:pt>
                <c:pt idx="393">
                  <c:v>13220</c:v>
                </c:pt>
                <c:pt idx="394">
                  <c:v>4333</c:v>
                </c:pt>
                <c:pt idx="395">
                  <c:v>16430</c:v>
                </c:pt>
                <c:pt idx="396">
                  <c:v>16075</c:v>
                </c:pt>
                <c:pt idx="397">
                  <c:v>16156</c:v>
                </c:pt>
                <c:pt idx="398">
                  <c:v>12438</c:v>
                </c:pt>
                <c:pt idx="399">
                  <c:v>13220</c:v>
                </c:pt>
                <c:pt idx="400">
                  <c:v>4333</c:v>
                </c:pt>
                <c:pt idx="401">
                  <c:v>16430</c:v>
                </c:pt>
                <c:pt idx="402">
                  <c:v>16075</c:v>
                </c:pt>
                <c:pt idx="403">
                  <c:v>16156</c:v>
                </c:pt>
                <c:pt idx="404">
                  <c:v>16069</c:v>
                </c:pt>
                <c:pt idx="405">
                  <c:v>12438</c:v>
                </c:pt>
                <c:pt idx="406">
                  <c:v>13220</c:v>
                </c:pt>
                <c:pt idx="407">
                  <c:v>4333</c:v>
                </c:pt>
                <c:pt idx="408">
                  <c:v>16430</c:v>
                </c:pt>
                <c:pt idx="409">
                  <c:v>16075</c:v>
                </c:pt>
                <c:pt idx="410">
                  <c:v>16156</c:v>
                </c:pt>
                <c:pt idx="411">
                  <c:v>16069</c:v>
                </c:pt>
                <c:pt idx="412">
                  <c:v>15024</c:v>
                </c:pt>
                <c:pt idx="413">
                  <c:v>13220</c:v>
                </c:pt>
                <c:pt idx="414">
                  <c:v>4333</c:v>
                </c:pt>
                <c:pt idx="415">
                  <c:v>16430</c:v>
                </c:pt>
                <c:pt idx="416">
                  <c:v>16075</c:v>
                </c:pt>
                <c:pt idx="417">
                  <c:v>16156</c:v>
                </c:pt>
                <c:pt idx="418">
                  <c:v>16069</c:v>
                </c:pt>
                <c:pt idx="419">
                  <c:v>15024</c:v>
                </c:pt>
                <c:pt idx="420">
                  <c:v>14541</c:v>
                </c:pt>
                <c:pt idx="421">
                  <c:v>4333</c:v>
                </c:pt>
                <c:pt idx="422">
                  <c:v>16430</c:v>
                </c:pt>
                <c:pt idx="423">
                  <c:v>16075</c:v>
                </c:pt>
                <c:pt idx="424">
                  <c:v>16156</c:v>
                </c:pt>
                <c:pt idx="425">
                  <c:v>16069</c:v>
                </c:pt>
                <c:pt idx="426">
                  <c:v>15024</c:v>
                </c:pt>
                <c:pt idx="427">
                  <c:v>14541</c:v>
                </c:pt>
                <c:pt idx="428">
                  <c:v>15298</c:v>
                </c:pt>
                <c:pt idx="429">
                  <c:v>16430</c:v>
                </c:pt>
                <c:pt idx="430">
                  <c:v>16075</c:v>
                </c:pt>
                <c:pt idx="431">
                  <c:v>16156</c:v>
                </c:pt>
                <c:pt idx="432">
                  <c:v>16069</c:v>
                </c:pt>
                <c:pt idx="433">
                  <c:v>15024</c:v>
                </c:pt>
                <c:pt idx="434">
                  <c:v>14541</c:v>
                </c:pt>
                <c:pt idx="435">
                  <c:v>15298</c:v>
                </c:pt>
                <c:pt idx="436">
                  <c:v>13746</c:v>
                </c:pt>
                <c:pt idx="437">
                  <c:v>16430</c:v>
                </c:pt>
                <c:pt idx="438">
                  <c:v>16075</c:v>
                </c:pt>
                <c:pt idx="439">
                  <c:v>16156</c:v>
                </c:pt>
                <c:pt idx="440">
                  <c:v>16069</c:v>
                </c:pt>
                <c:pt idx="441">
                  <c:v>15024</c:v>
                </c:pt>
                <c:pt idx="442">
                  <c:v>14541</c:v>
                </c:pt>
                <c:pt idx="443">
                  <c:v>15298</c:v>
                </c:pt>
                <c:pt idx="444">
                  <c:v>13746</c:v>
                </c:pt>
                <c:pt idx="445">
                  <c:v>15570</c:v>
                </c:pt>
                <c:pt idx="446">
                  <c:v>16075</c:v>
                </c:pt>
                <c:pt idx="447">
                  <c:v>16156</c:v>
                </c:pt>
                <c:pt idx="448">
                  <c:v>16069</c:v>
                </c:pt>
                <c:pt idx="449">
                  <c:v>15024</c:v>
                </c:pt>
                <c:pt idx="450">
                  <c:v>14541</c:v>
                </c:pt>
                <c:pt idx="451">
                  <c:v>15298</c:v>
                </c:pt>
                <c:pt idx="452">
                  <c:v>13746</c:v>
                </c:pt>
                <c:pt idx="453">
                  <c:v>15570</c:v>
                </c:pt>
                <c:pt idx="454">
                  <c:v>14464</c:v>
                </c:pt>
                <c:pt idx="455">
                  <c:v>16156</c:v>
                </c:pt>
                <c:pt idx="456">
                  <c:v>16069</c:v>
                </c:pt>
                <c:pt idx="457">
                  <c:v>15024</c:v>
                </c:pt>
                <c:pt idx="458">
                  <c:v>14541</c:v>
                </c:pt>
                <c:pt idx="459">
                  <c:v>15298</c:v>
                </c:pt>
                <c:pt idx="460">
                  <c:v>13746</c:v>
                </c:pt>
                <c:pt idx="461">
                  <c:v>15570</c:v>
                </c:pt>
                <c:pt idx="462">
                  <c:v>14464</c:v>
                </c:pt>
                <c:pt idx="463">
                  <c:v>16069</c:v>
                </c:pt>
                <c:pt idx="464">
                  <c:v>15024</c:v>
                </c:pt>
                <c:pt idx="465">
                  <c:v>14541</c:v>
                </c:pt>
                <c:pt idx="466">
                  <c:v>15298</c:v>
                </c:pt>
                <c:pt idx="467">
                  <c:v>13746</c:v>
                </c:pt>
                <c:pt idx="468">
                  <c:v>15570</c:v>
                </c:pt>
                <c:pt idx="469">
                  <c:v>14464</c:v>
                </c:pt>
                <c:pt idx="470">
                  <c:v>14717</c:v>
                </c:pt>
                <c:pt idx="471">
                  <c:v>16069</c:v>
                </c:pt>
                <c:pt idx="472">
                  <c:v>15024</c:v>
                </c:pt>
                <c:pt idx="473">
                  <c:v>14541</c:v>
                </c:pt>
                <c:pt idx="474">
                  <c:v>15298</c:v>
                </c:pt>
                <c:pt idx="475">
                  <c:v>13746</c:v>
                </c:pt>
                <c:pt idx="476">
                  <c:v>15570</c:v>
                </c:pt>
                <c:pt idx="477">
                  <c:v>14464</c:v>
                </c:pt>
                <c:pt idx="478">
                  <c:v>14717</c:v>
                </c:pt>
                <c:pt idx="479">
                  <c:v>14426</c:v>
                </c:pt>
                <c:pt idx="480">
                  <c:v>15024</c:v>
                </c:pt>
                <c:pt idx="481">
                  <c:v>14541</c:v>
                </c:pt>
                <c:pt idx="482">
                  <c:v>15298</c:v>
                </c:pt>
                <c:pt idx="483">
                  <c:v>13746</c:v>
                </c:pt>
                <c:pt idx="484">
                  <c:v>15570</c:v>
                </c:pt>
                <c:pt idx="485">
                  <c:v>14464</c:v>
                </c:pt>
                <c:pt idx="486">
                  <c:v>14717</c:v>
                </c:pt>
                <c:pt idx="487">
                  <c:v>14426</c:v>
                </c:pt>
                <c:pt idx="488">
                  <c:v>13587</c:v>
                </c:pt>
                <c:pt idx="489">
                  <c:v>14541</c:v>
                </c:pt>
                <c:pt idx="490">
                  <c:v>15298</c:v>
                </c:pt>
                <c:pt idx="491">
                  <c:v>13746</c:v>
                </c:pt>
                <c:pt idx="492">
                  <c:v>15570</c:v>
                </c:pt>
                <c:pt idx="493">
                  <c:v>14464</c:v>
                </c:pt>
                <c:pt idx="494">
                  <c:v>14717</c:v>
                </c:pt>
                <c:pt idx="495">
                  <c:v>14426</c:v>
                </c:pt>
                <c:pt idx="496">
                  <c:v>13587</c:v>
                </c:pt>
                <c:pt idx="497">
                  <c:v>13387</c:v>
                </c:pt>
                <c:pt idx="498">
                  <c:v>15298</c:v>
                </c:pt>
                <c:pt idx="499">
                  <c:v>13746</c:v>
                </c:pt>
                <c:pt idx="500">
                  <c:v>15570</c:v>
                </c:pt>
                <c:pt idx="501">
                  <c:v>14464</c:v>
                </c:pt>
                <c:pt idx="502">
                  <c:v>14717</c:v>
                </c:pt>
                <c:pt idx="503">
                  <c:v>14426</c:v>
                </c:pt>
                <c:pt idx="504">
                  <c:v>13587</c:v>
                </c:pt>
                <c:pt idx="505">
                  <c:v>13387</c:v>
                </c:pt>
                <c:pt idx="506">
                  <c:v>13746</c:v>
                </c:pt>
                <c:pt idx="507">
                  <c:v>15570</c:v>
                </c:pt>
                <c:pt idx="508">
                  <c:v>14464</c:v>
                </c:pt>
                <c:pt idx="509">
                  <c:v>14717</c:v>
                </c:pt>
                <c:pt idx="510">
                  <c:v>14426</c:v>
                </c:pt>
                <c:pt idx="511">
                  <c:v>13587</c:v>
                </c:pt>
                <c:pt idx="512">
                  <c:v>13387</c:v>
                </c:pt>
                <c:pt idx="513">
                  <c:v>3731</c:v>
                </c:pt>
                <c:pt idx="514">
                  <c:v>15570</c:v>
                </c:pt>
                <c:pt idx="515">
                  <c:v>14464</c:v>
                </c:pt>
                <c:pt idx="516">
                  <c:v>14717</c:v>
                </c:pt>
                <c:pt idx="517">
                  <c:v>14426</c:v>
                </c:pt>
                <c:pt idx="518">
                  <c:v>13587</c:v>
                </c:pt>
                <c:pt idx="519">
                  <c:v>13387</c:v>
                </c:pt>
                <c:pt idx="520">
                  <c:v>3731</c:v>
                </c:pt>
                <c:pt idx="521">
                  <c:v>14464</c:v>
                </c:pt>
                <c:pt idx="522">
                  <c:v>14717</c:v>
                </c:pt>
                <c:pt idx="523">
                  <c:v>14426</c:v>
                </c:pt>
                <c:pt idx="524">
                  <c:v>13587</c:v>
                </c:pt>
                <c:pt idx="525">
                  <c:v>13387</c:v>
                </c:pt>
                <c:pt idx="526">
                  <c:v>3731</c:v>
                </c:pt>
                <c:pt idx="527">
                  <c:v>16166</c:v>
                </c:pt>
                <c:pt idx="528">
                  <c:v>14717</c:v>
                </c:pt>
                <c:pt idx="529">
                  <c:v>14426</c:v>
                </c:pt>
                <c:pt idx="530">
                  <c:v>13587</c:v>
                </c:pt>
                <c:pt idx="531">
                  <c:v>13387</c:v>
                </c:pt>
                <c:pt idx="532">
                  <c:v>3731</c:v>
                </c:pt>
                <c:pt idx="533">
                  <c:v>16166</c:v>
                </c:pt>
                <c:pt idx="534">
                  <c:v>18868</c:v>
                </c:pt>
                <c:pt idx="535">
                  <c:v>14717</c:v>
                </c:pt>
                <c:pt idx="536">
                  <c:v>14426</c:v>
                </c:pt>
                <c:pt idx="537">
                  <c:v>13587</c:v>
                </c:pt>
                <c:pt idx="538">
                  <c:v>13387</c:v>
                </c:pt>
                <c:pt idx="539">
                  <c:v>3731</c:v>
                </c:pt>
                <c:pt idx="540">
                  <c:v>16166</c:v>
                </c:pt>
                <c:pt idx="541">
                  <c:v>18868</c:v>
                </c:pt>
                <c:pt idx="542">
                  <c:v>15139</c:v>
                </c:pt>
                <c:pt idx="543">
                  <c:v>14426</c:v>
                </c:pt>
                <c:pt idx="544">
                  <c:v>13587</c:v>
                </c:pt>
                <c:pt idx="545">
                  <c:v>13387</c:v>
                </c:pt>
                <c:pt idx="546">
                  <c:v>3731</c:v>
                </c:pt>
                <c:pt idx="547">
                  <c:v>16166</c:v>
                </c:pt>
                <c:pt idx="548">
                  <c:v>18868</c:v>
                </c:pt>
                <c:pt idx="549">
                  <c:v>15139</c:v>
                </c:pt>
                <c:pt idx="550">
                  <c:v>13611</c:v>
                </c:pt>
                <c:pt idx="551">
                  <c:v>13587</c:v>
                </c:pt>
                <c:pt idx="552">
                  <c:v>13387</c:v>
                </c:pt>
                <c:pt idx="553">
                  <c:v>3731</c:v>
                </c:pt>
                <c:pt idx="554">
                  <c:v>16166</c:v>
                </c:pt>
                <c:pt idx="555">
                  <c:v>18868</c:v>
                </c:pt>
                <c:pt idx="556">
                  <c:v>15139</c:v>
                </c:pt>
                <c:pt idx="557">
                  <c:v>13611</c:v>
                </c:pt>
                <c:pt idx="558">
                  <c:v>13878</c:v>
                </c:pt>
                <c:pt idx="559">
                  <c:v>13387</c:v>
                </c:pt>
                <c:pt idx="560">
                  <c:v>3731</c:v>
                </c:pt>
                <c:pt idx="561">
                  <c:v>16166</c:v>
                </c:pt>
                <c:pt idx="562">
                  <c:v>18868</c:v>
                </c:pt>
                <c:pt idx="563">
                  <c:v>15139</c:v>
                </c:pt>
                <c:pt idx="564">
                  <c:v>13611</c:v>
                </c:pt>
                <c:pt idx="565">
                  <c:v>13878</c:v>
                </c:pt>
                <c:pt idx="566">
                  <c:v>12039</c:v>
                </c:pt>
                <c:pt idx="567">
                  <c:v>3731</c:v>
                </c:pt>
                <c:pt idx="568">
                  <c:v>16166</c:v>
                </c:pt>
                <c:pt idx="569">
                  <c:v>18868</c:v>
                </c:pt>
                <c:pt idx="570">
                  <c:v>15139</c:v>
                </c:pt>
                <c:pt idx="571">
                  <c:v>13611</c:v>
                </c:pt>
                <c:pt idx="572">
                  <c:v>13878</c:v>
                </c:pt>
                <c:pt idx="573">
                  <c:v>12039</c:v>
                </c:pt>
                <c:pt idx="574">
                  <c:v>3731</c:v>
                </c:pt>
                <c:pt idx="575">
                  <c:v>16166</c:v>
                </c:pt>
                <c:pt idx="576">
                  <c:v>18868</c:v>
                </c:pt>
                <c:pt idx="577">
                  <c:v>15139</c:v>
                </c:pt>
                <c:pt idx="578">
                  <c:v>13611</c:v>
                </c:pt>
                <c:pt idx="579">
                  <c:v>13878</c:v>
                </c:pt>
                <c:pt idx="580">
                  <c:v>12039</c:v>
                </c:pt>
                <c:pt idx="581">
                  <c:v>12944</c:v>
                </c:pt>
                <c:pt idx="582">
                  <c:v>16166</c:v>
                </c:pt>
                <c:pt idx="583">
                  <c:v>18868</c:v>
                </c:pt>
                <c:pt idx="584">
                  <c:v>15139</c:v>
                </c:pt>
                <c:pt idx="585">
                  <c:v>13611</c:v>
                </c:pt>
                <c:pt idx="586">
                  <c:v>13878</c:v>
                </c:pt>
                <c:pt idx="587">
                  <c:v>12039</c:v>
                </c:pt>
                <c:pt idx="588">
                  <c:v>12944</c:v>
                </c:pt>
                <c:pt idx="589">
                  <c:v>13286</c:v>
                </c:pt>
                <c:pt idx="590">
                  <c:v>16166</c:v>
                </c:pt>
                <c:pt idx="591">
                  <c:v>18868</c:v>
                </c:pt>
                <c:pt idx="592">
                  <c:v>15139</c:v>
                </c:pt>
                <c:pt idx="593">
                  <c:v>13611</c:v>
                </c:pt>
                <c:pt idx="594">
                  <c:v>13878</c:v>
                </c:pt>
                <c:pt idx="595">
                  <c:v>12039</c:v>
                </c:pt>
                <c:pt idx="596">
                  <c:v>12944</c:v>
                </c:pt>
                <c:pt idx="597">
                  <c:v>13286</c:v>
                </c:pt>
                <c:pt idx="598">
                  <c:v>18868</c:v>
                </c:pt>
                <c:pt idx="599">
                  <c:v>15139</c:v>
                </c:pt>
                <c:pt idx="600">
                  <c:v>13611</c:v>
                </c:pt>
                <c:pt idx="601">
                  <c:v>13878</c:v>
                </c:pt>
                <c:pt idx="602">
                  <c:v>12039</c:v>
                </c:pt>
                <c:pt idx="603">
                  <c:v>12944</c:v>
                </c:pt>
                <c:pt idx="604">
                  <c:v>13286</c:v>
                </c:pt>
                <c:pt idx="605">
                  <c:v>15220</c:v>
                </c:pt>
                <c:pt idx="606">
                  <c:v>15139</c:v>
                </c:pt>
                <c:pt idx="607">
                  <c:v>13611</c:v>
                </c:pt>
                <c:pt idx="608">
                  <c:v>13878</c:v>
                </c:pt>
                <c:pt idx="609">
                  <c:v>12039</c:v>
                </c:pt>
                <c:pt idx="610">
                  <c:v>12944</c:v>
                </c:pt>
                <c:pt idx="611">
                  <c:v>13286</c:v>
                </c:pt>
                <c:pt idx="612">
                  <c:v>15220</c:v>
                </c:pt>
                <c:pt idx="613">
                  <c:v>14937</c:v>
                </c:pt>
                <c:pt idx="614">
                  <c:v>13611</c:v>
                </c:pt>
                <c:pt idx="615">
                  <c:v>13878</c:v>
                </c:pt>
                <c:pt idx="616">
                  <c:v>12039</c:v>
                </c:pt>
                <c:pt idx="617">
                  <c:v>12944</c:v>
                </c:pt>
                <c:pt idx="618">
                  <c:v>13286</c:v>
                </c:pt>
                <c:pt idx="619">
                  <c:v>15220</c:v>
                </c:pt>
                <c:pt idx="620">
                  <c:v>14937</c:v>
                </c:pt>
                <c:pt idx="621">
                  <c:v>14030</c:v>
                </c:pt>
                <c:pt idx="622">
                  <c:v>13878</c:v>
                </c:pt>
                <c:pt idx="623">
                  <c:v>12039</c:v>
                </c:pt>
                <c:pt idx="624">
                  <c:v>12944</c:v>
                </c:pt>
                <c:pt idx="625">
                  <c:v>13286</c:v>
                </c:pt>
                <c:pt idx="626">
                  <c:v>15220</c:v>
                </c:pt>
                <c:pt idx="627">
                  <c:v>14937</c:v>
                </c:pt>
                <c:pt idx="628">
                  <c:v>14030</c:v>
                </c:pt>
                <c:pt idx="629">
                  <c:v>15845</c:v>
                </c:pt>
                <c:pt idx="630">
                  <c:v>12039</c:v>
                </c:pt>
                <c:pt idx="631">
                  <c:v>12944</c:v>
                </c:pt>
                <c:pt idx="632">
                  <c:v>13286</c:v>
                </c:pt>
                <c:pt idx="633">
                  <c:v>15220</c:v>
                </c:pt>
                <c:pt idx="634">
                  <c:v>14937</c:v>
                </c:pt>
                <c:pt idx="635">
                  <c:v>14030</c:v>
                </c:pt>
                <c:pt idx="636">
                  <c:v>15845</c:v>
                </c:pt>
                <c:pt idx="637">
                  <c:v>13083</c:v>
                </c:pt>
                <c:pt idx="638">
                  <c:v>12944</c:v>
                </c:pt>
                <c:pt idx="639">
                  <c:v>13286</c:v>
                </c:pt>
                <c:pt idx="640">
                  <c:v>15220</c:v>
                </c:pt>
                <c:pt idx="641">
                  <c:v>14937</c:v>
                </c:pt>
                <c:pt idx="642">
                  <c:v>14030</c:v>
                </c:pt>
                <c:pt idx="643">
                  <c:v>15845</c:v>
                </c:pt>
                <c:pt idx="644">
                  <c:v>13083</c:v>
                </c:pt>
                <c:pt idx="645">
                  <c:v>12944</c:v>
                </c:pt>
                <c:pt idx="646">
                  <c:v>13286</c:v>
                </c:pt>
                <c:pt idx="647">
                  <c:v>15220</c:v>
                </c:pt>
                <c:pt idx="648">
                  <c:v>14937</c:v>
                </c:pt>
                <c:pt idx="649">
                  <c:v>14030</c:v>
                </c:pt>
                <c:pt idx="650">
                  <c:v>15845</c:v>
                </c:pt>
                <c:pt idx="651">
                  <c:v>13083</c:v>
                </c:pt>
                <c:pt idx="652">
                  <c:v>13286</c:v>
                </c:pt>
                <c:pt idx="653">
                  <c:v>15220</c:v>
                </c:pt>
                <c:pt idx="654">
                  <c:v>14937</c:v>
                </c:pt>
                <c:pt idx="655">
                  <c:v>14030</c:v>
                </c:pt>
                <c:pt idx="656">
                  <c:v>15845</c:v>
                </c:pt>
                <c:pt idx="657">
                  <c:v>13083</c:v>
                </c:pt>
                <c:pt idx="658">
                  <c:v>15011</c:v>
                </c:pt>
                <c:pt idx="659">
                  <c:v>15220</c:v>
                </c:pt>
                <c:pt idx="660">
                  <c:v>14937</c:v>
                </c:pt>
                <c:pt idx="661">
                  <c:v>14030</c:v>
                </c:pt>
                <c:pt idx="662">
                  <c:v>15845</c:v>
                </c:pt>
                <c:pt idx="663">
                  <c:v>13083</c:v>
                </c:pt>
                <c:pt idx="664">
                  <c:v>15011</c:v>
                </c:pt>
                <c:pt idx="665">
                  <c:v>13869</c:v>
                </c:pt>
                <c:pt idx="666">
                  <c:v>15220</c:v>
                </c:pt>
                <c:pt idx="667">
                  <c:v>14937</c:v>
                </c:pt>
                <c:pt idx="668">
                  <c:v>14030</c:v>
                </c:pt>
                <c:pt idx="669">
                  <c:v>15845</c:v>
                </c:pt>
                <c:pt idx="670">
                  <c:v>13083</c:v>
                </c:pt>
                <c:pt idx="671">
                  <c:v>15011</c:v>
                </c:pt>
                <c:pt idx="672">
                  <c:v>13869</c:v>
                </c:pt>
                <c:pt idx="673">
                  <c:v>12103</c:v>
                </c:pt>
                <c:pt idx="674">
                  <c:v>14937</c:v>
                </c:pt>
                <c:pt idx="675">
                  <c:v>14030</c:v>
                </c:pt>
                <c:pt idx="676">
                  <c:v>15845</c:v>
                </c:pt>
                <c:pt idx="677">
                  <c:v>13083</c:v>
                </c:pt>
                <c:pt idx="678">
                  <c:v>15011</c:v>
                </c:pt>
                <c:pt idx="679">
                  <c:v>13869</c:v>
                </c:pt>
                <c:pt idx="680">
                  <c:v>12103</c:v>
                </c:pt>
                <c:pt idx="681">
                  <c:v>8314</c:v>
                </c:pt>
                <c:pt idx="682">
                  <c:v>14030</c:v>
                </c:pt>
                <c:pt idx="683">
                  <c:v>15845</c:v>
                </c:pt>
                <c:pt idx="684">
                  <c:v>13083</c:v>
                </c:pt>
                <c:pt idx="685">
                  <c:v>15011</c:v>
                </c:pt>
                <c:pt idx="686">
                  <c:v>13869</c:v>
                </c:pt>
                <c:pt idx="687">
                  <c:v>12103</c:v>
                </c:pt>
                <c:pt idx="688">
                  <c:v>8314</c:v>
                </c:pt>
                <c:pt idx="689">
                  <c:v>14579</c:v>
                </c:pt>
                <c:pt idx="690">
                  <c:v>15845</c:v>
                </c:pt>
                <c:pt idx="691">
                  <c:v>13083</c:v>
                </c:pt>
                <c:pt idx="692">
                  <c:v>15011</c:v>
                </c:pt>
                <c:pt idx="693">
                  <c:v>13869</c:v>
                </c:pt>
                <c:pt idx="694">
                  <c:v>12103</c:v>
                </c:pt>
                <c:pt idx="695">
                  <c:v>8314</c:v>
                </c:pt>
                <c:pt idx="696">
                  <c:v>14579</c:v>
                </c:pt>
                <c:pt idx="697">
                  <c:v>13991</c:v>
                </c:pt>
                <c:pt idx="698">
                  <c:v>13083</c:v>
                </c:pt>
                <c:pt idx="699">
                  <c:v>15011</c:v>
                </c:pt>
                <c:pt idx="700">
                  <c:v>13869</c:v>
                </c:pt>
                <c:pt idx="701">
                  <c:v>12103</c:v>
                </c:pt>
                <c:pt idx="702">
                  <c:v>8314</c:v>
                </c:pt>
                <c:pt idx="703">
                  <c:v>14579</c:v>
                </c:pt>
                <c:pt idx="704">
                  <c:v>13991</c:v>
                </c:pt>
                <c:pt idx="705">
                  <c:v>14723</c:v>
                </c:pt>
                <c:pt idx="706">
                  <c:v>15011</c:v>
                </c:pt>
                <c:pt idx="707">
                  <c:v>13869</c:v>
                </c:pt>
                <c:pt idx="708">
                  <c:v>12103</c:v>
                </c:pt>
                <c:pt idx="709">
                  <c:v>8314</c:v>
                </c:pt>
                <c:pt idx="710">
                  <c:v>14579</c:v>
                </c:pt>
                <c:pt idx="711">
                  <c:v>13991</c:v>
                </c:pt>
                <c:pt idx="712">
                  <c:v>14723</c:v>
                </c:pt>
                <c:pt idx="713">
                  <c:v>14175</c:v>
                </c:pt>
                <c:pt idx="714">
                  <c:v>15011</c:v>
                </c:pt>
                <c:pt idx="715">
                  <c:v>13869</c:v>
                </c:pt>
                <c:pt idx="716">
                  <c:v>12103</c:v>
                </c:pt>
                <c:pt idx="717">
                  <c:v>8314</c:v>
                </c:pt>
                <c:pt idx="718">
                  <c:v>14579</c:v>
                </c:pt>
                <c:pt idx="719">
                  <c:v>13991</c:v>
                </c:pt>
                <c:pt idx="720">
                  <c:v>14723</c:v>
                </c:pt>
                <c:pt idx="721">
                  <c:v>14175</c:v>
                </c:pt>
                <c:pt idx="722">
                  <c:v>15437</c:v>
                </c:pt>
                <c:pt idx="723">
                  <c:v>15011</c:v>
                </c:pt>
                <c:pt idx="724">
                  <c:v>13869</c:v>
                </c:pt>
                <c:pt idx="725">
                  <c:v>12103</c:v>
                </c:pt>
                <c:pt idx="726">
                  <c:v>8314</c:v>
                </c:pt>
                <c:pt idx="727">
                  <c:v>14579</c:v>
                </c:pt>
                <c:pt idx="728">
                  <c:v>13991</c:v>
                </c:pt>
                <c:pt idx="729">
                  <c:v>14723</c:v>
                </c:pt>
                <c:pt idx="730">
                  <c:v>14175</c:v>
                </c:pt>
                <c:pt idx="731">
                  <c:v>15437</c:v>
                </c:pt>
                <c:pt idx="732">
                  <c:v>12220</c:v>
                </c:pt>
                <c:pt idx="733">
                  <c:v>13869</c:v>
                </c:pt>
                <c:pt idx="734">
                  <c:v>12103</c:v>
                </c:pt>
                <c:pt idx="735">
                  <c:v>8314</c:v>
                </c:pt>
                <c:pt idx="736">
                  <c:v>14579</c:v>
                </c:pt>
                <c:pt idx="737">
                  <c:v>13991</c:v>
                </c:pt>
                <c:pt idx="738">
                  <c:v>14723</c:v>
                </c:pt>
                <c:pt idx="739">
                  <c:v>14175</c:v>
                </c:pt>
                <c:pt idx="740">
                  <c:v>15437</c:v>
                </c:pt>
                <c:pt idx="741">
                  <c:v>12220</c:v>
                </c:pt>
                <c:pt idx="742">
                  <c:v>12180</c:v>
                </c:pt>
                <c:pt idx="743">
                  <c:v>12103</c:v>
                </c:pt>
                <c:pt idx="744">
                  <c:v>8314</c:v>
                </c:pt>
                <c:pt idx="745">
                  <c:v>14579</c:v>
                </c:pt>
                <c:pt idx="746">
                  <c:v>13991</c:v>
                </c:pt>
                <c:pt idx="747">
                  <c:v>14723</c:v>
                </c:pt>
                <c:pt idx="748">
                  <c:v>14175</c:v>
                </c:pt>
                <c:pt idx="749">
                  <c:v>15437</c:v>
                </c:pt>
                <c:pt idx="750">
                  <c:v>12220</c:v>
                </c:pt>
                <c:pt idx="751">
                  <c:v>12180</c:v>
                </c:pt>
                <c:pt idx="752">
                  <c:v>13000</c:v>
                </c:pt>
                <c:pt idx="753">
                  <c:v>8314</c:v>
                </c:pt>
                <c:pt idx="754">
                  <c:v>14579</c:v>
                </c:pt>
                <c:pt idx="755">
                  <c:v>13991</c:v>
                </c:pt>
                <c:pt idx="756">
                  <c:v>14723</c:v>
                </c:pt>
                <c:pt idx="757">
                  <c:v>14175</c:v>
                </c:pt>
                <c:pt idx="758">
                  <c:v>15437</c:v>
                </c:pt>
                <c:pt idx="759">
                  <c:v>12220</c:v>
                </c:pt>
                <c:pt idx="760">
                  <c:v>12180</c:v>
                </c:pt>
                <c:pt idx="761">
                  <c:v>13000</c:v>
                </c:pt>
                <c:pt idx="762">
                  <c:v>16921</c:v>
                </c:pt>
                <c:pt idx="763">
                  <c:v>14579</c:v>
                </c:pt>
                <c:pt idx="764">
                  <c:v>13991</c:v>
                </c:pt>
                <c:pt idx="765">
                  <c:v>14723</c:v>
                </c:pt>
                <c:pt idx="766">
                  <c:v>14175</c:v>
                </c:pt>
                <c:pt idx="767">
                  <c:v>15437</c:v>
                </c:pt>
                <c:pt idx="768">
                  <c:v>12220</c:v>
                </c:pt>
                <c:pt idx="769">
                  <c:v>12180</c:v>
                </c:pt>
                <c:pt idx="770">
                  <c:v>13000</c:v>
                </c:pt>
                <c:pt idx="771">
                  <c:v>16921</c:v>
                </c:pt>
                <c:pt idx="772">
                  <c:v>12563</c:v>
                </c:pt>
                <c:pt idx="773">
                  <c:v>13991</c:v>
                </c:pt>
                <c:pt idx="774">
                  <c:v>14723</c:v>
                </c:pt>
                <c:pt idx="775">
                  <c:v>14175</c:v>
                </c:pt>
                <c:pt idx="776">
                  <c:v>15437</c:v>
                </c:pt>
                <c:pt idx="777">
                  <c:v>12220</c:v>
                </c:pt>
                <c:pt idx="778">
                  <c:v>12180</c:v>
                </c:pt>
                <c:pt idx="779">
                  <c:v>13000</c:v>
                </c:pt>
                <c:pt idx="780">
                  <c:v>16921</c:v>
                </c:pt>
                <c:pt idx="781">
                  <c:v>12563</c:v>
                </c:pt>
                <c:pt idx="782">
                  <c:v>14850</c:v>
                </c:pt>
                <c:pt idx="783">
                  <c:v>14723</c:v>
                </c:pt>
                <c:pt idx="784">
                  <c:v>14175</c:v>
                </c:pt>
                <c:pt idx="785">
                  <c:v>15437</c:v>
                </c:pt>
                <c:pt idx="786">
                  <c:v>12220</c:v>
                </c:pt>
                <c:pt idx="787">
                  <c:v>12180</c:v>
                </c:pt>
                <c:pt idx="788">
                  <c:v>13000</c:v>
                </c:pt>
                <c:pt idx="789">
                  <c:v>16921</c:v>
                </c:pt>
                <c:pt idx="790">
                  <c:v>12563</c:v>
                </c:pt>
                <c:pt idx="791">
                  <c:v>14850</c:v>
                </c:pt>
                <c:pt idx="792">
                  <c:v>13623</c:v>
                </c:pt>
                <c:pt idx="793">
                  <c:v>14175</c:v>
                </c:pt>
                <c:pt idx="794">
                  <c:v>15437</c:v>
                </c:pt>
                <c:pt idx="795">
                  <c:v>12220</c:v>
                </c:pt>
                <c:pt idx="796">
                  <c:v>12180</c:v>
                </c:pt>
                <c:pt idx="797">
                  <c:v>13000</c:v>
                </c:pt>
                <c:pt idx="798">
                  <c:v>16921</c:v>
                </c:pt>
                <c:pt idx="799">
                  <c:v>12563</c:v>
                </c:pt>
                <c:pt idx="800">
                  <c:v>14850</c:v>
                </c:pt>
                <c:pt idx="801">
                  <c:v>13623</c:v>
                </c:pt>
                <c:pt idx="802">
                  <c:v>15437</c:v>
                </c:pt>
                <c:pt idx="803">
                  <c:v>12220</c:v>
                </c:pt>
                <c:pt idx="804">
                  <c:v>12180</c:v>
                </c:pt>
                <c:pt idx="805">
                  <c:v>13000</c:v>
                </c:pt>
                <c:pt idx="806">
                  <c:v>16921</c:v>
                </c:pt>
                <c:pt idx="807">
                  <c:v>12563</c:v>
                </c:pt>
                <c:pt idx="808">
                  <c:v>14850</c:v>
                </c:pt>
                <c:pt idx="809">
                  <c:v>13623</c:v>
                </c:pt>
                <c:pt idx="810">
                  <c:v>12068</c:v>
                </c:pt>
                <c:pt idx="811">
                  <c:v>12220</c:v>
                </c:pt>
                <c:pt idx="812">
                  <c:v>12180</c:v>
                </c:pt>
                <c:pt idx="813">
                  <c:v>13000</c:v>
                </c:pt>
                <c:pt idx="814">
                  <c:v>16921</c:v>
                </c:pt>
                <c:pt idx="815">
                  <c:v>12563</c:v>
                </c:pt>
                <c:pt idx="816">
                  <c:v>14850</c:v>
                </c:pt>
                <c:pt idx="817">
                  <c:v>13623</c:v>
                </c:pt>
                <c:pt idx="818">
                  <c:v>12068</c:v>
                </c:pt>
                <c:pt idx="819">
                  <c:v>12063</c:v>
                </c:pt>
                <c:pt idx="820">
                  <c:v>12180</c:v>
                </c:pt>
                <c:pt idx="821">
                  <c:v>13000</c:v>
                </c:pt>
                <c:pt idx="822">
                  <c:v>16921</c:v>
                </c:pt>
                <c:pt idx="823">
                  <c:v>12563</c:v>
                </c:pt>
                <c:pt idx="824">
                  <c:v>14850</c:v>
                </c:pt>
                <c:pt idx="825">
                  <c:v>13623</c:v>
                </c:pt>
                <c:pt idx="826">
                  <c:v>12068</c:v>
                </c:pt>
                <c:pt idx="827">
                  <c:v>12063</c:v>
                </c:pt>
                <c:pt idx="828">
                  <c:v>11173</c:v>
                </c:pt>
                <c:pt idx="829">
                  <c:v>13000</c:v>
                </c:pt>
                <c:pt idx="830">
                  <c:v>16921</c:v>
                </c:pt>
                <c:pt idx="831">
                  <c:v>12563</c:v>
                </c:pt>
                <c:pt idx="832">
                  <c:v>14850</c:v>
                </c:pt>
                <c:pt idx="833">
                  <c:v>13623</c:v>
                </c:pt>
                <c:pt idx="834">
                  <c:v>12068</c:v>
                </c:pt>
                <c:pt idx="835">
                  <c:v>12063</c:v>
                </c:pt>
                <c:pt idx="836">
                  <c:v>11173</c:v>
                </c:pt>
                <c:pt idx="837">
                  <c:v>11765</c:v>
                </c:pt>
                <c:pt idx="838">
                  <c:v>16921</c:v>
                </c:pt>
                <c:pt idx="839">
                  <c:v>12563</c:v>
                </c:pt>
                <c:pt idx="840">
                  <c:v>14850</c:v>
                </c:pt>
                <c:pt idx="841">
                  <c:v>13623</c:v>
                </c:pt>
                <c:pt idx="842">
                  <c:v>12068</c:v>
                </c:pt>
                <c:pt idx="843">
                  <c:v>12063</c:v>
                </c:pt>
                <c:pt idx="844">
                  <c:v>11173</c:v>
                </c:pt>
                <c:pt idx="845">
                  <c:v>11765</c:v>
                </c:pt>
                <c:pt idx="846">
                  <c:v>11333</c:v>
                </c:pt>
                <c:pt idx="847">
                  <c:v>12563</c:v>
                </c:pt>
                <c:pt idx="848">
                  <c:v>14850</c:v>
                </c:pt>
                <c:pt idx="849">
                  <c:v>13623</c:v>
                </c:pt>
                <c:pt idx="850">
                  <c:v>12068</c:v>
                </c:pt>
                <c:pt idx="851">
                  <c:v>12063</c:v>
                </c:pt>
                <c:pt idx="852">
                  <c:v>11173</c:v>
                </c:pt>
                <c:pt idx="853">
                  <c:v>11765</c:v>
                </c:pt>
                <c:pt idx="854">
                  <c:v>11333</c:v>
                </c:pt>
                <c:pt idx="855">
                  <c:v>12980</c:v>
                </c:pt>
                <c:pt idx="856">
                  <c:v>14850</c:v>
                </c:pt>
                <c:pt idx="857">
                  <c:v>13623</c:v>
                </c:pt>
                <c:pt idx="858">
                  <c:v>12068</c:v>
                </c:pt>
                <c:pt idx="859">
                  <c:v>12063</c:v>
                </c:pt>
                <c:pt idx="860">
                  <c:v>11173</c:v>
                </c:pt>
                <c:pt idx="861">
                  <c:v>11765</c:v>
                </c:pt>
                <c:pt idx="862">
                  <c:v>11333</c:v>
                </c:pt>
                <c:pt idx="863">
                  <c:v>12980</c:v>
                </c:pt>
                <c:pt idx="864">
                  <c:v>12672</c:v>
                </c:pt>
                <c:pt idx="865">
                  <c:v>13623</c:v>
                </c:pt>
                <c:pt idx="866">
                  <c:v>12068</c:v>
                </c:pt>
                <c:pt idx="867">
                  <c:v>12063</c:v>
                </c:pt>
                <c:pt idx="868">
                  <c:v>11173</c:v>
                </c:pt>
                <c:pt idx="869">
                  <c:v>11765</c:v>
                </c:pt>
                <c:pt idx="870">
                  <c:v>11333</c:v>
                </c:pt>
                <c:pt idx="871">
                  <c:v>12980</c:v>
                </c:pt>
                <c:pt idx="872">
                  <c:v>12672</c:v>
                </c:pt>
                <c:pt idx="873">
                  <c:v>12274</c:v>
                </c:pt>
                <c:pt idx="874">
                  <c:v>22047</c:v>
                </c:pt>
                <c:pt idx="875">
                  <c:v>19879</c:v>
                </c:pt>
                <c:pt idx="876">
                  <c:v>19169</c:v>
                </c:pt>
                <c:pt idx="877">
                  <c:v>13401</c:v>
                </c:pt>
                <c:pt idx="878">
                  <c:v>13017</c:v>
                </c:pt>
                <c:pt idx="879">
                  <c:v>13051</c:v>
                </c:pt>
                <c:pt idx="880">
                  <c:v>12725</c:v>
                </c:pt>
                <c:pt idx="881">
                  <c:v>18660</c:v>
                </c:pt>
                <c:pt idx="882">
                  <c:v>26153</c:v>
                </c:pt>
                <c:pt idx="883">
                  <c:v>23718</c:v>
                </c:pt>
                <c:pt idx="884">
                  <c:v>22410</c:v>
                </c:pt>
                <c:pt idx="885">
                  <c:v>25000</c:v>
                </c:pt>
                <c:pt idx="886">
                  <c:v>18660</c:v>
                </c:pt>
                <c:pt idx="887">
                  <c:v>26153</c:v>
                </c:pt>
                <c:pt idx="888">
                  <c:v>23718</c:v>
                </c:pt>
                <c:pt idx="889">
                  <c:v>22410</c:v>
                </c:pt>
                <c:pt idx="890">
                  <c:v>25000</c:v>
                </c:pt>
                <c:pt idx="891">
                  <c:v>20585</c:v>
                </c:pt>
                <c:pt idx="892">
                  <c:v>18660</c:v>
                </c:pt>
                <c:pt idx="893">
                  <c:v>26153</c:v>
                </c:pt>
                <c:pt idx="894">
                  <c:v>23718</c:v>
                </c:pt>
                <c:pt idx="895">
                  <c:v>22410</c:v>
                </c:pt>
                <c:pt idx="896">
                  <c:v>25000</c:v>
                </c:pt>
                <c:pt idx="897">
                  <c:v>20585</c:v>
                </c:pt>
                <c:pt idx="898">
                  <c:v>15050</c:v>
                </c:pt>
                <c:pt idx="899">
                  <c:v>26153</c:v>
                </c:pt>
                <c:pt idx="900">
                  <c:v>23718</c:v>
                </c:pt>
                <c:pt idx="901">
                  <c:v>22410</c:v>
                </c:pt>
                <c:pt idx="902">
                  <c:v>25000</c:v>
                </c:pt>
                <c:pt idx="903">
                  <c:v>20585</c:v>
                </c:pt>
                <c:pt idx="904">
                  <c:v>15050</c:v>
                </c:pt>
                <c:pt idx="905">
                  <c:v>16629</c:v>
                </c:pt>
                <c:pt idx="906">
                  <c:v>23718</c:v>
                </c:pt>
                <c:pt idx="907">
                  <c:v>22410</c:v>
                </c:pt>
                <c:pt idx="908">
                  <c:v>25000</c:v>
                </c:pt>
                <c:pt idx="909">
                  <c:v>20585</c:v>
                </c:pt>
                <c:pt idx="910">
                  <c:v>15050</c:v>
                </c:pt>
                <c:pt idx="911">
                  <c:v>16629</c:v>
                </c:pt>
                <c:pt idx="912">
                  <c:v>23718</c:v>
                </c:pt>
                <c:pt idx="913">
                  <c:v>22410</c:v>
                </c:pt>
                <c:pt idx="914">
                  <c:v>25000</c:v>
                </c:pt>
                <c:pt idx="915">
                  <c:v>20585</c:v>
                </c:pt>
                <c:pt idx="916">
                  <c:v>15050</c:v>
                </c:pt>
                <c:pt idx="917">
                  <c:v>16629</c:v>
                </c:pt>
                <c:pt idx="918">
                  <c:v>22410</c:v>
                </c:pt>
                <c:pt idx="919">
                  <c:v>25000</c:v>
                </c:pt>
                <c:pt idx="920">
                  <c:v>20585</c:v>
                </c:pt>
                <c:pt idx="921">
                  <c:v>15050</c:v>
                </c:pt>
                <c:pt idx="922">
                  <c:v>16629</c:v>
                </c:pt>
                <c:pt idx="923">
                  <c:v>22410</c:v>
                </c:pt>
                <c:pt idx="924">
                  <c:v>25000</c:v>
                </c:pt>
                <c:pt idx="925">
                  <c:v>20585</c:v>
                </c:pt>
                <c:pt idx="926">
                  <c:v>15050</c:v>
                </c:pt>
                <c:pt idx="927">
                  <c:v>16629</c:v>
                </c:pt>
                <c:pt idx="928">
                  <c:v>15237</c:v>
                </c:pt>
                <c:pt idx="929">
                  <c:v>22410</c:v>
                </c:pt>
                <c:pt idx="930">
                  <c:v>25000</c:v>
                </c:pt>
                <c:pt idx="931">
                  <c:v>20585</c:v>
                </c:pt>
                <c:pt idx="932">
                  <c:v>15050</c:v>
                </c:pt>
                <c:pt idx="933">
                  <c:v>16629</c:v>
                </c:pt>
                <c:pt idx="934">
                  <c:v>15237</c:v>
                </c:pt>
                <c:pt idx="935">
                  <c:v>17033</c:v>
                </c:pt>
                <c:pt idx="936">
                  <c:v>25000</c:v>
                </c:pt>
                <c:pt idx="937">
                  <c:v>20585</c:v>
                </c:pt>
                <c:pt idx="938">
                  <c:v>15050</c:v>
                </c:pt>
                <c:pt idx="939">
                  <c:v>16629</c:v>
                </c:pt>
                <c:pt idx="940">
                  <c:v>15237</c:v>
                </c:pt>
                <c:pt idx="941">
                  <c:v>17033</c:v>
                </c:pt>
                <c:pt idx="942">
                  <c:v>19285</c:v>
                </c:pt>
                <c:pt idx="943">
                  <c:v>20585</c:v>
                </c:pt>
                <c:pt idx="944">
                  <c:v>15050</c:v>
                </c:pt>
                <c:pt idx="945">
                  <c:v>16629</c:v>
                </c:pt>
                <c:pt idx="946">
                  <c:v>15237</c:v>
                </c:pt>
                <c:pt idx="947">
                  <c:v>17033</c:v>
                </c:pt>
                <c:pt idx="948">
                  <c:v>19285</c:v>
                </c:pt>
                <c:pt idx="949">
                  <c:v>16470</c:v>
                </c:pt>
                <c:pt idx="950">
                  <c:v>15050</c:v>
                </c:pt>
                <c:pt idx="951">
                  <c:v>16629</c:v>
                </c:pt>
                <c:pt idx="952">
                  <c:v>15237</c:v>
                </c:pt>
                <c:pt idx="953">
                  <c:v>17033</c:v>
                </c:pt>
                <c:pt idx="954">
                  <c:v>19285</c:v>
                </c:pt>
                <c:pt idx="955">
                  <c:v>16470</c:v>
                </c:pt>
                <c:pt idx="956">
                  <c:v>15639</c:v>
                </c:pt>
                <c:pt idx="957">
                  <c:v>16629</c:v>
                </c:pt>
                <c:pt idx="958">
                  <c:v>15237</c:v>
                </c:pt>
                <c:pt idx="959">
                  <c:v>17033</c:v>
                </c:pt>
                <c:pt idx="960">
                  <c:v>19285</c:v>
                </c:pt>
                <c:pt idx="961">
                  <c:v>16470</c:v>
                </c:pt>
                <c:pt idx="962">
                  <c:v>15639</c:v>
                </c:pt>
                <c:pt idx="963">
                  <c:v>15237</c:v>
                </c:pt>
                <c:pt idx="964">
                  <c:v>17033</c:v>
                </c:pt>
                <c:pt idx="965">
                  <c:v>19285</c:v>
                </c:pt>
                <c:pt idx="966">
                  <c:v>16470</c:v>
                </c:pt>
                <c:pt idx="967">
                  <c:v>15639</c:v>
                </c:pt>
                <c:pt idx="968">
                  <c:v>19583</c:v>
                </c:pt>
                <c:pt idx="969">
                  <c:v>15237</c:v>
                </c:pt>
                <c:pt idx="970">
                  <c:v>17033</c:v>
                </c:pt>
                <c:pt idx="971">
                  <c:v>19285</c:v>
                </c:pt>
                <c:pt idx="972">
                  <c:v>16470</c:v>
                </c:pt>
                <c:pt idx="973">
                  <c:v>15639</c:v>
                </c:pt>
                <c:pt idx="974">
                  <c:v>19583</c:v>
                </c:pt>
                <c:pt idx="975">
                  <c:v>15237</c:v>
                </c:pt>
                <c:pt idx="976">
                  <c:v>17033</c:v>
                </c:pt>
                <c:pt idx="977">
                  <c:v>19285</c:v>
                </c:pt>
                <c:pt idx="978">
                  <c:v>16470</c:v>
                </c:pt>
                <c:pt idx="979">
                  <c:v>15639</c:v>
                </c:pt>
                <c:pt idx="980">
                  <c:v>19583</c:v>
                </c:pt>
                <c:pt idx="981">
                  <c:v>19000</c:v>
                </c:pt>
                <c:pt idx="982">
                  <c:v>15237</c:v>
                </c:pt>
                <c:pt idx="983">
                  <c:v>17033</c:v>
                </c:pt>
                <c:pt idx="984">
                  <c:v>19285</c:v>
                </c:pt>
                <c:pt idx="985">
                  <c:v>16470</c:v>
                </c:pt>
                <c:pt idx="986">
                  <c:v>15639</c:v>
                </c:pt>
                <c:pt idx="987">
                  <c:v>19583</c:v>
                </c:pt>
                <c:pt idx="988">
                  <c:v>19000</c:v>
                </c:pt>
                <c:pt idx="989">
                  <c:v>16601</c:v>
                </c:pt>
                <c:pt idx="990">
                  <c:v>17033</c:v>
                </c:pt>
                <c:pt idx="991">
                  <c:v>19285</c:v>
                </c:pt>
                <c:pt idx="992">
                  <c:v>16470</c:v>
                </c:pt>
                <c:pt idx="993">
                  <c:v>15639</c:v>
                </c:pt>
                <c:pt idx="994">
                  <c:v>19583</c:v>
                </c:pt>
                <c:pt idx="995">
                  <c:v>19000</c:v>
                </c:pt>
                <c:pt idx="996">
                  <c:v>16601</c:v>
                </c:pt>
                <c:pt idx="997">
                  <c:v>16556</c:v>
                </c:pt>
                <c:pt idx="998">
                  <c:v>19285</c:v>
                </c:pt>
                <c:pt idx="999">
                  <c:v>16470</c:v>
                </c:pt>
                <c:pt idx="1000">
                  <c:v>15639</c:v>
                </c:pt>
                <c:pt idx="1001">
                  <c:v>19583</c:v>
                </c:pt>
                <c:pt idx="1002">
                  <c:v>19000</c:v>
                </c:pt>
                <c:pt idx="1003">
                  <c:v>16601</c:v>
                </c:pt>
                <c:pt idx="1004">
                  <c:v>16556</c:v>
                </c:pt>
                <c:pt idx="1005">
                  <c:v>16470</c:v>
                </c:pt>
                <c:pt idx="1006">
                  <c:v>15639</c:v>
                </c:pt>
                <c:pt idx="1007">
                  <c:v>19583</c:v>
                </c:pt>
                <c:pt idx="1008">
                  <c:v>19000</c:v>
                </c:pt>
                <c:pt idx="1009">
                  <c:v>16601</c:v>
                </c:pt>
                <c:pt idx="1010">
                  <c:v>16556</c:v>
                </c:pt>
                <c:pt idx="1011">
                  <c:v>14456</c:v>
                </c:pt>
                <c:pt idx="1012">
                  <c:v>15639</c:v>
                </c:pt>
                <c:pt idx="1013">
                  <c:v>19583</c:v>
                </c:pt>
                <c:pt idx="1014">
                  <c:v>19000</c:v>
                </c:pt>
                <c:pt idx="1015">
                  <c:v>16601</c:v>
                </c:pt>
                <c:pt idx="1016">
                  <c:v>16556</c:v>
                </c:pt>
                <c:pt idx="1017">
                  <c:v>14456</c:v>
                </c:pt>
                <c:pt idx="1018">
                  <c:v>15046</c:v>
                </c:pt>
                <c:pt idx="1019">
                  <c:v>19583</c:v>
                </c:pt>
                <c:pt idx="1020">
                  <c:v>19000</c:v>
                </c:pt>
                <c:pt idx="1021">
                  <c:v>16601</c:v>
                </c:pt>
                <c:pt idx="1022">
                  <c:v>16556</c:v>
                </c:pt>
                <c:pt idx="1023">
                  <c:v>14456</c:v>
                </c:pt>
                <c:pt idx="1024">
                  <c:v>15046</c:v>
                </c:pt>
                <c:pt idx="1025">
                  <c:v>16528</c:v>
                </c:pt>
                <c:pt idx="1026">
                  <c:v>19583</c:v>
                </c:pt>
                <c:pt idx="1027">
                  <c:v>19000</c:v>
                </c:pt>
                <c:pt idx="1028">
                  <c:v>16601</c:v>
                </c:pt>
                <c:pt idx="1029">
                  <c:v>16556</c:v>
                </c:pt>
                <c:pt idx="1030">
                  <c:v>14456</c:v>
                </c:pt>
                <c:pt idx="1031">
                  <c:v>15046</c:v>
                </c:pt>
                <c:pt idx="1032">
                  <c:v>16528</c:v>
                </c:pt>
                <c:pt idx="1033">
                  <c:v>14361</c:v>
                </c:pt>
                <c:pt idx="1034">
                  <c:v>19000</c:v>
                </c:pt>
                <c:pt idx="1035">
                  <c:v>16601</c:v>
                </c:pt>
                <c:pt idx="1036">
                  <c:v>16556</c:v>
                </c:pt>
                <c:pt idx="1037">
                  <c:v>14456</c:v>
                </c:pt>
                <c:pt idx="1038">
                  <c:v>15046</c:v>
                </c:pt>
                <c:pt idx="1039">
                  <c:v>16528</c:v>
                </c:pt>
                <c:pt idx="1040">
                  <c:v>14361</c:v>
                </c:pt>
                <c:pt idx="1041">
                  <c:v>15666</c:v>
                </c:pt>
                <c:pt idx="1042">
                  <c:v>19000</c:v>
                </c:pt>
                <c:pt idx="1043">
                  <c:v>16601</c:v>
                </c:pt>
                <c:pt idx="1044">
                  <c:v>16556</c:v>
                </c:pt>
                <c:pt idx="1045">
                  <c:v>14456</c:v>
                </c:pt>
                <c:pt idx="1046">
                  <c:v>15046</c:v>
                </c:pt>
                <c:pt idx="1047">
                  <c:v>16528</c:v>
                </c:pt>
                <c:pt idx="1048">
                  <c:v>14361</c:v>
                </c:pt>
                <c:pt idx="1049">
                  <c:v>15666</c:v>
                </c:pt>
                <c:pt idx="1050">
                  <c:v>14455</c:v>
                </c:pt>
                <c:pt idx="1051">
                  <c:v>16601</c:v>
                </c:pt>
                <c:pt idx="1052">
                  <c:v>16556</c:v>
                </c:pt>
                <c:pt idx="1053">
                  <c:v>14456</c:v>
                </c:pt>
                <c:pt idx="1054">
                  <c:v>15046</c:v>
                </c:pt>
                <c:pt idx="1055">
                  <c:v>16528</c:v>
                </c:pt>
                <c:pt idx="1056">
                  <c:v>14361</c:v>
                </c:pt>
                <c:pt idx="1057">
                  <c:v>15666</c:v>
                </c:pt>
                <c:pt idx="1058">
                  <c:v>14455</c:v>
                </c:pt>
                <c:pt idx="1059">
                  <c:v>12960</c:v>
                </c:pt>
                <c:pt idx="1060">
                  <c:v>16556</c:v>
                </c:pt>
                <c:pt idx="1061">
                  <c:v>14456</c:v>
                </c:pt>
                <c:pt idx="1062">
                  <c:v>15046</c:v>
                </c:pt>
                <c:pt idx="1063">
                  <c:v>16528</c:v>
                </c:pt>
                <c:pt idx="1064">
                  <c:v>14361</c:v>
                </c:pt>
                <c:pt idx="1065">
                  <c:v>15666</c:v>
                </c:pt>
                <c:pt idx="1066">
                  <c:v>14455</c:v>
                </c:pt>
                <c:pt idx="1067">
                  <c:v>12960</c:v>
                </c:pt>
                <c:pt idx="1068">
                  <c:v>17092</c:v>
                </c:pt>
                <c:pt idx="1069">
                  <c:v>14456</c:v>
                </c:pt>
                <c:pt idx="1070">
                  <c:v>15046</c:v>
                </c:pt>
                <c:pt idx="1071">
                  <c:v>16528</c:v>
                </c:pt>
                <c:pt idx="1072">
                  <c:v>14361</c:v>
                </c:pt>
                <c:pt idx="1073">
                  <c:v>15666</c:v>
                </c:pt>
                <c:pt idx="1074">
                  <c:v>14455</c:v>
                </c:pt>
                <c:pt idx="1075">
                  <c:v>12960</c:v>
                </c:pt>
                <c:pt idx="1076">
                  <c:v>17092</c:v>
                </c:pt>
                <c:pt idx="1077">
                  <c:v>16666</c:v>
                </c:pt>
                <c:pt idx="1078">
                  <c:v>14456</c:v>
                </c:pt>
                <c:pt idx="1079">
                  <c:v>15046</c:v>
                </c:pt>
                <c:pt idx="1080">
                  <c:v>16528</c:v>
                </c:pt>
                <c:pt idx="1081">
                  <c:v>14361</c:v>
                </c:pt>
                <c:pt idx="1082">
                  <c:v>15666</c:v>
                </c:pt>
                <c:pt idx="1083">
                  <c:v>14455</c:v>
                </c:pt>
                <c:pt idx="1084">
                  <c:v>12960</c:v>
                </c:pt>
                <c:pt idx="1085">
                  <c:v>17092</c:v>
                </c:pt>
                <c:pt idx="1086">
                  <c:v>16666</c:v>
                </c:pt>
                <c:pt idx="1087">
                  <c:v>14705</c:v>
                </c:pt>
                <c:pt idx="1088">
                  <c:v>15046</c:v>
                </c:pt>
                <c:pt idx="1089">
                  <c:v>16528</c:v>
                </c:pt>
                <c:pt idx="1090">
                  <c:v>14361</c:v>
                </c:pt>
                <c:pt idx="1091">
                  <c:v>15666</c:v>
                </c:pt>
                <c:pt idx="1092">
                  <c:v>14455</c:v>
                </c:pt>
                <c:pt idx="1093">
                  <c:v>12960</c:v>
                </c:pt>
                <c:pt idx="1094">
                  <c:v>17092</c:v>
                </c:pt>
                <c:pt idx="1095">
                  <c:v>16666</c:v>
                </c:pt>
                <c:pt idx="1096">
                  <c:v>14705</c:v>
                </c:pt>
                <c:pt idx="1097">
                  <c:v>11675</c:v>
                </c:pt>
                <c:pt idx="1098">
                  <c:v>16528</c:v>
                </c:pt>
                <c:pt idx="1099">
                  <c:v>14361</c:v>
                </c:pt>
                <c:pt idx="1100">
                  <c:v>15666</c:v>
                </c:pt>
                <c:pt idx="1101">
                  <c:v>14455</c:v>
                </c:pt>
                <c:pt idx="1102">
                  <c:v>12960</c:v>
                </c:pt>
                <c:pt idx="1103">
                  <c:v>17092</c:v>
                </c:pt>
                <c:pt idx="1104">
                  <c:v>16666</c:v>
                </c:pt>
                <c:pt idx="1105">
                  <c:v>14705</c:v>
                </c:pt>
                <c:pt idx="1106">
                  <c:v>11675</c:v>
                </c:pt>
                <c:pt idx="1107">
                  <c:v>10742</c:v>
                </c:pt>
                <c:pt idx="1108">
                  <c:v>14361</c:v>
                </c:pt>
                <c:pt idx="1109">
                  <c:v>15666</c:v>
                </c:pt>
                <c:pt idx="1110">
                  <c:v>14455</c:v>
                </c:pt>
                <c:pt idx="1111">
                  <c:v>12960</c:v>
                </c:pt>
                <c:pt idx="1112">
                  <c:v>17092</c:v>
                </c:pt>
                <c:pt idx="1113">
                  <c:v>16666</c:v>
                </c:pt>
                <c:pt idx="1114">
                  <c:v>14705</c:v>
                </c:pt>
                <c:pt idx="1115">
                  <c:v>11675</c:v>
                </c:pt>
                <c:pt idx="1116">
                  <c:v>10742</c:v>
                </c:pt>
                <c:pt idx="1117">
                  <c:v>12865</c:v>
                </c:pt>
                <c:pt idx="1118">
                  <c:v>15666</c:v>
                </c:pt>
                <c:pt idx="1119">
                  <c:v>14455</c:v>
                </c:pt>
                <c:pt idx="1120">
                  <c:v>12960</c:v>
                </c:pt>
                <c:pt idx="1121">
                  <c:v>17092</c:v>
                </c:pt>
                <c:pt idx="1122">
                  <c:v>16666</c:v>
                </c:pt>
                <c:pt idx="1123">
                  <c:v>14705</c:v>
                </c:pt>
                <c:pt idx="1124">
                  <c:v>11675</c:v>
                </c:pt>
                <c:pt idx="1125">
                  <c:v>10742</c:v>
                </c:pt>
                <c:pt idx="1126">
                  <c:v>12865</c:v>
                </c:pt>
                <c:pt idx="1127">
                  <c:v>13383</c:v>
                </c:pt>
                <c:pt idx="1128">
                  <c:v>14455</c:v>
                </c:pt>
                <c:pt idx="1129">
                  <c:v>12960</c:v>
                </c:pt>
                <c:pt idx="1130">
                  <c:v>17092</c:v>
                </c:pt>
                <c:pt idx="1131">
                  <c:v>16666</c:v>
                </c:pt>
                <c:pt idx="1132">
                  <c:v>14705</c:v>
                </c:pt>
                <c:pt idx="1133">
                  <c:v>11675</c:v>
                </c:pt>
                <c:pt idx="1134">
                  <c:v>10742</c:v>
                </c:pt>
                <c:pt idx="1135">
                  <c:v>12865</c:v>
                </c:pt>
                <c:pt idx="1136">
                  <c:v>13383</c:v>
                </c:pt>
                <c:pt idx="1137">
                  <c:v>15293</c:v>
                </c:pt>
                <c:pt idx="1138">
                  <c:v>49482</c:v>
                </c:pt>
                <c:pt idx="1139">
                  <c:v>24307</c:v>
                </c:pt>
                <c:pt idx="1140">
                  <c:v>29079</c:v>
                </c:pt>
                <c:pt idx="1141">
                  <c:v>32517</c:v>
                </c:pt>
                <c:pt idx="1142">
                  <c:v>49482</c:v>
                </c:pt>
                <c:pt idx="1143">
                  <c:v>24307</c:v>
                </c:pt>
                <c:pt idx="1144">
                  <c:v>29079</c:v>
                </c:pt>
                <c:pt idx="1145">
                  <c:v>32517</c:v>
                </c:pt>
                <c:pt idx="1146">
                  <c:v>24567</c:v>
                </c:pt>
                <c:pt idx="1147">
                  <c:v>24307</c:v>
                </c:pt>
                <c:pt idx="1148">
                  <c:v>29079</c:v>
                </c:pt>
                <c:pt idx="1149">
                  <c:v>32517</c:v>
                </c:pt>
                <c:pt idx="1150">
                  <c:v>24567</c:v>
                </c:pt>
                <c:pt idx="1151">
                  <c:v>25238</c:v>
                </c:pt>
                <c:pt idx="1152">
                  <c:v>24307</c:v>
                </c:pt>
                <c:pt idx="1153">
                  <c:v>29079</c:v>
                </c:pt>
                <c:pt idx="1154">
                  <c:v>32517</c:v>
                </c:pt>
                <c:pt idx="1155">
                  <c:v>24567</c:v>
                </c:pt>
                <c:pt idx="1156">
                  <c:v>25238</c:v>
                </c:pt>
                <c:pt idx="1157">
                  <c:v>24307</c:v>
                </c:pt>
                <c:pt idx="1158">
                  <c:v>29079</c:v>
                </c:pt>
                <c:pt idx="1159">
                  <c:v>32517</c:v>
                </c:pt>
                <c:pt idx="1160">
                  <c:v>24567</c:v>
                </c:pt>
                <c:pt idx="1161">
                  <c:v>25238</c:v>
                </c:pt>
                <c:pt idx="1162">
                  <c:v>26269</c:v>
                </c:pt>
                <c:pt idx="1163">
                  <c:v>24307</c:v>
                </c:pt>
                <c:pt idx="1164">
                  <c:v>29079</c:v>
                </c:pt>
                <c:pt idx="1165">
                  <c:v>32517</c:v>
                </c:pt>
                <c:pt idx="1166">
                  <c:v>24567</c:v>
                </c:pt>
                <c:pt idx="1167">
                  <c:v>25238</c:v>
                </c:pt>
                <c:pt idx="1168">
                  <c:v>26269</c:v>
                </c:pt>
                <c:pt idx="1169">
                  <c:v>26206</c:v>
                </c:pt>
                <c:pt idx="1170">
                  <c:v>29079</c:v>
                </c:pt>
                <c:pt idx="1171">
                  <c:v>32517</c:v>
                </c:pt>
                <c:pt idx="1172">
                  <c:v>24567</c:v>
                </c:pt>
                <c:pt idx="1173">
                  <c:v>25238</c:v>
                </c:pt>
                <c:pt idx="1174">
                  <c:v>26269</c:v>
                </c:pt>
                <c:pt idx="1175">
                  <c:v>26206</c:v>
                </c:pt>
                <c:pt idx="1176">
                  <c:v>25208</c:v>
                </c:pt>
                <c:pt idx="1177">
                  <c:v>29079</c:v>
                </c:pt>
                <c:pt idx="1178">
                  <c:v>32517</c:v>
                </c:pt>
                <c:pt idx="1179">
                  <c:v>24567</c:v>
                </c:pt>
                <c:pt idx="1180">
                  <c:v>25238</c:v>
                </c:pt>
                <c:pt idx="1181">
                  <c:v>26269</c:v>
                </c:pt>
                <c:pt idx="1182">
                  <c:v>26206</c:v>
                </c:pt>
                <c:pt idx="1183">
                  <c:v>25208</c:v>
                </c:pt>
                <c:pt idx="1184">
                  <c:v>23520</c:v>
                </c:pt>
                <c:pt idx="1185">
                  <c:v>32517</c:v>
                </c:pt>
                <c:pt idx="1186">
                  <c:v>24567</c:v>
                </c:pt>
                <c:pt idx="1187">
                  <c:v>25238</c:v>
                </c:pt>
                <c:pt idx="1188">
                  <c:v>26269</c:v>
                </c:pt>
                <c:pt idx="1189">
                  <c:v>26206</c:v>
                </c:pt>
                <c:pt idx="1190">
                  <c:v>25208</c:v>
                </c:pt>
                <c:pt idx="1191">
                  <c:v>23520</c:v>
                </c:pt>
                <c:pt idx="1192">
                  <c:v>23627</c:v>
                </c:pt>
                <c:pt idx="1193">
                  <c:v>24567</c:v>
                </c:pt>
                <c:pt idx="1194">
                  <c:v>25238</c:v>
                </c:pt>
                <c:pt idx="1195">
                  <c:v>26269</c:v>
                </c:pt>
                <c:pt idx="1196">
                  <c:v>26206</c:v>
                </c:pt>
                <c:pt idx="1197">
                  <c:v>25208</c:v>
                </c:pt>
                <c:pt idx="1198">
                  <c:v>23520</c:v>
                </c:pt>
                <c:pt idx="1199">
                  <c:v>23627</c:v>
                </c:pt>
                <c:pt idx="1200">
                  <c:v>19759</c:v>
                </c:pt>
                <c:pt idx="1201">
                  <c:v>24567</c:v>
                </c:pt>
                <c:pt idx="1202">
                  <c:v>25238</c:v>
                </c:pt>
                <c:pt idx="1203">
                  <c:v>26269</c:v>
                </c:pt>
                <c:pt idx="1204">
                  <c:v>26206</c:v>
                </c:pt>
                <c:pt idx="1205">
                  <c:v>25208</c:v>
                </c:pt>
                <c:pt idx="1206">
                  <c:v>23520</c:v>
                </c:pt>
                <c:pt idx="1207">
                  <c:v>23627</c:v>
                </c:pt>
                <c:pt idx="1208">
                  <c:v>19759</c:v>
                </c:pt>
                <c:pt idx="1209">
                  <c:v>25238</c:v>
                </c:pt>
                <c:pt idx="1210">
                  <c:v>26269</c:v>
                </c:pt>
                <c:pt idx="1211">
                  <c:v>26206</c:v>
                </c:pt>
                <c:pt idx="1212">
                  <c:v>25208</c:v>
                </c:pt>
                <c:pt idx="1213">
                  <c:v>23520</c:v>
                </c:pt>
                <c:pt idx="1214">
                  <c:v>23627</c:v>
                </c:pt>
                <c:pt idx="1215">
                  <c:v>19759</c:v>
                </c:pt>
                <c:pt idx="1216">
                  <c:v>28620</c:v>
                </c:pt>
                <c:pt idx="1217">
                  <c:v>26269</c:v>
                </c:pt>
                <c:pt idx="1218">
                  <c:v>26206</c:v>
                </c:pt>
                <c:pt idx="1219">
                  <c:v>25208</c:v>
                </c:pt>
                <c:pt idx="1220">
                  <c:v>23520</c:v>
                </c:pt>
                <c:pt idx="1221">
                  <c:v>23627</c:v>
                </c:pt>
                <c:pt idx="1222">
                  <c:v>19759</c:v>
                </c:pt>
                <c:pt idx="1223">
                  <c:v>28620</c:v>
                </c:pt>
                <c:pt idx="1224">
                  <c:v>26269</c:v>
                </c:pt>
                <c:pt idx="1225">
                  <c:v>26206</c:v>
                </c:pt>
                <c:pt idx="1226">
                  <c:v>25208</c:v>
                </c:pt>
                <c:pt idx="1227">
                  <c:v>23520</c:v>
                </c:pt>
                <c:pt idx="1228">
                  <c:v>23627</c:v>
                </c:pt>
                <c:pt idx="1229">
                  <c:v>19759</c:v>
                </c:pt>
                <c:pt idx="1230">
                  <c:v>28620</c:v>
                </c:pt>
                <c:pt idx="1231">
                  <c:v>26206</c:v>
                </c:pt>
                <c:pt idx="1232">
                  <c:v>25208</c:v>
                </c:pt>
                <c:pt idx="1233">
                  <c:v>23520</c:v>
                </c:pt>
                <c:pt idx="1234">
                  <c:v>23627</c:v>
                </c:pt>
                <c:pt idx="1235">
                  <c:v>19759</c:v>
                </c:pt>
                <c:pt idx="1236">
                  <c:v>28620</c:v>
                </c:pt>
                <c:pt idx="1237">
                  <c:v>25208</c:v>
                </c:pt>
                <c:pt idx="1238">
                  <c:v>23520</c:v>
                </c:pt>
                <c:pt idx="1239">
                  <c:v>23627</c:v>
                </c:pt>
                <c:pt idx="1240">
                  <c:v>19759</c:v>
                </c:pt>
                <c:pt idx="1241">
                  <c:v>28620</c:v>
                </c:pt>
                <c:pt idx="1242">
                  <c:v>24700</c:v>
                </c:pt>
                <c:pt idx="1243">
                  <c:v>23520</c:v>
                </c:pt>
                <c:pt idx="1244">
                  <c:v>23627</c:v>
                </c:pt>
                <c:pt idx="1245">
                  <c:v>19759</c:v>
                </c:pt>
                <c:pt idx="1246">
                  <c:v>28620</c:v>
                </c:pt>
                <c:pt idx="1247">
                  <c:v>24700</c:v>
                </c:pt>
                <c:pt idx="1248">
                  <c:v>23121</c:v>
                </c:pt>
                <c:pt idx="1249">
                  <c:v>23627</c:v>
                </c:pt>
                <c:pt idx="1250">
                  <c:v>19759</c:v>
                </c:pt>
                <c:pt idx="1251">
                  <c:v>28620</c:v>
                </c:pt>
                <c:pt idx="1252">
                  <c:v>24700</c:v>
                </c:pt>
                <c:pt idx="1253">
                  <c:v>23121</c:v>
                </c:pt>
                <c:pt idx="1254">
                  <c:v>24206</c:v>
                </c:pt>
                <c:pt idx="1255">
                  <c:v>19759</c:v>
                </c:pt>
                <c:pt idx="1256">
                  <c:v>28620</c:v>
                </c:pt>
                <c:pt idx="1257">
                  <c:v>24700</c:v>
                </c:pt>
                <c:pt idx="1258">
                  <c:v>23121</c:v>
                </c:pt>
                <c:pt idx="1259">
                  <c:v>24206</c:v>
                </c:pt>
                <c:pt idx="1260">
                  <c:v>28620</c:v>
                </c:pt>
                <c:pt idx="1261">
                  <c:v>24700</c:v>
                </c:pt>
                <c:pt idx="1262">
                  <c:v>23121</c:v>
                </c:pt>
                <c:pt idx="1263">
                  <c:v>24206</c:v>
                </c:pt>
                <c:pt idx="1264">
                  <c:v>21971</c:v>
                </c:pt>
                <c:pt idx="1265">
                  <c:v>28620</c:v>
                </c:pt>
                <c:pt idx="1266">
                  <c:v>24700</c:v>
                </c:pt>
                <c:pt idx="1267">
                  <c:v>23121</c:v>
                </c:pt>
                <c:pt idx="1268">
                  <c:v>24206</c:v>
                </c:pt>
                <c:pt idx="1269">
                  <c:v>21971</c:v>
                </c:pt>
                <c:pt idx="1270">
                  <c:v>21520</c:v>
                </c:pt>
                <c:pt idx="1271">
                  <c:v>24700</c:v>
                </c:pt>
                <c:pt idx="1272">
                  <c:v>23121</c:v>
                </c:pt>
                <c:pt idx="1273">
                  <c:v>24206</c:v>
                </c:pt>
                <c:pt idx="1274">
                  <c:v>21971</c:v>
                </c:pt>
                <c:pt idx="1275">
                  <c:v>21520</c:v>
                </c:pt>
                <c:pt idx="1276">
                  <c:v>24700</c:v>
                </c:pt>
                <c:pt idx="1277">
                  <c:v>23121</c:v>
                </c:pt>
                <c:pt idx="1278">
                  <c:v>24206</c:v>
                </c:pt>
                <c:pt idx="1279">
                  <c:v>21971</c:v>
                </c:pt>
                <c:pt idx="1280">
                  <c:v>21520</c:v>
                </c:pt>
                <c:pt idx="1281">
                  <c:v>21610</c:v>
                </c:pt>
                <c:pt idx="1282">
                  <c:v>24700</c:v>
                </c:pt>
                <c:pt idx="1283">
                  <c:v>23121</c:v>
                </c:pt>
                <c:pt idx="1284">
                  <c:v>24206</c:v>
                </c:pt>
                <c:pt idx="1285">
                  <c:v>21971</c:v>
                </c:pt>
                <c:pt idx="1286">
                  <c:v>21520</c:v>
                </c:pt>
                <c:pt idx="1287">
                  <c:v>21610</c:v>
                </c:pt>
                <c:pt idx="1288">
                  <c:v>23622</c:v>
                </c:pt>
                <c:pt idx="1289">
                  <c:v>24700</c:v>
                </c:pt>
                <c:pt idx="1290">
                  <c:v>23121</c:v>
                </c:pt>
                <c:pt idx="1291">
                  <c:v>24206</c:v>
                </c:pt>
                <c:pt idx="1292">
                  <c:v>21971</c:v>
                </c:pt>
                <c:pt idx="1293">
                  <c:v>21520</c:v>
                </c:pt>
                <c:pt idx="1294">
                  <c:v>21610</c:v>
                </c:pt>
                <c:pt idx="1295">
                  <c:v>23622</c:v>
                </c:pt>
                <c:pt idx="1296">
                  <c:v>22133</c:v>
                </c:pt>
                <c:pt idx="1297">
                  <c:v>23121</c:v>
                </c:pt>
                <c:pt idx="1298">
                  <c:v>24206</c:v>
                </c:pt>
                <c:pt idx="1299">
                  <c:v>21971</c:v>
                </c:pt>
                <c:pt idx="1300">
                  <c:v>21520</c:v>
                </c:pt>
                <c:pt idx="1301">
                  <c:v>21610</c:v>
                </c:pt>
                <c:pt idx="1302">
                  <c:v>23622</c:v>
                </c:pt>
                <c:pt idx="1303">
                  <c:v>22133</c:v>
                </c:pt>
                <c:pt idx="1304">
                  <c:v>4117</c:v>
                </c:pt>
                <c:pt idx="1305">
                  <c:v>24206</c:v>
                </c:pt>
                <c:pt idx="1306">
                  <c:v>21971</c:v>
                </c:pt>
                <c:pt idx="1307">
                  <c:v>21520</c:v>
                </c:pt>
                <c:pt idx="1308">
                  <c:v>21610</c:v>
                </c:pt>
                <c:pt idx="1309">
                  <c:v>23622</c:v>
                </c:pt>
                <c:pt idx="1310">
                  <c:v>22133</c:v>
                </c:pt>
                <c:pt idx="1311">
                  <c:v>4117</c:v>
                </c:pt>
                <c:pt idx="1312">
                  <c:v>21971</c:v>
                </c:pt>
                <c:pt idx="1313">
                  <c:v>21520</c:v>
                </c:pt>
                <c:pt idx="1314">
                  <c:v>21610</c:v>
                </c:pt>
                <c:pt idx="1315">
                  <c:v>23622</c:v>
                </c:pt>
                <c:pt idx="1316">
                  <c:v>22133</c:v>
                </c:pt>
                <c:pt idx="1317">
                  <c:v>4117</c:v>
                </c:pt>
                <c:pt idx="1318">
                  <c:v>21971</c:v>
                </c:pt>
                <c:pt idx="1319">
                  <c:v>21520</c:v>
                </c:pt>
                <c:pt idx="1320">
                  <c:v>21610</c:v>
                </c:pt>
                <c:pt idx="1321">
                  <c:v>23622</c:v>
                </c:pt>
                <c:pt idx="1322">
                  <c:v>22133</c:v>
                </c:pt>
                <c:pt idx="1323">
                  <c:v>4117</c:v>
                </c:pt>
                <c:pt idx="1324">
                  <c:v>21520</c:v>
                </c:pt>
                <c:pt idx="1325">
                  <c:v>21610</c:v>
                </c:pt>
                <c:pt idx="1326">
                  <c:v>23622</c:v>
                </c:pt>
                <c:pt idx="1327">
                  <c:v>22133</c:v>
                </c:pt>
                <c:pt idx="1328">
                  <c:v>4117</c:v>
                </c:pt>
                <c:pt idx="1329">
                  <c:v>14111</c:v>
                </c:pt>
                <c:pt idx="1330">
                  <c:v>21610</c:v>
                </c:pt>
                <c:pt idx="1331">
                  <c:v>23622</c:v>
                </c:pt>
                <c:pt idx="1332">
                  <c:v>22133</c:v>
                </c:pt>
                <c:pt idx="1333">
                  <c:v>4117</c:v>
                </c:pt>
                <c:pt idx="1334">
                  <c:v>14111</c:v>
                </c:pt>
                <c:pt idx="1335">
                  <c:v>19231</c:v>
                </c:pt>
                <c:pt idx="1336">
                  <c:v>21610</c:v>
                </c:pt>
                <c:pt idx="1337">
                  <c:v>23622</c:v>
                </c:pt>
                <c:pt idx="1338">
                  <c:v>22133</c:v>
                </c:pt>
                <c:pt idx="1339">
                  <c:v>4117</c:v>
                </c:pt>
                <c:pt idx="1340">
                  <c:v>14111</c:v>
                </c:pt>
                <c:pt idx="1341">
                  <c:v>19231</c:v>
                </c:pt>
                <c:pt idx="1342">
                  <c:v>23622</c:v>
                </c:pt>
                <c:pt idx="1343">
                  <c:v>22133</c:v>
                </c:pt>
                <c:pt idx="1344">
                  <c:v>4117</c:v>
                </c:pt>
                <c:pt idx="1345">
                  <c:v>14111</c:v>
                </c:pt>
                <c:pt idx="1346">
                  <c:v>19231</c:v>
                </c:pt>
                <c:pt idx="1347">
                  <c:v>21124</c:v>
                </c:pt>
                <c:pt idx="1348">
                  <c:v>22133</c:v>
                </c:pt>
                <c:pt idx="1349">
                  <c:v>4117</c:v>
                </c:pt>
                <c:pt idx="1350">
                  <c:v>14111</c:v>
                </c:pt>
                <c:pt idx="1351">
                  <c:v>19231</c:v>
                </c:pt>
                <c:pt idx="1352">
                  <c:v>21124</c:v>
                </c:pt>
                <c:pt idx="1353">
                  <c:v>19444</c:v>
                </c:pt>
                <c:pt idx="1354">
                  <c:v>4117</c:v>
                </c:pt>
                <c:pt idx="1355">
                  <c:v>14111</c:v>
                </c:pt>
                <c:pt idx="1356">
                  <c:v>19231</c:v>
                </c:pt>
                <c:pt idx="1357">
                  <c:v>21124</c:v>
                </c:pt>
                <c:pt idx="1358">
                  <c:v>19444</c:v>
                </c:pt>
                <c:pt idx="1359">
                  <c:v>14111</c:v>
                </c:pt>
                <c:pt idx="1360">
                  <c:v>19231</c:v>
                </c:pt>
                <c:pt idx="1361">
                  <c:v>21124</c:v>
                </c:pt>
                <c:pt idx="1362">
                  <c:v>19444</c:v>
                </c:pt>
                <c:pt idx="1363">
                  <c:v>14111</c:v>
                </c:pt>
                <c:pt idx="1364">
                  <c:v>19231</c:v>
                </c:pt>
                <c:pt idx="1365">
                  <c:v>21124</c:v>
                </c:pt>
                <c:pt idx="1366">
                  <c:v>19444</c:v>
                </c:pt>
                <c:pt idx="1367">
                  <c:v>22209</c:v>
                </c:pt>
                <c:pt idx="1368">
                  <c:v>14111</c:v>
                </c:pt>
                <c:pt idx="1369">
                  <c:v>19231</c:v>
                </c:pt>
                <c:pt idx="1370">
                  <c:v>21124</c:v>
                </c:pt>
                <c:pt idx="1371">
                  <c:v>19444</c:v>
                </c:pt>
                <c:pt idx="1372">
                  <c:v>22209</c:v>
                </c:pt>
                <c:pt idx="1373">
                  <c:v>25000</c:v>
                </c:pt>
                <c:pt idx="1374">
                  <c:v>14111</c:v>
                </c:pt>
                <c:pt idx="1375">
                  <c:v>19231</c:v>
                </c:pt>
                <c:pt idx="1376">
                  <c:v>21124</c:v>
                </c:pt>
                <c:pt idx="1377">
                  <c:v>19444</c:v>
                </c:pt>
                <c:pt idx="1378">
                  <c:v>22209</c:v>
                </c:pt>
                <c:pt idx="1379">
                  <c:v>25000</c:v>
                </c:pt>
                <c:pt idx="1380">
                  <c:v>21940</c:v>
                </c:pt>
                <c:pt idx="1381">
                  <c:v>19231</c:v>
                </c:pt>
                <c:pt idx="1382">
                  <c:v>21124</c:v>
                </c:pt>
                <c:pt idx="1383">
                  <c:v>19444</c:v>
                </c:pt>
                <c:pt idx="1384">
                  <c:v>22209</c:v>
                </c:pt>
                <c:pt idx="1385">
                  <c:v>25000</c:v>
                </c:pt>
                <c:pt idx="1386">
                  <c:v>21940</c:v>
                </c:pt>
                <c:pt idx="1387">
                  <c:v>11904</c:v>
                </c:pt>
                <c:pt idx="1388">
                  <c:v>21124</c:v>
                </c:pt>
                <c:pt idx="1389">
                  <c:v>19444</c:v>
                </c:pt>
                <c:pt idx="1390">
                  <c:v>22209</c:v>
                </c:pt>
                <c:pt idx="1391">
                  <c:v>25000</c:v>
                </c:pt>
                <c:pt idx="1392">
                  <c:v>21940</c:v>
                </c:pt>
                <c:pt idx="1393">
                  <c:v>11904</c:v>
                </c:pt>
                <c:pt idx="1394">
                  <c:v>18242</c:v>
                </c:pt>
                <c:pt idx="1395">
                  <c:v>21124</c:v>
                </c:pt>
                <c:pt idx="1396">
                  <c:v>19444</c:v>
                </c:pt>
                <c:pt idx="1397">
                  <c:v>22209</c:v>
                </c:pt>
                <c:pt idx="1398">
                  <c:v>25000</c:v>
                </c:pt>
                <c:pt idx="1399">
                  <c:v>21940</c:v>
                </c:pt>
                <c:pt idx="1400">
                  <c:v>11904</c:v>
                </c:pt>
                <c:pt idx="1401">
                  <c:v>18242</c:v>
                </c:pt>
                <c:pt idx="1402">
                  <c:v>19000</c:v>
                </c:pt>
                <c:pt idx="1403">
                  <c:v>19444</c:v>
                </c:pt>
                <c:pt idx="1404">
                  <c:v>22209</c:v>
                </c:pt>
                <c:pt idx="1405">
                  <c:v>25000</c:v>
                </c:pt>
                <c:pt idx="1406">
                  <c:v>21940</c:v>
                </c:pt>
                <c:pt idx="1407">
                  <c:v>11904</c:v>
                </c:pt>
                <c:pt idx="1408">
                  <c:v>18242</c:v>
                </c:pt>
                <c:pt idx="1409">
                  <c:v>19000</c:v>
                </c:pt>
                <c:pt idx="1410">
                  <c:v>18847</c:v>
                </c:pt>
                <c:pt idx="1411">
                  <c:v>22209</c:v>
                </c:pt>
                <c:pt idx="1412">
                  <c:v>25000</c:v>
                </c:pt>
                <c:pt idx="1413">
                  <c:v>21940</c:v>
                </c:pt>
                <c:pt idx="1414">
                  <c:v>11904</c:v>
                </c:pt>
                <c:pt idx="1415">
                  <c:v>18242</c:v>
                </c:pt>
                <c:pt idx="1416">
                  <c:v>19000</c:v>
                </c:pt>
                <c:pt idx="1417">
                  <c:v>18847</c:v>
                </c:pt>
                <c:pt idx="1418">
                  <c:v>22209</c:v>
                </c:pt>
                <c:pt idx="1419">
                  <c:v>25000</c:v>
                </c:pt>
                <c:pt idx="1420">
                  <c:v>21940</c:v>
                </c:pt>
                <c:pt idx="1421">
                  <c:v>11904</c:v>
                </c:pt>
                <c:pt idx="1422">
                  <c:v>18242</c:v>
                </c:pt>
                <c:pt idx="1423">
                  <c:v>19000</c:v>
                </c:pt>
                <c:pt idx="1424">
                  <c:v>18847</c:v>
                </c:pt>
                <c:pt idx="1425">
                  <c:v>10888</c:v>
                </c:pt>
                <c:pt idx="1426">
                  <c:v>22209</c:v>
                </c:pt>
                <c:pt idx="1427">
                  <c:v>25000</c:v>
                </c:pt>
                <c:pt idx="1428">
                  <c:v>21940</c:v>
                </c:pt>
                <c:pt idx="1429">
                  <c:v>11904</c:v>
                </c:pt>
                <c:pt idx="1430">
                  <c:v>18242</c:v>
                </c:pt>
                <c:pt idx="1431">
                  <c:v>19000</c:v>
                </c:pt>
                <c:pt idx="1432">
                  <c:v>18847</c:v>
                </c:pt>
                <c:pt idx="1433">
                  <c:v>10888</c:v>
                </c:pt>
                <c:pt idx="1434">
                  <c:v>18295</c:v>
                </c:pt>
                <c:pt idx="1435">
                  <c:v>25000</c:v>
                </c:pt>
                <c:pt idx="1436">
                  <c:v>21940</c:v>
                </c:pt>
                <c:pt idx="1437">
                  <c:v>11904</c:v>
                </c:pt>
                <c:pt idx="1438">
                  <c:v>18242</c:v>
                </c:pt>
                <c:pt idx="1439">
                  <c:v>19000</c:v>
                </c:pt>
                <c:pt idx="1440">
                  <c:v>18847</c:v>
                </c:pt>
                <c:pt idx="1441">
                  <c:v>10888</c:v>
                </c:pt>
                <c:pt idx="1442">
                  <c:v>18295</c:v>
                </c:pt>
                <c:pt idx="1443">
                  <c:v>20723</c:v>
                </c:pt>
                <c:pt idx="1444">
                  <c:v>21940</c:v>
                </c:pt>
                <c:pt idx="1445">
                  <c:v>11904</c:v>
                </c:pt>
                <c:pt idx="1446">
                  <c:v>18242</c:v>
                </c:pt>
                <c:pt idx="1447">
                  <c:v>19000</c:v>
                </c:pt>
                <c:pt idx="1448">
                  <c:v>18847</c:v>
                </c:pt>
                <c:pt idx="1449">
                  <c:v>10888</c:v>
                </c:pt>
                <c:pt idx="1450">
                  <c:v>18295</c:v>
                </c:pt>
                <c:pt idx="1451">
                  <c:v>20723</c:v>
                </c:pt>
                <c:pt idx="1452">
                  <c:v>18209</c:v>
                </c:pt>
                <c:pt idx="1453">
                  <c:v>11904</c:v>
                </c:pt>
                <c:pt idx="1454">
                  <c:v>18242</c:v>
                </c:pt>
                <c:pt idx="1455">
                  <c:v>19000</c:v>
                </c:pt>
                <c:pt idx="1456">
                  <c:v>18847</c:v>
                </c:pt>
                <c:pt idx="1457">
                  <c:v>10888</c:v>
                </c:pt>
                <c:pt idx="1458">
                  <c:v>18295</c:v>
                </c:pt>
                <c:pt idx="1459">
                  <c:v>20723</c:v>
                </c:pt>
                <c:pt idx="1460">
                  <c:v>18209</c:v>
                </c:pt>
                <c:pt idx="1461">
                  <c:v>19829</c:v>
                </c:pt>
                <c:pt idx="1462">
                  <c:v>18242</c:v>
                </c:pt>
                <c:pt idx="1463">
                  <c:v>19000</c:v>
                </c:pt>
                <c:pt idx="1464">
                  <c:v>18847</c:v>
                </c:pt>
                <c:pt idx="1465">
                  <c:v>10888</c:v>
                </c:pt>
                <c:pt idx="1466">
                  <c:v>18295</c:v>
                </c:pt>
                <c:pt idx="1467">
                  <c:v>20723</c:v>
                </c:pt>
                <c:pt idx="1468">
                  <c:v>18209</c:v>
                </c:pt>
                <c:pt idx="1469">
                  <c:v>19829</c:v>
                </c:pt>
                <c:pt idx="1470">
                  <c:v>16667</c:v>
                </c:pt>
                <c:pt idx="1471">
                  <c:v>19000</c:v>
                </c:pt>
                <c:pt idx="1472">
                  <c:v>18847</c:v>
                </c:pt>
                <c:pt idx="1473">
                  <c:v>10888</c:v>
                </c:pt>
                <c:pt idx="1474">
                  <c:v>18295</c:v>
                </c:pt>
                <c:pt idx="1475">
                  <c:v>20723</c:v>
                </c:pt>
                <c:pt idx="1476">
                  <c:v>18209</c:v>
                </c:pt>
                <c:pt idx="1477">
                  <c:v>19829</c:v>
                </c:pt>
                <c:pt idx="1478">
                  <c:v>16667</c:v>
                </c:pt>
                <c:pt idx="1479">
                  <c:v>18112</c:v>
                </c:pt>
                <c:pt idx="1480">
                  <c:v>18847</c:v>
                </c:pt>
                <c:pt idx="1481">
                  <c:v>10888</c:v>
                </c:pt>
                <c:pt idx="1482">
                  <c:v>18295</c:v>
                </c:pt>
                <c:pt idx="1483">
                  <c:v>20723</c:v>
                </c:pt>
                <c:pt idx="1484">
                  <c:v>18209</c:v>
                </c:pt>
                <c:pt idx="1485">
                  <c:v>19829</c:v>
                </c:pt>
                <c:pt idx="1486">
                  <c:v>16667</c:v>
                </c:pt>
                <c:pt idx="1487">
                  <c:v>18112</c:v>
                </c:pt>
                <c:pt idx="1488">
                  <c:v>24495</c:v>
                </c:pt>
                <c:pt idx="1489">
                  <c:v>10888</c:v>
                </c:pt>
                <c:pt idx="1490">
                  <c:v>18295</c:v>
                </c:pt>
                <c:pt idx="1491">
                  <c:v>20723</c:v>
                </c:pt>
                <c:pt idx="1492">
                  <c:v>18209</c:v>
                </c:pt>
                <c:pt idx="1493">
                  <c:v>19829</c:v>
                </c:pt>
                <c:pt idx="1494">
                  <c:v>16667</c:v>
                </c:pt>
                <c:pt idx="1495">
                  <c:v>18112</c:v>
                </c:pt>
                <c:pt idx="1496">
                  <c:v>24495</c:v>
                </c:pt>
                <c:pt idx="1497">
                  <c:v>22619</c:v>
                </c:pt>
                <c:pt idx="1498">
                  <c:v>10888</c:v>
                </c:pt>
                <c:pt idx="1499">
                  <c:v>18295</c:v>
                </c:pt>
                <c:pt idx="1500">
                  <c:v>20723</c:v>
                </c:pt>
                <c:pt idx="1501">
                  <c:v>18209</c:v>
                </c:pt>
                <c:pt idx="1502">
                  <c:v>19829</c:v>
                </c:pt>
                <c:pt idx="1503">
                  <c:v>16667</c:v>
                </c:pt>
                <c:pt idx="1504">
                  <c:v>18112</c:v>
                </c:pt>
                <c:pt idx="1505">
                  <c:v>24495</c:v>
                </c:pt>
                <c:pt idx="1506">
                  <c:v>22619</c:v>
                </c:pt>
                <c:pt idx="1507">
                  <c:v>22879</c:v>
                </c:pt>
                <c:pt idx="1508">
                  <c:v>18295</c:v>
                </c:pt>
                <c:pt idx="1509">
                  <c:v>20723</c:v>
                </c:pt>
                <c:pt idx="1510">
                  <c:v>18209</c:v>
                </c:pt>
                <c:pt idx="1511">
                  <c:v>19829</c:v>
                </c:pt>
                <c:pt idx="1512">
                  <c:v>16667</c:v>
                </c:pt>
                <c:pt idx="1513">
                  <c:v>18112</c:v>
                </c:pt>
                <c:pt idx="1514">
                  <c:v>24495</c:v>
                </c:pt>
                <c:pt idx="1515">
                  <c:v>22619</c:v>
                </c:pt>
                <c:pt idx="1516">
                  <c:v>22879</c:v>
                </c:pt>
                <c:pt idx="1517">
                  <c:v>19467</c:v>
                </c:pt>
                <c:pt idx="1518">
                  <c:v>20723</c:v>
                </c:pt>
                <c:pt idx="1519">
                  <c:v>18209</c:v>
                </c:pt>
                <c:pt idx="1520">
                  <c:v>19829</c:v>
                </c:pt>
                <c:pt idx="1521">
                  <c:v>16667</c:v>
                </c:pt>
                <c:pt idx="1522">
                  <c:v>18112</c:v>
                </c:pt>
                <c:pt idx="1523">
                  <c:v>24495</c:v>
                </c:pt>
                <c:pt idx="1524">
                  <c:v>22619</c:v>
                </c:pt>
                <c:pt idx="1525">
                  <c:v>22879</c:v>
                </c:pt>
                <c:pt idx="1526">
                  <c:v>19467</c:v>
                </c:pt>
                <c:pt idx="1527">
                  <c:v>19804</c:v>
                </c:pt>
                <c:pt idx="1528">
                  <c:v>18209</c:v>
                </c:pt>
                <c:pt idx="1529">
                  <c:v>19829</c:v>
                </c:pt>
                <c:pt idx="1530">
                  <c:v>16667</c:v>
                </c:pt>
                <c:pt idx="1531">
                  <c:v>18112</c:v>
                </c:pt>
                <c:pt idx="1532">
                  <c:v>24495</c:v>
                </c:pt>
                <c:pt idx="1533">
                  <c:v>22619</c:v>
                </c:pt>
                <c:pt idx="1534">
                  <c:v>22879</c:v>
                </c:pt>
                <c:pt idx="1535">
                  <c:v>19467</c:v>
                </c:pt>
                <c:pt idx="1536">
                  <c:v>19804</c:v>
                </c:pt>
                <c:pt idx="1537">
                  <c:v>19794</c:v>
                </c:pt>
                <c:pt idx="1538">
                  <c:v>19829</c:v>
                </c:pt>
                <c:pt idx="1539">
                  <c:v>16667</c:v>
                </c:pt>
                <c:pt idx="1540">
                  <c:v>18112</c:v>
                </c:pt>
                <c:pt idx="1541">
                  <c:v>24495</c:v>
                </c:pt>
                <c:pt idx="1542">
                  <c:v>22619</c:v>
                </c:pt>
                <c:pt idx="1543">
                  <c:v>22879</c:v>
                </c:pt>
                <c:pt idx="1544">
                  <c:v>19467</c:v>
                </c:pt>
                <c:pt idx="1545">
                  <c:v>19804</c:v>
                </c:pt>
                <c:pt idx="1546">
                  <c:v>19794</c:v>
                </c:pt>
                <c:pt idx="1547">
                  <c:v>19814</c:v>
                </c:pt>
                <c:pt idx="1548">
                  <c:v>16667</c:v>
                </c:pt>
                <c:pt idx="1549">
                  <c:v>18112</c:v>
                </c:pt>
                <c:pt idx="1550">
                  <c:v>24495</c:v>
                </c:pt>
                <c:pt idx="1551">
                  <c:v>22619</c:v>
                </c:pt>
                <c:pt idx="1552">
                  <c:v>22879</c:v>
                </c:pt>
                <c:pt idx="1553">
                  <c:v>19467</c:v>
                </c:pt>
                <c:pt idx="1554">
                  <c:v>19804</c:v>
                </c:pt>
                <c:pt idx="1555">
                  <c:v>19794</c:v>
                </c:pt>
                <c:pt idx="1556">
                  <c:v>19814</c:v>
                </c:pt>
                <c:pt idx="1557">
                  <c:v>19452</c:v>
                </c:pt>
                <c:pt idx="1558">
                  <c:v>18112</c:v>
                </c:pt>
                <c:pt idx="1559">
                  <c:v>24495</c:v>
                </c:pt>
                <c:pt idx="1560">
                  <c:v>22619</c:v>
                </c:pt>
                <c:pt idx="1561">
                  <c:v>22879</c:v>
                </c:pt>
                <c:pt idx="1562">
                  <c:v>19467</c:v>
                </c:pt>
                <c:pt idx="1563">
                  <c:v>19804</c:v>
                </c:pt>
                <c:pt idx="1564">
                  <c:v>19794</c:v>
                </c:pt>
                <c:pt idx="1565">
                  <c:v>19814</c:v>
                </c:pt>
                <c:pt idx="1566">
                  <c:v>19452</c:v>
                </c:pt>
                <c:pt idx="1567">
                  <c:v>18637</c:v>
                </c:pt>
                <c:pt idx="1568">
                  <c:v>24495</c:v>
                </c:pt>
                <c:pt idx="1569">
                  <c:v>22619</c:v>
                </c:pt>
                <c:pt idx="1570">
                  <c:v>22879</c:v>
                </c:pt>
                <c:pt idx="1571">
                  <c:v>19467</c:v>
                </c:pt>
                <c:pt idx="1572">
                  <c:v>19804</c:v>
                </c:pt>
                <c:pt idx="1573">
                  <c:v>19794</c:v>
                </c:pt>
                <c:pt idx="1574">
                  <c:v>19814</c:v>
                </c:pt>
                <c:pt idx="1575">
                  <c:v>19452</c:v>
                </c:pt>
                <c:pt idx="1576">
                  <c:v>18637</c:v>
                </c:pt>
                <c:pt idx="1577">
                  <c:v>22619</c:v>
                </c:pt>
                <c:pt idx="1578">
                  <c:v>22879</c:v>
                </c:pt>
                <c:pt idx="1579">
                  <c:v>19467</c:v>
                </c:pt>
                <c:pt idx="1580">
                  <c:v>19804</c:v>
                </c:pt>
                <c:pt idx="1581">
                  <c:v>19794</c:v>
                </c:pt>
                <c:pt idx="1582">
                  <c:v>19814</c:v>
                </c:pt>
                <c:pt idx="1583">
                  <c:v>19452</c:v>
                </c:pt>
                <c:pt idx="1584">
                  <c:v>18637</c:v>
                </c:pt>
                <c:pt idx="1585">
                  <c:v>19733</c:v>
                </c:pt>
                <c:pt idx="1586">
                  <c:v>22879</c:v>
                </c:pt>
                <c:pt idx="1587">
                  <c:v>19467</c:v>
                </c:pt>
                <c:pt idx="1588">
                  <c:v>19804</c:v>
                </c:pt>
                <c:pt idx="1589">
                  <c:v>19794</c:v>
                </c:pt>
                <c:pt idx="1590">
                  <c:v>19814</c:v>
                </c:pt>
                <c:pt idx="1591">
                  <c:v>19452</c:v>
                </c:pt>
                <c:pt idx="1592">
                  <c:v>18637</c:v>
                </c:pt>
                <c:pt idx="1593">
                  <c:v>19733</c:v>
                </c:pt>
                <c:pt idx="1594">
                  <c:v>11000</c:v>
                </c:pt>
                <c:pt idx="1595">
                  <c:v>19467</c:v>
                </c:pt>
                <c:pt idx="1596">
                  <c:v>19804</c:v>
                </c:pt>
                <c:pt idx="1597">
                  <c:v>19794</c:v>
                </c:pt>
                <c:pt idx="1598">
                  <c:v>19814</c:v>
                </c:pt>
                <c:pt idx="1599">
                  <c:v>19452</c:v>
                </c:pt>
                <c:pt idx="1600">
                  <c:v>18637</c:v>
                </c:pt>
                <c:pt idx="1601">
                  <c:v>19733</c:v>
                </c:pt>
                <c:pt idx="1602">
                  <c:v>11000</c:v>
                </c:pt>
                <c:pt idx="1603">
                  <c:v>18609</c:v>
                </c:pt>
                <c:pt idx="1604">
                  <c:v>19804</c:v>
                </c:pt>
                <c:pt idx="1605">
                  <c:v>19794</c:v>
                </c:pt>
                <c:pt idx="1606">
                  <c:v>19814</c:v>
                </c:pt>
                <c:pt idx="1607">
                  <c:v>19452</c:v>
                </c:pt>
                <c:pt idx="1608">
                  <c:v>18637</c:v>
                </c:pt>
                <c:pt idx="1609">
                  <c:v>19733</c:v>
                </c:pt>
                <c:pt idx="1610">
                  <c:v>11000</c:v>
                </c:pt>
                <c:pt idx="1611">
                  <c:v>18609</c:v>
                </c:pt>
                <c:pt idx="1612">
                  <c:v>19596</c:v>
                </c:pt>
                <c:pt idx="1613">
                  <c:v>19794</c:v>
                </c:pt>
                <c:pt idx="1614">
                  <c:v>19814</c:v>
                </c:pt>
                <c:pt idx="1615">
                  <c:v>19452</c:v>
                </c:pt>
                <c:pt idx="1616">
                  <c:v>18637</c:v>
                </c:pt>
                <c:pt idx="1617">
                  <c:v>19733</c:v>
                </c:pt>
                <c:pt idx="1618">
                  <c:v>11000</c:v>
                </c:pt>
                <c:pt idx="1619">
                  <c:v>18609</c:v>
                </c:pt>
                <c:pt idx="1620">
                  <c:v>19596</c:v>
                </c:pt>
                <c:pt idx="1621">
                  <c:v>19305</c:v>
                </c:pt>
                <c:pt idx="1622">
                  <c:v>19814</c:v>
                </c:pt>
                <c:pt idx="1623">
                  <c:v>19452</c:v>
                </c:pt>
                <c:pt idx="1624">
                  <c:v>18637</c:v>
                </c:pt>
                <c:pt idx="1625">
                  <c:v>19733</c:v>
                </c:pt>
                <c:pt idx="1626">
                  <c:v>11000</c:v>
                </c:pt>
                <c:pt idx="1627">
                  <c:v>18609</c:v>
                </c:pt>
                <c:pt idx="1628">
                  <c:v>19596</c:v>
                </c:pt>
                <c:pt idx="1629">
                  <c:v>19305</c:v>
                </c:pt>
                <c:pt idx="1630">
                  <c:v>15757</c:v>
                </c:pt>
                <c:pt idx="1631">
                  <c:v>19452</c:v>
                </c:pt>
                <c:pt idx="1632">
                  <c:v>18637</c:v>
                </c:pt>
                <c:pt idx="1633">
                  <c:v>19733</c:v>
                </c:pt>
                <c:pt idx="1634">
                  <c:v>11000</c:v>
                </c:pt>
                <c:pt idx="1635">
                  <c:v>18609</c:v>
                </c:pt>
                <c:pt idx="1636">
                  <c:v>19596</c:v>
                </c:pt>
                <c:pt idx="1637">
                  <c:v>19305</c:v>
                </c:pt>
                <c:pt idx="1638">
                  <c:v>15757</c:v>
                </c:pt>
                <c:pt idx="1639">
                  <c:v>20690</c:v>
                </c:pt>
                <c:pt idx="1640">
                  <c:v>18637</c:v>
                </c:pt>
                <c:pt idx="1641">
                  <c:v>19733</c:v>
                </c:pt>
                <c:pt idx="1642">
                  <c:v>11000</c:v>
                </c:pt>
                <c:pt idx="1643">
                  <c:v>18609</c:v>
                </c:pt>
                <c:pt idx="1644">
                  <c:v>19596</c:v>
                </c:pt>
                <c:pt idx="1645">
                  <c:v>19305</c:v>
                </c:pt>
                <c:pt idx="1646">
                  <c:v>15757</c:v>
                </c:pt>
                <c:pt idx="1647">
                  <c:v>20690</c:v>
                </c:pt>
                <c:pt idx="1648">
                  <c:v>17223</c:v>
                </c:pt>
                <c:pt idx="1649">
                  <c:v>19733</c:v>
                </c:pt>
                <c:pt idx="1650">
                  <c:v>11000</c:v>
                </c:pt>
                <c:pt idx="1651">
                  <c:v>18609</c:v>
                </c:pt>
                <c:pt idx="1652">
                  <c:v>19596</c:v>
                </c:pt>
                <c:pt idx="1653">
                  <c:v>19305</c:v>
                </c:pt>
                <c:pt idx="1654">
                  <c:v>15757</c:v>
                </c:pt>
                <c:pt idx="1655">
                  <c:v>20690</c:v>
                </c:pt>
                <c:pt idx="1656">
                  <c:v>17223</c:v>
                </c:pt>
                <c:pt idx="1657">
                  <c:v>18479</c:v>
                </c:pt>
                <c:pt idx="1658">
                  <c:v>19733</c:v>
                </c:pt>
                <c:pt idx="1659">
                  <c:v>11000</c:v>
                </c:pt>
                <c:pt idx="1660">
                  <c:v>18609</c:v>
                </c:pt>
                <c:pt idx="1661">
                  <c:v>19596</c:v>
                </c:pt>
                <c:pt idx="1662">
                  <c:v>19305</c:v>
                </c:pt>
                <c:pt idx="1663">
                  <c:v>15757</c:v>
                </c:pt>
                <c:pt idx="1664">
                  <c:v>20690</c:v>
                </c:pt>
                <c:pt idx="1665">
                  <c:v>17223</c:v>
                </c:pt>
                <c:pt idx="1666">
                  <c:v>18479</c:v>
                </c:pt>
                <c:pt idx="1667">
                  <c:v>130081</c:v>
                </c:pt>
                <c:pt idx="1668">
                  <c:v>56285</c:v>
                </c:pt>
                <c:pt idx="1669">
                  <c:v>98349</c:v>
                </c:pt>
                <c:pt idx="1670">
                  <c:v>61162</c:v>
                </c:pt>
                <c:pt idx="1671">
                  <c:v>130081</c:v>
                </c:pt>
                <c:pt idx="1672">
                  <c:v>56285</c:v>
                </c:pt>
                <c:pt idx="1673">
                  <c:v>98349</c:v>
                </c:pt>
                <c:pt idx="1674">
                  <c:v>61162</c:v>
                </c:pt>
                <c:pt idx="1675">
                  <c:v>65217</c:v>
                </c:pt>
                <c:pt idx="1676">
                  <c:v>56285</c:v>
                </c:pt>
                <c:pt idx="1677">
                  <c:v>98349</c:v>
                </c:pt>
                <c:pt idx="1678">
                  <c:v>61162</c:v>
                </c:pt>
                <c:pt idx="1679">
                  <c:v>65217</c:v>
                </c:pt>
                <c:pt idx="1680">
                  <c:v>65700</c:v>
                </c:pt>
                <c:pt idx="1681">
                  <c:v>56285</c:v>
                </c:pt>
                <c:pt idx="1682">
                  <c:v>98349</c:v>
                </c:pt>
                <c:pt idx="1683">
                  <c:v>61162</c:v>
                </c:pt>
                <c:pt idx="1684">
                  <c:v>65217</c:v>
                </c:pt>
                <c:pt idx="1685">
                  <c:v>65700</c:v>
                </c:pt>
                <c:pt idx="1686">
                  <c:v>64703</c:v>
                </c:pt>
                <c:pt idx="1687">
                  <c:v>98349</c:v>
                </c:pt>
                <c:pt idx="1688">
                  <c:v>61162</c:v>
                </c:pt>
                <c:pt idx="1689">
                  <c:v>65217</c:v>
                </c:pt>
                <c:pt idx="1690">
                  <c:v>65700</c:v>
                </c:pt>
                <c:pt idx="1691">
                  <c:v>64703</c:v>
                </c:pt>
                <c:pt idx="1692">
                  <c:v>52553</c:v>
                </c:pt>
                <c:pt idx="1693">
                  <c:v>61162</c:v>
                </c:pt>
                <c:pt idx="1694">
                  <c:v>65217</c:v>
                </c:pt>
                <c:pt idx="1695">
                  <c:v>65700</c:v>
                </c:pt>
                <c:pt idx="1696">
                  <c:v>64703</c:v>
                </c:pt>
                <c:pt idx="1697">
                  <c:v>52553</c:v>
                </c:pt>
                <c:pt idx="1698">
                  <c:v>61162</c:v>
                </c:pt>
                <c:pt idx="1699">
                  <c:v>65217</c:v>
                </c:pt>
                <c:pt idx="1700">
                  <c:v>65700</c:v>
                </c:pt>
                <c:pt idx="1701">
                  <c:v>64703</c:v>
                </c:pt>
                <c:pt idx="1702">
                  <c:v>52553</c:v>
                </c:pt>
                <c:pt idx="1703">
                  <c:v>61162</c:v>
                </c:pt>
                <c:pt idx="1704">
                  <c:v>65217</c:v>
                </c:pt>
                <c:pt idx="1705">
                  <c:v>65700</c:v>
                </c:pt>
                <c:pt idx="1706">
                  <c:v>64703</c:v>
                </c:pt>
                <c:pt idx="1707">
                  <c:v>52553</c:v>
                </c:pt>
                <c:pt idx="1708">
                  <c:v>61162</c:v>
                </c:pt>
                <c:pt idx="1709">
                  <c:v>65217</c:v>
                </c:pt>
                <c:pt idx="1710">
                  <c:v>65700</c:v>
                </c:pt>
                <c:pt idx="1711">
                  <c:v>64703</c:v>
                </c:pt>
                <c:pt idx="1712">
                  <c:v>52553</c:v>
                </c:pt>
                <c:pt idx="1713">
                  <c:v>51821</c:v>
                </c:pt>
                <c:pt idx="1714">
                  <c:v>61162</c:v>
                </c:pt>
                <c:pt idx="1715">
                  <c:v>65217</c:v>
                </c:pt>
                <c:pt idx="1716">
                  <c:v>65700</c:v>
                </c:pt>
                <c:pt idx="1717">
                  <c:v>64703</c:v>
                </c:pt>
                <c:pt idx="1718">
                  <c:v>52553</c:v>
                </c:pt>
                <c:pt idx="1719">
                  <c:v>51821</c:v>
                </c:pt>
                <c:pt idx="1720">
                  <c:v>54444</c:v>
                </c:pt>
                <c:pt idx="1721">
                  <c:v>65217</c:v>
                </c:pt>
                <c:pt idx="1722">
                  <c:v>65700</c:v>
                </c:pt>
                <c:pt idx="1723">
                  <c:v>64703</c:v>
                </c:pt>
                <c:pt idx="1724">
                  <c:v>52553</c:v>
                </c:pt>
                <c:pt idx="1725">
                  <c:v>51821</c:v>
                </c:pt>
                <c:pt idx="1726">
                  <c:v>54444</c:v>
                </c:pt>
                <c:pt idx="1727">
                  <c:v>65700</c:v>
                </c:pt>
                <c:pt idx="1728">
                  <c:v>64703</c:v>
                </c:pt>
                <c:pt idx="1729">
                  <c:v>52553</c:v>
                </c:pt>
                <c:pt idx="1730">
                  <c:v>51821</c:v>
                </c:pt>
                <c:pt idx="1731">
                  <c:v>54444</c:v>
                </c:pt>
                <c:pt idx="1732">
                  <c:v>64703</c:v>
                </c:pt>
                <c:pt idx="1733">
                  <c:v>52553</c:v>
                </c:pt>
                <c:pt idx="1734">
                  <c:v>51821</c:v>
                </c:pt>
                <c:pt idx="1735">
                  <c:v>54444</c:v>
                </c:pt>
                <c:pt idx="1736">
                  <c:v>52553</c:v>
                </c:pt>
                <c:pt idx="1737">
                  <c:v>51821</c:v>
                </c:pt>
                <c:pt idx="1738">
                  <c:v>54444</c:v>
                </c:pt>
                <c:pt idx="1739">
                  <c:v>51821</c:v>
                </c:pt>
                <c:pt idx="1740">
                  <c:v>54444</c:v>
                </c:pt>
                <c:pt idx="1741">
                  <c:v>39191</c:v>
                </c:pt>
                <c:pt idx="1742">
                  <c:v>51821</c:v>
                </c:pt>
                <c:pt idx="1743">
                  <c:v>54444</c:v>
                </c:pt>
                <c:pt idx="1744">
                  <c:v>39191</c:v>
                </c:pt>
                <c:pt idx="1745">
                  <c:v>36320</c:v>
                </c:pt>
                <c:pt idx="1746">
                  <c:v>51821</c:v>
                </c:pt>
                <c:pt idx="1747">
                  <c:v>54444</c:v>
                </c:pt>
                <c:pt idx="1748">
                  <c:v>39191</c:v>
                </c:pt>
                <c:pt idx="1749">
                  <c:v>36320</c:v>
                </c:pt>
                <c:pt idx="1750">
                  <c:v>36818</c:v>
                </c:pt>
                <c:pt idx="1751">
                  <c:v>51821</c:v>
                </c:pt>
                <c:pt idx="1752">
                  <c:v>54444</c:v>
                </c:pt>
                <c:pt idx="1753">
                  <c:v>39191</c:v>
                </c:pt>
                <c:pt idx="1754">
                  <c:v>36320</c:v>
                </c:pt>
                <c:pt idx="1755">
                  <c:v>36818</c:v>
                </c:pt>
                <c:pt idx="1756">
                  <c:v>54444</c:v>
                </c:pt>
                <c:pt idx="1757">
                  <c:v>39191</c:v>
                </c:pt>
                <c:pt idx="1758">
                  <c:v>36320</c:v>
                </c:pt>
                <c:pt idx="1759">
                  <c:v>36818</c:v>
                </c:pt>
                <c:pt idx="1760">
                  <c:v>39191</c:v>
                </c:pt>
                <c:pt idx="1761">
                  <c:v>36320</c:v>
                </c:pt>
                <c:pt idx="1762">
                  <c:v>36818</c:v>
                </c:pt>
                <c:pt idx="1763">
                  <c:v>39191</c:v>
                </c:pt>
                <c:pt idx="1764">
                  <c:v>36320</c:v>
                </c:pt>
                <c:pt idx="1765">
                  <c:v>36818</c:v>
                </c:pt>
                <c:pt idx="1766">
                  <c:v>41250</c:v>
                </c:pt>
                <c:pt idx="1767">
                  <c:v>39191</c:v>
                </c:pt>
                <c:pt idx="1768">
                  <c:v>36320</c:v>
                </c:pt>
                <c:pt idx="1769">
                  <c:v>36818</c:v>
                </c:pt>
                <c:pt idx="1770">
                  <c:v>41250</c:v>
                </c:pt>
                <c:pt idx="1771">
                  <c:v>42702</c:v>
                </c:pt>
                <c:pt idx="1772">
                  <c:v>39191</c:v>
                </c:pt>
                <c:pt idx="1773">
                  <c:v>36320</c:v>
                </c:pt>
                <c:pt idx="1774">
                  <c:v>36818</c:v>
                </c:pt>
                <c:pt idx="1775">
                  <c:v>41250</c:v>
                </c:pt>
                <c:pt idx="1776">
                  <c:v>42702</c:v>
                </c:pt>
                <c:pt idx="1777">
                  <c:v>34658</c:v>
                </c:pt>
                <c:pt idx="1778">
                  <c:v>39191</c:v>
                </c:pt>
                <c:pt idx="1779">
                  <c:v>36320</c:v>
                </c:pt>
                <c:pt idx="1780">
                  <c:v>36818</c:v>
                </c:pt>
                <c:pt idx="1781">
                  <c:v>41250</c:v>
                </c:pt>
                <c:pt idx="1782">
                  <c:v>42702</c:v>
                </c:pt>
                <c:pt idx="1783">
                  <c:v>34658</c:v>
                </c:pt>
                <c:pt idx="1784">
                  <c:v>36320</c:v>
                </c:pt>
                <c:pt idx="1785">
                  <c:v>36818</c:v>
                </c:pt>
                <c:pt idx="1786">
                  <c:v>41250</c:v>
                </c:pt>
                <c:pt idx="1787">
                  <c:v>42702</c:v>
                </c:pt>
                <c:pt idx="1788">
                  <c:v>34658</c:v>
                </c:pt>
                <c:pt idx="1789">
                  <c:v>36818</c:v>
                </c:pt>
                <c:pt idx="1790">
                  <c:v>41250</c:v>
                </c:pt>
                <c:pt idx="1791">
                  <c:v>42702</c:v>
                </c:pt>
                <c:pt idx="1792">
                  <c:v>34658</c:v>
                </c:pt>
                <c:pt idx="1793">
                  <c:v>41250</c:v>
                </c:pt>
                <c:pt idx="1794">
                  <c:v>42702</c:v>
                </c:pt>
                <c:pt idx="1795">
                  <c:v>34658</c:v>
                </c:pt>
                <c:pt idx="1796">
                  <c:v>41250</c:v>
                </c:pt>
                <c:pt idx="1797">
                  <c:v>42702</c:v>
                </c:pt>
                <c:pt idx="1798">
                  <c:v>34658</c:v>
                </c:pt>
                <c:pt idx="1799">
                  <c:v>41250</c:v>
                </c:pt>
                <c:pt idx="1800">
                  <c:v>42702</c:v>
                </c:pt>
                <c:pt idx="1801">
                  <c:v>34658</c:v>
                </c:pt>
                <c:pt idx="1802">
                  <c:v>31822</c:v>
                </c:pt>
                <c:pt idx="1803">
                  <c:v>41250</c:v>
                </c:pt>
                <c:pt idx="1804">
                  <c:v>42702</c:v>
                </c:pt>
                <c:pt idx="1805">
                  <c:v>34658</c:v>
                </c:pt>
                <c:pt idx="1806">
                  <c:v>31822</c:v>
                </c:pt>
                <c:pt idx="1807">
                  <c:v>42702</c:v>
                </c:pt>
                <c:pt idx="1808">
                  <c:v>34658</c:v>
                </c:pt>
                <c:pt idx="1809">
                  <c:v>31822</c:v>
                </c:pt>
                <c:pt idx="1810">
                  <c:v>37156</c:v>
                </c:pt>
                <c:pt idx="1811">
                  <c:v>34658</c:v>
                </c:pt>
                <c:pt idx="1812">
                  <c:v>31822</c:v>
                </c:pt>
                <c:pt idx="1813">
                  <c:v>37156</c:v>
                </c:pt>
                <c:pt idx="1814">
                  <c:v>36567</c:v>
                </c:pt>
                <c:pt idx="1815">
                  <c:v>31822</c:v>
                </c:pt>
                <c:pt idx="1816">
                  <c:v>37156</c:v>
                </c:pt>
                <c:pt idx="1817">
                  <c:v>36567</c:v>
                </c:pt>
                <c:pt idx="1818">
                  <c:v>37913</c:v>
                </c:pt>
                <c:pt idx="1819">
                  <c:v>31822</c:v>
                </c:pt>
                <c:pt idx="1820">
                  <c:v>37156</c:v>
                </c:pt>
                <c:pt idx="1821">
                  <c:v>36567</c:v>
                </c:pt>
                <c:pt idx="1822">
                  <c:v>37913</c:v>
                </c:pt>
                <c:pt idx="1823">
                  <c:v>35373</c:v>
                </c:pt>
                <c:pt idx="1824">
                  <c:v>31822</c:v>
                </c:pt>
                <c:pt idx="1825">
                  <c:v>37156</c:v>
                </c:pt>
                <c:pt idx="1826">
                  <c:v>36567</c:v>
                </c:pt>
                <c:pt idx="1827">
                  <c:v>37913</c:v>
                </c:pt>
                <c:pt idx="1828">
                  <c:v>35373</c:v>
                </c:pt>
                <c:pt idx="1829">
                  <c:v>34496</c:v>
                </c:pt>
                <c:pt idx="1830">
                  <c:v>31822</c:v>
                </c:pt>
                <c:pt idx="1831">
                  <c:v>37156</c:v>
                </c:pt>
                <c:pt idx="1832">
                  <c:v>36567</c:v>
                </c:pt>
                <c:pt idx="1833">
                  <c:v>37913</c:v>
                </c:pt>
                <c:pt idx="1834">
                  <c:v>35373</c:v>
                </c:pt>
                <c:pt idx="1835">
                  <c:v>34496</c:v>
                </c:pt>
                <c:pt idx="1836">
                  <c:v>35168</c:v>
                </c:pt>
                <c:pt idx="1837">
                  <c:v>31822</c:v>
                </c:pt>
                <c:pt idx="1838">
                  <c:v>37156</c:v>
                </c:pt>
                <c:pt idx="1839">
                  <c:v>36567</c:v>
                </c:pt>
                <c:pt idx="1840">
                  <c:v>37913</c:v>
                </c:pt>
                <c:pt idx="1841">
                  <c:v>35373</c:v>
                </c:pt>
                <c:pt idx="1842">
                  <c:v>34496</c:v>
                </c:pt>
                <c:pt idx="1843">
                  <c:v>35168</c:v>
                </c:pt>
                <c:pt idx="1844">
                  <c:v>31822</c:v>
                </c:pt>
                <c:pt idx="1845">
                  <c:v>37156</c:v>
                </c:pt>
                <c:pt idx="1846">
                  <c:v>36567</c:v>
                </c:pt>
                <c:pt idx="1847">
                  <c:v>37913</c:v>
                </c:pt>
                <c:pt idx="1848">
                  <c:v>35373</c:v>
                </c:pt>
                <c:pt idx="1849">
                  <c:v>34496</c:v>
                </c:pt>
                <c:pt idx="1850">
                  <c:v>35168</c:v>
                </c:pt>
                <c:pt idx="1851">
                  <c:v>37156</c:v>
                </c:pt>
                <c:pt idx="1852">
                  <c:v>36567</c:v>
                </c:pt>
                <c:pt idx="1853">
                  <c:v>37913</c:v>
                </c:pt>
                <c:pt idx="1854">
                  <c:v>35373</c:v>
                </c:pt>
                <c:pt idx="1855">
                  <c:v>34496</c:v>
                </c:pt>
                <c:pt idx="1856">
                  <c:v>35168</c:v>
                </c:pt>
                <c:pt idx="1857">
                  <c:v>33404</c:v>
                </c:pt>
                <c:pt idx="1858">
                  <c:v>37156</c:v>
                </c:pt>
                <c:pt idx="1859">
                  <c:v>36567</c:v>
                </c:pt>
                <c:pt idx="1860">
                  <c:v>37913</c:v>
                </c:pt>
                <c:pt idx="1861">
                  <c:v>35373</c:v>
                </c:pt>
                <c:pt idx="1862">
                  <c:v>34496</c:v>
                </c:pt>
                <c:pt idx="1863">
                  <c:v>35168</c:v>
                </c:pt>
                <c:pt idx="1864">
                  <c:v>33404</c:v>
                </c:pt>
                <c:pt idx="1865">
                  <c:v>34586</c:v>
                </c:pt>
                <c:pt idx="1866">
                  <c:v>36567</c:v>
                </c:pt>
                <c:pt idx="1867">
                  <c:v>37913</c:v>
                </c:pt>
                <c:pt idx="1868">
                  <c:v>35373</c:v>
                </c:pt>
                <c:pt idx="1869">
                  <c:v>34496</c:v>
                </c:pt>
                <c:pt idx="1870">
                  <c:v>35168</c:v>
                </c:pt>
                <c:pt idx="1871">
                  <c:v>33404</c:v>
                </c:pt>
                <c:pt idx="1872">
                  <c:v>34586</c:v>
                </c:pt>
                <c:pt idx="1873">
                  <c:v>36888</c:v>
                </c:pt>
                <c:pt idx="1874">
                  <c:v>37913</c:v>
                </c:pt>
                <c:pt idx="1875">
                  <c:v>35373</c:v>
                </c:pt>
                <c:pt idx="1876">
                  <c:v>34496</c:v>
                </c:pt>
                <c:pt idx="1877">
                  <c:v>35168</c:v>
                </c:pt>
                <c:pt idx="1878">
                  <c:v>33404</c:v>
                </c:pt>
                <c:pt idx="1879">
                  <c:v>34586</c:v>
                </c:pt>
                <c:pt idx="1880">
                  <c:v>36888</c:v>
                </c:pt>
                <c:pt idx="1881">
                  <c:v>35294</c:v>
                </c:pt>
                <c:pt idx="1882">
                  <c:v>35373</c:v>
                </c:pt>
                <c:pt idx="1883">
                  <c:v>34496</c:v>
                </c:pt>
                <c:pt idx="1884">
                  <c:v>35168</c:v>
                </c:pt>
                <c:pt idx="1885">
                  <c:v>33404</c:v>
                </c:pt>
                <c:pt idx="1886">
                  <c:v>34586</c:v>
                </c:pt>
                <c:pt idx="1887">
                  <c:v>36888</c:v>
                </c:pt>
                <c:pt idx="1888">
                  <c:v>35294</c:v>
                </c:pt>
                <c:pt idx="1889">
                  <c:v>29562</c:v>
                </c:pt>
                <c:pt idx="1890">
                  <c:v>34496</c:v>
                </c:pt>
                <c:pt idx="1891">
                  <c:v>35168</c:v>
                </c:pt>
                <c:pt idx="1892">
                  <c:v>33404</c:v>
                </c:pt>
                <c:pt idx="1893">
                  <c:v>34586</c:v>
                </c:pt>
                <c:pt idx="1894">
                  <c:v>36888</c:v>
                </c:pt>
                <c:pt idx="1895">
                  <c:v>35294</c:v>
                </c:pt>
                <c:pt idx="1896">
                  <c:v>29562</c:v>
                </c:pt>
                <c:pt idx="1897">
                  <c:v>34855</c:v>
                </c:pt>
                <c:pt idx="1898">
                  <c:v>35168</c:v>
                </c:pt>
                <c:pt idx="1899">
                  <c:v>33404</c:v>
                </c:pt>
                <c:pt idx="1900">
                  <c:v>34586</c:v>
                </c:pt>
                <c:pt idx="1901">
                  <c:v>36888</c:v>
                </c:pt>
                <c:pt idx="1902">
                  <c:v>35294</c:v>
                </c:pt>
                <c:pt idx="1903">
                  <c:v>29562</c:v>
                </c:pt>
                <c:pt idx="1904">
                  <c:v>34855</c:v>
                </c:pt>
                <c:pt idx="1905">
                  <c:v>26670</c:v>
                </c:pt>
                <c:pt idx="1906">
                  <c:v>33404</c:v>
                </c:pt>
                <c:pt idx="1907">
                  <c:v>34586</c:v>
                </c:pt>
                <c:pt idx="1908">
                  <c:v>36888</c:v>
                </c:pt>
                <c:pt idx="1909">
                  <c:v>35294</c:v>
                </c:pt>
                <c:pt idx="1910">
                  <c:v>29562</c:v>
                </c:pt>
                <c:pt idx="1911">
                  <c:v>34855</c:v>
                </c:pt>
                <c:pt idx="1912">
                  <c:v>26670</c:v>
                </c:pt>
                <c:pt idx="1913">
                  <c:v>33404</c:v>
                </c:pt>
                <c:pt idx="1914">
                  <c:v>34586</c:v>
                </c:pt>
                <c:pt idx="1915">
                  <c:v>36888</c:v>
                </c:pt>
                <c:pt idx="1916">
                  <c:v>35294</c:v>
                </c:pt>
                <c:pt idx="1917">
                  <c:v>29562</c:v>
                </c:pt>
                <c:pt idx="1918">
                  <c:v>34855</c:v>
                </c:pt>
                <c:pt idx="1919">
                  <c:v>26670</c:v>
                </c:pt>
                <c:pt idx="1920">
                  <c:v>34370</c:v>
                </c:pt>
                <c:pt idx="1921">
                  <c:v>33404</c:v>
                </c:pt>
                <c:pt idx="1922">
                  <c:v>34586</c:v>
                </c:pt>
                <c:pt idx="1923">
                  <c:v>36888</c:v>
                </c:pt>
                <c:pt idx="1924">
                  <c:v>35294</c:v>
                </c:pt>
                <c:pt idx="1925">
                  <c:v>29562</c:v>
                </c:pt>
                <c:pt idx="1926">
                  <c:v>34855</c:v>
                </c:pt>
                <c:pt idx="1927">
                  <c:v>26670</c:v>
                </c:pt>
                <c:pt idx="1928">
                  <c:v>34370</c:v>
                </c:pt>
                <c:pt idx="1929">
                  <c:v>34586</c:v>
                </c:pt>
                <c:pt idx="1930">
                  <c:v>36888</c:v>
                </c:pt>
                <c:pt idx="1931">
                  <c:v>35294</c:v>
                </c:pt>
                <c:pt idx="1932">
                  <c:v>29562</c:v>
                </c:pt>
                <c:pt idx="1933">
                  <c:v>34855</c:v>
                </c:pt>
                <c:pt idx="1934">
                  <c:v>26670</c:v>
                </c:pt>
                <c:pt idx="1935">
                  <c:v>34370</c:v>
                </c:pt>
                <c:pt idx="1936">
                  <c:v>31818</c:v>
                </c:pt>
                <c:pt idx="1937">
                  <c:v>36888</c:v>
                </c:pt>
                <c:pt idx="1938">
                  <c:v>35294</c:v>
                </c:pt>
                <c:pt idx="1939">
                  <c:v>29562</c:v>
                </c:pt>
                <c:pt idx="1940">
                  <c:v>34855</c:v>
                </c:pt>
                <c:pt idx="1941">
                  <c:v>26670</c:v>
                </c:pt>
                <c:pt idx="1942">
                  <c:v>34370</c:v>
                </c:pt>
                <c:pt idx="1943">
                  <c:v>31818</c:v>
                </c:pt>
                <c:pt idx="1944">
                  <c:v>35294</c:v>
                </c:pt>
                <c:pt idx="1945">
                  <c:v>29562</c:v>
                </c:pt>
                <c:pt idx="1946">
                  <c:v>34855</c:v>
                </c:pt>
                <c:pt idx="1947">
                  <c:v>26670</c:v>
                </c:pt>
                <c:pt idx="1948">
                  <c:v>34370</c:v>
                </c:pt>
                <c:pt idx="1949">
                  <c:v>31818</c:v>
                </c:pt>
                <c:pt idx="1950">
                  <c:v>29562</c:v>
                </c:pt>
                <c:pt idx="1951">
                  <c:v>34855</c:v>
                </c:pt>
                <c:pt idx="1952">
                  <c:v>26670</c:v>
                </c:pt>
                <c:pt idx="1953">
                  <c:v>34370</c:v>
                </c:pt>
                <c:pt idx="1954">
                  <c:v>31818</c:v>
                </c:pt>
                <c:pt idx="1955">
                  <c:v>27297</c:v>
                </c:pt>
                <c:pt idx="1956">
                  <c:v>34855</c:v>
                </c:pt>
                <c:pt idx="1957">
                  <c:v>26670</c:v>
                </c:pt>
                <c:pt idx="1958">
                  <c:v>34370</c:v>
                </c:pt>
                <c:pt idx="1959">
                  <c:v>31818</c:v>
                </c:pt>
                <c:pt idx="1960">
                  <c:v>27297</c:v>
                </c:pt>
                <c:pt idx="1961">
                  <c:v>29117</c:v>
                </c:pt>
                <c:pt idx="1962">
                  <c:v>26670</c:v>
                </c:pt>
                <c:pt idx="1963">
                  <c:v>34370</c:v>
                </c:pt>
                <c:pt idx="1964">
                  <c:v>31818</c:v>
                </c:pt>
                <c:pt idx="1965">
                  <c:v>27297</c:v>
                </c:pt>
                <c:pt idx="1966">
                  <c:v>29117</c:v>
                </c:pt>
                <c:pt idx="1967">
                  <c:v>31466</c:v>
                </c:pt>
                <c:pt idx="1968">
                  <c:v>34370</c:v>
                </c:pt>
                <c:pt idx="1969">
                  <c:v>31818</c:v>
                </c:pt>
                <c:pt idx="1970">
                  <c:v>27297</c:v>
                </c:pt>
                <c:pt idx="1971">
                  <c:v>29117</c:v>
                </c:pt>
                <c:pt idx="1972">
                  <c:v>31466</c:v>
                </c:pt>
                <c:pt idx="1973">
                  <c:v>34370</c:v>
                </c:pt>
                <c:pt idx="1974">
                  <c:v>31818</c:v>
                </c:pt>
                <c:pt idx="1975">
                  <c:v>27297</c:v>
                </c:pt>
                <c:pt idx="1976">
                  <c:v>29117</c:v>
                </c:pt>
                <c:pt idx="1977">
                  <c:v>31466</c:v>
                </c:pt>
                <c:pt idx="1978">
                  <c:v>26400</c:v>
                </c:pt>
                <c:pt idx="1979">
                  <c:v>31818</c:v>
                </c:pt>
                <c:pt idx="1980">
                  <c:v>27297</c:v>
                </c:pt>
                <c:pt idx="1981">
                  <c:v>29117</c:v>
                </c:pt>
                <c:pt idx="1982">
                  <c:v>31466</c:v>
                </c:pt>
                <c:pt idx="1983">
                  <c:v>26400</c:v>
                </c:pt>
                <c:pt idx="1984">
                  <c:v>29370</c:v>
                </c:pt>
                <c:pt idx="1985">
                  <c:v>31818</c:v>
                </c:pt>
                <c:pt idx="1986">
                  <c:v>27297</c:v>
                </c:pt>
                <c:pt idx="1987">
                  <c:v>29117</c:v>
                </c:pt>
                <c:pt idx="1988">
                  <c:v>31466</c:v>
                </c:pt>
                <c:pt idx="1989">
                  <c:v>26400</c:v>
                </c:pt>
                <c:pt idx="1990">
                  <c:v>29370</c:v>
                </c:pt>
                <c:pt idx="1991">
                  <c:v>33142</c:v>
                </c:pt>
                <c:pt idx="1992">
                  <c:v>27297</c:v>
                </c:pt>
                <c:pt idx="1993">
                  <c:v>29117</c:v>
                </c:pt>
                <c:pt idx="1994">
                  <c:v>31466</c:v>
                </c:pt>
                <c:pt idx="1995">
                  <c:v>26400</c:v>
                </c:pt>
                <c:pt idx="1996">
                  <c:v>29370</c:v>
                </c:pt>
                <c:pt idx="1997">
                  <c:v>33142</c:v>
                </c:pt>
                <c:pt idx="1998">
                  <c:v>27297</c:v>
                </c:pt>
                <c:pt idx="1999">
                  <c:v>29117</c:v>
                </c:pt>
                <c:pt idx="2000">
                  <c:v>31466</c:v>
                </c:pt>
                <c:pt idx="2001">
                  <c:v>26400</c:v>
                </c:pt>
                <c:pt idx="2002">
                  <c:v>29370</c:v>
                </c:pt>
                <c:pt idx="2003">
                  <c:v>33142</c:v>
                </c:pt>
                <c:pt idx="2004">
                  <c:v>29305</c:v>
                </c:pt>
                <c:pt idx="2005">
                  <c:v>27297</c:v>
                </c:pt>
                <c:pt idx="2006">
                  <c:v>29117</c:v>
                </c:pt>
                <c:pt idx="2007">
                  <c:v>31466</c:v>
                </c:pt>
                <c:pt idx="2008">
                  <c:v>26400</c:v>
                </c:pt>
                <c:pt idx="2009">
                  <c:v>29370</c:v>
                </c:pt>
                <c:pt idx="2010">
                  <c:v>33142</c:v>
                </c:pt>
                <c:pt idx="2011">
                  <c:v>29305</c:v>
                </c:pt>
                <c:pt idx="2012">
                  <c:v>29117</c:v>
                </c:pt>
                <c:pt idx="2013">
                  <c:v>31466</c:v>
                </c:pt>
                <c:pt idx="2014">
                  <c:v>26400</c:v>
                </c:pt>
                <c:pt idx="2015">
                  <c:v>29370</c:v>
                </c:pt>
                <c:pt idx="2016">
                  <c:v>33142</c:v>
                </c:pt>
                <c:pt idx="2017">
                  <c:v>29305</c:v>
                </c:pt>
                <c:pt idx="2018">
                  <c:v>24697</c:v>
                </c:pt>
                <c:pt idx="2019">
                  <c:v>31466</c:v>
                </c:pt>
                <c:pt idx="2020">
                  <c:v>26400</c:v>
                </c:pt>
                <c:pt idx="2021">
                  <c:v>29370</c:v>
                </c:pt>
                <c:pt idx="2022">
                  <c:v>33142</c:v>
                </c:pt>
                <c:pt idx="2023">
                  <c:v>29305</c:v>
                </c:pt>
                <c:pt idx="2024">
                  <c:v>24697</c:v>
                </c:pt>
                <c:pt idx="2025">
                  <c:v>26400</c:v>
                </c:pt>
                <c:pt idx="2026">
                  <c:v>29370</c:v>
                </c:pt>
                <c:pt idx="2027">
                  <c:v>33142</c:v>
                </c:pt>
                <c:pt idx="2028">
                  <c:v>29305</c:v>
                </c:pt>
                <c:pt idx="2029">
                  <c:v>24697</c:v>
                </c:pt>
                <c:pt idx="2030">
                  <c:v>30303</c:v>
                </c:pt>
                <c:pt idx="2031">
                  <c:v>26400</c:v>
                </c:pt>
                <c:pt idx="2032">
                  <c:v>29370</c:v>
                </c:pt>
                <c:pt idx="2033">
                  <c:v>33142</c:v>
                </c:pt>
                <c:pt idx="2034">
                  <c:v>29305</c:v>
                </c:pt>
                <c:pt idx="2035">
                  <c:v>24697</c:v>
                </c:pt>
                <c:pt idx="2036">
                  <c:v>30303</c:v>
                </c:pt>
                <c:pt idx="2037">
                  <c:v>29186</c:v>
                </c:pt>
                <c:pt idx="2038">
                  <c:v>29370</c:v>
                </c:pt>
                <c:pt idx="2039">
                  <c:v>33142</c:v>
                </c:pt>
                <c:pt idx="2040">
                  <c:v>29305</c:v>
                </c:pt>
                <c:pt idx="2041">
                  <c:v>24697</c:v>
                </c:pt>
                <c:pt idx="2042">
                  <c:v>30303</c:v>
                </c:pt>
                <c:pt idx="2043">
                  <c:v>29186</c:v>
                </c:pt>
                <c:pt idx="2044">
                  <c:v>13333</c:v>
                </c:pt>
                <c:pt idx="2045">
                  <c:v>33142</c:v>
                </c:pt>
                <c:pt idx="2046">
                  <c:v>29305</c:v>
                </c:pt>
                <c:pt idx="2047">
                  <c:v>24697</c:v>
                </c:pt>
                <c:pt idx="2048">
                  <c:v>30303</c:v>
                </c:pt>
                <c:pt idx="2049">
                  <c:v>13333</c:v>
                </c:pt>
                <c:pt idx="2050">
                  <c:v>32200</c:v>
                </c:pt>
                <c:pt idx="2051">
                  <c:v>29305</c:v>
                </c:pt>
                <c:pt idx="2052">
                  <c:v>24697</c:v>
                </c:pt>
                <c:pt idx="2053">
                  <c:v>30303</c:v>
                </c:pt>
                <c:pt idx="2054">
                  <c:v>13333</c:v>
                </c:pt>
                <c:pt idx="2055">
                  <c:v>32200</c:v>
                </c:pt>
                <c:pt idx="2056">
                  <c:v>29305</c:v>
                </c:pt>
                <c:pt idx="2057">
                  <c:v>24697</c:v>
                </c:pt>
                <c:pt idx="2058">
                  <c:v>30303</c:v>
                </c:pt>
                <c:pt idx="2059">
                  <c:v>29186</c:v>
                </c:pt>
                <c:pt idx="2060">
                  <c:v>13333</c:v>
                </c:pt>
                <c:pt idx="2061">
                  <c:v>32200</c:v>
                </c:pt>
                <c:pt idx="2062">
                  <c:v>33733</c:v>
                </c:pt>
                <c:pt idx="2063">
                  <c:v>24697</c:v>
                </c:pt>
                <c:pt idx="2064">
                  <c:v>30303</c:v>
                </c:pt>
                <c:pt idx="2065">
                  <c:v>13333</c:v>
                </c:pt>
                <c:pt idx="2066">
                  <c:v>32200</c:v>
                </c:pt>
                <c:pt idx="2067">
                  <c:v>33733</c:v>
                </c:pt>
                <c:pt idx="2068">
                  <c:v>20000</c:v>
                </c:pt>
                <c:pt idx="2069">
                  <c:v>24697</c:v>
                </c:pt>
                <c:pt idx="2070">
                  <c:v>30303</c:v>
                </c:pt>
                <c:pt idx="2071">
                  <c:v>13333</c:v>
                </c:pt>
                <c:pt idx="2072">
                  <c:v>32200</c:v>
                </c:pt>
                <c:pt idx="2073">
                  <c:v>33733</c:v>
                </c:pt>
                <c:pt idx="2074">
                  <c:v>20000</c:v>
                </c:pt>
                <c:pt idx="2075">
                  <c:v>30303</c:v>
                </c:pt>
                <c:pt idx="2076">
                  <c:v>29186</c:v>
                </c:pt>
                <c:pt idx="2077">
                  <c:v>13333</c:v>
                </c:pt>
                <c:pt idx="2078">
                  <c:v>32200</c:v>
                </c:pt>
                <c:pt idx="2079">
                  <c:v>33733</c:v>
                </c:pt>
                <c:pt idx="2080">
                  <c:v>20000</c:v>
                </c:pt>
                <c:pt idx="2081">
                  <c:v>30303</c:v>
                </c:pt>
                <c:pt idx="2082">
                  <c:v>13333</c:v>
                </c:pt>
                <c:pt idx="2083">
                  <c:v>32200</c:v>
                </c:pt>
                <c:pt idx="2084">
                  <c:v>33733</c:v>
                </c:pt>
                <c:pt idx="2085">
                  <c:v>20000</c:v>
                </c:pt>
                <c:pt idx="2086">
                  <c:v>25200</c:v>
                </c:pt>
                <c:pt idx="2087">
                  <c:v>13333</c:v>
                </c:pt>
                <c:pt idx="2088">
                  <c:v>32200</c:v>
                </c:pt>
                <c:pt idx="2089">
                  <c:v>33733</c:v>
                </c:pt>
                <c:pt idx="2090">
                  <c:v>20000</c:v>
                </c:pt>
                <c:pt idx="2091">
                  <c:v>25200</c:v>
                </c:pt>
                <c:pt idx="2092">
                  <c:v>27563</c:v>
                </c:pt>
                <c:pt idx="2093">
                  <c:v>56055</c:v>
                </c:pt>
                <c:pt idx="2094">
                  <c:v>36382</c:v>
                </c:pt>
                <c:pt idx="2095">
                  <c:v>36959</c:v>
                </c:pt>
                <c:pt idx="2096">
                  <c:v>35366</c:v>
                </c:pt>
                <c:pt idx="2097">
                  <c:v>37352</c:v>
                </c:pt>
                <c:pt idx="2098">
                  <c:v>32710</c:v>
                </c:pt>
                <c:pt idx="2099">
                  <c:v>29696</c:v>
                </c:pt>
                <c:pt idx="2100">
                  <c:v>30211</c:v>
                </c:pt>
                <c:pt idx="2101">
                  <c:v>32254</c:v>
                </c:pt>
                <c:pt idx="2102">
                  <c:v>36382</c:v>
                </c:pt>
                <c:pt idx="2103">
                  <c:v>36959</c:v>
                </c:pt>
                <c:pt idx="2104">
                  <c:v>35366</c:v>
                </c:pt>
                <c:pt idx="2105">
                  <c:v>37352</c:v>
                </c:pt>
                <c:pt idx="2106">
                  <c:v>32710</c:v>
                </c:pt>
                <c:pt idx="2107">
                  <c:v>29696</c:v>
                </c:pt>
                <c:pt idx="2108">
                  <c:v>30211</c:v>
                </c:pt>
                <c:pt idx="2109">
                  <c:v>32254</c:v>
                </c:pt>
                <c:pt idx="2110">
                  <c:v>32395</c:v>
                </c:pt>
                <c:pt idx="2111">
                  <c:v>36959</c:v>
                </c:pt>
                <c:pt idx="2112">
                  <c:v>35366</c:v>
                </c:pt>
                <c:pt idx="2113">
                  <c:v>37352</c:v>
                </c:pt>
                <c:pt idx="2114">
                  <c:v>32710</c:v>
                </c:pt>
                <c:pt idx="2115">
                  <c:v>29696</c:v>
                </c:pt>
                <c:pt idx="2116">
                  <c:v>30211</c:v>
                </c:pt>
                <c:pt idx="2117">
                  <c:v>32254</c:v>
                </c:pt>
                <c:pt idx="2118">
                  <c:v>32395</c:v>
                </c:pt>
                <c:pt idx="2119">
                  <c:v>32192</c:v>
                </c:pt>
                <c:pt idx="2120">
                  <c:v>35366</c:v>
                </c:pt>
                <c:pt idx="2121">
                  <c:v>37352</c:v>
                </c:pt>
                <c:pt idx="2122">
                  <c:v>32710</c:v>
                </c:pt>
                <c:pt idx="2123">
                  <c:v>29696</c:v>
                </c:pt>
                <c:pt idx="2124">
                  <c:v>30211</c:v>
                </c:pt>
                <c:pt idx="2125">
                  <c:v>32254</c:v>
                </c:pt>
                <c:pt idx="2126">
                  <c:v>32395</c:v>
                </c:pt>
                <c:pt idx="2127">
                  <c:v>32192</c:v>
                </c:pt>
                <c:pt idx="2128">
                  <c:v>28832</c:v>
                </c:pt>
                <c:pt idx="2129">
                  <c:v>37352</c:v>
                </c:pt>
                <c:pt idx="2130">
                  <c:v>32710</c:v>
                </c:pt>
                <c:pt idx="2131">
                  <c:v>29696</c:v>
                </c:pt>
                <c:pt idx="2132">
                  <c:v>30211</c:v>
                </c:pt>
                <c:pt idx="2133">
                  <c:v>32254</c:v>
                </c:pt>
                <c:pt idx="2134">
                  <c:v>32395</c:v>
                </c:pt>
                <c:pt idx="2135">
                  <c:v>32192</c:v>
                </c:pt>
                <c:pt idx="2136">
                  <c:v>28832</c:v>
                </c:pt>
                <c:pt idx="2137">
                  <c:v>26253</c:v>
                </c:pt>
                <c:pt idx="2138">
                  <c:v>32710</c:v>
                </c:pt>
                <c:pt idx="2139">
                  <c:v>29696</c:v>
                </c:pt>
                <c:pt idx="2140">
                  <c:v>30211</c:v>
                </c:pt>
                <c:pt idx="2141">
                  <c:v>32254</c:v>
                </c:pt>
                <c:pt idx="2142">
                  <c:v>32395</c:v>
                </c:pt>
                <c:pt idx="2143">
                  <c:v>32192</c:v>
                </c:pt>
                <c:pt idx="2144">
                  <c:v>28832</c:v>
                </c:pt>
                <c:pt idx="2145">
                  <c:v>26253</c:v>
                </c:pt>
                <c:pt idx="2146">
                  <c:v>31429</c:v>
                </c:pt>
                <c:pt idx="2147">
                  <c:v>29696</c:v>
                </c:pt>
                <c:pt idx="2148">
                  <c:v>30211</c:v>
                </c:pt>
                <c:pt idx="2149">
                  <c:v>32254</c:v>
                </c:pt>
                <c:pt idx="2150">
                  <c:v>32395</c:v>
                </c:pt>
                <c:pt idx="2151">
                  <c:v>32192</c:v>
                </c:pt>
                <c:pt idx="2152">
                  <c:v>28832</c:v>
                </c:pt>
                <c:pt idx="2153">
                  <c:v>26253</c:v>
                </c:pt>
                <c:pt idx="2154">
                  <c:v>31429</c:v>
                </c:pt>
                <c:pt idx="2155">
                  <c:v>30238</c:v>
                </c:pt>
                <c:pt idx="2156">
                  <c:v>30211</c:v>
                </c:pt>
                <c:pt idx="2157">
                  <c:v>32254</c:v>
                </c:pt>
                <c:pt idx="2158">
                  <c:v>32395</c:v>
                </c:pt>
                <c:pt idx="2159">
                  <c:v>32192</c:v>
                </c:pt>
                <c:pt idx="2160">
                  <c:v>28832</c:v>
                </c:pt>
                <c:pt idx="2161">
                  <c:v>26253</c:v>
                </c:pt>
                <c:pt idx="2162">
                  <c:v>31429</c:v>
                </c:pt>
                <c:pt idx="2163">
                  <c:v>30238</c:v>
                </c:pt>
                <c:pt idx="2164">
                  <c:v>30211</c:v>
                </c:pt>
                <c:pt idx="2165">
                  <c:v>32254</c:v>
                </c:pt>
                <c:pt idx="2166">
                  <c:v>32395</c:v>
                </c:pt>
                <c:pt idx="2167">
                  <c:v>32192</c:v>
                </c:pt>
                <c:pt idx="2168">
                  <c:v>28832</c:v>
                </c:pt>
                <c:pt idx="2169">
                  <c:v>26253</c:v>
                </c:pt>
                <c:pt idx="2170">
                  <c:v>31429</c:v>
                </c:pt>
                <c:pt idx="2171">
                  <c:v>30238</c:v>
                </c:pt>
                <c:pt idx="2172">
                  <c:v>25970</c:v>
                </c:pt>
                <c:pt idx="2173">
                  <c:v>32254</c:v>
                </c:pt>
                <c:pt idx="2174">
                  <c:v>32395</c:v>
                </c:pt>
                <c:pt idx="2175">
                  <c:v>32192</c:v>
                </c:pt>
                <c:pt idx="2176">
                  <c:v>28832</c:v>
                </c:pt>
                <c:pt idx="2177">
                  <c:v>26253</c:v>
                </c:pt>
                <c:pt idx="2178">
                  <c:v>31429</c:v>
                </c:pt>
                <c:pt idx="2179">
                  <c:v>30238</c:v>
                </c:pt>
                <c:pt idx="2180">
                  <c:v>25970</c:v>
                </c:pt>
                <c:pt idx="2181">
                  <c:v>26462</c:v>
                </c:pt>
                <c:pt idx="2182">
                  <c:v>32395</c:v>
                </c:pt>
                <c:pt idx="2183">
                  <c:v>32192</c:v>
                </c:pt>
                <c:pt idx="2184">
                  <c:v>28832</c:v>
                </c:pt>
                <c:pt idx="2185">
                  <c:v>26253</c:v>
                </c:pt>
                <c:pt idx="2186">
                  <c:v>31429</c:v>
                </c:pt>
                <c:pt idx="2187">
                  <c:v>30238</c:v>
                </c:pt>
                <c:pt idx="2188">
                  <c:v>25970</c:v>
                </c:pt>
                <c:pt idx="2189">
                  <c:v>26462</c:v>
                </c:pt>
                <c:pt idx="2190">
                  <c:v>25278</c:v>
                </c:pt>
                <c:pt idx="2191">
                  <c:v>32192</c:v>
                </c:pt>
                <c:pt idx="2192">
                  <c:v>28832</c:v>
                </c:pt>
                <c:pt idx="2193">
                  <c:v>26253</c:v>
                </c:pt>
                <c:pt idx="2194">
                  <c:v>31429</c:v>
                </c:pt>
                <c:pt idx="2195">
                  <c:v>30238</c:v>
                </c:pt>
                <c:pt idx="2196">
                  <c:v>25970</c:v>
                </c:pt>
                <c:pt idx="2197">
                  <c:v>26462</c:v>
                </c:pt>
                <c:pt idx="2198">
                  <c:v>25278</c:v>
                </c:pt>
                <c:pt idx="2199">
                  <c:v>24083</c:v>
                </c:pt>
                <c:pt idx="2200">
                  <c:v>28832</c:v>
                </c:pt>
                <c:pt idx="2201">
                  <c:v>26253</c:v>
                </c:pt>
                <c:pt idx="2202">
                  <c:v>31429</c:v>
                </c:pt>
                <c:pt idx="2203">
                  <c:v>30238</c:v>
                </c:pt>
                <c:pt idx="2204">
                  <c:v>25970</c:v>
                </c:pt>
                <c:pt idx="2205">
                  <c:v>26462</c:v>
                </c:pt>
                <c:pt idx="2206">
                  <c:v>25278</c:v>
                </c:pt>
                <c:pt idx="2207">
                  <c:v>24083</c:v>
                </c:pt>
                <c:pt idx="2208">
                  <c:v>27462</c:v>
                </c:pt>
                <c:pt idx="2209">
                  <c:v>26253</c:v>
                </c:pt>
                <c:pt idx="2210">
                  <c:v>31429</c:v>
                </c:pt>
                <c:pt idx="2211">
                  <c:v>30238</c:v>
                </c:pt>
                <c:pt idx="2212">
                  <c:v>25970</c:v>
                </c:pt>
                <c:pt idx="2213">
                  <c:v>26462</c:v>
                </c:pt>
                <c:pt idx="2214">
                  <c:v>25278</c:v>
                </c:pt>
                <c:pt idx="2215">
                  <c:v>24083</c:v>
                </c:pt>
                <c:pt idx="2216">
                  <c:v>27462</c:v>
                </c:pt>
                <c:pt idx="2217">
                  <c:v>27583</c:v>
                </c:pt>
                <c:pt idx="2218">
                  <c:v>31429</c:v>
                </c:pt>
                <c:pt idx="2219">
                  <c:v>30238</c:v>
                </c:pt>
                <c:pt idx="2220">
                  <c:v>25970</c:v>
                </c:pt>
                <c:pt idx="2221">
                  <c:v>26462</c:v>
                </c:pt>
                <c:pt idx="2222">
                  <c:v>25278</c:v>
                </c:pt>
                <c:pt idx="2223">
                  <c:v>24083</c:v>
                </c:pt>
                <c:pt idx="2224">
                  <c:v>27462</c:v>
                </c:pt>
                <c:pt idx="2225">
                  <c:v>27583</c:v>
                </c:pt>
                <c:pt idx="2226">
                  <c:v>27619</c:v>
                </c:pt>
                <c:pt idx="2227">
                  <c:v>58139</c:v>
                </c:pt>
                <c:pt idx="2228">
                  <c:v>34958</c:v>
                </c:pt>
                <c:pt idx="2229">
                  <c:v>42686</c:v>
                </c:pt>
                <c:pt idx="2230">
                  <c:v>42649</c:v>
                </c:pt>
                <c:pt idx="2231">
                  <c:v>58139</c:v>
                </c:pt>
                <c:pt idx="2232">
                  <c:v>34958</c:v>
                </c:pt>
                <c:pt idx="2233">
                  <c:v>42686</c:v>
                </c:pt>
                <c:pt idx="2234">
                  <c:v>42649</c:v>
                </c:pt>
                <c:pt idx="2235">
                  <c:v>33151</c:v>
                </c:pt>
                <c:pt idx="2236">
                  <c:v>58139</c:v>
                </c:pt>
                <c:pt idx="2237">
                  <c:v>34958</c:v>
                </c:pt>
                <c:pt idx="2238">
                  <c:v>42686</c:v>
                </c:pt>
                <c:pt idx="2239">
                  <c:v>42649</c:v>
                </c:pt>
                <c:pt idx="2240">
                  <c:v>33151</c:v>
                </c:pt>
                <c:pt idx="2241">
                  <c:v>35122</c:v>
                </c:pt>
                <c:pt idx="2242">
                  <c:v>58139</c:v>
                </c:pt>
                <c:pt idx="2243">
                  <c:v>34958</c:v>
                </c:pt>
                <c:pt idx="2244">
                  <c:v>42686</c:v>
                </c:pt>
                <c:pt idx="2245">
                  <c:v>42649</c:v>
                </c:pt>
                <c:pt idx="2246">
                  <c:v>33151</c:v>
                </c:pt>
                <c:pt idx="2247">
                  <c:v>35122</c:v>
                </c:pt>
                <c:pt idx="2248">
                  <c:v>32537</c:v>
                </c:pt>
                <c:pt idx="2249">
                  <c:v>58139</c:v>
                </c:pt>
                <c:pt idx="2250">
                  <c:v>34958</c:v>
                </c:pt>
                <c:pt idx="2251">
                  <c:v>42686</c:v>
                </c:pt>
                <c:pt idx="2252">
                  <c:v>42649</c:v>
                </c:pt>
                <c:pt idx="2253">
                  <c:v>33151</c:v>
                </c:pt>
                <c:pt idx="2254">
                  <c:v>35122</c:v>
                </c:pt>
                <c:pt idx="2255">
                  <c:v>32537</c:v>
                </c:pt>
                <c:pt idx="2256">
                  <c:v>30364</c:v>
                </c:pt>
                <c:pt idx="2257">
                  <c:v>34958</c:v>
                </c:pt>
                <c:pt idx="2258">
                  <c:v>42686</c:v>
                </c:pt>
                <c:pt idx="2259">
                  <c:v>42649</c:v>
                </c:pt>
                <c:pt idx="2260">
                  <c:v>33151</c:v>
                </c:pt>
                <c:pt idx="2261">
                  <c:v>35122</c:v>
                </c:pt>
                <c:pt idx="2262">
                  <c:v>32537</c:v>
                </c:pt>
                <c:pt idx="2263">
                  <c:v>30364</c:v>
                </c:pt>
                <c:pt idx="2264">
                  <c:v>31648</c:v>
                </c:pt>
                <c:pt idx="2265">
                  <c:v>34958</c:v>
                </c:pt>
                <c:pt idx="2266">
                  <c:v>42686</c:v>
                </c:pt>
                <c:pt idx="2267">
                  <c:v>42649</c:v>
                </c:pt>
                <c:pt idx="2268">
                  <c:v>33151</c:v>
                </c:pt>
                <c:pt idx="2269">
                  <c:v>35122</c:v>
                </c:pt>
                <c:pt idx="2270">
                  <c:v>32537</c:v>
                </c:pt>
                <c:pt idx="2271">
                  <c:v>30364</c:v>
                </c:pt>
                <c:pt idx="2272">
                  <c:v>31648</c:v>
                </c:pt>
                <c:pt idx="2273">
                  <c:v>42686</c:v>
                </c:pt>
                <c:pt idx="2274">
                  <c:v>42649</c:v>
                </c:pt>
                <c:pt idx="2275">
                  <c:v>33151</c:v>
                </c:pt>
                <c:pt idx="2276">
                  <c:v>35122</c:v>
                </c:pt>
                <c:pt idx="2277">
                  <c:v>32537</c:v>
                </c:pt>
                <c:pt idx="2278">
                  <c:v>30364</c:v>
                </c:pt>
                <c:pt idx="2279">
                  <c:v>31648</c:v>
                </c:pt>
                <c:pt idx="2280">
                  <c:v>33653</c:v>
                </c:pt>
                <c:pt idx="2281">
                  <c:v>42649</c:v>
                </c:pt>
                <c:pt idx="2282">
                  <c:v>33151</c:v>
                </c:pt>
                <c:pt idx="2283">
                  <c:v>35122</c:v>
                </c:pt>
                <c:pt idx="2284">
                  <c:v>32537</c:v>
                </c:pt>
                <c:pt idx="2285">
                  <c:v>30364</c:v>
                </c:pt>
                <c:pt idx="2286">
                  <c:v>31648</c:v>
                </c:pt>
                <c:pt idx="2287">
                  <c:v>33653</c:v>
                </c:pt>
                <c:pt idx="2288">
                  <c:v>30249</c:v>
                </c:pt>
                <c:pt idx="2289">
                  <c:v>33151</c:v>
                </c:pt>
                <c:pt idx="2290">
                  <c:v>35122</c:v>
                </c:pt>
                <c:pt idx="2291">
                  <c:v>32537</c:v>
                </c:pt>
                <c:pt idx="2292">
                  <c:v>30364</c:v>
                </c:pt>
                <c:pt idx="2293">
                  <c:v>31648</c:v>
                </c:pt>
                <c:pt idx="2294">
                  <c:v>33653</c:v>
                </c:pt>
                <c:pt idx="2295">
                  <c:v>30249</c:v>
                </c:pt>
                <c:pt idx="2296">
                  <c:v>15000</c:v>
                </c:pt>
                <c:pt idx="2297">
                  <c:v>33151</c:v>
                </c:pt>
                <c:pt idx="2298">
                  <c:v>35122</c:v>
                </c:pt>
                <c:pt idx="2299">
                  <c:v>32537</c:v>
                </c:pt>
                <c:pt idx="2300">
                  <c:v>30364</c:v>
                </c:pt>
                <c:pt idx="2301">
                  <c:v>31648</c:v>
                </c:pt>
                <c:pt idx="2302">
                  <c:v>33653</c:v>
                </c:pt>
                <c:pt idx="2303">
                  <c:v>30249</c:v>
                </c:pt>
                <c:pt idx="2304">
                  <c:v>15000</c:v>
                </c:pt>
                <c:pt idx="2305">
                  <c:v>35122</c:v>
                </c:pt>
                <c:pt idx="2306">
                  <c:v>32537</c:v>
                </c:pt>
                <c:pt idx="2307">
                  <c:v>30364</c:v>
                </c:pt>
                <c:pt idx="2308">
                  <c:v>31648</c:v>
                </c:pt>
                <c:pt idx="2309">
                  <c:v>33653</c:v>
                </c:pt>
                <c:pt idx="2310">
                  <c:v>30249</c:v>
                </c:pt>
                <c:pt idx="2311">
                  <c:v>15000</c:v>
                </c:pt>
                <c:pt idx="2312">
                  <c:v>27978</c:v>
                </c:pt>
                <c:pt idx="2313">
                  <c:v>32537</c:v>
                </c:pt>
                <c:pt idx="2314">
                  <c:v>30364</c:v>
                </c:pt>
                <c:pt idx="2315">
                  <c:v>31648</c:v>
                </c:pt>
                <c:pt idx="2316">
                  <c:v>33653</c:v>
                </c:pt>
                <c:pt idx="2317">
                  <c:v>30249</c:v>
                </c:pt>
                <c:pt idx="2318">
                  <c:v>15000</c:v>
                </c:pt>
                <c:pt idx="2319">
                  <c:v>27978</c:v>
                </c:pt>
                <c:pt idx="2320">
                  <c:v>26923</c:v>
                </c:pt>
                <c:pt idx="2321">
                  <c:v>30364</c:v>
                </c:pt>
                <c:pt idx="2322">
                  <c:v>31648</c:v>
                </c:pt>
                <c:pt idx="2323">
                  <c:v>33653</c:v>
                </c:pt>
                <c:pt idx="2324">
                  <c:v>30249</c:v>
                </c:pt>
                <c:pt idx="2325">
                  <c:v>15000</c:v>
                </c:pt>
                <c:pt idx="2326">
                  <c:v>27978</c:v>
                </c:pt>
                <c:pt idx="2327">
                  <c:v>26923</c:v>
                </c:pt>
                <c:pt idx="2328">
                  <c:v>29679</c:v>
                </c:pt>
                <c:pt idx="2329">
                  <c:v>31648</c:v>
                </c:pt>
                <c:pt idx="2330">
                  <c:v>33653</c:v>
                </c:pt>
                <c:pt idx="2331">
                  <c:v>30249</c:v>
                </c:pt>
                <c:pt idx="2332">
                  <c:v>15000</c:v>
                </c:pt>
                <c:pt idx="2333">
                  <c:v>27978</c:v>
                </c:pt>
                <c:pt idx="2334">
                  <c:v>26923</c:v>
                </c:pt>
                <c:pt idx="2335">
                  <c:v>29679</c:v>
                </c:pt>
                <c:pt idx="2336">
                  <c:v>25201</c:v>
                </c:pt>
                <c:pt idx="2337">
                  <c:v>33653</c:v>
                </c:pt>
                <c:pt idx="2338">
                  <c:v>30249</c:v>
                </c:pt>
                <c:pt idx="2339">
                  <c:v>15000</c:v>
                </c:pt>
                <c:pt idx="2340">
                  <c:v>27978</c:v>
                </c:pt>
                <c:pt idx="2341">
                  <c:v>26923</c:v>
                </c:pt>
                <c:pt idx="2342">
                  <c:v>29679</c:v>
                </c:pt>
                <c:pt idx="2343">
                  <c:v>25201</c:v>
                </c:pt>
                <c:pt idx="2344">
                  <c:v>15640</c:v>
                </c:pt>
                <c:pt idx="2345">
                  <c:v>33653</c:v>
                </c:pt>
                <c:pt idx="2346">
                  <c:v>30249</c:v>
                </c:pt>
                <c:pt idx="2347">
                  <c:v>15000</c:v>
                </c:pt>
                <c:pt idx="2348">
                  <c:v>27978</c:v>
                </c:pt>
                <c:pt idx="2349">
                  <c:v>26923</c:v>
                </c:pt>
                <c:pt idx="2350">
                  <c:v>29679</c:v>
                </c:pt>
                <c:pt idx="2351">
                  <c:v>25201</c:v>
                </c:pt>
                <c:pt idx="2352">
                  <c:v>15640</c:v>
                </c:pt>
                <c:pt idx="2353">
                  <c:v>30249</c:v>
                </c:pt>
                <c:pt idx="2354">
                  <c:v>15000</c:v>
                </c:pt>
                <c:pt idx="2355">
                  <c:v>27978</c:v>
                </c:pt>
                <c:pt idx="2356">
                  <c:v>26923</c:v>
                </c:pt>
                <c:pt idx="2357">
                  <c:v>29679</c:v>
                </c:pt>
                <c:pt idx="2358">
                  <c:v>25201</c:v>
                </c:pt>
                <c:pt idx="2359">
                  <c:v>15640</c:v>
                </c:pt>
                <c:pt idx="2360">
                  <c:v>27608</c:v>
                </c:pt>
                <c:pt idx="2361">
                  <c:v>15000</c:v>
                </c:pt>
                <c:pt idx="2362">
                  <c:v>27978</c:v>
                </c:pt>
                <c:pt idx="2363">
                  <c:v>26923</c:v>
                </c:pt>
                <c:pt idx="2364">
                  <c:v>29679</c:v>
                </c:pt>
                <c:pt idx="2365">
                  <c:v>25201</c:v>
                </c:pt>
                <c:pt idx="2366">
                  <c:v>15640</c:v>
                </c:pt>
                <c:pt idx="2367">
                  <c:v>27608</c:v>
                </c:pt>
                <c:pt idx="2368">
                  <c:v>27978</c:v>
                </c:pt>
                <c:pt idx="2369">
                  <c:v>26923</c:v>
                </c:pt>
                <c:pt idx="2370">
                  <c:v>29679</c:v>
                </c:pt>
                <c:pt idx="2371">
                  <c:v>25201</c:v>
                </c:pt>
                <c:pt idx="2372">
                  <c:v>15640</c:v>
                </c:pt>
                <c:pt idx="2373">
                  <c:v>27608</c:v>
                </c:pt>
                <c:pt idx="2374">
                  <c:v>24536</c:v>
                </c:pt>
                <c:pt idx="2375">
                  <c:v>27978</c:v>
                </c:pt>
                <c:pt idx="2376">
                  <c:v>26923</c:v>
                </c:pt>
                <c:pt idx="2377">
                  <c:v>29679</c:v>
                </c:pt>
                <c:pt idx="2378">
                  <c:v>25201</c:v>
                </c:pt>
                <c:pt idx="2379">
                  <c:v>15640</c:v>
                </c:pt>
                <c:pt idx="2380">
                  <c:v>27608</c:v>
                </c:pt>
                <c:pt idx="2381">
                  <c:v>24536</c:v>
                </c:pt>
                <c:pt idx="2382">
                  <c:v>22556</c:v>
                </c:pt>
                <c:pt idx="2383">
                  <c:v>26923</c:v>
                </c:pt>
                <c:pt idx="2384">
                  <c:v>29679</c:v>
                </c:pt>
                <c:pt idx="2385">
                  <c:v>25201</c:v>
                </c:pt>
                <c:pt idx="2386">
                  <c:v>15640</c:v>
                </c:pt>
                <c:pt idx="2387">
                  <c:v>27608</c:v>
                </c:pt>
                <c:pt idx="2388">
                  <c:v>24536</c:v>
                </c:pt>
                <c:pt idx="2389">
                  <c:v>22556</c:v>
                </c:pt>
                <c:pt idx="2390">
                  <c:v>25939</c:v>
                </c:pt>
                <c:pt idx="2391">
                  <c:v>29679</c:v>
                </c:pt>
                <c:pt idx="2392">
                  <c:v>25201</c:v>
                </c:pt>
                <c:pt idx="2393">
                  <c:v>15640</c:v>
                </c:pt>
                <c:pt idx="2394">
                  <c:v>27608</c:v>
                </c:pt>
                <c:pt idx="2395">
                  <c:v>24536</c:v>
                </c:pt>
                <c:pt idx="2396">
                  <c:v>22556</c:v>
                </c:pt>
                <c:pt idx="2397">
                  <c:v>25939</c:v>
                </c:pt>
                <c:pt idx="2398">
                  <c:v>24117</c:v>
                </c:pt>
                <c:pt idx="2399">
                  <c:v>25201</c:v>
                </c:pt>
                <c:pt idx="2400">
                  <c:v>15640</c:v>
                </c:pt>
                <c:pt idx="2401">
                  <c:v>27608</c:v>
                </c:pt>
                <c:pt idx="2402">
                  <c:v>24536</c:v>
                </c:pt>
                <c:pt idx="2403">
                  <c:v>22556</c:v>
                </c:pt>
                <c:pt idx="2404">
                  <c:v>25939</c:v>
                </c:pt>
                <c:pt idx="2405">
                  <c:v>24117</c:v>
                </c:pt>
                <c:pt idx="2406">
                  <c:v>25000</c:v>
                </c:pt>
                <c:pt idx="2407">
                  <c:v>15640</c:v>
                </c:pt>
                <c:pt idx="2408">
                  <c:v>27608</c:v>
                </c:pt>
                <c:pt idx="2409">
                  <c:v>24536</c:v>
                </c:pt>
                <c:pt idx="2410">
                  <c:v>22556</c:v>
                </c:pt>
                <c:pt idx="2411">
                  <c:v>25939</c:v>
                </c:pt>
                <c:pt idx="2412">
                  <c:v>24117</c:v>
                </c:pt>
                <c:pt idx="2413">
                  <c:v>25000</c:v>
                </c:pt>
                <c:pt idx="2414">
                  <c:v>23882</c:v>
                </c:pt>
                <c:pt idx="2415">
                  <c:v>27608</c:v>
                </c:pt>
                <c:pt idx="2416">
                  <c:v>24536</c:v>
                </c:pt>
                <c:pt idx="2417">
                  <c:v>22556</c:v>
                </c:pt>
                <c:pt idx="2418">
                  <c:v>25939</c:v>
                </c:pt>
                <c:pt idx="2419">
                  <c:v>24117</c:v>
                </c:pt>
                <c:pt idx="2420">
                  <c:v>25000</c:v>
                </c:pt>
                <c:pt idx="2421">
                  <c:v>23882</c:v>
                </c:pt>
                <c:pt idx="2422">
                  <c:v>23880</c:v>
                </c:pt>
                <c:pt idx="2423">
                  <c:v>27608</c:v>
                </c:pt>
                <c:pt idx="2424">
                  <c:v>24536</c:v>
                </c:pt>
                <c:pt idx="2425">
                  <c:v>22556</c:v>
                </c:pt>
                <c:pt idx="2426">
                  <c:v>25939</c:v>
                </c:pt>
                <c:pt idx="2427">
                  <c:v>24117</c:v>
                </c:pt>
                <c:pt idx="2428">
                  <c:v>25000</c:v>
                </c:pt>
                <c:pt idx="2429">
                  <c:v>23882</c:v>
                </c:pt>
                <c:pt idx="2430">
                  <c:v>23880</c:v>
                </c:pt>
                <c:pt idx="2431">
                  <c:v>22795</c:v>
                </c:pt>
                <c:pt idx="2432">
                  <c:v>24536</c:v>
                </c:pt>
                <c:pt idx="2433">
                  <c:v>22556</c:v>
                </c:pt>
                <c:pt idx="2434">
                  <c:v>25939</c:v>
                </c:pt>
                <c:pt idx="2435">
                  <c:v>24117</c:v>
                </c:pt>
                <c:pt idx="2436">
                  <c:v>25000</c:v>
                </c:pt>
                <c:pt idx="2437">
                  <c:v>23882</c:v>
                </c:pt>
                <c:pt idx="2438">
                  <c:v>23880</c:v>
                </c:pt>
                <c:pt idx="2439">
                  <c:v>22795</c:v>
                </c:pt>
                <c:pt idx="2440">
                  <c:v>20000</c:v>
                </c:pt>
                <c:pt idx="2441">
                  <c:v>24536</c:v>
                </c:pt>
                <c:pt idx="2442">
                  <c:v>22556</c:v>
                </c:pt>
                <c:pt idx="2443">
                  <c:v>25939</c:v>
                </c:pt>
                <c:pt idx="2444">
                  <c:v>24117</c:v>
                </c:pt>
                <c:pt idx="2445">
                  <c:v>25000</c:v>
                </c:pt>
                <c:pt idx="2446">
                  <c:v>23882</c:v>
                </c:pt>
                <c:pt idx="2447">
                  <c:v>23880</c:v>
                </c:pt>
                <c:pt idx="2448">
                  <c:v>22795</c:v>
                </c:pt>
                <c:pt idx="2449">
                  <c:v>20000</c:v>
                </c:pt>
                <c:pt idx="2450">
                  <c:v>21677</c:v>
                </c:pt>
                <c:pt idx="2451">
                  <c:v>22556</c:v>
                </c:pt>
                <c:pt idx="2452">
                  <c:v>25939</c:v>
                </c:pt>
                <c:pt idx="2453">
                  <c:v>24117</c:v>
                </c:pt>
                <c:pt idx="2454">
                  <c:v>25000</c:v>
                </c:pt>
                <c:pt idx="2455">
                  <c:v>23882</c:v>
                </c:pt>
                <c:pt idx="2456">
                  <c:v>23880</c:v>
                </c:pt>
                <c:pt idx="2457">
                  <c:v>22795</c:v>
                </c:pt>
                <c:pt idx="2458">
                  <c:v>20000</c:v>
                </c:pt>
                <c:pt idx="2459">
                  <c:v>21677</c:v>
                </c:pt>
                <c:pt idx="2460">
                  <c:v>21200</c:v>
                </c:pt>
                <c:pt idx="2461">
                  <c:v>25939</c:v>
                </c:pt>
                <c:pt idx="2462">
                  <c:v>24117</c:v>
                </c:pt>
                <c:pt idx="2463">
                  <c:v>25000</c:v>
                </c:pt>
                <c:pt idx="2464">
                  <c:v>23882</c:v>
                </c:pt>
                <c:pt idx="2465">
                  <c:v>23880</c:v>
                </c:pt>
                <c:pt idx="2466">
                  <c:v>22795</c:v>
                </c:pt>
                <c:pt idx="2467">
                  <c:v>20000</c:v>
                </c:pt>
                <c:pt idx="2468">
                  <c:v>21677</c:v>
                </c:pt>
                <c:pt idx="2469">
                  <c:v>21200</c:v>
                </c:pt>
                <c:pt idx="2470">
                  <c:v>19121</c:v>
                </c:pt>
                <c:pt idx="2471">
                  <c:v>24117</c:v>
                </c:pt>
                <c:pt idx="2472">
                  <c:v>25000</c:v>
                </c:pt>
                <c:pt idx="2473">
                  <c:v>23882</c:v>
                </c:pt>
                <c:pt idx="2474">
                  <c:v>23880</c:v>
                </c:pt>
                <c:pt idx="2475">
                  <c:v>22795</c:v>
                </c:pt>
                <c:pt idx="2476">
                  <c:v>20000</c:v>
                </c:pt>
                <c:pt idx="2477">
                  <c:v>21677</c:v>
                </c:pt>
                <c:pt idx="2478">
                  <c:v>21200</c:v>
                </c:pt>
                <c:pt idx="2479">
                  <c:v>19121</c:v>
                </c:pt>
                <c:pt idx="2480">
                  <c:v>20606</c:v>
                </c:pt>
                <c:pt idx="2481">
                  <c:v>25000</c:v>
                </c:pt>
                <c:pt idx="2482">
                  <c:v>23882</c:v>
                </c:pt>
                <c:pt idx="2483">
                  <c:v>23880</c:v>
                </c:pt>
                <c:pt idx="2484">
                  <c:v>22795</c:v>
                </c:pt>
                <c:pt idx="2485">
                  <c:v>20000</c:v>
                </c:pt>
                <c:pt idx="2486">
                  <c:v>21677</c:v>
                </c:pt>
                <c:pt idx="2487">
                  <c:v>21200</c:v>
                </c:pt>
                <c:pt idx="2488">
                  <c:v>19121</c:v>
                </c:pt>
                <c:pt idx="2489">
                  <c:v>20606</c:v>
                </c:pt>
                <c:pt idx="2490">
                  <c:v>23714</c:v>
                </c:pt>
                <c:pt idx="2491">
                  <c:v>23882</c:v>
                </c:pt>
                <c:pt idx="2492">
                  <c:v>23880</c:v>
                </c:pt>
                <c:pt idx="2493">
                  <c:v>22795</c:v>
                </c:pt>
                <c:pt idx="2494">
                  <c:v>20000</c:v>
                </c:pt>
                <c:pt idx="2495">
                  <c:v>21677</c:v>
                </c:pt>
                <c:pt idx="2496">
                  <c:v>21200</c:v>
                </c:pt>
                <c:pt idx="2497">
                  <c:v>19121</c:v>
                </c:pt>
                <c:pt idx="2498">
                  <c:v>20606</c:v>
                </c:pt>
                <c:pt idx="2499">
                  <c:v>23714</c:v>
                </c:pt>
                <c:pt idx="2500">
                  <c:v>21125</c:v>
                </c:pt>
                <c:pt idx="2501">
                  <c:v>23880</c:v>
                </c:pt>
                <c:pt idx="2502">
                  <c:v>22795</c:v>
                </c:pt>
                <c:pt idx="2503">
                  <c:v>20000</c:v>
                </c:pt>
                <c:pt idx="2504">
                  <c:v>21677</c:v>
                </c:pt>
                <c:pt idx="2505">
                  <c:v>21200</c:v>
                </c:pt>
                <c:pt idx="2506">
                  <c:v>19121</c:v>
                </c:pt>
                <c:pt idx="2507">
                  <c:v>20606</c:v>
                </c:pt>
                <c:pt idx="2508">
                  <c:v>23714</c:v>
                </c:pt>
                <c:pt idx="2509">
                  <c:v>21125</c:v>
                </c:pt>
                <c:pt idx="2510">
                  <c:v>22795</c:v>
                </c:pt>
                <c:pt idx="2511">
                  <c:v>20000</c:v>
                </c:pt>
                <c:pt idx="2512">
                  <c:v>21677</c:v>
                </c:pt>
                <c:pt idx="2513">
                  <c:v>21200</c:v>
                </c:pt>
                <c:pt idx="2514">
                  <c:v>19121</c:v>
                </c:pt>
                <c:pt idx="2515">
                  <c:v>20606</c:v>
                </c:pt>
                <c:pt idx="2516">
                  <c:v>23714</c:v>
                </c:pt>
                <c:pt idx="2517">
                  <c:v>21125</c:v>
                </c:pt>
                <c:pt idx="2518">
                  <c:v>23333</c:v>
                </c:pt>
                <c:pt idx="2519">
                  <c:v>20000</c:v>
                </c:pt>
                <c:pt idx="2520">
                  <c:v>21677</c:v>
                </c:pt>
                <c:pt idx="2521">
                  <c:v>21200</c:v>
                </c:pt>
                <c:pt idx="2522">
                  <c:v>19121</c:v>
                </c:pt>
                <c:pt idx="2523">
                  <c:v>20606</c:v>
                </c:pt>
                <c:pt idx="2524">
                  <c:v>23714</c:v>
                </c:pt>
                <c:pt idx="2525">
                  <c:v>21125</c:v>
                </c:pt>
                <c:pt idx="2526">
                  <c:v>23333</c:v>
                </c:pt>
                <c:pt idx="2527">
                  <c:v>20337</c:v>
                </c:pt>
                <c:pt idx="2528">
                  <c:v>21677</c:v>
                </c:pt>
                <c:pt idx="2529">
                  <c:v>21200</c:v>
                </c:pt>
                <c:pt idx="2530">
                  <c:v>19121</c:v>
                </c:pt>
                <c:pt idx="2531">
                  <c:v>20606</c:v>
                </c:pt>
                <c:pt idx="2532">
                  <c:v>23714</c:v>
                </c:pt>
                <c:pt idx="2533">
                  <c:v>21125</c:v>
                </c:pt>
                <c:pt idx="2534">
                  <c:v>23333</c:v>
                </c:pt>
                <c:pt idx="2535">
                  <c:v>20337</c:v>
                </c:pt>
                <c:pt idx="2536">
                  <c:v>18055</c:v>
                </c:pt>
                <c:pt idx="2537">
                  <c:v>21200</c:v>
                </c:pt>
                <c:pt idx="2538">
                  <c:v>19121</c:v>
                </c:pt>
                <c:pt idx="2539">
                  <c:v>20606</c:v>
                </c:pt>
                <c:pt idx="2540">
                  <c:v>23714</c:v>
                </c:pt>
                <c:pt idx="2541">
                  <c:v>21125</c:v>
                </c:pt>
                <c:pt idx="2542">
                  <c:v>23333</c:v>
                </c:pt>
                <c:pt idx="2543">
                  <c:v>20337</c:v>
                </c:pt>
                <c:pt idx="2544">
                  <c:v>18055</c:v>
                </c:pt>
                <c:pt idx="2545">
                  <c:v>19121</c:v>
                </c:pt>
                <c:pt idx="2546">
                  <c:v>20606</c:v>
                </c:pt>
                <c:pt idx="2547">
                  <c:v>23714</c:v>
                </c:pt>
                <c:pt idx="2548">
                  <c:v>21125</c:v>
                </c:pt>
                <c:pt idx="2549">
                  <c:v>23333</c:v>
                </c:pt>
                <c:pt idx="2550">
                  <c:v>20337</c:v>
                </c:pt>
                <c:pt idx="2551">
                  <c:v>18055</c:v>
                </c:pt>
                <c:pt idx="2552">
                  <c:v>24055</c:v>
                </c:pt>
                <c:pt idx="2553">
                  <c:v>20606</c:v>
                </c:pt>
                <c:pt idx="2554">
                  <c:v>23714</c:v>
                </c:pt>
                <c:pt idx="2555">
                  <c:v>21125</c:v>
                </c:pt>
                <c:pt idx="2556">
                  <c:v>23333</c:v>
                </c:pt>
                <c:pt idx="2557">
                  <c:v>20337</c:v>
                </c:pt>
                <c:pt idx="2558">
                  <c:v>18055</c:v>
                </c:pt>
                <c:pt idx="2559">
                  <c:v>24055</c:v>
                </c:pt>
                <c:pt idx="2560">
                  <c:v>23474</c:v>
                </c:pt>
                <c:pt idx="2561">
                  <c:v>23714</c:v>
                </c:pt>
                <c:pt idx="2562">
                  <c:v>21125</c:v>
                </c:pt>
                <c:pt idx="2563">
                  <c:v>23333</c:v>
                </c:pt>
                <c:pt idx="2564">
                  <c:v>20337</c:v>
                </c:pt>
                <c:pt idx="2565">
                  <c:v>18055</c:v>
                </c:pt>
                <c:pt idx="2566">
                  <c:v>24055</c:v>
                </c:pt>
                <c:pt idx="2567">
                  <c:v>23474</c:v>
                </c:pt>
                <c:pt idx="2568">
                  <c:v>17012</c:v>
                </c:pt>
                <c:pt idx="2569">
                  <c:v>21125</c:v>
                </c:pt>
                <c:pt idx="2570">
                  <c:v>23333</c:v>
                </c:pt>
                <c:pt idx="2571">
                  <c:v>20337</c:v>
                </c:pt>
                <c:pt idx="2572">
                  <c:v>18055</c:v>
                </c:pt>
                <c:pt idx="2573">
                  <c:v>24055</c:v>
                </c:pt>
                <c:pt idx="2574">
                  <c:v>23474</c:v>
                </c:pt>
                <c:pt idx="2575">
                  <c:v>17012</c:v>
                </c:pt>
                <c:pt idx="2576">
                  <c:v>20460</c:v>
                </c:pt>
                <c:pt idx="2577">
                  <c:v>23333</c:v>
                </c:pt>
                <c:pt idx="2578">
                  <c:v>20337</c:v>
                </c:pt>
                <c:pt idx="2579">
                  <c:v>18055</c:v>
                </c:pt>
                <c:pt idx="2580">
                  <c:v>24055</c:v>
                </c:pt>
                <c:pt idx="2581">
                  <c:v>23474</c:v>
                </c:pt>
                <c:pt idx="2582">
                  <c:v>17012</c:v>
                </c:pt>
                <c:pt idx="2583">
                  <c:v>20460</c:v>
                </c:pt>
                <c:pt idx="2584">
                  <c:v>22307</c:v>
                </c:pt>
                <c:pt idx="2585">
                  <c:v>23333</c:v>
                </c:pt>
                <c:pt idx="2586">
                  <c:v>20337</c:v>
                </c:pt>
                <c:pt idx="2587">
                  <c:v>18055</c:v>
                </c:pt>
                <c:pt idx="2588">
                  <c:v>24055</c:v>
                </c:pt>
                <c:pt idx="2589">
                  <c:v>23474</c:v>
                </c:pt>
                <c:pt idx="2590">
                  <c:v>17012</c:v>
                </c:pt>
                <c:pt idx="2591">
                  <c:v>20460</c:v>
                </c:pt>
                <c:pt idx="2592">
                  <c:v>22307</c:v>
                </c:pt>
                <c:pt idx="2593">
                  <c:v>22222</c:v>
                </c:pt>
                <c:pt idx="2594">
                  <c:v>20337</c:v>
                </c:pt>
                <c:pt idx="2595">
                  <c:v>18055</c:v>
                </c:pt>
                <c:pt idx="2596">
                  <c:v>24055</c:v>
                </c:pt>
                <c:pt idx="2597">
                  <c:v>23474</c:v>
                </c:pt>
                <c:pt idx="2598">
                  <c:v>17012</c:v>
                </c:pt>
                <c:pt idx="2599">
                  <c:v>20460</c:v>
                </c:pt>
                <c:pt idx="2600">
                  <c:v>22307</c:v>
                </c:pt>
                <c:pt idx="2601">
                  <c:v>22222</c:v>
                </c:pt>
                <c:pt idx="2602">
                  <c:v>17879</c:v>
                </c:pt>
                <c:pt idx="2603">
                  <c:v>18055</c:v>
                </c:pt>
                <c:pt idx="2604">
                  <c:v>24055</c:v>
                </c:pt>
                <c:pt idx="2605">
                  <c:v>23474</c:v>
                </c:pt>
                <c:pt idx="2606">
                  <c:v>17012</c:v>
                </c:pt>
                <c:pt idx="2607">
                  <c:v>20460</c:v>
                </c:pt>
                <c:pt idx="2608">
                  <c:v>22307</c:v>
                </c:pt>
                <c:pt idx="2609">
                  <c:v>22222</c:v>
                </c:pt>
                <c:pt idx="2610">
                  <c:v>17879</c:v>
                </c:pt>
                <c:pt idx="2611">
                  <c:v>20340</c:v>
                </c:pt>
                <c:pt idx="2612">
                  <c:v>24055</c:v>
                </c:pt>
                <c:pt idx="2613">
                  <c:v>23474</c:v>
                </c:pt>
                <c:pt idx="2614">
                  <c:v>17012</c:v>
                </c:pt>
                <c:pt idx="2615">
                  <c:v>20460</c:v>
                </c:pt>
                <c:pt idx="2616">
                  <c:v>22307</c:v>
                </c:pt>
                <c:pt idx="2617">
                  <c:v>22222</c:v>
                </c:pt>
                <c:pt idx="2618">
                  <c:v>17879</c:v>
                </c:pt>
                <c:pt idx="2619">
                  <c:v>20340</c:v>
                </c:pt>
                <c:pt idx="2620">
                  <c:v>22391</c:v>
                </c:pt>
                <c:pt idx="2621">
                  <c:v>24055</c:v>
                </c:pt>
                <c:pt idx="2622">
                  <c:v>23474</c:v>
                </c:pt>
                <c:pt idx="2623">
                  <c:v>17012</c:v>
                </c:pt>
                <c:pt idx="2624">
                  <c:v>20460</c:v>
                </c:pt>
                <c:pt idx="2625">
                  <c:v>22307</c:v>
                </c:pt>
                <c:pt idx="2626">
                  <c:v>22222</c:v>
                </c:pt>
                <c:pt idx="2627">
                  <c:v>17879</c:v>
                </c:pt>
                <c:pt idx="2628">
                  <c:v>20340</c:v>
                </c:pt>
                <c:pt idx="2629">
                  <c:v>22391</c:v>
                </c:pt>
                <c:pt idx="2630">
                  <c:v>19956</c:v>
                </c:pt>
                <c:pt idx="2631">
                  <c:v>23474</c:v>
                </c:pt>
                <c:pt idx="2632">
                  <c:v>17012</c:v>
                </c:pt>
                <c:pt idx="2633">
                  <c:v>20460</c:v>
                </c:pt>
                <c:pt idx="2634">
                  <c:v>22307</c:v>
                </c:pt>
                <c:pt idx="2635">
                  <c:v>22222</c:v>
                </c:pt>
                <c:pt idx="2636">
                  <c:v>17879</c:v>
                </c:pt>
                <c:pt idx="2637">
                  <c:v>20340</c:v>
                </c:pt>
                <c:pt idx="2638">
                  <c:v>22391</c:v>
                </c:pt>
                <c:pt idx="2639">
                  <c:v>19956</c:v>
                </c:pt>
                <c:pt idx="2640">
                  <c:v>18836</c:v>
                </c:pt>
                <c:pt idx="2641">
                  <c:v>17012</c:v>
                </c:pt>
                <c:pt idx="2642">
                  <c:v>20460</c:v>
                </c:pt>
                <c:pt idx="2643">
                  <c:v>22307</c:v>
                </c:pt>
                <c:pt idx="2644">
                  <c:v>22222</c:v>
                </c:pt>
                <c:pt idx="2645">
                  <c:v>17879</c:v>
                </c:pt>
                <c:pt idx="2646">
                  <c:v>20340</c:v>
                </c:pt>
                <c:pt idx="2647">
                  <c:v>22391</c:v>
                </c:pt>
                <c:pt idx="2648">
                  <c:v>19956</c:v>
                </c:pt>
                <c:pt idx="2649">
                  <c:v>18836</c:v>
                </c:pt>
                <c:pt idx="2650">
                  <c:v>21666</c:v>
                </c:pt>
                <c:pt idx="2651">
                  <c:v>20460</c:v>
                </c:pt>
                <c:pt idx="2652">
                  <c:v>22307</c:v>
                </c:pt>
                <c:pt idx="2653">
                  <c:v>22222</c:v>
                </c:pt>
                <c:pt idx="2654">
                  <c:v>17879</c:v>
                </c:pt>
                <c:pt idx="2655">
                  <c:v>20340</c:v>
                </c:pt>
                <c:pt idx="2656">
                  <c:v>22391</c:v>
                </c:pt>
                <c:pt idx="2657">
                  <c:v>19956</c:v>
                </c:pt>
                <c:pt idx="2658">
                  <c:v>18836</c:v>
                </c:pt>
                <c:pt idx="2659">
                  <c:v>21666</c:v>
                </c:pt>
                <c:pt idx="2660">
                  <c:v>22553</c:v>
                </c:pt>
                <c:pt idx="2661">
                  <c:v>22307</c:v>
                </c:pt>
                <c:pt idx="2662">
                  <c:v>22222</c:v>
                </c:pt>
                <c:pt idx="2663">
                  <c:v>17879</c:v>
                </c:pt>
                <c:pt idx="2664">
                  <c:v>20340</c:v>
                </c:pt>
                <c:pt idx="2665">
                  <c:v>22391</c:v>
                </c:pt>
                <c:pt idx="2666">
                  <c:v>19956</c:v>
                </c:pt>
                <c:pt idx="2667">
                  <c:v>18836</c:v>
                </c:pt>
                <c:pt idx="2668">
                  <c:v>21666</c:v>
                </c:pt>
                <c:pt idx="2669">
                  <c:v>22553</c:v>
                </c:pt>
                <c:pt idx="2670">
                  <c:v>20573</c:v>
                </c:pt>
                <c:pt idx="2671">
                  <c:v>22222</c:v>
                </c:pt>
                <c:pt idx="2672">
                  <c:v>17879</c:v>
                </c:pt>
                <c:pt idx="2673">
                  <c:v>20340</c:v>
                </c:pt>
                <c:pt idx="2674">
                  <c:v>22391</c:v>
                </c:pt>
                <c:pt idx="2675">
                  <c:v>19956</c:v>
                </c:pt>
                <c:pt idx="2676">
                  <c:v>18836</c:v>
                </c:pt>
                <c:pt idx="2677">
                  <c:v>21666</c:v>
                </c:pt>
                <c:pt idx="2678">
                  <c:v>22553</c:v>
                </c:pt>
                <c:pt idx="2679">
                  <c:v>20573</c:v>
                </c:pt>
                <c:pt idx="2680">
                  <c:v>21600</c:v>
                </c:pt>
                <c:pt idx="2681">
                  <c:v>17879</c:v>
                </c:pt>
                <c:pt idx="2682">
                  <c:v>20340</c:v>
                </c:pt>
                <c:pt idx="2683">
                  <c:v>22391</c:v>
                </c:pt>
                <c:pt idx="2684">
                  <c:v>19956</c:v>
                </c:pt>
                <c:pt idx="2685">
                  <c:v>18836</c:v>
                </c:pt>
                <c:pt idx="2686">
                  <c:v>21666</c:v>
                </c:pt>
                <c:pt idx="2687">
                  <c:v>22553</c:v>
                </c:pt>
                <c:pt idx="2688">
                  <c:v>20573</c:v>
                </c:pt>
                <c:pt idx="2689">
                  <c:v>21600</c:v>
                </c:pt>
                <c:pt idx="2690">
                  <c:v>18293</c:v>
                </c:pt>
                <c:pt idx="2691">
                  <c:v>20340</c:v>
                </c:pt>
                <c:pt idx="2692">
                  <c:v>22391</c:v>
                </c:pt>
                <c:pt idx="2693">
                  <c:v>19956</c:v>
                </c:pt>
                <c:pt idx="2694">
                  <c:v>18836</c:v>
                </c:pt>
                <c:pt idx="2695">
                  <c:v>21666</c:v>
                </c:pt>
                <c:pt idx="2696">
                  <c:v>22553</c:v>
                </c:pt>
                <c:pt idx="2697">
                  <c:v>20573</c:v>
                </c:pt>
                <c:pt idx="2698">
                  <c:v>21600</c:v>
                </c:pt>
                <c:pt idx="2699">
                  <c:v>18293</c:v>
                </c:pt>
                <c:pt idx="2700">
                  <c:v>17700</c:v>
                </c:pt>
                <c:pt idx="2701">
                  <c:v>22391</c:v>
                </c:pt>
                <c:pt idx="2702">
                  <c:v>19956</c:v>
                </c:pt>
                <c:pt idx="2703">
                  <c:v>18836</c:v>
                </c:pt>
                <c:pt idx="2704">
                  <c:v>21666</c:v>
                </c:pt>
                <c:pt idx="2705">
                  <c:v>22553</c:v>
                </c:pt>
                <c:pt idx="2706">
                  <c:v>20573</c:v>
                </c:pt>
                <c:pt idx="2707">
                  <c:v>21600</c:v>
                </c:pt>
                <c:pt idx="2708">
                  <c:v>18293</c:v>
                </c:pt>
                <c:pt idx="2709">
                  <c:v>17700</c:v>
                </c:pt>
                <c:pt idx="2710">
                  <c:v>19906</c:v>
                </c:pt>
                <c:pt idx="2711">
                  <c:v>19956</c:v>
                </c:pt>
                <c:pt idx="2712">
                  <c:v>18836</c:v>
                </c:pt>
                <c:pt idx="2713">
                  <c:v>21666</c:v>
                </c:pt>
                <c:pt idx="2714">
                  <c:v>22553</c:v>
                </c:pt>
                <c:pt idx="2715">
                  <c:v>20573</c:v>
                </c:pt>
                <c:pt idx="2716">
                  <c:v>21600</c:v>
                </c:pt>
                <c:pt idx="2717">
                  <c:v>18293</c:v>
                </c:pt>
                <c:pt idx="2718">
                  <c:v>17700</c:v>
                </c:pt>
                <c:pt idx="2719">
                  <c:v>19906</c:v>
                </c:pt>
                <c:pt idx="2720">
                  <c:v>20961</c:v>
                </c:pt>
                <c:pt idx="2721">
                  <c:v>18836</c:v>
                </c:pt>
                <c:pt idx="2722">
                  <c:v>21666</c:v>
                </c:pt>
                <c:pt idx="2723">
                  <c:v>22553</c:v>
                </c:pt>
                <c:pt idx="2724">
                  <c:v>20573</c:v>
                </c:pt>
                <c:pt idx="2725">
                  <c:v>21600</c:v>
                </c:pt>
                <c:pt idx="2726">
                  <c:v>18293</c:v>
                </c:pt>
                <c:pt idx="2727">
                  <c:v>17700</c:v>
                </c:pt>
                <c:pt idx="2728">
                  <c:v>19906</c:v>
                </c:pt>
                <c:pt idx="2729">
                  <c:v>20961</c:v>
                </c:pt>
                <c:pt idx="2730">
                  <c:v>21000</c:v>
                </c:pt>
                <c:pt idx="2731">
                  <c:v>21666</c:v>
                </c:pt>
                <c:pt idx="2732">
                  <c:v>22553</c:v>
                </c:pt>
                <c:pt idx="2733">
                  <c:v>20573</c:v>
                </c:pt>
                <c:pt idx="2734">
                  <c:v>21600</c:v>
                </c:pt>
                <c:pt idx="2735">
                  <c:v>18293</c:v>
                </c:pt>
                <c:pt idx="2736">
                  <c:v>17700</c:v>
                </c:pt>
                <c:pt idx="2737">
                  <c:v>19906</c:v>
                </c:pt>
                <c:pt idx="2738">
                  <c:v>20961</c:v>
                </c:pt>
                <c:pt idx="2739">
                  <c:v>21000</c:v>
                </c:pt>
                <c:pt idx="2740">
                  <c:v>20889</c:v>
                </c:pt>
                <c:pt idx="2741">
                  <c:v>22553</c:v>
                </c:pt>
                <c:pt idx="2742">
                  <c:v>20573</c:v>
                </c:pt>
                <c:pt idx="2743">
                  <c:v>21600</c:v>
                </c:pt>
                <c:pt idx="2744">
                  <c:v>18293</c:v>
                </c:pt>
                <c:pt idx="2745">
                  <c:v>17700</c:v>
                </c:pt>
                <c:pt idx="2746">
                  <c:v>19906</c:v>
                </c:pt>
                <c:pt idx="2747">
                  <c:v>20961</c:v>
                </c:pt>
                <c:pt idx="2748">
                  <c:v>21000</c:v>
                </c:pt>
                <c:pt idx="2749">
                  <c:v>20889</c:v>
                </c:pt>
                <c:pt idx="2750">
                  <c:v>19733</c:v>
                </c:pt>
                <c:pt idx="2751">
                  <c:v>20573</c:v>
                </c:pt>
                <c:pt idx="2752">
                  <c:v>21600</c:v>
                </c:pt>
                <c:pt idx="2753">
                  <c:v>18293</c:v>
                </c:pt>
                <c:pt idx="2754">
                  <c:v>17700</c:v>
                </c:pt>
                <c:pt idx="2755">
                  <c:v>19906</c:v>
                </c:pt>
                <c:pt idx="2756">
                  <c:v>20961</c:v>
                </c:pt>
                <c:pt idx="2757">
                  <c:v>21000</c:v>
                </c:pt>
                <c:pt idx="2758">
                  <c:v>20889</c:v>
                </c:pt>
                <c:pt idx="2759">
                  <c:v>19733</c:v>
                </c:pt>
                <c:pt idx="2760">
                  <c:v>18888</c:v>
                </c:pt>
                <c:pt idx="2761">
                  <c:v>21600</c:v>
                </c:pt>
                <c:pt idx="2762">
                  <c:v>18293</c:v>
                </c:pt>
                <c:pt idx="2763">
                  <c:v>17700</c:v>
                </c:pt>
                <c:pt idx="2764">
                  <c:v>19906</c:v>
                </c:pt>
                <c:pt idx="2765">
                  <c:v>20961</c:v>
                </c:pt>
                <c:pt idx="2766">
                  <c:v>21000</c:v>
                </c:pt>
                <c:pt idx="2767">
                  <c:v>20889</c:v>
                </c:pt>
                <c:pt idx="2768">
                  <c:v>19733</c:v>
                </c:pt>
                <c:pt idx="2769">
                  <c:v>18888</c:v>
                </c:pt>
                <c:pt idx="2770">
                  <c:v>22785</c:v>
                </c:pt>
                <c:pt idx="2771">
                  <c:v>18293</c:v>
                </c:pt>
                <c:pt idx="2772">
                  <c:v>17700</c:v>
                </c:pt>
                <c:pt idx="2773">
                  <c:v>19906</c:v>
                </c:pt>
                <c:pt idx="2774">
                  <c:v>20961</c:v>
                </c:pt>
                <c:pt idx="2775">
                  <c:v>21000</c:v>
                </c:pt>
                <c:pt idx="2776">
                  <c:v>20889</c:v>
                </c:pt>
                <c:pt idx="2777">
                  <c:v>19733</c:v>
                </c:pt>
                <c:pt idx="2778">
                  <c:v>18888</c:v>
                </c:pt>
                <c:pt idx="2779">
                  <c:v>22785</c:v>
                </c:pt>
                <c:pt idx="2780">
                  <c:v>21636</c:v>
                </c:pt>
                <c:pt idx="2781">
                  <c:v>17700</c:v>
                </c:pt>
                <c:pt idx="2782">
                  <c:v>19906</c:v>
                </c:pt>
                <c:pt idx="2783">
                  <c:v>20961</c:v>
                </c:pt>
                <c:pt idx="2784">
                  <c:v>21000</c:v>
                </c:pt>
                <c:pt idx="2785">
                  <c:v>20889</c:v>
                </c:pt>
                <c:pt idx="2786">
                  <c:v>19733</c:v>
                </c:pt>
                <c:pt idx="2787">
                  <c:v>18888</c:v>
                </c:pt>
                <c:pt idx="2788">
                  <c:v>22785</c:v>
                </c:pt>
                <c:pt idx="2789">
                  <c:v>21636</c:v>
                </c:pt>
                <c:pt idx="2790">
                  <c:v>17312</c:v>
                </c:pt>
                <c:pt idx="2791">
                  <c:v>19906</c:v>
                </c:pt>
                <c:pt idx="2792">
                  <c:v>20961</c:v>
                </c:pt>
                <c:pt idx="2793">
                  <c:v>21000</c:v>
                </c:pt>
                <c:pt idx="2794">
                  <c:v>20889</c:v>
                </c:pt>
                <c:pt idx="2795">
                  <c:v>19733</c:v>
                </c:pt>
                <c:pt idx="2796">
                  <c:v>18888</c:v>
                </c:pt>
                <c:pt idx="2797">
                  <c:v>22785</c:v>
                </c:pt>
                <c:pt idx="2798">
                  <c:v>21636</c:v>
                </c:pt>
                <c:pt idx="2799">
                  <c:v>17312</c:v>
                </c:pt>
                <c:pt idx="2800">
                  <c:v>15202</c:v>
                </c:pt>
                <c:pt idx="2801">
                  <c:v>7000</c:v>
                </c:pt>
                <c:pt idx="2802">
                  <c:v>12613</c:v>
                </c:pt>
                <c:pt idx="2803">
                  <c:v>7000</c:v>
                </c:pt>
                <c:pt idx="2804">
                  <c:v>12613</c:v>
                </c:pt>
                <c:pt idx="2805">
                  <c:v>7000</c:v>
                </c:pt>
                <c:pt idx="2806">
                  <c:v>12613</c:v>
                </c:pt>
                <c:pt idx="2807">
                  <c:v>7000</c:v>
                </c:pt>
                <c:pt idx="2808">
                  <c:v>12613</c:v>
                </c:pt>
                <c:pt idx="2809">
                  <c:v>12613</c:v>
                </c:pt>
                <c:pt idx="2810">
                  <c:v>12613</c:v>
                </c:pt>
                <c:pt idx="2811">
                  <c:v>20414</c:v>
                </c:pt>
                <c:pt idx="2812">
                  <c:v>20414</c:v>
                </c:pt>
                <c:pt idx="2813">
                  <c:v>31200</c:v>
                </c:pt>
                <c:pt idx="2814">
                  <c:v>20414</c:v>
                </c:pt>
                <c:pt idx="2815">
                  <c:v>31200</c:v>
                </c:pt>
                <c:pt idx="2816">
                  <c:v>26639</c:v>
                </c:pt>
                <c:pt idx="2817">
                  <c:v>20414</c:v>
                </c:pt>
                <c:pt idx="2818">
                  <c:v>31200</c:v>
                </c:pt>
                <c:pt idx="2819">
                  <c:v>26639</c:v>
                </c:pt>
                <c:pt idx="2820">
                  <c:v>30000</c:v>
                </c:pt>
                <c:pt idx="2821">
                  <c:v>20414</c:v>
                </c:pt>
                <c:pt idx="2822">
                  <c:v>31200</c:v>
                </c:pt>
                <c:pt idx="2823">
                  <c:v>26639</c:v>
                </c:pt>
                <c:pt idx="2824">
                  <c:v>30000</c:v>
                </c:pt>
                <c:pt idx="2825">
                  <c:v>25555</c:v>
                </c:pt>
                <c:pt idx="2826">
                  <c:v>20414</c:v>
                </c:pt>
                <c:pt idx="2827">
                  <c:v>31200</c:v>
                </c:pt>
                <c:pt idx="2828">
                  <c:v>26639</c:v>
                </c:pt>
                <c:pt idx="2829">
                  <c:v>30000</c:v>
                </c:pt>
                <c:pt idx="2830">
                  <c:v>25555</c:v>
                </c:pt>
                <c:pt idx="2831">
                  <c:v>30000</c:v>
                </c:pt>
                <c:pt idx="2832">
                  <c:v>20414</c:v>
                </c:pt>
                <c:pt idx="2833">
                  <c:v>31200</c:v>
                </c:pt>
                <c:pt idx="2834">
                  <c:v>26639</c:v>
                </c:pt>
                <c:pt idx="2835">
                  <c:v>30000</c:v>
                </c:pt>
                <c:pt idx="2836">
                  <c:v>25555</c:v>
                </c:pt>
                <c:pt idx="2837">
                  <c:v>30000</c:v>
                </c:pt>
                <c:pt idx="2838">
                  <c:v>20414</c:v>
                </c:pt>
                <c:pt idx="2839">
                  <c:v>31200</c:v>
                </c:pt>
                <c:pt idx="2840">
                  <c:v>26639</c:v>
                </c:pt>
                <c:pt idx="2841">
                  <c:v>30000</c:v>
                </c:pt>
                <c:pt idx="2842">
                  <c:v>25555</c:v>
                </c:pt>
                <c:pt idx="2843">
                  <c:v>30000</c:v>
                </c:pt>
                <c:pt idx="2844">
                  <c:v>26000</c:v>
                </c:pt>
                <c:pt idx="2845">
                  <c:v>20414</c:v>
                </c:pt>
                <c:pt idx="2846">
                  <c:v>31200</c:v>
                </c:pt>
                <c:pt idx="2847">
                  <c:v>26639</c:v>
                </c:pt>
                <c:pt idx="2848">
                  <c:v>30000</c:v>
                </c:pt>
                <c:pt idx="2849">
                  <c:v>25555</c:v>
                </c:pt>
                <c:pt idx="2850">
                  <c:v>30000</c:v>
                </c:pt>
                <c:pt idx="2851">
                  <c:v>26000</c:v>
                </c:pt>
                <c:pt idx="2852">
                  <c:v>7333</c:v>
                </c:pt>
                <c:pt idx="2853">
                  <c:v>20414</c:v>
                </c:pt>
                <c:pt idx="2854">
                  <c:v>31200</c:v>
                </c:pt>
                <c:pt idx="2855">
                  <c:v>26639</c:v>
                </c:pt>
                <c:pt idx="2856">
                  <c:v>30000</c:v>
                </c:pt>
                <c:pt idx="2857">
                  <c:v>25555</c:v>
                </c:pt>
                <c:pt idx="2858">
                  <c:v>30000</c:v>
                </c:pt>
                <c:pt idx="2859">
                  <c:v>26000</c:v>
                </c:pt>
                <c:pt idx="2860">
                  <c:v>7333</c:v>
                </c:pt>
                <c:pt idx="2861">
                  <c:v>14966</c:v>
                </c:pt>
                <c:pt idx="2862">
                  <c:v>31200</c:v>
                </c:pt>
                <c:pt idx="2863">
                  <c:v>26639</c:v>
                </c:pt>
                <c:pt idx="2864">
                  <c:v>30000</c:v>
                </c:pt>
                <c:pt idx="2865">
                  <c:v>25555</c:v>
                </c:pt>
                <c:pt idx="2866">
                  <c:v>30000</c:v>
                </c:pt>
                <c:pt idx="2867">
                  <c:v>26000</c:v>
                </c:pt>
                <c:pt idx="2868">
                  <c:v>7333</c:v>
                </c:pt>
                <c:pt idx="2869">
                  <c:v>14966</c:v>
                </c:pt>
                <c:pt idx="2870">
                  <c:v>20387</c:v>
                </c:pt>
                <c:pt idx="2871">
                  <c:v>26639</c:v>
                </c:pt>
                <c:pt idx="2872">
                  <c:v>30000</c:v>
                </c:pt>
                <c:pt idx="2873">
                  <c:v>25555</c:v>
                </c:pt>
                <c:pt idx="2874">
                  <c:v>30000</c:v>
                </c:pt>
                <c:pt idx="2875">
                  <c:v>26000</c:v>
                </c:pt>
                <c:pt idx="2876">
                  <c:v>7333</c:v>
                </c:pt>
                <c:pt idx="2877">
                  <c:v>14966</c:v>
                </c:pt>
                <c:pt idx="2878">
                  <c:v>20387</c:v>
                </c:pt>
                <c:pt idx="2879">
                  <c:v>3590</c:v>
                </c:pt>
                <c:pt idx="2880">
                  <c:v>30000</c:v>
                </c:pt>
                <c:pt idx="2881">
                  <c:v>25555</c:v>
                </c:pt>
                <c:pt idx="2882">
                  <c:v>30000</c:v>
                </c:pt>
                <c:pt idx="2883">
                  <c:v>26000</c:v>
                </c:pt>
                <c:pt idx="2884">
                  <c:v>7333</c:v>
                </c:pt>
                <c:pt idx="2885">
                  <c:v>14966</c:v>
                </c:pt>
                <c:pt idx="2886">
                  <c:v>20387</c:v>
                </c:pt>
                <c:pt idx="2887">
                  <c:v>3590</c:v>
                </c:pt>
                <c:pt idx="2888">
                  <c:v>25555</c:v>
                </c:pt>
                <c:pt idx="2889">
                  <c:v>30000</c:v>
                </c:pt>
                <c:pt idx="2890">
                  <c:v>26000</c:v>
                </c:pt>
                <c:pt idx="2891">
                  <c:v>7333</c:v>
                </c:pt>
                <c:pt idx="2892">
                  <c:v>14966</c:v>
                </c:pt>
                <c:pt idx="2893">
                  <c:v>20387</c:v>
                </c:pt>
                <c:pt idx="2894">
                  <c:v>3590</c:v>
                </c:pt>
                <c:pt idx="2895">
                  <c:v>30000</c:v>
                </c:pt>
                <c:pt idx="2896">
                  <c:v>26000</c:v>
                </c:pt>
                <c:pt idx="2897">
                  <c:v>7333</c:v>
                </c:pt>
                <c:pt idx="2898">
                  <c:v>14966</c:v>
                </c:pt>
                <c:pt idx="2899">
                  <c:v>20387</c:v>
                </c:pt>
                <c:pt idx="2900">
                  <c:v>3590</c:v>
                </c:pt>
                <c:pt idx="2901">
                  <c:v>10850</c:v>
                </c:pt>
                <c:pt idx="2902">
                  <c:v>26000</c:v>
                </c:pt>
                <c:pt idx="2903">
                  <c:v>7333</c:v>
                </c:pt>
                <c:pt idx="2904">
                  <c:v>14966</c:v>
                </c:pt>
                <c:pt idx="2905">
                  <c:v>20387</c:v>
                </c:pt>
                <c:pt idx="2906">
                  <c:v>3590</c:v>
                </c:pt>
                <c:pt idx="2907">
                  <c:v>10850</c:v>
                </c:pt>
                <c:pt idx="2908">
                  <c:v>19550</c:v>
                </c:pt>
                <c:pt idx="2909">
                  <c:v>26000</c:v>
                </c:pt>
                <c:pt idx="2910">
                  <c:v>7333</c:v>
                </c:pt>
                <c:pt idx="2911">
                  <c:v>14966</c:v>
                </c:pt>
                <c:pt idx="2912">
                  <c:v>20387</c:v>
                </c:pt>
                <c:pt idx="2913">
                  <c:v>3590</c:v>
                </c:pt>
                <c:pt idx="2914">
                  <c:v>10850</c:v>
                </c:pt>
                <c:pt idx="2915">
                  <c:v>19550</c:v>
                </c:pt>
                <c:pt idx="2916">
                  <c:v>16272</c:v>
                </c:pt>
                <c:pt idx="2917">
                  <c:v>7333</c:v>
                </c:pt>
                <c:pt idx="2918">
                  <c:v>14966</c:v>
                </c:pt>
                <c:pt idx="2919">
                  <c:v>20387</c:v>
                </c:pt>
                <c:pt idx="2920">
                  <c:v>3590</c:v>
                </c:pt>
                <c:pt idx="2921">
                  <c:v>10850</c:v>
                </c:pt>
                <c:pt idx="2922">
                  <c:v>19550</c:v>
                </c:pt>
                <c:pt idx="2923">
                  <c:v>16272</c:v>
                </c:pt>
                <c:pt idx="2924">
                  <c:v>21118</c:v>
                </c:pt>
                <c:pt idx="2925">
                  <c:v>14966</c:v>
                </c:pt>
                <c:pt idx="2926">
                  <c:v>20387</c:v>
                </c:pt>
                <c:pt idx="2927">
                  <c:v>3590</c:v>
                </c:pt>
                <c:pt idx="2928">
                  <c:v>10850</c:v>
                </c:pt>
                <c:pt idx="2929">
                  <c:v>19550</c:v>
                </c:pt>
                <c:pt idx="2930">
                  <c:v>16272</c:v>
                </c:pt>
                <c:pt idx="2931">
                  <c:v>21118</c:v>
                </c:pt>
                <c:pt idx="2932">
                  <c:v>19231</c:v>
                </c:pt>
                <c:pt idx="2933">
                  <c:v>20387</c:v>
                </c:pt>
                <c:pt idx="2934">
                  <c:v>3590</c:v>
                </c:pt>
                <c:pt idx="2935">
                  <c:v>10850</c:v>
                </c:pt>
                <c:pt idx="2936">
                  <c:v>19550</c:v>
                </c:pt>
                <c:pt idx="2937">
                  <c:v>16272</c:v>
                </c:pt>
                <c:pt idx="2938">
                  <c:v>21118</c:v>
                </c:pt>
                <c:pt idx="2939">
                  <c:v>19231</c:v>
                </c:pt>
                <c:pt idx="2940">
                  <c:v>3590</c:v>
                </c:pt>
                <c:pt idx="2941">
                  <c:v>10850</c:v>
                </c:pt>
                <c:pt idx="2942">
                  <c:v>19550</c:v>
                </c:pt>
                <c:pt idx="2943">
                  <c:v>16272</c:v>
                </c:pt>
                <c:pt idx="2944">
                  <c:v>21118</c:v>
                </c:pt>
                <c:pt idx="2945">
                  <c:v>19231</c:v>
                </c:pt>
                <c:pt idx="2946">
                  <c:v>10850</c:v>
                </c:pt>
                <c:pt idx="2947">
                  <c:v>19550</c:v>
                </c:pt>
                <c:pt idx="2948">
                  <c:v>16272</c:v>
                </c:pt>
                <c:pt idx="2949">
                  <c:v>21118</c:v>
                </c:pt>
                <c:pt idx="2950">
                  <c:v>19231</c:v>
                </c:pt>
                <c:pt idx="2951">
                  <c:v>18335</c:v>
                </c:pt>
                <c:pt idx="2952">
                  <c:v>10850</c:v>
                </c:pt>
                <c:pt idx="2953">
                  <c:v>19550</c:v>
                </c:pt>
                <c:pt idx="2954">
                  <c:v>16272</c:v>
                </c:pt>
                <c:pt idx="2955">
                  <c:v>21118</c:v>
                </c:pt>
                <c:pt idx="2956">
                  <c:v>19231</c:v>
                </c:pt>
                <c:pt idx="2957">
                  <c:v>18335</c:v>
                </c:pt>
                <c:pt idx="2958">
                  <c:v>14025</c:v>
                </c:pt>
                <c:pt idx="2959">
                  <c:v>10850</c:v>
                </c:pt>
                <c:pt idx="2960">
                  <c:v>19550</c:v>
                </c:pt>
                <c:pt idx="2961">
                  <c:v>16272</c:v>
                </c:pt>
                <c:pt idx="2962">
                  <c:v>21118</c:v>
                </c:pt>
                <c:pt idx="2963">
                  <c:v>19231</c:v>
                </c:pt>
                <c:pt idx="2964">
                  <c:v>18335</c:v>
                </c:pt>
                <c:pt idx="2965">
                  <c:v>14025</c:v>
                </c:pt>
                <c:pt idx="2966">
                  <c:v>19520</c:v>
                </c:pt>
                <c:pt idx="2967">
                  <c:v>19550</c:v>
                </c:pt>
                <c:pt idx="2968">
                  <c:v>16272</c:v>
                </c:pt>
                <c:pt idx="2969">
                  <c:v>21118</c:v>
                </c:pt>
                <c:pt idx="2970">
                  <c:v>19231</c:v>
                </c:pt>
                <c:pt idx="2971">
                  <c:v>18335</c:v>
                </c:pt>
                <c:pt idx="2972">
                  <c:v>14025</c:v>
                </c:pt>
                <c:pt idx="2973">
                  <c:v>19520</c:v>
                </c:pt>
                <c:pt idx="2974">
                  <c:v>16272</c:v>
                </c:pt>
                <c:pt idx="2975">
                  <c:v>21118</c:v>
                </c:pt>
                <c:pt idx="2976">
                  <c:v>19231</c:v>
                </c:pt>
                <c:pt idx="2977">
                  <c:v>18335</c:v>
                </c:pt>
                <c:pt idx="2978">
                  <c:v>14025</c:v>
                </c:pt>
                <c:pt idx="2979">
                  <c:v>19520</c:v>
                </c:pt>
                <c:pt idx="2980">
                  <c:v>666</c:v>
                </c:pt>
                <c:pt idx="2981">
                  <c:v>21118</c:v>
                </c:pt>
                <c:pt idx="2982">
                  <c:v>19231</c:v>
                </c:pt>
                <c:pt idx="2983">
                  <c:v>18335</c:v>
                </c:pt>
                <c:pt idx="2984">
                  <c:v>14025</c:v>
                </c:pt>
                <c:pt idx="2985">
                  <c:v>19520</c:v>
                </c:pt>
                <c:pt idx="2986">
                  <c:v>666</c:v>
                </c:pt>
                <c:pt idx="2987">
                  <c:v>19231</c:v>
                </c:pt>
                <c:pt idx="2988">
                  <c:v>18335</c:v>
                </c:pt>
                <c:pt idx="2989">
                  <c:v>14025</c:v>
                </c:pt>
                <c:pt idx="2990">
                  <c:v>19520</c:v>
                </c:pt>
                <c:pt idx="2991">
                  <c:v>666</c:v>
                </c:pt>
                <c:pt idx="2992">
                  <c:v>6257</c:v>
                </c:pt>
                <c:pt idx="2993">
                  <c:v>18335</c:v>
                </c:pt>
                <c:pt idx="2994">
                  <c:v>14025</c:v>
                </c:pt>
                <c:pt idx="2995">
                  <c:v>19520</c:v>
                </c:pt>
                <c:pt idx="2996">
                  <c:v>666</c:v>
                </c:pt>
                <c:pt idx="2997">
                  <c:v>6257</c:v>
                </c:pt>
                <c:pt idx="2998">
                  <c:v>1111</c:v>
                </c:pt>
                <c:pt idx="2999">
                  <c:v>18335</c:v>
                </c:pt>
                <c:pt idx="3000">
                  <c:v>14025</c:v>
                </c:pt>
                <c:pt idx="3001">
                  <c:v>19520</c:v>
                </c:pt>
                <c:pt idx="3002">
                  <c:v>666</c:v>
                </c:pt>
                <c:pt idx="3003">
                  <c:v>6257</c:v>
                </c:pt>
                <c:pt idx="3004">
                  <c:v>1111</c:v>
                </c:pt>
                <c:pt idx="3005">
                  <c:v>18335</c:v>
                </c:pt>
                <c:pt idx="3006">
                  <c:v>14025</c:v>
                </c:pt>
                <c:pt idx="3007">
                  <c:v>19520</c:v>
                </c:pt>
                <c:pt idx="3008">
                  <c:v>666</c:v>
                </c:pt>
                <c:pt idx="3009">
                  <c:v>6257</c:v>
                </c:pt>
                <c:pt idx="3010">
                  <c:v>1111</c:v>
                </c:pt>
                <c:pt idx="3011">
                  <c:v>14025</c:v>
                </c:pt>
                <c:pt idx="3012">
                  <c:v>19520</c:v>
                </c:pt>
                <c:pt idx="3013">
                  <c:v>666</c:v>
                </c:pt>
                <c:pt idx="3014">
                  <c:v>6257</c:v>
                </c:pt>
                <c:pt idx="3015">
                  <c:v>1111</c:v>
                </c:pt>
                <c:pt idx="3016">
                  <c:v>16116</c:v>
                </c:pt>
                <c:pt idx="3017">
                  <c:v>19520</c:v>
                </c:pt>
                <c:pt idx="3018">
                  <c:v>666</c:v>
                </c:pt>
                <c:pt idx="3019">
                  <c:v>6257</c:v>
                </c:pt>
                <c:pt idx="3020">
                  <c:v>1111</c:v>
                </c:pt>
                <c:pt idx="3021">
                  <c:v>16116</c:v>
                </c:pt>
                <c:pt idx="3022">
                  <c:v>14995</c:v>
                </c:pt>
                <c:pt idx="3023">
                  <c:v>666</c:v>
                </c:pt>
                <c:pt idx="3024">
                  <c:v>6257</c:v>
                </c:pt>
                <c:pt idx="3025">
                  <c:v>1111</c:v>
                </c:pt>
                <c:pt idx="3026">
                  <c:v>16116</c:v>
                </c:pt>
                <c:pt idx="3027">
                  <c:v>14995</c:v>
                </c:pt>
                <c:pt idx="3028">
                  <c:v>666</c:v>
                </c:pt>
                <c:pt idx="3029">
                  <c:v>6257</c:v>
                </c:pt>
                <c:pt idx="3030">
                  <c:v>1111</c:v>
                </c:pt>
                <c:pt idx="3031">
                  <c:v>16116</c:v>
                </c:pt>
                <c:pt idx="3032">
                  <c:v>14995</c:v>
                </c:pt>
                <c:pt idx="3033">
                  <c:v>10000</c:v>
                </c:pt>
                <c:pt idx="3034">
                  <c:v>6257</c:v>
                </c:pt>
                <c:pt idx="3035">
                  <c:v>1111</c:v>
                </c:pt>
                <c:pt idx="3036">
                  <c:v>16116</c:v>
                </c:pt>
                <c:pt idx="3037">
                  <c:v>14995</c:v>
                </c:pt>
                <c:pt idx="3038">
                  <c:v>10000</c:v>
                </c:pt>
                <c:pt idx="3039">
                  <c:v>18209</c:v>
                </c:pt>
                <c:pt idx="3040">
                  <c:v>6257</c:v>
                </c:pt>
                <c:pt idx="3041">
                  <c:v>1111</c:v>
                </c:pt>
                <c:pt idx="3042">
                  <c:v>16116</c:v>
                </c:pt>
                <c:pt idx="3043">
                  <c:v>14995</c:v>
                </c:pt>
                <c:pt idx="3044">
                  <c:v>10000</c:v>
                </c:pt>
                <c:pt idx="3045">
                  <c:v>18209</c:v>
                </c:pt>
                <c:pt idx="3046">
                  <c:v>1111</c:v>
                </c:pt>
                <c:pt idx="3047">
                  <c:v>16116</c:v>
                </c:pt>
                <c:pt idx="3048">
                  <c:v>14995</c:v>
                </c:pt>
                <c:pt idx="3049">
                  <c:v>10000</c:v>
                </c:pt>
                <c:pt idx="3050">
                  <c:v>18209</c:v>
                </c:pt>
                <c:pt idx="3051">
                  <c:v>16116</c:v>
                </c:pt>
                <c:pt idx="3052">
                  <c:v>14995</c:v>
                </c:pt>
                <c:pt idx="3053">
                  <c:v>10000</c:v>
                </c:pt>
                <c:pt idx="3054">
                  <c:v>18209</c:v>
                </c:pt>
                <c:pt idx="3055">
                  <c:v>16116</c:v>
                </c:pt>
                <c:pt idx="3056">
                  <c:v>14995</c:v>
                </c:pt>
                <c:pt idx="3057">
                  <c:v>10000</c:v>
                </c:pt>
                <c:pt idx="3058">
                  <c:v>18209</c:v>
                </c:pt>
                <c:pt idx="3059">
                  <c:v>16116</c:v>
                </c:pt>
                <c:pt idx="3060">
                  <c:v>14995</c:v>
                </c:pt>
                <c:pt idx="3061">
                  <c:v>10000</c:v>
                </c:pt>
                <c:pt idx="3062">
                  <c:v>18209</c:v>
                </c:pt>
                <c:pt idx="3063">
                  <c:v>12500</c:v>
                </c:pt>
                <c:pt idx="3064">
                  <c:v>14995</c:v>
                </c:pt>
                <c:pt idx="3065">
                  <c:v>10000</c:v>
                </c:pt>
                <c:pt idx="3066">
                  <c:v>18209</c:v>
                </c:pt>
                <c:pt idx="3067">
                  <c:v>12500</c:v>
                </c:pt>
                <c:pt idx="3068">
                  <c:v>10000</c:v>
                </c:pt>
                <c:pt idx="3069">
                  <c:v>18209</c:v>
                </c:pt>
                <c:pt idx="3070">
                  <c:v>12500</c:v>
                </c:pt>
                <c:pt idx="3071">
                  <c:v>20667</c:v>
                </c:pt>
                <c:pt idx="3072">
                  <c:v>10000</c:v>
                </c:pt>
                <c:pt idx="3073">
                  <c:v>18209</c:v>
                </c:pt>
                <c:pt idx="3074">
                  <c:v>12500</c:v>
                </c:pt>
                <c:pt idx="3075">
                  <c:v>20667</c:v>
                </c:pt>
                <c:pt idx="3076">
                  <c:v>16356</c:v>
                </c:pt>
                <c:pt idx="3077">
                  <c:v>18209</c:v>
                </c:pt>
                <c:pt idx="3078">
                  <c:v>12500</c:v>
                </c:pt>
                <c:pt idx="3079">
                  <c:v>20667</c:v>
                </c:pt>
                <c:pt idx="3080">
                  <c:v>16356</c:v>
                </c:pt>
                <c:pt idx="3081">
                  <c:v>12500</c:v>
                </c:pt>
                <c:pt idx="3082">
                  <c:v>20667</c:v>
                </c:pt>
                <c:pt idx="3083">
                  <c:v>16356</c:v>
                </c:pt>
                <c:pt idx="3084">
                  <c:v>12500</c:v>
                </c:pt>
                <c:pt idx="3085">
                  <c:v>20667</c:v>
                </c:pt>
                <c:pt idx="3086">
                  <c:v>16356</c:v>
                </c:pt>
                <c:pt idx="3087">
                  <c:v>12500</c:v>
                </c:pt>
                <c:pt idx="3088">
                  <c:v>20667</c:v>
                </c:pt>
                <c:pt idx="3089">
                  <c:v>16356</c:v>
                </c:pt>
                <c:pt idx="3090">
                  <c:v>13157</c:v>
                </c:pt>
                <c:pt idx="3091">
                  <c:v>12500</c:v>
                </c:pt>
                <c:pt idx="3092">
                  <c:v>20667</c:v>
                </c:pt>
                <c:pt idx="3093">
                  <c:v>16356</c:v>
                </c:pt>
                <c:pt idx="3094">
                  <c:v>13157</c:v>
                </c:pt>
                <c:pt idx="3095">
                  <c:v>17068</c:v>
                </c:pt>
                <c:pt idx="3096">
                  <c:v>12500</c:v>
                </c:pt>
                <c:pt idx="3097">
                  <c:v>20667</c:v>
                </c:pt>
                <c:pt idx="3098">
                  <c:v>16356</c:v>
                </c:pt>
                <c:pt idx="3099">
                  <c:v>13157</c:v>
                </c:pt>
                <c:pt idx="3100">
                  <c:v>17068</c:v>
                </c:pt>
                <c:pt idx="3101">
                  <c:v>17770</c:v>
                </c:pt>
                <c:pt idx="3102">
                  <c:v>20667</c:v>
                </c:pt>
                <c:pt idx="3103">
                  <c:v>16356</c:v>
                </c:pt>
                <c:pt idx="3104">
                  <c:v>13157</c:v>
                </c:pt>
                <c:pt idx="3105">
                  <c:v>17068</c:v>
                </c:pt>
                <c:pt idx="3106">
                  <c:v>17770</c:v>
                </c:pt>
                <c:pt idx="3107">
                  <c:v>20667</c:v>
                </c:pt>
                <c:pt idx="3108">
                  <c:v>16356</c:v>
                </c:pt>
                <c:pt idx="3109">
                  <c:v>13157</c:v>
                </c:pt>
                <c:pt idx="3110">
                  <c:v>17068</c:v>
                </c:pt>
                <c:pt idx="3111">
                  <c:v>17770</c:v>
                </c:pt>
                <c:pt idx="3112">
                  <c:v>16899</c:v>
                </c:pt>
                <c:pt idx="3113">
                  <c:v>16356</c:v>
                </c:pt>
                <c:pt idx="3114">
                  <c:v>13157</c:v>
                </c:pt>
                <c:pt idx="3115">
                  <c:v>17068</c:v>
                </c:pt>
                <c:pt idx="3116">
                  <c:v>17770</c:v>
                </c:pt>
                <c:pt idx="3117">
                  <c:v>16899</c:v>
                </c:pt>
                <c:pt idx="3118">
                  <c:v>15768</c:v>
                </c:pt>
                <c:pt idx="3119">
                  <c:v>13157</c:v>
                </c:pt>
                <c:pt idx="3120">
                  <c:v>17068</c:v>
                </c:pt>
                <c:pt idx="3121">
                  <c:v>17770</c:v>
                </c:pt>
                <c:pt idx="3122">
                  <c:v>16899</c:v>
                </c:pt>
                <c:pt idx="3123">
                  <c:v>15768</c:v>
                </c:pt>
                <c:pt idx="3124">
                  <c:v>16847</c:v>
                </c:pt>
                <c:pt idx="3125">
                  <c:v>13157</c:v>
                </c:pt>
                <c:pt idx="3126">
                  <c:v>17068</c:v>
                </c:pt>
                <c:pt idx="3127">
                  <c:v>17770</c:v>
                </c:pt>
                <c:pt idx="3128">
                  <c:v>16899</c:v>
                </c:pt>
                <c:pt idx="3129">
                  <c:v>15768</c:v>
                </c:pt>
                <c:pt idx="3130">
                  <c:v>16847</c:v>
                </c:pt>
                <c:pt idx="3131">
                  <c:v>13157</c:v>
                </c:pt>
                <c:pt idx="3132">
                  <c:v>17068</c:v>
                </c:pt>
                <c:pt idx="3133">
                  <c:v>17770</c:v>
                </c:pt>
                <c:pt idx="3134">
                  <c:v>16899</c:v>
                </c:pt>
                <c:pt idx="3135">
                  <c:v>15768</c:v>
                </c:pt>
                <c:pt idx="3136">
                  <c:v>16847</c:v>
                </c:pt>
                <c:pt idx="3137">
                  <c:v>14325</c:v>
                </c:pt>
                <c:pt idx="3138">
                  <c:v>13157</c:v>
                </c:pt>
                <c:pt idx="3139">
                  <c:v>17068</c:v>
                </c:pt>
                <c:pt idx="3140">
                  <c:v>17770</c:v>
                </c:pt>
                <c:pt idx="3141">
                  <c:v>16899</c:v>
                </c:pt>
                <c:pt idx="3142">
                  <c:v>15768</c:v>
                </c:pt>
                <c:pt idx="3143">
                  <c:v>16847</c:v>
                </c:pt>
                <c:pt idx="3144">
                  <c:v>14325</c:v>
                </c:pt>
                <c:pt idx="3145">
                  <c:v>9639</c:v>
                </c:pt>
                <c:pt idx="3146">
                  <c:v>17068</c:v>
                </c:pt>
                <c:pt idx="3147">
                  <c:v>17770</c:v>
                </c:pt>
                <c:pt idx="3148">
                  <c:v>16899</c:v>
                </c:pt>
                <c:pt idx="3149">
                  <c:v>15768</c:v>
                </c:pt>
                <c:pt idx="3150">
                  <c:v>16847</c:v>
                </c:pt>
                <c:pt idx="3151">
                  <c:v>14325</c:v>
                </c:pt>
                <c:pt idx="3152">
                  <c:v>9639</c:v>
                </c:pt>
                <c:pt idx="3153">
                  <c:v>15810</c:v>
                </c:pt>
                <c:pt idx="3154">
                  <c:v>17770</c:v>
                </c:pt>
                <c:pt idx="3155">
                  <c:v>16899</c:v>
                </c:pt>
                <c:pt idx="3156">
                  <c:v>15768</c:v>
                </c:pt>
                <c:pt idx="3157">
                  <c:v>16847</c:v>
                </c:pt>
                <c:pt idx="3158">
                  <c:v>14325</c:v>
                </c:pt>
                <c:pt idx="3159">
                  <c:v>9639</c:v>
                </c:pt>
                <c:pt idx="3160">
                  <c:v>15810</c:v>
                </c:pt>
                <c:pt idx="3161">
                  <c:v>16899</c:v>
                </c:pt>
                <c:pt idx="3162">
                  <c:v>15768</c:v>
                </c:pt>
                <c:pt idx="3163">
                  <c:v>16847</c:v>
                </c:pt>
                <c:pt idx="3164">
                  <c:v>14325</c:v>
                </c:pt>
                <c:pt idx="3165">
                  <c:v>9639</c:v>
                </c:pt>
                <c:pt idx="3166">
                  <c:v>15810</c:v>
                </c:pt>
                <c:pt idx="3167">
                  <c:v>2136</c:v>
                </c:pt>
                <c:pt idx="3168">
                  <c:v>16899</c:v>
                </c:pt>
                <c:pt idx="3169">
                  <c:v>15768</c:v>
                </c:pt>
                <c:pt idx="3170">
                  <c:v>16847</c:v>
                </c:pt>
                <c:pt idx="3171">
                  <c:v>14325</c:v>
                </c:pt>
                <c:pt idx="3172">
                  <c:v>9639</c:v>
                </c:pt>
                <c:pt idx="3173">
                  <c:v>15810</c:v>
                </c:pt>
                <c:pt idx="3174">
                  <c:v>2136</c:v>
                </c:pt>
                <c:pt idx="3175">
                  <c:v>17474</c:v>
                </c:pt>
                <c:pt idx="3176">
                  <c:v>15768</c:v>
                </c:pt>
                <c:pt idx="3177">
                  <c:v>16847</c:v>
                </c:pt>
                <c:pt idx="3178">
                  <c:v>14325</c:v>
                </c:pt>
                <c:pt idx="3179">
                  <c:v>9639</c:v>
                </c:pt>
                <c:pt idx="3180">
                  <c:v>15810</c:v>
                </c:pt>
                <c:pt idx="3181">
                  <c:v>2136</c:v>
                </c:pt>
                <c:pt idx="3182">
                  <c:v>17474</c:v>
                </c:pt>
                <c:pt idx="3183">
                  <c:v>13543</c:v>
                </c:pt>
                <c:pt idx="3184">
                  <c:v>16847</c:v>
                </c:pt>
                <c:pt idx="3185">
                  <c:v>14325</c:v>
                </c:pt>
                <c:pt idx="3186">
                  <c:v>9639</c:v>
                </c:pt>
                <c:pt idx="3187">
                  <c:v>15810</c:v>
                </c:pt>
                <c:pt idx="3188">
                  <c:v>2136</c:v>
                </c:pt>
                <c:pt idx="3189">
                  <c:v>17474</c:v>
                </c:pt>
                <c:pt idx="3190">
                  <c:v>13543</c:v>
                </c:pt>
                <c:pt idx="3191">
                  <c:v>17017</c:v>
                </c:pt>
                <c:pt idx="3192">
                  <c:v>14325</c:v>
                </c:pt>
                <c:pt idx="3193">
                  <c:v>9639</c:v>
                </c:pt>
                <c:pt idx="3194">
                  <c:v>15810</c:v>
                </c:pt>
                <c:pt idx="3195">
                  <c:v>2136</c:v>
                </c:pt>
                <c:pt idx="3196">
                  <c:v>17474</c:v>
                </c:pt>
                <c:pt idx="3197">
                  <c:v>13543</c:v>
                </c:pt>
                <c:pt idx="3198">
                  <c:v>17017</c:v>
                </c:pt>
                <c:pt idx="3199">
                  <c:v>8111</c:v>
                </c:pt>
                <c:pt idx="3200">
                  <c:v>14325</c:v>
                </c:pt>
                <c:pt idx="3201">
                  <c:v>9639</c:v>
                </c:pt>
                <c:pt idx="3202">
                  <c:v>15810</c:v>
                </c:pt>
                <c:pt idx="3203">
                  <c:v>2136</c:v>
                </c:pt>
                <c:pt idx="3204">
                  <c:v>17474</c:v>
                </c:pt>
                <c:pt idx="3205">
                  <c:v>13543</c:v>
                </c:pt>
                <c:pt idx="3206">
                  <c:v>17017</c:v>
                </c:pt>
                <c:pt idx="3207">
                  <c:v>8111</c:v>
                </c:pt>
                <c:pt idx="3208">
                  <c:v>9639</c:v>
                </c:pt>
                <c:pt idx="3209">
                  <c:v>15810</c:v>
                </c:pt>
                <c:pt idx="3210">
                  <c:v>2136</c:v>
                </c:pt>
                <c:pt idx="3211">
                  <c:v>17474</c:v>
                </c:pt>
                <c:pt idx="3212">
                  <c:v>13543</c:v>
                </c:pt>
                <c:pt idx="3213">
                  <c:v>17017</c:v>
                </c:pt>
                <c:pt idx="3214">
                  <c:v>8111</c:v>
                </c:pt>
                <c:pt idx="3215">
                  <c:v>13815</c:v>
                </c:pt>
                <c:pt idx="3216">
                  <c:v>15810</c:v>
                </c:pt>
                <c:pt idx="3217">
                  <c:v>2136</c:v>
                </c:pt>
                <c:pt idx="3218">
                  <c:v>17474</c:v>
                </c:pt>
                <c:pt idx="3219">
                  <c:v>13543</c:v>
                </c:pt>
                <c:pt idx="3220">
                  <c:v>17017</c:v>
                </c:pt>
                <c:pt idx="3221">
                  <c:v>8111</c:v>
                </c:pt>
                <c:pt idx="3222">
                  <c:v>13815</c:v>
                </c:pt>
                <c:pt idx="3223">
                  <c:v>12000</c:v>
                </c:pt>
                <c:pt idx="3224">
                  <c:v>2136</c:v>
                </c:pt>
                <c:pt idx="3225">
                  <c:v>17474</c:v>
                </c:pt>
                <c:pt idx="3226">
                  <c:v>13543</c:v>
                </c:pt>
                <c:pt idx="3227">
                  <c:v>17017</c:v>
                </c:pt>
                <c:pt idx="3228">
                  <c:v>8111</c:v>
                </c:pt>
                <c:pt idx="3229">
                  <c:v>13815</c:v>
                </c:pt>
                <c:pt idx="3230">
                  <c:v>12000</c:v>
                </c:pt>
                <c:pt idx="3231">
                  <c:v>10603</c:v>
                </c:pt>
                <c:pt idx="3232">
                  <c:v>2136</c:v>
                </c:pt>
                <c:pt idx="3233">
                  <c:v>17474</c:v>
                </c:pt>
                <c:pt idx="3234">
                  <c:v>13543</c:v>
                </c:pt>
                <c:pt idx="3235">
                  <c:v>17017</c:v>
                </c:pt>
                <c:pt idx="3236">
                  <c:v>8111</c:v>
                </c:pt>
                <c:pt idx="3237">
                  <c:v>13815</c:v>
                </c:pt>
                <c:pt idx="3238">
                  <c:v>12000</c:v>
                </c:pt>
                <c:pt idx="3239">
                  <c:v>10603</c:v>
                </c:pt>
                <c:pt idx="3240">
                  <c:v>14334</c:v>
                </c:pt>
                <c:pt idx="3241">
                  <c:v>17474</c:v>
                </c:pt>
                <c:pt idx="3242">
                  <c:v>13543</c:v>
                </c:pt>
                <c:pt idx="3243">
                  <c:v>17017</c:v>
                </c:pt>
                <c:pt idx="3244">
                  <c:v>8111</c:v>
                </c:pt>
                <c:pt idx="3245">
                  <c:v>13815</c:v>
                </c:pt>
                <c:pt idx="3246">
                  <c:v>12000</c:v>
                </c:pt>
                <c:pt idx="3247">
                  <c:v>10603</c:v>
                </c:pt>
                <c:pt idx="3248">
                  <c:v>14334</c:v>
                </c:pt>
                <c:pt idx="3249">
                  <c:v>16327</c:v>
                </c:pt>
                <c:pt idx="3250">
                  <c:v>13543</c:v>
                </c:pt>
                <c:pt idx="3251">
                  <c:v>17017</c:v>
                </c:pt>
                <c:pt idx="3252">
                  <c:v>8111</c:v>
                </c:pt>
                <c:pt idx="3253">
                  <c:v>13815</c:v>
                </c:pt>
                <c:pt idx="3254">
                  <c:v>12000</c:v>
                </c:pt>
                <c:pt idx="3255">
                  <c:v>10603</c:v>
                </c:pt>
                <c:pt idx="3256">
                  <c:v>14334</c:v>
                </c:pt>
                <c:pt idx="3257">
                  <c:v>16327</c:v>
                </c:pt>
                <c:pt idx="3258">
                  <c:v>1920</c:v>
                </c:pt>
                <c:pt idx="3259">
                  <c:v>17017</c:v>
                </c:pt>
                <c:pt idx="3260">
                  <c:v>8111</c:v>
                </c:pt>
                <c:pt idx="3261">
                  <c:v>13815</c:v>
                </c:pt>
                <c:pt idx="3262">
                  <c:v>12000</c:v>
                </c:pt>
                <c:pt idx="3263">
                  <c:v>10603</c:v>
                </c:pt>
                <c:pt idx="3264">
                  <c:v>14334</c:v>
                </c:pt>
                <c:pt idx="3265">
                  <c:v>16327</c:v>
                </c:pt>
                <c:pt idx="3266">
                  <c:v>1920</c:v>
                </c:pt>
                <c:pt idx="3267">
                  <c:v>17094</c:v>
                </c:pt>
                <c:pt idx="3268">
                  <c:v>8111</c:v>
                </c:pt>
                <c:pt idx="3269">
                  <c:v>13815</c:v>
                </c:pt>
                <c:pt idx="3270">
                  <c:v>12000</c:v>
                </c:pt>
                <c:pt idx="3271">
                  <c:v>10603</c:v>
                </c:pt>
                <c:pt idx="3272">
                  <c:v>14334</c:v>
                </c:pt>
                <c:pt idx="3273">
                  <c:v>16327</c:v>
                </c:pt>
                <c:pt idx="3274">
                  <c:v>1920</c:v>
                </c:pt>
                <c:pt idx="3275">
                  <c:v>17094</c:v>
                </c:pt>
                <c:pt idx="3276">
                  <c:v>17021</c:v>
                </c:pt>
                <c:pt idx="3277">
                  <c:v>13815</c:v>
                </c:pt>
                <c:pt idx="3278">
                  <c:v>12000</c:v>
                </c:pt>
                <c:pt idx="3279">
                  <c:v>10603</c:v>
                </c:pt>
                <c:pt idx="3280">
                  <c:v>14334</c:v>
                </c:pt>
                <c:pt idx="3281">
                  <c:v>16327</c:v>
                </c:pt>
                <c:pt idx="3282">
                  <c:v>1920</c:v>
                </c:pt>
                <c:pt idx="3283">
                  <c:v>17094</c:v>
                </c:pt>
                <c:pt idx="3284">
                  <c:v>17021</c:v>
                </c:pt>
                <c:pt idx="3285">
                  <c:v>16923</c:v>
                </c:pt>
                <c:pt idx="3286">
                  <c:v>13815</c:v>
                </c:pt>
                <c:pt idx="3287">
                  <c:v>12000</c:v>
                </c:pt>
                <c:pt idx="3288">
                  <c:v>10603</c:v>
                </c:pt>
                <c:pt idx="3289">
                  <c:v>14334</c:v>
                </c:pt>
                <c:pt idx="3290">
                  <c:v>16327</c:v>
                </c:pt>
                <c:pt idx="3291">
                  <c:v>1920</c:v>
                </c:pt>
                <c:pt idx="3292">
                  <c:v>17094</c:v>
                </c:pt>
                <c:pt idx="3293">
                  <c:v>17021</c:v>
                </c:pt>
                <c:pt idx="3294">
                  <c:v>16923</c:v>
                </c:pt>
                <c:pt idx="3295">
                  <c:v>17727</c:v>
                </c:pt>
                <c:pt idx="3296">
                  <c:v>12000</c:v>
                </c:pt>
                <c:pt idx="3297">
                  <c:v>10603</c:v>
                </c:pt>
                <c:pt idx="3298">
                  <c:v>14334</c:v>
                </c:pt>
                <c:pt idx="3299">
                  <c:v>16327</c:v>
                </c:pt>
                <c:pt idx="3300">
                  <c:v>1920</c:v>
                </c:pt>
                <c:pt idx="3301">
                  <c:v>17094</c:v>
                </c:pt>
                <c:pt idx="3302">
                  <c:v>17021</c:v>
                </c:pt>
                <c:pt idx="3303">
                  <c:v>16923</c:v>
                </c:pt>
                <c:pt idx="3304">
                  <c:v>17727</c:v>
                </c:pt>
                <c:pt idx="3305">
                  <c:v>10603</c:v>
                </c:pt>
                <c:pt idx="3306">
                  <c:v>14334</c:v>
                </c:pt>
                <c:pt idx="3307">
                  <c:v>16327</c:v>
                </c:pt>
                <c:pt idx="3308">
                  <c:v>1920</c:v>
                </c:pt>
                <c:pt idx="3309">
                  <c:v>17094</c:v>
                </c:pt>
                <c:pt idx="3310">
                  <c:v>17021</c:v>
                </c:pt>
                <c:pt idx="3311">
                  <c:v>16923</c:v>
                </c:pt>
                <c:pt idx="3312">
                  <c:v>17727</c:v>
                </c:pt>
                <c:pt idx="3313">
                  <c:v>15562</c:v>
                </c:pt>
                <c:pt idx="3314">
                  <c:v>14334</c:v>
                </c:pt>
                <c:pt idx="3315">
                  <c:v>16327</c:v>
                </c:pt>
                <c:pt idx="3316">
                  <c:v>1920</c:v>
                </c:pt>
                <c:pt idx="3317">
                  <c:v>17094</c:v>
                </c:pt>
                <c:pt idx="3318">
                  <c:v>17021</c:v>
                </c:pt>
                <c:pt idx="3319">
                  <c:v>16923</c:v>
                </c:pt>
                <c:pt idx="3320">
                  <c:v>17727</c:v>
                </c:pt>
                <c:pt idx="3321">
                  <c:v>15562</c:v>
                </c:pt>
                <c:pt idx="3322">
                  <c:v>15562</c:v>
                </c:pt>
                <c:pt idx="3323">
                  <c:v>16327</c:v>
                </c:pt>
                <c:pt idx="3324">
                  <c:v>1920</c:v>
                </c:pt>
                <c:pt idx="3325">
                  <c:v>17094</c:v>
                </c:pt>
                <c:pt idx="3326">
                  <c:v>17021</c:v>
                </c:pt>
                <c:pt idx="3327">
                  <c:v>16923</c:v>
                </c:pt>
                <c:pt idx="3328">
                  <c:v>17727</c:v>
                </c:pt>
                <c:pt idx="3329">
                  <c:v>15562</c:v>
                </c:pt>
                <c:pt idx="3330">
                  <c:v>15562</c:v>
                </c:pt>
                <c:pt idx="3331">
                  <c:v>1920</c:v>
                </c:pt>
                <c:pt idx="3332">
                  <c:v>17094</c:v>
                </c:pt>
                <c:pt idx="3333">
                  <c:v>17021</c:v>
                </c:pt>
                <c:pt idx="3334">
                  <c:v>16923</c:v>
                </c:pt>
                <c:pt idx="3335">
                  <c:v>17727</c:v>
                </c:pt>
                <c:pt idx="3336">
                  <c:v>15562</c:v>
                </c:pt>
                <c:pt idx="3337">
                  <c:v>15562</c:v>
                </c:pt>
                <c:pt idx="3338">
                  <c:v>17094</c:v>
                </c:pt>
                <c:pt idx="3339">
                  <c:v>17021</c:v>
                </c:pt>
                <c:pt idx="3340">
                  <c:v>16923</c:v>
                </c:pt>
                <c:pt idx="3341">
                  <c:v>17727</c:v>
                </c:pt>
                <c:pt idx="3342">
                  <c:v>15562</c:v>
                </c:pt>
                <c:pt idx="3343">
                  <c:v>15562</c:v>
                </c:pt>
                <c:pt idx="3344">
                  <c:v>17021</c:v>
                </c:pt>
                <c:pt idx="3345">
                  <c:v>16923</c:v>
                </c:pt>
                <c:pt idx="3346">
                  <c:v>17727</c:v>
                </c:pt>
                <c:pt idx="3347">
                  <c:v>15562</c:v>
                </c:pt>
                <c:pt idx="3348">
                  <c:v>15562</c:v>
                </c:pt>
                <c:pt idx="3349">
                  <c:v>12867</c:v>
                </c:pt>
                <c:pt idx="3350">
                  <c:v>16923</c:v>
                </c:pt>
                <c:pt idx="3351">
                  <c:v>17727</c:v>
                </c:pt>
                <c:pt idx="3352">
                  <c:v>15562</c:v>
                </c:pt>
                <c:pt idx="3353">
                  <c:v>15562</c:v>
                </c:pt>
                <c:pt idx="3354">
                  <c:v>12867</c:v>
                </c:pt>
                <c:pt idx="3355">
                  <c:v>14325</c:v>
                </c:pt>
                <c:pt idx="3356">
                  <c:v>17727</c:v>
                </c:pt>
                <c:pt idx="3357">
                  <c:v>15562</c:v>
                </c:pt>
                <c:pt idx="3358">
                  <c:v>15562</c:v>
                </c:pt>
                <c:pt idx="3359">
                  <c:v>12867</c:v>
                </c:pt>
                <c:pt idx="3360">
                  <c:v>14325</c:v>
                </c:pt>
                <c:pt idx="3361">
                  <c:v>15890</c:v>
                </c:pt>
                <c:pt idx="3362">
                  <c:v>15562</c:v>
                </c:pt>
                <c:pt idx="3363">
                  <c:v>15562</c:v>
                </c:pt>
                <c:pt idx="3364">
                  <c:v>12867</c:v>
                </c:pt>
                <c:pt idx="3365">
                  <c:v>14325</c:v>
                </c:pt>
                <c:pt idx="3366">
                  <c:v>15890</c:v>
                </c:pt>
                <c:pt idx="3367">
                  <c:v>6509</c:v>
                </c:pt>
                <c:pt idx="3368">
                  <c:v>30000</c:v>
                </c:pt>
                <c:pt idx="3369">
                  <c:v>28666</c:v>
                </c:pt>
                <c:pt idx="3370">
                  <c:v>1612</c:v>
                </c:pt>
                <c:pt idx="3371">
                  <c:v>19695</c:v>
                </c:pt>
                <c:pt idx="3372">
                  <c:v>30000</c:v>
                </c:pt>
                <c:pt idx="3373">
                  <c:v>28666</c:v>
                </c:pt>
                <c:pt idx="3374">
                  <c:v>1612</c:v>
                </c:pt>
                <c:pt idx="3375">
                  <c:v>19695</c:v>
                </c:pt>
                <c:pt idx="3376">
                  <c:v>19215</c:v>
                </c:pt>
                <c:pt idx="3377">
                  <c:v>28666</c:v>
                </c:pt>
                <c:pt idx="3378">
                  <c:v>1612</c:v>
                </c:pt>
                <c:pt idx="3379">
                  <c:v>19695</c:v>
                </c:pt>
                <c:pt idx="3380">
                  <c:v>19215</c:v>
                </c:pt>
                <c:pt idx="3381">
                  <c:v>28666</c:v>
                </c:pt>
                <c:pt idx="3382">
                  <c:v>1612</c:v>
                </c:pt>
                <c:pt idx="3383">
                  <c:v>19695</c:v>
                </c:pt>
                <c:pt idx="3384">
                  <c:v>19215</c:v>
                </c:pt>
                <c:pt idx="3385">
                  <c:v>22000</c:v>
                </c:pt>
                <c:pt idx="3386">
                  <c:v>28666</c:v>
                </c:pt>
                <c:pt idx="3387">
                  <c:v>1612</c:v>
                </c:pt>
                <c:pt idx="3388">
                  <c:v>19695</c:v>
                </c:pt>
                <c:pt idx="3389">
                  <c:v>19215</c:v>
                </c:pt>
                <c:pt idx="3390">
                  <c:v>22000</c:v>
                </c:pt>
                <c:pt idx="3391">
                  <c:v>18135</c:v>
                </c:pt>
                <c:pt idx="3392">
                  <c:v>28666</c:v>
                </c:pt>
                <c:pt idx="3393">
                  <c:v>1612</c:v>
                </c:pt>
                <c:pt idx="3394">
                  <c:v>19695</c:v>
                </c:pt>
                <c:pt idx="3395">
                  <c:v>19215</c:v>
                </c:pt>
                <c:pt idx="3396">
                  <c:v>22000</c:v>
                </c:pt>
                <c:pt idx="3397">
                  <c:v>18135</c:v>
                </c:pt>
                <c:pt idx="3398">
                  <c:v>1612</c:v>
                </c:pt>
                <c:pt idx="3399">
                  <c:v>19695</c:v>
                </c:pt>
                <c:pt idx="3400">
                  <c:v>19215</c:v>
                </c:pt>
                <c:pt idx="3401">
                  <c:v>22000</c:v>
                </c:pt>
                <c:pt idx="3402">
                  <c:v>18135</c:v>
                </c:pt>
                <c:pt idx="3403">
                  <c:v>1612</c:v>
                </c:pt>
                <c:pt idx="3404">
                  <c:v>19695</c:v>
                </c:pt>
                <c:pt idx="3405">
                  <c:v>19215</c:v>
                </c:pt>
                <c:pt idx="3406">
                  <c:v>22000</c:v>
                </c:pt>
                <c:pt idx="3407">
                  <c:v>18135</c:v>
                </c:pt>
                <c:pt idx="3408">
                  <c:v>19813</c:v>
                </c:pt>
                <c:pt idx="3409">
                  <c:v>19695</c:v>
                </c:pt>
                <c:pt idx="3410">
                  <c:v>19215</c:v>
                </c:pt>
                <c:pt idx="3411">
                  <c:v>22000</c:v>
                </c:pt>
                <c:pt idx="3412">
                  <c:v>18135</c:v>
                </c:pt>
                <c:pt idx="3413">
                  <c:v>19813</c:v>
                </c:pt>
                <c:pt idx="3414">
                  <c:v>19215</c:v>
                </c:pt>
                <c:pt idx="3415">
                  <c:v>22000</c:v>
                </c:pt>
                <c:pt idx="3416">
                  <c:v>18135</c:v>
                </c:pt>
                <c:pt idx="3417">
                  <c:v>19813</c:v>
                </c:pt>
                <c:pt idx="3418">
                  <c:v>19215</c:v>
                </c:pt>
                <c:pt idx="3419">
                  <c:v>22000</c:v>
                </c:pt>
                <c:pt idx="3420">
                  <c:v>18135</c:v>
                </c:pt>
                <c:pt idx="3421">
                  <c:v>19813</c:v>
                </c:pt>
                <c:pt idx="3422">
                  <c:v>14285</c:v>
                </c:pt>
                <c:pt idx="3423">
                  <c:v>22000</c:v>
                </c:pt>
                <c:pt idx="3424">
                  <c:v>18135</c:v>
                </c:pt>
                <c:pt idx="3425">
                  <c:v>19813</c:v>
                </c:pt>
                <c:pt idx="3426">
                  <c:v>14285</c:v>
                </c:pt>
                <c:pt idx="3427">
                  <c:v>15611</c:v>
                </c:pt>
                <c:pt idx="3428">
                  <c:v>22000</c:v>
                </c:pt>
                <c:pt idx="3429">
                  <c:v>18135</c:v>
                </c:pt>
                <c:pt idx="3430">
                  <c:v>19813</c:v>
                </c:pt>
                <c:pt idx="3431">
                  <c:v>14285</c:v>
                </c:pt>
                <c:pt idx="3432">
                  <c:v>15611</c:v>
                </c:pt>
                <c:pt idx="3433">
                  <c:v>18383</c:v>
                </c:pt>
                <c:pt idx="3434">
                  <c:v>18135</c:v>
                </c:pt>
                <c:pt idx="3435">
                  <c:v>19813</c:v>
                </c:pt>
                <c:pt idx="3436">
                  <c:v>14285</c:v>
                </c:pt>
                <c:pt idx="3437">
                  <c:v>15611</c:v>
                </c:pt>
                <c:pt idx="3438">
                  <c:v>18383</c:v>
                </c:pt>
                <c:pt idx="3439">
                  <c:v>15543</c:v>
                </c:pt>
                <c:pt idx="3440">
                  <c:v>19813</c:v>
                </c:pt>
                <c:pt idx="3441">
                  <c:v>14285</c:v>
                </c:pt>
                <c:pt idx="3442">
                  <c:v>15611</c:v>
                </c:pt>
                <c:pt idx="3443">
                  <c:v>18383</c:v>
                </c:pt>
                <c:pt idx="3444">
                  <c:v>15543</c:v>
                </c:pt>
                <c:pt idx="3445">
                  <c:v>15693</c:v>
                </c:pt>
                <c:pt idx="3446">
                  <c:v>19813</c:v>
                </c:pt>
                <c:pt idx="3447">
                  <c:v>14285</c:v>
                </c:pt>
                <c:pt idx="3448">
                  <c:v>15611</c:v>
                </c:pt>
                <c:pt idx="3449">
                  <c:v>18383</c:v>
                </c:pt>
                <c:pt idx="3450">
                  <c:v>15543</c:v>
                </c:pt>
                <c:pt idx="3451">
                  <c:v>15693</c:v>
                </c:pt>
                <c:pt idx="3452">
                  <c:v>11150</c:v>
                </c:pt>
                <c:pt idx="3453">
                  <c:v>19813</c:v>
                </c:pt>
                <c:pt idx="3454">
                  <c:v>14285</c:v>
                </c:pt>
                <c:pt idx="3455">
                  <c:v>15611</c:v>
                </c:pt>
                <c:pt idx="3456">
                  <c:v>18383</c:v>
                </c:pt>
                <c:pt idx="3457">
                  <c:v>15543</c:v>
                </c:pt>
                <c:pt idx="3458">
                  <c:v>15693</c:v>
                </c:pt>
                <c:pt idx="3459">
                  <c:v>11150</c:v>
                </c:pt>
                <c:pt idx="3460">
                  <c:v>14388</c:v>
                </c:pt>
                <c:pt idx="3461">
                  <c:v>14285</c:v>
                </c:pt>
                <c:pt idx="3462">
                  <c:v>15611</c:v>
                </c:pt>
                <c:pt idx="3463">
                  <c:v>18383</c:v>
                </c:pt>
                <c:pt idx="3464">
                  <c:v>15543</c:v>
                </c:pt>
                <c:pt idx="3465">
                  <c:v>15693</c:v>
                </c:pt>
                <c:pt idx="3466">
                  <c:v>11150</c:v>
                </c:pt>
                <c:pt idx="3467">
                  <c:v>14388</c:v>
                </c:pt>
                <c:pt idx="3468">
                  <c:v>14285</c:v>
                </c:pt>
                <c:pt idx="3469">
                  <c:v>15611</c:v>
                </c:pt>
                <c:pt idx="3470">
                  <c:v>18383</c:v>
                </c:pt>
                <c:pt idx="3471">
                  <c:v>15543</c:v>
                </c:pt>
                <c:pt idx="3472">
                  <c:v>15693</c:v>
                </c:pt>
                <c:pt idx="3473">
                  <c:v>11150</c:v>
                </c:pt>
                <c:pt idx="3474">
                  <c:v>14388</c:v>
                </c:pt>
                <c:pt idx="3475">
                  <c:v>14285</c:v>
                </c:pt>
                <c:pt idx="3476">
                  <c:v>15611</c:v>
                </c:pt>
                <c:pt idx="3477">
                  <c:v>18383</c:v>
                </c:pt>
                <c:pt idx="3478">
                  <c:v>15543</c:v>
                </c:pt>
                <c:pt idx="3479">
                  <c:v>15693</c:v>
                </c:pt>
                <c:pt idx="3480">
                  <c:v>11150</c:v>
                </c:pt>
                <c:pt idx="3481">
                  <c:v>14388</c:v>
                </c:pt>
                <c:pt idx="3482">
                  <c:v>15611</c:v>
                </c:pt>
                <c:pt idx="3483">
                  <c:v>18383</c:v>
                </c:pt>
                <c:pt idx="3484">
                  <c:v>15543</c:v>
                </c:pt>
                <c:pt idx="3485">
                  <c:v>15693</c:v>
                </c:pt>
                <c:pt idx="3486">
                  <c:v>11150</c:v>
                </c:pt>
                <c:pt idx="3487">
                  <c:v>14388</c:v>
                </c:pt>
                <c:pt idx="3488">
                  <c:v>16194</c:v>
                </c:pt>
                <c:pt idx="3489">
                  <c:v>18383</c:v>
                </c:pt>
                <c:pt idx="3490">
                  <c:v>15543</c:v>
                </c:pt>
                <c:pt idx="3491">
                  <c:v>15693</c:v>
                </c:pt>
                <c:pt idx="3492">
                  <c:v>11150</c:v>
                </c:pt>
                <c:pt idx="3493">
                  <c:v>14388</c:v>
                </c:pt>
                <c:pt idx="3494">
                  <c:v>16194</c:v>
                </c:pt>
                <c:pt idx="3495">
                  <c:v>17048</c:v>
                </c:pt>
                <c:pt idx="3496">
                  <c:v>15543</c:v>
                </c:pt>
                <c:pt idx="3497">
                  <c:v>15693</c:v>
                </c:pt>
                <c:pt idx="3498">
                  <c:v>11150</c:v>
                </c:pt>
                <c:pt idx="3499">
                  <c:v>14388</c:v>
                </c:pt>
                <c:pt idx="3500">
                  <c:v>16194</c:v>
                </c:pt>
                <c:pt idx="3501">
                  <c:v>17048</c:v>
                </c:pt>
                <c:pt idx="3502">
                  <c:v>16409</c:v>
                </c:pt>
                <c:pt idx="3503">
                  <c:v>15693</c:v>
                </c:pt>
                <c:pt idx="3504">
                  <c:v>11150</c:v>
                </c:pt>
                <c:pt idx="3505">
                  <c:v>14388</c:v>
                </c:pt>
                <c:pt idx="3506">
                  <c:v>16194</c:v>
                </c:pt>
                <c:pt idx="3507">
                  <c:v>17048</c:v>
                </c:pt>
                <c:pt idx="3508">
                  <c:v>16409</c:v>
                </c:pt>
                <c:pt idx="3509">
                  <c:v>17722</c:v>
                </c:pt>
                <c:pt idx="3510">
                  <c:v>11150</c:v>
                </c:pt>
                <c:pt idx="3511">
                  <c:v>14388</c:v>
                </c:pt>
                <c:pt idx="3512">
                  <c:v>16194</c:v>
                </c:pt>
                <c:pt idx="3513">
                  <c:v>17048</c:v>
                </c:pt>
                <c:pt idx="3514">
                  <c:v>16409</c:v>
                </c:pt>
                <c:pt idx="3515">
                  <c:v>17722</c:v>
                </c:pt>
                <c:pt idx="3516">
                  <c:v>17012</c:v>
                </c:pt>
                <c:pt idx="3517">
                  <c:v>14388</c:v>
                </c:pt>
                <c:pt idx="3518">
                  <c:v>16194</c:v>
                </c:pt>
                <c:pt idx="3519">
                  <c:v>17048</c:v>
                </c:pt>
                <c:pt idx="3520">
                  <c:v>16409</c:v>
                </c:pt>
                <c:pt idx="3521">
                  <c:v>17722</c:v>
                </c:pt>
                <c:pt idx="3522">
                  <c:v>17012</c:v>
                </c:pt>
                <c:pt idx="3523">
                  <c:v>15372</c:v>
                </c:pt>
                <c:pt idx="3524">
                  <c:v>16194</c:v>
                </c:pt>
                <c:pt idx="3525">
                  <c:v>17048</c:v>
                </c:pt>
                <c:pt idx="3526">
                  <c:v>16409</c:v>
                </c:pt>
                <c:pt idx="3527">
                  <c:v>17722</c:v>
                </c:pt>
                <c:pt idx="3528">
                  <c:v>17012</c:v>
                </c:pt>
                <c:pt idx="3529">
                  <c:v>15372</c:v>
                </c:pt>
                <c:pt idx="3530">
                  <c:v>13707</c:v>
                </c:pt>
                <c:pt idx="3531">
                  <c:v>16194</c:v>
                </c:pt>
                <c:pt idx="3532">
                  <c:v>17048</c:v>
                </c:pt>
                <c:pt idx="3533">
                  <c:v>16409</c:v>
                </c:pt>
                <c:pt idx="3534">
                  <c:v>17722</c:v>
                </c:pt>
                <c:pt idx="3535">
                  <c:v>17012</c:v>
                </c:pt>
                <c:pt idx="3536">
                  <c:v>15372</c:v>
                </c:pt>
                <c:pt idx="3537">
                  <c:v>13707</c:v>
                </c:pt>
                <c:pt idx="3538">
                  <c:v>14488</c:v>
                </c:pt>
                <c:pt idx="3539">
                  <c:v>16194</c:v>
                </c:pt>
                <c:pt idx="3540">
                  <c:v>17048</c:v>
                </c:pt>
                <c:pt idx="3541">
                  <c:v>16409</c:v>
                </c:pt>
                <c:pt idx="3542">
                  <c:v>17722</c:v>
                </c:pt>
                <c:pt idx="3543">
                  <c:v>17012</c:v>
                </c:pt>
                <c:pt idx="3544">
                  <c:v>15372</c:v>
                </c:pt>
                <c:pt idx="3545">
                  <c:v>13707</c:v>
                </c:pt>
                <c:pt idx="3546">
                  <c:v>14488</c:v>
                </c:pt>
                <c:pt idx="3547">
                  <c:v>12997</c:v>
                </c:pt>
                <c:pt idx="3548">
                  <c:v>16194</c:v>
                </c:pt>
                <c:pt idx="3549">
                  <c:v>17048</c:v>
                </c:pt>
                <c:pt idx="3550">
                  <c:v>16409</c:v>
                </c:pt>
                <c:pt idx="3551">
                  <c:v>17722</c:v>
                </c:pt>
                <c:pt idx="3552">
                  <c:v>17012</c:v>
                </c:pt>
                <c:pt idx="3553">
                  <c:v>15372</c:v>
                </c:pt>
                <c:pt idx="3554">
                  <c:v>13707</c:v>
                </c:pt>
                <c:pt idx="3555">
                  <c:v>14488</c:v>
                </c:pt>
                <c:pt idx="3556">
                  <c:v>12997</c:v>
                </c:pt>
                <c:pt idx="3557">
                  <c:v>17048</c:v>
                </c:pt>
                <c:pt idx="3558">
                  <c:v>16409</c:v>
                </c:pt>
                <c:pt idx="3559">
                  <c:v>17722</c:v>
                </c:pt>
                <c:pt idx="3560">
                  <c:v>17012</c:v>
                </c:pt>
                <c:pt idx="3561">
                  <c:v>15372</c:v>
                </c:pt>
                <c:pt idx="3562">
                  <c:v>13707</c:v>
                </c:pt>
                <c:pt idx="3563">
                  <c:v>14488</c:v>
                </c:pt>
                <c:pt idx="3564">
                  <c:v>12997</c:v>
                </c:pt>
                <c:pt idx="3565">
                  <c:v>14757</c:v>
                </c:pt>
                <c:pt idx="3566">
                  <c:v>16409</c:v>
                </c:pt>
                <c:pt idx="3567">
                  <c:v>17722</c:v>
                </c:pt>
                <c:pt idx="3568">
                  <c:v>17012</c:v>
                </c:pt>
                <c:pt idx="3569">
                  <c:v>15372</c:v>
                </c:pt>
                <c:pt idx="3570">
                  <c:v>13707</c:v>
                </c:pt>
                <c:pt idx="3571">
                  <c:v>14488</c:v>
                </c:pt>
                <c:pt idx="3572">
                  <c:v>12997</c:v>
                </c:pt>
                <c:pt idx="3573">
                  <c:v>14757</c:v>
                </c:pt>
                <c:pt idx="3574">
                  <c:v>17722</c:v>
                </c:pt>
                <c:pt idx="3575">
                  <c:v>17012</c:v>
                </c:pt>
                <c:pt idx="3576">
                  <c:v>15372</c:v>
                </c:pt>
                <c:pt idx="3577">
                  <c:v>13707</c:v>
                </c:pt>
                <c:pt idx="3578">
                  <c:v>14488</c:v>
                </c:pt>
                <c:pt idx="3579">
                  <c:v>12997</c:v>
                </c:pt>
                <c:pt idx="3580">
                  <c:v>14757</c:v>
                </c:pt>
                <c:pt idx="3581">
                  <c:v>14342</c:v>
                </c:pt>
                <c:pt idx="3582">
                  <c:v>17012</c:v>
                </c:pt>
                <c:pt idx="3583">
                  <c:v>15372</c:v>
                </c:pt>
                <c:pt idx="3584">
                  <c:v>13707</c:v>
                </c:pt>
                <c:pt idx="3585">
                  <c:v>14488</c:v>
                </c:pt>
                <c:pt idx="3586">
                  <c:v>12997</c:v>
                </c:pt>
                <c:pt idx="3587">
                  <c:v>14757</c:v>
                </c:pt>
                <c:pt idx="3588">
                  <c:v>14342</c:v>
                </c:pt>
                <c:pt idx="3589">
                  <c:v>14286</c:v>
                </c:pt>
                <c:pt idx="3590">
                  <c:v>15372</c:v>
                </c:pt>
                <c:pt idx="3591">
                  <c:v>13707</c:v>
                </c:pt>
                <c:pt idx="3592">
                  <c:v>14488</c:v>
                </c:pt>
                <c:pt idx="3593">
                  <c:v>12997</c:v>
                </c:pt>
                <c:pt idx="3594">
                  <c:v>14757</c:v>
                </c:pt>
                <c:pt idx="3595">
                  <c:v>14342</c:v>
                </c:pt>
                <c:pt idx="3596">
                  <c:v>14286</c:v>
                </c:pt>
                <c:pt idx="3597">
                  <c:v>5000</c:v>
                </c:pt>
                <c:pt idx="3598">
                  <c:v>13707</c:v>
                </c:pt>
                <c:pt idx="3599">
                  <c:v>14488</c:v>
                </c:pt>
                <c:pt idx="3600">
                  <c:v>12997</c:v>
                </c:pt>
                <c:pt idx="3601">
                  <c:v>14757</c:v>
                </c:pt>
                <c:pt idx="3602">
                  <c:v>14342</c:v>
                </c:pt>
                <c:pt idx="3603">
                  <c:v>14286</c:v>
                </c:pt>
                <c:pt idx="3604">
                  <c:v>5000</c:v>
                </c:pt>
                <c:pt idx="3605">
                  <c:v>11990</c:v>
                </c:pt>
                <c:pt idx="3606">
                  <c:v>14488</c:v>
                </c:pt>
                <c:pt idx="3607">
                  <c:v>12997</c:v>
                </c:pt>
                <c:pt idx="3608">
                  <c:v>14757</c:v>
                </c:pt>
                <c:pt idx="3609">
                  <c:v>14342</c:v>
                </c:pt>
                <c:pt idx="3610">
                  <c:v>14286</c:v>
                </c:pt>
                <c:pt idx="3611">
                  <c:v>5000</c:v>
                </c:pt>
                <c:pt idx="3612">
                  <c:v>11990</c:v>
                </c:pt>
                <c:pt idx="3613">
                  <c:v>14572</c:v>
                </c:pt>
                <c:pt idx="3614">
                  <c:v>12997</c:v>
                </c:pt>
                <c:pt idx="3615">
                  <c:v>14757</c:v>
                </c:pt>
                <c:pt idx="3616">
                  <c:v>14342</c:v>
                </c:pt>
                <c:pt idx="3617">
                  <c:v>14286</c:v>
                </c:pt>
                <c:pt idx="3618">
                  <c:v>5000</c:v>
                </c:pt>
                <c:pt idx="3619">
                  <c:v>11990</c:v>
                </c:pt>
                <c:pt idx="3620">
                  <c:v>14572</c:v>
                </c:pt>
                <c:pt idx="3621">
                  <c:v>13221</c:v>
                </c:pt>
                <c:pt idx="3622">
                  <c:v>14757</c:v>
                </c:pt>
                <c:pt idx="3623">
                  <c:v>14342</c:v>
                </c:pt>
                <c:pt idx="3624">
                  <c:v>14286</c:v>
                </c:pt>
                <c:pt idx="3625">
                  <c:v>5000</c:v>
                </c:pt>
                <c:pt idx="3626">
                  <c:v>11990</c:v>
                </c:pt>
                <c:pt idx="3627">
                  <c:v>14572</c:v>
                </c:pt>
                <c:pt idx="3628">
                  <c:v>13221</c:v>
                </c:pt>
                <c:pt idx="3629">
                  <c:v>12588</c:v>
                </c:pt>
                <c:pt idx="3630">
                  <c:v>14757</c:v>
                </c:pt>
                <c:pt idx="3631">
                  <c:v>14342</c:v>
                </c:pt>
                <c:pt idx="3632">
                  <c:v>14286</c:v>
                </c:pt>
                <c:pt idx="3633">
                  <c:v>5000</c:v>
                </c:pt>
                <c:pt idx="3634">
                  <c:v>11990</c:v>
                </c:pt>
                <c:pt idx="3635">
                  <c:v>14572</c:v>
                </c:pt>
                <c:pt idx="3636">
                  <c:v>13221</c:v>
                </c:pt>
                <c:pt idx="3637">
                  <c:v>12588</c:v>
                </c:pt>
                <c:pt idx="3638">
                  <c:v>13223</c:v>
                </c:pt>
                <c:pt idx="3639">
                  <c:v>14342</c:v>
                </c:pt>
                <c:pt idx="3640">
                  <c:v>14286</c:v>
                </c:pt>
                <c:pt idx="3641">
                  <c:v>5000</c:v>
                </c:pt>
                <c:pt idx="3642">
                  <c:v>11990</c:v>
                </c:pt>
                <c:pt idx="3643">
                  <c:v>14572</c:v>
                </c:pt>
                <c:pt idx="3644">
                  <c:v>13221</c:v>
                </c:pt>
                <c:pt idx="3645">
                  <c:v>12588</c:v>
                </c:pt>
                <c:pt idx="3646">
                  <c:v>13223</c:v>
                </c:pt>
                <c:pt idx="3647">
                  <c:v>14633</c:v>
                </c:pt>
                <c:pt idx="3648">
                  <c:v>14342</c:v>
                </c:pt>
                <c:pt idx="3649">
                  <c:v>14286</c:v>
                </c:pt>
                <c:pt idx="3650">
                  <c:v>5000</c:v>
                </c:pt>
                <c:pt idx="3651">
                  <c:v>11990</c:v>
                </c:pt>
                <c:pt idx="3652">
                  <c:v>14572</c:v>
                </c:pt>
                <c:pt idx="3653">
                  <c:v>13221</c:v>
                </c:pt>
                <c:pt idx="3654">
                  <c:v>12588</c:v>
                </c:pt>
                <c:pt idx="3655">
                  <c:v>13223</c:v>
                </c:pt>
                <c:pt idx="3656">
                  <c:v>14633</c:v>
                </c:pt>
                <c:pt idx="3657">
                  <c:v>13684</c:v>
                </c:pt>
                <c:pt idx="3658">
                  <c:v>14286</c:v>
                </c:pt>
                <c:pt idx="3659">
                  <c:v>5000</c:v>
                </c:pt>
                <c:pt idx="3660">
                  <c:v>11990</c:v>
                </c:pt>
                <c:pt idx="3661">
                  <c:v>14572</c:v>
                </c:pt>
                <c:pt idx="3662">
                  <c:v>13221</c:v>
                </c:pt>
                <c:pt idx="3663">
                  <c:v>12588</c:v>
                </c:pt>
                <c:pt idx="3664">
                  <c:v>13223</c:v>
                </c:pt>
                <c:pt idx="3665">
                  <c:v>14633</c:v>
                </c:pt>
                <c:pt idx="3666">
                  <c:v>13684</c:v>
                </c:pt>
                <c:pt idx="3667">
                  <c:v>13800</c:v>
                </c:pt>
                <c:pt idx="3668">
                  <c:v>5000</c:v>
                </c:pt>
                <c:pt idx="3669">
                  <c:v>11990</c:v>
                </c:pt>
                <c:pt idx="3670">
                  <c:v>14572</c:v>
                </c:pt>
                <c:pt idx="3671">
                  <c:v>13221</c:v>
                </c:pt>
                <c:pt idx="3672">
                  <c:v>12588</c:v>
                </c:pt>
                <c:pt idx="3673">
                  <c:v>13223</c:v>
                </c:pt>
                <c:pt idx="3674">
                  <c:v>14633</c:v>
                </c:pt>
                <c:pt idx="3675">
                  <c:v>13684</c:v>
                </c:pt>
                <c:pt idx="3676">
                  <c:v>13800</c:v>
                </c:pt>
                <c:pt idx="3677">
                  <c:v>13049</c:v>
                </c:pt>
                <c:pt idx="3678">
                  <c:v>11990</c:v>
                </c:pt>
                <c:pt idx="3679">
                  <c:v>14572</c:v>
                </c:pt>
                <c:pt idx="3680">
                  <c:v>13221</c:v>
                </c:pt>
                <c:pt idx="3681">
                  <c:v>12588</c:v>
                </c:pt>
                <c:pt idx="3682">
                  <c:v>13223</c:v>
                </c:pt>
                <c:pt idx="3683">
                  <c:v>14633</c:v>
                </c:pt>
                <c:pt idx="3684">
                  <c:v>13684</c:v>
                </c:pt>
                <c:pt idx="3685">
                  <c:v>13800</c:v>
                </c:pt>
                <c:pt idx="3686">
                  <c:v>13049</c:v>
                </c:pt>
                <c:pt idx="3687">
                  <c:v>15320</c:v>
                </c:pt>
                <c:pt idx="3688">
                  <c:v>14572</c:v>
                </c:pt>
                <c:pt idx="3689">
                  <c:v>13221</c:v>
                </c:pt>
                <c:pt idx="3690">
                  <c:v>12588</c:v>
                </c:pt>
                <c:pt idx="3691">
                  <c:v>13223</c:v>
                </c:pt>
                <c:pt idx="3692">
                  <c:v>14633</c:v>
                </c:pt>
                <c:pt idx="3693">
                  <c:v>13684</c:v>
                </c:pt>
                <c:pt idx="3694">
                  <c:v>13800</c:v>
                </c:pt>
                <c:pt idx="3695">
                  <c:v>13049</c:v>
                </c:pt>
                <c:pt idx="3696">
                  <c:v>15320</c:v>
                </c:pt>
                <c:pt idx="3697">
                  <c:v>14760</c:v>
                </c:pt>
                <c:pt idx="3698">
                  <c:v>13221</c:v>
                </c:pt>
                <c:pt idx="3699">
                  <c:v>12588</c:v>
                </c:pt>
                <c:pt idx="3700">
                  <c:v>13223</c:v>
                </c:pt>
                <c:pt idx="3701">
                  <c:v>14633</c:v>
                </c:pt>
                <c:pt idx="3702">
                  <c:v>13684</c:v>
                </c:pt>
                <c:pt idx="3703">
                  <c:v>13800</c:v>
                </c:pt>
                <c:pt idx="3704">
                  <c:v>13049</c:v>
                </c:pt>
                <c:pt idx="3705">
                  <c:v>15320</c:v>
                </c:pt>
                <c:pt idx="3706">
                  <c:v>14760</c:v>
                </c:pt>
                <c:pt idx="3707">
                  <c:v>13044</c:v>
                </c:pt>
                <c:pt idx="3708">
                  <c:v>12588</c:v>
                </c:pt>
                <c:pt idx="3709">
                  <c:v>13223</c:v>
                </c:pt>
                <c:pt idx="3710">
                  <c:v>14633</c:v>
                </c:pt>
                <c:pt idx="3711">
                  <c:v>13684</c:v>
                </c:pt>
                <c:pt idx="3712">
                  <c:v>13800</c:v>
                </c:pt>
                <c:pt idx="3713">
                  <c:v>13049</c:v>
                </c:pt>
                <c:pt idx="3714">
                  <c:v>15320</c:v>
                </c:pt>
                <c:pt idx="3715">
                  <c:v>14760</c:v>
                </c:pt>
                <c:pt idx="3716">
                  <c:v>13044</c:v>
                </c:pt>
                <c:pt idx="3717">
                  <c:v>13223</c:v>
                </c:pt>
                <c:pt idx="3718">
                  <c:v>14633</c:v>
                </c:pt>
                <c:pt idx="3719">
                  <c:v>13684</c:v>
                </c:pt>
                <c:pt idx="3720">
                  <c:v>13800</c:v>
                </c:pt>
                <c:pt idx="3721">
                  <c:v>13049</c:v>
                </c:pt>
                <c:pt idx="3722">
                  <c:v>15320</c:v>
                </c:pt>
                <c:pt idx="3723">
                  <c:v>14760</c:v>
                </c:pt>
                <c:pt idx="3724">
                  <c:v>13044</c:v>
                </c:pt>
                <c:pt idx="3725">
                  <c:v>13571</c:v>
                </c:pt>
                <c:pt idx="3726">
                  <c:v>14633</c:v>
                </c:pt>
                <c:pt idx="3727">
                  <c:v>13684</c:v>
                </c:pt>
                <c:pt idx="3728">
                  <c:v>13800</c:v>
                </c:pt>
                <c:pt idx="3729">
                  <c:v>13049</c:v>
                </c:pt>
                <c:pt idx="3730">
                  <c:v>15320</c:v>
                </c:pt>
                <c:pt idx="3731">
                  <c:v>14760</c:v>
                </c:pt>
                <c:pt idx="3732">
                  <c:v>13044</c:v>
                </c:pt>
                <c:pt idx="3733">
                  <c:v>13571</c:v>
                </c:pt>
                <c:pt idx="3734">
                  <c:v>13543</c:v>
                </c:pt>
                <c:pt idx="3735">
                  <c:v>13684</c:v>
                </c:pt>
                <c:pt idx="3736">
                  <c:v>13800</c:v>
                </c:pt>
                <c:pt idx="3737">
                  <c:v>13049</c:v>
                </c:pt>
                <c:pt idx="3738">
                  <c:v>15320</c:v>
                </c:pt>
                <c:pt idx="3739">
                  <c:v>14760</c:v>
                </c:pt>
                <c:pt idx="3740">
                  <c:v>13044</c:v>
                </c:pt>
                <c:pt idx="3741">
                  <c:v>13571</c:v>
                </c:pt>
                <c:pt idx="3742">
                  <c:v>13543</c:v>
                </c:pt>
                <c:pt idx="3743">
                  <c:v>12605</c:v>
                </c:pt>
                <c:pt idx="3744">
                  <c:v>13800</c:v>
                </c:pt>
                <c:pt idx="3745">
                  <c:v>13049</c:v>
                </c:pt>
                <c:pt idx="3746">
                  <c:v>15320</c:v>
                </c:pt>
                <c:pt idx="3747">
                  <c:v>14760</c:v>
                </c:pt>
                <c:pt idx="3748">
                  <c:v>13044</c:v>
                </c:pt>
                <c:pt idx="3749">
                  <c:v>13571</c:v>
                </c:pt>
                <c:pt idx="3750">
                  <c:v>13543</c:v>
                </c:pt>
                <c:pt idx="3751">
                  <c:v>12605</c:v>
                </c:pt>
                <c:pt idx="3752">
                  <c:v>14735</c:v>
                </c:pt>
                <c:pt idx="3753">
                  <c:v>13049</c:v>
                </c:pt>
                <c:pt idx="3754">
                  <c:v>15320</c:v>
                </c:pt>
                <c:pt idx="3755">
                  <c:v>14760</c:v>
                </c:pt>
                <c:pt idx="3756">
                  <c:v>13044</c:v>
                </c:pt>
                <c:pt idx="3757">
                  <c:v>13571</c:v>
                </c:pt>
                <c:pt idx="3758">
                  <c:v>13543</c:v>
                </c:pt>
                <c:pt idx="3759">
                  <c:v>12605</c:v>
                </c:pt>
                <c:pt idx="3760">
                  <c:v>14735</c:v>
                </c:pt>
                <c:pt idx="3761">
                  <c:v>15182</c:v>
                </c:pt>
                <c:pt idx="3762">
                  <c:v>15320</c:v>
                </c:pt>
                <c:pt idx="3763">
                  <c:v>14760</c:v>
                </c:pt>
                <c:pt idx="3764">
                  <c:v>13044</c:v>
                </c:pt>
                <c:pt idx="3765">
                  <c:v>13571</c:v>
                </c:pt>
                <c:pt idx="3766">
                  <c:v>13543</c:v>
                </c:pt>
                <c:pt idx="3767">
                  <c:v>12605</c:v>
                </c:pt>
                <c:pt idx="3768">
                  <c:v>14735</c:v>
                </c:pt>
                <c:pt idx="3769">
                  <c:v>15182</c:v>
                </c:pt>
                <c:pt idx="3770">
                  <c:v>10537</c:v>
                </c:pt>
                <c:pt idx="3771">
                  <c:v>14760</c:v>
                </c:pt>
                <c:pt idx="3772">
                  <c:v>13044</c:v>
                </c:pt>
                <c:pt idx="3773">
                  <c:v>13571</c:v>
                </c:pt>
                <c:pt idx="3774">
                  <c:v>13543</c:v>
                </c:pt>
                <c:pt idx="3775">
                  <c:v>12605</c:v>
                </c:pt>
                <c:pt idx="3776">
                  <c:v>14735</c:v>
                </c:pt>
                <c:pt idx="3777">
                  <c:v>15182</c:v>
                </c:pt>
                <c:pt idx="3778">
                  <c:v>10537</c:v>
                </c:pt>
                <c:pt idx="3779">
                  <c:v>12597</c:v>
                </c:pt>
                <c:pt idx="3780">
                  <c:v>13044</c:v>
                </c:pt>
                <c:pt idx="3781">
                  <c:v>13571</c:v>
                </c:pt>
                <c:pt idx="3782">
                  <c:v>13543</c:v>
                </c:pt>
                <c:pt idx="3783">
                  <c:v>12605</c:v>
                </c:pt>
                <c:pt idx="3784">
                  <c:v>14735</c:v>
                </c:pt>
                <c:pt idx="3785">
                  <c:v>15182</c:v>
                </c:pt>
                <c:pt idx="3786">
                  <c:v>10537</c:v>
                </c:pt>
                <c:pt idx="3787">
                  <c:v>12597</c:v>
                </c:pt>
                <c:pt idx="3788">
                  <c:v>11778</c:v>
                </c:pt>
                <c:pt idx="3789">
                  <c:v>13571</c:v>
                </c:pt>
                <c:pt idx="3790">
                  <c:v>13543</c:v>
                </c:pt>
                <c:pt idx="3791">
                  <c:v>12605</c:v>
                </c:pt>
                <c:pt idx="3792">
                  <c:v>14735</c:v>
                </c:pt>
                <c:pt idx="3793">
                  <c:v>15182</c:v>
                </c:pt>
                <c:pt idx="3794">
                  <c:v>10537</c:v>
                </c:pt>
                <c:pt idx="3795">
                  <c:v>12597</c:v>
                </c:pt>
                <c:pt idx="3796">
                  <c:v>11778</c:v>
                </c:pt>
                <c:pt idx="3797">
                  <c:v>12876</c:v>
                </c:pt>
                <c:pt idx="3798">
                  <c:v>13571</c:v>
                </c:pt>
                <c:pt idx="3799">
                  <c:v>13543</c:v>
                </c:pt>
                <c:pt idx="3800">
                  <c:v>12605</c:v>
                </c:pt>
                <c:pt idx="3801">
                  <c:v>14735</c:v>
                </c:pt>
                <c:pt idx="3802">
                  <c:v>15182</c:v>
                </c:pt>
                <c:pt idx="3803">
                  <c:v>10537</c:v>
                </c:pt>
                <c:pt idx="3804">
                  <c:v>12597</c:v>
                </c:pt>
                <c:pt idx="3805">
                  <c:v>11778</c:v>
                </c:pt>
                <c:pt idx="3806">
                  <c:v>12876</c:v>
                </c:pt>
                <c:pt idx="3807">
                  <c:v>12371</c:v>
                </c:pt>
                <c:pt idx="3808">
                  <c:v>13543</c:v>
                </c:pt>
                <c:pt idx="3809">
                  <c:v>12605</c:v>
                </c:pt>
                <c:pt idx="3810">
                  <c:v>14735</c:v>
                </c:pt>
                <c:pt idx="3811">
                  <c:v>15182</c:v>
                </c:pt>
                <c:pt idx="3812">
                  <c:v>10537</c:v>
                </c:pt>
                <c:pt idx="3813">
                  <c:v>12597</c:v>
                </c:pt>
                <c:pt idx="3814">
                  <c:v>11778</c:v>
                </c:pt>
                <c:pt idx="3815">
                  <c:v>12876</c:v>
                </c:pt>
                <c:pt idx="3816">
                  <c:v>12371</c:v>
                </c:pt>
                <c:pt idx="3817">
                  <c:v>11853</c:v>
                </c:pt>
                <c:pt idx="3818">
                  <c:v>21722</c:v>
                </c:pt>
                <c:pt idx="3819">
                  <c:v>18458</c:v>
                </c:pt>
                <c:pt idx="3820">
                  <c:v>19487</c:v>
                </c:pt>
                <c:pt idx="3821">
                  <c:v>19545</c:v>
                </c:pt>
                <c:pt idx="3822">
                  <c:v>18275</c:v>
                </c:pt>
                <c:pt idx="3823">
                  <c:v>19874</c:v>
                </c:pt>
                <c:pt idx="3824">
                  <c:v>20800</c:v>
                </c:pt>
                <c:pt idx="3825">
                  <c:v>16174</c:v>
                </c:pt>
                <c:pt idx="3826">
                  <c:v>18458</c:v>
                </c:pt>
                <c:pt idx="3827">
                  <c:v>19487</c:v>
                </c:pt>
                <c:pt idx="3828">
                  <c:v>19545</c:v>
                </c:pt>
                <c:pt idx="3829">
                  <c:v>18275</c:v>
                </c:pt>
                <c:pt idx="3830">
                  <c:v>19874</c:v>
                </c:pt>
                <c:pt idx="3831">
                  <c:v>20800</c:v>
                </c:pt>
                <c:pt idx="3832">
                  <c:v>16174</c:v>
                </c:pt>
                <c:pt idx="3833">
                  <c:v>18458</c:v>
                </c:pt>
                <c:pt idx="3834">
                  <c:v>19487</c:v>
                </c:pt>
                <c:pt idx="3835">
                  <c:v>19545</c:v>
                </c:pt>
                <c:pt idx="3836">
                  <c:v>18275</c:v>
                </c:pt>
                <c:pt idx="3837">
                  <c:v>19874</c:v>
                </c:pt>
                <c:pt idx="3838">
                  <c:v>20800</c:v>
                </c:pt>
                <c:pt idx="3839">
                  <c:v>16174</c:v>
                </c:pt>
                <c:pt idx="3840">
                  <c:v>18810</c:v>
                </c:pt>
                <c:pt idx="3841">
                  <c:v>19487</c:v>
                </c:pt>
                <c:pt idx="3842">
                  <c:v>19545</c:v>
                </c:pt>
                <c:pt idx="3843">
                  <c:v>18275</c:v>
                </c:pt>
                <c:pt idx="3844">
                  <c:v>19874</c:v>
                </c:pt>
                <c:pt idx="3845">
                  <c:v>20800</c:v>
                </c:pt>
                <c:pt idx="3846">
                  <c:v>16174</c:v>
                </c:pt>
                <c:pt idx="3847">
                  <c:v>18810</c:v>
                </c:pt>
                <c:pt idx="3848">
                  <c:v>17945</c:v>
                </c:pt>
                <c:pt idx="3849">
                  <c:v>19545</c:v>
                </c:pt>
                <c:pt idx="3850">
                  <c:v>18275</c:v>
                </c:pt>
                <c:pt idx="3851">
                  <c:v>19874</c:v>
                </c:pt>
                <c:pt idx="3852">
                  <c:v>20800</c:v>
                </c:pt>
                <c:pt idx="3853">
                  <c:v>16174</c:v>
                </c:pt>
                <c:pt idx="3854">
                  <c:v>18810</c:v>
                </c:pt>
                <c:pt idx="3855">
                  <c:v>17945</c:v>
                </c:pt>
                <c:pt idx="3856">
                  <c:v>16638</c:v>
                </c:pt>
                <c:pt idx="3857">
                  <c:v>18275</c:v>
                </c:pt>
                <c:pt idx="3858">
                  <c:v>19874</c:v>
                </c:pt>
                <c:pt idx="3859">
                  <c:v>20800</c:v>
                </c:pt>
                <c:pt idx="3860">
                  <c:v>16174</c:v>
                </c:pt>
                <c:pt idx="3861">
                  <c:v>18810</c:v>
                </c:pt>
                <c:pt idx="3862">
                  <c:v>17945</c:v>
                </c:pt>
                <c:pt idx="3863">
                  <c:v>16638</c:v>
                </c:pt>
                <c:pt idx="3864">
                  <c:v>15924</c:v>
                </c:pt>
                <c:pt idx="3865">
                  <c:v>19874</c:v>
                </c:pt>
                <c:pt idx="3866">
                  <c:v>20800</c:v>
                </c:pt>
                <c:pt idx="3867">
                  <c:v>16174</c:v>
                </c:pt>
                <c:pt idx="3868">
                  <c:v>18810</c:v>
                </c:pt>
                <c:pt idx="3869">
                  <c:v>17945</c:v>
                </c:pt>
                <c:pt idx="3870">
                  <c:v>16638</c:v>
                </c:pt>
                <c:pt idx="3871">
                  <c:v>15924</c:v>
                </c:pt>
                <c:pt idx="3872">
                  <c:v>18095</c:v>
                </c:pt>
                <c:pt idx="3873">
                  <c:v>20800</c:v>
                </c:pt>
                <c:pt idx="3874">
                  <c:v>16174</c:v>
                </c:pt>
                <c:pt idx="3875">
                  <c:v>18810</c:v>
                </c:pt>
                <c:pt idx="3876">
                  <c:v>17945</c:v>
                </c:pt>
                <c:pt idx="3877">
                  <c:v>16638</c:v>
                </c:pt>
                <c:pt idx="3878">
                  <c:v>15924</c:v>
                </c:pt>
                <c:pt idx="3879">
                  <c:v>18095</c:v>
                </c:pt>
                <c:pt idx="3880">
                  <c:v>16444</c:v>
                </c:pt>
                <c:pt idx="3881">
                  <c:v>10446</c:v>
                </c:pt>
                <c:pt idx="3882">
                  <c:v>15000</c:v>
                </c:pt>
                <c:pt idx="3883">
                  <c:v>18243</c:v>
                </c:pt>
                <c:pt idx="3884">
                  <c:v>19812</c:v>
                </c:pt>
                <c:pt idx="3885">
                  <c:v>14706</c:v>
                </c:pt>
                <c:pt idx="3886">
                  <c:v>14519</c:v>
                </c:pt>
                <c:pt idx="3887">
                  <c:v>15000</c:v>
                </c:pt>
                <c:pt idx="3888">
                  <c:v>18243</c:v>
                </c:pt>
                <c:pt idx="3889">
                  <c:v>19812</c:v>
                </c:pt>
                <c:pt idx="3890">
                  <c:v>14706</c:v>
                </c:pt>
                <c:pt idx="3891">
                  <c:v>14519</c:v>
                </c:pt>
                <c:pt idx="3892">
                  <c:v>15837</c:v>
                </c:pt>
                <c:pt idx="3893">
                  <c:v>18243</c:v>
                </c:pt>
                <c:pt idx="3894">
                  <c:v>19812</c:v>
                </c:pt>
                <c:pt idx="3895">
                  <c:v>14706</c:v>
                </c:pt>
                <c:pt idx="3896">
                  <c:v>14519</c:v>
                </c:pt>
                <c:pt idx="3897">
                  <c:v>15837</c:v>
                </c:pt>
                <c:pt idx="3898">
                  <c:v>18243</c:v>
                </c:pt>
                <c:pt idx="3899">
                  <c:v>19812</c:v>
                </c:pt>
                <c:pt idx="3900">
                  <c:v>14706</c:v>
                </c:pt>
                <c:pt idx="3901">
                  <c:v>14519</c:v>
                </c:pt>
                <c:pt idx="3902">
                  <c:v>15837</c:v>
                </c:pt>
                <c:pt idx="3903">
                  <c:v>16019</c:v>
                </c:pt>
                <c:pt idx="3904">
                  <c:v>19812</c:v>
                </c:pt>
                <c:pt idx="3905">
                  <c:v>14706</c:v>
                </c:pt>
                <c:pt idx="3906">
                  <c:v>14519</c:v>
                </c:pt>
                <c:pt idx="3907">
                  <c:v>15837</c:v>
                </c:pt>
                <c:pt idx="3908">
                  <c:v>16019</c:v>
                </c:pt>
                <c:pt idx="3909">
                  <c:v>19812</c:v>
                </c:pt>
                <c:pt idx="3910">
                  <c:v>14706</c:v>
                </c:pt>
                <c:pt idx="3911">
                  <c:v>14519</c:v>
                </c:pt>
                <c:pt idx="3912">
                  <c:v>15837</c:v>
                </c:pt>
                <c:pt idx="3913">
                  <c:v>16019</c:v>
                </c:pt>
                <c:pt idx="3914">
                  <c:v>14706</c:v>
                </c:pt>
                <c:pt idx="3915">
                  <c:v>14519</c:v>
                </c:pt>
                <c:pt idx="3916">
                  <c:v>15837</c:v>
                </c:pt>
                <c:pt idx="3917">
                  <c:v>16019</c:v>
                </c:pt>
                <c:pt idx="3918">
                  <c:v>16385</c:v>
                </c:pt>
                <c:pt idx="3919">
                  <c:v>15591</c:v>
                </c:pt>
                <c:pt idx="3920">
                  <c:v>17834</c:v>
                </c:pt>
                <c:pt idx="3921">
                  <c:v>17651</c:v>
                </c:pt>
                <c:pt idx="3922">
                  <c:v>17670</c:v>
                </c:pt>
                <c:pt idx="3923">
                  <c:v>16279</c:v>
                </c:pt>
                <c:pt idx="3924">
                  <c:v>16343</c:v>
                </c:pt>
                <c:pt idx="3925">
                  <c:v>17834</c:v>
                </c:pt>
                <c:pt idx="3926">
                  <c:v>17651</c:v>
                </c:pt>
                <c:pt idx="3927">
                  <c:v>17670</c:v>
                </c:pt>
                <c:pt idx="3928">
                  <c:v>16279</c:v>
                </c:pt>
                <c:pt idx="3929">
                  <c:v>16343</c:v>
                </c:pt>
                <c:pt idx="3930">
                  <c:v>15388</c:v>
                </c:pt>
                <c:pt idx="3931">
                  <c:v>15359</c:v>
                </c:pt>
                <c:pt idx="3932">
                  <c:v>13043</c:v>
                </c:pt>
                <c:pt idx="3933">
                  <c:v>14971</c:v>
                </c:pt>
                <c:pt idx="3934">
                  <c:v>11754</c:v>
                </c:pt>
                <c:pt idx="3935">
                  <c:v>12410</c:v>
                </c:pt>
                <c:pt idx="3936">
                  <c:v>11293</c:v>
                </c:pt>
                <c:pt idx="3937">
                  <c:v>15359</c:v>
                </c:pt>
                <c:pt idx="3938">
                  <c:v>13043</c:v>
                </c:pt>
                <c:pt idx="3939">
                  <c:v>14971</c:v>
                </c:pt>
                <c:pt idx="3940">
                  <c:v>11754</c:v>
                </c:pt>
                <c:pt idx="3941">
                  <c:v>12410</c:v>
                </c:pt>
                <c:pt idx="3942">
                  <c:v>11293</c:v>
                </c:pt>
                <c:pt idx="3943">
                  <c:v>13062</c:v>
                </c:pt>
                <c:pt idx="3944">
                  <c:v>15359</c:v>
                </c:pt>
                <c:pt idx="3945">
                  <c:v>13043</c:v>
                </c:pt>
                <c:pt idx="3946">
                  <c:v>14971</c:v>
                </c:pt>
                <c:pt idx="3947">
                  <c:v>11754</c:v>
                </c:pt>
                <c:pt idx="3948">
                  <c:v>12410</c:v>
                </c:pt>
                <c:pt idx="3949">
                  <c:v>11293</c:v>
                </c:pt>
                <c:pt idx="3950">
                  <c:v>13062</c:v>
                </c:pt>
                <c:pt idx="3951">
                  <c:v>16500</c:v>
                </c:pt>
                <c:pt idx="3952">
                  <c:v>15359</c:v>
                </c:pt>
                <c:pt idx="3953">
                  <c:v>13043</c:v>
                </c:pt>
                <c:pt idx="3954">
                  <c:v>14971</c:v>
                </c:pt>
                <c:pt idx="3955">
                  <c:v>11754</c:v>
                </c:pt>
                <c:pt idx="3956">
                  <c:v>12410</c:v>
                </c:pt>
                <c:pt idx="3957">
                  <c:v>11293</c:v>
                </c:pt>
                <c:pt idx="3958">
                  <c:v>13062</c:v>
                </c:pt>
                <c:pt idx="3959">
                  <c:v>16500</c:v>
                </c:pt>
                <c:pt idx="3960">
                  <c:v>11789</c:v>
                </c:pt>
                <c:pt idx="3961">
                  <c:v>13043</c:v>
                </c:pt>
                <c:pt idx="3962">
                  <c:v>14971</c:v>
                </c:pt>
                <c:pt idx="3963">
                  <c:v>11754</c:v>
                </c:pt>
                <c:pt idx="3964">
                  <c:v>12410</c:v>
                </c:pt>
                <c:pt idx="3965">
                  <c:v>11293</c:v>
                </c:pt>
                <c:pt idx="3966">
                  <c:v>13062</c:v>
                </c:pt>
                <c:pt idx="3967">
                  <c:v>16500</c:v>
                </c:pt>
                <c:pt idx="3968">
                  <c:v>11789</c:v>
                </c:pt>
                <c:pt idx="3969">
                  <c:v>11928</c:v>
                </c:pt>
                <c:pt idx="3970">
                  <c:v>14971</c:v>
                </c:pt>
                <c:pt idx="3971">
                  <c:v>11754</c:v>
                </c:pt>
                <c:pt idx="3972">
                  <c:v>12410</c:v>
                </c:pt>
                <c:pt idx="3973">
                  <c:v>11293</c:v>
                </c:pt>
                <c:pt idx="3974">
                  <c:v>13062</c:v>
                </c:pt>
                <c:pt idx="3975">
                  <c:v>16500</c:v>
                </c:pt>
                <c:pt idx="3976">
                  <c:v>11789</c:v>
                </c:pt>
                <c:pt idx="3977">
                  <c:v>11928</c:v>
                </c:pt>
                <c:pt idx="3978">
                  <c:v>15566</c:v>
                </c:pt>
                <c:pt idx="3979">
                  <c:v>14971</c:v>
                </c:pt>
                <c:pt idx="3980">
                  <c:v>11754</c:v>
                </c:pt>
                <c:pt idx="3981">
                  <c:v>12410</c:v>
                </c:pt>
                <c:pt idx="3982">
                  <c:v>11293</c:v>
                </c:pt>
                <c:pt idx="3983">
                  <c:v>13062</c:v>
                </c:pt>
                <c:pt idx="3984">
                  <c:v>16500</c:v>
                </c:pt>
                <c:pt idx="3985">
                  <c:v>11789</c:v>
                </c:pt>
                <c:pt idx="3986">
                  <c:v>11928</c:v>
                </c:pt>
                <c:pt idx="3987">
                  <c:v>15566</c:v>
                </c:pt>
                <c:pt idx="3988">
                  <c:v>12602</c:v>
                </c:pt>
                <c:pt idx="3989">
                  <c:v>11754</c:v>
                </c:pt>
                <c:pt idx="3990">
                  <c:v>12410</c:v>
                </c:pt>
                <c:pt idx="3991">
                  <c:v>11293</c:v>
                </c:pt>
                <c:pt idx="3992">
                  <c:v>13062</c:v>
                </c:pt>
                <c:pt idx="3993">
                  <c:v>16500</c:v>
                </c:pt>
                <c:pt idx="3994">
                  <c:v>11789</c:v>
                </c:pt>
                <c:pt idx="3995">
                  <c:v>11928</c:v>
                </c:pt>
                <c:pt idx="3996">
                  <c:v>15566</c:v>
                </c:pt>
                <c:pt idx="3997">
                  <c:v>12602</c:v>
                </c:pt>
                <c:pt idx="3998">
                  <c:v>13465</c:v>
                </c:pt>
                <c:pt idx="3999">
                  <c:v>12410</c:v>
                </c:pt>
                <c:pt idx="4000">
                  <c:v>11293</c:v>
                </c:pt>
                <c:pt idx="4001">
                  <c:v>13062</c:v>
                </c:pt>
                <c:pt idx="4002">
                  <c:v>16500</c:v>
                </c:pt>
                <c:pt idx="4003">
                  <c:v>11789</c:v>
                </c:pt>
                <c:pt idx="4004">
                  <c:v>11928</c:v>
                </c:pt>
                <c:pt idx="4005">
                  <c:v>15566</c:v>
                </c:pt>
                <c:pt idx="4006">
                  <c:v>12602</c:v>
                </c:pt>
                <c:pt idx="4007">
                  <c:v>13465</c:v>
                </c:pt>
                <c:pt idx="4008">
                  <c:v>11293</c:v>
                </c:pt>
                <c:pt idx="4009">
                  <c:v>13062</c:v>
                </c:pt>
                <c:pt idx="4010">
                  <c:v>16500</c:v>
                </c:pt>
                <c:pt idx="4011">
                  <c:v>11789</c:v>
                </c:pt>
                <c:pt idx="4012">
                  <c:v>11928</c:v>
                </c:pt>
                <c:pt idx="4013">
                  <c:v>15566</c:v>
                </c:pt>
                <c:pt idx="4014">
                  <c:v>12602</c:v>
                </c:pt>
                <c:pt idx="4015">
                  <c:v>13465</c:v>
                </c:pt>
                <c:pt idx="4016">
                  <c:v>11341</c:v>
                </c:pt>
                <c:pt idx="4017">
                  <c:v>13062</c:v>
                </c:pt>
                <c:pt idx="4018">
                  <c:v>16500</c:v>
                </c:pt>
                <c:pt idx="4019">
                  <c:v>11789</c:v>
                </c:pt>
                <c:pt idx="4020">
                  <c:v>11928</c:v>
                </c:pt>
                <c:pt idx="4021">
                  <c:v>15566</c:v>
                </c:pt>
                <c:pt idx="4022">
                  <c:v>12602</c:v>
                </c:pt>
                <c:pt idx="4023">
                  <c:v>13465</c:v>
                </c:pt>
                <c:pt idx="4024">
                  <c:v>11341</c:v>
                </c:pt>
                <c:pt idx="4025">
                  <c:v>12222</c:v>
                </c:pt>
                <c:pt idx="4026">
                  <c:v>16500</c:v>
                </c:pt>
                <c:pt idx="4027">
                  <c:v>11789</c:v>
                </c:pt>
                <c:pt idx="4028">
                  <c:v>11928</c:v>
                </c:pt>
                <c:pt idx="4029">
                  <c:v>15566</c:v>
                </c:pt>
                <c:pt idx="4030">
                  <c:v>12602</c:v>
                </c:pt>
                <c:pt idx="4031">
                  <c:v>13465</c:v>
                </c:pt>
                <c:pt idx="4032">
                  <c:v>11341</c:v>
                </c:pt>
                <c:pt idx="4033">
                  <c:v>12222</c:v>
                </c:pt>
                <c:pt idx="4034">
                  <c:v>10030</c:v>
                </c:pt>
                <c:pt idx="4035">
                  <c:v>11789</c:v>
                </c:pt>
                <c:pt idx="4036">
                  <c:v>11928</c:v>
                </c:pt>
                <c:pt idx="4037">
                  <c:v>15566</c:v>
                </c:pt>
                <c:pt idx="4038">
                  <c:v>12602</c:v>
                </c:pt>
                <c:pt idx="4039">
                  <c:v>13465</c:v>
                </c:pt>
                <c:pt idx="4040">
                  <c:v>11341</c:v>
                </c:pt>
                <c:pt idx="4041">
                  <c:v>12222</c:v>
                </c:pt>
                <c:pt idx="4042">
                  <c:v>10030</c:v>
                </c:pt>
                <c:pt idx="4043">
                  <c:v>14139</c:v>
                </c:pt>
                <c:pt idx="4044">
                  <c:v>11928</c:v>
                </c:pt>
                <c:pt idx="4045">
                  <c:v>15566</c:v>
                </c:pt>
                <c:pt idx="4046">
                  <c:v>12602</c:v>
                </c:pt>
                <c:pt idx="4047">
                  <c:v>13465</c:v>
                </c:pt>
                <c:pt idx="4048">
                  <c:v>11341</c:v>
                </c:pt>
                <c:pt idx="4049">
                  <c:v>12222</c:v>
                </c:pt>
                <c:pt idx="4050">
                  <c:v>10030</c:v>
                </c:pt>
                <c:pt idx="4051">
                  <c:v>14139</c:v>
                </c:pt>
                <c:pt idx="4052">
                  <c:v>13251</c:v>
                </c:pt>
                <c:pt idx="4053">
                  <c:v>15566</c:v>
                </c:pt>
                <c:pt idx="4054">
                  <c:v>12602</c:v>
                </c:pt>
                <c:pt idx="4055">
                  <c:v>13465</c:v>
                </c:pt>
                <c:pt idx="4056">
                  <c:v>11341</c:v>
                </c:pt>
                <c:pt idx="4057">
                  <c:v>12222</c:v>
                </c:pt>
                <c:pt idx="4058">
                  <c:v>10030</c:v>
                </c:pt>
                <c:pt idx="4059">
                  <c:v>14139</c:v>
                </c:pt>
                <c:pt idx="4060">
                  <c:v>13251</c:v>
                </c:pt>
                <c:pt idx="4061">
                  <c:v>11957</c:v>
                </c:pt>
                <c:pt idx="4062">
                  <c:v>12602</c:v>
                </c:pt>
                <c:pt idx="4063">
                  <c:v>13465</c:v>
                </c:pt>
                <c:pt idx="4064">
                  <c:v>11341</c:v>
                </c:pt>
                <c:pt idx="4065">
                  <c:v>12222</c:v>
                </c:pt>
                <c:pt idx="4066">
                  <c:v>10030</c:v>
                </c:pt>
                <c:pt idx="4067">
                  <c:v>14139</c:v>
                </c:pt>
                <c:pt idx="4068">
                  <c:v>13251</c:v>
                </c:pt>
                <c:pt idx="4069">
                  <c:v>11957</c:v>
                </c:pt>
                <c:pt idx="4070">
                  <c:v>11886</c:v>
                </c:pt>
                <c:pt idx="4071">
                  <c:v>13465</c:v>
                </c:pt>
                <c:pt idx="4072">
                  <c:v>11341</c:v>
                </c:pt>
                <c:pt idx="4073">
                  <c:v>12222</c:v>
                </c:pt>
                <c:pt idx="4074">
                  <c:v>10030</c:v>
                </c:pt>
                <c:pt idx="4075">
                  <c:v>14139</c:v>
                </c:pt>
                <c:pt idx="4076">
                  <c:v>13251</c:v>
                </c:pt>
                <c:pt idx="4077">
                  <c:v>11957</c:v>
                </c:pt>
                <c:pt idx="4078">
                  <c:v>11886</c:v>
                </c:pt>
                <c:pt idx="4079">
                  <c:v>14404</c:v>
                </c:pt>
                <c:pt idx="4080">
                  <c:v>11341</c:v>
                </c:pt>
                <c:pt idx="4081">
                  <c:v>12222</c:v>
                </c:pt>
                <c:pt idx="4082">
                  <c:v>10030</c:v>
                </c:pt>
                <c:pt idx="4083">
                  <c:v>14139</c:v>
                </c:pt>
                <c:pt idx="4084">
                  <c:v>13251</c:v>
                </c:pt>
                <c:pt idx="4085">
                  <c:v>11957</c:v>
                </c:pt>
                <c:pt idx="4086">
                  <c:v>11886</c:v>
                </c:pt>
                <c:pt idx="4087">
                  <c:v>14404</c:v>
                </c:pt>
                <c:pt idx="4088">
                  <c:v>12095</c:v>
                </c:pt>
                <c:pt idx="4089">
                  <c:v>11341</c:v>
                </c:pt>
                <c:pt idx="4090">
                  <c:v>12222</c:v>
                </c:pt>
                <c:pt idx="4091">
                  <c:v>10030</c:v>
                </c:pt>
                <c:pt idx="4092">
                  <c:v>14139</c:v>
                </c:pt>
                <c:pt idx="4093">
                  <c:v>13251</c:v>
                </c:pt>
                <c:pt idx="4094">
                  <c:v>11957</c:v>
                </c:pt>
                <c:pt idx="4095">
                  <c:v>11886</c:v>
                </c:pt>
                <c:pt idx="4096">
                  <c:v>14404</c:v>
                </c:pt>
                <c:pt idx="4097">
                  <c:v>12095</c:v>
                </c:pt>
                <c:pt idx="4098">
                  <c:v>11839</c:v>
                </c:pt>
                <c:pt idx="4099">
                  <c:v>13961</c:v>
                </c:pt>
                <c:pt idx="4100">
                  <c:v>11246</c:v>
                </c:pt>
                <c:pt idx="4101">
                  <c:v>10692</c:v>
                </c:pt>
                <c:pt idx="4102">
                  <c:v>12026</c:v>
                </c:pt>
                <c:pt idx="4103">
                  <c:v>12534</c:v>
                </c:pt>
                <c:pt idx="4104">
                  <c:v>13769</c:v>
                </c:pt>
                <c:pt idx="4105">
                  <c:v>13961</c:v>
                </c:pt>
                <c:pt idx="4106">
                  <c:v>11246</c:v>
                </c:pt>
                <c:pt idx="4107">
                  <c:v>10692</c:v>
                </c:pt>
                <c:pt idx="4108">
                  <c:v>12026</c:v>
                </c:pt>
                <c:pt idx="4109">
                  <c:v>12534</c:v>
                </c:pt>
                <c:pt idx="4110">
                  <c:v>13769</c:v>
                </c:pt>
                <c:pt idx="4111">
                  <c:v>13733</c:v>
                </c:pt>
                <c:pt idx="4112">
                  <c:v>11246</c:v>
                </c:pt>
                <c:pt idx="4113">
                  <c:v>10692</c:v>
                </c:pt>
                <c:pt idx="4114">
                  <c:v>12026</c:v>
                </c:pt>
                <c:pt idx="4115">
                  <c:v>12534</c:v>
                </c:pt>
                <c:pt idx="4116">
                  <c:v>13769</c:v>
                </c:pt>
                <c:pt idx="4117">
                  <c:v>13733</c:v>
                </c:pt>
                <c:pt idx="4118">
                  <c:v>12201</c:v>
                </c:pt>
                <c:pt idx="4119">
                  <c:v>11246</c:v>
                </c:pt>
                <c:pt idx="4120">
                  <c:v>10692</c:v>
                </c:pt>
                <c:pt idx="4121">
                  <c:v>12026</c:v>
                </c:pt>
                <c:pt idx="4122">
                  <c:v>12534</c:v>
                </c:pt>
                <c:pt idx="4123">
                  <c:v>13769</c:v>
                </c:pt>
                <c:pt idx="4124">
                  <c:v>13733</c:v>
                </c:pt>
                <c:pt idx="4125">
                  <c:v>12201</c:v>
                </c:pt>
                <c:pt idx="4126">
                  <c:v>12364</c:v>
                </c:pt>
                <c:pt idx="4127">
                  <c:v>11246</c:v>
                </c:pt>
                <c:pt idx="4128">
                  <c:v>10692</c:v>
                </c:pt>
                <c:pt idx="4129">
                  <c:v>12026</c:v>
                </c:pt>
                <c:pt idx="4130">
                  <c:v>12534</c:v>
                </c:pt>
                <c:pt idx="4131">
                  <c:v>13769</c:v>
                </c:pt>
                <c:pt idx="4132">
                  <c:v>13733</c:v>
                </c:pt>
                <c:pt idx="4133">
                  <c:v>12201</c:v>
                </c:pt>
                <c:pt idx="4134">
                  <c:v>12364</c:v>
                </c:pt>
                <c:pt idx="4135">
                  <c:v>10441</c:v>
                </c:pt>
                <c:pt idx="4136">
                  <c:v>10692</c:v>
                </c:pt>
                <c:pt idx="4137">
                  <c:v>12026</c:v>
                </c:pt>
                <c:pt idx="4138">
                  <c:v>12534</c:v>
                </c:pt>
                <c:pt idx="4139">
                  <c:v>13769</c:v>
                </c:pt>
                <c:pt idx="4140">
                  <c:v>13733</c:v>
                </c:pt>
                <c:pt idx="4141">
                  <c:v>12201</c:v>
                </c:pt>
                <c:pt idx="4142">
                  <c:v>12364</c:v>
                </c:pt>
                <c:pt idx="4143">
                  <c:v>10441</c:v>
                </c:pt>
                <c:pt idx="4144">
                  <c:v>13533</c:v>
                </c:pt>
                <c:pt idx="4145">
                  <c:v>10692</c:v>
                </c:pt>
                <c:pt idx="4146">
                  <c:v>12026</c:v>
                </c:pt>
                <c:pt idx="4147">
                  <c:v>12534</c:v>
                </c:pt>
                <c:pt idx="4148">
                  <c:v>13769</c:v>
                </c:pt>
                <c:pt idx="4149">
                  <c:v>13733</c:v>
                </c:pt>
                <c:pt idx="4150">
                  <c:v>12201</c:v>
                </c:pt>
                <c:pt idx="4151">
                  <c:v>12364</c:v>
                </c:pt>
                <c:pt idx="4152">
                  <c:v>10441</c:v>
                </c:pt>
                <c:pt idx="4153">
                  <c:v>13533</c:v>
                </c:pt>
                <c:pt idx="4154">
                  <c:v>11854</c:v>
                </c:pt>
                <c:pt idx="4155">
                  <c:v>12026</c:v>
                </c:pt>
                <c:pt idx="4156">
                  <c:v>12534</c:v>
                </c:pt>
                <c:pt idx="4157">
                  <c:v>13769</c:v>
                </c:pt>
                <c:pt idx="4158">
                  <c:v>13733</c:v>
                </c:pt>
                <c:pt idx="4159">
                  <c:v>12201</c:v>
                </c:pt>
                <c:pt idx="4160">
                  <c:v>12364</c:v>
                </c:pt>
                <c:pt idx="4161">
                  <c:v>10441</c:v>
                </c:pt>
                <c:pt idx="4162">
                  <c:v>13533</c:v>
                </c:pt>
                <c:pt idx="4163">
                  <c:v>11854</c:v>
                </c:pt>
                <c:pt idx="4164">
                  <c:v>11934</c:v>
                </c:pt>
                <c:pt idx="4165">
                  <c:v>12534</c:v>
                </c:pt>
                <c:pt idx="4166">
                  <c:v>13769</c:v>
                </c:pt>
                <c:pt idx="4167">
                  <c:v>13733</c:v>
                </c:pt>
                <c:pt idx="4168">
                  <c:v>12201</c:v>
                </c:pt>
                <c:pt idx="4169">
                  <c:v>12364</c:v>
                </c:pt>
                <c:pt idx="4170">
                  <c:v>10441</c:v>
                </c:pt>
                <c:pt idx="4171">
                  <c:v>13533</c:v>
                </c:pt>
                <c:pt idx="4172">
                  <c:v>11854</c:v>
                </c:pt>
                <c:pt idx="4173">
                  <c:v>11934</c:v>
                </c:pt>
                <c:pt idx="4174">
                  <c:v>12471</c:v>
                </c:pt>
                <c:pt idx="4175">
                  <c:v>13769</c:v>
                </c:pt>
                <c:pt idx="4176">
                  <c:v>13733</c:v>
                </c:pt>
                <c:pt idx="4177">
                  <c:v>12201</c:v>
                </c:pt>
                <c:pt idx="4178">
                  <c:v>12364</c:v>
                </c:pt>
                <c:pt idx="4179">
                  <c:v>10441</c:v>
                </c:pt>
                <c:pt idx="4180">
                  <c:v>13533</c:v>
                </c:pt>
                <c:pt idx="4181">
                  <c:v>11854</c:v>
                </c:pt>
                <c:pt idx="4182">
                  <c:v>11934</c:v>
                </c:pt>
                <c:pt idx="4183">
                  <c:v>12471</c:v>
                </c:pt>
                <c:pt idx="4184">
                  <c:v>13974</c:v>
                </c:pt>
                <c:pt idx="4185">
                  <c:v>13733</c:v>
                </c:pt>
                <c:pt idx="4186">
                  <c:v>12201</c:v>
                </c:pt>
                <c:pt idx="4187">
                  <c:v>12364</c:v>
                </c:pt>
                <c:pt idx="4188">
                  <c:v>10441</c:v>
                </c:pt>
                <c:pt idx="4189">
                  <c:v>13533</c:v>
                </c:pt>
                <c:pt idx="4190">
                  <c:v>11854</c:v>
                </c:pt>
                <c:pt idx="4191">
                  <c:v>11934</c:v>
                </c:pt>
                <c:pt idx="4192">
                  <c:v>12471</c:v>
                </c:pt>
                <c:pt idx="4193">
                  <c:v>13974</c:v>
                </c:pt>
                <c:pt idx="4194">
                  <c:v>12070</c:v>
                </c:pt>
                <c:pt idx="4195">
                  <c:v>12201</c:v>
                </c:pt>
                <c:pt idx="4196">
                  <c:v>12364</c:v>
                </c:pt>
                <c:pt idx="4197">
                  <c:v>10441</c:v>
                </c:pt>
                <c:pt idx="4198">
                  <c:v>13533</c:v>
                </c:pt>
                <c:pt idx="4199">
                  <c:v>11854</c:v>
                </c:pt>
                <c:pt idx="4200">
                  <c:v>11934</c:v>
                </c:pt>
                <c:pt idx="4201">
                  <c:v>12471</c:v>
                </c:pt>
                <c:pt idx="4202">
                  <c:v>13974</c:v>
                </c:pt>
                <c:pt idx="4203">
                  <c:v>12070</c:v>
                </c:pt>
                <c:pt idx="4204">
                  <c:v>11000</c:v>
                </c:pt>
                <c:pt idx="4205">
                  <c:v>12364</c:v>
                </c:pt>
                <c:pt idx="4206">
                  <c:v>10441</c:v>
                </c:pt>
                <c:pt idx="4207">
                  <c:v>13533</c:v>
                </c:pt>
                <c:pt idx="4208">
                  <c:v>11854</c:v>
                </c:pt>
                <c:pt idx="4209">
                  <c:v>11934</c:v>
                </c:pt>
                <c:pt idx="4210">
                  <c:v>12471</c:v>
                </c:pt>
                <c:pt idx="4211">
                  <c:v>13974</c:v>
                </c:pt>
                <c:pt idx="4212">
                  <c:v>12070</c:v>
                </c:pt>
                <c:pt idx="4213">
                  <c:v>11000</c:v>
                </c:pt>
                <c:pt idx="4214">
                  <c:v>13387</c:v>
                </c:pt>
                <c:pt idx="4215">
                  <c:v>10441</c:v>
                </c:pt>
                <c:pt idx="4216">
                  <c:v>13533</c:v>
                </c:pt>
                <c:pt idx="4217">
                  <c:v>11854</c:v>
                </c:pt>
                <c:pt idx="4218">
                  <c:v>11934</c:v>
                </c:pt>
                <c:pt idx="4219">
                  <c:v>12471</c:v>
                </c:pt>
                <c:pt idx="4220">
                  <c:v>13974</c:v>
                </c:pt>
                <c:pt idx="4221">
                  <c:v>12070</c:v>
                </c:pt>
                <c:pt idx="4222">
                  <c:v>11000</c:v>
                </c:pt>
                <c:pt idx="4223">
                  <c:v>13387</c:v>
                </c:pt>
                <c:pt idx="4224">
                  <c:v>12043</c:v>
                </c:pt>
                <c:pt idx="4225">
                  <c:v>13533</c:v>
                </c:pt>
                <c:pt idx="4226">
                  <c:v>11854</c:v>
                </c:pt>
                <c:pt idx="4227">
                  <c:v>11934</c:v>
                </c:pt>
                <c:pt idx="4228">
                  <c:v>12471</c:v>
                </c:pt>
                <c:pt idx="4229">
                  <c:v>13974</c:v>
                </c:pt>
                <c:pt idx="4230">
                  <c:v>12070</c:v>
                </c:pt>
                <c:pt idx="4231">
                  <c:v>11000</c:v>
                </c:pt>
                <c:pt idx="4232">
                  <c:v>13387</c:v>
                </c:pt>
                <c:pt idx="4233">
                  <c:v>12043</c:v>
                </c:pt>
                <c:pt idx="4234">
                  <c:v>12395</c:v>
                </c:pt>
                <c:pt idx="4235">
                  <c:v>11854</c:v>
                </c:pt>
                <c:pt idx="4236">
                  <c:v>11934</c:v>
                </c:pt>
                <c:pt idx="4237">
                  <c:v>12471</c:v>
                </c:pt>
                <c:pt idx="4238">
                  <c:v>13974</c:v>
                </c:pt>
                <c:pt idx="4239">
                  <c:v>12070</c:v>
                </c:pt>
                <c:pt idx="4240">
                  <c:v>11000</c:v>
                </c:pt>
                <c:pt idx="4241">
                  <c:v>13387</c:v>
                </c:pt>
                <c:pt idx="4242">
                  <c:v>12043</c:v>
                </c:pt>
                <c:pt idx="4243">
                  <c:v>12395</c:v>
                </c:pt>
                <c:pt idx="4244">
                  <c:v>16479</c:v>
                </c:pt>
                <c:pt idx="4245">
                  <c:v>11934</c:v>
                </c:pt>
                <c:pt idx="4246">
                  <c:v>12471</c:v>
                </c:pt>
                <c:pt idx="4247">
                  <c:v>13974</c:v>
                </c:pt>
                <c:pt idx="4248">
                  <c:v>12070</c:v>
                </c:pt>
                <c:pt idx="4249">
                  <c:v>11000</c:v>
                </c:pt>
                <c:pt idx="4250">
                  <c:v>13387</c:v>
                </c:pt>
                <c:pt idx="4251">
                  <c:v>12043</c:v>
                </c:pt>
                <c:pt idx="4252">
                  <c:v>12395</c:v>
                </c:pt>
                <c:pt idx="4253">
                  <c:v>16479</c:v>
                </c:pt>
                <c:pt idx="4254">
                  <c:v>13820</c:v>
                </c:pt>
                <c:pt idx="4255">
                  <c:v>12471</c:v>
                </c:pt>
                <c:pt idx="4256">
                  <c:v>13974</c:v>
                </c:pt>
                <c:pt idx="4257">
                  <c:v>12070</c:v>
                </c:pt>
                <c:pt idx="4258">
                  <c:v>11000</c:v>
                </c:pt>
                <c:pt idx="4259">
                  <c:v>13387</c:v>
                </c:pt>
                <c:pt idx="4260">
                  <c:v>12043</c:v>
                </c:pt>
                <c:pt idx="4261">
                  <c:v>12395</c:v>
                </c:pt>
                <c:pt idx="4262">
                  <c:v>16479</c:v>
                </c:pt>
                <c:pt idx="4263">
                  <c:v>13820</c:v>
                </c:pt>
                <c:pt idx="4264">
                  <c:v>12360</c:v>
                </c:pt>
                <c:pt idx="4265">
                  <c:v>13974</c:v>
                </c:pt>
                <c:pt idx="4266">
                  <c:v>12070</c:v>
                </c:pt>
                <c:pt idx="4267">
                  <c:v>11000</c:v>
                </c:pt>
                <c:pt idx="4268">
                  <c:v>13387</c:v>
                </c:pt>
                <c:pt idx="4269">
                  <c:v>12043</c:v>
                </c:pt>
                <c:pt idx="4270">
                  <c:v>12395</c:v>
                </c:pt>
                <c:pt idx="4271">
                  <c:v>16479</c:v>
                </c:pt>
                <c:pt idx="4272">
                  <c:v>13820</c:v>
                </c:pt>
                <c:pt idx="4273">
                  <c:v>12360</c:v>
                </c:pt>
                <c:pt idx="4274">
                  <c:v>15673</c:v>
                </c:pt>
                <c:pt idx="4275">
                  <c:v>12070</c:v>
                </c:pt>
                <c:pt idx="4276">
                  <c:v>11000</c:v>
                </c:pt>
                <c:pt idx="4277">
                  <c:v>13387</c:v>
                </c:pt>
                <c:pt idx="4278">
                  <c:v>12043</c:v>
                </c:pt>
                <c:pt idx="4279">
                  <c:v>12395</c:v>
                </c:pt>
                <c:pt idx="4280">
                  <c:v>16479</c:v>
                </c:pt>
                <c:pt idx="4281">
                  <c:v>13820</c:v>
                </c:pt>
                <c:pt idx="4282">
                  <c:v>12360</c:v>
                </c:pt>
                <c:pt idx="4283">
                  <c:v>15673</c:v>
                </c:pt>
                <c:pt idx="4284">
                  <c:v>12584</c:v>
                </c:pt>
                <c:pt idx="4285">
                  <c:v>20417</c:v>
                </c:pt>
                <c:pt idx="4286">
                  <c:v>13628</c:v>
                </c:pt>
                <c:pt idx="4287">
                  <c:v>1143</c:v>
                </c:pt>
                <c:pt idx="4288">
                  <c:v>14359</c:v>
                </c:pt>
                <c:pt idx="4289">
                  <c:v>14359</c:v>
                </c:pt>
                <c:pt idx="4290">
                  <c:v>15071</c:v>
                </c:pt>
                <c:pt idx="4291">
                  <c:v>14359</c:v>
                </c:pt>
                <c:pt idx="4292">
                  <c:v>15071</c:v>
                </c:pt>
                <c:pt idx="4293">
                  <c:v>11943</c:v>
                </c:pt>
                <c:pt idx="4294">
                  <c:v>14359</c:v>
                </c:pt>
                <c:pt idx="4295">
                  <c:v>15071</c:v>
                </c:pt>
                <c:pt idx="4296">
                  <c:v>11943</c:v>
                </c:pt>
                <c:pt idx="4297">
                  <c:v>14250</c:v>
                </c:pt>
                <c:pt idx="4298">
                  <c:v>14359</c:v>
                </c:pt>
                <c:pt idx="4299">
                  <c:v>15071</c:v>
                </c:pt>
                <c:pt idx="4300">
                  <c:v>11943</c:v>
                </c:pt>
                <c:pt idx="4301">
                  <c:v>14250</c:v>
                </c:pt>
                <c:pt idx="4302">
                  <c:v>14359</c:v>
                </c:pt>
                <c:pt idx="4303">
                  <c:v>15071</c:v>
                </c:pt>
                <c:pt idx="4304">
                  <c:v>11943</c:v>
                </c:pt>
                <c:pt idx="4305">
                  <c:v>14250</c:v>
                </c:pt>
                <c:pt idx="4306">
                  <c:v>13403</c:v>
                </c:pt>
                <c:pt idx="4307">
                  <c:v>14359</c:v>
                </c:pt>
                <c:pt idx="4308">
                  <c:v>15071</c:v>
                </c:pt>
                <c:pt idx="4309">
                  <c:v>11943</c:v>
                </c:pt>
                <c:pt idx="4310">
                  <c:v>14250</c:v>
                </c:pt>
                <c:pt idx="4311">
                  <c:v>13403</c:v>
                </c:pt>
                <c:pt idx="4312">
                  <c:v>13028</c:v>
                </c:pt>
                <c:pt idx="4313">
                  <c:v>14359</c:v>
                </c:pt>
                <c:pt idx="4314">
                  <c:v>15071</c:v>
                </c:pt>
                <c:pt idx="4315">
                  <c:v>11943</c:v>
                </c:pt>
                <c:pt idx="4316">
                  <c:v>14250</c:v>
                </c:pt>
                <c:pt idx="4317">
                  <c:v>13403</c:v>
                </c:pt>
                <c:pt idx="4318">
                  <c:v>13028</c:v>
                </c:pt>
                <c:pt idx="4319">
                  <c:v>12521</c:v>
                </c:pt>
                <c:pt idx="4320">
                  <c:v>14359</c:v>
                </c:pt>
                <c:pt idx="4321">
                  <c:v>15071</c:v>
                </c:pt>
                <c:pt idx="4322">
                  <c:v>11943</c:v>
                </c:pt>
                <c:pt idx="4323">
                  <c:v>14250</c:v>
                </c:pt>
                <c:pt idx="4324">
                  <c:v>13403</c:v>
                </c:pt>
                <c:pt idx="4325">
                  <c:v>13028</c:v>
                </c:pt>
                <c:pt idx="4326">
                  <c:v>12521</c:v>
                </c:pt>
                <c:pt idx="4327">
                  <c:v>11185</c:v>
                </c:pt>
                <c:pt idx="4328">
                  <c:v>14359</c:v>
                </c:pt>
                <c:pt idx="4329">
                  <c:v>15071</c:v>
                </c:pt>
                <c:pt idx="4330">
                  <c:v>11943</c:v>
                </c:pt>
                <c:pt idx="4331">
                  <c:v>14250</c:v>
                </c:pt>
                <c:pt idx="4332">
                  <c:v>13403</c:v>
                </c:pt>
                <c:pt idx="4333">
                  <c:v>13028</c:v>
                </c:pt>
                <c:pt idx="4334">
                  <c:v>12521</c:v>
                </c:pt>
                <c:pt idx="4335">
                  <c:v>11185</c:v>
                </c:pt>
                <c:pt idx="4336">
                  <c:v>13642</c:v>
                </c:pt>
                <c:pt idx="4337">
                  <c:v>15071</c:v>
                </c:pt>
                <c:pt idx="4338">
                  <c:v>11943</c:v>
                </c:pt>
                <c:pt idx="4339">
                  <c:v>14250</c:v>
                </c:pt>
                <c:pt idx="4340">
                  <c:v>13403</c:v>
                </c:pt>
                <c:pt idx="4341">
                  <c:v>13028</c:v>
                </c:pt>
                <c:pt idx="4342">
                  <c:v>12521</c:v>
                </c:pt>
                <c:pt idx="4343">
                  <c:v>11185</c:v>
                </c:pt>
                <c:pt idx="4344">
                  <c:v>13642</c:v>
                </c:pt>
                <c:pt idx="4345">
                  <c:v>11714</c:v>
                </c:pt>
                <c:pt idx="4346">
                  <c:v>11943</c:v>
                </c:pt>
                <c:pt idx="4347">
                  <c:v>14250</c:v>
                </c:pt>
                <c:pt idx="4348">
                  <c:v>13403</c:v>
                </c:pt>
                <c:pt idx="4349">
                  <c:v>13028</c:v>
                </c:pt>
                <c:pt idx="4350">
                  <c:v>12521</c:v>
                </c:pt>
                <c:pt idx="4351">
                  <c:v>11185</c:v>
                </c:pt>
                <c:pt idx="4352">
                  <c:v>13642</c:v>
                </c:pt>
                <c:pt idx="4353">
                  <c:v>11714</c:v>
                </c:pt>
                <c:pt idx="4354">
                  <c:v>12162</c:v>
                </c:pt>
                <c:pt idx="4355">
                  <c:v>14250</c:v>
                </c:pt>
                <c:pt idx="4356">
                  <c:v>13403</c:v>
                </c:pt>
                <c:pt idx="4357">
                  <c:v>13028</c:v>
                </c:pt>
                <c:pt idx="4358">
                  <c:v>12521</c:v>
                </c:pt>
                <c:pt idx="4359">
                  <c:v>11185</c:v>
                </c:pt>
                <c:pt idx="4360">
                  <c:v>13642</c:v>
                </c:pt>
                <c:pt idx="4361">
                  <c:v>11714</c:v>
                </c:pt>
                <c:pt idx="4362">
                  <c:v>12162</c:v>
                </c:pt>
                <c:pt idx="4363">
                  <c:v>12731</c:v>
                </c:pt>
                <c:pt idx="4364">
                  <c:v>13403</c:v>
                </c:pt>
                <c:pt idx="4365">
                  <c:v>13028</c:v>
                </c:pt>
                <c:pt idx="4366">
                  <c:v>12521</c:v>
                </c:pt>
                <c:pt idx="4367">
                  <c:v>11185</c:v>
                </c:pt>
                <c:pt idx="4368">
                  <c:v>13642</c:v>
                </c:pt>
                <c:pt idx="4369">
                  <c:v>11714</c:v>
                </c:pt>
                <c:pt idx="4370">
                  <c:v>12162</c:v>
                </c:pt>
                <c:pt idx="4371">
                  <c:v>12731</c:v>
                </c:pt>
                <c:pt idx="4372">
                  <c:v>13403</c:v>
                </c:pt>
                <c:pt idx="4373">
                  <c:v>13028</c:v>
                </c:pt>
                <c:pt idx="4374">
                  <c:v>12521</c:v>
                </c:pt>
                <c:pt idx="4375">
                  <c:v>11185</c:v>
                </c:pt>
                <c:pt idx="4376">
                  <c:v>13642</c:v>
                </c:pt>
                <c:pt idx="4377">
                  <c:v>11714</c:v>
                </c:pt>
                <c:pt idx="4378">
                  <c:v>12162</c:v>
                </c:pt>
                <c:pt idx="4379">
                  <c:v>12731</c:v>
                </c:pt>
                <c:pt idx="4380">
                  <c:v>12813</c:v>
                </c:pt>
                <c:pt idx="4381">
                  <c:v>13028</c:v>
                </c:pt>
                <c:pt idx="4382">
                  <c:v>12521</c:v>
                </c:pt>
                <c:pt idx="4383">
                  <c:v>11185</c:v>
                </c:pt>
                <c:pt idx="4384">
                  <c:v>13642</c:v>
                </c:pt>
                <c:pt idx="4385">
                  <c:v>11714</c:v>
                </c:pt>
                <c:pt idx="4386">
                  <c:v>12162</c:v>
                </c:pt>
                <c:pt idx="4387">
                  <c:v>12731</c:v>
                </c:pt>
                <c:pt idx="4388">
                  <c:v>12813</c:v>
                </c:pt>
                <c:pt idx="4389">
                  <c:v>13041</c:v>
                </c:pt>
                <c:pt idx="4390">
                  <c:v>12521</c:v>
                </c:pt>
                <c:pt idx="4391">
                  <c:v>11185</c:v>
                </c:pt>
                <c:pt idx="4392">
                  <c:v>13642</c:v>
                </c:pt>
                <c:pt idx="4393">
                  <c:v>11714</c:v>
                </c:pt>
                <c:pt idx="4394">
                  <c:v>12162</c:v>
                </c:pt>
                <c:pt idx="4395">
                  <c:v>12731</c:v>
                </c:pt>
                <c:pt idx="4396">
                  <c:v>12813</c:v>
                </c:pt>
                <c:pt idx="4397">
                  <c:v>13041</c:v>
                </c:pt>
                <c:pt idx="4398">
                  <c:v>7840</c:v>
                </c:pt>
                <c:pt idx="4399">
                  <c:v>11185</c:v>
                </c:pt>
                <c:pt idx="4400">
                  <c:v>13642</c:v>
                </c:pt>
                <c:pt idx="4401">
                  <c:v>11714</c:v>
                </c:pt>
                <c:pt idx="4402">
                  <c:v>12162</c:v>
                </c:pt>
                <c:pt idx="4403">
                  <c:v>12731</c:v>
                </c:pt>
                <c:pt idx="4404">
                  <c:v>12813</c:v>
                </c:pt>
                <c:pt idx="4405">
                  <c:v>13041</c:v>
                </c:pt>
                <c:pt idx="4406">
                  <c:v>7840</c:v>
                </c:pt>
                <c:pt idx="4407">
                  <c:v>11111</c:v>
                </c:pt>
                <c:pt idx="4408">
                  <c:v>13642</c:v>
                </c:pt>
                <c:pt idx="4409">
                  <c:v>11714</c:v>
                </c:pt>
                <c:pt idx="4410">
                  <c:v>12162</c:v>
                </c:pt>
                <c:pt idx="4411">
                  <c:v>12731</c:v>
                </c:pt>
                <c:pt idx="4412">
                  <c:v>12813</c:v>
                </c:pt>
                <c:pt idx="4413">
                  <c:v>13041</c:v>
                </c:pt>
                <c:pt idx="4414">
                  <c:v>7840</c:v>
                </c:pt>
                <c:pt idx="4415">
                  <c:v>11111</c:v>
                </c:pt>
                <c:pt idx="4416">
                  <c:v>11714</c:v>
                </c:pt>
                <c:pt idx="4417">
                  <c:v>12162</c:v>
                </c:pt>
                <c:pt idx="4418">
                  <c:v>12731</c:v>
                </c:pt>
                <c:pt idx="4419">
                  <c:v>12813</c:v>
                </c:pt>
                <c:pt idx="4420">
                  <c:v>13041</c:v>
                </c:pt>
                <c:pt idx="4421">
                  <c:v>7840</c:v>
                </c:pt>
                <c:pt idx="4422">
                  <c:v>11111</c:v>
                </c:pt>
                <c:pt idx="4423">
                  <c:v>11038</c:v>
                </c:pt>
                <c:pt idx="4424">
                  <c:v>12162</c:v>
                </c:pt>
                <c:pt idx="4425">
                  <c:v>12731</c:v>
                </c:pt>
                <c:pt idx="4426">
                  <c:v>12813</c:v>
                </c:pt>
                <c:pt idx="4427">
                  <c:v>13041</c:v>
                </c:pt>
                <c:pt idx="4428">
                  <c:v>7840</c:v>
                </c:pt>
                <c:pt idx="4429">
                  <c:v>11111</c:v>
                </c:pt>
                <c:pt idx="4430">
                  <c:v>11038</c:v>
                </c:pt>
                <c:pt idx="4431">
                  <c:v>11244</c:v>
                </c:pt>
                <c:pt idx="4432">
                  <c:v>12731</c:v>
                </c:pt>
                <c:pt idx="4433">
                  <c:v>12813</c:v>
                </c:pt>
                <c:pt idx="4434">
                  <c:v>13041</c:v>
                </c:pt>
                <c:pt idx="4435">
                  <c:v>7840</c:v>
                </c:pt>
                <c:pt idx="4436">
                  <c:v>11111</c:v>
                </c:pt>
                <c:pt idx="4437">
                  <c:v>11038</c:v>
                </c:pt>
                <c:pt idx="4438">
                  <c:v>11244</c:v>
                </c:pt>
                <c:pt idx="4439">
                  <c:v>12532</c:v>
                </c:pt>
                <c:pt idx="4440">
                  <c:v>12813</c:v>
                </c:pt>
                <c:pt idx="4441">
                  <c:v>13041</c:v>
                </c:pt>
                <c:pt idx="4442">
                  <c:v>7840</c:v>
                </c:pt>
                <c:pt idx="4443">
                  <c:v>11111</c:v>
                </c:pt>
                <c:pt idx="4444">
                  <c:v>11038</c:v>
                </c:pt>
                <c:pt idx="4445">
                  <c:v>11244</c:v>
                </c:pt>
                <c:pt idx="4446">
                  <c:v>12532</c:v>
                </c:pt>
                <c:pt idx="4447">
                  <c:v>10210</c:v>
                </c:pt>
                <c:pt idx="4448">
                  <c:v>12813</c:v>
                </c:pt>
                <c:pt idx="4449">
                  <c:v>13041</c:v>
                </c:pt>
                <c:pt idx="4450">
                  <c:v>7840</c:v>
                </c:pt>
                <c:pt idx="4451">
                  <c:v>11111</c:v>
                </c:pt>
                <c:pt idx="4452">
                  <c:v>11038</c:v>
                </c:pt>
                <c:pt idx="4453">
                  <c:v>11244</c:v>
                </c:pt>
                <c:pt idx="4454">
                  <c:v>12532</c:v>
                </c:pt>
                <c:pt idx="4455">
                  <c:v>10210</c:v>
                </c:pt>
                <c:pt idx="4456">
                  <c:v>13000</c:v>
                </c:pt>
                <c:pt idx="4457">
                  <c:v>13041</c:v>
                </c:pt>
                <c:pt idx="4458">
                  <c:v>7840</c:v>
                </c:pt>
                <c:pt idx="4459">
                  <c:v>11111</c:v>
                </c:pt>
                <c:pt idx="4460">
                  <c:v>11038</c:v>
                </c:pt>
                <c:pt idx="4461">
                  <c:v>11244</c:v>
                </c:pt>
                <c:pt idx="4462">
                  <c:v>12532</c:v>
                </c:pt>
                <c:pt idx="4463">
                  <c:v>10210</c:v>
                </c:pt>
                <c:pt idx="4464">
                  <c:v>13000</c:v>
                </c:pt>
                <c:pt idx="4465">
                  <c:v>13043</c:v>
                </c:pt>
                <c:pt idx="4466">
                  <c:v>7840</c:v>
                </c:pt>
                <c:pt idx="4467">
                  <c:v>11111</c:v>
                </c:pt>
                <c:pt idx="4468">
                  <c:v>11038</c:v>
                </c:pt>
                <c:pt idx="4469">
                  <c:v>11244</c:v>
                </c:pt>
                <c:pt idx="4470">
                  <c:v>12532</c:v>
                </c:pt>
                <c:pt idx="4471">
                  <c:v>10210</c:v>
                </c:pt>
                <c:pt idx="4472">
                  <c:v>13000</c:v>
                </c:pt>
                <c:pt idx="4473">
                  <c:v>13043</c:v>
                </c:pt>
                <c:pt idx="4474">
                  <c:v>11290</c:v>
                </c:pt>
                <c:pt idx="4475">
                  <c:v>11111</c:v>
                </c:pt>
                <c:pt idx="4476">
                  <c:v>11038</c:v>
                </c:pt>
                <c:pt idx="4477">
                  <c:v>11244</c:v>
                </c:pt>
                <c:pt idx="4478">
                  <c:v>12532</c:v>
                </c:pt>
                <c:pt idx="4479">
                  <c:v>10210</c:v>
                </c:pt>
                <c:pt idx="4480">
                  <c:v>13000</c:v>
                </c:pt>
                <c:pt idx="4481">
                  <c:v>13043</c:v>
                </c:pt>
                <c:pt idx="4482">
                  <c:v>11290</c:v>
                </c:pt>
                <c:pt idx="4483">
                  <c:v>9384</c:v>
                </c:pt>
                <c:pt idx="4484">
                  <c:v>11038</c:v>
                </c:pt>
                <c:pt idx="4485">
                  <c:v>11244</c:v>
                </c:pt>
                <c:pt idx="4486">
                  <c:v>12532</c:v>
                </c:pt>
                <c:pt idx="4487">
                  <c:v>10210</c:v>
                </c:pt>
                <c:pt idx="4488">
                  <c:v>13000</c:v>
                </c:pt>
                <c:pt idx="4489">
                  <c:v>13043</c:v>
                </c:pt>
                <c:pt idx="4490">
                  <c:v>11290</c:v>
                </c:pt>
                <c:pt idx="4491">
                  <c:v>9384</c:v>
                </c:pt>
                <c:pt idx="4492">
                  <c:v>12896</c:v>
                </c:pt>
                <c:pt idx="4493">
                  <c:v>11038</c:v>
                </c:pt>
                <c:pt idx="4494">
                  <c:v>11244</c:v>
                </c:pt>
                <c:pt idx="4495">
                  <c:v>12532</c:v>
                </c:pt>
                <c:pt idx="4496">
                  <c:v>10210</c:v>
                </c:pt>
                <c:pt idx="4497">
                  <c:v>13000</c:v>
                </c:pt>
                <c:pt idx="4498">
                  <c:v>13043</c:v>
                </c:pt>
                <c:pt idx="4499">
                  <c:v>11290</c:v>
                </c:pt>
                <c:pt idx="4500">
                  <c:v>9384</c:v>
                </c:pt>
                <c:pt idx="4501">
                  <c:v>12896</c:v>
                </c:pt>
                <c:pt idx="4502">
                  <c:v>11253</c:v>
                </c:pt>
                <c:pt idx="4503">
                  <c:v>11244</c:v>
                </c:pt>
                <c:pt idx="4504">
                  <c:v>12532</c:v>
                </c:pt>
                <c:pt idx="4505">
                  <c:v>10210</c:v>
                </c:pt>
                <c:pt idx="4506">
                  <c:v>13000</c:v>
                </c:pt>
                <c:pt idx="4507">
                  <c:v>13043</c:v>
                </c:pt>
                <c:pt idx="4508">
                  <c:v>11290</c:v>
                </c:pt>
                <c:pt idx="4509">
                  <c:v>9384</c:v>
                </c:pt>
                <c:pt idx="4510">
                  <c:v>12896</c:v>
                </c:pt>
                <c:pt idx="4511">
                  <c:v>11253</c:v>
                </c:pt>
                <c:pt idx="4512">
                  <c:v>12532</c:v>
                </c:pt>
                <c:pt idx="4513">
                  <c:v>10210</c:v>
                </c:pt>
                <c:pt idx="4514">
                  <c:v>13000</c:v>
                </c:pt>
                <c:pt idx="4515">
                  <c:v>13043</c:v>
                </c:pt>
                <c:pt idx="4516">
                  <c:v>11290</c:v>
                </c:pt>
                <c:pt idx="4517">
                  <c:v>9384</c:v>
                </c:pt>
                <c:pt idx="4518">
                  <c:v>12896</c:v>
                </c:pt>
                <c:pt idx="4519">
                  <c:v>11253</c:v>
                </c:pt>
                <c:pt idx="4520">
                  <c:v>12217</c:v>
                </c:pt>
                <c:pt idx="4521">
                  <c:v>10210</c:v>
                </c:pt>
                <c:pt idx="4522">
                  <c:v>13000</c:v>
                </c:pt>
                <c:pt idx="4523">
                  <c:v>13043</c:v>
                </c:pt>
                <c:pt idx="4524">
                  <c:v>11290</c:v>
                </c:pt>
                <c:pt idx="4525">
                  <c:v>9384</c:v>
                </c:pt>
                <c:pt idx="4526">
                  <c:v>12896</c:v>
                </c:pt>
                <c:pt idx="4527">
                  <c:v>11253</c:v>
                </c:pt>
                <c:pt idx="4528">
                  <c:v>12217</c:v>
                </c:pt>
                <c:pt idx="4529">
                  <c:v>11446</c:v>
                </c:pt>
                <c:pt idx="4530">
                  <c:v>13000</c:v>
                </c:pt>
                <c:pt idx="4531">
                  <c:v>13043</c:v>
                </c:pt>
                <c:pt idx="4532">
                  <c:v>11290</c:v>
                </c:pt>
                <c:pt idx="4533">
                  <c:v>9384</c:v>
                </c:pt>
                <c:pt idx="4534">
                  <c:v>12896</c:v>
                </c:pt>
                <c:pt idx="4535">
                  <c:v>11253</c:v>
                </c:pt>
                <c:pt idx="4536">
                  <c:v>12217</c:v>
                </c:pt>
                <c:pt idx="4537">
                  <c:v>11446</c:v>
                </c:pt>
                <c:pt idx="4538">
                  <c:v>12925</c:v>
                </c:pt>
                <c:pt idx="4539">
                  <c:v>13043</c:v>
                </c:pt>
                <c:pt idx="4540">
                  <c:v>11290</c:v>
                </c:pt>
                <c:pt idx="4541">
                  <c:v>9384</c:v>
                </c:pt>
                <c:pt idx="4542">
                  <c:v>12896</c:v>
                </c:pt>
                <c:pt idx="4543">
                  <c:v>11253</c:v>
                </c:pt>
                <c:pt idx="4544">
                  <c:v>12217</c:v>
                </c:pt>
                <c:pt idx="4545">
                  <c:v>11446</c:v>
                </c:pt>
                <c:pt idx="4546">
                  <c:v>12925</c:v>
                </c:pt>
                <c:pt idx="4547">
                  <c:v>13216</c:v>
                </c:pt>
                <c:pt idx="4548">
                  <c:v>11290</c:v>
                </c:pt>
                <c:pt idx="4549">
                  <c:v>9384</c:v>
                </c:pt>
                <c:pt idx="4550">
                  <c:v>12896</c:v>
                </c:pt>
                <c:pt idx="4551">
                  <c:v>11253</c:v>
                </c:pt>
                <c:pt idx="4552">
                  <c:v>12217</c:v>
                </c:pt>
                <c:pt idx="4553">
                  <c:v>11446</c:v>
                </c:pt>
                <c:pt idx="4554">
                  <c:v>12925</c:v>
                </c:pt>
                <c:pt idx="4555">
                  <c:v>13216</c:v>
                </c:pt>
                <c:pt idx="4556">
                  <c:v>10387</c:v>
                </c:pt>
                <c:pt idx="4557">
                  <c:v>9384</c:v>
                </c:pt>
                <c:pt idx="4558">
                  <c:v>12896</c:v>
                </c:pt>
                <c:pt idx="4559">
                  <c:v>11253</c:v>
                </c:pt>
                <c:pt idx="4560">
                  <c:v>12217</c:v>
                </c:pt>
                <c:pt idx="4561">
                  <c:v>11446</c:v>
                </c:pt>
                <c:pt idx="4562">
                  <c:v>12925</c:v>
                </c:pt>
                <c:pt idx="4563">
                  <c:v>13216</c:v>
                </c:pt>
                <c:pt idx="4564">
                  <c:v>10387</c:v>
                </c:pt>
                <c:pt idx="4565">
                  <c:v>12896</c:v>
                </c:pt>
                <c:pt idx="4566">
                  <c:v>11253</c:v>
                </c:pt>
                <c:pt idx="4567">
                  <c:v>12217</c:v>
                </c:pt>
                <c:pt idx="4568">
                  <c:v>11446</c:v>
                </c:pt>
                <c:pt idx="4569">
                  <c:v>12925</c:v>
                </c:pt>
                <c:pt idx="4570">
                  <c:v>13216</c:v>
                </c:pt>
                <c:pt idx="4571">
                  <c:v>10387</c:v>
                </c:pt>
                <c:pt idx="4572">
                  <c:v>12336</c:v>
                </c:pt>
                <c:pt idx="4573">
                  <c:v>11253</c:v>
                </c:pt>
                <c:pt idx="4574">
                  <c:v>12217</c:v>
                </c:pt>
                <c:pt idx="4575">
                  <c:v>11446</c:v>
                </c:pt>
                <c:pt idx="4576">
                  <c:v>12925</c:v>
                </c:pt>
                <c:pt idx="4577">
                  <c:v>13216</c:v>
                </c:pt>
                <c:pt idx="4578">
                  <c:v>10387</c:v>
                </c:pt>
                <c:pt idx="4579">
                  <c:v>12336</c:v>
                </c:pt>
                <c:pt idx="4580">
                  <c:v>10832</c:v>
                </c:pt>
                <c:pt idx="4581">
                  <c:v>12217</c:v>
                </c:pt>
                <c:pt idx="4582">
                  <c:v>11446</c:v>
                </c:pt>
                <c:pt idx="4583">
                  <c:v>12925</c:v>
                </c:pt>
                <c:pt idx="4584">
                  <c:v>13216</c:v>
                </c:pt>
                <c:pt idx="4585">
                  <c:v>10387</c:v>
                </c:pt>
                <c:pt idx="4586">
                  <c:v>12336</c:v>
                </c:pt>
                <c:pt idx="4587">
                  <c:v>10832</c:v>
                </c:pt>
                <c:pt idx="4588">
                  <c:v>12800</c:v>
                </c:pt>
                <c:pt idx="4589">
                  <c:v>12217</c:v>
                </c:pt>
                <c:pt idx="4590">
                  <c:v>11446</c:v>
                </c:pt>
                <c:pt idx="4591">
                  <c:v>12925</c:v>
                </c:pt>
                <c:pt idx="4592">
                  <c:v>13216</c:v>
                </c:pt>
                <c:pt idx="4593">
                  <c:v>10387</c:v>
                </c:pt>
                <c:pt idx="4594">
                  <c:v>12336</c:v>
                </c:pt>
                <c:pt idx="4595">
                  <c:v>10832</c:v>
                </c:pt>
                <c:pt idx="4596">
                  <c:v>12800</c:v>
                </c:pt>
                <c:pt idx="4597">
                  <c:v>10448</c:v>
                </c:pt>
                <c:pt idx="4598">
                  <c:v>11446</c:v>
                </c:pt>
                <c:pt idx="4599">
                  <c:v>12925</c:v>
                </c:pt>
                <c:pt idx="4600">
                  <c:v>13216</c:v>
                </c:pt>
                <c:pt idx="4601">
                  <c:v>10387</c:v>
                </c:pt>
                <c:pt idx="4602">
                  <c:v>12336</c:v>
                </c:pt>
                <c:pt idx="4603">
                  <c:v>10832</c:v>
                </c:pt>
                <c:pt idx="4604">
                  <c:v>12800</c:v>
                </c:pt>
                <c:pt idx="4605">
                  <c:v>10448</c:v>
                </c:pt>
                <c:pt idx="4606">
                  <c:v>12925</c:v>
                </c:pt>
                <c:pt idx="4607">
                  <c:v>12925</c:v>
                </c:pt>
                <c:pt idx="4608">
                  <c:v>13216</c:v>
                </c:pt>
                <c:pt idx="4609">
                  <c:v>10387</c:v>
                </c:pt>
                <c:pt idx="4610">
                  <c:v>12336</c:v>
                </c:pt>
                <c:pt idx="4611">
                  <c:v>10832</c:v>
                </c:pt>
                <c:pt idx="4612">
                  <c:v>12800</c:v>
                </c:pt>
                <c:pt idx="4613">
                  <c:v>10448</c:v>
                </c:pt>
                <c:pt idx="4614">
                  <c:v>12925</c:v>
                </c:pt>
                <c:pt idx="4615">
                  <c:v>12500</c:v>
                </c:pt>
                <c:pt idx="4616">
                  <c:v>13216</c:v>
                </c:pt>
                <c:pt idx="4617">
                  <c:v>10387</c:v>
                </c:pt>
                <c:pt idx="4618">
                  <c:v>12336</c:v>
                </c:pt>
                <c:pt idx="4619">
                  <c:v>10832</c:v>
                </c:pt>
                <c:pt idx="4620">
                  <c:v>12800</c:v>
                </c:pt>
                <c:pt idx="4621">
                  <c:v>10448</c:v>
                </c:pt>
                <c:pt idx="4622">
                  <c:v>12925</c:v>
                </c:pt>
                <c:pt idx="4623">
                  <c:v>12500</c:v>
                </c:pt>
                <c:pt idx="4624">
                  <c:v>10387</c:v>
                </c:pt>
                <c:pt idx="4625">
                  <c:v>12336</c:v>
                </c:pt>
                <c:pt idx="4626">
                  <c:v>10832</c:v>
                </c:pt>
                <c:pt idx="4627">
                  <c:v>12800</c:v>
                </c:pt>
                <c:pt idx="4628">
                  <c:v>10448</c:v>
                </c:pt>
                <c:pt idx="4629">
                  <c:v>12925</c:v>
                </c:pt>
                <c:pt idx="4630">
                  <c:v>12500</c:v>
                </c:pt>
                <c:pt idx="4631">
                  <c:v>12864</c:v>
                </c:pt>
                <c:pt idx="4632">
                  <c:v>12336</c:v>
                </c:pt>
                <c:pt idx="4633">
                  <c:v>10832</c:v>
                </c:pt>
                <c:pt idx="4634">
                  <c:v>12800</c:v>
                </c:pt>
                <c:pt idx="4635">
                  <c:v>10448</c:v>
                </c:pt>
                <c:pt idx="4636">
                  <c:v>12925</c:v>
                </c:pt>
                <c:pt idx="4637">
                  <c:v>12500</c:v>
                </c:pt>
                <c:pt idx="4638">
                  <c:v>12864</c:v>
                </c:pt>
                <c:pt idx="4639">
                  <c:v>8884</c:v>
                </c:pt>
                <c:pt idx="4640">
                  <c:v>12336</c:v>
                </c:pt>
                <c:pt idx="4641">
                  <c:v>10832</c:v>
                </c:pt>
                <c:pt idx="4642">
                  <c:v>12800</c:v>
                </c:pt>
                <c:pt idx="4643">
                  <c:v>10448</c:v>
                </c:pt>
                <c:pt idx="4644">
                  <c:v>12925</c:v>
                </c:pt>
                <c:pt idx="4645">
                  <c:v>12500</c:v>
                </c:pt>
                <c:pt idx="4646">
                  <c:v>12864</c:v>
                </c:pt>
                <c:pt idx="4647">
                  <c:v>8884</c:v>
                </c:pt>
                <c:pt idx="4648">
                  <c:v>10363</c:v>
                </c:pt>
                <c:pt idx="4649">
                  <c:v>10832</c:v>
                </c:pt>
                <c:pt idx="4650">
                  <c:v>12800</c:v>
                </c:pt>
                <c:pt idx="4651">
                  <c:v>10448</c:v>
                </c:pt>
                <c:pt idx="4652">
                  <c:v>12925</c:v>
                </c:pt>
                <c:pt idx="4653">
                  <c:v>12500</c:v>
                </c:pt>
                <c:pt idx="4654">
                  <c:v>12864</c:v>
                </c:pt>
                <c:pt idx="4655">
                  <c:v>8884</c:v>
                </c:pt>
                <c:pt idx="4656">
                  <c:v>10363</c:v>
                </c:pt>
                <c:pt idx="4657">
                  <c:v>11128</c:v>
                </c:pt>
                <c:pt idx="4658">
                  <c:v>12800</c:v>
                </c:pt>
                <c:pt idx="4659">
                  <c:v>10448</c:v>
                </c:pt>
                <c:pt idx="4660">
                  <c:v>12925</c:v>
                </c:pt>
                <c:pt idx="4661">
                  <c:v>12500</c:v>
                </c:pt>
                <c:pt idx="4662">
                  <c:v>12864</c:v>
                </c:pt>
                <c:pt idx="4663">
                  <c:v>8884</c:v>
                </c:pt>
                <c:pt idx="4664">
                  <c:v>10363</c:v>
                </c:pt>
                <c:pt idx="4665">
                  <c:v>11128</c:v>
                </c:pt>
                <c:pt idx="4666">
                  <c:v>12741</c:v>
                </c:pt>
                <c:pt idx="4667">
                  <c:v>10448</c:v>
                </c:pt>
                <c:pt idx="4668">
                  <c:v>12925</c:v>
                </c:pt>
                <c:pt idx="4669">
                  <c:v>12500</c:v>
                </c:pt>
                <c:pt idx="4670">
                  <c:v>12864</c:v>
                </c:pt>
                <c:pt idx="4671">
                  <c:v>8884</c:v>
                </c:pt>
                <c:pt idx="4672">
                  <c:v>10363</c:v>
                </c:pt>
                <c:pt idx="4673">
                  <c:v>11128</c:v>
                </c:pt>
                <c:pt idx="4674">
                  <c:v>12741</c:v>
                </c:pt>
                <c:pt idx="4675">
                  <c:v>11044</c:v>
                </c:pt>
                <c:pt idx="4676">
                  <c:v>12925</c:v>
                </c:pt>
                <c:pt idx="4677">
                  <c:v>12500</c:v>
                </c:pt>
                <c:pt idx="4678">
                  <c:v>12864</c:v>
                </c:pt>
                <c:pt idx="4679">
                  <c:v>8884</c:v>
                </c:pt>
                <c:pt idx="4680">
                  <c:v>10363</c:v>
                </c:pt>
                <c:pt idx="4681">
                  <c:v>11128</c:v>
                </c:pt>
                <c:pt idx="4682">
                  <c:v>12741</c:v>
                </c:pt>
                <c:pt idx="4683">
                  <c:v>11044</c:v>
                </c:pt>
                <c:pt idx="4684">
                  <c:v>12005</c:v>
                </c:pt>
                <c:pt idx="4685">
                  <c:v>12500</c:v>
                </c:pt>
                <c:pt idx="4686">
                  <c:v>12864</c:v>
                </c:pt>
                <c:pt idx="4687">
                  <c:v>8884</c:v>
                </c:pt>
                <c:pt idx="4688">
                  <c:v>10363</c:v>
                </c:pt>
                <c:pt idx="4689">
                  <c:v>11128</c:v>
                </c:pt>
                <c:pt idx="4690">
                  <c:v>12741</c:v>
                </c:pt>
                <c:pt idx="4691">
                  <c:v>11044</c:v>
                </c:pt>
                <c:pt idx="4692">
                  <c:v>12005</c:v>
                </c:pt>
                <c:pt idx="4693">
                  <c:v>11677</c:v>
                </c:pt>
                <c:pt idx="4694">
                  <c:v>12864</c:v>
                </c:pt>
                <c:pt idx="4695">
                  <c:v>8884</c:v>
                </c:pt>
                <c:pt idx="4696">
                  <c:v>10363</c:v>
                </c:pt>
                <c:pt idx="4697">
                  <c:v>11128</c:v>
                </c:pt>
                <c:pt idx="4698">
                  <c:v>12741</c:v>
                </c:pt>
                <c:pt idx="4699">
                  <c:v>11044</c:v>
                </c:pt>
                <c:pt idx="4700">
                  <c:v>12005</c:v>
                </c:pt>
                <c:pt idx="4701">
                  <c:v>11677</c:v>
                </c:pt>
                <c:pt idx="4702">
                  <c:v>10954</c:v>
                </c:pt>
                <c:pt idx="4703">
                  <c:v>12864</c:v>
                </c:pt>
                <c:pt idx="4704">
                  <c:v>8884</c:v>
                </c:pt>
                <c:pt idx="4705">
                  <c:v>10363</c:v>
                </c:pt>
                <c:pt idx="4706">
                  <c:v>11128</c:v>
                </c:pt>
                <c:pt idx="4707">
                  <c:v>12741</c:v>
                </c:pt>
                <c:pt idx="4708">
                  <c:v>11044</c:v>
                </c:pt>
                <c:pt idx="4709">
                  <c:v>12005</c:v>
                </c:pt>
                <c:pt idx="4710">
                  <c:v>11677</c:v>
                </c:pt>
                <c:pt idx="4711">
                  <c:v>10954</c:v>
                </c:pt>
                <c:pt idx="4712">
                  <c:v>11493</c:v>
                </c:pt>
                <c:pt idx="4713">
                  <c:v>8884</c:v>
                </c:pt>
                <c:pt idx="4714">
                  <c:v>10363</c:v>
                </c:pt>
                <c:pt idx="4715">
                  <c:v>11128</c:v>
                </c:pt>
                <c:pt idx="4716">
                  <c:v>12741</c:v>
                </c:pt>
                <c:pt idx="4717">
                  <c:v>11044</c:v>
                </c:pt>
                <c:pt idx="4718">
                  <c:v>12005</c:v>
                </c:pt>
                <c:pt idx="4719">
                  <c:v>11677</c:v>
                </c:pt>
                <c:pt idx="4720">
                  <c:v>10954</c:v>
                </c:pt>
                <c:pt idx="4721">
                  <c:v>11493</c:v>
                </c:pt>
                <c:pt idx="4722">
                  <c:v>11453</c:v>
                </c:pt>
                <c:pt idx="4723">
                  <c:v>10363</c:v>
                </c:pt>
                <c:pt idx="4724">
                  <c:v>11128</c:v>
                </c:pt>
                <c:pt idx="4725">
                  <c:v>12741</c:v>
                </c:pt>
                <c:pt idx="4726">
                  <c:v>11044</c:v>
                </c:pt>
                <c:pt idx="4727">
                  <c:v>12005</c:v>
                </c:pt>
                <c:pt idx="4728">
                  <c:v>11677</c:v>
                </c:pt>
                <c:pt idx="4729">
                  <c:v>10954</c:v>
                </c:pt>
                <c:pt idx="4730">
                  <c:v>11493</c:v>
                </c:pt>
                <c:pt idx="4731">
                  <c:v>11453</c:v>
                </c:pt>
                <c:pt idx="4732">
                  <c:v>12286</c:v>
                </c:pt>
                <c:pt idx="4733">
                  <c:v>11128</c:v>
                </c:pt>
                <c:pt idx="4734">
                  <c:v>12741</c:v>
                </c:pt>
                <c:pt idx="4735">
                  <c:v>11044</c:v>
                </c:pt>
                <c:pt idx="4736">
                  <c:v>12005</c:v>
                </c:pt>
                <c:pt idx="4737">
                  <c:v>11677</c:v>
                </c:pt>
                <c:pt idx="4738">
                  <c:v>10954</c:v>
                </c:pt>
                <c:pt idx="4739">
                  <c:v>11493</c:v>
                </c:pt>
                <c:pt idx="4740">
                  <c:v>11453</c:v>
                </c:pt>
                <c:pt idx="4741">
                  <c:v>12286</c:v>
                </c:pt>
                <c:pt idx="4742">
                  <c:v>10188</c:v>
                </c:pt>
                <c:pt idx="4743">
                  <c:v>12741</c:v>
                </c:pt>
                <c:pt idx="4744">
                  <c:v>11044</c:v>
                </c:pt>
                <c:pt idx="4745">
                  <c:v>12005</c:v>
                </c:pt>
                <c:pt idx="4746">
                  <c:v>11677</c:v>
                </c:pt>
                <c:pt idx="4747">
                  <c:v>10954</c:v>
                </c:pt>
                <c:pt idx="4748">
                  <c:v>11493</c:v>
                </c:pt>
                <c:pt idx="4749">
                  <c:v>11453</c:v>
                </c:pt>
                <c:pt idx="4750">
                  <c:v>12286</c:v>
                </c:pt>
                <c:pt idx="4751">
                  <c:v>10188</c:v>
                </c:pt>
                <c:pt idx="4752">
                  <c:v>11000</c:v>
                </c:pt>
                <c:pt idx="4753">
                  <c:v>11044</c:v>
                </c:pt>
                <c:pt idx="4754">
                  <c:v>12005</c:v>
                </c:pt>
                <c:pt idx="4755">
                  <c:v>11677</c:v>
                </c:pt>
                <c:pt idx="4756">
                  <c:v>10954</c:v>
                </c:pt>
                <c:pt idx="4757">
                  <c:v>11493</c:v>
                </c:pt>
                <c:pt idx="4758">
                  <c:v>11453</c:v>
                </c:pt>
                <c:pt idx="4759">
                  <c:v>12286</c:v>
                </c:pt>
                <c:pt idx="4760">
                  <c:v>10188</c:v>
                </c:pt>
                <c:pt idx="4761">
                  <c:v>11000</c:v>
                </c:pt>
                <c:pt idx="4762">
                  <c:v>12005</c:v>
                </c:pt>
                <c:pt idx="4763">
                  <c:v>11677</c:v>
                </c:pt>
                <c:pt idx="4764">
                  <c:v>10954</c:v>
                </c:pt>
                <c:pt idx="4765">
                  <c:v>11493</c:v>
                </c:pt>
                <c:pt idx="4766">
                  <c:v>11453</c:v>
                </c:pt>
                <c:pt idx="4767">
                  <c:v>12286</c:v>
                </c:pt>
                <c:pt idx="4768">
                  <c:v>10188</c:v>
                </c:pt>
                <c:pt idx="4769">
                  <c:v>11000</c:v>
                </c:pt>
                <c:pt idx="4770">
                  <c:v>11594</c:v>
                </c:pt>
                <c:pt idx="4771">
                  <c:v>11677</c:v>
                </c:pt>
                <c:pt idx="4772">
                  <c:v>10954</c:v>
                </c:pt>
                <c:pt idx="4773">
                  <c:v>11493</c:v>
                </c:pt>
                <c:pt idx="4774">
                  <c:v>11453</c:v>
                </c:pt>
                <c:pt idx="4775">
                  <c:v>12286</c:v>
                </c:pt>
                <c:pt idx="4776">
                  <c:v>10188</c:v>
                </c:pt>
                <c:pt idx="4777">
                  <c:v>11000</c:v>
                </c:pt>
                <c:pt idx="4778">
                  <c:v>11594</c:v>
                </c:pt>
                <c:pt idx="4779">
                  <c:v>10899</c:v>
                </c:pt>
                <c:pt idx="4780">
                  <c:v>10954</c:v>
                </c:pt>
                <c:pt idx="4781">
                  <c:v>11493</c:v>
                </c:pt>
                <c:pt idx="4782">
                  <c:v>11453</c:v>
                </c:pt>
                <c:pt idx="4783">
                  <c:v>12286</c:v>
                </c:pt>
                <c:pt idx="4784">
                  <c:v>10188</c:v>
                </c:pt>
                <c:pt idx="4785">
                  <c:v>11000</c:v>
                </c:pt>
                <c:pt idx="4786">
                  <c:v>11594</c:v>
                </c:pt>
                <c:pt idx="4787">
                  <c:v>10899</c:v>
                </c:pt>
                <c:pt idx="4788">
                  <c:v>12205</c:v>
                </c:pt>
                <c:pt idx="4789">
                  <c:v>11493</c:v>
                </c:pt>
                <c:pt idx="4790">
                  <c:v>11453</c:v>
                </c:pt>
                <c:pt idx="4791">
                  <c:v>12286</c:v>
                </c:pt>
                <c:pt idx="4792">
                  <c:v>10188</c:v>
                </c:pt>
                <c:pt idx="4793">
                  <c:v>11000</c:v>
                </c:pt>
                <c:pt idx="4794">
                  <c:v>11594</c:v>
                </c:pt>
                <c:pt idx="4795">
                  <c:v>10899</c:v>
                </c:pt>
                <c:pt idx="4796">
                  <c:v>12205</c:v>
                </c:pt>
                <c:pt idx="4797">
                  <c:v>10948</c:v>
                </c:pt>
                <c:pt idx="4798">
                  <c:v>11453</c:v>
                </c:pt>
                <c:pt idx="4799">
                  <c:v>12286</c:v>
                </c:pt>
                <c:pt idx="4800">
                  <c:v>10188</c:v>
                </c:pt>
                <c:pt idx="4801">
                  <c:v>11000</c:v>
                </c:pt>
                <c:pt idx="4802">
                  <c:v>11594</c:v>
                </c:pt>
                <c:pt idx="4803">
                  <c:v>10899</c:v>
                </c:pt>
                <c:pt idx="4804">
                  <c:v>12205</c:v>
                </c:pt>
                <c:pt idx="4805">
                  <c:v>10948</c:v>
                </c:pt>
                <c:pt idx="4806">
                  <c:v>11884</c:v>
                </c:pt>
                <c:pt idx="4807">
                  <c:v>12286</c:v>
                </c:pt>
                <c:pt idx="4808">
                  <c:v>10188</c:v>
                </c:pt>
                <c:pt idx="4809">
                  <c:v>11000</c:v>
                </c:pt>
                <c:pt idx="4810">
                  <c:v>11594</c:v>
                </c:pt>
                <c:pt idx="4811">
                  <c:v>10899</c:v>
                </c:pt>
                <c:pt idx="4812">
                  <c:v>12205</c:v>
                </c:pt>
                <c:pt idx="4813">
                  <c:v>10948</c:v>
                </c:pt>
                <c:pt idx="4814">
                  <c:v>11884</c:v>
                </c:pt>
                <c:pt idx="4815">
                  <c:v>11383</c:v>
                </c:pt>
                <c:pt idx="4816">
                  <c:v>10188</c:v>
                </c:pt>
                <c:pt idx="4817">
                  <c:v>11000</c:v>
                </c:pt>
                <c:pt idx="4818">
                  <c:v>11594</c:v>
                </c:pt>
                <c:pt idx="4819">
                  <c:v>10899</c:v>
                </c:pt>
                <c:pt idx="4820">
                  <c:v>12205</c:v>
                </c:pt>
                <c:pt idx="4821">
                  <c:v>10948</c:v>
                </c:pt>
                <c:pt idx="4822">
                  <c:v>11884</c:v>
                </c:pt>
                <c:pt idx="4823">
                  <c:v>11383</c:v>
                </c:pt>
                <c:pt idx="4824">
                  <c:v>11642</c:v>
                </c:pt>
                <c:pt idx="4825">
                  <c:v>11000</c:v>
                </c:pt>
                <c:pt idx="4826">
                  <c:v>11594</c:v>
                </c:pt>
                <c:pt idx="4827">
                  <c:v>10899</c:v>
                </c:pt>
                <c:pt idx="4828">
                  <c:v>12205</c:v>
                </c:pt>
                <c:pt idx="4829">
                  <c:v>10948</c:v>
                </c:pt>
                <c:pt idx="4830">
                  <c:v>11884</c:v>
                </c:pt>
                <c:pt idx="4831">
                  <c:v>11383</c:v>
                </c:pt>
                <c:pt idx="4832">
                  <c:v>11642</c:v>
                </c:pt>
                <c:pt idx="4833">
                  <c:v>6666</c:v>
                </c:pt>
                <c:pt idx="4834">
                  <c:v>11594</c:v>
                </c:pt>
                <c:pt idx="4835">
                  <c:v>10899</c:v>
                </c:pt>
                <c:pt idx="4836">
                  <c:v>12205</c:v>
                </c:pt>
                <c:pt idx="4837">
                  <c:v>10948</c:v>
                </c:pt>
                <c:pt idx="4838">
                  <c:v>11884</c:v>
                </c:pt>
                <c:pt idx="4839">
                  <c:v>11383</c:v>
                </c:pt>
                <c:pt idx="4840">
                  <c:v>11642</c:v>
                </c:pt>
                <c:pt idx="4841">
                  <c:v>6666</c:v>
                </c:pt>
                <c:pt idx="4842">
                  <c:v>9762</c:v>
                </c:pt>
                <c:pt idx="4843">
                  <c:v>11594</c:v>
                </c:pt>
                <c:pt idx="4844">
                  <c:v>10899</c:v>
                </c:pt>
                <c:pt idx="4845">
                  <c:v>12205</c:v>
                </c:pt>
                <c:pt idx="4846">
                  <c:v>10948</c:v>
                </c:pt>
                <c:pt idx="4847">
                  <c:v>11884</c:v>
                </c:pt>
                <c:pt idx="4848">
                  <c:v>11383</c:v>
                </c:pt>
                <c:pt idx="4849">
                  <c:v>11642</c:v>
                </c:pt>
                <c:pt idx="4850">
                  <c:v>6666</c:v>
                </c:pt>
                <c:pt idx="4851">
                  <c:v>9762</c:v>
                </c:pt>
                <c:pt idx="4852">
                  <c:v>12314</c:v>
                </c:pt>
                <c:pt idx="4853">
                  <c:v>10899</c:v>
                </c:pt>
                <c:pt idx="4854">
                  <c:v>12205</c:v>
                </c:pt>
                <c:pt idx="4855">
                  <c:v>10948</c:v>
                </c:pt>
                <c:pt idx="4856">
                  <c:v>11884</c:v>
                </c:pt>
                <c:pt idx="4857">
                  <c:v>11383</c:v>
                </c:pt>
                <c:pt idx="4858">
                  <c:v>11642</c:v>
                </c:pt>
                <c:pt idx="4859">
                  <c:v>6666</c:v>
                </c:pt>
                <c:pt idx="4860">
                  <c:v>9762</c:v>
                </c:pt>
                <c:pt idx="4861">
                  <c:v>12314</c:v>
                </c:pt>
                <c:pt idx="4862">
                  <c:v>12129</c:v>
                </c:pt>
                <c:pt idx="4863">
                  <c:v>12205</c:v>
                </c:pt>
                <c:pt idx="4864">
                  <c:v>10948</c:v>
                </c:pt>
                <c:pt idx="4865">
                  <c:v>11884</c:v>
                </c:pt>
                <c:pt idx="4866">
                  <c:v>11383</c:v>
                </c:pt>
                <c:pt idx="4867">
                  <c:v>11642</c:v>
                </c:pt>
                <c:pt idx="4868">
                  <c:v>6666</c:v>
                </c:pt>
                <c:pt idx="4869">
                  <c:v>9762</c:v>
                </c:pt>
                <c:pt idx="4870">
                  <c:v>12314</c:v>
                </c:pt>
                <c:pt idx="4871">
                  <c:v>12129</c:v>
                </c:pt>
                <c:pt idx="4872">
                  <c:v>9970</c:v>
                </c:pt>
                <c:pt idx="4873">
                  <c:v>10948</c:v>
                </c:pt>
                <c:pt idx="4874">
                  <c:v>11884</c:v>
                </c:pt>
                <c:pt idx="4875">
                  <c:v>11383</c:v>
                </c:pt>
                <c:pt idx="4876">
                  <c:v>11642</c:v>
                </c:pt>
                <c:pt idx="4877">
                  <c:v>6666</c:v>
                </c:pt>
                <c:pt idx="4878">
                  <c:v>9762</c:v>
                </c:pt>
                <c:pt idx="4879">
                  <c:v>12314</c:v>
                </c:pt>
                <c:pt idx="4880">
                  <c:v>12129</c:v>
                </c:pt>
                <c:pt idx="4881">
                  <c:v>9970</c:v>
                </c:pt>
                <c:pt idx="4882">
                  <c:v>11222</c:v>
                </c:pt>
                <c:pt idx="4883">
                  <c:v>11884</c:v>
                </c:pt>
                <c:pt idx="4884">
                  <c:v>11383</c:v>
                </c:pt>
                <c:pt idx="4885">
                  <c:v>11642</c:v>
                </c:pt>
                <c:pt idx="4886">
                  <c:v>6666</c:v>
                </c:pt>
                <c:pt idx="4887">
                  <c:v>9762</c:v>
                </c:pt>
                <c:pt idx="4888">
                  <c:v>12314</c:v>
                </c:pt>
                <c:pt idx="4889">
                  <c:v>12129</c:v>
                </c:pt>
                <c:pt idx="4890">
                  <c:v>9970</c:v>
                </c:pt>
                <c:pt idx="4891">
                  <c:v>11222</c:v>
                </c:pt>
                <c:pt idx="4892">
                  <c:v>11111</c:v>
                </c:pt>
                <c:pt idx="4893">
                  <c:v>11383</c:v>
                </c:pt>
                <c:pt idx="4894">
                  <c:v>11642</c:v>
                </c:pt>
                <c:pt idx="4895">
                  <c:v>6666</c:v>
                </c:pt>
                <c:pt idx="4896">
                  <c:v>9762</c:v>
                </c:pt>
                <c:pt idx="4897">
                  <c:v>12314</c:v>
                </c:pt>
                <c:pt idx="4898">
                  <c:v>12129</c:v>
                </c:pt>
                <c:pt idx="4899">
                  <c:v>9970</c:v>
                </c:pt>
                <c:pt idx="4900">
                  <c:v>11222</c:v>
                </c:pt>
                <c:pt idx="4901">
                  <c:v>11111</c:v>
                </c:pt>
                <c:pt idx="4902">
                  <c:v>11835</c:v>
                </c:pt>
                <c:pt idx="4903">
                  <c:v>11642</c:v>
                </c:pt>
                <c:pt idx="4904">
                  <c:v>6666</c:v>
                </c:pt>
                <c:pt idx="4905">
                  <c:v>9762</c:v>
                </c:pt>
                <c:pt idx="4906">
                  <c:v>12314</c:v>
                </c:pt>
                <c:pt idx="4907">
                  <c:v>12129</c:v>
                </c:pt>
                <c:pt idx="4908">
                  <c:v>9970</c:v>
                </c:pt>
                <c:pt idx="4909">
                  <c:v>11222</c:v>
                </c:pt>
                <c:pt idx="4910">
                  <c:v>11111</c:v>
                </c:pt>
                <c:pt idx="4911">
                  <c:v>11835</c:v>
                </c:pt>
                <c:pt idx="4912">
                  <c:v>11218</c:v>
                </c:pt>
                <c:pt idx="4913">
                  <c:v>6666</c:v>
                </c:pt>
                <c:pt idx="4914">
                  <c:v>9762</c:v>
                </c:pt>
                <c:pt idx="4915">
                  <c:v>12314</c:v>
                </c:pt>
                <c:pt idx="4916">
                  <c:v>12129</c:v>
                </c:pt>
                <c:pt idx="4917">
                  <c:v>9970</c:v>
                </c:pt>
                <c:pt idx="4918">
                  <c:v>11222</c:v>
                </c:pt>
                <c:pt idx="4919">
                  <c:v>11111</c:v>
                </c:pt>
                <c:pt idx="4920">
                  <c:v>11835</c:v>
                </c:pt>
                <c:pt idx="4921">
                  <c:v>11218</c:v>
                </c:pt>
                <c:pt idx="4922">
                  <c:v>10984</c:v>
                </c:pt>
                <c:pt idx="4923">
                  <c:v>9762</c:v>
                </c:pt>
                <c:pt idx="4924">
                  <c:v>12314</c:v>
                </c:pt>
                <c:pt idx="4925">
                  <c:v>12129</c:v>
                </c:pt>
                <c:pt idx="4926">
                  <c:v>9970</c:v>
                </c:pt>
                <c:pt idx="4927">
                  <c:v>11222</c:v>
                </c:pt>
                <c:pt idx="4928">
                  <c:v>11111</c:v>
                </c:pt>
                <c:pt idx="4929">
                  <c:v>11835</c:v>
                </c:pt>
                <c:pt idx="4930">
                  <c:v>11218</c:v>
                </c:pt>
                <c:pt idx="4931">
                  <c:v>10984</c:v>
                </c:pt>
                <c:pt idx="4932">
                  <c:v>11324</c:v>
                </c:pt>
                <c:pt idx="4933">
                  <c:v>12314</c:v>
                </c:pt>
                <c:pt idx="4934">
                  <c:v>12129</c:v>
                </c:pt>
                <c:pt idx="4935">
                  <c:v>9970</c:v>
                </c:pt>
                <c:pt idx="4936">
                  <c:v>11222</c:v>
                </c:pt>
                <c:pt idx="4937">
                  <c:v>11111</c:v>
                </c:pt>
                <c:pt idx="4938">
                  <c:v>11835</c:v>
                </c:pt>
                <c:pt idx="4939">
                  <c:v>11218</c:v>
                </c:pt>
                <c:pt idx="4940">
                  <c:v>10984</c:v>
                </c:pt>
                <c:pt idx="4941">
                  <c:v>11324</c:v>
                </c:pt>
                <c:pt idx="4942">
                  <c:v>10752</c:v>
                </c:pt>
                <c:pt idx="4943">
                  <c:v>12129</c:v>
                </c:pt>
                <c:pt idx="4944">
                  <c:v>9970</c:v>
                </c:pt>
                <c:pt idx="4945">
                  <c:v>11222</c:v>
                </c:pt>
                <c:pt idx="4946">
                  <c:v>11111</c:v>
                </c:pt>
                <c:pt idx="4947">
                  <c:v>11835</c:v>
                </c:pt>
                <c:pt idx="4948">
                  <c:v>11218</c:v>
                </c:pt>
                <c:pt idx="4949">
                  <c:v>10984</c:v>
                </c:pt>
                <c:pt idx="4950">
                  <c:v>11324</c:v>
                </c:pt>
                <c:pt idx="4951">
                  <c:v>10752</c:v>
                </c:pt>
                <c:pt idx="4952">
                  <c:v>10376</c:v>
                </c:pt>
                <c:pt idx="4953">
                  <c:v>9970</c:v>
                </c:pt>
                <c:pt idx="4954">
                  <c:v>11222</c:v>
                </c:pt>
                <c:pt idx="4955">
                  <c:v>11111</c:v>
                </c:pt>
                <c:pt idx="4956">
                  <c:v>11835</c:v>
                </c:pt>
                <c:pt idx="4957">
                  <c:v>11218</c:v>
                </c:pt>
                <c:pt idx="4958">
                  <c:v>10984</c:v>
                </c:pt>
                <c:pt idx="4959">
                  <c:v>11324</c:v>
                </c:pt>
                <c:pt idx="4960">
                  <c:v>10752</c:v>
                </c:pt>
                <c:pt idx="4961">
                  <c:v>10376</c:v>
                </c:pt>
                <c:pt idx="4962">
                  <c:v>11343</c:v>
                </c:pt>
                <c:pt idx="4963">
                  <c:v>11222</c:v>
                </c:pt>
                <c:pt idx="4964">
                  <c:v>11111</c:v>
                </c:pt>
                <c:pt idx="4965">
                  <c:v>11835</c:v>
                </c:pt>
                <c:pt idx="4966">
                  <c:v>11218</c:v>
                </c:pt>
                <c:pt idx="4967">
                  <c:v>10984</c:v>
                </c:pt>
                <c:pt idx="4968">
                  <c:v>11324</c:v>
                </c:pt>
                <c:pt idx="4969">
                  <c:v>10752</c:v>
                </c:pt>
                <c:pt idx="4970">
                  <c:v>10376</c:v>
                </c:pt>
                <c:pt idx="4971">
                  <c:v>11343</c:v>
                </c:pt>
                <c:pt idx="4972">
                  <c:v>9628</c:v>
                </c:pt>
                <c:pt idx="4973">
                  <c:v>11111</c:v>
                </c:pt>
                <c:pt idx="4974">
                  <c:v>11835</c:v>
                </c:pt>
                <c:pt idx="4975">
                  <c:v>11218</c:v>
                </c:pt>
                <c:pt idx="4976">
                  <c:v>10984</c:v>
                </c:pt>
                <c:pt idx="4977">
                  <c:v>11324</c:v>
                </c:pt>
                <c:pt idx="4978">
                  <c:v>10752</c:v>
                </c:pt>
                <c:pt idx="4979">
                  <c:v>10376</c:v>
                </c:pt>
                <c:pt idx="4980">
                  <c:v>11343</c:v>
                </c:pt>
                <c:pt idx="4981">
                  <c:v>9628</c:v>
                </c:pt>
                <c:pt idx="4982">
                  <c:v>11790</c:v>
                </c:pt>
                <c:pt idx="4983">
                  <c:v>11835</c:v>
                </c:pt>
                <c:pt idx="4984">
                  <c:v>11218</c:v>
                </c:pt>
                <c:pt idx="4985">
                  <c:v>10984</c:v>
                </c:pt>
                <c:pt idx="4986">
                  <c:v>11324</c:v>
                </c:pt>
                <c:pt idx="4987">
                  <c:v>10752</c:v>
                </c:pt>
                <c:pt idx="4988">
                  <c:v>10376</c:v>
                </c:pt>
                <c:pt idx="4989">
                  <c:v>11343</c:v>
                </c:pt>
                <c:pt idx="4990">
                  <c:v>9628</c:v>
                </c:pt>
                <c:pt idx="4991">
                  <c:v>11790</c:v>
                </c:pt>
                <c:pt idx="4992">
                  <c:v>11218</c:v>
                </c:pt>
                <c:pt idx="4993">
                  <c:v>10984</c:v>
                </c:pt>
                <c:pt idx="4994">
                  <c:v>11324</c:v>
                </c:pt>
                <c:pt idx="4995">
                  <c:v>10752</c:v>
                </c:pt>
                <c:pt idx="4996">
                  <c:v>10376</c:v>
                </c:pt>
                <c:pt idx="4997">
                  <c:v>11343</c:v>
                </c:pt>
                <c:pt idx="4998">
                  <c:v>9628</c:v>
                </c:pt>
                <c:pt idx="4999">
                  <c:v>11790</c:v>
                </c:pt>
                <c:pt idx="5000">
                  <c:v>11998</c:v>
                </c:pt>
                <c:pt idx="5001">
                  <c:v>10984</c:v>
                </c:pt>
                <c:pt idx="5002">
                  <c:v>11324</c:v>
                </c:pt>
                <c:pt idx="5003">
                  <c:v>10752</c:v>
                </c:pt>
                <c:pt idx="5004">
                  <c:v>10376</c:v>
                </c:pt>
                <c:pt idx="5005">
                  <c:v>11343</c:v>
                </c:pt>
                <c:pt idx="5006">
                  <c:v>9628</c:v>
                </c:pt>
                <c:pt idx="5007">
                  <c:v>11790</c:v>
                </c:pt>
                <c:pt idx="5008">
                  <c:v>11998</c:v>
                </c:pt>
                <c:pt idx="5009">
                  <c:v>10024</c:v>
                </c:pt>
                <c:pt idx="5010">
                  <c:v>11324</c:v>
                </c:pt>
                <c:pt idx="5011">
                  <c:v>10752</c:v>
                </c:pt>
                <c:pt idx="5012">
                  <c:v>10376</c:v>
                </c:pt>
                <c:pt idx="5013">
                  <c:v>11343</c:v>
                </c:pt>
                <c:pt idx="5014">
                  <c:v>9628</c:v>
                </c:pt>
                <c:pt idx="5015">
                  <c:v>11790</c:v>
                </c:pt>
                <c:pt idx="5016">
                  <c:v>11998</c:v>
                </c:pt>
                <c:pt idx="5017">
                  <c:v>10024</c:v>
                </c:pt>
                <c:pt idx="5018">
                  <c:v>13021</c:v>
                </c:pt>
                <c:pt idx="5019">
                  <c:v>10752</c:v>
                </c:pt>
                <c:pt idx="5020">
                  <c:v>10376</c:v>
                </c:pt>
                <c:pt idx="5021">
                  <c:v>11343</c:v>
                </c:pt>
                <c:pt idx="5022">
                  <c:v>9628</c:v>
                </c:pt>
                <c:pt idx="5023">
                  <c:v>11790</c:v>
                </c:pt>
                <c:pt idx="5024">
                  <c:v>11998</c:v>
                </c:pt>
                <c:pt idx="5025">
                  <c:v>10024</c:v>
                </c:pt>
                <c:pt idx="5026">
                  <c:v>13021</c:v>
                </c:pt>
                <c:pt idx="5027">
                  <c:v>10376</c:v>
                </c:pt>
                <c:pt idx="5028">
                  <c:v>11343</c:v>
                </c:pt>
                <c:pt idx="5029">
                  <c:v>9628</c:v>
                </c:pt>
                <c:pt idx="5030">
                  <c:v>11790</c:v>
                </c:pt>
                <c:pt idx="5031">
                  <c:v>11998</c:v>
                </c:pt>
                <c:pt idx="5032">
                  <c:v>10024</c:v>
                </c:pt>
                <c:pt idx="5033">
                  <c:v>13021</c:v>
                </c:pt>
                <c:pt idx="5034">
                  <c:v>11399</c:v>
                </c:pt>
                <c:pt idx="5035">
                  <c:v>11343</c:v>
                </c:pt>
                <c:pt idx="5036">
                  <c:v>9628</c:v>
                </c:pt>
                <c:pt idx="5037">
                  <c:v>11790</c:v>
                </c:pt>
                <c:pt idx="5038">
                  <c:v>11998</c:v>
                </c:pt>
                <c:pt idx="5039">
                  <c:v>10024</c:v>
                </c:pt>
                <c:pt idx="5040">
                  <c:v>13021</c:v>
                </c:pt>
                <c:pt idx="5041">
                  <c:v>11399</c:v>
                </c:pt>
                <c:pt idx="5042">
                  <c:v>11235</c:v>
                </c:pt>
                <c:pt idx="5043">
                  <c:v>9628</c:v>
                </c:pt>
                <c:pt idx="5044">
                  <c:v>11790</c:v>
                </c:pt>
                <c:pt idx="5045">
                  <c:v>11998</c:v>
                </c:pt>
                <c:pt idx="5046">
                  <c:v>10024</c:v>
                </c:pt>
                <c:pt idx="5047">
                  <c:v>13021</c:v>
                </c:pt>
                <c:pt idx="5048">
                  <c:v>11399</c:v>
                </c:pt>
                <c:pt idx="5049">
                  <c:v>11235</c:v>
                </c:pt>
                <c:pt idx="5050">
                  <c:v>3040</c:v>
                </c:pt>
                <c:pt idx="5051">
                  <c:v>11790</c:v>
                </c:pt>
                <c:pt idx="5052">
                  <c:v>11998</c:v>
                </c:pt>
                <c:pt idx="5053">
                  <c:v>10024</c:v>
                </c:pt>
                <c:pt idx="5054">
                  <c:v>13021</c:v>
                </c:pt>
                <c:pt idx="5055">
                  <c:v>11399</c:v>
                </c:pt>
                <c:pt idx="5056">
                  <c:v>11235</c:v>
                </c:pt>
                <c:pt idx="5057">
                  <c:v>3040</c:v>
                </c:pt>
                <c:pt idx="5058">
                  <c:v>11998</c:v>
                </c:pt>
                <c:pt idx="5059">
                  <c:v>10024</c:v>
                </c:pt>
                <c:pt idx="5060">
                  <c:v>13021</c:v>
                </c:pt>
                <c:pt idx="5061">
                  <c:v>11399</c:v>
                </c:pt>
                <c:pt idx="5062">
                  <c:v>11235</c:v>
                </c:pt>
                <c:pt idx="5063">
                  <c:v>3040</c:v>
                </c:pt>
                <c:pt idx="5064">
                  <c:v>12101</c:v>
                </c:pt>
                <c:pt idx="5065">
                  <c:v>11998</c:v>
                </c:pt>
                <c:pt idx="5066">
                  <c:v>10024</c:v>
                </c:pt>
                <c:pt idx="5067">
                  <c:v>13021</c:v>
                </c:pt>
                <c:pt idx="5068">
                  <c:v>11399</c:v>
                </c:pt>
                <c:pt idx="5069">
                  <c:v>11235</c:v>
                </c:pt>
                <c:pt idx="5070">
                  <c:v>3040</c:v>
                </c:pt>
                <c:pt idx="5071">
                  <c:v>12101</c:v>
                </c:pt>
                <c:pt idx="5072">
                  <c:v>9285</c:v>
                </c:pt>
                <c:pt idx="5073">
                  <c:v>10024</c:v>
                </c:pt>
                <c:pt idx="5074">
                  <c:v>13021</c:v>
                </c:pt>
                <c:pt idx="5075">
                  <c:v>11399</c:v>
                </c:pt>
                <c:pt idx="5076">
                  <c:v>11235</c:v>
                </c:pt>
                <c:pt idx="5077">
                  <c:v>3040</c:v>
                </c:pt>
                <c:pt idx="5078">
                  <c:v>12101</c:v>
                </c:pt>
                <c:pt idx="5079">
                  <c:v>9285</c:v>
                </c:pt>
                <c:pt idx="5080">
                  <c:v>8618</c:v>
                </c:pt>
                <c:pt idx="5081">
                  <c:v>13021</c:v>
                </c:pt>
                <c:pt idx="5082">
                  <c:v>11399</c:v>
                </c:pt>
                <c:pt idx="5083">
                  <c:v>11235</c:v>
                </c:pt>
                <c:pt idx="5084">
                  <c:v>3040</c:v>
                </c:pt>
                <c:pt idx="5085">
                  <c:v>12101</c:v>
                </c:pt>
                <c:pt idx="5086">
                  <c:v>9285</c:v>
                </c:pt>
                <c:pt idx="5087">
                  <c:v>8618</c:v>
                </c:pt>
                <c:pt idx="5088">
                  <c:v>9583</c:v>
                </c:pt>
                <c:pt idx="5089">
                  <c:v>11399</c:v>
                </c:pt>
                <c:pt idx="5090">
                  <c:v>11235</c:v>
                </c:pt>
                <c:pt idx="5091">
                  <c:v>3040</c:v>
                </c:pt>
                <c:pt idx="5092">
                  <c:v>12101</c:v>
                </c:pt>
                <c:pt idx="5093">
                  <c:v>9285</c:v>
                </c:pt>
                <c:pt idx="5094">
                  <c:v>8618</c:v>
                </c:pt>
                <c:pt idx="5095">
                  <c:v>9583</c:v>
                </c:pt>
                <c:pt idx="5096">
                  <c:v>10937</c:v>
                </c:pt>
                <c:pt idx="5097">
                  <c:v>11399</c:v>
                </c:pt>
                <c:pt idx="5098">
                  <c:v>11235</c:v>
                </c:pt>
                <c:pt idx="5099">
                  <c:v>3040</c:v>
                </c:pt>
                <c:pt idx="5100">
                  <c:v>12101</c:v>
                </c:pt>
                <c:pt idx="5101">
                  <c:v>9285</c:v>
                </c:pt>
                <c:pt idx="5102">
                  <c:v>8618</c:v>
                </c:pt>
                <c:pt idx="5103">
                  <c:v>9583</c:v>
                </c:pt>
                <c:pt idx="5104">
                  <c:v>10937</c:v>
                </c:pt>
                <c:pt idx="5105">
                  <c:v>10288</c:v>
                </c:pt>
                <c:pt idx="5106">
                  <c:v>11235</c:v>
                </c:pt>
                <c:pt idx="5107">
                  <c:v>3040</c:v>
                </c:pt>
                <c:pt idx="5108">
                  <c:v>12101</c:v>
                </c:pt>
                <c:pt idx="5109">
                  <c:v>9285</c:v>
                </c:pt>
                <c:pt idx="5110">
                  <c:v>8618</c:v>
                </c:pt>
                <c:pt idx="5111">
                  <c:v>9583</c:v>
                </c:pt>
                <c:pt idx="5112">
                  <c:v>10937</c:v>
                </c:pt>
                <c:pt idx="5113">
                  <c:v>10288</c:v>
                </c:pt>
                <c:pt idx="5114">
                  <c:v>11772</c:v>
                </c:pt>
                <c:pt idx="5115">
                  <c:v>3040</c:v>
                </c:pt>
                <c:pt idx="5116">
                  <c:v>12101</c:v>
                </c:pt>
                <c:pt idx="5117">
                  <c:v>9285</c:v>
                </c:pt>
                <c:pt idx="5118">
                  <c:v>8618</c:v>
                </c:pt>
                <c:pt idx="5119">
                  <c:v>9583</c:v>
                </c:pt>
                <c:pt idx="5120">
                  <c:v>10937</c:v>
                </c:pt>
                <c:pt idx="5121">
                  <c:v>10288</c:v>
                </c:pt>
                <c:pt idx="5122">
                  <c:v>11772</c:v>
                </c:pt>
                <c:pt idx="5123">
                  <c:v>7937</c:v>
                </c:pt>
                <c:pt idx="5124">
                  <c:v>12101</c:v>
                </c:pt>
                <c:pt idx="5125">
                  <c:v>9285</c:v>
                </c:pt>
                <c:pt idx="5126">
                  <c:v>8618</c:v>
                </c:pt>
                <c:pt idx="5127">
                  <c:v>9583</c:v>
                </c:pt>
                <c:pt idx="5128">
                  <c:v>10937</c:v>
                </c:pt>
                <c:pt idx="5129">
                  <c:v>10288</c:v>
                </c:pt>
                <c:pt idx="5130">
                  <c:v>11772</c:v>
                </c:pt>
                <c:pt idx="5131">
                  <c:v>7937</c:v>
                </c:pt>
                <c:pt idx="5132">
                  <c:v>10139</c:v>
                </c:pt>
                <c:pt idx="5133">
                  <c:v>12101</c:v>
                </c:pt>
                <c:pt idx="5134">
                  <c:v>9285</c:v>
                </c:pt>
                <c:pt idx="5135">
                  <c:v>8618</c:v>
                </c:pt>
                <c:pt idx="5136">
                  <c:v>9583</c:v>
                </c:pt>
                <c:pt idx="5137">
                  <c:v>10937</c:v>
                </c:pt>
                <c:pt idx="5138">
                  <c:v>10288</c:v>
                </c:pt>
                <c:pt idx="5139">
                  <c:v>11772</c:v>
                </c:pt>
                <c:pt idx="5140">
                  <c:v>7937</c:v>
                </c:pt>
                <c:pt idx="5141">
                  <c:v>10139</c:v>
                </c:pt>
                <c:pt idx="5142">
                  <c:v>10928</c:v>
                </c:pt>
                <c:pt idx="5143">
                  <c:v>9285</c:v>
                </c:pt>
                <c:pt idx="5144">
                  <c:v>8618</c:v>
                </c:pt>
                <c:pt idx="5145">
                  <c:v>9583</c:v>
                </c:pt>
                <c:pt idx="5146">
                  <c:v>10937</c:v>
                </c:pt>
                <c:pt idx="5147">
                  <c:v>10288</c:v>
                </c:pt>
                <c:pt idx="5148">
                  <c:v>11772</c:v>
                </c:pt>
                <c:pt idx="5149">
                  <c:v>7937</c:v>
                </c:pt>
                <c:pt idx="5150">
                  <c:v>10139</c:v>
                </c:pt>
                <c:pt idx="5151">
                  <c:v>10928</c:v>
                </c:pt>
                <c:pt idx="5152">
                  <c:v>11232</c:v>
                </c:pt>
                <c:pt idx="5153">
                  <c:v>8618</c:v>
                </c:pt>
                <c:pt idx="5154">
                  <c:v>9583</c:v>
                </c:pt>
                <c:pt idx="5155">
                  <c:v>10937</c:v>
                </c:pt>
                <c:pt idx="5156">
                  <c:v>10288</c:v>
                </c:pt>
                <c:pt idx="5157">
                  <c:v>11772</c:v>
                </c:pt>
                <c:pt idx="5158">
                  <c:v>7937</c:v>
                </c:pt>
                <c:pt idx="5159">
                  <c:v>10139</c:v>
                </c:pt>
                <c:pt idx="5160">
                  <c:v>10928</c:v>
                </c:pt>
                <c:pt idx="5161">
                  <c:v>11232</c:v>
                </c:pt>
                <c:pt idx="5162">
                  <c:v>11024</c:v>
                </c:pt>
                <c:pt idx="5163">
                  <c:v>9583</c:v>
                </c:pt>
                <c:pt idx="5164">
                  <c:v>10937</c:v>
                </c:pt>
                <c:pt idx="5165">
                  <c:v>10288</c:v>
                </c:pt>
                <c:pt idx="5166">
                  <c:v>11772</c:v>
                </c:pt>
                <c:pt idx="5167">
                  <c:v>7937</c:v>
                </c:pt>
                <c:pt idx="5168">
                  <c:v>10139</c:v>
                </c:pt>
                <c:pt idx="5169">
                  <c:v>10928</c:v>
                </c:pt>
                <c:pt idx="5170">
                  <c:v>11232</c:v>
                </c:pt>
                <c:pt idx="5171">
                  <c:v>11024</c:v>
                </c:pt>
                <c:pt idx="5172">
                  <c:v>11251</c:v>
                </c:pt>
                <c:pt idx="5173">
                  <c:v>10937</c:v>
                </c:pt>
                <c:pt idx="5174">
                  <c:v>10288</c:v>
                </c:pt>
                <c:pt idx="5175">
                  <c:v>11772</c:v>
                </c:pt>
                <c:pt idx="5176">
                  <c:v>7937</c:v>
                </c:pt>
                <c:pt idx="5177">
                  <c:v>10139</c:v>
                </c:pt>
                <c:pt idx="5178">
                  <c:v>10928</c:v>
                </c:pt>
                <c:pt idx="5179">
                  <c:v>11232</c:v>
                </c:pt>
                <c:pt idx="5180">
                  <c:v>11024</c:v>
                </c:pt>
                <c:pt idx="5181">
                  <c:v>11251</c:v>
                </c:pt>
                <c:pt idx="5182">
                  <c:v>10862</c:v>
                </c:pt>
                <c:pt idx="5183">
                  <c:v>10288</c:v>
                </c:pt>
                <c:pt idx="5184">
                  <c:v>11772</c:v>
                </c:pt>
                <c:pt idx="5185">
                  <c:v>7937</c:v>
                </c:pt>
                <c:pt idx="5186">
                  <c:v>10139</c:v>
                </c:pt>
                <c:pt idx="5187">
                  <c:v>10928</c:v>
                </c:pt>
                <c:pt idx="5188">
                  <c:v>11232</c:v>
                </c:pt>
                <c:pt idx="5189">
                  <c:v>11024</c:v>
                </c:pt>
                <c:pt idx="5190">
                  <c:v>11251</c:v>
                </c:pt>
                <c:pt idx="5191">
                  <c:v>10862</c:v>
                </c:pt>
                <c:pt idx="5192">
                  <c:v>11875</c:v>
                </c:pt>
                <c:pt idx="5193">
                  <c:v>11772</c:v>
                </c:pt>
                <c:pt idx="5194">
                  <c:v>7937</c:v>
                </c:pt>
                <c:pt idx="5195">
                  <c:v>10139</c:v>
                </c:pt>
                <c:pt idx="5196">
                  <c:v>10928</c:v>
                </c:pt>
                <c:pt idx="5197">
                  <c:v>11232</c:v>
                </c:pt>
                <c:pt idx="5198">
                  <c:v>11024</c:v>
                </c:pt>
                <c:pt idx="5199">
                  <c:v>11251</c:v>
                </c:pt>
                <c:pt idx="5200">
                  <c:v>10862</c:v>
                </c:pt>
                <c:pt idx="5201">
                  <c:v>11875</c:v>
                </c:pt>
                <c:pt idx="5202">
                  <c:v>10136</c:v>
                </c:pt>
                <c:pt idx="5203">
                  <c:v>7937</c:v>
                </c:pt>
                <c:pt idx="5204">
                  <c:v>10139</c:v>
                </c:pt>
                <c:pt idx="5205">
                  <c:v>10928</c:v>
                </c:pt>
                <c:pt idx="5206">
                  <c:v>11232</c:v>
                </c:pt>
                <c:pt idx="5207">
                  <c:v>11024</c:v>
                </c:pt>
                <c:pt idx="5208">
                  <c:v>11251</c:v>
                </c:pt>
                <c:pt idx="5209">
                  <c:v>10862</c:v>
                </c:pt>
                <c:pt idx="5210">
                  <c:v>11875</c:v>
                </c:pt>
                <c:pt idx="5211">
                  <c:v>10136</c:v>
                </c:pt>
                <c:pt idx="5212">
                  <c:v>10569</c:v>
                </c:pt>
                <c:pt idx="5213">
                  <c:v>10139</c:v>
                </c:pt>
                <c:pt idx="5214">
                  <c:v>10928</c:v>
                </c:pt>
                <c:pt idx="5215">
                  <c:v>11232</c:v>
                </c:pt>
                <c:pt idx="5216">
                  <c:v>11024</c:v>
                </c:pt>
                <c:pt idx="5217">
                  <c:v>11251</c:v>
                </c:pt>
                <c:pt idx="5218">
                  <c:v>10862</c:v>
                </c:pt>
                <c:pt idx="5219">
                  <c:v>11875</c:v>
                </c:pt>
                <c:pt idx="5220">
                  <c:v>10136</c:v>
                </c:pt>
                <c:pt idx="5221">
                  <c:v>10569</c:v>
                </c:pt>
                <c:pt idx="5222">
                  <c:v>10541</c:v>
                </c:pt>
                <c:pt idx="5223">
                  <c:v>10928</c:v>
                </c:pt>
                <c:pt idx="5224">
                  <c:v>11232</c:v>
                </c:pt>
                <c:pt idx="5225">
                  <c:v>11024</c:v>
                </c:pt>
                <c:pt idx="5226">
                  <c:v>11251</c:v>
                </c:pt>
                <c:pt idx="5227">
                  <c:v>10862</c:v>
                </c:pt>
                <c:pt idx="5228">
                  <c:v>11875</c:v>
                </c:pt>
                <c:pt idx="5229">
                  <c:v>10136</c:v>
                </c:pt>
                <c:pt idx="5230">
                  <c:v>10569</c:v>
                </c:pt>
                <c:pt idx="5231">
                  <c:v>10541</c:v>
                </c:pt>
                <c:pt idx="5232">
                  <c:v>12538</c:v>
                </c:pt>
                <c:pt idx="5233">
                  <c:v>11232</c:v>
                </c:pt>
                <c:pt idx="5234">
                  <c:v>11024</c:v>
                </c:pt>
                <c:pt idx="5235">
                  <c:v>11251</c:v>
                </c:pt>
                <c:pt idx="5236">
                  <c:v>10862</c:v>
                </c:pt>
                <c:pt idx="5237">
                  <c:v>11875</c:v>
                </c:pt>
                <c:pt idx="5238">
                  <c:v>10136</c:v>
                </c:pt>
                <c:pt idx="5239">
                  <c:v>10569</c:v>
                </c:pt>
                <c:pt idx="5240">
                  <c:v>10541</c:v>
                </c:pt>
                <c:pt idx="5241">
                  <c:v>12538</c:v>
                </c:pt>
                <c:pt idx="5242">
                  <c:v>10998</c:v>
                </c:pt>
                <c:pt idx="5243">
                  <c:v>11024</c:v>
                </c:pt>
                <c:pt idx="5244">
                  <c:v>11251</c:v>
                </c:pt>
                <c:pt idx="5245">
                  <c:v>10862</c:v>
                </c:pt>
                <c:pt idx="5246">
                  <c:v>11875</c:v>
                </c:pt>
                <c:pt idx="5247">
                  <c:v>10136</c:v>
                </c:pt>
                <c:pt idx="5248">
                  <c:v>10569</c:v>
                </c:pt>
                <c:pt idx="5249">
                  <c:v>10541</c:v>
                </c:pt>
                <c:pt idx="5250">
                  <c:v>12538</c:v>
                </c:pt>
                <c:pt idx="5251">
                  <c:v>10998</c:v>
                </c:pt>
                <c:pt idx="5252">
                  <c:v>9478</c:v>
                </c:pt>
                <c:pt idx="5253">
                  <c:v>11251</c:v>
                </c:pt>
                <c:pt idx="5254">
                  <c:v>10862</c:v>
                </c:pt>
                <c:pt idx="5255">
                  <c:v>11875</c:v>
                </c:pt>
                <c:pt idx="5256">
                  <c:v>10136</c:v>
                </c:pt>
                <c:pt idx="5257">
                  <c:v>10569</c:v>
                </c:pt>
                <c:pt idx="5258">
                  <c:v>10541</c:v>
                </c:pt>
                <c:pt idx="5259">
                  <c:v>12538</c:v>
                </c:pt>
                <c:pt idx="5260">
                  <c:v>10998</c:v>
                </c:pt>
                <c:pt idx="5261">
                  <c:v>9478</c:v>
                </c:pt>
                <c:pt idx="5262">
                  <c:v>9355</c:v>
                </c:pt>
                <c:pt idx="5263">
                  <c:v>10862</c:v>
                </c:pt>
                <c:pt idx="5264">
                  <c:v>11875</c:v>
                </c:pt>
                <c:pt idx="5265">
                  <c:v>10136</c:v>
                </c:pt>
                <c:pt idx="5266">
                  <c:v>10569</c:v>
                </c:pt>
                <c:pt idx="5267">
                  <c:v>10541</c:v>
                </c:pt>
                <c:pt idx="5268">
                  <c:v>12538</c:v>
                </c:pt>
                <c:pt idx="5269">
                  <c:v>10998</c:v>
                </c:pt>
                <c:pt idx="5270">
                  <c:v>9478</c:v>
                </c:pt>
                <c:pt idx="5271">
                  <c:v>9355</c:v>
                </c:pt>
                <c:pt idx="5272">
                  <c:v>12720</c:v>
                </c:pt>
                <c:pt idx="5273">
                  <c:v>11875</c:v>
                </c:pt>
                <c:pt idx="5274">
                  <c:v>10136</c:v>
                </c:pt>
                <c:pt idx="5275">
                  <c:v>10569</c:v>
                </c:pt>
                <c:pt idx="5276">
                  <c:v>10541</c:v>
                </c:pt>
                <c:pt idx="5277">
                  <c:v>12538</c:v>
                </c:pt>
                <c:pt idx="5278">
                  <c:v>10998</c:v>
                </c:pt>
                <c:pt idx="5279">
                  <c:v>9478</c:v>
                </c:pt>
                <c:pt idx="5280">
                  <c:v>9355</c:v>
                </c:pt>
                <c:pt idx="5281">
                  <c:v>12720</c:v>
                </c:pt>
                <c:pt idx="5282">
                  <c:v>10303</c:v>
                </c:pt>
                <c:pt idx="5283">
                  <c:v>10136</c:v>
                </c:pt>
                <c:pt idx="5284">
                  <c:v>10569</c:v>
                </c:pt>
                <c:pt idx="5285">
                  <c:v>10541</c:v>
                </c:pt>
                <c:pt idx="5286">
                  <c:v>12538</c:v>
                </c:pt>
                <c:pt idx="5287">
                  <c:v>10998</c:v>
                </c:pt>
                <c:pt idx="5288">
                  <c:v>9478</c:v>
                </c:pt>
                <c:pt idx="5289">
                  <c:v>9355</c:v>
                </c:pt>
                <c:pt idx="5290">
                  <c:v>12720</c:v>
                </c:pt>
                <c:pt idx="5291">
                  <c:v>10303</c:v>
                </c:pt>
                <c:pt idx="5292">
                  <c:v>11264</c:v>
                </c:pt>
                <c:pt idx="5293">
                  <c:v>10569</c:v>
                </c:pt>
                <c:pt idx="5294">
                  <c:v>10541</c:v>
                </c:pt>
                <c:pt idx="5295">
                  <c:v>12538</c:v>
                </c:pt>
                <c:pt idx="5296">
                  <c:v>10998</c:v>
                </c:pt>
                <c:pt idx="5297">
                  <c:v>9478</c:v>
                </c:pt>
                <c:pt idx="5298">
                  <c:v>9355</c:v>
                </c:pt>
                <c:pt idx="5299">
                  <c:v>12720</c:v>
                </c:pt>
                <c:pt idx="5300">
                  <c:v>10303</c:v>
                </c:pt>
                <c:pt idx="5301">
                  <c:v>11264</c:v>
                </c:pt>
                <c:pt idx="5302">
                  <c:v>2960</c:v>
                </c:pt>
                <c:pt idx="5303">
                  <c:v>10541</c:v>
                </c:pt>
                <c:pt idx="5304">
                  <c:v>12538</c:v>
                </c:pt>
                <c:pt idx="5305">
                  <c:v>10998</c:v>
                </c:pt>
                <c:pt idx="5306">
                  <c:v>9478</c:v>
                </c:pt>
                <c:pt idx="5307">
                  <c:v>9355</c:v>
                </c:pt>
                <c:pt idx="5308">
                  <c:v>12720</c:v>
                </c:pt>
                <c:pt idx="5309">
                  <c:v>10303</c:v>
                </c:pt>
                <c:pt idx="5310">
                  <c:v>11264</c:v>
                </c:pt>
                <c:pt idx="5311">
                  <c:v>2960</c:v>
                </c:pt>
                <c:pt idx="5312">
                  <c:v>10919</c:v>
                </c:pt>
                <c:pt idx="5313">
                  <c:v>12538</c:v>
                </c:pt>
                <c:pt idx="5314">
                  <c:v>10998</c:v>
                </c:pt>
                <c:pt idx="5315">
                  <c:v>9478</c:v>
                </c:pt>
                <c:pt idx="5316">
                  <c:v>9355</c:v>
                </c:pt>
                <c:pt idx="5317">
                  <c:v>12720</c:v>
                </c:pt>
                <c:pt idx="5318">
                  <c:v>10303</c:v>
                </c:pt>
                <c:pt idx="5319">
                  <c:v>11264</c:v>
                </c:pt>
                <c:pt idx="5320">
                  <c:v>2960</c:v>
                </c:pt>
                <c:pt idx="5321">
                  <c:v>10919</c:v>
                </c:pt>
                <c:pt idx="5322">
                  <c:v>1700</c:v>
                </c:pt>
                <c:pt idx="5323">
                  <c:v>10998</c:v>
                </c:pt>
                <c:pt idx="5324">
                  <c:v>9478</c:v>
                </c:pt>
                <c:pt idx="5325">
                  <c:v>9355</c:v>
                </c:pt>
                <c:pt idx="5326">
                  <c:v>12720</c:v>
                </c:pt>
                <c:pt idx="5327">
                  <c:v>10303</c:v>
                </c:pt>
                <c:pt idx="5328">
                  <c:v>11264</c:v>
                </c:pt>
                <c:pt idx="5329">
                  <c:v>2960</c:v>
                </c:pt>
                <c:pt idx="5330">
                  <c:v>10919</c:v>
                </c:pt>
                <c:pt idx="5331">
                  <c:v>1700</c:v>
                </c:pt>
                <c:pt idx="5332">
                  <c:v>9505</c:v>
                </c:pt>
                <c:pt idx="5333">
                  <c:v>9478</c:v>
                </c:pt>
                <c:pt idx="5334">
                  <c:v>9355</c:v>
                </c:pt>
                <c:pt idx="5335">
                  <c:v>12720</c:v>
                </c:pt>
                <c:pt idx="5336">
                  <c:v>10303</c:v>
                </c:pt>
                <c:pt idx="5337">
                  <c:v>11264</c:v>
                </c:pt>
                <c:pt idx="5338">
                  <c:v>2960</c:v>
                </c:pt>
                <c:pt idx="5339">
                  <c:v>10919</c:v>
                </c:pt>
                <c:pt idx="5340">
                  <c:v>1700</c:v>
                </c:pt>
                <c:pt idx="5341">
                  <c:v>9505</c:v>
                </c:pt>
                <c:pt idx="5342">
                  <c:v>9366</c:v>
                </c:pt>
                <c:pt idx="5343">
                  <c:v>9355</c:v>
                </c:pt>
                <c:pt idx="5344">
                  <c:v>12720</c:v>
                </c:pt>
                <c:pt idx="5345">
                  <c:v>10303</c:v>
                </c:pt>
                <c:pt idx="5346">
                  <c:v>11264</c:v>
                </c:pt>
                <c:pt idx="5347">
                  <c:v>2960</c:v>
                </c:pt>
                <c:pt idx="5348">
                  <c:v>10919</c:v>
                </c:pt>
                <c:pt idx="5349">
                  <c:v>1700</c:v>
                </c:pt>
                <c:pt idx="5350">
                  <c:v>9505</c:v>
                </c:pt>
                <c:pt idx="5351">
                  <c:v>9366</c:v>
                </c:pt>
                <c:pt idx="5352">
                  <c:v>10112</c:v>
                </c:pt>
                <c:pt idx="5353">
                  <c:v>12720</c:v>
                </c:pt>
                <c:pt idx="5354">
                  <c:v>10303</c:v>
                </c:pt>
                <c:pt idx="5355">
                  <c:v>11264</c:v>
                </c:pt>
                <c:pt idx="5356">
                  <c:v>2960</c:v>
                </c:pt>
                <c:pt idx="5357">
                  <c:v>10919</c:v>
                </c:pt>
                <c:pt idx="5358">
                  <c:v>1700</c:v>
                </c:pt>
                <c:pt idx="5359">
                  <c:v>9505</c:v>
                </c:pt>
                <c:pt idx="5360">
                  <c:v>9366</c:v>
                </c:pt>
                <c:pt idx="5361">
                  <c:v>10112</c:v>
                </c:pt>
                <c:pt idx="5362">
                  <c:v>10644</c:v>
                </c:pt>
                <c:pt idx="5363">
                  <c:v>10303</c:v>
                </c:pt>
                <c:pt idx="5364">
                  <c:v>11264</c:v>
                </c:pt>
                <c:pt idx="5365">
                  <c:v>2960</c:v>
                </c:pt>
                <c:pt idx="5366">
                  <c:v>10919</c:v>
                </c:pt>
                <c:pt idx="5367">
                  <c:v>1700</c:v>
                </c:pt>
                <c:pt idx="5368">
                  <c:v>9505</c:v>
                </c:pt>
                <c:pt idx="5369">
                  <c:v>9366</c:v>
                </c:pt>
                <c:pt idx="5370">
                  <c:v>10112</c:v>
                </c:pt>
                <c:pt idx="5371">
                  <c:v>10644</c:v>
                </c:pt>
                <c:pt idx="5372">
                  <c:v>12216</c:v>
                </c:pt>
                <c:pt idx="5373">
                  <c:v>11264</c:v>
                </c:pt>
                <c:pt idx="5374">
                  <c:v>2960</c:v>
                </c:pt>
                <c:pt idx="5375">
                  <c:v>10919</c:v>
                </c:pt>
                <c:pt idx="5376">
                  <c:v>1700</c:v>
                </c:pt>
                <c:pt idx="5377">
                  <c:v>9505</c:v>
                </c:pt>
                <c:pt idx="5378">
                  <c:v>9366</c:v>
                </c:pt>
                <c:pt idx="5379">
                  <c:v>10112</c:v>
                </c:pt>
                <c:pt idx="5380">
                  <c:v>10644</c:v>
                </c:pt>
                <c:pt idx="5381">
                  <c:v>12216</c:v>
                </c:pt>
                <c:pt idx="5382">
                  <c:v>12216</c:v>
                </c:pt>
                <c:pt idx="5383">
                  <c:v>2960</c:v>
                </c:pt>
                <c:pt idx="5384">
                  <c:v>10919</c:v>
                </c:pt>
                <c:pt idx="5385">
                  <c:v>1700</c:v>
                </c:pt>
                <c:pt idx="5386">
                  <c:v>9505</c:v>
                </c:pt>
                <c:pt idx="5387">
                  <c:v>9366</c:v>
                </c:pt>
                <c:pt idx="5388">
                  <c:v>10112</c:v>
                </c:pt>
                <c:pt idx="5389">
                  <c:v>10644</c:v>
                </c:pt>
                <c:pt idx="5390">
                  <c:v>12216</c:v>
                </c:pt>
                <c:pt idx="5391">
                  <c:v>12216</c:v>
                </c:pt>
                <c:pt idx="5392">
                  <c:v>10919</c:v>
                </c:pt>
                <c:pt idx="5393">
                  <c:v>1700</c:v>
                </c:pt>
                <c:pt idx="5394">
                  <c:v>9505</c:v>
                </c:pt>
                <c:pt idx="5395">
                  <c:v>9366</c:v>
                </c:pt>
                <c:pt idx="5396">
                  <c:v>10112</c:v>
                </c:pt>
                <c:pt idx="5397">
                  <c:v>10644</c:v>
                </c:pt>
                <c:pt idx="5398">
                  <c:v>12216</c:v>
                </c:pt>
                <c:pt idx="5399">
                  <c:v>12216</c:v>
                </c:pt>
                <c:pt idx="5400">
                  <c:v>11421</c:v>
                </c:pt>
                <c:pt idx="5401">
                  <c:v>1700</c:v>
                </c:pt>
                <c:pt idx="5402">
                  <c:v>9505</c:v>
                </c:pt>
                <c:pt idx="5403">
                  <c:v>9366</c:v>
                </c:pt>
                <c:pt idx="5404">
                  <c:v>10112</c:v>
                </c:pt>
                <c:pt idx="5405">
                  <c:v>10644</c:v>
                </c:pt>
                <c:pt idx="5406">
                  <c:v>12216</c:v>
                </c:pt>
                <c:pt idx="5407">
                  <c:v>12216</c:v>
                </c:pt>
                <c:pt idx="5408">
                  <c:v>11421</c:v>
                </c:pt>
                <c:pt idx="5409">
                  <c:v>10319</c:v>
                </c:pt>
                <c:pt idx="5410">
                  <c:v>9505</c:v>
                </c:pt>
                <c:pt idx="5411">
                  <c:v>9366</c:v>
                </c:pt>
                <c:pt idx="5412">
                  <c:v>10112</c:v>
                </c:pt>
                <c:pt idx="5413">
                  <c:v>10644</c:v>
                </c:pt>
                <c:pt idx="5414">
                  <c:v>12216</c:v>
                </c:pt>
                <c:pt idx="5415">
                  <c:v>12216</c:v>
                </c:pt>
                <c:pt idx="5416">
                  <c:v>11421</c:v>
                </c:pt>
                <c:pt idx="5417">
                  <c:v>10319</c:v>
                </c:pt>
                <c:pt idx="5418">
                  <c:v>11000</c:v>
                </c:pt>
                <c:pt idx="5419">
                  <c:v>9366</c:v>
                </c:pt>
                <c:pt idx="5420">
                  <c:v>10112</c:v>
                </c:pt>
                <c:pt idx="5421">
                  <c:v>10644</c:v>
                </c:pt>
                <c:pt idx="5422">
                  <c:v>12216</c:v>
                </c:pt>
                <c:pt idx="5423">
                  <c:v>12216</c:v>
                </c:pt>
                <c:pt idx="5424">
                  <c:v>11421</c:v>
                </c:pt>
                <c:pt idx="5425">
                  <c:v>10319</c:v>
                </c:pt>
                <c:pt idx="5426">
                  <c:v>11000</c:v>
                </c:pt>
                <c:pt idx="5427">
                  <c:v>6622</c:v>
                </c:pt>
                <c:pt idx="5428">
                  <c:v>10112</c:v>
                </c:pt>
                <c:pt idx="5429">
                  <c:v>10644</c:v>
                </c:pt>
                <c:pt idx="5430">
                  <c:v>12216</c:v>
                </c:pt>
                <c:pt idx="5431">
                  <c:v>12216</c:v>
                </c:pt>
                <c:pt idx="5432">
                  <c:v>11421</c:v>
                </c:pt>
                <c:pt idx="5433">
                  <c:v>10319</c:v>
                </c:pt>
                <c:pt idx="5434">
                  <c:v>11000</c:v>
                </c:pt>
                <c:pt idx="5435">
                  <c:v>6622</c:v>
                </c:pt>
                <c:pt idx="5436">
                  <c:v>12516</c:v>
                </c:pt>
                <c:pt idx="5437">
                  <c:v>10644</c:v>
                </c:pt>
                <c:pt idx="5438">
                  <c:v>12216</c:v>
                </c:pt>
                <c:pt idx="5439">
                  <c:v>12216</c:v>
                </c:pt>
                <c:pt idx="5440">
                  <c:v>11421</c:v>
                </c:pt>
                <c:pt idx="5441">
                  <c:v>10319</c:v>
                </c:pt>
                <c:pt idx="5442">
                  <c:v>11000</c:v>
                </c:pt>
                <c:pt idx="5443">
                  <c:v>6622</c:v>
                </c:pt>
                <c:pt idx="5444">
                  <c:v>12516</c:v>
                </c:pt>
                <c:pt idx="5445">
                  <c:v>12216</c:v>
                </c:pt>
                <c:pt idx="5446">
                  <c:v>12216</c:v>
                </c:pt>
                <c:pt idx="5447">
                  <c:v>11421</c:v>
                </c:pt>
                <c:pt idx="5448">
                  <c:v>10319</c:v>
                </c:pt>
                <c:pt idx="5449">
                  <c:v>11000</c:v>
                </c:pt>
                <c:pt idx="5450">
                  <c:v>6622</c:v>
                </c:pt>
                <c:pt idx="5451">
                  <c:v>12516</c:v>
                </c:pt>
                <c:pt idx="5452">
                  <c:v>10696</c:v>
                </c:pt>
                <c:pt idx="5453">
                  <c:v>12216</c:v>
                </c:pt>
                <c:pt idx="5454">
                  <c:v>11421</c:v>
                </c:pt>
                <c:pt idx="5455">
                  <c:v>10319</c:v>
                </c:pt>
                <c:pt idx="5456">
                  <c:v>11000</c:v>
                </c:pt>
                <c:pt idx="5457">
                  <c:v>6622</c:v>
                </c:pt>
                <c:pt idx="5458">
                  <c:v>12516</c:v>
                </c:pt>
                <c:pt idx="5459">
                  <c:v>10696</c:v>
                </c:pt>
                <c:pt idx="5460">
                  <c:v>8239</c:v>
                </c:pt>
                <c:pt idx="5461">
                  <c:v>11421</c:v>
                </c:pt>
                <c:pt idx="5462">
                  <c:v>10319</c:v>
                </c:pt>
                <c:pt idx="5463">
                  <c:v>11000</c:v>
                </c:pt>
                <c:pt idx="5464">
                  <c:v>6622</c:v>
                </c:pt>
                <c:pt idx="5465">
                  <c:v>12516</c:v>
                </c:pt>
                <c:pt idx="5466">
                  <c:v>10696</c:v>
                </c:pt>
                <c:pt idx="5467">
                  <c:v>8239</c:v>
                </c:pt>
                <c:pt idx="5468">
                  <c:v>11486</c:v>
                </c:pt>
                <c:pt idx="5469">
                  <c:v>11421</c:v>
                </c:pt>
                <c:pt idx="5470">
                  <c:v>10319</c:v>
                </c:pt>
                <c:pt idx="5471">
                  <c:v>11000</c:v>
                </c:pt>
                <c:pt idx="5472">
                  <c:v>6622</c:v>
                </c:pt>
                <c:pt idx="5473">
                  <c:v>12516</c:v>
                </c:pt>
                <c:pt idx="5474">
                  <c:v>10696</c:v>
                </c:pt>
                <c:pt idx="5475">
                  <c:v>8239</c:v>
                </c:pt>
                <c:pt idx="5476">
                  <c:v>11486</c:v>
                </c:pt>
                <c:pt idx="5477">
                  <c:v>10460</c:v>
                </c:pt>
                <c:pt idx="5478">
                  <c:v>10319</c:v>
                </c:pt>
                <c:pt idx="5479">
                  <c:v>11000</c:v>
                </c:pt>
                <c:pt idx="5480">
                  <c:v>6622</c:v>
                </c:pt>
                <c:pt idx="5481">
                  <c:v>12516</c:v>
                </c:pt>
                <c:pt idx="5482">
                  <c:v>10696</c:v>
                </c:pt>
                <c:pt idx="5483">
                  <c:v>8239</c:v>
                </c:pt>
                <c:pt idx="5484">
                  <c:v>11486</c:v>
                </c:pt>
                <c:pt idx="5485">
                  <c:v>10460</c:v>
                </c:pt>
                <c:pt idx="5486">
                  <c:v>12727</c:v>
                </c:pt>
                <c:pt idx="5487">
                  <c:v>11000</c:v>
                </c:pt>
                <c:pt idx="5488">
                  <c:v>6622</c:v>
                </c:pt>
                <c:pt idx="5489">
                  <c:v>12516</c:v>
                </c:pt>
                <c:pt idx="5490">
                  <c:v>10696</c:v>
                </c:pt>
                <c:pt idx="5491">
                  <c:v>8239</c:v>
                </c:pt>
                <c:pt idx="5492">
                  <c:v>11486</c:v>
                </c:pt>
                <c:pt idx="5493">
                  <c:v>10460</c:v>
                </c:pt>
                <c:pt idx="5494">
                  <c:v>12727</c:v>
                </c:pt>
                <c:pt idx="5495">
                  <c:v>10232</c:v>
                </c:pt>
                <c:pt idx="5496">
                  <c:v>6622</c:v>
                </c:pt>
                <c:pt idx="5497">
                  <c:v>12516</c:v>
                </c:pt>
                <c:pt idx="5498">
                  <c:v>10696</c:v>
                </c:pt>
                <c:pt idx="5499">
                  <c:v>8239</c:v>
                </c:pt>
                <c:pt idx="5500">
                  <c:v>11486</c:v>
                </c:pt>
                <c:pt idx="5501">
                  <c:v>10460</c:v>
                </c:pt>
                <c:pt idx="5502">
                  <c:v>12727</c:v>
                </c:pt>
                <c:pt idx="5503">
                  <c:v>10232</c:v>
                </c:pt>
                <c:pt idx="5504">
                  <c:v>12516</c:v>
                </c:pt>
                <c:pt idx="5505">
                  <c:v>10696</c:v>
                </c:pt>
                <c:pt idx="5506">
                  <c:v>8239</c:v>
                </c:pt>
                <c:pt idx="5507">
                  <c:v>11486</c:v>
                </c:pt>
                <c:pt idx="5508">
                  <c:v>10460</c:v>
                </c:pt>
                <c:pt idx="5509">
                  <c:v>12727</c:v>
                </c:pt>
                <c:pt idx="5510">
                  <c:v>10232</c:v>
                </c:pt>
                <c:pt idx="5511">
                  <c:v>11001</c:v>
                </c:pt>
                <c:pt idx="5512">
                  <c:v>10696</c:v>
                </c:pt>
                <c:pt idx="5513">
                  <c:v>8239</c:v>
                </c:pt>
                <c:pt idx="5514">
                  <c:v>11486</c:v>
                </c:pt>
                <c:pt idx="5515">
                  <c:v>10460</c:v>
                </c:pt>
                <c:pt idx="5516">
                  <c:v>12727</c:v>
                </c:pt>
                <c:pt idx="5517">
                  <c:v>10232</c:v>
                </c:pt>
                <c:pt idx="5518">
                  <c:v>11001</c:v>
                </c:pt>
                <c:pt idx="5519">
                  <c:v>10653</c:v>
                </c:pt>
                <c:pt idx="5520">
                  <c:v>10696</c:v>
                </c:pt>
                <c:pt idx="5521">
                  <c:v>8239</c:v>
                </c:pt>
                <c:pt idx="5522">
                  <c:v>11486</c:v>
                </c:pt>
                <c:pt idx="5523">
                  <c:v>10460</c:v>
                </c:pt>
                <c:pt idx="5524">
                  <c:v>12727</c:v>
                </c:pt>
                <c:pt idx="5525">
                  <c:v>10232</c:v>
                </c:pt>
                <c:pt idx="5526">
                  <c:v>11001</c:v>
                </c:pt>
                <c:pt idx="5527">
                  <c:v>10653</c:v>
                </c:pt>
                <c:pt idx="5528">
                  <c:v>15324</c:v>
                </c:pt>
                <c:pt idx="5529">
                  <c:v>8239</c:v>
                </c:pt>
                <c:pt idx="5530">
                  <c:v>11486</c:v>
                </c:pt>
                <c:pt idx="5531">
                  <c:v>10460</c:v>
                </c:pt>
                <c:pt idx="5532">
                  <c:v>12727</c:v>
                </c:pt>
                <c:pt idx="5533">
                  <c:v>10232</c:v>
                </c:pt>
                <c:pt idx="5534">
                  <c:v>11001</c:v>
                </c:pt>
                <c:pt idx="5535">
                  <c:v>10653</c:v>
                </c:pt>
                <c:pt idx="5536">
                  <c:v>15324</c:v>
                </c:pt>
                <c:pt idx="5537">
                  <c:v>9614</c:v>
                </c:pt>
                <c:pt idx="5538">
                  <c:v>11486</c:v>
                </c:pt>
                <c:pt idx="5539">
                  <c:v>10460</c:v>
                </c:pt>
                <c:pt idx="5540">
                  <c:v>12727</c:v>
                </c:pt>
                <c:pt idx="5541">
                  <c:v>10232</c:v>
                </c:pt>
                <c:pt idx="5542">
                  <c:v>11001</c:v>
                </c:pt>
                <c:pt idx="5543">
                  <c:v>10653</c:v>
                </c:pt>
                <c:pt idx="5544">
                  <c:v>15324</c:v>
                </c:pt>
                <c:pt idx="5545">
                  <c:v>9614</c:v>
                </c:pt>
                <c:pt idx="5546">
                  <c:v>10028</c:v>
                </c:pt>
                <c:pt idx="5547">
                  <c:v>10460</c:v>
                </c:pt>
                <c:pt idx="5548">
                  <c:v>12727</c:v>
                </c:pt>
                <c:pt idx="5549">
                  <c:v>10232</c:v>
                </c:pt>
                <c:pt idx="5550">
                  <c:v>11001</c:v>
                </c:pt>
                <c:pt idx="5551">
                  <c:v>10653</c:v>
                </c:pt>
                <c:pt idx="5552">
                  <c:v>15324</c:v>
                </c:pt>
                <c:pt idx="5553">
                  <c:v>9614</c:v>
                </c:pt>
                <c:pt idx="5554">
                  <c:v>10028</c:v>
                </c:pt>
                <c:pt idx="5555">
                  <c:v>8083</c:v>
                </c:pt>
                <c:pt idx="5556">
                  <c:v>12727</c:v>
                </c:pt>
                <c:pt idx="5557">
                  <c:v>10232</c:v>
                </c:pt>
                <c:pt idx="5558">
                  <c:v>11001</c:v>
                </c:pt>
                <c:pt idx="5559">
                  <c:v>10653</c:v>
                </c:pt>
                <c:pt idx="5560">
                  <c:v>15324</c:v>
                </c:pt>
                <c:pt idx="5561">
                  <c:v>9614</c:v>
                </c:pt>
                <c:pt idx="5562">
                  <c:v>10028</c:v>
                </c:pt>
                <c:pt idx="5563">
                  <c:v>8083</c:v>
                </c:pt>
                <c:pt idx="5564">
                  <c:v>10975</c:v>
                </c:pt>
                <c:pt idx="5565">
                  <c:v>10232</c:v>
                </c:pt>
                <c:pt idx="5566">
                  <c:v>11001</c:v>
                </c:pt>
                <c:pt idx="5567">
                  <c:v>10653</c:v>
                </c:pt>
                <c:pt idx="5568">
                  <c:v>15324</c:v>
                </c:pt>
                <c:pt idx="5569">
                  <c:v>9614</c:v>
                </c:pt>
                <c:pt idx="5570">
                  <c:v>10028</c:v>
                </c:pt>
                <c:pt idx="5571">
                  <c:v>8083</c:v>
                </c:pt>
                <c:pt idx="5572">
                  <c:v>10975</c:v>
                </c:pt>
                <c:pt idx="5573">
                  <c:v>11320</c:v>
                </c:pt>
                <c:pt idx="5574">
                  <c:v>11001</c:v>
                </c:pt>
                <c:pt idx="5575">
                  <c:v>10653</c:v>
                </c:pt>
                <c:pt idx="5576">
                  <c:v>15324</c:v>
                </c:pt>
                <c:pt idx="5577">
                  <c:v>9614</c:v>
                </c:pt>
                <c:pt idx="5578">
                  <c:v>10028</c:v>
                </c:pt>
                <c:pt idx="5579">
                  <c:v>8083</c:v>
                </c:pt>
                <c:pt idx="5580">
                  <c:v>10975</c:v>
                </c:pt>
                <c:pt idx="5581">
                  <c:v>11320</c:v>
                </c:pt>
                <c:pt idx="5582">
                  <c:v>8211</c:v>
                </c:pt>
                <c:pt idx="5583">
                  <c:v>11001</c:v>
                </c:pt>
                <c:pt idx="5584">
                  <c:v>10653</c:v>
                </c:pt>
                <c:pt idx="5585">
                  <c:v>15324</c:v>
                </c:pt>
                <c:pt idx="5586">
                  <c:v>9614</c:v>
                </c:pt>
                <c:pt idx="5587">
                  <c:v>10028</c:v>
                </c:pt>
                <c:pt idx="5588">
                  <c:v>8083</c:v>
                </c:pt>
                <c:pt idx="5589">
                  <c:v>10975</c:v>
                </c:pt>
                <c:pt idx="5590">
                  <c:v>11320</c:v>
                </c:pt>
                <c:pt idx="5591">
                  <c:v>8211</c:v>
                </c:pt>
                <c:pt idx="5592">
                  <c:v>11245</c:v>
                </c:pt>
                <c:pt idx="5593">
                  <c:v>10653</c:v>
                </c:pt>
                <c:pt idx="5594">
                  <c:v>15324</c:v>
                </c:pt>
                <c:pt idx="5595">
                  <c:v>9614</c:v>
                </c:pt>
                <c:pt idx="5596">
                  <c:v>10028</c:v>
                </c:pt>
                <c:pt idx="5597">
                  <c:v>8083</c:v>
                </c:pt>
                <c:pt idx="5598">
                  <c:v>10975</c:v>
                </c:pt>
                <c:pt idx="5599">
                  <c:v>11320</c:v>
                </c:pt>
                <c:pt idx="5600">
                  <c:v>8211</c:v>
                </c:pt>
                <c:pt idx="5601">
                  <c:v>11245</c:v>
                </c:pt>
                <c:pt idx="5602">
                  <c:v>12130</c:v>
                </c:pt>
                <c:pt idx="5603">
                  <c:v>15324</c:v>
                </c:pt>
                <c:pt idx="5604">
                  <c:v>9614</c:v>
                </c:pt>
                <c:pt idx="5605">
                  <c:v>10028</c:v>
                </c:pt>
                <c:pt idx="5606">
                  <c:v>8083</c:v>
                </c:pt>
                <c:pt idx="5607">
                  <c:v>10975</c:v>
                </c:pt>
                <c:pt idx="5608">
                  <c:v>11320</c:v>
                </c:pt>
                <c:pt idx="5609">
                  <c:v>8211</c:v>
                </c:pt>
                <c:pt idx="5610">
                  <c:v>11245</c:v>
                </c:pt>
                <c:pt idx="5611">
                  <c:v>12130</c:v>
                </c:pt>
                <c:pt idx="5612">
                  <c:v>10204</c:v>
                </c:pt>
                <c:pt idx="5613">
                  <c:v>9614</c:v>
                </c:pt>
                <c:pt idx="5614">
                  <c:v>10028</c:v>
                </c:pt>
                <c:pt idx="5615">
                  <c:v>8083</c:v>
                </c:pt>
                <c:pt idx="5616">
                  <c:v>10975</c:v>
                </c:pt>
                <c:pt idx="5617">
                  <c:v>11320</c:v>
                </c:pt>
                <c:pt idx="5618">
                  <c:v>8211</c:v>
                </c:pt>
                <c:pt idx="5619">
                  <c:v>11245</c:v>
                </c:pt>
                <c:pt idx="5620">
                  <c:v>12130</c:v>
                </c:pt>
                <c:pt idx="5621">
                  <c:v>10204</c:v>
                </c:pt>
                <c:pt idx="5622">
                  <c:v>9598</c:v>
                </c:pt>
                <c:pt idx="5623">
                  <c:v>10028</c:v>
                </c:pt>
                <c:pt idx="5624">
                  <c:v>8083</c:v>
                </c:pt>
                <c:pt idx="5625">
                  <c:v>10975</c:v>
                </c:pt>
                <c:pt idx="5626">
                  <c:v>11320</c:v>
                </c:pt>
                <c:pt idx="5627">
                  <c:v>8211</c:v>
                </c:pt>
                <c:pt idx="5628">
                  <c:v>11245</c:v>
                </c:pt>
                <c:pt idx="5629">
                  <c:v>12130</c:v>
                </c:pt>
                <c:pt idx="5630">
                  <c:v>10204</c:v>
                </c:pt>
                <c:pt idx="5631">
                  <c:v>9598</c:v>
                </c:pt>
                <c:pt idx="5632">
                  <c:v>8083</c:v>
                </c:pt>
                <c:pt idx="5633">
                  <c:v>10975</c:v>
                </c:pt>
                <c:pt idx="5634">
                  <c:v>11320</c:v>
                </c:pt>
                <c:pt idx="5635">
                  <c:v>8211</c:v>
                </c:pt>
                <c:pt idx="5636">
                  <c:v>11245</c:v>
                </c:pt>
                <c:pt idx="5637">
                  <c:v>12130</c:v>
                </c:pt>
                <c:pt idx="5638">
                  <c:v>10204</c:v>
                </c:pt>
                <c:pt idx="5639">
                  <c:v>9598</c:v>
                </c:pt>
                <c:pt idx="5640">
                  <c:v>11194</c:v>
                </c:pt>
                <c:pt idx="5641">
                  <c:v>10975</c:v>
                </c:pt>
                <c:pt idx="5642">
                  <c:v>11320</c:v>
                </c:pt>
                <c:pt idx="5643">
                  <c:v>8211</c:v>
                </c:pt>
                <c:pt idx="5644">
                  <c:v>11245</c:v>
                </c:pt>
                <c:pt idx="5645">
                  <c:v>12130</c:v>
                </c:pt>
                <c:pt idx="5646">
                  <c:v>10204</c:v>
                </c:pt>
                <c:pt idx="5647">
                  <c:v>9598</c:v>
                </c:pt>
                <c:pt idx="5648">
                  <c:v>11194</c:v>
                </c:pt>
                <c:pt idx="5649">
                  <c:v>11320</c:v>
                </c:pt>
                <c:pt idx="5650">
                  <c:v>8211</c:v>
                </c:pt>
                <c:pt idx="5651">
                  <c:v>11245</c:v>
                </c:pt>
                <c:pt idx="5652">
                  <c:v>12130</c:v>
                </c:pt>
                <c:pt idx="5653">
                  <c:v>10204</c:v>
                </c:pt>
                <c:pt idx="5654">
                  <c:v>9598</c:v>
                </c:pt>
                <c:pt idx="5655">
                  <c:v>11194</c:v>
                </c:pt>
                <c:pt idx="5656">
                  <c:v>11070</c:v>
                </c:pt>
                <c:pt idx="5657">
                  <c:v>8211</c:v>
                </c:pt>
                <c:pt idx="5658">
                  <c:v>11245</c:v>
                </c:pt>
                <c:pt idx="5659">
                  <c:v>12130</c:v>
                </c:pt>
                <c:pt idx="5660">
                  <c:v>10204</c:v>
                </c:pt>
                <c:pt idx="5661">
                  <c:v>9598</c:v>
                </c:pt>
                <c:pt idx="5662">
                  <c:v>11194</c:v>
                </c:pt>
                <c:pt idx="5663">
                  <c:v>11070</c:v>
                </c:pt>
                <c:pt idx="5664">
                  <c:v>11481</c:v>
                </c:pt>
                <c:pt idx="5665">
                  <c:v>11245</c:v>
                </c:pt>
                <c:pt idx="5666">
                  <c:v>12130</c:v>
                </c:pt>
                <c:pt idx="5667">
                  <c:v>10204</c:v>
                </c:pt>
                <c:pt idx="5668">
                  <c:v>9598</c:v>
                </c:pt>
                <c:pt idx="5669">
                  <c:v>11194</c:v>
                </c:pt>
                <c:pt idx="5670">
                  <c:v>11070</c:v>
                </c:pt>
                <c:pt idx="5671">
                  <c:v>11481</c:v>
                </c:pt>
                <c:pt idx="5672">
                  <c:v>9862</c:v>
                </c:pt>
                <c:pt idx="5673">
                  <c:v>12130</c:v>
                </c:pt>
                <c:pt idx="5674">
                  <c:v>10204</c:v>
                </c:pt>
                <c:pt idx="5675">
                  <c:v>9598</c:v>
                </c:pt>
                <c:pt idx="5676">
                  <c:v>11194</c:v>
                </c:pt>
                <c:pt idx="5677">
                  <c:v>11070</c:v>
                </c:pt>
                <c:pt idx="5678">
                  <c:v>11481</c:v>
                </c:pt>
                <c:pt idx="5679">
                  <c:v>9862</c:v>
                </c:pt>
                <c:pt idx="5680">
                  <c:v>10416</c:v>
                </c:pt>
                <c:pt idx="5681">
                  <c:v>10204</c:v>
                </c:pt>
                <c:pt idx="5682">
                  <c:v>9598</c:v>
                </c:pt>
                <c:pt idx="5683">
                  <c:v>11194</c:v>
                </c:pt>
                <c:pt idx="5684">
                  <c:v>11070</c:v>
                </c:pt>
                <c:pt idx="5685">
                  <c:v>11481</c:v>
                </c:pt>
                <c:pt idx="5686">
                  <c:v>9862</c:v>
                </c:pt>
                <c:pt idx="5687">
                  <c:v>10416</c:v>
                </c:pt>
                <c:pt idx="5688">
                  <c:v>11893</c:v>
                </c:pt>
                <c:pt idx="5689">
                  <c:v>9598</c:v>
                </c:pt>
                <c:pt idx="5690">
                  <c:v>11194</c:v>
                </c:pt>
                <c:pt idx="5691">
                  <c:v>11070</c:v>
                </c:pt>
                <c:pt idx="5692">
                  <c:v>11481</c:v>
                </c:pt>
                <c:pt idx="5693">
                  <c:v>9862</c:v>
                </c:pt>
                <c:pt idx="5694">
                  <c:v>10416</c:v>
                </c:pt>
                <c:pt idx="5695">
                  <c:v>11893</c:v>
                </c:pt>
                <c:pt idx="5696">
                  <c:v>10549</c:v>
                </c:pt>
                <c:pt idx="5697">
                  <c:v>11194</c:v>
                </c:pt>
                <c:pt idx="5698">
                  <c:v>11070</c:v>
                </c:pt>
                <c:pt idx="5699">
                  <c:v>11481</c:v>
                </c:pt>
                <c:pt idx="5700">
                  <c:v>9862</c:v>
                </c:pt>
                <c:pt idx="5701">
                  <c:v>10416</c:v>
                </c:pt>
                <c:pt idx="5702">
                  <c:v>11893</c:v>
                </c:pt>
                <c:pt idx="5703">
                  <c:v>10549</c:v>
                </c:pt>
                <c:pt idx="5704">
                  <c:v>10550</c:v>
                </c:pt>
                <c:pt idx="5705">
                  <c:v>11194</c:v>
                </c:pt>
                <c:pt idx="5706">
                  <c:v>11070</c:v>
                </c:pt>
                <c:pt idx="5707">
                  <c:v>11481</c:v>
                </c:pt>
                <c:pt idx="5708">
                  <c:v>9862</c:v>
                </c:pt>
                <c:pt idx="5709">
                  <c:v>10416</c:v>
                </c:pt>
                <c:pt idx="5710">
                  <c:v>11893</c:v>
                </c:pt>
                <c:pt idx="5711">
                  <c:v>10549</c:v>
                </c:pt>
                <c:pt idx="5712">
                  <c:v>10550</c:v>
                </c:pt>
                <c:pt idx="5713">
                  <c:v>10080</c:v>
                </c:pt>
                <c:pt idx="5714">
                  <c:v>11070</c:v>
                </c:pt>
                <c:pt idx="5715">
                  <c:v>11481</c:v>
                </c:pt>
                <c:pt idx="5716">
                  <c:v>9862</c:v>
                </c:pt>
                <c:pt idx="5717">
                  <c:v>10416</c:v>
                </c:pt>
                <c:pt idx="5718">
                  <c:v>11893</c:v>
                </c:pt>
                <c:pt idx="5719">
                  <c:v>10549</c:v>
                </c:pt>
                <c:pt idx="5720">
                  <c:v>10550</c:v>
                </c:pt>
                <c:pt idx="5721">
                  <c:v>10080</c:v>
                </c:pt>
                <c:pt idx="5722">
                  <c:v>11445</c:v>
                </c:pt>
                <c:pt idx="5723">
                  <c:v>11070</c:v>
                </c:pt>
                <c:pt idx="5724">
                  <c:v>11481</c:v>
                </c:pt>
                <c:pt idx="5725">
                  <c:v>9862</c:v>
                </c:pt>
                <c:pt idx="5726">
                  <c:v>10416</c:v>
                </c:pt>
                <c:pt idx="5727">
                  <c:v>11893</c:v>
                </c:pt>
                <c:pt idx="5728">
                  <c:v>10549</c:v>
                </c:pt>
                <c:pt idx="5729">
                  <c:v>10550</c:v>
                </c:pt>
                <c:pt idx="5730">
                  <c:v>10080</c:v>
                </c:pt>
                <c:pt idx="5731">
                  <c:v>11445</c:v>
                </c:pt>
                <c:pt idx="5732">
                  <c:v>11481</c:v>
                </c:pt>
                <c:pt idx="5733">
                  <c:v>9862</c:v>
                </c:pt>
                <c:pt idx="5734">
                  <c:v>10416</c:v>
                </c:pt>
                <c:pt idx="5735">
                  <c:v>11893</c:v>
                </c:pt>
                <c:pt idx="5736">
                  <c:v>10549</c:v>
                </c:pt>
                <c:pt idx="5737">
                  <c:v>10550</c:v>
                </c:pt>
                <c:pt idx="5738">
                  <c:v>10080</c:v>
                </c:pt>
                <c:pt idx="5739">
                  <c:v>11445</c:v>
                </c:pt>
                <c:pt idx="5740">
                  <c:v>11655</c:v>
                </c:pt>
                <c:pt idx="5741">
                  <c:v>9862</c:v>
                </c:pt>
                <c:pt idx="5742">
                  <c:v>10416</c:v>
                </c:pt>
                <c:pt idx="5743">
                  <c:v>11893</c:v>
                </c:pt>
                <c:pt idx="5744">
                  <c:v>10549</c:v>
                </c:pt>
                <c:pt idx="5745">
                  <c:v>10550</c:v>
                </c:pt>
                <c:pt idx="5746">
                  <c:v>10080</c:v>
                </c:pt>
                <c:pt idx="5747">
                  <c:v>11445</c:v>
                </c:pt>
                <c:pt idx="5748">
                  <c:v>11655</c:v>
                </c:pt>
                <c:pt idx="5749">
                  <c:v>8181</c:v>
                </c:pt>
                <c:pt idx="5750">
                  <c:v>10416</c:v>
                </c:pt>
                <c:pt idx="5751">
                  <c:v>11893</c:v>
                </c:pt>
                <c:pt idx="5752">
                  <c:v>10549</c:v>
                </c:pt>
                <c:pt idx="5753">
                  <c:v>10550</c:v>
                </c:pt>
                <c:pt idx="5754">
                  <c:v>10080</c:v>
                </c:pt>
                <c:pt idx="5755">
                  <c:v>11445</c:v>
                </c:pt>
                <c:pt idx="5756">
                  <c:v>11655</c:v>
                </c:pt>
                <c:pt idx="5757">
                  <c:v>8181</c:v>
                </c:pt>
                <c:pt idx="5758">
                  <c:v>7491</c:v>
                </c:pt>
                <c:pt idx="5759">
                  <c:v>11893</c:v>
                </c:pt>
                <c:pt idx="5760">
                  <c:v>10549</c:v>
                </c:pt>
                <c:pt idx="5761">
                  <c:v>10550</c:v>
                </c:pt>
                <c:pt idx="5762">
                  <c:v>10080</c:v>
                </c:pt>
                <c:pt idx="5763">
                  <c:v>11445</c:v>
                </c:pt>
                <c:pt idx="5764">
                  <c:v>11655</c:v>
                </c:pt>
                <c:pt idx="5765">
                  <c:v>8181</c:v>
                </c:pt>
                <c:pt idx="5766">
                  <c:v>7491</c:v>
                </c:pt>
                <c:pt idx="5767">
                  <c:v>10000</c:v>
                </c:pt>
                <c:pt idx="5768">
                  <c:v>10549</c:v>
                </c:pt>
                <c:pt idx="5769">
                  <c:v>10550</c:v>
                </c:pt>
                <c:pt idx="5770">
                  <c:v>10080</c:v>
                </c:pt>
                <c:pt idx="5771">
                  <c:v>11445</c:v>
                </c:pt>
                <c:pt idx="5772">
                  <c:v>11655</c:v>
                </c:pt>
                <c:pt idx="5773">
                  <c:v>8181</c:v>
                </c:pt>
                <c:pt idx="5774">
                  <c:v>7491</c:v>
                </c:pt>
                <c:pt idx="5775">
                  <c:v>10000</c:v>
                </c:pt>
                <c:pt idx="5776">
                  <c:v>7384</c:v>
                </c:pt>
                <c:pt idx="5777">
                  <c:v>10550</c:v>
                </c:pt>
                <c:pt idx="5778">
                  <c:v>10080</c:v>
                </c:pt>
                <c:pt idx="5779">
                  <c:v>11445</c:v>
                </c:pt>
                <c:pt idx="5780">
                  <c:v>11655</c:v>
                </c:pt>
                <c:pt idx="5781">
                  <c:v>8181</c:v>
                </c:pt>
                <c:pt idx="5782">
                  <c:v>7491</c:v>
                </c:pt>
                <c:pt idx="5783">
                  <c:v>10000</c:v>
                </c:pt>
                <c:pt idx="5784">
                  <c:v>7384</c:v>
                </c:pt>
                <c:pt idx="5785">
                  <c:v>11950</c:v>
                </c:pt>
                <c:pt idx="5786">
                  <c:v>10080</c:v>
                </c:pt>
                <c:pt idx="5787">
                  <c:v>11445</c:v>
                </c:pt>
                <c:pt idx="5788">
                  <c:v>11655</c:v>
                </c:pt>
                <c:pt idx="5789">
                  <c:v>8181</c:v>
                </c:pt>
                <c:pt idx="5790">
                  <c:v>7491</c:v>
                </c:pt>
                <c:pt idx="5791">
                  <c:v>10000</c:v>
                </c:pt>
                <c:pt idx="5792">
                  <c:v>7384</c:v>
                </c:pt>
                <c:pt idx="5793">
                  <c:v>11950</c:v>
                </c:pt>
                <c:pt idx="5794">
                  <c:v>11854</c:v>
                </c:pt>
                <c:pt idx="5795">
                  <c:v>11445</c:v>
                </c:pt>
                <c:pt idx="5796">
                  <c:v>11655</c:v>
                </c:pt>
                <c:pt idx="5797">
                  <c:v>8181</c:v>
                </c:pt>
                <c:pt idx="5798">
                  <c:v>7491</c:v>
                </c:pt>
                <c:pt idx="5799">
                  <c:v>10000</c:v>
                </c:pt>
                <c:pt idx="5800">
                  <c:v>7384</c:v>
                </c:pt>
                <c:pt idx="5801">
                  <c:v>11950</c:v>
                </c:pt>
                <c:pt idx="5802">
                  <c:v>11854</c:v>
                </c:pt>
                <c:pt idx="5803">
                  <c:v>11611</c:v>
                </c:pt>
                <c:pt idx="5804">
                  <c:v>11655</c:v>
                </c:pt>
                <c:pt idx="5805">
                  <c:v>8181</c:v>
                </c:pt>
                <c:pt idx="5806">
                  <c:v>7491</c:v>
                </c:pt>
                <c:pt idx="5807">
                  <c:v>10000</c:v>
                </c:pt>
                <c:pt idx="5808">
                  <c:v>7384</c:v>
                </c:pt>
                <c:pt idx="5809">
                  <c:v>11950</c:v>
                </c:pt>
                <c:pt idx="5810">
                  <c:v>11854</c:v>
                </c:pt>
                <c:pt idx="5811">
                  <c:v>11611</c:v>
                </c:pt>
                <c:pt idx="5812">
                  <c:v>9459</c:v>
                </c:pt>
                <c:pt idx="5813">
                  <c:v>11655</c:v>
                </c:pt>
                <c:pt idx="5814">
                  <c:v>8181</c:v>
                </c:pt>
                <c:pt idx="5815">
                  <c:v>7491</c:v>
                </c:pt>
                <c:pt idx="5816">
                  <c:v>10000</c:v>
                </c:pt>
                <c:pt idx="5817">
                  <c:v>7384</c:v>
                </c:pt>
                <c:pt idx="5818">
                  <c:v>11950</c:v>
                </c:pt>
                <c:pt idx="5819">
                  <c:v>11854</c:v>
                </c:pt>
                <c:pt idx="5820">
                  <c:v>11611</c:v>
                </c:pt>
                <c:pt idx="5821">
                  <c:v>9459</c:v>
                </c:pt>
                <c:pt idx="5822">
                  <c:v>10357</c:v>
                </c:pt>
                <c:pt idx="5823">
                  <c:v>8181</c:v>
                </c:pt>
                <c:pt idx="5824">
                  <c:v>7491</c:v>
                </c:pt>
                <c:pt idx="5825">
                  <c:v>10000</c:v>
                </c:pt>
                <c:pt idx="5826">
                  <c:v>7384</c:v>
                </c:pt>
                <c:pt idx="5827">
                  <c:v>11950</c:v>
                </c:pt>
                <c:pt idx="5828">
                  <c:v>11854</c:v>
                </c:pt>
                <c:pt idx="5829">
                  <c:v>11611</c:v>
                </c:pt>
                <c:pt idx="5830">
                  <c:v>9459</c:v>
                </c:pt>
                <c:pt idx="5831">
                  <c:v>10357</c:v>
                </c:pt>
                <c:pt idx="5832">
                  <c:v>10000</c:v>
                </c:pt>
                <c:pt idx="5833">
                  <c:v>7491</c:v>
                </c:pt>
                <c:pt idx="5834">
                  <c:v>10000</c:v>
                </c:pt>
                <c:pt idx="5835">
                  <c:v>7384</c:v>
                </c:pt>
                <c:pt idx="5836">
                  <c:v>11950</c:v>
                </c:pt>
                <c:pt idx="5837">
                  <c:v>11854</c:v>
                </c:pt>
                <c:pt idx="5838">
                  <c:v>11611</c:v>
                </c:pt>
                <c:pt idx="5839">
                  <c:v>9459</c:v>
                </c:pt>
                <c:pt idx="5840">
                  <c:v>10357</c:v>
                </c:pt>
                <c:pt idx="5841">
                  <c:v>10000</c:v>
                </c:pt>
                <c:pt idx="5842">
                  <c:v>8457</c:v>
                </c:pt>
                <c:pt idx="5843">
                  <c:v>10000</c:v>
                </c:pt>
                <c:pt idx="5844">
                  <c:v>7384</c:v>
                </c:pt>
                <c:pt idx="5845">
                  <c:v>11950</c:v>
                </c:pt>
                <c:pt idx="5846">
                  <c:v>11854</c:v>
                </c:pt>
                <c:pt idx="5847">
                  <c:v>11611</c:v>
                </c:pt>
                <c:pt idx="5848">
                  <c:v>9459</c:v>
                </c:pt>
                <c:pt idx="5849">
                  <c:v>10357</c:v>
                </c:pt>
                <c:pt idx="5850">
                  <c:v>10000</c:v>
                </c:pt>
                <c:pt idx="5851">
                  <c:v>8457</c:v>
                </c:pt>
                <c:pt idx="5852">
                  <c:v>9086</c:v>
                </c:pt>
                <c:pt idx="5853">
                  <c:v>7384</c:v>
                </c:pt>
                <c:pt idx="5854">
                  <c:v>11950</c:v>
                </c:pt>
                <c:pt idx="5855">
                  <c:v>11854</c:v>
                </c:pt>
                <c:pt idx="5856">
                  <c:v>11611</c:v>
                </c:pt>
                <c:pt idx="5857">
                  <c:v>9459</c:v>
                </c:pt>
                <c:pt idx="5858">
                  <c:v>10357</c:v>
                </c:pt>
                <c:pt idx="5859">
                  <c:v>10000</c:v>
                </c:pt>
                <c:pt idx="5860">
                  <c:v>8457</c:v>
                </c:pt>
                <c:pt idx="5861">
                  <c:v>9086</c:v>
                </c:pt>
                <c:pt idx="5862">
                  <c:v>10340</c:v>
                </c:pt>
                <c:pt idx="5863">
                  <c:v>11950</c:v>
                </c:pt>
                <c:pt idx="5864">
                  <c:v>11854</c:v>
                </c:pt>
                <c:pt idx="5865">
                  <c:v>11611</c:v>
                </c:pt>
                <c:pt idx="5866">
                  <c:v>9459</c:v>
                </c:pt>
                <c:pt idx="5867">
                  <c:v>10357</c:v>
                </c:pt>
                <c:pt idx="5868">
                  <c:v>10000</c:v>
                </c:pt>
                <c:pt idx="5869">
                  <c:v>8457</c:v>
                </c:pt>
                <c:pt idx="5870">
                  <c:v>9086</c:v>
                </c:pt>
                <c:pt idx="5871">
                  <c:v>10340</c:v>
                </c:pt>
                <c:pt idx="5872">
                  <c:v>8368</c:v>
                </c:pt>
                <c:pt idx="5873">
                  <c:v>11854</c:v>
                </c:pt>
                <c:pt idx="5874">
                  <c:v>11611</c:v>
                </c:pt>
                <c:pt idx="5875">
                  <c:v>9459</c:v>
                </c:pt>
                <c:pt idx="5876">
                  <c:v>10357</c:v>
                </c:pt>
                <c:pt idx="5877">
                  <c:v>10000</c:v>
                </c:pt>
                <c:pt idx="5878">
                  <c:v>8457</c:v>
                </c:pt>
                <c:pt idx="5879">
                  <c:v>9086</c:v>
                </c:pt>
                <c:pt idx="5880">
                  <c:v>10340</c:v>
                </c:pt>
                <c:pt idx="5881">
                  <c:v>8368</c:v>
                </c:pt>
                <c:pt idx="5882">
                  <c:v>10527</c:v>
                </c:pt>
                <c:pt idx="5883">
                  <c:v>11611</c:v>
                </c:pt>
                <c:pt idx="5884">
                  <c:v>9459</c:v>
                </c:pt>
                <c:pt idx="5885">
                  <c:v>10357</c:v>
                </c:pt>
                <c:pt idx="5886">
                  <c:v>10000</c:v>
                </c:pt>
                <c:pt idx="5887">
                  <c:v>8457</c:v>
                </c:pt>
                <c:pt idx="5888">
                  <c:v>9086</c:v>
                </c:pt>
                <c:pt idx="5889">
                  <c:v>10340</c:v>
                </c:pt>
                <c:pt idx="5890">
                  <c:v>8368</c:v>
                </c:pt>
                <c:pt idx="5891">
                  <c:v>10527</c:v>
                </c:pt>
                <c:pt idx="5892">
                  <c:v>9090</c:v>
                </c:pt>
                <c:pt idx="5893">
                  <c:v>9459</c:v>
                </c:pt>
                <c:pt idx="5894">
                  <c:v>10357</c:v>
                </c:pt>
                <c:pt idx="5895">
                  <c:v>10000</c:v>
                </c:pt>
                <c:pt idx="5896">
                  <c:v>8457</c:v>
                </c:pt>
                <c:pt idx="5897">
                  <c:v>9086</c:v>
                </c:pt>
                <c:pt idx="5898">
                  <c:v>10340</c:v>
                </c:pt>
                <c:pt idx="5899">
                  <c:v>8368</c:v>
                </c:pt>
                <c:pt idx="5900">
                  <c:v>10527</c:v>
                </c:pt>
                <c:pt idx="5901">
                  <c:v>9090</c:v>
                </c:pt>
                <c:pt idx="5902">
                  <c:v>11011</c:v>
                </c:pt>
                <c:pt idx="5903">
                  <c:v>10357</c:v>
                </c:pt>
                <c:pt idx="5904">
                  <c:v>10000</c:v>
                </c:pt>
                <c:pt idx="5905">
                  <c:v>8457</c:v>
                </c:pt>
                <c:pt idx="5906">
                  <c:v>9086</c:v>
                </c:pt>
                <c:pt idx="5907">
                  <c:v>10340</c:v>
                </c:pt>
                <c:pt idx="5908">
                  <c:v>8368</c:v>
                </c:pt>
                <c:pt idx="5909">
                  <c:v>10527</c:v>
                </c:pt>
                <c:pt idx="5910">
                  <c:v>9090</c:v>
                </c:pt>
                <c:pt idx="5911">
                  <c:v>11011</c:v>
                </c:pt>
                <c:pt idx="5912">
                  <c:v>11079</c:v>
                </c:pt>
                <c:pt idx="5913">
                  <c:v>10000</c:v>
                </c:pt>
                <c:pt idx="5914">
                  <c:v>8457</c:v>
                </c:pt>
                <c:pt idx="5915">
                  <c:v>9086</c:v>
                </c:pt>
                <c:pt idx="5916">
                  <c:v>10340</c:v>
                </c:pt>
                <c:pt idx="5917">
                  <c:v>8368</c:v>
                </c:pt>
                <c:pt idx="5918">
                  <c:v>10527</c:v>
                </c:pt>
                <c:pt idx="5919">
                  <c:v>9090</c:v>
                </c:pt>
                <c:pt idx="5920">
                  <c:v>11011</c:v>
                </c:pt>
                <c:pt idx="5921">
                  <c:v>11079</c:v>
                </c:pt>
                <c:pt idx="5922">
                  <c:v>11608</c:v>
                </c:pt>
                <c:pt idx="5923">
                  <c:v>8457</c:v>
                </c:pt>
                <c:pt idx="5924">
                  <c:v>9086</c:v>
                </c:pt>
                <c:pt idx="5925">
                  <c:v>10340</c:v>
                </c:pt>
                <c:pt idx="5926">
                  <c:v>8368</c:v>
                </c:pt>
                <c:pt idx="5927">
                  <c:v>10527</c:v>
                </c:pt>
                <c:pt idx="5928">
                  <c:v>9090</c:v>
                </c:pt>
                <c:pt idx="5929">
                  <c:v>11011</c:v>
                </c:pt>
                <c:pt idx="5930">
                  <c:v>11079</c:v>
                </c:pt>
                <c:pt idx="5931">
                  <c:v>11608</c:v>
                </c:pt>
                <c:pt idx="5932">
                  <c:v>9086</c:v>
                </c:pt>
                <c:pt idx="5933">
                  <c:v>10340</c:v>
                </c:pt>
                <c:pt idx="5934">
                  <c:v>8368</c:v>
                </c:pt>
                <c:pt idx="5935">
                  <c:v>10527</c:v>
                </c:pt>
                <c:pt idx="5936">
                  <c:v>9090</c:v>
                </c:pt>
                <c:pt idx="5937">
                  <c:v>11011</c:v>
                </c:pt>
                <c:pt idx="5938">
                  <c:v>11079</c:v>
                </c:pt>
                <c:pt idx="5939">
                  <c:v>11608</c:v>
                </c:pt>
                <c:pt idx="5940">
                  <c:v>10922</c:v>
                </c:pt>
                <c:pt idx="5941">
                  <c:v>10340</c:v>
                </c:pt>
                <c:pt idx="5942">
                  <c:v>8368</c:v>
                </c:pt>
                <c:pt idx="5943">
                  <c:v>10527</c:v>
                </c:pt>
                <c:pt idx="5944">
                  <c:v>9090</c:v>
                </c:pt>
                <c:pt idx="5945">
                  <c:v>11011</c:v>
                </c:pt>
                <c:pt idx="5946">
                  <c:v>11079</c:v>
                </c:pt>
                <c:pt idx="5947">
                  <c:v>11608</c:v>
                </c:pt>
                <c:pt idx="5948">
                  <c:v>10922</c:v>
                </c:pt>
                <c:pt idx="5949">
                  <c:v>8368</c:v>
                </c:pt>
                <c:pt idx="5950">
                  <c:v>10527</c:v>
                </c:pt>
                <c:pt idx="5951">
                  <c:v>9090</c:v>
                </c:pt>
                <c:pt idx="5952">
                  <c:v>11011</c:v>
                </c:pt>
                <c:pt idx="5953">
                  <c:v>11079</c:v>
                </c:pt>
                <c:pt idx="5954">
                  <c:v>11608</c:v>
                </c:pt>
                <c:pt idx="5955">
                  <c:v>10922</c:v>
                </c:pt>
                <c:pt idx="5956">
                  <c:v>10273</c:v>
                </c:pt>
                <c:pt idx="5957">
                  <c:v>10527</c:v>
                </c:pt>
                <c:pt idx="5958">
                  <c:v>9090</c:v>
                </c:pt>
                <c:pt idx="5959">
                  <c:v>11011</c:v>
                </c:pt>
                <c:pt idx="5960">
                  <c:v>11079</c:v>
                </c:pt>
                <c:pt idx="5961">
                  <c:v>11608</c:v>
                </c:pt>
                <c:pt idx="5962">
                  <c:v>10922</c:v>
                </c:pt>
                <c:pt idx="5963">
                  <c:v>10273</c:v>
                </c:pt>
                <c:pt idx="5964">
                  <c:v>11653</c:v>
                </c:pt>
                <c:pt idx="5965">
                  <c:v>9090</c:v>
                </c:pt>
                <c:pt idx="5966">
                  <c:v>11011</c:v>
                </c:pt>
                <c:pt idx="5967">
                  <c:v>11079</c:v>
                </c:pt>
                <c:pt idx="5968">
                  <c:v>11608</c:v>
                </c:pt>
                <c:pt idx="5969">
                  <c:v>10922</c:v>
                </c:pt>
                <c:pt idx="5970">
                  <c:v>10273</c:v>
                </c:pt>
                <c:pt idx="5971">
                  <c:v>11653</c:v>
                </c:pt>
                <c:pt idx="5972">
                  <c:v>11011</c:v>
                </c:pt>
                <c:pt idx="5973">
                  <c:v>11079</c:v>
                </c:pt>
                <c:pt idx="5974">
                  <c:v>11608</c:v>
                </c:pt>
                <c:pt idx="5975">
                  <c:v>10922</c:v>
                </c:pt>
                <c:pt idx="5976">
                  <c:v>10273</c:v>
                </c:pt>
                <c:pt idx="5977">
                  <c:v>11653</c:v>
                </c:pt>
                <c:pt idx="5978">
                  <c:v>11079</c:v>
                </c:pt>
                <c:pt idx="5979">
                  <c:v>11608</c:v>
                </c:pt>
                <c:pt idx="5980">
                  <c:v>10922</c:v>
                </c:pt>
                <c:pt idx="5981">
                  <c:v>10273</c:v>
                </c:pt>
                <c:pt idx="5982">
                  <c:v>11653</c:v>
                </c:pt>
                <c:pt idx="5983">
                  <c:v>10976</c:v>
                </c:pt>
                <c:pt idx="5984">
                  <c:v>11608</c:v>
                </c:pt>
                <c:pt idx="5985">
                  <c:v>10922</c:v>
                </c:pt>
                <c:pt idx="5986">
                  <c:v>10273</c:v>
                </c:pt>
                <c:pt idx="5987">
                  <c:v>11653</c:v>
                </c:pt>
                <c:pt idx="5988">
                  <c:v>10976</c:v>
                </c:pt>
                <c:pt idx="5989">
                  <c:v>9945</c:v>
                </c:pt>
                <c:pt idx="5990">
                  <c:v>10922</c:v>
                </c:pt>
                <c:pt idx="5991">
                  <c:v>10273</c:v>
                </c:pt>
                <c:pt idx="5992">
                  <c:v>11653</c:v>
                </c:pt>
                <c:pt idx="5993">
                  <c:v>10976</c:v>
                </c:pt>
                <c:pt idx="5994">
                  <c:v>9945</c:v>
                </c:pt>
                <c:pt idx="5995">
                  <c:v>2650</c:v>
                </c:pt>
                <c:pt idx="5996">
                  <c:v>10922</c:v>
                </c:pt>
                <c:pt idx="5997">
                  <c:v>10273</c:v>
                </c:pt>
                <c:pt idx="5998">
                  <c:v>11653</c:v>
                </c:pt>
                <c:pt idx="5999">
                  <c:v>10976</c:v>
                </c:pt>
                <c:pt idx="6000">
                  <c:v>9945</c:v>
                </c:pt>
                <c:pt idx="6001">
                  <c:v>2650</c:v>
                </c:pt>
                <c:pt idx="6002">
                  <c:v>10273</c:v>
                </c:pt>
                <c:pt idx="6003">
                  <c:v>11653</c:v>
                </c:pt>
                <c:pt idx="6004">
                  <c:v>10976</c:v>
                </c:pt>
                <c:pt idx="6005">
                  <c:v>9945</c:v>
                </c:pt>
                <c:pt idx="6006">
                  <c:v>2650</c:v>
                </c:pt>
                <c:pt idx="6007">
                  <c:v>8400</c:v>
                </c:pt>
                <c:pt idx="6008">
                  <c:v>10273</c:v>
                </c:pt>
                <c:pt idx="6009">
                  <c:v>11653</c:v>
                </c:pt>
                <c:pt idx="6010">
                  <c:v>10976</c:v>
                </c:pt>
                <c:pt idx="6011">
                  <c:v>9945</c:v>
                </c:pt>
                <c:pt idx="6012">
                  <c:v>2650</c:v>
                </c:pt>
                <c:pt idx="6013">
                  <c:v>8400</c:v>
                </c:pt>
                <c:pt idx="6014">
                  <c:v>9873</c:v>
                </c:pt>
                <c:pt idx="6015">
                  <c:v>11653</c:v>
                </c:pt>
                <c:pt idx="6016">
                  <c:v>10976</c:v>
                </c:pt>
                <c:pt idx="6017">
                  <c:v>9945</c:v>
                </c:pt>
                <c:pt idx="6018">
                  <c:v>2650</c:v>
                </c:pt>
                <c:pt idx="6019">
                  <c:v>8400</c:v>
                </c:pt>
                <c:pt idx="6020">
                  <c:v>9873</c:v>
                </c:pt>
                <c:pt idx="6021">
                  <c:v>10976</c:v>
                </c:pt>
                <c:pt idx="6022">
                  <c:v>9945</c:v>
                </c:pt>
                <c:pt idx="6023">
                  <c:v>2650</c:v>
                </c:pt>
                <c:pt idx="6024">
                  <c:v>8400</c:v>
                </c:pt>
                <c:pt idx="6025">
                  <c:v>9873</c:v>
                </c:pt>
                <c:pt idx="6026">
                  <c:v>12711</c:v>
                </c:pt>
                <c:pt idx="6027">
                  <c:v>10976</c:v>
                </c:pt>
                <c:pt idx="6028">
                  <c:v>9945</c:v>
                </c:pt>
                <c:pt idx="6029">
                  <c:v>2650</c:v>
                </c:pt>
                <c:pt idx="6030">
                  <c:v>8400</c:v>
                </c:pt>
                <c:pt idx="6031">
                  <c:v>9873</c:v>
                </c:pt>
                <c:pt idx="6032">
                  <c:v>12711</c:v>
                </c:pt>
                <c:pt idx="6033">
                  <c:v>9139</c:v>
                </c:pt>
                <c:pt idx="6034">
                  <c:v>10976</c:v>
                </c:pt>
                <c:pt idx="6035">
                  <c:v>9945</c:v>
                </c:pt>
                <c:pt idx="6036">
                  <c:v>2650</c:v>
                </c:pt>
                <c:pt idx="6037">
                  <c:v>8400</c:v>
                </c:pt>
                <c:pt idx="6038">
                  <c:v>9873</c:v>
                </c:pt>
                <c:pt idx="6039">
                  <c:v>12711</c:v>
                </c:pt>
                <c:pt idx="6040">
                  <c:v>9139</c:v>
                </c:pt>
                <c:pt idx="6041">
                  <c:v>9945</c:v>
                </c:pt>
                <c:pt idx="6042">
                  <c:v>2650</c:v>
                </c:pt>
                <c:pt idx="6043">
                  <c:v>8400</c:v>
                </c:pt>
                <c:pt idx="6044">
                  <c:v>9873</c:v>
                </c:pt>
                <c:pt idx="6045">
                  <c:v>12711</c:v>
                </c:pt>
                <c:pt idx="6046">
                  <c:v>9139</c:v>
                </c:pt>
                <c:pt idx="6047">
                  <c:v>2650</c:v>
                </c:pt>
                <c:pt idx="6048">
                  <c:v>8400</c:v>
                </c:pt>
                <c:pt idx="6049">
                  <c:v>9873</c:v>
                </c:pt>
                <c:pt idx="6050">
                  <c:v>12711</c:v>
                </c:pt>
                <c:pt idx="6051">
                  <c:v>9139</c:v>
                </c:pt>
                <c:pt idx="6052">
                  <c:v>10941</c:v>
                </c:pt>
                <c:pt idx="6053">
                  <c:v>8400</c:v>
                </c:pt>
                <c:pt idx="6054">
                  <c:v>9873</c:v>
                </c:pt>
                <c:pt idx="6055">
                  <c:v>12711</c:v>
                </c:pt>
                <c:pt idx="6056">
                  <c:v>9139</c:v>
                </c:pt>
                <c:pt idx="6057">
                  <c:v>10941</c:v>
                </c:pt>
                <c:pt idx="6058">
                  <c:v>10474</c:v>
                </c:pt>
                <c:pt idx="6059">
                  <c:v>8400</c:v>
                </c:pt>
                <c:pt idx="6060">
                  <c:v>9873</c:v>
                </c:pt>
                <c:pt idx="6061">
                  <c:v>12711</c:v>
                </c:pt>
                <c:pt idx="6062">
                  <c:v>9139</c:v>
                </c:pt>
                <c:pt idx="6063">
                  <c:v>10941</c:v>
                </c:pt>
                <c:pt idx="6064">
                  <c:v>10474</c:v>
                </c:pt>
                <c:pt idx="6065">
                  <c:v>8739</c:v>
                </c:pt>
                <c:pt idx="6066">
                  <c:v>9873</c:v>
                </c:pt>
                <c:pt idx="6067">
                  <c:v>12711</c:v>
                </c:pt>
                <c:pt idx="6068">
                  <c:v>9139</c:v>
                </c:pt>
                <c:pt idx="6069">
                  <c:v>10941</c:v>
                </c:pt>
                <c:pt idx="6070">
                  <c:v>10474</c:v>
                </c:pt>
                <c:pt idx="6071">
                  <c:v>8739</c:v>
                </c:pt>
                <c:pt idx="6072">
                  <c:v>7241</c:v>
                </c:pt>
                <c:pt idx="6073">
                  <c:v>12711</c:v>
                </c:pt>
                <c:pt idx="6074">
                  <c:v>9139</c:v>
                </c:pt>
                <c:pt idx="6075">
                  <c:v>10941</c:v>
                </c:pt>
                <c:pt idx="6076">
                  <c:v>10474</c:v>
                </c:pt>
                <c:pt idx="6077">
                  <c:v>8739</c:v>
                </c:pt>
                <c:pt idx="6078">
                  <c:v>7241</c:v>
                </c:pt>
                <c:pt idx="6079">
                  <c:v>9667</c:v>
                </c:pt>
                <c:pt idx="6080">
                  <c:v>12711</c:v>
                </c:pt>
                <c:pt idx="6081">
                  <c:v>9139</c:v>
                </c:pt>
                <c:pt idx="6082">
                  <c:v>10941</c:v>
                </c:pt>
                <c:pt idx="6083">
                  <c:v>10474</c:v>
                </c:pt>
                <c:pt idx="6084">
                  <c:v>8739</c:v>
                </c:pt>
                <c:pt idx="6085">
                  <c:v>7241</c:v>
                </c:pt>
                <c:pt idx="6086">
                  <c:v>9667</c:v>
                </c:pt>
                <c:pt idx="6087">
                  <c:v>10033</c:v>
                </c:pt>
                <c:pt idx="6088">
                  <c:v>9139</c:v>
                </c:pt>
                <c:pt idx="6089">
                  <c:v>10941</c:v>
                </c:pt>
                <c:pt idx="6090">
                  <c:v>10474</c:v>
                </c:pt>
                <c:pt idx="6091">
                  <c:v>8739</c:v>
                </c:pt>
                <c:pt idx="6092">
                  <c:v>7241</c:v>
                </c:pt>
                <c:pt idx="6093">
                  <c:v>9667</c:v>
                </c:pt>
                <c:pt idx="6094">
                  <c:v>10033</c:v>
                </c:pt>
                <c:pt idx="6095">
                  <c:v>10500</c:v>
                </c:pt>
                <c:pt idx="6096">
                  <c:v>10941</c:v>
                </c:pt>
                <c:pt idx="6097">
                  <c:v>10474</c:v>
                </c:pt>
                <c:pt idx="6098">
                  <c:v>8739</c:v>
                </c:pt>
                <c:pt idx="6099">
                  <c:v>7241</c:v>
                </c:pt>
                <c:pt idx="6100">
                  <c:v>9667</c:v>
                </c:pt>
                <c:pt idx="6101">
                  <c:v>10033</c:v>
                </c:pt>
                <c:pt idx="6102">
                  <c:v>10500</c:v>
                </c:pt>
                <c:pt idx="6103">
                  <c:v>11041</c:v>
                </c:pt>
                <c:pt idx="6104">
                  <c:v>10941</c:v>
                </c:pt>
                <c:pt idx="6105">
                  <c:v>10474</c:v>
                </c:pt>
                <c:pt idx="6106">
                  <c:v>8739</c:v>
                </c:pt>
                <c:pt idx="6107">
                  <c:v>7241</c:v>
                </c:pt>
                <c:pt idx="6108">
                  <c:v>9667</c:v>
                </c:pt>
                <c:pt idx="6109">
                  <c:v>10033</c:v>
                </c:pt>
                <c:pt idx="6110">
                  <c:v>10500</c:v>
                </c:pt>
                <c:pt idx="6111">
                  <c:v>11041</c:v>
                </c:pt>
                <c:pt idx="6112">
                  <c:v>10941</c:v>
                </c:pt>
                <c:pt idx="6113">
                  <c:v>10474</c:v>
                </c:pt>
                <c:pt idx="6114">
                  <c:v>8739</c:v>
                </c:pt>
                <c:pt idx="6115">
                  <c:v>7241</c:v>
                </c:pt>
                <c:pt idx="6116">
                  <c:v>9667</c:v>
                </c:pt>
                <c:pt idx="6117">
                  <c:v>10033</c:v>
                </c:pt>
                <c:pt idx="6118">
                  <c:v>10500</c:v>
                </c:pt>
                <c:pt idx="6119">
                  <c:v>11041</c:v>
                </c:pt>
                <c:pt idx="6120">
                  <c:v>8611</c:v>
                </c:pt>
                <c:pt idx="6121">
                  <c:v>10474</c:v>
                </c:pt>
                <c:pt idx="6122">
                  <c:v>8739</c:v>
                </c:pt>
                <c:pt idx="6123">
                  <c:v>7241</c:v>
                </c:pt>
                <c:pt idx="6124">
                  <c:v>9667</c:v>
                </c:pt>
                <c:pt idx="6125">
                  <c:v>10033</c:v>
                </c:pt>
                <c:pt idx="6126">
                  <c:v>10500</c:v>
                </c:pt>
                <c:pt idx="6127">
                  <c:v>11041</c:v>
                </c:pt>
                <c:pt idx="6128">
                  <c:v>8611</c:v>
                </c:pt>
                <c:pt idx="6129">
                  <c:v>10693</c:v>
                </c:pt>
                <c:pt idx="6130">
                  <c:v>8739</c:v>
                </c:pt>
                <c:pt idx="6131">
                  <c:v>7241</c:v>
                </c:pt>
                <c:pt idx="6132">
                  <c:v>9667</c:v>
                </c:pt>
                <c:pt idx="6133">
                  <c:v>10033</c:v>
                </c:pt>
                <c:pt idx="6134">
                  <c:v>10500</c:v>
                </c:pt>
                <c:pt idx="6135">
                  <c:v>11041</c:v>
                </c:pt>
                <c:pt idx="6136">
                  <c:v>8611</c:v>
                </c:pt>
                <c:pt idx="6137">
                  <c:v>10693</c:v>
                </c:pt>
                <c:pt idx="6138">
                  <c:v>7241</c:v>
                </c:pt>
                <c:pt idx="6139">
                  <c:v>9667</c:v>
                </c:pt>
                <c:pt idx="6140">
                  <c:v>10033</c:v>
                </c:pt>
                <c:pt idx="6141">
                  <c:v>10500</c:v>
                </c:pt>
                <c:pt idx="6142">
                  <c:v>11041</c:v>
                </c:pt>
                <c:pt idx="6143">
                  <c:v>8611</c:v>
                </c:pt>
                <c:pt idx="6144">
                  <c:v>10693</c:v>
                </c:pt>
                <c:pt idx="6145">
                  <c:v>9667</c:v>
                </c:pt>
                <c:pt idx="6146">
                  <c:v>10033</c:v>
                </c:pt>
                <c:pt idx="6147">
                  <c:v>10500</c:v>
                </c:pt>
                <c:pt idx="6148">
                  <c:v>11041</c:v>
                </c:pt>
                <c:pt idx="6149">
                  <c:v>8611</c:v>
                </c:pt>
                <c:pt idx="6150">
                  <c:v>10693</c:v>
                </c:pt>
                <c:pt idx="6151">
                  <c:v>10033</c:v>
                </c:pt>
                <c:pt idx="6152">
                  <c:v>10500</c:v>
                </c:pt>
                <c:pt idx="6153">
                  <c:v>11041</c:v>
                </c:pt>
                <c:pt idx="6154">
                  <c:v>8611</c:v>
                </c:pt>
                <c:pt idx="6155">
                  <c:v>10693</c:v>
                </c:pt>
                <c:pt idx="6156">
                  <c:v>10500</c:v>
                </c:pt>
                <c:pt idx="6157">
                  <c:v>11041</c:v>
                </c:pt>
                <c:pt idx="6158">
                  <c:v>8611</c:v>
                </c:pt>
                <c:pt idx="6159">
                  <c:v>10693</c:v>
                </c:pt>
                <c:pt idx="6160">
                  <c:v>11041</c:v>
                </c:pt>
                <c:pt idx="6161">
                  <c:v>8611</c:v>
                </c:pt>
                <c:pt idx="6162">
                  <c:v>10693</c:v>
                </c:pt>
                <c:pt idx="6163">
                  <c:v>8611</c:v>
                </c:pt>
                <c:pt idx="6164">
                  <c:v>10693</c:v>
                </c:pt>
                <c:pt idx="6165">
                  <c:v>8611</c:v>
                </c:pt>
                <c:pt idx="6166">
                  <c:v>10693</c:v>
                </c:pt>
                <c:pt idx="6167">
                  <c:v>9932</c:v>
                </c:pt>
                <c:pt idx="6168">
                  <c:v>10693</c:v>
                </c:pt>
                <c:pt idx="6169">
                  <c:v>9932</c:v>
                </c:pt>
                <c:pt idx="6170">
                  <c:v>10200</c:v>
                </c:pt>
                <c:pt idx="6171">
                  <c:v>9932</c:v>
                </c:pt>
                <c:pt idx="6172">
                  <c:v>10200</c:v>
                </c:pt>
                <c:pt idx="6173">
                  <c:v>10594</c:v>
                </c:pt>
                <c:pt idx="6174">
                  <c:v>9932</c:v>
                </c:pt>
                <c:pt idx="6175">
                  <c:v>10200</c:v>
                </c:pt>
                <c:pt idx="6176">
                  <c:v>10594</c:v>
                </c:pt>
                <c:pt idx="6177">
                  <c:v>9933</c:v>
                </c:pt>
                <c:pt idx="6178">
                  <c:v>20823</c:v>
                </c:pt>
                <c:pt idx="6179">
                  <c:v>18842</c:v>
                </c:pt>
                <c:pt idx="6180">
                  <c:v>16481</c:v>
                </c:pt>
                <c:pt idx="6181">
                  <c:v>15419</c:v>
                </c:pt>
                <c:pt idx="6182">
                  <c:v>15670</c:v>
                </c:pt>
                <c:pt idx="6183">
                  <c:v>15807</c:v>
                </c:pt>
                <c:pt idx="6184">
                  <c:v>15260</c:v>
                </c:pt>
                <c:pt idx="6185">
                  <c:v>15050</c:v>
                </c:pt>
                <c:pt idx="6186">
                  <c:v>14900</c:v>
                </c:pt>
                <c:pt idx="6187">
                  <c:v>13729</c:v>
                </c:pt>
                <c:pt idx="6188">
                  <c:v>18842</c:v>
                </c:pt>
                <c:pt idx="6189">
                  <c:v>16481</c:v>
                </c:pt>
                <c:pt idx="6190">
                  <c:v>15419</c:v>
                </c:pt>
                <c:pt idx="6191">
                  <c:v>15670</c:v>
                </c:pt>
                <c:pt idx="6192">
                  <c:v>15807</c:v>
                </c:pt>
                <c:pt idx="6193">
                  <c:v>15260</c:v>
                </c:pt>
                <c:pt idx="6194">
                  <c:v>15050</c:v>
                </c:pt>
                <c:pt idx="6195">
                  <c:v>14900</c:v>
                </c:pt>
                <c:pt idx="6196">
                  <c:v>13729</c:v>
                </c:pt>
                <c:pt idx="6197">
                  <c:v>14381</c:v>
                </c:pt>
                <c:pt idx="6198">
                  <c:v>27451</c:v>
                </c:pt>
                <c:pt idx="6199">
                  <c:v>24064</c:v>
                </c:pt>
                <c:pt idx="6200">
                  <c:v>23408</c:v>
                </c:pt>
                <c:pt idx="6201">
                  <c:v>20522</c:v>
                </c:pt>
                <c:pt idx="6202">
                  <c:v>19519</c:v>
                </c:pt>
                <c:pt idx="6203">
                  <c:v>18315</c:v>
                </c:pt>
                <c:pt idx="6204">
                  <c:v>18315</c:v>
                </c:pt>
                <c:pt idx="6205">
                  <c:v>17748</c:v>
                </c:pt>
                <c:pt idx="6206">
                  <c:v>24064</c:v>
                </c:pt>
                <c:pt idx="6207">
                  <c:v>23408</c:v>
                </c:pt>
                <c:pt idx="6208">
                  <c:v>20522</c:v>
                </c:pt>
                <c:pt idx="6209">
                  <c:v>19519</c:v>
                </c:pt>
                <c:pt idx="6210">
                  <c:v>18315</c:v>
                </c:pt>
                <c:pt idx="6211">
                  <c:v>18315</c:v>
                </c:pt>
                <c:pt idx="6212">
                  <c:v>17748</c:v>
                </c:pt>
                <c:pt idx="6213">
                  <c:v>16509</c:v>
                </c:pt>
                <c:pt idx="6214">
                  <c:v>23427</c:v>
                </c:pt>
                <c:pt idx="6215">
                  <c:v>7777</c:v>
                </c:pt>
                <c:pt idx="6216">
                  <c:v>586</c:v>
                </c:pt>
                <c:pt idx="6217">
                  <c:v>22428</c:v>
                </c:pt>
                <c:pt idx="6218">
                  <c:v>23427</c:v>
                </c:pt>
                <c:pt idx="6219">
                  <c:v>7777</c:v>
                </c:pt>
                <c:pt idx="6220">
                  <c:v>586</c:v>
                </c:pt>
                <c:pt idx="6221">
                  <c:v>22428</c:v>
                </c:pt>
                <c:pt idx="6222">
                  <c:v>27267</c:v>
                </c:pt>
                <c:pt idx="6223">
                  <c:v>23427</c:v>
                </c:pt>
                <c:pt idx="6224">
                  <c:v>7777</c:v>
                </c:pt>
                <c:pt idx="6225">
                  <c:v>586</c:v>
                </c:pt>
                <c:pt idx="6226">
                  <c:v>22428</c:v>
                </c:pt>
                <c:pt idx="6227">
                  <c:v>27267</c:v>
                </c:pt>
                <c:pt idx="6228">
                  <c:v>19207</c:v>
                </c:pt>
                <c:pt idx="6229">
                  <c:v>23427</c:v>
                </c:pt>
                <c:pt idx="6230">
                  <c:v>7777</c:v>
                </c:pt>
                <c:pt idx="6231">
                  <c:v>586</c:v>
                </c:pt>
                <c:pt idx="6232">
                  <c:v>22428</c:v>
                </c:pt>
                <c:pt idx="6233">
                  <c:v>27267</c:v>
                </c:pt>
                <c:pt idx="6234">
                  <c:v>19207</c:v>
                </c:pt>
                <c:pt idx="6235">
                  <c:v>3671</c:v>
                </c:pt>
                <c:pt idx="6236">
                  <c:v>23427</c:v>
                </c:pt>
                <c:pt idx="6237">
                  <c:v>7777</c:v>
                </c:pt>
                <c:pt idx="6238">
                  <c:v>586</c:v>
                </c:pt>
                <c:pt idx="6239">
                  <c:v>22428</c:v>
                </c:pt>
                <c:pt idx="6240">
                  <c:v>27267</c:v>
                </c:pt>
                <c:pt idx="6241">
                  <c:v>19207</c:v>
                </c:pt>
                <c:pt idx="6242">
                  <c:v>3671</c:v>
                </c:pt>
                <c:pt idx="6243">
                  <c:v>7777</c:v>
                </c:pt>
                <c:pt idx="6244">
                  <c:v>586</c:v>
                </c:pt>
                <c:pt idx="6245">
                  <c:v>22428</c:v>
                </c:pt>
                <c:pt idx="6246">
                  <c:v>27267</c:v>
                </c:pt>
                <c:pt idx="6247">
                  <c:v>19207</c:v>
                </c:pt>
                <c:pt idx="6248">
                  <c:v>3671</c:v>
                </c:pt>
                <c:pt idx="6249">
                  <c:v>17794</c:v>
                </c:pt>
                <c:pt idx="6250">
                  <c:v>586</c:v>
                </c:pt>
                <c:pt idx="6251">
                  <c:v>22428</c:v>
                </c:pt>
                <c:pt idx="6252">
                  <c:v>27267</c:v>
                </c:pt>
                <c:pt idx="6253">
                  <c:v>19207</c:v>
                </c:pt>
                <c:pt idx="6254">
                  <c:v>3671</c:v>
                </c:pt>
                <c:pt idx="6255">
                  <c:v>17794</c:v>
                </c:pt>
                <c:pt idx="6256">
                  <c:v>586</c:v>
                </c:pt>
                <c:pt idx="6257">
                  <c:v>22428</c:v>
                </c:pt>
                <c:pt idx="6258">
                  <c:v>27267</c:v>
                </c:pt>
                <c:pt idx="6259">
                  <c:v>19207</c:v>
                </c:pt>
                <c:pt idx="6260">
                  <c:v>3671</c:v>
                </c:pt>
                <c:pt idx="6261">
                  <c:v>17794</c:v>
                </c:pt>
                <c:pt idx="6262">
                  <c:v>10760</c:v>
                </c:pt>
                <c:pt idx="6263">
                  <c:v>22428</c:v>
                </c:pt>
                <c:pt idx="6264">
                  <c:v>27267</c:v>
                </c:pt>
                <c:pt idx="6265">
                  <c:v>19207</c:v>
                </c:pt>
                <c:pt idx="6266">
                  <c:v>3671</c:v>
                </c:pt>
                <c:pt idx="6267">
                  <c:v>17794</c:v>
                </c:pt>
                <c:pt idx="6268">
                  <c:v>10760</c:v>
                </c:pt>
                <c:pt idx="6269">
                  <c:v>22428</c:v>
                </c:pt>
                <c:pt idx="6270">
                  <c:v>27267</c:v>
                </c:pt>
                <c:pt idx="6271">
                  <c:v>19207</c:v>
                </c:pt>
                <c:pt idx="6272">
                  <c:v>3671</c:v>
                </c:pt>
                <c:pt idx="6273">
                  <c:v>17794</c:v>
                </c:pt>
                <c:pt idx="6274">
                  <c:v>10760</c:v>
                </c:pt>
                <c:pt idx="6275">
                  <c:v>2068</c:v>
                </c:pt>
                <c:pt idx="6276">
                  <c:v>27267</c:v>
                </c:pt>
                <c:pt idx="6277">
                  <c:v>19207</c:v>
                </c:pt>
                <c:pt idx="6278">
                  <c:v>3671</c:v>
                </c:pt>
                <c:pt idx="6279">
                  <c:v>17794</c:v>
                </c:pt>
                <c:pt idx="6280">
                  <c:v>10760</c:v>
                </c:pt>
                <c:pt idx="6281">
                  <c:v>2068</c:v>
                </c:pt>
                <c:pt idx="6282">
                  <c:v>19207</c:v>
                </c:pt>
                <c:pt idx="6283">
                  <c:v>3671</c:v>
                </c:pt>
                <c:pt idx="6284">
                  <c:v>17794</c:v>
                </c:pt>
                <c:pt idx="6285">
                  <c:v>10760</c:v>
                </c:pt>
                <c:pt idx="6286">
                  <c:v>2068</c:v>
                </c:pt>
                <c:pt idx="6287">
                  <c:v>6266</c:v>
                </c:pt>
                <c:pt idx="6288">
                  <c:v>3671</c:v>
                </c:pt>
                <c:pt idx="6289">
                  <c:v>17794</c:v>
                </c:pt>
                <c:pt idx="6290">
                  <c:v>10760</c:v>
                </c:pt>
                <c:pt idx="6291">
                  <c:v>2068</c:v>
                </c:pt>
                <c:pt idx="6292">
                  <c:v>6266</c:v>
                </c:pt>
                <c:pt idx="6293">
                  <c:v>17794</c:v>
                </c:pt>
                <c:pt idx="6294">
                  <c:v>10760</c:v>
                </c:pt>
                <c:pt idx="6295">
                  <c:v>2068</c:v>
                </c:pt>
                <c:pt idx="6296">
                  <c:v>6266</c:v>
                </c:pt>
                <c:pt idx="6297">
                  <c:v>2958</c:v>
                </c:pt>
                <c:pt idx="6298">
                  <c:v>17794</c:v>
                </c:pt>
                <c:pt idx="6299">
                  <c:v>10760</c:v>
                </c:pt>
                <c:pt idx="6300">
                  <c:v>2068</c:v>
                </c:pt>
                <c:pt idx="6301">
                  <c:v>6266</c:v>
                </c:pt>
                <c:pt idx="6302">
                  <c:v>2958</c:v>
                </c:pt>
                <c:pt idx="6303">
                  <c:v>13923</c:v>
                </c:pt>
                <c:pt idx="6304">
                  <c:v>10760</c:v>
                </c:pt>
                <c:pt idx="6305">
                  <c:v>2068</c:v>
                </c:pt>
                <c:pt idx="6306">
                  <c:v>6266</c:v>
                </c:pt>
                <c:pt idx="6307">
                  <c:v>2958</c:v>
                </c:pt>
                <c:pt idx="6308">
                  <c:v>13923</c:v>
                </c:pt>
                <c:pt idx="6309">
                  <c:v>17085</c:v>
                </c:pt>
                <c:pt idx="6310">
                  <c:v>10760</c:v>
                </c:pt>
                <c:pt idx="6311">
                  <c:v>2068</c:v>
                </c:pt>
                <c:pt idx="6312">
                  <c:v>6266</c:v>
                </c:pt>
                <c:pt idx="6313">
                  <c:v>2958</c:v>
                </c:pt>
                <c:pt idx="6314">
                  <c:v>13923</c:v>
                </c:pt>
                <c:pt idx="6315">
                  <c:v>17085</c:v>
                </c:pt>
                <c:pt idx="6316">
                  <c:v>1200</c:v>
                </c:pt>
                <c:pt idx="6317">
                  <c:v>2068</c:v>
                </c:pt>
                <c:pt idx="6318">
                  <c:v>6266</c:v>
                </c:pt>
                <c:pt idx="6319">
                  <c:v>2958</c:v>
                </c:pt>
                <c:pt idx="6320">
                  <c:v>13923</c:v>
                </c:pt>
                <c:pt idx="6321">
                  <c:v>17085</c:v>
                </c:pt>
                <c:pt idx="6322">
                  <c:v>1200</c:v>
                </c:pt>
                <c:pt idx="6323">
                  <c:v>19857</c:v>
                </c:pt>
                <c:pt idx="6324">
                  <c:v>2068</c:v>
                </c:pt>
                <c:pt idx="6325">
                  <c:v>6266</c:v>
                </c:pt>
                <c:pt idx="6326">
                  <c:v>2958</c:v>
                </c:pt>
                <c:pt idx="6327">
                  <c:v>13923</c:v>
                </c:pt>
                <c:pt idx="6328">
                  <c:v>17085</c:v>
                </c:pt>
                <c:pt idx="6329">
                  <c:v>1200</c:v>
                </c:pt>
                <c:pt idx="6330">
                  <c:v>19857</c:v>
                </c:pt>
                <c:pt idx="6331">
                  <c:v>6266</c:v>
                </c:pt>
                <c:pt idx="6332">
                  <c:v>2958</c:v>
                </c:pt>
                <c:pt idx="6333">
                  <c:v>13923</c:v>
                </c:pt>
                <c:pt idx="6334">
                  <c:v>17085</c:v>
                </c:pt>
                <c:pt idx="6335">
                  <c:v>1200</c:v>
                </c:pt>
                <c:pt idx="6336">
                  <c:v>19857</c:v>
                </c:pt>
                <c:pt idx="6337">
                  <c:v>15723</c:v>
                </c:pt>
                <c:pt idx="6338">
                  <c:v>6266</c:v>
                </c:pt>
                <c:pt idx="6339">
                  <c:v>2958</c:v>
                </c:pt>
                <c:pt idx="6340">
                  <c:v>13923</c:v>
                </c:pt>
                <c:pt idx="6341">
                  <c:v>17085</c:v>
                </c:pt>
                <c:pt idx="6342">
                  <c:v>1200</c:v>
                </c:pt>
                <c:pt idx="6343">
                  <c:v>19857</c:v>
                </c:pt>
                <c:pt idx="6344">
                  <c:v>15723</c:v>
                </c:pt>
                <c:pt idx="6345">
                  <c:v>10257</c:v>
                </c:pt>
                <c:pt idx="6346">
                  <c:v>2958</c:v>
                </c:pt>
                <c:pt idx="6347">
                  <c:v>13923</c:v>
                </c:pt>
                <c:pt idx="6348">
                  <c:v>17085</c:v>
                </c:pt>
                <c:pt idx="6349">
                  <c:v>1200</c:v>
                </c:pt>
                <c:pt idx="6350">
                  <c:v>19857</c:v>
                </c:pt>
                <c:pt idx="6351">
                  <c:v>15723</c:v>
                </c:pt>
                <c:pt idx="6352">
                  <c:v>10257</c:v>
                </c:pt>
                <c:pt idx="6353">
                  <c:v>2958</c:v>
                </c:pt>
                <c:pt idx="6354">
                  <c:v>13923</c:v>
                </c:pt>
                <c:pt idx="6355">
                  <c:v>17085</c:v>
                </c:pt>
                <c:pt idx="6356">
                  <c:v>1200</c:v>
                </c:pt>
                <c:pt idx="6357">
                  <c:v>19857</c:v>
                </c:pt>
                <c:pt idx="6358">
                  <c:v>15723</c:v>
                </c:pt>
                <c:pt idx="6359">
                  <c:v>10257</c:v>
                </c:pt>
                <c:pt idx="6360">
                  <c:v>13923</c:v>
                </c:pt>
                <c:pt idx="6361">
                  <c:v>17085</c:v>
                </c:pt>
                <c:pt idx="6362">
                  <c:v>1200</c:v>
                </c:pt>
                <c:pt idx="6363">
                  <c:v>19857</c:v>
                </c:pt>
                <c:pt idx="6364">
                  <c:v>15723</c:v>
                </c:pt>
                <c:pt idx="6365">
                  <c:v>10257</c:v>
                </c:pt>
                <c:pt idx="6366">
                  <c:v>15493</c:v>
                </c:pt>
                <c:pt idx="6367">
                  <c:v>17085</c:v>
                </c:pt>
                <c:pt idx="6368">
                  <c:v>1200</c:v>
                </c:pt>
                <c:pt idx="6369">
                  <c:v>19857</c:v>
                </c:pt>
                <c:pt idx="6370">
                  <c:v>15723</c:v>
                </c:pt>
                <c:pt idx="6371">
                  <c:v>10257</c:v>
                </c:pt>
                <c:pt idx="6372">
                  <c:v>15493</c:v>
                </c:pt>
                <c:pt idx="6373">
                  <c:v>3800</c:v>
                </c:pt>
                <c:pt idx="6374">
                  <c:v>1200</c:v>
                </c:pt>
                <c:pt idx="6375">
                  <c:v>19857</c:v>
                </c:pt>
                <c:pt idx="6376">
                  <c:v>15723</c:v>
                </c:pt>
                <c:pt idx="6377">
                  <c:v>10257</c:v>
                </c:pt>
                <c:pt idx="6378">
                  <c:v>15493</c:v>
                </c:pt>
                <c:pt idx="6379">
                  <c:v>3800</c:v>
                </c:pt>
                <c:pt idx="6380">
                  <c:v>19857</c:v>
                </c:pt>
                <c:pt idx="6381">
                  <c:v>15723</c:v>
                </c:pt>
                <c:pt idx="6382">
                  <c:v>10257</c:v>
                </c:pt>
                <c:pt idx="6383">
                  <c:v>15493</c:v>
                </c:pt>
                <c:pt idx="6384">
                  <c:v>3800</c:v>
                </c:pt>
                <c:pt idx="6385">
                  <c:v>15723</c:v>
                </c:pt>
                <c:pt idx="6386">
                  <c:v>10257</c:v>
                </c:pt>
                <c:pt idx="6387">
                  <c:v>15493</c:v>
                </c:pt>
                <c:pt idx="6388">
                  <c:v>3800</c:v>
                </c:pt>
                <c:pt idx="6389">
                  <c:v>11730</c:v>
                </c:pt>
                <c:pt idx="6390">
                  <c:v>15723</c:v>
                </c:pt>
                <c:pt idx="6391">
                  <c:v>10257</c:v>
                </c:pt>
                <c:pt idx="6392">
                  <c:v>15493</c:v>
                </c:pt>
                <c:pt idx="6393">
                  <c:v>3800</c:v>
                </c:pt>
                <c:pt idx="6394">
                  <c:v>11730</c:v>
                </c:pt>
                <c:pt idx="6395">
                  <c:v>12706</c:v>
                </c:pt>
                <c:pt idx="6396">
                  <c:v>10257</c:v>
                </c:pt>
                <c:pt idx="6397">
                  <c:v>15493</c:v>
                </c:pt>
                <c:pt idx="6398">
                  <c:v>3800</c:v>
                </c:pt>
                <c:pt idx="6399">
                  <c:v>11730</c:v>
                </c:pt>
                <c:pt idx="6400">
                  <c:v>12706</c:v>
                </c:pt>
                <c:pt idx="6401">
                  <c:v>14184</c:v>
                </c:pt>
                <c:pt idx="6402">
                  <c:v>15493</c:v>
                </c:pt>
                <c:pt idx="6403">
                  <c:v>3800</c:v>
                </c:pt>
                <c:pt idx="6404">
                  <c:v>11730</c:v>
                </c:pt>
                <c:pt idx="6405">
                  <c:v>12706</c:v>
                </c:pt>
                <c:pt idx="6406">
                  <c:v>14184</c:v>
                </c:pt>
                <c:pt idx="6407">
                  <c:v>15493</c:v>
                </c:pt>
                <c:pt idx="6408">
                  <c:v>3800</c:v>
                </c:pt>
                <c:pt idx="6409">
                  <c:v>11730</c:v>
                </c:pt>
                <c:pt idx="6410">
                  <c:v>12706</c:v>
                </c:pt>
                <c:pt idx="6411">
                  <c:v>14184</c:v>
                </c:pt>
                <c:pt idx="6412">
                  <c:v>9514</c:v>
                </c:pt>
                <c:pt idx="6413">
                  <c:v>15493</c:v>
                </c:pt>
                <c:pt idx="6414">
                  <c:v>3800</c:v>
                </c:pt>
                <c:pt idx="6415">
                  <c:v>11730</c:v>
                </c:pt>
                <c:pt idx="6416">
                  <c:v>12706</c:v>
                </c:pt>
                <c:pt idx="6417">
                  <c:v>14184</c:v>
                </c:pt>
                <c:pt idx="6418">
                  <c:v>9514</c:v>
                </c:pt>
                <c:pt idx="6419">
                  <c:v>14220</c:v>
                </c:pt>
                <c:pt idx="6420">
                  <c:v>3800</c:v>
                </c:pt>
                <c:pt idx="6421">
                  <c:v>11730</c:v>
                </c:pt>
                <c:pt idx="6422">
                  <c:v>12706</c:v>
                </c:pt>
                <c:pt idx="6423">
                  <c:v>14184</c:v>
                </c:pt>
                <c:pt idx="6424">
                  <c:v>9514</c:v>
                </c:pt>
                <c:pt idx="6425">
                  <c:v>14220</c:v>
                </c:pt>
                <c:pt idx="6426">
                  <c:v>11228</c:v>
                </c:pt>
                <c:pt idx="6427">
                  <c:v>11730</c:v>
                </c:pt>
                <c:pt idx="6428">
                  <c:v>12706</c:v>
                </c:pt>
                <c:pt idx="6429">
                  <c:v>14184</c:v>
                </c:pt>
                <c:pt idx="6430">
                  <c:v>9514</c:v>
                </c:pt>
                <c:pt idx="6431">
                  <c:v>14220</c:v>
                </c:pt>
                <c:pt idx="6432">
                  <c:v>11228</c:v>
                </c:pt>
                <c:pt idx="6433">
                  <c:v>11730</c:v>
                </c:pt>
                <c:pt idx="6434">
                  <c:v>12706</c:v>
                </c:pt>
                <c:pt idx="6435">
                  <c:v>14184</c:v>
                </c:pt>
                <c:pt idx="6436">
                  <c:v>9514</c:v>
                </c:pt>
                <c:pt idx="6437">
                  <c:v>14220</c:v>
                </c:pt>
                <c:pt idx="6438">
                  <c:v>11228</c:v>
                </c:pt>
                <c:pt idx="6439">
                  <c:v>11840</c:v>
                </c:pt>
                <c:pt idx="6440">
                  <c:v>11730</c:v>
                </c:pt>
                <c:pt idx="6441">
                  <c:v>12706</c:v>
                </c:pt>
                <c:pt idx="6442">
                  <c:v>14184</c:v>
                </c:pt>
                <c:pt idx="6443">
                  <c:v>9514</c:v>
                </c:pt>
                <c:pt idx="6444">
                  <c:v>14220</c:v>
                </c:pt>
                <c:pt idx="6445">
                  <c:v>11228</c:v>
                </c:pt>
                <c:pt idx="6446">
                  <c:v>11840</c:v>
                </c:pt>
                <c:pt idx="6447">
                  <c:v>12706</c:v>
                </c:pt>
                <c:pt idx="6448">
                  <c:v>14184</c:v>
                </c:pt>
                <c:pt idx="6449">
                  <c:v>9514</c:v>
                </c:pt>
                <c:pt idx="6450">
                  <c:v>14220</c:v>
                </c:pt>
                <c:pt idx="6451">
                  <c:v>11228</c:v>
                </c:pt>
                <c:pt idx="6452">
                  <c:v>11840</c:v>
                </c:pt>
                <c:pt idx="6453">
                  <c:v>14990</c:v>
                </c:pt>
                <c:pt idx="6454">
                  <c:v>14184</c:v>
                </c:pt>
                <c:pt idx="6455">
                  <c:v>9514</c:v>
                </c:pt>
                <c:pt idx="6456">
                  <c:v>14220</c:v>
                </c:pt>
                <c:pt idx="6457">
                  <c:v>11228</c:v>
                </c:pt>
                <c:pt idx="6458">
                  <c:v>11840</c:v>
                </c:pt>
                <c:pt idx="6459">
                  <c:v>14990</c:v>
                </c:pt>
                <c:pt idx="6460">
                  <c:v>9514</c:v>
                </c:pt>
                <c:pt idx="6461">
                  <c:v>14220</c:v>
                </c:pt>
                <c:pt idx="6462">
                  <c:v>11228</c:v>
                </c:pt>
                <c:pt idx="6463">
                  <c:v>11840</c:v>
                </c:pt>
                <c:pt idx="6464">
                  <c:v>14990</c:v>
                </c:pt>
                <c:pt idx="6465">
                  <c:v>14042</c:v>
                </c:pt>
                <c:pt idx="6466">
                  <c:v>9514</c:v>
                </c:pt>
                <c:pt idx="6467">
                  <c:v>14220</c:v>
                </c:pt>
                <c:pt idx="6468">
                  <c:v>11228</c:v>
                </c:pt>
                <c:pt idx="6469">
                  <c:v>11840</c:v>
                </c:pt>
                <c:pt idx="6470">
                  <c:v>14990</c:v>
                </c:pt>
                <c:pt idx="6471">
                  <c:v>14042</c:v>
                </c:pt>
                <c:pt idx="6472">
                  <c:v>14188</c:v>
                </c:pt>
                <c:pt idx="6473">
                  <c:v>14220</c:v>
                </c:pt>
                <c:pt idx="6474">
                  <c:v>11228</c:v>
                </c:pt>
                <c:pt idx="6475">
                  <c:v>11840</c:v>
                </c:pt>
                <c:pt idx="6476">
                  <c:v>14990</c:v>
                </c:pt>
                <c:pt idx="6477">
                  <c:v>14042</c:v>
                </c:pt>
                <c:pt idx="6478">
                  <c:v>14188</c:v>
                </c:pt>
                <c:pt idx="6479">
                  <c:v>2950</c:v>
                </c:pt>
                <c:pt idx="6480">
                  <c:v>11228</c:v>
                </c:pt>
                <c:pt idx="6481">
                  <c:v>11840</c:v>
                </c:pt>
                <c:pt idx="6482">
                  <c:v>14990</c:v>
                </c:pt>
                <c:pt idx="6483">
                  <c:v>14042</c:v>
                </c:pt>
                <c:pt idx="6484">
                  <c:v>14188</c:v>
                </c:pt>
                <c:pt idx="6485">
                  <c:v>2950</c:v>
                </c:pt>
                <c:pt idx="6486">
                  <c:v>12348</c:v>
                </c:pt>
                <c:pt idx="6487">
                  <c:v>11840</c:v>
                </c:pt>
                <c:pt idx="6488">
                  <c:v>14990</c:v>
                </c:pt>
                <c:pt idx="6489">
                  <c:v>14042</c:v>
                </c:pt>
                <c:pt idx="6490">
                  <c:v>14188</c:v>
                </c:pt>
                <c:pt idx="6491">
                  <c:v>2950</c:v>
                </c:pt>
                <c:pt idx="6492">
                  <c:v>12348</c:v>
                </c:pt>
                <c:pt idx="6493">
                  <c:v>11942</c:v>
                </c:pt>
                <c:pt idx="6494">
                  <c:v>11840</c:v>
                </c:pt>
                <c:pt idx="6495">
                  <c:v>14990</c:v>
                </c:pt>
                <c:pt idx="6496">
                  <c:v>14042</c:v>
                </c:pt>
                <c:pt idx="6497">
                  <c:v>14188</c:v>
                </c:pt>
                <c:pt idx="6498">
                  <c:v>2950</c:v>
                </c:pt>
                <c:pt idx="6499">
                  <c:v>12348</c:v>
                </c:pt>
                <c:pt idx="6500">
                  <c:v>11942</c:v>
                </c:pt>
                <c:pt idx="6501">
                  <c:v>11341</c:v>
                </c:pt>
                <c:pt idx="6502">
                  <c:v>14990</c:v>
                </c:pt>
                <c:pt idx="6503">
                  <c:v>14042</c:v>
                </c:pt>
                <c:pt idx="6504">
                  <c:v>14188</c:v>
                </c:pt>
                <c:pt idx="6505">
                  <c:v>2950</c:v>
                </c:pt>
                <c:pt idx="6506">
                  <c:v>12348</c:v>
                </c:pt>
                <c:pt idx="6507">
                  <c:v>11942</c:v>
                </c:pt>
                <c:pt idx="6508">
                  <c:v>11341</c:v>
                </c:pt>
                <c:pt idx="6509">
                  <c:v>11576</c:v>
                </c:pt>
                <c:pt idx="6510">
                  <c:v>14990</c:v>
                </c:pt>
                <c:pt idx="6511">
                  <c:v>14042</c:v>
                </c:pt>
                <c:pt idx="6512">
                  <c:v>14188</c:v>
                </c:pt>
                <c:pt idx="6513">
                  <c:v>2950</c:v>
                </c:pt>
                <c:pt idx="6514">
                  <c:v>12348</c:v>
                </c:pt>
                <c:pt idx="6515">
                  <c:v>11942</c:v>
                </c:pt>
                <c:pt idx="6516">
                  <c:v>11341</c:v>
                </c:pt>
                <c:pt idx="6517">
                  <c:v>11576</c:v>
                </c:pt>
                <c:pt idx="6518">
                  <c:v>11881</c:v>
                </c:pt>
                <c:pt idx="6519">
                  <c:v>14042</c:v>
                </c:pt>
                <c:pt idx="6520">
                  <c:v>14188</c:v>
                </c:pt>
                <c:pt idx="6521">
                  <c:v>2950</c:v>
                </c:pt>
                <c:pt idx="6522">
                  <c:v>12348</c:v>
                </c:pt>
                <c:pt idx="6523">
                  <c:v>11942</c:v>
                </c:pt>
                <c:pt idx="6524">
                  <c:v>11341</c:v>
                </c:pt>
                <c:pt idx="6525">
                  <c:v>11576</c:v>
                </c:pt>
                <c:pt idx="6526">
                  <c:v>11881</c:v>
                </c:pt>
                <c:pt idx="6527">
                  <c:v>9230</c:v>
                </c:pt>
                <c:pt idx="6528">
                  <c:v>14042</c:v>
                </c:pt>
                <c:pt idx="6529">
                  <c:v>14188</c:v>
                </c:pt>
                <c:pt idx="6530">
                  <c:v>2950</c:v>
                </c:pt>
                <c:pt idx="6531">
                  <c:v>12348</c:v>
                </c:pt>
                <c:pt idx="6532">
                  <c:v>11942</c:v>
                </c:pt>
                <c:pt idx="6533">
                  <c:v>11341</c:v>
                </c:pt>
                <c:pt idx="6534">
                  <c:v>11576</c:v>
                </c:pt>
                <c:pt idx="6535">
                  <c:v>11881</c:v>
                </c:pt>
                <c:pt idx="6536">
                  <c:v>9230</c:v>
                </c:pt>
                <c:pt idx="6537">
                  <c:v>11245</c:v>
                </c:pt>
                <c:pt idx="6538">
                  <c:v>14188</c:v>
                </c:pt>
                <c:pt idx="6539">
                  <c:v>2950</c:v>
                </c:pt>
                <c:pt idx="6540">
                  <c:v>12348</c:v>
                </c:pt>
                <c:pt idx="6541">
                  <c:v>11942</c:v>
                </c:pt>
                <c:pt idx="6542">
                  <c:v>11341</c:v>
                </c:pt>
                <c:pt idx="6543">
                  <c:v>11576</c:v>
                </c:pt>
                <c:pt idx="6544">
                  <c:v>11881</c:v>
                </c:pt>
                <c:pt idx="6545">
                  <c:v>9230</c:v>
                </c:pt>
                <c:pt idx="6546">
                  <c:v>11245</c:v>
                </c:pt>
                <c:pt idx="6547">
                  <c:v>11927</c:v>
                </c:pt>
                <c:pt idx="6548">
                  <c:v>2950</c:v>
                </c:pt>
                <c:pt idx="6549">
                  <c:v>12348</c:v>
                </c:pt>
                <c:pt idx="6550">
                  <c:v>11942</c:v>
                </c:pt>
                <c:pt idx="6551">
                  <c:v>11341</c:v>
                </c:pt>
                <c:pt idx="6552">
                  <c:v>11576</c:v>
                </c:pt>
                <c:pt idx="6553">
                  <c:v>11881</c:v>
                </c:pt>
                <c:pt idx="6554">
                  <c:v>9230</c:v>
                </c:pt>
                <c:pt idx="6555">
                  <c:v>11245</c:v>
                </c:pt>
                <c:pt idx="6556">
                  <c:v>11927</c:v>
                </c:pt>
                <c:pt idx="6557">
                  <c:v>11252</c:v>
                </c:pt>
                <c:pt idx="6558">
                  <c:v>12348</c:v>
                </c:pt>
                <c:pt idx="6559">
                  <c:v>11942</c:v>
                </c:pt>
                <c:pt idx="6560">
                  <c:v>11341</c:v>
                </c:pt>
                <c:pt idx="6561">
                  <c:v>11576</c:v>
                </c:pt>
                <c:pt idx="6562">
                  <c:v>11881</c:v>
                </c:pt>
                <c:pt idx="6563">
                  <c:v>9230</c:v>
                </c:pt>
                <c:pt idx="6564">
                  <c:v>11245</c:v>
                </c:pt>
                <c:pt idx="6565">
                  <c:v>11927</c:v>
                </c:pt>
                <c:pt idx="6566">
                  <c:v>11252</c:v>
                </c:pt>
                <c:pt idx="6567">
                  <c:v>12329</c:v>
                </c:pt>
                <c:pt idx="6568">
                  <c:v>11942</c:v>
                </c:pt>
                <c:pt idx="6569">
                  <c:v>11341</c:v>
                </c:pt>
                <c:pt idx="6570">
                  <c:v>11576</c:v>
                </c:pt>
                <c:pt idx="6571">
                  <c:v>11881</c:v>
                </c:pt>
                <c:pt idx="6572">
                  <c:v>9230</c:v>
                </c:pt>
                <c:pt idx="6573">
                  <c:v>11245</c:v>
                </c:pt>
                <c:pt idx="6574">
                  <c:v>11927</c:v>
                </c:pt>
                <c:pt idx="6575">
                  <c:v>11252</c:v>
                </c:pt>
                <c:pt idx="6576">
                  <c:v>12329</c:v>
                </c:pt>
                <c:pt idx="6577">
                  <c:v>12489</c:v>
                </c:pt>
                <c:pt idx="6578">
                  <c:v>11341</c:v>
                </c:pt>
                <c:pt idx="6579">
                  <c:v>11576</c:v>
                </c:pt>
                <c:pt idx="6580">
                  <c:v>11881</c:v>
                </c:pt>
                <c:pt idx="6581">
                  <c:v>9230</c:v>
                </c:pt>
                <c:pt idx="6582">
                  <c:v>11245</c:v>
                </c:pt>
                <c:pt idx="6583">
                  <c:v>11927</c:v>
                </c:pt>
                <c:pt idx="6584">
                  <c:v>11252</c:v>
                </c:pt>
                <c:pt idx="6585">
                  <c:v>12329</c:v>
                </c:pt>
                <c:pt idx="6586">
                  <c:v>12489</c:v>
                </c:pt>
                <c:pt idx="6587">
                  <c:v>10585</c:v>
                </c:pt>
                <c:pt idx="6588">
                  <c:v>11576</c:v>
                </c:pt>
                <c:pt idx="6589">
                  <c:v>11881</c:v>
                </c:pt>
                <c:pt idx="6590">
                  <c:v>9230</c:v>
                </c:pt>
                <c:pt idx="6591">
                  <c:v>11245</c:v>
                </c:pt>
                <c:pt idx="6592">
                  <c:v>11927</c:v>
                </c:pt>
                <c:pt idx="6593">
                  <c:v>11252</c:v>
                </c:pt>
                <c:pt idx="6594">
                  <c:v>12329</c:v>
                </c:pt>
                <c:pt idx="6595">
                  <c:v>12489</c:v>
                </c:pt>
                <c:pt idx="6596">
                  <c:v>10585</c:v>
                </c:pt>
                <c:pt idx="6597">
                  <c:v>17376</c:v>
                </c:pt>
                <c:pt idx="6598">
                  <c:v>11881</c:v>
                </c:pt>
                <c:pt idx="6599">
                  <c:v>9230</c:v>
                </c:pt>
                <c:pt idx="6600">
                  <c:v>11245</c:v>
                </c:pt>
                <c:pt idx="6601">
                  <c:v>11927</c:v>
                </c:pt>
                <c:pt idx="6602">
                  <c:v>11252</c:v>
                </c:pt>
                <c:pt idx="6603">
                  <c:v>12329</c:v>
                </c:pt>
                <c:pt idx="6604">
                  <c:v>12489</c:v>
                </c:pt>
                <c:pt idx="6605">
                  <c:v>10585</c:v>
                </c:pt>
                <c:pt idx="6606">
                  <c:v>17376</c:v>
                </c:pt>
                <c:pt idx="6607">
                  <c:v>13333</c:v>
                </c:pt>
                <c:pt idx="6608">
                  <c:v>9230</c:v>
                </c:pt>
                <c:pt idx="6609">
                  <c:v>11245</c:v>
                </c:pt>
                <c:pt idx="6610">
                  <c:v>11927</c:v>
                </c:pt>
                <c:pt idx="6611">
                  <c:v>11252</c:v>
                </c:pt>
                <c:pt idx="6612">
                  <c:v>12329</c:v>
                </c:pt>
                <c:pt idx="6613">
                  <c:v>12489</c:v>
                </c:pt>
                <c:pt idx="6614">
                  <c:v>10585</c:v>
                </c:pt>
                <c:pt idx="6615">
                  <c:v>17376</c:v>
                </c:pt>
                <c:pt idx="6616">
                  <c:v>13333</c:v>
                </c:pt>
                <c:pt idx="6617">
                  <c:v>11245</c:v>
                </c:pt>
                <c:pt idx="6618">
                  <c:v>11927</c:v>
                </c:pt>
                <c:pt idx="6619">
                  <c:v>11252</c:v>
                </c:pt>
                <c:pt idx="6620">
                  <c:v>12329</c:v>
                </c:pt>
                <c:pt idx="6621">
                  <c:v>12489</c:v>
                </c:pt>
                <c:pt idx="6622">
                  <c:v>10585</c:v>
                </c:pt>
                <c:pt idx="6623">
                  <c:v>17376</c:v>
                </c:pt>
                <c:pt idx="6624">
                  <c:v>13333</c:v>
                </c:pt>
                <c:pt idx="6625">
                  <c:v>12464</c:v>
                </c:pt>
                <c:pt idx="6626">
                  <c:v>11927</c:v>
                </c:pt>
                <c:pt idx="6627">
                  <c:v>11252</c:v>
                </c:pt>
                <c:pt idx="6628">
                  <c:v>12329</c:v>
                </c:pt>
                <c:pt idx="6629">
                  <c:v>12489</c:v>
                </c:pt>
                <c:pt idx="6630">
                  <c:v>10585</c:v>
                </c:pt>
                <c:pt idx="6631">
                  <c:v>17376</c:v>
                </c:pt>
                <c:pt idx="6632">
                  <c:v>13333</c:v>
                </c:pt>
                <c:pt idx="6633">
                  <c:v>12464</c:v>
                </c:pt>
                <c:pt idx="6634">
                  <c:v>11954</c:v>
                </c:pt>
                <c:pt idx="6635">
                  <c:v>11252</c:v>
                </c:pt>
                <c:pt idx="6636">
                  <c:v>12329</c:v>
                </c:pt>
                <c:pt idx="6637">
                  <c:v>12489</c:v>
                </c:pt>
                <c:pt idx="6638">
                  <c:v>10585</c:v>
                </c:pt>
                <c:pt idx="6639">
                  <c:v>17376</c:v>
                </c:pt>
                <c:pt idx="6640">
                  <c:v>13333</c:v>
                </c:pt>
                <c:pt idx="6641">
                  <c:v>12464</c:v>
                </c:pt>
                <c:pt idx="6642">
                  <c:v>11954</c:v>
                </c:pt>
                <c:pt idx="6643">
                  <c:v>10606</c:v>
                </c:pt>
                <c:pt idx="6644">
                  <c:v>12329</c:v>
                </c:pt>
                <c:pt idx="6645">
                  <c:v>12489</c:v>
                </c:pt>
                <c:pt idx="6646">
                  <c:v>10585</c:v>
                </c:pt>
                <c:pt idx="6647">
                  <c:v>17376</c:v>
                </c:pt>
                <c:pt idx="6648">
                  <c:v>13333</c:v>
                </c:pt>
                <c:pt idx="6649">
                  <c:v>12464</c:v>
                </c:pt>
                <c:pt idx="6650">
                  <c:v>11954</c:v>
                </c:pt>
                <c:pt idx="6651">
                  <c:v>10606</c:v>
                </c:pt>
                <c:pt idx="6652">
                  <c:v>11814</c:v>
                </c:pt>
                <c:pt idx="6653">
                  <c:v>12489</c:v>
                </c:pt>
                <c:pt idx="6654">
                  <c:v>10585</c:v>
                </c:pt>
                <c:pt idx="6655">
                  <c:v>17376</c:v>
                </c:pt>
                <c:pt idx="6656">
                  <c:v>13333</c:v>
                </c:pt>
                <c:pt idx="6657">
                  <c:v>12464</c:v>
                </c:pt>
                <c:pt idx="6658">
                  <c:v>11954</c:v>
                </c:pt>
                <c:pt idx="6659">
                  <c:v>10606</c:v>
                </c:pt>
                <c:pt idx="6660">
                  <c:v>11814</c:v>
                </c:pt>
                <c:pt idx="6661">
                  <c:v>10115</c:v>
                </c:pt>
                <c:pt idx="6662">
                  <c:v>10585</c:v>
                </c:pt>
                <c:pt idx="6663">
                  <c:v>17376</c:v>
                </c:pt>
                <c:pt idx="6664">
                  <c:v>13333</c:v>
                </c:pt>
                <c:pt idx="6665">
                  <c:v>12464</c:v>
                </c:pt>
                <c:pt idx="6666">
                  <c:v>11954</c:v>
                </c:pt>
                <c:pt idx="6667">
                  <c:v>10606</c:v>
                </c:pt>
                <c:pt idx="6668">
                  <c:v>11814</c:v>
                </c:pt>
                <c:pt idx="6669">
                  <c:v>10115</c:v>
                </c:pt>
                <c:pt idx="6670">
                  <c:v>10370</c:v>
                </c:pt>
                <c:pt idx="6671">
                  <c:v>17376</c:v>
                </c:pt>
                <c:pt idx="6672">
                  <c:v>13333</c:v>
                </c:pt>
                <c:pt idx="6673">
                  <c:v>12464</c:v>
                </c:pt>
                <c:pt idx="6674">
                  <c:v>11954</c:v>
                </c:pt>
                <c:pt idx="6675">
                  <c:v>10606</c:v>
                </c:pt>
                <c:pt idx="6676">
                  <c:v>11814</c:v>
                </c:pt>
                <c:pt idx="6677">
                  <c:v>10115</c:v>
                </c:pt>
                <c:pt idx="6678">
                  <c:v>10370</c:v>
                </c:pt>
                <c:pt idx="6679">
                  <c:v>10382</c:v>
                </c:pt>
                <c:pt idx="6680">
                  <c:v>13333</c:v>
                </c:pt>
                <c:pt idx="6681">
                  <c:v>12464</c:v>
                </c:pt>
                <c:pt idx="6682">
                  <c:v>11954</c:v>
                </c:pt>
                <c:pt idx="6683">
                  <c:v>10606</c:v>
                </c:pt>
                <c:pt idx="6684">
                  <c:v>11814</c:v>
                </c:pt>
                <c:pt idx="6685">
                  <c:v>10115</c:v>
                </c:pt>
                <c:pt idx="6686">
                  <c:v>10370</c:v>
                </c:pt>
                <c:pt idx="6687">
                  <c:v>10382</c:v>
                </c:pt>
                <c:pt idx="6688">
                  <c:v>13633</c:v>
                </c:pt>
                <c:pt idx="6689">
                  <c:v>12464</c:v>
                </c:pt>
                <c:pt idx="6690">
                  <c:v>11954</c:v>
                </c:pt>
                <c:pt idx="6691">
                  <c:v>10606</c:v>
                </c:pt>
                <c:pt idx="6692">
                  <c:v>11814</c:v>
                </c:pt>
                <c:pt idx="6693">
                  <c:v>10115</c:v>
                </c:pt>
                <c:pt idx="6694">
                  <c:v>10370</c:v>
                </c:pt>
                <c:pt idx="6695">
                  <c:v>10382</c:v>
                </c:pt>
                <c:pt idx="6696">
                  <c:v>13633</c:v>
                </c:pt>
                <c:pt idx="6697">
                  <c:v>11605</c:v>
                </c:pt>
                <c:pt idx="6698">
                  <c:v>12464</c:v>
                </c:pt>
                <c:pt idx="6699">
                  <c:v>11954</c:v>
                </c:pt>
                <c:pt idx="6700">
                  <c:v>10606</c:v>
                </c:pt>
                <c:pt idx="6701">
                  <c:v>11814</c:v>
                </c:pt>
                <c:pt idx="6702">
                  <c:v>10115</c:v>
                </c:pt>
                <c:pt idx="6703">
                  <c:v>10370</c:v>
                </c:pt>
                <c:pt idx="6704">
                  <c:v>10382</c:v>
                </c:pt>
                <c:pt idx="6705">
                  <c:v>13633</c:v>
                </c:pt>
                <c:pt idx="6706">
                  <c:v>11605</c:v>
                </c:pt>
                <c:pt idx="6707">
                  <c:v>11692</c:v>
                </c:pt>
                <c:pt idx="6708">
                  <c:v>11954</c:v>
                </c:pt>
                <c:pt idx="6709">
                  <c:v>10606</c:v>
                </c:pt>
                <c:pt idx="6710">
                  <c:v>11814</c:v>
                </c:pt>
                <c:pt idx="6711">
                  <c:v>10115</c:v>
                </c:pt>
                <c:pt idx="6712">
                  <c:v>10370</c:v>
                </c:pt>
                <c:pt idx="6713">
                  <c:v>10382</c:v>
                </c:pt>
                <c:pt idx="6714">
                  <c:v>13633</c:v>
                </c:pt>
                <c:pt idx="6715">
                  <c:v>11605</c:v>
                </c:pt>
                <c:pt idx="6716">
                  <c:v>11692</c:v>
                </c:pt>
                <c:pt idx="6717">
                  <c:v>11980</c:v>
                </c:pt>
                <c:pt idx="6718">
                  <c:v>10606</c:v>
                </c:pt>
                <c:pt idx="6719">
                  <c:v>11814</c:v>
                </c:pt>
                <c:pt idx="6720">
                  <c:v>10115</c:v>
                </c:pt>
                <c:pt idx="6721">
                  <c:v>10370</c:v>
                </c:pt>
                <c:pt idx="6722">
                  <c:v>10382</c:v>
                </c:pt>
                <c:pt idx="6723">
                  <c:v>13633</c:v>
                </c:pt>
                <c:pt idx="6724">
                  <c:v>11605</c:v>
                </c:pt>
                <c:pt idx="6725">
                  <c:v>11692</c:v>
                </c:pt>
                <c:pt idx="6726">
                  <c:v>11980</c:v>
                </c:pt>
                <c:pt idx="6727">
                  <c:v>11725</c:v>
                </c:pt>
                <c:pt idx="6728">
                  <c:v>11814</c:v>
                </c:pt>
                <c:pt idx="6729">
                  <c:v>10115</c:v>
                </c:pt>
                <c:pt idx="6730">
                  <c:v>10370</c:v>
                </c:pt>
                <c:pt idx="6731">
                  <c:v>10382</c:v>
                </c:pt>
                <c:pt idx="6732">
                  <c:v>13633</c:v>
                </c:pt>
                <c:pt idx="6733">
                  <c:v>11605</c:v>
                </c:pt>
                <c:pt idx="6734">
                  <c:v>11692</c:v>
                </c:pt>
                <c:pt idx="6735">
                  <c:v>11980</c:v>
                </c:pt>
                <c:pt idx="6736">
                  <c:v>11725</c:v>
                </c:pt>
                <c:pt idx="6737">
                  <c:v>11116</c:v>
                </c:pt>
                <c:pt idx="6738">
                  <c:v>10115</c:v>
                </c:pt>
                <c:pt idx="6739">
                  <c:v>10370</c:v>
                </c:pt>
                <c:pt idx="6740">
                  <c:v>10382</c:v>
                </c:pt>
                <c:pt idx="6741">
                  <c:v>13633</c:v>
                </c:pt>
                <c:pt idx="6742">
                  <c:v>11605</c:v>
                </c:pt>
                <c:pt idx="6743">
                  <c:v>11692</c:v>
                </c:pt>
                <c:pt idx="6744">
                  <c:v>11980</c:v>
                </c:pt>
                <c:pt idx="6745">
                  <c:v>11725</c:v>
                </c:pt>
                <c:pt idx="6746">
                  <c:v>11116</c:v>
                </c:pt>
                <c:pt idx="6747">
                  <c:v>11884</c:v>
                </c:pt>
                <c:pt idx="6748">
                  <c:v>10370</c:v>
                </c:pt>
                <c:pt idx="6749">
                  <c:v>10382</c:v>
                </c:pt>
                <c:pt idx="6750">
                  <c:v>13633</c:v>
                </c:pt>
                <c:pt idx="6751">
                  <c:v>11605</c:v>
                </c:pt>
                <c:pt idx="6752">
                  <c:v>11692</c:v>
                </c:pt>
                <c:pt idx="6753">
                  <c:v>11980</c:v>
                </c:pt>
                <c:pt idx="6754">
                  <c:v>11725</c:v>
                </c:pt>
                <c:pt idx="6755">
                  <c:v>11116</c:v>
                </c:pt>
                <c:pt idx="6756">
                  <c:v>11884</c:v>
                </c:pt>
                <c:pt idx="6757">
                  <c:v>12512</c:v>
                </c:pt>
                <c:pt idx="6758">
                  <c:v>10382</c:v>
                </c:pt>
                <c:pt idx="6759">
                  <c:v>13633</c:v>
                </c:pt>
                <c:pt idx="6760">
                  <c:v>11605</c:v>
                </c:pt>
                <c:pt idx="6761">
                  <c:v>11692</c:v>
                </c:pt>
                <c:pt idx="6762">
                  <c:v>11980</c:v>
                </c:pt>
                <c:pt idx="6763">
                  <c:v>11725</c:v>
                </c:pt>
                <c:pt idx="6764">
                  <c:v>11116</c:v>
                </c:pt>
                <c:pt idx="6765">
                  <c:v>11884</c:v>
                </c:pt>
                <c:pt idx="6766">
                  <c:v>12512</c:v>
                </c:pt>
                <c:pt idx="6767">
                  <c:v>11519</c:v>
                </c:pt>
                <c:pt idx="6768">
                  <c:v>13633</c:v>
                </c:pt>
                <c:pt idx="6769">
                  <c:v>11605</c:v>
                </c:pt>
                <c:pt idx="6770">
                  <c:v>11692</c:v>
                </c:pt>
                <c:pt idx="6771">
                  <c:v>11980</c:v>
                </c:pt>
                <c:pt idx="6772">
                  <c:v>11725</c:v>
                </c:pt>
                <c:pt idx="6773">
                  <c:v>11116</c:v>
                </c:pt>
                <c:pt idx="6774">
                  <c:v>11884</c:v>
                </c:pt>
                <c:pt idx="6775">
                  <c:v>12512</c:v>
                </c:pt>
                <c:pt idx="6776">
                  <c:v>11519</c:v>
                </c:pt>
                <c:pt idx="6777">
                  <c:v>15250</c:v>
                </c:pt>
                <c:pt idx="6778">
                  <c:v>11605</c:v>
                </c:pt>
                <c:pt idx="6779">
                  <c:v>11692</c:v>
                </c:pt>
                <c:pt idx="6780">
                  <c:v>11980</c:v>
                </c:pt>
                <c:pt idx="6781">
                  <c:v>11725</c:v>
                </c:pt>
                <c:pt idx="6782">
                  <c:v>11116</c:v>
                </c:pt>
                <c:pt idx="6783">
                  <c:v>11884</c:v>
                </c:pt>
                <c:pt idx="6784">
                  <c:v>12512</c:v>
                </c:pt>
                <c:pt idx="6785">
                  <c:v>11519</c:v>
                </c:pt>
                <c:pt idx="6786">
                  <c:v>15250</c:v>
                </c:pt>
                <c:pt idx="6787">
                  <c:v>10860</c:v>
                </c:pt>
                <c:pt idx="6788">
                  <c:v>11692</c:v>
                </c:pt>
                <c:pt idx="6789">
                  <c:v>11980</c:v>
                </c:pt>
                <c:pt idx="6790">
                  <c:v>11725</c:v>
                </c:pt>
                <c:pt idx="6791">
                  <c:v>11116</c:v>
                </c:pt>
                <c:pt idx="6792">
                  <c:v>11884</c:v>
                </c:pt>
                <c:pt idx="6793">
                  <c:v>12512</c:v>
                </c:pt>
                <c:pt idx="6794">
                  <c:v>11519</c:v>
                </c:pt>
                <c:pt idx="6795">
                  <c:v>15250</c:v>
                </c:pt>
                <c:pt idx="6796">
                  <c:v>10860</c:v>
                </c:pt>
                <c:pt idx="6797">
                  <c:v>11980</c:v>
                </c:pt>
                <c:pt idx="6798">
                  <c:v>11725</c:v>
                </c:pt>
                <c:pt idx="6799">
                  <c:v>11116</c:v>
                </c:pt>
                <c:pt idx="6800">
                  <c:v>11884</c:v>
                </c:pt>
                <c:pt idx="6801">
                  <c:v>12512</c:v>
                </c:pt>
                <c:pt idx="6802">
                  <c:v>11519</c:v>
                </c:pt>
                <c:pt idx="6803">
                  <c:v>15250</c:v>
                </c:pt>
                <c:pt idx="6804">
                  <c:v>10860</c:v>
                </c:pt>
                <c:pt idx="6805">
                  <c:v>11765</c:v>
                </c:pt>
                <c:pt idx="6806">
                  <c:v>11725</c:v>
                </c:pt>
                <c:pt idx="6807">
                  <c:v>11116</c:v>
                </c:pt>
                <c:pt idx="6808">
                  <c:v>11884</c:v>
                </c:pt>
                <c:pt idx="6809">
                  <c:v>12512</c:v>
                </c:pt>
                <c:pt idx="6810">
                  <c:v>11519</c:v>
                </c:pt>
                <c:pt idx="6811">
                  <c:v>15250</c:v>
                </c:pt>
                <c:pt idx="6812">
                  <c:v>10860</c:v>
                </c:pt>
                <c:pt idx="6813">
                  <c:v>11765</c:v>
                </c:pt>
                <c:pt idx="6814">
                  <c:v>8513</c:v>
                </c:pt>
                <c:pt idx="6815">
                  <c:v>11116</c:v>
                </c:pt>
                <c:pt idx="6816">
                  <c:v>11884</c:v>
                </c:pt>
                <c:pt idx="6817">
                  <c:v>12512</c:v>
                </c:pt>
                <c:pt idx="6818">
                  <c:v>11519</c:v>
                </c:pt>
                <c:pt idx="6819">
                  <c:v>15250</c:v>
                </c:pt>
                <c:pt idx="6820">
                  <c:v>10860</c:v>
                </c:pt>
                <c:pt idx="6821">
                  <c:v>11765</c:v>
                </c:pt>
                <c:pt idx="6822">
                  <c:v>8513</c:v>
                </c:pt>
                <c:pt idx="6823">
                  <c:v>7093</c:v>
                </c:pt>
                <c:pt idx="6824">
                  <c:v>11884</c:v>
                </c:pt>
                <c:pt idx="6825">
                  <c:v>12512</c:v>
                </c:pt>
                <c:pt idx="6826">
                  <c:v>11519</c:v>
                </c:pt>
                <c:pt idx="6827">
                  <c:v>15250</c:v>
                </c:pt>
                <c:pt idx="6828">
                  <c:v>10860</c:v>
                </c:pt>
                <c:pt idx="6829">
                  <c:v>11765</c:v>
                </c:pt>
                <c:pt idx="6830">
                  <c:v>8513</c:v>
                </c:pt>
                <c:pt idx="6831">
                  <c:v>7093</c:v>
                </c:pt>
                <c:pt idx="6832">
                  <c:v>10562</c:v>
                </c:pt>
                <c:pt idx="6833">
                  <c:v>12512</c:v>
                </c:pt>
                <c:pt idx="6834">
                  <c:v>11519</c:v>
                </c:pt>
                <c:pt idx="6835">
                  <c:v>15250</c:v>
                </c:pt>
                <c:pt idx="6836">
                  <c:v>10860</c:v>
                </c:pt>
                <c:pt idx="6837">
                  <c:v>11765</c:v>
                </c:pt>
                <c:pt idx="6838">
                  <c:v>8513</c:v>
                </c:pt>
                <c:pt idx="6839">
                  <c:v>7093</c:v>
                </c:pt>
                <c:pt idx="6840">
                  <c:v>10562</c:v>
                </c:pt>
                <c:pt idx="6841">
                  <c:v>10446</c:v>
                </c:pt>
                <c:pt idx="6842">
                  <c:v>11519</c:v>
                </c:pt>
                <c:pt idx="6843">
                  <c:v>15250</c:v>
                </c:pt>
                <c:pt idx="6844">
                  <c:v>10860</c:v>
                </c:pt>
                <c:pt idx="6845">
                  <c:v>11765</c:v>
                </c:pt>
                <c:pt idx="6846">
                  <c:v>8513</c:v>
                </c:pt>
                <c:pt idx="6847">
                  <c:v>7093</c:v>
                </c:pt>
                <c:pt idx="6848">
                  <c:v>10562</c:v>
                </c:pt>
                <c:pt idx="6849">
                  <c:v>10446</c:v>
                </c:pt>
                <c:pt idx="6850">
                  <c:v>12377</c:v>
                </c:pt>
                <c:pt idx="6851">
                  <c:v>15250</c:v>
                </c:pt>
                <c:pt idx="6852">
                  <c:v>10860</c:v>
                </c:pt>
                <c:pt idx="6853">
                  <c:v>11765</c:v>
                </c:pt>
                <c:pt idx="6854">
                  <c:v>8513</c:v>
                </c:pt>
                <c:pt idx="6855">
                  <c:v>7093</c:v>
                </c:pt>
                <c:pt idx="6856">
                  <c:v>10562</c:v>
                </c:pt>
                <c:pt idx="6857">
                  <c:v>10446</c:v>
                </c:pt>
                <c:pt idx="6858">
                  <c:v>12377</c:v>
                </c:pt>
                <c:pt idx="6859">
                  <c:v>12083</c:v>
                </c:pt>
                <c:pt idx="6860">
                  <c:v>10860</c:v>
                </c:pt>
                <c:pt idx="6861">
                  <c:v>11765</c:v>
                </c:pt>
                <c:pt idx="6862">
                  <c:v>8513</c:v>
                </c:pt>
                <c:pt idx="6863">
                  <c:v>7093</c:v>
                </c:pt>
                <c:pt idx="6864">
                  <c:v>10562</c:v>
                </c:pt>
                <c:pt idx="6865">
                  <c:v>10446</c:v>
                </c:pt>
                <c:pt idx="6866">
                  <c:v>12377</c:v>
                </c:pt>
                <c:pt idx="6867">
                  <c:v>12083</c:v>
                </c:pt>
                <c:pt idx="6868">
                  <c:v>11751</c:v>
                </c:pt>
                <c:pt idx="6869">
                  <c:v>11765</c:v>
                </c:pt>
                <c:pt idx="6870">
                  <c:v>8513</c:v>
                </c:pt>
                <c:pt idx="6871">
                  <c:v>7093</c:v>
                </c:pt>
                <c:pt idx="6872">
                  <c:v>10562</c:v>
                </c:pt>
                <c:pt idx="6873">
                  <c:v>10446</c:v>
                </c:pt>
                <c:pt idx="6874">
                  <c:v>12377</c:v>
                </c:pt>
                <c:pt idx="6875">
                  <c:v>12083</c:v>
                </c:pt>
                <c:pt idx="6876">
                  <c:v>11751</c:v>
                </c:pt>
                <c:pt idx="6877">
                  <c:v>3600</c:v>
                </c:pt>
                <c:pt idx="6878">
                  <c:v>11765</c:v>
                </c:pt>
                <c:pt idx="6879">
                  <c:v>8513</c:v>
                </c:pt>
                <c:pt idx="6880">
                  <c:v>7093</c:v>
                </c:pt>
                <c:pt idx="6881">
                  <c:v>10562</c:v>
                </c:pt>
                <c:pt idx="6882">
                  <c:v>10446</c:v>
                </c:pt>
                <c:pt idx="6883">
                  <c:v>12377</c:v>
                </c:pt>
                <c:pt idx="6884">
                  <c:v>12083</c:v>
                </c:pt>
                <c:pt idx="6885">
                  <c:v>11751</c:v>
                </c:pt>
                <c:pt idx="6886">
                  <c:v>3600</c:v>
                </c:pt>
                <c:pt idx="6887">
                  <c:v>13437</c:v>
                </c:pt>
                <c:pt idx="6888">
                  <c:v>8513</c:v>
                </c:pt>
                <c:pt idx="6889">
                  <c:v>7093</c:v>
                </c:pt>
                <c:pt idx="6890">
                  <c:v>10562</c:v>
                </c:pt>
                <c:pt idx="6891">
                  <c:v>10446</c:v>
                </c:pt>
                <c:pt idx="6892">
                  <c:v>12377</c:v>
                </c:pt>
                <c:pt idx="6893">
                  <c:v>12083</c:v>
                </c:pt>
                <c:pt idx="6894">
                  <c:v>11751</c:v>
                </c:pt>
                <c:pt idx="6895">
                  <c:v>3600</c:v>
                </c:pt>
                <c:pt idx="6896">
                  <c:v>13437</c:v>
                </c:pt>
                <c:pt idx="6897">
                  <c:v>10614</c:v>
                </c:pt>
                <c:pt idx="6898">
                  <c:v>7093</c:v>
                </c:pt>
                <c:pt idx="6899">
                  <c:v>10562</c:v>
                </c:pt>
                <c:pt idx="6900">
                  <c:v>10446</c:v>
                </c:pt>
                <c:pt idx="6901">
                  <c:v>12377</c:v>
                </c:pt>
                <c:pt idx="6902">
                  <c:v>12083</c:v>
                </c:pt>
                <c:pt idx="6903">
                  <c:v>11751</c:v>
                </c:pt>
                <c:pt idx="6904">
                  <c:v>3600</c:v>
                </c:pt>
                <c:pt idx="6905">
                  <c:v>13437</c:v>
                </c:pt>
                <c:pt idx="6906">
                  <c:v>10614</c:v>
                </c:pt>
                <c:pt idx="6907">
                  <c:v>1644</c:v>
                </c:pt>
                <c:pt idx="6908">
                  <c:v>10562</c:v>
                </c:pt>
                <c:pt idx="6909">
                  <c:v>10446</c:v>
                </c:pt>
                <c:pt idx="6910">
                  <c:v>12377</c:v>
                </c:pt>
                <c:pt idx="6911">
                  <c:v>12083</c:v>
                </c:pt>
                <c:pt idx="6912">
                  <c:v>11751</c:v>
                </c:pt>
                <c:pt idx="6913">
                  <c:v>3600</c:v>
                </c:pt>
                <c:pt idx="6914">
                  <c:v>13437</c:v>
                </c:pt>
                <c:pt idx="6915">
                  <c:v>10614</c:v>
                </c:pt>
                <c:pt idx="6916">
                  <c:v>1644</c:v>
                </c:pt>
                <c:pt idx="6917">
                  <c:v>10706</c:v>
                </c:pt>
                <c:pt idx="6918">
                  <c:v>10446</c:v>
                </c:pt>
                <c:pt idx="6919">
                  <c:v>12377</c:v>
                </c:pt>
                <c:pt idx="6920">
                  <c:v>12083</c:v>
                </c:pt>
                <c:pt idx="6921">
                  <c:v>11751</c:v>
                </c:pt>
                <c:pt idx="6922">
                  <c:v>3600</c:v>
                </c:pt>
                <c:pt idx="6923">
                  <c:v>13437</c:v>
                </c:pt>
                <c:pt idx="6924">
                  <c:v>10614</c:v>
                </c:pt>
                <c:pt idx="6925">
                  <c:v>1644</c:v>
                </c:pt>
                <c:pt idx="6926">
                  <c:v>10706</c:v>
                </c:pt>
                <c:pt idx="6927">
                  <c:v>10893</c:v>
                </c:pt>
                <c:pt idx="6928">
                  <c:v>12377</c:v>
                </c:pt>
                <c:pt idx="6929">
                  <c:v>12083</c:v>
                </c:pt>
                <c:pt idx="6930">
                  <c:v>11751</c:v>
                </c:pt>
                <c:pt idx="6931">
                  <c:v>3600</c:v>
                </c:pt>
                <c:pt idx="6932">
                  <c:v>13437</c:v>
                </c:pt>
                <c:pt idx="6933">
                  <c:v>10614</c:v>
                </c:pt>
                <c:pt idx="6934">
                  <c:v>1644</c:v>
                </c:pt>
                <c:pt idx="6935">
                  <c:v>10706</c:v>
                </c:pt>
                <c:pt idx="6936">
                  <c:v>10893</c:v>
                </c:pt>
                <c:pt idx="6937">
                  <c:v>10741</c:v>
                </c:pt>
                <c:pt idx="6938">
                  <c:v>12083</c:v>
                </c:pt>
                <c:pt idx="6939">
                  <c:v>11751</c:v>
                </c:pt>
                <c:pt idx="6940">
                  <c:v>3600</c:v>
                </c:pt>
                <c:pt idx="6941">
                  <c:v>13437</c:v>
                </c:pt>
                <c:pt idx="6942">
                  <c:v>10614</c:v>
                </c:pt>
                <c:pt idx="6943">
                  <c:v>1644</c:v>
                </c:pt>
                <c:pt idx="6944">
                  <c:v>10706</c:v>
                </c:pt>
                <c:pt idx="6945">
                  <c:v>10893</c:v>
                </c:pt>
                <c:pt idx="6946">
                  <c:v>10741</c:v>
                </c:pt>
                <c:pt idx="6947">
                  <c:v>11607</c:v>
                </c:pt>
                <c:pt idx="6948">
                  <c:v>11751</c:v>
                </c:pt>
                <c:pt idx="6949">
                  <c:v>3600</c:v>
                </c:pt>
                <c:pt idx="6950">
                  <c:v>13437</c:v>
                </c:pt>
                <c:pt idx="6951">
                  <c:v>10614</c:v>
                </c:pt>
                <c:pt idx="6952">
                  <c:v>1644</c:v>
                </c:pt>
                <c:pt idx="6953">
                  <c:v>10706</c:v>
                </c:pt>
                <c:pt idx="6954">
                  <c:v>10893</c:v>
                </c:pt>
                <c:pt idx="6955">
                  <c:v>10741</c:v>
                </c:pt>
                <c:pt idx="6956">
                  <c:v>11607</c:v>
                </c:pt>
                <c:pt idx="6957">
                  <c:v>13124</c:v>
                </c:pt>
                <c:pt idx="6958">
                  <c:v>3600</c:v>
                </c:pt>
                <c:pt idx="6959">
                  <c:v>13437</c:v>
                </c:pt>
                <c:pt idx="6960">
                  <c:v>10614</c:v>
                </c:pt>
                <c:pt idx="6961">
                  <c:v>1644</c:v>
                </c:pt>
                <c:pt idx="6962">
                  <c:v>10706</c:v>
                </c:pt>
                <c:pt idx="6963">
                  <c:v>10893</c:v>
                </c:pt>
                <c:pt idx="6964">
                  <c:v>10741</c:v>
                </c:pt>
                <c:pt idx="6965">
                  <c:v>11607</c:v>
                </c:pt>
                <c:pt idx="6966">
                  <c:v>13124</c:v>
                </c:pt>
                <c:pt idx="6967">
                  <c:v>11021</c:v>
                </c:pt>
                <c:pt idx="6968">
                  <c:v>13437</c:v>
                </c:pt>
                <c:pt idx="6969">
                  <c:v>10614</c:v>
                </c:pt>
                <c:pt idx="6970">
                  <c:v>1644</c:v>
                </c:pt>
                <c:pt idx="6971">
                  <c:v>10706</c:v>
                </c:pt>
                <c:pt idx="6972">
                  <c:v>10893</c:v>
                </c:pt>
                <c:pt idx="6973">
                  <c:v>10741</c:v>
                </c:pt>
                <c:pt idx="6974">
                  <c:v>11607</c:v>
                </c:pt>
                <c:pt idx="6975">
                  <c:v>13124</c:v>
                </c:pt>
                <c:pt idx="6976">
                  <c:v>11021</c:v>
                </c:pt>
                <c:pt idx="6977">
                  <c:v>9583</c:v>
                </c:pt>
                <c:pt idx="6978">
                  <c:v>10614</c:v>
                </c:pt>
                <c:pt idx="6979">
                  <c:v>1644</c:v>
                </c:pt>
                <c:pt idx="6980">
                  <c:v>10706</c:v>
                </c:pt>
                <c:pt idx="6981">
                  <c:v>10893</c:v>
                </c:pt>
                <c:pt idx="6982">
                  <c:v>10741</c:v>
                </c:pt>
                <c:pt idx="6983">
                  <c:v>11607</c:v>
                </c:pt>
                <c:pt idx="6984">
                  <c:v>13124</c:v>
                </c:pt>
                <c:pt idx="6985">
                  <c:v>11021</c:v>
                </c:pt>
                <c:pt idx="6986">
                  <c:v>9583</c:v>
                </c:pt>
                <c:pt idx="6987">
                  <c:v>11455</c:v>
                </c:pt>
                <c:pt idx="6988">
                  <c:v>1644</c:v>
                </c:pt>
                <c:pt idx="6989">
                  <c:v>10706</c:v>
                </c:pt>
                <c:pt idx="6990">
                  <c:v>10893</c:v>
                </c:pt>
                <c:pt idx="6991">
                  <c:v>10741</c:v>
                </c:pt>
                <c:pt idx="6992">
                  <c:v>11607</c:v>
                </c:pt>
                <c:pt idx="6993">
                  <c:v>13124</c:v>
                </c:pt>
                <c:pt idx="6994">
                  <c:v>11021</c:v>
                </c:pt>
                <c:pt idx="6995">
                  <c:v>9583</c:v>
                </c:pt>
                <c:pt idx="6996">
                  <c:v>11455</c:v>
                </c:pt>
                <c:pt idx="6997">
                  <c:v>14395</c:v>
                </c:pt>
                <c:pt idx="6998">
                  <c:v>12085</c:v>
                </c:pt>
                <c:pt idx="6999">
                  <c:v>11458</c:v>
                </c:pt>
                <c:pt idx="7000">
                  <c:v>11779</c:v>
                </c:pt>
                <c:pt idx="7001">
                  <c:v>9179</c:v>
                </c:pt>
                <c:pt idx="7002">
                  <c:v>9930</c:v>
                </c:pt>
                <c:pt idx="7003">
                  <c:v>10461</c:v>
                </c:pt>
                <c:pt idx="7004">
                  <c:v>10132</c:v>
                </c:pt>
                <c:pt idx="7005">
                  <c:v>10193</c:v>
                </c:pt>
                <c:pt idx="7006">
                  <c:v>12085</c:v>
                </c:pt>
                <c:pt idx="7007">
                  <c:v>11458</c:v>
                </c:pt>
                <c:pt idx="7008">
                  <c:v>11779</c:v>
                </c:pt>
                <c:pt idx="7009">
                  <c:v>9179</c:v>
                </c:pt>
                <c:pt idx="7010">
                  <c:v>9930</c:v>
                </c:pt>
                <c:pt idx="7011">
                  <c:v>10461</c:v>
                </c:pt>
                <c:pt idx="7012">
                  <c:v>10132</c:v>
                </c:pt>
                <c:pt idx="7013">
                  <c:v>10193</c:v>
                </c:pt>
                <c:pt idx="7014">
                  <c:v>9990</c:v>
                </c:pt>
                <c:pt idx="7015">
                  <c:v>11458</c:v>
                </c:pt>
                <c:pt idx="7016">
                  <c:v>11779</c:v>
                </c:pt>
                <c:pt idx="7017">
                  <c:v>9179</c:v>
                </c:pt>
                <c:pt idx="7018">
                  <c:v>9930</c:v>
                </c:pt>
                <c:pt idx="7019">
                  <c:v>10461</c:v>
                </c:pt>
                <c:pt idx="7020">
                  <c:v>10132</c:v>
                </c:pt>
                <c:pt idx="7021">
                  <c:v>10193</c:v>
                </c:pt>
                <c:pt idx="7022">
                  <c:v>9990</c:v>
                </c:pt>
                <c:pt idx="7023">
                  <c:v>11873</c:v>
                </c:pt>
                <c:pt idx="7024">
                  <c:v>11779</c:v>
                </c:pt>
                <c:pt idx="7025">
                  <c:v>9179</c:v>
                </c:pt>
                <c:pt idx="7026">
                  <c:v>9930</c:v>
                </c:pt>
                <c:pt idx="7027">
                  <c:v>10461</c:v>
                </c:pt>
                <c:pt idx="7028">
                  <c:v>10132</c:v>
                </c:pt>
                <c:pt idx="7029">
                  <c:v>10193</c:v>
                </c:pt>
                <c:pt idx="7030">
                  <c:v>9990</c:v>
                </c:pt>
                <c:pt idx="7031">
                  <c:v>11873</c:v>
                </c:pt>
                <c:pt idx="7032">
                  <c:v>9924</c:v>
                </c:pt>
                <c:pt idx="7033">
                  <c:v>9179</c:v>
                </c:pt>
                <c:pt idx="7034">
                  <c:v>9930</c:v>
                </c:pt>
                <c:pt idx="7035">
                  <c:v>10461</c:v>
                </c:pt>
                <c:pt idx="7036">
                  <c:v>10132</c:v>
                </c:pt>
                <c:pt idx="7037">
                  <c:v>10193</c:v>
                </c:pt>
                <c:pt idx="7038">
                  <c:v>9990</c:v>
                </c:pt>
                <c:pt idx="7039">
                  <c:v>11873</c:v>
                </c:pt>
                <c:pt idx="7040">
                  <c:v>9924</c:v>
                </c:pt>
                <c:pt idx="7041">
                  <c:v>9400</c:v>
                </c:pt>
                <c:pt idx="7042">
                  <c:v>9930</c:v>
                </c:pt>
                <c:pt idx="7043">
                  <c:v>10461</c:v>
                </c:pt>
                <c:pt idx="7044">
                  <c:v>10132</c:v>
                </c:pt>
                <c:pt idx="7045">
                  <c:v>10193</c:v>
                </c:pt>
                <c:pt idx="7046">
                  <c:v>9990</c:v>
                </c:pt>
                <c:pt idx="7047">
                  <c:v>11873</c:v>
                </c:pt>
                <c:pt idx="7048">
                  <c:v>9924</c:v>
                </c:pt>
                <c:pt idx="7049">
                  <c:v>9400</c:v>
                </c:pt>
                <c:pt idx="7050">
                  <c:v>9679</c:v>
                </c:pt>
                <c:pt idx="7051">
                  <c:v>13857</c:v>
                </c:pt>
                <c:pt idx="7052">
                  <c:v>12767</c:v>
                </c:pt>
                <c:pt idx="7053">
                  <c:v>12400</c:v>
                </c:pt>
                <c:pt idx="7054">
                  <c:v>13061</c:v>
                </c:pt>
                <c:pt idx="7055">
                  <c:v>12708</c:v>
                </c:pt>
                <c:pt idx="7056">
                  <c:v>12686</c:v>
                </c:pt>
                <c:pt idx="7057">
                  <c:v>12876</c:v>
                </c:pt>
                <c:pt idx="7058">
                  <c:v>12465</c:v>
                </c:pt>
                <c:pt idx="7059">
                  <c:v>12568</c:v>
                </c:pt>
                <c:pt idx="7060">
                  <c:v>12287</c:v>
                </c:pt>
                <c:pt idx="7061">
                  <c:v>12767</c:v>
                </c:pt>
                <c:pt idx="7062">
                  <c:v>12400</c:v>
                </c:pt>
                <c:pt idx="7063">
                  <c:v>13061</c:v>
                </c:pt>
                <c:pt idx="7064">
                  <c:v>12708</c:v>
                </c:pt>
                <c:pt idx="7065">
                  <c:v>12686</c:v>
                </c:pt>
                <c:pt idx="7066">
                  <c:v>12876</c:v>
                </c:pt>
                <c:pt idx="7067">
                  <c:v>12465</c:v>
                </c:pt>
                <c:pt idx="7068">
                  <c:v>12568</c:v>
                </c:pt>
                <c:pt idx="7069">
                  <c:v>12287</c:v>
                </c:pt>
                <c:pt idx="7070">
                  <c:v>19078</c:v>
                </c:pt>
                <c:pt idx="7071">
                  <c:v>15135</c:v>
                </c:pt>
                <c:pt idx="7072">
                  <c:v>13817</c:v>
                </c:pt>
                <c:pt idx="7073">
                  <c:v>16335</c:v>
                </c:pt>
                <c:pt idx="7074">
                  <c:v>19078</c:v>
                </c:pt>
                <c:pt idx="7075">
                  <c:v>15135</c:v>
                </c:pt>
                <c:pt idx="7076">
                  <c:v>13817</c:v>
                </c:pt>
                <c:pt idx="7077">
                  <c:v>16335</c:v>
                </c:pt>
                <c:pt idx="7078">
                  <c:v>13939</c:v>
                </c:pt>
                <c:pt idx="7079">
                  <c:v>19078</c:v>
                </c:pt>
                <c:pt idx="7080">
                  <c:v>15135</c:v>
                </c:pt>
                <c:pt idx="7081">
                  <c:v>13817</c:v>
                </c:pt>
                <c:pt idx="7082">
                  <c:v>16335</c:v>
                </c:pt>
                <c:pt idx="7083">
                  <c:v>13939</c:v>
                </c:pt>
                <c:pt idx="7084">
                  <c:v>14442</c:v>
                </c:pt>
                <c:pt idx="7085">
                  <c:v>15135</c:v>
                </c:pt>
                <c:pt idx="7086">
                  <c:v>13817</c:v>
                </c:pt>
                <c:pt idx="7087">
                  <c:v>16335</c:v>
                </c:pt>
                <c:pt idx="7088">
                  <c:v>13939</c:v>
                </c:pt>
                <c:pt idx="7089">
                  <c:v>14442</c:v>
                </c:pt>
                <c:pt idx="7090">
                  <c:v>15135</c:v>
                </c:pt>
                <c:pt idx="7091">
                  <c:v>13817</c:v>
                </c:pt>
                <c:pt idx="7092">
                  <c:v>16335</c:v>
                </c:pt>
                <c:pt idx="7093">
                  <c:v>13939</c:v>
                </c:pt>
                <c:pt idx="7094">
                  <c:v>14442</c:v>
                </c:pt>
                <c:pt idx="7095">
                  <c:v>13817</c:v>
                </c:pt>
                <c:pt idx="7096">
                  <c:v>16335</c:v>
                </c:pt>
                <c:pt idx="7097">
                  <c:v>13939</c:v>
                </c:pt>
                <c:pt idx="7098">
                  <c:v>14442</c:v>
                </c:pt>
                <c:pt idx="7099">
                  <c:v>15352</c:v>
                </c:pt>
                <c:pt idx="7100">
                  <c:v>13817</c:v>
                </c:pt>
                <c:pt idx="7101">
                  <c:v>16335</c:v>
                </c:pt>
                <c:pt idx="7102">
                  <c:v>13939</c:v>
                </c:pt>
                <c:pt idx="7103">
                  <c:v>14442</c:v>
                </c:pt>
                <c:pt idx="7104">
                  <c:v>15352</c:v>
                </c:pt>
                <c:pt idx="7105">
                  <c:v>10553</c:v>
                </c:pt>
                <c:pt idx="7106">
                  <c:v>16335</c:v>
                </c:pt>
                <c:pt idx="7107">
                  <c:v>13939</c:v>
                </c:pt>
                <c:pt idx="7108">
                  <c:v>14442</c:v>
                </c:pt>
                <c:pt idx="7109">
                  <c:v>15352</c:v>
                </c:pt>
                <c:pt idx="7110">
                  <c:v>10553</c:v>
                </c:pt>
                <c:pt idx="7111">
                  <c:v>16335</c:v>
                </c:pt>
                <c:pt idx="7112">
                  <c:v>13939</c:v>
                </c:pt>
                <c:pt idx="7113">
                  <c:v>14442</c:v>
                </c:pt>
                <c:pt idx="7114">
                  <c:v>15352</c:v>
                </c:pt>
                <c:pt idx="7115">
                  <c:v>10553</c:v>
                </c:pt>
                <c:pt idx="7116">
                  <c:v>16335</c:v>
                </c:pt>
                <c:pt idx="7117">
                  <c:v>13939</c:v>
                </c:pt>
                <c:pt idx="7118">
                  <c:v>14442</c:v>
                </c:pt>
                <c:pt idx="7119">
                  <c:v>15352</c:v>
                </c:pt>
                <c:pt idx="7120">
                  <c:v>10553</c:v>
                </c:pt>
                <c:pt idx="7121">
                  <c:v>11642</c:v>
                </c:pt>
                <c:pt idx="7122">
                  <c:v>13939</c:v>
                </c:pt>
                <c:pt idx="7123">
                  <c:v>14442</c:v>
                </c:pt>
                <c:pt idx="7124">
                  <c:v>15352</c:v>
                </c:pt>
                <c:pt idx="7125">
                  <c:v>10553</c:v>
                </c:pt>
                <c:pt idx="7126">
                  <c:v>11642</c:v>
                </c:pt>
                <c:pt idx="7127">
                  <c:v>11967</c:v>
                </c:pt>
                <c:pt idx="7128">
                  <c:v>14442</c:v>
                </c:pt>
                <c:pt idx="7129">
                  <c:v>15352</c:v>
                </c:pt>
                <c:pt idx="7130">
                  <c:v>10553</c:v>
                </c:pt>
                <c:pt idx="7131">
                  <c:v>11642</c:v>
                </c:pt>
                <c:pt idx="7132">
                  <c:v>11967</c:v>
                </c:pt>
                <c:pt idx="7133">
                  <c:v>13391</c:v>
                </c:pt>
                <c:pt idx="7134">
                  <c:v>15352</c:v>
                </c:pt>
                <c:pt idx="7135">
                  <c:v>10553</c:v>
                </c:pt>
                <c:pt idx="7136">
                  <c:v>11642</c:v>
                </c:pt>
                <c:pt idx="7137">
                  <c:v>11967</c:v>
                </c:pt>
                <c:pt idx="7138">
                  <c:v>13391</c:v>
                </c:pt>
                <c:pt idx="7139">
                  <c:v>2608</c:v>
                </c:pt>
                <c:pt idx="7140">
                  <c:v>15352</c:v>
                </c:pt>
                <c:pt idx="7141">
                  <c:v>10553</c:v>
                </c:pt>
                <c:pt idx="7142">
                  <c:v>11642</c:v>
                </c:pt>
                <c:pt idx="7143">
                  <c:v>11967</c:v>
                </c:pt>
                <c:pt idx="7144">
                  <c:v>13391</c:v>
                </c:pt>
                <c:pt idx="7145">
                  <c:v>2608</c:v>
                </c:pt>
                <c:pt idx="7146">
                  <c:v>15352</c:v>
                </c:pt>
                <c:pt idx="7147">
                  <c:v>10553</c:v>
                </c:pt>
                <c:pt idx="7148">
                  <c:v>11642</c:v>
                </c:pt>
                <c:pt idx="7149">
                  <c:v>11967</c:v>
                </c:pt>
                <c:pt idx="7150">
                  <c:v>13391</c:v>
                </c:pt>
                <c:pt idx="7151">
                  <c:v>2608</c:v>
                </c:pt>
                <c:pt idx="7152">
                  <c:v>10405</c:v>
                </c:pt>
                <c:pt idx="7153">
                  <c:v>10553</c:v>
                </c:pt>
                <c:pt idx="7154">
                  <c:v>11642</c:v>
                </c:pt>
                <c:pt idx="7155">
                  <c:v>11967</c:v>
                </c:pt>
                <c:pt idx="7156">
                  <c:v>13391</c:v>
                </c:pt>
                <c:pt idx="7157">
                  <c:v>2608</c:v>
                </c:pt>
                <c:pt idx="7158">
                  <c:v>10405</c:v>
                </c:pt>
                <c:pt idx="7159">
                  <c:v>11642</c:v>
                </c:pt>
                <c:pt idx="7160">
                  <c:v>11967</c:v>
                </c:pt>
                <c:pt idx="7161">
                  <c:v>13391</c:v>
                </c:pt>
                <c:pt idx="7162">
                  <c:v>2608</c:v>
                </c:pt>
                <c:pt idx="7163">
                  <c:v>10405</c:v>
                </c:pt>
                <c:pt idx="7164">
                  <c:v>13076</c:v>
                </c:pt>
                <c:pt idx="7165">
                  <c:v>11642</c:v>
                </c:pt>
                <c:pt idx="7166">
                  <c:v>11967</c:v>
                </c:pt>
                <c:pt idx="7167">
                  <c:v>13391</c:v>
                </c:pt>
                <c:pt idx="7168">
                  <c:v>2608</c:v>
                </c:pt>
                <c:pt idx="7169">
                  <c:v>10405</c:v>
                </c:pt>
                <c:pt idx="7170">
                  <c:v>13076</c:v>
                </c:pt>
                <c:pt idx="7171">
                  <c:v>11642</c:v>
                </c:pt>
                <c:pt idx="7172">
                  <c:v>11967</c:v>
                </c:pt>
                <c:pt idx="7173">
                  <c:v>13391</c:v>
                </c:pt>
                <c:pt idx="7174">
                  <c:v>2608</c:v>
                </c:pt>
                <c:pt idx="7175">
                  <c:v>10405</c:v>
                </c:pt>
                <c:pt idx="7176">
                  <c:v>13076</c:v>
                </c:pt>
                <c:pt idx="7177">
                  <c:v>10000</c:v>
                </c:pt>
                <c:pt idx="7178">
                  <c:v>11967</c:v>
                </c:pt>
                <c:pt idx="7179">
                  <c:v>13391</c:v>
                </c:pt>
                <c:pt idx="7180">
                  <c:v>2608</c:v>
                </c:pt>
                <c:pt idx="7181">
                  <c:v>10405</c:v>
                </c:pt>
                <c:pt idx="7182">
                  <c:v>13076</c:v>
                </c:pt>
                <c:pt idx="7183">
                  <c:v>10000</c:v>
                </c:pt>
                <c:pt idx="7184">
                  <c:v>13370</c:v>
                </c:pt>
                <c:pt idx="7185">
                  <c:v>13391</c:v>
                </c:pt>
                <c:pt idx="7186">
                  <c:v>2608</c:v>
                </c:pt>
                <c:pt idx="7187">
                  <c:v>10405</c:v>
                </c:pt>
                <c:pt idx="7188">
                  <c:v>13076</c:v>
                </c:pt>
                <c:pt idx="7189">
                  <c:v>10000</c:v>
                </c:pt>
                <c:pt idx="7190">
                  <c:v>13370</c:v>
                </c:pt>
                <c:pt idx="7191">
                  <c:v>2608</c:v>
                </c:pt>
                <c:pt idx="7192">
                  <c:v>10405</c:v>
                </c:pt>
                <c:pt idx="7193">
                  <c:v>13076</c:v>
                </c:pt>
                <c:pt idx="7194">
                  <c:v>10000</c:v>
                </c:pt>
                <c:pt idx="7195">
                  <c:v>13370</c:v>
                </c:pt>
                <c:pt idx="7196">
                  <c:v>12799</c:v>
                </c:pt>
                <c:pt idx="7197">
                  <c:v>10405</c:v>
                </c:pt>
                <c:pt idx="7198">
                  <c:v>13076</c:v>
                </c:pt>
                <c:pt idx="7199">
                  <c:v>10000</c:v>
                </c:pt>
                <c:pt idx="7200">
                  <c:v>13370</c:v>
                </c:pt>
                <c:pt idx="7201">
                  <c:v>12799</c:v>
                </c:pt>
                <c:pt idx="7202">
                  <c:v>10405</c:v>
                </c:pt>
                <c:pt idx="7203">
                  <c:v>13076</c:v>
                </c:pt>
                <c:pt idx="7204">
                  <c:v>10000</c:v>
                </c:pt>
                <c:pt idx="7205">
                  <c:v>13370</c:v>
                </c:pt>
                <c:pt idx="7206">
                  <c:v>12799</c:v>
                </c:pt>
                <c:pt idx="7207">
                  <c:v>11885</c:v>
                </c:pt>
                <c:pt idx="7208">
                  <c:v>13076</c:v>
                </c:pt>
                <c:pt idx="7209">
                  <c:v>10000</c:v>
                </c:pt>
                <c:pt idx="7210">
                  <c:v>13370</c:v>
                </c:pt>
                <c:pt idx="7211">
                  <c:v>12799</c:v>
                </c:pt>
                <c:pt idx="7212">
                  <c:v>11885</c:v>
                </c:pt>
                <c:pt idx="7213">
                  <c:v>9090</c:v>
                </c:pt>
                <c:pt idx="7214">
                  <c:v>13076</c:v>
                </c:pt>
                <c:pt idx="7215">
                  <c:v>10000</c:v>
                </c:pt>
                <c:pt idx="7216">
                  <c:v>13370</c:v>
                </c:pt>
                <c:pt idx="7217">
                  <c:v>12799</c:v>
                </c:pt>
                <c:pt idx="7218">
                  <c:v>11885</c:v>
                </c:pt>
                <c:pt idx="7219">
                  <c:v>9090</c:v>
                </c:pt>
                <c:pt idx="7220">
                  <c:v>9754</c:v>
                </c:pt>
                <c:pt idx="7221">
                  <c:v>10000</c:v>
                </c:pt>
                <c:pt idx="7222">
                  <c:v>13370</c:v>
                </c:pt>
                <c:pt idx="7223">
                  <c:v>12799</c:v>
                </c:pt>
                <c:pt idx="7224">
                  <c:v>11885</c:v>
                </c:pt>
                <c:pt idx="7225">
                  <c:v>9090</c:v>
                </c:pt>
                <c:pt idx="7226">
                  <c:v>9754</c:v>
                </c:pt>
                <c:pt idx="7227">
                  <c:v>9561</c:v>
                </c:pt>
                <c:pt idx="7228">
                  <c:v>10000</c:v>
                </c:pt>
                <c:pt idx="7229">
                  <c:v>13370</c:v>
                </c:pt>
                <c:pt idx="7230">
                  <c:v>12799</c:v>
                </c:pt>
                <c:pt idx="7231">
                  <c:v>11885</c:v>
                </c:pt>
                <c:pt idx="7232">
                  <c:v>9090</c:v>
                </c:pt>
                <c:pt idx="7233">
                  <c:v>9754</c:v>
                </c:pt>
                <c:pt idx="7234">
                  <c:v>9561</c:v>
                </c:pt>
                <c:pt idx="7235">
                  <c:v>12837</c:v>
                </c:pt>
                <c:pt idx="7236">
                  <c:v>13370</c:v>
                </c:pt>
                <c:pt idx="7237">
                  <c:v>12799</c:v>
                </c:pt>
                <c:pt idx="7238">
                  <c:v>11885</c:v>
                </c:pt>
                <c:pt idx="7239">
                  <c:v>9090</c:v>
                </c:pt>
                <c:pt idx="7240">
                  <c:v>9754</c:v>
                </c:pt>
                <c:pt idx="7241">
                  <c:v>9561</c:v>
                </c:pt>
                <c:pt idx="7242">
                  <c:v>12837</c:v>
                </c:pt>
                <c:pt idx="7243">
                  <c:v>11292</c:v>
                </c:pt>
                <c:pt idx="7244">
                  <c:v>12799</c:v>
                </c:pt>
                <c:pt idx="7245">
                  <c:v>11885</c:v>
                </c:pt>
                <c:pt idx="7246">
                  <c:v>9090</c:v>
                </c:pt>
                <c:pt idx="7247">
                  <c:v>9754</c:v>
                </c:pt>
                <c:pt idx="7248">
                  <c:v>9561</c:v>
                </c:pt>
                <c:pt idx="7249">
                  <c:v>12837</c:v>
                </c:pt>
                <c:pt idx="7250">
                  <c:v>11292</c:v>
                </c:pt>
                <c:pt idx="7251">
                  <c:v>12411</c:v>
                </c:pt>
                <c:pt idx="7252">
                  <c:v>12799</c:v>
                </c:pt>
                <c:pt idx="7253">
                  <c:v>11885</c:v>
                </c:pt>
                <c:pt idx="7254">
                  <c:v>9090</c:v>
                </c:pt>
                <c:pt idx="7255">
                  <c:v>9754</c:v>
                </c:pt>
                <c:pt idx="7256">
                  <c:v>9561</c:v>
                </c:pt>
                <c:pt idx="7257">
                  <c:v>12837</c:v>
                </c:pt>
                <c:pt idx="7258">
                  <c:v>11292</c:v>
                </c:pt>
                <c:pt idx="7259">
                  <c:v>12411</c:v>
                </c:pt>
                <c:pt idx="7260">
                  <c:v>11642</c:v>
                </c:pt>
                <c:pt idx="7261">
                  <c:v>11885</c:v>
                </c:pt>
                <c:pt idx="7262">
                  <c:v>9090</c:v>
                </c:pt>
                <c:pt idx="7263">
                  <c:v>9754</c:v>
                </c:pt>
                <c:pt idx="7264">
                  <c:v>9561</c:v>
                </c:pt>
                <c:pt idx="7265">
                  <c:v>12837</c:v>
                </c:pt>
                <c:pt idx="7266">
                  <c:v>11292</c:v>
                </c:pt>
                <c:pt idx="7267">
                  <c:v>12411</c:v>
                </c:pt>
                <c:pt idx="7268">
                  <c:v>11642</c:v>
                </c:pt>
                <c:pt idx="7269">
                  <c:v>13611</c:v>
                </c:pt>
                <c:pt idx="7270">
                  <c:v>11885</c:v>
                </c:pt>
                <c:pt idx="7271">
                  <c:v>9090</c:v>
                </c:pt>
                <c:pt idx="7272">
                  <c:v>9754</c:v>
                </c:pt>
                <c:pt idx="7273">
                  <c:v>9561</c:v>
                </c:pt>
                <c:pt idx="7274">
                  <c:v>12837</c:v>
                </c:pt>
                <c:pt idx="7275">
                  <c:v>11292</c:v>
                </c:pt>
                <c:pt idx="7276">
                  <c:v>12411</c:v>
                </c:pt>
                <c:pt idx="7277">
                  <c:v>11642</c:v>
                </c:pt>
                <c:pt idx="7278">
                  <c:v>13611</c:v>
                </c:pt>
                <c:pt idx="7279">
                  <c:v>11958</c:v>
                </c:pt>
                <c:pt idx="7280">
                  <c:v>9090</c:v>
                </c:pt>
                <c:pt idx="7281">
                  <c:v>9754</c:v>
                </c:pt>
                <c:pt idx="7282">
                  <c:v>9561</c:v>
                </c:pt>
                <c:pt idx="7283">
                  <c:v>12837</c:v>
                </c:pt>
                <c:pt idx="7284">
                  <c:v>11292</c:v>
                </c:pt>
                <c:pt idx="7285">
                  <c:v>12411</c:v>
                </c:pt>
                <c:pt idx="7286">
                  <c:v>11642</c:v>
                </c:pt>
                <c:pt idx="7287">
                  <c:v>13611</c:v>
                </c:pt>
                <c:pt idx="7288">
                  <c:v>11958</c:v>
                </c:pt>
                <c:pt idx="7289">
                  <c:v>11367</c:v>
                </c:pt>
                <c:pt idx="7290">
                  <c:v>9754</c:v>
                </c:pt>
                <c:pt idx="7291">
                  <c:v>9561</c:v>
                </c:pt>
                <c:pt idx="7292">
                  <c:v>12837</c:v>
                </c:pt>
                <c:pt idx="7293">
                  <c:v>11292</c:v>
                </c:pt>
                <c:pt idx="7294">
                  <c:v>12411</c:v>
                </c:pt>
                <c:pt idx="7295">
                  <c:v>11642</c:v>
                </c:pt>
                <c:pt idx="7296">
                  <c:v>13611</c:v>
                </c:pt>
                <c:pt idx="7297">
                  <c:v>11958</c:v>
                </c:pt>
                <c:pt idx="7298">
                  <c:v>11367</c:v>
                </c:pt>
                <c:pt idx="7299">
                  <c:v>9561</c:v>
                </c:pt>
                <c:pt idx="7300">
                  <c:v>12837</c:v>
                </c:pt>
                <c:pt idx="7301">
                  <c:v>11292</c:v>
                </c:pt>
                <c:pt idx="7302">
                  <c:v>12411</c:v>
                </c:pt>
                <c:pt idx="7303">
                  <c:v>11642</c:v>
                </c:pt>
                <c:pt idx="7304">
                  <c:v>13611</c:v>
                </c:pt>
                <c:pt idx="7305">
                  <c:v>11958</c:v>
                </c:pt>
                <c:pt idx="7306">
                  <c:v>11367</c:v>
                </c:pt>
                <c:pt idx="7307">
                  <c:v>11600</c:v>
                </c:pt>
                <c:pt idx="7308">
                  <c:v>12837</c:v>
                </c:pt>
                <c:pt idx="7309">
                  <c:v>11292</c:v>
                </c:pt>
                <c:pt idx="7310">
                  <c:v>12411</c:v>
                </c:pt>
                <c:pt idx="7311">
                  <c:v>11642</c:v>
                </c:pt>
                <c:pt idx="7312">
                  <c:v>13611</c:v>
                </c:pt>
                <c:pt idx="7313">
                  <c:v>11958</c:v>
                </c:pt>
                <c:pt idx="7314">
                  <c:v>11367</c:v>
                </c:pt>
                <c:pt idx="7315">
                  <c:v>11600</c:v>
                </c:pt>
                <c:pt idx="7316">
                  <c:v>11292</c:v>
                </c:pt>
                <c:pt idx="7317">
                  <c:v>12411</c:v>
                </c:pt>
                <c:pt idx="7318">
                  <c:v>11642</c:v>
                </c:pt>
                <c:pt idx="7319">
                  <c:v>13611</c:v>
                </c:pt>
                <c:pt idx="7320">
                  <c:v>11958</c:v>
                </c:pt>
                <c:pt idx="7321">
                  <c:v>11367</c:v>
                </c:pt>
                <c:pt idx="7322">
                  <c:v>11600</c:v>
                </c:pt>
                <c:pt idx="7323">
                  <c:v>12727</c:v>
                </c:pt>
                <c:pt idx="7324">
                  <c:v>12411</c:v>
                </c:pt>
                <c:pt idx="7325">
                  <c:v>11642</c:v>
                </c:pt>
                <c:pt idx="7326">
                  <c:v>13611</c:v>
                </c:pt>
                <c:pt idx="7327">
                  <c:v>11958</c:v>
                </c:pt>
                <c:pt idx="7328">
                  <c:v>11367</c:v>
                </c:pt>
                <c:pt idx="7329">
                  <c:v>11600</c:v>
                </c:pt>
                <c:pt idx="7330">
                  <c:v>12727</c:v>
                </c:pt>
                <c:pt idx="7331">
                  <c:v>11206</c:v>
                </c:pt>
                <c:pt idx="7332">
                  <c:v>11642</c:v>
                </c:pt>
                <c:pt idx="7333">
                  <c:v>13611</c:v>
                </c:pt>
                <c:pt idx="7334">
                  <c:v>11958</c:v>
                </c:pt>
                <c:pt idx="7335">
                  <c:v>11367</c:v>
                </c:pt>
                <c:pt idx="7336">
                  <c:v>11600</c:v>
                </c:pt>
                <c:pt idx="7337">
                  <c:v>12727</c:v>
                </c:pt>
                <c:pt idx="7338">
                  <c:v>11206</c:v>
                </c:pt>
                <c:pt idx="7339">
                  <c:v>12107</c:v>
                </c:pt>
                <c:pt idx="7340">
                  <c:v>13611</c:v>
                </c:pt>
                <c:pt idx="7341">
                  <c:v>11958</c:v>
                </c:pt>
                <c:pt idx="7342">
                  <c:v>11367</c:v>
                </c:pt>
                <c:pt idx="7343">
                  <c:v>11600</c:v>
                </c:pt>
                <c:pt idx="7344">
                  <c:v>12727</c:v>
                </c:pt>
                <c:pt idx="7345">
                  <c:v>11206</c:v>
                </c:pt>
                <c:pt idx="7346">
                  <c:v>12107</c:v>
                </c:pt>
                <c:pt idx="7347">
                  <c:v>11958</c:v>
                </c:pt>
                <c:pt idx="7348">
                  <c:v>11367</c:v>
                </c:pt>
                <c:pt idx="7349">
                  <c:v>11600</c:v>
                </c:pt>
                <c:pt idx="7350">
                  <c:v>12727</c:v>
                </c:pt>
                <c:pt idx="7351">
                  <c:v>11206</c:v>
                </c:pt>
                <c:pt idx="7352">
                  <c:v>12107</c:v>
                </c:pt>
                <c:pt idx="7353">
                  <c:v>11367</c:v>
                </c:pt>
                <c:pt idx="7354">
                  <c:v>11600</c:v>
                </c:pt>
                <c:pt idx="7355">
                  <c:v>12727</c:v>
                </c:pt>
                <c:pt idx="7356">
                  <c:v>11206</c:v>
                </c:pt>
                <c:pt idx="7357">
                  <c:v>12107</c:v>
                </c:pt>
                <c:pt idx="7358">
                  <c:v>11099</c:v>
                </c:pt>
                <c:pt idx="7359">
                  <c:v>11600</c:v>
                </c:pt>
                <c:pt idx="7360">
                  <c:v>12727</c:v>
                </c:pt>
                <c:pt idx="7361">
                  <c:v>11206</c:v>
                </c:pt>
                <c:pt idx="7362">
                  <c:v>12107</c:v>
                </c:pt>
                <c:pt idx="7363">
                  <c:v>11099</c:v>
                </c:pt>
                <c:pt idx="7364">
                  <c:v>11600</c:v>
                </c:pt>
                <c:pt idx="7365">
                  <c:v>12727</c:v>
                </c:pt>
                <c:pt idx="7366">
                  <c:v>11206</c:v>
                </c:pt>
                <c:pt idx="7367">
                  <c:v>12107</c:v>
                </c:pt>
                <c:pt idx="7368">
                  <c:v>11099</c:v>
                </c:pt>
                <c:pt idx="7369">
                  <c:v>9532</c:v>
                </c:pt>
                <c:pt idx="7370">
                  <c:v>12727</c:v>
                </c:pt>
                <c:pt idx="7371">
                  <c:v>11206</c:v>
                </c:pt>
                <c:pt idx="7372">
                  <c:v>12107</c:v>
                </c:pt>
                <c:pt idx="7373">
                  <c:v>11099</c:v>
                </c:pt>
                <c:pt idx="7374">
                  <c:v>9532</c:v>
                </c:pt>
                <c:pt idx="7375">
                  <c:v>10625</c:v>
                </c:pt>
                <c:pt idx="7376">
                  <c:v>12727</c:v>
                </c:pt>
                <c:pt idx="7377">
                  <c:v>11206</c:v>
                </c:pt>
                <c:pt idx="7378">
                  <c:v>12107</c:v>
                </c:pt>
                <c:pt idx="7379">
                  <c:v>11099</c:v>
                </c:pt>
                <c:pt idx="7380">
                  <c:v>9532</c:v>
                </c:pt>
                <c:pt idx="7381">
                  <c:v>10625</c:v>
                </c:pt>
                <c:pt idx="7382">
                  <c:v>11206</c:v>
                </c:pt>
                <c:pt idx="7383">
                  <c:v>12107</c:v>
                </c:pt>
                <c:pt idx="7384">
                  <c:v>11099</c:v>
                </c:pt>
                <c:pt idx="7385">
                  <c:v>9532</c:v>
                </c:pt>
                <c:pt idx="7386">
                  <c:v>10625</c:v>
                </c:pt>
                <c:pt idx="7387">
                  <c:v>10826</c:v>
                </c:pt>
                <c:pt idx="7388">
                  <c:v>12107</c:v>
                </c:pt>
                <c:pt idx="7389">
                  <c:v>11099</c:v>
                </c:pt>
                <c:pt idx="7390">
                  <c:v>9532</c:v>
                </c:pt>
                <c:pt idx="7391">
                  <c:v>10625</c:v>
                </c:pt>
                <c:pt idx="7392">
                  <c:v>10826</c:v>
                </c:pt>
                <c:pt idx="7393">
                  <c:v>822</c:v>
                </c:pt>
                <c:pt idx="7394">
                  <c:v>11099</c:v>
                </c:pt>
                <c:pt idx="7395">
                  <c:v>9532</c:v>
                </c:pt>
                <c:pt idx="7396">
                  <c:v>10625</c:v>
                </c:pt>
                <c:pt idx="7397">
                  <c:v>10826</c:v>
                </c:pt>
                <c:pt idx="7398">
                  <c:v>822</c:v>
                </c:pt>
                <c:pt idx="7399">
                  <c:v>11099</c:v>
                </c:pt>
                <c:pt idx="7400">
                  <c:v>9532</c:v>
                </c:pt>
                <c:pt idx="7401">
                  <c:v>10625</c:v>
                </c:pt>
                <c:pt idx="7402">
                  <c:v>10826</c:v>
                </c:pt>
                <c:pt idx="7403">
                  <c:v>822</c:v>
                </c:pt>
                <c:pt idx="7404">
                  <c:v>1700</c:v>
                </c:pt>
                <c:pt idx="7405">
                  <c:v>11099</c:v>
                </c:pt>
                <c:pt idx="7406">
                  <c:v>9532</c:v>
                </c:pt>
                <c:pt idx="7407">
                  <c:v>10625</c:v>
                </c:pt>
                <c:pt idx="7408">
                  <c:v>10826</c:v>
                </c:pt>
                <c:pt idx="7409">
                  <c:v>822</c:v>
                </c:pt>
                <c:pt idx="7410">
                  <c:v>1700</c:v>
                </c:pt>
                <c:pt idx="7411">
                  <c:v>11250</c:v>
                </c:pt>
                <c:pt idx="7412">
                  <c:v>9532</c:v>
                </c:pt>
                <c:pt idx="7413">
                  <c:v>10625</c:v>
                </c:pt>
                <c:pt idx="7414">
                  <c:v>10826</c:v>
                </c:pt>
                <c:pt idx="7415">
                  <c:v>822</c:v>
                </c:pt>
                <c:pt idx="7416">
                  <c:v>1700</c:v>
                </c:pt>
                <c:pt idx="7417">
                  <c:v>11250</c:v>
                </c:pt>
                <c:pt idx="7418">
                  <c:v>10528</c:v>
                </c:pt>
                <c:pt idx="7419">
                  <c:v>9532</c:v>
                </c:pt>
                <c:pt idx="7420">
                  <c:v>10625</c:v>
                </c:pt>
                <c:pt idx="7421">
                  <c:v>10826</c:v>
                </c:pt>
                <c:pt idx="7422">
                  <c:v>822</c:v>
                </c:pt>
                <c:pt idx="7423">
                  <c:v>1700</c:v>
                </c:pt>
                <c:pt idx="7424">
                  <c:v>11250</c:v>
                </c:pt>
                <c:pt idx="7425">
                  <c:v>10528</c:v>
                </c:pt>
                <c:pt idx="7426">
                  <c:v>10625</c:v>
                </c:pt>
                <c:pt idx="7427">
                  <c:v>10826</c:v>
                </c:pt>
                <c:pt idx="7428">
                  <c:v>822</c:v>
                </c:pt>
                <c:pt idx="7429">
                  <c:v>1700</c:v>
                </c:pt>
                <c:pt idx="7430">
                  <c:v>11250</c:v>
                </c:pt>
                <c:pt idx="7431">
                  <c:v>10528</c:v>
                </c:pt>
                <c:pt idx="7432">
                  <c:v>11317</c:v>
                </c:pt>
                <c:pt idx="7433">
                  <c:v>10826</c:v>
                </c:pt>
                <c:pt idx="7434">
                  <c:v>822</c:v>
                </c:pt>
                <c:pt idx="7435">
                  <c:v>1700</c:v>
                </c:pt>
                <c:pt idx="7436">
                  <c:v>11250</c:v>
                </c:pt>
                <c:pt idx="7437">
                  <c:v>10528</c:v>
                </c:pt>
                <c:pt idx="7438">
                  <c:v>11317</c:v>
                </c:pt>
                <c:pt idx="7439">
                  <c:v>12024</c:v>
                </c:pt>
                <c:pt idx="7440">
                  <c:v>10826</c:v>
                </c:pt>
                <c:pt idx="7441">
                  <c:v>822</c:v>
                </c:pt>
                <c:pt idx="7442">
                  <c:v>1700</c:v>
                </c:pt>
                <c:pt idx="7443">
                  <c:v>11250</c:v>
                </c:pt>
                <c:pt idx="7444">
                  <c:v>10528</c:v>
                </c:pt>
                <c:pt idx="7445">
                  <c:v>11317</c:v>
                </c:pt>
                <c:pt idx="7446">
                  <c:v>12024</c:v>
                </c:pt>
                <c:pt idx="7447">
                  <c:v>822</c:v>
                </c:pt>
                <c:pt idx="7448">
                  <c:v>1700</c:v>
                </c:pt>
                <c:pt idx="7449">
                  <c:v>11250</c:v>
                </c:pt>
                <c:pt idx="7450">
                  <c:v>10528</c:v>
                </c:pt>
                <c:pt idx="7451">
                  <c:v>11317</c:v>
                </c:pt>
                <c:pt idx="7452">
                  <c:v>12024</c:v>
                </c:pt>
                <c:pt idx="7453">
                  <c:v>11472</c:v>
                </c:pt>
                <c:pt idx="7454">
                  <c:v>1700</c:v>
                </c:pt>
                <c:pt idx="7455">
                  <c:v>11250</c:v>
                </c:pt>
                <c:pt idx="7456">
                  <c:v>10528</c:v>
                </c:pt>
                <c:pt idx="7457">
                  <c:v>11317</c:v>
                </c:pt>
                <c:pt idx="7458">
                  <c:v>12024</c:v>
                </c:pt>
                <c:pt idx="7459">
                  <c:v>11472</c:v>
                </c:pt>
                <c:pt idx="7460">
                  <c:v>1700</c:v>
                </c:pt>
                <c:pt idx="7461">
                  <c:v>11250</c:v>
                </c:pt>
                <c:pt idx="7462">
                  <c:v>10528</c:v>
                </c:pt>
                <c:pt idx="7463">
                  <c:v>11317</c:v>
                </c:pt>
                <c:pt idx="7464">
                  <c:v>12024</c:v>
                </c:pt>
                <c:pt idx="7465">
                  <c:v>11472</c:v>
                </c:pt>
                <c:pt idx="7466">
                  <c:v>11023</c:v>
                </c:pt>
                <c:pt idx="7467">
                  <c:v>11250</c:v>
                </c:pt>
                <c:pt idx="7468">
                  <c:v>10528</c:v>
                </c:pt>
                <c:pt idx="7469">
                  <c:v>11317</c:v>
                </c:pt>
                <c:pt idx="7470">
                  <c:v>12024</c:v>
                </c:pt>
                <c:pt idx="7471">
                  <c:v>11472</c:v>
                </c:pt>
                <c:pt idx="7472">
                  <c:v>11023</c:v>
                </c:pt>
                <c:pt idx="7473">
                  <c:v>11111</c:v>
                </c:pt>
                <c:pt idx="7474">
                  <c:v>10528</c:v>
                </c:pt>
                <c:pt idx="7475">
                  <c:v>11317</c:v>
                </c:pt>
                <c:pt idx="7476">
                  <c:v>12024</c:v>
                </c:pt>
                <c:pt idx="7477">
                  <c:v>11472</c:v>
                </c:pt>
                <c:pt idx="7478">
                  <c:v>11023</c:v>
                </c:pt>
                <c:pt idx="7479">
                  <c:v>11111</c:v>
                </c:pt>
                <c:pt idx="7480">
                  <c:v>10808</c:v>
                </c:pt>
                <c:pt idx="7481">
                  <c:v>11317</c:v>
                </c:pt>
                <c:pt idx="7482">
                  <c:v>12024</c:v>
                </c:pt>
                <c:pt idx="7483">
                  <c:v>11472</c:v>
                </c:pt>
                <c:pt idx="7484">
                  <c:v>11023</c:v>
                </c:pt>
                <c:pt idx="7485">
                  <c:v>11111</c:v>
                </c:pt>
                <c:pt idx="7486">
                  <c:v>10808</c:v>
                </c:pt>
                <c:pt idx="7487">
                  <c:v>11317</c:v>
                </c:pt>
                <c:pt idx="7488">
                  <c:v>12024</c:v>
                </c:pt>
                <c:pt idx="7489">
                  <c:v>11472</c:v>
                </c:pt>
                <c:pt idx="7490">
                  <c:v>11023</c:v>
                </c:pt>
                <c:pt idx="7491">
                  <c:v>11111</c:v>
                </c:pt>
                <c:pt idx="7492">
                  <c:v>10808</c:v>
                </c:pt>
                <c:pt idx="7493">
                  <c:v>11628</c:v>
                </c:pt>
                <c:pt idx="7494">
                  <c:v>12024</c:v>
                </c:pt>
                <c:pt idx="7495">
                  <c:v>11472</c:v>
                </c:pt>
                <c:pt idx="7496">
                  <c:v>11023</c:v>
                </c:pt>
                <c:pt idx="7497">
                  <c:v>11111</c:v>
                </c:pt>
                <c:pt idx="7498">
                  <c:v>10808</c:v>
                </c:pt>
                <c:pt idx="7499">
                  <c:v>11628</c:v>
                </c:pt>
                <c:pt idx="7500">
                  <c:v>10821</c:v>
                </c:pt>
                <c:pt idx="7501">
                  <c:v>11472</c:v>
                </c:pt>
                <c:pt idx="7502">
                  <c:v>11023</c:v>
                </c:pt>
                <c:pt idx="7503">
                  <c:v>11111</c:v>
                </c:pt>
                <c:pt idx="7504">
                  <c:v>10808</c:v>
                </c:pt>
                <c:pt idx="7505">
                  <c:v>11628</c:v>
                </c:pt>
                <c:pt idx="7506">
                  <c:v>10821</c:v>
                </c:pt>
                <c:pt idx="7507">
                  <c:v>10278</c:v>
                </c:pt>
                <c:pt idx="7508">
                  <c:v>11472</c:v>
                </c:pt>
                <c:pt idx="7509">
                  <c:v>11023</c:v>
                </c:pt>
                <c:pt idx="7510">
                  <c:v>11111</c:v>
                </c:pt>
                <c:pt idx="7511">
                  <c:v>10808</c:v>
                </c:pt>
                <c:pt idx="7512">
                  <c:v>11628</c:v>
                </c:pt>
                <c:pt idx="7513">
                  <c:v>10821</c:v>
                </c:pt>
                <c:pt idx="7514">
                  <c:v>10278</c:v>
                </c:pt>
                <c:pt idx="7515">
                  <c:v>11023</c:v>
                </c:pt>
                <c:pt idx="7516">
                  <c:v>11111</c:v>
                </c:pt>
                <c:pt idx="7517">
                  <c:v>10808</c:v>
                </c:pt>
                <c:pt idx="7518">
                  <c:v>11628</c:v>
                </c:pt>
                <c:pt idx="7519">
                  <c:v>10821</c:v>
                </c:pt>
                <c:pt idx="7520">
                  <c:v>10278</c:v>
                </c:pt>
                <c:pt idx="7521">
                  <c:v>11023</c:v>
                </c:pt>
                <c:pt idx="7522">
                  <c:v>11111</c:v>
                </c:pt>
                <c:pt idx="7523">
                  <c:v>10808</c:v>
                </c:pt>
                <c:pt idx="7524">
                  <c:v>11628</c:v>
                </c:pt>
                <c:pt idx="7525">
                  <c:v>10821</c:v>
                </c:pt>
                <c:pt idx="7526">
                  <c:v>10278</c:v>
                </c:pt>
                <c:pt idx="7527">
                  <c:v>11111</c:v>
                </c:pt>
                <c:pt idx="7528">
                  <c:v>10808</c:v>
                </c:pt>
                <c:pt idx="7529">
                  <c:v>11628</c:v>
                </c:pt>
                <c:pt idx="7530">
                  <c:v>10821</c:v>
                </c:pt>
                <c:pt idx="7531">
                  <c:v>10278</c:v>
                </c:pt>
                <c:pt idx="7532">
                  <c:v>10808</c:v>
                </c:pt>
                <c:pt idx="7533">
                  <c:v>11628</c:v>
                </c:pt>
                <c:pt idx="7534">
                  <c:v>10821</c:v>
                </c:pt>
                <c:pt idx="7535">
                  <c:v>10278</c:v>
                </c:pt>
                <c:pt idx="7536">
                  <c:v>11628</c:v>
                </c:pt>
                <c:pt idx="7537">
                  <c:v>10821</c:v>
                </c:pt>
                <c:pt idx="7538">
                  <c:v>10278</c:v>
                </c:pt>
                <c:pt idx="7539">
                  <c:v>10386</c:v>
                </c:pt>
                <c:pt idx="7540">
                  <c:v>11628</c:v>
                </c:pt>
                <c:pt idx="7541">
                  <c:v>10821</c:v>
                </c:pt>
                <c:pt idx="7542">
                  <c:v>10278</c:v>
                </c:pt>
                <c:pt idx="7543">
                  <c:v>10386</c:v>
                </c:pt>
                <c:pt idx="7544">
                  <c:v>10873</c:v>
                </c:pt>
                <c:pt idx="7545">
                  <c:v>10821</c:v>
                </c:pt>
                <c:pt idx="7546">
                  <c:v>10278</c:v>
                </c:pt>
                <c:pt idx="7547">
                  <c:v>10386</c:v>
                </c:pt>
                <c:pt idx="7548">
                  <c:v>10873</c:v>
                </c:pt>
                <c:pt idx="7549">
                  <c:v>12169</c:v>
                </c:pt>
                <c:pt idx="7550">
                  <c:v>10278</c:v>
                </c:pt>
                <c:pt idx="7551">
                  <c:v>10386</c:v>
                </c:pt>
                <c:pt idx="7552">
                  <c:v>10873</c:v>
                </c:pt>
                <c:pt idx="7553">
                  <c:v>12169</c:v>
                </c:pt>
                <c:pt idx="7554">
                  <c:v>9111</c:v>
                </c:pt>
                <c:pt idx="7555">
                  <c:v>10386</c:v>
                </c:pt>
                <c:pt idx="7556">
                  <c:v>10873</c:v>
                </c:pt>
                <c:pt idx="7557">
                  <c:v>12169</c:v>
                </c:pt>
                <c:pt idx="7558">
                  <c:v>9111</c:v>
                </c:pt>
                <c:pt idx="7559">
                  <c:v>12469</c:v>
                </c:pt>
                <c:pt idx="7560">
                  <c:v>10386</c:v>
                </c:pt>
                <c:pt idx="7561">
                  <c:v>10873</c:v>
                </c:pt>
                <c:pt idx="7562">
                  <c:v>12169</c:v>
                </c:pt>
                <c:pt idx="7563">
                  <c:v>9111</c:v>
                </c:pt>
                <c:pt idx="7564">
                  <c:v>12469</c:v>
                </c:pt>
                <c:pt idx="7565">
                  <c:v>11268</c:v>
                </c:pt>
                <c:pt idx="7566">
                  <c:v>10386</c:v>
                </c:pt>
                <c:pt idx="7567">
                  <c:v>10873</c:v>
                </c:pt>
                <c:pt idx="7568">
                  <c:v>12169</c:v>
                </c:pt>
                <c:pt idx="7569">
                  <c:v>9111</c:v>
                </c:pt>
                <c:pt idx="7570">
                  <c:v>12469</c:v>
                </c:pt>
                <c:pt idx="7571">
                  <c:v>11268</c:v>
                </c:pt>
                <c:pt idx="7572">
                  <c:v>10386</c:v>
                </c:pt>
                <c:pt idx="7573">
                  <c:v>10873</c:v>
                </c:pt>
                <c:pt idx="7574">
                  <c:v>12169</c:v>
                </c:pt>
                <c:pt idx="7575">
                  <c:v>9111</c:v>
                </c:pt>
                <c:pt idx="7576">
                  <c:v>12469</c:v>
                </c:pt>
                <c:pt idx="7577">
                  <c:v>11268</c:v>
                </c:pt>
                <c:pt idx="7578">
                  <c:v>10451</c:v>
                </c:pt>
                <c:pt idx="7579">
                  <c:v>10386</c:v>
                </c:pt>
                <c:pt idx="7580">
                  <c:v>10873</c:v>
                </c:pt>
                <c:pt idx="7581">
                  <c:v>12169</c:v>
                </c:pt>
                <c:pt idx="7582">
                  <c:v>9111</c:v>
                </c:pt>
                <c:pt idx="7583">
                  <c:v>12469</c:v>
                </c:pt>
                <c:pt idx="7584">
                  <c:v>11268</c:v>
                </c:pt>
                <c:pt idx="7585">
                  <c:v>10451</c:v>
                </c:pt>
                <c:pt idx="7586">
                  <c:v>10386</c:v>
                </c:pt>
                <c:pt idx="7587">
                  <c:v>10873</c:v>
                </c:pt>
                <c:pt idx="7588">
                  <c:v>12169</c:v>
                </c:pt>
                <c:pt idx="7589">
                  <c:v>9111</c:v>
                </c:pt>
                <c:pt idx="7590">
                  <c:v>12469</c:v>
                </c:pt>
                <c:pt idx="7591">
                  <c:v>11268</c:v>
                </c:pt>
                <c:pt idx="7592">
                  <c:v>10451</c:v>
                </c:pt>
                <c:pt idx="7593">
                  <c:v>11571</c:v>
                </c:pt>
                <c:pt idx="7594">
                  <c:v>10873</c:v>
                </c:pt>
                <c:pt idx="7595">
                  <c:v>12169</c:v>
                </c:pt>
                <c:pt idx="7596">
                  <c:v>9111</c:v>
                </c:pt>
                <c:pt idx="7597">
                  <c:v>12469</c:v>
                </c:pt>
                <c:pt idx="7598">
                  <c:v>11268</c:v>
                </c:pt>
                <c:pt idx="7599">
                  <c:v>10451</c:v>
                </c:pt>
                <c:pt idx="7600">
                  <c:v>11571</c:v>
                </c:pt>
                <c:pt idx="7601">
                  <c:v>12267</c:v>
                </c:pt>
                <c:pt idx="7602">
                  <c:v>12169</c:v>
                </c:pt>
                <c:pt idx="7603">
                  <c:v>9111</c:v>
                </c:pt>
                <c:pt idx="7604">
                  <c:v>12469</c:v>
                </c:pt>
                <c:pt idx="7605">
                  <c:v>11268</c:v>
                </c:pt>
                <c:pt idx="7606">
                  <c:v>10451</c:v>
                </c:pt>
                <c:pt idx="7607">
                  <c:v>11571</c:v>
                </c:pt>
                <c:pt idx="7608">
                  <c:v>12267</c:v>
                </c:pt>
                <c:pt idx="7609">
                  <c:v>12689</c:v>
                </c:pt>
                <c:pt idx="7610">
                  <c:v>9111</c:v>
                </c:pt>
                <c:pt idx="7611">
                  <c:v>12469</c:v>
                </c:pt>
                <c:pt idx="7612">
                  <c:v>11268</c:v>
                </c:pt>
                <c:pt idx="7613">
                  <c:v>10451</c:v>
                </c:pt>
                <c:pt idx="7614">
                  <c:v>11571</c:v>
                </c:pt>
                <c:pt idx="7615">
                  <c:v>12267</c:v>
                </c:pt>
                <c:pt idx="7616">
                  <c:v>12689</c:v>
                </c:pt>
                <c:pt idx="7617">
                  <c:v>10118</c:v>
                </c:pt>
                <c:pt idx="7618">
                  <c:v>12469</c:v>
                </c:pt>
                <c:pt idx="7619">
                  <c:v>11268</c:v>
                </c:pt>
                <c:pt idx="7620">
                  <c:v>10451</c:v>
                </c:pt>
                <c:pt idx="7621">
                  <c:v>11571</c:v>
                </c:pt>
                <c:pt idx="7622">
                  <c:v>12267</c:v>
                </c:pt>
                <c:pt idx="7623">
                  <c:v>12689</c:v>
                </c:pt>
                <c:pt idx="7624">
                  <c:v>10118</c:v>
                </c:pt>
                <c:pt idx="7625">
                  <c:v>13197</c:v>
                </c:pt>
                <c:pt idx="7626">
                  <c:v>11268</c:v>
                </c:pt>
                <c:pt idx="7627">
                  <c:v>10451</c:v>
                </c:pt>
                <c:pt idx="7628">
                  <c:v>11571</c:v>
                </c:pt>
                <c:pt idx="7629">
                  <c:v>12267</c:v>
                </c:pt>
                <c:pt idx="7630">
                  <c:v>12689</c:v>
                </c:pt>
                <c:pt idx="7631">
                  <c:v>10118</c:v>
                </c:pt>
                <c:pt idx="7632">
                  <c:v>13197</c:v>
                </c:pt>
                <c:pt idx="7633">
                  <c:v>10875</c:v>
                </c:pt>
                <c:pt idx="7634">
                  <c:v>10451</c:v>
                </c:pt>
                <c:pt idx="7635">
                  <c:v>11571</c:v>
                </c:pt>
                <c:pt idx="7636">
                  <c:v>12267</c:v>
                </c:pt>
                <c:pt idx="7637">
                  <c:v>12689</c:v>
                </c:pt>
                <c:pt idx="7638">
                  <c:v>10118</c:v>
                </c:pt>
                <c:pt idx="7639">
                  <c:v>13197</c:v>
                </c:pt>
                <c:pt idx="7640">
                  <c:v>10875</c:v>
                </c:pt>
                <c:pt idx="7641">
                  <c:v>11055</c:v>
                </c:pt>
                <c:pt idx="7642">
                  <c:v>10451</c:v>
                </c:pt>
                <c:pt idx="7643">
                  <c:v>11571</c:v>
                </c:pt>
                <c:pt idx="7644">
                  <c:v>12267</c:v>
                </c:pt>
                <c:pt idx="7645">
                  <c:v>12689</c:v>
                </c:pt>
                <c:pt idx="7646">
                  <c:v>10118</c:v>
                </c:pt>
                <c:pt idx="7647">
                  <c:v>13197</c:v>
                </c:pt>
                <c:pt idx="7648">
                  <c:v>10875</c:v>
                </c:pt>
                <c:pt idx="7649">
                  <c:v>11055</c:v>
                </c:pt>
                <c:pt idx="7650">
                  <c:v>12741</c:v>
                </c:pt>
                <c:pt idx="7651">
                  <c:v>11571</c:v>
                </c:pt>
                <c:pt idx="7652">
                  <c:v>12267</c:v>
                </c:pt>
                <c:pt idx="7653">
                  <c:v>12689</c:v>
                </c:pt>
                <c:pt idx="7654">
                  <c:v>10118</c:v>
                </c:pt>
                <c:pt idx="7655">
                  <c:v>13197</c:v>
                </c:pt>
                <c:pt idx="7656">
                  <c:v>10875</c:v>
                </c:pt>
                <c:pt idx="7657">
                  <c:v>11055</c:v>
                </c:pt>
                <c:pt idx="7658">
                  <c:v>12741</c:v>
                </c:pt>
                <c:pt idx="7659">
                  <c:v>10698</c:v>
                </c:pt>
                <c:pt idx="7660">
                  <c:v>11571</c:v>
                </c:pt>
                <c:pt idx="7661">
                  <c:v>12267</c:v>
                </c:pt>
                <c:pt idx="7662">
                  <c:v>12689</c:v>
                </c:pt>
                <c:pt idx="7663">
                  <c:v>10118</c:v>
                </c:pt>
                <c:pt idx="7664">
                  <c:v>13197</c:v>
                </c:pt>
                <c:pt idx="7665">
                  <c:v>10875</c:v>
                </c:pt>
                <c:pt idx="7666">
                  <c:v>11055</c:v>
                </c:pt>
                <c:pt idx="7667">
                  <c:v>12741</c:v>
                </c:pt>
                <c:pt idx="7668">
                  <c:v>10698</c:v>
                </c:pt>
                <c:pt idx="7669">
                  <c:v>13213</c:v>
                </c:pt>
                <c:pt idx="7670">
                  <c:v>12267</c:v>
                </c:pt>
                <c:pt idx="7671">
                  <c:v>12689</c:v>
                </c:pt>
                <c:pt idx="7672">
                  <c:v>10118</c:v>
                </c:pt>
                <c:pt idx="7673">
                  <c:v>13197</c:v>
                </c:pt>
                <c:pt idx="7674">
                  <c:v>10875</c:v>
                </c:pt>
                <c:pt idx="7675">
                  <c:v>11055</c:v>
                </c:pt>
                <c:pt idx="7676">
                  <c:v>12741</c:v>
                </c:pt>
                <c:pt idx="7677">
                  <c:v>10698</c:v>
                </c:pt>
                <c:pt idx="7678">
                  <c:v>13213</c:v>
                </c:pt>
                <c:pt idx="7679">
                  <c:v>11394</c:v>
                </c:pt>
                <c:pt idx="7680">
                  <c:v>12689</c:v>
                </c:pt>
                <c:pt idx="7681">
                  <c:v>10118</c:v>
                </c:pt>
                <c:pt idx="7682">
                  <c:v>13197</c:v>
                </c:pt>
                <c:pt idx="7683">
                  <c:v>10875</c:v>
                </c:pt>
                <c:pt idx="7684">
                  <c:v>11055</c:v>
                </c:pt>
                <c:pt idx="7685">
                  <c:v>12741</c:v>
                </c:pt>
                <c:pt idx="7686">
                  <c:v>10698</c:v>
                </c:pt>
                <c:pt idx="7687">
                  <c:v>13213</c:v>
                </c:pt>
                <c:pt idx="7688">
                  <c:v>11394</c:v>
                </c:pt>
                <c:pt idx="7689">
                  <c:v>11190</c:v>
                </c:pt>
                <c:pt idx="7690">
                  <c:v>10118</c:v>
                </c:pt>
                <c:pt idx="7691">
                  <c:v>13197</c:v>
                </c:pt>
                <c:pt idx="7692">
                  <c:v>10875</c:v>
                </c:pt>
                <c:pt idx="7693">
                  <c:v>11055</c:v>
                </c:pt>
                <c:pt idx="7694">
                  <c:v>12741</c:v>
                </c:pt>
                <c:pt idx="7695">
                  <c:v>10698</c:v>
                </c:pt>
                <c:pt idx="7696">
                  <c:v>13213</c:v>
                </c:pt>
                <c:pt idx="7697">
                  <c:v>11394</c:v>
                </c:pt>
                <c:pt idx="7698">
                  <c:v>11190</c:v>
                </c:pt>
                <c:pt idx="7699">
                  <c:v>10468</c:v>
                </c:pt>
                <c:pt idx="7700">
                  <c:v>13197</c:v>
                </c:pt>
                <c:pt idx="7701">
                  <c:v>10875</c:v>
                </c:pt>
                <c:pt idx="7702">
                  <c:v>11055</c:v>
                </c:pt>
                <c:pt idx="7703">
                  <c:v>12741</c:v>
                </c:pt>
                <c:pt idx="7704">
                  <c:v>10698</c:v>
                </c:pt>
                <c:pt idx="7705">
                  <c:v>13213</c:v>
                </c:pt>
                <c:pt idx="7706">
                  <c:v>11394</c:v>
                </c:pt>
                <c:pt idx="7707">
                  <c:v>11190</c:v>
                </c:pt>
                <c:pt idx="7708">
                  <c:v>10468</c:v>
                </c:pt>
                <c:pt idx="7709">
                  <c:v>11278</c:v>
                </c:pt>
                <c:pt idx="7710">
                  <c:v>10875</c:v>
                </c:pt>
                <c:pt idx="7711">
                  <c:v>11055</c:v>
                </c:pt>
                <c:pt idx="7712">
                  <c:v>12741</c:v>
                </c:pt>
                <c:pt idx="7713">
                  <c:v>10698</c:v>
                </c:pt>
                <c:pt idx="7714">
                  <c:v>13213</c:v>
                </c:pt>
                <c:pt idx="7715">
                  <c:v>11394</c:v>
                </c:pt>
                <c:pt idx="7716">
                  <c:v>11190</c:v>
                </c:pt>
                <c:pt idx="7717">
                  <c:v>10468</c:v>
                </c:pt>
                <c:pt idx="7718">
                  <c:v>11278</c:v>
                </c:pt>
                <c:pt idx="7719">
                  <c:v>9419</c:v>
                </c:pt>
                <c:pt idx="7720">
                  <c:v>11055</c:v>
                </c:pt>
                <c:pt idx="7721">
                  <c:v>12741</c:v>
                </c:pt>
                <c:pt idx="7722">
                  <c:v>10698</c:v>
                </c:pt>
                <c:pt idx="7723">
                  <c:v>13213</c:v>
                </c:pt>
                <c:pt idx="7724">
                  <c:v>11394</c:v>
                </c:pt>
                <c:pt idx="7725">
                  <c:v>11190</c:v>
                </c:pt>
                <c:pt idx="7726">
                  <c:v>10468</c:v>
                </c:pt>
                <c:pt idx="7727">
                  <c:v>11278</c:v>
                </c:pt>
                <c:pt idx="7728">
                  <c:v>9419</c:v>
                </c:pt>
                <c:pt idx="7729">
                  <c:v>10897</c:v>
                </c:pt>
                <c:pt idx="7730">
                  <c:v>12741</c:v>
                </c:pt>
                <c:pt idx="7731">
                  <c:v>10698</c:v>
                </c:pt>
                <c:pt idx="7732">
                  <c:v>13213</c:v>
                </c:pt>
                <c:pt idx="7733">
                  <c:v>11394</c:v>
                </c:pt>
                <c:pt idx="7734">
                  <c:v>11190</c:v>
                </c:pt>
                <c:pt idx="7735">
                  <c:v>10468</c:v>
                </c:pt>
                <c:pt idx="7736">
                  <c:v>11278</c:v>
                </c:pt>
                <c:pt idx="7737">
                  <c:v>9419</c:v>
                </c:pt>
                <c:pt idx="7738">
                  <c:v>10897</c:v>
                </c:pt>
                <c:pt idx="7739">
                  <c:v>9796</c:v>
                </c:pt>
                <c:pt idx="7740">
                  <c:v>10698</c:v>
                </c:pt>
                <c:pt idx="7741">
                  <c:v>13213</c:v>
                </c:pt>
                <c:pt idx="7742">
                  <c:v>11394</c:v>
                </c:pt>
                <c:pt idx="7743">
                  <c:v>11190</c:v>
                </c:pt>
                <c:pt idx="7744">
                  <c:v>10468</c:v>
                </c:pt>
                <c:pt idx="7745">
                  <c:v>11278</c:v>
                </c:pt>
                <c:pt idx="7746">
                  <c:v>9419</c:v>
                </c:pt>
                <c:pt idx="7747">
                  <c:v>10897</c:v>
                </c:pt>
                <c:pt idx="7748">
                  <c:v>9796</c:v>
                </c:pt>
                <c:pt idx="7749">
                  <c:v>13007</c:v>
                </c:pt>
                <c:pt idx="7750">
                  <c:v>13213</c:v>
                </c:pt>
                <c:pt idx="7751">
                  <c:v>11394</c:v>
                </c:pt>
                <c:pt idx="7752">
                  <c:v>11190</c:v>
                </c:pt>
                <c:pt idx="7753">
                  <c:v>10468</c:v>
                </c:pt>
                <c:pt idx="7754">
                  <c:v>11278</c:v>
                </c:pt>
                <c:pt idx="7755">
                  <c:v>9419</c:v>
                </c:pt>
                <c:pt idx="7756">
                  <c:v>10897</c:v>
                </c:pt>
                <c:pt idx="7757">
                  <c:v>9796</c:v>
                </c:pt>
                <c:pt idx="7758">
                  <c:v>13007</c:v>
                </c:pt>
                <c:pt idx="7759">
                  <c:v>11932</c:v>
                </c:pt>
                <c:pt idx="7760">
                  <c:v>11394</c:v>
                </c:pt>
                <c:pt idx="7761">
                  <c:v>11190</c:v>
                </c:pt>
                <c:pt idx="7762">
                  <c:v>10468</c:v>
                </c:pt>
                <c:pt idx="7763">
                  <c:v>11278</c:v>
                </c:pt>
                <c:pt idx="7764">
                  <c:v>9419</c:v>
                </c:pt>
                <c:pt idx="7765">
                  <c:v>10897</c:v>
                </c:pt>
                <c:pt idx="7766">
                  <c:v>9796</c:v>
                </c:pt>
                <c:pt idx="7767">
                  <c:v>11932</c:v>
                </c:pt>
                <c:pt idx="7768">
                  <c:v>13007</c:v>
                </c:pt>
                <c:pt idx="7769">
                  <c:v>10157</c:v>
                </c:pt>
                <c:pt idx="7770">
                  <c:v>11190</c:v>
                </c:pt>
                <c:pt idx="7771">
                  <c:v>10468</c:v>
                </c:pt>
                <c:pt idx="7772">
                  <c:v>11278</c:v>
                </c:pt>
                <c:pt idx="7773">
                  <c:v>9419</c:v>
                </c:pt>
                <c:pt idx="7774">
                  <c:v>10897</c:v>
                </c:pt>
                <c:pt idx="7775">
                  <c:v>9796</c:v>
                </c:pt>
                <c:pt idx="7776">
                  <c:v>11932</c:v>
                </c:pt>
                <c:pt idx="7777">
                  <c:v>13007</c:v>
                </c:pt>
                <c:pt idx="7778">
                  <c:v>10157</c:v>
                </c:pt>
                <c:pt idx="7779">
                  <c:v>10052</c:v>
                </c:pt>
                <c:pt idx="7780">
                  <c:v>10468</c:v>
                </c:pt>
                <c:pt idx="7781">
                  <c:v>11278</c:v>
                </c:pt>
                <c:pt idx="7782">
                  <c:v>9419</c:v>
                </c:pt>
                <c:pt idx="7783">
                  <c:v>10897</c:v>
                </c:pt>
                <c:pt idx="7784">
                  <c:v>9796</c:v>
                </c:pt>
                <c:pt idx="7785">
                  <c:v>13007</c:v>
                </c:pt>
                <c:pt idx="7786">
                  <c:v>11932</c:v>
                </c:pt>
                <c:pt idx="7787">
                  <c:v>10157</c:v>
                </c:pt>
                <c:pt idx="7788">
                  <c:v>10052</c:v>
                </c:pt>
                <c:pt idx="7789">
                  <c:v>12544</c:v>
                </c:pt>
                <c:pt idx="7790">
                  <c:v>11278</c:v>
                </c:pt>
                <c:pt idx="7791">
                  <c:v>9419</c:v>
                </c:pt>
                <c:pt idx="7792">
                  <c:v>10897</c:v>
                </c:pt>
                <c:pt idx="7793">
                  <c:v>9796</c:v>
                </c:pt>
                <c:pt idx="7794">
                  <c:v>13007</c:v>
                </c:pt>
                <c:pt idx="7795">
                  <c:v>11932</c:v>
                </c:pt>
                <c:pt idx="7796">
                  <c:v>10157</c:v>
                </c:pt>
                <c:pt idx="7797">
                  <c:v>10052</c:v>
                </c:pt>
                <c:pt idx="7798">
                  <c:v>12544</c:v>
                </c:pt>
                <c:pt idx="7799">
                  <c:v>11020</c:v>
                </c:pt>
                <c:pt idx="7800">
                  <c:v>9419</c:v>
                </c:pt>
                <c:pt idx="7801">
                  <c:v>10897</c:v>
                </c:pt>
                <c:pt idx="7802">
                  <c:v>9796</c:v>
                </c:pt>
                <c:pt idx="7803">
                  <c:v>13007</c:v>
                </c:pt>
                <c:pt idx="7804">
                  <c:v>11932</c:v>
                </c:pt>
                <c:pt idx="7805">
                  <c:v>10157</c:v>
                </c:pt>
                <c:pt idx="7806">
                  <c:v>10052</c:v>
                </c:pt>
                <c:pt idx="7807">
                  <c:v>12544</c:v>
                </c:pt>
                <c:pt idx="7808">
                  <c:v>11020</c:v>
                </c:pt>
                <c:pt idx="7809">
                  <c:v>10630</c:v>
                </c:pt>
                <c:pt idx="7810">
                  <c:v>10897</c:v>
                </c:pt>
                <c:pt idx="7811">
                  <c:v>9796</c:v>
                </c:pt>
                <c:pt idx="7812">
                  <c:v>11932</c:v>
                </c:pt>
                <c:pt idx="7813">
                  <c:v>13007</c:v>
                </c:pt>
                <c:pt idx="7814">
                  <c:v>10157</c:v>
                </c:pt>
                <c:pt idx="7815">
                  <c:v>10052</c:v>
                </c:pt>
                <c:pt idx="7816">
                  <c:v>12544</c:v>
                </c:pt>
                <c:pt idx="7817">
                  <c:v>11020</c:v>
                </c:pt>
                <c:pt idx="7818">
                  <c:v>10630</c:v>
                </c:pt>
                <c:pt idx="7819">
                  <c:v>9878</c:v>
                </c:pt>
                <c:pt idx="7820">
                  <c:v>9796</c:v>
                </c:pt>
                <c:pt idx="7821">
                  <c:v>13007</c:v>
                </c:pt>
                <c:pt idx="7822">
                  <c:v>11932</c:v>
                </c:pt>
                <c:pt idx="7823">
                  <c:v>10157</c:v>
                </c:pt>
                <c:pt idx="7824">
                  <c:v>10052</c:v>
                </c:pt>
                <c:pt idx="7825">
                  <c:v>12544</c:v>
                </c:pt>
                <c:pt idx="7826">
                  <c:v>11020</c:v>
                </c:pt>
                <c:pt idx="7827">
                  <c:v>10630</c:v>
                </c:pt>
                <c:pt idx="7828">
                  <c:v>9878</c:v>
                </c:pt>
                <c:pt idx="7829">
                  <c:v>12058</c:v>
                </c:pt>
                <c:pt idx="7830">
                  <c:v>13007</c:v>
                </c:pt>
                <c:pt idx="7831">
                  <c:v>11932</c:v>
                </c:pt>
                <c:pt idx="7832">
                  <c:v>10157</c:v>
                </c:pt>
                <c:pt idx="7833">
                  <c:v>10052</c:v>
                </c:pt>
                <c:pt idx="7834">
                  <c:v>12544</c:v>
                </c:pt>
                <c:pt idx="7835">
                  <c:v>11020</c:v>
                </c:pt>
                <c:pt idx="7836">
                  <c:v>10630</c:v>
                </c:pt>
                <c:pt idx="7837">
                  <c:v>9878</c:v>
                </c:pt>
                <c:pt idx="7838">
                  <c:v>12058</c:v>
                </c:pt>
                <c:pt idx="7839">
                  <c:v>8328</c:v>
                </c:pt>
                <c:pt idx="7840">
                  <c:v>11932</c:v>
                </c:pt>
                <c:pt idx="7841">
                  <c:v>10157</c:v>
                </c:pt>
                <c:pt idx="7842">
                  <c:v>10052</c:v>
                </c:pt>
                <c:pt idx="7843">
                  <c:v>12544</c:v>
                </c:pt>
                <c:pt idx="7844">
                  <c:v>11020</c:v>
                </c:pt>
                <c:pt idx="7845">
                  <c:v>10630</c:v>
                </c:pt>
                <c:pt idx="7846">
                  <c:v>9878</c:v>
                </c:pt>
                <c:pt idx="7847">
                  <c:v>12058</c:v>
                </c:pt>
                <c:pt idx="7848">
                  <c:v>8328</c:v>
                </c:pt>
                <c:pt idx="7849">
                  <c:v>11766</c:v>
                </c:pt>
                <c:pt idx="7850">
                  <c:v>10157</c:v>
                </c:pt>
                <c:pt idx="7851">
                  <c:v>10052</c:v>
                </c:pt>
                <c:pt idx="7852">
                  <c:v>12544</c:v>
                </c:pt>
                <c:pt idx="7853">
                  <c:v>11020</c:v>
                </c:pt>
                <c:pt idx="7854">
                  <c:v>10630</c:v>
                </c:pt>
                <c:pt idx="7855">
                  <c:v>9878</c:v>
                </c:pt>
                <c:pt idx="7856">
                  <c:v>12058</c:v>
                </c:pt>
                <c:pt idx="7857">
                  <c:v>8328</c:v>
                </c:pt>
                <c:pt idx="7858">
                  <c:v>11766</c:v>
                </c:pt>
                <c:pt idx="7859">
                  <c:v>10163</c:v>
                </c:pt>
                <c:pt idx="7860">
                  <c:v>10052</c:v>
                </c:pt>
                <c:pt idx="7861">
                  <c:v>12544</c:v>
                </c:pt>
                <c:pt idx="7862">
                  <c:v>11020</c:v>
                </c:pt>
                <c:pt idx="7863">
                  <c:v>10630</c:v>
                </c:pt>
                <c:pt idx="7864">
                  <c:v>9878</c:v>
                </c:pt>
                <c:pt idx="7865">
                  <c:v>12058</c:v>
                </c:pt>
                <c:pt idx="7866">
                  <c:v>8328</c:v>
                </c:pt>
                <c:pt idx="7867">
                  <c:v>11766</c:v>
                </c:pt>
                <c:pt idx="7868">
                  <c:v>10163</c:v>
                </c:pt>
                <c:pt idx="7869">
                  <c:v>11009</c:v>
                </c:pt>
                <c:pt idx="7870">
                  <c:v>12544</c:v>
                </c:pt>
                <c:pt idx="7871">
                  <c:v>11020</c:v>
                </c:pt>
                <c:pt idx="7872">
                  <c:v>10630</c:v>
                </c:pt>
                <c:pt idx="7873">
                  <c:v>9878</c:v>
                </c:pt>
                <c:pt idx="7874">
                  <c:v>12058</c:v>
                </c:pt>
                <c:pt idx="7875">
                  <c:v>8328</c:v>
                </c:pt>
                <c:pt idx="7876">
                  <c:v>11766</c:v>
                </c:pt>
                <c:pt idx="7877">
                  <c:v>10163</c:v>
                </c:pt>
                <c:pt idx="7878">
                  <c:v>11009</c:v>
                </c:pt>
                <c:pt idx="7879">
                  <c:v>11330</c:v>
                </c:pt>
                <c:pt idx="7880">
                  <c:v>11020</c:v>
                </c:pt>
                <c:pt idx="7881">
                  <c:v>10630</c:v>
                </c:pt>
                <c:pt idx="7882">
                  <c:v>9878</c:v>
                </c:pt>
                <c:pt idx="7883">
                  <c:v>12058</c:v>
                </c:pt>
                <c:pt idx="7884">
                  <c:v>8328</c:v>
                </c:pt>
                <c:pt idx="7885">
                  <c:v>11766</c:v>
                </c:pt>
                <c:pt idx="7886">
                  <c:v>10163</c:v>
                </c:pt>
                <c:pt idx="7887">
                  <c:v>11009</c:v>
                </c:pt>
                <c:pt idx="7888">
                  <c:v>11330</c:v>
                </c:pt>
                <c:pt idx="7889">
                  <c:v>10630</c:v>
                </c:pt>
                <c:pt idx="7890">
                  <c:v>9878</c:v>
                </c:pt>
                <c:pt idx="7891">
                  <c:v>12058</c:v>
                </c:pt>
                <c:pt idx="7892">
                  <c:v>8328</c:v>
                </c:pt>
                <c:pt idx="7893">
                  <c:v>11766</c:v>
                </c:pt>
                <c:pt idx="7894">
                  <c:v>10163</c:v>
                </c:pt>
                <c:pt idx="7895">
                  <c:v>11009</c:v>
                </c:pt>
                <c:pt idx="7896">
                  <c:v>11330</c:v>
                </c:pt>
                <c:pt idx="7897">
                  <c:v>11101</c:v>
                </c:pt>
                <c:pt idx="7898">
                  <c:v>9878</c:v>
                </c:pt>
                <c:pt idx="7899">
                  <c:v>12058</c:v>
                </c:pt>
                <c:pt idx="7900">
                  <c:v>8328</c:v>
                </c:pt>
                <c:pt idx="7901">
                  <c:v>11766</c:v>
                </c:pt>
                <c:pt idx="7902">
                  <c:v>10163</c:v>
                </c:pt>
                <c:pt idx="7903">
                  <c:v>11009</c:v>
                </c:pt>
                <c:pt idx="7904">
                  <c:v>11330</c:v>
                </c:pt>
                <c:pt idx="7905">
                  <c:v>11101</c:v>
                </c:pt>
                <c:pt idx="7906">
                  <c:v>9341</c:v>
                </c:pt>
                <c:pt idx="7907">
                  <c:v>12058</c:v>
                </c:pt>
                <c:pt idx="7908">
                  <c:v>8328</c:v>
                </c:pt>
                <c:pt idx="7909">
                  <c:v>11766</c:v>
                </c:pt>
                <c:pt idx="7910">
                  <c:v>10163</c:v>
                </c:pt>
                <c:pt idx="7911">
                  <c:v>11009</c:v>
                </c:pt>
                <c:pt idx="7912">
                  <c:v>11330</c:v>
                </c:pt>
                <c:pt idx="7913">
                  <c:v>11101</c:v>
                </c:pt>
                <c:pt idx="7914">
                  <c:v>9341</c:v>
                </c:pt>
                <c:pt idx="7915">
                  <c:v>8328</c:v>
                </c:pt>
                <c:pt idx="7916">
                  <c:v>11766</c:v>
                </c:pt>
                <c:pt idx="7917">
                  <c:v>10163</c:v>
                </c:pt>
                <c:pt idx="7918">
                  <c:v>11009</c:v>
                </c:pt>
                <c:pt idx="7919">
                  <c:v>11330</c:v>
                </c:pt>
                <c:pt idx="7920">
                  <c:v>11101</c:v>
                </c:pt>
                <c:pt idx="7921">
                  <c:v>9341</c:v>
                </c:pt>
                <c:pt idx="7922">
                  <c:v>12944</c:v>
                </c:pt>
                <c:pt idx="7923">
                  <c:v>11766</c:v>
                </c:pt>
                <c:pt idx="7924">
                  <c:v>10163</c:v>
                </c:pt>
                <c:pt idx="7925">
                  <c:v>11009</c:v>
                </c:pt>
                <c:pt idx="7926">
                  <c:v>11330</c:v>
                </c:pt>
                <c:pt idx="7927">
                  <c:v>11101</c:v>
                </c:pt>
                <c:pt idx="7928">
                  <c:v>9341</c:v>
                </c:pt>
                <c:pt idx="7929">
                  <c:v>12944</c:v>
                </c:pt>
                <c:pt idx="7930">
                  <c:v>8444</c:v>
                </c:pt>
                <c:pt idx="7931">
                  <c:v>10163</c:v>
                </c:pt>
                <c:pt idx="7932">
                  <c:v>11009</c:v>
                </c:pt>
                <c:pt idx="7933">
                  <c:v>11330</c:v>
                </c:pt>
                <c:pt idx="7934">
                  <c:v>11101</c:v>
                </c:pt>
                <c:pt idx="7935">
                  <c:v>9341</c:v>
                </c:pt>
                <c:pt idx="7936">
                  <c:v>12944</c:v>
                </c:pt>
                <c:pt idx="7937">
                  <c:v>8444</c:v>
                </c:pt>
                <c:pt idx="7938">
                  <c:v>11578</c:v>
                </c:pt>
                <c:pt idx="7939">
                  <c:v>11009</c:v>
                </c:pt>
                <c:pt idx="7940">
                  <c:v>11330</c:v>
                </c:pt>
                <c:pt idx="7941">
                  <c:v>11101</c:v>
                </c:pt>
                <c:pt idx="7942">
                  <c:v>9341</c:v>
                </c:pt>
                <c:pt idx="7943">
                  <c:v>12944</c:v>
                </c:pt>
                <c:pt idx="7944">
                  <c:v>8444</c:v>
                </c:pt>
                <c:pt idx="7945">
                  <c:v>11578</c:v>
                </c:pt>
                <c:pt idx="7946">
                  <c:v>14021</c:v>
                </c:pt>
                <c:pt idx="7947">
                  <c:v>11330</c:v>
                </c:pt>
                <c:pt idx="7948">
                  <c:v>11101</c:v>
                </c:pt>
                <c:pt idx="7949">
                  <c:v>9341</c:v>
                </c:pt>
                <c:pt idx="7950">
                  <c:v>12944</c:v>
                </c:pt>
                <c:pt idx="7951">
                  <c:v>8444</c:v>
                </c:pt>
                <c:pt idx="7952">
                  <c:v>11578</c:v>
                </c:pt>
                <c:pt idx="7953">
                  <c:v>14021</c:v>
                </c:pt>
                <c:pt idx="7954">
                  <c:v>11698</c:v>
                </c:pt>
                <c:pt idx="7955">
                  <c:v>11101</c:v>
                </c:pt>
                <c:pt idx="7956">
                  <c:v>9341</c:v>
                </c:pt>
                <c:pt idx="7957">
                  <c:v>12944</c:v>
                </c:pt>
                <c:pt idx="7958">
                  <c:v>8444</c:v>
                </c:pt>
                <c:pt idx="7959">
                  <c:v>11578</c:v>
                </c:pt>
                <c:pt idx="7960">
                  <c:v>14021</c:v>
                </c:pt>
                <c:pt idx="7961">
                  <c:v>11698</c:v>
                </c:pt>
                <c:pt idx="7962">
                  <c:v>9167</c:v>
                </c:pt>
                <c:pt idx="7963">
                  <c:v>11101</c:v>
                </c:pt>
                <c:pt idx="7964">
                  <c:v>9341</c:v>
                </c:pt>
                <c:pt idx="7965">
                  <c:v>12944</c:v>
                </c:pt>
                <c:pt idx="7966">
                  <c:v>8444</c:v>
                </c:pt>
                <c:pt idx="7967">
                  <c:v>11578</c:v>
                </c:pt>
                <c:pt idx="7968">
                  <c:v>14021</c:v>
                </c:pt>
                <c:pt idx="7969">
                  <c:v>11698</c:v>
                </c:pt>
                <c:pt idx="7970">
                  <c:v>9167</c:v>
                </c:pt>
                <c:pt idx="7971">
                  <c:v>9341</c:v>
                </c:pt>
                <c:pt idx="7972">
                  <c:v>12944</c:v>
                </c:pt>
                <c:pt idx="7973">
                  <c:v>8444</c:v>
                </c:pt>
                <c:pt idx="7974">
                  <c:v>11578</c:v>
                </c:pt>
                <c:pt idx="7975">
                  <c:v>14021</c:v>
                </c:pt>
                <c:pt idx="7976">
                  <c:v>11698</c:v>
                </c:pt>
                <c:pt idx="7977">
                  <c:v>9167</c:v>
                </c:pt>
                <c:pt idx="7978">
                  <c:v>12944</c:v>
                </c:pt>
                <c:pt idx="7979">
                  <c:v>8444</c:v>
                </c:pt>
                <c:pt idx="7980">
                  <c:v>11578</c:v>
                </c:pt>
                <c:pt idx="7981">
                  <c:v>14021</c:v>
                </c:pt>
                <c:pt idx="7982">
                  <c:v>11698</c:v>
                </c:pt>
                <c:pt idx="7983">
                  <c:v>9167</c:v>
                </c:pt>
                <c:pt idx="7984">
                  <c:v>9596</c:v>
                </c:pt>
                <c:pt idx="7985">
                  <c:v>12944</c:v>
                </c:pt>
                <c:pt idx="7986">
                  <c:v>8444</c:v>
                </c:pt>
                <c:pt idx="7987">
                  <c:v>11578</c:v>
                </c:pt>
                <c:pt idx="7988">
                  <c:v>14021</c:v>
                </c:pt>
                <c:pt idx="7989">
                  <c:v>11698</c:v>
                </c:pt>
                <c:pt idx="7990">
                  <c:v>9167</c:v>
                </c:pt>
                <c:pt idx="7991">
                  <c:v>9596</c:v>
                </c:pt>
                <c:pt idx="7992">
                  <c:v>9444</c:v>
                </c:pt>
                <c:pt idx="7993">
                  <c:v>8444</c:v>
                </c:pt>
                <c:pt idx="7994">
                  <c:v>11578</c:v>
                </c:pt>
                <c:pt idx="7995">
                  <c:v>14021</c:v>
                </c:pt>
                <c:pt idx="7996">
                  <c:v>11698</c:v>
                </c:pt>
                <c:pt idx="7997">
                  <c:v>9167</c:v>
                </c:pt>
                <c:pt idx="7998">
                  <c:v>9596</c:v>
                </c:pt>
                <c:pt idx="7999">
                  <c:v>9444</c:v>
                </c:pt>
                <c:pt idx="8000">
                  <c:v>12625</c:v>
                </c:pt>
                <c:pt idx="8001">
                  <c:v>11578</c:v>
                </c:pt>
                <c:pt idx="8002">
                  <c:v>14021</c:v>
                </c:pt>
                <c:pt idx="8003">
                  <c:v>11698</c:v>
                </c:pt>
                <c:pt idx="8004">
                  <c:v>9167</c:v>
                </c:pt>
                <c:pt idx="8005">
                  <c:v>9596</c:v>
                </c:pt>
                <c:pt idx="8006">
                  <c:v>9444</c:v>
                </c:pt>
                <c:pt idx="8007">
                  <c:v>12625</c:v>
                </c:pt>
                <c:pt idx="8008">
                  <c:v>10461</c:v>
                </c:pt>
                <c:pt idx="8009">
                  <c:v>14021</c:v>
                </c:pt>
                <c:pt idx="8010">
                  <c:v>11698</c:v>
                </c:pt>
                <c:pt idx="8011">
                  <c:v>9167</c:v>
                </c:pt>
                <c:pt idx="8012">
                  <c:v>9596</c:v>
                </c:pt>
                <c:pt idx="8013">
                  <c:v>9444</c:v>
                </c:pt>
                <c:pt idx="8014">
                  <c:v>12625</c:v>
                </c:pt>
                <c:pt idx="8015">
                  <c:v>10461</c:v>
                </c:pt>
                <c:pt idx="8016">
                  <c:v>10953</c:v>
                </c:pt>
                <c:pt idx="8017">
                  <c:v>11698</c:v>
                </c:pt>
                <c:pt idx="8018">
                  <c:v>9167</c:v>
                </c:pt>
                <c:pt idx="8019">
                  <c:v>9596</c:v>
                </c:pt>
                <c:pt idx="8020">
                  <c:v>9444</c:v>
                </c:pt>
                <c:pt idx="8021">
                  <c:v>12625</c:v>
                </c:pt>
                <c:pt idx="8022">
                  <c:v>10461</c:v>
                </c:pt>
                <c:pt idx="8023">
                  <c:v>10953</c:v>
                </c:pt>
                <c:pt idx="8024">
                  <c:v>12356</c:v>
                </c:pt>
                <c:pt idx="8025">
                  <c:v>9167</c:v>
                </c:pt>
                <c:pt idx="8026">
                  <c:v>9596</c:v>
                </c:pt>
                <c:pt idx="8027">
                  <c:v>9444</c:v>
                </c:pt>
                <c:pt idx="8028">
                  <c:v>12625</c:v>
                </c:pt>
                <c:pt idx="8029">
                  <c:v>10461</c:v>
                </c:pt>
                <c:pt idx="8030">
                  <c:v>10953</c:v>
                </c:pt>
                <c:pt idx="8031">
                  <c:v>12356</c:v>
                </c:pt>
                <c:pt idx="8032">
                  <c:v>10372</c:v>
                </c:pt>
                <c:pt idx="8033">
                  <c:v>9596</c:v>
                </c:pt>
                <c:pt idx="8034">
                  <c:v>9444</c:v>
                </c:pt>
                <c:pt idx="8035">
                  <c:v>12625</c:v>
                </c:pt>
                <c:pt idx="8036">
                  <c:v>10461</c:v>
                </c:pt>
                <c:pt idx="8037">
                  <c:v>10953</c:v>
                </c:pt>
                <c:pt idx="8038">
                  <c:v>12356</c:v>
                </c:pt>
                <c:pt idx="8039">
                  <c:v>10372</c:v>
                </c:pt>
                <c:pt idx="8040">
                  <c:v>8984</c:v>
                </c:pt>
                <c:pt idx="8041">
                  <c:v>9596</c:v>
                </c:pt>
                <c:pt idx="8042">
                  <c:v>9444</c:v>
                </c:pt>
                <c:pt idx="8043">
                  <c:v>12625</c:v>
                </c:pt>
                <c:pt idx="8044">
                  <c:v>10461</c:v>
                </c:pt>
                <c:pt idx="8045">
                  <c:v>10953</c:v>
                </c:pt>
                <c:pt idx="8046">
                  <c:v>12356</c:v>
                </c:pt>
                <c:pt idx="8047">
                  <c:v>10372</c:v>
                </c:pt>
                <c:pt idx="8048">
                  <c:v>8984</c:v>
                </c:pt>
                <c:pt idx="8049">
                  <c:v>9596</c:v>
                </c:pt>
                <c:pt idx="8050">
                  <c:v>9444</c:v>
                </c:pt>
                <c:pt idx="8051">
                  <c:v>12625</c:v>
                </c:pt>
                <c:pt idx="8052">
                  <c:v>10461</c:v>
                </c:pt>
                <c:pt idx="8053">
                  <c:v>10953</c:v>
                </c:pt>
                <c:pt idx="8054">
                  <c:v>12356</c:v>
                </c:pt>
                <c:pt idx="8055">
                  <c:v>10372</c:v>
                </c:pt>
                <c:pt idx="8056">
                  <c:v>8984</c:v>
                </c:pt>
                <c:pt idx="8057">
                  <c:v>8774</c:v>
                </c:pt>
                <c:pt idx="8058">
                  <c:v>9444</c:v>
                </c:pt>
                <c:pt idx="8059">
                  <c:v>12625</c:v>
                </c:pt>
                <c:pt idx="8060">
                  <c:v>10461</c:v>
                </c:pt>
                <c:pt idx="8061">
                  <c:v>10953</c:v>
                </c:pt>
                <c:pt idx="8062">
                  <c:v>12356</c:v>
                </c:pt>
                <c:pt idx="8063">
                  <c:v>10372</c:v>
                </c:pt>
                <c:pt idx="8064">
                  <c:v>8984</c:v>
                </c:pt>
                <c:pt idx="8065">
                  <c:v>8774</c:v>
                </c:pt>
                <c:pt idx="8066">
                  <c:v>7424</c:v>
                </c:pt>
                <c:pt idx="8067">
                  <c:v>12625</c:v>
                </c:pt>
                <c:pt idx="8068">
                  <c:v>10461</c:v>
                </c:pt>
                <c:pt idx="8069">
                  <c:v>10953</c:v>
                </c:pt>
                <c:pt idx="8070">
                  <c:v>12356</c:v>
                </c:pt>
                <c:pt idx="8071">
                  <c:v>10372</c:v>
                </c:pt>
                <c:pt idx="8072">
                  <c:v>8984</c:v>
                </c:pt>
                <c:pt idx="8073">
                  <c:v>8774</c:v>
                </c:pt>
                <c:pt idx="8074">
                  <c:v>7424</c:v>
                </c:pt>
                <c:pt idx="8075">
                  <c:v>11671</c:v>
                </c:pt>
                <c:pt idx="8076">
                  <c:v>10461</c:v>
                </c:pt>
                <c:pt idx="8077">
                  <c:v>10953</c:v>
                </c:pt>
                <c:pt idx="8078">
                  <c:v>12356</c:v>
                </c:pt>
                <c:pt idx="8079">
                  <c:v>10372</c:v>
                </c:pt>
                <c:pt idx="8080">
                  <c:v>8984</c:v>
                </c:pt>
                <c:pt idx="8081">
                  <c:v>8774</c:v>
                </c:pt>
                <c:pt idx="8082">
                  <c:v>7424</c:v>
                </c:pt>
                <c:pt idx="8083">
                  <c:v>11671</c:v>
                </c:pt>
                <c:pt idx="8084">
                  <c:v>10394</c:v>
                </c:pt>
                <c:pt idx="8085">
                  <c:v>10953</c:v>
                </c:pt>
                <c:pt idx="8086">
                  <c:v>12356</c:v>
                </c:pt>
                <c:pt idx="8087">
                  <c:v>10372</c:v>
                </c:pt>
                <c:pt idx="8088">
                  <c:v>8984</c:v>
                </c:pt>
                <c:pt idx="8089">
                  <c:v>8774</c:v>
                </c:pt>
                <c:pt idx="8090">
                  <c:v>7424</c:v>
                </c:pt>
                <c:pt idx="8091">
                  <c:v>11671</c:v>
                </c:pt>
                <c:pt idx="8092">
                  <c:v>10394</c:v>
                </c:pt>
                <c:pt idx="8093">
                  <c:v>10146</c:v>
                </c:pt>
                <c:pt idx="8094">
                  <c:v>12356</c:v>
                </c:pt>
                <c:pt idx="8095">
                  <c:v>10372</c:v>
                </c:pt>
                <c:pt idx="8096">
                  <c:v>8984</c:v>
                </c:pt>
                <c:pt idx="8097">
                  <c:v>8774</c:v>
                </c:pt>
                <c:pt idx="8098">
                  <c:v>7424</c:v>
                </c:pt>
                <c:pt idx="8099">
                  <c:v>11671</c:v>
                </c:pt>
                <c:pt idx="8100">
                  <c:v>10394</c:v>
                </c:pt>
                <c:pt idx="8101">
                  <c:v>10146</c:v>
                </c:pt>
                <c:pt idx="8102">
                  <c:v>9606</c:v>
                </c:pt>
                <c:pt idx="8103">
                  <c:v>10372</c:v>
                </c:pt>
                <c:pt idx="8104">
                  <c:v>8984</c:v>
                </c:pt>
                <c:pt idx="8105">
                  <c:v>8774</c:v>
                </c:pt>
                <c:pt idx="8106">
                  <c:v>7424</c:v>
                </c:pt>
                <c:pt idx="8107">
                  <c:v>11671</c:v>
                </c:pt>
                <c:pt idx="8108">
                  <c:v>10394</c:v>
                </c:pt>
                <c:pt idx="8109">
                  <c:v>10146</c:v>
                </c:pt>
                <c:pt idx="8110">
                  <c:v>9606</c:v>
                </c:pt>
                <c:pt idx="8111">
                  <c:v>9674</c:v>
                </c:pt>
                <c:pt idx="8112">
                  <c:v>8984</c:v>
                </c:pt>
                <c:pt idx="8113">
                  <c:v>8774</c:v>
                </c:pt>
                <c:pt idx="8114">
                  <c:v>7424</c:v>
                </c:pt>
                <c:pt idx="8115">
                  <c:v>11671</c:v>
                </c:pt>
                <c:pt idx="8116">
                  <c:v>10394</c:v>
                </c:pt>
                <c:pt idx="8117">
                  <c:v>10146</c:v>
                </c:pt>
                <c:pt idx="8118">
                  <c:v>9606</c:v>
                </c:pt>
                <c:pt idx="8119">
                  <c:v>9674</c:v>
                </c:pt>
                <c:pt idx="8120">
                  <c:v>9847</c:v>
                </c:pt>
                <c:pt idx="8121">
                  <c:v>8774</c:v>
                </c:pt>
                <c:pt idx="8122">
                  <c:v>7424</c:v>
                </c:pt>
                <c:pt idx="8123">
                  <c:v>11671</c:v>
                </c:pt>
                <c:pt idx="8124">
                  <c:v>10394</c:v>
                </c:pt>
                <c:pt idx="8125">
                  <c:v>10146</c:v>
                </c:pt>
                <c:pt idx="8126">
                  <c:v>9606</c:v>
                </c:pt>
                <c:pt idx="8127">
                  <c:v>9674</c:v>
                </c:pt>
                <c:pt idx="8128">
                  <c:v>9847</c:v>
                </c:pt>
                <c:pt idx="8129">
                  <c:v>8352</c:v>
                </c:pt>
                <c:pt idx="8130">
                  <c:v>8774</c:v>
                </c:pt>
                <c:pt idx="8131">
                  <c:v>7424</c:v>
                </c:pt>
                <c:pt idx="8132">
                  <c:v>11671</c:v>
                </c:pt>
                <c:pt idx="8133">
                  <c:v>10394</c:v>
                </c:pt>
                <c:pt idx="8134">
                  <c:v>10146</c:v>
                </c:pt>
                <c:pt idx="8135">
                  <c:v>9606</c:v>
                </c:pt>
                <c:pt idx="8136">
                  <c:v>9674</c:v>
                </c:pt>
                <c:pt idx="8137">
                  <c:v>9847</c:v>
                </c:pt>
                <c:pt idx="8138">
                  <c:v>8352</c:v>
                </c:pt>
                <c:pt idx="8139">
                  <c:v>7424</c:v>
                </c:pt>
                <c:pt idx="8140">
                  <c:v>11671</c:v>
                </c:pt>
                <c:pt idx="8141">
                  <c:v>10394</c:v>
                </c:pt>
                <c:pt idx="8142">
                  <c:v>10146</c:v>
                </c:pt>
                <c:pt idx="8143">
                  <c:v>9606</c:v>
                </c:pt>
                <c:pt idx="8144">
                  <c:v>9674</c:v>
                </c:pt>
                <c:pt idx="8145">
                  <c:v>9847</c:v>
                </c:pt>
                <c:pt idx="8146">
                  <c:v>8352</c:v>
                </c:pt>
                <c:pt idx="8147">
                  <c:v>10458</c:v>
                </c:pt>
                <c:pt idx="8148">
                  <c:v>11671</c:v>
                </c:pt>
                <c:pt idx="8149">
                  <c:v>10394</c:v>
                </c:pt>
                <c:pt idx="8150">
                  <c:v>10146</c:v>
                </c:pt>
                <c:pt idx="8151">
                  <c:v>9606</c:v>
                </c:pt>
                <c:pt idx="8152">
                  <c:v>9674</c:v>
                </c:pt>
                <c:pt idx="8153">
                  <c:v>9847</c:v>
                </c:pt>
                <c:pt idx="8154">
                  <c:v>8352</c:v>
                </c:pt>
                <c:pt idx="8155">
                  <c:v>10458</c:v>
                </c:pt>
                <c:pt idx="8156">
                  <c:v>8650</c:v>
                </c:pt>
                <c:pt idx="8157">
                  <c:v>10394</c:v>
                </c:pt>
                <c:pt idx="8158">
                  <c:v>10146</c:v>
                </c:pt>
                <c:pt idx="8159">
                  <c:v>9606</c:v>
                </c:pt>
                <c:pt idx="8160">
                  <c:v>9674</c:v>
                </c:pt>
                <c:pt idx="8161">
                  <c:v>9847</c:v>
                </c:pt>
                <c:pt idx="8162">
                  <c:v>8352</c:v>
                </c:pt>
                <c:pt idx="8163">
                  <c:v>10458</c:v>
                </c:pt>
                <c:pt idx="8164">
                  <c:v>8650</c:v>
                </c:pt>
                <c:pt idx="8165">
                  <c:v>10146</c:v>
                </c:pt>
                <c:pt idx="8166">
                  <c:v>9606</c:v>
                </c:pt>
                <c:pt idx="8167">
                  <c:v>9674</c:v>
                </c:pt>
                <c:pt idx="8168">
                  <c:v>9847</c:v>
                </c:pt>
                <c:pt idx="8169">
                  <c:v>8352</c:v>
                </c:pt>
                <c:pt idx="8170">
                  <c:v>10458</c:v>
                </c:pt>
                <c:pt idx="8171">
                  <c:v>8650</c:v>
                </c:pt>
                <c:pt idx="8172">
                  <c:v>10654</c:v>
                </c:pt>
                <c:pt idx="8173">
                  <c:v>9606</c:v>
                </c:pt>
                <c:pt idx="8174">
                  <c:v>9674</c:v>
                </c:pt>
                <c:pt idx="8175">
                  <c:v>9847</c:v>
                </c:pt>
                <c:pt idx="8176">
                  <c:v>8352</c:v>
                </c:pt>
                <c:pt idx="8177">
                  <c:v>10458</c:v>
                </c:pt>
                <c:pt idx="8178">
                  <c:v>8650</c:v>
                </c:pt>
                <c:pt idx="8179">
                  <c:v>10654</c:v>
                </c:pt>
                <c:pt idx="8180">
                  <c:v>12117</c:v>
                </c:pt>
                <c:pt idx="8181">
                  <c:v>9674</c:v>
                </c:pt>
                <c:pt idx="8182">
                  <c:v>9847</c:v>
                </c:pt>
                <c:pt idx="8183">
                  <c:v>8352</c:v>
                </c:pt>
                <c:pt idx="8184">
                  <c:v>10458</c:v>
                </c:pt>
                <c:pt idx="8185">
                  <c:v>8650</c:v>
                </c:pt>
                <c:pt idx="8186">
                  <c:v>10654</c:v>
                </c:pt>
                <c:pt idx="8187">
                  <c:v>12117</c:v>
                </c:pt>
                <c:pt idx="8188">
                  <c:v>1737</c:v>
                </c:pt>
                <c:pt idx="8189">
                  <c:v>9847</c:v>
                </c:pt>
                <c:pt idx="8190">
                  <c:v>8352</c:v>
                </c:pt>
                <c:pt idx="8191">
                  <c:v>10458</c:v>
                </c:pt>
                <c:pt idx="8192">
                  <c:v>8650</c:v>
                </c:pt>
                <c:pt idx="8193">
                  <c:v>10654</c:v>
                </c:pt>
                <c:pt idx="8194">
                  <c:v>12117</c:v>
                </c:pt>
                <c:pt idx="8195">
                  <c:v>1737</c:v>
                </c:pt>
                <c:pt idx="8196">
                  <c:v>11305</c:v>
                </c:pt>
                <c:pt idx="8197">
                  <c:v>8352</c:v>
                </c:pt>
                <c:pt idx="8198">
                  <c:v>10458</c:v>
                </c:pt>
                <c:pt idx="8199">
                  <c:v>8650</c:v>
                </c:pt>
                <c:pt idx="8200">
                  <c:v>10654</c:v>
                </c:pt>
                <c:pt idx="8201">
                  <c:v>12117</c:v>
                </c:pt>
                <c:pt idx="8202">
                  <c:v>1737</c:v>
                </c:pt>
                <c:pt idx="8203">
                  <c:v>11305</c:v>
                </c:pt>
                <c:pt idx="8204">
                  <c:v>11073</c:v>
                </c:pt>
                <c:pt idx="8205">
                  <c:v>10458</c:v>
                </c:pt>
                <c:pt idx="8206">
                  <c:v>8650</c:v>
                </c:pt>
                <c:pt idx="8207">
                  <c:v>10654</c:v>
                </c:pt>
                <c:pt idx="8208">
                  <c:v>12117</c:v>
                </c:pt>
                <c:pt idx="8209">
                  <c:v>1737</c:v>
                </c:pt>
                <c:pt idx="8210">
                  <c:v>11305</c:v>
                </c:pt>
                <c:pt idx="8211">
                  <c:v>11073</c:v>
                </c:pt>
                <c:pt idx="8212">
                  <c:v>11429</c:v>
                </c:pt>
                <c:pt idx="8213">
                  <c:v>10458</c:v>
                </c:pt>
                <c:pt idx="8214">
                  <c:v>8650</c:v>
                </c:pt>
                <c:pt idx="8215">
                  <c:v>10654</c:v>
                </c:pt>
                <c:pt idx="8216">
                  <c:v>12117</c:v>
                </c:pt>
                <c:pt idx="8217">
                  <c:v>1737</c:v>
                </c:pt>
                <c:pt idx="8218">
                  <c:v>11305</c:v>
                </c:pt>
                <c:pt idx="8219">
                  <c:v>11073</c:v>
                </c:pt>
                <c:pt idx="8220">
                  <c:v>11429</c:v>
                </c:pt>
                <c:pt idx="8221">
                  <c:v>11595</c:v>
                </c:pt>
                <c:pt idx="8222">
                  <c:v>8650</c:v>
                </c:pt>
                <c:pt idx="8223">
                  <c:v>10654</c:v>
                </c:pt>
                <c:pt idx="8224">
                  <c:v>12117</c:v>
                </c:pt>
                <c:pt idx="8225">
                  <c:v>1737</c:v>
                </c:pt>
                <c:pt idx="8226">
                  <c:v>11305</c:v>
                </c:pt>
                <c:pt idx="8227">
                  <c:v>11073</c:v>
                </c:pt>
                <c:pt idx="8228">
                  <c:v>11429</c:v>
                </c:pt>
                <c:pt idx="8229">
                  <c:v>11595</c:v>
                </c:pt>
                <c:pt idx="8230">
                  <c:v>11125</c:v>
                </c:pt>
                <c:pt idx="8231">
                  <c:v>10654</c:v>
                </c:pt>
                <c:pt idx="8232">
                  <c:v>12117</c:v>
                </c:pt>
                <c:pt idx="8233">
                  <c:v>1737</c:v>
                </c:pt>
                <c:pt idx="8234">
                  <c:v>11305</c:v>
                </c:pt>
                <c:pt idx="8235">
                  <c:v>11073</c:v>
                </c:pt>
                <c:pt idx="8236">
                  <c:v>11429</c:v>
                </c:pt>
                <c:pt idx="8237">
                  <c:v>11595</c:v>
                </c:pt>
                <c:pt idx="8238">
                  <c:v>11125</c:v>
                </c:pt>
                <c:pt idx="8239">
                  <c:v>12000</c:v>
                </c:pt>
                <c:pt idx="8240">
                  <c:v>10654</c:v>
                </c:pt>
                <c:pt idx="8241">
                  <c:v>12117</c:v>
                </c:pt>
                <c:pt idx="8242">
                  <c:v>1737</c:v>
                </c:pt>
                <c:pt idx="8243">
                  <c:v>11305</c:v>
                </c:pt>
                <c:pt idx="8244">
                  <c:v>11073</c:v>
                </c:pt>
                <c:pt idx="8245">
                  <c:v>11429</c:v>
                </c:pt>
                <c:pt idx="8246">
                  <c:v>11595</c:v>
                </c:pt>
                <c:pt idx="8247">
                  <c:v>11125</c:v>
                </c:pt>
                <c:pt idx="8248">
                  <c:v>12000</c:v>
                </c:pt>
                <c:pt idx="8249">
                  <c:v>8852</c:v>
                </c:pt>
                <c:pt idx="8250">
                  <c:v>12117</c:v>
                </c:pt>
                <c:pt idx="8251">
                  <c:v>1737</c:v>
                </c:pt>
                <c:pt idx="8252">
                  <c:v>11305</c:v>
                </c:pt>
                <c:pt idx="8253">
                  <c:v>11073</c:v>
                </c:pt>
                <c:pt idx="8254">
                  <c:v>11429</c:v>
                </c:pt>
                <c:pt idx="8255">
                  <c:v>11595</c:v>
                </c:pt>
                <c:pt idx="8256">
                  <c:v>11125</c:v>
                </c:pt>
                <c:pt idx="8257">
                  <c:v>12000</c:v>
                </c:pt>
                <c:pt idx="8258">
                  <c:v>8852</c:v>
                </c:pt>
                <c:pt idx="8259">
                  <c:v>11055</c:v>
                </c:pt>
                <c:pt idx="8260">
                  <c:v>1737</c:v>
                </c:pt>
                <c:pt idx="8261">
                  <c:v>11305</c:v>
                </c:pt>
                <c:pt idx="8262">
                  <c:v>11073</c:v>
                </c:pt>
                <c:pt idx="8263">
                  <c:v>11429</c:v>
                </c:pt>
                <c:pt idx="8264">
                  <c:v>11595</c:v>
                </c:pt>
                <c:pt idx="8265">
                  <c:v>11125</c:v>
                </c:pt>
                <c:pt idx="8266">
                  <c:v>12000</c:v>
                </c:pt>
                <c:pt idx="8267">
                  <c:v>8852</c:v>
                </c:pt>
                <c:pt idx="8268">
                  <c:v>11055</c:v>
                </c:pt>
                <c:pt idx="8269">
                  <c:v>11858</c:v>
                </c:pt>
                <c:pt idx="8270">
                  <c:v>11305</c:v>
                </c:pt>
                <c:pt idx="8271">
                  <c:v>11073</c:v>
                </c:pt>
                <c:pt idx="8272">
                  <c:v>11429</c:v>
                </c:pt>
                <c:pt idx="8273">
                  <c:v>11595</c:v>
                </c:pt>
                <c:pt idx="8274">
                  <c:v>11125</c:v>
                </c:pt>
                <c:pt idx="8275">
                  <c:v>12000</c:v>
                </c:pt>
                <c:pt idx="8276">
                  <c:v>8852</c:v>
                </c:pt>
                <c:pt idx="8277">
                  <c:v>11055</c:v>
                </c:pt>
                <c:pt idx="8278">
                  <c:v>11858</c:v>
                </c:pt>
                <c:pt idx="8279">
                  <c:v>11663</c:v>
                </c:pt>
                <c:pt idx="8280">
                  <c:v>11073</c:v>
                </c:pt>
                <c:pt idx="8281">
                  <c:v>11429</c:v>
                </c:pt>
                <c:pt idx="8282">
                  <c:v>11595</c:v>
                </c:pt>
                <c:pt idx="8283">
                  <c:v>11125</c:v>
                </c:pt>
                <c:pt idx="8284">
                  <c:v>12000</c:v>
                </c:pt>
                <c:pt idx="8285">
                  <c:v>8852</c:v>
                </c:pt>
                <c:pt idx="8286">
                  <c:v>11055</c:v>
                </c:pt>
                <c:pt idx="8287">
                  <c:v>11858</c:v>
                </c:pt>
                <c:pt idx="8288">
                  <c:v>11663</c:v>
                </c:pt>
                <c:pt idx="8289">
                  <c:v>11546</c:v>
                </c:pt>
                <c:pt idx="8290">
                  <c:v>11429</c:v>
                </c:pt>
                <c:pt idx="8291">
                  <c:v>11595</c:v>
                </c:pt>
                <c:pt idx="8292">
                  <c:v>11125</c:v>
                </c:pt>
                <c:pt idx="8293">
                  <c:v>12000</c:v>
                </c:pt>
                <c:pt idx="8294">
                  <c:v>8852</c:v>
                </c:pt>
                <c:pt idx="8295">
                  <c:v>11055</c:v>
                </c:pt>
                <c:pt idx="8296">
                  <c:v>11858</c:v>
                </c:pt>
                <c:pt idx="8297">
                  <c:v>11663</c:v>
                </c:pt>
                <c:pt idx="8298">
                  <c:v>11546</c:v>
                </c:pt>
                <c:pt idx="8299">
                  <c:v>10563</c:v>
                </c:pt>
                <c:pt idx="8300">
                  <c:v>11595</c:v>
                </c:pt>
                <c:pt idx="8301">
                  <c:v>11125</c:v>
                </c:pt>
                <c:pt idx="8302">
                  <c:v>12000</c:v>
                </c:pt>
                <c:pt idx="8303">
                  <c:v>8852</c:v>
                </c:pt>
                <c:pt idx="8304">
                  <c:v>11055</c:v>
                </c:pt>
                <c:pt idx="8305">
                  <c:v>11858</c:v>
                </c:pt>
                <c:pt idx="8306">
                  <c:v>11663</c:v>
                </c:pt>
                <c:pt idx="8307">
                  <c:v>11546</c:v>
                </c:pt>
                <c:pt idx="8308">
                  <c:v>10563</c:v>
                </c:pt>
                <c:pt idx="8309">
                  <c:v>11375</c:v>
                </c:pt>
                <c:pt idx="8310">
                  <c:v>11125</c:v>
                </c:pt>
                <c:pt idx="8311">
                  <c:v>12000</c:v>
                </c:pt>
                <c:pt idx="8312">
                  <c:v>8852</c:v>
                </c:pt>
                <c:pt idx="8313">
                  <c:v>11055</c:v>
                </c:pt>
                <c:pt idx="8314">
                  <c:v>11858</c:v>
                </c:pt>
                <c:pt idx="8315">
                  <c:v>11663</c:v>
                </c:pt>
                <c:pt idx="8316">
                  <c:v>11546</c:v>
                </c:pt>
                <c:pt idx="8317">
                  <c:v>10563</c:v>
                </c:pt>
                <c:pt idx="8318">
                  <c:v>11375</c:v>
                </c:pt>
                <c:pt idx="8319">
                  <c:v>8929</c:v>
                </c:pt>
                <c:pt idx="8320">
                  <c:v>12000</c:v>
                </c:pt>
                <c:pt idx="8321">
                  <c:v>8852</c:v>
                </c:pt>
                <c:pt idx="8322">
                  <c:v>11055</c:v>
                </c:pt>
                <c:pt idx="8323">
                  <c:v>11858</c:v>
                </c:pt>
                <c:pt idx="8324">
                  <c:v>11663</c:v>
                </c:pt>
                <c:pt idx="8325">
                  <c:v>11546</c:v>
                </c:pt>
                <c:pt idx="8326">
                  <c:v>10563</c:v>
                </c:pt>
                <c:pt idx="8327">
                  <c:v>11375</c:v>
                </c:pt>
                <c:pt idx="8328">
                  <c:v>8929</c:v>
                </c:pt>
                <c:pt idx="8329">
                  <c:v>12056</c:v>
                </c:pt>
                <c:pt idx="8330">
                  <c:v>8852</c:v>
                </c:pt>
                <c:pt idx="8331">
                  <c:v>11055</c:v>
                </c:pt>
                <c:pt idx="8332">
                  <c:v>11858</c:v>
                </c:pt>
                <c:pt idx="8333">
                  <c:v>11663</c:v>
                </c:pt>
                <c:pt idx="8334">
                  <c:v>11546</c:v>
                </c:pt>
                <c:pt idx="8335">
                  <c:v>10563</c:v>
                </c:pt>
                <c:pt idx="8336">
                  <c:v>11375</c:v>
                </c:pt>
                <c:pt idx="8337">
                  <c:v>8929</c:v>
                </c:pt>
                <c:pt idx="8338">
                  <c:v>12056</c:v>
                </c:pt>
                <c:pt idx="8339">
                  <c:v>4375</c:v>
                </c:pt>
                <c:pt idx="8340">
                  <c:v>11055</c:v>
                </c:pt>
                <c:pt idx="8341">
                  <c:v>11858</c:v>
                </c:pt>
                <c:pt idx="8342">
                  <c:v>11663</c:v>
                </c:pt>
                <c:pt idx="8343">
                  <c:v>11546</c:v>
                </c:pt>
                <c:pt idx="8344">
                  <c:v>10563</c:v>
                </c:pt>
                <c:pt idx="8345">
                  <c:v>11375</c:v>
                </c:pt>
                <c:pt idx="8346">
                  <c:v>8929</c:v>
                </c:pt>
                <c:pt idx="8347">
                  <c:v>12056</c:v>
                </c:pt>
                <c:pt idx="8348">
                  <c:v>4375</c:v>
                </c:pt>
                <c:pt idx="8349">
                  <c:v>9371</c:v>
                </c:pt>
                <c:pt idx="8350">
                  <c:v>11858</c:v>
                </c:pt>
                <c:pt idx="8351">
                  <c:v>11663</c:v>
                </c:pt>
                <c:pt idx="8352">
                  <c:v>11546</c:v>
                </c:pt>
                <c:pt idx="8353">
                  <c:v>10563</c:v>
                </c:pt>
                <c:pt idx="8354">
                  <c:v>11375</c:v>
                </c:pt>
                <c:pt idx="8355">
                  <c:v>8929</c:v>
                </c:pt>
                <c:pt idx="8356">
                  <c:v>12056</c:v>
                </c:pt>
                <c:pt idx="8357">
                  <c:v>4375</c:v>
                </c:pt>
                <c:pt idx="8358">
                  <c:v>9371</c:v>
                </c:pt>
                <c:pt idx="8359">
                  <c:v>12269</c:v>
                </c:pt>
                <c:pt idx="8360">
                  <c:v>11663</c:v>
                </c:pt>
                <c:pt idx="8361">
                  <c:v>11546</c:v>
                </c:pt>
                <c:pt idx="8362">
                  <c:v>10563</c:v>
                </c:pt>
                <c:pt idx="8363">
                  <c:v>11375</c:v>
                </c:pt>
                <c:pt idx="8364">
                  <c:v>8929</c:v>
                </c:pt>
                <c:pt idx="8365">
                  <c:v>12056</c:v>
                </c:pt>
                <c:pt idx="8366">
                  <c:v>4375</c:v>
                </c:pt>
                <c:pt idx="8367">
                  <c:v>9371</c:v>
                </c:pt>
                <c:pt idx="8368">
                  <c:v>12269</c:v>
                </c:pt>
                <c:pt idx="8369">
                  <c:v>11956</c:v>
                </c:pt>
                <c:pt idx="8370">
                  <c:v>11546</c:v>
                </c:pt>
                <c:pt idx="8371">
                  <c:v>10563</c:v>
                </c:pt>
                <c:pt idx="8372">
                  <c:v>11375</c:v>
                </c:pt>
                <c:pt idx="8373">
                  <c:v>8929</c:v>
                </c:pt>
                <c:pt idx="8374">
                  <c:v>12056</c:v>
                </c:pt>
                <c:pt idx="8375">
                  <c:v>4375</c:v>
                </c:pt>
                <c:pt idx="8376">
                  <c:v>9371</c:v>
                </c:pt>
                <c:pt idx="8377">
                  <c:v>12269</c:v>
                </c:pt>
                <c:pt idx="8378">
                  <c:v>11956</c:v>
                </c:pt>
                <c:pt idx="8379">
                  <c:v>11239</c:v>
                </c:pt>
                <c:pt idx="8380">
                  <c:v>10563</c:v>
                </c:pt>
                <c:pt idx="8381">
                  <c:v>11375</c:v>
                </c:pt>
                <c:pt idx="8382">
                  <c:v>8929</c:v>
                </c:pt>
                <c:pt idx="8383">
                  <c:v>12056</c:v>
                </c:pt>
                <c:pt idx="8384">
                  <c:v>4375</c:v>
                </c:pt>
                <c:pt idx="8385">
                  <c:v>9371</c:v>
                </c:pt>
                <c:pt idx="8386">
                  <c:v>12269</c:v>
                </c:pt>
                <c:pt idx="8387">
                  <c:v>11956</c:v>
                </c:pt>
                <c:pt idx="8388">
                  <c:v>11239</c:v>
                </c:pt>
                <c:pt idx="8389">
                  <c:v>10920</c:v>
                </c:pt>
                <c:pt idx="8390">
                  <c:v>11375</c:v>
                </c:pt>
                <c:pt idx="8391">
                  <c:v>8929</c:v>
                </c:pt>
                <c:pt idx="8392">
                  <c:v>12056</c:v>
                </c:pt>
                <c:pt idx="8393">
                  <c:v>4375</c:v>
                </c:pt>
                <c:pt idx="8394">
                  <c:v>9371</c:v>
                </c:pt>
                <c:pt idx="8395">
                  <c:v>12269</c:v>
                </c:pt>
                <c:pt idx="8396">
                  <c:v>11956</c:v>
                </c:pt>
                <c:pt idx="8397">
                  <c:v>11239</c:v>
                </c:pt>
                <c:pt idx="8398">
                  <c:v>10920</c:v>
                </c:pt>
                <c:pt idx="8399">
                  <c:v>9496</c:v>
                </c:pt>
                <c:pt idx="8400">
                  <c:v>8929</c:v>
                </c:pt>
                <c:pt idx="8401">
                  <c:v>12056</c:v>
                </c:pt>
                <c:pt idx="8402">
                  <c:v>4375</c:v>
                </c:pt>
                <c:pt idx="8403">
                  <c:v>9371</c:v>
                </c:pt>
                <c:pt idx="8404">
                  <c:v>12269</c:v>
                </c:pt>
                <c:pt idx="8405">
                  <c:v>11956</c:v>
                </c:pt>
                <c:pt idx="8406">
                  <c:v>11239</c:v>
                </c:pt>
                <c:pt idx="8407">
                  <c:v>10920</c:v>
                </c:pt>
                <c:pt idx="8408">
                  <c:v>9496</c:v>
                </c:pt>
                <c:pt idx="8409">
                  <c:v>12056</c:v>
                </c:pt>
                <c:pt idx="8410">
                  <c:v>4375</c:v>
                </c:pt>
                <c:pt idx="8411">
                  <c:v>9371</c:v>
                </c:pt>
                <c:pt idx="8412">
                  <c:v>12269</c:v>
                </c:pt>
                <c:pt idx="8413">
                  <c:v>11956</c:v>
                </c:pt>
                <c:pt idx="8414">
                  <c:v>11239</c:v>
                </c:pt>
                <c:pt idx="8415">
                  <c:v>10920</c:v>
                </c:pt>
                <c:pt idx="8416">
                  <c:v>9496</c:v>
                </c:pt>
                <c:pt idx="8417">
                  <c:v>10756</c:v>
                </c:pt>
                <c:pt idx="8418">
                  <c:v>4375</c:v>
                </c:pt>
                <c:pt idx="8419">
                  <c:v>9371</c:v>
                </c:pt>
                <c:pt idx="8420">
                  <c:v>12269</c:v>
                </c:pt>
                <c:pt idx="8421">
                  <c:v>11956</c:v>
                </c:pt>
                <c:pt idx="8422">
                  <c:v>11239</c:v>
                </c:pt>
                <c:pt idx="8423">
                  <c:v>10920</c:v>
                </c:pt>
                <c:pt idx="8424">
                  <c:v>9496</c:v>
                </c:pt>
                <c:pt idx="8425">
                  <c:v>10756</c:v>
                </c:pt>
                <c:pt idx="8426">
                  <c:v>12195</c:v>
                </c:pt>
                <c:pt idx="8427">
                  <c:v>9371</c:v>
                </c:pt>
                <c:pt idx="8428">
                  <c:v>12269</c:v>
                </c:pt>
                <c:pt idx="8429">
                  <c:v>11956</c:v>
                </c:pt>
                <c:pt idx="8430">
                  <c:v>11239</c:v>
                </c:pt>
                <c:pt idx="8431">
                  <c:v>10920</c:v>
                </c:pt>
                <c:pt idx="8432">
                  <c:v>9496</c:v>
                </c:pt>
                <c:pt idx="8433">
                  <c:v>10756</c:v>
                </c:pt>
                <c:pt idx="8434">
                  <c:v>12195</c:v>
                </c:pt>
                <c:pt idx="8435">
                  <c:v>10000</c:v>
                </c:pt>
                <c:pt idx="8436">
                  <c:v>12269</c:v>
                </c:pt>
                <c:pt idx="8437">
                  <c:v>11956</c:v>
                </c:pt>
                <c:pt idx="8438">
                  <c:v>11239</c:v>
                </c:pt>
                <c:pt idx="8439">
                  <c:v>10920</c:v>
                </c:pt>
                <c:pt idx="8440">
                  <c:v>9496</c:v>
                </c:pt>
                <c:pt idx="8441">
                  <c:v>10756</c:v>
                </c:pt>
                <c:pt idx="8442">
                  <c:v>12195</c:v>
                </c:pt>
                <c:pt idx="8443">
                  <c:v>10000</c:v>
                </c:pt>
                <c:pt idx="8444">
                  <c:v>9440</c:v>
                </c:pt>
                <c:pt idx="8445">
                  <c:v>11956</c:v>
                </c:pt>
                <c:pt idx="8446">
                  <c:v>11239</c:v>
                </c:pt>
                <c:pt idx="8447">
                  <c:v>10920</c:v>
                </c:pt>
                <c:pt idx="8448">
                  <c:v>9496</c:v>
                </c:pt>
                <c:pt idx="8449">
                  <c:v>10756</c:v>
                </c:pt>
                <c:pt idx="8450">
                  <c:v>12195</c:v>
                </c:pt>
                <c:pt idx="8451">
                  <c:v>10000</c:v>
                </c:pt>
                <c:pt idx="8452">
                  <c:v>9440</c:v>
                </c:pt>
                <c:pt idx="8453">
                  <c:v>11631</c:v>
                </c:pt>
                <c:pt idx="8454">
                  <c:v>11239</c:v>
                </c:pt>
                <c:pt idx="8455">
                  <c:v>10920</c:v>
                </c:pt>
                <c:pt idx="8456">
                  <c:v>9496</c:v>
                </c:pt>
                <c:pt idx="8457">
                  <c:v>10756</c:v>
                </c:pt>
                <c:pt idx="8458">
                  <c:v>12195</c:v>
                </c:pt>
                <c:pt idx="8459">
                  <c:v>10000</c:v>
                </c:pt>
                <c:pt idx="8460">
                  <c:v>9440</c:v>
                </c:pt>
                <c:pt idx="8461">
                  <c:v>11631</c:v>
                </c:pt>
                <c:pt idx="8462">
                  <c:v>9808</c:v>
                </c:pt>
                <c:pt idx="8463">
                  <c:v>10920</c:v>
                </c:pt>
                <c:pt idx="8464">
                  <c:v>9496</c:v>
                </c:pt>
                <c:pt idx="8465">
                  <c:v>10756</c:v>
                </c:pt>
                <c:pt idx="8466">
                  <c:v>12195</c:v>
                </c:pt>
                <c:pt idx="8467">
                  <c:v>10000</c:v>
                </c:pt>
                <c:pt idx="8468">
                  <c:v>9440</c:v>
                </c:pt>
                <c:pt idx="8469">
                  <c:v>11631</c:v>
                </c:pt>
                <c:pt idx="8470">
                  <c:v>9808</c:v>
                </c:pt>
                <c:pt idx="8471">
                  <c:v>11406</c:v>
                </c:pt>
                <c:pt idx="8472">
                  <c:v>9496</c:v>
                </c:pt>
                <c:pt idx="8473">
                  <c:v>10756</c:v>
                </c:pt>
                <c:pt idx="8474">
                  <c:v>12195</c:v>
                </c:pt>
                <c:pt idx="8475">
                  <c:v>10000</c:v>
                </c:pt>
                <c:pt idx="8476">
                  <c:v>9440</c:v>
                </c:pt>
                <c:pt idx="8477">
                  <c:v>11631</c:v>
                </c:pt>
                <c:pt idx="8478">
                  <c:v>9808</c:v>
                </c:pt>
                <c:pt idx="8479">
                  <c:v>11406</c:v>
                </c:pt>
                <c:pt idx="8480">
                  <c:v>10756</c:v>
                </c:pt>
                <c:pt idx="8481">
                  <c:v>12195</c:v>
                </c:pt>
                <c:pt idx="8482">
                  <c:v>10000</c:v>
                </c:pt>
                <c:pt idx="8483">
                  <c:v>9440</c:v>
                </c:pt>
                <c:pt idx="8484">
                  <c:v>11631</c:v>
                </c:pt>
                <c:pt idx="8485">
                  <c:v>9808</c:v>
                </c:pt>
                <c:pt idx="8486">
                  <c:v>11406</c:v>
                </c:pt>
                <c:pt idx="8487">
                  <c:v>10558</c:v>
                </c:pt>
                <c:pt idx="8488">
                  <c:v>10756</c:v>
                </c:pt>
                <c:pt idx="8489">
                  <c:v>12195</c:v>
                </c:pt>
                <c:pt idx="8490">
                  <c:v>10000</c:v>
                </c:pt>
                <c:pt idx="8491">
                  <c:v>9440</c:v>
                </c:pt>
                <c:pt idx="8492">
                  <c:v>11631</c:v>
                </c:pt>
                <c:pt idx="8493">
                  <c:v>9808</c:v>
                </c:pt>
                <c:pt idx="8494">
                  <c:v>11406</c:v>
                </c:pt>
                <c:pt idx="8495">
                  <c:v>10558</c:v>
                </c:pt>
                <c:pt idx="8496">
                  <c:v>10238</c:v>
                </c:pt>
                <c:pt idx="8497">
                  <c:v>12195</c:v>
                </c:pt>
                <c:pt idx="8498">
                  <c:v>10000</c:v>
                </c:pt>
                <c:pt idx="8499">
                  <c:v>9440</c:v>
                </c:pt>
                <c:pt idx="8500">
                  <c:v>11631</c:v>
                </c:pt>
                <c:pt idx="8501">
                  <c:v>9808</c:v>
                </c:pt>
                <c:pt idx="8502">
                  <c:v>11406</c:v>
                </c:pt>
                <c:pt idx="8503">
                  <c:v>10558</c:v>
                </c:pt>
                <c:pt idx="8504">
                  <c:v>10238</c:v>
                </c:pt>
                <c:pt idx="8505">
                  <c:v>10000</c:v>
                </c:pt>
                <c:pt idx="8506">
                  <c:v>9440</c:v>
                </c:pt>
                <c:pt idx="8507">
                  <c:v>11631</c:v>
                </c:pt>
                <c:pt idx="8508">
                  <c:v>9808</c:v>
                </c:pt>
                <c:pt idx="8509">
                  <c:v>11406</c:v>
                </c:pt>
                <c:pt idx="8510">
                  <c:v>10558</c:v>
                </c:pt>
                <c:pt idx="8511">
                  <c:v>10238</c:v>
                </c:pt>
                <c:pt idx="8512">
                  <c:v>10198</c:v>
                </c:pt>
                <c:pt idx="8513">
                  <c:v>9440</c:v>
                </c:pt>
                <c:pt idx="8514">
                  <c:v>11631</c:v>
                </c:pt>
                <c:pt idx="8515">
                  <c:v>9808</c:v>
                </c:pt>
                <c:pt idx="8516">
                  <c:v>11406</c:v>
                </c:pt>
                <c:pt idx="8517">
                  <c:v>10558</c:v>
                </c:pt>
                <c:pt idx="8518">
                  <c:v>10238</c:v>
                </c:pt>
                <c:pt idx="8519">
                  <c:v>10198</c:v>
                </c:pt>
                <c:pt idx="8520">
                  <c:v>10184</c:v>
                </c:pt>
                <c:pt idx="8521">
                  <c:v>11631</c:v>
                </c:pt>
                <c:pt idx="8522">
                  <c:v>9808</c:v>
                </c:pt>
                <c:pt idx="8523">
                  <c:v>11406</c:v>
                </c:pt>
                <c:pt idx="8524">
                  <c:v>10558</c:v>
                </c:pt>
                <c:pt idx="8525">
                  <c:v>10238</c:v>
                </c:pt>
                <c:pt idx="8526">
                  <c:v>10198</c:v>
                </c:pt>
                <c:pt idx="8527">
                  <c:v>10184</c:v>
                </c:pt>
                <c:pt idx="8528">
                  <c:v>8654</c:v>
                </c:pt>
                <c:pt idx="8529">
                  <c:v>9808</c:v>
                </c:pt>
                <c:pt idx="8530">
                  <c:v>11406</c:v>
                </c:pt>
                <c:pt idx="8531">
                  <c:v>10558</c:v>
                </c:pt>
                <c:pt idx="8532">
                  <c:v>10238</c:v>
                </c:pt>
                <c:pt idx="8533">
                  <c:v>10198</c:v>
                </c:pt>
                <c:pt idx="8534">
                  <c:v>10184</c:v>
                </c:pt>
                <c:pt idx="8535">
                  <c:v>8654</c:v>
                </c:pt>
                <c:pt idx="8536">
                  <c:v>11406</c:v>
                </c:pt>
                <c:pt idx="8537">
                  <c:v>10558</c:v>
                </c:pt>
                <c:pt idx="8538">
                  <c:v>10238</c:v>
                </c:pt>
                <c:pt idx="8539">
                  <c:v>10198</c:v>
                </c:pt>
                <c:pt idx="8540">
                  <c:v>10184</c:v>
                </c:pt>
                <c:pt idx="8541">
                  <c:v>8654</c:v>
                </c:pt>
                <c:pt idx="8542">
                  <c:v>8967</c:v>
                </c:pt>
                <c:pt idx="8543">
                  <c:v>10558</c:v>
                </c:pt>
                <c:pt idx="8544">
                  <c:v>10238</c:v>
                </c:pt>
                <c:pt idx="8545">
                  <c:v>10198</c:v>
                </c:pt>
                <c:pt idx="8546">
                  <c:v>10184</c:v>
                </c:pt>
                <c:pt idx="8547">
                  <c:v>8654</c:v>
                </c:pt>
                <c:pt idx="8548">
                  <c:v>8967</c:v>
                </c:pt>
                <c:pt idx="8549">
                  <c:v>8210</c:v>
                </c:pt>
                <c:pt idx="8550">
                  <c:v>10558</c:v>
                </c:pt>
                <c:pt idx="8551">
                  <c:v>10238</c:v>
                </c:pt>
                <c:pt idx="8552">
                  <c:v>10198</c:v>
                </c:pt>
                <c:pt idx="8553">
                  <c:v>10184</c:v>
                </c:pt>
                <c:pt idx="8554">
                  <c:v>8654</c:v>
                </c:pt>
                <c:pt idx="8555">
                  <c:v>8967</c:v>
                </c:pt>
                <c:pt idx="8556">
                  <c:v>8210</c:v>
                </c:pt>
                <c:pt idx="8557">
                  <c:v>8961</c:v>
                </c:pt>
                <c:pt idx="8558">
                  <c:v>10238</c:v>
                </c:pt>
                <c:pt idx="8559">
                  <c:v>10198</c:v>
                </c:pt>
                <c:pt idx="8560">
                  <c:v>10184</c:v>
                </c:pt>
                <c:pt idx="8561">
                  <c:v>8654</c:v>
                </c:pt>
                <c:pt idx="8562">
                  <c:v>8967</c:v>
                </c:pt>
                <c:pt idx="8563">
                  <c:v>8210</c:v>
                </c:pt>
                <c:pt idx="8564">
                  <c:v>8961</c:v>
                </c:pt>
                <c:pt idx="8565">
                  <c:v>10382</c:v>
                </c:pt>
                <c:pt idx="8566">
                  <c:v>10198</c:v>
                </c:pt>
                <c:pt idx="8567">
                  <c:v>10184</c:v>
                </c:pt>
                <c:pt idx="8568">
                  <c:v>8654</c:v>
                </c:pt>
                <c:pt idx="8569">
                  <c:v>8967</c:v>
                </c:pt>
                <c:pt idx="8570">
                  <c:v>8210</c:v>
                </c:pt>
                <c:pt idx="8571">
                  <c:v>8961</c:v>
                </c:pt>
                <c:pt idx="8572">
                  <c:v>10382</c:v>
                </c:pt>
                <c:pt idx="8573">
                  <c:v>10423</c:v>
                </c:pt>
                <c:pt idx="8574">
                  <c:v>10198</c:v>
                </c:pt>
                <c:pt idx="8575">
                  <c:v>10184</c:v>
                </c:pt>
                <c:pt idx="8576">
                  <c:v>8654</c:v>
                </c:pt>
                <c:pt idx="8577">
                  <c:v>8967</c:v>
                </c:pt>
                <c:pt idx="8578">
                  <c:v>8210</c:v>
                </c:pt>
                <c:pt idx="8579">
                  <c:v>8961</c:v>
                </c:pt>
                <c:pt idx="8580">
                  <c:v>10382</c:v>
                </c:pt>
                <c:pt idx="8581">
                  <c:v>10423</c:v>
                </c:pt>
                <c:pt idx="8582">
                  <c:v>10322</c:v>
                </c:pt>
                <c:pt idx="8583">
                  <c:v>10184</c:v>
                </c:pt>
                <c:pt idx="8584">
                  <c:v>8654</c:v>
                </c:pt>
                <c:pt idx="8585">
                  <c:v>8967</c:v>
                </c:pt>
                <c:pt idx="8586">
                  <c:v>8210</c:v>
                </c:pt>
                <c:pt idx="8587">
                  <c:v>8961</c:v>
                </c:pt>
                <c:pt idx="8588">
                  <c:v>10382</c:v>
                </c:pt>
                <c:pt idx="8589">
                  <c:v>10423</c:v>
                </c:pt>
                <c:pt idx="8590">
                  <c:v>10322</c:v>
                </c:pt>
                <c:pt idx="8591">
                  <c:v>10390</c:v>
                </c:pt>
                <c:pt idx="8592">
                  <c:v>8654</c:v>
                </c:pt>
                <c:pt idx="8593">
                  <c:v>8967</c:v>
                </c:pt>
                <c:pt idx="8594">
                  <c:v>8210</c:v>
                </c:pt>
                <c:pt idx="8595">
                  <c:v>8961</c:v>
                </c:pt>
                <c:pt idx="8596">
                  <c:v>10382</c:v>
                </c:pt>
                <c:pt idx="8597">
                  <c:v>10423</c:v>
                </c:pt>
                <c:pt idx="8598">
                  <c:v>10322</c:v>
                </c:pt>
                <c:pt idx="8599">
                  <c:v>10390</c:v>
                </c:pt>
                <c:pt idx="8600">
                  <c:v>10099</c:v>
                </c:pt>
                <c:pt idx="8601">
                  <c:v>8967</c:v>
                </c:pt>
                <c:pt idx="8602">
                  <c:v>8210</c:v>
                </c:pt>
                <c:pt idx="8603">
                  <c:v>8961</c:v>
                </c:pt>
                <c:pt idx="8604">
                  <c:v>10382</c:v>
                </c:pt>
                <c:pt idx="8605">
                  <c:v>10423</c:v>
                </c:pt>
                <c:pt idx="8606">
                  <c:v>10322</c:v>
                </c:pt>
                <c:pt idx="8607">
                  <c:v>10390</c:v>
                </c:pt>
                <c:pt idx="8608">
                  <c:v>10099</c:v>
                </c:pt>
                <c:pt idx="8609">
                  <c:v>10935</c:v>
                </c:pt>
                <c:pt idx="8610">
                  <c:v>8967</c:v>
                </c:pt>
                <c:pt idx="8611">
                  <c:v>8210</c:v>
                </c:pt>
                <c:pt idx="8612">
                  <c:v>8961</c:v>
                </c:pt>
                <c:pt idx="8613">
                  <c:v>10382</c:v>
                </c:pt>
                <c:pt idx="8614">
                  <c:v>10423</c:v>
                </c:pt>
                <c:pt idx="8615">
                  <c:v>10322</c:v>
                </c:pt>
                <c:pt idx="8616">
                  <c:v>10390</c:v>
                </c:pt>
                <c:pt idx="8617">
                  <c:v>10099</c:v>
                </c:pt>
                <c:pt idx="8618">
                  <c:v>10935</c:v>
                </c:pt>
                <c:pt idx="8619">
                  <c:v>11656</c:v>
                </c:pt>
                <c:pt idx="8620">
                  <c:v>8210</c:v>
                </c:pt>
                <c:pt idx="8621">
                  <c:v>8961</c:v>
                </c:pt>
                <c:pt idx="8622">
                  <c:v>10382</c:v>
                </c:pt>
                <c:pt idx="8623">
                  <c:v>10423</c:v>
                </c:pt>
                <c:pt idx="8624">
                  <c:v>10322</c:v>
                </c:pt>
                <c:pt idx="8625">
                  <c:v>10390</c:v>
                </c:pt>
                <c:pt idx="8626">
                  <c:v>10099</c:v>
                </c:pt>
                <c:pt idx="8627">
                  <c:v>10935</c:v>
                </c:pt>
                <c:pt idx="8628">
                  <c:v>11656</c:v>
                </c:pt>
                <c:pt idx="8629">
                  <c:v>9699</c:v>
                </c:pt>
                <c:pt idx="8630">
                  <c:v>8961</c:v>
                </c:pt>
                <c:pt idx="8631">
                  <c:v>10382</c:v>
                </c:pt>
                <c:pt idx="8632">
                  <c:v>10423</c:v>
                </c:pt>
                <c:pt idx="8633">
                  <c:v>10322</c:v>
                </c:pt>
                <c:pt idx="8634">
                  <c:v>10390</c:v>
                </c:pt>
                <c:pt idx="8635">
                  <c:v>10099</c:v>
                </c:pt>
                <c:pt idx="8636">
                  <c:v>10935</c:v>
                </c:pt>
                <c:pt idx="8637">
                  <c:v>11656</c:v>
                </c:pt>
                <c:pt idx="8638">
                  <c:v>9699</c:v>
                </c:pt>
                <c:pt idx="8639">
                  <c:v>10939</c:v>
                </c:pt>
                <c:pt idx="8640">
                  <c:v>10382</c:v>
                </c:pt>
                <c:pt idx="8641">
                  <c:v>10423</c:v>
                </c:pt>
                <c:pt idx="8642">
                  <c:v>10322</c:v>
                </c:pt>
                <c:pt idx="8643">
                  <c:v>10390</c:v>
                </c:pt>
                <c:pt idx="8644">
                  <c:v>10099</c:v>
                </c:pt>
                <c:pt idx="8645">
                  <c:v>10935</c:v>
                </c:pt>
                <c:pt idx="8646">
                  <c:v>11656</c:v>
                </c:pt>
                <c:pt idx="8647">
                  <c:v>9699</c:v>
                </c:pt>
                <c:pt idx="8648">
                  <c:v>10939</c:v>
                </c:pt>
                <c:pt idx="8649">
                  <c:v>10309</c:v>
                </c:pt>
                <c:pt idx="8650">
                  <c:v>13750</c:v>
                </c:pt>
                <c:pt idx="8651">
                  <c:v>19554</c:v>
                </c:pt>
                <c:pt idx="8652">
                  <c:v>21248</c:v>
                </c:pt>
                <c:pt idx="8653">
                  <c:v>4777</c:v>
                </c:pt>
                <c:pt idx="8654">
                  <c:v>17170</c:v>
                </c:pt>
                <c:pt idx="8655">
                  <c:v>19673</c:v>
                </c:pt>
                <c:pt idx="8656">
                  <c:v>16093</c:v>
                </c:pt>
                <c:pt idx="8657">
                  <c:v>7647</c:v>
                </c:pt>
                <c:pt idx="8658">
                  <c:v>13750</c:v>
                </c:pt>
                <c:pt idx="8659">
                  <c:v>19554</c:v>
                </c:pt>
                <c:pt idx="8660">
                  <c:v>21248</c:v>
                </c:pt>
                <c:pt idx="8661">
                  <c:v>4777</c:v>
                </c:pt>
                <c:pt idx="8662">
                  <c:v>17170</c:v>
                </c:pt>
                <c:pt idx="8663">
                  <c:v>19673</c:v>
                </c:pt>
                <c:pt idx="8664">
                  <c:v>16093</c:v>
                </c:pt>
                <c:pt idx="8665">
                  <c:v>7647</c:v>
                </c:pt>
                <c:pt idx="8666">
                  <c:v>19228</c:v>
                </c:pt>
                <c:pt idx="8667">
                  <c:v>19554</c:v>
                </c:pt>
                <c:pt idx="8668">
                  <c:v>21248</c:v>
                </c:pt>
                <c:pt idx="8669">
                  <c:v>4777</c:v>
                </c:pt>
                <c:pt idx="8670">
                  <c:v>17170</c:v>
                </c:pt>
                <c:pt idx="8671">
                  <c:v>19673</c:v>
                </c:pt>
                <c:pt idx="8672">
                  <c:v>16093</c:v>
                </c:pt>
                <c:pt idx="8673">
                  <c:v>7647</c:v>
                </c:pt>
                <c:pt idx="8674">
                  <c:v>19228</c:v>
                </c:pt>
                <c:pt idx="8675">
                  <c:v>16952</c:v>
                </c:pt>
                <c:pt idx="8676">
                  <c:v>21248</c:v>
                </c:pt>
                <c:pt idx="8677">
                  <c:v>4777</c:v>
                </c:pt>
                <c:pt idx="8678">
                  <c:v>17170</c:v>
                </c:pt>
                <c:pt idx="8679">
                  <c:v>19673</c:v>
                </c:pt>
                <c:pt idx="8680">
                  <c:v>16093</c:v>
                </c:pt>
                <c:pt idx="8681">
                  <c:v>7647</c:v>
                </c:pt>
                <c:pt idx="8682">
                  <c:v>19228</c:v>
                </c:pt>
                <c:pt idx="8683">
                  <c:v>16952</c:v>
                </c:pt>
                <c:pt idx="8684">
                  <c:v>18357</c:v>
                </c:pt>
                <c:pt idx="8685">
                  <c:v>4777</c:v>
                </c:pt>
                <c:pt idx="8686">
                  <c:v>17170</c:v>
                </c:pt>
                <c:pt idx="8687">
                  <c:v>19673</c:v>
                </c:pt>
                <c:pt idx="8688">
                  <c:v>16093</c:v>
                </c:pt>
                <c:pt idx="8689">
                  <c:v>7647</c:v>
                </c:pt>
                <c:pt idx="8690">
                  <c:v>19228</c:v>
                </c:pt>
                <c:pt idx="8691">
                  <c:v>16952</c:v>
                </c:pt>
                <c:pt idx="8692">
                  <c:v>18357</c:v>
                </c:pt>
                <c:pt idx="8693">
                  <c:v>15455</c:v>
                </c:pt>
                <c:pt idx="8694">
                  <c:v>17170</c:v>
                </c:pt>
                <c:pt idx="8695">
                  <c:v>19673</c:v>
                </c:pt>
                <c:pt idx="8696">
                  <c:v>16093</c:v>
                </c:pt>
                <c:pt idx="8697">
                  <c:v>7647</c:v>
                </c:pt>
                <c:pt idx="8698">
                  <c:v>19228</c:v>
                </c:pt>
                <c:pt idx="8699">
                  <c:v>16952</c:v>
                </c:pt>
                <c:pt idx="8700">
                  <c:v>18357</c:v>
                </c:pt>
                <c:pt idx="8701">
                  <c:v>15455</c:v>
                </c:pt>
                <c:pt idx="8702">
                  <c:v>18389</c:v>
                </c:pt>
                <c:pt idx="8703">
                  <c:v>19673</c:v>
                </c:pt>
                <c:pt idx="8704">
                  <c:v>16093</c:v>
                </c:pt>
                <c:pt idx="8705">
                  <c:v>7647</c:v>
                </c:pt>
                <c:pt idx="8706">
                  <c:v>19228</c:v>
                </c:pt>
                <c:pt idx="8707">
                  <c:v>16952</c:v>
                </c:pt>
                <c:pt idx="8708">
                  <c:v>18357</c:v>
                </c:pt>
                <c:pt idx="8709">
                  <c:v>15455</c:v>
                </c:pt>
                <c:pt idx="8710">
                  <c:v>18389</c:v>
                </c:pt>
                <c:pt idx="8711">
                  <c:v>16136</c:v>
                </c:pt>
                <c:pt idx="8712">
                  <c:v>19673</c:v>
                </c:pt>
                <c:pt idx="8713">
                  <c:v>16093</c:v>
                </c:pt>
                <c:pt idx="8714">
                  <c:v>7647</c:v>
                </c:pt>
                <c:pt idx="8715">
                  <c:v>19228</c:v>
                </c:pt>
                <c:pt idx="8716">
                  <c:v>16952</c:v>
                </c:pt>
                <c:pt idx="8717">
                  <c:v>18357</c:v>
                </c:pt>
                <c:pt idx="8718">
                  <c:v>15455</c:v>
                </c:pt>
                <c:pt idx="8719">
                  <c:v>18389</c:v>
                </c:pt>
                <c:pt idx="8720">
                  <c:v>16136</c:v>
                </c:pt>
                <c:pt idx="8721">
                  <c:v>16093</c:v>
                </c:pt>
                <c:pt idx="8722">
                  <c:v>7647</c:v>
                </c:pt>
                <c:pt idx="8723">
                  <c:v>19228</c:v>
                </c:pt>
                <c:pt idx="8724">
                  <c:v>16952</c:v>
                </c:pt>
                <c:pt idx="8725">
                  <c:v>18357</c:v>
                </c:pt>
                <c:pt idx="8726">
                  <c:v>15455</c:v>
                </c:pt>
                <c:pt idx="8727">
                  <c:v>18389</c:v>
                </c:pt>
                <c:pt idx="8728">
                  <c:v>16136</c:v>
                </c:pt>
                <c:pt idx="8729">
                  <c:v>14962</c:v>
                </c:pt>
                <c:pt idx="8730">
                  <c:v>7647</c:v>
                </c:pt>
                <c:pt idx="8731">
                  <c:v>19228</c:v>
                </c:pt>
                <c:pt idx="8732">
                  <c:v>16952</c:v>
                </c:pt>
                <c:pt idx="8733">
                  <c:v>18357</c:v>
                </c:pt>
                <c:pt idx="8734">
                  <c:v>15455</c:v>
                </c:pt>
                <c:pt idx="8735">
                  <c:v>18389</c:v>
                </c:pt>
                <c:pt idx="8736">
                  <c:v>16136</c:v>
                </c:pt>
                <c:pt idx="8737">
                  <c:v>14962</c:v>
                </c:pt>
                <c:pt idx="8738">
                  <c:v>16358</c:v>
                </c:pt>
                <c:pt idx="8739">
                  <c:v>19228</c:v>
                </c:pt>
                <c:pt idx="8740">
                  <c:v>16952</c:v>
                </c:pt>
                <c:pt idx="8741">
                  <c:v>18357</c:v>
                </c:pt>
                <c:pt idx="8742">
                  <c:v>15455</c:v>
                </c:pt>
                <c:pt idx="8743">
                  <c:v>18389</c:v>
                </c:pt>
                <c:pt idx="8744">
                  <c:v>16136</c:v>
                </c:pt>
                <c:pt idx="8745">
                  <c:v>14962</c:v>
                </c:pt>
                <c:pt idx="8746">
                  <c:v>16358</c:v>
                </c:pt>
                <c:pt idx="8747">
                  <c:v>14765</c:v>
                </c:pt>
                <c:pt idx="8748">
                  <c:v>16952</c:v>
                </c:pt>
                <c:pt idx="8749">
                  <c:v>18357</c:v>
                </c:pt>
                <c:pt idx="8750">
                  <c:v>15455</c:v>
                </c:pt>
                <c:pt idx="8751">
                  <c:v>18389</c:v>
                </c:pt>
                <c:pt idx="8752">
                  <c:v>16136</c:v>
                </c:pt>
                <c:pt idx="8753">
                  <c:v>14962</c:v>
                </c:pt>
                <c:pt idx="8754">
                  <c:v>16358</c:v>
                </c:pt>
                <c:pt idx="8755">
                  <c:v>14765</c:v>
                </c:pt>
                <c:pt idx="8756">
                  <c:v>18357</c:v>
                </c:pt>
                <c:pt idx="8757">
                  <c:v>15455</c:v>
                </c:pt>
                <c:pt idx="8758">
                  <c:v>18389</c:v>
                </c:pt>
                <c:pt idx="8759">
                  <c:v>16136</c:v>
                </c:pt>
                <c:pt idx="8760">
                  <c:v>14962</c:v>
                </c:pt>
                <c:pt idx="8761">
                  <c:v>16358</c:v>
                </c:pt>
                <c:pt idx="8762">
                  <c:v>14765</c:v>
                </c:pt>
                <c:pt idx="8763">
                  <c:v>16292</c:v>
                </c:pt>
                <c:pt idx="8764">
                  <c:v>15455</c:v>
                </c:pt>
                <c:pt idx="8765">
                  <c:v>18389</c:v>
                </c:pt>
                <c:pt idx="8766">
                  <c:v>16136</c:v>
                </c:pt>
                <c:pt idx="8767">
                  <c:v>14962</c:v>
                </c:pt>
                <c:pt idx="8768">
                  <c:v>16358</c:v>
                </c:pt>
                <c:pt idx="8769">
                  <c:v>14765</c:v>
                </c:pt>
                <c:pt idx="8770">
                  <c:v>16292</c:v>
                </c:pt>
                <c:pt idx="8771">
                  <c:v>16793</c:v>
                </c:pt>
                <c:pt idx="8772">
                  <c:v>18389</c:v>
                </c:pt>
                <c:pt idx="8773">
                  <c:v>16136</c:v>
                </c:pt>
                <c:pt idx="8774">
                  <c:v>14962</c:v>
                </c:pt>
                <c:pt idx="8775">
                  <c:v>16358</c:v>
                </c:pt>
                <c:pt idx="8776">
                  <c:v>14765</c:v>
                </c:pt>
                <c:pt idx="8777">
                  <c:v>16292</c:v>
                </c:pt>
                <c:pt idx="8778">
                  <c:v>16793</c:v>
                </c:pt>
                <c:pt idx="8779">
                  <c:v>17553</c:v>
                </c:pt>
                <c:pt idx="8780">
                  <c:v>16136</c:v>
                </c:pt>
                <c:pt idx="8781">
                  <c:v>14962</c:v>
                </c:pt>
                <c:pt idx="8782">
                  <c:v>16358</c:v>
                </c:pt>
                <c:pt idx="8783">
                  <c:v>14765</c:v>
                </c:pt>
                <c:pt idx="8784">
                  <c:v>16292</c:v>
                </c:pt>
                <c:pt idx="8785">
                  <c:v>16793</c:v>
                </c:pt>
                <c:pt idx="8786">
                  <c:v>17553</c:v>
                </c:pt>
                <c:pt idx="8787">
                  <c:v>10990</c:v>
                </c:pt>
                <c:pt idx="8788">
                  <c:v>10000</c:v>
                </c:pt>
                <c:pt idx="8789">
                  <c:v>26879</c:v>
                </c:pt>
                <c:pt idx="8790">
                  <c:v>23404</c:v>
                </c:pt>
                <c:pt idx="8791">
                  <c:v>25277</c:v>
                </c:pt>
                <c:pt idx="8792">
                  <c:v>10000</c:v>
                </c:pt>
                <c:pt idx="8793">
                  <c:v>26879</c:v>
                </c:pt>
                <c:pt idx="8794">
                  <c:v>23404</c:v>
                </c:pt>
                <c:pt idx="8795">
                  <c:v>25277</c:v>
                </c:pt>
                <c:pt idx="8796">
                  <c:v>23100</c:v>
                </c:pt>
                <c:pt idx="8797">
                  <c:v>26879</c:v>
                </c:pt>
                <c:pt idx="8798">
                  <c:v>23404</c:v>
                </c:pt>
                <c:pt idx="8799">
                  <c:v>25277</c:v>
                </c:pt>
                <c:pt idx="8800">
                  <c:v>23100</c:v>
                </c:pt>
                <c:pt idx="8801">
                  <c:v>22305</c:v>
                </c:pt>
                <c:pt idx="8802">
                  <c:v>26879</c:v>
                </c:pt>
                <c:pt idx="8803">
                  <c:v>23404</c:v>
                </c:pt>
                <c:pt idx="8804">
                  <c:v>25277</c:v>
                </c:pt>
                <c:pt idx="8805">
                  <c:v>23100</c:v>
                </c:pt>
                <c:pt idx="8806">
                  <c:v>22305</c:v>
                </c:pt>
                <c:pt idx="8807">
                  <c:v>23404</c:v>
                </c:pt>
                <c:pt idx="8808">
                  <c:v>25277</c:v>
                </c:pt>
                <c:pt idx="8809">
                  <c:v>23100</c:v>
                </c:pt>
                <c:pt idx="8810">
                  <c:v>22305</c:v>
                </c:pt>
                <c:pt idx="8811">
                  <c:v>22096</c:v>
                </c:pt>
                <c:pt idx="8812">
                  <c:v>23404</c:v>
                </c:pt>
                <c:pt idx="8813">
                  <c:v>25277</c:v>
                </c:pt>
                <c:pt idx="8814">
                  <c:v>23100</c:v>
                </c:pt>
                <c:pt idx="8815">
                  <c:v>22305</c:v>
                </c:pt>
                <c:pt idx="8816">
                  <c:v>22096</c:v>
                </c:pt>
                <c:pt idx="8817">
                  <c:v>19480</c:v>
                </c:pt>
                <c:pt idx="8818">
                  <c:v>25277</c:v>
                </c:pt>
                <c:pt idx="8819">
                  <c:v>23100</c:v>
                </c:pt>
                <c:pt idx="8820">
                  <c:v>22305</c:v>
                </c:pt>
                <c:pt idx="8821">
                  <c:v>22096</c:v>
                </c:pt>
                <c:pt idx="8822">
                  <c:v>19480</c:v>
                </c:pt>
                <c:pt idx="8823">
                  <c:v>23100</c:v>
                </c:pt>
                <c:pt idx="8824">
                  <c:v>22305</c:v>
                </c:pt>
                <c:pt idx="8825">
                  <c:v>22096</c:v>
                </c:pt>
                <c:pt idx="8826">
                  <c:v>19480</c:v>
                </c:pt>
                <c:pt idx="8827">
                  <c:v>23100</c:v>
                </c:pt>
                <c:pt idx="8828">
                  <c:v>22305</c:v>
                </c:pt>
                <c:pt idx="8829">
                  <c:v>22096</c:v>
                </c:pt>
                <c:pt idx="8830">
                  <c:v>19480</c:v>
                </c:pt>
                <c:pt idx="8831">
                  <c:v>18601</c:v>
                </c:pt>
                <c:pt idx="8832">
                  <c:v>23100</c:v>
                </c:pt>
                <c:pt idx="8833">
                  <c:v>22305</c:v>
                </c:pt>
                <c:pt idx="8834">
                  <c:v>22096</c:v>
                </c:pt>
                <c:pt idx="8835">
                  <c:v>19480</c:v>
                </c:pt>
                <c:pt idx="8836">
                  <c:v>18601</c:v>
                </c:pt>
                <c:pt idx="8837">
                  <c:v>21450</c:v>
                </c:pt>
                <c:pt idx="8838">
                  <c:v>23100</c:v>
                </c:pt>
                <c:pt idx="8839">
                  <c:v>22305</c:v>
                </c:pt>
                <c:pt idx="8840">
                  <c:v>22096</c:v>
                </c:pt>
                <c:pt idx="8841">
                  <c:v>19480</c:v>
                </c:pt>
                <c:pt idx="8842">
                  <c:v>18601</c:v>
                </c:pt>
                <c:pt idx="8843">
                  <c:v>21450</c:v>
                </c:pt>
                <c:pt idx="8844">
                  <c:v>18835</c:v>
                </c:pt>
                <c:pt idx="8845">
                  <c:v>22305</c:v>
                </c:pt>
                <c:pt idx="8846">
                  <c:v>22096</c:v>
                </c:pt>
                <c:pt idx="8847">
                  <c:v>19480</c:v>
                </c:pt>
                <c:pt idx="8848">
                  <c:v>18601</c:v>
                </c:pt>
                <c:pt idx="8849">
                  <c:v>21450</c:v>
                </c:pt>
                <c:pt idx="8850">
                  <c:v>18835</c:v>
                </c:pt>
                <c:pt idx="8851">
                  <c:v>22096</c:v>
                </c:pt>
                <c:pt idx="8852">
                  <c:v>19480</c:v>
                </c:pt>
                <c:pt idx="8853">
                  <c:v>18601</c:v>
                </c:pt>
                <c:pt idx="8854">
                  <c:v>21450</c:v>
                </c:pt>
                <c:pt idx="8855">
                  <c:v>18835</c:v>
                </c:pt>
                <c:pt idx="8856">
                  <c:v>18145</c:v>
                </c:pt>
                <c:pt idx="8857">
                  <c:v>22096</c:v>
                </c:pt>
                <c:pt idx="8858">
                  <c:v>19480</c:v>
                </c:pt>
                <c:pt idx="8859">
                  <c:v>18601</c:v>
                </c:pt>
                <c:pt idx="8860">
                  <c:v>21450</c:v>
                </c:pt>
                <c:pt idx="8861">
                  <c:v>18835</c:v>
                </c:pt>
                <c:pt idx="8862">
                  <c:v>18145</c:v>
                </c:pt>
                <c:pt idx="8863">
                  <c:v>19480</c:v>
                </c:pt>
                <c:pt idx="8864">
                  <c:v>18601</c:v>
                </c:pt>
                <c:pt idx="8865">
                  <c:v>21450</c:v>
                </c:pt>
                <c:pt idx="8866">
                  <c:v>18835</c:v>
                </c:pt>
                <c:pt idx="8867">
                  <c:v>18145</c:v>
                </c:pt>
                <c:pt idx="8868">
                  <c:v>21600</c:v>
                </c:pt>
                <c:pt idx="8869">
                  <c:v>18601</c:v>
                </c:pt>
                <c:pt idx="8870">
                  <c:v>21450</c:v>
                </c:pt>
                <c:pt idx="8871">
                  <c:v>18835</c:v>
                </c:pt>
                <c:pt idx="8872">
                  <c:v>18145</c:v>
                </c:pt>
                <c:pt idx="8873">
                  <c:v>21600</c:v>
                </c:pt>
                <c:pt idx="8874">
                  <c:v>21528</c:v>
                </c:pt>
                <c:pt idx="8875">
                  <c:v>18601</c:v>
                </c:pt>
                <c:pt idx="8876">
                  <c:v>21450</c:v>
                </c:pt>
                <c:pt idx="8877">
                  <c:v>18835</c:v>
                </c:pt>
                <c:pt idx="8878">
                  <c:v>18145</c:v>
                </c:pt>
                <c:pt idx="8879">
                  <c:v>21600</c:v>
                </c:pt>
                <c:pt idx="8880">
                  <c:v>21528</c:v>
                </c:pt>
                <c:pt idx="8881">
                  <c:v>18601</c:v>
                </c:pt>
                <c:pt idx="8882">
                  <c:v>21450</c:v>
                </c:pt>
                <c:pt idx="8883">
                  <c:v>18835</c:v>
                </c:pt>
                <c:pt idx="8884">
                  <c:v>18145</c:v>
                </c:pt>
                <c:pt idx="8885">
                  <c:v>21600</c:v>
                </c:pt>
                <c:pt idx="8886">
                  <c:v>21528</c:v>
                </c:pt>
                <c:pt idx="8887">
                  <c:v>21237</c:v>
                </c:pt>
                <c:pt idx="8888">
                  <c:v>21450</c:v>
                </c:pt>
                <c:pt idx="8889">
                  <c:v>18835</c:v>
                </c:pt>
                <c:pt idx="8890">
                  <c:v>18145</c:v>
                </c:pt>
                <c:pt idx="8891">
                  <c:v>21600</c:v>
                </c:pt>
                <c:pt idx="8892">
                  <c:v>21528</c:v>
                </c:pt>
                <c:pt idx="8893">
                  <c:v>21237</c:v>
                </c:pt>
                <c:pt idx="8894">
                  <c:v>18835</c:v>
                </c:pt>
                <c:pt idx="8895">
                  <c:v>18145</c:v>
                </c:pt>
                <c:pt idx="8896">
                  <c:v>21600</c:v>
                </c:pt>
                <c:pt idx="8897">
                  <c:v>21528</c:v>
                </c:pt>
                <c:pt idx="8898">
                  <c:v>21237</c:v>
                </c:pt>
                <c:pt idx="8899">
                  <c:v>18145</c:v>
                </c:pt>
                <c:pt idx="8900">
                  <c:v>21600</c:v>
                </c:pt>
                <c:pt idx="8901">
                  <c:v>21528</c:v>
                </c:pt>
                <c:pt idx="8902">
                  <c:v>21237</c:v>
                </c:pt>
                <c:pt idx="8903">
                  <c:v>10735</c:v>
                </c:pt>
                <c:pt idx="8904">
                  <c:v>18145</c:v>
                </c:pt>
                <c:pt idx="8905">
                  <c:v>21600</c:v>
                </c:pt>
                <c:pt idx="8906">
                  <c:v>21528</c:v>
                </c:pt>
                <c:pt idx="8907">
                  <c:v>21237</c:v>
                </c:pt>
                <c:pt idx="8908">
                  <c:v>10735</c:v>
                </c:pt>
                <c:pt idx="8909">
                  <c:v>20080</c:v>
                </c:pt>
                <c:pt idx="8910">
                  <c:v>21600</c:v>
                </c:pt>
                <c:pt idx="8911">
                  <c:v>21528</c:v>
                </c:pt>
                <c:pt idx="8912">
                  <c:v>21237</c:v>
                </c:pt>
                <c:pt idx="8913">
                  <c:v>10735</c:v>
                </c:pt>
                <c:pt idx="8914">
                  <c:v>20080</c:v>
                </c:pt>
                <c:pt idx="8915">
                  <c:v>18054</c:v>
                </c:pt>
                <c:pt idx="8916">
                  <c:v>21600</c:v>
                </c:pt>
                <c:pt idx="8917">
                  <c:v>21528</c:v>
                </c:pt>
                <c:pt idx="8918">
                  <c:v>21237</c:v>
                </c:pt>
                <c:pt idx="8919">
                  <c:v>10735</c:v>
                </c:pt>
                <c:pt idx="8920">
                  <c:v>20080</c:v>
                </c:pt>
                <c:pt idx="8921">
                  <c:v>18054</c:v>
                </c:pt>
                <c:pt idx="8922">
                  <c:v>21528</c:v>
                </c:pt>
                <c:pt idx="8923">
                  <c:v>21237</c:v>
                </c:pt>
                <c:pt idx="8924">
                  <c:v>10735</c:v>
                </c:pt>
                <c:pt idx="8925">
                  <c:v>20080</c:v>
                </c:pt>
                <c:pt idx="8926">
                  <c:v>18054</c:v>
                </c:pt>
                <c:pt idx="8927">
                  <c:v>21237</c:v>
                </c:pt>
                <c:pt idx="8928">
                  <c:v>10735</c:v>
                </c:pt>
                <c:pt idx="8929">
                  <c:v>20080</c:v>
                </c:pt>
                <c:pt idx="8930">
                  <c:v>18054</c:v>
                </c:pt>
                <c:pt idx="8931">
                  <c:v>16086</c:v>
                </c:pt>
                <c:pt idx="8932">
                  <c:v>21237</c:v>
                </c:pt>
                <c:pt idx="8933">
                  <c:v>10735</c:v>
                </c:pt>
                <c:pt idx="8934">
                  <c:v>20080</c:v>
                </c:pt>
                <c:pt idx="8935">
                  <c:v>18054</c:v>
                </c:pt>
                <c:pt idx="8936">
                  <c:v>16086</c:v>
                </c:pt>
                <c:pt idx="8937">
                  <c:v>17547</c:v>
                </c:pt>
                <c:pt idx="8938">
                  <c:v>10735</c:v>
                </c:pt>
                <c:pt idx="8939">
                  <c:v>20080</c:v>
                </c:pt>
                <c:pt idx="8940">
                  <c:v>18054</c:v>
                </c:pt>
                <c:pt idx="8941">
                  <c:v>16086</c:v>
                </c:pt>
                <c:pt idx="8942">
                  <c:v>17547</c:v>
                </c:pt>
                <c:pt idx="8943">
                  <c:v>17382</c:v>
                </c:pt>
                <c:pt idx="8944">
                  <c:v>10735</c:v>
                </c:pt>
                <c:pt idx="8945">
                  <c:v>20080</c:v>
                </c:pt>
                <c:pt idx="8946">
                  <c:v>18054</c:v>
                </c:pt>
                <c:pt idx="8947">
                  <c:v>16086</c:v>
                </c:pt>
                <c:pt idx="8948">
                  <c:v>17547</c:v>
                </c:pt>
                <c:pt idx="8949">
                  <c:v>17382</c:v>
                </c:pt>
                <c:pt idx="8950">
                  <c:v>10735</c:v>
                </c:pt>
                <c:pt idx="8951">
                  <c:v>20080</c:v>
                </c:pt>
                <c:pt idx="8952">
                  <c:v>18054</c:v>
                </c:pt>
                <c:pt idx="8953">
                  <c:v>16086</c:v>
                </c:pt>
                <c:pt idx="8954">
                  <c:v>17547</c:v>
                </c:pt>
                <c:pt idx="8955">
                  <c:v>17382</c:v>
                </c:pt>
                <c:pt idx="8956">
                  <c:v>9562</c:v>
                </c:pt>
                <c:pt idx="8957">
                  <c:v>20080</c:v>
                </c:pt>
                <c:pt idx="8958">
                  <c:v>18054</c:v>
                </c:pt>
                <c:pt idx="8959">
                  <c:v>16086</c:v>
                </c:pt>
                <c:pt idx="8960">
                  <c:v>17547</c:v>
                </c:pt>
                <c:pt idx="8961">
                  <c:v>17382</c:v>
                </c:pt>
                <c:pt idx="8962">
                  <c:v>9562</c:v>
                </c:pt>
                <c:pt idx="8963">
                  <c:v>18054</c:v>
                </c:pt>
                <c:pt idx="8964">
                  <c:v>16086</c:v>
                </c:pt>
                <c:pt idx="8965">
                  <c:v>17547</c:v>
                </c:pt>
                <c:pt idx="8966">
                  <c:v>17382</c:v>
                </c:pt>
                <c:pt idx="8967">
                  <c:v>9562</c:v>
                </c:pt>
                <c:pt idx="8968">
                  <c:v>14000</c:v>
                </c:pt>
                <c:pt idx="8969">
                  <c:v>16086</c:v>
                </c:pt>
                <c:pt idx="8970">
                  <c:v>17547</c:v>
                </c:pt>
                <c:pt idx="8971">
                  <c:v>17382</c:v>
                </c:pt>
                <c:pt idx="8972">
                  <c:v>9562</c:v>
                </c:pt>
                <c:pt idx="8973">
                  <c:v>14000</c:v>
                </c:pt>
                <c:pt idx="8974">
                  <c:v>9213</c:v>
                </c:pt>
                <c:pt idx="8975">
                  <c:v>16086</c:v>
                </c:pt>
                <c:pt idx="8976">
                  <c:v>17547</c:v>
                </c:pt>
                <c:pt idx="8977">
                  <c:v>17382</c:v>
                </c:pt>
                <c:pt idx="8978">
                  <c:v>9562</c:v>
                </c:pt>
                <c:pt idx="8979">
                  <c:v>14000</c:v>
                </c:pt>
                <c:pt idx="8980">
                  <c:v>9213</c:v>
                </c:pt>
                <c:pt idx="8981">
                  <c:v>16086</c:v>
                </c:pt>
                <c:pt idx="8982">
                  <c:v>17547</c:v>
                </c:pt>
                <c:pt idx="8983">
                  <c:v>17382</c:v>
                </c:pt>
                <c:pt idx="8984">
                  <c:v>9562</c:v>
                </c:pt>
                <c:pt idx="8985">
                  <c:v>14000</c:v>
                </c:pt>
                <c:pt idx="8986">
                  <c:v>9213</c:v>
                </c:pt>
                <c:pt idx="8987">
                  <c:v>17547</c:v>
                </c:pt>
                <c:pt idx="8988">
                  <c:v>17382</c:v>
                </c:pt>
                <c:pt idx="8989">
                  <c:v>9562</c:v>
                </c:pt>
                <c:pt idx="8990">
                  <c:v>14000</c:v>
                </c:pt>
                <c:pt idx="8991">
                  <c:v>9213</c:v>
                </c:pt>
                <c:pt idx="8992">
                  <c:v>17382</c:v>
                </c:pt>
                <c:pt idx="8993">
                  <c:v>9562</c:v>
                </c:pt>
                <c:pt idx="8994">
                  <c:v>14000</c:v>
                </c:pt>
                <c:pt idx="8995">
                  <c:v>9213</c:v>
                </c:pt>
                <c:pt idx="8996">
                  <c:v>9562</c:v>
                </c:pt>
                <c:pt idx="8997">
                  <c:v>14000</c:v>
                </c:pt>
                <c:pt idx="8998">
                  <c:v>9213</c:v>
                </c:pt>
                <c:pt idx="8999">
                  <c:v>17531</c:v>
                </c:pt>
                <c:pt idx="9000">
                  <c:v>9562</c:v>
                </c:pt>
                <c:pt idx="9001">
                  <c:v>14000</c:v>
                </c:pt>
                <c:pt idx="9002">
                  <c:v>9213</c:v>
                </c:pt>
                <c:pt idx="9003">
                  <c:v>17531</c:v>
                </c:pt>
                <c:pt idx="9004">
                  <c:v>12233</c:v>
                </c:pt>
                <c:pt idx="9005">
                  <c:v>14000</c:v>
                </c:pt>
                <c:pt idx="9006">
                  <c:v>9213</c:v>
                </c:pt>
                <c:pt idx="9007">
                  <c:v>17531</c:v>
                </c:pt>
                <c:pt idx="9008">
                  <c:v>12233</c:v>
                </c:pt>
                <c:pt idx="9009">
                  <c:v>14406</c:v>
                </c:pt>
                <c:pt idx="9010">
                  <c:v>14000</c:v>
                </c:pt>
                <c:pt idx="9011">
                  <c:v>9213</c:v>
                </c:pt>
                <c:pt idx="9012">
                  <c:v>17531</c:v>
                </c:pt>
                <c:pt idx="9013">
                  <c:v>12233</c:v>
                </c:pt>
                <c:pt idx="9014">
                  <c:v>14406</c:v>
                </c:pt>
                <c:pt idx="9015">
                  <c:v>9213</c:v>
                </c:pt>
                <c:pt idx="9016">
                  <c:v>17531</c:v>
                </c:pt>
                <c:pt idx="9017">
                  <c:v>12233</c:v>
                </c:pt>
                <c:pt idx="9018">
                  <c:v>14406</c:v>
                </c:pt>
                <c:pt idx="9019">
                  <c:v>17513</c:v>
                </c:pt>
                <c:pt idx="9020">
                  <c:v>17531</c:v>
                </c:pt>
                <c:pt idx="9021">
                  <c:v>12233</c:v>
                </c:pt>
                <c:pt idx="9022">
                  <c:v>14406</c:v>
                </c:pt>
                <c:pt idx="9023">
                  <c:v>17513</c:v>
                </c:pt>
                <c:pt idx="9024">
                  <c:v>13786</c:v>
                </c:pt>
                <c:pt idx="9025">
                  <c:v>17531</c:v>
                </c:pt>
                <c:pt idx="9026">
                  <c:v>12233</c:v>
                </c:pt>
                <c:pt idx="9027">
                  <c:v>14406</c:v>
                </c:pt>
                <c:pt idx="9028">
                  <c:v>17513</c:v>
                </c:pt>
                <c:pt idx="9029">
                  <c:v>13786</c:v>
                </c:pt>
                <c:pt idx="9030">
                  <c:v>17531</c:v>
                </c:pt>
                <c:pt idx="9031">
                  <c:v>12233</c:v>
                </c:pt>
                <c:pt idx="9032">
                  <c:v>14406</c:v>
                </c:pt>
                <c:pt idx="9033">
                  <c:v>17513</c:v>
                </c:pt>
                <c:pt idx="9034">
                  <c:v>13786</c:v>
                </c:pt>
                <c:pt idx="9035">
                  <c:v>17531</c:v>
                </c:pt>
                <c:pt idx="9036">
                  <c:v>12233</c:v>
                </c:pt>
                <c:pt idx="9037">
                  <c:v>14406</c:v>
                </c:pt>
                <c:pt idx="9038">
                  <c:v>17513</c:v>
                </c:pt>
                <c:pt idx="9039">
                  <c:v>13786</c:v>
                </c:pt>
                <c:pt idx="9040">
                  <c:v>17218</c:v>
                </c:pt>
                <c:pt idx="9041">
                  <c:v>17531</c:v>
                </c:pt>
                <c:pt idx="9042">
                  <c:v>12233</c:v>
                </c:pt>
                <c:pt idx="9043">
                  <c:v>14406</c:v>
                </c:pt>
                <c:pt idx="9044">
                  <c:v>17513</c:v>
                </c:pt>
                <c:pt idx="9045">
                  <c:v>13786</c:v>
                </c:pt>
                <c:pt idx="9046">
                  <c:v>17218</c:v>
                </c:pt>
                <c:pt idx="9047">
                  <c:v>16233</c:v>
                </c:pt>
                <c:pt idx="9048">
                  <c:v>12233</c:v>
                </c:pt>
                <c:pt idx="9049">
                  <c:v>14406</c:v>
                </c:pt>
                <c:pt idx="9050">
                  <c:v>17513</c:v>
                </c:pt>
                <c:pt idx="9051">
                  <c:v>13786</c:v>
                </c:pt>
                <c:pt idx="9052">
                  <c:v>17218</c:v>
                </c:pt>
                <c:pt idx="9053">
                  <c:v>16233</c:v>
                </c:pt>
                <c:pt idx="9054">
                  <c:v>14406</c:v>
                </c:pt>
                <c:pt idx="9055">
                  <c:v>17513</c:v>
                </c:pt>
                <c:pt idx="9056">
                  <c:v>13786</c:v>
                </c:pt>
                <c:pt idx="9057">
                  <c:v>17218</c:v>
                </c:pt>
                <c:pt idx="9058">
                  <c:v>16233</c:v>
                </c:pt>
                <c:pt idx="9059">
                  <c:v>15426</c:v>
                </c:pt>
                <c:pt idx="9060">
                  <c:v>17513</c:v>
                </c:pt>
                <c:pt idx="9061">
                  <c:v>13786</c:v>
                </c:pt>
                <c:pt idx="9062">
                  <c:v>17218</c:v>
                </c:pt>
                <c:pt idx="9063">
                  <c:v>16233</c:v>
                </c:pt>
                <c:pt idx="9064">
                  <c:v>15426</c:v>
                </c:pt>
                <c:pt idx="9065">
                  <c:v>14523</c:v>
                </c:pt>
                <c:pt idx="9066">
                  <c:v>17513</c:v>
                </c:pt>
                <c:pt idx="9067">
                  <c:v>13786</c:v>
                </c:pt>
                <c:pt idx="9068">
                  <c:v>17218</c:v>
                </c:pt>
                <c:pt idx="9069">
                  <c:v>16233</c:v>
                </c:pt>
                <c:pt idx="9070">
                  <c:v>15426</c:v>
                </c:pt>
                <c:pt idx="9071">
                  <c:v>14523</c:v>
                </c:pt>
                <c:pt idx="9072">
                  <c:v>14285</c:v>
                </c:pt>
                <c:pt idx="9073">
                  <c:v>24604</c:v>
                </c:pt>
                <c:pt idx="9074">
                  <c:v>22739</c:v>
                </c:pt>
                <c:pt idx="9075">
                  <c:v>24604</c:v>
                </c:pt>
                <c:pt idx="9076">
                  <c:v>22739</c:v>
                </c:pt>
                <c:pt idx="9077">
                  <c:v>24604</c:v>
                </c:pt>
                <c:pt idx="9078">
                  <c:v>22739</c:v>
                </c:pt>
                <c:pt idx="9079">
                  <c:v>20718</c:v>
                </c:pt>
                <c:pt idx="9080">
                  <c:v>24604</c:v>
                </c:pt>
                <c:pt idx="9081">
                  <c:v>22739</c:v>
                </c:pt>
                <c:pt idx="9082">
                  <c:v>20718</c:v>
                </c:pt>
                <c:pt idx="9083">
                  <c:v>24604</c:v>
                </c:pt>
                <c:pt idx="9084">
                  <c:v>22739</c:v>
                </c:pt>
                <c:pt idx="9085">
                  <c:v>20718</c:v>
                </c:pt>
                <c:pt idx="9086">
                  <c:v>24604</c:v>
                </c:pt>
                <c:pt idx="9087">
                  <c:v>22739</c:v>
                </c:pt>
                <c:pt idx="9088">
                  <c:v>20718</c:v>
                </c:pt>
                <c:pt idx="9089">
                  <c:v>15406</c:v>
                </c:pt>
                <c:pt idx="9090">
                  <c:v>22739</c:v>
                </c:pt>
                <c:pt idx="9091">
                  <c:v>20718</c:v>
                </c:pt>
                <c:pt idx="9092">
                  <c:v>15406</c:v>
                </c:pt>
                <c:pt idx="9093">
                  <c:v>22739</c:v>
                </c:pt>
                <c:pt idx="9094">
                  <c:v>20718</c:v>
                </c:pt>
                <c:pt idx="9095">
                  <c:v>15406</c:v>
                </c:pt>
                <c:pt idx="9096">
                  <c:v>22739</c:v>
                </c:pt>
                <c:pt idx="9097">
                  <c:v>20718</c:v>
                </c:pt>
                <c:pt idx="9098">
                  <c:v>15406</c:v>
                </c:pt>
                <c:pt idx="9099">
                  <c:v>20718</c:v>
                </c:pt>
                <c:pt idx="9100">
                  <c:v>15406</c:v>
                </c:pt>
                <c:pt idx="9101">
                  <c:v>18573</c:v>
                </c:pt>
                <c:pt idx="9102">
                  <c:v>20718</c:v>
                </c:pt>
                <c:pt idx="9103">
                  <c:v>15406</c:v>
                </c:pt>
                <c:pt idx="9104">
                  <c:v>18573</c:v>
                </c:pt>
                <c:pt idx="9105">
                  <c:v>20718</c:v>
                </c:pt>
                <c:pt idx="9106">
                  <c:v>15406</c:v>
                </c:pt>
                <c:pt idx="9107">
                  <c:v>18573</c:v>
                </c:pt>
                <c:pt idx="9108">
                  <c:v>15406</c:v>
                </c:pt>
                <c:pt idx="9109">
                  <c:v>18573</c:v>
                </c:pt>
                <c:pt idx="9110">
                  <c:v>20891</c:v>
                </c:pt>
                <c:pt idx="9111">
                  <c:v>15406</c:v>
                </c:pt>
                <c:pt idx="9112">
                  <c:v>18573</c:v>
                </c:pt>
                <c:pt idx="9113">
                  <c:v>20891</c:v>
                </c:pt>
                <c:pt idx="9114">
                  <c:v>15718</c:v>
                </c:pt>
                <c:pt idx="9115">
                  <c:v>15406</c:v>
                </c:pt>
                <c:pt idx="9116">
                  <c:v>18573</c:v>
                </c:pt>
                <c:pt idx="9117">
                  <c:v>20891</c:v>
                </c:pt>
                <c:pt idx="9118">
                  <c:v>15718</c:v>
                </c:pt>
                <c:pt idx="9119">
                  <c:v>18573</c:v>
                </c:pt>
                <c:pt idx="9120">
                  <c:v>20891</c:v>
                </c:pt>
                <c:pt idx="9121">
                  <c:v>15718</c:v>
                </c:pt>
                <c:pt idx="9122">
                  <c:v>9166</c:v>
                </c:pt>
                <c:pt idx="9123">
                  <c:v>18573</c:v>
                </c:pt>
                <c:pt idx="9124">
                  <c:v>20891</c:v>
                </c:pt>
                <c:pt idx="9125">
                  <c:v>15718</c:v>
                </c:pt>
                <c:pt idx="9126">
                  <c:v>9166</c:v>
                </c:pt>
                <c:pt idx="9127">
                  <c:v>18573</c:v>
                </c:pt>
                <c:pt idx="9128">
                  <c:v>20891</c:v>
                </c:pt>
                <c:pt idx="9129">
                  <c:v>15718</c:v>
                </c:pt>
                <c:pt idx="9130">
                  <c:v>9166</c:v>
                </c:pt>
                <c:pt idx="9131">
                  <c:v>18573</c:v>
                </c:pt>
                <c:pt idx="9132">
                  <c:v>20891</c:v>
                </c:pt>
                <c:pt idx="9133">
                  <c:v>15718</c:v>
                </c:pt>
                <c:pt idx="9134">
                  <c:v>9166</c:v>
                </c:pt>
                <c:pt idx="9135">
                  <c:v>20891</c:v>
                </c:pt>
                <c:pt idx="9136">
                  <c:v>15718</c:v>
                </c:pt>
                <c:pt idx="9137">
                  <c:v>9166</c:v>
                </c:pt>
                <c:pt idx="9138">
                  <c:v>20891</c:v>
                </c:pt>
                <c:pt idx="9139">
                  <c:v>15718</c:v>
                </c:pt>
                <c:pt idx="9140">
                  <c:v>9166</c:v>
                </c:pt>
                <c:pt idx="9141">
                  <c:v>20891</c:v>
                </c:pt>
                <c:pt idx="9142">
                  <c:v>15718</c:v>
                </c:pt>
                <c:pt idx="9143">
                  <c:v>9166</c:v>
                </c:pt>
                <c:pt idx="9144">
                  <c:v>15718</c:v>
                </c:pt>
                <c:pt idx="9145">
                  <c:v>9166</c:v>
                </c:pt>
                <c:pt idx="9146">
                  <c:v>15276</c:v>
                </c:pt>
                <c:pt idx="9147">
                  <c:v>9166</c:v>
                </c:pt>
                <c:pt idx="9148">
                  <c:v>15276</c:v>
                </c:pt>
                <c:pt idx="9149">
                  <c:v>9166</c:v>
                </c:pt>
                <c:pt idx="9150">
                  <c:v>15276</c:v>
                </c:pt>
                <c:pt idx="9151">
                  <c:v>15276</c:v>
                </c:pt>
                <c:pt idx="9152">
                  <c:v>15276</c:v>
                </c:pt>
                <c:pt idx="9153">
                  <c:v>15042</c:v>
                </c:pt>
                <c:pt idx="9154">
                  <c:v>15276</c:v>
                </c:pt>
                <c:pt idx="9155">
                  <c:v>15042</c:v>
                </c:pt>
                <c:pt idx="9156">
                  <c:v>16102</c:v>
                </c:pt>
                <c:pt idx="9157">
                  <c:v>15276</c:v>
                </c:pt>
                <c:pt idx="9158">
                  <c:v>15042</c:v>
                </c:pt>
                <c:pt idx="9159">
                  <c:v>16102</c:v>
                </c:pt>
                <c:pt idx="9160">
                  <c:v>15276</c:v>
                </c:pt>
                <c:pt idx="9161">
                  <c:v>15042</c:v>
                </c:pt>
                <c:pt idx="9162">
                  <c:v>16102</c:v>
                </c:pt>
                <c:pt idx="9163">
                  <c:v>15276</c:v>
                </c:pt>
                <c:pt idx="9164">
                  <c:v>15042</c:v>
                </c:pt>
                <c:pt idx="9165">
                  <c:v>16102</c:v>
                </c:pt>
                <c:pt idx="9166">
                  <c:v>14600</c:v>
                </c:pt>
                <c:pt idx="9167">
                  <c:v>15276</c:v>
                </c:pt>
                <c:pt idx="9168">
                  <c:v>15042</c:v>
                </c:pt>
                <c:pt idx="9169">
                  <c:v>16102</c:v>
                </c:pt>
                <c:pt idx="9170">
                  <c:v>14600</c:v>
                </c:pt>
                <c:pt idx="9171">
                  <c:v>14609</c:v>
                </c:pt>
                <c:pt idx="9172">
                  <c:v>15042</c:v>
                </c:pt>
                <c:pt idx="9173">
                  <c:v>16102</c:v>
                </c:pt>
                <c:pt idx="9174">
                  <c:v>14600</c:v>
                </c:pt>
                <c:pt idx="9175">
                  <c:v>14609</c:v>
                </c:pt>
                <c:pt idx="9176">
                  <c:v>15042</c:v>
                </c:pt>
                <c:pt idx="9177">
                  <c:v>16102</c:v>
                </c:pt>
                <c:pt idx="9178">
                  <c:v>14600</c:v>
                </c:pt>
                <c:pt idx="9179">
                  <c:v>14609</c:v>
                </c:pt>
                <c:pt idx="9180">
                  <c:v>15356</c:v>
                </c:pt>
                <c:pt idx="9181">
                  <c:v>15042</c:v>
                </c:pt>
                <c:pt idx="9182">
                  <c:v>16102</c:v>
                </c:pt>
                <c:pt idx="9183">
                  <c:v>14600</c:v>
                </c:pt>
                <c:pt idx="9184">
                  <c:v>14609</c:v>
                </c:pt>
                <c:pt idx="9185">
                  <c:v>15356</c:v>
                </c:pt>
                <c:pt idx="9186">
                  <c:v>13691</c:v>
                </c:pt>
                <c:pt idx="9187">
                  <c:v>15042</c:v>
                </c:pt>
                <c:pt idx="9188">
                  <c:v>16102</c:v>
                </c:pt>
                <c:pt idx="9189">
                  <c:v>14600</c:v>
                </c:pt>
                <c:pt idx="9190">
                  <c:v>14609</c:v>
                </c:pt>
                <c:pt idx="9191">
                  <c:v>15356</c:v>
                </c:pt>
                <c:pt idx="9192">
                  <c:v>13691</c:v>
                </c:pt>
                <c:pt idx="9193">
                  <c:v>14891</c:v>
                </c:pt>
                <c:pt idx="9194">
                  <c:v>16102</c:v>
                </c:pt>
                <c:pt idx="9195">
                  <c:v>14600</c:v>
                </c:pt>
                <c:pt idx="9196">
                  <c:v>14609</c:v>
                </c:pt>
                <c:pt idx="9197">
                  <c:v>15356</c:v>
                </c:pt>
                <c:pt idx="9198">
                  <c:v>13691</c:v>
                </c:pt>
                <c:pt idx="9199">
                  <c:v>14891</c:v>
                </c:pt>
                <c:pt idx="9200">
                  <c:v>14600</c:v>
                </c:pt>
                <c:pt idx="9201">
                  <c:v>14609</c:v>
                </c:pt>
                <c:pt idx="9202">
                  <c:v>15356</c:v>
                </c:pt>
                <c:pt idx="9203">
                  <c:v>13691</c:v>
                </c:pt>
                <c:pt idx="9204">
                  <c:v>14891</c:v>
                </c:pt>
                <c:pt idx="9205">
                  <c:v>14600</c:v>
                </c:pt>
                <c:pt idx="9206">
                  <c:v>14609</c:v>
                </c:pt>
                <c:pt idx="9207">
                  <c:v>15356</c:v>
                </c:pt>
                <c:pt idx="9208">
                  <c:v>13691</c:v>
                </c:pt>
                <c:pt idx="9209">
                  <c:v>14891</c:v>
                </c:pt>
                <c:pt idx="9210">
                  <c:v>14473</c:v>
                </c:pt>
                <c:pt idx="9211">
                  <c:v>14600</c:v>
                </c:pt>
                <c:pt idx="9212">
                  <c:v>14609</c:v>
                </c:pt>
                <c:pt idx="9213">
                  <c:v>15356</c:v>
                </c:pt>
                <c:pt idx="9214">
                  <c:v>13691</c:v>
                </c:pt>
                <c:pt idx="9215">
                  <c:v>14891</c:v>
                </c:pt>
                <c:pt idx="9216">
                  <c:v>14473</c:v>
                </c:pt>
                <c:pt idx="9217">
                  <c:v>6818</c:v>
                </c:pt>
                <c:pt idx="9218">
                  <c:v>14609</c:v>
                </c:pt>
                <c:pt idx="9219">
                  <c:v>15356</c:v>
                </c:pt>
                <c:pt idx="9220">
                  <c:v>13691</c:v>
                </c:pt>
                <c:pt idx="9221">
                  <c:v>14891</c:v>
                </c:pt>
                <c:pt idx="9222">
                  <c:v>14473</c:v>
                </c:pt>
                <c:pt idx="9223">
                  <c:v>6818</c:v>
                </c:pt>
                <c:pt idx="9224">
                  <c:v>15356</c:v>
                </c:pt>
                <c:pt idx="9225">
                  <c:v>13691</c:v>
                </c:pt>
                <c:pt idx="9226">
                  <c:v>14891</c:v>
                </c:pt>
                <c:pt idx="9227">
                  <c:v>14473</c:v>
                </c:pt>
                <c:pt idx="9228">
                  <c:v>6818</c:v>
                </c:pt>
                <c:pt idx="9229">
                  <c:v>15173</c:v>
                </c:pt>
                <c:pt idx="9230">
                  <c:v>15356</c:v>
                </c:pt>
                <c:pt idx="9231">
                  <c:v>13691</c:v>
                </c:pt>
                <c:pt idx="9232">
                  <c:v>14891</c:v>
                </c:pt>
                <c:pt idx="9233">
                  <c:v>14473</c:v>
                </c:pt>
                <c:pt idx="9234">
                  <c:v>6818</c:v>
                </c:pt>
                <c:pt idx="9235">
                  <c:v>15173</c:v>
                </c:pt>
                <c:pt idx="9236">
                  <c:v>14281</c:v>
                </c:pt>
                <c:pt idx="9237">
                  <c:v>13691</c:v>
                </c:pt>
                <c:pt idx="9238">
                  <c:v>14891</c:v>
                </c:pt>
                <c:pt idx="9239">
                  <c:v>14473</c:v>
                </c:pt>
                <c:pt idx="9240">
                  <c:v>6818</c:v>
                </c:pt>
                <c:pt idx="9241">
                  <c:v>15173</c:v>
                </c:pt>
                <c:pt idx="9242">
                  <c:v>14281</c:v>
                </c:pt>
                <c:pt idx="9243">
                  <c:v>11904</c:v>
                </c:pt>
                <c:pt idx="9244">
                  <c:v>14891</c:v>
                </c:pt>
                <c:pt idx="9245">
                  <c:v>14473</c:v>
                </c:pt>
                <c:pt idx="9246">
                  <c:v>6818</c:v>
                </c:pt>
                <c:pt idx="9247">
                  <c:v>15173</c:v>
                </c:pt>
                <c:pt idx="9248">
                  <c:v>14281</c:v>
                </c:pt>
                <c:pt idx="9249">
                  <c:v>11904</c:v>
                </c:pt>
                <c:pt idx="9250">
                  <c:v>13523</c:v>
                </c:pt>
                <c:pt idx="9251">
                  <c:v>14473</c:v>
                </c:pt>
                <c:pt idx="9252">
                  <c:v>6818</c:v>
                </c:pt>
                <c:pt idx="9253">
                  <c:v>15173</c:v>
                </c:pt>
                <c:pt idx="9254">
                  <c:v>14281</c:v>
                </c:pt>
                <c:pt idx="9255">
                  <c:v>11904</c:v>
                </c:pt>
                <c:pt idx="9256">
                  <c:v>13523</c:v>
                </c:pt>
                <c:pt idx="9257">
                  <c:v>14471</c:v>
                </c:pt>
                <c:pt idx="9258">
                  <c:v>14473</c:v>
                </c:pt>
                <c:pt idx="9259">
                  <c:v>6818</c:v>
                </c:pt>
                <c:pt idx="9260">
                  <c:v>15173</c:v>
                </c:pt>
                <c:pt idx="9261">
                  <c:v>14281</c:v>
                </c:pt>
                <c:pt idx="9262">
                  <c:v>11904</c:v>
                </c:pt>
                <c:pt idx="9263">
                  <c:v>13523</c:v>
                </c:pt>
                <c:pt idx="9264">
                  <c:v>14471</c:v>
                </c:pt>
                <c:pt idx="9265">
                  <c:v>14473</c:v>
                </c:pt>
                <c:pt idx="9266">
                  <c:v>6818</c:v>
                </c:pt>
                <c:pt idx="9267">
                  <c:v>15173</c:v>
                </c:pt>
                <c:pt idx="9268">
                  <c:v>14281</c:v>
                </c:pt>
                <c:pt idx="9269">
                  <c:v>11904</c:v>
                </c:pt>
                <c:pt idx="9270">
                  <c:v>13523</c:v>
                </c:pt>
                <c:pt idx="9271">
                  <c:v>14471</c:v>
                </c:pt>
                <c:pt idx="9272">
                  <c:v>14742</c:v>
                </c:pt>
                <c:pt idx="9273">
                  <c:v>6818</c:v>
                </c:pt>
                <c:pt idx="9274">
                  <c:v>15173</c:v>
                </c:pt>
                <c:pt idx="9275">
                  <c:v>14281</c:v>
                </c:pt>
                <c:pt idx="9276">
                  <c:v>11904</c:v>
                </c:pt>
                <c:pt idx="9277">
                  <c:v>13523</c:v>
                </c:pt>
                <c:pt idx="9278">
                  <c:v>14471</c:v>
                </c:pt>
                <c:pt idx="9279">
                  <c:v>14742</c:v>
                </c:pt>
                <c:pt idx="9280">
                  <c:v>15173</c:v>
                </c:pt>
                <c:pt idx="9281">
                  <c:v>14281</c:v>
                </c:pt>
                <c:pt idx="9282">
                  <c:v>11904</c:v>
                </c:pt>
                <c:pt idx="9283">
                  <c:v>13523</c:v>
                </c:pt>
                <c:pt idx="9284">
                  <c:v>14471</c:v>
                </c:pt>
                <c:pt idx="9285">
                  <c:v>14742</c:v>
                </c:pt>
                <c:pt idx="9286">
                  <c:v>15173</c:v>
                </c:pt>
                <c:pt idx="9287">
                  <c:v>14281</c:v>
                </c:pt>
                <c:pt idx="9288">
                  <c:v>11904</c:v>
                </c:pt>
                <c:pt idx="9289">
                  <c:v>13523</c:v>
                </c:pt>
                <c:pt idx="9290">
                  <c:v>14471</c:v>
                </c:pt>
                <c:pt idx="9291">
                  <c:v>14742</c:v>
                </c:pt>
                <c:pt idx="9292">
                  <c:v>14858</c:v>
                </c:pt>
                <c:pt idx="9293">
                  <c:v>14281</c:v>
                </c:pt>
                <c:pt idx="9294">
                  <c:v>11904</c:v>
                </c:pt>
                <c:pt idx="9295">
                  <c:v>13523</c:v>
                </c:pt>
                <c:pt idx="9296">
                  <c:v>14471</c:v>
                </c:pt>
                <c:pt idx="9297">
                  <c:v>14742</c:v>
                </c:pt>
                <c:pt idx="9298">
                  <c:v>14858</c:v>
                </c:pt>
                <c:pt idx="9299">
                  <c:v>14429</c:v>
                </c:pt>
                <c:pt idx="9300">
                  <c:v>11904</c:v>
                </c:pt>
                <c:pt idx="9301">
                  <c:v>13523</c:v>
                </c:pt>
                <c:pt idx="9302">
                  <c:v>14471</c:v>
                </c:pt>
                <c:pt idx="9303">
                  <c:v>14742</c:v>
                </c:pt>
                <c:pt idx="9304">
                  <c:v>14858</c:v>
                </c:pt>
                <c:pt idx="9305">
                  <c:v>14429</c:v>
                </c:pt>
                <c:pt idx="9306">
                  <c:v>10200</c:v>
                </c:pt>
                <c:pt idx="9307">
                  <c:v>13523</c:v>
                </c:pt>
                <c:pt idx="9308">
                  <c:v>14471</c:v>
                </c:pt>
                <c:pt idx="9309">
                  <c:v>14742</c:v>
                </c:pt>
                <c:pt idx="9310">
                  <c:v>14858</c:v>
                </c:pt>
                <c:pt idx="9311">
                  <c:v>14429</c:v>
                </c:pt>
                <c:pt idx="9312">
                  <c:v>10200</c:v>
                </c:pt>
                <c:pt idx="9313">
                  <c:v>11791</c:v>
                </c:pt>
                <c:pt idx="9314">
                  <c:v>13091</c:v>
                </c:pt>
                <c:pt idx="9315">
                  <c:v>14171</c:v>
                </c:pt>
                <c:pt idx="9316">
                  <c:v>11791</c:v>
                </c:pt>
                <c:pt idx="9317">
                  <c:v>13091</c:v>
                </c:pt>
                <c:pt idx="9318">
                  <c:v>14171</c:v>
                </c:pt>
                <c:pt idx="9319">
                  <c:v>13091</c:v>
                </c:pt>
                <c:pt idx="9320">
                  <c:v>14171</c:v>
                </c:pt>
                <c:pt idx="9321">
                  <c:v>13091</c:v>
                </c:pt>
                <c:pt idx="9322">
                  <c:v>14171</c:v>
                </c:pt>
                <c:pt idx="9323">
                  <c:v>13235</c:v>
                </c:pt>
                <c:pt idx="9324">
                  <c:v>13091</c:v>
                </c:pt>
                <c:pt idx="9325">
                  <c:v>14171</c:v>
                </c:pt>
                <c:pt idx="9326">
                  <c:v>13235</c:v>
                </c:pt>
                <c:pt idx="9327">
                  <c:v>10648</c:v>
                </c:pt>
                <c:pt idx="9328">
                  <c:v>13091</c:v>
                </c:pt>
                <c:pt idx="9329">
                  <c:v>14171</c:v>
                </c:pt>
                <c:pt idx="9330">
                  <c:v>13235</c:v>
                </c:pt>
                <c:pt idx="9331">
                  <c:v>10648</c:v>
                </c:pt>
                <c:pt idx="9332">
                  <c:v>10381</c:v>
                </c:pt>
                <c:pt idx="9333">
                  <c:v>13091</c:v>
                </c:pt>
                <c:pt idx="9334">
                  <c:v>14171</c:v>
                </c:pt>
                <c:pt idx="9335">
                  <c:v>13235</c:v>
                </c:pt>
                <c:pt idx="9336">
                  <c:v>10648</c:v>
                </c:pt>
                <c:pt idx="9337">
                  <c:v>10381</c:v>
                </c:pt>
                <c:pt idx="9338">
                  <c:v>14171</c:v>
                </c:pt>
                <c:pt idx="9339">
                  <c:v>13235</c:v>
                </c:pt>
                <c:pt idx="9340">
                  <c:v>10648</c:v>
                </c:pt>
                <c:pt idx="9341">
                  <c:v>10381</c:v>
                </c:pt>
                <c:pt idx="9342">
                  <c:v>12371</c:v>
                </c:pt>
                <c:pt idx="9343">
                  <c:v>14171</c:v>
                </c:pt>
                <c:pt idx="9344">
                  <c:v>13235</c:v>
                </c:pt>
                <c:pt idx="9345">
                  <c:v>10648</c:v>
                </c:pt>
                <c:pt idx="9346">
                  <c:v>10381</c:v>
                </c:pt>
                <c:pt idx="9347">
                  <c:v>12371</c:v>
                </c:pt>
                <c:pt idx="9348">
                  <c:v>14171</c:v>
                </c:pt>
                <c:pt idx="9349">
                  <c:v>13235</c:v>
                </c:pt>
                <c:pt idx="9350">
                  <c:v>10648</c:v>
                </c:pt>
                <c:pt idx="9351">
                  <c:v>10381</c:v>
                </c:pt>
                <c:pt idx="9352">
                  <c:v>12371</c:v>
                </c:pt>
                <c:pt idx="9353">
                  <c:v>13235</c:v>
                </c:pt>
                <c:pt idx="9354">
                  <c:v>10648</c:v>
                </c:pt>
                <c:pt idx="9355">
                  <c:v>10381</c:v>
                </c:pt>
                <c:pt idx="9356">
                  <c:v>12371</c:v>
                </c:pt>
                <c:pt idx="9357">
                  <c:v>13235</c:v>
                </c:pt>
                <c:pt idx="9358">
                  <c:v>10648</c:v>
                </c:pt>
                <c:pt idx="9359">
                  <c:v>10381</c:v>
                </c:pt>
                <c:pt idx="9360">
                  <c:v>12371</c:v>
                </c:pt>
                <c:pt idx="9361">
                  <c:v>13235</c:v>
                </c:pt>
                <c:pt idx="9362">
                  <c:v>10648</c:v>
                </c:pt>
                <c:pt idx="9363">
                  <c:v>10381</c:v>
                </c:pt>
                <c:pt idx="9364">
                  <c:v>12371</c:v>
                </c:pt>
                <c:pt idx="9365">
                  <c:v>11938</c:v>
                </c:pt>
                <c:pt idx="9366">
                  <c:v>10648</c:v>
                </c:pt>
                <c:pt idx="9367">
                  <c:v>10381</c:v>
                </c:pt>
                <c:pt idx="9368">
                  <c:v>12371</c:v>
                </c:pt>
                <c:pt idx="9369">
                  <c:v>11938</c:v>
                </c:pt>
                <c:pt idx="9370">
                  <c:v>13686</c:v>
                </c:pt>
                <c:pt idx="9371">
                  <c:v>10381</c:v>
                </c:pt>
                <c:pt idx="9372">
                  <c:v>12371</c:v>
                </c:pt>
                <c:pt idx="9373">
                  <c:v>11938</c:v>
                </c:pt>
                <c:pt idx="9374">
                  <c:v>13686</c:v>
                </c:pt>
                <c:pt idx="9375">
                  <c:v>11505</c:v>
                </c:pt>
                <c:pt idx="9376">
                  <c:v>12371</c:v>
                </c:pt>
                <c:pt idx="9377">
                  <c:v>11938</c:v>
                </c:pt>
                <c:pt idx="9378">
                  <c:v>13686</c:v>
                </c:pt>
                <c:pt idx="9379">
                  <c:v>11505</c:v>
                </c:pt>
                <c:pt idx="9380">
                  <c:v>11283</c:v>
                </c:pt>
                <c:pt idx="9381">
                  <c:v>12371</c:v>
                </c:pt>
                <c:pt idx="9382">
                  <c:v>11938</c:v>
                </c:pt>
                <c:pt idx="9383">
                  <c:v>13686</c:v>
                </c:pt>
                <c:pt idx="9384">
                  <c:v>11505</c:v>
                </c:pt>
                <c:pt idx="9385">
                  <c:v>11283</c:v>
                </c:pt>
                <c:pt idx="9386">
                  <c:v>11938</c:v>
                </c:pt>
                <c:pt idx="9387">
                  <c:v>13686</c:v>
                </c:pt>
                <c:pt idx="9388">
                  <c:v>11505</c:v>
                </c:pt>
                <c:pt idx="9389">
                  <c:v>11283</c:v>
                </c:pt>
                <c:pt idx="9390">
                  <c:v>10562</c:v>
                </c:pt>
                <c:pt idx="9391">
                  <c:v>11938</c:v>
                </c:pt>
                <c:pt idx="9392">
                  <c:v>13686</c:v>
                </c:pt>
                <c:pt idx="9393">
                  <c:v>11505</c:v>
                </c:pt>
                <c:pt idx="9394">
                  <c:v>11283</c:v>
                </c:pt>
                <c:pt idx="9395">
                  <c:v>10562</c:v>
                </c:pt>
                <c:pt idx="9396">
                  <c:v>11938</c:v>
                </c:pt>
                <c:pt idx="9397">
                  <c:v>13686</c:v>
                </c:pt>
                <c:pt idx="9398">
                  <c:v>11505</c:v>
                </c:pt>
                <c:pt idx="9399">
                  <c:v>11283</c:v>
                </c:pt>
                <c:pt idx="9400">
                  <c:v>10562</c:v>
                </c:pt>
                <c:pt idx="9401">
                  <c:v>11809</c:v>
                </c:pt>
                <c:pt idx="9402">
                  <c:v>11938</c:v>
                </c:pt>
                <c:pt idx="9403">
                  <c:v>13686</c:v>
                </c:pt>
                <c:pt idx="9404">
                  <c:v>11505</c:v>
                </c:pt>
                <c:pt idx="9405">
                  <c:v>11283</c:v>
                </c:pt>
                <c:pt idx="9406">
                  <c:v>10562</c:v>
                </c:pt>
                <c:pt idx="9407">
                  <c:v>11809</c:v>
                </c:pt>
                <c:pt idx="9408">
                  <c:v>11938</c:v>
                </c:pt>
                <c:pt idx="9409">
                  <c:v>13686</c:v>
                </c:pt>
                <c:pt idx="9410">
                  <c:v>11505</c:v>
                </c:pt>
                <c:pt idx="9411">
                  <c:v>11283</c:v>
                </c:pt>
                <c:pt idx="9412">
                  <c:v>10562</c:v>
                </c:pt>
                <c:pt idx="9413">
                  <c:v>11809</c:v>
                </c:pt>
                <c:pt idx="9414">
                  <c:v>13686</c:v>
                </c:pt>
                <c:pt idx="9415">
                  <c:v>11505</c:v>
                </c:pt>
                <c:pt idx="9416">
                  <c:v>11283</c:v>
                </c:pt>
                <c:pt idx="9417">
                  <c:v>10562</c:v>
                </c:pt>
                <c:pt idx="9418">
                  <c:v>11809</c:v>
                </c:pt>
                <c:pt idx="9419">
                  <c:v>12876</c:v>
                </c:pt>
                <c:pt idx="9420">
                  <c:v>11505</c:v>
                </c:pt>
                <c:pt idx="9421">
                  <c:v>11283</c:v>
                </c:pt>
                <c:pt idx="9422">
                  <c:v>10562</c:v>
                </c:pt>
                <c:pt idx="9423">
                  <c:v>11809</c:v>
                </c:pt>
                <c:pt idx="9424">
                  <c:v>12876</c:v>
                </c:pt>
                <c:pt idx="9425">
                  <c:v>11765</c:v>
                </c:pt>
                <c:pt idx="9426">
                  <c:v>11283</c:v>
                </c:pt>
                <c:pt idx="9427">
                  <c:v>10562</c:v>
                </c:pt>
                <c:pt idx="9428">
                  <c:v>11809</c:v>
                </c:pt>
                <c:pt idx="9429">
                  <c:v>12876</c:v>
                </c:pt>
                <c:pt idx="9430">
                  <c:v>11765</c:v>
                </c:pt>
                <c:pt idx="9431">
                  <c:v>12120</c:v>
                </c:pt>
                <c:pt idx="9432">
                  <c:v>10562</c:v>
                </c:pt>
                <c:pt idx="9433">
                  <c:v>11809</c:v>
                </c:pt>
                <c:pt idx="9434">
                  <c:v>12876</c:v>
                </c:pt>
                <c:pt idx="9435">
                  <c:v>11765</c:v>
                </c:pt>
                <c:pt idx="9436">
                  <c:v>12120</c:v>
                </c:pt>
                <c:pt idx="9437">
                  <c:v>11558</c:v>
                </c:pt>
                <c:pt idx="9438">
                  <c:v>10562</c:v>
                </c:pt>
                <c:pt idx="9439">
                  <c:v>11809</c:v>
                </c:pt>
                <c:pt idx="9440">
                  <c:v>12876</c:v>
                </c:pt>
                <c:pt idx="9441">
                  <c:v>11765</c:v>
                </c:pt>
                <c:pt idx="9442">
                  <c:v>12120</c:v>
                </c:pt>
                <c:pt idx="9443">
                  <c:v>11558</c:v>
                </c:pt>
                <c:pt idx="9444">
                  <c:v>11809</c:v>
                </c:pt>
                <c:pt idx="9445">
                  <c:v>12876</c:v>
                </c:pt>
                <c:pt idx="9446">
                  <c:v>11765</c:v>
                </c:pt>
                <c:pt idx="9447">
                  <c:v>12120</c:v>
                </c:pt>
                <c:pt idx="9448">
                  <c:v>11558</c:v>
                </c:pt>
                <c:pt idx="9449">
                  <c:v>13560</c:v>
                </c:pt>
                <c:pt idx="9450">
                  <c:v>11809</c:v>
                </c:pt>
                <c:pt idx="9451">
                  <c:v>12876</c:v>
                </c:pt>
                <c:pt idx="9452">
                  <c:v>11765</c:v>
                </c:pt>
                <c:pt idx="9453">
                  <c:v>12120</c:v>
                </c:pt>
                <c:pt idx="9454">
                  <c:v>11558</c:v>
                </c:pt>
                <c:pt idx="9455">
                  <c:v>13560</c:v>
                </c:pt>
                <c:pt idx="9456">
                  <c:v>11408</c:v>
                </c:pt>
                <c:pt idx="9457">
                  <c:v>12876</c:v>
                </c:pt>
                <c:pt idx="9458">
                  <c:v>11765</c:v>
                </c:pt>
                <c:pt idx="9459">
                  <c:v>12120</c:v>
                </c:pt>
                <c:pt idx="9460">
                  <c:v>11558</c:v>
                </c:pt>
                <c:pt idx="9461">
                  <c:v>13560</c:v>
                </c:pt>
                <c:pt idx="9462">
                  <c:v>11408</c:v>
                </c:pt>
                <c:pt idx="9463">
                  <c:v>10552</c:v>
                </c:pt>
                <c:pt idx="9464">
                  <c:v>12876</c:v>
                </c:pt>
                <c:pt idx="9465">
                  <c:v>11765</c:v>
                </c:pt>
                <c:pt idx="9466">
                  <c:v>12120</c:v>
                </c:pt>
                <c:pt idx="9467">
                  <c:v>11558</c:v>
                </c:pt>
                <c:pt idx="9468">
                  <c:v>13560</c:v>
                </c:pt>
                <c:pt idx="9469">
                  <c:v>11408</c:v>
                </c:pt>
                <c:pt idx="9470">
                  <c:v>10552</c:v>
                </c:pt>
                <c:pt idx="9471">
                  <c:v>12876</c:v>
                </c:pt>
                <c:pt idx="9472">
                  <c:v>11765</c:v>
                </c:pt>
                <c:pt idx="9473">
                  <c:v>12120</c:v>
                </c:pt>
                <c:pt idx="9474">
                  <c:v>11558</c:v>
                </c:pt>
                <c:pt idx="9475">
                  <c:v>13560</c:v>
                </c:pt>
                <c:pt idx="9476">
                  <c:v>11408</c:v>
                </c:pt>
                <c:pt idx="9477">
                  <c:v>10552</c:v>
                </c:pt>
                <c:pt idx="9478">
                  <c:v>11764</c:v>
                </c:pt>
                <c:pt idx="9479">
                  <c:v>11765</c:v>
                </c:pt>
                <c:pt idx="9480">
                  <c:v>12120</c:v>
                </c:pt>
                <c:pt idx="9481">
                  <c:v>11558</c:v>
                </c:pt>
                <c:pt idx="9482">
                  <c:v>13560</c:v>
                </c:pt>
                <c:pt idx="9483">
                  <c:v>11408</c:v>
                </c:pt>
                <c:pt idx="9484">
                  <c:v>10552</c:v>
                </c:pt>
                <c:pt idx="9485">
                  <c:v>11764</c:v>
                </c:pt>
                <c:pt idx="9486">
                  <c:v>10764</c:v>
                </c:pt>
                <c:pt idx="9487">
                  <c:v>12120</c:v>
                </c:pt>
                <c:pt idx="9488">
                  <c:v>11558</c:v>
                </c:pt>
                <c:pt idx="9489">
                  <c:v>13560</c:v>
                </c:pt>
                <c:pt idx="9490">
                  <c:v>11408</c:v>
                </c:pt>
                <c:pt idx="9491">
                  <c:v>10552</c:v>
                </c:pt>
                <c:pt idx="9492">
                  <c:v>11764</c:v>
                </c:pt>
                <c:pt idx="9493">
                  <c:v>10764</c:v>
                </c:pt>
                <c:pt idx="9494">
                  <c:v>9786</c:v>
                </c:pt>
                <c:pt idx="9495">
                  <c:v>11558</c:v>
                </c:pt>
                <c:pt idx="9496">
                  <c:v>13560</c:v>
                </c:pt>
                <c:pt idx="9497">
                  <c:v>11408</c:v>
                </c:pt>
                <c:pt idx="9498">
                  <c:v>10552</c:v>
                </c:pt>
                <c:pt idx="9499">
                  <c:v>11764</c:v>
                </c:pt>
                <c:pt idx="9500">
                  <c:v>10764</c:v>
                </c:pt>
                <c:pt idx="9501">
                  <c:v>9786</c:v>
                </c:pt>
                <c:pt idx="9502">
                  <c:v>10920</c:v>
                </c:pt>
                <c:pt idx="9503">
                  <c:v>13560</c:v>
                </c:pt>
                <c:pt idx="9504">
                  <c:v>11408</c:v>
                </c:pt>
                <c:pt idx="9505">
                  <c:v>10552</c:v>
                </c:pt>
                <c:pt idx="9506">
                  <c:v>11764</c:v>
                </c:pt>
                <c:pt idx="9507">
                  <c:v>10764</c:v>
                </c:pt>
                <c:pt idx="9508">
                  <c:v>9786</c:v>
                </c:pt>
                <c:pt idx="9509">
                  <c:v>10920</c:v>
                </c:pt>
                <c:pt idx="9510">
                  <c:v>10229</c:v>
                </c:pt>
                <c:pt idx="9511">
                  <c:v>13560</c:v>
                </c:pt>
                <c:pt idx="9512">
                  <c:v>11408</c:v>
                </c:pt>
                <c:pt idx="9513">
                  <c:v>10552</c:v>
                </c:pt>
                <c:pt idx="9514">
                  <c:v>11764</c:v>
                </c:pt>
                <c:pt idx="9515">
                  <c:v>10764</c:v>
                </c:pt>
                <c:pt idx="9516">
                  <c:v>9786</c:v>
                </c:pt>
                <c:pt idx="9517">
                  <c:v>10920</c:v>
                </c:pt>
                <c:pt idx="9518">
                  <c:v>10229</c:v>
                </c:pt>
                <c:pt idx="9519">
                  <c:v>12059</c:v>
                </c:pt>
                <c:pt idx="9520">
                  <c:v>11408</c:v>
                </c:pt>
                <c:pt idx="9521">
                  <c:v>10552</c:v>
                </c:pt>
                <c:pt idx="9522">
                  <c:v>11764</c:v>
                </c:pt>
                <c:pt idx="9523">
                  <c:v>10764</c:v>
                </c:pt>
                <c:pt idx="9524">
                  <c:v>9786</c:v>
                </c:pt>
                <c:pt idx="9525">
                  <c:v>10920</c:v>
                </c:pt>
                <c:pt idx="9526">
                  <c:v>10229</c:v>
                </c:pt>
                <c:pt idx="9527">
                  <c:v>12059</c:v>
                </c:pt>
                <c:pt idx="9528">
                  <c:v>12831</c:v>
                </c:pt>
                <c:pt idx="9529">
                  <c:v>10552</c:v>
                </c:pt>
                <c:pt idx="9530">
                  <c:v>11764</c:v>
                </c:pt>
                <c:pt idx="9531">
                  <c:v>10764</c:v>
                </c:pt>
                <c:pt idx="9532">
                  <c:v>9786</c:v>
                </c:pt>
                <c:pt idx="9533">
                  <c:v>10920</c:v>
                </c:pt>
                <c:pt idx="9534">
                  <c:v>10229</c:v>
                </c:pt>
                <c:pt idx="9535">
                  <c:v>12059</c:v>
                </c:pt>
                <c:pt idx="9536">
                  <c:v>12831</c:v>
                </c:pt>
                <c:pt idx="9537">
                  <c:v>12000</c:v>
                </c:pt>
                <c:pt idx="9538">
                  <c:v>11764</c:v>
                </c:pt>
                <c:pt idx="9539">
                  <c:v>10764</c:v>
                </c:pt>
                <c:pt idx="9540">
                  <c:v>9786</c:v>
                </c:pt>
                <c:pt idx="9541">
                  <c:v>10920</c:v>
                </c:pt>
                <c:pt idx="9542">
                  <c:v>10229</c:v>
                </c:pt>
                <c:pt idx="9543">
                  <c:v>12059</c:v>
                </c:pt>
                <c:pt idx="9544">
                  <c:v>12831</c:v>
                </c:pt>
                <c:pt idx="9545">
                  <c:v>12000</c:v>
                </c:pt>
                <c:pt idx="9546">
                  <c:v>9796</c:v>
                </c:pt>
                <c:pt idx="9547">
                  <c:v>11764</c:v>
                </c:pt>
                <c:pt idx="9548">
                  <c:v>10764</c:v>
                </c:pt>
                <c:pt idx="9549">
                  <c:v>9786</c:v>
                </c:pt>
                <c:pt idx="9550">
                  <c:v>10920</c:v>
                </c:pt>
                <c:pt idx="9551">
                  <c:v>10229</c:v>
                </c:pt>
                <c:pt idx="9552">
                  <c:v>12059</c:v>
                </c:pt>
                <c:pt idx="9553">
                  <c:v>12831</c:v>
                </c:pt>
                <c:pt idx="9554">
                  <c:v>12000</c:v>
                </c:pt>
                <c:pt idx="9555">
                  <c:v>9796</c:v>
                </c:pt>
                <c:pt idx="9556">
                  <c:v>11354</c:v>
                </c:pt>
                <c:pt idx="9557">
                  <c:v>10764</c:v>
                </c:pt>
                <c:pt idx="9558">
                  <c:v>9786</c:v>
                </c:pt>
                <c:pt idx="9559">
                  <c:v>10920</c:v>
                </c:pt>
                <c:pt idx="9560">
                  <c:v>10229</c:v>
                </c:pt>
                <c:pt idx="9561">
                  <c:v>12059</c:v>
                </c:pt>
                <c:pt idx="9562">
                  <c:v>12831</c:v>
                </c:pt>
                <c:pt idx="9563">
                  <c:v>12000</c:v>
                </c:pt>
                <c:pt idx="9564">
                  <c:v>9796</c:v>
                </c:pt>
                <c:pt idx="9565">
                  <c:v>11354</c:v>
                </c:pt>
                <c:pt idx="9566">
                  <c:v>12268</c:v>
                </c:pt>
                <c:pt idx="9567">
                  <c:v>9786</c:v>
                </c:pt>
                <c:pt idx="9568">
                  <c:v>10920</c:v>
                </c:pt>
                <c:pt idx="9569">
                  <c:v>10229</c:v>
                </c:pt>
                <c:pt idx="9570">
                  <c:v>12059</c:v>
                </c:pt>
                <c:pt idx="9571">
                  <c:v>12831</c:v>
                </c:pt>
                <c:pt idx="9572">
                  <c:v>12000</c:v>
                </c:pt>
                <c:pt idx="9573">
                  <c:v>9796</c:v>
                </c:pt>
                <c:pt idx="9574">
                  <c:v>11354</c:v>
                </c:pt>
                <c:pt idx="9575">
                  <c:v>12268</c:v>
                </c:pt>
                <c:pt idx="9576">
                  <c:v>12837</c:v>
                </c:pt>
                <c:pt idx="9577">
                  <c:v>23284</c:v>
                </c:pt>
                <c:pt idx="9578">
                  <c:v>14293</c:v>
                </c:pt>
                <c:pt idx="9579">
                  <c:v>13060</c:v>
                </c:pt>
                <c:pt idx="9580">
                  <c:v>13707</c:v>
                </c:pt>
                <c:pt idx="9581">
                  <c:v>14293</c:v>
                </c:pt>
                <c:pt idx="9582">
                  <c:v>13060</c:v>
                </c:pt>
                <c:pt idx="9583">
                  <c:v>13707</c:v>
                </c:pt>
                <c:pt idx="9584">
                  <c:v>14293</c:v>
                </c:pt>
                <c:pt idx="9585">
                  <c:v>13060</c:v>
                </c:pt>
                <c:pt idx="9586">
                  <c:v>13707</c:v>
                </c:pt>
                <c:pt idx="9587">
                  <c:v>14729</c:v>
                </c:pt>
                <c:pt idx="9588">
                  <c:v>13149</c:v>
                </c:pt>
                <c:pt idx="9589">
                  <c:v>13259</c:v>
                </c:pt>
                <c:pt idx="9590">
                  <c:v>13793</c:v>
                </c:pt>
                <c:pt idx="9591">
                  <c:v>13149</c:v>
                </c:pt>
                <c:pt idx="9592">
                  <c:v>13259</c:v>
                </c:pt>
                <c:pt idx="9593">
                  <c:v>13793</c:v>
                </c:pt>
                <c:pt idx="9594">
                  <c:v>13149</c:v>
                </c:pt>
                <c:pt idx="9595">
                  <c:v>13259</c:v>
                </c:pt>
                <c:pt idx="9596">
                  <c:v>13793</c:v>
                </c:pt>
                <c:pt idx="9597">
                  <c:v>13003</c:v>
                </c:pt>
                <c:pt idx="9598">
                  <c:v>13149</c:v>
                </c:pt>
                <c:pt idx="9599">
                  <c:v>13259</c:v>
                </c:pt>
                <c:pt idx="9600">
                  <c:v>13793</c:v>
                </c:pt>
                <c:pt idx="9601">
                  <c:v>13003</c:v>
                </c:pt>
                <c:pt idx="9602">
                  <c:v>6795</c:v>
                </c:pt>
                <c:pt idx="9603">
                  <c:v>13149</c:v>
                </c:pt>
                <c:pt idx="9604">
                  <c:v>13259</c:v>
                </c:pt>
                <c:pt idx="9605">
                  <c:v>13793</c:v>
                </c:pt>
                <c:pt idx="9606">
                  <c:v>13003</c:v>
                </c:pt>
                <c:pt idx="9607">
                  <c:v>6795</c:v>
                </c:pt>
                <c:pt idx="9608">
                  <c:v>10801</c:v>
                </c:pt>
                <c:pt idx="9609">
                  <c:v>13149</c:v>
                </c:pt>
                <c:pt idx="9610">
                  <c:v>13259</c:v>
                </c:pt>
                <c:pt idx="9611">
                  <c:v>13793</c:v>
                </c:pt>
                <c:pt idx="9612">
                  <c:v>13003</c:v>
                </c:pt>
                <c:pt idx="9613">
                  <c:v>6795</c:v>
                </c:pt>
                <c:pt idx="9614">
                  <c:v>10801</c:v>
                </c:pt>
                <c:pt idx="9615">
                  <c:v>13471</c:v>
                </c:pt>
                <c:pt idx="9616">
                  <c:v>13149</c:v>
                </c:pt>
                <c:pt idx="9617">
                  <c:v>13259</c:v>
                </c:pt>
                <c:pt idx="9618">
                  <c:v>13793</c:v>
                </c:pt>
                <c:pt idx="9619">
                  <c:v>13003</c:v>
                </c:pt>
                <c:pt idx="9620">
                  <c:v>6795</c:v>
                </c:pt>
                <c:pt idx="9621">
                  <c:v>10801</c:v>
                </c:pt>
                <c:pt idx="9622">
                  <c:v>13471</c:v>
                </c:pt>
                <c:pt idx="9623">
                  <c:v>14013</c:v>
                </c:pt>
                <c:pt idx="9624">
                  <c:v>13149</c:v>
                </c:pt>
                <c:pt idx="9625">
                  <c:v>13259</c:v>
                </c:pt>
                <c:pt idx="9626">
                  <c:v>13793</c:v>
                </c:pt>
                <c:pt idx="9627">
                  <c:v>13003</c:v>
                </c:pt>
                <c:pt idx="9628">
                  <c:v>6795</c:v>
                </c:pt>
                <c:pt idx="9629">
                  <c:v>10801</c:v>
                </c:pt>
                <c:pt idx="9630">
                  <c:v>13471</c:v>
                </c:pt>
                <c:pt idx="9631">
                  <c:v>14013</c:v>
                </c:pt>
                <c:pt idx="9632">
                  <c:v>12041</c:v>
                </c:pt>
                <c:pt idx="9633">
                  <c:v>13259</c:v>
                </c:pt>
                <c:pt idx="9634">
                  <c:v>13793</c:v>
                </c:pt>
                <c:pt idx="9635">
                  <c:v>13003</c:v>
                </c:pt>
                <c:pt idx="9636">
                  <c:v>6795</c:v>
                </c:pt>
                <c:pt idx="9637">
                  <c:v>10801</c:v>
                </c:pt>
                <c:pt idx="9638">
                  <c:v>13471</c:v>
                </c:pt>
                <c:pt idx="9639">
                  <c:v>14013</c:v>
                </c:pt>
                <c:pt idx="9640">
                  <c:v>12041</c:v>
                </c:pt>
                <c:pt idx="9641">
                  <c:v>12581</c:v>
                </c:pt>
                <c:pt idx="9642">
                  <c:v>13793</c:v>
                </c:pt>
                <c:pt idx="9643">
                  <c:v>13003</c:v>
                </c:pt>
                <c:pt idx="9644">
                  <c:v>6795</c:v>
                </c:pt>
                <c:pt idx="9645">
                  <c:v>10801</c:v>
                </c:pt>
                <c:pt idx="9646">
                  <c:v>13471</c:v>
                </c:pt>
                <c:pt idx="9647">
                  <c:v>14013</c:v>
                </c:pt>
                <c:pt idx="9648">
                  <c:v>12041</c:v>
                </c:pt>
                <c:pt idx="9649">
                  <c:v>12581</c:v>
                </c:pt>
                <c:pt idx="9650">
                  <c:v>10916</c:v>
                </c:pt>
                <c:pt idx="9651">
                  <c:v>13003</c:v>
                </c:pt>
                <c:pt idx="9652">
                  <c:v>6795</c:v>
                </c:pt>
                <c:pt idx="9653">
                  <c:v>10801</c:v>
                </c:pt>
                <c:pt idx="9654">
                  <c:v>13471</c:v>
                </c:pt>
                <c:pt idx="9655">
                  <c:v>14013</c:v>
                </c:pt>
                <c:pt idx="9656">
                  <c:v>12041</c:v>
                </c:pt>
                <c:pt idx="9657">
                  <c:v>12581</c:v>
                </c:pt>
                <c:pt idx="9658">
                  <c:v>10916</c:v>
                </c:pt>
                <c:pt idx="9659">
                  <c:v>13003</c:v>
                </c:pt>
                <c:pt idx="9660">
                  <c:v>6795</c:v>
                </c:pt>
                <c:pt idx="9661">
                  <c:v>10801</c:v>
                </c:pt>
                <c:pt idx="9662">
                  <c:v>13471</c:v>
                </c:pt>
                <c:pt idx="9663">
                  <c:v>14013</c:v>
                </c:pt>
                <c:pt idx="9664">
                  <c:v>12041</c:v>
                </c:pt>
                <c:pt idx="9665">
                  <c:v>12581</c:v>
                </c:pt>
                <c:pt idx="9666">
                  <c:v>10916</c:v>
                </c:pt>
                <c:pt idx="9667">
                  <c:v>13832</c:v>
                </c:pt>
                <c:pt idx="9668">
                  <c:v>6795</c:v>
                </c:pt>
                <c:pt idx="9669">
                  <c:v>10801</c:v>
                </c:pt>
                <c:pt idx="9670">
                  <c:v>13471</c:v>
                </c:pt>
                <c:pt idx="9671">
                  <c:v>14013</c:v>
                </c:pt>
                <c:pt idx="9672">
                  <c:v>12041</c:v>
                </c:pt>
                <c:pt idx="9673">
                  <c:v>12581</c:v>
                </c:pt>
                <c:pt idx="9674">
                  <c:v>10916</c:v>
                </c:pt>
                <c:pt idx="9675">
                  <c:v>13832</c:v>
                </c:pt>
                <c:pt idx="9676">
                  <c:v>10511</c:v>
                </c:pt>
                <c:pt idx="9677">
                  <c:v>10801</c:v>
                </c:pt>
                <c:pt idx="9678">
                  <c:v>13471</c:v>
                </c:pt>
                <c:pt idx="9679">
                  <c:v>14013</c:v>
                </c:pt>
                <c:pt idx="9680">
                  <c:v>12041</c:v>
                </c:pt>
                <c:pt idx="9681">
                  <c:v>12581</c:v>
                </c:pt>
                <c:pt idx="9682">
                  <c:v>10916</c:v>
                </c:pt>
                <c:pt idx="9683">
                  <c:v>13832</c:v>
                </c:pt>
                <c:pt idx="9684">
                  <c:v>10511</c:v>
                </c:pt>
                <c:pt idx="9685">
                  <c:v>8453</c:v>
                </c:pt>
                <c:pt idx="9686">
                  <c:v>13471</c:v>
                </c:pt>
                <c:pt idx="9687">
                  <c:v>14013</c:v>
                </c:pt>
                <c:pt idx="9688">
                  <c:v>12041</c:v>
                </c:pt>
                <c:pt idx="9689">
                  <c:v>12581</c:v>
                </c:pt>
                <c:pt idx="9690">
                  <c:v>10916</c:v>
                </c:pt>
                <c:pt idx="9691">
                  <c:v>13832</c:v>
                </c:pt>
                <c:pt idx="9692">
                  <c:v>10511</c:v>
                </c:pt>
                <c:pt idx="9693">
                  <c:v>8453</c:v>
                </c:pt>
                <c:pt idx="9694">
                  <c:v>11658</c:v>
                </c:pt>
                <c:pt idx="9695">
                  <c:v>14013</c:v>
                </c:pt>
                <c:pt idx="9696">
                  <c:v>12041</c:v>
                </c:pt>
                <c:pt idx="9697">
                  <c:v>12581</c:v>
                </c:pt>
                <c:pt idx="9698">
                  <c:v>10916</c:v>
                </c:pt>
                <c:pt idx="9699">
                  <c:v>13832</c:v>
                </c:pt>
                <c:pt idx="9700">
                  <c:v>10511</c:v>
                </c:pt>
                <c:pt idx="9701">
                  <c:v>8453</c:v>
                </c:pt>
                <c:pt idx="9702">
                  <c:v>11658</c:v>
                </c:pt>
                <c:pt idx="9703">
                  <c:v>13206</c:v>
                </c:pt>
                <c:pt idx="9704">
                  <c:v>12041</c:v>
                </c:pt>
                <c:pt idx="9705">
                  <c:v>12581</c:v>
                </c:pt>
                <c:pt idx="9706">
                  <c:v>10916</c:v>
                </c:pt>
                <c:pt idx="9707">
                  <c:v>13832</c:v>
                </c:pt>
                <c:pt idx="9708">
                  <c:v>10511</c:v>
                </c:pt>
                <c:pt idx="9709">
                  <c:v>8453</c:v>
                </c:pt>
                <c:pt idx="9710">
                  <c:v>11658</c:v>
                </c:pt>
                <c:pt idx="9711">
                  <c:v>13206</c:v>
                </c:pt>
                <c:pt idx="9712">
                  <c:v>13315</c:v>
                </c:pt>
                <c:pt idx="9713">
                  <c:v>12581</c:v>
                </c:pt>
                <c:pt idx="9714">
                  <c:v>10916</c:v>
                </c:pt>
                <c:pt idx="9715">
                  <c:v>13832</c:v>
                </c:pt>
                <c:pt idx="9716">
                  <c:v>10511</c:v>
                </c:pt>
                <c:pt idx="9717">
                  <c:v>8453</c:v>
                </c:pt>
                <c:pt idx="9718">
                  <c:v>11658</c:v>
                </c:pt>
                <c:pt idx="9719">
                  <c:v>13206</c:v>
                </c:pt>
                <c:pt idx="9720">
                  <c:v>13315</c:v>
                </c:pt>
                <c:pt idx="9721">
                  <c:v>11017</c:v>
                </c:pt>
                <c:pt idx="9722">
                  <c:v>10916</c:v>
                </c:pt>
                <c:pt idx="9723">
                  <c:v>13832</c:v>
                </c:pt>
                <c:pt idx="9724">
                  <c:v>10511</c:v>
                </c:pt>
                <c:pt idx="9725">
                  <c:v>8453</c:v>
                </c:pt>
                <c:pt idx="9726">
                  <c:v>11658</c:v>
                </c:pt>
                <c:pt idx="9727">
                  <c:v>13206</c:v>
                </c:pt>
                <c:pt idx="9728">
                  <c:v>13315</c:v>
                </c:pt>
                <c:pt idx="9729">
                  <c:v>11017</c:v>
                </c:pt>
                <c:pt idx="9730">
                  <c:v>12095</c:v>
                </c:pt>
                <c:pt idx="9731">
                  <c:v>13832</c:v>
                </c:pt>
                <c:pt idx="9732">
                  <c:v>10511</c:v>
                </c:pt>
                <c:pt idx="9733">
                  <c:v>8453</c:v>
                </c:pt>
                <c:pt idx="9734">
                  <c:v>11658</c:v>
                </c:pt>
                <c:pt idx="9735">
                  <c:v>13206</c:v>
                </c:pt>
                <c:pt idx="9736">
                  <c:v>13315</c:v>
                </c:pt>
                <c:pt idx="9737">
                  <c:v>11017</c:v>
                </c:pt>
                <c:pt idx="9738">
                  <c:v>12095</c:v>
                </c:pt>
                <c:pt idx="9739">
                  <c:v>12821</c:v>
                </c:pt>
                <c:pt idx="9740">
                  <c:v>13832</c:v>
                </c:pt>
                <c:pt idx="9741">
                  <c:v>10511</c:v>
                </c:pt>
                <c:pt idx="9742">
                  <c:v>8453</c:v>
                </c:pt>
                <c:pt idx="9743">
                  <c:v>11658</c:v>
                </c:pt>
                <c:pt idx="9744">
                  <c:v>13206</c:v>
                </c:pt>
                <c:pt idx="9745">
                  <c:v>13315</c:v>
                </c:pt>
                <c:pt idx="9746">
                  <c:v>11017</c:v>
                </c:pt>
                <c:pt idx="9747">
                  <c:v>12095</c:v>
                </c:pt>
                <c:pt idx="9748">
                  <c:v>12821</c:v>
                </c:pt>
                <c:pt idx="9749">
                  <c:v>11416</c:v>
                </c:pt>
                <c:pt idx="9750">
                  <c:v>10511</c:v>
                </c:pt>
                <c:pt idx="9751">
                  <c:v>8453</c:v>
                </c:pt>
                <c:pt idx="9752">
                  <c:v>11658</c:v>
                </c:pt>
                <c:pt idx="9753">
                  <c:v>13206</c:v>
                </c:pt>
                <c:pt idx="9754">
                  <c:v>13315</c:v>
                </c:pt>
                <c:pt idx="9755">
                  <c:v>11017</c:v>
                </c:pt>
                <c:pt idx="9756">
                  <c:v>12095</c:v>
                </c:pt>
                <c:pt idx="9757">
                  <c:v>12821</c:v>
                </c:pt>
                <c:pt idx="9758">
                  <c:v>11416</c:v>
                </c:pt>
                <c:pt idx="9759">
                  <c:v>8453</c:v>
                </c:pt>
                <c:pt idx="9760">
                  <c:v>11658</c:v>
                </c:pt>
                <c:pt idx="9761">
                  <c:v>13206</c:v>
                </c:pt>
                <c:pt idx="9762">
                  <c:v>13315</c:v>
                </c:pt>
                <c:pt idx="9763">
                  <c:v>11017</c:v>
                </c:pt>
                <c:pt idx="9764">
                  <c:v>12095</c:v>
                </c:pt>
                <c:pt idx="9765">
                  <c:v>12821</c:v>
                </c:pt>
                <c:pt idx="9766">
                  <c:v>11416</c:v>
                </c:pt>
                <c:pt idx="9767">
                  <c:v>8832</c:v>
                </c:pt>
                <c:pt idx="9768">
                  <c:v>11658</c:v>
                </c:pt>
                <c:pt idx="9769">
                  <c:v>13206</c:v>
                </c:pt>
                <c:pt idx="9770">
                  <c:v>13315</c:v>
                </c:pt>
                <c:pt idx="9771">
                  <c:v>11017</c:v>
                </c:pt>
                <c:pt idx="9772">
                  <c:v>12095</c:v>
                </c:pt>
                <c:pt idx="9773">
                  <c:v>12821</c:v>
                </c:pt>
                <c:pt idx="9774">
                  <c:v>11416</c:v>
                </c:pt>
                <c:pt idx="9775">
                  <c:v>8832</c:v>
                </c:pt>
                <c:pt idx="9776">
                  <c:v>11278</c:v>
                </c:pt>
                <c:pt idx="9777">
                  <c:v>13206</c:v>
                </c:pt>
                <c:pt idx="9778">
                  <c:v>13315</c:v>
                </c:pt>
                <c:pt idx="9779">
                  <c:v>11017</c:v>
                </c:pt>
                <c:pt idx="9780">
                  <c:v>12095</c:v>
                </c:pt>
                <c:pt idx="9781">
                  <c:v>12821</c:v>
                </c:pt>
                <c:pt idx="9782">
                  <c:v>11416</c:v>
                </c:pt>
                <c:pt idx="9783">
                  <c:v>8832</c:v>
                </c:pt>
                <c:pt idx="9784">
                  <c:v>11278</c:v>
                </c:pt>
                <c:pt idx="9785">
                  <c:v>12676</c:v>
                </c:pt>
                <c:pt idx="9786">
                  <c:v>13315</c:v>
                </c:pt>
                <c:pt idx="9787">
                  <c:v>11017</c:v>
                </c:pt>
                <c:pt idx="9788">
                  <c:v>12095</c:v>
                </c:pt>
                <c:pt idx="9789">
                  <c:v>12821</c:v>
                </c:pt>
                <c:pt idx="9790">
                  <c:v>11416</c:v>
                </c:pt>
                <c:pt idx="9791">
                  <c:v>8832</c:v>
                </c:pt>
                <c:pt idx="9792">
                  <c:v>11278</c:v>
                </c:pt>
                <c:pt idx="9793">
                  <c:v>12676</c:v>
                </c:pt>
                <c:pt idx="9794">
                  <c:v>11538</c:v>
                </c:pt>
                <c:pt idx="9795">
                  <c:v>11017</c:v>
                </c:pt>
                <c:pt idx="9796">
                  <c:v>12095</c:v>
                </c:pt>
                <c:pt idx="9797">
                  <c:v>12821</c:v>
                </c:pt>
                <c:pt idx="9798">
                  <c:v>11416</c:v>
                </c:pt>
                <c:pt idx="9799">
                  <c:v>8832</c:v>
                </c:pt>
                <c:pt idx="9800">
                  <c:v>11278</c:v>
                </c:pt>
                <c:pt idx="9801">
                  <c:v>12676</c:v>
                </c:pt>
                <c:pt idx="9802">
                  <c:v>11538</c:v>
                </c:pt>
                <c:pt idx="9803">
                  <c:v>9673</c:v>
                </c:pt>
                <c:pt idx="9804">
                  <c:v>12095</c:v>
                </c:pt>
                <c:pt idx="9805">
                  <c:v>12821</c:v>
                </c:pt>
                <c:pt idx="9806">
                  <c:v>11416</c:v>
                </c:pt>
                <c:pt idx="9807">
                  <c:v>8832</c:v>
                </c:pt>
                <c:pt idx="9808">
                  <c:v>11278</c:v>
                </c:pt>
                <c:pt idx="9809">
                  <c:v>12676</c:v>
                </c:pt>
                <c:pt idx="9810">
                  <c:v>11538</c:v>
                </c:pt>
                <c:pt idx="9811">
                  <c:v>9673</c:v>
                </c:pt>
                <c:pt idx="9812">
                  <c:v>12009</c:v>
                </c:pt>
                <c:pt idx="9813">
                  <c:v>12821</c:v>
                </c:pt>
                <c:pt idx="9814">
                  <c:v>11416</c:v>
                </c:pt>
                <c:pt idx="9815">
                  <c:v>8832</c:v>
                </c:pt>
                <c:pt idx="9816">
                  <c:v>11278</c:v>
                </c:pt>
                <c:pt idx="9817">
                  <c:v>12676</c:v>
                </c:pt>
                <c:pt idx="9818">
                  <c:v>11538</c:v>
                </c:pt>
                <c:pt idx="9819">
                  <c:v>9673</c:v>
                </c:pt>
                <c:pt idx="9820">
                  <c:v>12009</c:v>
                </c:pt>
                <c:pt idx="9821">
                  <c:v>10238</c:v>
                </c:pt>
                <c:pt idx="9822">
                  <c:v>11416</c:v>
                </c:pt>
                <c:pt idx="9823">
                  <c:v>8832</c:v>
                </c:pt>
                <c:pt idx="9824">
                  <c:v>11278</c:v>
                </c:pt>
                <c:pt idx="9825">
                  <c:v>12676</c:v>
                </c:pt>
                <c:pt idx="9826">
                  <c:v>11538</c:v>
                </c:pt>
                <c:pt idx="9827">
                  <c:v>9673</c:v>
                </c:pt>
                <c:pt idx="9828">
                  <c:v>12009</c:v>
                </c:pt>
                <c:pt idx="9829">
                  <c:v>10238</c:v>
                </c:pt>
                <c:pt idx="9830">
                  <c:v>12591</c:v>
                </c:pt>
                <c:pt idx="9831">
                  <c:v>8832</c:v>
                </c:pt>
                <c:pt idx="9832">
                  <c:v>11278</c:v>
                </c:pt>
                <c:pt idx="9833">
                  <c:v>12676</c:v>
                </c:pt>
                <c:pt idx="9834">
                  <c:v>11538</c:v>
                </c:pt>
                <c:pt idx="9835">
                  <c:v>9673</c:v>
                </c:pt>
                <c:pt idx="9836">
                  <c:v>12009</c:v>
                </c:pt>
                <c:pt idx="9837">
                  <c:v>10238</c:v>
                </c:pt>
                <c:pt idx="9838">
                  <c:v>12591</c:v>
                </c:pt>
                <c:pt idx="9839">
                  <c:v>12006</c:v>
                </c:pt>
                <c:pt idx="9840">
                  <c:v>8832</c:v>
                </c:pt>
                <c:pt idx="9841">
                  <c:v>11278</c:v>
                </c:pt>
                <c:pt idx="9842">
                  <c:v>12676</c:v>
                </c:pt>
                <c:pt idx="9843">
                  <c:v>11538</c:v>
                </c:pt>
                <c:pt idx="9844">
                  <c:v>9673</c:v>
                </c:pt>
                <c:pt idx="9845">
                  <c:v>12009</c:v>
                </c:pt>
                <c:pt idx="9846">
                  <c:v>10238</c:v>
                </c:pt>
                <c:pt idx="9847">
                  <c:v>12591</c:v>
                </c:pt>
                <c:pt idx="9848">
                  <c:v>12006</c:v>
                </c:pt>
                <c:pt idx="9849">
                  <c:v>9054</c:v>
                </c:pt>
                <c:pt idx="9850">
                  <c:v>11278</c:v>
                </c:pt>
                <c:pt idx="9851">
                  <c:v>12676</c:v>
                </c:pt>
                <c:pt idx="9852">
                  <c:v>11538</c:v>
                </c:pt>
                <c:pt idx="9853">
                  <c:v>9673</c:v>
                </c:pt>
                <c:pt idx="9854">
                  <c:v>12009</c:v>
                </c:pt>
                <c:pt idx="9855">
                  <c:v>10238</c:v>
                </c:pt>
                <c:pt idx="9856">
                  <c:v>12591</c:v>
                </c:pt>
                <c:pt idx="9857">
                  <c:v>12006</c:v>
                </c:pt>
                <c:pt idx="9858">
                  <c:v>9054</c:v>
                </c:pt>
                <c:pt idx="9859">
                  <c:v>12931</c:v>
                </c:pt>
                <c:pt idx="9860">
                  <c:v>12676</c:v>
                </c:pt>
                <c:pt idx="9861">
                  <c:v>11538</c:v>
                </c:pt>
                <c:pt idx="9862">
                  <c:v>9673</c:v>
                </c:pt>
                <c:pt idx="9863">
                  <c:v>12009</c:v>
                </c:pt>
                <c:pt idx="9864">
                  <c:v>10238</c:v>
                </c:pt>
                <c:pt idx="9865">
                  <c:v>12591</c:v>
                </c:pt>
                <c:pt idx="9866">
                  <c:v>12006</c:v>
                </c:pt>
                <c:pt idx="9867">
                  <c:v>9054</c:v>
                </c:pt>
                <c:pt idx="9868">
                  <c:v>12931</c:v>
                </c:pt>
                <c:pt idx="9869">
                  <c:v>8482</c:v>
                </c:pt>
                <c:pt idx="9870">
                  <c:v>11538</c:v>
                </c:pt>
                <c:pt idx="9871">
                  <c:v>9673</c:v>
                </c:pt>
                <c:pt idx="9872">
                  <c:v>12009</c:v>
                </c:pt>
                <c:pt idx="9873">
                  <c:v>10238</c:v>
                </c:pt>
                <c:pt idx="9874">
                  <c:v>12591</c:v>
                </c:pt>
                <c:pt idx="9875">
                  <c:v>12006</c:v>
                </c:pt>
                <c:pt idx="9876">
                  <c:v>9054</c:v>
                </c:pt>
                <c:pt idx="9877">
                  <c:v>12931</c:v>
                </c:pt>
                <c:pt idx="9878">
                  <c:v>8482</c:v>
                </c:pt>
                <c:pt idx="9879">
                  <c:v>11312</c:v>
                </c:pt>
                <c:pt idx="9880">
                  <c:v>9673</c:v>
                </c:pt>
                <c:pt idx="9881">
                  <c:v>12009</c:v>
                </c:pt>
                <c:pt idx="9882">
                  <c:v>10238</c:v>
                </c:pt>
                <c:pt idx="9883">
                  <c:v>12591</c:v>
                </c:pt>
                <c:pt idx="9884">
                  <c:v>12006</c:v>
                </c:pt>
                <c:pt idx="9885">
                  <c:v>9054</c:v>
                </c:pt>
                <c:pt idx="9886">
                  <c:v>12931</c:v>
                </c:pt>
                <c:pt idx="9887">
                  <c:v>8482</c:v>
                </c:pt>
                <c:pt idx="9888">
                  <c:v>11312</c:v>
                </c:pt>
                <c:pt idx="9889">
                  <c:v>9737</c:v>
                </c:pt>
                <c:pt idx="9890">
                  <c:v>12009</c:v>
                </c:pt>
                <c:pt idx="9891">
                  <c:v>10238</c:v>
                </c:pt>
                <c:pt idx="9892">
                  <c:v>12591</c:v>
                </c:pt>
                <c:pt idx="9893">
                  <c:v>12006</c:v>
                </c:pt>
                <c:pt idx="9894">
                  <c:v>9054</c:v>
                </c:pt>
                <c:pt idx="9895">
                  <c:v>12931</c:v>
                </c:pt>
                <c:pt idx="9896">
                  <c:v>8482</c:v>
                </c:pt>
                <c:pt idx="9897">
                  <c:v>11312</c:v>
                </c:pt>
                <c:pt idx="9898">
                  <c:v>9737</c:v>
                </c:pt>
                <c:pt idx="9899">
                  <c:v>11874</c:v>
                </c:pt>
                <c:pt idx="9900">
                  <c:v>10238</c:v>
                </c:pt>
                <c:pt idx="9901">
                  <c:v>12591</c:v>
                </c:pt>
                <c:pt idx="9902">
                  <c:v>12006</c:v>
                </c:pt>
                <c:pt idx="9903">
                  <c:v>9054</c:v>
                </c:pt>
                <c:pt idx="9904">
                  <c:v>12931</c:v>
                </c:pt>
                <c:pt idx="9905">
                  <c:v>8482</c:v>
                </c:pt>
                <c:pt idx="9906">
                  <c:v>11312</c:v>
                </c:pt>
                <c:pt idx="9907">
                  <c:v>9737</c:v>
                </c:pt>
                <c:pt idx="9908">
                  <c:v>11874</c:v>
                </c:pt>
                <c:pt idx="9909">
                  <c:v>11579</c:v>
                </c:pt>
                <c:pt idx="9910">
                  <c:v>12591</c:v>
                </c:pt>
                <c:pt idx="9911">
                  <c:v>12006</c:v>
                </c:pt>
                <c:pt idx="9912">
                  <c:v>9054</c:v>
                </c:pt>
                <c:pt idx="9913">
                  <c:v>12931</c:v>
                </c:pt>
                <c:pt idx="9914">
                  <c:v>8482</c:v>
                </c:pt>
                <c:pt idx="9915">
                  <c:v>11312</c:v>
                </c:pt>
                <c:pt idx="9916">
                  <c:v>9737</c:v>
                </c:pt>
                <c:pt idx="9917">
                  <c:v>11874</c:v>
                </c:pt>
                <c:pt idx="9918">
                  <c:v>11579</c:v>
                </c:pt>
                <c:pt idx="9919">
                  <c:v>11929</c:v>
                </c:pt>
                <c:pt idx="9920">
                  <c:v>12006</c:v>
                </c:pt>
                <c:pt idx="9921">
                  <c:v>9054</c:v>
                </c:pt>
                <c:pt idx="9922">
                  <c:v>12931</c:v>
                </c:pt>
                <c:pt idx="9923">
                  <c:v>8482</c:v>
                </c:pt>
                <c:pt idx="9924">
                  <c:v>11312</c:v>
                </c:pt>
                <c:pt idx="9925">
                  <c:v>9737</c:v>
                </c:pt>
                <c:pt idx="9926">
                  <c:v>11874</c:v>
                </c:pt>
                <c:pt idx="9927">
                  <c:v>11579</c:v>
                </c:pt>
                <c:pt idx="9928">
                  <c:v>11929</c:v>
                </c:pt>
                <c:pt idx="9929">
                  <c:v>12422</c:v>
                </c:pt>
                <c:pt idx="9930">
                  <c:v>9054</c:v>
                </c:pt>
                <c:pt idx="9931">
                  <c:v>12931</c:v>
                </c:pt>
                <c:pt idx="9932">
                  <c:v>8482</c:v>
                </c:pt>
                <c:pt idx="9933">
                  <c:v>11312</c:v>
                </c:pt>
                <c:pt idx="9934">
                  <c:v>9737</c:v>
                </c:pt>
                <c:pt idx="9935">
                  <c:v>11874</c:v>
                </c:pt>
                <c:pt idx="9936">
                  <c:v>11579</c:v>
                </c:pt>
                <c:pt idx="9937">
                  <c:v>11929</c:v>
                </c:pt>
                <c:pt idx="9938">
                  <c:v>12422</c:v>
                </c:pt>
                <c:pt idx="9939">
                  <c:v>11482</c:v>
                </c:pt>
                <c:pt idx="9940">
                  <c:v>12931</c:v>
                </c:pt>
                <c:pt idx="9941">
                  <c:v>8482</c:v>
                </c:pt>
                <c:pt idx="9942">
                  <c:v>11312</c:v>
                </c:pt>
                <c:pt idx="9943">
                  <c:v>9737</c:v>
                </c:pt>
                <c:pt idx="9944">
                  <c:v>11874</c:v>
                </c:pt>
                <c:pt idx="9945">
                  <c:v>11579</c:v>
                </c:pt>
                <c:pt idx="9946">
                  <c:v>11929</c:v>
                </c:pt>
                <c:pt idx="9947">
                  <c:v>12422</c:v>
                </c:pt>
                <c:pt idx="9948">
                  <c:v>11482</c:v>
                </c:pt>
                <c:pt idx="9949">
                  <c:v>12500</c:v>
                </c:pt>
                <c:pt idx="9950">
                  <c:v>8482</c:v>
                </c:pt>
                <c:pt idx="9951">
                  <c:v>11312</c:v>
                </c:pt>
                <c:pt idx="9952">
                  <c:v>9737</c:v>
                </c:pt>
                <c:pt idx="9953">
                  <c:v>11874</c:v>
                </c:pt>
                <c:pt idx="9954">
                  <c:v>11579</c:v>
                </c:pt>
                <c:pt idx="9955">
                  <c:v>11929</c:v>
                </c:pt>
                <c:pt idx="9956">
                  <c:v>12422</c:v>
                </c:pt>
                <c:pt idx="9957">
                  <c:v>11482</c:v>
                </c:pt>
                <c:pt idx="9958">
                  <c:v>12500</c:v>
                </c:pt>
                <c:pt idx="9959">
                  <c:v>10125</c:v>
                </c:pt>
                <c:pt idx="9960">
                  <c:v>11312</c:v>
                </c:pt>
                <c:pt idx="9961">
                  <c:v>9737</c:v>
                </c:pt>
                <c:pt idx="9962">
                  <c:v>11874</c:v>
                </c:pt>
                <c:pt idx="9963">
                  <c:v>11579</c:v>
                </c:pt>
                <c:pt idx="9964">
                  <c:v>11929</c:v>
                </c:pt>
                <c:pt idx="9965">
                  <c:v>12422</c:v>
                </c:pt>
                <c:pt idx="9966">
                  <c:v>11482</c:v>
                </c:pt>
                <c:pt idx="9967">
                  <c:v>12500</c:v>
                </c:pt>
                <c:pt idx="9968">
                  <c:v>10125</c:v>
                </c:pt>
                <c:pt idx="9969">
                  <c:v>10177</c:v>
                </c:pt>
                <c:pt idx="9970">
                  <c:v>9737</c:v>
                </c:pt>
                <c:pt idx="9971">
                  <c:v>11874</c:v>
                </c:pt>
                <c:pt idx="9972">
                  <c:v>11579</c:v>
                </c:pt>
                <c:pt idx="9973">
                  <c:v>11929</c:v>
                </c:pt>
                <c:pt idx="9974">
                  <c:v>12422</c:v>
                </c:pt>
                <c:pt idx="9975">
                  <c:v>11482</c:v>
                </c:pt>
                <c:pt idx="9976">
                  <c:v>12500</c:v>
                </c:pt>
                <c:pt idx="9977">
                  <c:v>10125</c:v>
                </c:pt>
                <c:pt idx="9978">
                  <c:v>10177</c:v>
                </c:pt>
                <c:pt idx="9979">
                  <c:v>11874</c:v>
                </c:pt>
                <c:pt idx="9980">
                  <c:v>11579</c:v>
                </c:pt>
                <c:pt idx="9981">
                  <c:v>11929</c:v>
                </c:pt>
                <c:pt idx="9982">
                  <c:v>12422</c:v>
                </c:pt>
                <c:pt idx="9983">
                  <c:v>11482</c:v>
                </c:pt>
                <c:pt idx="9984">
                  <c:v>12500</c:v>
                </c:pt>
                <c:pt idx="9985">
                  <c:v>10125</c:v>
                </c:pt>
                <c:pt idx="9986">
                  <c:v>10177</c:v>
                </c:pt>
                <c:pt idx="9987">
                  <c:v>11002</c:v>
                </c:pt>
                <c:pt idx="9988">
                  <c:v>11579</c:v>
                </c:pt>
                <c:pt idx="9989">
                  <c:v>11929</c:v>
                </c:pt>
                <c:pt idx="9990">
                  <c:v>12422</c:v>
                </c:pt>
                <c:pt idx="9991">
                  <c:v>11482</c:v>
                </c:pt>
                <c:pt idx="9992">
                  <c:v>12500</c:v>
                </c:pt>
                <c:pt idx="9993">
                  <c:v>10125</c:v>
                </c:pt>
                <c:pt idx="9994">
                  <c:v>10177</c:v>
                </c:pt>
                <c:pt idx="9995">
                  <c:v>11002</c:v>
                </c:pt>
                <c:pt idx="9996">
                  <c:v>11570</c:v>
                </c:pt>
                <c:pt idx="9997">
                  <c:v>11929</c:v>
                </c:pt>
                <c:pt idx="9998">
                  <c:v>12422</c:v>
                </c:pt>
                <c:pt idx="9999">
                  <c:v>11482</c:v>
                </c:pt>
                <c:pt idx="10000">
                  <c:v>12500</c:v>
                </c:pt>
                <c:pt idx="10001">
                  <c:v>10125</c:v>
                </c:pt>
                <c:pt idx="10002">
                  <c:v>10177</c:v>
                </c:pt>
                <c:pt idx="10003">
                  <c:v>11002</c:v>
                </c:pt>
                <c:pt idx="10004">
                  <c:v>11570</c:v>
                </c:pt>
                <c:pt idx="10005">
                  <c:v>12093</c:v>
                </c:pt>
                <c:pt idx="10006">
                  <c:v>12422</c:v>
                </c:pt>
                <c:pt idx="10007">
                  <c:v>11482</c:v>
                </c:pt>
                <c:pt idx="10008">
                  <c:v>12500</c:v>
                </c:pt>
                <c:pt idx="10009">
                  <c:v>10125</c:v>
                </c:pt>
                <c:pt idx="10010">
                  <c:v>10177</c:v>
                </c:pt>
                <c:pt idx="10011">
                  <c:v>11002</c:v>
                </c:pt>
                <c:pt idx="10012">
                  <c:v>11570</c:v>
                </c:pt>
                <c:pt idx="10013">
                  <c:v>12093</c:v>
                </c:pt>
                <c:pt idx="10014">
                  <c:v>11766</c:v>
                </c:pt>
                <c:pt idx="10015">
                  <c:v>11482</c:v>
                </c:pt>
                <c:pt idx="10016">
                  <c:v>12500</c:v>
                </c:pt>
                <c:pt idx="10017">
                  <c:v>10125</c:v>
                </c:pt>
                <c:pt idx="10018">
                  <c:v>10177</c:v>
                </c:pt>
                <c:pt idx="10019">
                  <c:v>11002</c:v>
                </c:pt>
                <c:pt idx="10020">
                  <c:v>11570</c:v>
                </c:pt>
                <c:pt idx="10021">
                  <c:v>12093</c:v>
                </c:pt>
                <c:pt idx="10022">
                  <c:v>11766</c:v>
                </c:pt>
                <c:pt idx="10023">
                  <c:v>12188</c:v>
                </c:pt>
                <c:pt idx="10024">
                  <c:v>12500</c:v>
                </c:pt>
                <c:pt idx="10025">
                  <c:v>10125</c:v>
                </c:pt>
                <c:pt idx="10026">
                  <c:v>10177</c:v>
                </c:pt>
                <c:pt idx="10027">
                  <c:v>11002</c:v>
                </c:pt>
                <c:pt idx="10028">
                  <c:v>11570</c:v>
                </c:pt>
                <c:pt idx="10029">
                  <c:v>12093</c:v>
                </c:pt>
                <c:pt idx="10030">
                  <c:v>11766</c:v>
                </c:pt>
                <c:pt idx="10031">
                  <c:v>12188</c:v>
                </c:pt>
                <c:pt idx="10032">
                  <c:v>8996</c:v>
                </c:pt>
                <c:pt idx="10033">
                  <c:v>10125</c:v>
                </c:pt>
                <c:pt idx="10034">
                  <c:v>10177</c:v>
                </c:pt>
                <c:pt idx="10035">
                  <c:v>11002</c:v>
                </c:pt>
                <c:pt idx="10036">
                  <c:v>11570</c:v>
                </c:pt>
                <c:pt idx="10037">
                  <c:v>12093</c:v>
                </c:pt>
                <c:pt idx="10038">
                  <c:v>11766</c:v>
                </c:pt>
                <c:pt idx="10039">
                  <c:v>12188</c:v>
                </c:pt>
                <c:pt idx="10040">
                  <c:v>8996</c:v>
                </c:pt>
                <c:pt idx="10041">
                  <c:v>7959</c:v>
                </c:pt>
                <c:pt idx="10042">
                  <c:v>10177</c:v>
                </c:pt>
                <c:pt idx="10043">
                  <c:v>11002</c:v>
                </c:pt>
                <c:pt idx="10044">
                  <c:v>11570</c:v>
                </c:pt>
                <c:pt idx="10045">
                  <c:v>12093</c:v>
                </c:pt>
                <c:pt idx="10046">
                  <c:v>11766</c:v>
                </c:pt>
                <c:pt idx="10047">
                  <c:v>12188</c:v>
                </c:pt>
                <c:pt idx="10048">
                  <c:v>8996</c:v>
                </c:pt>
                <c:pt idx="10049">
                  <c:v>7959</c:v>
                </c:pt>
                <c:pt idx="10050">
                  <c:v>10843</c:v>
                </c:pt>
                <c:pt idx="10051">
                  <c:v>11002</c:v>
                </c:pt>
                <c:pt idx="10052">
                  <c:v>11570</c:v>
                </c:pt>
                <c:pt idx="10053">
                  <c:v>12093</c:v>
                </c:pt>
                <c:pt idx="10054">
                  <c:v>11766</c:v>
                </c:pt>
                <c:pt idx="10055">
                  <c:v>12188</c:v>
                </c:pt>
                <c:pt idx="10056">
                  <c:v>8996</c:v>
                </c:pt>
                <c:pt idx="10057">
                  <c:v>7959</c:v>
                </c:pt>
                <c:pt idx="10058">
                  <c:v>10843</c:v>
                </c:pt>
                <c:pt idx="10059">
                  <c:v>9577</c:v>
                </c:pt>
                <c:pt idx="10060">
                  <c:v>11002</c:v>
                </c:pt>
                <c:pt idx="10061">
                  <c:v>11570</c:v>
                </c:pt>
                <c:pt idx="10062">
                  <c:v>12093</c:v>
                </c:pt>
                <c:pt idx="10063">
                  <c:v>11766</c:v>
                </c:pt>
                <c:pt idx="10064">
                  <c:v>12188</c:v>
                </c:pt>
                <c:pt idx="10065">
                  <c:v>8996</c:v>
                </c:pt>
                <c:pt idx="10066">
                  <c:v>7959</c:v>
                </c:pt>
                <c:pt idx="10067">
                  <c:v>10843</c:v>
                </c:pt>
                <c:pt idx="10068">
                  <c:v>9577</c:v>
                </c:pt>
                <c:pt idx="10069">
                  <c:v>9763</c:v>
                </c:pt>
                <c:pt idx="10070">
                  <c:v>11570</c:v>
                </c:pt>
                <c:pt idx="10071">
                  <c:v>12093</c:v>
                </c:pt>
                <c:pt idx="10072">
                  <c:v>11766</c:v>
                </c:pt>
                <c:pt idx="10073">
                  <c:v>12188</c:v>
                </c:pt>
                <c:pt idx="10074">
                  <c:v>8996</c:v>
                </c:pt>
                <c:pt idx="10075">
                  <c:v>7959</c:v>
                </c:pt>
                <c:pt idx="10076">
                  <c:v>10843</c:v>
                </c:pt>
                <c:pt idx="10077">
                  <c:v>9577</c:v>
                </c:pt>
                <c:pt idx="10078">
                  <c:v>9763</c:v>
                </c:pt>
                <c:pt idx="10079">
                  <c:v>11246</c:v>
                </c:pt>
                <c:pt idx="10080">
                  <c:v>12093</c:v>
                </c:pt>
                <c:pt idx="10081">
                  <c:v>11766</c:v>
                </c:pt>
                <c:pt idx="10082">
                  <c:v>12188</c:v>
                </c:pt>
                <c:pt idx="10083">
                  <c:v>8996</c:v>
                </c:pt>
                <c:pt idx="10084">
                  <c:v>7959</c:v>
                </c:pt>
                <c:pt idx="10085">
                  <c:v>10843</c:v>
                </c:pt>
                <c:pt idx="10086">
                  <c:v>9577</c:v>
                </c:pt>
                <c:pt idx="10087">
                  <c:v>9763</c:v>
                </c:pt>
                <c:pt idx="10088">
                  <c:v>11246</c:v>
                </c:pt>
                <c:pt idx="10089">
                  <c:v>12613</c:v>
                </c:pt>
                <c:pt idx="10090">
                  <c:v>11766</c:v>
                </c:pt>
                <c:pt idx="10091">
                  <c:v>12188</c:v>
                </c:pt>
                <c:pt idx="10092">
                  <c:v>8996</c:v>
                </c:pt>
                <c:pt idx="10093">
                  <c:v>7959</c:v>
                </c:pt>
                <c:pt idx="10094">
                  <c:v>10843</c:v>
                </c:pt>
                <c:pt idx="10095">
                  <c:v>9577</c:v>
                </c:pt>
                <c:pt idx="10096">
                  <c:v>9763</c:v>
                </c:pt>
                <c:pt idx="10097">
                  <c:v>11246</c:v>
                </c:pt>
                <c:pt idx="10098">
                  <c:v>12613</c:v>
                </c:pt>
                <c:pt idx="10099">
                  <c:v>10412</c:v>
                </c:pt>
                <c:pt idx="10100">
                  <c:v>12188</c:v>
                </c:pt>
                <c:pt idx="10101">
                  <c:v>8996</c:v>
                </c:pt>
                <c:pt idx="10102">
                  <c:v>7959</c:v>
                </c:pt>
                <c:pt idx="10103">
                  <c:v>10843</c:v>
                </c:pt>
                <c:pt idx="10104">
                  <c:v>9577</c:v>
                </c:pt>
                <c:pt idx="10105">
                  <c:v>9763</c:v>
                </c:pt>
                <c:pt idx="10106">
                  <c:v>11246</c:v>
                </c:pt>
                <c:pt idx="10107">
                  <c:v>12613</c:v>
                </c:pt>
                <c:pt idx="10108">
                  <c:v>10412</c:v>
                </c:pt>
                <c:pt idx="10109">
                  <c:v>12270</c:v>
                </c:pt>
                <c:pt idx="10110">
                  <c:v>8996</c:v>
                </c:pt>
                <c:pt idx="10111">
                  <c:v>7959</c:v>
                </c:pt>
                <c:pt idx="10112">
                  <c:v>10843</c:v>
                </c:pt>
                <c:pt idx="10113">
                  <c:v>9577</c:v>
                </c:pt>
                <c:pt idx="10114">
                  <c:v>9763</c:v>
                </c:pt>
                <c:pt idx="10115">
                  <c:v>11246</c:v>
                </c:pt>
                <c:pt idx="10116">
                  <c:v>12613</c:v>
                </c:pt>
                <c:pt idx="10117">
                  <c:v>10412</c:v>
                </c:pt>
                <c:pt idx="10118">
                  <c:v>12270</c:v>
                </c:pt>
                <c:pt idx="10119">
                  <c:v>10000</c:v>
                </c:pt>
                <c:pt idx="10120">
                  <c:v>7959</c:v>
                </c:pt>
                <c:pt idx="10121">
                  <c:v>10843</c:v>
                </c:pt>
                <c:pt idx="10122">
                  <c:v>9577</c:v>
                </c:pt>
                <c:pt idx="10123">
                  <c:v>9763</c:v>
                </c:pt>
                <c:pt idx="10124">
                  <c:v>11246</c:v>
                </c:pt>
                <c:pt idx="10125">
                  <c:v>12613</c:v>
                </c:pt>
                <c:pt idx="10126">
                  <c:v>10412</c:v>
                </c:pt>
                <c:pt idx="10127">
                  <c:v>12270</c:v>
                </c:pt>
                <c:pt idx="10128">
                  <c:v>10000</c:v>
                </c:pt>
                <c:pt idx="10129">
                  <c:v>10141</c:v>
                </c:pt>
                <c:pt idx="10130">
                  <c:v>10843</c:v>
                </c:pt>
                <c:pt idx="10131">
                  <c:v>9577</c:v>
                </c:pt>
                <c:pt idx="10132">
                  <c:v>9763</c:v>
                </c:pt>
                <c:pt idx="10133">
                  <c:v>11246</c:v>
                </c:pt>
                <c:pt idx="10134">
                  <c:v>12613</c:v>
                </c:pt>
                <c:pt idx="10135">
                  <c:v>10412</c:v>
                </c:pt>
                <c:pt idx="10136">
                  <c:v>12270</c:v>
                </c:pt>
                <c:pt idx="10137">
                  <c:v>10000</c:v>
                </c:pt>
                <c:pt idx="10138">
                  <c:v>10141</c:v>
                </c:pt>
                <c:pt idx="10139">
                  <c:v>10462</c:v>
                </c:pt>
                <c:pt idx="10140">
                  <c:v>9577</c:v>
                </c:pt>
                <c:pt idx="10141">
                  <c:v>9763</c:v>
                </c:pt>
                <c:pt idx="10142">
                  <c:v>11246</c:v>
                </c:pt>
                <c:pt idx="10143">
                  <c:v>12613</c:v>
                </c:pt>
                <c:pt idx="10144">
                  <c:v>10412</c:v>
                </c:pt>
                <c:pt idx="10145">
                  <c:v>12270</c:v>
                </c:pt>
                <c:pt idx="10146">
                  <c:v>10000</c:v>
                </c:pt>
                <c:pt idx="10147">
                  <c:v>10141</c:v>
                </c:pt>
                <c:pt idx="10148">
                  <c:v>10462</c:v>
                </c:pt>
                <c:pt idx="10149">
                  <c:v>10142</c:v>
                </c:pt>
                <c:pt idx="10150">
                  <c:v>9763</c:v>
                </c:pt>
                <c:pt idx="10151">
                  <c:v>11246</c:v>
                </c:pt>
                <c:pt idx="10152">
                  <c:v>12613</c:v>
                </c:pt>
                <c:pt idx="10153">
                  <c:v>10412</c:v>
                </c:pt>
                <c:pt idx="10154">
                  <c:v>12270</c:v>
                </c:pt>
                <c:pt idx="10155">
                  <c:v>10000</c:v>
                </c:pt>
                <c:pt idx="10156">
                  <c:v>10141</c:v>
                </c:pt>
                <c:pt idx="10157">
                  <c:v>10462</c:v>
                </c:pt>
                <c:pt idx="10158">
                  <c:v>10142</c:v>
                </c:pt>
                <c:pt idx="10159">
                  <c:v>9817</c:v>
                </c:pt>
                <c:pt idx="10160">
                  <c:v>11246</c:v>
                </c:pt>
                <c:pt idx="10161">
                  <c:v>12613</c:v>
                </c:pt>
                <c:pt idx="10162">
                  <c:v>10412</c:v>
                </c:pt>
                <c:pt idx="10163">
                  <c:v>12270</c:v>
                </c:pt>
                <c:pt idx="10164">
                  <c:v>10000</c:v>
                </c:pt>
                <c:pt idx="10165">
                  <c:v>10141</c:v>
                </c:pt>
                <c:pt idx="10166">
                  <c:v>10462</c:v>
                </c:pt>
                <c:pt idx="10167">
                  <c:v>10142</c:v>
                </c:pt>
                <c:pt idx="10168">
                  <c:v>9817</c:v>
                </c:pt>
                <c:pt idx="10169">
                  <c:v>9637</c:v>
                </c:pt>
                <c:pt idx="10170">
                  <c:v>12613</c:v>
                </c:pt>
                <c:pt idx="10171">
                  <c:v>10412</c:v>
                </c:pt>
                <c:pt idx="10172">
                  <c:v>12270</c:v>
                </c:pt>
                <c:pt idx="10173">
                  <c:v>10000</c:v>
                </c:pt>
                <c:pt idx="10174">
                  <c:v>10141</c:v>
                </c:pt>
                <c:pt idx="10175">
                  <c:v>10462</c:v>
                </c:pt>
                <c:pt idx="10176">
                  <c:v>10142</c:v>
                </c:pt>
                <c:pt idx="10177">
                  <c:v>9817</c:v>
                </c:pt>
                <c:pt idx="10178">
                  <c:v>9637</c:v>
                </c:pt>
                <c:pt idx="10179">
                  <c:v>9019</c:v>
                </c:pt>
                <c:pt idx="10180">
                  <c:v>10412</c:v>
                </c:pt>
                <c:pt idx="10181">
                  <c:v>12270</c:v>
                </c:pt>
                <c:pt idx="10182">
                  <c:v>10000</c:v>
                </c:pt>
                <c:pt idx="10183">
                  <c:v>10141</c:v>
                </c:pt>
                <c:pt idx="10184">
                  <c:v>10462</c:v>
                </c:pt>
                <c:pt idx="10185">
                  <c:v>10142</c:v>
                </c:pt>
                <c:pt idx="10186">
                  <c:v>9817</c:v>
                </c:pt>
                <c:pt idx="10187">
                  <c:v>9637</c:v>
                </c:pt>
                <c:pt idx="10188">
                  <c:v>9019</c:v>
                </c:pt>
                <c:pt idx="10189">
                  <c:v>9454</c:v>
                </c:pt>
                <c:pt idx="10190">
                  <c:v>12270</c:v>
                </c:pt>
                <c:pt idx="10191">
                  <c:v>10000</c:v>
                </c:pt>
                <c:pt idx="10192">
                  <c:v>10141</c:v>
                </c:pt>
                <c:pt idx="10193">
                  <c:v>10462</c:v>
                </c:pt>
                <c:pt idx="10194">
                  <c:v>10142</c:v>
                </c:pt>
                <c:pt idx="10195">
                  <c:v>9817</c:v>
                </c:pt>
                <c:pt idx="10196">
                  <c:v>9637</c:v>
                </c:pt>
                <c:pt idx="10197">
                  <c:v>9019</c:v>
                </c:pt>
                <c:pt idx="10198">
                  <c:v>9454</c:v>
                </c:pt>
                <c:pt idx="10199">
                  <c:v>9843</c:v>
                </c:pt>
                <c:pt idx="10200">
                  <c:v>10000</c:v>
                </c:pt>
                <c:pt idx="10201">
                  <c:v>10141</c:v>
                </c:pt>
                <c:pt idx="10202">
                  <c:v>10462</c:v>
                </c:pt>
                <c:pt idx="10203">
                  <c:v>10142</c:v>
                </c:pt>
                <c:pt idx="10204">
                  <c:v>9817</c:v>
                </c:pt>
                <c:pt idx="10205">
                  <c:v>9637</c:v>
                </c:pt>
                <c:pt idx="10206">
                  <c:v>9019</c:v>
                </c:pt>
                <c:pt idx="10207">
                  <c:v>9454</c:v>
                </c:pt>
                <c:pt idx="10208">
                  <c:v>9843</c:v>
                </c:pt>
                <c:pt idx="10209">
                  <c:v>10000</c:v>
                </c:pt>
                <c:pt idx="10210">
                  <c:v>10141</c:v>
                </c:pt>
                <c:pt idx="10211">
                  <c:v>10462</c:v>
                </c:pt>
                <c:pt idx="10212">
                  <c:v>10142</c:v>
                </c:pt>
                <c:pt idx="10213">
                  <c:v>9817</c:v>
                </c:pt>
                <c:pt idx="10214">
                  <c:v>9637</c:v>
                </c:pt>
                <c:pt idx="10215">
                  <c:v>9019</c:v>
                </c:pt>
                <c:pt idx="10216">
                  <c:v>9454</c:v>
                </c:pt>
                <c:pt idx="10217">
                  <c:v>9843</c:v>
                </c:pt>
                <c:pt idx="10218">
                  <c:v>10000</c:v>
                </c:pt>
                <c:pt idx="10219">
                  <c:v>10462</c:v>
                </c:pt>
                <c:pt idx="10220">
                  <c:v>10142</c:v>
                </c:pt>
                <c:pt idx="10221">
                  <c:v>9817</c:v>
                </c:pt>
                <c:pt idx="10222">
                  <c:v>9637</c:v>
                </c:pt>
                <c:pt idx="10223">
                  <c:v>9019</c:v>
                </c:pt>
                <c:pt idx="10224">
                  <c:v>9454</c:v>
                </c:pt>
                <c:pt idx="10225">
                  <c:v>9843</c:v>
                </c:pt>
                <c:pt idx="10226">
                  <c:v>10000</c:v>
                </c:pt>
                <c:pt idx="10227">
                  <c:v>10152</c:v>
                </c:pt>
                <c:pt idx="10228">
                  <c:v>10142</c:v>
                </c:pt>
                <c:pt idx="10229">
                  <c:v>9817</c:v>
                </c:pt>
                <c:pt idx="10230">
                  <c:v>9637</c:v>
                </c:pt>
                <c:pt idx="10231">
                  <c:v>9019</c:v>
                </c:pt>
                <c:pt idx="10232">
                  <c:v>9454</c:v>
                </c:pt>
                <c:pt idx="10233">
                  <c:v>9843</c:v>
                </c:pt>
                <c:pt idx="10234">
                  <c:v>10000</c:v>
                </c:pt>
                <c:pt idx="10235">
                  <c:v>10152</c:v>
                </c:pt>
                <c:pt idx="10236">
                  <c:v>11410</c:v>
                </c:pt>
                <c:pt idx="10237">
                  <c:v>9817</c:v>
                </c:pt>
                <c:pt idx="10238">
                  <c:v>9637</c:v>
                </c:pt>
                <c:pt idx="10239">
                  <c:v>9019</c:v>
                </c:pt>
                <c:pt idx="10240">
                  <c:v>9454</c:v>
                </c:pt>
                <c:pt idx="10241">
                  <c:v>9843</c:v>
                </c:pt>
                <c:pt idx="10242">
                  <c:v>10000</c:v>
                </c:pt>
                <c:pt idx="10243">
                  <c:v>10152</c:v>
                </c:pt>
                <c:pt idx="10244">
                  <c:v>11410</c:v>
                </c:pt>
                <c:pt idx="10245">
                  <c:v>12040</c:v>
                </c:pt>
                <c:pt idx="10246">
                  <c:v>9637</c:v>
                </c:pt>
                <c:pt idx="10247">
                  <c:v>9019</c:v>
                </c:pt>
                <c:pt idx="10248">
                  <c:v>9454</c:v>
                </c:pt>
                <c:pt idx="10249">
                  <c:v>9843</c:v>
                </c:pt>
                <c:pt idx="10250">
                  <c:v>10000</c:v>
                </c:pt>
                <c:pt idx="10251">
                  <c:v>10152</c:v>
                </c:pt>
                <c:pt idx="10252">
                  <c:v>11410</c:v>
                </c:pt>
                <c:pt idx="10253">
                  <c:v>12040</c:v>
                </c:pt>
                <c:pt idx="10254">
                  <c:v>9019</c:v>
                </c:pt>
                <c:pt idx="10255">
                  <c:v>9454</c:v>
                </c:pt>
                <c:pt idx="10256">
                  <c:v>9843</c:v>
                </c:pt>
                <c:pt idx="10257">
                  <c:v>10000</c:v>
                </c:pt>
                <c:pt idx="10258">
                  <c:v>10152</c:v>
                </c:pt>
                <c:pt idx="10259">
                  <c:v>11410</c:v>
                </c:pt>
                <c:pt idx="10260">
                  <c:v>12040</c:v>
                </c:pt>
                <c:pt idx="10261">
                  <c:v>9960</c:v>
                </c:pt>
                <c:pt idx="10262">
                  <c:v>9454</c:v>
                </c:pt>
                <c:pt idx="10263">
                  <c:v>9843</c:v>
                </c:pt>
                <c:pt idx="10264">
                  <c:v>10000</c:v>
                </c:pt>
                <c:pt idx="10265">
                  <c:v>10152</c:v>
                </c:pt>
                <c:pt idx="10266">
                  <c:v>11410</c:v>
                </c:pt>
                <c:pt idx="10267">
                  <c:v>12040</c:v>
                </c:pt>
                <c:pt idx="10268">
                  <c:v>9960</c:v>
                </c:pt>
                <c:pt idx="10269">
                  <c:v>11477</c:v>
                </c:pt>
                <c:pt idx="10270">
                  <c:v>9843</c:v>
                </c:pt>
                <c:pt idx="10271">
                  <c:v>10000</c:v>
                </c:pt>
                <c:pt idx="10272">
                  <c:v>10152</c:v>
                </c:pt>
                <c:pt idx="10273">
                  <c:v>11410</c:v>
                </c:pt>
                <c:pt idx="10274">
                  <c:v>12040</c:v>
                </c:pt>
                <c:pt idx="10275">
                  <c:v>9960</c:v>
                </c:pt>
                <c:pt idx="10276">
                  <c:v>11477</c:v>
                </c:pt>
                <c:pt idx="10277">
                  <c:v>11952</c:v>
                </c:pt>
                <c:pt idx="10278">
                  <c:v>10000</c:v>
                </c:pt>
                <c:pt idx="10279">
                  <c:v>10152</c:v>
                </c:pt>
                <c:pt idx="10280">
                  <c:v>11410</c:v>
                </c:pt>
                <c:pt idx="10281">
                  <c:v>12040</c:v>
                </c:pt>
                <c:pt idx="10282">
                  <c:v>9960</c:v>
                </c:pt>
                <c:pt idx="10283">
                  <c:v>11477</c:v>
                </c:pt>
                <c:pt idx="10284">
                  <c:v>11952</c:v>
                </c:pt>
                <c:pt idx="10285">
                  <c:v>9325</c:v>
                </c:pt>
                <c:pt idx="10286">
                  <c:v>10152</c:v>
                </c:pt>
                <c:pt idx="10287">
                  <c:v>11410</c:v>
                </c:pt>
                <c:pt idx="10288">
                  <c:v>12040</c:v>
                </c:pt>
                <c:pt idx="10289">
                  <c:v>9960</c:v>
                </c:pt>
                <c:pt idx="10290">
                  <c:v>11477</c:v>
                </c:pt>
                <c:pt idx="10291">
                  <c:v>11952</c:v>
                </c:pt>
                <c:pt idx="10292">
                  <c:v>9325</c:v>
                </c:pt>
                <c:pt idx="10293">
                  <c:v>3266</c:v>
                </c:pt>
                <c:pt idx="10294">
                  <c:v>10152</c:v>
                </c:pt>
                <c:pt idx="10295">
                  <c:v>11410</c:v>
                </c:pt>
                <c:pt idx="10296">
                  <c:v>12040</c:v>
                </c:pt>
                <c:pt idx="10297">
                  <c:v>9960</c:v>
                </c:pt>
                <c:pt idx="10298">
                  <c:v>11477</c:v>
                </c:pt>
                <c:pt idx="10299">
                  <c:v>11952</c:v>
                </c:pt>
                <c:pt idx="10300">
                  <c:v>9325</c:v>
                </c:pt>
                <c:pt idx="10301">
                  <c:v>3266</c:v>
                </c:pt>
                <c:pt idx="10302">
                  <c:v>11343</c:v>
                </c:pt>
                <c:pt idx="10303">
                  <c:v>11410</c:v>
                </c:pt>
                <c:pt idx="10304">
                  <c:v>12040</c:v>
                </c:pt>
                <c:pt idx="10305">
                  <c:v>9960</c:v>
                </c:pt>
                <c:pt idx="10306">
                  <c:v>11477</c:v>
                </c:pt>
                <c:pt idx="10307">
                  <c:v>11952</c:v>
                </c:pt>
                <c:pt idx="10308">
                  <c:v>9325</c:v>
                </c:pt>
                <c:pt idx="10309">
                  <c:v>3266</c:v>
                </c:pt>
                <c:pt idx="10310">
                  <c:v>11343</c:v>
                </c:pt>
                <c:pt idx="10311">
                  <c:v>11757</c:v>
                </c:pt>
                <c:pt idx="10312">
                  <c:v>12040</c:v>
                </c:pt>
                <c:pt idx="10313">
                  <c:v>9960</c:v>
                </c:pt>
                <c:pt idx="10314">
                  <c:v>11477</c:v>
                </c:pt>
                <c:pt idx="10315">
                  <c:v>11952</c:v>
                </c:pt>
                <c:pt idx="10316">
                  <c:v>9325</c:v>
                </c:pt>
                <c:pt idx="10317">
                  <c:v>3266</c:v>
                </c:pt>
                <c:pt idx="10318">
                  <c:v>11343</c:v>
                </c:pt>
                <c:pt idx="10319">
                  <c:v>11757</c:v>
                </c:pt>
                <c:pt idx="10320">
                  <c:v>12048</c:v>
                </c:pt>
                <c:pt idx="10321">
                  <c:v>9960</c:v>
                </c:pt>
                <c:pt idx="10322">
                  <c:v>11477</c:v>
                </c:pt>
                <c:pt idx="10323">
                  <c:v>11952</c:v>
                </c:pt>
                <c:pt idx="10324">
                  <c:v>9325</c:v>
                </c:pt>
                <c:pt idx="10325">
                  <c:v>3266</c:v>
                </c:pt>
                <c:pt idx="10326">
                  <c:v>11343</c:v>
                </c:pt>
                <c:pt idx="10327">
                  <c:v>11757</c:v>
                </c:pt>
                <c:pt idx="10328">
                  <c:v>12048</c:v>
                </c:pt>
                <c:pt idx="10329">
                  <c:v>8168</c:v>
                </c:pt>
                <c:pt idx="10330">
                  <c:v>9960</c:v>
                </c:pt>
                <c:pt idx="10331">
                  <c:v>11477</c:v>
                </c:pt>
                <c:pt idx="10332">
                  <c:v>11952</c:v>
                </c:pt>
                <c:pt idx="10333">
                  <c:v>9325</c:v>
                </c:pt>
                <c:pt idx="10334">
                  <c:v>3266</c:v>
                </c:pt>
                <c:pt idx="10335">
                  <c:v>11343</c:v>
                </c:pt>
                <c:pt idx="10336">
                  <c:v>11757</c:v>
                </c:pt>
                <c:pt idx="10337">
                  <c:v>12048</c:v>
                </c:pt>
                <c:pt idx="10338">
                  <c:v>8168</c:v>
                </c:pt>
                <c:pt idx="10339">
                  <c:v>2898</c:v>
                </c:pt>
                <c:pt idx="10340">
                  <c:v>11477</c:v>
                </c:pt>
                <c:pt idx="10341">
                  <c:v>11952</c:v>
                </c:pt>
                <c:pt idx="10342">
                  <c:v>9325</c:v>
                </c:pt>
                <c:pt idx="10343">
                  <c:v>3266</c:v>
                </c:pt>
                <c:pt idx="10344">
                  <c:v>11343</c:v>
                </c:pt>
                <c:pt idx="10345">
                  <c:v>11757</c:v>
                </c:pt>
                <c:pt idx="10346">
                  <c:v>12048</c:v>
                </c:pt>
                <c:pt idx="10347">
                  <c:v>8168</c:v>
                </c:pt>
                <c:pt idx="10348">
                  <c:v>2898</c:v>
                </c:pt>
                <c:pt idx="10349">
                  <c:v>11952</c:v>
                </c:pt>
                <c:pt idx="10350">
                  <c:v>9325</c:v>
                </c:pt>
                <c:pt idx="10351">
                  <c:v>3266</c:v>
                </c:pt>
                <c:pt idx="10352">
                  <c:v>11343</c:v>
                </c:pt>
                <c:pt idx="10353">
                  <c:v>11757</c:v>
                </c:pt>
                <c:pt idx="10354">
                  <c:v>12048</c:v>
                </c:pt>
                <c:pt idx="10355">
                  <c:v>8168</c:v>
                </c:pt>
                <c:pt idx="10356">
                  <c:v>2898</c:v>
                </c:pt>
                <c:pt idx="10357">
                  <c:v>11750</c:v>
                </c:pt>
                <c:pt idx="10358">
                  <c:v>9325</c:v>
                </c:pt>
                <c:pt idx="10359">
                  <c:v>3266</c:v>
                </c:pt>
                <c:pt idx="10360">
                  <c:v>11343</c:v>
                </c:pt>
                <c:pt idx="10361">
                  <c:v>11757</c:v>
                </c:pt>
                <c:pt idx="10362">
                  <c:v>12048</c:v>
                </c:pt>
                <c:pt idx="10363">
                  <c:v>8168</c:v>
                </c:pt>
                <c:pt idx="10364">
                  <c:v>2898</c:v>
                </c:pt>
                <c:pt idx="10365">
                  <c:v>11750</c:v>
                </c:pt>
                <c:pt idx="10366">
                  <c:v>1428</c:v>
                </c:pt>
                <c:pt idx="10367">
                  <c:v>3266</c:v>
                </c:pt>
                <c:pt idx="10368">
                  <c:v>11343</c:v>
                </c:pt>
                <c:pt idx="10369">
                  <c:v>11757</c:v>
                </c:pt>
                <c:pt idx="10370">
                  <c:v>12048</c:v>
                </c:pt>
                <c:pt idx="10371">
                  <c:v>8168</c:v>
                </c:pt>
                <c:pt idx="10372">
                  <c:v>2898</c:v>
                </c:pt>
                <c:pt idx="10373">
                  <c:v>11750</c:v>
                </c:pt>
                <c:pt idx="10374">
                  <c:v>1428</c:v>
                </c:pt>
                <c:pt idx="10375">
                  <c:v>10715</c:v>
                </c:pt>
                <c:pt idx="10376">
                  <c:v>11343</c:v>
                </c:pt>
                <c:pt idx="10377">
                  <c:v>11757</c:v>
                </c:pt>
                <c:pt idx="10378">
                  <c:v>12048</c:v>
                </c:pt>
                <c:pt idx="10379">
                  <c:v>8168</c:v>
                </c:pt>
                <c:pt idx="10380">
                  <c:v>2898</c:v>
                </c:pt>
                <c:pt idx="10381">
                  <c:v>11750</c:v>
                </c:pt>
                <c:pt idx="10382">
                  <c:v>1428</c:v>
                </c:pt>
                <c:pt idx="10383">
                  <c:v>10715</c:v>
                </c:pt>
                <c:pt idx="10384">
                  <c:v>8878</c:v>
                </c:pt>
                <c:pt idx="10385">
                  <c:v>11757</c:v>
                </c:pt>
                <c:pt idx="10386">
                  <c:v>12048</c:v>
                </c:pt>
                <c:pt idx="10387">
                  <c:v>8168</c:v>
                </c:pt>
                <c:pt idx="10388">
                  <c:v>2898</c:v>
                </c:pt>
                <c:pt idx="10389">
                  <c:v>11750</c:v>
                </c:pt>
                <c:pt idx="10390">
                  <c:v>1428</c:v>
                </c:pt>
                <c:pt idx="10391">
                  <c:v>10715</c:v>
                </c:pt>
                <c:pt idx="10392">
                  <c:v>8878</c:v>
                </c:pt>
                <c:pt idx="10393">
                  <c:v>1600</c:v>
                </c:pt>
                <c:pt idx="10394">
                  <c:v>12048</c:v>
                </c:pt>
                <c:pt idx="10395">
                  <c:v>8168</c:v>
                </c:pt>
                <c:pt idx="10396">
                  <c:v>2898</c:v>
                </c:pt>
                <c:pt idx="10397">
                  <c:v>11750</c:v>
                </c:pt>
                <c:pt idx="10398">
                  <c:v>1428</c:v>
                </c:pt>
                <c:pt idx="10399">
                  <c:v>10715</c:v>
                </c:pt>
                <c:pt idx="10400">
                  <c:v>8878</c:v>
                </c:pt>
                <c:pt idx="10401">
                  <c:v>1600</c:v>
                </c:pt>
                <c:pt idx="10402">
                  <c:v>10429</c:v>
                </c:pt>
                <c:pt idx="10403">
                  <c:v>8168</c:v>
                </c:pt>
                <c:pt idx="10404">
                  <c:v>2898</c:v>
                </c:pt>
                <c:pt idx="10405">
                  <c:v>11750</c:v>
                </c:pt>
                <c:pt idx="10406">
                  <c:v>1428</c:v>
                </c:pt>
                <c:pt idx="10407">
                  <c:v>10715</c:v>
                </c:pt>
                <c:pt idx="10408">
                  <c:v>8878</c:v>
                </c:pt>
                <c:pt idx="10409">
                  <c:v>1600</c:v>
                </c:pt>
                <c:pt idx="10410">
                  <c:v>10429</c:v>
                </c:pt>
                <c:pt idx="10411">
                  <c:v>4255</c:v>
                </c:pt>
                <c:pt idx="10412">
                  <c:v>2898</c:v>
                </c:pt>
                <c:pt idx="10413">
                  <c:v>11750</c:v>
                </c:pt>
                <c:pt idx="10414">
                  <c:v>1428</c:v>
                </c:pt>
                <c:pt idx="10415">
                  <c:v>10715</c:v>
                </c:pt>
                <c:pt idx="10416">
                  <c:v>8878</c:v>
                </c:pt>
                <c:pt idx="10417">
                  <c:v>1600</c:v>
                </c:pt>
                <c:pt idx="10418">
                  <c:v>10429</c:v>
                </c:pt>
                <c:pt idx="10419">
                  <c:v>4255</c:v>
                </c:pt>
                <c:pt idx="10420">
                  <c:v>7198</c:v>
                </c:pt>
                <c:pt idx="10421">
                  <c:v>11750</c:v>
                </c:pt>
                <c:pt idx="10422">
                  <c:v>1428</c:v>
                </c:pt>
                <c:pt idx="10423">
                  <c:v>10715</c:v>
                </c:pt>
                <c:pt idx="10424">
                  <c:v>8878</c:v>
                </c:pt>
                <c:pt idx="10425">
                  <c:v>1600</c:v>
                </c:pt>
                <c:pt idx="10426">
                  <c:v>10429</c:v>
                </c:pt>
                <c:pt idx="10427">
                  <c:v>4255</c:v>
                </c:pt>
                <c:pt idx="10428">
                  <c:v>7198</c:v>
                </c:pt>
                <c:pt idx="10429">
                  <c:v>8824</c:v>
                </c:pt>
                <c:pt idx="10430">
                  <c:v>11750</c:v>
                </c:pt>
                <c:pt idx="10431">
                  <c:v>1428</c:v>
                </c:pt>
                <c:pt idx="10432">
                  <c:v>10715</c:v>
                </c:pt>
                <c:pt idx="10433">
                  <c:v>8878</c:v>
                </c:pt>
                <c:pt idx="10434">
                  <c:v>1600</c:v>
                </c:pt>
                <c:pt idx="10435">
                  <c:v>10429</c:v>
                </c:pt>
                <c:pt idx="10436">
                  <c:v>4255</c:v>
                </c:pt>
                <c:pt idx="10437">
                  <c:v>7198</c:v>
                </c:pt>
                <c:pt idx="10438">
                  <c:v>8824</c:v>
                </c:pt>
                <c:pt idx="10439">
                  <c:v>1428</c:v>
                </c:pt>
                <c:pt idx="10440">
                  <c:v>10715</c:v>
                </c:pt>
                <c:pt idx="10441">
                  <c:v>8878</c:v>
                </c:pt>
                <c:pt idx="10442">
                  <c:v>1600</c:v>
                </c:pt>
                <c:pt idx="10443">
                  <c:v>10429</c:v>
                </c:pt>
                <c:pt idx="10444">
                  <c:v>4255</c:v>
                </c:pt>
                <c:pt idx="10445">
                  <c:v>7198</c:v>
                </c:pt>
                <c:pt idx="10446">
                  <c:v>8824</c:v>
                </c:pt>
                <c:pt idx="10447">
                  <c:v>10626</c:v>
                </c:pt>
                <c:pt idx="10448">
                  <c:v>10715</c:v>
                </c:pt>
                <c:pt idx="10449">
                  <c:v>8878</c:v>
                </c:pt>
                <c:pt idx="10450">
                  <c:v>1600</c:v>
                </c:pt>
                <c:pt idx="10451">
                  <c:v>10429</c:v>
                </c:pt>
                <c:pt idx="10452">
                  <c:v>4255</c:v>
                </c:pt>
                <c:pt idx="10453">
                  <c:v>7198</c:v>
                </c:pt>
                <c:pt idx="10454">
                  <c:v>8824</c:v>
                </c:pt>
                <c:pt idx="10455">
                  <c:v>10626</c:v>
                </c:pt>
                <c:pt idx="10456">
                  <c:v>8878</c:v>
                </c:pt>
                <c:pt idx="10457">
                  <c:v>1600</c:v>
                </c:pt>
                <c:pt idx="10458">
                  <c:v>10429</c:v>
                </c:pt>
                <c:pt idx="10459">
                  <c:v>4255</c:v>
                </c:pt>
                <c:pt idx="10460">
                  <c:v>7198</c:v>
                </c:pt>
                <c:pt idx="10461">
                  <c:v>8824</c:v>
                </c:pt>
                <c:pt idx="10462">
                  <c:v>10626</c:v>
                </c:pt>
                <c:pt idx="10463">
                  <c:v>9481</c:v>
                </c:pt>
                <c:pt idx="10464">
                  <c:v>1600</c:v>
                </c:pt>
                <c:pt idx="10465">
                  <c:v>10429</c:v>
                </c:pt>
                <c:pt idx="10466">
                  <c:v>4255</c:v>
                </c:pt>
                <c:pt idx="10467">
                  <c:v>7198</c:v>
                </c:pt>
                <c:pt idx="10468">
                  <c:v>8824</c:v>
                </c:pt>
                <c:pt idx="10469">
                  <c:v>10626</c:v>
                </c:pt>
                <c:pt idx="10470">
                  <c:v>9481</c:v>
                </c:pt>
                <c:pt idx="10471">
                  <c:v>12941</c:v>
                </c:pt>
                <c:pt idx="10472">
                  <c:v>10429</c:v>
                </c:pt>
                <c:pt idx="10473">
                  <c:v>4255</c:v>
                </c:pt>
                <c:pt idx="10474">
                  <c:v>7198</c:v>
                </c:pt>
                <c:pt idx="10475">
                  <c:v>8824</c:v>
                </c:pt>
                <c:pt idx="10476">
                  <c:v>10626</c:v>
                </c:pt>
                <c:pt idx="10477">
                  <c:v>9481</c:v>
                </c:pt>
                <c:pt idx="10478">
                  <c:v>12941</c:v>
                </c:pt>
                <c:pt idx="10479">
                  <c:v>4255</c:v>
                </c:pt>
                <c:pt idx="10480">
                  <c:v>7198</c:v>
                </c:pt>
                <c:pt idx="10481">
                  <c:v>8824</c:v>
                </c:pt>
                <c:pt idx="10482">
                  <c:v>10626</c:v>
                </c:pt>
                <c:pt idx="10483">
                  <c:v>9481</c:v>
                </c:pt>
                <c:pt idx="10484">
                  <c:v>12941</c:v>
                </c:pt>
                <c:pt idx="10485">
                  <c:v>9459</c:v>
                </c:pt>
                <c:pt idx="10486">
                  <c:v>7198</c:v>
                </c:pt>
                <c:pt idx="10487">
                  <c:v>8824</c:v>
                </c:pt>
                <c:pt idx="10488">
                  <c:v>10626</c:v>
                </c:pt>
                <c:pt idx="10489">
                  <c:v>9481</c:v>
                </c:pt>
                <c:pt idx="10490">
                  <c:v>12941</c:v>
                </c:pt>
                <c:pt idx="10491">
                  <c:v>9459</c:v>
                </c:pt>
                <c:pt idx="10492">
                  <c:v>8824</c:v>
                </c:pt>
                <c:pt idx="10493">
                  <c:v>10626</c:v>
                </c:pt>
                <c:pt idx="10494">
                  <c:v>9481</c:v>
                </c:pt>
                <c:pt idx="10495">
                  <c:v>12941</c:v>
                </c:pt>
                <c:pt idx="10496">
                  <c:v>9459</c:v>
                </c:pt>
                <c:pt idx="10497">
                  <c:v>8364</c:v>
                </c:pt>
                <c:pt idx="10498">
                  <c:v>10626</c:v>
                </c:pt>
                <c:pt idx="10499">
                  <c:v>9481</c:v>
                </c:pt>
                <c:pt idx="10500">
                  <c:v>12941</c:v>
                </c:pt>
                <c:pt idx="10501">
                  <c:v>9459</c:v>
                </c:pt>
                <c:pt idx="10502">
                  <c:v>8364</c:v>
                </c:pt>
                <c:pt idx="10503">
                  <c:v>10626</c:v>
                </c:pt>
                <c:pt idx="10504">
                  <c:v>9481</c:v>
                </c:pt>
                <c:pt idx="10505">
                  <c:v>12941</c:v>
                </c:pt>
                <c:pt idx="10506">
                  <c:v>9459</c:v>
                </c:pt>
                <c:pt idx="10507">
                  <c:v>8364</c:v>
                </c:pt>
                <c:pt idx="10508">
                  <c:v>8247</c:v>
                </c:pt>
                <c:pt idx="10509">
                  <c:v>9481</c:v>
                </c:pt>
                <c:pt idx="10510">
                  <c:v>12941</c:v>
                </c:pt>
                <c:pt idx="10511">
                  <c:v>9459</c:v>
                </c:pt>
                <c:pt idx="10512">
                  <c:v>8364</c:v>
                </c:pt>
                <c:pt idx="10513">
                  <c:v>8247</c:v>
                </c:pt>
                <c:pt idx="10514">
                  <c:v>7940</c:v>
                </c:pt>
                <c:pt idx="10515">
                  <c:v>9481</c:v>
                </c:pt>
                <c:pt idx="10516">
                  <c:v>12941</c:v>
                </c:pt>
                <c:pt idx="10517">
                  <c:v>9459</c:v>
                </c:pt>
                <c:pt idx="10518">
                  <c:v>8364</c:v>
                </c:pt>
                <c:pt idx="10519">
                  <c:v>8247</c:v>
                </c:pt>
                <c:pt idx="10520">
                  <c:v>7940</c:v>
                </c:pt>
                <c:pt idx="10521">
                  <c:v>10643</c:v>
                </c:pt>
                <c:pt idx="10522">
                  <c:v>12941</c:v>
                </c:pt>
                <c:pt idx="10523">
                  <c:v>9459</c:v>
                </c:pt>
                <c:pt idx="10524">
                  <c:v>8364</c:v>
                </c:pt>
                <c:pt idx="10525">
                  <c:v>8247</c:v>
                </c:pt>
                <c:pt idx="10526">
                  <c:v>7940</c:v>
                </c:pt>
                <c:pt idx="10527">
                  <c:v>10643</c:v>
                </c:pt>
                <c:pt idx="10528">
                  <c:v>9459</c:v>
                </c:pt>
                <c:pt idx="10529">
                  <c:v>8364</c:v>
                </c:pt>
                <c:pt idx="10530">
                  <c:v>8247</c:v>
                </c:pt>
                <c:pt idx="10531">
                  <c:v>7940</c:v>
                </c:pt>
                <c:pt idx="10532">
                  <c:v>10643</c:v>
                </c:pt>
                <c:pt idx="10533">
                  <c:v>9867</c:v>
                </c:pt>
                <c:pt idx="10534">
                  <c:v>9459</c:v>
                </c:pt>
                <c:pt idx="10535">
                  <c:v>8364</c:v>
                </c:pt>
                <c:pt idx="10536">
                  <c:v>8247</c:v>
                </c:pt>
                <c:pt idx="10537">
                  <c:v>7940</c:v>
                </c:pt>
                <c:pt idx="10538">
                  <c:v>10643</c:v>
                </c:pt>
                <c:pt idx="10539">
                  <c:v>9867</c:v>
                </c:pt>
                <c:pt idx="10540">
                  <c:v>8364</c:v>
                </c:pt>
                <c:pt idx="10541">
                  <c:v>8247</c:v>
                </c:pt>
                <c:pt idx="10542">
                  <c:v>7940</c:v>
                </c:pt>
                <c:pt idx="10543">
                  <c:v>10643</c:v>
                </c:pt>
                <c:pt idx="10544">
                  <c:v>9867</c:v>
                </c:pt>
                <c:pt idx="10545">
                  <c:v>9851</c:v>
                </c:pt>
                <c:pt idx="10546">
                  <c:v>8364</c:v>
                </c:pt>
                <c:pt idx="10547">
                  <c:v>8247</c:v>
                </c:pt>
                <c:pt idx="10548">
                  <c:v>7940</c:v>
                </c:pt>
                <c:pt idx="10549">
                  <c:v>10643</c:v>
                </c:pt>
                <c:pt idx="10550">
                  <c:v>9867</c:v>
                </c:pt>
                <c:pt idx="10551">
                  <c:v>9851</c:v>
                </c:pt>
                <c:pt idx="10552">
                  <c:v>8000</c:v>
                </c:pt>
                <c:pt idx="10553">
                  <c:v>8247</c:v>
                </c:pt>
                <c:pt idx="10554">
                  <c:v>7940</c:v>
                </c:pt>
                <c:pt idx="10555">
                  <c:v>10643</c:v>
                </c:pt>
                <c:pt idx="10556">
                  <c:v>9867</c:v>
                </c:pt>
                <c:pt idx="10557">
                  <c:v>9851</c:v>
                </c:pt>
                <c:pt idx="10558">
                  <c:v>8000</c:v>
                </c:pt>
                <c:pt idx="10559">
                  <c:v>8247</c:v>
                </c:pt>
                <c:pt idx="10560">
                  <c:v>7940</c:v>
                </c:pt>
                <c:pt idx="10561">
                  <c:v>10643</c:v>
                </c:pt>
                <c:pt idx="10562">
                  <c:v>9867</c:v>
                </c:pt>
                <c:pt idx="10563">
                  <c:v>9851</c:v>
                </c:pt>
                <c:pt idx="10564">
                  <c:v>8000</c:v>
                </c:pt>
                <c:pt idx="10565">
                  <c:v>10232</c:v>
                </c:pt>
                <c:pt idx="10566">
                  <c:v>7940</c:v>
                </c:pt>
                <c:pt idx="10567">
                  <c:v>10643</c:v>
                </c:pt>
                <c:pt idx="10568">
                  <c:v>9867</c:v>
                </c:pt>
                <c:pt idx="10569">
                  <c:v>9851</c:v>
                </c:pt>
                <c:pt idx="10570">
                  <c:v>8000</c:v>
                </c:pt>
                <c:pt idx="10571">
                  <c:v>10232</c:v>
                </c:pt>
                <c:pt idx="10572">
                  <c:v>10857</c:v>
                </c:pt>
                <c:pt idx="10573">
                  <c:v>10643</c:v>
                </c:pt>
                <c:pt idx="10574">
                  <c:v>9867</c:v>
                </c:pt>
                <c:pt idx="10575">
                  <c:v>9851</c:v>
                </c:pt>
                <c:pt idx="10576">
                  <c:v>8000</c:v>
                </c:pt>
                <c:pt idx="10577">
                  <c:v>10232</c:v>
                </c:pt>
                <c:pt idx="10578">
                  <c:v>10857</c:v>
                </c:pt>
                <c:pt idx="10579">
                  <c:v>7500</c:v>
                </c:pt>
                <c:pt idx="10580">
                  <c:v>9867</c:v>
                </c:pt>
                <c:pt idx="10581">
                  <c:v>9851</c:v>
                </c:pt>
                <c:pt idx="10582">
                  <c:v>8000</c:v>
                </c:pt>
                <c:pt idx="10583">
                  <c:v>10232</c:v>
                </c:pt>
                <c:pt idx="10584">
                  <c:v>10857</c:v>
                </c:pt>
                <c:pt idx="10585">
                  <c:v>7500</c:v>
                </c:pt>
                <c:pt idx="10586">
                  <c:v>4666</c:v>
                </c:pt>
                <c:pt idx="10587">
                  <c:v>9867</c:v>
                </c:pt>
                <c:pt idx="10588">
                  <c:v>9851</c:v>
                </c:pt>
                <c:pt idx="10589">
                  <c:v>8000</c:v>
                </c:pt>
                <c:pt idx="10590">
                  <c:v>10232</c:v>
                </c:pt>
                <c:pt idx="10591">
                  <c:v>10857</c:v>
                </c:pt>
                <c:pt idx="10592">
                  <c:v>7500</c:v>
                </c:pt>
                <c:pt idx="10593">
                  <c:v>4666</c:v>
                </c:pt>
                <c:pt idx="10594">
                  <c:v>13860</c:v>
                </c:pt>
                <c:pt idx="10595">
                  <c:v>9851</c:v>
                </c:pt>
                <c:pt idx="10596">
                  <c:v>8000</c:v>
                </c:pt>
                <c:pt idx="10597">
                  <c:v>10232</c:v>
                </c:pt>
                <c:pt idx="10598">
                  <c:v>10857</c:v>
                </c:pt>
                <c:pt idx="10599">
                  <c:v>7500</c:v>
                </c:pt>
                <c:pt idx="10600">
                  <c:v>4666</c:v>
                </c:pt>
                <c:pt idx="10601">
                  <c:v>13860</c:v>
                </c:pt>
                <c:pt idx="10602">
                  <c:v>7500</c:v>
                </c:pt>
                <c:pt idx="10603">
                  <c:v>9851</c:v>
                </c:pt>
                <c:pt idx="10604">
                  <c:v>8000</c:v>
                </c:pt>
                <c:pt idx="10605">
                  <c:v>10232</c:v>
                </c:pt>
                <c:pt idx="10606">
                  <c:v>10857</c:v>
                </c:pt>
                <c:pt idx="10607">
                  <c:v>7500</c:v>
                </c:pt>
                <c:pt idx="10608">
                  <c:v>4666</c:v>
                </c:pt>
                <c:pt idx="10609">
                  <c:v>13860</c:v>
                </c:pt>
                <c:pt idx="10610">
                  <c:v>7500</c:v>
                </c:pt>
                <c:pt idx="10611">
                  <c:v>6066</c:v>
                </c:pt>
                <c:pt idx="10612">
                  <c:v>8000</c:v>
                </c:pt>
                <c:pt idx="10613">
                  <c:v>10232</c:v>
                </c:pt>
                <c:pt idx="10614">
                  <c:v>10857</c:v>
                </c:pt>
                <c:pt idx="10615">
                  <c:v>7500</c:v>
                </c:pt>
                <c:pt idx="10616">
                  <c:v>4666</c:v>
                </c:pt>
                <c:pt idx="10617">
                  <c:v>13860</c:v>
                </c:pt>
                <c:pt idx="10618">
                  <c:v>7500</c:v>
                </c:pt>
                <c:pt idx="10619">
                  <c:v>6066</c:v>
                </c:pt>
                <c:pt idx="10620">
                  <c:v>9472</c:v>
                </c:pt>
                <c:pt idx="10621">
                  <c:v>10232</c:v>
                </c:pt>
                <c:pt idx="10622">
                  <c:v>10857</c:v>
                </c:pt>
                <c:pt idx="10623">
                  <c:v>7500</c:v>
                </c:pt>
                <c:pt idx="10624">
                  <c:v>4666</c:v>
                </c:pt>
                <c:pt idx="10625">
                  <c:v>13860</c:v>
                </c:pt>
                <c:pt idx="10626">
                  <c:v>7500</c:v>
                </c:pt>
                <c:pt idx="10627">
                  <c:v>6066</c:v>
                </c:pt>
                <c:pt idx="10628">
                  <c:v>9472</c:v>
                </c:pt>
                <c:pt idx="10629">
                  <c:v>6692</c:v>
                </c:pt>
                <c:pt idx="10630">
                  <c:v>10232</c:v>
                </c:pt>
                <c:pt idx="10631">
                  <c:v>10857</c:v>
                </c:pt>
                <c:pt idx="10632">
                  <c:v>7500</c:v>
                </c:pt>
                <c:pt idx="10633">
                  <c:v>4666</c:v>
                </c:pt>
                <c:pt idx="10634">
                  <c:v>13860</c:v>
                </c:pt>
                <c:pt idx="10635">
                  <c:v>7500</c:v>
                </c:pt>
                <c:pt idx="10636">
                  <c:v>6066</c:v>
                </c:pt>
                <c:pt idx="10637">
                  <c:v>9472</c:v>
                </c:pt>
                <c:pt idx="10638">
                  <c:v>6692</c:v>
                </c:pt>
                <c:pt idx="10639">
                  <c:v>8400</c:v>
                </c:pt>
                <c:pt idx="10640">
                  <c:v>10857</c:v>
                </c:pt>
                <c:pt idx="10641">
                  <c:v>7500</c:v>
                </c:pt>
                <c:pt idx="10642">
                  <c:v>4666</c:v>
                </c:pt>
                <c:pt idx="10643">
                  <c:v>13860</c:v>
                </c:pt>
                <c:pt idx="10644">
                  <c:v>7500</c:v>
                </c:pt>
                <c:pt idx="10645">
                  <c:v>6066</c:v>
                </c:pt>
                <c:pt idx="10646">
                  <c:v>9472</c:v>
                </c:pt>
                <c:pt idx="10647">
                  <c:v>6692</c:v>
                </c:pt>
                <c:pt idx="10648">
                  <c:v>8400</c:v>
                </c:pt>
                <c:pt idx="10649">
                  <c:v>8889</c:v>
                </c:pt>
                <c:pt idx="10650">
                  <c:v>7500</c:v>
                </c:pt>
                <c:pt idx="10651">
                  <c:v>4666</c:v>
                </c:pt>
                <c:pt idx="10652">
                  <c:v>13860</c:v>
                </c:pt>
                <c:pt idx="10653">
                  <c:v>7500</c:v>
                </c:pt>
                <c:pt idx="10654">
                  <c:v>6066</c:v>
                </c:pt>
                <c:pt idx="10655">
                  <c:v>9472</c:v>
                </c:pt>
                <c:pt idx="10656">
                  <c:v>6692</c:v>
                </c:pt>
                <c:pt idx="10657">
                  <c:v>8400</c:v>
                </c:pt>
                <c:pt idx="10658">
                  <c:v>8889</c:v>
                </c:pt>
                <c:pt idx="10659">
                  <c:v>2882</c:v>
                </c:pt>
                <c:pt idx="10660">
                  <c:v>4666</c:v>
                </c:pt>
                <c:pt idx="10661">
                  <c:v>13860</c:v>
                </c:pt>
                <c:pt idx="10662">
                  <c:v>7500</c:v>
                </c:pt>
                <c:pt idx="10663">
                  <c:v>6066</c:v>
                </c:pt>
                <c:pt idx="10664">
                  <c:v>9472</c:v>
                </c:pt>
                <c:pt idx="10665">
                  <c:v>6692</c:v>
                </c:pt>
                <c:pt idx="10666">
                  <c:v>8400</c:v>
                </c:pt>
                <c:pt idx="10667">
                  <c:v>8889</c:v>
                </c:pt>
                <c:pt idx="10668">
                  <c:v>2882</c:v>
                </c:pt>
                <c:pt idx="10669">
                  <c:v>9289</c:v>
                </c:pt>
                <c:pt idx="10670">
                  <c:v>13860</c:v>
                </c:pt>
                <c:pt idx="10671">
                  <c:v>7500</c:v>
                </c:pt>
                <c:pt idx="10672">
                  <c:v>6066</c:v>
                </c:pt>
                <c:pt idx="10673">
                  <c:v>9472</c:v>
                </c:pt>
                <c:pt idx="10674">
                  <c:v>6692</c:v>
                </c:pt>
                <c:pt idx="10675">
                  <c:v>8400</c:v>
                </c:pt>
                <c:pt idx="10676">
                  <c:v>8889</c:v>
                </c:pt>
                <c:pt idx="10677">
                  <c:v>2882</c:v>
                </c:pt>
                <c:pt idx="10678">
                  <c:v>9289</c:v>
                </c:pt>
                <c:pt idx="10679">
                  <c:v>7500</c:v>
                </c:pt>
                <c:pt idx="10680">
                  <c:v>6066</c:v>
                </c:pt>
                <c:pt idx="10681">
                  <c:v>9472</c:v>
                </c:pt>
                <c:pt idx="10682">
                  <c:v>6692</c:v>
                </c:pt>
                <c:pt idx="10683">
                  <c:v>8400</c:v>
                </c:pt>
                <c:pt idx="10684">
                  <c:v>8889</c:v>
                </c:pt>
                <c:pt idx="10685">
                  <c:v>2882</c:v>
                </c:pt>
                <c:pt idx="10686">
                  <c:v>9289</c:v>
                </c:pt>
                <c:pt idx="10687">
                  <c:v>4166</c:v>
                </c:pt>
                <c:pt idx="10688">
                  <c:v>6066</c:v>
                </c:pt>
                <c:pt idx="10689">
                  <c:v>9472</c:v>
                </c:pt>
                <c:pt idx="10690">
                  <c:v>6692</c:v>
                </c:pt>
                <c:pt idx="10691">
                  <c:v>8400</c:v>
                </c:pt>
                <c:pt idx="10692">
                  <c:v>8889</c:v>
                </c:pt>
                <c:pt idx="10693">
                  <c:v>2882</c:v>
                </c:pt>
                <c:pt idx="10694">
                  <c:v>9289</c:v>
                </c:pt>
                <c:pt idx="10695">
                  <c:v>4166</c:v>
                </c:pt>
                <c:pt idx="10696">
                  <c:v>9472</c:v>
                </c:pt>
                <c:pt idx="10697">
                  <c:v>6692</c:v>
                </c:pt>
                <c:pt idx="10698">
                  <c:v>8400</c:v>
                </c:pt>
                <c:pt idx="10699">
                  <c:v>8889</c:v>
                </c:pt>
                <c:pt idx="10700">
                  <c:v>2882</c:v>
                </c:pt>
                <c:pt idx="10701">
                  <c:v>9289</c:v>
                </c:pt>
                <c:pt idx="10702">
                  <c:v>4166</c:v>
                </c:pt>
                <c:pt idx="10703">
                  <c:v>3316</c:v>
                </c:pt>
                <c:pt idx="10704">
                  <c:v>6692</c:v>
                </c:pt>
                <c:pt idx="10705">
                  <c:v>8400</c:v>
                </c:pt>
                <c:pt idx="10706">
                  <c:v>8889</c:v>
                </c:pt>
                <c:pt idx="10707">
                  <c:v>2882</c:v>
                </c:pt>
                <c:pt idx="10708">
                  <c:v>9289</c:v>
                </c:pt>
                <c:pt idx="10709">
                  <c:v>4166</c:v>
                </c:pt>
                <c:pt idx="10710">
                  <c:v>3316</c:v>
                </c:pt>
                <c:pt idx="10711">
                  <c:v>1514</c:v>
                </c:pt>
                <c:pt idx="10712">
                  <c:v>8400</c:v>
                </c:pt>
                <c:pt idx="10713">
                  <c:v>8889</c:v>
                </c:pt>
                <c:pt idx="10714">
                  <c:v>2882</c:v>
                </c:pt>
                <c:pt idx="10715">
                  <c:v>9289</c:v>
                </c:pt>
                <c:pt idx="10716">
                  <c:v>4166</c:v>
                </c:pt>
                <c:pt idx="10717">
                  <c:v>3316</c:v>
                </c:pt>
                <c:pt idx="10718">
                  <c:v>1514</c:v>
                </c:pt>
                <c:pt idx="10719">
                  <c:v>8889</c:v>
                </c:pt>
                <c:pt idx="10720">
                  <c:v>2882</c:v>
                </c:pt>
                <c:pt idx="10721">
                  <c:v>9289</c:v>
                </c:pt>
                <c:pt idx="10722">
                  <c:v>4166</c:v>
                </c:pt>
                <c:pt idx="10723">
                  <c:v>3316</c:v>
                </c:pt>
                <c:pt idx="10724">
                  <c:v>1514</c:v>
                </c:pt>
                <c:pt idx="10725">
                  <c:v>2882</c:v>
                </c:pt>
                <c:pt idx="10726">
                  <c:v>9289</c:v>
                </c:pt>
                <c:pt idx="10727">
                  <c:v>4166</c:v>
                </c:pt>
                <c:pt idx="10728">
                  <c:v>3316</c:v>
                </c:pt>
                <c:pt idx="10729">
                  <c:v>1514</c:v>
                </c:pt>
                <c:pt idx="10730">
                  <c:v>7455</c:v>
                </c:pt>
                <c:pt idx="10731">
                  <c:v>9289</c:v>
                </c:pt>
                <c:pt idx="10732">
                  <c:v>4166</c:v>
                </c:pt>
                <c:pt idx="10733">
                  <c:v>3316</c:v>
                </c:pt>
                <c:pt idx="10734">
                  <c:v>1514</c:v>
                </c:pt>
                <c:pt idx="10735">
                  <c:v>7455</c:v>
                </c:pt>
                <c:pt idx="10736">
                  <c:v>5850</c:v>
                </c:pt>
                <c:pt idx="10737">
                  <c:v>4166</c:v>
                </c:pt>
                <c:pt idx="10738">
                  <c:v>3316</c:v>
                </c:pt>
                <c:pt idx="10739">
                  <c:v>1514</c:v>
                </c:pt>
                <c:pt idx="10740">
                  <c:v>7455</c:v>
                </c:pt>
                <c:pt idx="10741">
                  <c:v>5850</c:v>
                </c:pt>
                <c:pt idx="10742">
                  <c:v>9066</c:v>
                </c:pt>
                <c:pt idx="10743">
                  <c:v>4166</c:v>
                </c:pt>
                <c:pt idx="10744">
                  <c:v>3316</c:v>
                </c:pt>
                <c:pt idx="10745">
                  <c:v>1514</c:v>
                </c:pt>
                <c:pt idx="10746">
                  <c:v>7455</c:v>
                </c:pt>
                <c:pt idx="10747">
                  <c:v>5850</c:v>
                </c:pt>
                <c:pt idx="10748">
                  <c:v>9066</c:v>
                </c:pt>
                <c:pt idx="10749">
                  <c:v>3237</c:v>
                </c:pt>
                <c:pt idx="10750">
                  <c:v>30411</c:v>
                </c:pt>
                <c:pt idx="10751">
                  <c:v>12883</c:v>
                </c:pt>
                <c:pt idx="10752">
                  <c:v>13837</c:v>
                </c:pt>
                <c:pt idx="10753">
                  <c:v>14179</c:v>
                </c:pt>
                <c:pt idx="10754">
                  <c:v>14537</c:v>
                </c:pt>
                <c:pt idx="10755">
                  <c:v>12883</c:v>
                </c:pt>
                <c:pt idx="10756">
                  <c:v>13837</c:v>
                </c:pt>
                <c:pt idx="10757">
                  <c:v>14179</c:v>
                </c:pt>
                <c:pt idx="10758">
                  <c:v>14537</c:v>
                </c:pt>
                <c:pt idx="10759">
                  <c:v>10956</c:v>
                </c:pt>
                <c:pt idx="10760">
                  <c:v>12883</c:v>
                </c:pt>
                <c:pt idx="10761">
                  <c:v>13837</c:v>
                </c:pt>
                <c:pt idx="10762">
                  <c:v>14179</c:v>
                </c:pt>
                <c:pt idx="10763">
                  <c:v>14537</c:v>
                </c:pt>
                <c:pt idx="10764">
                  <c:v>10956</c:v>
                </c:pt>
                <c:pt idx="10765">
                  <c:v>12883</c:v>
                </c:pt>
                <c:pt idx="10766">
                  <c:v>13837</c:v>
                </c:pt>
                <c:pt idx="10767">
                  <c:v>14179</c:v>
                </c:pt>
                <c:pt idx="10768">
                  <c:v>14537</c:v>
                </c:pt>
                <c:pt idx="10769">
                  <c:v>10956</c:v>
                </c:pt>
                <c:pt idx="10770">
                  <c:v>12883</c:v>
                </c:pt>
                <c:pt idx="10771">
                  <c:v>13837</c:v>
                </c:pt>
                <c:pt idx="10772">
                  <c:v>14179</c:v>
                </c:pt>
                <c:pt idx="10773">
                  <c:v>14537</c:v>
                </c:pt>
                <c:pt idx="10774">
                  <c:v>10956</c:v>
                </c:pt>
                <c:pt idx="10775">
                  <c:v>12179</c:v>
                </c:pt>
                <c:pt idx="10776">
                  <c:v>13837</c:v>
                </c:pt>
                <c:pt idx="10777">
                  <c:v>14179</c:v>
                </c:pt>
                <c:pt idx="10778">
                  <c:v>14537</c:v>
                </c:pt>
                <c:pt idx="10779">
                  <c:v>10956</c:v>
                </c:pt>
                <c:pt idx="10780">
                  <c:v>12179</c:v>
                </c:pt>
                <c:pt idx="10781">
                  <c:v>14539</c:v>
                </c:pt>
                <c:pt idx="10782">
                  <c:v>14179</c:v>
                </c:pt>
                <c:pt idx="10783">
                  <c:v>14537</c:v>
                </c:pt>
                <c:pt idx="10784">
                  <c:v>10956</c:v>
                </c:pt>
                <c:pt idx="10785">
                  <c:v>12179</c:v>
                </c:pt>
                <c:pt idx="10786">
                  <c:v>14539</c:v>
                </c:pt>
                <c:pt idx="10787">
                  <c:v>12874</c:v>
                </c:pt>
                <c:pt idx="10788">
                  <c:v>14537</c:v>
                </c:pt>
                <c:pt idx="10789">
                  <c:v>10956</c:v>
                </c:pt>
                <c:pt idx="10790">
                  <c:v>12179</c:v>
                </c:pt>
                <c:pt idx="10791">
                  <c:v>14539</c:v>
                </c:pt>
                <c:pt idx="10792">
                  <c:v>12874</c:v>
                </c:pt>
                <c:pt idx="10793">
                  <c:v>13068</c:v>
                </c:pt>
                <c:pt idx="10794">
                  <c:v>10956</c:v>
                </c:pt>
                <c:pt idx="10795">
                  <c:v>12179</c:v>
                </c:pt>
                <c:pt idx="10796">
                  <c:v>14539</c:v>
                </c:pt>
                <c:pt idx="10797">
                  <c:v>12874</c:v>
                </c:pt>
                <c:pt idx="10798">
                  <c:v>13068</c:v>
                </c:pt>
                <c:pt idx="10799">
                  <c:v>12936</c:v>
                </c:pt>
                <c:pt idx="10800">
                  <c:v>10956</c:v>
                </c:pt>
                <c:pt idx="10801">
                  <c:v>12179</c:v>
                </c:pt>
                <c:pt idx="10802">
                  <c:v>14539</c:v>
                </c:pt>
                <c:pt idx="10803">
                  <c:v>12874</c:v>
                </c:pt>
                <c:pt idx="10804">
                  <c:v>13068</c:v>
                </c:pt>
                <c:pt idx="10805">
                  <c:v>12936</c:v>
                </c:pt>
                <c:pt idx="10806">
                  <c:v>10956</c:v>
                </c:pt>
                <c:pt idx="10807">
                  <c:v>12179</c:v>
                </c:pt>
                <c:pt idx="10808">
                  <c:v>14539</c:v>
                </c:pt>
                <c:pt idx="10809">
                  <c:v>12874</c:v>
                </c:pt>
                <c:pt idx="10810">
                  <c:v>13068</c:v>
                </c:pt>
                <c:pt idx="10811">
                  <c:v>12936</c:v>
                </c:pt>
                <c:pt idx="10812">
                  <c:v>12540</c:v>
                </c:pt>
                <c:pt idx="10813">
                  <c:v>12179</c:v>
                </c:pt>
                <c:pt idx="10814">
                  <c:v>14539</c:v>
                </c:pt>
                <c:pt idx="10815">
                  <c:v>12874</c:v>
                </c:pt>
                <c:pt idx="10816">
                  <c:v>13068</c:v>
                </c:pt>
                <c:pt idx="10817">
                  <c:v>12936</c:v>
                </c:pt>
                <c:pt idx="10818">
                  <c:v>12540</c:v>
                </c:pt>
                <c:pt idx="10819">
                  <c:v>12776</c:v>
                </c:pt>
                <c:pt idx="10820">
                  <c:v>12179</c:v>
                </c:pt>
                <c:pt idx="10821">
                  <c:v>14539</c:v>
                </c:pt>
                <c:pt idx="10822">
                  <c:v>12874</c:v>
                </c:pt>
                <c:pt idx="10823">
                  <c:v>13068</c:v>
                </c:pt>
                <c:pt idx="10824">
                  <c:v>12936</c:v>
                </c:pt>
                <c:pt idx="10825">
                  <c:v>12540</c:v>
                </c:pt>
                <c:pt idx="10826">
                  <c:v>12776</c:v>
                </c:pt>
                <c:pt idx="10827">
                  <c:v>12179</c:v>
                </c:pt>
                <c:pt idx="10828">
                  <c:v>14539</c:v>
                </c:pt>
                <c:pt idx="10829">
                  <c:v>12874</c:v>
                </c:pt>
                <c:pt idx="10830">
                  <c:v>13068</c:v>
                </c:pt>
                <c:pt idx="10831">
                  <c:v>12936</c:v>
                </c:pt>
                <c:pt idx="10832">
                  <c:v>12540</c:v>
                </c:pt>
                <c:pt idx="10833">
                  <c:v>12776</c:v>
                </c:pt>
                <c:pt idx="10834">
                  <c:v>14539</c:v>
                </c:pt>
                <c:pt idx="10835">
                  <c:v>12874</c:v>
                </c:pt>
                <c:pt idx="10836">
                  <c:v>13068</c:v>
                </c:pt>
                <c:pt idx="10837">
                  <c:v>12936</c:v>
                </c:pt>
                <c:pt idx="10838">
                  <c:v>12540</c:v>
                </c:pt>
                <c:pt idx="10839">
                  <c:v>12776</c:v>
                </c:pt>
                <c:pt idx="10840">
                  <c:v>13506</c:v>
                </c:pt>
                <c:pt idx="10841">
                  <c:v>12874</c:v>
                </c:pt>
                <c:pt idx="10842">
                  <c:v>13068</c:v>
                </c:pt>
                <c:pt idx="10843">
                  <c:v>12936</c:v>
                </c:pt>
                <c:pt idx="10844">
                  <c:v>12540</c:v>
                </c:pt>
                <c:pt idx="10845">
                  <c:v>12776</c:v>
                </c:pt>
                <c:pt idx="10846">
                  <c:v>13506</c:v>
                </c:pt>
                <c:pt idx="10847">
                  <c:v>13068</c:v>
                </c:pt>
                <c:pt idx="10848">
                  <c:v>12936</c:v>
                </c:pt>
                <c:pt idx="10849">
                  <c:v>12540</c:v>
                </c:pt>
                <c:pt idx="10850">
                  <c:v>12776</c:v>
                </c:pt>
                <c:pt idx="10851">
                  <c:v>13506</c:v>
                </c:pt>
                <c:pt idx="10852">
                  <c:v>12211</c:v>
                </c:pt>
                <c:pt idx="10853">
                  <c:v>12936</c:v>
                </c:pt>
                <c:pt idx="10854">
                  <c:v>12540</c:v>
                </c:pt>
                <c:pt idx="10855">
                  <c:v>12776</c:v>
                </c:pt>
                <c:pt idx="10856">
                  <c:v>13506</c:v>
                </c:pt>
                <c:pt idx="10857">
                  <c:v>12211</c:v>
                </c:pt>
                <c:pt idx="10858">
                  <c:v>12240</c:v>
                </c:pt>
                <c:pt idx="10859">
                  <c:v>12540</c:v>
                </c:pt>
                <c:pt idx="10860">
                  <c:v>12776</c:v>
                </c:pt>
                <c:pt idx="10861">
                  <c:v>13506</c:v>
                </c:pt>
                <c:pt idx="10862">
                  <c:v>12211</c:v>
                </c:pt>
                <c:pt idx="10863">
                  <c:v>12240</c:v>
                </c:pt>
                <c:pt idx="10864">
                  <c:v>12073</c:v>
                </c:pt>
                <c:pt idx="10865">
                  <c:v>12540</c:v>
                </c:pt>
                <c:pt idx="10866">
                  <c:v>12776</c:v>
                </c:pt>
                <c:pt idx="10867">
                  <c:v>13506</c:v>
                </c:pt>
                <c:pt idx="10868">
                  <c:v>12211</c:v>
                </c:pt>
                <c:pt idx="10869">
                  <c:v>12240</c:v>
                </c:pt>
                <c:pt idx="10870">
                  <c:v>12073</c:v>
                </c:pt>
                <c:pt idx="10871">
                  <c:v>13826</c:v>
                </c:pt>
                <c:pt idx="10872">
                  <c:v>12776</c:v>
                </c:pt>
                <c:pt idx="10873">
                  <c:v>13506</c:v>
                </c:pt>
                <c:pt idx="10874">
                  <c:v>12211</c:v>
                </c:pt>
                <c:pt idx="10875">
                  <c:v>12240</c:v>
                </c:pt>
                <c:pt idx="10876">
                  <c:v>12073</c:v>
                </c:pt>
                <c:pt idx="10877">
                  <c:v>13826</c:v>
                </c:pt>
                <c:pt idx="10878">
                  <c:v>12759</c:v>
                </c:pt>
                <c:pt idx="10879">
                  <c:v>13506</c:v>
                </c:pt>
                <c:pt idx="10880">
                  <c:v>12211</c:v>
                </c:pt>
                <c:pt idx="10881">
                  <c:v>12240</c:v>
                </c:pt>
                <c:pt idx="10882">
                  <c:v>12073</c:v>
                </c:pt>
                <c:pt idx="10883">
                  <c:v>13826</c:v>
                </c:pt>
                <c:pt idx="10884">
                  <c:v>12759</c:v>
                </c:pt>
                <c:pt idx="10885">
                  <c:v>12560</c:v>
                </c:pt>
                <c:pt idx="10886">
                  <c:v>13506</c:v>
                </c:pt>
                <c:pt idx="10887">
                  <c:v>12211</c:v>
                </c:pt>
                <c:pt idx="10888">
                  <c:v>12240</c:v>
                </c:pt>
                <c:pt idx="10889">
                  <c:v>12073</c:v>
                </c:pt>
                <c:pt idx="10890">
                  <c:v>13826</c:v>
                </c:pt>
                <c:pt idx="10891">
                  <c:v>12759</c:v>
                </c:pt>
                <c:pt idx="10892">
                  <c:v>12560</c:v>
                </c:pt>
                <c:pt idx="10893">
                  <c:v>10232</c:v>
                </c:pt>
                <c:pt idx="10894">
                  <c:v>13506</c:v>
                </c:pt>
                <c:pt idx="10895">
                  <c:v>12211</c:v>
                </c:pt>
                <c:pt idx="10896">
                  <c:v>12240</c:v>
                </c:pt>
                <c:pt idx="10897">
                  <c:v>12073</c:v>
                </c:pt>
                <c:pt idx="10898">
                  <c:v>13826</c:v>
                </c:pt>
                <c:pt idx="10899">
                  <c:v>12759</c:v>
                </c:pt>
                <c:pt idx="10900">
                  <c:v>12560</c:v>
                </c:pt>
                <c:pt idx="10901">
                  <c:v>10232</c:v>
                </c:pt>
                <c:pt idx="10902">
                  <c:v>12211</c:v>
                </c:pt>
                <c:pt idx="10903">
                  <c:v>12240</c:v>
                </c:pt>
                <c:pt idx="10904">
                  <c:v>12073</c:v>
                </c:pt>
                <c:pt idx="10905">
                  <c:v>13826</c:v>
                </c:pt>
                <c:pt idx="10906">
                  <c:v>12759</c:v>
                </c:pt>
                <c:pt idx="10907">
                  <c:v>12560</c:v>
                </c:pt>
                <c:pt idx="10908">
                  <c:v>10232</c:v>
                </c:pt>
                <c:pt idx="10909">
                  <c:v>13117</c:v>
                </c:pt>
                <c:pt idx="10910">
                  <c:v>12211</c:v>
                </c:pt>
                <c:pt idx="10911">
                  <c:v>12240</c:v>
                </c:pt>
                <c:pt idx="10912">
                  <c:v>12073</c:v>
                </c:pt>
                <c:pt idx="10913">
                  <c:v>13826</c:v>
                </c:pt>
                <c:pt idx="10914">
                  <c:v>12759</c:v>
                </c:pt>
                <c:pt idx="10915">
                  <c:v>12560</c:v>
                </c:pt>
                <c:pt idx="10916">
                  <c:v>10232</c:v>
                </c:pt>
                <c:pt idx="10917">
                  <c:v>13117</c:v>
                </c:pt>
                <c:pt idx="10918">
                  <c:v>12955</c:v>
                </c:pt>
                <c:pt idx="10919">
                  <c:v>12240</c:v>
                </c:pt>
                <c:pt idx="10920">
                  <c:v>12073</c:v>
                </c:pt>
                <c:pt idx="10921">
                  <c:v>13826</c:v>
                </c:pt>
                <c:pt idx="10922">
                  <c:v>12759</c:v>
                </c:pt>
                <c:pt idx="10923">
                  <c:v>12560</c:v>
                </c:pt>
                <c:pt idx="10924">
                  <c:v>10232</c:v>
                </c:pt>
                <c:pt idx="10925">
                  <c:v>13117</c:v>
                </c:pt>
                <c:pt idx="10926">
                  <c:v>12955</c:v>
                </c:pt>
                <c:pt idx="10927">
                  <c:v>12073</c:v>
                </c:pt>
                <c:pt idx="10928">
                  <c:v>13826</c:v>
                </c:pt>
                <c:pt idx="10929">
                  <c:v>12759</c:v>
                </c:pt>
                <c:pt idx="10930">
                  <c:v>12560</c:v>
                </c:pt>
                <c:pt idx="10931">
                  <c:v>10232</c:v>
                </c:pt>
                <c:pt idx="10932">
                  <c:v>13117</c:v>
                </c:pt>
                <c:pt idx="10933">
                  <c:v>12955</c:v>
                </c:pt>
                <c:pt idx="10934">
                  <c:v>13826</c:v>
                </c:pt>
                <c:pt idx="10935">
                  <c:v>12759</c:v>
                </c:pt>
                <c:pt idx="10936">
                  <c:v>12560</c:v>
                </c:pt>
                <c:pt idx="10937">
                  <c:v>10232</c:v>
                </c:pt>
                <c:pt idx="10938">
                  <c:v>13117</c:v>
                </c:pt>
                <c:pt idx="10939">
                  <c:v>12955</c:v>
                </c:pt>
                <c:pt idx="10940">
                  <c:v>6000</c:v>
                </c:pt>
                <c:pt idx="10941">
                  <c:v>12759</c:v>
                </c:pt>
                <c:pt idx="10942">
                  <c:v>12560</c:v>
                </c:pt>
                <c:pt idx="10943">
                  <c:v>10232</c:v>
                </c:pt>
                <c:pt idx="10944">
                  <c:v>13117</c:v>
                </c:pt>
                <c:pt idx="10945">
                  <c:v>12955</c:v>
                </c:pt>
                <c:pt idx="10946">
                  <c:v>6000</c:v>
                </c:pt>
                <c:pt idx="10947">
                  <c:v>12560</c:v>
                </c:pt>
                <c:pt idx="10948">
                  <c:v>10232</c:v>
                </c:pt>
                <c:pt idx="10949">
                  <c:v>13117</c:v>
                </c:pt>
                <c:pt idx="10950">
                  <c:v>12955</c:v>
                </c:pt>
                <c:pt idx="10951">
                  <c:v>6000</c:v>
                </c:pt>
                <c:pt idx="10952">
                  <c:v>12103</c:v>
                </c:pt>
                <c:pt idx="10953">
                  <c:v>10232</c:v>
                </c:pt>
                <c:pt idx="10954">
                  <c:v>13117</c:v>
                </c:pt>
                <c:pt idx="10955">
                  <c:v>12955</c:v>
                </c:pt>
                <c:pt idx="10956">
                  <c:v>6000</c:v>
                </c:pt>
                <c:pt idx="10957">
                  <c:v>12103</c:v>
                </c:pt>
                <c:pt idx="10958">
                  <c:v>13117</c:v>
                </c:pt>
                <c:pt idx="10959">
                  <c:v>12955</c:v>
                </c:pt>
                <c:pt idx="10960">
                  <c:v>6000</c:v>
                </c:pt>
                <c:pt idx="10961">
                  <c:v>12103</c:v>
                </c:pt>
                <c:pt idx="10962">
                  <c:v>12534</c:v>
                </c:pt>
                <c:pt idx="10963">
                  <c:v>13117</c:v>
                </c:pt>
                <c:pt idx="10964">
                  <c:v>12955</c:v>
                </c:pt>
                <c:pt idx="10965">
                  <c:v>6000</c:v>
                </c:pt>
                <c:pt idx="10966">
                  <c:v>12103</c:v>
                </c:pt>
                <c:pt idx="10967">
                  <c:v>12534</c:v>
                </c:pt>
                <c:pt idx="10968">
                  <c:v>12955</c:v>
                </c:pt>
                <c:pt idx="10969">
                  <c:v>6000</c:v>
                </c:pt>
                <c:pt idx="10970">
                  <c:v>12103</c:v>
                </c:pt>
                <c:pt idx="10971">
                  <c:v>12534</c:v>
                </c:pt>
                <c:pt idx="10972">
                  <c:v>13378</c:v>
                </c:pt>
                <c:pt idx="10973">
                  <c:v>6000</c:v>
                </c:pt>
                <c:pt idx="10974">
                  <c:v>12103</c:v>
                </c:pt>
                <c:pt idx="10975">
                  <c:v>12534</c:v>
                </c:pt>
                <c:pt idx="10976">
                  <c:v>13378</c:v>
                </c:pt>
                <c:pt idx="10977">
                  <c:v>11404</c:v>
                </c:pt>
                <c:pt idx="10978">
                  <c:v>6000</c:v>
                </c:pt>
                <c:pt idx="10979">
                  <c:v>12103</c:v>
                </c:pt>
                <c:pt idx="10980">
                  <c:v>12534</c:v>
                </c:pt>
                <c:pt idx="10981">
                  <c:v>13378</c:v>
                </c:pt>
                <c:pt idx="10982">
                  <c:v>11404</c:v>
                </c:pt>
                <c:pt idx="10983">
                  <c:v>10815</c:v>
                </c:pt>
                <c:pt idx="10984">
                  <c:v>6000</c:v>
                </c:pt>
                <c:pt idx="10985">
                  <c:v>12103</c:v>
                </c:pt>
                <c:pt idx="10986">
                  <c:v>12534</c:v>
                </c:pt>
                <c:pt idx="10987">
                  <c:v>13378</c:v>
                </c:pt>
                <c:pt idx="10988">
                  <c:v>11404</c:v>
                </c:pt>
                <c:pt idx="10989">
                  <c:v>10815</c:v>
                </c:pt>
                <c:pt idx="10990">
                  <c:v>12157</c:v>
                </c:pt>
                <c:pt idx="10991">
                  <c:v>12103</c:v>
                </c:pt>
                <c:pt idx="10992">
                  <c:v>12534</c:v>
                </c:pt>
                <c:pt idx="10993">
                  <c:v>13378</c:v>
                </c:pt>
                <c:pt idx="10994">
                  <c:v>11404</c:v>
                </c:pt>
                <c:pt idx="10995">
                  <c:v>10815</c:v>
                </c:pt>
                <c:pt idx="10996">
                  <c:v>12157</c:v>
                </c:pt>
                <c:pt idx="10997">
                  <c:v>11987</c:v>
                </c:pt>
                <c:pt idx="10998">
                  <c:v>12103</c:v>
                </c:pt>
                <c:pt idx="10999">
                  <c:v>12534</c:v>
                </c:pt>
                <c:pt idx="11000">
                  <c:v>13378</c:v>
                </c:pt>
                <c:pt idx="11001">
                  <c:v>11404</c:v>
                </c:pt>
                <c:pt idx="11002">
                  <c:v>10815</c:v>
                </c:pt>
                <c:pt idx="11003">
                  <c:v>12157</c:v>
                </c:pt>
                <c:pt idx="11004">
                  <c:v>11987</c:v>
                </c:pt>
                <c:pt idx="11005">
                  <c:v>12534</c:v>
                </c:pt>
                <c:pt idx="11006">
                  <c:v>13378</c:v>
                </c:pt>
                <c:pt idx="11007">
                  <c:v>11404</c:v>
                </c:pt>
                <c:pt idx="11008">
                  <c:v>10815</c:v>
                </c:pt>
                <c:pt idx="11009">
                  <c:v>12157</c:v>
                </c:pt>
                <c:pt idx="11010">
                  <c:v>11987</c:v>
                </c:pt>
                <c:pt idx="11011">
                  <c:v>10738</c:v>
                </c:pt>
                <c:pt idx="11012">
                  <c:v>12534</c:v>
                </c:pt>
                <c:pt idx="11013">
                  <c:v>13378</c:v>
                </c:pt>
                <c:pt idx="11014">
                  <c:v>11404</c:v>
                </c:pt>
                <c:pt idx="11015">
                  <c:v>10815</c:v>
                </c:pt>
                <c:pt idx="11016">
                  <c:v>12157</c:v>
                </c:pt>
                <c:pt idx="11017">
                  <c:v>11987</c:v>
                </c:pt>
                <c:pt idx="11018">
                  <c:v>10738</c:v>
                </c:pt>
                <c:pt idx="11019">
                  <c:v>9887</c:v>
                </c:pt>
                <c:pt idx="11020">
                  <c:v>13378</c:v>
                </c:pt>
                <c:pt idx="11021">
                  <c:v>11404</c:v>
                </c:pt>
                <c:pt idx="11022">
                  <c:v>10815</c:v>
                </c:pt>
                <c:pt idx="11023">
                  <c:v>12157</c:v>
                </c:pt>
                <c:pt idx="11024">
                  <c:v>11987</c:v>
                </c:pt>
                <c:pt idx="11025">
                  <c:v>10738</c:v>
                </c:pt>
                <c:pt idx="11026">
                  <c:v>9887</c:v>
                </c:pt>
                <c:pt idx="11027">
                  <c:v>1981</c:v>
                </c:pt>
                <c:pt idx="11028">
                  <c:v>13378</c:v>
                </c:pt>
                <c:pt idx="11029">
                  <c:v>11404</c:v>
                </c:pt>
                <c:pt idx="11030">
                  <c:v>10815</c:v>
                </c:pt>
                <c:pt idx="11031">
                  <c:v>12157</c:v>
                </c:pt>
                <c:pt idx="11032">
                  <c:v>11987</c:v>
                </c:pt>
                <c:pt idx="11033">
                  <c:v>10738</c:v>
                </c:pt>
                <c:pt idx="11034">
                  <c:v>9887</c:v>
                </c:pt>
                <c:pt idx="11035">
                  <c:v>1981</c:v>
                </c:pt>
                <c:pt idx="11036">
                  <c:v>9752</c:v>
                </c:pt>
                <c:pt idx="11037">
                  <c:v>11404</c:v>
                </c:pt>
                <c:pt idx="11038">
                  <c:v>10815</c:v>
                </c:pt>
                <c:pt idx="11039">
                  <c:v>12157</c:v>
                </c:pt>
                <c:pt idx="11040">
                  <c:v>11987</c:v>
                </c:pt>
                <c:pt idx="11041">
                  <c:v>10738</c:v>
                </c:pt>
                <c:pt idx="11042">
                  <c:v>9887</c:v>
                </c:pt>
                <c:pt idx="11043">
                  <c:v>1981</c:v>
                </c:pt>
                <c:pt idx="11044">
                  <c:v>9752</c:v>
                </c:pt>
                <c:pt idx="11045">
                  <c:v>10815</c:v>
                </c:pt>
                <c:pt idx="11046">
                  <c:v>12157</c:v>
                </c:pt>
                <c:pt idx="11047">
                  <c:v>11987</c:v>
                </c:pt>
                <c:pt idx="11048">
                  <c:v>10738</c:v>
                </c:pt>
                <c:pt idx="11049">
                  <c:v>9887</c:v>
                </c:pt>
                <c:pt idx="11050">
                  <c:v>1981</c:v>
                </c:pt>
                <c:pt idx="11051">
                  <c:v>9752</c:v>
                </c:pt>
                <c:pt idx="11052">
                  <c:v>11826</c:v>
                </c:pt>
                <c:pt idx="11053">
                  <c:v>12157</c:v>
                </c:pt>
                <c:pt idx="11054">
                  <c:v>11987</c:v>
                </c:pt>
                <c:pt idx="11055">
                  <c:v>10738</c:v>
                </c:pt>
                <c:pt idx="11056">
                  <c:v>9887</c:v>
                </c:pt>
                <c:pt idx="11057">
                  <c:v>1981</c:v>
                </c:pt>
                <c:pt idx="11058">
                  <c:v>9752</c:v>
                </c:pt>
                <c:pt idx="11059">
                  <c:v>11826</c:v>
                </c:pt>
                <c:pt idx="11060">
                  <c:v>7173</c:v>
                </c:pt>
                <c:pt idx="11061">
                  <c:v>11987</c:v>
                </c:pt>
                <c:pt idx="11062">
                  <c:v>10738</c:v>
                </c:pt>
                <c:pt idx="11063">
                  <c:v>9887</c:v>
                </c:pt>
                <c:pt idx="11064">
                  <c:v>1981</c:v>
                </c:pt>
                <c:pt idx="11065">
                  <c:v>9752</c:v>
                </c:pt>
                <c:pt idx="11066">
                  <c:v>11826</c:v>
                </c:pt>
                <c:pt idx="11067">
                  <c:v>7173</c:v>
                </c:pt>
                <c:pt idx="11068">
                  <c:v>9865</c:v>
                </c:pt>
                <c:pt idx="11069">
                  <c:v>10738</c:v>
                </c:pt>
                <c:pt idx="11070">
                  <c:v>9887</c:v>
                </c:pt>
                <c:pt idx="11071">
                  <c:v>1981</c:v>
                </c:pt>
                <c:pt idx="11072">
                  <c:v>9752</c:v>
                </c:pt>
                <c:pt idx="11073">
                  <c:v>11826</c:v>
                </c:pt>
                <c:pt idx="11074">
                  <c:v>7173</c:v>
                </c:pt>
                <c:pt idx="11075">
                  <c:v>9865</c:v>
                </c:pt>
                <c:pt idx="11076">
                  <c:v>10738</c:v>
                </c:pt>
                <c:pt idx="11077">
                  <c:v>9887</c:v>
                </c:pt>
                <c:pt idx="11078">
                  <c:v>1981</c:v>
                </c:pt>
                <c:pt idx="11079">
                  <c:v>9752</c:v>
                </c:pt>
                <c:pt idx="11080">
                  <c:v>11826</c:v>
                </c:pt>
                <c:pt idx="11081">
                  <c:v>7173</c:v>
                </c:pt>
                <c:pt idx="11082">
                  <c:v>9865</c:v>
                </c:pt>
                <c:pt idx="11083">
                  <c:v>9887</c:v>
                </c:pt>
                <c:pt idx="11084">
                  <c:v>1981</c:v>
                </c:pt>
                <c:pt idx="11085">
                  <c:v>9752</c:v>
                </c:pt>
                <c:pt idx="11086">
                  <c:v>11826</c:v>
                </c:pt>
                <c:pt idx="11087">
                  <c:v>7173</c:v>
                </c:pt>
                <c:pt idx="11088">
                  <c:v>9865</c:v>
                </c:pt>
                <c:pt idx="11089">
                  <c:v>7640</c:v>
                </c:pt>
                <c:pt idx="11090">
                  <c:v>1981</c:v>
                </c:pt>
                <c:pt idx="11091">
                  <c:v>9752</c:v>
                </c:pt>
                <c:pt idx="11092">
                  <c:v>11826</c:v>
                </c:pt>
                <c:pt idx="11093">
                  <c:v>7173</c:v>
                </c:pt>
                <c:pt idx="11094">
                  <c:v>9865</c:v>
                </c:pt>
                <c:pt idx="11095">
                  <c:v>7640</c:v>
                </c:pt>
                <c:pt idx="11096">
                  <c:v>12784</c:v>
                </c:pt>
                <c:pt idx="11097">
                  <c:v>9752</c:v>
                </c:pt>
                <c:pt idx="11098">
                  <c:v>11826</c:v>
                </c:pt>
                <c:pt idx="11099">
                  <c:v>7173</c:v>
                </c:pt>
                <c:pt idx="11100">
                  <c:v>9865</c:v>
                </c:pt>
                <c:pt idx="11101">
                  <c:v>7640</c:v>
                </c:pt>
                <c:pt idx="11102">
                  <c:v>12784</c:v>
                </c:pt>
                <c:pt idx="11103">
                  <c:v>11423</c:v>
                </c:pt>
                <c:pt idx="11104">
                  <c:v>11826</c:v>
                </c:pt>
                <c:pt idx="11105">
                  <c:v>7173</c:v>
                </c:pt>
                <c:pt idx="11106">
                  <c:v>9865</c:v>
                </c:pt>
                <c:pt idx="11107">
                  <c:v>7640</c:v>
                </c:pt>
                <c:pt idx="11108">
                  <c:v>12784</c:v>
                </c:pt>
                <c:pt idx="11109">
                  <c:v>11423</c:v>
                </c:pt>
                <c:pt idx="11110">
                  <c:v>11826</c:v>
                </c:pt>
                <c:pt idx="11111">
                  <c:v>7173</c:v>
                </c:pt>
                <c:pt idx="11112">
                  <c:v>9865</c:v>
                </c:pt>
                <c:pt idx="11113">
                  <c:v>7640</c:v>
                </c:pt>
                <c:pt idx="11114">
                  <c:v>12784</c:v>
                </c:pt>
                <c:pt idx="11115">
                  <c:v>11423</c:v>
                </c:pt>
                <c:pt idx="11116">
                  <c:v>11440</c:v>
                </c:pt>
                <c:pt idx="11117">
                  <c:v>7173</c:v>
                </c:pt>
                <c:pt idx="11118">
                  <c:v>9865</c:v>
                </c:pt>
                <c:pt idx="11119">
                  <c:v>7640</c:v>
                </c:pt>
                <c:pt idx="11120">
                  <c:v>12784</c:v>
                </c:pt>
                <c:pt idx="11121">
                  <c:v>11423</c:v>
                </c:pt>
                <c:pt idx="11122">
                  <c:v>11440</c:v>
                </c:pt>
                <c:pt idx="11123">
                  <c:v>10031</c:v>
                </c:pt>
                <c:pt idx="11124">
                  <c:v>9865</c:v>
                </c:pt>
                <c:pt idx="11125">
                  <c:v>7640</c:v>
                </c:pt>
                <c:pt idx="11126">
                  <c:v>12784</c:v>
                </c:pt>
                <c:pt idx="11127">
                  <c:v>11423</c:v>
                </c:pt>
                <c:pt idx="11128">
                  <c:v>11440</c:v>
                </c:pt>
                <c:pt idx="11129">
                  <c:v>10031</c:v>
                </c:pt>
                <c:pt idx="11130">
                  <c:v>12186</c:v>
                </c:pt>
                <c:pt idx="11131">
                  <c:v>7640</c:v>
                </c:pt>
                <c:pt idx="11132">
                  <c:v>12784</c:v>
                </c:pt>
                <c:pt idx="11133">
                  <c:v>11423</c:v>
                </c:pt>
                <c:pt idx="11134">
                  <c:v>11440</c:v>
                </c:pt>
                <c:pt idx="11135">
                  <c:v>10031</c:v>
                </c:pt>
                <c:pt idx="11136">
                  <c:v>12186</c:v>
                </c:pt>
                <c:pt idx="11137">
                  <c:v>7640</c:v>
                </c:pt>
                <c:pt idx="11138">
                  <c:v>12784</c:v>
                </c:pt>
                <c:pt idx="11139">
                  <c:v>11423</c:v>
                </c:pt>
                <c:pt idx="11140">
                  <c:v>11440</c:v>
                </c:pt>
                <c:pt idx="11141">
                  <c:v>10031</c:v>
                </c:pt>
                <c:pt idx="11142">
                  <c:v>12186</c:v>
                </c:pt>
                <c:pt idx="11143">
                  <c:v>7640</c:v>
                </c:pt>
                <c:pt idx="11144">
                  <c:v>12784</c:v>
                </c:pt>
                <c:pt idx="11145">
                  <c:v>11423</c:v>
                </c:pt>
                <c:pt idx="11146">
                  <c:v>11440</c:v>
                </c:pt>
                <c:pt idx="11147">
                  <c:v>10031</c:v>
                </c:pt>
                <c:pt idx="11148">
                  <c:v>12186</c:v>
                </c:pt>
                <c:pt idx="11149">
                  <c:v>6842</c:v>
                </c:pt>
                <c:pt idx="11150">
                  <c:v>12784</c:v>
                </c:pt>
                <c:pt idx="11151">
                  <c:v>11423</c:v>
                </c:pt>
                <c:pt idx="11152">
                  <c:v>11440</c:v>
                </c:pt>
                <c:pt idx="11153">
                  <c:v>10031</c:v>
                </c:pt>
                <c:pt idx="11154">
                  <c:v>12186</c:v>
                </c:pt>
                <c:pt idx="11155">
                  <c:v>6842</c:v>
                </c:pt>
                <c:pt idx="11156">
                  <c:v>13036</c:v>
                </c:pt>
                <c:pt idx="11157">
                  <c:v>11423</c:v>
                </c:pt>
                <c:pt idx="11158">
                  <c:v>11440</c:v>
                </c:pt>
                <c:pt idx="11159">
                  <c:v>10031</c:v>
                </c:pt>
                <c:pt idx="11160">
                  <c:v>12186</c:v>
                </c:pt>
                <c:pt idx="11161">
                  <c:v>6842</c:v>
                </c:pt>
                <c:pt idx="11162">
                  <c:v>13036</c:v>
                </c:pt>
                <c:pt idx="11163">
                  <c:v>11440</c:v>
                </c:pt>
                <c:pt idx="11164">
                  <c:v>10031</c:v>
                </c:pt>
                <c:pt idx="11165">
                  <c:v>12186</c:v>
                </c:pt>
                <c:pt idx="11166">
                  <c:v>6842</c:v>
                </c:pt>
                <c:pt idx="11167">
                  <c:v>13036</c:v>
                </c:pt>
                <c:pt idx="11168">
                  <c:v>7466</c:v>
                </c:pt>
                <c:pt idx="11169">
                  <c:v>11440</c:v>
                </c:pt>
                <c:pt idx="11170">
                  <c:v>10031</c:v>
                </c:pt>
                <c:pt idx="11171">
                  <c:v>12186</c:v>
                </c:pt>
                <c:pt idx="11172">
                  <c:v>6842</c:v>
                </c:pt>
                <c:pt idx="11173">
                  <c:v>13036</c:v>
                </c:pt>
                <c:pt idx="11174">
                  <c:v>7466</c:v>
                </c:pt>
                <c:pt idx="11175">
                  <c:v>10957</c:v>
                </c:pt>
                <c:pt idx="11176">
                  <c:v>10031</c:v>
                </c:pt>
                <c:pt idx="11177">
                  <c:v>12186</c:v>
                </c:pt>
                <c:pt idx="11178">
                  <c:v>6842</c:v>
                </c:pt>
                <c:pt idx="11179">
                  <c:v>13036</c:v>
                </c:pt>
                <c:pt idx="11180">
                  <c:v>7466</c:v>
                </c:pt>
                <c:pt idx="11181">
                  <c:v>10957</c:v>
                </c:pt>
                <c:pt idx="11182">
                  <c:v>1491</c:v>
                </c:pt>
                <c:pt idx="11183">
                  <c:v>12186</c:v>
                </c:pt>
                <c:pt idx="11184">
                  <c:v>6842</c:v>
                </c:pt>
                <c:pt idx="11185">
                  <c:v>13036</c:v>
                </c:pt>
                <c:pt idx="11186">
                  <c:v>7466</c:v>
                </c:pt>
                <c:pt idx="11187">
                  <c:v>10957</c:v>
                </c:pt>
                <c:pt idx="11188">
                  <c:v>1491</c:v>
                </c:pt>
                <c:pt idx="11189">
                  <c:v>12766</c:v>
                </c:pt>
                <c:pt idx="11190">
                  <c:v>6842</c:v>
                </c:pt>
                <c:pt idx="11191">
                  <c:v>13036</c:v>
                </c:pt>
                <c:pt idx="11192">
                  <c:v>7466</c:v>
                </c:pt>
                <c:pt idx="11193">
                  <c:v>10957</c:v>
                </c:pt>
                <c:pt idx="11194">
                  <c:v>1491</c:v>
                </c:pt>
                <c:pt idx="11195">
                  <c:v>12766</c:v>
                </c:pt>
                <c:pt idx="11196">
                  <c:v>10748</c:v>
                </c:pt>
                <c:pt idx="11197">
                  <c:v>6842</c:v>
                </c:pt>
                <c:pt idx="11198">
                  <c:v>13036</c:v>
                </c:pt>
                <c:pt idx="11199">
                  <c:v>7466</c:v>
                </c:pt>
                <c:pt idx="11200">
                  <c:v>10957</c:v>
                </c:pt>
                <c:pt idx="11201">
                  <c:v>1491</c:v>
                </c:pt>
                <c:pt idx="11202">
                  <c:v>12766</c:v>
                </c:pt>
                <c:pt idx="11203">
                  <c:v>10748</c:v>
                </c:pt>
                <c:pt idx="11204">
                  <c:v>11152</c:v>
                </c:pt>
                <c:pt idx="11205">
                  <c:v>6842</c:v>
                </c:pt>
                <c:pt idx="11206">
                  <c:v>13036</c:v>
                </c:pt>
                <c:pt idx="11207">
                  <c:v>7466</c:v>
                </c:pt>
                <c:pt idx="11208">
                  <c:v>10957</c:v>
                </c:pt>
                <c:pt idx="11209">
                  <c:v>1491</c:v>
                </c:pt>
                <c:pt idx="11210">
                  <c:v>12766</c:v>
                </c:pt>
                <c:pt idx="11211">
                  <c:v>10748</c:v>
                </c:pt>
                <c:pt idx="11212">
                  <c:v>11152</c:v>
                </c:pt>
                <c:pt idx="11213">
                  <c:v>13036</c:v>
                </c:pt>
                <c:pt idx="11214">
                  <c:v>7466</c:v>
                </c:pt>
                <c:pt idx="11215">
                  <c:v>10957</c:v>
                </c:pt>
                <c:pt idx="11216">
                  <c:v>1491</c:v>
                </c:pt>
                <c:pt idx="11217">
                  <c:v>12766</c:v>
                </c:pt>
                <c:pt idx="11218">
                  <c:v>10748</c:v>
                </c:pt>
                <c:pt idx="11219">
                  <c:v>11152</c:v>
                </c:pt>
                <c:pt idx="11220">
                  <c:v>4097</c:v>
                </c:pt>
                <c:pt idx="11221">
                  <c:v>7466</c:v>
                </c:pt>
                <c:pt idx="11222">
                  <c:v>10957</c:v>
                </c:pt>
                <c:pt idx="11223">
                  <c:v>1491</c:v>
                </c:pt>
                <c:pt idx="11224">
                  <c:v>12766</c:v>
                </c:pt>
                <c:pt idx="11225">
                  <c:v>10748</c:v>
                </c:pt>
                <c:pt idx="11226">
                  <c:v>11152</c:v>
                </c:pt>
                <c:pt idx="11227">
                  <c:v>4097</c:v>
                </c:pt>
                <c:pt idx="11228">
                  <c:v>7466</c:v>
                </c:pt>
                <c:pt idx="11229">
                  <c:v>10957</c:v>
                </c:pt>
                <c:pt idx="11230">
                  <c:v>1491</c:v>
                </c:pt>
                <c:pt idx="11231">
                  <c:v>12766</c:v>
                </c:pt>
                <c:pt idx="11232">
                  <c:v>10748</c:v>
                </c:pt>
                <c:pt idx="11233">
                  <c:v>11152</c:v>
                </c:pt>
                <c:pt idx="11234">
                  <c:v>4097</c:v>
                </c:pt>
                <c:pt idx="11235">
                  <c:v>9421</c:v>
                </c:pt>
                <c:pt idx="11236">
                  <c:v>10957</c:v>
                </c:pt>
                <c:pt idx="11237">
                  <c:v>1491</c:v>
                </c:pt>
                <c:pt idx="11238">
                  <c:v>12766</c:v>
                </c:pt>
                <c:pt idx="11239">
                  <c:v>10748</c:v>
                </c:pt>
                <c:pt idx="11240">
                  <c:v>11152</c:v>
                </c:pt>
                <c:pt idx="11241">
                  <c:v>4097</c:v>
                </c:pt>
                <c:pt idx="11242">
                  <c:v>9421</c:v>
                </c:pt>
                <c:pt idx="11243">
                  <c:v>12694</c:v>
                </c:pt>
                <c:pt idx="11244">
                  <c:v>1491</c:v>
                </c:pt>
                <c:pt idx="11245">
                  <c:v>12766</c:v>
                </c:pt>
                <c:pt idx="11246">
                  <c:v>10748</c:v>
                </c:pt>
                <c:pt idx="11247">
                  <c:v>11152</c:v>
                </c:pt>
                <c:pt idx="11248">
                  <c:v>4097</c:v>
                </c:pt>
                <c:pt idx="11249">
                  <c:v>9421</c:v>
                </c:pt>
                <c:pt idx="11250">
                  <c:v>12694</c:v>
                </c:pt>
                <c:pt idx="11251">
                  <c:v>12500</c:v>
                </c:pt>
                <c:pt idx="11252">
                  <c:v>12766</c:v>
                </c:pt>
                <c:pt idx="11253">
                  <c:v>10748</c:v>
                </c:pt>
                <c:pt idx="11254">
                  <c:v>11152</c:v>
                </c:pt>
                <c:pt idx="11255">
                  <c:v>4097</c:v>
                </c:pt>
                <c:pt idx="11256">
                  <c:v>9421</c:v>
                </c:pt>
                <c:pt idx="11257">
                  <c:v>12694</c:v>
                </c:pt>
                <c:pt idx="11258">
                  <c:v>12500</c:v>
                </c:pt>
                <c:pt idx="11259">
                  <c:v>11344</c:v>
                </c:pt>
                <c:pt idx="11260">
                  <c:v>10748</c:v>
                </c:pt>
                <c:pt idx="11261">
                  <c:v>11152</c:v>
                </c:pt>
                <c:pt idx="11262">
                  <c:v>4097</c:v>
                </c:pt>
                <c:pt idx="11263">
                  <c:v>9421</c:v>
                </c:pt>
                <c:pt idx="11264">
                  <c:v>12694</c:v>
                </c:pt>
                <c:pt idx="11265">
                  <c:v>12500</c:v>
                </c:pt>
                <c:pt idx="11266">
                  <c:v>11344</c:v>
                </c:pt>
                <c:pt idx="11267">
                  <c:v>11397</c:v>
                </c:pt>
                <c:pt idx="11268">
                  <c:v>11152</c:v>
                </c:pt>
                <c:pt idx="11269">
                  <c:v>4097</c:v>
                </c:pt>
                <c:pt idx="11270">
                  <c:v>9421</c:v>
                </c:pt>
                <c:pt idx="11271">
                  <c:v>12694</c:v>
                </c:pt>
                <c:pt idx="11272">
                  <c:v>12500</c:v>
                </c:pt>
                <c:pt idx="11273">
                  <c:v>11344</c:v>
                </c:pt>
                <c:pt idx="11274">
                  <c:v>11397</c:v>
                </c:pt>
                <c:pt idx="11275">
                  <c:v>4097</c:v>
                </c:pt>
                <c:pt idx="11276">
                  <c:v>9421</c:v>
                </c:pt>
                <c:pt idx="11277">
                  <c:v>12694</c:v>
                </c:pt>
                <c:pt idx="11278">
                  <c:v>12500</c:v>
                </c:pt>
                <c:pt idx="11279">
                  <c:v>11344</c:v>
                </c:pt>
                <c:pt idx="11280">
                  <c:v>11397</c:v>
                </c:pt>
                <c:pt idx="11281">
                  <c:v>9904</c:v>
                </c:pt>
                <c:pt idx="11282">
                  <c:v>4097</c:v>
                </c:pt>
                <c:pt idx="11283">
                  <c:v>9421</c:v>
                </c:pt>
                <c:pt idx="11284">
                  <c:v>12694</c:v>
                </c:pt>
                <c:pt idx="11285">
                  <c:v>12500</c:v>
                </c:pt>
                <c:pt idx="11286">
                  <c:v>11344</c:v>
                </c:pt>
                <c:pt idx="11287">
                  <c:v>11397</c:v>
                </c:pt>
                <c:pt idx="11288">
                  <c:v>9904</c:v>
                </c:pt>
                <c:pt idx="11289">
                  <c:v>11957</c:v>
                </c:pt>
                <c:pt idx="11290">
                  <c:v>9421</c:v>
                </c:pt>
                <c:pt idx="11291">
                  <c:v>12694</c:v>
                </c:pt>
                <c:pt idx="11292">
                  <c:v>12500</c:v>
                </c:pt>
                <c:pt idx="11293">
                  <c:v>11344</c:v>
                </c:pt>
                <c:pt idx="11294">
                  <c:v>11397</c:v>
                </c:pt>
                <c:pt idx="11295">
                  <c:v>9904</c:v>
                </c:pt>
                <c:pt idx="11296">
                  <c:v>11957</c:v>
                </c:pt>
                <c:pt idx="11297">
                  <c:v>12107</c:v>
                </c:pt>
                <c:pt idx="11298">
                  <c:v>9421</c:v>
                </c:pt>
                <c:pt idx="11299">
                  <c:v>12694</c:v>
                </c:pt>
                <c:pt idx="11300">
                  <c:v>12500</c:v>
                </c:pt>
                <c:pt idx="11301">
                  <c:v>11344</c:v>
                </c:pt>
                <c:pt idx="11302">
                  <c:v>11397</c:v>
                </c:pt>
                <c:pt idx="11303">
                  <c:v>9904</c:v>
                </c:pt>
                <c:pt idx="11304">
                  <c:v>11957</c:v>
                </c:pt>
                <c:pt idx="11305">
                  <c:v>12107</c:v>
                </c:pt>
                <c:pt idx="11306">
                  <c:v>9231</c:v>
                </c:pt>
                <c:pt idx="11307">
                  <c:v>12694</c:v>
                </c:pt>
                <c:pt idx="11308">
                  <c:v>12500</c:v>
                </c:pt>
                <c:pt idx="11309">
                  <c:v>11344</c:v>
                </c:pt>
                <c:pt idx="11310">
                  <c:v>11397</c:v>
                </c:pt>
                <c:pt idx="11311">
                  <c:v>9904</c:v>
                </c:pt>
                <c:pt idx="11312">
                  <c:v>11957</c:v>
                </c:pt>
                <c:pt idx="11313">
                  <c:v>12107</c:v>
                </c:pt>
                <c:pt idx="11314">
                  <c:v>9231</c:v>
                </c:pt>
                <c:pt idx="11315">
                  <c:v>10840</c:v>
                </c:pt>
                <c:pt idx="11316">
                  <c:v>12500</c:v>
                </c:pt>
                <c:pt idx="11317">
                  <c:v>11344</c:v>
                </c:pt>
                <c:pt idx="11318">
                  <c:v>11397</c:v>
                </c:pt>
                <c:pt idx="11319">
                  <c:v>9904</c:v>
                </c:pt>
                <c:pt idx="11320">
                  <c:v>11957</c:v>
                </c:pt>
                <c:pt idx="11321">
                  <c:v>12107</c:v>
                </c:pt>
                <c:pt idx="11322">
                  <c:v>9231</c:v>
                </c:pt>
                <c:pt idx="11323">
                  <c:v>10840</c:v>
                </c:pt>
                <c:pt idx="11324">
                  <c:v>10109</c:v>
                </c:pt>
                <c:pt idx="11325">
                  <c:v>11344</c:v>
                </c:pt>
                <c:pt idx="11326">
                  <c:v>11397</c:v>
                </c:pt>
                <c:pt idx="11327">
                  <c:v>9904</c:v>
                </c:pt>
                <c:pt idx="11328">
                  <c:v>11957</c:v>
                </c:pt>
                <c:pt idx="11329">
                  <c:v>12107</c:v>
                </c:pt>
                <c:pt idx="11330">
                  <c:v>9231</c:v>
                </c:pt>
                <c:pt idx="11331">
                  <c:v>10840</c:v>
                </c:pt>
                <c:pt idx="11332">
                  <c:v>10109</c:v>
                </c:pt>
                <c:pt idx="11333">
                  <c:v>11339</c:v>
                </c:pt>
                <c:pt idx="11334">
                  <c:v>11397</c:v>
                </c:pt>
                <c:pt idx="11335">
                  <c:v>9904</c:v>
                </c:pt>
                <c:pt idx="11336">
                  <c:v>11957</c:v>
                </c:pt>
                <c:pt idx="11337">
                  <c:v>12107</c:v>
                </c:pt>
                <c:pt idx="11338">
                  <c:v>9231</c:v>
                </c:pt>
                <c:pt idx="11339">
                  <c:v>10840</c:v>
                </c:pt>
                <c:pt idx="11340">
                  <c:v>10109</c:v>
                </c:pt>
                <c:pt idx="11341">
                  <c:v>11339</c:v>
                </c:pt>
                <c:pt idx="11342">
                  <c:v>10996</c:v>
                </c:pt>
                <c:pt idx="11343">
                  <c:v>9904</c:v>
                </c:pt>
                <c:pt idx="11344">
                  <c:v>11957</c:v>
                </c:pt>
                <c:pt idx="11345">
                  <c:v>12107</c:v>
                </c:pt>
                <c:pt idx="11346">
                  <c:v>9231</c:v>
                </c:pt>
                <c:pt idx="11347">
                  <c:v>10840</c:v>
                </c:pt>
                <c:pt idx="11348">
                  <c:v>10109</c:v>
                </c:pt>
                <c:pt idx="11349">
                  <c:v>11339</c:v>
                </c:pt>
                <c:pt idx="11350">
                  <c:v>10996</c:v>
                </c:pt>
                <c:pt idx="11351">
                  <c:v>10653</c:v>
                </c:pt>
                <c:pt idx="11352">
                  <c:v>9904</c:v>
                </c:pt>
                <c:pt idx="11353">
                  <c:v>11957</c:v>
                </c:pt>
                <c:pt idx="11354">
                  <c:v>12107</c:v>
                </c:pt>
                <c:pt idx="11355">
                  <c:v>9231</c:v>
                </c:pt>
                <c:pt idx="11356">
                  <c:v>10840</c:v>
                </c:pt>
                <c:pt idx="11357">
                  <c:v>10109</c:v>
                </c:pt>
                <c:pt idx="11358">
                  <c:v>11339</c:v>
                </c:pt>
                <c:pt idx="11359">
                  <c:v>10996</c:v>
                </c:pt>
                <c:pt idx="11360">
                  <c:v>10653</c:v>
                </c:pt>
                <c:pt idx="11361">
                  <c:v>10546</c:v>
                </c:pt>
                <c:pt idx="11362">
                  <c:v>11957</c:v>
                </c:pt>
                <c:pt idx="11363">
                  <c:v>12107</c:v>
                </c:pt>
                <c:pt idx="11364">
                  <c:v>9231</c:v>
                </c:pt>
                <c:pt idx="11365">
                  <c:v>10840</c:v>
                </c:pt>
                <c:pt idx="11366">
                  <c:v>10109</c:v>
                </c:pt>
                <c:pt idx="11367">
                  <c:v>11339</c:v>
                </c:pt>
                <c:pt idx="11368">
                  <c:v>10996</c:v>
                </c:pt>
                <c:pt idx="11369">
                  <c:v>10653</c:v>
                </c:pt>
                <c:pt idx="11370">
                  <c:v>10546</c:v>
                </c:pt>
                <c:pt idx="11371">
                  <c:v>12306</c:v>
                </c:pt>
                <c:pt idx="11372">
                  <c:v>12107</c:v>
                </c:pt>
                <c:pt idx="11373">
                  <c:v>9231</c:v>
                </c:pt>
                <c:pt idx="11374">
                  <c:v>10840</c:v>
                </c:pt>
                <c:pt idx="11375">
                  <c:v>10109</c:v>
                </c:pt>
                <c:pt idx="11376">
                  <c:v>11339</c:v>
                </c:pt>
                <c:pt idx="11377">
                  <c:v>10996</c:v>
                </c:pt>
                <c:pt idx="11378">
                  <c:v>10653</c:v>
                </c:pt>
                <c:pt idx="11379">
                  <c:v>10546</c:v>
                </c:pt>
                <c:pt idx="11380">
                  <c:v>12306</c:v>
                </c:pt>
                <c:pt idx="11381">
                  <c:v>9231</c:v>
                </c:pt>
                <c:pt idx="11382">
                  <c:v>10840</c:v>
                </c:pt>
                <c:pt idx="11383">
                  <c:v>10109</c:v>
                </c:pt>
                <c:pt idx="11384">
                  <c:v>11339</c:v>
                </c:pt>
                <c:pt idx="11385">
                  <c:v>10996</c:v>
                </c:pt>
                <c:pt idx="11386">
                  <c:v>10653</c:v>
                </c:pt>
                <c:pt idx="11387">
                  <c:v>10546</c:v>
                </c:pt>
                <c:pt idx="11388">
                  <c:v>12306</c:v>
                </c:pt>
                <c:pt idx="11389">
                  <c:v>9375</c:v>
                </c:pt>
                <c:pt idx="11390">
                  <c:v>10840</c:v>
                </c:pt>
                <c:pt idx="11391">
                  <c:v>10109</c:v>
                </c:pt>
                <c:pt idx="11392">
                  <c:v>11339</c:v>
                </c:pt>
                <c:pt idx="11393">
                  <c:v>10996</c:v>
                </c:pt>
                <c:pt idx="11394">
                  <c:v>10653</c:v>
                </c:pt>
                <c:pt idx="11395">
                  <c:v>10546</c:v>
                </c:pt>
                <c:pt idx="11396">
                  <c:v>12306</c:v>
                </c:pt>
                <c:pt idx="11397">
                  <c:v>9375</c:v>
                </c:pt>
                <c:pt idx="11398">
                  <c:v>9239</c:v>
                </c:pt>
                <c:pt idx="11399">
                  <c:v>10109</c:v>
                </c:pt>
                <c:pt idx="11400">
                  <c:v>11339</c:v>
                </c:pt>
                <c:pt idx="11401">
                  <c:v>10996</c:v>
                </c:pt>
                <c:pt idx="11402">
                  <c:v>10653</c:v>
                </c:pt>
                <c:pt idx="11403">
                  <c:v>10546</c:v>
                </c:pt>
                <c:pt idx="11404">
                  <c:v>12306</c:v>
                </c:pt>
                <c:pt idx="11405">
                  <c:v>9375</c:v>
                </c:pt>
                <c:pt idx="11406">
                  <c:v>9239</c:v>
                </c:pt>
                <c:pt idx="11407">
                  <c:v>10488</c:v>
                </c:pt>
                <c:pt idx="11408">
                  <c:v>11339</c:v>
                </c:pt>
                <c:pt idx="11409">
                  <c:v>10996</c:v>
                </c:pt>
                <c:pt idx="11410">
                  <c:v>10653</c:v>
                </c:pt>
                <c:pt idx="11411">
                  <c:v>10546</c:v>
                </c:pt>
                <c:pt idx="11412">
                  <c:v>12306</c:v>
                </c:pt>
                <c:pt idx="11413">
                  <c:v>9375</c:v>
                </c:pt>
                <c:pt idx="11414">
                  <c:v>9239</c:v>
                </c:pt>
                <c:pt idx="11415">
                  <c:v>10488</c:v>
                </c:pt>
                <c:pt idx="11416">
                  <c:v>11115</c:v>
                </c:pt>
                <c:pt idx="11417">
                  <c:v>13306</c:v>
                </c:pt>
                <c:pt idx="11418">
                  <c:v>12168</c:v>
                </c:pt>
                <c:pt idx="11419">
                  <c:v>12413</c:v>
                </c:pt>
                <c:pt idx="11420">
                  <c:v>12855</c:v>
                </c:pt>
                <c:pt idx="11421">
                  <c:v>10224</c:v>
                </c:pt>
                <c:pt idx="11422">
                  <c:v>12852</c:v>
                </c:pt>
                <c:pt idx="11423">
                  <c:v>12697</c:v>
                </c:pt>
                <c:pt idx="11424">
                  <c:v>11628</c:v>
                </c:pt>
                <c:pt idx="11425">
                  <c:v>11583</c:v>
                </c:pt>
                <c:pt idx="11426">
                  <c:v>9259</c:v>
                </c:pt>
                <c:pt idx="11427">
                  <c:v>12168</c:v>
                </c:pt>
                <c:pt idx="11428">
                  <c:v>12413</c:v>
                </c:pt>
                <c:pt idx="11429">
                  <c:v>12855</c:v>
                </c:pt>
                <c:pt idx="11430">
                  <c:v>10224</c:v>
                </c:pt>
                <c:pt idx="11431">
                  <c:v>12852</c:v>
                </c:pt>
                <c:pt idx="11432">
                  <c:v>12697</c:v>
                </c:pt>
                <c:pt idx="11433">
                  <c:v>11628</c:v>
                </c:pt>
                <c:pt idx="11434">
                  <c:v>11583</c:v>
                </c:pt>
                <c:pt idx="11435">
                  <c:v>9259</c:v>
                </c:pt>
                <c:pt idx="11436">
                  <c:v>7903</c:v>
                </c:pt>
                <c:pt idx="11437">
                  <c:v>12413</c:v>
                </c:pt>
                <c:pt idx="11438">
                  <c:v>12855</c:v>
                </c:pt>
                <c:pt idx="11439">
                  <c:v>10224</c:v>
                </c:pt>
                <c:pt idx="11440">
                  <c:v>12852</c:v>
                </c:pt>
                <c:pt idx="11441">
                  <c:v>12697</c:v>
                </c:pt>
                <c:pt idx="11442">
                  <c:v>11628</c:v>
                </c:pt>
                <c:pt idx="11443">
                  <c:v>11583</c:v>
                </c:pt>
                <c:pt idx="11444">
                  <c:v>9259</c:v>
                </c:pt>
                <c:pt idx="11445">
                  <c:v>7903</c:v>
                </c:pt>
                <c:pt idx="11446">
                  <c:v>10076</c:v>
                </c:pt>
                <c:pt idx="11447">
                  <c:v>12855</c:v>
                </c:pt>
                <c:pt idx="11448">
                  <c:v>10224</c:v>
                </c:pt>
                <c:pt idx="11449">
                  <c:v>12852</c:v>
                </c:pt>
                <c:pt idx="11450">
                  <c:v>12697</c:v>
                </c:pt>
                <c:pt idx="11451">
                  <c:v>11628</c:v>
                </c:pt>
                <c:pt idx="11452">
                  <c:v>11583</c:v>
                </c:pt>
                <c:pt idx="11453">
                  <c:v>9259</c:v>
                </c:pt>
                <c:pt idx="11454">
                  <c:v>7903</c:v>
                </c:pt>
                <c:pt idx="11455">
                  <c:v>10076</c:v>
                </c:pt>
                <c:pt idx="11456">
                  <c:v>11204</c:v>
                </c:pt>
                <c:pt idx="11457">
                  <c:v>10224</c:v>
                </c:pt>
                <c:pt idx="11458">
                  <c:v>12852</c:v>
                </c:pt>
                <c:pt idx="11459">
                  <c:v>12697</c:v>
                </c:pt>
                <c:pt idx="11460">
                  <c:v>11628</c:v>
                </c:pt>
                <c:pt idx="11461">
                  <c:v>11583</c:v>
                </c:pt>
                <c:pt idx="11462">
                  <c:v>9259</c:v>
                </c:pt>
                <c:pt idx="11463">
                  <c:v>7903</c:v>
                </c:pt>
                <c:pt idx="11464">
                  <c:v>10076</c:v>
                </c:pt>
                <c:pt idx="11465">
                  <c:v>11204</c:v>
                </c:pt>
                <c:pt idx="11466">
                  <c:v>11492</c:v>
                </c:pt>
                <c:pt idx="11467">
                  <c:v>12852</c:v>
                </c:pt>
                <c:pt idx="11468">
                  <c:v>12697</c:v>
                </c:pt>
                <c:pt idx="11469">
                  <c:v>11628</c:v>
                </c:pt>
                <c:pt idx="11470">
                  <c:v>11583</c:v>
                </c:pt>
                <c:pt idx="11471">
                  <c:v>9259</c:v>
                </c:pt>
                <c:pt idx="11472">
                  <c:v>7903</c:v>
                </c:pt>
                <c:pt idx="11473">
                  <c:v>10076</c:v>
                </c:pt>
                <c:pt idx="11474">
                  <c:v>11204</c:v>
                </c:pt>
                <c:pt idx="11475">
                  <c:v>11492</c:v>
                </c:pt>
                <c:pt idx="11476">
                  <c:v>10086</c:v>
                </c:pt>
                <c:pt idx="11477">
                  <c:v>12697</c:v>
                </c:pt>
                <c:pt idx="11478">
                  <c:v>11628</c:v>
                </c:pt>
                <c:pt idx="11479">
                  <c:v>11583</c:v>
                </c:pt>
                <c:pt idx="11480">
                  <c:v>9259</c:v>
                </c:pt>
                <c:pt idx="11481">
                  <c:v>7903</c:v>
                </c:pt>
                <c:pt idx="11482">
                  <c:v>10076</c:v>
                </c:pt>
                <c:pt idx="11483">
                  <c:v>11204</c:v>
                </c:pt>
                <c:pt idx="11484">
                  <c:v>11492</c:v>
                </c:pt>
                <c:pt idx="11485">
                  <c:v>10086</c:v>
                </c:pt>
                <c:pt idx="11486">
                  <c:v>12452</c:v>
                </c:pt>
                <c:pt idx="11487">
                  <c:v>13817</c:v>
                </c:pt>
                <c:pt idx="11488">
                  <c:v>11758</c:v>
                </c:pt>
                <c:pt idx="11489">
                  <c:v>11043</c:v>
                </c:pt>
                <c:pt idx="11490">
                  <c:v>10667</c:v>
                </c:pt>
                <c:pt idx="11491">
                  <c:v>9982</c:v>
                </c:pt>
                <c:pt idx="11492">
                  <c:v>9688</c:v>
                </c:pt>
                <c:pt idx="11493">
                  <c:v>10421</c:v>
                </c:pt>
                <c:pt idx="11494">
                  <c:v>9623</c:v>
                </c:pt>
                <c:pt idx="11495">
                  <c:v>12452</c:v>
                </c:pt>
                <c:pt idx="11496">
                  <c:v>13817</c:v>
                </c:pt>
                <c:pt idx="11497">
                  <c:v>11758</c:v>
                </c:pt>
                <c:pt idx="11498">
                  <c:v>11043</c:v>
                </c:pt>
                <c:pt idx="11499">
                  <c:v>10667</c:v>
                </c:pt>
                <c:pt idx="11500">
                  <c:v>9982</c:v>
                </c:pt>
                <c:pt idx="11501">
                  <c:v>9688</c:v>
                </c:pt>
                <c:pt idx="11502">
                  <c:v>10421</c:v>
                </c:pt>
                <c:pt idx="11503">
                  <c:v>9623</c:v>
                </c:pt>
                <c:pt idx="11504">
                  <c:v>9372</c:v>
                </c:pt>
                <c:pt idx="11505">
                  <c:v>13817</c:v>
                </c:pt>
                <c:pt idx="11506">
                  <c:v>11758</c:v>
                </c:pt>
                <c:pt idx="11507">
                  <c:v>11043</c:v>
                </c:pt>
                <c:pt idx="11508">
                  <c:v>10667</c:v>
                </c:pt>
                <c:pt idx="11509">
                  <c:v>9982</c:v>
                </c:pt>
                <c:pt idx="11510">
                  <c:v>9688</c:v>
                </c:pt>
                <c:pt idx="11511">
                  <c:v>10421</c:v>
                </c:pt>
                <c:pt idx="11512">
                  <c:v>9623</c:v>
                </c:pt>
                <c:pt idx="11513">
                  <c:v>9372</c:v>
                </c:pt>
                <c:pt idx="11514">
                  <c:v>11864</c:v>
                </c:pt>
                <c:pt idx="11515">
                  <c:v>11758</c:v>
                </c:pt>
                <c:pt idx="11516">
                  <c:v>11043</c:v>
                </c:pt>
                <c:pt idx="11517">
                  <c:v>10667</c:v>
                </c:pt>
                <c:pt idx="11518">
                  <c:v>9982</c:v>
                </c:pt>
                <c:pt idx="11519">
                  <c:v>9688</c:v>
                </c:pt>
                <c:pt idx="11520">
                  <c:v>10421</c:v>
                </c:pt>
                <c:pt idx="11521">
                  <c:v>9623</c:v>
                </c:pt>
                <c:pt idx="11522">
                  <c:v>9372</c:v>
                </c:pt>
                <c:pt idx="11523">
                  <c:v>11864</c:v>
                </c:pt>
                <c:pt idx="11524">
                  <c:v>8751</c:v>
                </c:pt>
                <c:pt idx="11525">
                  <c:v>11043</c:v>
                </c:pt>
                <c:pt idx="11526">
                  <c:v>10667</c:v>
                </c:pt>
                <c:pt idx="11527">
                  <c:v>9982</c:v>
                </c:pt>
                <c:pt idx="11528">
                  <c:v>9688</c:v>
                </c:pt>
                <c:pt idx="11529">
                  <c:v>10421</c:v>
                </c:pt>
                <c:pt idx="11530">
                  <c:v>9623</c:v>
                </c:pt>
                <c:pt idx="11531">
                  <c:v>9372</c:v>
                </c:pt>
                <c:pt idx="11532">
                  <c:v>11864</c:v>
                </c:pt>
                <c:pt idx="11533">
                  <c:v>8751</c:v>
                </c:pt>
                <c:pt idx="11534">
                  <c:v>8425</c:v>
                </c:pt>
                <c:pt idx="11535">
                  <c:v>10667</c:v>
                </c:pt>
                <c:pt idx="11536">
                  <c:v>9982</c:v>
                </c:pt>
                <c:pt idx="11537">
                  <c:v>9688</c:v>
                </c:pt>
                <c:pt idx="11538">
                  <c:v>10421</c:v>
                </c:pt>
                <c:pt idx="11539">
                  <c:v>9623</c:v>
                </c:pt>
                <c:pt idx="11540">
                  <c:v>9372</c:v>
                </c:pt>
                <c:pt idx="11541">
                  <c:v>11864</c:v>
                </c:pt>
                <c:pt idx="11542">
                  <c:v>8751</c:v>
                </c:pt>
                <c:pt idx="11543">
                  <c:v>8425</c:v>
                </c:pt>
                <c:pt idx="11544">
                  <c:v>8369</c:v>
                </c:pt>
                <c:pt idx="11545">
                  <c:v>9982</c:v>
                </c:pt>
                <c:pt idx="11546">
                  <c:v>9688</c:v>
                </c:pt>
                <c:pt idx="11547">
                  <c:v>10421</c:v>
                </c:pt>
                <c:pt idx="11548">
                  <c:v>9623</c:v>
                </c:pt>
                <c:pt idx="11549">
                  <c:v>9372</c:v>
                </c:pt>
                <c:pt idx="11550">
                  <c:v>11864</c:v>
                </c:pt>
                <c:pt idx="11551">
                  <c:v>8751</c:v>
                </c:pt>
                <c:pt idx="11552">
                  <c:v>8425</c:v>
                </c:pt>
                <c:pt idx="11553">
                  <c:v>8369</c:v>
                </c:pt>
                <c:pt idx="11554">
                  <c:v>5357</c:v>
                </c:pt>
                <c:pt idx="11555">
                  <c:v>9688</c:v>
                </c:pt>
                <c:pt idx="11556">
                  <c:v>10421</c:v>
                </c:pt>
                <c:pt idx="11557">
                  <c:v>9623</c:v>
                </c:pt>
                <c:pt idx="11558">
                  <c:v>9372</c:v>
                </c:pt>
                <c:pt idx="11559">
                  <c:v>11864</c:v>
                </c:pt>
                <c:pt idx="11560">
                  <c:v>8751</c:v>
                </c:pt>
                <c:pt idx="11561">
                  <c:v>8425</c:v>
                </c:pt>
                <c:pt idx="11562">
                  <c:v>8369</c:v>
                </c:pt>
                <c:pt idx="11563">
                  <c:v>5357</c:v>
                </c:pt>
                <c:pt idx="11564">
                  <c:v>2590</c:v>
                </c:pt>
                <c:pt idx="11565">
                  <c:v>10421</c:v>
                </c:pt>
                <c:pt idx="11566">
                  <c:v>9623</c:v>
                </c:pt>
                <c:pt idx="11567">
                  <c:v>9372</c:v>
                </c:pt>
                <c:pt idx="11568">
                  <c:v>11864</c:v>
                </c:pt>
                <c:pt idx="11569">
                  <c:v>8751</c:v>
                </c:pt>
                <c:pt idx="11570">
                  <c:v>8425</c:v>
                </c:pt>
                <c:pt idx="11571">
                  <c:v>8369</c:v>
                </c:pt>
                <c:pt idx="11572">
                  <c:v>5357</c:v>
                </c:pt>
                <c:pt idx="11573">
                  <c:v>2590</c:v>
                </c:pt>
                <c:pt idx="11574">
                  <c:v>10947</c:v>
                </c:pt>
                <c:pt idx="11575">
                  <c:v>9623</c:v>
                </c:pt>
                <c:pt idx="11576">
                  <c:v>9372</c:v>
                </c:pt>
                <c:pt idx="11577">
                  <c:v>11864</c:v>
                </c:pt>
                <c:pt idx="11578">
                  <c:v>8751</c:v>
                </c:pt>
                <c:pt idx="11579">
                  <c:v>8425</c:v>
                </c:pt>
                <c:pt idx="11580">
                  <c:v>8369</c:v>
                </c:pt>
                <c:pt idx="11581">
                  <c:v>5357</c:v>
                </c:pt>
                <c:pt idx="11582">
                  <c:v>2590</c:v>
                </c:pt>
                <c:pt idx="11583">
                  <c:v>10947</c:v>
                </c:pt>
                <c:pt idx="11584">
                  <c:v>9451</c:v>
                </c:pt>
                <c:pt idx="11585">
                  <c:v>9372</c:v>
                </c:pt>
                <c:pt idx="11586">
                  <c:v>11864</c:v>
                </c:pt>
                <c:pt idx="11587">
                  <c:v>8751</c:v>
                </c:pt>
                <c:pt idx="11588">
                  <c:v>8425</c:v>
                </c:pt>
                <c:pt idx="11589">
                  <c:v>8369</c:v>
                </c:pt>
                <c:pt idx="11590">
                  <c:v>5357</c:v>
                </c:pt>
                <c:pt idx="11591">
                  <c:v>2590</c:v>
                </c:pt>
                <c:pt idx="11592">
                  <c:v>10947</c:v>
                </c:pt>
                <c:pt idx="11593">
                  <c:v>9451</c:v>
                </c:pt>
                <c:pt idx="11594">
                  <c:v>10302</c:v>
                </c:pt>
                <c:pt idx="11595">
                  <c:v>11864</c:v>
                </c:pt>
                <c:pt idx="11596">
                  <c:v>8751</c:v>
                </c:pt>
                <c:pt idx="11597">
                  <c:v>8425</c:v>
                </c:pt>
                <c:pt idx="11598">
                  <c:v>8369</c:v>
                </c:pt>
                <c:pt idx="11599">
                  <c:v>5357</c:v>
                </c:pt>
                <c:pt idx="11600">
                  <c:v>2590</c:v>
                </c:pt>
                <c:pt idx="11601">
                  <c:v>10947</c:v>
                </c:pt>
                <c:pt idx="11602">
                  <c:v>9451</c:v>
                </c:pt>
                <c:pt idx="11603">
                  <c:v>10302</c:v>
                </c:pt>
                <c:pt idx="11604">
                  <c:v>10444</c:v>
                </c:pt>
                <c:pt idx="11605">
                  <c:v>8751</c:v>
                </c:pt>
                <c:pt idx="11606">
                  <c:v>8425</c:v>
                </c:pt>
                <c:pt idx="11607">
                  <c:v>8369</c:v>
                </c:pt>
                <c:pt idx="11608">
                  <c:v>5357</c:v>
                </c:pt>
                <c:pt idx="11609">
                  <c:v>2590</c:v>
                </c:pt>
                <c:pt idx="11610">
                  <c:v>10947</c:v>
                </c:pt>
                <c:pt idx="11611">
                  <c:v>9451</c:v>
                </c:pt>
                <c:pt idx="11612">
                  <c:v>10302</c:v>
                </c:pt>
                <c:pt idx="11613">
                  <c:v>10444</c:v>
                </c:pt>
                <c:pt idx="11614">
                  <c:v>8000</c:v>
                </c:pt>
                <c:pt idx="11615">
                  <c:v>8425</c:v>
                </c:pt>
                <c:pt idx="11616">
                  <c:v>8369</c:v>
                </c:pt>
                <c:pt idx="11617">
                  <c:v>5357</c:v>
                </c:pt>
                <c:pt idx="11618">
                  <c:v>2590</c:v>
                </c:pt>
                <c:pt idx="11619">
                  <c:v>10947</c:v>
                </c:pt>
                <c:pt idx="11620">
                  <c:v>9451</c:v>
                </c:pt>
                <c:pt idx="11621">
                  <c:v>10302</c:v>
                </c:pt>
                <c:pt idx="11622">
                  <c:v>10444</c:v>
                </c:pt>
                <c:pt idx="11623">
                  <c:v>8000</c:v>
                </c:pt>
                <c:pt idx="11624">
                  <c:v>9775</c:v>
                </c:pt>
                <c:pt idx="11625">
                  <c:v>8369</c:v>
                </c:pt>
                <c:pt idx="11626">
                  <c:v>5357</c:v>
                </c:pt>
                <c:pt idx="11627">
                  <c:v>2590</c:v>
                </c:pt>
                <c:pt idx="11628">
                  <c:v>10947</c:v>
                </c:pt>
                <c:pt idx="11629">
                  <c:v>9451</c:v>
                </c:pt>
                <c:pt idx="11630">
                  <c:v>10302</c:v>
                </c:pt>
                <c:pt idx="11631">
                  <c:v>10444</c:v>
                </c:pt>
                <c:pt idx="11632">
                  <c:v>8000</c:v>
                </c:pt>
                <c:pt idx="11633">
                  <c:v>9775</c:v>
                </c:pt>
                <c:pt idx="11634">
                  <c:v>5357</c:v>
                </c:pt>
                <c:pt idx="11635">
                  <c:v>2590</c:v>
                </c:pt>
                <c:pt idx="11636">
                  <c:v>10947</c:v>
                </c:pt>
                <c:pt idx="11637">
                  <c:v>9451</c:v>
                </c:pt>
                <c:pt idx="11638">
                  <c:v>10302</c:v>
                </c:pt>
                <c:pt idx="11639">
                  <c:v>10444</c:v>
                </c:pt>
                <c:pt idx="11640">
                  <c:v>8000</c:v>
                </c:pt>
                <c:pt idx="11641">
                  <c:v>9775</c:v>
                </c:pt>
                <c:pt idx="11642">
                  <c:v>7545</c:v>
                </c:pt>
                <c:pt idx="11643">
                  <c:v>2590</c:v>
                </c:pt>
                <c:pt idx="11644">
                  <c:v>10947</c:v>
                </c:pt>
                <c:pt idx="11645">
                  <c:v>9451</c:v>
                </c:pt>
                <c:pt idx="11646">
                  <c:v>10302</c:v>
                </c:pt>
                <c:pt idx="11647">
                  <c:v>10444</c:v>
                </c:pt>
                <c:pt idx="11648">
                  <c:v>8000</c:v>
                </c:pt>
                <c:pt idx="11649">
                  <c:v>9775</c:v>
                </c:pt>
                <c:pt idx="11650">
                  <c:v>7545</c:v>
                </c:pt>
                <c:pt idx="11651">
                  <c:v>11431</c:v>
                </c:pt>
                <c:pt idx="11652">
                  <c:v>12418</c:v>
                </c:pt>
                <c:pt idx="11653">
                  <c:v>11923</c:v>
                </c:pt>
                <c:pt idx="11654">
                  <c:v>11675</c:v>
                </c:pt>
                <c:pt idx="11655">
                  <c:v>11794</c:v>
                </c:pt>
                <c:pt idx="11656">
                  <c:v>10855</c:v>
                </c:pt>
                <c:pt idx="11657">
                  <c:v>10734</c:v>
                </c:pt>
                <c:pt idx="11658">
                  <c:v>12418</c:v>
                </c:pt>
                <c:pt idx="11659">
                  <c:v>11923</c:v>
                </c:pt>
                <c:pt idx="11660">
                  <c:v>11675</c:v>
                </c:pt>
                <c:pt idx="11661">
                  <c:v>11794</c:v>
                </c:pt>
                <c:pt idx="11662">
                  <c:v>10855</c:v>
                </c:pt>
                <c:pt idx="11663">
                  <c:v>10734</c:v>
                </c:pt>
                <c:pt idx="11664">
                  <c:v>11293</c:v>
                </c:pt>
                <c:pt idx="11665">
                  <c:v>11923</c:v>
                </c:pt>
                <c:pt idx="11666">
                  <c:v>11675</c:v>
                </c:pt>
                <c:pt idx="11667">
                  <c:v>11794</c:v>
                </c:pt>
                <c:pt idx="11668">
                  <c:v>10855</c:v>
                </c:pt>
                <c:pt idx="11669">
                  <c:v>10734</c:v>
                </c:pt>
                <c:pt idx="11670">
                  <c:v>11293</c:v>
                </c:pt>
                <c:pt idx="11671">
                  <c:v>11923</c:v>
                </c:pt>
                <c:pt idx="11672">
                  <c:v>11675</c:v>
                </c:pt>
                <c:pt idx="11673">
                  <c:v>11794</c:v>
                </c:pt>
                <c:pt idx="11674">
                  <c:v>10855</c:v>
                </c:pt>
                <c:pt idx="11675">
                  <c:v>10734</c:v>
                </c:pt>
                <c:pt idx="11676">
                  <c:v>11293</c:v>
                </c:pt>
                <c:pt idx="11677">
                  <c:v>11595</c:v>
                </c:pt>
                <c:pt idx="11678">
                  <c:v>11675</c:v>
                </c:pt>
                <c:pt idx="11679">
                  <c:v>11794</c:v>
                </c:pt>
                <c:pt idx="11680">
                  <c:v>10855</c:v>
                </c:pt>
                <c:pt idx="11681">
                  <c:v>10734</c:v>
                </c:pt>
                <c:pt idx="11682">
                  <c:v>11293</c:v>
                </c:pt>
                <c:pt idx="11683">
                  <c:v>11595</c:v>
                </c:pt>
                <c:pt idx="11684">
                  <c:v>13992</c:v>
                </c:pt>
                <c:pt idx="11685">
                  <c:v>13992</c:v>
                </c:pt>
                <c:pt idx="11686">
                  <c:v>13992</c:v>
                </c:pt>
                <c:pt idx="11687">
                  <c:v>13992</c:v>
                </c:pt>
                <c:pt idx="11688">
                  <c:v>12575</c:v>
                </c:pt>
                <c:pt idx="11689">
                  <c:v>13992</c:v>
                </c:pt>
                <c:pt idx="11690">
                  <c:v>13992</c:v>
                </c:pt>
                <c:pt idx="11691">
                  <c:v>12575</c:v>
                </c:pt>
                <c:pt idx="11692">
                  <c:v>12618</c:v>
                </c:pt>
                <c:pt idx="11693">
                  <c:v>13992</c:v>
                </c:pt>
                <c:pt idx="11694">
                  <c:v>13992</c:v>
                </c:pt>
                <c:pt idx="11695">
                  <c:v>12575</c:v>
                </c:pt>
                <c:pt idx="11696">
                  <c:v>12618</c:v>
                </c:pt>
                <c:pt idx="11697">
                  <c:v>13992</c:v>
                </c:pt>
                <c:pt idx="11698">
                  <c:v>13992</c:v>
                </c:pt>
                <c:pt idx="11699">
                  <c:v>12575</c:v>
                </c:pt>
                <c:pt idx="11700">
                  <c:v>12618</c:v>
                </c:pt>
                <c:pt idx="11701">
                  <c:v>13992</c:v>
                </c:pt>
                <c:pt idx="11702">
                  <c:v>13992</c:v>
                </c:pt>
                <c:pt idx="11703">
                  <c:v>12575</c:v>
                </c:pt>
                <c:pt idx="11704">
                  <c:v>12618</c:v>
                </c:pt>
                <c:pt idx="11705">
                  <c:v>13992</c:v>
                </c:pt>
                <c:pt idx="11706">
                  <c:v>12575</c:v>
                </c:pt>
                <c:pt idx="11707">
                  <c:v>12618</c:v>
                </c:pt>
                <c:pt idx="11708">
                  <c:v>12420</c:v>
                </c:pt>
                <c:pt idx="11709">
                  <c:v>12575</c:v>
                </c:pt>
                <c:pt idx="11710">
                  <c:v>12618</c:v>
                </c:pt>
                <c:pt idx="11711">
                  <c:v>12420</c:v>
                </c:pt>
                <c:pt idx="11712">
                  <c:v>12575</c:v>
                </c:pt>
                <c:pt idx="11713">
                  <c:v>12618</c:v>
                </c:pt>
                <c:pt idx="11714">
                  <c:v>12420</c:v>
                </c:pt>
                <c:pt idx="11715">
                  <c:v>12575</c:v>
                </c:pt>
                <c:pt idx="11716">
                  <c:v>12618</c:v>
                </c:pt>
                <c:pt idx="11717">
                  <c:v>12420</c:v>
                </c:pt>
                <c:pt idx="11718">
                  <c:v>12331</c:v>
                </c:pt>
                <c:pt idx="11719">
                  <c:v>9936</c:v>
                </c:pt>
                <c:pt idx="11720">
                  <c:v>11223</c:v>
                </c:pt>
                <c:pt idx="11721">
                  <c:v>10646</c:v>
                </c:pt>
                <c:pt idx="11722">
                  <c:v>9614</c:v>
                </c:pt>
                <c:pt idx="11723">
                  <c:v>9936</c:v>
                </c:pt>
                <c:pt idx="11724">
                  <c:v>11223</c:v>
                </c:pt>
                <c:pt idx="11725">
                  <c:v>10646</c:v>
                </c:pt>
                <c:pt idx="11726">
                  <c:v>9614</c:v>
                </c:pt>
                <c:pt idx="11727">
                  <c:v>10145</c:v>
                </c:pt>
                <c:pt idx="11728">
                  <c:v>11223</c:v>
                </c:pt>
                <c:pt idx="11729">
                  <c:v>10646</c:v>
                </c:pt>
                <c:pt idx="11730">
                  <c:v>9614</c:v>
                </c:pt>
                <c:pt idx="11731">
                  <c:v>10145</c:v>
                </c:pt>
                <c:pt idx="11732">
                  <c:v>11223</c:v>
                </c:pt>
                <c:pt idx="11733">
                  <c:v>10646</c:v>
                </c:pt>
                <c:pt idx="11734">
                  <c:v>9614</c:v>
                </c:pt>
                <c:pt idx="11735">
                  <c:v>10145</c:v>
                </c:pt>
                <c:pt idx="11736">
                  <c:v>9937</c:v>
                </c:pt>
                <c:pt idx="11737">
                  <c:v>11223</c:v>
                </c:pt>
                <c:pt idx="11738">
                  <c:v>10646</c:v>
                </c:pt>
                <c:pt idx="11739">
                  <c:v>9614</c:v>
                </c:pt>
                <c:pt idx="11740">
                  <c:v>10145</c:v>
                </c:pt>
                <c:pt idx="11741">
                  <c:v>9937</c:v>
                </c:pt>
                <c:pt idx="11742">
                  <c:v>9673</c:v>
                </c:pt>
                <c:pt idx="11743">
                  <c:v>11223</c:v>
                </c:pt>
                <c:pt idx="11744">
                  <c:v>10646</c:v>
                </c:pt>
                <c:pt idx="11745">
                  <c:v>9614</c:v>
                </c:pt>
                <c:pt idx="11746">
                  <c:v>10145</c:v>
                </c:pt>
                <c:pt idx="11747">
                  <c:v>9937</c:v>
                </c:pt>
                <c:pt idx="11748">
                  <c:v>9673</c:v>
                </c:pt>
                <c:pt idx="11749">
                  <c:v>10646</c:v>
                </c:pt>
                <c:pt idx="11750">
                  <c:v>9614</c:v>
                </c:pt>
                <c:pt idx="11751">
                  <c:v>10145</c:v>
                </c:pt>
                <c:pt idx="11752">
                  <c:v>9937</c:v>
                </c:pt>
                <c:pt idx="11753">
                  <c:v>9673</c:v>
                </c:pt>
                <c:pt idx="11754">
                  <c:v>9278</c:v>
                </c:pt>
                <c:pt idx="11755">
                  <c:v>10646</c:v>
                </c:pt>
                <c:pt idx="11756">
                  <c:v>9614</c:v>
                </c:pt>
                <c:pt idx="11757">
                  <c:v>10145</c:v>
                </c:pt>
                <c:pt idx="11758">
                  <c:v>9937</c:v>
                </c:pt>
                <c:pt idx="11759">
                  <c:v>9673</c:v>
                </c:pt>
                <c:pt idx="11760">
                  <c:v>9278</c:v>
                </c:pt>
                <c:pt idx="11761">
                  <c:v>10802</c:v>
                </c:pt>
                <c:pt idx="11762">
                  <c:v>9614</c:v>
                </c:pt>
                <c:pt idx="11763">
                  <c:v>10145</c:v>
                </c:pt>
                <c:pt idx="11764">
                  <c:v>9937</c:v>
                </c:pt>
                <c:pt idx="11765">
                  <c:v>9673</c:v>
                </c:pt>
                <c:pt idx="11766">
                  <c:v>9278</c:v>
                </c:pt>
                <c:pt idx="11767">
                  <c:v>10802</c:v>
                </c:pt>
                <c:pt idx="11768">
                  <c:v>9614</c:v>
                </c:pt>
                <c:pt idx="11769">
                  <c:v>10145</c:v>
                </c:pt>
                <c:pt idx="11770">
                  <c:v>9937</c:v>
                </c:pt>
                <c:pt idx="11771">
                  <c:v>9673</c:v>
                </c:pt>
                <c:pt idx="11772">
                  <c:v>9278</c:v>
                </c:pt>
                <c:pt idx="11773">
                  <c:v>10802</c:v>
                </c:pt>
                <c:pt idx="11774">
                  <c:v>9956</c:v>
                </c:pt>
                <c:pt idx="11775">
                  <c:v>10145</c:v>
                </c:pt>
                <c:pt idx="11776">
                  <c:v>9937</c:v>
                </c:pt>
                <c:pt idx="11777">
                  <c:v>9673</c:v>
                </c:pt>
                <c:pt idx="11778">
                  <c:v>9278</c:v>
                </c:pt>
                <c:pt idx="11779">
                  <c:v>10802</c:v>
                </c:pt>
                <c:pt idx="11780">
                  <c:v>9956</c:v>
                </c:pt>
                <c:pt idx="11781">
                  <c:v>8008</c:v>
                </c:pt>
                <c:pt idx="11782">
                  <c:v>9937</c:v>
                </c:pt>
                <c:pt idx="11783">
                  <c:v>9673</c:v>
                </c:pt>
                <c:pt idx="11784">
                  <c:v>9278</c:v>
                </c:pt>
                <c:pt idx="11785">
                  <c:v>10802</c:v>
                </c:pt>
                <c:pt idx="11786">
                  <c:v>9956</c:v>
                </c:pt>
                <c:pt idx="11787">
                  <c:v>8008</c:v>
                </c:pt>
                <c:pt idx="11788">
                  <c:v>9317</c:v>
                </c:pt>
                <c:pt idx="11789">
                  <c:v>9937</c:v>
                </c:pt>
                <c:pt idx="11790">
                  <c:v>9673</c:v>
                </c:pt>
                <c:pt idx="11791">
                  <c:v>9278</c:v>
                </c:pt>
                <c:pt idx="11792">
                  <c:v>10802</c:v>
                </c:pt>
                <c:pt idx="11793">
                  <c:v>9956</c:v>
                </c:pt>
                <c:pt idx="11794">
                  <c:v>8008</c:v>
                </c:pt>
                <c:pt idx="11795">
                  <c:v>9317</c:v>
                </c:pt>
                <c:pt idx="11796">
                  <c:v>9826</c:v>
                </c:pt>
                <c:pt idx="11797">
                  <c:v>9673</c:v>
                </c:pt>
                <c:pt idx="11798">
                  <c:v>9278</c:v>
                </c:pt>
                <c:pt idx="11799">
                  <c:v>10802</c:v>
                </c:pt>
                <c:pt idx="11800">
                  <c:v>9956</c:v>
                </c:pt>
                <c:pt idx="11801">
                  <c:v>8008</c:v>
                </c:pt>
                <c:pt idx="11802">
                  <c:v>9317</c:v>
                </c:pt>
                <c:pt idx="11803">
                  <c:v>9826</c:v>
                </c:pt>
                <c:pt idx="11804">
                  <c:v>9089</c:v>
                </c:pt>
                <c:pt idx="11805">
                  <c:v>9278</c:v>
                </c:pt>
                <c:pt idx="11806">
                  <c:v>10802</c:v>
                </c:pt>
                <c:pt idx="11807">
                  <c:v>9956</c:v>
                </c:pt>
                <c:pt idx="11808">
                  <c:v>8008</c:v>
                </c:pt>
                <c:pt idx="11809">
                  <c:v>9317</c:v>
                </c:pt>
                <c:pt idx="11810">
                  <c:v>9826</c:v>
                </c:pt>
                <c:pt idx="11811">
                  <c:v>9089</c:v>
                </c:pt>
                <c:pt idx="11812">
                  <c:v>9679</c:v>
                </c:pt>
                <c:pt idx="11813">
                  <c:v>9278</c:v>
                </c:pt>
                <c:pt idx="11814">
                  <c:v>10802</c:v>
                </c:pt>
                <c:pt idx="11815">
                  <c:v>9956</c:v>
                </c:pt>
                <c:pt idx="11816">
                  <c:v>8008</c:v>
                </c:pt>
                <c:pt idx="11817">
                  <c:v>9317</c:v>
                </c:pt>
                <c:pt idx="11818">
                  <c:v>9826</c:v>
                </c:pt>
                <c:pt idx="11819">
                  <c:v>9089</c:v>
                </c:pt>
                <c:pt idx="11820">
                  <c:v>9679</c:v>
                </c:pt>
                <c:pt idx="11821">
                  <c:v>9149</c:v>
                </c:pt>
                <c:pt idx="11822">
                  <c:v>10802</c:v>
                </c:pt>
                <c:pt idx="11823">
                  <c:v>9956</c:v>
                </c:pt>
                <c:pt idx="11824">
                  <c:v>8008</c:v>
                </c:pt>
                <c:pt idx="11825">
                  <c:v>9317</c:v>
                </c:pt>
                <c:pt idx="11826">
                  <c:v>9826</c:v>
                </c:pt>
                <c:pt idx="11827">
                  <c:v>9089</c:v>
                </c:pt>
                <c:pt idx="11828">
                  <c:v>9679</c:v>
                </c:pt>
                <c:pt idx="11829">
                  <c:v>9149</c:v>
                </c:pt>
                <c:pt idx="11830">
                  <c:v>9956</c:v>
                </c:pt>
                <c:pt idx="11831">
                  <c:v>8008</c:v>
                </c:pt>
                <c:pt idx="11832">
                  <c:v>9317</c:v>
                </c:pt>
                <c:pt idx="11833">
                  <c:v>9826</c:v>
                </c:pt>
                <c:pt idx="11834">
                  <c:v>9089</c:v>
                </c:pt>
                <c:pt idx="11835">
                  <c:v>9679</c:v>
                </c:pt>
                <c:pt idx="11836">
                  <c:v>9149</c:v>
                </c:pt>
                <c:pt idx="11837">
                  <c:v>8929</c:v>
                </c:pt>
                <c:pt idx="11838">
                  <c:v>9956</c:v>
                </c:pt>
                <c:pt idx="11839">
                  <c:v>8008</c:v>
                </c:pt>
                <c:pt idx="11840">
                  <c:v>9317</c:v>
                </c:pt>
                <c:pt idx="11841">
                  <c:v>9826</c:v>
                </c:pt>
                <c:pt idx="11842">
                  <c:v>9089</c:v>
                </c:pt>
                <c:pt idx="11843">
                  <c:v>9679</c:v>
                </c:pt>
                <c:pt idx="11844">
                  <c:v>9149</c:v>
                </c:pt>
                <c:pt idx="11845">
                  <c:v>8929</c:v>
                </c:pt>
                <c:pt idx="11846">
                  <c:v>7899</c:v>
                </c:pt>
                <c:pt idx="11847">
                  <c:v>8008</c:v>
                </c:pt>
                <c:pt idx="11848">
                  <c:v>9317</c:v>
                </c:pt>
                <c:pt idx="11849">
                  <c:v>9826</c:v>
                </c:pt>
                <c:pt idx="11850">
                  <c:v>9089</c:v>
                </c:pt>
                <c:pt idx="11851">
                  <c:v>9679</c:v>
                </c:pt>
                <c:pt idx="11852">
                  <c:v>9149</c:v>
                </c:pt>
                <c:pt idx="11853">
                  <c:v>8929</c:v>
                </c:pt>
                <c:pt idx="11854">
                  <c:v>7899</c:v>
                </c:pt>
                <c:pt idx="11855">
                  <c:v>8825</c:v>
                </c:pt>
                <c:pt idx="11856">
                  <c:v>9317</c:v>
                </c:pt>
                <c:pt idx="11857">
                  <c:v>9826</c:v>
                </c:pt>
                <c:pt idx="11858">
                  <c:v>9089</c:v>
                </c:pt>
                <c:pt idx="11859">
                  <c:v>9679</c:v>
                </c:pt>
                <c:pt idx="11860">
                  <c:v>9149</c:v>
                </c:pt>
                <c:pt idx="11861">
                  <c:v>8929</c:v>
                </c:pt>
                <c:pt idx="11862">
                  <c:v>7899</c:v>
                </c:pt>
                <c:pt idx="11863">
                  <c:v>8825</c:v>
                </c:pt>
                <c:pt idx="11864">
                  <c:v>8731</c:v>
                </c:pt>
                <c:pt idx="11865">
                  <c:v>9826</c:v>
                </c:pt>
                <c:pt idx="11866">
                  <c:v>9089</c:v>
                </c:pt>
                <c:pt idx="11867">
                  <c:v>9679</c:v>
                </c:pt>
                <c:pt idx="11868">
                  <c:v>9149</c:v>
                </c:pt>
                <c:pt idx="11869">
                  <c:v>8929</c:v>
                </c:pt>
                <c:pt idx="11870">
                  <c:v>7899</c:v>
                </c:pt>
                <c:pt idx="11871">
                  <c:v>8825</c:v>
                </c:pt>
                <c:pt idx="11872">
                  <c:v>8731</c:v>
                </c:pt>
                <c:pt idx="11873">
                  <c:v>7750</c:v>
                </c:pt>
                <c:pt idx="11874">
                  <c:v>9089</c:v>
                </c:pt>
                <c:pt idx="11875">
                  <c:v>9679</c:v>
                </c:pt>
                <c:pt idx="11876">
                  <c:v>9149</c:v>
                </c:pt>
                <c:pt idx="11877">
                  <c:v>8929</c:v>
                </c:pt>
                <c:pt idx="11878">
                  <c:v>7899</c:v>
                </c:pt>
                <c:pt idx="11879">
                  <c:v>8825</c:v>
                </c:pt>
                <c:pt idx="11880">
                  <c:v>8731</c:v>
                </c:pt>
                <c:pt idx="11881">
                  <c:v>7750</c:v>
                </c:pt>
                <c:pt idx="11882">
                  <c:v>8841</c:v>
                </c:pt>
                <c:pt idx="11883">
                  <c:v>9679</c:v>
                </c:pt>
                <c:pt idx="11884">
                  <c:v>9149</c:v>
                </c:pt>
                <c:pt idx="11885">
                  <c:v>8929</c:v>
                </c:pt>
                <c:pt idx="11886">
                  <c:v>7899</c:v>
                </c:pt>
                <c:pt idx="11887">
                  <c:v>8825</c:v>
                </c:pt>
                <c:pt idx="11888">
                  <c:v>8731</c:v>
                </c:pt>
                <c:pt idx="11889">
                  <c:v>7750</c:v>
                </c:pt>
                <c:pt idx="11890">
                  <c:v>8841</c:v>
                </c:pt>
                <c:pt idx="11891">
                  <c:v>9149</c:v>
                </c:pt>
                <c:pt idx="11892">
                  <c:v>8929</c:v>
                </c:pt>
                <c:pt idx="11893">
                  <c:v>7899</c:v>
                </c:pt>
                <c:pt idx="11894">
                  <c:v>8825</c:v>
                </c:pt>
                <c:pt idx="11895">
                  <c:v>8731</c:v>
                </c:pt>
                <c:pt idx="11896">
                  <c:v>7750</c:v>
                </c:pt>
                <c:pt idx="11897">
                  <c:v>8841</c:v>
                </c:pt>
                <c:pt idx="11898">
                  <c:v>8929</c:v>
                </c:pt>
                <c:pt idx="11899">
                  <c:v>7899</c:v>
                </c:pt>
                <c:pt idx="11900">
                  <c:v>8825</c:v>
                </c:pt>
                <c:pt idx="11901">
                  <c:v>8731</c:v>
                </c:pt>
                <c:pt idx="11902">
                  <c:v>7750</c:v>
                </c:pt>
                <c:pt idx="11903">
                  <c:v>8841</c:v>
                </c:pt>
                <c:pt idx="11904">
                  <c:v>8929</c:v>
                </c:pt>
                <c:pt idx="11905">
                  <c:v>7899</c:v>
                </c:pt>
                <c:pt idx="11906">
                  <c:v>8825</c:v>
                </c:pt>
                <c:pt idx="11907">
                  <c:v>8731</c:v>
                </c:pt>
                <c:pt idx="11908">
                  <c:v>7750</c:v>
                </c:pt>
                <c:pt idx="11909">
                  <c:v>8841</c:v>
                </c:pt>
                <c:pt idx="11910">
                  <c:v>7899</c:v>
                </c:pt>
                <c:pt idx="11911">
                  <c:v>8825</c:v>
                </c:pt>
                <c:pt idx="11912">
                  <c:v>8731</c:v>
                </c:pt>
                <c:pt idx="11913">
                  <c:v>7750</c:v>
                </c:pt>
                <c:pt idx="11914">
                  <c:v>8841</c:v>
                </c:pt>
                <c:pt idx="11915">
                  <c:v>8075</c:v>
                </c:pt>
                <c:pt idx="11916">
                  <c:v>8825</c:v>
                </c:pt>
                <c:pt idx="11917">
                  <c:v>8731</c:v>
                </c:pt>
                <c:pt idx="11918">
                  <c:v>7750</c:v>
                </c:pt>
                <c:pt idx="11919">
                  <c:v>8841</c:v>
                </c:pt>
                <c:pt idx="11920">
                  <c:v>8075</c:v>
                </c:pt>
                <c:pt idx="11921">
                  <c:v>7702</c:v>
                </c:pt>
                <c:pt idx="11922">
                  <c:v>8731</c:v>
                </c:pt>
                <c:pt idx="11923">
                  <c:v>7750</c:v>
                </c:pt>
                <c:pt idx="11924">
                  <c:v>8841</c:v>
                </c:pt>
                <c:pt idx="11925">
                  <c:v>8075</c:v>
                </c:pt>
                <c:pt idx="11926">
                  <c:v>7702</c:v>
                </c:pt>
                <c:pt idx="11927">
                  <c:v>8716</c:v>
                </c:pt>
                <c:pt idx="11928">
                  <c:v>7750</c:v>
                </c:pt>
                <c:pt idx="11929">
                  <c:v>8841</c:v>
                </c:pt>
                <c:pt idx="11930">
                  <c:v>8075</c:v>
                </c:pt>
                <c:pt idx="11931">
                  <c:v>7702</c:v>
                </c:pt>
                <c:pt idx="11932">
                  <c:v>8716</c:v>
                </c:pt>
                <c:pt idx="11933">
                  <c:v>8422</c:v>
                </c:pt>
                <c:pt idx="11934">
                  <c:v>8841</c:v>
                </c:pt>
                <c:pt idx="11935">
                  <c:v>8075</c:v>
                </c:pt>
                <c:pt idx="11936">
                  <c:v>7702</c:v>
                </c:pt>
                <c:pt idx="11937">
                  <c:v>8716</c:v>
                </c:pt>
                <c:pt idx="11938">
                  <c:v>8422</c:v>
                </c:pt>
                <c:pt idx="11939">
                  <c:v>2464</c:v>
                </c:pt>
                <c:pt idx="11940">
                  <c:v>8075</c:v>
                </c:pt>
                <c:pt idx="11941">
                  <c:v>7702</c:v>
                </c:pt>
                <c:pt idx="11942">
                  <c:v>8716</c:v>
                </c:pt>
                <c:pt idx="11943">
                  <c:v>8422</c:v>
                </c:pt>
                <c:pt idx="11944">
                  <c:v>2464</c:v>
                </c:pt>
                <c:pt idx="11945">
                  <c:v>9685</c:v>
                </c:pt>
                <c:pt idx="11946">
                  <c:v>8075</c:v>
                </c:pt>
                <c:pt idx="11947">
                  <c:v>7702</c:v>
                </c:pt>
                <c:pt idx="11948">
                  <c:v>8716</c:v>
                </c:pt>
                <c:pt idx="11949">
                  <c:v>8422</c:v>
                </c:pt>
                <c:pt idx="11950">
                  <c:v>2464</c:v>
                </c:pt>
                <c:pt idx="11951">
                  <c:v>9685</c:v>
                </c:pt>
                <c:pt idx="11952">
                  <c:v>9736</c:v>
                </c:pt>
                <c:pt idx="11953">
                  <c:v>8075</c:v>
                </c:pt>
                <c:pt idx="11954">
                  <c:v>7702</c:v>
                </c:pt>
                <c:pt idx="11955">
                  <c:v>8716</c:v>
                </c:pt>
                <c:pt idx="11956">
                  <c:v>8422</c:v>
                </c:pt>
                <c:pt idx="11957">
                  <c:v>2464</c:v>
                </c:pt>
                <c:pt idx="11958">
                  <c:v>9685</c:v>
                </c:pt>
                <c:pt idx="11959">
                  <c:v>9736</c:v>
                </c:pt>
                <c:pt idx="11960">
                  <c:v>8075</c:v>
                </c:pt>
                <c:pt idx="11961">
                  <c:v>7702</c:v>
                </c:pt>
                <c:pt idx="11962">
                  <c:v>8716</c:v>
                </c:pt>
                <c:pt idx="11963">
                  <c:v>8422</c:v>
                </c:pt>
                <c:pt idx="11964">
                  <c:v>2464</c:v>
                </c:pt>
                <c:pt idx="11965">
                  <c:v>9685</c:v>
                </c:pt>
                <c:pt idx="11966">
                  <c:v>9736</c:v>
                </c:pt>
                <c:pt idx="11967">
                  <c:v>8075</c:v>
                </c:pt>
                <c:pt idx="11968">
                  <c:v>7702</c:v>
                </c:pt>
                <c:pt idx="11969">
                  <c:v>8716</c:v>
                </c:pt>
                <c:pt idx="11970">
                  <c:v>8422</c:v>
                </c:pt>
                <c:pt idx="11971">
                  <c:v>2464</c:v>
                </c:pt>
                <c:pt idx="11972">
                  <c:v>9685</c:v>
                </c:pt>
                <c:pt idx="11973">
                  <c:v>9736</c:v>
                </c:pt>
                <c:pt idx="11974">
                  <c:v>7575</c:v>
                </c:pt>
                <c:pt idx="11975">
                  <c:v>7702</c:v>
                </c:pt>
                <c:pt idx="11976">
                  <c:v>8716</c:v>
                </c:pt>
                <c:pt idx="11977">
                  <c:v>8422</c:v>
                </c:pt>
                <c:pt idx="11978">
                  <c:v>2464</c:v>
                </c:pt>
                <c:pt idx="11979">
                  <c:v>9685</c:v>
                </c:pt>
                <c:pt idx="11980">
                  <c:v>9736</c:v>
                </c:pt>
                <c:pt idx="11981">
                  <c:v>7575</c:v>
                </c:pt>
                <c:pt idx="11982">
                  <c:v>8716</c:v>
                </c:pt>
                <c:pt idx="11983">
                  <c:v>8422</c:v>
                </c:pt>
                <c:pt idx="11984">
                  <c:v>2464</c:v>
                </c:pt>
                <c:pt idx="11985">
                  <c:v>9685</c:v>
                </c:pt>
                <c:pt idx="11986">
                  <c:v>9736</c:v>
                </c:pt>
                <c:pt idx="11987">
                  <c:v>7575</c:v>
                </c:pt>
                <c:pt idx="11988">
                  <c:v>2391</c:v>
                </c:pt>
                <c:pt idx="11989">
                  <c:v>8422</c:v>
                </c:pt>
                <c:pt idx="11990">
                  <c:v>2464</c:v>
                </c:pt>
                <c:pt idx="11991">
                  <c:v>9685</c:v>
                </c:pt>
                <c:pt idx="11992">
                  <c:v>9736</c:v>
                </c:pt>
                <c:pt idx="11993">
                  <c:v>7575</c:v>
                </c:pt>
                <c:pt idx="11994">
                  <c:v>2391</c:v>
                </c:pt>
                <c:pt idx="11995">
                  <c:v>8617</c:v>
                </c:pt>
                <c:pt idx="11996">
                  <c:v>2464</c:v>
                </c:pt>
                <c:pt idx="11997">
                  <c:v>9685</c:v>
                </c:pt>
                <c:pt idx="11998">
                  <c:v>9736</c:v>
                </c:pt>
                <c:pt idx="11999">
                  <c:v>7575</c:v>
                </c:pt>
                <c:pt idx="12000">
                  <c:v>2391</c:v>
                </c:pt>
                <c:pt idx="12001">
                  <c:v>8617</c:v>
                </c:pt>
                <c:pt idx="12002">
                  <c:v>7746</c:v>
                </c:pt>
                <c:pt idx="12003">
                  <c:v>9685</c:v>
                </c:pt>
                <c:pt idx="12004">
                  <c:v>9736</c:v>
                </c:pt>
                <c:pt idx="12005">
                  <c:v>7575</c:v>
                </c:pt>
                <c:pt idx="12006">
                  <c:v>2391</c:v>
                </c:pt>
                <c:pt idx="12007">
                  <c:v>8617</c:v>
                </c:pt>
                <c:pt idx="12008">
                  <c:v>7746</c:v>
                </c:pt>
                <c:pt idx="12009">
                  <c:v>6741</c:v>
                </c:pt>
                <c:pt idx="12010">
                  <c:v>9736</c:v>
                </c:pt>
                <c:pt idx="12011">
                  <c:v>7575</c:v>
                </c:pt>
                <c:pt idx="12012">
                  <c:v>2391</c:v>
                </c:pt>
                <c:pt idx="12013">
                  <c:v>8617</c:v>
                </c:pt>
                <c:pt idx="12014">
                  <c:v>7746</c:v>
                </c:pt>
                <c:pt idx="12015">
                  <c:v>6741</c:v>
                </c:pt>
                <c:pt idx="12016">
                  <c:v>7804</c:v>
                </c:pt>
                <c:pt idx="12017">
                  <c:v>7575</c:v>
                </c:pt>
                <c:pt idx="12018">
                  <c:v>2391</c:v>
                </c:pt>
                <c:pt idx="12019">
                  <c:v>8617</c:v>
                </c:pt>
                <c:pt idx="12020">
                  <c:v>7746</c:v>
                </c:pt>
                <c:pt idx="12021">
                  <c:v>6741</c:v>
                </c:pt>
                <c:pt idx="12022">
                  <c:v>7804</c:v>
                </c:pt>
                <c:pt idx="12023">
                  <c:v>7064</c:v>
                </c:pt>
                <c:pt idx="12024">
                  <c:v>7575</c:v>
                </c:pt>
                <c:pt idx="12025">
                  <c:v>2391</c:v>
                </c:pt>
                <c:pt idx="12026">
                  <c:v>8617</c:v>
                </c:pt>
                <c:pt idx="12027">
                  <c:v>7746</c:v>
                </c:pt>
                <c:pt idx="12028">
                  <c:v>6741</c:v>
                </c:pt>
                <c:pt idx="12029">
                  <c:v>7804</c:v>
                </c:pt>
                <c:pt idx="12030">
                  <c:v>7064</c:v>
                </c:pt>
                <c:pt idx="12031">
                  <c:v>8889</c:v>
                </c:pt>
                <c:pt idx="12032">
                  <c:v>7575</c:v>
                </c:pt>
                <c:pt idx="12033">
                  <c:v>2391</c:v>
                </c:pt>
                <c:pt idx="12034">
                  <c:v>8617</c:v>
                </c:pt>
                <c:pt idx="12035">
                  <c:v>7746</c:v>
                </c:pt>
                <c:pt idx="12036">
                  <c:v>6741</c:v>
                </c:pt>
                <c:pt idx="12037">
                  <c:v>7804</c:v>
                </c:pt>
                <c:pt idx="12038">
                  <c:v>7064</c:v>
                </c:pt>
                <c:pt idx="12039">
                  <c:v>8889</c:v>
                </c:pt>
                <c:pt idx="12040">
                  <c:v>7533</c:v>
                </c:pt>
                <c:pt idx="12041">
                  <c:v>2391</c:v>
                </c:pt>
                <c:pt idx="12042">
                  <c:v>8617</c:v>
                </c:pt>
                <c:pt idx="12043">
                  <c:v>7746</c:v>
                </c:pt>
                <c:pt idx="12044">
                  <c:v>6741</c:v>
                </c:pt>
                <c:pt idx="12045">
                  <c:v>7804</c:v>
                </c:pt>
                <c:pt idx="12046">
                  <c:v>7064</c:v>
                </c:pt>
                <c:pt idx="12047">
                  <c:v>8889</c:v>
                </c:pt>
                <c:pt idx="12048">
                  <c:v>7533</c:v>
                </c:pt>
                <c:pt idx="12049">
                  <c:v>2391</c:v>
                </c:pt>
                <c:pt idx="12050">
                  <c:v>8617</c:v>
                </c:pt>
                <c:pt idx="12051">
                  <c:v>7746</c:v>
                </c:pt>
                <c:pt idx="12052">
                  <c:v>6741</c:v>
                </c:pt>
                <c:pt idx="12053">
                  <c:v>7804</c:v>
                </c:pt>
                <c:pt idx="12054">
                  <c:v>7064</c:v>
                </c:pt>
                <c:pt idx="12055">
                  <c:v>8889</c:v>
                </c:pt>
                <c:pt idx="12056">
                  <c:v>7533</c:v>
                </c:pt>
                <c:pt idx="12057">
                  <c:v>1167</c:v>
                </c:pt>
                <c:pt idx="12058">
                  <c:v>8617</c:v>
                </c:pt>
                <c:pt idx="12059">
                  <c:v>7746</c:v>
                </c:pt>
                <c:pt idx="12060">
                  <c:v>6741</c:v>
                </c:pt>
                <c:pt idx="12061">
                  <c:v>7804</c:v>
                </c:pt>
                <c:pt idx="12062">
                  <c:v>7064</c:v>
                </c:pt>
                <c:pt idx="12063">
                  <c:v>8889</c:v>
                </c:pt>
                <c:pt idx="12064">
                  <c:v>7533</c:v>
                </c:pt>
                <c:pt idx="12065">
                  <c:v>1167</c:v>
                </c:pt>
                <c:pt idx="12066">
                  <c:v>7746</c:v>
                </c:pt>
                <c:pt idx="12067">
                  <c:v>6741</c:v>
                </c:pt>
                <c:pt idx="12068">
                  <c:v>7804</c:v>
                </c:pt>
                <c:pt idx="12069">
                  <c:v>7064</c:v>
                </c:pt>
                <c:pt idx="12070">
                  <c:v>8889</c:v>
                </c:pt>
                <c:pt idx="12071">
                  <c:v>7533</c:v>
                </c:pt>
                <c:pt idx="12072">
                  <c:v>1167</c:v>
                </c:pt>
                <c:pt idx="12073">
                  <c:v>6741</c:v>
                </c:pt>
                <c:pt idx="12074">
                  <c:v>7804</c:v>
                </c:pt>
                <c:pt idx="12075">
                  <c:v>7064</c:v>
                </c:pt>
                <c:pt idx="12076">
                  <c:v>8889</c:v>
                </c:pt>
                <c:pt idx="12077">
                  <c:v>7533</c:v>
                </c:pt>
                <c:pt idx="12078">
                  <c:v>1167</c:v>
                </c:pt>
                <c:pt idx="12079">
                  <c:v>7804</c:v>
                </c:pt>
                <c:pt idx="12080">
                  <c:v>7064</c:v>
                </c:pt>
                <c:pt idx="12081">
                  <c:v>8889</c:v>
                </c:pt>
                <c:pt idx="12082">
                  <c:v>7533</c:v>
                </c:pt>
                <c:pt idx="12083">
                  <c:v>1167</c:v>
                </c:pt>
                <c:pt idx="12084">
                  <c:v>7064</c:v>
                </c:pt>
                <c:pt idx="12085">
                  <c:v>8889</c:v>
                </c:pt>
                <c:pt idx="12086">
                  <c:v>7533</c:v>
                </c:pt>
                <c:pt idx="12087">
                  <c:v>1167</c:v>
                </c:pt>
                <c:pt idx="12088">
                  <c:v>8266</c:v>
                </c:pt>
                <c:pt idx="12089">
                  <c:v>8889</c:v>
                </c:pt>
                <c:pt idx="12090">
                  <c:v>7533</c:v>
                </c:pt>
                <c:pt idx="12091">
                  <c:v>1167</c:v>
                </c:pt>
                <c:pt idx="12092">
                  <c:v>8266</c:v>
                </c:pt>
                <c:pt idx="12093">
                  <c:v>2464</c:v>
                </c:pt>
                <c:pt idx="12094">
                  <c:v>7533</c:v>
                </c:pt>
                <c:pt idx="12095">
                  <c:v>1167</c:v>
                </c:pt>
                <c:pt idx="12096">
                  <c:v>8266</c:v>
                </c:pt>
                <c:pt idx="12097">
                  <c:v>2464</c:v>
                </c:pt>
                <c:pt idx="12098">
                  <c:v>7587</c:v>
                </c:pt>
                <c:pt idx="12099">
                  <c:v>1167</c:v>
                </c:pt>
                <c:pt idx="12100">
                  <c:v>8266</c:v>
                </c:pt>
                <c:pt idx="12101">
                  <c:v>2464</c:v>
                </c:pt>
                <c:pt idx="12102">
                  <c:v>7587</c:v>
                </c:pt>
                <c:pt idx="12103">
                  <c:v>5607</c:v>
                </c:pt>
                <c:pt idx="12104">
                  <c:v>1167</c:v>
                </c:pt>
                <c:pt idx="12105">
                  <c:v>8266</c:v>
                </c:pt>
                <c:pt idx="12106">
                  <c:v>2464</c:v>
                </c:pt>
                <c:pt idx="12107">
                  <c:v>7587</c:v>
                </c:pt>
                <c:pt idx="12108">
                  <c:v>5607</c:v>
                </c:pt>
                <c:pt idx="12109">
                  <c:v>8266</c:v>
                </c:pt>
                <c:pt idx="12110">
                  <c:v>2464</c:v>
                </c:pt>
                <c:pt idx="12111">
                  <c:v>7587</c:v>
                </c:pt>
                <c:pt idx="12112">
                  <c:v>5607</c:v>
                </c:pt>
                <c:pt idx="12113">
                  <c:v>8266</c:v>
                </c:pt>
                <c:pt idx="12114">
                  <c:v>2464</c:v>
                </c:pt>
                <c:pt idx="12115">
                  <c:v>7587</c:v>
                </c:pt>
                <c:pt idx="12116">
                  <c:v>5607</c:v>
                </c:pt>
                <c:pt idx="12117">
                  <c:v>7199</c:v>
                </c:pt>
                <c:pt idx="12118">
                  <c:v>8266</c:v>
                </c:pt>
                <c:pt idx="12119">
                  <c:v>2464</c:v>
                </c:pt>
                <c:pt idx="12120">
                  <c:v>7587</c:v>
                </c:pt>
                <c:pt idx="12121">
                  <c:v>5607</c:v>
                </c:pt>
                <c:pt idx="12122">
                  <c:v>7199</c:v>
                </c:pt>
                <c:pt idx="12123">
                  <c:v>8266</c:v>
                </c:pt>
                <c:pt idx="12124">
                  <c:v>2464</c:v>
                </c:pt>
                <c:pt idx="12125">
                  <c:v>7587</c:v>
                </c:pt>
                <c:pt idx="12126">
                  <c:v>5607</c:v>
                </c:pt>
                <c:pt idx="12127">
                  <c:v>7199</c:v>
                </c:pt>
                <c:pt idx="12128">
                  <c:v>8266</c:v>
                </c:pt>
                <c:pt idx="12129">
                  <c:v>2464</c:v>
                </c:pt>
                <c:pt idx="12130">
                  <c:v>7587</c:v>
                </c:pt>
                <c:pt idx="12131">
                  <c:v>5607</c:v>
                </c:pt>
                <c:pt idx="12132">
                  <c:v>7199</c:v>
                </c:pt>
                <c:pt idx="12133">
                  <c:v>2464</c:v>
                </c:pt>
                <c:pt idx="12134">
                  <c:v>7587</c:v>
                </c:pt>
                <c:pt idx="12135">
                  <c:v>5607</c:v>
                </c:pt>
                <c:pt idx="12136">
                  <c:v>7199</c:v>
                </c:pt>
                <c:pt idx="12137">
                  <c:v>6883</c:v>
                </c:pt>
                <c:pt idx="12138">
                  <c:v>7587</c:v>
                </c:pt>
                <c:pt idx="12139">
                  <c:v>5607</c:v>
                </c:pt>
                <c:pt idx="12140">
                  <c:v>7199</c:v>
                </c:pt>
                <c:pt idx="12141">
                  <c:v>6883</c:v>
                </c:pt>
                <c:pt idx="12142">
                  <c:v>5607</c:v>
                </c:pt>
                <c:pt idx="12143">
                  <c:v>7199</c:v>
                </c:pt>
                <c:pt idx="12144">
                  <c:v>6883</c:v>
                </c:pt>
                <c:pt idx="12145">
                  <c:v>6830</c:v>
                </c:pt>
                <c:pt idx="12146">
                  <c:v>12119</c:v>
                </c:pt>
                <c:pt idx="12147">
                  <c:v>12844</c:v>
                </c:pt>
                <c:pt idx="12148">
                  <c:v>12121</c:v>
                </c:pt>
                <c:pt idx="12149">
                  <c:v>11288</c:v>
                </c:pt>
                <c:pt idx="12150">
                  <c:v>11559</c:v>
                </c:pt>
                <c:pt idx="12151">
                  <c:v>12487</c:v>
                </c:pt>
                <c:pt idx="12152">
                  <c:v>12844</c:v>
                </c:pt>
                <c:pt idx="12153">
                  <c:v>12121</c:v>
                </c:pt>
                <c:pt idx="12154">
                  <c:v>11288</c:v>
                </c:pt>
                <c:pt idx="12155">
                  <c:v>11559</c:v>
                </c:pt>
                <c:pt idx="12156">
                  <c:v>12487</c:v>
                </c:pt>
                <c:pt idx="12157">
                  <c:v>8959</c:v>
                </c:pt>
                <c:pt idx="12158">
                  <c:v>12121</c:v>
                </c:pt>
                <c:pt idx="12159">
                  <c:v>11288</c:v>
                </c:pt>
                <c:pt idx="12160">
                  <c:v>11559</c:v>
                </c:pt>
                <c:pt idx="12161">
                  <c:v>12487</c:v>
                </c:pt>
                <c:pt idx="12162">
                  <c:v>8959</c:v>
                </c:pt>
                <c:pt idx="12163">
                  <c:v>12121</c:v>
                </c:pt>
                <c:pt idx="12164">
                  <c:v>11288</c:v>
                </c:pt>
                <c:pt idx="12165">
                  <c:v>11559</c:v>
                </c:pt>
                <c:pt idx="12166">
                  <c:v>12487</c:v>
                </c:pt>
                <c:pt idx="12167">
                  <c:v>8959</c:v>
                </c:pt>
                <c:pt idx="12168">
                  <c:v>10925</c:v>
                </c:pt>
                <c:pt idx="12169">
                  <c:v>11288</c:v>
                </c:pt>
                <c:pt idx="12170">
                  <c:v>11559</c:v>
                </c:pt>
                <c:pt idx="12171">
                  <c:v>12487</c:v>
                </c:pt>
                <c:pt idx="12172">
                  <c:v>8959</c:v>
                </c:pt>
                <c:pt idx="12173">
                  <c:v>10925</c:v>
                </c:pt>
                <c:pt idx="12174">
                  <c:v>10691</c:v>
                </c:pt>
                <c:pt idx="12175">
                  <c:v>11559</c:v>
                </c:pt>
                <c:pt idx="12176">
                  <c:v>12487</c:v>
                </c:pt>
                <c:pt idx="12177">
                  <c:v>8959</c:v>
                </c:pt>
                <c:pt idx="12178">
                  <c:v>10925</c:v>
                </c:pt>
                <c:pt idx="12179">
                  <c:v>10691</c:v>
                </c:pt>
                <c:pt idx="12180">
                  <c:v>10962</c:v>
                </c:pt>
                <c:pt idx="12181">
                  <c:v>11559</c:v>
                </c:pt>
                <c:pt idx="12182">
                  <c:v>12487</c:v>
                </c:pt>
                <c:pt idx="12183">
                  <c:v>8959</c:v>
                </c:pt>
                <c:pt idx="12184">
                  <c:v>10925</c:v>
                </c:pt>
                <c:pt idx="12185">
                  <c:v>10691</c:v>
                </c:pt>
                <c:pt idx="12186">
                  <c:v>10962</c:v>
                </c:pt>
                <c:pt idx="12187">
                  <c:v>10538</c:v>
                </c:pt>
                <c:pt idx="12188">
                  <c:v>12487</c:v>
                </c:pt>
                <c:pt idx="12189">
                  <c:v>8959</c:v>
                </c:pt>
                <c:pt idx="12190">
                  <c:v>10925</c:v>
                </c:pt>
                <c:pt idx="12191">
                  <c:v>10691</c:v>
                </c:pt>
                <c:pt idx="12192">
                  <c:v>10962</c:v>
                </c:pt>
                <c:pt idx="12193">
                  <c:v>10538</c:v>
                </c:pt>
                <c:pt idx="12194">
                  <c:v>10368</c:v>
                </c:pt>
                <c:pt idx="12195">
                  <c:v>12487</c:v>
                </c:pt>
                <c:pt idx="12196">
                  <c:v>8959</c:v>
                </c:pt>
                <c:pt idx="12197">
                  <c:v>10925</c:v>
                </c:pt>
                <c:pt idx="12198">
                  <c:v>10691</c:v>
                </c:pt>
                <c:pt idx="12199">
                  <c:v>10962</c:v>
                </c:pt>
                <c:pt idx="12200">
                  <c:v>10538</c:v>
                </c:pt>
                <c:pt idx="12201">
                  <c:v>10368</c:v>
                </c:pt>
                <c:pt idx="12202">
                  <c:v>12487</c:v>
                </c:pt>
                <c:pt idx="12203">
                  <c:v>8959</c:v>
                </c:pt>
                <c:pt idx="12204">
                  <c:v>10925</c:v>
                </c:pt>
                <c:pt idx="12205">
                  <c:v>10691</c:v>
                </c:pt>
                <c:pt idx="12206">
                  <c:v>10962</c:v>
                </c:pt>
                <c:pt idx="12207">
                  <c:v>10538</c:v>
                </c:pt>
                <c:pt idx="12208">
                  <c:v>10368</c:v>
                </c:pt>
                <c:pt idx="12209">
                  <c:v>9445</c:v>
                </c:pt>
                <c:pt idx="12210">
                  <c:v>8959</c:v>
                </c:pt>
                <c:pt idx="12211">
                  <c:v>10925</c:v>
                </c:pt>
                <c:pt idx="12212">
                  <c:v>10691</c:v>
                </c:pt>
                <c:pt idx="12213">
                  <c:v>10962</c:v>
                </c:pt>
                <c:pt idx="12214">
                  <c:v>10538</c:v>
                </c:pt>
                <c:pt idx="12215">
                  <c:v>10368</c:v>
                </c:pt>
                <c:pt idx="12216">
                  <c:v>9445</c:v>
                </c:pt>
                <c:pt idx="12217">
                  <c:v>10478</c:v>
                </c:pt>
                <c:pt idx="12218">
                  <c:v>10925</c:v>
                </c:pt>
                <c:pt idx="12219">
                  <c:v>10691</c:v>
                </c:pt>
                <c:pt idx="12220">
                  <c:v>10962</c:v>
                </c:pt>
                <c:pt idx="12221">
                  <c:v>10538</c:v>
                </c:pt>
                <c:pt idx="12222">
                  <c:v>10368</c:v>
                </c:pt>
                <c:pt idx="12223">
                  <c:v>9445</c:v>
                </c:pt>
                <c:pt idx="12224">
                  <c:v>10478</c:v>
                </c:pt>
                <c:pt idx="12225">
                  <c:v>10478</c:v>
                </c:pt>
                <c:pt idx="12226">
                  <c:v>10925</c:v>
                </c:pt>
                <c:pt idx="12227">
                  <c:v>10691</c:v>
                </c:pt>
                <c:pt idx="12228">
                  <c:v>10962</c:v>
                </c:pt>
                <c:pt idx="12229">
                  <c:v>10538</c:v>
                </c:pt>
                <c:pt idx="12230">
                  <c:v>10368</c:v>
                </c:pt>
                <c:pt idx="12231">
                  <c:v>9445</c:v>
                </c:pt>
                <c:pt idx="12232">
                  <c:v>10478</c:v>
                </c:pt>
                <c:pt idx="12233">
                  <c:v>10478</c:v>
                </c:pt>
                <c:pt idx="12234">
                  <c:v>10599</c:v>
                </c:pt>
                <c:pt idx="12235">
                  <c:v>10691</c:v>
                </c:pt>
                <c:pt idx="12236">
                  <c:v>10962</c:v>
                </c:pt>
                <c:pt idx="12237">
                  <c:v>10538</c:v>
                </c:pt>
                <c:pt idx="12238">
                  <c:v>10368</c:v>
                </c:pt>
                <c:pt idx="12239">
                  <c:v>9445</c:v>
                </c:pt>
                <c:pt idx="12240">
                  <c:v>10478</c:v>
                </c:pt>
                <c:pt idx="12241">
                  <c:v>10478</c:v>
                </c:pt>
                <c:pt idx="12242">
                  <c:v>10599</c:v>
                </c:pt>
                <c:pt idx="12243">
                  <c:v>11202</c:v>
                </c:pt>
                <c:pt idx="12244">
                  <c:v>10962</c:v>
                </c:pt>
                <c:pt idx="12245">
                  <c:v>10538</c:v>
                </c:pt>
                <c:pt idx="12246">
                  <c:v>10368</c:v>
                </c:pt>
                <c:pt idx="12247">
                  <c:v>9445</c:v>
                </c:pt>
                <c:pt idx="12248">
                  <c:v>10478</c:v>
                </c:pt>
                <c:pt idx="12249">
                  <c:v>10478</c:v>
                </c:pt>
                <c:pt idx="12250">
                  <c:v>10599</c:v>
                </c:pt>
                <c:pt idx="12251">
                  <c:v>11202</c:v>
                </c:pt>
                <c:pt idx="12252">
                  <c:v>10538</c:v>
                </c:pt>
                <c:pt idx="12253">
                  <c:v>10368</c:v>
                </c:pt>
                <c:pt idx="12254">
                  <c:v>9445</c:v>
                </c:pt>
                <c:pt idx="12255">
                  <c:v>10478</c:v>
                </c:pt>
                <c:pt idx="12256">
                  <c:v>10478</c:v>
                </c:pt>
                <c:pt idx="12257">
                  <c:v>10599</c:v>
                </c:pt>
                <c:pt idx="12258">
                  <c:v>11202</c:v>
                </c:pt>
                <c:pt idx="12259">
                  <c:v>9547</c:v>
                </c:pt>
                <c:pt idx="12260">
                  <c:v>10368</c:v>
                </c:pt>
                <c:pt idx="12261">
                  <c:v>9445</c:v>
                </c:pt>
                <c:pt idx="12262">
                  <c:v>10478</c:v>
                </c:pt>
                <c:pt idx="12263">
                  <c:v>10478</c:v>
                </c:pt>
                <c:pt idx="12264">
                  <c:v>10599</c:v>
                </c:pt>
                <c:pt idx="12265">
                  <c:v>11202</c:v>
                </c:pt>
                <c:pt idx="12266">
                  <c:v>9547</c:v>
                </c:pt>
                <c:pt idx="12267">
                  <c:v>8514</c:v>
                </c:pt>
                <c:pt idx="12268">
                  <c:v>9445</c:v>
                </c:pt>
                <c:pt idx="12269">
                  <c:v>10478</c:v>
                </c:pt>
                <c:pt idx="12270">
                  <c:v>10478</c:v>
                </c:pt>
                <c:pt idx="12271">
                  <c:v>10599</c:v>
                </c:pt>
                <c:pt idx="12272">
                  <c:v>11202</c:v>
                </c:pt>
                <c:pt idx="12273">
                  <c:v>9547</c:v>
                </c:pt>
                <c:pt idx="12274">
                  <c:v>8514</c:v>
                </c:pt>
                <c:pt idx="12275">
                  <c:v>9445</c:v>
                </c:pt>
                <c:pt idx="12276">
                  <c:v>10478</c:v>
                </c:pt>
                <c:pt idx="12277">
                  <c:v>10478</c:v>
                </c:pt>
                <c:pt idx="12278">
                  <c:v>10599</c:v>
                </c:pt>
                <c:pt idx="12279">
                  <c:v>11202</c:v>
                </c:pt>
                <c:pt idx="12280">
                  <c:v>9547</c:v>
                </c:pt>
                <c:pt idx="12281">
                  <c:v>8514</c:v>
                </c:pt>
                <c:pt idx="12282">
                  <c:v>10492</c:v>
                </c:pt>
                <c:pt idx="12283">
                  <c:v>10478</c:v>
                </c:pt>
                <c:pt idx="12284">
                  <c:v>10478</c:v>
                </c:pt>
                <c:pt idx="12285">
                  <c:v>10599</c:v>
                </c:pt>
                <c:pt idx="12286">
                  <c:v>11202</c:v>
                </c:pt>
                <c:pt idx="12287">
                  <c:v>9547</c:v>
                </c:pt>
                <c:pt idx="12288">
                  <c:v>8514</c:v>
                </c:pt>
                <c:pt idx="12289">
                  <c:v>10492</c:v>
                </c:pt>
                <c:pt idx="12290">
                  <c:v>9862</c:v>
                </c:pt>
                <c:pt idx="12291">
                  <c:v>10478</c:v>
                </c:pt>
                <c:pt idx="12292">
                  <c:v>10599</c:v>
                </c:pt>
                <c:pt idx="12293">
                  <c:v>11202</c:v>
                </c:pt>
                <c:pt idx="12294">
                  <c:v>9547</c:v>
                </c:pt>
                <c:pt idx="12295">
                  <c:v>8514</c:v>
                </c:pt>
                <c:pt idx="12296">
                  <c:v>10492</c:v>
                </c:pt>
                <c:pt idx="12297">
                  <c:v>9862</c:v>
                </c:pt>
                <c:pt idx="12298">
                  <c:v>10599</c:v>
                </c:pt>
                <c:pt idx="12299">
                  <c:v>11202</c:v>
                </c:pt>
                <c:pt idx="12300">
                  <c:v>9547</c:v>
                </c:pt>
                <c:pt idx="12301">
                  <c:v>8514</c:v>
                </c:pt>
                <c:pt idx="12302">
                  <c:v>10492</c:v>
                </c:pt>
                <c:pt idx="12303">
                  <c:v>9862</c:v>
                </c:pt>
                <c:pt idx="12304">
                  <c:v>5705</c:v>
                </c:pt>
                <c:pt idx="12305">
                  <c:v>11202</c:v>
                </c:pt>
                <c:pt idx="12306">
                  <c:v>9547</c:v>
                </c:pt>
                <c:pt idx="12307">
                  <c:v>8514</c:v>
                </c:pt>
                <c:pt idx="12308">
                  <c:v>10492</c:v>
                </c:pt>
                <c:pt idx="12309">
                  <c:v>9862</c:v>
                </c:pt>
                <c:pt idx="12310">
                  <c:v>5705</c:v>
                </c:pt>
                <c:pt idx="12311">
                  <c:v>10478</c:v>
                </c:pt>
                <c:pt idx="12312">
                  <c:v>9547</c:v>
                </c:pt>
                <c:pt idx="12313">
                  <c:v>8514</c:v>
                </c:pt>
                <c:pt idx="12314">
                  <c:v>10492</c:v>
                </c:pt>
                <c:pt idx="12315">
                  <c:v>9862</c:v>
                </c:pt>
                <c:pt idx="12316">
                  <c:v>5705</c:v>
                </c:pt>
                <c:pt idx="12317">
                  <c:v>10478</c:v>
                </c:pt>
                <c:pt idx="12318">
                  <c:v>9547</c:v>
                </c:pt>
                <c:pt idx="12319">
                  <c:v>8514</c:v>
                </c:pt>
                <c:pt idx="12320">
                  <c:v>10492</c:v>
                </c:pt>
                <c:pt idx="12321">
                  <c:v>9862</c:v>
                </c:pt>
                <c:pt idx="12322">
                  <c:v>5705</c:v>
                </c:pt>
                <c:pt idx="12323">
                  <c:v>10478</c:v>
                </c:pt>
                <c:pt idx="12324">
                  <c:v>10309</c:v>
                </c:pt>
                <c:pt idx="12325">
                  <c:v>8514</c:v>
                </c:pt>
                <c:pt idx="12326">
                  <c:v>10492</c:v>
                </c:pt>
                <c:pt idx="12327">
                  <c:v>9862</c:v>
                </c:pt>
                <c:pt idx="12328">
                  <c:v>5705</c:v>
                </c:pt>
                <c:pt idx="12329">
                  <c:v>10478</c:v>
                </c:pt>
                <c:pt idx="12330">
                  <c:v>10309</c:v>
                </c:pt>
                <c:pt idx="12331">
                  <c:v>9439</c:v>
                </c:pt>
                <c:pt idx="12332">
                  <c:v>10492</c:v>
                </c:pt>
                <c:pt idx="12333">
                  <c:v>9862</c:v>
                </c:pt>
                <c:pt idx="12334">
                  <c:v>5705</c:v>
                </c:pt>
                <c:pt idx="12335">
                  <c:v>10478</c:v>
                </c:pt>
                <c:pt idx="12336">
                  <c:v>10309</c:v>
                </c:pt>
                <c:pt idx="12337">
                  <c:v>9439</c:v>
                </c:pt>
                <c:pt idx="12338">
                  <c:v>10488</c:v>
                </c:pt>
                <c:pt idx="12339">
                  <c:v>10492</c:v>
                </c:pt>
                <c:pt idx="12340">
                  <c:v>9862</c:v>
                </c:pt>
                <c:pt idx="12341">
                  <c:v>5705</c:v>
                </c:pt>
                <c:pt idx="12342">
                  <c:v>10478</c:v>
                </c:pt>
                <c:pt idx="12343">
                  <c:v>10309</c:v>
                </c:pt>
                <c:pt idx="12344">
                  <c:v>9439</c:v>
                </c:pt>
                <c:pt idx="12345">
                  <c:v>10488</c:v>
                </c:pt>
                <c:pt idx="12346">
                  <c:v>10135</c:v>
                </c:pt>
                <c:pt idx="12347">
                  <c:v>9862</c:v>
                </c:pt>
                <c:pt idx="12348">
                  <c:v>5705</c:v>
                </c:pt>
                <c:pt idx="12349">
                  <c:v>10478</c:v>
                </c:pt>
                <c:pt idx="12350">
                  <c:v>10309</c:v>
                </c:pt>
                <c:pt idx="12351">
                  <c:v>9439</c:v>
                </c:pt>
                <c:pt idx="12352">
                  <c:v>10488</c:v>
                </c:pt>
                <c:pt idx="12353">
                  <c:v>10135</c:v>
                </c:pt>
                <c:pt idx="12354">
                  <c:v>8850</c:v>
                </c:pt>
                <c:pt idx="12355">
                  <c:v>5705</c:v>
                </c:pt>
                <c:pt idx="12356">
                  <c:v>10478</c:v>
                </c:pt>
                <c:pt idx="12357">
                  <c:v>10309</c:v>
                </c:pt>
                <c:pt idx="12358">
                  <c:v>9439</c:v>
                </c:pt>
                <c:pt idx="12359">
                  <c:v>10488</c:v>
                </c:pt>
                <c:pt idx="12360">
                  <c:v>10135</c:v>
                </c:pt>
                <c:pt idx="12361">
                  <c:v>8850</c:v>
                </c:pt>
                <c:pt idx="12362">
                  <c:v>8403</c:v>
                </c:pt>
                <c:pt idx="12363">
                  <c:v>5705</c:v>
                </c:pt>
                <c:pt idx="12364">
                  <c:v>10478</c:v>
                </c:pt>
                <c:pt idx="12365">
                  <c:v>10309</c:v>
                </c:pt>
                <c:pt idx="12366">
                  <c:v>9439</c:v>
                </c:pt>
                <c:pt idx="12367">
                  <c:v>10488</c:v>
                </c:pt>
                <c:pt idx="12368">
                  <c:v>10135</c:v>
                </c:pt>
                <c:pt idx="12369">
                  <c:v>8850</c:v>
                </c:pt>
                <c:pt idx="12370">
                  <c:v>8403</c:v>
                </c:pt>
                <c:pt idx="12371">
                  <c:v>9024</c:v>
                </c:pt>
                <c:pt idx="12372">
                  <c:v>10478</c:v>
                </c:pt>
                <c:pt idx="12373">
                  <c:v>10309</c:v>
                </c:pt>
                <c:pt idx="12374">
                  <c:v>9439</c:v>
                </c:pt>
                <c:pt idx="12375">
                  <c:v>10488</c:v>
                </c:pt>
                <c:pt idx="12376">
                  <c:v>10135</c:v>
                </c:pt>
                <c:pt idx="12377">
                  <c:v>8850</c:v>
                </c:pt>
                <c:pt idx="12378">
                  <c:v>8403</c:v>
                </c:pt>
                <c:pt idx="12379">
                  <c:v>9024</c:v>
                </c:pt>
                <c:pt idx="12380">
                  <c:v>6231</c:v>
                </c:pt>
                <c:pt idx="12381">
                  <c:v>10309</c:v>
                </c:pt>
                <c:pt idx="12382">
                  <c:v>9439</c:v>
                </c:pt>
                <c:pt idx="12383">
                  <c:v>10488</c:v>
                </c:pt>
                <c:pt idx="12384">
                  <c:v>10135</c:v>
                </c:pt>
                <c:pt idx="12385">
                  <c:v>8850</c:v>
                </c:pt>
                <c:pt idx="12386">
                  <c:v>8403</c:v>
                </c:pt>
                <c:pt idx="12387">
                  <c:v>9024</c:v>
                </c:pt>
                <c:pt idx="12388">
                  <c:v>6231</c:v>
                </c:pt>
                <c:pt idx="12389">
                  <c:v>10309</c:v>
                </c:pt>
                <c:pt idx="12390">
                  <c:v>9439</c:v>
                </c:pt>
                <c:pt idx="12391">
                  <c:v>10488</c:v>
                </c:pt>
                <c:pt idx="12392">
                  <c:v>10135</c:v>
                </c:pt>
                <c:pt idx="12393">
                  <c:v>8850</c:v>
                </c:pt>
                <c:pt idx="12394">
                  <c:v>8403</c:v>
                </c:pt>
                <c:pt idx="12395">
                  <c:v>9024</c:v>
                </c:pt>
                <c:pt idx="12396">
                  <c:v>6231</c:v>
                </c:pt>
                <c:pt idx="12397">
                  <c:v>9441</c:v>
                </c:pt>
                <c:pt idx="12398">
                  <c:v>9439</c:v>
                </c:pt>
                <c:pt idx="12399">
                  <c:v>10488</c:v>
                </c:pt>
                <c:pt idx="12400">
                  <c:v>10135</c:v>
                </c:pt>
                <c:pt idx="12401">
                  <c:v>8850</c:v>
                </c:pt>
                <c:pt idx="12402">
                  <c:v>8403</c:v>
                </c:pt>
                <c:pt idx="12403">
                  <c:v>9024</c:v>
                </c:pt>
                <c:pt idx="12404">
                  <c:v>6231</c:v>
                </c:pt>
                <c:pt idx="12405">
                  <c:v>9441</c:v>
                </c:pt>
                <c:pt idx="12406">
                  <c:v>8182</c:v>
                </c:pt>
                <c:pt idx="12407">
                  <c:v>10488</c:v>
                </c:pt>
                <c:pt idx="12408">
                  <c:v>10135</c:v>
                </c:pt>
                <c:pt idx="12409">
                  <c:v>8850</c:v>
                </c:pt>
                <c:pt idx="12410">
                  <c:v>8403</c:v>
                </c:pt>
                <c:pt idx="12411">
                  <c:v>9024</c:v>
                </c:pt>
                <c:pt idx="12412">
                  <c:v>6231</c:v>
                </c:pt>
                <c:pt idx="12413">
                  <c:v>9441</c:v>
                </c:pt>
                <c:pt idx="12414">
                  <c:v>8182</c:v>
                </c:pt>
                <c:pt idx="12415">
                  <c:v>9592</c:v>
                </c:pt>
                <c:pt idx="12416">
                  <c:v>10135</c:v>
                </c:pt>
                <c:pt idx="12417">
                  <c:v>8850</c:v>
                </c:pt>
                <c:pt idx="12418">
                  <c:v>8403</c:v>
                </c:pt>
                <c:pt idx="12419">
                  <c:v>9024</c:v>
                </c:pt>
                <c:pt idx="12420">
                  <c:v>6231</c:v>
                </c:pt>
                <c:pt idx="12421">
                  <c:v>9441</c:v>
                </c:pt>
                <c:pt idx="12422">
                  <c:v>8182</c:v>
                </c:pt>
                <c:pt idx="12423">
                  <c:v>9592</c:v>
                </c:pt>
                <c:pt idx="12424">
                  <c:v>9329</c:v>
                </c:pt>
                <c:pt idx="12425">
                  <c:v>8850</c:v>
                </c:pt>
                <c:pt idx="12426">
                  <c:v>8403</c:v>
                </c:pt>
                <c:pt idx="12427">
                  <c:v>9024</c:v>
                </c:pt>
                <c:pt idx="12428">
                  <c:v>6231</c:v>
                </c:pt>
                <c:pt idx="12429">
                  <c:v>9441</c:v>
                </c:pt>
                <c:pt idx="12430">
                  <c:v>8182</c:v>
                </c:pt>
                <c:pt idx="12431">
                  <c:v>9592</c:v>
                </c:pt>
                <c:pt idx="12432">
                  <c:v>9329</c:v>
                </c:pt>
                <c:pt idx="12433">
                  <c:v>7449</c:v>
                </c:pt>
                <c:pt idx="12434">
                  <c:v>8403</c:v>
                </c:pt>
                <c:pt idx="12435">
                  <c:v>9024</c:v>
                </c:pt>
                <c:pt idx="12436">
                  <c:v>6231</c:v>
                </c:pt>
                <c:pt idx="12437">
                  <c:v>9441</c:v>
                </c:pt>
                <c:pt idx="12438">
                  <c:v>8182</c:v>
                </c:pt>
                <c:pt idx="12439">
                  <c:v>9592</c:v>
                </c:pt>
                <c:pt idx="12440">
                  <c:v>9329</c:v>
                </c:pt>
                <c:pt idx="12441">
                  <c:v>7449</c:v>
                </c:pt>
                <c:pt idx="12442">
                  <c:v>8888</c:v>
                </c:pt>
                <c:pt idx="12443">
                  <c:v>9024</c:v>
                </c:pt>
                <c:pt idx="12444">
                  <c:v>6231</c:v>
                </c:pt>
                <c:pt idx="12445">
                  <c:v>9441</c:v>
                </c:pt>
                <c:pt idx="12446">
                  <c:v>8182</c:v>
                </c:pt>
                <c:pt idx="12447">
                  <c:v>9592</c:v>
                </c:pt>
                <c:pt idx="12448">
                  <c:v>9329</c:v>
                </c:pt>
                <c:pt idx="12449">
                  <c:v>7449</c:v>
                </c:pt>
                <c:pt idx="12450">
                  <c:v>8888</c:v>
                </c:pt>
                <c:pt idx="12451">
                  <c:v>10379</c:v>
                </c:pt>
                <c:pt idx="12452">
                  <c:v>6231</c:v>
                </c:pt>
                <c:pt idx="12453">
                  <c:v>9441</c:v>
                </c:pt>
                <c:pt idx="12454">
                  <c:v>8182</c:v>
                </c:pt>
                <c:pt idx="12455">
                  <c:v>9592</c:v>
                </c:pt>
                <c:pt idx="12456">
                  <c:v>9329</c:v>
                </c:pt>
                <c:pt idx="12457">
                  <c:v>7449</c:v>
                </c:pt>
                <c:pt idx="12458">
                  <c:v>8888</c:v>
                </c:pt>
                <c:pt idx="12459">
                  <c:v>10379</c:v>
                </c:pt>
                <c:pt idx="12460">
                  <c:v>9533</c:v>
                </c:pt>
                <c:pt idx="12461">
                  <c:v>9441</c:v>
                </c:pt>
                <c:pt idx="12462">
                  <c:v>8182</c:v>
                </c:pt>
                <c:pt idx="12463">
                  <c:v>9592</c:v>
                </c:pt>
                <c:pt idx="12464">
                  <c:v>9329</c:v>
                </c:pt>
                <c:pt idx="12465">
                  <c:v>7449</c:v>
                </c:pt>
                <c:pt idx="12466">
                  <c:v>8888</c:v>
                </c:pt>
                <c:pt idx="12467">
                  <c:v>10379</c:v>
                </c:pt>
                <c:pt idx="12468">
                  <c:v>9533</c:v>
                </c:pt>
                <c:pt idx="12469">
                  <c:v>10019</c:v>
                </c:pt>
                <c:pt idx="12470">
                  <c:v>9441</c:v>
                </c:pt>
                <c:pt idx="12471">
                  <c:v>8182</c:v>
                </c:pt>
                <c:pt idx="12472">
                  <c:v>9592</c:v>
                </c:pt>
                <c:pt idx="12473">
                  <c:v>9329</c:v>
                </c:pt>
                <c:pt idx="12474">
                  <c:v>7449</c:v>
                </c:pt>
                <c:pt idx="12475">
                  <c:v>8888</c:v>
                </c:pt>
                <c:pt idx="12476">
                  <c:v>10379</c:v>
                </c:pt>
                <c:pt idx="12477">
                  <c:v>9533</c:v>
                </c:pt>
                <c:pt idx="12478">
                  <c:v>10019</c:v>
                </c:pt>
                <c:pt idx="12479">
                  <c:v>8859</c:v>
                </c:pt>
                <c:pt idx="12480">
                  <c:v>8182</c:v>
                </c:pt>
                <c:pt idx="12481">
                  <c:v>9592</c:v>
                </c:pt>
                <c:pt idx="12482">
                  <c:v>9329</c:v>
                </c:pt>
                <c:pt idx="12483">
                  <c:v>7449</c:v>
                </c:pt>
                <c:pt idx="12484">
                  <c:v>8888</c:v>
                </c:pt>
                <c:pt idx="12485">
                  <c:v>10379</c:v>
                </c:pt>
                <c:pt idx="12486">
                  <c:v>9533</c:v>
                </c:pt>
                <c:pt idx="12487">
                  <c:v>10019</c:v>
                </c:pt>
                <c:pt idx="12488">
                  <c:v>8859</c:v>
                </c:pt>
                <c:pt idx="12489">
                  <c:v>9014</c:v>
                </c:pt>
                <c:pt idx="12490">
                  <c:v>9592</c:v>
                </c:pt>
                <c:pt idx="12491">
                  <c:v>9329</c:v>
                </c:pt>
                <c:pt idx="12492">
                  <c:v>7449</c:v>
                </c:pt>
                <c:pt idx="12493">
                  <c:v>8888</c:v>
                </c:pt>
                <c:pt idx="12494">
                  <c:v>10379</c:v>
                </c:pt>
                <c:pt idx="12495">
                  <c:v>9533</c:v>
                </c:pt>
                <c:pt idx="12496">
                  <c:v>10019</c:v>
                </c:pt>
                <c:pt idx="12497">
                  <c:v>8859</c:v>
                </c:pt>
                <c:pt idx="12498">
                  <c:v>9014</c:v>
                </c:pt>
                <c:pt idx="12499">
                  <c:v>9584</c:v>
                </c:pt>
                <c:pt idx="12500">
                  <c:v>9329</c:v>
                </c:pt>
                <c:pt idx="12501">
                  <c:v>7449</c:v>
                </c:pt>
                <c:pt idx="12502">
                  <c:v>8888</c:v>
                </c:pt>
                <c:pt idx="12503">
                  <c:v>10379</c:v>
                </c:pt>
                <c:pt idx="12504">
                  <c:v>9533</c:v>
                </c:pt>
                <c:pt idx="12505">
                  <c:v>10019</c:v>
                </c:pt>
                <c:pt idx="12506">
                  <c:v>8859</c:v>
                </c:pt>
                <c:pt idx="12507">
                  <c:v>9014</c:v>
                </c:pt>
                <c:pt idx="12508">
                  <c:v>9584</c:v>
                </c:pt>
                <c:pt idx="12509">
                  <c:v>9975</c:v>
                </c:pt>
                <c:pt idx="12510">
                  <c:v>7449</c:v>
                </c:pt>
                <c:pt idx="12511">
                  <c:v>8888</c:v>
                </c:pt>
                <c:pt idx="12512">
                  <c:v>10379</c:v>
                </c:pt>
                <c:pt idx="12513">
                  <c:v>9533</c:v>
                </c:pt>
                <c:pt idx="12514">
                  <c:v>10019</c:v>
                </c:pt>
                <c:pt idx="12515">
                  <c:v>8859</c:v>
                </c:pt>
                <c:pt idx="12516">
                  <c:v>9014</c:v>
                </c:pt>
                <c:pt idx="12517">
                  <c:v>9584</c:v>
                </c:pt>
                <c:pt idx="12518">
                  <c:v>9975</c:v>
                </c:pt>
                <c:pt idx="12519">
                  <c:v>10024</c:v>
                </c:pt>
                <c:pt idx="12520">
                  <c:v>28556</c:v>
                </c:pt>
                <c:pt idx="12521">
                  <c:v>28556</c:v>
                </c:pt>
                <c:pt idx="12522">
                  <c:v>28556</c:v>
                </c:pt>
                <c:pt idx="12523">
                  <c:v>28556</c:v>
                </c:pt>
                <c:pt idx="12524">
                  <c:v>10620</c:v>
                </c:pt>
                <c:pt idx="12525">
                  <c:v>18562</c:v>
                </c:pt>
                <c:pt idx="12526">
                  <c:v>13139</c:v>
                </c:pt>
                <c:pt idx="12527">
                  <c:v>12955</c:v>
                </c:pt>
                <c:pt idx="12528">
                  <c:v>13956</c:v>
                </c:pt>
                <c:pt idx="12529">
                  <c:v>11045</c:v>
                </c:pt>
                <c:pt idx="12530">
                  <c:v>11232</c:v>
                </c:pt>
                <c:pt idx="12531">
                  <c:v>13139</c:v>
                </c:pt>
                <c:pt idx="12532">
                  <c:v>12955</c:v>
                </c:pt>
                <c:pt idx="12533">
                  <c:v>13956</c:v>
                </c:pt>
                <c:pt idx="12534">
                  <c:v>11045</c:v>
                </c:pt>
                <c:pt idx="12535">
                  <c:v>11232</c:v>
                </c:pt>
                <c:pt idx="12536">
                  <c:v>13139</c:v>
                </c:pt>
                <c:pt idx="12537">
                  <c:v>12955</c:v>
                </c:pt>
                <c:pt idx="12538">
                  <c:v>13956</c:v>
                </c:pt>
                <c:pt idx="12539">
                  <c:v>11045</c:v>
                </c:pt>
                <c:pt idx="12540">
                  <c:v>11232</c:v>
                </c:pt>
                <c:pt idx="12541">
                  <c:v>13291</c:v>
                </c:pt>
                <c:pt idx="12542">
                  <c:v>13139</c:v>
                </c:pt>
                <c:pt idx="12543">
                  <c:v>12955</c:v>
                </c:pt>
                <c:pt idx="12544">
                  <c:v>13956</c:v>
                </c:pt>
                <c:pt idx="12545">
                  <c:v>11045</c:v>
                </c:pt>
                <c:pt idx="12546">
                  <c:v>11232</c:v>
                </c:pt>
                <c:pt idx="12547">
                  <c:v>13291</c:v>
                </c:pt>
                <c:pt idx="12548">
                  <c:v>13448</c:v>
                </c:pt>
                <c:pt idx="12549">
                  <c:v>12955</c:v>
                </c:pt>
                <c:pt idx="12550">
                  <c:v>13956</c:v>
                </c:pt>
                <c:pt idx="12551">
                  <c:v>11045</c:v>
                </c:pt>
                <c:pt idx="12552">
                  <c:v>11232</c:v>
                </c:pt>
                <c:pt idx="12553">
                  <c:v>13291</c:v>
                </c:pt>
                <c:pt idx="12554">
                  <c:v>13448</c:v>
                </c:pt>
                <c:pt idx="12555">
                  <c:v>13033</c:v>
                </c:pt>
                <c:pt idx="12556">
                  <c:v>13956</c:v>
                </c:pt>
                <c:pt idx="12557">
                  <c:v>11045</c:v>
                </c:pt>
                <c:pt idx="12558">
                  <c:v>11232</c:v>
                </c:pt>
                <c:pt idx="12559">
                  <c:v>13291</c:v>
                </c:pt>
                <c:pt idx="12560">
                  <c:v>13448</c:v>
                </c:pt>
                <c:pt idx="12561">
                  <c:v>13033</c:v>
                </c:pt>
                <c:pt idx="12562">
                  <c:v>12942</c:v>
                </c:pt>
                <c:pt idx="12563">
                  <c:v>11045</c:v>
                </c:pt>
                <c:pt idx="12564">
                  <c:v>11232</c:v>
                </c:pt>
                <c:pt idx="12565">
                  <c:v>13291</c:v>
                </c:pt>
                <c:pt idx="12566">
                  <c:v>13448</c:v>
                </c:pt>
                <c:pt idx="12567">
                  <c:v>13033</c:v>
                </c:pt>
                <c:pt idx="12568">
                  <c:v>12942</c:v>
                </c:pt>
                <c:pt idx="12569">
                  <c:v>12350</c:v>
                </c:pt>
                <c:pt idx="12570">
                  <c:v>11045</c:v>
                </c:pt>
                <c:pt idx="12571">
                  <c:v>11232</c:v>
                </c:pt>
                <c:pt idx="12572">
                  <c:v>13291</c:v>
                </c:pt>
                <c:pt idx="12573">
                  <c:v>13448</c:v>
                </c:pt>
                <c:pt idx="12574">
                  <c:v>13033</c:v>
                </c:pt>
                <c:pt idx="12575">
                  <c:v>12942</c:v>
                </c:pt>
                <c:pt idx="12576">
                  <c:v>12350</c:v>
                </c:pt>
                <c:pt idx="12577">
                  <c:v>11045</c:v>
                </c:pt>
                <c:pt idx="12578">
                  <c:v>11232</c:v>
                </c:pt>
                <c:pt idx="12579">
                  <c:v>13291</c:v>
                </c:pt>
                <c:pt idx="12580">
                  <c:v>13448</c:v>
                </c:pt>
                <c:pt idx="12581">
                  <c:v>13033</c:v>
                </c:pt>
                <c:pt idx="12582">
                  <c:v>12942</c:v>
                </c:pt>
                <c:pt idx="12583">
                  <c:v>12350</c:v>
                </c:pt>
                <c:pt idx="12584">
                  <c:v>12411</c:v>
                </c:pt>
                <c:pt idx="12585">
                  <c:v>11232</c:v>
                </c:pt>
                <c:pt idx="12586">
                  <c:v>13291</c:v>
                </c:pt>
                <c:pt idx="12587">
                  <c:v>13448</c:v>
                </c:pt>
                <c:pt idx="12588">
                  <c:v>13033</c:v>
                </c:pt>
                <c:pt idx="12589">
                  <c:v>12942</c:v>
                </c:pt>
                <c:pt idx="12590">
                  <c:v>12350</c:v>
                </c:pt>
                <c:pt idx="12591">
                  <c:v>12411</c:v>
                </c:pt>
                <c:pt idx="12592">
                  <c:v>11378</c:v>
                </c:pt>
                <c:pt idx="12593">
                  <c:v>14144</c:v>
                </c:pt>
                <c:pt idx="12594">
                  <c:v>13518</c:v>
                </c:pt>
                <c:pt idx="12595">
                  <c:v>13283</c:v>
                </c:pt>
                <c:pt idx="12596">
                  <c:v>12931</c:v>
                </c:pt>
                <c:pt idx="12597">
                  <c:v>12466</c:v>
                </c:pt>
                <c:pt idx="12598">
                  <c:v>12498</c:v>
                </c:pt>
                <c:pt idx="12599">
                  <c:v>14144</c:v>
                </c:pt>
                <c:pt idx="12600">
                  <c:v>13518</c:v>
                </c:pt>
                <c:pt idx="12601">
                  <c:v>13283</c:v>
                </c:pt>
                <c:pt idx="12602">
                  <c:v>12931</c:v>
                </c:pt>
                <c:pt idx="12603">
                  <c:v>12466</c:v>
                </c:pt>
                <c:pt idx="12604">
                  <c:v>12498</c:v>
                </c:pt>
                <c:pt idx="12605">
                  <c:v>9955</c:v>
                </c:pt>
                <c:pt idx="12606">
                  <c:v>14144</c:v>
                </c:pt>
                <c:pt idx="12607">
                  <c:v>13518</c:v>
                </c:pt>
                <c:pt idx="12608">
                  <c:v>13283</c:v>
                </c:pt>
                <c:pt idx="12609">
                  <c:v>12931</c:v>
                </c:pt>
                <c:pt idx="12610">
                  <c:v>12466</c:v>
                </c:pt>
                <c:pt idx="12611">
                  <c:v>12498</c:v>
                </c:pt>
                <c:pt idx="12612">
                  <c:v>9955</c:v>
                </c:pt>
                <c:pt idx="12613">
                  <c:v>9924</c:v>
                </c:pt>
                <c:pt idx="12614">
                  <c:v>14144</c:v>
                </c:pt>
                <c:pt idx="12615">
                  <c:v>13518</c:v>
                </c:pt>
                <c:pt idx="12616">
                  <c:v>13283</c:v>
                </c:pt>
                <c:pt idx="12617">
                  <c:v>12931</c:v>
                </c:pt>
                <c:pt idx="12618">
                  <c:v>12466</c:v>
                </c:pt>
                <c:pt idx="12619">
                  <c:v>12498</c:v>
                </c:pt>
                <c:pt idx="12620">
                  <c:v>9955</c:v>
                </c:pt>
                <c:pt idx="12621">
                  <c:v>9924</c:v>
                </c:pt>
                <c:pt idx="12622">
                  <c:v>12784</c:v>
                </c:pt>
                <c:pt idx="12623">
                  <c:v>14144</c:v>
                </c:pt>
                <c:pt idx="12624">
                  <c:v>13518</c:v>
                </c:pt>
                <c:pt idx="12625">
                  <c:v>13283</c:v>
                </c:pt>
                <c:pt idx="12626">
                  <c:v>12931</c:v>
                </c:pt>
                <c:pt idx="12627">
                  <c:v>12466</c:v>
                </c:pt>
                <c:pt idx="12628">
                  <c:v>12498</c:v>
                </c:pt>
                <c:pt idx="12629">
                  <c:v>9955</c:v>
                </c:pt>
                <c:pt idx="12630">
                  <c:v>9924</c:v>
                </c:pt>
                <c:pt idx="12631">
                  <c:v>12784</c:v>
                </c:pt>
                <c:pt idx="12632">
                  <c:v>9833</c:v>
                </c:pt>
                <c:pt idx="12633">
                  <c:v>13518</c:v>
                </c:pt>
                <c:pt idx="12634">
                  <c:v>13283</c:v>
                </c:pt>
                <c:pt idx="12635">
                  <c:v>12931</c:v>
                </c:pt>
                <c:pt idx="12636">
                  <c:v>12466</c:v>
                </c:pt>
                <c:pt idx="12637">
                  <c:v>12498</c:v>
                </c:pt>
                <c:pt idx="12638">
                  <c:v>9955</c:v>
                </c:pt>
                <c:pt idx="12639">
                  <c:v>9924</c:v>
                </c:pt>
                <c:pt idx="12640">
                  <c:v>12784</c:v>
                </c:pt>
                <c:pt idx="12641">
                  <c:v>9833</c:v>
                </c:pt>
                <c:pt idx="12642">
                  <c:v>11937</c:v>
                </c:pt>
                <c:pt idx="12643">
                  <c:v>13283</c:v>
                </c:pt>
                <c:pt idx="12644">
                  <c:v>12931</c:v>
                </c:pt>
                <c:pt idx="12645">
                  <c:v>12466</c:v>
                </c:pt>
                <c:pt idx="12646">
                  <c:v>12498</c:v>
                </c:pt>
                <c:pt idx="12647">
                  <c:v>9955</c:v>
                </c:pt>
                <c:pt idx="12648">
                  <c:v>9924</c:v>
                </c:pt>
                <c:pt idx="12649">
                  <c:v>12784</c:v>
                </c:pt>
                <c:pt idx="12650">
                  <c:v>9833</c:v>
                </c:pt>
                <c:pt idx="12651">
                  <c:v>11937</c:v>
                </c:pt>
                <c:pt idx="12652">
                  <c:v>10848</c:v>
                </c:pt>
                <c:pt idx="12653">
                  <c:v>12931</c:v>
                </c:pt>
                <c:pt idx="12654">
                  <c:v>12466</c:v>
                </c:pt>
                <c:pt idx="12655">
                  <c:v>12498</c:v>
                </c:pt>
                <c:pt idx="12656">
                  <c:v>9955</c:v>
                </c:pt>
                <c:pt idx="12657">
                  <c:v>9924</c:v>
                </c:pt>
                <c:pt idx="12658">
                  <c:v>12784</c:v>
                </c:pt>
                <c:pt idx="12659">
                  <c:v>9833</c:v>
                </c:pt>
                <c:pt idx="12660">
                  <c:v>11937</c:v>
                </c:pt>
                <c:pt idx="12661">
                  <c:v>10848</c:v>
                </c:pt>
                <c:pt idx="12662">
                  <c:v>12541</c:v>
                </c:pt>
                <c:pt idx="12663">
                  <c:v>12466</c:v>
                </c:pt>
                <c:pt idx="12664">
                  <c:v>12498</c:v>
                </c:pt>
                <c:pt idx="12665">
                  <c:v>9955</c:v>
                </c:pt>
                <c:pt idx="12666">
                  <c:v>9924</c:v>
                </c:pt>
                <c:pt idx="12667">
                  <c:v>12784</c:v>
                </c:pt>
                <c:pt idx="12668">
                  <c:v>9833</c:v>
                </c:pt>
                <c:pt idx="12669">
                  <c:v>11937</c:v>
                </c:pt>
                <c:pt idx="12670">
                  <c:v>10848</c:v>
                </c:pt>
                <c:pt idx="12671">
                  <c:v>12541</c:v>
                </c:pt>
                <c:pt idx="12672">
                  <c:v>12155</c:v>
                </c:pt>
                <c:pt idx="12673">
                  <c:v>12498</c:v>
                </c:pt>
                <c:pt idx="12674">
                  <c:v>9955</c:v>
                </c:pt>
                <c:pt idx="12675">
                  <c:v>9924</c:v>
                </c:pt>
                <c:pt idx="12676">
                  <c:v>12784</c:v>
                </c:pt>
                <c:pt idx="12677">
                  <c:v>9833</c:v>
                </c:pt>
                <c:pt idx="12678">
                  <c:v>11937</c:v>
                </c:pt>
                <c:pt idx="12679">
                  <c:v>10848</c:v>
                </c:pt>
                <c:pt idx="12680">
                  <c:v>12541</c:v>
                </c:pt>
                <c:pt idx="12681">
                  <c:v>12155</c:v>
                </c:pt>
                <c:pt idx="12682">
                  <c:v>11667</c:v>
                </c:pt>
                <c:pt idx="12683">
                  <c:v>9955</c:v>
                </c:pt>
                <c:pt idx="12684">
                  <c:v>9924</c:v>
                </c:pt>
                <c:pt idx="12685">
                  <c:v>12784</c:v>
                </c:pt>
                <c:pt idx="12686">
                  <c:v>9833</c:v>
                </c:pt>
                <c:pt idx="12687">
                  <c:v>11937</c:v>
                </c:pt>
                <c:pt idx="12688">
                  <c:v>10848</c:v>
                </c:pt>
                <c:pt idx="12689">
                  <c:v>12541</c:v>
                </c:pt>
                <c:pt idx="12690">
                  <c:v>12155</c:v>
                </c:pt>
                <c:pt idx="12691">
                  <c:v>11667</c:v>
                </c:pt>
                <c:pt idx="12692">
                  <c:v>11314</c:v>
                </c:pt>
                <c:pt idx="12693">
                  <c:v>9924</c:v>
                </c:pt>
                <c:pt idx="12694">
                  <c:v>12784</c:v>
                </c:pt>
                <c:pt idx="12695">
                  <c:v>9833</c:v>
                </c:pt>
                <c:pt idx="12696">
                  <c:v>11937</c:v>
                </c:pt>
                <c:pt idx="12697">
                  <c:v>10848</c:v>
                </c:pt>
                <c:pt idx="12698">
                  <c:v>12541</c:v>
                </c:pt>
                <c:pt idx="12699">
                  <c:v>12155</c:v>
                </c:pt>
                <c:pt idx="12700">
                  <c:v>11667</c:v>
                </c:pt>
                <c:pt idx="12701">
                  <c:v>11314</c:v>
                </c:pt>
                <c:pt idx="12702">
                  <c:v>11624</c:v>
                </c:pt>
                <c:pt idx="12703">
                  <c:v>12784</c:v>
                </c:pt>
                <c:pt idx="12704">
                  <c:v>9833</c:v>
                </c:pt>
                <c:pt idx="12705">
                  <c:v>11937</c:v>
                </c:pt>
                <c:pt idx="12706">
                  <c:v>10848</c:v>
                </c:pt>
                <c:pt idx="12707">
                  <c:v>12541</c:v>
                </c:pt>
                <c:pt idx="12708">
                  <c:v>12155</c:v>
                </c:pt>
                <c:pt idx="12709">
                  <c:v>11667</c:v>
                </c:pt>
                <c:pt idx="12710">
                  <c:v>11314</c:v>
                </c:pt>
                <c:pt idx="12711">
                  <c:v>11624</c:v>
                </c:pt>
                <c:pt idx="12712">
                  <c:v>12568</c:v>
                </c:pt>
                <c:pt idx="12713">
                  <c:v>9833</c:v>
                </c:pt>
                <c:pt idx="12714">
                  <c:v>11937</c:v>
                </c:pt>
                <c:pt idx="12715">
                  <c:v>10848</c:v>
                </c:pt>
                <c:pt idx="12716">
                  <c:v>12541</c:v>
                </c:pt>
                <c:pt idx="12717">
                  <c:v>12155</c:v>
                </c:pt>
                <c:pt idx="12718">
                  <c:v>11667</c:v>
                </c:pt>
                <c:pt idx="12719">
                  <c:v>11314</c:v>
                </c:pt>
                <c:pt idx="12720">
                  <c:v>11624</c:v>
                </c:pt>
                <c:pt idx="12721">
                  <c:v>12568</c:v>
                </c:pt>
                <c:pt idx="12722">
                  <c:v>10000</c:v>
                </c:pt>
                <c:pt idx="12723">
                  <c:v>11937</c:v>
                </c:pt>
                <c:pt idx="12724">
                  <c:v>10848</c:v>
                </c:pt>
                <c:pt idx="12725">
                  <c:v>12541</c:v>
                </c:pt>
                <c:pt idx="12726">
                  <c:v>12155</c:v>
                </c:pt>
                <c:pt idx="12727">
                  <c:v>11667</c:v>
                </c:pt>
                <c:pt idx="12728">
                  <c:v>11314</c:v>
                </c:pt>
                <c:pt idx="12729">
                  <c:v>11624</c:v>
                </c:pt>
                <c:pt idx="12730">
                  <c:v>12568</c:v>
                </c:pt>
                <c:pt idx="12731">
                  <c:v>10000</c:v>
                </c:pt>
                <c:pt idx="12732">
                  <c:v>12454</c:v>
                </c:pt>
                <c:pt idx="12733">
                  <c:v>13925</c:v>
                </c:pt>
                <c:pt idx="12734">
                  <c:v>12521</c:v>
                </c:pt>
                <c:pt idx="12735">
                  <c:v>12739</c:v>
                </c:pt>
                <c:pt idx="12736">
                  <c:v>13107</c:v>
                </c:pt>
                <c:pt idx="12737">
                  <c:v>12655</c:v>
                </c:pt>
                <c:pt idx="12738">
                  <c:v>13925</c:v>
                </c:pt>
                <c:pt idx="12739">
                  <c:v>12521</c:v>
                </c:pt>
                <c:pt idx="12740">
                  <c:v>12739</c:v>
                </c:pt>
                <c:pt idx="12741">
                  <c:v>13107</c:v>
                </c:pt>
                <c:pt idx="12742">
                  <c:v>12655</c:v>
                </c:pt>
                <c:pt idx="12743">
                  <c:v>12521</c:v>
                </c:pt>
                <c:pt idx="12744">
                  <c:v>12739</c:v>
                </c:pt>
                <c:pt idx="12745">
                  <c:v>13107</c:v>
                </c:pt>
                <c:pt idx="12746">
                  <c:v>12655</c:v>
                </c:pt>
                <c:pt idx="12747">
                  <c:v>12521</c:v>
                </c:pt>
                <c:pt idx="12748">
                  <c:v>12739</c:v>
                </c:pt>
                <c:pt idx="12749">
                  <c:v>13107</c:v>
                </c:pt>
                <c:pt idx="12750">
                  <c:v>12655</c:v>
                </c:pt>
                <c:pt idx="12751">
                  <c:v>12521</c:v>
                </c:pt>
                <c:pt idx="12752">
                  <c:v>12739</c:v>
                </c:pt>
                <c:pt idx="12753">
                  <c:v>13107</c:v>
                </c:pt>
                <c:pt idx="12754">
                  <c:v>12655</c:v>
                </c:pt>
                <c:pt idx="12755">
                  <c:v>12521</c:v>
                </c:pt>
                <c:pt idx="12756">
                  <c:v>12739</c:v>
                </c:pt>
                <c:pt idx="12757">
                  <c:v>13107</c:v>
                </c:pt>
                <c:pt idx="12758">
                  <c:v>12655</c:v>
                </c:pt>
                <c:pt idx="12759">
                  <c:v>11772</c:v>
                </c:pt>
                <c:pt idx="12760">
                  <c:v>11537</c:v>
                </c:pt>
                <c:pt idx="12761">
                  <c:v>11537</c:v>
                </c:pt>
                <c:pt idx="12762">
                  <c:v>11537</c:v>
                </c:pt>
                <c:pt idx="12763">
                  <c:v>11537</c:v>
                </c:pt>
                <c:pt idx="12764">
                  <c:v>11537</c:v>
                </c:pt>
                <c:pt idx="12765">
                  <c:v>5186</c:v>
                </c:pt>
                <c:pt idx="12766">
                  <c:v>11537</c:v>
                </c:pt>
                <c:pt idx="12767">
                  <c:v>5186</c:v>
                </c:pt>
                <c:pt idx="12768">
                  <c:v>11537</c:v>
                </c:pt>
                <c:pt idx="12769">
                  <c:v>5186</c:v>
                </c:pt>
                <c:pt idx="12770">
                  <c:v>11537</c:v>
                </c:pt>
                <c:pt idx="12771">
                  <c:v>5186</c:v>
                </c:pt>
                <c:pt idx="12772">
                  <c:v>11846</c:v>
                </c:pt>
                <c:pt idx="12773">
                  <c:v>11537</c:v>
                </c:pt>
                <c:pt idx="12774">
                  <c:v>5186</c:v>
                </c:pt>
                <c:pt idx="12775">
                  <c:v>11846</c:v>
                </c:pt>
                <c:pt idx="12776">
                  <c:v>11537</c:v>
                </c:pt>
                <c:pt idx="12777">
                  <c:v>5186</c:v>
                </c:pt>
                <c:pt idx="12778">
                  <c:v>11846</c:v>
                </c:pt>
                <c:pt idx="12779">
                  <c:v>5186</c:v>
                </c:pt>
                <c:pt idx="12780">
                  <c:v>11846</c:v>
                </c:pt>
                <c:pt idx="12781">
                  <c:v>5186</c:v>
                </c:pt>
                <c:pt idx="12782">
                  <c:v>11846</c:v>
                </c:pt>
                <c:pt idx="12783">
                  <c:v>5186</c:v>
                </c:pt>
                <c:pt idx="12784">
                  <c:v>11846</c:v>
                </c:pt>
                <c:pt idx="12785">
                  <c:v>12576</c:v>
                </c:pt>
                <c:pt idx="12786">
                  <c:v>5186</c:v>
                </c:pt>
                <c:pt idx="12787">
                  <c:v>11846</c:v>
                </c:pt>
                <c:pt idx="12788">
                  <c:v>12576</c:v>
                </c:pt>
                <c:pt idx="12789">
                  <c:v>11846</c:v>
                </c:pt>
                <c:pt idx="12790">
                  <c:v>12576</c:v>
                </c:pt>
                <c:pt idx="12791">
                  <c:v>12750</c:v>
                </c:pt>
                <c:pt idx="12792">
                  <c:v>11846</c:v>
                </c:pt>
                <c:pt idx="12793">
                  <c:v>12576</c:v>
                </c:pt>
                <c:pt idx="12794">
                  <c:v>12750</c:v>
                </c:pt>
                <c:pt idx="12795">
                  <c:v>11846</c:v>
                </c:pt>
                <c:pt idx="12796">
                  <c:v>12576</c:v>
                </c:pt>
                <c:pt idx="12797">
                  <c:v>12750</c:v>
                </c:pt>
                <c:pt idx="12798">
                  <c:v>12576</c:v>
                </c:pt>
                <c:pt idx="12799">
                  <c:v>12750</c:v>
                </c:pt>
                <c:pt idx="12800">
                  <c:v>12576</c:v>
                </c:pt>
                <c:pt idx="12801">
                  <c:v>12750</c:v>
                </c:pt>
                <c:pt idx="12802">
                  <c:v>10550</c:v>
                </c:pt>
                <c:pt idx="12803">
                  <c:v>12576</c:v>
                </c:pt>
                <c:pt idx="12804">
                  <c:v>12750</c:v>
                </c:pt>
                <c:pt idx="12805">
                  <c:v>10550</c:v>
                </c:pt>
                <c:pt idx="12806">
                  <c:v>12576</c:v>
                </c:pt>
                <c:pt idx="12807">
                  <c:v>12750</c:v>
                </c:pt>
                <c:pt idx="12808">
                  <c:v>10550</c:v>
                </c:pt>
                <c:pt idx="12809">
                  <c:v>10475</c:v>
                </c:pt>
                <c:pt idx="12810">
                  <c:v>12576</c:v>
                </c:pt>
                <c:pt idx="12811">
                  <c:v>12750</c:v>
                </c:pt>
                <c:pt idx="12812">
                  <c:v>10550</c:v>
                </c:pt>
                <c:pt idx="12813">
                  <c:v>10475</c:v>
                </c:pt>
                <c:pt idx="12814">
                  <c:v>12750</c:v>
                </c:pt>
                <c:pt idx="12815">
                  <c:v>10550</c:v>
                </c:pt>
                <c:pt idx="12816">
                  <c:v>10475</c:v>
                </c:pt>
                <c:pt idx="12817">
                  <c:v>12750</c:v>
                </c:pt>
                <c:pt idx="12818">
                  <c:v>10550</c:v>
                </c:pt>
                <c:pt idx="12819">
                  <c:v>10475</c:v>
                </c:pt>
                <c:pt idx="12820">
                  <c:v>11010</c:v>
                </c:pt>
                <c:pt idx="12821">
                  <c:v>10550</c:v>
                </c:pt>
                <c:pt idx="12822">
                  <c:v>10475</c:v>
                </c:pt>
                <c:pt idx="12823">
                  <c:v>11010</c:v>
                </c:pt>
                <c:pt idx="12824">
                  <c:v>10550</c:v>
                </c:pt>
                <c:pt idx="12825">
                  <c:v>10475</c:v>
                </c:pt>
                <c:pt idx="12826">
                  <c:v>11010</c:v>
                </c:pt>
                <c:pt idx="12827">
                  <c:v>16476</c:v>
                </c:pt>
                <c:pt idx="12828">
                  <c:v>15980</c:v>
                </c:pt>
                <c:pt idx="12829">
                  <c:v>15731</c:v>
                </c:pt>
                <c:pt idx="12830">
                  <c:v>15142</c:v>
                </c:pt>
                <c:pt idx="12831">
                  <c:v>15980</c:v>
                </c:pt>
                <c:pt idx="12832">
                  <c:v>15731</c:v>
                </c:pt>
                <c:pt idx="12833">
                  <c:v>15142</c:v>
                </c:pt>
                <c:pt idx="12834">
                  <c:v>15731</c:v>
                </c:pt>
                <c:pt idx="12835">
                  <c:v>15142</c:v>
                </c:pt>
                <c:pt idx="12836">
                  <c:v>15142</c:v>
                </c:pt>
                <c:pt idx="12837">
                  <c:v>15142</c:v>
                </c:pt>
                <c:pt idx="12838">
                  <c:v>13429</c:v>
                </c:pt>
                <c:pt idx="12839">
                  <c:v>13429</c:v>
                </c:pt>
                <c:pt idx="12840">
                  <c:v>13429</c:v>
                </c:pt>
                <c:pt idx="12841">
                  <c:v>13429</c:v>
                </c:pt>
                <c:pt idx="12842">
                  <c:v>13527</c:v>
                </c:pt>
                <c:pt idx="12843">
                  <c:v>13429</c:v>
                </c:pt>
                <c:pt idx="12844">
                  <c:v>13527</c:v>
                </c:pt>
                <c:pt idx="12845">
                  <c:v>13455</c:v>
                </c:pt>
                <c:pt idx="12846">
                  <c:v>13429</c:v>
                </c:pt>
                <c:pt idx="12847">
                  <c:v>13527</c:v>
                </c:pt>
                <c:pt idx="12848">
                  <c:v>13455</c:v>
                </c:pt>
                <c:pt idx="12849">
                  <c:v>13429</c:v>
                </c:pt>
                <c:pt idx="12850">
                  <c:v>13527</c:v>
                </c:pt>
                <c:pt idx="12851">
                  <c:v>13455</c:v>
                </c:pt>
                <c:pt idx="12852">
                  <c:v>13429</c:v>
                </c:pt>
                <c:pt idx="12853">
                  <c:v>13527</c:v>
                </c:pt>
                <c:pt idx="12854">
                  <c:v>13455</c:v>
                </c:pt>
                <c:pt idx="12855">
                  <c:v>13429</c:v>
                </c:pt>
                <c:pt idx="12856">
                  <c:v>13527</c:v>
                </c:pt>
                <c:pt idx="12857">
                  <c:v>13455</c:v>
                </c:pt>
                <c:pt idx="12858">
                  <c:v>13429</c:v>
                </c:pt>
                <c:pt idx="12859">
                  <c:v>13527</c:v>
                </c:pt>
                <c:pt idx="12860">
                  <c:v>13455</c:v>
                </c:pt>
                <c:pt idx="12861">
                  <c:v>13527</c:v>
                </c:pt>
                <c:pt idx="12862">
                  <c:v>13455</c:v>
                </c:pt>
                <c:pt idx="12863">
                  <c:v>13527</c:v>
                </c:pt>
                <c:pt idx="12864">
                  <c:v>13455</c:v>
                </c:pt>
                <c:pt idx="12865">
                  <c:v>13527</c:v>
                </c:pt>
                <c:pt idx="12866">
                  <c:v>13455</c:v>
                </c:pt>
                <c:pt idx="12867">
                  <c:v>13455</c:v>
                </c:pt>
                <c:pt idx="12868">
                  <c:v>9899</c:v>
                </c:pt>
                <c:pt idx="12869">
                  <c:v>12398</c:v>
                </c:pt>
                <c:pt idx="12870">
                  <c:v>12398</c:v>
                </c:pt>
                <c:pt idx="12871">
                  <c:v>9899</c:v>
                </c:pt>
                <c:pt idx="12872">
                  <c:v>12398</c:v>
                </c:pt>
                <c:pt idx="12873">
                  <c:v>12398</c:v>
                </c:pt>
                <c:pt idx="12874">
                  <c:v>10452</c:v>
                </c:pt>
                <c:pt idx="12875">
                  <c:v>9899</c:v>
                </c:pt>
                <c:pt idx="12876">
                  <c:v>12398</c:v>
                </c:pt>
                <c:pt idx="12877">
                  <c:v>12398</c:v>
                </c:pt>
                <c:pt idx="12878">
                  <c:v>10452</c:v>
                </c:pt>
                <c:pt idx="12879">
                  <c:v>12398</c:v>
                </c:pt>
                <c:pt idx="12880">
                  <c:v>12398</c:v>
                </c:pt>
                <c:pt idx="12881">
                  <c:v>10452</c:v>
                </c:pt>
                <c:pt idx="12882">
                  <c:v>11196</c:v>
                </c:pt>
                <c:pt idx="12883">
                  <c:v>12398</c:v>
                </c:pt>
                <c:pt idx="12884">
                  <c:v>12398</c:v>
                </c:pt>
                <c:pt idx="12885">
                  <c:v>10452</c:v>
                </c:pt>
                <c:pt idx="12886">
                  <c:v>11196</c:v>
                </c:pt>
                <c:pt idx="12887">
                  <c:v>10268</c:v>
                </c:pt>
                <c:pt idx="12888">
                  <c:v>12398</c:v>
                </c:pt>
                <c:pt idx="12889">
                  <c:v>12398</c:v>
                </c:pt>
                <c:pt idx="12890">
                  <c:v>10452</c:v>
                </c:pt>
                <c:pt idx="12891">
                  <c:v>11196</c:v>
                </c:pt>
                <c:pt idx="12892">
                  <c:v>10268</c:v>
                </c:pt>
                <c:pt idx="12893">
                  <c:v>12398</c:v>
                </c:pt>
                <c:pt idx="12894">
                  <c:v>10452</c:v>
                </c:pt>
                <c:pt idx="12895">
                  <c:v>11196</c:v>
                </c:pt>
                <c:pt idx="12896">
                  <c:v>10268</c:v>
                </c:pt>
                <c:pt idx="12897">
                  <c:v>12398</c:v>
                </c:pt>
                <c:pt idx="12898">
                  <c:v>10452</c:v>
                </c:pt>
                <c:pt idx="12899">
                  <c:v>11196</c:v>
                </c:pt>
                <c:pt idx="12900">
                  <c:v>10268</c:v>
                </c:pt>
                <c:pt idx="12901">
                  <c:v>10900</c:v>
                </c:pt>
                <c:pt idx="12902">
                  <c:v>10452</c:v>
                </c:pt>
                <c:pt idx="12903">
                  <c:v>11196</c:v>
                </c:pt>
                <c:pt idx="12904">
                  <c:v>10268</c:v>
                </c:pt>
                <c:pt idx="12905">
                  <c:v>10900</c:v>
                </c:pt>
                <c:pt idx="12906">
                  <c:v>10567</c:v>
                </c:pt>
                <c:pt idx="12907">
                  <c:v>10452</c:v>
                </c:pt>
                <c:pt idx="12908">
                  <c:v>11196</c:v>
                </c:pt>
                <c:pt idx="12909">
                  <c:v>10268</c:v>
                </c:pt>
                <c:pt idx="12910">
                  <c:v>10900</c:v>
                </c:pt>
                <c:pt idx="12911">
                  <c:v>10567</c:v>
                </c:pt>
                <c:pt idx="12912">
                  <c:v>10559</c:v>
                </c:pt>
                <c:pt idx="12913">
                  <c:v>10452</c:v>
                </c:pt>
                <c:pt idx="12914">
                  <c:v>11196</c:v>
                </c:pt>
                <c:pt idx="12915">
                  <c:v>10268</c:v>
                </c:pt>
                <c:pt idx="12916">
                  <c:v>10900</c:v>
                </c:pt>
                <c:pt idx="12917">
                  <c:v>10567</c:v>
                </c:pt>
                <c:pt idx="12918">
                  <c:v>10559</c:v>
                </c:pt>
                <c:pt idx="12919">
                  <c:v>11196</c:v>
                </c:pt>
                <c:pt idx="12920">
                  <c:v>10268</c:v>
                </c:pt>
                <c:pt idx="12921">
                  <c:v>10900</c:v>
                </c:pt>
                <c:pt idx="12922">
                  <c:v>10567</c:v>
                </c:pt>
                <c:pt idx="12923">
                  <c:v>10559</c:v>
                </c:pt>
                <c:pt idx="12924">
                  <c:v>9396</c:v>
                </c:pt>
                <c:pt idx="12925">
                  <c:v>11196</c:v>
                </c:pt>
                <c:pt idx="12926">
                  <c:v>10268</c:v>
                </c:pt>
                <c:pt idx="12927">
                  <c:v>10900</c:v>
                </c:pt>
                <c:pt idx="12928">
                  <c:v>10567</c:v>
                </c:pt>
                <c:pt idx="12929">
                  <c:v>10559</c:v>
                </c:pt>
                <c:pt idx="12930">
                  <c:v>9396</c:v>
                </c:pt>
                <c:pt idx="12931">
                  <c:v>10388</c:v>
                </c:pt>
                <c:pt idx="12932">
                  <c:v>10268</c:v>
                </c:pt>
                <c:pt idx="12933">
                  <c:v>10900</c:v>
                </c:pt>
                <c:pt idx="12934">
                  <c:v>10567</c:v>
                </c:pt>
                <c:pt idx="12935">
                  <c:v>10559</c:v>
                </c:pt>
                <c:pt idx="12936">
                  <c:v>9396</c:v>
                </c:pt>
                <c:pt idx="12937">
                  <c:v>10388</c:v>
                </c:pt>
                <c:pt idx="12938">
                  <c:v>9784</c:v>
                </c:pt>
                <c:pt idx="12939">
                  <c:v>10900</c:v>
                </c:pt>
                <c:pt idx="12940">
                  <c:v>10567</c:v>
                </c:pt>
                <c:pt idx="12941">
                  <c:v>10559</c:v>
                </c:pt>
                <c:pt idx="12942">
                  <c:v>9396</c:v>
                </c:pt>
                <c:pt idx="12943">
                  <c:v>10388</c:v>
                </c:pt>
                <c:pt idx="12944">
                  <c:v>9784</c:v>
                </c:pt>
                <c:pt idx="12945">
                  <c:v>10900</c:v>
                </c:pt>
                <c:pt idx="12946">
                  <c:v>10567</c:v>
                </c:pt>
                <c:pt idx="12947">
                  <c:v>10559</c:v>
                </c:pt>
                <c:pt idx="12948">
                  <c:v>9396</c:v>
                </c:pt>
                <c:pt idx="12949">
                  <c:v>10388</c:v>
                </c:pt>
                <c:pt idx="12950">
                  <c:v>9784</c:v>
                </c:pt>
                <c:pt idx="12951">
                  <c:v>10209</c:v>
                </c:pt>
                <c:pt idx="12952">
                  <c:v>10900</c:v>
                </c:pt>
                <c:pt idx="12953">
                  <c:v>10567</c:v>
                </c:pt>
                <c:pt idx="12954">
                  <c:v>10559</c:v>
                </c:pt>
                <c:pt idx="12955">
                  <c:v>9396</c:v>
                </c:pt>
                <c:pt idx="12956">
                  <c:v>10388</c:v>
                </c:pt>
                <c:pt idx="12957">
                  <c:v>9784</c:v>
                </c:pt>
                <c:pt idx="12958">
                  <c:v>10209</c:v>
                </c:pt>
                <c:pt idx="12959">
                  <c:v>10175</c:v>
                </c:pt>
                <c:pt idx="12960">
                  <c:v>10567</c:v>
                </c:pt>
                <c:pt idx="12961">
                  <c:v>10559</c:v>
                </c:pt>
                <c:pt idx="12962">
                  <c:v>9396</c:v>
                </c:pt>
                <c:pt idx="12963">
                  <c:v>10388</c:v>
                </c:pt>
                <c:pt idx="12964">
                  <c:v>9784</c:v>
                </c:pt>
                <c:pt idx="12965">
                  <c:v>10209</c:v>
                </c:pt>
                <c:pt idx="12966">
                  <c:v>10175</c:v>
                </c:pt>
                <c:pt idx="12967">
                  <c:v>9865</c:v>
                </c:pt>
                <c:pt idx="12968">
                  <c:v>10559</c:v>
                </c:pt>
                <c:pt idx="12969">
                  <c:v>9396</c:v>
                </c:pt>
                <c:pt idx="12970">
                  <c:v>10388</c:v>
                </c:pt>
                <c:pt idx="12971">
                  <c:v>9784</c:v>
                </c:pt>
                <c:pt idx="12972">
                  <c:v>10209</c:v>
                </c:pt>
                <c:pt idx="12973">
                  <c:v>10175</c:v>
                </c:pt>
                <c:pt idx="12974">
                  <c:v>9865</c:v>
                </c:pt>
                <c:pt idx="12975">
                  <c:v>9361</c:v>
                </c:pt>
                <c:pt idx="12976">
                  <c:v>9733</c:v>
                </c:pt>
                <c:pt idx="12977">
                  <c:v>9568</c:v>
                </c:pt>
                <c:pt idx="12978">
                  <c:v>8581</c:v>
                </c:pt>
                <c:pt idx="12979">
                  <c:v>8221</c:v>
                </c:pt>
                <c:pt idx="12980">
                  <c:v>8166</c:v>
                </c:pt>
                <c:pt idx="12981">
                  <c:v>8109</c:v>
                </c:pt>
                <c:pt idx="12982">
                  <c:v>9568</c:v>
                </c:pt>
                <c:pt idx="12983">
                  <c:v>8581</c:v>
                </c:pt>
                <c:pt idx="12984">
                  <c:v>8221</c:v>
                </c:pt>
                <c:pt idx="12985">
                  <c:v>8166</c:v>
                </c:pt>
                <c:pt idx="12986">
                  <c:v>8109</c:v>
                </c:pt>
                <c:pt idx="12987">
                  <c:v>7839</c:v>
                </c:pt>
                <c:pt idx="12988">
                  <c:v>8581</c:v>
                </c:pt>
                <c:pt idx="12989">
                  <c:v>8221</c:v>
                </c:pt>
                <c:pt idx="12990">
                  <c:v>8166</c:v>
                </c:pt>
                <c:pt idx="12991">
                  <c:v>8109</c:v>
                </c:pt>
                <c:pt idx="12992">
                  <c:v>7839</c:v>
                </c:pt>
                <c:pt idx="12993">
                  <c:v>7445</c:v>
                </c:pt>
                <c:pt idx="12994">
                  <c:v>14493</c:v>
                </c:pt>
                <c:pt idx="12995">
                  <c:v>12241</c:v>
                </c:pt>
                <c:pt idx="12996">
                  <c:v>12218</c:v>
                </c:pt>
                <c:pt idx="12997">
                  <c:v>11950</c:v>
                </c:pt>
                <c:pt idx="12998">
                  <c:v>12003</c:v>
                </c:pt>
                <c:pt idx="12999">
                  <c:v>14493</c:v>
                </c:pt>
                <c:pt idx="13000">
                  <c:v>12241</c:v>
                </c:pt>
                <c:pt idx="13001">
                  <c:v>12218</c:v>
                </c:pt>
                <c:pt idx="13002">
                  <c:v>11950</c:v>
                </c:pt>
                <c:pt idx="13003">
                  <c:v>12003</c:v>
                </c:pt>
                <c:pt idx="13004">
                  <c:v>11029</c:v>
                </c:pt>
                <c:pt idx="13005">
                  <c:v>12241</c:v>
                </c:pt>
                <c:pt idx="13006">
                  <c:v>12218</c:v>
                </c:pt>
                <c:pt idx="13007">
                  <c:v>11950</c:v>
                </c:pt>
                <c:pt idx="13008">
                  <c:v>12003</c:v>
                </c:pt>
                <c:pt idx="13009">
                  <c:v>11029</c:v>
                </c:pt>
                <c:pt idx="13010">
                  <c:v>11870</c:v>
                </c:pt>
                <c:pt idx="13011">
                  <c:v>12241</c:v>
                </c:pt>
                <c:pt idx="13012">
                  <c:v>12218</c:v>
                </c:pt>
                <c:pt idx="13013">
                  <c:v>11950</c:v>
                </c:pt>
                <c:pt idx="13014">
                  <c:v>12003</c:v>
                </c:pt>
                <c:pt idx="13015">
                  <c:v>11029</c:v>
                </c:pt>
                <c:pt idx="13016">
                  <c:v>11870</c:v>
                </c:pt>
                <c:pt idx="13017">
                  <c:v>12241</c:v>
                </c:pt>
                <c:pt idx="13018">
                  <c:v>12218</c:v>
                </c:pt>
                <c:pt idx="13019">
                  <c:v>11950</c:v>
                </c:pt>
                <c:pt idx="13020">
                  <c:v>12003</c:v>
                </c:pt>
                <c:pt idx="13021">
                  <c:v>11029</c:v>
                </c:pt>
                <c:pt idx="13022">
                  <c:v>9550</c:v>
                </c:pt>
                <c:pt idx="13023">
                  <c:v>12241</c:v>
                </c:pt>
                <c:pt idx="13024">
                  <c:v>12218</c:v>
                </c:pt>
                <c:pt idx="13025">
                  <c:v>11950</c:v>
                </c:pt>
                <c:pt idx="13026">
                  <c:v>12003</c:v>
                </c:pt>
                <c:pt idx="13027">
                  <c:v>11029</c:v>
                </c:pt>
                <c:pt idx="13028">
                  <c:v>9550</c:v>
                </c:pt>
                <c:pt idx="13029">
                  <c:v>11504</c:v>
                </c:pt>
                <c:pt idx="13030">
                  <c:v>12218</c:v>
                </c:pt>
                <c:pt idx="13031">
                  <c:v>11950</c:v>
                </c:pt>
                <c:pt idx="13032">
                  <c:v>12003</c:v>
                </c:pt>
                <c:pt idx="13033">
                  <c:v>11029</c:v>
                </c:pt>
                <c:pt idx="13034">
                  <c:v>11870</c:v>
                </c:pt>
                <c:pt idx="13035">
                  <c:v>9550</c:v>
                </c:pt>
                <c:pt idx="13036">
                  <c:v>11504</c:v>
                </c:pt>
                <c:pt idx="13037">
                  <c:v>11950</c:v>
                </c:pt>
                <c:pt idx="13038">
                  <c:v>12003</c:v>
                </c:pt>
                <c:pt idx="13039">
                  <c:v>11029</c:v>
                </c:pt>
                <c:pt idx="13040">
                  <c:v>11870</c:v>
                </c:pt>
                <c:pt idx="13041">
                  <c:v>9550</c:v>
                </c:pt>
                <c:pt idx="13042">
                  <c:v>11504</c:v>
                </c:pt>
                <c:pt idx="13043">
                  <c:v>10475</c:v>
                </c:pt>
                <c:pt idx="13044">
                  <c:v>12003</c:v>
                </c:pt>
                <c:pt idx="13045">
                  <c:v>11029</c:v>
                </c:pt>
                <c:pt idx="13046">
                  <c:v>11870</c:v>
                </c:pt>
                <c:pt idx="13047">
                  <c:v>9550</c:v>
                </c:pt>
                <c:pt idx="13048">
                  <c:v>11504</c:v>
                </c:pt>
                <c:pt idx="13049">
                  <c:v>10475</c:v>
                </c:pt>
                <c:pt idx="13050">
                  <c:v>11029</c:v>
                </c:pt>
                <c:pt idx="13051">
                  <c:v>9550</c:v>
                </c:pt>
                <c:pt idx="13052">
                  <c:v>11504</c:v>
                </c:pt>
                <c:pt idx="13053">
                  <c:v>10475</c:v>
                </c:pt>
                <c:pt idx="13054">
                  <c:v>9916</c:v>
                </c:pt>
                <c:pt idx="13055">
                  <c:v>11029</c:v>
                </c:pt>
                <c:pt idx="13056">
                  <c:v>9550</c:v>
                </c:pt>
                <c:pt idx="13057">
                  <c:v>11504</c:v>
                </c:pt>
                <c:pt idx="13058">
                  <c:v>10475</c:v>
                </c:pt>
                <c:pt idx="13059">
                  <c:v>9916</c:v>
                </c:pt>
                <c:pt idx="13060">
                  <c:v>9550</c:v>
                </c:pt>
                <c:pt idx="13061">
                  <c:v>11504</c:v>
                </c:pt>
                <c:pt idx="13062">
                  <c:v>10475</c:v>
                </c:pt>
                <c:pt idx="13063">
                  <c:v>9916</c:v>
                </c:pt>
                <c:pt idx="13064">
                  <c:v>9610</c:v>
                </c:pt>
                <c:pt idx="13065">
                  <c:v>9550</c:v>
                </c:pt>
                <c:pt idx="13066">
                  <c:v>11504</c:v>
                </c:pt>
                <c:pt idx="13067">
                  <c:v>10475</c:v>
                </c:pt>
                <c:pt idx="13068">
                  <c:v>9916</c:v>
                </c:pt>
                <c:pt idx="13069">
                  <c:v>9610</c:v>
                </c:pt>
                <c:pt idx="13070">
                  <c:v>11438</c:v>
                </c:pt>
                <c:pt idx="13071">
                  <c:v>9550</c:v>
                </c:pt>
                <c:pt idx="13072">
                  <c:v>11504</c:v>
                </c:pt>
                <c:pt idx="13073">
                  <c:v>10475</c:v>
                </c:pt>
                <c:pt idx="13074">
                  <c:v>9916</c:v>
                </c:pt>
                <c:pt idx="13075">
                  <c:v>9610</c:v>
                </c:pt>
                <c:pt idx="13076">
                  <c:v>11438</c:v>
                </c:pt>
                <c:pt idx="13077">
                  <c:v>10557</c:v>
                </c:pt>
                <c:pt idx="13078">
                  <c:v>11504</c:v>
                </c:pt>
                <c:pt idx="13079">
                  <c:v>10475</c:v>
                </c:pt>
                <c:pt idx="13080">
                  <c:v>9916</c:v>
                </c:pt>
                <c:pt idx="13081">
                  <c:v>9610</c:v>
                </c:pt>
                <c:pt idx="13082">
                  <c:v>11438</c:v>
                </c:pt>
                <c:pt idx="13083">
                  <c:v>10557</c:v>
                </c:pt>
                <c:pt idx="13084">
                  <c:v>10891</c:v>
                </c:pt>
                <c:pt idx="13085">
                  <c:v>10475</c:v>
                </c:pt>
                <c:pt idx="13086">
                  <c:v>9916</c:v>
                </c:pt>
                <c:pt idx="13087">
                  <c:v>9610</c:v>
                </c:pt>
                <c:pt idx="13088">
                  <c:v>11438</c:v>
                </c:pt>
                <c:pt idx="13089">
                  <c:v>10557</c:v>
                </c:pt>
                <c:pt idx="13090">
                  <c:v>10891</c:v>
                </c:pt>
                <c:pt idx="13091">
                  <c:v>11405</c:v>
                </c:pt>
                <c:pt idx="13092">
                  <c:v>10475</c:v>
                </c:pt>
                <c:pt idx="13093">
                  <c:v>9916</c:v>
                </c:pt>
                <c:pt idx="13094">
                  <c:v>9610</c:v>
                </c:pt>
                <c:pt idx="13095">
                  <c:v>11438</c:v>
                </c:pt>
                <c:pt idx="13096">
                  <c:v>10557</c:v>
                </c:pt>
                <c:pt idx="13097">
                  <c:v>10891</c:v>
                </c:pt>
                <c:pt idx="13098">
                  <c:v>11405</c:v>
                </c:pt>
                <c:pt idx="13099">
                  <c:v>10692</c:v>
                </c:pt>
                <c:pt idx="13100">
                  <c:v>9916</c:v>
                </c:pt>
                <c:pt idx="13101">
                  <c:v>9610</c:v>
                </c:pt>
                <c:pt idx="13102">
                  <c:v>11438</c:v>
                </c:pt>
                <c:pt idx="13103">
                  <c:v>10557</c:v>
                </c:pt>
                <c:pt idx="13104">
                  <c:v>10891</c:v>
                </c:pt>
                <c:pt idx="13105">
                  <c:v>11405</c:v>
                </c:pt>
                <c:pt idx="13106">
                  <c:v>10692</c:v>
                </c:pt>
                <c:pt idx="13107">
                  <c:v>11304</c:v>
                </c:pt>
                <c:pt idx="13108">
                  <c:v>9916</c:v>
                </c:pt>
                <c:pt idx="13109">
                  <c:v>9610</c:v>
                </c:pt>
                <c:pt idx="13110">
                  <c:v>11438</c:v>
                </c:pt>
                <c:pt idx="13111">
                  <c:v>10557</c:v>
                </c:pt>
                <c:pt idx="13112">
                  <c:v>10891</c:v>
                </c:pt>
                <c:pt idx="13113">
                  <c:v>11405</c:v>
                </c:pt>
                <c:pt idx="13114">
                  <c:v>10692</c:v>
                </c:pt>
                <c:pt idx="13115">
                  <c:v>11304</c:v>
                </c:pt>
                <c:pt idx="13116">
                  <c:v>10418</c:v>
                </c:pt>
                <c:pt idx="13117">
                  <c:v>9610</c:v>
                </c:pt>
                <c:pt idx="13118">
                  <c:v>11438</c:v>
                </c:pt>
                <c:pt idx="13119">
                  <c:v>10557</c:v>
                </c:pt>
                <c:pt idx="13120">
                  <c:v>10891</c:v>
                </c:pt>
                <c:pt idx="13121">
                  <c:v>11405</c:v>
                </c:pt>
                <c:pt idx="13122">
                  <c:v>10692</c:v>
                </c:pt>
                <c:pt idx="13123">
                  <c:v>11304</c:v>
                </c:pt>
                <c:pt idx="13124">
                  <c:v>10418</c:v>
                </c:pt>
                <c:pt idx="13125">
                  <c:v>10912</c:v>
                </c:pt>
                <c:pt idx="13126">
                  <c:v>9610</c:v>
                </c:pt>
                <c:pt idx="13127">
                  <c:v>11438</c:v>
                </c:pt>
                <c:pt idx="13128">
                  <c:v>10557</c:v>
                </c:pt>
                <c:pt idx="13129">
                  <c:v>10891</c:v>
                </c:pt>
                <c:pt idx="13130">
                  <c:v>11405</c:v>
                </c:pt>
                <c:pt idx="13131">
                  <c:v>10692</c:v>
                </c:pt>
                <c:pt idx="13132">
                  <c:v>11304</c:v>
                </c:pt>
                <c:pt idx="13133">
                  <c:v>10418</c:v>
                </c:pt>
                <c:pt idx="13134">
                  <c:v>10912</c:v>
                </c:pt>
                <c:pt idx="13135">
                  <c:v>9217</c:v>
                </c:pt>
                <c:pt idx="13136">
                  <c:v>11438</c:v>
                </c:pt>
                <c:pt idx="13137">
                  <c:v>10557</c:v>
                </c:pt>
                <c:pt idx="13138">
                  <c:v>10891</c:v>
                </c:pt>
                <c:pt idx="13139">
                  <c:v>11405</c:v>
                </c:pt>
                <c:pt idx="13140">
                  <c:v>10692</c:v>
                </c:pt>
                <c:pt idx="13141">
                  <c:v>11304</c:v>
                </c:pt>
                <c:pt idx="13142">
                  <c:v>10418</c:v>
                </c:pt>
                <c:pt idx="13143">
                  <c:v>10912</c:v>
                </c:pt>
                <c:pt idx="13144">
                  <c:v>9217</c:v>
                </c:pt>
                <c:pt idx="13145">
                  <c:v>10557</c:v>
                </c:pt>
                <c:pt idx="13146">
                  <c:v>10891</c:v>
                </c:pt>
                <c:pt idx="13147">
                  <c:v>11405</c:v>
                </c:pt>
                <c:pt idx="13148">
                  <c:v>10692</c:v>
                </c:pt>
                <c:pt idx="13149">
                  <c:v>11304</c:v>
                </c:pt>
                <c:pt idx="13150">
                  <c:v>10418</c:v>
                </c:pt>
                <c:pt idx="13151">
                  <c:v>10912</c:v>
                </c:pt>
                <c:pt idx="13152">
                  <c:v>9217</c:v>
                </c:pt>
                <c:pt idx="13153">
                  <c:v>10574</c:v>
                </c:pt>
                <c:pt idx="13154">
                  <c:v>10891</c:v>
                </c:pt>
                <c:pt idx="13155">
                  <c:v>11405</c:v>
                </c:pt>
                <c:pt idx="13156">
                  <c:v>10692</c:v>
                </c:pt>
                <c:pt idx="13157">
                  <c:v>11304</c:v>
                </c:pt>
                <c:pt idx="13158">
                  <c:v>10418</c:v>
                </c:pt>
                <c:pt idx="13159">
                  <c:v>10912</c:v>
                </c:pt>
                <c:pt idx="13160">
                  <c:v>9217</c:v>
                </c:pt>
                <c:pt idx="13161">
                  <c:v>10574</c:v>
                </c:pt>
                <c:pt idx="13162">
                  <c:v>10754</c:v>
                </c:pt>
                <c:pt idx="13163">
                  <c:v>11405</c:v>
                </c:pt>
                <c:pt idx="13164">
                  <c:v>10692</c:v>
                </c:pt>
                <c:pt idx="13165">
                  <c:v>11304</c:v>
                </c:pt>
                <c:pt idx="13166">
                  <c:v>10418</c:v>
                </c:pt>
                <c:pt idx="13167">
                  <c:v>10912</c:v>
                </c:pt>
                <c:pt idx="13168">
                  <c:v>9217</c:v>
                </c:pt>
                <c:pt idx="13169">
                  <c:v>10574</c:v>
                </c:pt>
                <c:pt idx="13170">
                  <c:v>10754</c:v>
                </c:pt>
                <c:pt idx="13171">
                  <c:v>9412</c:v>
                </c:pt>
                <c:pt idx="13172">
                  <c:v>10692</c:v>
                </c:pt>
                <c:pt idx="13173">
                  <c:v>11304</c:v>
                </c:pt>
                <c:pt idx="13174">
                  <c:v>10418</c:v>
                </c:pt>
                <c:pt idx="13175">
                  <c:v>10912</c:v>
                </c:pt>
                <c:pt idx="13176">
                  <c:v>9217</c:v>
                </c:pt>
                <c:pt idx="13177">
                  <c:v>10574</c:v>
                </c:pt>
                <c:pt idx="13178">
                  <c:v>10754</c:v>
                </c:pt>
                <c:pt idx="13179">
                  <c:v>9412</c:v>
                </c:pt>
                <c:pt idx="13180">
                  <c:v>10838</c:v>
                </c:pt>
                <c:pt idx="13181">
                  <c:v>11304</c:v>
                </c:pt>
                <c:pt idx="13182">
                  <c:v>10418</c:v>
                </c:pt>
                <c:pt idx="13183">
                  <c:v>10912</c:v>
                </c:pt>
                <c:pt idx="13184">
                  <c:v>9217</c:v>
                </c:pt>
                <c:pt idx="13185">
                  <c:v>10574</c:v>
                </c:pt>
                <c:pt idx="13186">
                  <c:v>10754</c:v>
                </c:pt>
                <c:pt idx="13187">
                  <c:v>9412</c:v>
                </c:pt>
                <c:pt idx="13188">
                  <c:v>10838</c:v>
                </c:pt>
                <c:pt idx="13189">
                  <c:v>8178</c:v>
                </c:pt>
                <c:pt idx="13190">
                  <c:v>10418</c:v>
                </c:pt>
                <c:pt idx="13191">
                  <c:v>10912</c:v>
                </c:pt>
                <c:pt idx="13192">
                  <c:v>9217</c:v>
                </c:pt>
                <c:pt idx="13193">
                  <c:v>10574</c:v>
                </c:pt>
                <c:pt idx="13194">
                  <c:v>10754</c:v>
                </c:pt>
                <c:pt idx="13195">
                  <c:v>9412</c:v>
                </c:pt>
                <c:pt idx="13196">
                  <c:v>10838</c:v>
                </c:pt>
                <c:pt idx="13197">
                  <c:v>8178</c:v>
                </c:pt>
                <c:pt idx="13198">
                  <c:v>10159</c:v>
                </c:pt>
                <c:pt idx="13199">
                  <c:v>10912</c:v>
                </c:pt>
                <c:pt idx="13200">
                  <c:v>9217</c:v>
                </c:pt>
                <c:pt idx="13201">
                  <c:v>10574</c:v>
                </c:pt>
                <c:pt idx="13202">
                  <c:v>10754</c:v>
                </c:pt>
                <c:pt idx="13203">
                  <c:v>9412</c:v>
                </c:pt>
                <c:pt idx="13204">
                  <c:v>10838</c:v>
                </c:pt>
                <c:pt idx="13205">
                  <c:v>8178</c:v>
                </c:pt>
                <c:pt idx="13206">
                  <c:v>10159</c:v>
                </c:pt>
                <c:pt idx="13207">
                  <c:v>9217</c:v>
                </c:pt>
                <c:pt idx="13208">
                  <c:v>10574</c:v>
                </c:pt>
                <c:pt idx="13209">
                  <c:v>10754</c:v>
                </c:pt>
                <c:pt idx="13210">
                  <c:v>9412</c:v>
                </c:pt>
                <c:pt idx="13211">
                  <c:v>10838</c:v>
                </c:pt>
                <c:pt idx="13212">
                  <c:v>8178</c:v>
                </c:pt>
                <c:pt idx="13213">
                  <c:v>10159</c:v>
                </c:pt>
                <c:pt idx="13214">
                  <c:v>10979</c:v>
                </c:pt>
                <c:pt idx="13215">
                  <c:v>10574</c:v>
                </c:pt>
                <c:pt idx="13216">
                  <c:v>10754</c:v>
                </c:pt>
                <c:pt idx="13217">
                  <c:v>9412</c:v>
                </c:pt>
                <c:pt idx="13218">
                  <c:v>10838</c:v>
                </c:pt>
                <c:pt idx="13219">
                  <c:v>8178</c:v>
                </c:pt>
                <c:pt idx="13220">
                  <c:v>10159</c:v>
                </c:pt>
                <c:pt idx="13221">
                  <c:v>10979</c:v>
                </c:pt>
                <c:pt idx="13222">
                  <c:v>9870</c:v>
                </c:pt>
                <c:pt idx="13223">
                  <c:v>10574</c:v>
                </c:pt>
                <c:pt idx="13224">
                  <c:v>10754</c:v>
                </c:pt>
                <c:pt idx="13225">
                  <c:v>9412</c:v>
                </c:pt>
                <c:pt idx="13226">
                  <c:v>10838</c:v>
                </c:pt>
                <c:pt idx="13227">
                  <c:v>8178</c:v>
                </c:pt>
                <c:pt idx="13228">
                  <c:v>10159</c:v>
                </c:pt>
                <c:pt idx="13229">
                  <c:v>10979</c:v>
                </c:pt>
                <c:pt idx="13230">
                  <c:v>9870</c:v>
                </c:pt>
                <c:pt idx="13231">
                  <c:v>9571</c:v>
                </c:pt>
                <c:pt idx="13232">
                  <c:v>10754</c:v>
                </c:pt>
                <c:pt idx="13233">
                  <c:v>9412</c:v>
                </c:pt>
                <c:pt idx="13234">
                  <c:v>10838</c:v>
                </c:pt>
                <c:pt idx="13235">
                  <c:v>8178</c:v>
                </c:pt>
                <c:pt idx="13236">
                  <c:v>10159</c:v>
                </c:pt>
                <c:pt idx="13237">
                  <c:v>10979</c:v>
                </c:pt>
                <c:pt idx="13238">
                  <c:v>9870</c:v>
                </c:pt>
                <c:pt idx="13239">
                  <c:v>9571</c:v>
                </c:pt>
                <c:pt idx="13240">
                  <c:v>9877</c:v>
                </c:pt>
                <c:pt idx="13241">
                  <c:v>9412</c:v>
                </c:pt>
                <c:pt idx="13242">
                  <c:v>10838</c:v>
                </c:pt>
                <c:pt idx="13243">
                  <c:v>8178</c:v>
                </c:pt>
                <c:pt idx="13244">
                  <c:v>10159</c:v>
                </c:pt>
                <c:pt idx="13245">
                  <c:v>10979</c:v>
                </c:pt>
                <c:pt idx="13246">
                  <c:v>9870</c:v>
                </c:pt>
                <c:pt idx="13247">
                  <c:v>9571</c:v>
                </c:pt>
                <c:pt idx="13248">
                  <c:v>9877</c:v>
                </c:pt>
                <c:pt idx="13249">
                  <c:v>10838</c:v>
                </c:pt>
                <c:pt idx="13250">
                  <c:v>8178</c:v>
                </c:pt>
                <c:pt idx="13251">
                  <c:v>10159</c:v>
                </c:pt>
                <c:pt idx="13252">
                  <c:v>10979</c:v>
                </c:pt>
                <c:pt idx="13253">
                  <c:v>9870</c:v>
                </c:pt>
                <c:pt idx="13254">
                  <c:v>9571</c:v>
                </c:pt>
                <c:pt idx="13255">
                  <c:v>9877</c:v>
                </c:pt>
                <c:pt idx="13256">
                  <c:v>9470</c:v>
                </c:pt>
                <c:pt idx="13257">
                  <c:v>8178</c:v>
                </c:pt>
                <c:pt idx="13258">
                  <c:v>10159</c:v>
                </c:pt>
                <c:pt idx="13259">
                  <c:v>10979</c:v>
                </c:pt>
                <c:pt idx="13260">
                  <c:v>9870</c:v>
                </c:pt>
                <c:pt idx="13261">
                  <c:v>9571</c:v>
                </c:pt>
                <c:pt idx="13262">
                  <c:v>9877</c:v>
                </c:pt>
                <c:pt idx="13263">
                  <c:v>9470</c:v>
                </c:pt>
                <c:pt idx="13264">
                  <c:v>8952</c:v>
                </c:pt>
                <c:pt idx="13265">
                  <c:v>10159</c:v>
                </c:pt>
                <c:pt idx="13266">
                  <c:v>10979</c:v>
                </c:pt>
                <c:pt idx="13267">
                  <c:v>9870</c:v>
                </c:pt>
                <c:pt idx="13268">
                  <c:v>9571</c:v>
                </c:pt>
                <c:pt idx="13269">
                  <c:v>9877</c:v>
                </c:pt>
                <c:pt idx="13270">
                  <c:v>9470</c:v>
                </c:pt>
                <c:pt idx="13271">
                  <c:v>8952</c:v>
                </c:pt>
                <c:pt idx="13272">
                  <c:v>9620</c:v>
                </c:pt>
                <c:pt idx="13273">
                  <c:v>10979</c:v>
                </c:pt>
                <c:pt idx="13274">
                  <c:v>9870</c:v>
                </c:pt>
                <c:pt idx="13275">
                  <c:v>9571</c:v>
                </c:pt>
                <c:pt idx="13276">
                  <c:v>9877</c:v>
                </c:pt>
                <c:pt idx="13277">
                  <c:v>9470</c:v>
                </c:pt>
                <c:pt idx="13278">
                  <c:v>8952</c:v>
                </c:pt>
                <c:pt idx="13279">
                  <c:v>9620</c:v>
                </c:pt>
                <c:pt idx="13280">
                  <c:v>10979</c:v>
                </c:pt>
                <c:pt idx="13281">
                  <c:v>9870</c:v>
                </c:pt>
                <c:pt idx="13282">
                  <c:v>9571</c:v>
                </c:pt>
                <c:pt idx="13283">
                  <c:v>9877</c:v>
                </c:pt>
                <c:pt idx="13284">
                  <c:v>9470</c:v>
                </c:pt>
                <c:pt idx="13285">
                  <c:v>8952</c:v>
                </c:pt>
                <c:pt idx="13286">
                  <c:v>9620</c:v>
                </c:pt>
                <c:pt idx="13287">
                  <c:v>9432</c:v>
                </c:pt>
                <c:pt idx="13288">
                  <c:v>9870</c:v>
                </c:pt>
                <c:pt idx="13289">
                  <c:v>9571</c:v>
                </c:pt>
                <c:pt idx="13290">
                  <c:v>9877</c:v>
                </c:pt>
                <c:pt idx="13291">
                  <c:v>9470</c:v>
                </c:pt>
                <c:pt idx="13292">
                  <c:v>8952</c:v>
                </c:pt>
                <c:pt idx="13293">
                  <c:v>9620</c:v>
                </c:pt>
                <c:pt idx="13294">
                  <c:v>9432</c:v>
                </c:pt>
                <c:pt idx="13295">
                  <c:v>9571</c:v>
                </c:pt>
                <c:pt idx="13296">
                  <c:v>9877</c:v>
                </c:pt>
                <c:pt idx="13297">
                  <c:v>9470</c:v>
                </c:pt>
                <c:pt idx="13298">
                  <c:v>8952</c:v>
                </c:pt>
                <c:pt idx="13299">
                  <c:v>9620</c:v>
                </c:pt>
                <c:pt idx="13300">
                  <c:v>9432</c:v>
                </c:pt>
                <c:pt idx="13301">
                  <c:v>10309</c:v>
                </c:pt>
                <c:pt idx="13302">
                  <c:v>9877</c:v>
                </c:pt>
                <c:pt idx="13303">
                  <c:v>9470</c:v>
                </c:pt>
                <c:pt idx="13304">
                  <c:v>8952</c:v>
                </c:pt>
                <c:pt idx="13305">
                  <c:v>9620</c:v>
                </c:pt>
                <c:pt idx="13306">
                  <c:v>9432</c:v>
                </c:pt>
                <c:pt idx="13307">
                  <c:v>10309</c:v>
                </c:pt>
                <c:pt idx="13308">
                  <c:v>9470</c:v>
                </c:pt>
                <c:pt idx="13309">
                  <c:v>8952</c:v>
                </c:pt>
                <c:pt idx="13310">
                  <c:v>9620</c:v>
                </c:pt>
                <c:pt idx="13311">
                  <c:v>9432</c:v>
                </c:pt>
                <c:pt idx="13312">
                  <c:v>10309</c:v>
                </c:pt>
                <c:pt idx="13313">
                  <c:v>8815</c:v>
                </c:pt>
                <c:pt idx="13314">
                  <c:v>9470</c:v>
                </c:pt>
                <c:pt idx="13315">
                  <c:v>8952</c:v>
                </c:pt>
                <c:pt idx="13316">
                  <c:v>9620</c:v>
                </c:pt>
                <c:pt idx="13317">
                  <c:v>9432</c:v>
                </c:pt>
                <c:pt idx="13318">
                  <c:v>10309</c:v>
                </c:pt>
                <c:pt idx="13319">
                  <c:v>8815</c:v>
                </c:pt>
                <c:pt idx="13320">
                  <c:v>9540</c:v>
                </c:pt>
                <c:pt idx="13321">
                  <c:v>8952</c:v>
                </c:pt>
                <c:pt idx="13322">
                  <c:v>9620</c:v>
                </c:pt>
                <c:pt idx="13323">
                  <c:v>9432</c:v>
                </c:pt>
                <c:pt idx="13324">
                  <c:v>10309</c:v>
                </c:pt>
                <c:pt idx="13325">
                  <c:v>8815</c:v>
                </c:pt>
                <c:pt idx="13326">
                  <c:v>9540</c:v>
                </c:pt>
                <c:pt idx="13327">
                  <c:v>10053</c:v>
                </c:pt>
                <c:pt idx="13328">
                  <c:v>9620</c:v>
                </c:pt>
                <c:pt idx="13329">
                  <c:v>9432</c:v>
                </c:pt>
                <c:pt idx="13330">
                  <c:v>10309</c:v>
                </c:pt>
                <c:pt idx="13331">
                  <c:v>8815</c:v>
                </c:pt>
                <c:pt idx="13332">
                  <c:v>9540</c:v>
                </c:pt>
                <c:pt idx="13333">
                  <c:v>10053</c:v>
                </c:pt>
                <c:pt idx="13334">
                  <c:v>9432</c:v>
                </c:pt>
                <c:pt idx="13335">
                  <c:v>10309</c:v>
                </c:pt>
                <c:pt idx="13336">
                  <c:v>8815</c:v>
                </c:pt>
                <c:pt idx="13337">
                  <c:v>9540</c:v>
                </c:pt>
                <c:pt idx="13338">
                  <c:v>10053</c:v>
                </c:pt>
                <c:pt idx="13339">
                  <c:v>10393</c:v>
                </c:pt>
                <c:pt idx="13340">
                  <c:v>9432</c:v>
                </c:pt>
                <c:pt idx="13341">
                  <c:v>10309</c:v>
                </c:pt>
                <c:pt idx="13342">
                  <c:v>8815</c:v>
                </c:pt>
                <c:pt idx="13343">
                  <c:v>9540</c:v>
                </c:pt>
                <c:pt idx="13344">
                  <c:v>10053</c:v>
                </c:pt>
                <c:pt idx="13345">
                  <c:v>10393</c:v>
                </c:pt>
                <c:pt idx="13346">
                  <c:v>10395</c:v>
                </c:pt>
                <c:pt idx="13347">
                  <c:v>10309</c:v>
                </c:pt>
                <c:pt idx="13348">
                  <c:v>8815</c:v>
                </c:pt>
                <c:pt idx="13349">
                  <c:v>9540</c:v>
                </c:pt>
                <c:pt idx="13350">
                  <c:v>10053</c:v>
                </c:pt>
                <c:pt idx="13351">
                  <c:v>10393</c:v>
                </c:pt>
                <c:pt idx="13352">
                  <c:v>10395</c:v>
                </c:pt>
                <c:pt idx="13353">
                  <c:v>9746</c:v>
                </c:pt>
                <c:pt idx="13354">
                  <c:v>10309</c:v>
                </c:pt>
                <c:pt idx="13355">
                  <c:v>8815</c:v>
                </c:pt>
                <c:pt idx="13356">
                  <c:v>9540</c:v>
                </c:pt>
                <c:pt idx="13357">
                  <c:v>10053</c:v>
                </c:pt>
                <c:pt idx="13358">
                  <c:v>10393</c:v>
                </c:pt>
                <c:pt idx="13359">
                  <c:v>10395</c:v>
                </c:pt>
                <c:pt idx="13360">
                  <c:v>9746</c:v>
                </c:pt>
                <c:pt idx="13361">
                  <c:v>9868</c:v>
                </c:pt>
                <c:pt idx="13362">
                  <c:v>8815</c:v>
                </c:pt>
                <c:pt idx="13363">
                  <c:v>9540</c:v>
                </c:pt>
                <c:pt idx="13364">
                  <c:v>10053</c:v>
                </c:pt>
                <c:pt idx="13365">
                  <c:v>10393</c:v>
                </c:pt>
                <c:pt idx="13366">
                  <c:v>10395</c:v>
                </c:pt>
                <c:pt idx="13367">
                  <c:v>9746</c:v>
                </c:pt>
                <c:pt idx="13368">
                  <c:v>9868</c:v>
                </c:pt>
                <c:pt idx="13369">
                  <c:v>8815</c:v>
                </c:pt>
                <c:pt idx="13370">
                  <c:v>9540</c:v>
                </c:pt>
                <c:pt idx="13371">
                  <c:v>10053</c:v>
                </c:pt>
                <c:pt idx="13372">
                  <c:v>10393</c:v>
                </c:pt>
                <c:pt idx="13373">
                  <c:v>10395</c:v>
                </c:pt>
                <c:pt idx="13374">
                  <c:v>9746</c:v>
                </c:pt>
                <c:pt idx="13375">
                  <c:v>9868</c:v>
                </c:pt>
                <c:pt idx="13376">
                  <c:v>8912</c:v>
                </c:pt>
                <c:pt idx="13377">
                  <c:v>9540</c:v>
                </c:pt>
                <c:pt idx="13378">
                  <c:v>10053</c:v>
                </c:pt>
                <c:pt idx="13379">
                  <c:v>10393</c:v>
                </c:pt>
                <c:pt idx="13380">
                  <c:v>10395</c:v>
                </c:pt>
                <c:pt idx="13381">
                  <c:v>9746</c:v>
                </c:pt>
                <c:pt idx="13382">
                  <c:v>9868</c:v>
                </c:pt>
                <c:pt idx="13383">
                  <c:v>8912</c:v>
                </c:pt>
                <c:pt idx="13384">
                  <c:v>10172</c:v>
                </c:pt>
                <c:pt idx="13385">
                  <c:v>10053</c:v>
                </c:pt>
                <c:pt idx="13386">
                  <c:v>10393</c:v>
                </c:pt>
                <c:pt idx="13387">
                  <c:v>10395</c:v>
                </c:pt>
                <c:pt idx="13388">
                  <c:v>9746</c:v>
                </c:pt>
                <c:pt idx="13389">
                  <c:v>9868</c:v>
                </c:pt>
                <c:pt idx="13390">
                  <c:v>8912</c:v>
                </c:pt>
                <c:pt idx="13391">
                  <c:v>10172</c:v>
                </c:pt>
                <c:pt idx="13392">
                  <c:v>7865</c:v>
                </c:pt>
                <c:pt idx="13393">
                  <c:v>10393</c:v>
                </c:pt>
                <c:pt idx="13394">
                  <c:v>10395</c:v>
                </c:pt>
                <c:pt idx="13395">
                  <c:v>9746</c:v>
                </c:pt>
                <c:pt idx="13396">
                  <c:v>9868</c:v>
                </c:pt>
                <c:pt idx="13397">
                  <c:v>8912</c:v>
                </c:pt>
                <c:pt idx="13398">
                  <c:v>10172</c:v>
                </c:pt>
                <c:pt idx="13399">
                  <c:v>7865</c:v>
                </c:pt>
                <c:pt idx="13400">
                  <c:v>10799</c:v>
                </c:pt>
                <c:pt idx="13401">
                  <c:v>10393</c:v>
                </c:pt>
                <c:pt idx="13402">
                  <c:v>10395</c:v>
                </c:pt>
                <c:pt idx="13403">
                  <c:v>9746</c:v>
                </c:pt>
                <c:pt idx="13404">
                  <c:v>9868</c:v>
                </c:pt>
                <c:pt idx="13405">
                  <c:v>8912</c:v>
                </c:pt>
                <c:pt idx="13406">
                  <c:v>10172</c:v>
                </c:pt>
                <c:pt idx="13407">
                  <c:v>7865</c:v>
                </c:pt>
                <c:pt idx="13408">
                  <c:v>10799</c:v>
                </c:pt>
                <c:pt idx="13409">
                  <c:v>10395</c:v>
                </c:pt>
                <c:pt idx="13410">
                  <c:v>9746</c:v>
                </c:pt>
                <c:pt idx="13411">
                  <c:v>9868</c:v>
                </c:pt>
                <c:pt idx="13412">
                  <c:v>8912</c:v>
                </c:pt>
                <c:pt idx="13413">
                  <c:v>10172</c:v>
                </c:pt>
                <c:pt idx="13414">
                  <c:v>7865</c:v>
                </c:pt>
                <c:pt idx="13415">
                  <c:v>10799</c:v>
                </c:pt>
                <c:pt idx="13416">
                  <c:v>10302</c:v>
                </c:pt>
                <c:pt idx="13417">
                  <c:v>9746</c:v>
                </c:pt>
                <c:pt idx="13418">
                  <c:v>9868</c:v>
                </c:pt>
                <c:pt idx="13419">
                  <c:v>8912</c:v>
                </c:pt>
                <c:pt idx="13420">
                  <c:v>10172</c:v>
                </c:pt>
                <c:pt idx="13421">
                  <c:v>7865</c:v>
                </c:pt>
                <c:pt idx="13422">
                  <c:v>10799</c:v>
                </c:pt>
                <c:pt idx="13423">
                  <c:v>10302</c:v>
                </c:pt>
                <c:pt idx="13424">
                  <c:v>9868</c:v>
                </c:pt>
                <c:pt idx="13425">
                  <c:v>8912</c:v>
                </c:pt>
                <c:pt idx="13426">
                  <c:v>10172</c:v>
                </c:pt>
                <c:pt idx="13427">
                  <c:v>7865</c:v>
                </c:pt>
                <c:pt idx="13428">
                  <c:v>10799</c:v>
                </c:pt>
                <c:pt idx="13429">
                  <c:v>10302</c:v>
                </c:pt>
                <c:pt idx="13430">
                  <c:v>8912</c:v>
                </c:pt>
                <c:pt idx="13431">
                  <c:v>10172</c:v>
                </c:pt>
                <c:pt idx="13432">
                  <c:v>7865</c:v>
                </c:pt>
                <c:pt idx="13433">
                  <c:v>10799</c:v>
                </c:pt>
                <c:pt idx="13434">
                  <c:v>10302</c:v>
                </c:pt>
                <c:pt idx="13435">
                  <c:v>9661</c:v>
                </c:pt>
                <c:pt idx="13436">
                  <c:v>8912</c:v>
                </c:pt>
                <c:pt idx="13437">
                  <c:v>10172</c:v>
                </c:pt>
                <c:pt idx="13438">
                  <c:v>7865</c:v>
                </c:pt>
                <c:pt idx="13439">
                  <c:v>10799</c:v>
                </c:pt>
                <c:pt idx="13440">
                  <c:v>10302</c:v>
                </c:pt>
                <c:pt idx="13441">
                  <c:v>9661</c:v>
                </c:pt>
                <c:pt idx="13442">
                  <c:v>10166</c:v>
                </c:pt>
                <c:pt idx="13443">
                  <c:v>12820</c:v>
                </c:pt>
                <c:pt idx="13444">
                  <c:v>12028</c:v>
                </c:pt>
                <c:pt idx="13445">
                  <c:v>12500</c:v>
                </c:pt>
                <c:pt idx="13446">
                  <c:v>10102</c:v>
                </c:pt>
                <c:pt idx="13447">
                  <c:v>12820</c:v>
                </c:pt>
                <c:pt idx="13448">
                  <c:v>12028</c:v>
                </c:pt>
                <c:pt idx="13449">
                  <c:v>12500</c:v>
                </c:pt>
                <c:pt idx="13450">
                  <c:v>10102</c:v>
                </c:pt>
                <c:pt idx="13451">
                  <c:v>11073</c:v>
                </c:pt>
                <c:pt idx="13452">
                  <c:v>12820</c:v>
                </c:pt>
                <c:pt idx="13453">
                  <c:v>12028</c:v>
                </c:pt>
                <c:pt idx="13454">
                  <c:v>12500</c:v>
                </c:pt>
                <c:pt idx="13455">
                  <c:v>10102</c:v>
                </c:pt>
                <c:pt idx="13456">
                  <c:v>11073</c:v>
                </c:pt>
                <c:pt idx="13457">
                  <c:v>8560</c:v>
                </c:pt>
                <c:pt idx="13458">
                  <c:v>12028</c:v>
                </c:pt>
                <c:pt idx="13459">
                  <c:v>12500</c:v>
                </c:pt>
                <c:pt idx="13460">
                  <c:v>10102</c:v>
                </c:pt>
                <c:pt idx="13461">
                  <c:v>11073</c:v>
                </c:pt>
                <c:pt idx="13462">
                  <c:v>8560</c:v>
                </c:pt>
                <c:pt idx="13463">
                  <c:v>12500</c:v>
                </c:pt>
                <c:pt idx="13464">
                  <c:v>10102</c:v>
                </c:pt>
                <c:pt idx="13465">
                  <c:v>11073</c:v>
                </c:pt>
                <c:pt idx="13466">
                  <c:v>8560</c:v>
                </c:pt>
                <c:pt idx="13467">
                  <c:v>9567</c:v>
                </c:pt>
                <c:pt idx="13468">
                  <c:v>12500</c:v>
                </c:pt>
                <c:pt idx="13469">
                  <c:v>10102</c:v>
                </c:pt>
                <c:pt idx="13470">
                  <c:v>11073</c:v>
                </c:pt>
                <c:pt idx="13471">
                  <c:v>8560</c:v>
                </c:pt>
                <c:pt idx="13472">
                  <c:v>9567</c:v>
                </c:pt>
                <c:pt idx="13473">
                  <c:v>10018</c:v>
                </c:pt>
                <c:pt idx="13474">
                  <c:v>12500</c:v>
                </c:pt>
                <c:pt idx="13475">
                  <c:v>10102</c:v>
                </c:pt>
                <c:pt idx="13476">
                  <c:v>11073</c:v>
                </c:pt>
                <c:pt idx="13477">
                  <c:v>8560</c:v>
                </c:pt>
                <c:pt idx="13478">
                  <c:v>9567</c:v>
                </c:pt>
                <c:pt idx="13479">
                  <c:v>10018</c:v>
                </c:pt>
                <c:pt idx="13480">
                  <c:v>9888</c:v>
                </c:pt>
                <c:pt idx="13481">
                  <c:v>10102</c:v>
                </c:pt>
                <c:pt idx="13482">
                  <c:v>11073</c:v>
                </c:pt>
                <c:pt idx="13483">
                  <c:v>8560</c:v>
                </c:pt>
                <c:pt idx="13484">
                  <c:v>9567</c:v>
                </c:pt>
                <c:pt idx="13485">
                  <c:v>10018</c:v>
                </c:pt>
                <c:pt idx="13486">
                  <c:v>9888</c:v>
                </c:pt>
                <c:pt idx="13487">
                  <c:v>9903</c:v>
                </c:pt>
                <c:pt idx="13488">
                  <c:v>10102</c:v>
                </c:pt>
                <c:pt idx="13489">
                  <c:v>11073</c:v>
                </c:pt>
                <c:pt idx="13490">
                  <c:v>8560</c:v>
                </c:pt>
                <c:pt idx="13491">
                  <c:v>9567</c:v>
                </c:pt>
                <c:pt idx="13492">
                  <c:v>10018</c:v>
                </c:pt>
                <c:pt idx="13493">
                  <c:v>9888</c:v>
                </c:pt>
                <c:pt idx="13494">
                  <c:v>9903</c:v>
                </c:pt>
                <c:pt idx="13495">
                  <c:v>10102</c:v>
                </c:pt>
                <c:pt idx="13496">
                  <c:v>11073</c:v>
                </c:pt>
                <c:pt idx="13497">
                  <c:v>8560</c:v>
                </c:pt>
                <c:pt idx="13498">
                  <c:v>9567</c:v>
                </c:pt>
                <c:pt idx="13499">
                  <c:v>10018</c:v>
                </c:pt>
                <c:pt idx="13500">
                  <c:v>9888</c:v>
                </c:pt>
                <c:pt idx="13501">
                  <c:v>9903</c:v>
                </c:pt>
                <c:pt idx="13502">
                  <c:v>9713</c:v>
                </c:pt>
                <c:pt idx="13503">
                  <c:v>11073</c:v>
                </c:pt>
                <c:pt idx="13504">
                  <c:v>8560</c:v>
                </c:pt>
                <c:pt idx="13505">
                  <c:v>9567</c:v>
                </c:pt>
                <c:pt idx="13506">
                  <c:v>10018</c:v>
                </c:pt>
                <c:pt idx="13507">
                  <c:v>9888</c:v>
                </c:pt>
                <c:pt idx="13508">
                  <c:v>9903</c:v>
                </c:pt>
                <c:pt idx="13509">
                  <c:v>9713</c:v>
                </c:pt>
                <c:pt idx="13510">
                  <c:v>8560</c:v>
                </c:pt>
                <c:pt idx="13511">
                  <c:v>9567</c:v>
                </c:pt>
                <c:pt idx="13512">
                  <c:v>10018</c:v>
                </c:pt>
                <c:pt idx="13513">
                  <c:v>9888</c:v>
                </c:pt>
                <c:pt idx="13514">
                  <c:v>9903</c:v>
                </c:pt>
                <c:pt idx="13515">
                  <c:v>9713</c:v>
                </c:pt>
                <c:pt idx="13516">
                  <c:v>9476</c:v>
                </c:pt>
                <c:pt idx="13517">
                  <c:v>9567</c:v>
                </c:pt>
                <c:pt idx="13518">
                  <c:v>10018</c:v>
                </c:pt>
                <c:pt idx="13519">
                  <c:v>9888</c:v>
                </c:pt>
                <c:pt idx="13520">
                  <c:v>9903</c:v>
                </c:pt>
                <c:pt idx="13521">
                  <c:v>9713</c:v>
                </c:pt>
                <c:pt idx="13522">
                  <c:v>9476</c:v>
                </c:pt>
                <c:pt idx="13523">
                  <c:v>9567</c:v>
                </c:pt>
                <c:pt idx="13524">
                  <c:v>10018</c:v>
                </c:pt>
                <c:pt idx="13525">
                  <c:v>9888</c:v>
                </c:pt>
                <c:pt idx="13526">
                  <c:v>9903</c:v>
                </c:pt>
                <c:pt idx="13527">
                  <c:v>9713</c:v>
                </c:pt>
                <c:pt idx="13528">
                  <c:v>9476</c:v>
                </c:pt>
                <c:pt idx="13529">
                  <c:v>10018</c:v>
                </c:pt>
                <c:pt idx="13530">
                  <c:v>9888</c:v>
                </c:pt>
                <c:pt idx="13531">
                  <c:v>9903</c:v>
                </c:pt>
                <c:pt idx="13532">
                  <c:v>9713</c:v>
                </c:pt>
                <c:pt idx="13533">
                  <c:v>9476</c:v>
                </c:pt>
                <c:pt idx="13534">
                  <c:v>9888</c:v>
                </c:pt>
                <c:pt idx="13535">
                  <c:v>9903</c:v>
                </c:pt>
                <c:pt idx="13536">
                  <c:v>9713</c:v>
                </c:pt>
                <c:pt idx="13537">
                  <c:v>9476</c:v>
                </c:pt>
                <c:pt idx="13538">
                  <c:v>9903</c:v>
                </c:pt>
                <c:pt idx="13539">
                  <c:v>9713</c:v>
                </c:pt>
                <c:pt idx="13540">
                  <c:v>9476</c:v>
                </c:pt>
                <c:pt idx="13541">
                  <c:v>9713</c:v>
                </c:pt>
                <c:pt idx="13542">
                  <c:v>9476</c:v>
                </c:pt>
                <c:pt idx="13543">
                  <c:v>9376</c:v>
                </c:pt>
                <c:pt idx="13544">
                  <c:v>9713</c:v>
                </c:pt>
                <c:pt idx="13545">
                  <c:v>9476</c:v>
                </c:pt>
                <c:pt idx="13546">
                  <c:v>9376</c:v>
                </c:pt>
                <c:pt idx="13547">
                  <c:v>14450</c:v>
                </c:pt>
                <c:pt idx="13548">
                  <c:v>14236</c:v>
                </c:pt>
                <c:pt idx="13549">
                  <c:v>11356</c:v>
                </c:pt>
                <c:pt idx="13550">
                  <c:v>12750</c:v>
                </c:pt>
                <c:pt idx="13551">
                  <c:v>14450</c:v>
                </c:pt>
                <c:pt idx="13552">
                  <c:v>14236</c:v>
                </c:pt>
                <c:pt idx="13553">
                  <c:v>11356</c:v>
                </c:pt>
                <c:pt idx="13554">
                  <c:v>12750</c:v>
                </c:pt>
                <c:pt idx="13555">
                  <c:v>13145</c:v>
                </c:pt>
                <c:pt idx="13556">
                  <c:v>14450</c:v>
                </c:pt>
                <c:pt idx="13557">
                  <c:v>14236</c:v>
                </c:pt>
                <c:pt idx="13558">
                  <c:v>11356</c:v>
                </c:pt>
                <c:pt idx="13559">
                  <c:v>12750</c:v>
                </c:pt>
                <c:pt idx="13560">
                  <c:v>13145</c:v>
                </c:pt>
                <c:pt idx="13561">
                  <c:v>12096</c:v>
                </c:pt>
                <c:pt idx="13562">
                  <c:v>14450</c:v>
                </c:pt>
                <c:pt idx="13563">
                  <c:v>14236</c:v>
                </c:pt>
                <c:pt idx="13564">
                  <c:v>11356</c:v>
                </c:pt>
                <c:pt idx="13565">
                  <c:v>12750</c:v>
                </c:pt>
                <c:pt idx="13566">
                  <c:v>13145</c:v>
                </c:pt>
                <c:pt idx="13567">
                  <c:v>12096</c:v>
                </c:pt>
                <c:pt idx="13568">
                  <c:v>11569</c:v>
                </c:pt>
                <c:pt idx="13569">
                  <c:v>14236</c:v>
                </c:pt>
                <c:pt idx="13570">
                  <c:v>11356</c:v>
                </c:pt>
                <c:pt idx="13571">
                  <c:v>12750</c:v>
                </c:pt>
                <c:pt idx="13572">
                  <c:v>13145</c:v>
                </c:pt>
                <c:pt idx="13573">
                  <c:v>12096</c:v>
                </c:pt>
                <c:pt idx="13574">
                  <c:v>11569</c:v>
                </c:pt>
                <c:pt idx="13575">
                  <c:v>14236</c:v>
                </c:pt>
                <c:pt idx="13576">
                  <c:v>11356</c:v>
                </c:pt>
                <c:pt idx="13577">
                  <c:v>12750</c:v>
                </c:pt>
                <c:pt idx="13578">
                  <c:v>13145</c:v>
                </c:pt>
                <c:pt idx="13579">
                  <c:v>12096</c:v>
                </c:pt>
                <c:pt idx="13580">
                  <c:v>11569</c:v>
                </c:pt>
                <c:pt idx="13581">
                  <c:v>11583</c:v>
                </c:pt>
                <c:pt idx="13582">
                  <c:v>11356</c:v>
                </c:pt>
                <c:pt idx="13583">
                  <c:v>12750</c:v>
                </c:pt>
                <c:pt idx="13584">
                  <c:v>13145</c:v>
                </c:pt>
                <c:pt idx="13585">
                  <c:v>12096</c:v>
                </c:pt>
                <c:pt idx="13586">
                  <c:v>11569</c:v>
                </c:pt>
                <c:pt idx="13587">
                  <c:v>11583</c:v>
                </c:pt>
                <c:pt idx="13588">
                  <c:v>11356</c:v>
                </c:pt>
                <c:pt idx="13589">
                  <c:v>12750</c:v>
                </c:pt>
                <c:pt idx="13590">
                  <c:v>13145</c:v>
                </c:pt>
                <c:pt idx="13591">
                  <c:v>12096</c:v>
                </c:pt>
                <c:pt idx="13592">
                  <c:v>11569</c:v>
                </c:pt>
                <c:pt idx="13593">
                  <c:v>11583</c:v>
                </c:pt>
                <c:pt idx="13594">
                  <c:v>10653</c:v>
                </c:pt>
                <c:pt idx="13595">
                  <c:v>11356</c:v>
                </c:pt>
                <c:pt idx="13596">
                  <c:v>12750</c:v>
                </c:pt>
                <c:pt idx="13597">
                  <c:v>13145</c:v>
                </c:pt>
                <c:pt idx="13598">
                  <c:v>12096</c:v>
                </c:pt>
                <c:pt idx="13599">
                  <c:v>11569</c:v>
                </c:pt>
                <c:pt idx="13600">
                  <c:v>11583</c:v>
                </c:pt>
                <c:pt idx="13601">
                  <c:v>10653</c:v>
                </c:pt>
                <c:pt idx="13602">
                  <c:v>12750</c:v>
                </c:pt>
                <c:pt idx="13603">
                  <c:v>13145</c:v>
                </c:pt>
                <c:pt idx="13604">
                  <c:v>12096</c:v>
                </c:pt>
                <c:pt idx="13605">
                  <c:v>11569</c:v>
                </c:pt>
                <c:pt idx="13606">
                  <c:v>11583</c:v>
                </c:pt>
                <c:pt idx="13607">
                  <c:v>10653</c:v>
                </c:pt>
                <c:pt idx="13608">
                  <c:v>10623</c:v>
                </c:pt>
                <c:pt idx="13609">
                  <c:v>13145</c:v>
                </c:pt>
                <c:pt idx="13610">
                  <c:v>12096</c:v>
                </c:pt>
                <c:pt idx="13611">
                  <c:v>11569</c:v>
                </c:pt>
                <c:pt idx="13612">
                  <c:v>11583</c:v>
                </c:pt>
                <c:pt idx="13613">
                  <c:v>10653</c:v>
                </c:pt>
                <c:pt idx="13614">
                  <c:v>10623</c:v>
                </c:pt>
                <c:pt idx="13615">
                  <c:v>11234</c:v>
                </c:pt>
                <c:pt idx="13616">
                  <c:v>12096</c:v>
                </c:pt>
                <c:pt idx="13617">
                  <c:v>11569</c:v>
                </c:pt>
                <c:pt idx="13618">
                  <c:v>11583</c:v>
                </c:pt>
                <c:pt idx="13619">
                  <c:v>10653</c:v>
                </c:pt>
                <c:pt idx="13620">
                  <c:v>10623</c:v>
                </c:pt>
                <c:pt idx="13621">
                  <c:v>11234</c:v>
                </c:pt>
                <c:pt idx="13622">
                  <c:v>11588</c:v>
                </c:pt>
                <c:pt idx="13623">
                  <c:v>11569</c:v>
                </c:pt>
                <c:pt idx="13624">
                  <c:v>11583</c:v>
                </c:pt>
                <c:pt idx="13625">
                  <c:v>10653</c:v>
                </c:pt>
                <c:pt idx="13626">
                  <c:v>10623</c:v>
                </c:pt>
                <c:pt idx="13627">
                  <c:v>11234</c:v>
                </c:pt>
                <c:pt idx="13628">
                  <c:v>11588</c:v>
                </c:pt>
                <c:pt idx="13629">
                  <c:v>11583</c:v>
                </c:pt>
                <c:pt idx="13630">
                  <c:v>10653</c:v>
                </c:pt>
                <c:pt idx="13631">
                  <c:v>10623</c:v>
                </c:pt>
                <c:pt idx="13632">
                  <c:v>11234</c:v>
                </c:pt>
                <c:pt idx="13633">
                  <c:v>11588</c:v>
                </c:pt>
                <c:pt idx="13634">
                  <c:v>11813</c:v>
                </c:pt>
                <c:pt idx="13635">
                  <c:v>11583</c:v>
                </c:pt>
                <c:pt idx="13636">
                  <c:v>10653</c:v>
                </c:pt>
                <c:pt idx="13637">
                  <c:v>10623</c:v>
                </c:pt>
                <c:pt idx="13638">
                  <c:v>11234</c:v>
                </c:pt>
                <c:pt idx="13639">
                  <c:v>11588</c:v>
                </c:pt>
                <c:pt idx="13640">
                  <c:v>11813</c:v>
                </c:pt>
                <c:pt idx="13641">
                  <c:v>10653</c:v>
                </c:pt>
                <c:pt idx="13642">
                  <c:v>10623</c:v>
                </c:pt>
                <c:pt idx="13643">
                  <c:v>11234</c:v>
                </c:pt>
                <c:pt idx="13644">
                  <c:v>11588</c:v>
                </c:pt>
                <c:pt idx="13645">
                  <c:v>11813</c:v>
                </c:pt>
                <c:pt idx="13646">
                  <c:v>10413</c:v>
                </c:pt>
                <c:pt idx="13647">
                  <c:v>10653</c:v>
                </c:pt>
                <c:pt idx="13648">
                  <c:v>10623</c:v>
                </c:pt>
                <c:pt idx="13649">
                  <c:v>11234</c:v>
                </c:pt>
                <c:pt idx="13650">
                  <c:v>11588</c:v>
                </c:pt>
                <c:pt idx="13651">
                  <c:v>11813</c:v>
                </c:pt>
                <c:pt idx="13652">
                  <c:v>10413</c:v>
                </c:pt>
                <c:pt idx="13653">
                  <c:v>11241</c:v>
                </c:pt>
                <c:pt idx="13654">
                  <c:v>10623</c:v>
                </c:pt>
                <c:pt idx="13655">
                  <c:v>11234</c:v>
                </c:pt>
                <c:pt idx="13656">
                  <c:v>11588</c:v>
                </c:pt>
                <c:pt idx="13657">
                  <c:v>11813</c:v>
                </c:pt>
                <c:pt idx="13658">
                  <c:v>10413</c:v>
                </c:pt>
                <c:pt idx="13659">
                  <c:v>11241</c:v>
                </c:pt>
                <c:pt idx="13660">
                  <c:v>11095</c:v>
                </c:pt>
                <c:pt idx="13661">
                  <c:v>10623</c:v>
                </c:pt>
                <c:pt idx="13662">
                  <c:v>11234</c:v>
                </c:pt>
                <c:pt idx="13663">
                  <c:v>11588</c:v>
                </c:pt>
                <c:pt idx="13664">
                  <c:v>11813</c:v>
                </c:pt>
                <c:pt idx="13665">
                  <c:v>10413</c:v>
                </c:pt>
                <c:pt idx="13666">
                  <c:v>11241</c:v>
                </c:pt>
                <c:pt idx="13667">
                  <c:v>11095</c:v>
                </c:pt>
                <c:pt idx="13668">
                  <c:v>12641</c:v>
                </c:pt>
                <c:pt idx="13669">
                  <c:v>11234</c:v>
                </c:pt>
                <c:pt idx="13670">
                  <c:v>11588</c:v>
                </c:pt>
                <c:pt idx="13671">
                  <c:v>11813</c:v>
                </c:pt>
                <c:pt idx="13672">
                  <c:v>10413</c:v>
                </c:pt>
                <c:pt idx="13673">
                  <c:v>11241</c:v>
                </c:pt>
                <c:pt idx="13674">
                  <c:v>11095</c:v>
                </c:pt>
                <c:pt idx="13675">
                  <c:v>12641</c:v>
                </c:pt>
                <c:pt idx="13676">
                  <c:v>11588</c:v>
                </c:pt>
                <c:pt idx="13677">
                  <c:v>11813</c:v>
                </c:pt>
                <c:pt idx="13678">
                  <c:v>10413</c:v>
                </c:pt>
                <c:pt idx="13679">
                  <c:v>11241</c:v>
                </c:pt>
                <c:pt idx="13680">
                  <c:v>11095</c:v>
                </c:pt>
                <c:pt idx="13681">
                  <c:v>12641</c:v>
                </c:pt>
                <c:pt idx="13682">
                  <c:v>11631</c:v>
                </c:pt>
                <c:pt idx="13683">
                  <c:v>11813</c:v>
                </c:pt>
                <c:pt idx="13684">
                  <c:v>10413</c:v>
                </c:pt>
                <c:pt idx="13685">
                  <c:v>11241</c:v>
                </c:pt>
                <c:pt idx="13686">
                  <c:v>11095</c:v>
                </c:pt>
                <c:pt idx="13687">
                  <c:v>12641</c:v>
                </c:pt>
                <c:pt idx="13688">
                  <c:v>11631</c:v>
                </c:pt>
                <c:pt idx="13689">
                  <c:v>2807</c:v>
                </c:pt>
                <c:pt idx="13690">
                  <c:v>11813</c:v>
                </c:pt>
                <c:pt idx="13691">
                  <c:v>10413</c:v>
                </c:pt>
                <c:pt idx="13692">
                  <c:v>11241</c:v>
                </c:pt>
                <c:pt idx="13693">
                  <c:v>11095</c:v>
                </c:pt>
                <c:pt idx="13694">
                  <c:v>12641</c:v>
                </c:pt>
                <c:pt idx="13695">
                  <c:v>11631</c:v>
                </c:pt>
                <c:pt idx="13696">
                  <c:v>2807</c:v>
                </c:pt>
                <c:pt idx="13697">
                  <c:v>11543</c:v>
                </c:pt>
                <c:pt idx="13698">
                  <c:v>10413</c:v>
                </c:pt>
                <c:pt idx="13699">
                  <c:v>11241</c:v>
                </c:pt>
                <c:pt idx="13700">
                  <c:v>11095</c:v>
                </c:pt>
                <c:pt idx="13701">
                  <c:v>12641</c:v>
                </c:pt>
                <c:pt idx="13702">
                  <c:v>11631</c:v>
                </c:pt>
                <c:pt idx="13703">
                  <c:v>2807</c:v>
                </c:pt>
                <c:pt idx="13704">
                  <c:v>11543</c:v>
                </c:pt>
                <c:pt idx="13705">
                  <c:v>11526</c:v>
                </c:pt>
                <c:pt idx="13706">
                  <c:v>10413</c:v>
                </c:pt>
                <c:pt idx="13707">
                  <c:v>11241</c:v>
                </c:pt>
                <c:pt idx="13708">
                  <c:v>11095</c:v>
                </c:pt>
                <c:pt idx="13709">
                  <c:v>12641</c:v>
                </c:pt>
                <c:pt idx="13710">
                  <c:v>11631</c:v>
                </c:pt>
                <c:pt idx="13711">
                  <c:v>2807</c:v>
                </c:pt>
                <c:pt idx="13712">
                  <c:v>11543</c:v>
                </c:pt>
                <c:pt idx="13713">
                  <c:v>11526</c:v>
                </c:pt>
                <c:pt idx="13714">
                  <c:v>10928</c:v>
                </c:pt>
                <c:pt idx="13715">
                  <c:v>11241</c:v>
                </c:pt>
                <c:pt idx="13716">
                  <c:v>11095</c:v>
                </c:pt>
                <c:pt idx="13717">
                  <c:v>12641</c:v>
                </c:pt>
                <c:pt idx="13718">
                  <c:v>11631</c:v>
                </c:pt>
                <c:pt idx="13719">
                  <c:v>2807</c:v>
                </c:pt>
                <c:pt idx="13720">
                  <c:v>11543</c:v>
                </c:pt>
                <c:pt idx="13721">
                  <c:v>11526</c:v>
                </c:pt>
                <c:pt idx="13722">
                  <c:v>10928</c:v>
                </c:pt>
                <c:pt idx="13723">
                  <c:v>11095</c:v>
                </c:pt>
                <c:pt idx="13724">
                  <c:v>12641</c:v>
                </c:pt>
                <c:pt idx="13725">
                  <c:v>11631</c:v>
                </c:pt>
                <c:pt idx="13726">
                  <c:v>2807</c:v>
                </c:pt>
                <c:pt idx="13727">
                  <c:v>11543</c:v>
                </c:pt>
                <c:pt idx="13728">
                  <c:v>11526</c:v>
                </c:pt>
                <c:pt idx="13729">
                  <c:v>10928</c:v>
                </c:pt>
                <c:pt idx="13730">
                  <c:v>11697</c:v>
                </c:pt>
                <c:pt idx="13731">
                  <c:v>12641</c:v>
                </c:pt>
                <c:pt idx="13732">
                  <c:v>11631</c:v>
                </c:pt>
                <c:pt idx="13733">
                  <c:v>2807</c:v>
                </c:pt>
                <c:pt idx="13734">
                  <c:v>11543</c:v>
                </c:pt>
                <c:pt idx="13735">
                  <c:v>11526</c:v>
                </c:pt>
                <c:pt idx="13736">
                  <c:v>10928</c:v>
                </c:pt>
                <c:pt idx="13737">
                  <c:v>11697</c:v>
                </c:pt>
                <c:pt idx="13738">
                  <c:v>9020</c:v>
                </c:pt>
                <c:pt idx="13739">
                  <c:v>11631</c:v>
                </c:pt>
                <c:pt idx="13740">
                  <c:v>2807</c:v>
                </c:pt>
                <c:pt idx="13741">
                  <c:v>11543</c:v>
                </c:pt>
                <c:pt idx="13742">
                  <c:v>11526</c:v>
                </c:pt>
                <c:pt idx="13743">
                  <c:v>10928</c:v>
                </c:pt>
                <c:pt idx="13744">
                  <c:v>11697</c:v>
                </c:pt>
                <c:pt idx="13745">
                  <c:v>9020</c:v>
                </c:pt>
                <c:pt idx="13746">
                  <c:v>9353</c:v>
                </c:pt>
                <c:pt idx="13747">
                  <c:v>11631</c:v>
                </c:pt>
                <c:pt idx="13748">
                  <c:v>2807</c:v>
                </c:pt>
                <c:pt idx="13749">
                  <c:v>11543</c:v>
                </c:pt>
                <c:pt idx="13750">
                  <c:v>11526</c:v>
                </c:pt>
                <c:pt idx="13751">
                  <c:v>10928</c:v>
                </c:pt>
                <c:pt idx="13752">
                  <c:v>11697</c:v>
                </c:pt>
                <c:pt idx="13753">
                  <c:v>9020</c:v>
                </c:pt>
                <c:pt idx="13754">
                  <c:v>9353</c:v>
                </c:pt>
                <c:pt idx="13755">
                  <c:v>10563</c:v>
                </c:pt>
                <c:pt idx="13756">
                  <c:v>2807</c:v>
                </c:pt>
                <c:pt idx="13757">
                  <c:v>11543</c:v>
                </c:pt>
                <c:pt idx="13758">
                  <c:v>11526</c:v>
                </c:pt>
                <c:pt idx="13759">
                  <c:v>10928</c:v>
                </c:pt>
                <c:pt idx="13760">
                  <c:v>11697</c:v>
                </c:pt>
                <c:pt idx="13761">
                  <c:v>9020</c:v>
                </c:pt>
                <c:pt idx="13762">
                  <c:v>9353</c:v>
                </c:pt>
                <c:pt idx="13763">
                  <c:v>10563</c:v>
                </c:pt>
                <c:pt idx="13764">
                  <c:v>11543</c:v>
                </c:pt>
                <c:pt idx="13765">
                  <c:v>11526</c:v>
                </c:pt>
                <c:pt idx="13766">
                  <c:v>10928</c:v>
                </c:pt>
                <c:pt idx="13767">
                  <c:v>11697</c:v>
                </c:pt>
                <c:pt idx="13768">
                  <c:v>9020</c:v>
                </c:pt>
                <c:pt idx="13769">
                  <c:v>9353</c:v>
                </c:pt>
                <c:pt idx="13770">
                  <c:v>10563</c:v>
                </c:pt>
                <c:pt idx="13771">
                  <c:v>10435</c:v>
                </c:pt>
                <c:pt idx="13772">
                  <c:v>11526</c:v>
                </c:pt>
                <c:pt idx="13773">
                  <c:v>10928</c:v>
                </c:pt>
                <c:pt idx="13774">
                  <c:v>11697</c:v>
                </c:pt>
                <c:pt idx="13775">
                  <c:v>9020</c:v>
                </c:pt>
                <c:pt idx="13776">
                  <c:v>9353</c:v>
                </c:pt>
                <c:pt idx="13777">
                  <c:v>10563</c:v>
                </c:pt>
                <c:pt idx="13778">
                  <c:v>10435</c:v>
                </c:pt>
                <c:pt idx="13779">
                  <c:v>10924</c:v>
                </c:pt>
                <c:pt idx="13780">
                  <c:v>10928</c:v>
                </c:pt>
                <c:pt idx="13781">
                  <c:v>11697</c:v>
                </c:pt>
                <c:pt idx="13782">
                  <c:v>9020</c:v>
                </c:pt>
                <c:pt idx="13783">
                  <c:v>9353</c:v>
                </c:pt>
                <c:pt idx="13784">
                  <c:v>10563</c:v>
                </c:pt>
                <c:pt idx="13785">
                  <c:v>10435</c:v>
                </c:pt>
                <c:pt idx="13786">
                  <c:v>10924</c:v>
                </c:pt>
                <c:pt idx="13787">
                  <c:v>10016</c:v>
                </c:pt>
                <c:pt idx="13788">
                  <c:v>11697</c:v>
                </c:pt>
                <c:pt idx="13789">
                  <c:v>9020</c:v>
                </c:pt>
                <c:pt idx="13790">
                  <c:v>9353</c:v>
                </c:pt>
                <c:pt idx="13791">
                  <c:v>10563</c:v>
                </c:pt>
                <c:pt idx="13792">
                  <c:v>10435</c:v>
                </c:pt>
                <c:pt idx="13793">
                  <c:v>10924</c:v>
                </c:pt>
                <c:pt idx="13794">
                  <c:v>10016</c:v>
                </c:pt>
                <c:pt idx="13795">
                  <c:v>9700</c:v>
                </c:pt>
                <c:pt idx="13796">
                  <c:v>11697</c:v>
                </c:pt>
                <c:pt idx="13797">
                  <c:v>9020</c:v>
                </c:pt>
                <c:pt idx="13798">
                  <c:v>9353</c:v>
                </c:pt>
                <c:pt idx="13799">
                  <c:v>10563</c:v>
                </c:pt>
                <c:pt idx="13800">
                  <c:v>10435</c:v>
                </c:pt>
                <c:pt idx="13801">
                  <c:v>10924</c:v>
                </c:pt>
                <c:pt idx="13802">
                  <c:v>10016</c:v>
                </c:pt>
                <c:pt idx="13803">
                  <c:v>9700</c:v>
                </c:pt>
                <c:pt idx="13804">
                  <c:v>10957</c:v>
                </c:pt>
                <c:pt idx="13805">
                  <c:v>9020</c:v>
                </c:pt>
                <c:pt idx="13806">
                  <c:v>9353</c:v>
                </c:pt>
                <c:pt idx="13807">
                  <c:v>10563</c:v>
                </c:pt>
                <c:pt idx="13808">
                  <c:v>10435</c:v>
                </c:pt>
                <c:pt idx="13809">
                  <c:v>10924</c:v>
                </c:pt>
                <c:pt idx="13810">
                  <c:v>10016</c:v>
                </c:pt>
                <c:pt idx="13811">
                  <c:v>9700</c:v>
                </c:pt>
                <c:pt idx="13812">
                  <c:v>10957</c:v>
                </c:pt>
                <c:pt idx="13813">
                  <c:v>10142</c:v>
                </c:pt>
                <c:pt idx="13814">
                  <c:v>9353</c:v>
                </c:pt>
                <c:pt idx="13815">
                  <c:v>10563</c:v>
                </c:pt>
                <c:pt idx="13816">
                  <c:v>10435</c:v>
                </c:pt>
                <c:pt idx="13817">
                  <c:v>10924</c:v>
                </c:pt>
                <c:pt idx="13818">
                  <c:v>10016</c:v>
                </c:pt>
                <c:pt idx="13819">
                  <c:v>9700</c:v>
                </c:pt>
                <c:pt idx="13820">
                  <c:v>10957</c:v>
                </c:pt>
                <c:pt idx="13821">
                  <c:v>10142</c:v>
                </c:pt>
                <c:pt idx="13822">
                  <c:v>10710</c:v>
                </c:pt>
                <c:pt idx="13823">
                  <c:v>10563</c:v>
                </c:pt>
                <c:pt idx="13824">
                  <c:v>10435</c:v>
                </c:pt>
                <c:pt idx="13825">
                  <c:v>10924</c:v>
                </c:pt>
                <c:pt idx="13826">
                  <c:v>10016</c:v>
                </c:pt>
                <c:pt idx="13827">
                  <c:v>9700</c:v>
                </c:pt>
                <c:pt idx="13828">
                  <c:v>10957</c:v>
                </c:pt>
                <c:pt idx="13829">
                  <c:v>10142</c:v>
                </c:pt>
                <c:pt idx="13830">
                  <c:v>10710</c:v>
                </c:pt>
                <c:pt idx="13831">
                  <c:v>9968</c:v>
                </c:pt>
                <c:pt idx="13832">
                  <c:v>10435</c:v>
                </c:pt>
                <c:pt idx="13833">
                  <c:v>10924</c:v>
                </c:pt>
                <c:pt idx="13834">
                  <c:v>10016</c:v>
                </c:pt>
                <c:pt idx="13835">
                  <c:v>9700</c:v>
                </c:pt>
                <c:pt idx="13836">
                  <c:v>10957</c:v>
                </c:pt>
                <c:pt idx="13837">
                  <c:v>10142</c:v>
                </c:pt>
                <c:pt idx="13838">
                  <c:v>10710</c:v>
                </c:pt>
                <c:pt idx="13839">
                  <c:v>9968</c:v>
                </c:pt>
                <c:pt idx="13840">
                  <c:v>10227</c:v>
                </c:pt>
                <c:pt idx="13841">
                  <c:v>10435</c:v>
                </c:pt>
                <c:pt idx="13842">
                  <c:v>10924</c:v>
                </c:pt>
                <c:pt idx="13843">
                  <c:v>10016</c:v>
                </c:pt>
                <c:pt idx="13844">
                  <c:v>9700</c:v>
                </c:pt>
                <c:pt idx="13845">
                  <c:v>10957</c:v>
                </c:pt>
                <c:pt idx="13846">
                  <c:v>10142</c:v>
                </c:pt>
                <c:pt idx="13847">
                  <c:v>10710</c:v>
                </c:pt>
                <c:pt idx="13848">
                  <c:v>9968</c:v>
                </c:pt>
                <c:pt idx="13849">
                  <c:v>10227</c:v>
                </c:pt>
                <c:pt idx="13850">
                  <c:v>9576</c:v>
                </c:pt>
                <c:pt idx="13851">
                  <c:v>10924</c:v>
                </c:pt>
                <c:pt idx="13852">
                  <c:v>10016</c:v>
                </c:pt>
                <c:pt idx="13853">
                  <c:v>9700</c:v>
                </c:pt>
                <c:pt idx="13854">
                  <c:v>10957</c:v>
                </c:pt>
                <c:pt idx="13855">
                  <c:v>10142</c:v>
                </c:pt>
                <c:pt idx="13856">
                  <c:v>10710</c:v>
                </c:pt>
                <c:pt idx="13857">
                  <c:v>9968</c:v>
                </c:pt>
                <c:pt idx="13858">
                  <c:v>10227</c:v>
                </c:pt>
                <c:pt idx="13859">
                  <c:v>9576</c:v>
                </c:pt>
                <c:pt idx="13860">
                  <c:v>7188</c:v>
                </c:pt>
                <c:pt idx="13861">
                  <c:v>10016</c:v>
                </c:pt>
                <c:pt idx="13862">
                  <c:v>9700</c:v>
                </c:pt>
                <c:pt idx="13863">
                  <c:v>10957</c:v>
                </c:pt>
                <c:pt idx="13864">
                  <c:v>10142</c:v>
                </c:pt>
                <c:pt idx="13865">
                  <c:v>10710</c:v>
                </c:pt>
                <c:pt idx="13866">
                  <c:v>9968</c:v>
                </c:pt>
                <c:pt idx="13867">
                  <c:v>10227</c:v>
                </c:pt>
                <c:pt idx="13868">
                  <c:v>9576</c:v>
                </c:pt>
                <c:pt idx="13869">
                  <c:v>7188</c:v>
                </c:pt>
                <c:pt idx="13870">
                  <c:v>10181</c:v>
                </c:pt>
                <c:pt idx="13871">
                  <c:v>13501</c:v>
                </c:pt>
                <c:pt idx="13872">
                  <c:v>10932</c:v>
                </c:pt>
                <c:pt idx="13873">
                  <c:v>11787</c:v>
                </c:pt>
                <c:pt idx="13874">
                  <c:v>11319</c:v>
                </c:pt>
                <c:pt idx="13875">
                  <c:v>12171</c:v>
                </c:pt>
                <c:pt idx="13876">
                  <c:v>10199</c:v>
                </c:pt>
                <c:pt idx="13877">
                  <c:v>9156</c:v>
                </c:pt>
                <c:pt idx="13878">
                  <c:v>9643</c:v>
                </c:pt>
                <c:pt idx="13879">
                  <c:v>13501</c:v>
                </c:pt>
                <c:pt idx="13880">
                  <c:v>10932</c:v>
                </c:pt>
                <c:pt idx="13881">
                  <c:v>11787</c:v>
                </c:pt>
                <c:pt idx="13882">
                  <c:v>11319</c:v>
                </c:pt>
                <c:pt idx="13883">
                  <c:v>12171</c:v>
                </c:pt>
                <c:pt idx="13884">
                  <c:v>10199</c:v>
                </c:pt>
                <c:pt idx="13885">
                  <c:v>9156</c:v>
                </c:pt>
                <c:pt idx="13886">
                  <c:v>9643</c:v>
                </c:pt>
                <c:pt idx="13887">
                  <c:v>10422</c:v>
                </c:pt>
                <c:pt idx="13888">
                  <c:v>10932</c:v>
                </c:pt>
                <c:pt idx="13889">
                  <c:v>11787</c:v>
                </c:pt>
                <c:pt idx="13890">
                  <c:v>11319</c:v>
                </c:pt>
                <c:pt idx="13891">
                  <c:v>12171</c:v>
                </c:pt>
                <c:pt idx="13892">
                  <c:v>10199</c:v>
                </c:pt>
                <c:pt idx="13893">
                  <c:v>9156</c:v>
                </c:pt>
                <c:pt idx="13894">
                  <c:v>9643</c:v>
                </c:pt>
                <c:pt idx="13895">
                  <c:v>10422</c:v>
                </c:pt>
                <c:pt idx="13896">
                  <c:v>10758</c:v>
                </c:pt>
                <c:pt idx="13897">
                  <c:v>11787</c:v>
                </c:pt>
                <c:pt idx="13898">
                  <c:v>11319</c:v>
                </c:pt>
                <c:pt idx="13899">
                  <c:v>12171</c:v>
                </c:pt>
                <c:pt idx="13900">
                  <c:v>10199</c:v>
                </c:pt>
                <c:pt idx="13901">
                  <c:v>9156</c:v>
                </c:pt>
                <c:pt idx="13902">
                  <c:v>9643</c:v>
                </c:pt>
                <c:pt idx="13903">
                  <c:v>10422</c:v>
                </c:pt>
                <c:pt idx="13904">
                  <c:v>10758</c:v>
                </c:pt>
                <c:pt idx="13905">
                  <c:v>10760</c:v>
                </c:pt>
                <c:pt idx="13906">
                  <c:v>11319</c:v>
                </c:pt>
                <c:pt idx="13907">
                  <c:v>12171</c:v>
                </c:pt>
                <c:pt idx="13908">
                  <c:v>10199</c:v>
                </c:pt>
                <c:pt idx="13909">
                  <c:v>9156</c:v>
                </c:pt>
                <c:pt idx="13910">
                  <c:v>9643</c:v>
                </c:pt>
                <c:pt idx="13911">
                  <c:v>10422</c:v>
                </c:pt>
                <c:pt idx="13912">
                  <c:v>10758</c:v>
                </c:pt>
                <c:pt idx="13913">
                  <c:v>10760</c:v>
                </c:pt>
                <c:pt idx="13914">
                  <c:v>9769</c:v>
                </c:pt>
                <c:pt idx="13915">
                  <c:v>12171</c:v>
                </c:pt>
                <c:pt idx="13916">
                  <c:v>10199</c:v>
                </c:pt>
                <c:pt idx="13917">
                  <c:v>9156</c:v>
                </c:pt>
                <c:pt idx="13918">
                  <c:v>9643</c:v>
                </c:pt>
                <c:pt idx="13919">
                  <c:v>10422</c:v>
                </c:pt>
                <c:pt idx="13920">
                  <c:v>10758</c:v>
                </c:pt>
                <c:pt idx="13921">
                  <c:v>10760</c:v>
                </c:pt>
                <c:pt idx="13922">
                  <c:v>9769</c:v>
                </c:pt>
                <c:pt idx="13923">
                  <c:v>10656</c:v>
                </c:pt>
                <c:pt idx="13924">
                  <c:v>10199</c:v>
                </c:pt>
                <c:pt idx="13925">
                  <c:v>9156</c:v>
                </c:pt>
                <c:pt idx="13926">
                  <c:v>9643</c:v>
                </c:pt>
                <c:pt idx="13927">
                  <c:v>10422</c:v>
                </c:pt>
                <c:pt idx="13928">
                  <c:v>10758</c:v>
                </c:pt>
                <c:pt idx="13929">
                  <c:v>10760</c:v>
                </c:pt>
                <c:pt idx="13930">
                  <c:v>9769</c:v>
                </c:pt>
                <c:pt idx="13931">
                  <c:v>10656</c:v>
                </c:pt>
                <c:pt idx="13932">
                  <c:v>10521</c:v>
                </c:pt>
                <c:pt idx="13933">
                  <c:v>9156</c:v>
                </c:pt>
                <c:pt idx="13934">
                  <c:v>9643</c:v>
                </c:pt>
                <c:pt idx="13935">
                  <c:v>10422</c:v>
                </c:pt>
                <c:pt idx="13936">
                  <c:v>10758</c:v>
                </c:pt>
                <c:pt idx="13937">
                  <c:v>10760</c:v>
                </c:pt>
                <c:pt idx="13938">
                  <c:v>9769</c:v>
                </c:pt>
                <c:pt idx="13939">
                  <c:v>10656</c:v>
                </c:pt>
                <c:pt idx="13940">
                  <c:v>10521</c:v>
                </c:pt>
                <c:pt idx="13941">
                  <c:v>10543</c:v>
                </c:pt>
                <c:pt idx="13942">
                  <c:v>9643</c:v>
                </c:pt>
                <c:pt idx="13943">
                  <c:v>10422</c:v>
                </c:pt>
                <c:pt idx="13944">
                  <c:v>10758</c:v>
                </c:pt>
                <c:pt idx="13945">
                  <c:v>10760</c:v>
                </c:pt>
                <c:pt idx="13946">
                  <c:v>9769</c:v>
                </c:pt>
                <c:pt idx="13947">
                  <c:v>10656</c:v>
                </c:pt>
                <c:pt idx="13948">
                  <c:v>10521</c:v>
                </c:pt>
                <c:pt idx="13949">
                  <c:v>10543</c:v>
                </c:pt>
                <c:pt idx="13950">
                  <c:v>9231</c:v>
                </c:pt>
                <c:pt idx="13951">
                  <c:v>9643</c:v>
                </c:pt>
                <c:pt idx="13952">
                  <c:v>10422</c:v>
                </c:pt>
                <c:pt idx="13953">
                  <c:v>10758</c:v>
                </c:pt>
                <c:pt idx="13954">
                  <c:v>10760</c:v>
                </c:pt>
                <c:pt idx="13955">
                  <c:v>9769</c:v>
                </c:pt>
                <c:pt idx="13956">
                  <c:v>10656</c:v>
                </c:pt>
                <c:pt idx="13957">
                  <c:v>10521</c:v>
                </c:pt>
                <c:pt idx="13958">
                  <c:v>10543</c:v>
                </c:pt>
                <c:pt idx="13959">
                  <c:v>9231</c:v>
                </c:pt>
                <c:pt idx="13960">
                  <c:v>10297</c:v>
                </c:pt>
                <c:pt idx="13961">
                  <c:v>10422</c:v>
                </c:pt>
                <c:pt idx="13962">
                  <c:v>10758</c:v>
                </c:pt>
                <c:pt idx="13963">
                  <c:v>10760</c:v>
                </c:pt>
                <c:pt idx="13964">
                  <c:v>9769</c:v>
                </c:pt>
                <c:pt idx="13965">
                  <c:v>10656</c:v>
                </c:pt>
                <c:pt idx="13966">
                  <c:v>10521</c:v>
                </c:pt>
                <c:pt idx="13967">
                  <c:v>10543</c:v>
                </c:pt>
                <c:pt idx="13968">
                  <c:v>9231</c:v>
                </c:pt>
                <c:pt idx="13969">
                  <c:v>10297</c:v>
                </c:pt>
                <c:pt idx="13970">
                  <c:v>9404</c:v>
                </c:pt>
                <c:pt idx="13971">
                  <c:v>10758</c:v>
                </c:pt>
                <c:pt idx="13972">
                  <c:v>10760</c:v>
                </c:pt>
                <c:pt idx="13973">
                  <c:v>9769</c:v>
                </c:pt>
                <c:pt idx="13974">
                  <c:v>10656</c:v>
                </c:pt>
                <c:pt idx="13975">
                  <c:v>10521</c:v>
                </c:pt>
                <c:pt idx="13976">
                  <c:v>10543</c:v>
                </c:pt>
                <c:pt idx="13977">
                  <c:v>9231</c:v>
                </c:pt>
                <c:pt idx="13978">
                  <c:v>10297</c:v>
                </c:pt>
                <c:pt idx="13979">
                  <c:v>9404</c:v>
                </c:pt>
                <c:pt idx="13980">
                  <c:v>7645</c:v>
                </c:pt>
                <c:pt idx="13981">
                  <c:v>14806</c:v>
                </c:pt>
                <c:pt idx="13982">
                  <c:v>13888</c:v>
                </c:pt>
                <c:pt idx="13983">
                  <c:v>13757</c:v>
                </c:pt>
                <c:pt idx="13984">
                  <c:v>12801</c:v>
                </c:pt>
                <c:pt idx="13985">
                  <c:v>12828</c:v>
                </c:pt>
                <c:pt idx="13986">
                  <c:v>13053</c:v>
                </c:pt>
                <c:pt idx="13987">
                  <c:v>11920</c:v>
                </c:pt>
                <c:pt idx="13988">
                  <c:v>12517</c:v>
                </c:pt>
                <c:pt idx="13989">
                  <c:v>11211</c:v>
                </c:pt>
                <c:pt idx="13990">
                  <c:v>13888</c:v>
                </c:pt>
                <c:pt idx="13991">
                  <c:v>13757</c:v>
                </c:pt>
                <c:pt idx="13992">
                  <c:v>12801</c:v>
                </c:pt>
                <c:pt idx="13993">
                  <c:v>12828</c:v>
                </c:pt>
                <c:pt idx="13994">
                  <c:v>13053</c:v>
                </c:pt>
                <c:pt idx="13995">
                  <c:v>11920</c:v>
                </c:pt>
                <c:pt idx="13996">
                  <c:v>12517</c:v>
                </c:pt>
                <c:pt idx="13997">
                  <c:v>11211</c:v>
                </c:pt>
                <c:pt idx="13998">
                  <c:v>13757</c:v>
                </c:pt>
                <c:pt idx="13999">
                  <c:v>12801</c:v>
                </c:pt>
                <c:pt idx="14000">
                  <c:v>12828</c:v>
                </c:pt>
                <c:pt idx="14001">
                  <c:v>13053</c:v>
                </c:pt>
                <c:pt idx="14002">
                  <c:v>11920</c:v>
                </c:pt>
                <c:pt idx="14003">
                  <c:v>12517</c:v>
                </c:pt>
                <c:pt idx="14004">
                  <c:v>11211</c:v>
                </c:pt>
                <c:pt idx="14005">
                  <c:v>10688</c:v>
                </c:pt>
                <c:pt idx="14006">
                  <c:v>12801</c:v>
                </c:pt>
                <c:pt idx="14007">
                  <c:v>12828</c:v>
                </c:pt>
                <c:pt idx="14008">
                  <c:v>13053</c:v>
                </c:pt>
                <c:pt idx="14009">
                  <c:v>11920</c:v>
                </c:pt>
                <c:pt idx="14010">
                  <c:v>12517</c:v>
                </c:pt>
                <c:pt idx="14011">
                  <c:v>11211</c:v>
                </c:pt>
                <c:pt idx="14012">
                  <c:v>10688</c:v>
                </c:pt>
                <c:pt idx="14013">
                  <c:v>10615</c:v>
                </c:pt>
                <c:pt idx="14014">
                  <c:v>12790</c:v>
                </c:pt>
                <c:pt idx="14015">
                  <c:v>9257</c:v>
                </c:pt>
                <c:pt idx="14016">
                  <c:v>8959</c:v>
                </c:pt>
                <c:pt idx="14017">
                  <c:v>9257</c:v>
                </c:pt>
                <c:pt idx="14018">
                  <c:v>8959</c:v>
                </c:pt>
                <c:pt idx="14019">
                  <c:v>11686</c:v>
                </c:pt>
                <c:pt idx="14020">
                  <c:v>9620</c:v>
                </c:pt>
                <c:pt idx="14021">
                  <c:v>9690</c:v>
                </c:pt>
                <c:pt idx="14022">
                  <c:v>9690</c:v>
                </c:pt>
                <c:pt idx="14023">
                  <c:v>9595</c:v>
                </c:pt>
                <c:pt idx="14024">
                  <c:v>9620</c:v>
                </c:pt>
                <c:pt idx="14025">
                  <c:v>9690</c:v>
                </c:pt>
                <c:pt idx="14026">
                  <c:v>9690</c:v>
                </c:pt>
                <c:pt idx="14027">
                  <c:v>9595</c:v>
                </c:pt>
                <c:pt idx="14028">
                  <c:v>9620</c:v>
                </c:pt>
                <c:pt idx="14029">
                  <c:v>9690</c:v>
                </c:pt>
                <c:pt idx="14030">
                  <c:v>9690</c:v>
                </c:pt>
                <c:pt idx="14031">
                  <c:v>9595</c:v>
                </c:pt>
                <c:pt idx="14032">
                  <c:v>9545</c:v>
                </c:pt>
                <c:pt idx="14033">
                  <c:v>10038</c:v>
                </c:pt>
                <c:pt idx="14034">
                  <c:v>9643</c:v>
                </c:pt>
                <c:pt idx="14035">
                  <c:v>10038</c:v>
                </c:pt>
                <c:pt idx="14036">
                  <c:v>9643</c:v>
                </c:pt>
                <c:pt idx="14037">
                  <c:v>10038</c:v>
                </c:pt>
                <c:pt idx="14038">
                  <c:v>9643</c:v>
                </c:pt>
                <c:pt idx="14039">
                  <c:v>10038</c:v>
                </c:pt>
                <c:pt idx="14040">
                  <c:v>9643</c:v>
                </c:pt>
                <c:pt idx="14041">
                  <c:v>10038</c:v>
                </c:pt>
                <c:pt idx="14042">
                  <c:v>9643</c:v>
                </c:pt>
                <c:pt idx="14043">
                  <c:v>10038</c:v>
                </c:pt>
                <c:pt idx="14044">
                  <c:v>9643</c:v>
                </c:pt>
                <c:pt idx="14045">
                  <c:v>10038</c:v>
                </c:pt>
                <c:pt idx="14046">
                  <c:v>9643</c:v>
                </c:pt>
                <c:pt idx="14047">
                  <c:v>10038</c:v>
                </c:pt>
                <c:pt idx="14048">
                  <c:v>9643</c:v>
                </c:pt>
                <c:pt idx="14049">
                  <c:v>10038</c:v>
                </c:pt>
                <c:pt idx="14050">
                  <c:v>9643</c:v>
                </c:pt>
                <c:pt idx="14051">
                  <c:v>10135</c:v>
                </c:pt>
                <c:pt idx="14052">
                  <c:v>9643</c:v>
                </c:pt>
                <c:pt idx="14053">
                  <c:v>10135</c:v>
                </c:pt>
                <c:pt idx="14054">
                  <c:v>10135</c:v>
                </c:pt>
                <c:pt idx="14055">
                  <c:v>9339</c:v>
                </c:pt>
                <c:pt idx="14056">
                  <c:v>10135</c:v>
                </c:pt>
                <c:pt idx="14057">
                  <c:v>9339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C0C-4030-9E4C-FA7D084893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60846543"/>
        <c:axId val="2060847375"/>
      </c:scatterChart>
      <c:valAx>
        <c:axId val="2060846543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2060847375"/>
        <c:crosses val="autoZero"/>
        <c:crossBetween val="midCat"/>
      </c:valAx>
      <c:valAx>
        <c:axId val="2060847375"/>
        <c:scaling>
          <c:orientation val="minMax"/>
          <c:max val="55000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206084654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LM Roman 10" panose="00000500000000000000" pitchFamily="50" charset="0"/>
        </a:defRPr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tx1"/>
                </a:solidFill>
              </a:ln>
              <a:effectLst/>
            </c:spPr>
          </c:marker>
          <c:dLbls>
            <c:delete val="1"/>
          </c:dLbls>
          <c:trendline>
            <c:spPr>
              <a:ln w="6350" cap="rnd">
                <a:solidFill>
                  <a:schemeClr val="tx1"/>
                </a:solidFill>
                <a:prstDash val="dash"/>
              </a:ln>
              <a:effectLst/>
            </c:spPr>
            <c:trendlineType val="linear"/>
            <c:forward val="200"/>
            <c:backward val="200"/>
            <c:dispRSqr val="0"/>
            <c:dispEq val="0"/>
          </c:trendline>
          <c:xVal>
            <c:numRef>
              <c:f>N!$D$3:$D$138</c:f>
              <c:numCache>
                <c:formatCode>0</c:formatCode>
                <c:ptCount val="136"/>
                <c:pt idx="0">
                  <c:v>1800</c:v>
                </c:pt>
                <c:pt idx="1">
                  <c:v>1800</c:v>
                </c:pt>
                <c:pt idx="2">
                  <c:v>1800</c:v>
                </c:pt>
                <c:pt idx="3">
                  <c:v>1800</c:v>
                </c:pt>
                <c:pt idx="4">
                  <c:v>2000</c:v>
                </c:pt>
                <c:pt idx="5">
                  <c:v>2000</c:v>
                </c:pt>
                <c:pt idx="6">
                  <c:v>2000</c:v>
                </c:pt>
                <c:pt idx="7">
                  <c:v>2000</c:v>
                </c:pt>
                <c:pt idx="8">
                  <c:v>2200</c:v>
                </c:pt>
                <c:pt idx="9">
                  <c:v>2200</c:v>
                </c:pt>
                <c:pt idx="10">
                  <c:v>2200</c:v>
                </c:pt>
                <c:pt idx="11">
                  <c:v>2200</c:v>
                </c:pt>
                <c:pt idx="12">
                  <c:v>2400</c:v>
                </c:pt>
                <c:pt idx="13">
                  <c:v>2400</c:v>
                </c:pt>
                <c:pt idx="14">
                  <c:v>2400</c:v>
                </c:pt>
                <c:pt idx="15">
                  <c:v>2400</c:v>
                </c:pt>
                <c:pt idx="16">
                  <c:v>2600</c:v>
                </c:pt>
                <c:pt idx="17">
                  <c:v>2600</c:v>
                </c:pt>
                <c:pt idx="18">
                  <c:v>2600</c:v>
                </c:pt>
                <c:pt idx="19">
                  <c:v>2600</c:v>
                </c:pt>
                <c:pt idx="20">
                  <c:v>2800</c:v>
                </c:pt>
                <c:pt idx="21">
                  <c:v>2800</c:v>
                </c:pt>
                <c:pt idx="22">
                  <c:v>2800</c:v>
                </c:pt>
                <c:pt idx="23">
                  <c:v>2800</c:v>
                </c:pt>
                <c:pt idx="24">
                  <c:v>3000</c:v>
                </c:pt>
                <c:pt idx="25">
                  <c:v>3000</c:v>
                </c:pt>
                <c:pt idx="26">
                  <c:v>3000</c:v>
                </c:pt>
                <c:pt idx="27">
                  <c:v>3000</c:v>
                </c:pt>
                <c:pt idx="28">
                  <c:v>3200</c:v>
                </c:pt>
                <c:pt idx="29">
                  <c:v>3200</c:v>
                </c:pt>
                <c:pt idx="30">
                  <c:v>3200</c:v>
                </c:pt>
                <c:pt idx="31">
                  <c:v>3200</c:v>
                </c:pt>
                <c:pt idx="32">
                  <c:v>3400</c:v>
                </c:pt>
                <c:pt idx="33">
                  <c:v>3400</c:v>
                </c:pt>
                <c:pt idx="34">
                  <c:v>3400</c:v>
                </c:pt>
                <c:pt idx="35">
                  <c:v>3400</c:v>
                </c:pt>
                <c:pt idx="36">
                  <c:v>3600</c:v>
                </c:pt>
                <c:pt idx="37">
                  <c:v>3600</c:v>
                </c:pt>
                <c:pt idx="38">
                  <c:v>3600</c:v>
                </c:pt>
                <c:pt idx="39">
                  <c:v>3600</c:v>
                </c:pt>
                <c:pt idx="40">
                  <c:v>3800</c:v>
                </c:pt>
                <c:pt idx="41">
                  <c:v>3800</c:v>
                </c:pt>
                <c:pt idx="42">
                  <c:v>3800</c:v>
                </c:pt>
                <c:pt idx="43">
                  <c:v>3800</c:v>
                </c:pt>
                <c:pt idx="44">
                  <c:v>4000</c:v>
                </c:pt>
                <c:pt idx="45">
                  <c:v>4000</c:v>
                </c:pt>
                <c:pt idx="46">
                  <c:v>4000</c:v>
                </c:pt>
                <c:pt idx="47">
                  <c:v>4000</c:v>
                </c:pt>
                <c:pt idx="48">
                  <c:v>4200</c:v>
                </c:pt>
                <c:pt idx="49">
                  <c:v>4200</c:v>
                </c:pt>
                <c:pt idx="50">
                  <c:v>4200</c:v>
                </c:pt>
                <c:pt idx="51">
                  <c:v>4200</c:v>
                </c:pt>
                <c:pt idx="52">
                  <c:v>4400</c:v>
                </c:pt>
                <c:pt idx="53">
                  <c:v>4400</c:v>
                </c:pt>
                <c:pt idx="54">
                  <c:v>4400</c:v>
                </c:pt>
                <c:pt idx="55">
                  <c:v>4400</c:v>
                </c:pt>
                <c:pt idx="56">
                  <c:v>4600</c:v>
                </c:pt>
                <c:pt idx="57">
                  <c:v>4600</c:v>
                </c:pt>
                <c:pt idx="58">
                  <c:v>4600</c:v>
                </c:pt>
                <c:pt idx="59">
                  <c:v>4600</c:v>
                </c:pt>
                <c:pt idx="60">
                  <c:v>4800</c:v>
                </c:pt>
                <c:pt idx="61">
                  <c:v>4800</c:v>
                </c:pt>
                <c:pt idx="62">
                  <c:v>4800</c:v>
                </c:pt>
                <c:pt idx="63">
                  <c:v>4800</c:v>
                </c:pt>
                <c:pt idx="64">
                  <c:v>5000</c:v>
                </c:pt>
                <c:pt idx="65">
                  <c:v>5000</c:v>
                </c:pt>
                <c:pt idx="66">
                  <c:v>5000</c:v>
                </c:pt>
                <c:pt idx="67">
                  <c:v>5000</c:v>
                </c:pt>
                <c:pt idx="68">
                  <c:v>5200</c:v>
                </c:pt>
                <c:pt idx="69">
                  <c:v>5200</c:v>
                </c:pt>
                <c:pt idx="70">
                  <c:v>5200</c:v>
                </c:pt>
                <c:pt idx="71">
                  <c:v>5200</c:v>
                </c:pt>
                <c:pt idx="72">
                  <c:v>5400</c:v>
                </c:pt>
                <c:pt idx="73">
                  <c:v>5400</c:v>
                </c:pt>
                <c:pt idx="74">
                  <c:v>5400</c:v>
                </c:pt>
                <c:pt idx="75">
                  <c:v>5400</c:v>
                </c:pt>
                <c:pt idx="76">
                  <c:v>5600</c:v>
                </c:pt>
                <c:pt idx="77">
                  <c:v>5600</c:v>
                </c:pt>
                <c:pt idx="78">
                  <c:v>5600</c:v>
                </c:pt>
                <c:pt idx="79">
                  <c:v>5600</c:v>
                </c:pt>
                <c:pt idx="80">
                  <c:v>5800</c:v>
                </c:pt>
                <c:pt idx="81">
                  <c:v>5800</c:v>
                </c:pt>
                <c:pt idx="82">
                  <c:v>5800</c:v>
                </c:pt>
                <c:pt idx="83">
                  <c:v>5800</c:v>
                </c:pt>
                <c:pt idx="84">
                  <c:v>6000</c:v>
                </c:pt>
                <c:pt idx="85">
                  <c:v>6000</c:v>
                </c:pt>
                <c:pt idx="86">
                  <c:v>6000</c:v>
                </c:pt>
                <c:pt idx="87">
                  <c:v>6000</c:v>
                </c:pt>
                <c:pt idx="88">
                  <c:v>6200</c:v>
                </c:pt>
                <c:pt idx="89">
                  <c:v>6200</c:v>
                </c:pt>
                <c:pt idx="90">
                  <c:v>6200</c:v>
                </c:pt>
                <c:pt idx="91">
                  <c:v>6200</c:v>
                </c:pt>
                <c:pt idx="92">
                  <c:v>6400</c:v>
                </c:pt>
                <c:pt idx="93">
                  <c:v>6400</c:v>
                </c:pt>
                <c:pt idx="94">
                  <c:v>6400</c:v>
                </c:pt>
                <c:pt idx="95">
                  <c:v>6400</c:v>
                </c:pt>
                <c:pt idx="96">
                  <c:v>6600</c:v>
                </c:pt>
                <c:pt idx="97">
                  <c:v>6600</c:v>
                </c:pt>
                <c:pt idx="98">
                  <c:v>6600</c:v>
                </c:pt>
                <c:pt idx="99">
                  <c:v>6600</c:v>
                </c:pt>
                <c:pt idx="100">
                  <c:v>6800</c:v>
                </c:pt>
                <c:pt idx="101">
                  <c:v>6800</c:v>
                </c:pt>
                <c:pt idx="102">
                  <c:v>6800</c:v>
                </c:pt>
                <c:pt idx="103">
                  <c:v>6800</c:v>
                </c:pt>
                <c:pt idx="104">
                  <c:v>7000</c:v>
                </c:pt>
                <c:pt idx="105">
                  <c:v>7000</c:v>
                </c:pt>
                <c:pt idx="106">
                  <c:v>7000</c:v>
                </c:pt>
                <c:pt idx="107">
                  <c:v>7000</c:v>
                </c:pt>
                <c:pt idx="108">
                  <c:v>7200</c:v>
                </c:pt>
                <c:pt idx="109">
                  <c:v>7200</c:v>
                </c:pt>
                <c:pt idx="110">
                  <c:v>7200</c:v>
                </c:pt>
                <c:pt idx="111">
                  <c:v>7200</c:v>
                </c:pt>
                <c:pt idx="112">
                  <c:v>7400</c:v>
                </c:pt>
                <c:pt idx="113">
                  <c:v>7400</c:v>
                </c:pt>
                <c:pt idx="114">
                  <c:v>7400</c:v>
                </c:pt>
                <c:pt idx="115">
                  <c:v>7400</c:v>
                </c:pt>
                <c:pt idx="116">
                  <c:v>7600</c:v>
                </c:pt>
                <c:pt idx="117">
                  <c:v>7600</c:v>
                </c:pt>
                <c:pt idx="118">
                  <c:v>7600</c:v>
                </c:pt>
                <c:pt idx="119">
                  <c:v>7600</c:v>
                </c:pt>
                <c:pt idx="120">
                  <c:v>7800</c:v>
                </c:pt>
                <c:pt idx="121">
                  <c:v>7800</c:v>
                </c:pt>
                <c:pt idx="122">
                  <c:v>7800</c:v>
                </c:pt>
                <c:pt idx="123">
                  <c:v>7800</c:v>
                </c:pt>
                <c:pt idx="124">
                  <c:v>8000</c:v>
                </c:pt>
                <c:pt idx="125">
                  <c:v>8000</c:v>
                </c:pt>
                <c:pt idx="126">
                  <c:v>8000</c:v>
                </c:pt>
                <c:pt idx="127">
                  <c:v>8000</c:v>
                </c:pt>
                <c:pt idx="128">
                  <c:v>8200</c:v>
                </c:pt>
                <c:pt idx="129">
                  <c:v>8200</c:v>
                </c:pt>
                <c:pt idx="130">
                  <c:v>8200</c:v>
                </c:pt>
                <c:pt idx="131">
                  <c:v>8200</c:v>
                </c:pt>
                <c:pt idx="132">
                  <c:v>8400</c:v>
                </c:pt>
                <c:pt idx="133">
                  <c:v>8400</c:v>
                </c:pt>
                <c:pt idx="134">
                  <c:v>8400</c:v>
                </c:pt>
                <c:pt idx="135">
                  <c:v>8400</c:v>
                </c:pt>
              </c:numCache>
            </c:numRef>
          </c:xVal>
          <c:yVal>
            <c:numRef>
              <c:f>N!$T$3:$T$138</c:f>
              <c:numCache>
                <c:formatCode>0</c:formatCode>
                <c:ptCount val="136"/>
                <c:pt idx="0">
                  <c:v>28</c:v>
                </c:pt>
                <c:pt idx="1">
                  <c:v>18</c:v>
                </c:pt>
                <c:pt idx="2">
                  <c:v>30</c:v>
                </c:pt>
                <c:pt idx="3">
                  <c:v>18</c:v>
                </c:pt>
                <c:pt idx="4">
                  <c:v>20</c:v>
                </c:pt>
                <c:pt idx="5">
                  <c:v>17</c:v>
                </c:pt>
                <c:pt idx="6">
                  <c:v>21</c:v>
                </c:pt>
                <c:pt idx="7">
                  <c:v>31</c:v>
                </c:pt>
                <c:pt idx="8">
                  <c:v>13</c:v>
                </c:pt>
                <c:pt idx="9">
                  <c:v>14</c:v>
                </c:pt>
                <c:pt idx="10">
                  <c:v>2</c:v>
                </c:pt>
                <c:pt idx="11">
                  <c:v>2</c:v>
                </c:pt>
                <c:pt idx="12">
                  <c:v>18</c:v>
                </c:pt>
                <c:pt idx="13">
                  <c:v>18</c:v>
                </c:pt>
                <c:pt idx="14">
                  <c:v>0</c:v>
                </c:pt>
                <c:pt idx="15">
                  <c:v>2</c:v>
                </c:pt>
                <c:pt idx="16">
                  <c:v>11</c:v>
                </c:pt>
                <c:pt idx="17">
                  <c:v>12</c:v>
                </c:pt>
                <c:pt idx="18">
                  <c:v>2</c:v>
                </c:pt>
                <c:pt idx="19">
                  <c:v>11</c:v>
                </c:pt>
                <c:pt idx="20">
                  <c:v>21</c:v>
                </c:pt>
                <c:pt idx="21">
                  <c:v>22</c:v>
                </c:pt>
                <c:pt idx="22">
                  <c:v>10</c:v>
                </c:pt>
                <c:pt idx="23">
                  <c:v>18</c:v>
                </c:pt>
                <c:pt idx="24">
                  <c:v>25</c:v>
                </c:pt>
                <c:pt idx="25">
                  <c:v>11</c:v>
                </c:pt>
                <c:pt idx="26">
                  <c:v>15</c:v>
                </c:pt>
                <c:pt idx="27">
                  <c:v>10</c:v>
                </c:pt>
                <c:pt idx="28">
                  <c:v>10</c:v>
                </c:pt>
                <c:pt idx="29">
                  <c:v>18</c:v>
                </c:pt>
                <c:pt idx="30">
                  <c:v>16</c:v>
                </c:pt>
                <c:pt idx="31">
                  <c:v>16</c:v>
                </c:pt>
                <c:pt idx="32">
                  <c:v>16</c:v>
                </c:pt>
                <c:pt idx="33">
                  <c:v>12</c:v>
                </c:pt>
                <c:pt idx="34">
                  <c:v>19</c:v>
                </c:pt>
                <c:pt idx="35">
                  <c:v>2</c:v>
                </c:pt>
                <c:pt idx="36">
                  <c:v>24</c:v>
                </c:pt>
                <c:pt idx="37">
                  <c:v>24</c:v>
                </c:pt>
                <c:pt idx="38">
                  <c:v>15</c:v>
                </c:pt>
                <c:pt idx="39">
                  <c:v>14</c:v>
                </c:pt>
                <c:pt idx="40">
                  <c:v>16</c:v>
                </c:pt>
                <c:pt idx="41">
                  <c:v>13</c:v>
                </c:pt>
                <c:pt idx="42">
                  <c:v>13</c:v>
                </c:pt>
                <c:pt idx="43">
                  <c:v>22</c:v>
                </c:pt>
                <c:pt idx="44">
                  <c:v>24</c:v>
                </c:pt>
                <c:pt idx="45">
                  <c:v>22</c:v>
                </c:pt>
                <c:pt idx="46">
                  <c:v>24</c:v>
                </c:pt>
                <c:pt idx="47">
                  <c:v>19</c:v>
                </c:pt>
                <c:pt idx="48">
                  <c:v>22</c:v>
                </c:pt>
                <c:pt idx="49">
                  <c:v>22</c:v>
                </c:pt>
                <c:pt idx="50">
                  <c:v>29</c:v>
                </c:pt>
                <c:pt idx="51">
                  <c:v>24</c:v>
                </c:pt>
                <c:pt idx="52">
                  <c:v>16</c:v>
                </c:pt>
                <c:pt idx="53">
                  <c:v>16</c:v>
                </c:pt>
                <c:pt idx="54">
                  <c:v>26</c:v>
                </c:pt>
                <c:pt idx="55">
                  <c:v>17</c:v>
                </c:pt>
                <c:pt idx="56">
                  <c:v>23</c:v>
                </c:pt>
                <c:pt idx="57">
                  <c:v>23</c:v>
                </c:pt>
                <c:pt idx="58">
                  <c:v>20</c:v>
                </c:pt>
                <c:pt idx="59">
                  <c:v>26</c:v>
                </c:pt>
                <c:pt idx="60">
                  <c:v>25</c:v>
                </c:pt>
                <c:pt idx="61">
                  <c:v>17</c:v>
                </c:pt>
                <c:pt idx="62">
                  <c:v>17</c:v>
                </c:pt>
                <c:pt idx="63">
                  <c:v>15</c:v>
                </c:pt>
                <c:pt idx="64">
                  <c:v>10</c:v>
                </c:pt>
                <c:pt idx="65">
                  <c:v>15</c:v>
                </c:pt>
                <c:pt idx="66">
                  <c:v>28</c:v>
                </c:pt>
                <c:pt idx="67">
                  <c:v>14</c:v>
                </c:pt>
                <c:pt idx="68">
                  <c:v>23</c:v>
                </c:pt>
                <c:pt idx="69">
                  <c:v>15</c:v>
                </c:pt>
                <c:pt idx="70">
                  <c:v>13</c:v>
                </c:pt>
                <c:pt idx="71">
                  <c:v>14</c:v>
                </c:pt>
                <c:pt idx="72">
                  <c:v>16</c:v>
                </c:pt>
                <c:pt idx="73">
                  <c:v>34</c:v>
                </c:pt>
                <c:pt idx="74">
                  <c:v>14</c:v>
                </c:pt>
                <c:pt idx="75">
                  <c:v>12</c:v>
                </c:pt>
                <c:pt idx="76">
                  <c:v>21</c:v>
                </c:pt>
                <c:pt idx="77">
                  <c:v>11</c:v>
                </c:pt>
                <c:pt idx="78">
                  <c:v>6</c:v>
                </c:pt>
                <c:pt idx="79">
                  <c:v>15</c:v>
                </c:pt>
                <c:pt idx="80">
                  <c:v>7</c:v>
                </c:pt>
                <c:pt idx="81">
                  <c:v>12</c:v>
                </c:pt>
                <c:pt idx="82">
                  <c:v>13</c:v>
                </c:pt>
                <c:pt idx="83">
                  <c:v>8</c:v>
                </c:pt>
                <c:pt idx="84">
                  <c:v>11</c:v>
                </c:pt>
                <c:pt idx="85">
                  <c:v>12</c:v>
                </c:pt>
                <c:pt idx="86">
                  <c:v>11</c:v>
                </c:pt>
                <c:pt idx="87">
                  <c:v>12</c:v>
                </c:pt>
                <c:pt idx="88">
                  <c:v>0</c:v>
                </c:pt>
                <c:pt idx="89">
                  <c:v>0</c:v>
                </c:pt>
                <c:pt idx="90">
                  <c:v>10</c:v>
                </c:pt>
                <c:pt idx="91">
                  <c:v>12</c:v>
                </c:pt>
                <c:pt idx="92">
                  <c:v>11</c:v>
                </c:pt>
                <c:pt idx="93">
                  <c:v>14</c:v>
                </c:pt>
                <c:pt idx="94">
                  <c:v>5</c:v>
                </c:pt>
                <c:pt idx="95">
                  <c:v>5</c:v>
                </c:pt>
                <c:pt idx="96">
                  <c:v>5</c:v>
                </c:pt>
                <c:pt idx="97">
                  <c:v>13</c:v>
                </c:pt>
                <c:pt idx="98">
                  <c:v>10</c:v>
                </c:pt>
                <c:pt idx="99">
                  <c:v>4</c:v>
                </c:pt>
                <c:pt idx="100">
                  <c:v>11</c:v>
                </c:pt>
                <c:pt idx="101">
                  <c:v>10</c:v>
                </c:pt>
                <c:pt idx="102">
                  <c:v>12</c:v>
                </c:pt>
                <c:pt idx="103">
                  <c:v>10</c:v>
                </c:pt>
                <c:pt idx="104">
                  <c:v>5</c:v>
                </c:pt>
                <c:pt idx="105">
                  <c:v>5</c:v>
                </c:pt>
                <c:pt idx="106">
                  <c:v>6</c:v>
                </c:pt>
                <c:pt idx="107">
                  <c:v>5</c:v>
                </c:pt>
                <c:pt idx="108">
                  <c:v>31</c:v>
                </c:pt>
                <c:pt idx="109">
                  <c:v>23</c:v>
                </c:pt>
                <c:pt idx="110">
                  <c:v>8</c:v>
                </c:pt>
                <c:pt idx="111">
                  <c:v>11</c:v>
                </c:pt>
                <c:pt idx="112">
                  <c:v>25</c:v>
                </c:pt>
                <c:pt idx="113">
                  <c:v>26</c:v>
                </c:pt>
                <c:pt idx="114">
                  <c:v>33</c:v>
                </c:pt>
                <c:pt idx="115">
                  <c:v>36</c:v>
                </c:pt>
                <c:pt idx="116">
                  <c:v>14</c:v>
                </c:pt>
                <c:pt idx="117">
                  <c:v>22</c:v>
                </c:pt>
                <c:pt idx="118">
                  <c:v>12</c:v>
                </c:pt>
                <c:pt idx="119">
                  <c:v>9</c:v>
                </c:pt>
                <c:pt idx="120">
                  <c:v>26</c:v>
                </c:pt>
                <c:pt idx="121">
                  <c:v>20</c:v>
                </c:pt>
                <c:pt idx="122">
                  <c:v>8</c:v>
                </c:pt>
                <c:pt idx="123">
                  <c:v>10</c:v>
                </c:pt>
                <c:pt idx="124">
                  <c:v>7</c:v>
                </c:pt>
                <c:pt idx="125">
                  <c:v>12</c:v>
                </c:pt>
                <c:pt idx="126">
                  <c:v>17</c:v>
                </c:pt>
                <c:pt idx="127">
                  <c:v>10</c:v>
                </c:pt>
                <c:pt idx="128">
                  <c:v>12</c:v>
                </c:pt>
                <c:pt idx="129">
                  <c:v>34</c:v>
                </c:pt>
                <c:pt idx="130">
                  <c:v>12</c:v>
                </c:pt>
                <c:pt idx="131">
                  <c:v>12</c:v>
                </c:pt>
                <c:pt idx="132">
                  <c:v>13</c:v>
                </c:pt>
                <c:pt idx="133">
                  <c:v>12</c:v>
                </c:pt>
                <c:pt idx="134">
                  <c:v>16</c:v>
                </c:pt>
                <c:pt idx="135">
                  <c:v>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B19-4CDC-A52A-A0990D975E1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676033728"/>
        <c:axId val="1676030400"/>
      </c:scatterChart>
      <c:valAx>
        <c:axId val="1676033728"/>
        <c:scaling>
          <c:orientation val="minMax"/>
          <c:max val="8600"/>
          <c:min val="1600"/>
        </c:scaling>
        <c:delete val="0"/>
        <c:axPos val="b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0400"/>
        <c:crosses val="autoZero"/>
        <c:crossBetween val="midCat"/>
      </c:valAx>
      <c:valAx>
        <c:axId val="1676030400"/>
        <c:scaling>
          <c:orientation val="minMax"/>
          <c:min val="0"/>
        </c:scaling>
        <c:delete val="0"/>
        <c:axPos val="l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37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atin typeface="LM Roman 10" panose="00000500000000000000" pitchFamily="50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tx1"/>
                </a:solidFill>
              </a:ln>
              <a:effectLst/>
            </c:spPr>
          </c:marker>
          <c:dLbls>
            <c:delete val="1"/>
          </c:dLbls>
          <c:trendline>
            <c:spPr>
              <a:ln w="6350" cap="rnd">
                <a:solidFill>
                  <a:schemeClr val="tx1"/>
                </a:solidFill>
                <a:prstDash val="dash"/>
              </a:ln>
              <a:effectLst/>
            </c:spPr>
            <c:trendlineType val="linear"/>
            <c:forward val="200"/>
            <c:backward val="200"/>
            <c:dispRSqr val="0"/>
            <c:dispEq val="0"/>
          </c:trendline>
          <c:errBars>
            <c:errDir val="y"/>
            <c:errBarType val="both"/>
            <c:errValType val="cust"/>
            <c:noEndCap val="1"/>
            <c:plus>
              <c:numRef>
                <c:f>E_analysis!$D$2:$D$36</c:f>
                <c:numCache>
                  <c:formatCode>General</c:formatCode>
                  <c:ptCount val="35"/>
                  <c:pt idx="0">
                    <c:v>26.285293733695699</c:v>
                  </c:pt>
                  <c:pt idx="1">
                    <c:v>16.822603841260701</c:v>
                  </c:pt>
                  <c:pt idx="2">
                    <c:v>14.7280910734102</c:v>
                  </c:pt>
                  <c:pt idx="3">
                    <c:v>19.2937813815747</c:v>
                  </c:pt>
                  <c:pt idx="4">
                    <c:v>36</c:v>
                  </c:pt>
                  <c:pt idx="5">
                    <c:v>21.322914122292602</c:v>
                  </c:pt>
                  <c:pt idx="6">
                    <c:v>23.810011899759001</c:v>
                  </c:pt>
                  <c:pt idx="7">
                    <c:v>20.207259421636898</c:v>
                  </c:pt>
                  <c:pt idx="8">
                    <c:v>2.5</c:v>
                  </c:pt>
                  <c:pt idx="9">
                    <c:v>5.5</c:v>
                  </c:pt>
                  <c:pt idx="10">
                    <c:v>6.6080758671996698</c:v>
                  </c:pt>
                  <c:pt idx="11">
                    <c:v>7.1355915428692098</c:v>
                  </c:pt>
                  <c:pt idx="12">
                    <c:v>5.4467115461227298</c:v>
                  </c:pt>
                  <c:pt idx="13">
                    <c:v>5.1881274720911197</c:v>
                  </c:pt>
                  <c:pt idx="14">
                    <c:v>3.4034296427770201</c:v>
                  </c:pt>
                  <c:pt idx="15">
                    <c:v>4.3493294502332898</c:v>
                  </c:pt>
                  <c:pt idx="16">
                    <c:v>9.5350231602585307</c:v>
                  </c:pt>
                  <c:pt idx="17">
                    <c:v>4.5092497528228899</c:v>
                  </c:pt>
                  <c:pt idx="18">
                    <c:v>14.2916059279564</c:v>
                  </c:pt>
                  <c:pt idx="19">
                    <c:v>6</c:v>
                  </c:pt>
                  <c:pt idx="20">
                    <c:v>24.185050478894301</c:v>
                  </c:pt>
                  <c:pt idx="21">
                    <c:v>7.4105780251385696</c:v>
                  </c:pt>
                  <c:pt idx="22">
                    <c:v>10.874281585465701</c:v>
                  </c:pt>
                  <c:pt idx="23">
                    <c:v>2.51661147842358</c:v>
                  </c:pt>
                  <c:pt idx="24">
                    <c:v>12.1757956618859</c:v>
                  </c:pt>
                  <c:pt idx="25">
                    <c:v>3.30403793359983</c:v>
                  </c:pt>
                  <c:pt idx="26">
                    <c:v>3.5939764421413001</c:v>
                  </c:pt>
                  <c:pt idx="27">
                    <c:v>1.5</c:v>
                  </c:pt>
                  <c:pt idx="28">
                    <c:v>3.3166247903553998</c:v>
                  </c:pt>
                  <c:pt idx="29">
                    <c:v>9.34523051258412</c:v>
                  </c:pt>
                  <c:pt idx="30">
                    <c:v>15.5884572681198</c:v>
                  </c:pt>
                  <c:pt idx="31">
                    <c:v>4.4347115652166904</c:v>
                  </c:pt>
                  <c:pt idx="32">
                    <c:v>9.9121138007994993</c:v>
                  </c:pt>
                  <c:pt idx="33">
                    <c:v>7.3936910042729398</c:v>
                  </c:pt>
                  <c:pt idx="34">
                    <c:v>8.4852813742385695</c:v>
                  </c:pt>
                </c:numCache>
              </c:numRef>
            </c:plus>
            <c:minus>
              <c:numRef>
                <c:f>E_analysis!$D$2:$D$36</c:f>
                <c:numCache>
                  <c:formatCode>General</c:formatCode>
                  <c:ptCount val="35"/>
                  <c:pt idx="0">
                    <c:v>26.285293733695699</c:v>
                  </c:pt>
                  <c:pt idx="1">
                    <c:v>16.822603841260701</c:v>
                  </c:pt>
                  <c:pt idx="2">
                    <c:v>14.7280910734102</c:v>
                  </c:pt>
                  <c:pt idx="3">
                    <c:v>19.2937813815747</c:v>
                  </c:pt>
                  <c:pt idx="4">
                    <c:v>36</c:v>
                  </c:pt>
                  <c:pt idx="5">
                    <c:v>21.322914122292602</c:v>
                  </c:pt>
                  <c:pt idx="6">
                    <c:v>23.810011899759001</c:v>
                  </c:pt>
                  <c:pt idx="7">
                    <c:v>20.207259421636898</c:v>
                  </c:pt>
                  <c:pt idx="8">
                    <c:v>2.5</c:v>
                  </c:pt>
                  <c:pt idx="9">
                    <c:v>5.5</c:v>
                  </c:pt>
                  <c:pt idx="10">
                    <c:v>6.6080758671996698</c:v>
                  </c:pt>
                  <c:pt idx="11">
                    <c:v>7.1355915428692098</c:v>
                  </c:pt>
                  <c:pt idx="12">
                    <c:v>5.4467115461227298</c:v>
                  </c:pt>
                  <c:pt idx="13">
                    <c:v>5.1881274720911197</c:v>
                  </c:pt>
                  <c:pt idx="14">
                    <c:v>3.4034296427770201</c:v>
                  </c:pt>
                  <c:pt idx="15">
                    <c:v>4.3493294502332898</c:v>
                  </c:pt>
                  <c:pt idx="16">
                    <c:v>9.5350231602585307</c:v>
                  </c:pt>
                  <c:pt idx="17">
                    <c:v>4.5092497528228899</c:v>
                  </c:pt>
                  <c:pt idx="18">
                    <c:v>14.2916059279564</c:v>
                  </c:pt>
                  <c:pt idx="19">
                    <c:v>6</c:v>
                  </c:pt>
                  <c:pt idx="20">
                    <c:v>24.185050478894301</c:v>
                  </c:pt>
                  <c:pt idx="21">
                    <c:v>7.4105780251385696</c:v>
                  </c:pt>
                  <c:pt idx="22">
                    <c:v>10.874281585465701</c:v>
                  </c:pt>
                  <c:pt idx="23">
                    <c:v>2.51661147842358</c:v>
                  </c:pt>
                  <c:pt idx="24">
                    <c:v>12.1757956618859</c:v>
                  </c:pt>
                  <c:pt idx="25">
                    <c:v>3.30403793359983</c:v>
                  </c:pt>
                  <c:pt idx="26">
                    <c:v>3.5939764421413001</c:v>
                  </c:pt>
                  <c:pt idx="27">
                    <c:v>1.5</c:v>
                  </c:pt>
                  <c:pt idx="28">
                    <c:v>3.3166247903553998</c:v>
                  </c:pt>
                  <c:pt idx="29">
                    <c:v>9.34523051258412</c:v>
                  </c:pt>
                  <c:pt idx="30">
                    <c:v>15.5884572681198</c:v>
                  </c:pt>
                  <c:pt idx="31">
                    <c:v>4.4347115652166904</c:v>
                  </c:pt>
                  <c:pt idx="32">
                    <c:v>9.9121138007994993</c:v>
                  </c:pt>
                  <c:pt idx="33">
                    <c:v>7.3936910042729398</c:v>
                  </c:pt>
                  <c:pt idx="34">
                    <c:v>8.4852813742385695</c:v>
                  </c:pt>
                </c:numCache>
              </c:numRef>
            </c:minus>
            <c:spPr>
              <a:noFill/>
              <a:ln w="3175" cap="flat" cmpd="sng" algn="ctr">
                <a:solidFill>
                  <a:schemeClr val="bg1">
                    <a:lumMod val="75000"/>
                  </a:schemeClr>
                </a:solidFill>
                <a:round/>
              </a:ln>
              <a:effectLst/>
            </c:spPr>
          </c:errBars>
          <c:xVal>
            <c:numRef>
              <c:f>E_analysis!$B$2:$B$36</c:f>
              <c:numCache>
                <c:formatCode>0</c:formatCode>
                <c:ptCount val="35"/>
                <c:pt idx="0">
                  <c:v>200</c:v>
                </c:pt>
                <c:pt idx="1">
                  <c:v>400</c:v>
                </c:pt>
                <c:pt idx="2">
                  <c:v>600</c:v>
                </c:pt>
                <c:pt idx="3">
                  <c:v>800</c:v>
                </c:pt>
                <c:pt idx="4">
                  <c:v>1000</c:v>
                </c:pt>
                <c:pt idx="5">
                  <c:v>1200</c:v>
                </c:pt>
                <c:pt idx="6">
                  <c:v>1400</c:v>
                </c:pt>
                <c:pt idx="7">
                  <c:v>1600</c:v>
                </c:pt>
                <c:pt idx="8">
                  <c:v>1800</c:v>
                </c:pt>
                <c:pt idx="9">
                  <c:v>2000</c:v>
                </c:pt>
                <c:pt idx="10">
                  <c:v>2200</c:v>
                </c:pt>
                <c:pt idx="11">
                  <c:v>2400</c:v>
                </c:pt>
                <c:pt idx="12">
                  <c:v>2600</c:v>
                </c:pt>
                <c:pt idx="13">
                  <c:v>2800</c:v>
                </c:pt>
                <c:pt idx="14">
                  <c:v>3000</c:v>
                </c:pt>
                <c:pt idx="15">
                  <c:v>3200</c:v>
                </c:pt>
                <c:pt idx="16">
                  <c:v>3400</c:v>
                </c:pt>
                <c:pt idx="17">
                  <c:v>3600</c:v>
                </c:pt>
                <c:pt idx="18">
                  <c:v>3800</c:v>
                </c:pt>
                <c:pt idx="19">
                  <c:v>4000</c:v>
                </c:pt>
                <c:pt idx="20">
                  <c:v>4200</c:v>
                </c:pt>
                <c:pt idx="21">
                  <c:v>4400</c:v>
                </c:pt>
                <c:pt idx="22">
                  <c:v>4600</c:v>
                </c:pt>
                <c:pt idx="23">
                  <c:v>4800</c:v>
                </c:pt>
                <c:pt idx="24">
                  <c:v>5000</c:v>
                </c:pt>
                <c:pt idx="25">
                  <c:v>5200</c:v>
                </c:pt>
                <c:pt idx="26">
                  <c:v>5400</c:v>
                </c:pt>
                <c:pt idx="27">
                  <c:v>5600</c:v>
                </c:pt>
                <c:pt idx="28">
                  <c:v>5800</c:v>
                </c:pt>
                <c:pt idx="29">
                  <c:v>6000</c:v>
                </c:pt>
                <c:pt idx="30">
                  <c:v>6200</c:v>
                </c:pt>
                <c:pt idx="31">
                  <c:v>6400</c:v>
                </c:pt>
                <c:pt idx="32">
                  <c:v>6600</c:v>
                </c:pt>
                <c:pt idx="33">
                  <c:v>6800</c:v>
                </c:pt>
                <c:pt idx="34">
                  <c:v>7000</c:v>
                </c:pt>
              </c:numCache>
            </c:numRef>
          </c:xVal>
          <c:yVal>
            <c:numRef>
              <c:f>E_analysis!$G$2:$G$36</c:f>
              <c:numCache>
                <c:formatCode>0</c:formatCode>
                <c:ptCount val="35"/>
                <c:pt idx="0">
                  <c:v>#N/A</c:v>
                </c:pt>
                <c:pt idx="1">
                  <c:v>29</c:v>
                </c:pt>
                <c:pt idx="2">
                  <c:v>25.5</c:v>
                </c:pt>
                <c:pt idx="3">
                  <c:v>32.5</c:v>
                </c:pt>
                <c:pt idx="4">
                  <c:v>#N/A</c:v>
                </c:pt>
                <c:pt idx="5">
                  <c:v>42</c:v>
                </c:pt>
                <c:pt idx="6">
                  <c:v>35</c:v>
                </c:pt>
                <c:pt idx="7">
                  <c:v>35</c:v>
                </c:pt>
                <c:pt idx="8">
                  <c:v>21.75</c:v>
                </c:pt>
                <c:pt idx="9">
                  <c:v>20.75</c:v>
                </c:pt>
                <c:pt idx="10">
                  <c:v>31.5</c:v>
                </c:pt>
                <c:pt idx="11">
                  <c:v>20.25</c:v>
                </c:pt>
                <c:pt idx="12">
                  <c:v>22.5</c:v>
                </c:pt>
                <c:pt idx="13">
                  <c:v>15.75</c:v>
                </c:pt>
                <c:pt idx="14">
                  <c:v>20.25</c:v>
                </c:pt>
                <c:pt idx="15">
                  <c:v>18.75</c:v>
                </c:pt>
                <c:pt idx="16">
                  <c:v>27.75</c:v>
                </c:pt>
                <c:pt idx="17">
                  <c:v>18.5</c:v>
                </c:pt>
                <c:pt idx="18">
                  <c:v>24.5</c:v>
                </c:pt>
                <c:pt idx="19">
                  <c:v>#N/A</c:v>
                </c:pt>
                <c:pt idx="20">
                  <c:v>#N/A</c:v>
                </c:pt>
                <c:pt idx="21">
                  <c:v>29.75</c:v>
                </c:pt>
                <c:pt idx="22">
                  <c:v>25.6666666666666</c:v>
                </c:pt>
                <c:pt idx="23">
                  <c:v>26.3333333333333</c:v>
                </c:pt>
                <c:pt idx="24">
                  <c:v>25.75</c:v>
                </c:pt>
                <c:pt idx="25">
                  <c:v>24.75</c:v>
                </c:pt>
                <c:pt idx="26">
                  <c:v>18.25</c:v>
                </c:pt>
                <c:pt idx="27">
                  <c:v>27.25</c:v>
                </c:pt>
                <c:pt idx="28">
                  <c:v>19.5</c:v>
                </c:pt>
                <c:pt idx="29">
                  <c:v>22.5</c:v>
                </c:pt>
                <c:pt idx="30">
                  <c:v>27</c:v>
                </c:pt>
                <c:pt idx="31">
                  <c:v>28.5</c:v>
                </c:pt>
                <c:pt idx="32">
                  <c:v>19.75</c:v>
                </c:pt>
                <c:pt idx="33">
                  <c:v>16</c:v>
                </c:pt>
                <c:pt idx="34">
                  <c:v>16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A47-4788-A0B4-C5EFEDE3FD1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676033728"/>
        <c:axId val="1676030400"/>
      </c:scatterChart>
      <c:valAx>
        <c:axId val="1676033728"/>
        <c:scaling>
          <c:orientation val="minMax"/>
          <c:max val="7200"/>
          <c:min val="0"/>
        </c:scaling>
        <c:delete val="0"/>
        <c:axPos val="b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0400"/>
        <c:crosses val="autoZero"/>
        <c:crossBetween val="midCat"/>
      </c:valAx>
      <c:valAx>
        <c:axId val="1676030400"/>
        <c:scaling>
          <c:orientation val="minMax"/>
          <c:min val="0"/>
        </c:scaling>
        <c:delete val="0"/>
        <c:axPos val="l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37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atin typeface="LM Roman 10" panose="00000500000000000000" pitchFamily="50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tx1"/>
                </a:solidFill>
              </a:ln>
              <a:effectLst/>
            </c:spPr>
          </c:marker>
          <c:dLbls>
            <c:delete val="1"/>
          </c:dLbls>
          <c:trendline>
            <c:spPr>
              <a:ln w="6350" cap="rnd">
                <a:solidFill>
                  <a:schemeClr val="tx1"/>
                </a:solidFill>
                <a:prstDash val="dash"/>
              </a:ln>
              <a:effectLst/>
            </c:spPr>
            <c:trendlineType val="linear"/>
            <c:forward val="200"/>
            <c:backward val="200"/>
            <c:dispRSqr val="0"/>
            <c:dispEq val="0"/>
          </c:trendline>
          <c:xVal>
            <c:numRef>
              <c:f>E!$D$3:$D$142</c:f>
              <c:numCache>
                <c:formatCode>0</c:formatCode>
                <c:ptCount val="140"/>
                <c:pt idx="0">
                  <c:v>200</c:v>
                </c:pt>
                <c:pt idx="1">
                  <c:v>200</c:v>
                </c:pt>
                <c:pt idx="2">
                  <c:v>200</c:v>
                </c:pt>
                <c:pt idx="3">
                  <c:v>200</c:v>
                </c:pt>
                <c:pt idx="4">
                  <c:v>400</c:v>
                </c:pt>
                <c:pt idx="5">
                  <c:v>400</c:v>
                </c:pt>
                <c:pt idx="6">
                  <c:v>400</c:v>
                </c:pt>
                <c:pt idx="7">
                  <c:v>400</c:v>
                </c:pt>
                <c:pt idx="8">
                  <c:v>600</c:v>
                </c:pt>
                <c:pt idx="9">
                  <c:v>600</c:v>
                </c:pt>
                <c:pt idx="10">
                  <c:v>600</c:v>
                </c:pt>
                <c:pt idx="11">
                  <c:v>600</c:v>
                </c:pt>
                <c:pt idx="12">
                  <c:v>800</c:v>
                </c:pt>
                <c:pt idx="13">
                  <c:v>800</c:v>
                </c:pt>
                <c:pt idx="14">
                  <c:v>800</c:v>
                </c:pt>
                <c:pt idx="15">
                  <c:v>800</c:v>
                </c:pt>
                <c:pt idx="16">
                  <c:v>1000</c:v>
                </c:pt>
                <c:pt idx="17">
                  <c:v>1000</c:v>
                </c:pt>
                <c:pt idx="18">
                  <c:v>1000</c:v>
                </c:pt>
                <c:pt idx="19">
                  <c:v>1000</c:v>
                </c:pt>
                <c:pt idx="20">
                  <c:v>1200</c:v>
                </c:pt>
                <c:pt idx="21">
                  <c:v>1200</c:v>
                </c:pt>
                <c:pt idx="22">
                  <c:v>1200</c:v>
                </c:pt>
                <c:pt idx="23">
                  <c:v>1200</c:v>
                </c:pt>
                <c:pt idx="24">
                  <c:v>1400</c:v>
                </c:pt>
                <c:pt idx="25">
                  <c:v>1400</c:v>
                </c:pt>
                <c:pt idx="26">
                  <c:v>1400</c:v>
                </c:pt>
                <c:pt idx="27">
                  <c:v>1400</c:v>
                </c:pt>
                <c:pt idx="28">
                  <c:v>1600</c:v>
                </c:pt>
                <c:pt idx="29">
                  <c:v>1600</c:v>
                </c:pt>
                <c:pt idx="30">
                  <c:v>1600</c:v>
                </c:pt>
                <c:pt idx="31">
                  <c:v>1600</c:v>
                </c:pt>
                <c:pt idx="32">
                  <c:v>1800</c:v>
                </c:pt>
                <c:pt idx="33">
                  <c:v>1800</c:v>
                </c:pt>
                <c:pt idx="34">
                  <c:v>1800</c:v>
                </c:pt>
                <c:pt idx="35">
                  <c:v>1800</c:v>
                </c:pt>
                <c:pt idx="36">
                  <c:v>2000</c:v>
                </c:pt>
                <c:pt idx="37">
                  <c:v>2000</c:v>
                </c:pt>
                <c:pt idx="38">
                  <c:v>2000</c:v>
                </c:pt>
                <c:pt idx="39">
                  <c:v>2000</c:v>
                </c:pt>
                <c:pt idx="40">
                  <c:v>2200</c:v>
                </c:pt>
                <c:pt idx="41">
                  <c:v>2200</c:v>
                </c:pt>
                <c:pt idx="42">
                  <c:v>2200</c:v>
                </c:pt>
                <c:pt idx="43">
                  <c:v>2200</c:v>
                </c:pt>
                <c:pt idx="44">
                  <c:v>2400</c:v>
                </c:pt>
                <c:pt idx="45">
                  <c:v>2400</c:v>
                </c:pt>
                <c:pt idx="46">
                  <c:v>2400</c:v>
                </c:pt>
                <c:pt idx="47">
                  <c:v>2400</c:v>
                </c:pt>
                <c:pt idx="48">
                  <c:v>2600</c:v>
                </c:pt>
                <c:pt idx="49">
                  <c:v>2600</c:v>
                </c:pt>
                <c:pt idx="50">
                  <c:v>2600</c:v>
                </c:pt>
                <c:pt idx="51">
                  <c:v>2600</c:v>
                </c:pt>
                <c:pt idx="52">
                  <c:v>2800</c:v>
                </c:pt>
                <c:pt idx="53">
                  <c:v>2800</c:v>
                </c:pt>
                <c:pt idx="54">
                  <c:v>2800</c:v>
                </c:pt>
                <c:pt idx="55">
                  <c:v>2800</c:v>
                </c:pt>
                <c:pt idx="56">
                  <c:v>3000</c:v>
                </c:pt>
                <c:pt idx="57">
                  <c:v>3000</c:v>
                </c:pt>
                <c:pt idx="58">
                  <c:v>3000</c:v>
                </c:pt>
                <c:pt idx="59">
                  <c:v>3000</c:v>
                </c:pt>
                <c:pt idx="60">
                  <c:v>3200</c:v>
                </c:pt>
                <c:pt idx="61">
                  <c:v>3200</c:v>
                </c:pt>
                <c:pt idx="62">
                  <c:v>3200</c:v>
                </c:pt>
                <c:pt idx="63">
                  <c:v>3200</c:v>
                </c:pt>
                <c:pt idx="64">
                  <c:v>3400</c:v>
                </c:pt>
                <c:pt idx="65">
                  <c:v>3400</c:v>
                </c:pt>
                <c:pt idx="66">
                  <c:v>3400</c:v>
                </c:pt>
                <c:pt idx="67">
                  <c:v>3400</c:v>
                </c:pt>
                <c:pt idx="68">
                  <c:v>3600</c:v>
                </c:pt>
                <c:pt idx="69">
                  <c:v>3600</c:v>
                </c:pt>
                <c:pt idx="70">
                  <c:v>3600</c:v>
                </c:pt>
                <c:pt idx="71">
                  <c:v>3600</c:v>
                </c:pt>
                <c:pt idx="72">
                  <c:v>3800</c:v>
                </c:pt>
                <c:pt idx="73">
                  <c:v>3800</c:v>
                </c:pt>
                <c:pt idx="74">
                  <c:v>3800</c:v>
                </c:pt>
                <c:pt idx="75">
                  <c:v>3800</c:v>
                </c:pt>
                <c:pt idx="76">
                  <c:v>4000</c:v>
                </c:pt>
                <c:pt idx="77">
                  <c:v>4000</c:v>
                </c:pt>
                <c:pt idx="78">
                  <c:v>4000</c:v>
                </c:pt>
                <c:pt idx="79">
                  <c:v>4000</c:v>
                </c:pt>
                <c:pt idx="80">
                  <c:v>4200</c:v>
                </c:pt>
                <c:pt idx="81">
                  <c:v>4200</c:v>
                </c:pt>
                <c:pt idx="82">
                  <c:v>4200</c:v>
                </c:pt>
                <c:pt idx="83">
                  <c:v>4200</c:v>
                </c:pt>
                <c:pt idx="84">
                  <c:v>4400</c:v>
                </c:pt>
                <c:pt idx="85">
                  <c:v>4400</c:v>
                </c:pt>
                <c:pt idx="86">
                  <c:v>4400</c:v>
                </c:pt>
                <c:pt idx="87">
                  <c:v>4400</c:v>
                </c:pt>
                <c:pt idx="88">
                  <c:v>4600</c:v>
                </c:pt>
                <c:pt idx="89">
                  <c:v>4600</c:v>
                </c:pt>
                <c:pt idx="90">
                  <c:v>4600</c:v>
                </c:pt>
                <c:pt idx="91">
                  <c:v>4600</c:v>
                </c:pt>
                <c:pt idx="92">
                  <c:v>4800</c:v>
                </c:pt>
                <c:pt idx="93">
                  <c:v>4800</c:v>
                </c:pt>
                <c:pt idx="94">
                  <c:v>4800</c:v>
                </c:pt>
                <c:pt idx="95">
                  <c:v>4800</c:v>
                </c:pt>
                <c:pt idx="96">
                  <c:v>5000</c:v>
                </c:pt>
                <c:pt idx="97">
                  <c:v>5000</c:v>
                </c:pt>
                <c:pt idx="98">
                  <c:v>5000</c:v>
                </c:pt>
                <c:pt idx="99">
                  <c:v>5000</c:v>
                </c:pt>
                <c:pt idx="100">
                  <c:v>5200</c:v>
                </c:pt>
                <c:pt idx="101">
                  <c:v>5200</c:v>
                </c:pt>
                <c:pt idx="102">
                  <c:v>5200</c:v>
                </c:pt>
                <c:pt idx="103">
                  <c:v>5200</c:v>
                </c:pt>
                <c:pt idx="104">
                  <c:v>5400</c:v>
                </c:pt>
                <c:pt idx="105">
                  <c:v>5400</c:v>
                </c:pt>
                <c:pt idx="106">
                  <c:v>5400</c:v>
                </c:pt>
                <c:pt idx="107">
                  <c:v>5400</c:v>
                </c:pt>
                <c:pt idx="108">
                  <c:v>5600</c:v>
                </c:pt>
                <c:pt idx="109">
                  <c:v>5600</c:v>
                </c:pt>
                <c:pt idx="110">
                  <c:v>5600</c:v>
                </c:pt>
                <c:pt idx="111">
                  <c:v>5600</c:v>
                </c:pt>
                <c:pt idx="112">
                  <c:v>5800</c:v>
                </c:pt>
                <c:pt idx="113">
                  <c:v>5800</c:v>
                </c:pt>
                <c:pt idx="114">
                  <c:v>5800</c:v>
                </c:pt>
                <c:pt idx="115">
                  <c:v>5800</c:v>
                </c:pt>
                <c:pt idx="116">
                  <c:v>6000</c:v>
                </c:pt>
                <c:pt idx="117">
                  <c:v>6000</c:v>
                </c:pt>
                <c:pt idx="118">
                  <c:v>6000</c:v>
                </c:pt>
                <c:pt idx="119">
                  <c:v>6000</c:v>
                </c:pt>
                <c:pt idx="120">
                  <c:v>6200</c:v>
                </c:pt>
                <c:pt idx="121">
                  <c:v>6200</c:v>
                </c:pt>
                <c:pt idx="122">
                  <c:v>6200</c:v>
                </c:pt>
                <c:pt idx="123">
                  <c:v>6200</c:v>
                </c:pt>
                <c:pt idx="124">
                  <c:v>6400</c:v>
                </c:pt>
                <c:pt idx="125">
                  <c:v>6400</c:v>
                </c:pt>
                <c:pt idx="126">
                  <c:v>6400</c:v>
                </c:pt>
                <c:pt idx="127">
                  <c:v>6400</c:v>
                </c:pt>
                <c:pt idx="128">
                  <c:v>6600</c:v>
                </c:pt>
                <c:pt idx="129">
                  <c:v>6600</c:v>
                </c:pt>
                <c:pt idx="130">
                  <c:v>6600</c:v>
                </c:pt>
                <c:pt idx="131">
                  <c:v>6600</c:v>
                </c:pt>
                <c:pt idx="132">
                  <c:v>6800</c:v>
                </c:pt>
                <c:pt idx="133">
                  <c:v>6800</c:v>
                </c:pt>
                <c:pt idx="134">
                  <c:v>6800</c:v>
                </c:pt>
                <c:pt idx="135">
                  <c:v>6800</c:v>
                </c:pt>
                <c:pt idx="136">
                  <c:v>7000</c:v>
                </c:pt>
                <c:pt idx="137">
                  <c:v>7000</c:v>
                </c:pt>
                <c:pt idx="138">
                  <c:v>7000</c:v>
                </c:pt>
                <c:pt idx="139">
                  <c:v>7000</c:v>
                </c:pt>
              </c:numCache>
            </c:numRef>
          </c:xVal>
          <c:yVal>
            <c:numRef>
              <c:f>E!$U$3:$U$142</c:f>
              <c:numCache>
                <c:formatCode>0</c:formatCode>
                <c:ptCount val="140"/>
                <c:pt idx="0">
                  <c:v>50</c:v>
                </c:pt>
                <c:pt idx="1">
                  <c:v>4</c:v>
                </c:pt>
                <c:pt idx="2">
                  <c:v>3</c:v>
                </c:pt>
                <c:pt idx="3">
                  <c:v>48</c:v>
                </c:pt>
                <c:pt idx="4">
                  <c:v>27</c:v>
                </c:pt>
                <c:pt idx="5">
                  <c:v>0</c:v>
                </c:pt>
                <c:pt idx="6">
                  <c:v>0</c:v>
                </c:pt>
                <c:pt idx="7">
                  <c:v>31</c:v>
                </c:pt>
                <c:pt idx="8">
                  <c:v>0</c:v>
                </c:pt>
                <c:pt idx="9">
                  <c:v>26</c:v>
                </c:pt>
                <c:pt idx="10">
                  <c:v>25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27</c:v>
                </c:pt>
                <c:pt idx="15">
                  <c:v>38</c:v>
                </c:pt>
                <c:pt idx="16">
                  <c:v>0</c:v>
                </c:pt>
                <c:pt idx="17">
                  <c:v>72</c:v>
                </c:pt>
                <c:pt idx="18">
                  <c:v>0</c:v>
                </c:pt>
                <c:pt idx="19">
                  <c:v>0</c:v>
                </c:pt>
                <c:pt idx="20">
                  <c:v>20</c:v>
                </c:pt>
                <c:pt idx="21">
                  <c:v>0</c:v>
                </c:pt>
                <c:pt idx="22">
                  <c:v>42</c:v>
                </c:pt>
                <c:pt idx="23">
                  <c:v>46</c:v>
                </c:pt>
                <c:pt idx="24">
                  <c:v>46</c:v>
                </c:pt>
                <c:pt idx="25">
                  <c:v>0</c:v>
                </c:pt>
                <c:pt idx="26">
                  <c:v>35</c:v>
                </c:pt>
                <c:pt idx="27">
                  <c:v>0</c:v>
                </c:pt>
                <c:pt idx="28">
                  <c:v>0</c:v>
                </c:pt>
                <c:pt idx="29">
                  <c:v>35</c:v>
                </c:pt>
                <c:pt idx="30">
                  <c:v>0</c:v>
                </c:pt>
                <c:pt idx="31">
                  <c:v>35</c:v>
                </c:pt>
                <c:pt idx="32">
                  <c:v>21</c:v>
                </c:pt>
                <c:pt idx="33">
                  <c:v>25</c:v>
                </c:pt>
                <c:pt idx="34">
                  <c:v>22</c:v>
                </c:pt>
                <c:pt idx="35">
                  <c:v>19</c:v>
                </c:pt>
                <c:pt idx="36">
                  <c:v>17</c:v>
                </c:pt>
                <c:pt idx="37">
                  <c:v>28</c:v>
                </c:pt>
                <c:pt idx="38">
                  <c:v>16</c:v>
                </c:pt>
                <c:pt idx="39">
                  <c:v>22</c:v>
                </c:pt>
                <c:pt idx="40">
                  <c:v>40</c:v>
                </c:pt>
                <c:pt idx="41">
                  <c:v>32</c:v>
                </c:pt>
                <c:pt idx="42">
                  <c:v>30</c:v>
                </c:pt>
                <c:pt idx="43">
                  <c:v>24</c:v>
                </c:pt>
                <c:pt idx="44">
                  <c:v>16</c:v>
                </c:pt>
                <c:pt idx="45">
                  <c:v>30</c:v>
                </c:pt>
                <c:pt idx="46">
                  <c:v>21</c:v>
                </c:pt>
                <c:pt idx="47">
                  <c:v>14</c:v>
                </c:pt>
                <c:pt idx="48">
                  <c:v>30</c:v>
                </c:pt>
                <c:pt idx="49">
                  <c:v>21</c:v>
                </c:pt>
                <c:pt idx="50">
                  <c:v>22</c:v>
                </c:pt>
                <c:pt idx="51">
                  <c:v>17</c:v>
                </c:pt>
                <c:pt idx="52">
                  <c:v>16</c:v>
                </c:pt>
                <c:pt idx="53">
                  <c:v>23</c:v>
                </c:pt>
                <c:pt idx="54">
                  <c:v>12</c:v>
                </c:pt>
                <c:pt idx="55">
                  <c:v>12</c:v>
                </c:pt>
                <c:pt idx="56">
                  <c:v>16</c:v>
                </c:pt>
                <c:pt idx="57">
                  <c:v>23</c:v>
                </c:pt>
                <c:pt idx="58">
                  <c:v>19</c:v>
                </c:pt>
                <c:pt idx="59">
                  <c:v>23</c:v>
                </c:pt>
                <c:pt idx="60">
                  <c:v>23</c:v>
                </c:pt>
                <c:pt idx="61">
                  <c:v>22</c:v>
                </c:pt>
                <c:pt idx="62">
                  <c:v>15</c:v>
                </c:pt>
                <c:pt idx="63">
                  <c:v>15</c:v>
                </c:pt>
                <c:pt idx="64">
                  <c:v>23</c:v>
                </c:pt>
                <c:pt idx="65">
                  <c:v>40</c:v>
                </c:pt>
                <c:pt idx="66">
                  <c:v>30</c:v>
                </c:pt>
                <c:pt idx="67">
                  <c:v>18</c:v>
                </c:pt>
                <c:pt idx="68">
                  <c:v>12</c:v>
                </c:pt>
                <c:pt idx="69">
                  <c:v>21</c:v>
                </c:pt>
                <c:pt idx="70">
                  <c:v>19</c:v>
                </c:pt>
                <c:pt idx="71">
                  <c:v>22</c:v>
                </c:pt>
                <c:pt idx="72">
                  <c:v>22</c:v>
                </c:pt>
                <c:pt idx="73">
                  <c:v>27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12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2</c:v>
                </c:pt>
                <c:pt idx="82">
                  <c:v>0</c:v>
                </c:pt>
                <c:pt idx="83">
                  <c:v>49</c:v>
                </c:pt>
                <c:pt idx="84">
                  <c:v>40</c:v>
                </c:pt>
                <c:pt idx="85">
                  <c:v>26</c:v>
                </c:pt>
                <c:pt idx="86">
                  <c:v>30</c:v>
                </c:pt>
                <c:pt idx="87">
                  <c:v>23</c:v>
                </c:pt>
                <c:pt idx="88">
                  <c:v>6</c:v>
                </c:pt>
                <c:pt idx="89">
                  <c:v>32</c:v>
                </c:pt>
                <c:pt idx="90">
                  <c:v>24</c:v>
                </c:pt>
                <c:pt idx="91">
                  <c:v>21</c:v>
                </c:pt>
                <c:pt idx="92">
                  <c:v>0</c:v>
                </c:pt>
                <c:pt idx="93">
                  <c:v>26</c:v>
                </c:pt>
                <c:pt idx="94">
                  <c:v>29</c:v>
                </c:pt>
                <c:pt idx="95">
                  <c:v>24</c:v>
                </c:pt>
                <c:pt idx="96">
                  <c:v>36</c:v>
                </c:pt>
                <c:pt idx="97">
                  <c:v>36</c:v>
                </c:pt>
                <c:pt idx="98">
                  <c:v>12</c:v>
                </c:pt>
                <c:pt idx="99">
                  <c:v>19</c:v>
                </c:pt>
                <c:pt idx="100">
                  <c:v>27</c:v>
                </c:pt>
                <c:pt idx="101">
                  <c:v>27</c:v>
                </c:pt>
                <c:pt idx="102">
                  <c:v>25</c:v>
                </c:pt>
                <c:pt idx="103">
                  <c:v>20</c:v>
                </c:pt>
                <c:pt idx="104">
                  <c:v>16</c:v>
                </c:pt>
                <c:pt idx="105">
                  <c:v>19</c:v>
                </c:pt>
                <c:pt idx="106">
                  <c:v>15</c:v>
                </c:pt>
                <c:pt idx="107">
                  <c:v>23</c:v>
                </c:pt>
                <c:pt idx="108">
                  <c:v>25</c:v>
                </c:pt>
                <c:pt idx="109">
                  <c:v>28</c:v>
                </c:pt>
                <c:pt idx="110">
                  <c:v>28</c:v>
                </c:pt>
                <c:pt idx="111">
                  <c:v>28</c:v>
                </c:pt>
                <c:pt idx="112">
                  <c:v>24</c:v>
                </c:pt>
                <c:pt idx="113">
                  <c:v>17</c:v>
                </c:pt>
                <c:pt idx="114">
                  <c:v>17</c:v>
                </c:pt>
                <c:pt idx="115">
                  <c:v>20</c:v>
                </c:pt>
                <c:pt idx="116">
                  <c:v>23</c:v>
                </c:pt>
                <c:pt idx="117">
                  <c:v>23</c:v>
                </c:pt>
                <c:pt idx="118">
                  <c:v>22</c:v>
                </c:pt>
                <c:pt idx="119">
                  <c:v>4</c:v>
                </c:pt>
                <c:pt idx="120">
                  <c:v>27</c:v>
                </c:pt>
                <c:pt idx="121">
                  <c:v>27</c:v>
                </c:pt>
                <c:pt idx="122">
                  <c:v>0</c:v>
                </c:pt>
                <c:pt idx="123">
                  <c:v>0</c:v>
                </c:pt>
                <c:pt idx="124">
                  <c:v>27</c:v>
                </c:pt>
                <c:pt idx="125">
                  <c:v>27</c:v>
                </c:pt>
                <c:pt idx="126">
                  <c:v>25</c:v>
                </c:pt>
                <c:pt idx="127">
                  <c:v>35</c:v>
                </c:pt>
                <c:pt idx="128">
                  <c:v>6</c:v>
                </c:pt>
                <c:pt idx="129">
                  <c:v>19</c:v>
                </c:pt>
                <c:pt idx="130">
                  <c:v>27</c:v>
                </c:pt>
                <c:pt idx="131">
                  <c:v>27</c:v>
                </c:pt>
                <c:pt idx="132">
                  <c:v>27</c:v>
                </c:pt>
                <c:pt idx="133">
                  <c:v>13</c:v>
                </c:pt>
                <c:pt idx="134">
                  <c:v>13</c:v>
                </c:pt>
                <c:pt idx="135">
                  <c:v>11</c:v>
                </c:pt>
                <c:pt idx="136">
                  <c:v>3</c:v>
                </c:pt>
                <c:pt idx="137">
                  <c:v>9</c:v>
                </c:pt>
                <c:pt idx="138">
                  <c:v>23</c:v>
                </c:pt>
                <c:pt idx="139">
                  <c:v>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B03-43BC-80FF-E01862CF04A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676033728"/>
        <c:axId val="1676030400"/>
      </c:scatterChart>
      <c:valAx>
        <c:axId val="1676033728"/>
        <c:scaling>
          <c:orientation val="minMax"/>
          <c:max val="7200"/>
          <c:min val="0"/>
        </c:scaling>
        <c:delete val="0"/>
        <c:axPos val="b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0400"/>
        <c:crosses val="autoZero"/>
        <c:crossBetween val="midCat"/>
      </c:valAx>
      <c:valAx>
        <c:axId val="1676030400"/>
        <c:scaling>
          <c:orientation val="minMax"/>
          <c:min val="0"/>
        </c:scaling>
        <c:delete val="0"/>
        <c:axPos val="l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37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atin typeface="LM Roman 10" panose="00000500000000000000" pitchFamily="50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tx1"/>
                </a:solidFill>
              </a:ln>
              <a:effectLst/>
            </c:spPr>
          </c:marker>
          <c:dLbls>
            <c:delete val="1"/>
          </c:dLbls>
          <c:trendline>
            <c:spPr>
              <a:ln w="6350" cap="rnd">
                <a:solidFill>
                  <a:schemeClr val="tx1"/>
                </a:solidFill>
                <a:prstDash val="dash"/>
              </a:ln>
              <a:effectLst/>
            </c:spPr>
            <c:trendlineType val="linear"/>
            <c:forward val="200"/>
            <c:backward val="200"/>
            <c:dispRSqr val="0"/>
            <c:dispEq val="0"/>
          </c:trendline>
          <c:errBars>
            <c:errDir val="y"/>
            <c:errBarType val="both"/>
            <c:errValType val="cust"/>
            <c:noEndCap val="1"/>
            <c:plus>
              <c:numRef>
                <c:f>S_analysis!$H$2:$H$7</c:f>
                <c:numCache>
                  <c:formatCode>General</c:formatCode>
                  <c:ptCount val="6"/>
                  <c:pt idx="0">
                    <c:v>1.41421356237309</c:v>
                  </c:pt>
                  <c:pt idx="1">
                    <c:v>8.8881944173155798</c:v>
                  </c:pt>
                  <c:pt idx="2">
                    <c:v>3.7859388972001802</c:v>
                  </c:pt>
                  <c:pt idx="3">
                    <c:v>27.574142476844699</c:v>
                  </c:pt>
                  <c:pt idx="4">
                    <c:v>16.263455967290501</c:v>
                  </c:pt>
                  <c:pt idx="5">
                    <c:v>0</c:v>
                  </c:pt>
                </c:numCache>
              </c:numRef>
            </c:plus>
            <c:minus>
              <c:numRef>
                <c:f>S_analysis!$H$2:$H$7</c:f>
                <c:numCache>
                  <c:formatCode>General</c:formatCode>
                  <c:ptCount val="6"/>
                  <c:pt idx="0">
                    <c:v>1.41421356237309</c:v>
                  </c:pt>
                  <c:pt idx="1">
                    <c:v>8.8881944173155798</c:v>
                  </c:pt>
                  <c:pt idx="2">
                    <c:v>3.7859388972001802</c:v>
                  </c:pt>
                  <c:pt idx="3">
                    <c:v>27.574142476844699</c:v>
                  </c:pt>
                  <c:pt idx="4">
                    <c:v>16.263455967290501</c:v>
                  </c:pt>
                  <c:pt idx="5">
                    <c:v>0</c:v>
                  </c:pt>
                </c:numCache>
              </c:numRef>
            </c:minus>
            <c:spPr>
              <a:noFill/>
              <a:ln w="3175" cap="flat" cmpd="sng" algn="ctr">
                <a:solidFill>
                  <a:schemeClr val="bg1">
                    <a:lumMod val="75000"/>
                  </a:schemeClr>
                </a:solidFill>
                <a:round/>
              </a:ln>
              <a:effectLst/>
            </c:spPr>
          </c:errBars>
          <c:xVal>
            <c:numRef>
              <c:f>S_analysis!$B$2:$B$7</c:f>
              <c:numCache>
                <c:formatCode>0</c:formatCode>
                <c:ptCount val="6"/>
                <c:pt idx="0">
                  <c:v>200</c:v>
                </c:pt>
                <c:pt idx="1">
                  <c:v>400</c:v>
                </c:pt>
                <c:pt idx="2">
                  <c:v>600</c:v>
                </c:pt>
                <c:pt idx="3">
                  <c:v>800</c:v>
                </c:pt>
                <c:pt idx="4">
                  <c:v>1000</c:v>
                </c:pt>
                <c:pt idx="5">
                  <c:v>1200</c:v>
                </c:pt>
              </c:numCache>
            </c:numRef>
          </c:xVal>
          <c:yVal>
            <c:numRef>
              <c:f>S_analysis!$G$2:$G$7</c:f>
              <c:numCache>
                <c:formatCode>0</c:formatCode>
                <c:ptCount val="6"/>
                <c:pt idx="0">
                  <c:v>49</c:v>
                </c:pt>
                <c:pt idx="1">
                  <c:v>34</c:v>
                </c:pt>
                <c:pt idx="2">
                  <c:v>30.3333333333333</c:v>
                </c:pt>
                <c:pt idx="3">
                  <c:v>43.6666666666666</c:v>
                </c:pt>
                <c:pt idx="4">
                  <c:v>58.5</c:v>
                </c:pt>
                <c:pt idx="5">
                  <c:v>22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A4A-4B91-8F3F-867463A60F9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676033728"/>
        <c:axId val="1676030400"/>
      </c:scatterChart>
      <c:valAx>
        <c:axId val="1676033728"/>
        <c:scaling>
          <c:orientation val="minMax"/>
          <c:max val="1400"/>
          <c:min val="0"/>
        </c:scaling>
        <c:delete val="0"/>
        <c:axPos val="b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0400"/>
        <c:crosses val="autoZero"/>
        <c:crossBetween val="midCat"/>
      </c:valAx>
      <c:valAx>
        <c:axId val="1676030400"/>
        <c:scaling>
          <c:orientation val="minMax"/>
          <c:min val="0"/>
        </c:scaling>
        <c:delete val="0"/>
        <c:axPos val="l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37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atin typeface="LM Roman 10" panose="00000500000000000000" pitchFamily="50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tx1"/>
                </a:solidFill>
              </a:ln>
              <a:effectLst/>
            </c:spPr>
          </c:marker>
          <c:dLbls>
            <c:delete val="1"/>
          </c:dLbls>
          <c:trendline>
            <c:spPr>
              <a:ln w="6350" cap="rnd">
                <a:solidFill>
                  <a:schemeClr val="tx1"/>
                </a:solidFill>
                <a:prstDash val="dash"/>
              </a:ln>
              <a:effectLst/>
            </c:spPr>
            <c:trendlineType val="linear"/>
            <c:forward val="200"/>
            <c:backward val="200"/>
            <c:dispRSqr val="0"/>
            <c:dispEq val="0"/>
          </c:trendline>
          <c:xVal>
            <c:numRef>
              <c:f>S!$D$3:$D$26</c:f>
              <c:numCache>
                <c:formatCode>0</c:formatCode>
                <c:ptCount val="24"/>
                <c:pt idx="0">
                  <c:v>200</c:v>
                </c:pt>
                <c:pt idx="1">
                  <c:v>200</c:v>
                </c:pt>
                <c:pt idx="2">
                  <c:v>200</c:v>
                </c:pt>
                <c:pt idx="3">
                  <c:v>200</c:v>
                </c:pt>
                <c:pt idx="4">
                  <c:v>400</c:v>
                </c:pt>
                <c:pt idx="5">
                  <c:v>400</c:v>
                </c:pt>
                <c:pt idx="6">
                  <c:v>400</c:v>
                </c:pt>
                <c:pt idx="7">
                  <c:v>400</c:v>
                </c:pt>
                <c:pt idx="8">
                  <c:v>600</c:v>
                </c:pt>
                <c:pt idx="9">
                  <c:v>600</c:v>
                </c:pt>
                <c:pt idx="10">
                  <c:v>600</c:v>
                </c:pt>
                <c:pt idx="11">
                  <c:v>600</c:v>
                </c:pt>
                <c:pt idx="12">
                  <c:v>800</c:v>
                </c:pt>
                <c:pt idx="13">
                  <c:v>800</c:v>
                </c:pt>
                <c:pt idx="14">
                  <c:v>800</c:v>
                </c:pt>
                <c:pt idx="15">
                  <c:v>800</c:v>
                </c:pt>
                <c:pt idx="16">
                  <c:v>1000</c:v>
                </c:pt>
                <c:pt idx="17">
                  <c:v>1000</c:v>
                </c:pt>
                <c:pt idx="18">
                  <c:v>1000</c:v>
                </c:pt>
                <c:pt idx="19">
                  <c:v>1000</c:v>
                </c:pt>
                <c:pt idx="20">
                  <c:v>1200</c:v>
                </c:pt>
                <c:pt idx="21">
                  <c:v>1200</c:v>
                </c:pt>
                <c:pt idx="22">
                  <c:v>1200</c:v>
                </c:pt>
                <c:pt idx="23">
                  <c:v>1200</c:v>
                </c:pt>
              </c:numCache>
            </c:numRef>
          </c:xVal>
          <c:yVal>
            <c:numRef>
              <c:f>S!$U$3:$U$26</c:f>
              <c:numCache>
                <c:formatCode>0</c:formatCode>
                <c:ptCount val="24"/>
                <c:pt idx="0">
                  <c:v>50</c:v>
                </c:pt>
                <c:pt idx="1">
                  <c:v>4</c:v>
                </c:pt>
                <c:pt idx="2">
                  <c:v>3</c:v>
                </c:pt>
                <c:pt idx="3">
                  <c:v>48</c:v>
                </c:pt>
                <c:pt idx="4">
                  <c:v>44</c:v>
                </c:pt>
                <c:pt idx="5">
                  <c:v>27</c:v>
                </c:pt>
                <c:pt idx="6">
                  <c:v>31</c:v>
                </c:pt>
                <c:pt idx="7">
                  <c:v>35</c:v>
                </c:pt>
                <c:pt idx="8">
                  <c:v>32</c:v>
                </c:pt>
                <c:pt idx="9">
                  <c:v>33</c:v>
                </c:pt>
                <c:pt idx="10">
                  <c:v>0</c:v>
                </c:pt>
                <c:pt idx="11">
                  <c:v>26</c:v>
                </c:pt>
                <c:pt idx="12">
                  <c:v>70</c:v>
                </c:pt>
                <c:pt idx="13">
                  <c:v>3</c:v>
                </c:pt>
                <c:pt idx="14">
                  <c:v>46</c:v>
                </c:pt>
                <c:pt idx="15">
                  <c:v>15</c:v>
                </c:pt>
                <c:pt idx="16">
                  <c:v>0</c:v>
                </c:pt>
                <c:pt idx="17">
                  <c:v>70</c:v>
                </c:pt>
                <c:pt idx="18">
                  <c:v>70</c:v>
                </c:pt>
                <c:pt idx="19">
                  <c:v>47</c:v>
                </c:pt>
                <c:pt idx="20">
                  <c:v>5</c:v>
                </c:pt>
                <c:pt idx="21">
                  <c:v>5</c:v>
                </c:pt>
                <c:pt idx="22">
                  <c:v>22</c:v>
                </c:pt>
                <c:pt idx="23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40E-44A0-B914-8C19DE50FEE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676033728"/>
        <c:axId val="1676030400"/>
      </c:scatterChart>
      <c:valAx>
        <c:axId val="1676033728"/>
        <c:scaling>
          <c:orientation val="minMax"/>
          <c:max val="1400"/>
          <c:min val="0"/>
        </c:scaling>
        <c:delete val="0"/>
        <c:axPos val="b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0400"/>
        <c:crosses val="autoZero"/>
        <c:crossBetween val="midCat"/>
      </c:valAx>
      <c:valAx>
        <c:axId val="1676030400"/>
        <c:scaling>
          <c:orientation val="minMax"/>
          <c:min val="0"/>
        </c:scaling>
        <c:delete val="0"/>
        <c:axPos val="l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37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atin typeface="LM Roman 10" panose="00000500000000000000" pitchFamily="50" charset="0"/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tx1"/>
                </a:solidFill>
              </a:ln>
              <a:effectLst/>
            </c:spPr>
          </c:marker>
          <c:dLbls>
            <c:delete val="1"/>
          </c:dLbls>
          <c:trendline>
            <c:spPr>
              <a:ln w="6350" cap="rnd">
                <a:solidFill>
                  <a:schemeClr val="tx1"/>
                </a:solidFill>
                <a:prstDash val="dash"/>
              </a:ln>
              <a:effectLst/>
            </c:spPr>
            <c:trendlineType val="linear"/>
            <c:forward val="200"/>
            <c:backward val="200"/>
            <c:dispRSqr val="0"/>
            <c:dispEq val="0"/>
          </c:trendline>
          <c:errBars>
            <c:errDir val="y"/>
            <c:errBarType val="both"/>
            <c:errValType val="cust"/>
            <c:noEndCap val="1"/>
            <c:plus>
              <c:numRef>
                <c:f>W_analysis!$H$2:$H$18</c:f>
                <c:numCache>
                  <c:formatCode>General</c:formatCode>
                  <c:ptCount val="17"/>
                  <c:pt idx="0">
                    <c:v>0</c:v>
                  </c:pt>
                  <c:pt idx="1">
                    <c:v>0</c:v>
                  </c:pt>
                  <c:pt idx="2">
                    <c:v>6.2383224240709598</c:v>
                  </c:pt>
                  <c:pt idx="3">
                    <c:v>4.9916597106239697</c:v>
                  </c:pt>
                  <c:pt idx="4">
                    <c:v>8.3864970836060806</c:v>
                  </c:pt>
                  <c:pt idx="5">
                    <c:v>4.5092497528228899</c:v>
                  </c:pt>
                  <c:pt idx="6">
                    <c:v>5.6568542494923797</c:v>
                  </c:pt>
                  <c:pt idx="7">
                    <c:v>0.70710678118654702</c:v>
                  </c:pt>
                  <c:pt idx="8">
                    <c:v>4.6457866215887798</c:v>
                  </c:pt>
                  <c:pt idx="9">
                    <c:v>10.0332779621949</c:v>
                  </c:pt>
                  <c:pt idx="10">
                    <c:v>3.2015621187164198</c:v>
                  </c:pt>
                  <c:pt idx="11">
                    <c:v>9.2556289179432092</c:v>
                  </c:pt>
                  <c:pt idx="12">
                    <c:v>12.3928742966808</c:v>
                  </c:pt>
                  <c:pt idx="13">
                    <c:v>7.5498344352707498</c:v>
                  </c:pt>
                  <c:pt idx="14">
                    <c:v>15.1327459504215</c:v>
                  </c:pt>
                  <c:pt idx="15">
                    <c:v>1.41421356237309</c:v>
                  </c:pt>
                  <c:pt idx="16">
                    <c:v>2.1213203435596402</c:v>
                  </c:pt>
                </c:numCache>
              </c:numRef>
            </c:plus>
            <c:minus>
              <c:numRef>
                <c:f>W_analysis!$H$2:$H$18</c:f>
                <c:numCache>
                  <c:formatCode>General</c:formatCode>
                  <c:ptCount val="17"/>
                  <c:pt idx="0">
                    <c:v>0</c:v>
                  </c:pt>
                  <c:pt idx="1">
                    <c:v>0</c:v>
                  </c:pt>
                  <c:pt idx="2">
                    <c:v>6.2383224240709598</c:v>
                  </c:pt>
                  <c:pt idx="3">
                    <c:v>4.9916597106239697</c:v>
                  </c:pt>
                  <c:pt idx="4">
                    <c:v>8.3864970836060806</c:v>
                  </c:pt>
                  <c:pt idx="5">
                    <c:v>4.5092497528228899</c:v>
                  </c:pt>
                  <c:pt idx="6">
                    <c:v>5.6568542494923797</c:v>
                  </c:pt>
                  <c:pt idx="7">
                    <c:v>0.70710678118654702</c:v>
                  </c:pt>
                  <c:pt idx="8">
                    <c:v>4.6457866215887798</c:v>
                  </c:pt>
                  <c:pt idx="9">
                    <c:v>10.0332779621949</c:v>
                  </c:pt>
                  <c:pt idx="10">
                    <c:v>3.2015621187164198</c:v>
                  </c:pt>
                  <c:pt idx="11">
                    <c:v>9.2556289179432092</c:v>
                  </c:pt>
                  <c:pt idx="12">
                    <c:v>12.3928742966808</c:v>
                  </c:pt>
                  <c:pt idx="13">
                    <c:v>7.5498344352707498</c:v>
                  </c:pt>
                  <c:pt idx="14">
                    <c:v>15.1327459504215</c:v>
                  </c:pt>
                  <c:pt idx="15">
                    <c:v>1.41421356237309</c:v>
                  </c:pt>
                  <c:pt idx="16">
                    <c:v>2.1213203435596402</c:v>
                  </c:pt>
                </c:numCache>
              </c:numRef>
            </c:minus>
            <c:spPr>
              <a:noFill/>
              <a:ln w="3175" cap="flat" cmpd="sng" algn="ctr">
                <a:solidFill>
                  <a:schemeClr val="bg1">
                    <a:lumMod val="75000"/>
                  </a:schemeClr>
                </a:solidFill>
                <a:round/>
              </a:ln>
              <a:effectLst/>
            </c:spPr>
          </c:errBars>
          <c:xVal>
            <c:numRef>
              <c:f>W_analysis!$B$2:$B$18</c:f>
              <c:numCache>
                <c:formatCode>0</c:formatCode>
                <c:ptCount val="17"/>
                <c:pt idx="0">
                  <c:v>200</c:v>
                </c:pt>
                <c:pt idx="1">
                  <c:v>400</c:v>
                </c:pt>
                <c:pt idx="2">
                  <c:v>600</c:v>
                </c:pt>
                <c:pt idx="3">
                  <c:v>800</c:v>
                </c:pt>
                <c:pt idx="4">
                  <c:v>1000</c:v>
                </c:pt>
                <c:pt idx="5">
                  <c:v>1200</c:v>
                </c:pt>
                <c:pt idx="6">
                  <c:v>1400</c:v>
                </c:pt>
                <c:pt idx="7">
                  <c:v>1600</c:v>
                </c:pt>
                <c:pt idx="8">
                  <c:v>1800</c:v>
                </c:pt>
                <c:pt idx="9">
                  <c:v>2000</c:v>
                </c:pt>
                <c:pt idx="10">
                  <c:v>2200</c:v>
                </c:pt>
                <c:pt idx="11">
                  <c:v>2400</c:v>
                </c:pt>
                <c:pt idx="12">
                  <c:v>2600</c:v>
                </c:pt>
                <c:pt idx="13">
                  <c:v>2800</c:v>
                </c:pt>
                <c:pt idx="14">
                  <c:v>3000</c:v>
                </c:pt>
                <c:pt idx="15">
                  <c:v>3200</c:v>
                </c:pt>
                <c:pt idx="16">
                  <c:v>3400</c:v>
                </c:pt>
              </c:numCache>
            </c:numRef>
          </c:xVal>
          <c:yVal>
            <c:numRef>
              <c:f>W_analysis!$G$2:$G$18</c:f>
              <c:numCache>
                <c:formatCode>0</c:formatCode>
                <c:ptCount val="17"/>
                <c:pt idx="0">
                  <c:v>#N/A</c:v>
                </c:pt>
                <c:pt idx="1">
                  <c:v>30</c:v>
                </c:pt>
                <c:pt idx="2">
                  <c:v>20.75</c:v>
                </c:pt>
                <c:pt idx="3">
                  <c:v>22.75</c:v>
                </c:pt>
                <c:pt idx="4">
                  <c:v>23.6666666666666</c:v>
                </c:pt>
                <c:pt idx="5">
                  <c:v>20.5</c:v>
                </c:pt>
                <c:pt idx="6">
                  <c:v>25</c:v>
                </c:pt>
                <c:pt idx="7">
                  <c:v>22.5</c:v>
                </c:pt>
                <c:pt idx="8">
                  <c:v>19.25</c:v>
                </c:pt>
                <c:pt idx="9">
                  <c:v>18</c:v>
                </c:pt>
                <c:pt idx="10">
                  <c:v>12.75</c:v>
                </c:pt>
                <c:pt idx="11">
                  <c:v>12.5</c:v>
                </c:pt>
                <c:pt idx="12">
                  <c:v>16.25</c:v>
                </c:pt>
                <c:pt idx="13">
                  <c:v>16</c:v>
                </c:pt>
                <c:pt idx="14">
                  <c:v>30</c:v>
                </c:pt>
                <c:pt idx="15">
                  <c:v>23</c:v>
                </c:pt>
                <c:pt idx="16">
                  <c:v>21.5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5CF-4B18-84DE-24BC07F201B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676033728"/>
        <c:axId val="1676030400"/>
      </c:scatterChart>
      <c:valAx>
        <c:axId val="1676033728"/>
        <c:scaling>
          <c:orientation val="minMax"/>
          <c:max val="3600"/>
          <c:min val="0"/>
        </c:scaling>
        <c:delete val="0"/>
        <c:axPos val="b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0400"/>
        <c:crosses val="autoZero"/>
        <c:crossBetween val="midCat"/>
      </c:valAx>
      <c:valAx>
        <c:axId val="1676030400"/>
        <c:scaling>
          <c:orientation val="minMax"/>
          <c:min val="0"/>
        </c:scaling>
        <c:delete val="0"/>
        <c:axPos val="l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37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atin typeface="LM Roman 10" panose="00000500000000000000" pitchFamily="50" charset="0"/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tx1"/>
                </a:solidFill>
              </a:ln>
              <a:effectLst/>
            </c:spPr>
          </c:marker>
          <c:dLbls>
            <c:delete val="1"/>
          </c:dLbls>
          <c:trendline>
            <c:spPr>
              <a:ln w="6350" cap="rnd">
                <a:solidFill>
                  <a:schemeClr val="tx1"/>
                </a:solidFill>
                <a:prstDash val="dash"/>
              </a:ln>
              <a:effectLst/>
            </c:spPr>
            <c:trendlineType val="linear"/>
            <c:forward val="200"/>
            <c:backward val="200"/>
            <c:dispRSqr val="0"/>
            <c:dispEq val="0"/>
          </c:trendline>
          <c:xVal>
            <c:numRef>
              <c:f>W!$D$3:$D$70</c:f>
              <c:numCache>
                <c:formatCode>0</c:formatCode>
                <c:ptCount val="68"/>
                <c:pt idx="0">
                  <c:v>200</c:v>
                </c:pt>
                <c:pt idx="1">
                  <c:v>200</c:v>
                </c:pt>
                <c:pt idx="2">
                  <c:v>200</c:v>
                </c:pt>
                <c:pt idx="3">
                  <c:v>200</c:v>
                </c:pt>
                <c:pt idx="4">
                  <c:v>400</c:v>
                </c:pt>
                <c:pt idx="5">
                  <c:v>400</c:v>
                </c:pt>
                <c:pt idx="6">
                  <c:v>400</c:v>
                </c:pt>
                <c:pt idx="7">
                  <c:v>400</c:v>
                </c:pt>
                <c:pt idx="8">
                  <c:v>600</c:v>
                </c:pt>
                <c:pt idx="9">
                  <c:v>600</c:v>
                </c:pt>
                <c:pt idx="10">
                  <c:v>600</c:v>
                </c:pt>
                <c:pt idx="11">
                  <c:v>600</c:v>
                </c:pt>
                <c:pt idx="12">
                  <c:v>800</c:v>
                </c:pt>
                <c:pt idx="13">
                  <c:v>800</c:v>
                </c:pt>
                <c:pt idx="14">
                  <c:v>800</c:v>
                </c:pt>
                <c:pt idx="15">
                  <c:v>800</c:v>
                </c:pt>
                <c:pt idx="16">
                  <c:v>1000</c:v>
                </c:pt>
                <c:pt idx="17">
                  <c:v>1000</c:v>
                </c:pt>
                <c:pt idx="18">
                  <c:v>1000</c:v>
                </c:pt>
                <c:pt idx="19">
                  <c:v>1000</c:v>
                </c:pt>
                <c:pt idx="20">
                  <c:v>1200</c:v>
                </c:pt>
                <c:pt idx="21">
                  <c:v>1200</c:v>
                </c:pt>
                <c:pt idx="22">
                  <c:v>1200</c:v>
                </c:pt>
                <c:pt idx="23">
                  <c:v>1200</c:v>
                </c:pt>
                <c:pt idx="24">
                  <c:v>1400</c:v>
                </c:pt>
                <c:pt idx="25">
                  <c:v>1400</c:v>
                </c:pt>
                <c:pt idx="26">
                  <c:v>1400</c:v>
                </c:pt>
                <c:pt idx="27">
                  <c:v>1400</c:v>
                </c:pt>
                <c:pt idx="28">
                  <c:v>1600</c:v>
                </c:pt>
                <c:pt idx="29">
                  <c:v>1600</c:v>
                </c:pt>
                <c:pt idx="30">
                  <c:v>1600</c:v>
                </c:pt>
                <c:pt idx="31">
                  <c:v>1600</c:v>
                </c:pt>
                <c:pt idx="32">
                  <c:v>1800</c:v>
                </c:pt>
                <c:pt idx="33">
                  <c:v>1800</c:v>
                </c:pt>
                <c:pt idx="34">
                  <c:v>1800</c:v>
                </c:pt>
                <c:pt idx="35">
                  <c:v>1800</c:v>
                </c:pt>
                <c:pt idx="36">
                  <c:v>2000</c:v>
                </c:pt>
                <c:pt idx="37">
                  <c:v>2000</c:v>
                </c:pt>
                <c:pt idx="38">
                  <c:v>2000</c:v>
                </c:pt>
                <c:pt idx="39">
                  <c:v>2000</c:v>
                </c:pt>
                <c:pt idx="40">
                  <c:v>2200</c:v>
                </c:pt>
                <c:pt idx="41">
                  <c:v>2200</c:v>
                </c:pt>
                <c:pt idx="42">
                  <c:v>2200</c:v>
                </c:pt>
                <c:pt idx="43">
                  <c:v>2200</c:v>
                </c:pt>
                <c:pt idx="44">
                  <c:v>2400</c:v>
                </c:pt>
                <c:pt idx="45">
                  <c:v>2400</c:v>
                </c:pt>
                <c:pt idx="46">
                  <c:v>2400</c:v>
                </c:pt>
                <c:pt idx="47">
                  <c:v>2400</c:v>
                </c:pt>
                <c:pt idx="48">
                  <c:v>2600</c:v>
                </c:pt>
                <c:pt idx="49">
                  <c:v>2600</c:v>
                </c:pt>
                <c:pt idx="50">
                  <c:v>2600</c:v>
                </c:pt>
                <c:pt idx="51">
                  <c:v>2600</c:v>
                </c:pt>
                <c:pt idx="52">
                  <c:v>2800</c:v>
                </c:pt>
                <c:pt idx="53">
                  <c:v>2800</c:v>
                </c:pt>
                <c:pt idx="54">
                  <c:v>2800</c:v>
                </c:pt>
                <c:pt idx="55">
                  <c:v>2800</c:v>
                </c:pt>
                <c:pt idx="56">
                  <c:v>3000</c:v>
                </c:pt>
                <c:pt idx="57">
                  <c:v>3000</c:v>
                </c:pt>
                <c:pt idx="58">
                  <c:v>3000</c:v>
                </c:pt>
                <c:pt idx="59">
                  <c:v>3000</c:v>
                </c:pt>
                <c:pt idx="60">
                  <c:v>3200</c:v>
                </c:pt>
                <c:pt idx="61">
                  <c:v>3200</c:v>
                </c:pt>
                <c:pt idx="62">
                  <c:v>3200</c:v>
                </c:pt>
                <c:pt idx="63">
                  <c:v>3200</c:v>
                </c:pt>
                <c:pt idx="64">
                  <c:v>3400</c:v>
                </c:pt>
                <c:pt idx="65">
                  <c:v>3400</c:v>
                </c:pt>
                <c:pt idx="66">
                  <c:v>3400</c:v>
                </c:pt>
                <c:pt idx="67">
                  <c:v>3400</c:v>
                </c:pt>
              </c:numCache>
            </c:numRef>
          </c:xVal>
          <c:yVal>
            <c:numRef>
              <c:f>W!$U$3:$U$70</c:f>
              <c:numCache>
                <c:formatCode>0</c:formatCode>
                <c:ptCount val="68"/>
                <c:pt idx="0">
                  <c:v>3</c:v>
                </c:pt>
                <c:pt idx="1">
                  <c:v>48</c:v>
                </c:pt>
                <c:pt idx="2">
                  <c:v>50</c:v>
                </c:pt>
                <c:pt idx="3">
                  <c:v>4</c:v>
                </c:pt>
                <c:pt idx="4">
                  <c:v>0</c:v>
                </c:pt>
                <c:pt idx="5">
                  <c:v>30</c:v>
                </c:pt>
                <c:pt idx="6">
                  <c:v>0</c:v>
                </c:pt>
                <c:pt idx="7">
                  <c:v>30</c:v>
                </c:pt>
                <c:pt idx="8">
                  <c:v>29</c:v>
                </c:pt>
                <c:pt idx="9">
                  <c:v>22</c:v>
                </c:pt>
                <c:pt idx="10">
                  <c:v>15</c:v>
                </c:pt>
                <c:pt idx="11">
                  <c:v>17</c:v>
                </c:pt>
                <c:pt idx="12">
                  <c:v>22</c:v>
                </c:pt>
                <c:pt idx="13">
                  <c:v>27</c:v>
                </c:pt>
                <c:pt idx="14">
                  <c:v>26</c:v>
                </c:pt>
                <c:pt idx="15">
                  <c:v>16</c:v>
                </c:pt>
                <c:pt idx="16">
                  <c:v>29</c:v>
                </c:pt>
                <c:pt idx="17">
                  <c:v>0</c:v>
                </c:pt>
                <c:pt idx="18">
                  <c:v>14</c:v>
                </c:pt>
                <c:pt idx="19">
                  <c:v>28</c:v>
                </c:pt>
                <c:pt idx="20">
                  <c:v>15</c:v>
                </c:pt>
                <c:pt idx="21">
                  <c:v>21</c:v>
                </c:pt>
                <c:pt idx="22">
                  <c:v>26</c:v>
                </c:pt>
                <c:pt idx="23">
                  <c:v>20</c:v>
                </c:pt>
                <c:pt idx="24">
                  <c:v>21</c:v>
                </c:pt>
                <c:pt idx="25">
                  <c:v>29</c:v>
                </c:pt>
                <c:pt idx="26">
                  <c:v>28</c:v>
                </c:pt>
                <c:pt idx="27">
                  <c:v>4</c:v>
                </c:pt>
                <c:pt idx="28">
                  <c:v>0</c:v>
                </c:pt>
                <c:pt idx="29">
                  <c:v>23</c:v>
                </c:pt>
                <c:pt idx="30">
                  <c:v>22</c:v>
                </c:pt>
                <c:pt idx="31">
                  <c:v>0</c:v>
                </c:pt>
                <c:pt idx="32">
                  <c:v>25</c:v>
                </c:pt>
                <c:pt idx="33">
                  <c:v>15</c:v>
                </c:pt>
                <c:pt idx="34">
                  <c:v>21</c:v>
                </c:pt>
                <c:pt idx="35">
                  <c:v>16</c:v>
                </c:pt>
                <c:pt idx="36">
                  <c:v>10</c:v>
                </c:pt>
                <c:pt idx="37">
                  <c:v>9</c:v>
                </c:pt>
                <c:pt idx="38">
                  <c:v>29</c:v>
                </c:pt>
                <c:pt idx="39">
                  <c:v>24</c:v>
                </c:pt>
                <c:pt idx="40">
                  <c:v>15</c:v>
                </c:pt>
                <c:pt idx="41">
                  <c:v>14</c:v>
                </c:pt>
                <c:pt idx="42">
                  <c:v>14</c:v>
                </c:pt>
                <c:pt idx="43">
                  <c:v>8</c:v>
                </c:pt>
                <c:pt idx="44">
                  <c:v>5</c:v>
                </c:pt>
                <c:pt idx="45">
                  <c:v>24</c:v>
                </c:pt>
                <c:pt idx="46">
                  <c:v>16</c:v>
                </c:pt>
                <c:pt idx="47">
                  <c:v>5</c:v>
                </c:pt>
                <c:pt idx="48">
                  <c:v>6</c:v>
                </c:pt>
                <c:pt idx="49">
                  <c:v>6</c:v>
                </c:pt>
                <c:pt idx="50">
                  <c:v>22</c:v>
                </c:pt>
                <c:pt idx="51">
                  <c:v>31</c:v>
                </c:pt>
                <c:pt idx="52">
                  <c:v>24</c:v>
                </c:pt>
                <c:pt idx="53">
                  <c:v>15</c:v>
                </c:pt>
                <c:pt idx="54">
                  <c:v>9</c:v>
                </c:pt>
                <c:pt idx="55">
                  <c:v>46</c:v>
                </c:pt>
                <c:pt idx="56">
                  <c:v>35</c:v>
                </c:pt>
                <c:pt idx="57">
                  <c:v>13</c:v>
                </c:pt>
                <c:pt idx="58">
                  <c:v>29</c:v>
                </c:pt>
                <c:pt idx="59">
                  <c:v>42</c:v>
                </c:pt>
                <c:pt idx="60">
                  <c:v>0</c:v>
                </c:pt>
                <c:pt idx="61">
                  <c:v>24</c:v>
                </c:pt>
                <c:pt idx="62">
                  <c:v>22</c:v>
                </c:pt>
                <c:pt idx="63">
                  <c:v>0</c:v>
                </c:pt>
                <c:pt idx="64">
                  <c:v>20</c:v>
                </c:pt>
                <c:pt idx="65">
                  <c:v>23</c:v>
                </c:pt>
                <c:pt idx="66">
                  <c:v>0</c:v>
                </c:pt>
                <c:pt idx="67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FBE-45CA-ABC4-F8EA35E84EA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676033728"/>
        <c:axId val="1676030400"/>
      </c:scatterChart>
      <c:valAx>
        <c:axId val="1676033728"/>
        <c:scaling>
          <c:orientation val="minMax"/>
          <c:max val="3600"/>
          <c:min val="0"/>
        </c:scaling>
        <c:delete val="0"/>
        <c:axPos val="b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0400"/>
        <c:crosses val="autoZero"/>
        <c:crossBetween val="midCat"/>
      </c:valAx>
      <c:valAx>
        <c:axId val="1676030400"/>
        <c:scaling>
          <c:orientation val="minMax"/>
          <c:min val="0"/>
        </c:scaling>
        <c:delete val="0"/>
        <c:axPos val="l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37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atin typeface="LM Roman 10" panose="00000500000000000000" pitchFamily="50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0.29235</cdr:x>
      <cdr:y>0.41198</cdr:y>
    </cdr:from>
    <cdr:to>
      <cdr:x>0.66722</cdr:x>
      <cdr:y>0.66738</cdr:y>
    </cdr:to>
    <cdr:sp macro="" textlink="">
      <cdr:nvSpPr>
        <cdr:cNvPr id="2" name="TextBox 63">
          <a:extLst xmlns:a="http://schemas.openxmlformats.org/drawingml/2006/main">
            <a:ext uri="{FF2B5EF4-FFF2-40B4-BE49-F238E27FC236}">
              <a16:creationId xmlns:a16="http://schemas.microsoft.com/office/drawing/2014/main" id="{BCCFA20F-FBEF-4FB3-81A9-3657D8DBB509}"/>
            </a:ext>
          </a:extLst>
        </cdr:cNvPr>
        <cdr:cNvSpPr txBox="1"/>
      </cdr:nvSpPr>
      <cdr:spPr>
        <a:xfrm xmlns:a="http://schemas.openxmlformats.org/drawingml/2006/main">
          <a:off x="1782142" y="1489418"/>
          <a:ext cx="2285245" cy="92333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GB" dirty="0">
              <a:solidFill>
                <a:srgbClr val="C00000"/>
              </a:solidFill>
              <a:latin typeface="LM Roman 10" panose="00000500000000000000" pitchFamily="50" charset="0"/>
            </a:rPr>
            <a:t>Critical </a:t>
          </a:r>
          <a:r>
            <a:rPr lang="en-GB" i="1" dirty="0">
              <a:solidFill>
                <a:srgbClr val="C00000"/>
              </a:solidFill>
              <a:latin typeface="LM Roman 10" panose="00000500000000000000" pitchFamily="50" charset="0"/>
            </a:rPr>
            <a:t>t</a:t>
          </a:r>
          <a:r>
            <a:rPr lang="en-GB" dirty="0">
              <a:solidFill>
                <a:srgbClr val="C00000"/>
              </a:solidFill>
              <a:latin typeface="LM Roman 10" panose="00000500000000000000" pitchFamily="50" charset="0"/>
            </a:rPr>
            <a:t>-value appears to stabilise after df=4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0.50958</cdr:x>
      <cdr:y>0.22606</cdr:y>
    </cdr:from>
    <cdr:to>
      <cdr:x>0.66407</cdr:x>
      <cdr:y>0.45032</cdr:y>
    </cdr:to>
    <cdr:sp macro="" textlink="">
      <cdr:nvSpPr>
        <cdr:cNvPr id="9" name="Rectangle 8">
          <a:extLst xmlns:a="http://schemas.openxmlformats.org/drawingml/2006/main">
            <a:ext uri="{FF2B5EF4-FFF2-40B4-BE49-F238E27FC236}">
              <a16:creationId xmlns:a16="http://schemas.microsoft.com/office/drawing/2014/main" id="{B4A2BFEB-FF5C-43F3-B244-C40261409438}"/>
            </a:ext>
          </a:extLst>
        </cdr:cNvPr>
        <cdr:cNvSpPr/>
      </cdr:nvSpPr>
      <cdr:spPr>
        <a:xfrm xmlns:a="http://schemas.openxmlformats.org/drawingml/2006/main">
          <a:off x="5270692" y="1011329"/>
          <a:ext cx="1597872" cy="1003299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2">
            <a:lumMod val="20000"/>
            <a:lumOff val="80000"/>
          </a:schemeClr>
        </a:solidFill>
        <a:ln xmlns:a="http://schemas.openxmlformats.org/drawingml/2006/main">
          <a:solidFill>
            <a:schemeClr val="accent2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GB" sz="1400" dirty="0">
              <a:solidFill>
                <a:schemeClr val="accent2">
                  <a:lumMod val="50000"/>
                </a:schemeClr>
              </a:solidFill>
              <a:latin typeface="LM Roman 10" panose="00000500000000000000" pitchFamily="50" charset="0"/>
            </a:rPr>
            <a:t>Height of One Exchange Square (E0NE, S0NE, W0NW) limited</a:t>
          </a:r>
        </a:p>
      </cdr:txBody>
    </cdr:sp>
  </cdr:relSizeAnchor>
  <cdr:relSizeAnchor xmlns:cdr="http://schemas.openxmlformats.org/drawingml/2006/chartDrawing">
    <cdr:from>
      <cdr:x>0.50958</cdr:x>
      <cdr:y>0.22586</cdr:y>
    </cdr:from>
    <cdr:to>
      <cdr:x>0.66407</cdr:x>
      <cdr:y>0.45013</cdr:y>
    </cdr:to>
    <cdr:sp macro="" textlink="">
      <cdr:nvSpPr>
        <cdr:cNvPr id="13" name="Rectangle 12">
          <a:extLst xmlns:a="http://schemas.openxmlformats.org/drawingml/2006/main">
            <a:ext uri="{FF2B5EF4-FFF2-40B4-BE49-F238E27FC236}">
              <a16:creationId xmlns:a16="http://schemas.microsoft.com/office/drawing/2014/main" id="{0431D55E-D844-406D-A66E-7B51DFF31B9F}"/>
            </a:ext>
          </a:extLst>
        </cdr:cNvPr>
        <cdr:cNvSpPr/>
      </cdr:nvSpPr>
      <cdr:spPr>
        <a:xfrm xmlns:a="http://schemas.openxmlformats.org/drawingml/2006/main">
          <a:off x="5270692" y="1010460"/>
          <a:ext cx="1597872" cy="1003299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2">
            <a:lumMod val="20000"/>
            <a:lumOff val="80000"/>
          </a:schemeClr>
        </a:solidFill>
        <a:ln xmlns:a="http://schemas.openxmlformats.org/drawingml/2006/main">
          <a:solidFill>
            <a:schemeClr val="accent2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GB" sz="1400" dirty="0">
              <a:solidFill>
                <a:schemeClr val="accent2">
                  <a:lumMod val="50000"/>
                </a:schemeClr>
              </a:solidFill>
              <a:latin typeface="LM Roman 10" panose="00000500000000000000" pitchFamily="50" charset="0"/>
            </a:rPr>
            <a:t>Height of One Exchange Square (E0NE, S0NE, W0NW) limited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0.07373</cdr:x>
      <cdr:y>0.60784</cdr:y>
    </cdr:from>
    <cdr:to>
      <cdr:x>0.9603</cdr:x>
      <cdr:y>0.75625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B9F20896-78B1-4AB2-9EC5-B501E7CD782E}"/>
            </a:ext>
          </a:extLst>
        </cdr:cNvPr>
        <cdr:cNvCxnSpPr/>
      </cdr:nvCxnSpPr>
      <cdr:spPr>
        <a:xfrm xmlns:a="http://schemas.openxmlformats.org/drawingml/2006/main" flipV="1">
          <a:off x="485852" y="1981619"/>
          <a:ext cx="5842090" cy="483804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A05D9-6C62-4D6F-A313-6A0974DB21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D92EEA-184F-4677-B456-0F71A7333F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E8970-7070-4BC8-9A3E-C476DD1E9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DBC2-DAFE-448A-B5E0-1748A2E66BC3}" type="datetimeFigureOut">
              <a:rPr lang="en-GB" smtClean="0"/>
              <a:t>29/08/2021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BFAB9-B399-4AA2-8968-1A04BF42E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14373-DDCD-41BF-B16A-09A45D57F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49D90-079B-4DF4-98E4-547008D0B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1105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C72E-40B5-498C-8A42-6DB1C9F23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F0AC2-B9C9-4A2D-AFC6-ABE7C84F7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63EA7-8E17-418F-A1B8-8262A45AA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DBC2-DAFE-448A-B5E0-1748A2E66BC3}" type="datetimeFigureOut">
              <a:rPr lang="en-GB" smtClean="0"/>
              <a:t>29/08/2021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CA107-B5FF-49CD-872F-6BA240918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9EBEC-FFF8-4091-8261-B31F54174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49D90-079B-4DF4-98E4-547008D0B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6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CFF897-FDFF-436B-B332-CAD7ACCB94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E377F7-9AD8-4A5C-B520-EEFF6E729C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DD37E-1EC4-4E55-BD8C-70CD1CE55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DBC2-DAFE-448A-B5E0-1748A2E66BC3}" type="datetimeFigureOut">
              <a:rPr lang="en-GB" smtClean="0"/>
              <a:t>29/08/2021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FE213-843E-45EE-91AF-A34A6D47C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1250D-6986-4288-92E5-FD6960CE6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49D90-079B-4DF4-98E4-547008D0B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0754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9DFE2-03E8-41DE-A738-075F78770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37922-9307-435C-9B2E-1A65D97DE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63B03-6FE0-4FA5-90B9-3B78FC37E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DBC2-DAFE-448A-B5E0-1748A2E66BC3}" type="datetimeFigureOut">
              <a:rPr lang="en-GB" smtClean="0"/>
              <a:t>29/08/2021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ABD3F-046F-4D71-BBF5-689C99F92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66651-257C-4EDA-9E89-C37E405A8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49D90-079B-4DF4-98E4-547008D0B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4092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6A9C7-108F-4B0E-9B61-BBDC9B84C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98122F-F00A-4B5E-AF9F-C771AC266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967AE-7B72-407F-8CA1-2890A6316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DBC2-DAFE-448A-B5E0-1748A2E66BC3}" type="datetimeFigureOut">
              <a:rPr lang="en-GB" smtClean="0"/>
              <a:t>29/08/2021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97BFE-67FB-4470-B31C-3E76C7F9D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5CA64-FB57-454F-B265-9582E64AB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49D90-079B-4DF4-98E4-547008D0B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347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562AE-18DC-47B2-82F0-C81FD2A5C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E94FE-6C6F-47F7-9A83-55031DD1C6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1AC9B6-9108-42E8-B357-DFAF6E4319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27012A-FC1C-4B68-A7A8-5B1A3895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DBC2-DAFE-448A-B5E0-1748A2E66BC3}" type="datetimeFigureOut">
              <a:rPr lang="en-GB" smtClean="0"/>
              <a:t>29/08/2021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3FFA2E-CAEE-4A64-8EDC-5C60B196F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0822B-1AE1-4FF3-8E2B-8B99CE604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49D90-079B-4DF4-98E4-547008D0B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206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4E702-6751-4DF7-AF88-6AA93896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F0CAF-7997-493E-95D7-CD402304D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0E6A1-A47A-494C-8CC5-0FD8040BAB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3DE555-B269-4289-8A31-2EF031814C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55E5B0-91AF-40F9-9008-40D3D3D413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7EAF4D-99F2-461B-B8BA-CC80D1857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DBC2-DAFE-448A-B5E0-1748A2E66BC3}" type="datetimeFigureOut">
              <a:rPr lang="en-GB" smtClean="0"/>
              <a:t>29/08/2021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197CD3-7868-4557-8458-ACA7F503A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EDF6DB-384C-4411-B157-7DD9BE947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49D90-079B-4DF4-98E4-547008D0B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2893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D0F4-3C0B-400B-9EDF-153719B2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8F69F4-3DDF-46BC-8AFC-BDEB18A41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DBC2-DAFE-448A-B5E0-1748A2E66BC3}" type="datetimeFigureOut">
              <a:rPr lang="en-GB" smtClean="0"/>
              <a:t>29/08/2021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590116-2B56-448A-AC9F-A7BC0A3B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0B126-58D1-42A5-87CD-FD00D2291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49D90-079B-4DF4-98E4-547008D0B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7087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BA258A-9271-494C-A872-23AA51157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DBC2-DAFE-448A-B5E0-1748A2E66BC3}" type="datetimeFigureOut">
              <a:rPr lang="en-GB" smtClean="0"/>
              <a:t>29/08/2021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0042BE-9D0E-4C9A-996E-03874394E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5600A-EDD3-49A9-B04D-47A8895D5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49D90-079B-4DF4-98E4-547008D0B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608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A4632-E8B3-49B5-BE06-4504DC4B3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22E1D-C6EE-4A97-8971-AE131829A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8CDC7D-6EAC-4F65-B7BA-FAB50FCC3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A992C7-DA39-40EF-9D1E-05A4A0C98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DBC2-DAFE-448A-B5E0-1748A2E66BC3}" type="datetimeFigureOut">
              <a:rPr lang="en-GB" smtClean="0"/>
              <a:t>29/08/2021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7E617-85D0-4AE9-9161-6459B4320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42A9DA-ECAC-4C8B-9A22-AA404069B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49D90-079B-4DF4-98E4-547008D0B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050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E29D6-C7BD-4B97-B41D-07BBD3791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12AD66-08EA-4EE4-93C9-22F92A60B6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F575EF-BE98-4A65-9A85-851C5F3643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C0497-E933-47CA-8A14-4673AF9F5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DBC2-DAFE-448A-B5E0-1748A2E66BC3}" type="datetimeFigureOut">
              <a:rPr lang="en-GB" smtClean="0"/>
              <a:t>29/08/2021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DA173C-E58C-4658-955E-0C3BD4B7B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004E99-B6A2-4487-9EE4-39C8F4379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49D90-079B-4DF4-98E4-547008D0B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857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815824-E18A-4C4A-8BC4-A67925861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8DF51-164E-471D-B9E8-B7F0078F1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8C7D1-F19E-4952-85D9-71AF6C2C2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65DBC2-DAFE-448A-B5E0-1748A2E66BC3}" type="datetimeFigureOut">
              <a:rPr lang="en-GB" smtClean="0"/>
              <a:t>29/08/2021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6B832-959F-4243-9DE4-A36B687B12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A49E7-2FE7-49BE-A1BF-ED4FF93EF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49D90-079B-4DF4-98E4-547008D0B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2932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hart" Target="../charts/chart2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76484-4D17-4A08-B9A5-3C8CB72D9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88075"/>
          </a:xfrm>
        </p:spPr>
        <p:txBody>
          <a:bodyPr>
            <a:noAutofit/>
          </a:bodyPr>
          <a:lstStyle/>
          <a:p>
            <a:pPr algn="ctr"/>
            <a:r>
              <a:rPr lang="en-GB" sz="16100" dirty="0">
                <a:latin typeface="Consolas" panose="020B0609020204030204" pitchFamily="49" charset="0"/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740443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76484-4D17-4A08-B9A5-3C8CB72D9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88075"/>
          </a:xfrm>
        </p:spPr>
        <p:txBody>
          <a:bodyPr>
            <a:noAutofit/>
          </a:bodyPr>
          <a:lstStyle/>
          <a:p>
            <a:pPr algn="ctr"/>
            <a:r>
              <a:rPr lang="en-GB" sz="16100" dirty="0">
                <a:latin typeface="Consolas" panose="020B0609020204030204" pitchFamily="49" charset="0"/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2611267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2FB4D8C-55CE-451F-AD6A-76F40949BB94}"/>
              </a:ext>
            </a:extLst>
          </p:cNvPr>
          <p:cNvSpPr/>
          <p:nvPr/>
        </p:nvSpPr>
        <p:spPr>
          <a:xfrm>
            <a:off x="4714043" y="2805343"/>
            <a:ext cx="488272" cy="4882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8549AA-083A-4D6F-9F8F-190A5F6E7CBD}"/>
              </a:ext>
            </a:extLst>
          </p:cNvPr>
          <p:cNvCxnSpPr>
            <a:cxnSpLocks/>
          </p:cNvCxnSpPr>
          <p:nvPr/>
        </p:nvCxnSpPr>
        <p:spPr>
          <a:xfrm flipH="1">
            <a:off x="4714043" y="2805343"/>
            <a:ext cx="488272" cy="488272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376686-5259-4BEE-B864-C4ECB837043B}"/>
              </a:ext>
            </a:extLst>
          </p:cNvPr>
          <p:cNvCxnSpPr>
            <a:cxnSpLocks/>
          </p:cNvCxnSpPr>
          <p:nvPr/>
        </p:nvCxnSpPr>
        <p:spPr>
          <a:xfrm>
            <a:off x="4714043" y="2805343"/>
            <a:ext cx="488272" cy="488272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924206A-6C5D-48AF-92D2-5073417AA0A6}"/>
              </a:ext>
            </a:extLst>
          </p:cNvPr>
          <p:cNvSpPr/>
          <p:nvPr/>
        </p:nvSpPr>
        <p:spPr>
          <a:xfrm>
            <a:off x="5425243" y="2805343"/>
            <a:ext cx="488272" cy="488272"/>
          </a:xfrm>
          <a:prstGeom prst="rect">
            <a:avLst/>
          </a:prstGeom>
          <a:noFill/>
          <a:ln w="5715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E60F29-27A8-44D4-92C9-F35B70696D77}"/>
              </a:ext>
            </a:extLst>
          </p:cNvPr>
          <p:cNvCxnSpPr>
            <a:cxnSpLocks/>
          </p:cNvCxnSpPr>
          <p:nvPr/>
        </p:nvCxnSpPr>
        <p:spPr>
          <a:xfrm flipH="1">
            <a:off x="5425243" y="2805343"/>
            <a:ext cx="488272" cy="488272"/>
          </a:xfrm>
          <a:prstGeom prst="line">
            <a:avLst/>
          </a:prstGeom>
          <a:ln w="5715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2C3D03D-4259-45AF-B29E-089B12F78897}"/>
              </a:ext>
            </a:extLst>
          </p:cNvPr>
          <p:cNvCxnSpPr>
            <a:cxnSpLocks/>
          </p:cNvCxnSpPr>
          <p:nvPr/>
        </p:nvCxnSpPr>
        <p:spPr>
          <a:xfrm>
            <a:off x="5425243" y="2805343"/>
            <a:ext cx="488272" cy="488272"/>
          </a:xfrm>
          <a:prstGeom prst="line">
            <a:avLst/>
          </a:prstGeom>
          <a:ln w="5715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70B09EB-C11A-40E1-A3EB-085ECA72A815}"/>
              </a:ext>
            </a:extLst>
          </p:cNvPr>
          <p:cNvSpPr/>
          <p:nvPr/>
        </p:nvSpPr>
        <p:spPr>
          <a:xfrm>
            <a:off x="6136443" y="2805343"/>
            <a:ext cx="488272" cy="488272"/>
          </a:xfrm>
          <a:prstGeom prst="rect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7822665-D4B4-4EF2-A143-D657895D653B}"/>
              </a:ext>
            </a:extLst>
          </p:cNvPr>
          <p:cNvCxnSpPr>
            <a:cxnSpLocks/>
          </p:cNvCxnSpPr>
          <p:nvPr/>
        </p:nvCxnSpPr>
        <p:spPr>
          <a:xfrm flipH="1">
            <a:off x="6136443" y="2805343"/>
            <a:ext cx="488272" cy="488272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193F2B-4898-4309-B59B-E1287DE3009F}"/>
              </a:ext>
            </a:extLst>
          </p:cNvPr>
          <p:cNvCxnSpPr>
            <a:cxnSpLocks/>
          </p:cNvCxnSpPr>
          <p:nvPr/>
        </p:nvCxnSpPr>
        <p:spPr>
          <a:xfrm>
            <a:off x="6136443" y="2805343"/>
            <a:ext cx="488272" cy="488272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5C7EF5B-1CAF-411A-B9C5-45D009FACA5B}"/>
              </a:ext>
            </a:extLst>
          </p:cNvPr>
          <p:cNvSpPr/>
          <p:nvPr/>
        </p:nvSpPr>
        <p:spPr>
          <a:xfrm>
            <a:off x="6847643" y="2805343"/>
            <a:ext cx="488272" cy="488272"/>
          </a:xfrm>
          <a:prstGeom prst="rect">
            <a:avLst/>
          </a:prstGeom>
          <a:noFill/>
          <a:ln w="57150">
            <a:solidFill>
              <a:srgbClr val="66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E366B16-5E51-4F0C-BEDD-283514B54B6D}"/>
              </a:ext>
            </a:extLst>
          </p:cNvPr>
          <p:cNvCxnSpPr>
            <a:cxnSpLocks/>
          </p:cNvCxnSpPr>
          <p:nvPr/>
        </p:nvCxnSpPr>
        <p:spPr>
          <a:xfrm flipH="1">
            <a:off x="6847643" y="2805343"/>
            <a:ext cx="488272" cy="488272"/>
          </a:xfrm>
          <a:prstGeom prst="line">
            <a:avLst/>
          </a:prstGeom>
          <a:ln w="57150">
            <a:solidFill>
              <a:srgbClr val="66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B2571C5-7D72-40F6-80CD-8CAE8BFCBE6F}"/>
              </a:ext>
            </a:extLst>
          </p:cNvPr>
          <p:cNvCxnSpPr>
            <a:cxnSpLocks/>
          </p:cNvCxnSpPr>
          <p:nvPr/>
        </p:nvCxnSpPr>
        <p:spPr>
          <a:xfrm>
            <a:off x="6847643" y="2805343"/>
            <a:ext cx="488272" cy="488272"/>
          </a:xfrm>
          <a:prstGeom prst="line">
            <a:avLst/>
          </a:prstGeom>
          <a:ln w="57150">
            <a:solidFill>
              <a:srgbClr val="66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011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3E2F3632-AD3F-4377-9E89-8DFF9A1A0D7D}"/>
              </a:ext>
            </a:extLst>
          </p:cNvPr>
          <p:cNvSpPr/>
          <p:nvPr/>
        </p:nvSpPr>
        <p:spPr>
          <a:xfrm>
            <a:off x="4757598" y="1480560"/>
            <a:ext cx="2867488" cy="4314537"/>
          </a:xfrm>
          <a:prstGeom prst="rect">
            <a:avLst/>
          </a:prstGeom>
          <a:solidFill>
            <a:srgbClr val="E9F4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57409E9-ED44-4BCB-92D5-ACD57CEB9E3C}"/>
              </a:ext>
            </a:extLst>
          </p:cNvPr>
          <p:cNvSpPr/>
          <p:nvPr/>
        </p:nvSpPr>
        <p:spPr>
          <a:xfrm>
            <a:off x="745724" y="1473693"/>
            <a:ext cx="2867488" cy="4314537"/>
          </a:xfrm>
          <a:prstGeom prst="rect">
            <a:avLst/>
          </a:prstGeom>
          <a:solidFill>
            <a:srgbClr val="E9F4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9984586-5A22-48BD-8E28-3174646E4781}"/>
              </a:ext>
            </a:extLst>
          </p:cNvPr>
          <p:cNvCxnSpPr>
            <a:cxnSpLocks/>
          </p:cNvCxnSpPr>
          <p:nvPr/>
        </p:nvCxnSpPr>
        <p:spPr>
          <a:xfrm>
            <a:off x="5165182" y="3427158"/>
            <a:ext cx="2052320" cy="1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row: Up 27">
            <a:extLst>
              <a:ext uri="{FF2B5EF4-FFF2-40B4-BE49-F238E27FC236}">
                <a16:creationId xmlns:a16="http://schemas.microsoft.com/office/drawing/2014/main" id="{6C07E685-12A1-4C5F-A71D-FF44FB852F20}"/>
              </a:ext>
            </a:extLst>
          </p:cNvPr>
          <p:cNvSpPr/>
          <p:nvPr/>
        </p:nvSpPr>
        <p:spPr>
          <a:xfrm>
            <a:off x="2118359" y="2489004"/>
            <a:ext cx="149014" cy="807720"/>
          </a:xfrm>
          <a:prstGeom prst="upArrow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9E1EFD-4AD1-428B-A3D0-0AA9FA7AD759}"/>
              </a:ext>
            </a:extLst>
          </p:cNvPr>
          <p:cNvSpPr txBox="1"/>
          <p:nvPr/>
        </p:nvSpPr>
        <p:spPr>
          <a:xfrm>
            <a:off x="924188" y="4802169"/>
            <a:ext cx="2510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Four transects along the cardinal directions centred at the PLVI</a:t>
            </a:r>
          </a:p>
        </p:txBody>
      </p:sp>
      <p:sp>
        <p:nvSpPr>
          <p:cNvPr id="31" name="Arrow: Up 30">
            <a:extLst>
              <a:ext uri="{FF2B5EF4-FFF2-40B4-BE49-F238E27FC236}">
                <a16:creationId xmlns:a16="http://schemas.microsoft.com/office/drawing/2014/main" id="{21B0A7D1-CD20-4FFB-A876-4132C0C7702E}"/>
              </a:ext>
            </a:extLst>
          </p:cNvPr>
          <p:cNvSpPr/>
          <p:nvPr/>
        </p:nvSpPr>
        <p:spPr>
          <a:xfrm rot="5400000">
            <a:off x="2698944" y="3049303"/>
            <a:ext cx="149014" cy="807720"/>
          </a:xfrm>
          <a:prstGeom prst="upArrow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Arrow: Up 31">
            <a:extLst>
              <a:ext uri="{FF2B5EF4-FFF2-40B4-BE49-F238E27FC236}">
                <a16:creationId xmlns:a16="http://schemas.microsoft.com/office/drawing/2014/main" id="{F25A9A31-759B-4DCB-A80D-4B3238FB464C}"/>
              </a:ext>
            </a:extLst>
          </p:cNvPr>
          <p:cNvSpPr/>
          <p:nvPr/>
        </p:nvSpPr>
        <p:spPr>
          <a:xfrm rot="10800000">
            <a:off x="2118359" y="3625659"/>
            <a:ext cx="149014" cy="807720"/>
          </a:xfrm>
          <a:prstGeom prst="upArrow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Arrow: Up 32">
            <a:extLst>
              <a:ext uri="{FF2B5EF4-FFF2-40B4-BE49-F238E27FC236}">
                <a16:creationId xmlns:a16="http://schemas.microsoft.com/office/drawing/2014/main" id="{D4C1DF92-E227-4483-8C64-5A8E8C8571B4}"/>
              </a:ext>
            </a:extLst>
          </p:cNvPr>
          <p:cNvSpPr/>
          <p:nvPr/>
        </p:nvSpPr>
        <p:spPr>
          <a:xfrm rot="16200000">
            <a:off x="1528819" y="3049304"/>
            <a:ext cx="149014" cy="807720"/>
          </a:xfrm>
          <a:prstGeom prst="upArrow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EE74B1-1730-446E-851B-2A408AD3328A}"/>
              </a:ext>
            </a:extLst>
          </p:cNvPr>
          <p:cNvSpPr txBox="1"/>
          <p:nvPr/>
        </p:nvSpPr>
        <p:spPr>
          <a:xfrm>
            <a:off x="4925875" y="569364"/>
            <a:ext cx="234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M Roman 10" panose="00000500000000000000" pitchFamily="50" charset="0"/>
              </a:rPr>
              <a:t>Decreasing scale</a:t>
            </a:r>
            <a:endParaRPr lang="en-GB" dirty="0">
              <a:latin typeface="LM Roman 10" panose="00000500000000000000" pitchFamily="50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922FDA0-E125-4A7B-9F6F-3DACF0EB4CF0}"/>
              </a:ext>
            </a:extLst>
          </p:cNvPr>
          <p:cNvCxnSpPr>
            <a:cxnSpLocks/>
          </p:cNvCxnSpPr>
          <p:nvPr/>
        </p:nvCxnSpPr>
        <p:spPr>
          <a:xfrm>
            <a:off x="1631266" y="914493"/>
            <a:ext cx="9120153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9AF0FCF-E08A-4855-BAB7-A690F404A89A}"/>
              </a:ext>
            </a:extLst>
          </p:cNvPr>
          <p:cNvCxnSpPr>
            <a:cxnSpLocks/>
            <a:stCxn id="49" idx="3"/>
            <a:endCxn id="53" idx="1"/>
          </p:cNvCxnSpPr>
          <p:nvPr/>
        </p:nvCxnSpPr>
        <p:spPr>
          <a:xfrm>
            <a:off x="3613212" y="3630962"/>
            <a:ext cx="1144386" cy="686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EC2D8F7-59AD-42E8-B772-F7D6D9B3C2A4}"/>
              </a:ext>
            </a:extLst>
          </p:cNvPr>
          <p:cNvSpPr txBox="1"/>
          <p:nvPr/>
        </p:nvSpPr>
        <p:spPr>
          <a:xfrm>
            <a:off x="3597912" y="2982920"/>
            <a:ext cx="1159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M Roman 10" panose="00000500000000000000" pitchFamily="50" charset="0"/>
              </a:rPr>
              <a:t>For each transect</a:t>
            </a:r>
            <a:endParaRPr lang="en-GB" dirty="0">
              <a:latin typeface="LM Roman 10" panose="00000500000000000000" pitchFamily="50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1F4178-1571-44AC-B466-DF4BC2EEC079}"/>
              </a:ext>
            </a:extLst>
          </p:cNvPr>
          <p:cNvSpPr txBox="1"/>
          <p:nvPr/>
        </p:nvSpPr>
        <p:spPr>
          <a:xfrm>
            <a:off x="4937393" y="5032742"/>
            <a:ext cx="2516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Regular 200m intervals along the transect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F7CC9A-6959-4438-B77B-229155890223}"/>
              </a:ext>
            </a:extLst>
          </p:cNvPr>
          <p:cNvSpPr txBox="1"/>
          <p:nvPr/>
        </p:nvSpPr>
        <p:spPr>
          <a:xfrm>
            <a:off x="1980356" y="2193045"/>
            <a:ext cx="425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LM Roman 10" panose="00000500000000000000" pitchFamily="50" charset="0"/>
              </a:rPr>
              <a:t>N</a:t>
            </a:r>
            <a:endParaRPr lang="en-GB" sz="1600" dirty="0">
              <a:solidFill>
                <a:schemeClr val="accent5">
                  <a:lumMod val="60000"/>
                  <a:lumOff val="40000"/>
                </a:schemeClr>
              </a:solidFill>
              <a:latin typeface="LM Roman 10" panose="00000500000000000000" pitchFamily="50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E4A966-0EC7-43A3-8E1E-AD781B5194B0}"/>
              </a:ext>
            </a:extLst>
          </p:cNvPr>
          <p:cNvSpPr txBox="1"/>
          <p:nvPr/>
        </p:nvSpPr>
        <p:spPr>
          <a:xfrm>
            <a:off x="3083974" y="3288817"/>
            <a:ext cx="425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LM Roman 10" panose="00000500000000000000" pitchFamily="50" charset="0"/>
              </a:rPr>
              <a:t>E</a:t>
            </a:r>
            <a:endParaRPr lang="en-GB" sz="1600" dirty="0">
              <a:solidFill>
                <a:schemeClr val="accent5">
                  <a:lumMod val="60000"/>
                  <a:lumOff val="40000"/>
                </a:schemeClr>
              </a:solidFill>
              <a:latin typeface="LM Roman 10" panose="00000500000000000000" pitchFamily="50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C201904-0CC3-460C-A97F-E90AFE531206}"/>
              </a:ext>
            </a:extLst>
          </p:cNvPr>
          <p:cNvSpPr txBox="1"/>
          <p:nvPr/>
        </p:nvSpPr>
        <p:spPr>
          <a:xfrm>
            <a:off x="1980356" y="4389164"/>
            <a:ext cx="425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LM Roman 10" panose="00000500000000000000" pitchFamily="50" charset="0"/>
              </a:rPr>
              <a:t>S</a:t>
            </a:r>
            <a:endParaRPr lang="en-GB" sz="1600" dirty="0">
              <a:solidFill>
                <a:schemeClr val="accent5">
                  <a:lumMod val="60000"/>
                  <a:lumOff val="40000"/>
                </a:schemeClr>
              </a:solidFill>
              <a:latin typeface="LM Roman 10" panose="00000500000000000000" pitchFamily="50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EF7343F-13FA-4B77-822E-0B3918523F3B}"/>
              </a:ext>
            </a:extLst>
          </p:cNvPr>
          <p:cNvSpPr txBox="1"/>
          <p:nvPr/>
        </p:nvSpPr>
        <p:spPr>
          <a:xfrm>
            <a:off x="847073" y="3295167"/>
            <a:ext cx="425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LM Roman 10" panose="00000500000000000000" pitchFamily="50" charset="0"/>
              </a:rPr>
              <a:t>W</a:t>
            </a:r>
            <a:endParaRPr lang="en-GB" sz="1600" dirty="0">
              <a:solidFill>
                <a:schemeClr val="accent5">
                  <a:lumMod val="60000"/>
                  <a:lumOff val="40000"/>
                </a:schemeClr>
              </a:solidFill>
              <a:latin typeface="LM Roman 10" panose="00000500000000000000" pitchFamily="50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6AB675A-84CE-489E-A2A3-3FEBC1387388}"/>
              </a:ext>
            </a:extLst>
          </p:cNvPr>
          <p:cNvSpPr txBox="1"/>
          <p:nvPr/>
        </p:nvSpPr>
        <p:spPr>
          <a:xfrm>
            <a:off x="852430" y="1576660"/>
            <a:ext cx="268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LM Roman 10" panose="00000500000000000000" pitchFamily="50" charset="0"/>
              </a:rPr>
              <a:t>Stratified sampling</a:t>
            </a:r>
            <a:endParaRPr lang="en-GB" b="1" dirty="0">
              <a:latin typeface="LM Roman 10" panose="00000500000000000000" pitchFamily="50" charset="0"/>
            </a:endParaRPr>
          </a:p>
        </p:txBody>
      </p:sp>
      <p:sp>
        <p:nvSpPr>
          <p:cNvPr id="51" name="Cross 50">
            <a:extLst>
              <a:ext uri="{FF2B5EF4-FFF2-40B4-BE49-F238E27FC236}">
                <a16:creationId xmlns:a16="http://schemas.microsoft.com/office/drawing/2014/main" id="{D26A29DD-B414-46F5-A42B-F0AE4F7784A3}"/>
              </a:ext>
            </a:extLst>
          </p:cNvPr>
          <p:cNvSpPr/>
          <p:nvPr/>
        </p:nvSpPr>
        <p:spPr>
          <a:xfrm rot="2700000">
            <a:off x="2004053" y="3260312"/>
            <a:ext cx="377623" cy="377623"/>
          </a:xfrm>
          <a:prstGeom prst="plus">
            <a:avLst>
              <a:gd name="adj" fmla="val 47478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DF154AB-ACAC-4AE5-9BFE-4E48EC3B107B}"/>
              </a:ext>
            </a:extLst>
          </p:cNvPr>
          <p:cNvSpPr txBox="1"/>
          <p:nvPr/>
        </p:nvSpPr>
        <p:spPr>
          <a:xfrm>
            <a:off x="2245034" y="3495221"/>
            <a:ext cx="711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LM Roman 10" panose="00000500000000000000" pitchFamily="50" charset="0"/>
              </a:rPr>
              <a:t>PLVI</a:t>
            </a:r>
            <a:endParaRPr lang="en-GB" sz="1200" b="1" dirty="0">
              <a:solidFill>
                <a:schemeClr val="accent5">
                  <a:lumMod val="75000"/>
                </a:schemeClr>
              </a:solidFill>
              <a:latin typeface="LM Roman 10" panose="00000500000000000000" pitchFamily="50" charset="0"/>
            </a:endParaRPr>
          </a:p>
        </p:txBody>
      </p:sp>
      <p:sp>
        <p:nvSpPr>
          <p:cNvPr id="57" name="Cross 56">
            <a:extLst>
              <a:ext uri="{FF2B5EF4-FFF2-40B4-BE49-F238E27FC236}">
                <a16:creationId xmlns:a16="http://schemas.microsoft.com/office/drawing/2014/main" id="{D135D9E7-26A4-4900-8561-0C3C14493C27}"/>
              </a:ext>
            </a:extLst>
          </p:cNvPr>
          <p:cNvSpPr/>
          <p:nvPr/>
        </p:nvSpPr>
        <p:spPr>
          <a:xfrm rot="2700000">
            <a:off x="5137275" y="3331814"/>
            <a:ext cx="190689" cy="190689"/>
          </a:xfrm>
          <a:prstGeom prst="plus">
            <a:avLst>
              <a:gd name="adj" fmla="val 47478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Cross 65">
            <a:extLst>
              <a:ext uri="{FF2B5EF4-FFF2-40B4-BE49-F238E27FC236}">
                <a16:creationId xmlns:a16="http://schemas.microsoft.com/office/drawing/2014/main" id="{8E6AACB8-DA4E-4FA4-8B19-093F4143B937}"/>
              </a:ext>
            </a:extLst>
          </p:cNvPr>
          <p:cNvSpPr/>
          <p:nvPr/>
        </p:nvSpPr>
        <p:spPr>
          <a:xfrm rot="2700000">
            <a:off x="5746620" y="3336218"/>
            <a:ext cx="190689" cy="190689"/>
          </a:xfrm>
          <a:prstGeom prst="plus">
            <a:avLst>
              <a:gd name="adj" fmla="val 47478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Cross 66">
            <a:extLst>
              <a:ext uri="{FF2B5EF4-FFF2-40B4-BE49-F238E27FC236}">
                <a16:creationId xmlns:a16="http://schemas.microsoft.com/office/drawing/2014/main" id="{AD458CD5-9507-4384-BD04-17F932895823}"/>
              </a:ext>
            </a:extLst>
          </p:cNvPr>
          <p:cNvSpPr/>
          <p:nvPr/>
        </p:nvSpPr>
        <p:spPr>
          <a:xfrm rot="2700000">
            <a:off x="6352153" y="3331814"/>
            <a:ext cx="190689" cy="190689"/>
          </a:xfrm>
          <a:prstGeom prst="plus">
            <a:avLst>
              <a:gd name="adj" fmla="val 47478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Cross 67">
            <a:extLst>
              <a:ext uri="{FF2B5EF4-FFF2-40B4-BE49-F238E27FC236}">
                <a16:creationId xmlns:a16="http://schemas.microsoft.com/office/drawing/2014/main" id="{FFAF53B4-90E4-4756-8BEF-55336A27716A}"/>
              </a:ext>
            </a:extLst>
          </p:cNvPr>
          <p:cNvSpPr/>
          <p:nvPr/>
        </p:nvSpPr>
        <p:spPr>
          <a:xfrm rot="2700000">
            <a:off x="6957685" y="3331814"/>
            <a:ext cx="190689" cy="190689"/>
          </a:xfrm>
          <a:prstGeom prst="plus">
            <a:avLst>
              <a:gd name="adj" fmla="val 47478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ight Brace 68">
            <a:extLst>
              <a:ext uri="{FF2B5EF4-FFF2-40B4-BE49-F238E27FC236}">
                <a16:creationId xmlns:a16="http://schemas.microsoft.com/office/drawing/2014/main" id="{22767439-14C9-40A6-A89F-A467BD920425}"/>
              </a:ext>
            </a:extLst>
          </p:cNvPr>
          <p:cNvSpPr/>
          <p:nvPr/>
        </p:nvSpPr>
        <p:spPr>
          <a:xfrm rot="16200000">
            <a:off x="5419663" y="2991829"/>
            <a:ext cx="230931" cy="611913"/>
          </a:xfrm>
          <a:prstGeom prst="rightBrace">
            <a:avLst>
              <a:gd name="adj1" fmla="val 83613"/>
              <a:gd name="adj2" fmla="val 50000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ight Brace 69">
            <a:extLst>
              <a:ext uri="{FF2B5EF4-FFF2-40B4-BE49-F238E27FC236}">
                <a16:creationId xmlns:a16="http://schemas.microsoft.com/office/drawing/2014/main" id="{02B50990-019D-4425-9FD8-CFBBFBA9A2A8}"/>
              </a:ext>
            </a:extLst>
          </p:cNvPr>
          <p:cNvSpPr/>
          <p:nvPr/>
        </p:nvSpPr>
        <p:spPr>
          <a:xfrm rot="16200000">
            <a:off x="6029265" y="2999462"/>
            <a:ext cx="230931" cy="611913"/>
          </a:xfrm>
          <a:prstGeom prst="rightBrace">
            <a:avLst>
              <a:gd name="adj1" fmla="val 83613"/>
              <a:gd name="adj2" fmla="val 50000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Right Brace 75">
            <a:extLst>
              <a:ext uri="{FF2B5EF4-FFF2-40B4-BE49-F238E27FC236}">
                <a16:creationId xmlns:a16="http://schemas.microsoft.com/office/drawing/2014/main" id="{A722845A-400B-4A4C-A619-8EC1F89CC6B0}"/>
              </a:ext>
            </a:extLst>
          </p:cNvPr>
          <p:cNvSpPr/>
          <p:nvPr/>
        </p:nvSpPr>
        <p:spPr>
          <a:xfrm rot="16200000">
            <a:off x="6638867" y="2999461"/>
            <a:ext cx="230931" cy="611913"/>
          </a:xfrm>
          <a:prstGeom prst="rightBrace">
            <a:avLst>
              <a:gd name="adj1" fmla="val 83613"/>
              <a:gd name="adj2" fmla="val 50000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88A0317-E134-4DD2-89EE-7648A9FA93AA}"/>
              </a:ext>
            </a:extLst>
          </p:cNvPr>
          <p:cNvSpPr txBox="1"/>
          <p:nvPr/>
        </p:nvSpPr>
        <p:spPr>
          <a:xfrm>
            <a:off x="5239847" y="2922080"/>
            <a:ext cx="5882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LM Roman 10" panose="00000500000000000000" pitchFamily="50" charset="0"/>
              </a:rPr>
              <a:t>200m</a:t>
            </a:r>
            <a:endParaRPr lang="en-GB" sz="1200" dirty="0">
              <a:solidFill>
                <a:schemeClr val="accent5">
                  <a:lumMod val="60000"/>
                  <a:lumOff val="40000"/>
                </a:schemeClr>
              </a:solidFill>
              <a:latin typeface="LM Roman 10" panose="00000500000000000000" pitchFamily="50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6FD58FB-7DD0-4FF2-AB3C-2EC39D4FD857}"/>
              </a:ext>
            </a:extLst>
          </p:cNvPr>
          <p:cNvSpPr txBox="1"/>
          <p:nvPr/>
        </p:nvSpPr>
        <p:spPr>
          <a:xfrm>
            <a:off x="5857198" y="2929712"/>
            <a:ext cx="5882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LM Roman 10" panose="00000500000000000000" pitchFamily="50" charset="0"/>
              </a:rPr>
              <a:t>200m</a:t>
            </a:r>
            <a:endParaRPr lang="en-GB" sz="1200" dirty="0">
              <a:solidFill>
                <a:schemeClr val="accent5">
                  <a:lumMod val="60000"/>
                  <a:lumOff val="40000"/>
                </a:schemeClr>
              </a:solidFill>
              <a:latin typeface="LM Roman 10" panose="00000500000000000000" pitchFamily="50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97BA1FF-8B62-4FF3-B7F0-03BA00016350}"/>
              </a:ext>
            </a:extLst>
          </p:cNvPr>
          <p:cNvSpPr txBox="1"/>
          <p:nvPr/>
        </p:nvSpPr>
        <p:spPr>
          <a:xfrm>
            <a:off x="6460205" y="2929711"/>
            <a:ext cx="5882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LM Roman 10" panose="00000500000000000000" pitchFamily="50" charset="0"/>
              </a:rPr>
              <a:t>200m</a:t>
            </a:r>
            <a:endParaRPr lang="en-GB" sz="1200" dirty="0">
              <a:solidFill>
                <a:schemeClr val="accent5">
                  <a:lumMod val="60000"/>
                  <a:lumOff val="40000"/>
                </a:schemeClr>
              </a:solidFill>
              <a:latin typeface="LM Roman 10" panose="00000500000000000000" pitchFamily="50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2E1A2DB-D21C-4608-A936-C7134FBFF5EF}"/>
              </a:ext>
            </a:extLst>
          </p:cNvPr>
          <p:cNvSpPr txBox="1"/>
          <p:nvPr/>
        </p:nvSpPr>
        <p:spPr>
          <a:xfrm>
            <a:off x="4850906" y="1587080"/>
            <a:ext cx="268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LM Roman 10" panose="00000500000000000000" pitchFamily="50" charset="0"/>
              </a:rPr>
              <a:t>Systematic sampling</a:t>
            </a:r>
            <a:endParaRPr lang="en-GB" b="1" dirty="0">
              <a:latin typeface="LM Roman 10" panose="00000500000000000000" pitchFamily="50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56211A7-59A9-4095-B93A-AED7DFC64954}"/>
              </a:ext>
            </a:extLst>
          </p:cNvPr>
          <p:cNvSpPr/>
          <p:nvPr/>
        </p:nvSpPr>
        <p:spPr>
          <a:xfrm>
            <a:off x="8777900" y="1480560"/>
            <a:ext cx="2867488" cy="4314537"/>
          </a:xfrm>
          <a:prstGeom prst="rect">
            <a:avLst/>
          </a:prstGeom>
          <a:solidFill>
            <a:srgbClr val="E9F4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1140FF02-74C6-4B30-A2E1-ED275BECCE1C}"/>
              </a:ext>
            </a:extLst>
          </p:cNvPr>
          <p:cNvSpPr/>
          <p:nvPr/>
        </p:nvSpPr>
        <p:spPr>
          <a:xfrm>
            <a:off x="9279741" y="2498727"/>
            <a:ext cx="707983" cy="70798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43D53AE-55E1-43C0-972D-A0C184EA1C17}"/>
              </a:ext>
            </a:extLst>
          </p:cNvPr>
          <p:cNvSpPr txBox="1"/>
          <p:nvPr/>
        </p:nvSpPr>
        <p:spPr>
          <a:xfrm>
            <a:off x="8917419" y="4802169"/>
            <a:ext cx="2528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Selecting buildings based on the four intercardinal directions </a:t>
            </a:r>
          </a:p>
        </p:txBody>
      </p:sp>
      <p:sp>
        <p:nvSpPr>
          <p:cNvPr id="85" name="Cross 84">
            <a:extLst>
              <a:ext uri="{FF2B5EF4-FFF2-40B4-BE49-F238E27FC236}">
                <a16:creationId xmlns:a16="http://schemas.microsoft.com/office/drawing/2014/main" id="{060DC75D-D5EB-462A-A619-E544A41DE9C2}"/>
              </a:ext>
            </a:extLst>
          </p:cNvPr>
          <p:cNvSpPr/>
          <p:nvPr/>
        </p:nvSpPr>
        <p:spPr>
          <a:xfrm rot="5400000">
            <a:off x="10116299" y="3328310"/>
            <a:ext cx="190689" cy="190689"/>
          </a:xfrm>
          <a:prstGeom prst="plus">
            <a:avLst>
              <a:gd name="adj" fmla="val 47478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899E85C-77E8-4022-9A46-46FD4C47B02A}"/>
              </a:ext>
            </a:extLst>
          </p:cNvPr>
          <p:cNvSpPr txBox="1"/>
          <p:nvPr/>
        </p:nvSpPr>
        <p:spPr>
          <a:xfrm>
            <a:off x="9415490" y="2206666"/>
            <a:ext cx="1592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LM Roman 10" panose="00000500000000000000" pitchFamily="50" charset="0"/>
              </a:rPr>
              <a:t>Relative to street</a:t>
            </a:r>
            <a:endParaRPr lang="en-GB" sz="1200" dirty="0">
              <a:solidFill>
                <a:schemeClr val="accent5">
                  <a:lumMod val="60000"/>
                  <a:lumOff val="40000"/>
                </a:schemeClr>
              </a:solidFill>
              <a:latin typeface="LM Roman 10" panose="00000500000000000000" pitchFamily="50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4005D58-C74B-4AF7-9E8D-F9B7DEF4BF61}"/>
              </a:ext>
            </a:extLst>
          </p:cNvPr>
          <p:cNvSpPr txBox="1"/>
          <p:nvPr/>
        </p:nvSpPr>
        <p:spPr>
          <a:xfrm>
            <a:off x="8871208" y="1587080"/>
            <a:ext cx="268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LM Roman 10" panose="00000500000000000000" pitchFamily="50" charset="0"/>
              </a:rPr>
              <a:t>Systematic sampling</a:t>
            </a:r>
            <a:endParaRPr lang="en-GB" b="1" dirty="0">
              <a:latin typeface="LM Roman 10" panose="00000500000000000000" pitchFamily="50" charset="0"/>
            </a:endParaRP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0A9F3EF-953C-4AB3-BDC3-C550CB714BE8}"/>
              </a:ext>
            </a:extLst>
          </p:cNvPr>
          <p:cNvCxnSpPr>
            <a:cxnSpLocks/>
          </p:cNvCxnSpPr>
          <p:nvPr/>
        </p:nvCxnSpPr>
        <p:spPr>
          <a:xfrm>
            <a:off x="7624734" y="3625274"/>
            <a:ext cx="1144386" cy="686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171E541-B218-4B45-AD4E-A94B669FEAA1}"/>
              </a:ext>
            </a:extLst>
          </p:cNvPr>
          <p:cNvSpPr txBox="1"/>
          <p:nvPr/>
        </p:nvSpPr>
        <p:spPr>
          <a:xfrm>
            <a:off x="7609434" y="2977232"/>
            <a:ext cx="1159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M Roman 10" panose="00000500000000000000" pitchFamily="50" charset="0"/>
              </a:rPr>
              <a:t>For each interval</a:t>
            </a:r>
            <a:endParaRPr lang="en-GB" dirty="0">
              <a:latin typeface="LM Roman 10" panose="00000500000000000000" pitchFamily="50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4F9DA6F-34A2-4F3E-B086-C5CC9AEED932}"/>
              </a:ext>
            </a:extLst>
          </p:cNvPr>
          <p:cNvSpPr/>
          <p:nvPr/>
        </p:nvSpPr>
        <p:spPr>
          <a:xfrm>
            <a:off x="9276640" y="3645418"/>
            <a:ext cx="707983" cy="70798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300368F-73B2-4239-90A5-9F72D19AB8CD}"/>
              </a:ext>
            </a:extLst>
          </p:cNvPr>
          <p:cNvSpPr/>
          <p:nvPr/>
        </p:nvSpPr>
        <p:spPr>
          <a:xfrm>
            <a:off x="10435260" y="2492125"/>
            <a:ext cx="707983" cy="70798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0D5855BF-A0B7-4C9E-9251-1B0754D82B37}"/>
              </a:ext>
            </a:extLst>
          </p:cNvPr>
          <p:cNvSpPr/>
          <p:nvPr/>
        </p:nvSpPr>
        <p:spPr>
          <a:xfrm>
            <a:off x="10432159" y="3638816"/>
            <a:ext cx="707983" cy="70798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42D5A8B-A4E9-4BD5-934F-23875605FDFC}"/>
              </a:ext>
            </a:extLst>
          </p:cNvPr>
          <p:cNvCxnSpPr>
            <a:cxnSpLocks/>
          </p:cNvCxnSpPr>
          <p:nvPr/>
        </p:nvCxnSpPr>
        <p:spPr>
          <a:xfrm flipH="1" flipV="1">
            <a:off x="9439059" y="2640667"/>
            <a:ext cx="770466" cy="774701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96848B2-73E4-4101-9A60-581542105734}"/>
              </a:ext>
            </a:extLst>
          </p:cNvPr>
          <p:cNvCxnSpPr>
            <a:cxnSpLocks/>
          </p:cNvCxnSpPr>
          <p:nvPr/>
        </p:nvCxnSpPr>
        <p:spPr>
          <a:xfrm flipV="1">
            <a:off x="10206097" y="2640667"/>
            <a:ext cx="778129" cy="780217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216127F-12F9-42E9-89BF-F6906AAC34EF}"/>
              </a:ext>
            </a:extLst>
          </p:cNvPr>
          <p:cNvCxnSpPr>
            <a:cxnSpLocks/>
          </p:cNvCxnSpPr>
          <p:nvPr/>
        </p:nvCxnSpPr>
        <p:spPr>
          <a:xfrm>
            <a:off x="10216717" y="3419296"/>
            <a:ext cx="765921" cy="764950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E30E3BF0-58F4-47B0-8A51-70C84091D038}"/>
              </a:ext>
            </a:extLst>
          </p:cNvPr>
          <p:cNvCxnSpPr>
            <a:cxnSpLocks/>
          </p:cNvCxnSpPr>
          <p:nvPr/>
        </p:nvCxnSpPr>
        <p:spPr>
          <a:xfrm flipH="1">
            <a:off x="9446360" y="3419699"/>
            <a:ext cx="763960" cy="764547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CFB69937-7157-4662-9AE3-30E067EC544F}"/>
              </a:ext>
            </a:extLst>
          </p:cNvPr>
          <p:cNvSpPr txBox="1"/>
          <p:nvPr/>
        </p:nvSpPr>
        <p:spPr>
          <a:xfrm rot="18857312">
            <a:off x="10010639" y="3084904"/>
            <a:ext cx="572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LM Roman 10" panose="00000500000000000000" pitchFamily="50" charset="0"/>
              </a:rPr>
              <a:t>25m</a:t>
            </a:r>
            <a:endParaRPr lang="en-GB" sz="1200" dirty="0">
              <a:solidFill>
                <a:schemeClr val="accent5">
                  <a:lumMod val="60000"/>
                  <a:lumOff val="40000"/>
                </a:schemeClr>
              </a:solidFill>
              <a:latin typeface="LM Roman 10" panose="00000500000000000000" pitchFamily="50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B1EA906-9849-4185-9970-F6E0E1A98009}"/>
              </a:ext>
            </a:extLst>
          </p:cNvPr>
          <p:cNvSpPr txBox="1"/>
          <p:nvPr/>
        </p:nvSpPr>
        <p:spPr>
          <a:xfrm>
            <a:off x="856320" y="1193497"/>
            <a:ext cx="2680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LM Roman 10" panose="00000500000000000000" pitchFamily="50" charset="0"/>
              </a:rPr>
              <a:t>Step 1</a:t>
            </a:r>
            <a:endParaRPr lang="en-GB" sz="1400" i="1" dirty="0">
              <a:latin typeface="LM Roman 10" panose="00000500000000000000" pitchFamily="50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51AE313-5416-49DF-B7B0-213497D88C8B}"/>
              </a:ext>
            </a:extLst>
          </p:cNvPr>
          <p:cNvSpPr txBox="1"/>
          <p:nvPr/>
        </p:nvSpPr>
        <p:spPr>
          <a:xfrm>
            <a:off x="4850906" y="1196985"/>
            <a:ext cx="2680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LM Roman 10" panose="00000500000000000000" pitchFamily="50" charset="0"/>
              </a:rPr>
              <a:t>Step 2</a:t>
            </a:r>
            <a:endParaRPr lang="en-GB" sz="1400" i="1" dirty="0">
              <a:latin typeface="LM Roman 10" panose="00000500000000000000" pitchFamily="50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2B9DADE-B163-4915-877B-AFEA12909DA5}"/>
              </a:ext>
            </a:extLst>
          </p:cNvPr>
          <p:cNvSpPr txBox="1"/>
          <p:nvPr/>
        </p:nvSpPr>
        <p:spPr>
          <a:xfrm>
            <a:off x="8845492" y="1213838"/>
            <a:ext cx="2680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LM Roman 10" panose="00000500000000000000" pitchFamily="50" charset="0"/>
              </a:rPr>
              <a:t>Step 3</a:t>
            </a:r>
            <a:endParaRPr lang="en-GB" sz="1400" i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16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CF438C-F9BC-4A54-A202-C1712F6AA1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38" t="10185" r="11354" b="14633"/>
          <a:stretch/>
        </p:blipFill>
        <p:spPr>
          <a:xfrm>
            <a:off x="2016920" y="851011"/>
            <a:ext cx="8364652" cy="51559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AF7D246-19D6-4A90-87DF-CD688AEC9B78}"/>
              </a:ext>
            </a:extLst>
          </p:cNvPr>
          <p:cNvSpPr/>
          <p:nvPr/>
        </p:nvSpPr>
        <p:spPr>
          <a:xfrm>
            <a:off x="4279221" y="2879836"/>
            <a:ext cx="1538287" cy="1314450"/>
          </a:xfrm>
          <a:custGeom>
            <a:avLst/>
            <a:gdLst>
              <a:gd name="connsiteX0" fmla="*/ 295275 w 1536700"/>
              <a:gd name="connsiteY0" fmla="*/ 15875 h 1314450"/>
              <a:gd name="connsiteX1" fmla="*/ 511175 w 1536700"/>
              <a:gd name="connsiteY1" fmla="*/ 0 h 1314450"/>
              <a:gd name="connsiteX2" fmla="*/ 1536700 w 1536700"/>
              <a:gd name="connsiteY2" fmla="*/ 841375 h 1314450"/>
              <a:gd name="connsiteX3" fmla="*/ 1136650 w 1536700"/>
              <a:gd name="connsiteY3" fmla="*/ 1314450 h 1314450"/>
              <a:gd name="connsiteX4" fmla="*/ 0 w 1536700"/>
              <a:gd name="connsiteY4" fmla="*/ 377825 h 1314450"/>
              <a:gd name="connsiteX5" fmla="*/ 295275 w 1536700"/>
              <a:gd name="connsiteY5" fmla="*/ 15875 h 1314450"/>
              <a:gd name="connsiteX0" fmla="*/ 301625 w 1543050"/>
              <a:gd name="connsiteY0" fmla="*/ 15875 h 1314450"/>
              <a:gd name="connsiteX1" fmla="*/ 517525 w 1543050"/>
              <a:gd name="connsiteY1" fmla="*/ 0 h 1314450"/>
              <a:gd name="connsiteX2" fmla="*/ 1543050 w 1543050"/>
              <a:gd name="connsiteY2" fmla="*/ 841375 h 1314450"/>
              <a:gd name="connsiteX3" fmla="*/ 1143000 w 1543050"/>
              <a:gd name="connsiteY3" fmla="*/ 1314450 h 1314450"/>
              <a:gd name="connsiteX4" fmla="*/ 0 w 1543050"/>
              <a:gd name="connsiteY4" fmla="*/ 373063 h 1314450"/>
              <a:gd name="connsiteX5" fmla="*/ 301625 w 1543050"/>
              <a:gd name="connsiteY5" fmla="*/ 15875 h 1314450"/>
              <a:gd name="connsiteX0" fmla="*/ 301625 w 1538287"/>
              <a:gd name="connsiteY0" fmla="*/ 15875 h 1314450"/>
              <a:gd name="connsiteX1" fmla="*/ 517525 w 1538287"/>
              <a:gd name="connsiteY1" fmla="*/ 0 h 1314450"/>
              <a:gd name="connsiteX2" fmla="*/ 1538287 w 1538287"/>
              <a:gd name="connsiteY2" fmla="*/ 847725 h 1314450"/>
              <a:gd name="connsiteX3" fmla="*/ 1143000 w 1538287"/>
              <a:gd name="connsiteY3" fmla="*/ 1314450 h 1314450"/>
              <a:gd name="connsiteX4" fmla="*/ 0 w 1538287"/>
              <a:gd name="connsiteY4" fmla="*/ 373063 h 1314450"/>
              <a:gd name="connsiteX5" fmla="*/ 301625 w 1538287"/>
              <a:gd name="connsiteY5" fmla="*/ 15875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38287" h="1314450">
                <a:moveTo>
                  <a:pt x="301625" y="15875"/>
                </a:moveTo>
                <a:lnTo>
                  <a:pt x="517525" y="0"/>
                </a:lnTo>
                <a:lnTo>
                  <a:pt x="1538287" y="847725"/>
                </a:lnTo>
                <a:lnTo>
                  <a:pt x="1143000" y="1314450"/>
                </a:lnTo>
                <a:lnTo>
                  <a:pt x="0" y="373063"/>
                </a:lnTo>
                <a:lnTo>
                  <a:pt x="301625" y="15875"/>
                </a:lnTo>
                <a:close/>
              </a:path>
            </a:pathLst>
          </a:custGeom>
          <a:noFill/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FA696A-ABD4-4CEF-9789-8D2FF66F91C8}"/>
              </a:ext>
            </a:extLst>
          </p:cNvPr>
          <p:cNvSpPr/>
          <p:nvPr/>
        </p:nvSpPr>
        <p:spPr>
          <a:xfrm rot="18572311">
            <a:off x="5087204" y="2558730"/>
            <a:ext cx="1645816" cy="1645816"/>
          </a:xfrm>
          <a:prstGeom prst="ellipse">
            <a:avLst/>
          </a:prstGeom>
          <a:solidFill>
            <a:srgbClr val="00B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125BCC-A5CE-4631-A8C5-6A32537FB455}"/>
              </a:ext>
            </a:extLst>
          </p:cNvPr>
          <p:cNvCxnSpPr>
            <a:cxnSpLocks/>
          </p:cNvCxnSpPr>
          <p:nvPr/>
        </p:nvCxnSpPr>
        <p:spPr>
          <a:xfrm>
            <a:off x="4555447" y="3694224"/>
            <a:ext cx="760413" cy="631825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FD876A8-2518-4FBB-BBAC-7B05CAAE4758}"/>
              </a:ext>
            </a:extLst>
          </p:cNvPr>
          <p:cNvCxnSpPr>
            <a:cxnSpLocks/>
          </p:cNvCxnSpPr>
          <p:nvPr/>
        </p:nvCxnSpPr>
        <p:spPr>
          <a:xfrm flipH="1">
            <a:off x="4555447" y="3568811"/>
            <a:ext cx="103189" cy="125413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EE06DB3-5151-4D02-BA4F-B6CEA0DD1F58}"/>
              </a:ext>
            </a:extLst>
          </p:cNvPr>
          <p:cNvCxnSpPr>
            <a:cxnSpLocks/>
            <a:stCxn id="4" idx="3"/>
          </p:cNvCxnSpPr>
          <p:nvPr/>
        </p:nvCxnSpPr>
        <p:spPr>
          <a:xfrm flipH="1">
            <a:off x="5315861" y="4194286"/>
            <a:ext cx="106360" cy="131763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3487F40-94D8-4A91-9F31-2D0BDB281AEC}"/>
              </a:ext>
            </a:extLst>
          </p:cNvPr>
          <p:cNvCxnSpPr>
            <a:cxnSpLocks/>
          </p:cNvCxnSpPr>
          <p:nvPr/>
        </p:nvCxnSpPr>
        <p:spPr>
          <a:xfrm flipH="1">
            <a:off x="3677560" y="3249995"/>
            <a:ext cx="602504" cy="729979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3B8E690-0F3C-4DC1-9D96-2B15A1361187}"/>
              </a:ext>
            </a:extLst>
          </p:cNvPr>
          <p:cNvCxnSpPr>
            <a:cxnSpLocks/>
          </p:cNvCxnSpPr>
          <p:nvPr/>
        </p:nvCxnSpPr>
        <p:spPr>
          <a:xfrm flipH="1" flipV="1">
            <a:off x="3677142" y="3979976"/>
            <a:ext cx="1541880" cy="1271585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4EC7083-00AB-4E77-9231-44EB925C520D}"/>
              </a:ext>
            </a:extLst>
          </p:cNvPr>
          <p:cNvCxnSpPr>
            <a:cxnSpLocks/>
          </p:cNvCxnSpPr>
          <p:nvPr/>
        </p:nvCxnSpPr>
        <p:spPr>
          <a:xfrm flipV="1">
            <a:off x="5219022" y="4651007"/>
            <a:ext cx="493713" cy="600555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3B336D-5D76-43C6-ADF9-6E30221F643E}"/>
              </a:ext>
            </a:extLst>
          </p:cNvPr>
          <p:cNvCxnSpPr>
            <a:cxnSpLocks/>
          </p:cNvCxnSpPr>
          <p:nvPr/>
        </p:nvCxnSpPr>
        <p:spPr>
          <a:xfrm flipH="1" flipV="1">
            <a:off x="5712735" y="4651007"/>
            <a:ext cx="757237" cy="632304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EB07247-1A53-4EDF-A504-E46A98F38427}"/>
              </a:ext>
            </a:extLst>
          </p:cNvPr>
          <p:cNvCxnSpPr>
            <a:cxnSpLocks/>
          </p:cNvCxnSpPr>
          <p:nvPr/>
        </p:nvCxnSpPr>
        <p:spPr>
          <a:xfrm flipV="1">
            <a:off x="6365197" y="5283311"/>
            <a:ext cx="104776" cy="123825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C0CE61D-7675-45EB-B98D-9DB0C7491D4D}"/>
              </a:ext>
            </a:extLst>
          </p:cNvPr>
          <p:cNvCxnSpPr>
            <a:cxnSpLocks/>
          </p:cNvCxnSpPr>
          <p:nvPr/>
        </p:nvCxnSpPr>
        <p:spPr>
          <a:xfrm>
            <a:off x="6365197" y="5407136"/>
            <a:ext cx="388938" cy="31115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1637EB-1059-470E-BD56-FE6DAB715BD0}"/>
              </a:ext>
            </a:extLst>
          </p:cNvPr>
          <p:cNvCxnSpPr>
            <a:cxnSpLocks/>
          </p:cNvCxnSpPr>
          <p:nvPr/>
        </p:nvCxnSpPr>
        <p:spPr>
          <a:xfrm flipV="1">
            <a:off x="6754135" y="4999149"/>
            <a:ext cx="590550" cy="719138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161C040-BD03-47FA-8614-B0F4282DEDDB}"/>
              </a:ext>
            </a:extLst>
          </p:cNvPr>
          <p:cNvCxnSpPr>
            <a:cxnSpLocks/>
          </p:cNvCxnSpPr>
          <p:nvPr/>
        </p:nvCxnSpPr>
        <p:spPr>
          <a:xfrm>
            <a:off x="5817508" y="3734645"/>
            <a:ext cx="1527177" cy="1264505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A328DF8-DA9A-4AB0-88F3-EBC40FA7D1A0}"/>
              </a:ext>
            </a:extLst>
          </p:cNvPr>
          <p:cNvCxnSpPr>
            <a:cxnSpLocks/>
          </p:cNvCxnSpPr>
          <p:nvPr/>
        </p:nvCxnSpPr>
        <p:spPr>
          <a:xfrm>
            <a:off x="5817508" y="2897299"/>
            <a:ext cx="730252" cy="608012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6C4FB25-0BFD-4FAB-A824-D20F08C4D51E}"/>
              </a:ext>
            </a:extLst>
          </p:cNvPr>
          <p:cNvCxnSpPr>
            <a:cxnSpLocks/>
          </p:cNvCxnSpPr>
          <p:nvPr/>
        </p:nvCxnSpPr>
        <p:spPr>
          <a:xfrm flipV="1">
            <a:off x="6547760" y="2932224"/>
            <a:ext cx="468312" cy="573087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C51073A-9439-47D1-A88F-D0F25119B7DA}"/>
              </a:ext>
            </a:extLst>
          </p:cNvPr>
          <p:cNvCxnSpPr>
            <a:cxnSpLocks/>
          </p:cNvCxnSpPr>
          <p:nvPr/>
        </p:nvCxnSpPr>
        <p:spPr>
          <a:xfrm>
            <a:off x="6533472" y="2528999"/>
            <a:ext cx="482600" cy="403225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79DD727-0123-43FB-9DA1-95570D3F2070}"/>
              </a:ext>
            </a:extLst>
          </p:cNvPr>
          <p:cNvCxnSpPr>
            <a:cxnSpLocks/>
          </p:cNvCxnSpPr>
          <p:nvPr/>
        </p:nvCxnSpPr>
        <p:spPr>
          <a:xfrm flipH="1">
            <a:off x="6063572" y="2524238"/>
            <a:ext cx="469900" cy="577848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F4C986E8-18EC-475D-8AC0-B99185610101}"/>
              </a:ext>
            </a:extLst>
          </p:cNvPr>
          <p:cNvSpPr/>
          <p:nvPr/>
        </p:nvSpPr>
        <p:spPr>
          <a:xfrm>
            <a:off x="5812747" y="2495661"/>
            <a:ext cx="576263" cy="401638"/>
          </a:xfrm>
          <a:custGeom>
            <a:avLst/>
            <a:gdLst>
              <a:gd name="connsiteX0" fmla="*/ 0 w 576263"/>
              <a:gd name="connsiteY0" fmla="*/ 401638 h 401638"/>
              <a:gd name="connsiteX1" fmla="*/ 222250 w 576263"/>
              <a:gd name="connsiteY1" fmla="*/ 130175 h 401638"/>
              <a:gd name="connsiteX2" fmla="*/ 279400 w 576263"/>
              <a:gd name="connsiteY2" fmla="*/ 173038 h 401638"/>
              <a:gd name="connsiteX3" fmla="*/ 430213 w 576263"/>
              <a:gd name="connsiteY3" fmla="*/ 0 h 401638"/>
              <a:gd name="connsiteX4" fmla="*/ 576263 w 576263"/>
              <a:gd name="connsiteY4" fmla="*/ 123825 h 401638"/>
              <a:gd name="connsiteX5" fmla="*/ 428625 w 576263"/>
              <a:gd name="connsiteY5" fmla="*/ 296863 h 401638"/>
              <a:gd name="connsiteX6" fmla="*/ 465138 w 576263"/>
              <a:gd name="connsiteY6" fmla="*/ 333375 h 401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263" h="401638">
                <a:moveTo>
                  <a:pt x="0" y="401638"/>
                </a:moveTo>
                <a:lnTo>
                  <a:pt x="222250" y="130175"/>
                </a:lnTo>
                <a:lnTo>
                  <a:pt x="279400" y="173038"/>
                </a:lnTo>
                <a:lnTo>
                  <a:pt x="430213" y="0"/>
                </a:lnTo>
                <a:lnTo>
                  <a:pt x="576263" y="123825"/>
                </a:lnTo>
                <a:lnTo>
                  <a:pt x="428625" y="296863"/>
                </a:lnTo>
                <a:lnTo>
                  <a:pt x="465138" y="333375"/>
                </a:lnTo>
              </a:path>
            </a:pathLst>
          </a:custGeom>
          <a:noFill/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3566799-3BF1-45C6-AA98-E12A7D0CEAEC}"/>
              </a:ext>
            </a:extLst>
          </p:cNvPr>
          <p:cNvCxnSpPr>
            <a:stCxn id="7" idx="7"/>
            <a:endCxn id="7" idx="3"/>
          </p:cNvCxnSpPr>
          <p:nvPr/>
        </p:nvCxnSpPr>
        <p:spPr>
          <a:xfrm>
            <a:off x="5831790" y="2562465"/>
            <a:ext cx="156644" cy="163834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0BE9A8D-7268-4E75-9D8B-FA72214F2AE5}"/>
              </a:ext>
            </a:extLst>
          </p:cNvPr>
          <p:cNvCxnSpPr>
            <a:cxnSpLocks/>
            <a:stCxn id="7" idx="1"/>
            <a:endCxn id="7" idx="5"/>
          </p:cNvCxnSpPr>
          <p:nvPr/>
        </p:nvCxnSpPr>
        <p:spPr>
          <a:xfrm flipV="1">
            <a:off x="5090939" y="3303316"/>
            <a:ext cx="1638346" cy="15664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88DBCC15-7CCC-4FCD-8D85-ABB0BA500731}"/>
              </a:ext>
            </a:extLst>
          </p:cNvPr>
          <p:cNvCxnSpPr>
            <a:cxnSpLocks/>
          </p:cNvCxnSpPr>
          <p:nvPr/>
        </p:nvCxnSpPr>
        <p:spPr>
          <a:xfrm flipH="1" flipV="1">
            <a:off x="5866723" y="2946177"/>
            <a:ext cx="43389" cy="440118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CAC24A2-B2EF-445F-98E2-B39F07071DCC}"/>
              </a:ext>
            </a:extLst>
          </p:cNvPr>
          <p:cNvCxnSpPr>
            <a:cxnSpLocks/>
          </p:cNvCxnSpPr>
          <p:nvPr/>
        </p:nvCxnSpPr>
        <p:spPr>
          <a:xfrm flipV="1">
            <a:off x="5910112" y="3341105"/>
            <a:ext cx="431256" cy="40534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D8F7E2C-173D-4E38-BC1A-D66575D6A519}"/>
              </a:ext>
            </a:extLst>
          </p:cNvPr>
          <p:cNvCxnSpPr>
            <a:cxnSpLocks/>
          </p:cNvCxnSpPr>
          <p:nvPr/>
        </p:nvCxnSpPr>
        <p:spPr>
          <a:xfrm>
            <a:off x="5910112" y="3381638"/>
            <a:ext cx="43389" cy="457212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C37DF66-3FD1-4976-BB4A-2B23F3A1CD1F}"/>
              </a:ext>
            </a:extLst>
          </p:cNvPr>
          <p:cNvCxnSpPr>
            <a:cxnSpLocks/>
          </p:cNvCxnSpPr>
          <p:nvPr/>
        </p:nvCxnSpPr>
        <p:spPr>
          <a:xfrm flipH="1">
            <a:off x="5453634" y="3383091"/>
            <a:ext cx="450830" cy="40993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AF500530-6B5A-4EF0-8402-CA8913A61C7B}"/>
              </a:ext>
            </a:extLst>
          </p:cNvPr>
          <p:cNvSpPr/>
          <p:nvPr/>
        </p:nvSpPr>
        <p:spPr>
          <a:xfrm>
            <a:off x="2493427" y="1309311"/>
            <a:ext cx="2248822" cy="980373"/>
          </a:xfrm>
          <a:prstGeom prst="rect">
            <a:avLst/>
          </a:prstGeom>
          <a:solidFill>
            <a:srgbClr val="EAF4E4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LM Roman 10" panose="00000500000000000000" pitchFamily="50" charset="0"/>
              </a:rPr>
              <a:t>Circle heading aligned with street, away from PLVI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5FAACDCB-D44C-4F3C-8D97-AC7036C75258}"/>
              </a:ext>
            </a:extLst>
          </p:cNvPr>
          <p:cNvCxnSpPr>
            <a:cxnSpLocks/>
            <a:stCxn id="100" idx="2"/>
            <a:endCxn id="111" idx="0"/>
          </p:cNvCxnSpPr>
          <p:nvPr/>
        </p:nvCxnSpPr>
        <p:spPr>
          <a:xfrm>
            <a:off x="3617838" y="2289684"/>
            <a:ext cx="1436412" cy="365515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8BF11AE-42BA-46B7-93D4-DE86A0C2A4FF}"/>
              </a:ext>
            </a:extLst>
          </p:cNvPr>
          <p:cNvSpPr/>
          <p:nvPr/>
        </p:nvSpPr>
        <p:spPr>
          <a:xfrm>
            <a:off x="4912066" y="1156033"/>
            <a:ext cx="2035774" cy="980373"/>
          </a:xfrm>
          <a:prstGeom prst="rect">
            <a:avLst/>
          </a:prstGeom>
          <a:solidFill>
            <a:srgbClr val="EAF4E4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LM Roman 10" panose="00000500000000000000" pitchFamily="50" charset="0"/>
              </a:rPr>
              <a:t>25m radius circle centred at the interval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7E9DA6E-AA1F-42B8-9EB4-A767BEE46BE0}"/>
              </a:ext>
            </a:extLst>
          </p:cNvPr>
          <p:cNvCxnSpPr>
            <a:cxnSpLocks/>
            <a:stCxn id="106" idx="2"/>
            <a:endCxn id="7" idx="7"/>
          </p:cNvCxnSpPr>
          <p:nvPr/>
        </p:nvCxnSpPr>
        <p:spPr>
          <a:xfrm flipH="1">
            <a:off x="5831790" y="2136406"/>
            <a:ext cx="98163" cy="426059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Arrow: Up 110">
            <a:extLst>
              <a:ext uri="{FF2B5EF4-FFF2-40B4-BE49-F238E27FC236}">
                <a16:creationId xmlns:a16="http://schemas.microsoft.com/office/drawing/2014/main" id="{11F610B4-CB22-4887-98DA-D49CEE48321A}"/>
              </a:ext>
            </a:extLst>
          </p:cNvPr>
          <p:cNvSpPr/>
          <p:nvPr/>
        </p:nvSpPr>
        <p:spPr>
          <a:xfrm rot="18577367">
            <a:off x="5096102" y="2600051"/>
            <a:ext cx="150806" cy="304457"/>
          </a:xfrm>
          <a:prstGeom prst="upArrow">
            <a:avLst/>
          </a:prstGeom>
          <a:solidFill>
            <a:srgbClr val="00B05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F3D4575A-85E1-4C09-B46D-85C22C71C80A}"/>
              </a:ext>
            </a:extLst>
          </p:cNvPr>
          <p:cNvSpPr/>
          <p:nvPr/>
        </p:nvSpPr>
        <p:spPr>
          <a:xfrm>
            <a:off x="7209945" y="3188769"/>
            <a:ext cx="2727913" cy="760420"/>
          </a:xfrm>
          <a:prstGeom prst="rect">
            <a:avLst/>
          </a:prstGeom>
          <a:solidFill>
            <a:srgbClr val="FDF1E9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LM Roman 10" panose="00000500000000000000" pitchFamily="50" charset="0"/>
              </a:rPr>
              <a:t>Four arrows heading in intercardinal directions</a:t>
            </a: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2A268D31-549A-43FA-8EB3-29B785C286C2}"/>
              </a:ext>
            </a:extLst>
          </p:cNvPr>
          <p:cNvCxnSpPr>
            <a:cxnSpLocks/>
            <a:stCxn id="118" idx="1"/>
          </p:cNvCxnSpPr>
          <p:nvPr/>
        </p:nvCxnSpPr>
        <p:spPr>
          <a:xfrm flipH="1" flipV="1">
            <a:off x="5929953" y="3509041"/>
            <a:ext cx="1279992" cy="59938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5297E3A1-54CA-405B-82F6-EFECBA946D5E}"/>
              </a:ext>
            </a:extLst>
          </p:cNvPr>
          <p:cNvSpPr/>
          <p:nvPr/>
        </p:nvSpPr>
        <p:spPr>
          <a:xfrm>
            <a:off x="7209945" y="4037719"/>
            <a:ext cx="2060377" cy="958298"/>
          </a:xfrm>
          <a:prstGeom prst="rect">
            <a:avLst/>
          </a:prstGeom>
          <a:solidFill>
            <a:srgbClr val="FDF1E9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LM Roman 10" panose="00000500000000000000" pitchFamily="50" charset="0"/>
              </a:rPr>
              <a:t>Buildings in first contact with the arrow is selected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D7F48B05-D90B-437B-9106-3303228F3856}"/>
              </a:ext>
            </a:extLst>
          </p:cNvPr>
          <p:cNvCxnSpPr>
            <a:cxnSpLocks/>
            <a:stCxn id="124" idx="1"/>
          </p:cNvCxnSpPr>
          <p:nvPr/>
        </p:nvCxnSpPr>
        <p:spPr>
          <a:xfrm flipH="1" flipV="1">
            <a:off x="5959149" y="3838850"/>
            <a:ext cx="1250796" cy="678018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9C44E747-C1E6-48A5-B5BC-E8C3FD28F3C9}"/>
              </a:ext>
            </a:extLst>
          </p:cNvPr>
          <p:cNvSpPr txBox="1"/>
          <p:nvPr/>
        </p:nvSpPr>
        <p:spPr>
          <a:xfrm>
            <a:off x="6994284" y="2759181"/>
            <a:ext cx="2906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LM Roman 10" panose="00000500000000000000" pitchFamily="50" charset="0"/>
              </a:rPr>
              <a:t>N24SE: </a:t>
            </a:r>
            <a:r>
              <a:rPr lang="en-US" sz="1200" dirty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LM Roman 10" panose="00000500000000000000" pitchFamily="50" charset="0"/>
              </a:rPr>
              <a:t>Wai Lee Commercial Building</a:t>
            </a:r>
            <a:endParaRPr lang="en-GB" sz="1200" dirty="0">
              <a:solidFill>
                <a:schemeClr val="accent2">
                  <a:lumMod val="50000"/>
                </a:schemeClr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LM Roman 10" panose="00000500000000000000" pitchFamily="50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0860DE9-F01C-488B-9F4D-013E182F9F8B}"/>
              </a:ext>
            </a:extLst>
          </p:cNvPr>
          <p:cNvSpPr txBox="1"/>
          <p:nvPr/>
        </p:nvSpPr>
        <p:spPr>
          <a:xfrm>
            <a:off x="6182634" y="2326076"/>
            <a:ext cx="2673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LM Roman 10" panose="00000500000000000000" pitchFamily="50" charset="0"/>
              </a:rPr>
              <a:t>N24NE: </a:t>
            </a:r>
            <a:r>
              <a:rPr lang="en-US" sz="1200" i="1" dirty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LM Roman 10" panose="00000500000000000000" pitchFamily="50" charset="0"/>
              </a:rPr>
              <a:t>136-138 Castle Peak Road</a:t>
            </a:r>
            <a:endParaRPr lang="en-GB" sz="1200" dirty="0">
              <a:solidFill>
                <a:schemeClr val="accent2">
                  <a:lumMod val="50000"/>
                </a:schemeClr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LM Roman 10" panose="00000500000000000000" pitchFamily="50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55F04B9-BFF4-4228-928D-E2C85B52D65E}"/>
              </a:ext>
            </a:extLst>
          </p:cNvPr>
          <p:cNvSpPr txBox="1"/>
          <p:nvPr/>
        </p:nvSpPr>
        <p:spPr>
          <a:xfrm>
            <a:off x="2493427" y="2875597"/>
            <a:ext cx="2027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LM Roman 10" panose="00000500000000000000" pitchFamily="50" charset="0"/>
              </a:rPr>
              <a:t>N24NW: </a:t>
            </a:r>
            <a:r>
              <a:rPr lang="en-US" sz="1200" dirty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LM Roman 10" panose="00000500000000000000" pitchFamily="50" charset="0"/>
              </a:rPr>
              <a:t>Price Theatre</a:t>
            </a:r>
            <a:endParaRPr lang="en-GB" sz="1200" dirty="0">
              <a:solidFill>
                <a:schemeClr val="accent2">
                  <a:lumMod val="50000"/>
                </a:schemeClr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LM Roman 10" panose="00000500000000000000" pitchFamily="50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EB4EDD31-DBE6-4641-848C-272B7FC84B7A}"/>
              </a:ext>
            </a:extLst>
          </p:cNvPr>
          <p:cNvSpPr txBox="1"/>
          <p:nvPr/>
        </p:nvSpPr>
        <p:spPr>
          <a:xfrm>
            <a:off x="4912065" y="5255695"/>
            <a:ext cx="150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LM Roman 10" panose="00000500000000000000" pitchFamily="50" charset="0"/>
              </a:rPr>
              <a:t>N24SW: </a:t>
            </a:r>
            <a:r>
              <a:rPr lang="en-US" sz="1200" dirty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LM Roman 10" panose="00000500000000000000" pitchFamily="50" charset="0"/>
              </a:rPr>
              <a:t>Hung Yu Mansion Block B</a:t>
            </a:r>
            <a:endParaRPr lang="en-GB" sz="1200" dirty="0">
              <a:solidFill>
                <a:schemeClr val="accent2">
                  <a:lumMod val="50000"/>
                </a:schemeClr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LM Roman 10" panose="00000500000000000000" pitchFamily="50" charset="0"/>
            </a:endParaRP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06FECA66-D7EC-49D2-B888-DDDD0411F86E}"/>
              </a:ext>
            </a:extLst>
          </p:cNvPr>
          <p:cNvGrpSpPr/>
          <p:nvPr/>
        </p:nvGrpSpPr>
        <p:grpSpPr>
          <a:xfrm>
            <a:off x="2130207" y="3876728"/>
            <a:ext cx="1402883" cy="2027015"/>
            <a:chOff x="2565647" y="3827463"/>
            <a:chExt cx="1402883" cy="202701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78A405C-B88B-43B4-8787-9BE361585936}"/>
                </a:ext>
              </a:extLst>
            </p:cNvPr>
            <p:cNvSpPr/>
            <p:nvPr/>
          </p:nvSpPr>
          <p:spPr>
            <a:xfrm>
              <a:off x="2565647" y="3827463"/>
              <a:ext cx="1402883" cy="20270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97762B41-A104-4E2A-84B1-AB421E38D266}"/>
                </a:ext>
              </a:extLst>
            </p:cNvPr>
            <p:cNvSpPr txBox="1"/>
            <p:nvPr/>
          </p:nvSpPr>
          <p:spPr>
            <a:xfrm>
              <a:off x="2568517" y="3827463"/>
              <a:ext cx="13773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LM Roman 10" panose="00000500000000000000" pitchFamily="50" charset="0"/>
                </a:rPr>
                <a:t>Legend</a:t>
              </a:r>
              <a:endParaRPr lang="en-GB" sz="1600" b="1" dirty="0">
                <a:latin typeface="LM Roman 10" panose="00000500000000000000" pitchFamily="50" charset="0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C3CF16FB-0EE6-454B-99CA-D4147213BB49}"/>
                </a:ext>
              </a:extLst>
            </p:cNvPr>
            <p:cNvSpPr/>
            <p:nvPr/>
          </p:nvSpPr>
          <p:spPr>
            <a:xfrm>
              <a:off x="2666999" y="4214386"/>
              <a:ext cx="384977" cy="338554"/>
            </a:xfrm>
            <a:prstGeom prst="rect">
              <a:avLst/>
            </a:prstGeom>
            <a:solidFill>
              <a:srgbClr val="DE7B87"/>
            </a:solidFill>
            <a:ln w="9525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E54B8AF-A366-4176-B736-03A5BDBB4B28}"/>
                </a:ext>
              </a:extLst>
            </p:cNvPr>
            <p:cNvSpPr txBox="1"/>
            <p:nvPr/>
          </p:nvSpPr>
          <p:spPr>
            <a:xfrm>
              <a:off x="3070739" y="4173538"/>
              <a:ext cx="828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LM Roman 10" panose="00000500000000000000" pitchFamily="50" charset="0"/>
                </a:rPr>
                <a:t>Selected Building</a:t>
              </a:r>
              <a:endParaRPr lang="en-GB" sz="1100" dirty="0">
                <a:latin typeface="LM Roman 10" panose="00000500000000000000" pitchFamily="50" charset="0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97FBBB8A-621B-4BB3-95E4-E40ED0625085}"/>
                </a:ext>
              </a:extLst>
            </p:cNvPr>
            <p:cNvSpPr/>
            <p:nvPr/>
          </p:nvSpPr>
          <p:spPr>
            <a:xfrm>
              <a:off x="2666999" y="4619239"/>
              <a:ext cx="384977" cy="224267"/>
            </a:xfrm>
            <a:prstGeom prst="rect">
              <a:avLst/>
            </a:prstGeom>
            <a:solidFill>
              <a:srgbClr val="DEE3F5"/>
            </a:solidFill>
            <a:ln w="952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E7DC9D4A-8175-421E-9AC4-1461BE19DD55}"/>
                </a:ext>
              </a:extLst>
            </p:cNvPr>
            <p:cNvSpPr txBox="1"/>
            <p:nvPr/>
          </p:nvSpPr>
          <p:spPr>
            <a:xfrm>
              <a:off x="3070739" y="4600567"/>
              <a:ext cx="828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LM Roman 10" panose="00000500000000000000" pitchFamily="50" charset="0"/>
                </a:rPr>
                <a:t>Podium</a:t>
              </a:r>
              <a:endParaRPr lang="en-GB" sz="1100" dirty="0">
                <a:latin typeface="LM Roman 10" panose="00000500000000000000" pitchFamily="50" charset="0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4D357ED4-B895-442B-A4E2-DA7A1394BAF3}"/>
                </a:ext>
              </a:extLst>
            </p:cNvPr>
            <p:cNvSpPr/>
            <p:nvPr/>
          </p:nvSpPr>
          <p:spPr>
            <a:xfrm>
              <a:off x="2666998" y="4919218"/>
              <a:ext cx="384977" cy="224267"/>
            </a:xfrm>
            <a:prstGeom prst="rect">
              <a:avLst/>
            </a:prstGeom>
            <a:solidFill>
              <a:srgbClr val="C8CDE1"/>
            </a:solidFill>
            <a:ln w="952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89000F3E-9D62-4974-8233-F3574A267EEE}"/>
                </a:ext>
              </a:extLst>
            </p:cNvPr>
            <p:cNvSpPr txBox="1"/>
            <p:nvPr/>
          </p:nvSpPr>
          <p:spPr>
            <a:xfrm>
              <a:off x="3077134" y="4905918"/>
              <a:ext cx="828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LM Roman 10" panose="00000500000000000000" pitchFamily="50" charset="0"/>
                </a:rPr>
                <a:t>Tower</a:t>
              </a:r>
              <a:endParaRPr lang="en-GB" sz="1100" dirty="0">
                <a:latin typeface="LM Roman 10" panose="00000500000000000000" pitchFamily="50" charset="0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81CE61BD-B634-4211-80F3-F7163F600093}"/>
                </a:ext>
              </a:extLst>
            </p:cNvPr>
            <p:cNvSpPr/>
            <p:nvPr/>
          </p:nvSpPr>
          <p:spPr>
            <a:xfrm>
              <a:off x="2666998" y="5221882"/>
              <a:ext cx="384977" cy="224267"/>
            </a:xfrm>
            <a:prstGeom prst="rect">
              <a:avLst/>
            </a:prstGeom>
            <a:solidFill>
              <a:srgbClr val="FFE1A9"/>
            </a:solidFill>
            <a:ln w="952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68E859B7-FD34-45B4-81BB-1ED416191A7C}"/>
                </a:ext>
              </a:extLst>
            </p:cNvPr>
            <p:cNvSpPr txBox="1"/>
            <p:nvPr/>
          </p:nvSpPr>
          <p:spPr>
            <a:xfrm>
              <a:off x="3077134" y="5203725"/>
              <a:ext cx="828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LM Roman 10" panose="00000500000000000000" pitchFamily="50" charset="0"/>
                </a:rPr>
                <a:t>Road</a:t>
              </a:r>
              <a:endParaRPr lang="en-GB" sz="1100" dirty="0">
                <a:latin typeface="LM Roman 10" panose="00000500000000000000" pitchFamily="50" charset="0"/>
              </a:endParaRPr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BA700CE-2222-4985-81AF-54DA41801630}"/>
                </a:ext>
              </a:extLst>
            </p:cNvPr>
            <p:cNvCxnSpPr>
              <a:stCxn id="150" idx="1"/>
              <a:endCxn id="150" idx="3"/>
            </p:cNvCxnSpPr>
            <p:nvPr/>
          </p:nvCxnSpPr>
          <p:spPr>
            <a:xfrm>
              <a:off x="2666998" y="5334016"/>
              <a:ext cx="384977" cy="0"/>
            </a:xfrm>
            <a:prstGeom prst="line">
              <a:avLst/>
            </a:prstGeom>
            <a:ln w="19050">
              <a:solidFill>
                <a:srgbClr val="FFB4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2E49E309-29B6-4033-AAA0-FABD0180A360}"/>
                </a:ext>
              </a:extLst>
            </p:cNvPr>
            <p:cNvSpPr/>
            <p:nvPr/>
          </p:nvSpPr>
          <p:spPr>
            <a:xfrm>
              <a:off x="2666998" y="5524546"/>
              <a:ext cx="384977" cy="224267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D4D5CE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94F1F7A3-9CA8-491C-A080-DAD70CB17CA2}"/>
                </a:ext>
              </a:extLst>
            </p:cNvPr>
            <p:cNvCxnSpPr>
              <a:cxnSpLocks/>
              <a:stCxn id="154" idx="1"/>
              <a:endCxn id="154" idx="3"/>
            </p:cNvCxnSpPr>
            <p:nvPr/>
          </p:nvCxnSpPr>
          <p:spPr>
            <a:xfrm>
              <a:off x="2666998" y="5636680"/>
              <a:ext cx="384977" cy="0"/>
            </a:xfrm>
            <a:prstGeom prst="line">
              <a:avLst/>
            </a:prstGeom>
            <a:ln w="19050">
              <a:solidFill>
                <a:srgbClr val="FF8C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B4575A6-C7CE-4E56-9138-A95193990CE7}"/>
                </a:ext>
              </a:extLst>
            </p:cNvPr>
            <p:cNvSpPr txBox="1"/>
            <p:nvPr/>
          </p:nvSpPr>
          <p:spPr>
            <a:xfrm>
              <a:off x="3077134" y="5510763"/>
              <a:ext cx="828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LM Roman 10" panose="00000500000000000000" pitchFamily="50" charset="0"/>
                </a:rPr>
                <a:t>Street</a:t>
              </a:r>
              <a:endParaRPr lang="en-GB" sz="1100" dirty="0">
                <a:latin typeface="LM Roman 10" panose="00000500000000000000" pitchFamily="50" charset="0"/>
              </a:endParaRPr>
            </a:p>
          </p:txBody>
        </p:sp>
      </p:grp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111F4BC-90BD-4772-9A57-1170EEFC15E7}"/>
              </a:ext>
            </a:extLst>
          </p:cNvPr>
          <p:cNvCxnSpPr>
            <a:cxnSpLocks/>
          </p:cNvCxnSpPr>
          <p:nvPr/>
        </p:nvCxnSpPr>
        <p:spPr>
          <a:xfrm>
            <a:off x="9322824" y="5717360"/>
            <a:ext cx="8223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8796ADB6-935D-4356-8E9E-ACF22EA77A89}"/>
              </a:ext>
            </a:extLst>
          </p:cNvPr>
          <p:cNvCxnSpPr>
            <a:cxnSpLocks/>
          </p:cNvCxnSpPr>
          <p:nvPr/>
        </p:nvCxnSpPr>
        <p:spPr>
          <a:xfrm flipV="1">
            <a:off x="9322824" y="5621450"/>
            <a:ext cx="0" cy="1006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7980CD24-EAFA-4535-ABDB-480307700098}"/>
              </a:ext>
            </a:extLst>
          </p:cNvPr>
          <p:cNvCxnSpPr>
            <a:cxnSpLocks/>
          </p:cNvCxnSpPr>
          <p:nvPr/>
        </p:nvCxnSpPr>
        <p:spPr>
          <a:xfrm flipV="1">
            <a:off x="10145221" y="5621450"/>
            <a:ext cx="0" cy="1006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EDBF4DD0-E03C-477B-B4A5-806305B51D4F}"/>
              </a:ext>
            </a:extLst>
          </p:cNvPr>
          <p:cNvSpPr txBox="1"/>
          <p:nvPr/>
        </p:nvSpPr>
        <p:spPr>
          <a:xfrm>
            <a:off x="9900517" y="5672448"/>
            <a:ext cx="481053" cy="268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LM Roman 10" panose="00000500000000000000" pitchFamily="50" charset="0"/>
              </a:rPr>
              <a:t>25m</a:t>
            </a:r>
            <a:endParaRPr lang="en-GB" sz="1100" b="1" dirty="0">
              <a:latin typeface="LM Roman 10" panose="00000500000000000000" pitchFamily="50" charset="0"/>
            </a:endParaRP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B58567A-FBBF-4029-BFD1-BABDB435FFBE}"/>
              </a:ext>
            </a:extLst>
          </p:cNvPr>
          <p:cNvCxnSpPr/>
          <p:nvPr/>
        </p:nvCxnSpPr>
        <p:spPr>
          <a:xfrm flipV="1">
            <a:off x="10065130" y="1078553"/>
            <a:ext cx="0" cy="719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18938963-8647-46B5-BC0E-963CEB728C9C}"/>
              </a:ext>
            </a:extLst>
          </p:cNvPr>
          <p:cNvCxnSpPr/>
          <p:nvPr/>
        </p:nvCxnSpPr>
        <p:spPr>
          <a:xfrm>
            <a:off x="9983280" y="1663811"/>
            <a:ext cx="15734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CA26B86C-E1BD-4C27-842D-FEF7C5A53038}"/>
              </a:ext>
            </a:extLst>
          </p:cNvPr>
          <p:cNvSpPr txBox="1"/>
          <p:nvPr/>
        </p:nvSpPr>
        <p:spPr>
          <a:xfrm>
            <a:off x="9823544" y="875137"/>
            <a:ext cx="481053" cy="268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LM Roman 10" panose="00000500000000000000" pitchFamily="50" charset="0"/>
              </a:rPr>
              <a:t>N</a:t>
            </a:r>
            <a:endParaRPr lang="en-GB" sz="1100" b="1" dirty="0">
              <a:latin typeface="LM Roman 10" panose="00000500000000000000" pitchFamily="50" charset="0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4522DFE4-8D49-4E04-823B-2FE563F76401}"/>
              </a:ext>
            </a:extLst>
          </p:cNvPr>
          <p:cNvSpPr/>
          <p:nvPr/>
        </p:nvSpPr>
        <p:spPr>
          <a:xfrm>
            <a:off x="7172605" y="1329226"/>
            <a:ext cx="2424156" cy="760420"/>
          </a:xfrm>
          <a:prstGeom prst="rect">
            <a:avLst/>
          </a:prstGeom>
          <a:solidFill>
            <a:srgbClr val="FDF1E9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LM Roman 10" panose="00000500000000000000" pitchFamily="50" charset="0"/>
              </a:rPr>
              <a:t>A 10° deviation from the arrows is allowed</a:t>
            </a:r>
          </a:p>
        </p:txBody>
      </p: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9A7C614B-4889-4046-8A82-7CE33715F727}"/>
              </a:ext>
            </a:extLst>
          </p:cNvPr>
          <p:cNvCxnSpPr>
            <a:cxnSpLocks/>
            <a:stCxn id="175" idx="3"/>
          </p:cNvCxnSpPr>
          <p:nvPr/>
        </p:nvCxnSpPr>
        <p:spPr>
          <a:xfrm>
            <a:off x="9596761" y="1709436"/>
            <a:ext cx="224765" cy="1479333"/>
          </a:xfrm>
          <a:prstGeom prst="bentConnector2">
            <a:avLst/>
          </a:prstGeom>
          <a:ln w="127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402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74E73B35-24FB-46A0-9A70-55A69758C8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87" r="11942" b="3367"/>
          <a:stretch/>
        </p:blipFill>
        <p:spPr>
          <a:xfrm>
            <a:off x="2728478" y="88643"/>
            <a:ext cx="7604242" cy="66271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Cross 8">
            <a:extLst>
              <a:ext uri="{FF2B5EF4-FFF2-40B4-BE49-F238E27FC236}">
                <a16:creationId xmlns:a16="http://schemas.microsoft.com/office/drawing/2014/main" id="{5FD1DC94-5BE9-465F-A3CD-1B4FEB35C334}"/>
              </a:ext>
            </a:extLst>
          </p:cNvPr>
          <p:cNvSpPr/>
          <p:nvPr/>
        </p:nvSpPr>
        <p:spPr>
          <a:xfrm rot="5400000">
            <a:off x="5315578" y="5433070"/>
            <a:ext cx="377623" cy="377623"/>
          </a:xfrm>
          <a:prstGeom prst="plus">
            <a:avLst>
              <a:gd name="adj" fmla="val 4747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C6445E-63EF-4D07-A745-BB6B7C78E0A6}"/>
              </a:ext>
            </a:extLst>
          </p:cNvPr>
          <p:cNvSpPr txBox="1"/>
          <p:nvPr/>
        </p:nvSpPr>
        <p:spPr>
          <a:xfrm>
            <a:off x="5148548" y="5191729"/>
            <a:ext cx="711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LM Roman 10" panose="00000500000000000000" pitchFamily="50" charset="0"/>
              </a:rPr>
              <a:t>PLVI</a:t>
            </a:r>
            <a:endParaRPr lang="en-GB" sz="1200" b="1" dirty="0">
              <a:latin typeface="LM Roman 10" panose="00000500000000000000" pitchFamily="50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8DC53-0169-4028-A9D4-D3C816C01D1B}"/>
              </a:ext>
            </a:extLst>
          </p:cNvPr>
          <p:cNvSpPr/>
          <p:nvPr/>
        </p:nvSpPr>
        <p:spPr>
          <a:xfrm>
            <a:off x="8267701" y="267971"/>
            <a:ext cx="1828794" cy="39199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19BAD0-D56C-4B03-A4FE-E39796271913}"/>
              </a:ext>
            </a:extLst>
          </p:cNvPr>
          <p:cNvSpPr txBox="1"/>
          <p:nvPr/>
        </p:nvSpPr>
        <p:spPr>
          <a:xfrm>
            <a:off x="8522070" y="267970"/>
            <a:ext cx="1377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Legend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CBA5BB0-9DF1-47A4-AAB2-CFA31F95EBF7}"/>
              </a:ext>
            </a:extLst>
          </p:cNvPr>
          <p:cNvCxnSpPr>
            <a:cxnSpLocks/>
          </p:cNvCxnSpPr>
          <p:nvPr/>
        </p:nvCxnSpPr>
        <p:spPr>
          <a:xfrm>
            <a:off x="9138615" y="6361491"/>
            <a:ext cx="860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31DB7CB-6852-4DFB-BC42-70496D086A94}"/>
              </a:ext>
            </a:extLst>
          </p:cNvPr>
          <p:cNvCxnSpPr>
            <a:cxnSpLocks/>
          </p:cNvCxnSpPr>
          <p:nvPr/>
        </p:nvCxnSpPr>
        <p:spPr>
          <a:xfrm flipV="1">
            <a:off x="9138615" y="6288997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3750A38-7BBE-41D0-9F6D-5D08A539EBF3}"/>
              </a:ext>
            </a:extLst>
          </p:cNvPr>
          <p:cNvCxnSpPr>
            <a:cxnSpLocks/>
          </p:cNvCxnSpPr>
          <p:nvPr/>
        </p:nvCxnSpPr>
        <p:spPr>
          <a:xfrm flipV="1">
            <a:off x="9996475" y="6288997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F046E75-FE91-4826-A36A-9B35956E543C}"/>
              </a:ext>
            </a:extLst>
          </p:cNvPr>
          <p:cNvSpPr txBox="1"/>
          <p:nvPr/>
        </p:nvSpPr>
        <p:spPr>
          <a:xfrm>
            <a:off x="9754608" y="6328420"/>
            <a:ext cx="4837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LM Roman 10" panose="00000500000000000000" pitchFamily="50" charset="0"/>
              </a:rPr>
              <a:t>1km</a:t>
            </a:r>
            <a:endParaRPr lang="en-GB" sz="1100" b="1" dirty="0">
              <a:latin typeface="LM Roman 10" panose="00000500000000000000" pitchFamily="50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EE0BA97-B052-4F9C-8CC3-36E561E23CBD}"/>
              </a:ext>
            </a:extLst>
          </p:cNvPr>
          <p:cNvGrpSpPr/>
          <p:nvPr/>
        </p:nvGrpSpPr>
        <p:grpSpPr>
          <a:xfrm>
            <a:off x="2728478" y="959804"/>
            <a:ext cx="481053" cy="923082"/>
            <a:chOff x="2728478" y="959804"/>
            <a:chExt cx="481053" cy="92308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978801B-2DA6-43B7-A5F4-531FE6E8814B}"/>
                </a:ext>
              </a:extLst>
            </p:cNvPr>
            <p:cNvCxnSpPr/>
            <p:nvPr/>
          </p:nvCxnSpPr>
          <p:spPr>
            <a:xfrm flipV="1">
              <a:off x="2970064" y="1163220"/>
              <a:ext cx="0" cy="7196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2073B91-68B0-48B4-B416-D6EFAD6BB9AB}"/>
                </a:ext>
              </a:extLst>
            </p:cNvPr>
            <p:cNvCxnSpPr/>
            <p:nvPr/>
          </p:nvCxnSpPr>
          <p:spPr>
            <a:xfrm>
              <a:off x="2888214" y="1748478"/>
              <a:ext cx="15734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6499BAF-94EA-408C-982B-F06D381BDDCA}"/>
                </a:ext>
              </a:extLst>
            </p:cNvPr>
            <p:cNvSpPr txBox="1"/>
            <p:nvPr/>
          </p:nvSpPr>
          <p:spPr>
            <a:xfrm>
              <a:off x="2728478" y="959804"/>
              <a:ext cx="481053" cy="268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LM Roman 10" panose="00000500000000000000" pitchFamily="50" charset="0"/>
                </a:rPr>
                <a:t>N</a:t>
              </a:r>
              <a:endParaRPr lang="en-GB" sz="1100" b="1" dirty="0">
                <a:latin typeface="LM Roman 10" panose="00000500000000000000" pitchFamily="50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3A9E703-083C-42DF-9774-AE407CFD8110}"/>
              </a:ext>
            </a:extLst>
          </p:cNvPr>
          <p:cNvSpPr txBox="1"/>
          <p:nvPr/>
        </p:nvSpPr>
        <p:spPr>
          <a:xfrm>
            <a:off x="8317968" y="581063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LM Roman 10" panose="00000500000000000000" pitchFamily="50" charset="0"/>
              </a:rPr>
              <a:t>North: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B58D4E-79CD-425C-A740-143EF9E92103}"/>
              </a:ext>
            </a:extLst>
          </p:cNvPr>
          <p:cNvSpPr txBox="1"/>
          <p:nvPr/>
        </p:nvSpPr>
        <p:spPr>
          <a:xfrm>
            <a:off x="8804432" y="807774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Transect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1CA3EC-4C7B-4B78-AC3C-1DBFB927FDCD}"/>
              </a:ext>
            </a:extLst>
          </p:cNvPr>
          <p:cNvSpPr txBox="1"/>
          <p:nvPr/>
        </p:nvSpPr>
        <p:spPr>
          <a:xfrm>
            <a:off x="8807169" y="1243621"/>
            <a:ext cx="12904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Selected Building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B4C2897-40E7-4AED-A8AA-0E533DE8CE79}"/>
              </a:ext>
            </a:extLst>
          </p:cNvPr>
          <p:cNvCxnSpPr>
            <a:cxnSpLocks/>
          </p:cNvCxnSpPr>
          <p:nvPr/>
        </p:nvCxnSpPr>
        <p:spPr>
          <a:xfrm>
            <a:off x="8419455" y="938579"/>
            <a:ext cx="384977" cy="0"/>
          </a:xfrm>
          <a:prstGeom prst="line">
            <a:avLst/>
          </a:prstGeom>
          <a:ln w="19050">
            <a:solidFill>
              <a:srgbClr val="BD0B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F75447EA-F0BF-4717-8AEC-9722BA04B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321" y="1089630"/>
            <a:ext cx="109244" cy="10924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6FC8844-B227-4639-9B01-E87AFB3256C2}"/>
              </a:ext>
            </a:extLst>
          </p:cNvPr>
          <p:cNvSpPr txBox="1"/>
          <p:nvPr/>
        </p:nvSpPr>
        <p:spPr>
          <a:xfrm>
            <a:off x="8804432" y="1019288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Interval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CD8195C-E3D8-4B80-8C79-E9BDFB4A70D8}"/>
              </a:ext>
            </a:extLst>
          </p:cNvPr>
          <p:cNvSpPr/>
          <p:nvPr/>
        </p:nvSpPr>
        <p:spPr>
          <a:xfrm>
            <a:off x="8554280" y="1310677"/>
            <a:ext cx="109244" cy="109244"/>
          </a:xfrm>
          <a:prstGeom prst="rect">
            <a:avLst/>
          </a:prstGeom>
          <a:solidFill>
            <a:srgbClr val="DF8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BDF71DD-F9A9-46EE-870D-1BF7B3AF9E87}"/>
              </a:ext>
            </a:extLst>
          </p:cNvPr>
          <p:cNvSpPr txBox="1"/>
          <p:nvPr/>
        </p:nvSpPr>
        <p:spPr>
          <a:xfrm>
            <a:off x="8311533" y="1507487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LM Roman 10" panose="00000500000000000000" pitchFamily="50" charset="0"/>
              </a:rPr>
              <a:t>East: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DEC595-EAC5-4836-B20D-4C03126B7BB7}"/>
              </a:ext>
            </a:extLst>
          </p:cNvPr>
          <p:cNvSpPr txBox="1"/>
          <p:nvPr/>
        </p:nvSpPr>
        <p:spPr>
          <a:xfrm>
            <a:off x="8797997" y="1734198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Transect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BC2D939-49A9-4BC5-A4C2-2E1FA82469F6}"/>
              </a:ext>
            </a:extLst>
          </p:cNvPr>
          <p:cNvSpPr txBox="1"/>
          <p:nvPr/>
        </p:nvSpPr>
        <p:spPr>
          <a:xfrm>
            <a:off x="8800734" y="2170045"/>
            <a:ext cx="12904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Selected Building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B0E17D9-8522-4DAB-8E29-DD7A09E5D233}"/>
              </a:ext>
            </a:extLst>
          </p:cNvPr>
          <p:cNvCxnSpPr>
            <a:cxnSpLocks/>
          </p:cNvCxnSpPr>
          <p:nvPr/>
        </p:nvCxnSpPr>
        <p:spPr>
          <a:xfrm>
            <a:off x="8413020" y="1865003"/>
            <a:ext cx="384977" cy="0"/>
          </a:xfrm>
          <a:prstGeom prst="line">
            <a:avLst/>
          </a:prstGeom>
          <a:ln w="19050">
            <a:solidFill>
              <a:srgbClr val="1085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EDCAEC8C-C7EF-45F0-8205-6292B2A7FD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50886" y="2016054"/>
            <a:ext cx="109244" cy="109244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383E8772-32E4-4514-AB06-BE89C7626A47}"/>
              </a:ext>
            </a:extLst>
          </p:cNvPr>
          <p:cNvSpPr txBox="1"/>
          <p:nvPr/>
        </p:nvSpPr>
        <p:spPr>
          <a:xfrm>
            <a:off x="8797997" y="1945712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Interval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438E758-579A-477B-AC7F-2A2C6AC6E8E7}"/>
              </a:ext>
            </a:extLst>
          </p:cNvPr>
          <p:cNvSpPr/>
          <p:nvPr/>
        </p:nvSpPr>
        <p:spPr>
          <a:xfrm>
            <a:off x="8547845" y="2237101"/>
            <a:ext cx="109244" cy="109244"/>
          </a:xfrm>
          <a:prstGeom prst="rect">
            <a:avLst/>
          </a:prstGeom>
          <a:solidFill>
            <a:srgbClr val="94B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F7F785A-A77E-4EEC-89BC-92D9A8E7BB3F}"/>
              </a:ext>
            </a:extLst>
          </p:cNvPr>
          <p:cNvSpPr txBox="1"/>
          <p:nvPr/>
        </p:nvSpPr>
        <p:spPr>
          <a:xfrm>
            <a:off x="8292288" y="2458148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LM Roman 10" panose="00000500000000000000" pitchFamily="50" charset="0"/>
              </a:rPr>
              <a:t>South: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0ABC578-9873-4667-84BD-9F9C7181F582}"/>
              </a:ext>
            </a:extLst>
          </p:cNvPr>
          <p:cNvSpPr txBox="1"/>
          <p:nvPr/>
        </p:nvSpPr>
        <p:spPr>
          <a:xfrm>
            <a:off x="8778752" y="2684859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Transect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8E72ECC-3A34-4EB3-8A6B-E8FBA06B9C70}"/>
              </a:ext>
            </a:extLst>
          </p:cNvPr>
          <p:cNvSpPr txBox="1"/>
          <p:nvPr/>
        </p:nvSpPr>
        <p:spPr>
          <a:xfrm>
            <a:off x="8781489" y="3120706"/>
            <a:ext cx="12904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Selected Building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A84AFC0-E6F6-485C-AA01-787192B2A188}"/>
              </a:ext>
            </a:extLst>
          </p:cNvPr>
          <p:cNvCxnSpPr>
            <a:cxnSpLocks/>
          </p:cNvCxnSpPr>
          <p:nvPr/>
        </p:nvCxnSpPr>
        <p:spPr>
          <a:xfrm>
            <a:off x="8393775" y="2815664"/>
            <a:ext cx="384977" cy="0"/>
          </a:xfrm>
          <a:prstGeom prst="line">
            <a:avLst/>
          </a:prstGeom>
          <a:ln w="19050">
            <a:solidFill>
              <a:srgbClr val="3978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2BE89E4E-945E-4290-AEAC-2DFAD182F4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31641" y="2966715"/>
            <a:ext cx="109244" cy="109244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084B9B5B-E7F2-424F-843B-475AFD5C0912}"/>
              </a:ext>
            </a:extLst>
          </p:cNvPr>
          <p:cNvSpPr txBox="1"/>
          <p:nvPr/>
        </p:nvSpPr>
        <p:spPr>
          <a:xfrm>
            <a:off x="8778752" y="2896373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Interval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6470A24-115D-432A-B6B5-E27A7C153405}"/>
              </a:ext>
            </a:extLst>
          </p:cNvPr>
          <p:cNvSpPr/>
          <p:nvPr/>
        </p:nvSpPr>
        <p:spPr>
          <a:xfrm>
            <a:off x="8528600" y="3187762"/>
            <a:ext cx="109244" cy="109244"/>
          </a:xfrm>
          <a:prstGeom prst="rect">
            <a:avLst/>
          </a:prstGeom>
          <a:solidFill>
            <a:srgbClr val="87A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249DD4-6700-49E3-AB51-0447C54E957E}"/>
              </a:ext>
            </a:extLst>
          </p:cNvPr>
          <p:cNvSpPr txBox="1"/>
          <p:nvPr/>
        </p:nvSpPr>
        <p:spPr>
          <a:xfrm>
            <a:off x="8311533" y="3418588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LM Roman 10" panose="00000500000000000000" pitchFamily="50" charset="0"/>
              </a:rPr>
              <a:t>West: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4D42C0A-A685-4FE8-B894-52147621804A}"/>
              </a:ext>
            </a:extLst>
          </p:cNvPr>
          <p:cNvSpPr txBox="1"/>
          <p:nvPr/>
        </p:nvSpPr>
        <p:spPr>
          <a:xfrm>
            <a:off x="8797997" y="3645299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Transect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6A7A615-F211-43E4-A4DE-CCA844FA1999}"/>
              </a:ext>
            </a:extLst>
          </p:cNvPr>
          <p:cNvCxnSpPr>
            <a:cxnSpLocks/>
          </p:cNvCxnSpPr>
          <p:nvPr/>
        </p:nvCxnSpPr>
        <p:spPr>
          <a:xfrm>
            <a:off x="8413020" y="3776104"/>
            <a:ext cx="384977" cy="0"/>
          </a:xfrm>
          <a:prstGeom prst="line">
            <a:avLst/>
          </a:prstGeom>
          <a:ln w="19050">
            <a:solidFill>
              <a:srgbClr val="66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B1936F8C-937B-4368-8907-11239C2D5C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50886" y="3927155"/>
            <a:ext cx="109244" cy="109244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633D861-1E7A-4DB6-AB60-BE258BFB7F14}"/>
              </a:ext>
            </a:extLst>
          </p:cNvPr>
          <p:cNvSpPr txBox="1"/>
          <p:nvPr/>
        </p:nvSpPr>
        <p:spPr>
          <a:xfrm>
            <a:off x="8797997" y="3856813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Interval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77" name="Arrow: Up 76">
            <a:extLst>
              <a:ext uri="{FF2B5EF4-FFF2-40B4-BE49-F238E27FC236}">
                <a16:creationId xmlns:a16="http://schemas.microsoft.com/office/drawing/2014/main" id="{CC5B4777-58B3-41BB-B141-0931B6CFFC58}"/>
              </a:ext>
            </a:extLst>
          </p:cNvPr>
          <p:cNvSpPr/>
          <p:nvPr/>
        </p:nvSpPr>
        <p:spPr>
          <a:xfrm rot="19075842">
            <a:off x="4668510" y="3934912"/>
            <a:ext cx="245533" cy="1426234"/>
          </a:xfrm>
          <a:prstGeom prst="upArrow">
            <a:avLst>
              <a:gd name="adj1" fmla="val 31019"/>
              <a:gd name="adj2" fmla="val 8793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E975726-5CEA-4091-90B6-0656B4CFCABB}"/>
              </a:ext>
            </a:extLst>
          </p:cNvPr>
          <p:cNvSpPr/>
          <p:nvPr/>
        </p:nvSpPr>
        <p:spPr>
          <a:xfrm>
            <a:off x="2926997" y="3297006"/>
            <a:ext cx="2060377" cy="810032"/>
          </a:xfrm>
          <a:prstGeom prst="rect">
            <a:avLst/>
          </a:prstGeom>
          <a:solidFill>
            <a:srgbClr val="FDF1E9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LM Roman 10" panose="00000500000000000000" pitchFamily="50" charset="0"/>
              </a:rPr>
              <a:t>No buildings in the NW direction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34CBFCF-F585-435F-A8D5-921D375BDE7F}"/>
              </a:ext>
            </a:extLst>
          </p:cNvPr>
          <p:cNvSpPr/>
          <p:nvPr/>
        </p:nvSpPr>
        <p:spPr>
          <a:xfrm>
            <a:off x="3897001" y="1865003"/>
            <a:ext cx="2060377" cy="950661"/>
          </a:xfrm>
          <a:prstGeom prst="rect">
            <a:avLst/>
          </a:prstGeom>
          <a:solidFill>
            <a:srgbClr val="EAF4E4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LM Roman 10" panose="00000500000000000000" pitchFamily="50" charset="0"/>
              </a:rPr>
              <a:t>Major roads running along the N,E,S,W direction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D02CBC6-E87A-4F1E-9152-B5364B89E31E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5957378" y="2340334"/>
            <a:ext cx="418022" cy="233533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956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A8BF8B-14A5-480C-BB01-9D0B09ADA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628" y="0"/>
            <a:ext cx="6210744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DF8847-69CB-4DA7-AF23-F25587B03769}"/>
              </a:ext>
            </a:extLst>
          </p:cNvPr>
          <p:cNvSpPr/>
          <p:nvPr/>
        </p:nvSpPr>
        <p:spPr>
          <a:xfrm>
            <a:off x="7247423" y="94716"/>
            <a:ext cx="1828794" cy="1131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173C5A-4168-41A3-B1E9-0F010820E6F8}"/>
              </a:ext>
            </a:extLst>
          </p:cNvPr>
          <p:cNvSpPr txBox="1"/>
          <p:nvPr/>
        </p:nvSpPr>
        <p:spPr>
          <a:xfrm>
            <a:off x="7501792" y="94715"/>
            <a:ext cx="1377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Legend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F03352-BC33-43DD-B972-3946E92F3DB8}"/>
              </a:ext>
            </a:extLst>
          </p:cNvPr>
          <p:cNvSpPr txBox="1"/>
          <p:nvPr/>
        </p:nvSpPr>
        <p:spPr>
          <a:xfrm>
            <a:off x="7783061" y="438029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Transect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6DF5F6-296D-46EE-ACC3-C39A40083B54}"/>
              </a:ext>
            </a:extLst>
          </p:cNvPr>
          <p:cNvSpPr txBox="1"/>
          <p:nvPr/>
        </p:nvSpPr>
        <p:spPr>
          <a:xfrm>
            <a:off x="7785798" y="873876"/>
            <a:ext cx="12904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Selected Building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38D373-16BC-40DC-ABA0-43C56095FD68}"/>
              </a:ext>
            </a:extLst>
          </p:cNvPr>
          <p:cNvCxnSpPr>
            <a:cxnSpLocks/>
          </p:cNvCxnSpPr>
          <p:nvPr/>
        </p:nvCxnSpPr>
        <p:spPr>
          <a:xfrm>
            <a:off x="7398084" y="568834"/>
            <a:ext cx="384977" cy="0"/>
          </a:xfrm>
          <a:prstGeom prst="line">
            <a:avLst/>
          </a:prstGeom>
          <a:ln w="19050">
            <a:solidFill>
              <a:srgbClr val="BD0B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FA7D8DE-66E4-440B-B9BF-B1DB9308B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950" y="719885"/>
            <a:ext cx="109244" cy="1092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BA8246-A29A-48E9-8F20-DB531866BF2E}"/>
              </a:ext>
            </a:extLst>
          </p:cNvPr>
          <p:cNvSpPr txBox="1"/>
          <p:nvPr/>
        </p:nvSpPr>
        <p:spPr>
          <a:xfrm>
            <a:off x="7783061" y="649543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Interval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E6CF16-343E-4EFD-A2CF-7DDE2DADCA6D}"/>
              </a:ext>
            </a:extLst>
          </p:cNvPr>
          <p:cNvSpPr/>
          <p:nvPr/>
        </p:nvSpPr>
        <p:spPr>
          <a:xfrm>
            <a:off x="7532909" y="940932"/>
            <a:ext cx="109244" cy="109244"/>
          </a:xfrm>
          <a:prstGeom prst="rect">
            <a:avLst/>
          </a:prstGeom>
          <a:solidFill>
            <a:srgbClr val="DF8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DC26251-281D-47B6-9DBE-12A1AE1054A8}"/>
              </a:ext>
            </a:extLst>
          </p:cNvPr>
          <p:cNvSpPr/>
          <p:nvPr/>
        </p:nvSpPr>
        <p:spPr>
          <a:xfrm>
            <a:off x="3108960" y="1766157"/>
            <a:ext cx="2750710" cy="958298"/>
          </a:xfrm>
          <a:prstGeom prst="rect">
            <a:avLst/>
          </a:prstGeom>
          <a:solidFill>
            <a:srgbClr val="FDF1E9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LM Roman 10" panose="00000500000000000000" pitchFamily="50" charset="0"/>
              </a:rPr>
              <a:t>Transect moved upwards to avoid parks and government buildings</a:t>
            </a:r>
          </a:p>
        </p:txBody>
      </p:sp>
      <p:sp>
        <p:nvSpPr>
          <p:cNvPr id="35" name="Arrow: Up 34">
            <a:extLst>
              <a:ext uri="{FF2B5EF4-FFF2-40B4-BE49-F238E27FC236}">
                <a16:creationId xmlns:a16="http://schemas.microsoft.com/office/drawing/2014/main" id="{9D2D6262-6AD4-412C-984E-86BB8DF349D8}"/>
              </a:ext>
            </a:extLst>
          </p:cNvPr>
          <p:cNvSpPr/>
          <p:nvPr/>
        </p:nvSpPr>
        <p:spPr>
          <a:xfrm rot="2577491">
            <a:off x="5653221" y="1387732"/>
            <a:ext cx="139254" cy="252000"/>
          </a:xfrm>
          <a:prstGeom prst="upArrow">
            <a:avLst>
              <a:gd name="adj1" fmla="val 31019"/>
              <a:gd name="adj2" fmla="val 502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Arrow: Up 35">
            <a:extLst>
              <a:ext uri="{FF2B5EF4-FFF2-40B4-BE49-F238E27FC236}">
                <a16:creationId xmlns:a16="http://schemas.microsoft.com/office/drawing/2014/main" id="{6D97F114-11BF-4F63-BE6C-F16DEC73C74B}"/>
              </a:ext>
            </a:extLst>
          </p:cNvPr>
          <p:cNvSpPr/>
          <p:nvPr/>
        </p:nvSpPr>
        <p:spPr>
          <a:xfrm rot="2577491">
            <a:off x="5269046" y="1066044"/>
            <a:ext cx="139254" cy="252000"/>
          </a:xfrm>
          <a:prstGeom prst="upArrow">
            <a:avLst>
              <a:gd name="adj1" fmla="val 31019"/>
              <a:gd name="adj2" fmla="val 502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Arrow: Up 36">
            <a:extLst>
              <a:ext uri="{FF2B5EF4-FFF2-40B4-BE49-F238E27FC236}">
                <a16:creationId xmlns:a16="http://schemas.microsoft.com/office/drawing/2014/main" id="{01614CDF-7F7E-4407-8DB9-CC5FAF557397}"/>
              </a:ext>
            </a:extLst>
          </p:cNvPr>
          <p:cNvSpPr/>
          <p:nvPr/>
        </p:nvSpPr>
        <p:spPr>
          <a:xfrm rot="2577491">
            <a:off x="4874951" y="739019"/>
            <a:ext cx="139254" cy="252000"/>
          </a:xfrm>
          <a:prstGeom prst="upArrow">
            <a:avLst>
              <a:gd name="adj1" fmla="val 31019"/>
              <a:gd name="adj2" fmla="val 502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Arrow: Up 37">
            <a:extLst>
              <a:ext uri="{FF2B5EF4-FFF2-40B4-BE49-F238E27FC236}">
                <a16:creationId xmlns:a16="http://schemas.microsoft.com/office/drawing/2014/main" id="{2120C66B-1674-4985-993D-8E5003B4C96A}"/>
              </a:ext>
            </a:extLst>
          </p:cNvPr>
          <p:cNvSpPr/>
          <p:nvPr/>
        </p:nvSpPr>
        <p:spPr>
          <a:xfrm rot="2577491">
            <a:off x="4519477" y="421468"/>
            <a:ext cx="139254" cy="252000"/>
          </a:xfrm>
          <a:prstGeom prst="upArrow">
            <a:avLst>
              <a:gd name="adj1" fmla="val 31019"/>
              <a:gd name="adj2" fmla="val 502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C6DDF5D-B053-4220-87F9-5A02F0046EE6}"/>
              </a:ext>
            </a:extLst>
          </p:cNvPr>
          <p:cNvCxnSpPr>
            <a:cxnSpLocks/>
            <a:stCxn id="34" idx="0"/>
          </p:cNvCxnSpPr>
          <p:nvPr/>
        </p:nvCxnSpPr>
        <p:spPr>
          <a:xfrm flipH="1" flipV="1">
            <a:off x="4305301" y="765325"/>
            <a:ext cx="179014" cy="100083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43CFFF9-C412-49B9-94F6-98CA7802799E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4484315" y="687131"/>
            <a:ext cx="142995" cy="107902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5C3987D-C526-4ED3-B154-F8EF21B33B95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4484315" y="1025619"/>
            <a:ext cx="240304" cy="74053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E880647-4646-4082-8B5D-AEC2FC901820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4484315" y="1226643"/>
            <a:ext cx="503799" cy="53951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B1C88218-57DF-451F-B6C2-0AF63CC00CC3}"/>
              </a:ext>
            </a:extLst>
          </p:cNvPr>
          <p:cNvSpPr/>
          <p:nvPr/>
        </p:nvSpPr>
        <p:spPr>
          <a:xfrm>
            <a:off x="3787797" y="3867636"/>
            <a:ext cx="2248822" cy="958298"/>
          </a:xfrm>
          <a:prstGeom prst="rect">
            <a:avLst/>
          </a:prstGeom>
          <a:solidFill>
            <a:srgbClr val="EAF4E4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LM Roman 10" panose="00000500000000000000" pitchFamily="50" charset="0"/>
              </a:rPr>
              <a:t>Runs along a major road with multiple MTR stations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D8A3AE6-CDD0-4DA0-AE0A-0299C65B9A02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6036619" y="3867637"/>
            <a:ext cx="592781" cy="479148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76607BF-7E17-4B26-AEA3-21D4398208E5}"/>
              </a:ext>
            </a:extLst>
          </p:cNvPr>
          <p:cNvCxnSpPr/>
          <p:nvPr/>
        </p:nvCxnSpPr>
        <p:spPr>
          <a:xfrm flipV="1">
            <a:off x="3265730" y="5998573"/>
            <a:ext cx="0" cy="719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B7856BC-F9CA-4DB0-87F6-594BFDA6B5FD}"/>
              </a:ext>
            </a:extLst>
          </p:cNvPr>
          <p:cNvCxnSpPr/>
          <p:nvPr/>
        </p:nvCxnSpPr>
        <p:spPr>
          <a:xfrm>
            <a:off x="3183880" y="6583831"/>
            <a:ext cx="15734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CCD0F126-2BCF-4AF2-A582-F7812EC9E903}"/>
              </a:ext>
            </a:extLst>
          </p:cNvPr>
          <p:cNvSpPr txBox="1"/>
          <p:nvPr/>
        </p:nvSpPr>
        <p:spPr>
          <a:xfrm>
            <a:off x="3024144" y="5795157"/>
            <a:ext cx="481053" cy="268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LM Roman 10" panose="00000500000000000000" pitchFamily="50" charset="0"/>
              </a:rPr>
              <a:t>N</a:t>
            </a:r>
            <a:endParaRPr lang="en-GB" sz="1100" b="1" dirty="0">
              <a:latin typeface="LM Roman 10" panose="00000500000000000000" pitchFamily="50" charset="0"/>
            </a:endParaRPr>
          </a:p>
        </p:txBody>
      </p:sp>
      <p:sp>
        <p:nvSpPr>
          <p:cNvPr id="76" name="Arrow: Up 75">
            <a:extLst>
              <a:ext uri="{FF2B5EF4-FFF2-40B4-BE49-F238E27FC236}">
                <a16:creationId xmlns:a16="http://schemas.microsoft.com/office/drawing/2014/main" id="{D868FC2A-BB4D-4CF4-B106-24F078D9C0B2}"/>
              </a:ext>
            </a:extLst>
          </p:cNvPr>
          <p:cNvSpPr/>
          <p:nvPr/>
        </p:nvSpPr>
        <p:spPr>
          <a:xfrm rot="13744406">
            <a:off x="6491981" y="6486732"/>
            <a:ext cx="139254" cy="252000"/>
          </a:xfrm>
          <a:prstGeom prst="upArrow">
            <a:avLst>
              <a:gd name="adj1" fmla="val 31019"/>
              <a:gd name="adj2" fmla="val 502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89EE996-A350-442C-B570-E297BB54EB7D}"/>
              </a:ext>
            </a:extLst>
          </p:cNvPr>
          <p:cNvSpPr txBox="1"/>
          <p:nvPr/>
        </p:nvSpPr>
        <p:spPr>
          <a:xfrm>
            <a:off x="4991475" y="6552595"/>
            <a:ext cx="14190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>
                <a:solidFill>
                  <a:srgbClr val="C00000"/>
                </a:solidFill>
                <a:latin typeface="LM Roman 10" panose="00000500000000000000" pitchFamily="50" charset="0"/>
              </a:rPr>
              <a:t>Towards PLVI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EDD4FEC-43A9-43B4-9D6D-947F2A9F73B0}"/>
              </a:ext>
            </a:extLst>
          </p:cNvPr>
          <p:cNvCxnSpPr>
            <a:cxnSpLocks/>
          </p:cNvCxnSpPr>
          <p:nvPr/>
        </p:nvCxnSpPr>
        <p:spPr>
          <a:xfrm>
            <a:off x="8248496" y="6552734"/>
            <a:ext cx="57991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3F6301E-9A60-4732-98D8-8740E4E78E2E}"/>
              </a:ext>
            </a:extLst>
          </p:cNvPr>
          <p:cNvCxnSpPr>
            <a:cxnSpLocks/>
          </p:cNvCxnSpPr>
          <p:nvPr/>
        </p:nvCxnSpPr>
        <p:spPr>
          <a:xfrm flipV="1">
            <a:off x="8247406" y="6478652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7ED0BDC-73CB-4B8B-8A00-F7C75DBF39B8}"/>
              </a:ext>
            </a:extLst>
          </p:cNvPr>
          <p:cNvCxnSpPr>
            <a:cxnSpLocks/>
          </p:cNvCxnSpPr>
          <p:nvPr/>
        </p:nvCxnSpPr>
        <p:spPr>
          <a:xfrm flipV="1">
            <a:off x="8825866" y="6480240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9CCA0B07-5F30-4330-9C3C-5626370976B6}"/>
              </a:ext>
            </a:extLst>
          </p:cNvPr>
          <p:cNvSpPr txBox="1"/>
          <p:nvPr/>
        </p:nvSpPr>
        <p:spPr>
          <a:xfrm>
            <a:off x="8535911" y="6518075"/>
            <a:ext cx="579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LM Roman 10" panose="00000500000000000000" pitchFamily="50" charset="0"/>
              </a:rPr>
              <a:t>500m</a:t>
            </a:r>
            <a:endParaRPr lang="en-GB" sz="1100" b="1" dirty="0">
              <a:latin typeface="LM Roman 10" panose="00000500000000000000" pitchFamily="50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25A4C33-DC10-436C-BE9F-B69058123B15}"/>
              </a:ext>
            </a:extLst>
          </p:cNvPr>
          <p:cNvSpPr/>
          <p:nvPr/>
        </p:nvSpPr>
        <p:spPr>
          <a:xfrm>
            <a:off x="7114125" y="3867635"/>
            <a:ext cx="1828791" cy="527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LM Roman 10" panose="00000500000000000000" pitchFamily="50" charset="0"/>
              </a:rPr>
              <a:t>Dual-way three-lane road, 21.5m wide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95B384C-778C-4882-8771-AF4487969A8D}"/>
              </a:ext>
            </a:extLst>
          </p:cNvPr>
          <p:cNvCxnSpPr>
            <a:cxnSpLocks/>
            <a:stCxn id="83" idx="1"/>
          </p:cNvCxnSpPr>
          <p:nvPr/>
        </p:nvCxnSpPr>
        <p:spPr>
          <a:xfrm flipH="1">
            <a:off x="6702421" y="4131553"/>
            <a:ext cx="411704" cy="14997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5AE58B10-7473-4D8A-9C61-3FC633C6F0CC}"/>
              </a:ext>
            </a:extLst>
          </p:cNvPr>
          <p:cNvSpPr/>
          <p:nvPr/>
        </p:nvSpPr>
        <p:spPr>
          <a:xfrm>
            <a:off x="5273184" y="85486"/>
            <a:ext cx="1828791" cy="527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LM Roman 10" panose="00000500000000000000" pitchFamily="50" charset="0"/>
              </a:rPr>
              <a:t>Single-way four-lane road, 21.1m wide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88C0722-3A84-41BC-86BF-19B874ACF4C6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5639538" y="613321"/>
            <a:ext cx="548042" cy="6133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61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CF8563-898B-44CD-87F1-88821D1E3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5757"/>
            <a:ext cx="12192000" cy="59264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EEB83EB-2115-41E0-9B4C-0A2A8914F095}"/>
              </a:ext>
            </a:extLst>
          </p:cNvPr>
          <p:cNvSpPr/>
          <p:nvPr/>
        </p:nvSpPr>
        <p:spPr>
          <a:xfrm>
            <a:off x="4294935" y="2330669"/>
            <a:ext cx="2060377" cy="950661"/>
          </a:xfrm>
          <a:prstGeom prst="rect">
            <a:avLst/>
          </a:prstGeom>
          <a:solidFill>
            <a:srgbClr val="EAF4E4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LM Roman 10" panose="00000500000000000000" pitchFamily="50" charset="0"/>
              </a:rPr>
              <a:t>Major road with multiple MTR and tram stations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F8C31CD-B32D-47BE-A532-3E4FE14DC167}"/>
              </a:ext>
            </a:extLst>
          </p:cNvPr>
          <p:cNvCxnSpPr>
            <a:cxnSpLocks/>
          </p:cNvCxnSpPr>
          <p:nvPr/>
        </p:nvCxnSpPr>
        <p:spPr>
          <a:xfrm>
            <a:off x="5334000" y="3281330"/>
            <a:ext cx="304800" cy="1307603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12CA5EA-A168-4E63-B8C3-B4B06F571F7E}"/>
              </a:ext>
            </a:extLst>
          </p:cNvPr>
          <p:cNvSpPr/>
          <p:nvPr/>
        </p:nvSpPr>
        <p:spPr>
          <a:xfrm>
            <a:off x="2320744" y="5311425"/>
            <a:ext cx="1828791" cy="527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LM Roman 10" panose="00000500000000000000" pitchFamily="50" charset="0"/>
              </a:rPr>
              <a:t>Dual-way three-lane road, 23.2m wide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59A404-0A69-42F6-AEE3-27E02915ED1E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3235140" y="5084233"/>
            <a:ext cx="54160" cy="22719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38AE5E0-6BFE-4F06-8FF2-1F38C4F5A37C}"/>
              </a:ext>
            </a:extLst>
          </p:cNvPr>
          <p:cNvSpPr/>
          <p:nvPr/>
        </p:nvSpPr>
        <p:spPr>
          <a:xfrm>
            <a:off x="8717516" y="2542081"/>
            <a:ext cx="1828791" cy="527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LM Roman 10" panose="00000500000000000000" pitchFamily="50" charset="0"/>
              </a:rPr>
              <a:t>Dual-way 2/3-lane road, 23.2m wide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EA61A0-EF30-4C5F-95CE-CED1A55AEFEA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8229600" y="2647951"/>
            <a:ext cx="487916" cy="158048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AD31A72-01D6-4583-9CD4-492BF3B2E8DE}"/>
              </a:ext>
            </a:extLst>
          </p:cNvPr>
          <p:cNvSpPr/>
          <p:nvPr/>
        </p:nvSpPr>
        <p:spPr>
          <a:xfrm>
            <a:off x="10226856" y="5146240"/>
            <a:ext cx="1828794" cy="1131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6B18F7-0B3A-453D-9DB5-A0617FEEAD4E}"/>
              </a:ext>
            </a:extLst>
          </p:cNvPr>
          <p:cNvSpPr txBox="1"/>
          <p:nvPr/>
        </p:nvSpPr>
        <p:spPr>
          <a:xfrm>
            <a:off x="10481225" y="5146239"/>
            <a:ext cx="1377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Legend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5E3D10-1317-440D-9A6C-844B422BF626}"/>
              </a:ext>
            </a:extLst>
          </p:cNvPr>
          <p:cNvSpPr txBox="1"/>
          <p:nvPr/>
        </p:nvSpPr>
        <p:spPr>
          <a:xfrm>
            <a:off x="10722418" y="5494312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Transect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67E3D0-0C57-4D79-AAD7-016EF310FB2A}"/>
              </a:ext>
            </a:extLst>
          </p:cNvPr>
          <p:cNvSpPr txBox="1"/>
          <p:nvPr/>
        </p:nvSpPr>
        <p:spPr>
          <a:xfrm>
            <a:off x="10725155" y="5930159"/>
            <a:ext cx="12904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Selected Building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3A992EC-1E97-4180-87DE-5F3B54C5849D}"/>
              </a:ext>
            </a:extLst>
          </p:cNvPr>
          <p:cNvCxnSpPr>
            <a:cxnSpLocks/>
          </p:cNvCxnSpPr>
          <p:nvPr/>
        </p:nvCxnSpPr>
        <p:spPr>
          <a:xfrm>
            <a:off x="10337441" y="5625117"/>
            <a:ext cx="384977" cy="0"/>
          </a:xfrm>
          <a:prstGeom prst="line">
            <a:avLst/>
          </a:prstGeom>
          <a:ln w="19050">
            <a:solidFill>
              <a:srgbClr val="1085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75FD5746-4440-41E9-BB62-B1CFA55497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75307" y="5776168"/>
            <a:ext cx="109244" cy="10924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7942D3D-7194-449B-8948-0D9145A82F13}"/>
              </a:ext>
            </a:extLst>
          </p:cNvPr>
          <p:cNvSpPr txBox="1"/>
          <p:nvPr/>
        </p:nvSpPr>
        <p:spPr>
          <a:xfrm>
            <a:off x="10722418" y="5705826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Interval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46DF189-23F6-4530-B24D-C883F7B424AD}"/>
              </a:ext>
            </a:extLst>
          </p:cNvPr>
          <p:cNvSpPr/>
          <p:nvPr/>
        </p:nvSpPr>
        <p:spPr>
          <a:xfrm>
            <a:off x="10472266" y="5997215"/>
            <a:ext cx="109244" cy="109244"/>
          </a:xfrm>
          <a:prstGeom prst="rect">
            <a:avLst/>
          </a:prstGeom>
          <a:solidFill>
            <a:srgbClr val="94B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5EFB83D-94DD-44F1-A5C9-9F96FBA48586}"/>
              </a:ext>
            </a:extLst>
          </p:cNvPr>
          <p:cNvGrpSpPr/>
          <p:nvPr/>
        </p:nvGrpSpPr>
        <p:grpSpPr>
          <a:xfrm>
            <a:off x="107198" y="634684"/>
            <a:ext cx="481053" cy="923082"/>
            <a:chOff x="2728478" y="959804"/>
            <a:chExt cx="481053" cy="92308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092AD57-E3ED-41F8-9FCE-C6A0551D93CC}"/>
                </a:ext>
              </a:extLst>
            </p:cNvPr>
            <p:cNvCxnSpPr/>
            <p:nvPr/>
          </p:nvCxnSpPr>
          <p:spPr>
            <a:xfrm flipV="1">
              <a:off x="2970064" y="1163220"/>
              <a:ext cx="0" cy="7196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DF53E2-BDF5-4052-BE1B-30AB4E3AD921}"/>
                </a:ext>
              </a:extLst>
            </p:cNvPr>
            <p:cNvCxnSpPr/>
            <p:nvPr/>
          </p:nvCxnSpPr>
          <p:spPr>
            <a:xfrm>
              <a:off x="2888214" y="1748478"/>
              <a:ext cx="15734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C25C2AA-1041-4207-9C4C-F776AC4862BB}"/>
                </a:ext>
              </a:extLst>
            </p:cNvPr>
            <p:cNvSpPr txBox="1"/>
            <p:nvPr/>
          </p:nvSpPr>
          <p:spPr>
            <a:xfrm>
              <a:off x="2728478" y="959804"/>
              <a:ext cx="481053" cy="268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LM Roman 10" panose="00000500000000000000" pitchFamily="50" charset="0"/>
                </a:rPr>
                <a:t>N</a:t>
              </a:r>
              <a:endParaRPr lang="en-GB" sz="1100" b="1" dirty="0">
                <a:latin typeface="LM Roman 10" panose="00000500000000000000" pitchFamily="50" charset="0"/>
              </a:endParaRP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15BB102-46C5-4882-B470-267A7FC6CFFE}"/>
              </a:ext>
            </a:extLst>
          </p:cNvPr>
          <p:cNvCxnSpPr>
            <a:cxnSpLocks/>
          </p:cNvCxnSpPr>
          <p:nvPr/>
        </p:nvCxnSpPr>
        <p:spPr>
          <a:xfrm>
            <a:off x="10689601" y="700890"/>
            <a:ext cx="115361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945A916-6D29-477F-AAED-7ABFF3A73A5D}"/>
              </a:ext>
            </a:extLst>
          </p:cNvPr>
          <p:cNvCxnSpPr>
            <a:cxnSpLocks/>
          </p:cNvCxnSpPr>
          <p:nvPr/>
        </p:nvCxnSpPr>
        <p:spPr>
          <a:xfrm flipV="1">
            <a:off x="10689601" y="628396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7674115-1AC6-4E80-8887-D798AC9DB1F1}"/>
              </a:ext>
            </a:extLst>
          </p:cNvPr>
          <p:cNvCxnSpPr>
            <a:cxnSpLocks/>
          </p:cNvCxnSpPr>
          <p:nvPr/>
        </p:nvCxnSpPr>
        <p:spPr>
          <a:xfrm flipV="1">
            <a:off x="11840676" y="628396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2B68C50-D995-4CEA-B3E9-9FC0810F1FB2}"/>
              </a:ext>
            </a:extLst>
          </p:cNvPr>
          <p:cNvSpPr txBox="1"/>
          <p:nvPr/>
        </p:nvSpPr>
        <p:spPr>
          <a:xfrm>
            <a:off x="11550721" y="666231"/>
            <a:ext cx="579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LM Roman 10" panose="00000500000000000000" pitchFamily="50" charset="0"/>
              </a:rPr>
              <a:t>500m</a:t>
            </a:r>
            <a:endParaRPr lang="en-GB" sz="1100" b="1" dirty="0">
              <a:latin typeface="LM Roman 10" panose="00000500000000000000" pitchFamily="50" charset="0"/>
            </a:endParaRPr>
          </a:p>
        </p:txBody>
      </p:sp>
      <p:sp>
        <p:nvSpPr>
          <p:cNvPr id="46" name="Cross 45">
            <a:extLst>
              <a:ext uri="{FF2B5EF4-FFF2-40B4-BE49-F238E27FC236}">
                <a16:creationId xmlns:a16="http://schemas.microsoft.com/office/drawing/2014/main" id="{05AADCDB-6787-43DB-A4A8-4DC3F0D735AF}"/>
              </a:ext>
            </a:extLst>
          </p:cNvPr>
          <p:cNvSpPr/>
          <p:nvPr/>
        </p:nvSpPr>
        <p:spPr>
          <a:xfrm rot="5400000">
            <a:off x="338200" y="3004283"/>
            <a:ext cx="377623" cy="377623"/>
          </a:xfrm>
          <a:prstGeom prst="plus">
            <a:avLst>
              <a:gd name="adj" fmla="val 4747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DCEA0B0-561B-41B0-9BCE-238CAE7BDB9D}"/>
              </a:ext>
            </a:extLst>
          </p:cNvPr>
          <p:cNvSpPr txBox="1"/>
          <p:nvPr/>
        </p:nvSpPr>
        <p:spPr>
          <a:xfrm>
            <a:off x="171170" y="2762942"/>
            <a:ext cx="711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LM Roman 10" panose="00000500000000000000" pitchFamily="50" charset="0"/>
              </a:rPr>
              <a:t>PLVI</a:t>
            </a:r>
            <a:endParaRPr lang="en-GB" sz="1200" b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958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2A8264-490A-40ED-A677-D4AE08F3F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766" y="0"/>
            <a:ext cx="5838468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FF04B78-3DB4-4A24-A1A1-3A6851BFB191}"/>
              </a:ext>
            </a:extLst>
          </p:cNvPr>
          <p:cNvSpPr/>
          <p:nvPr/>
        </p:nvSpPr>
        <p:spPr>
          <a:xfrm>
            <a:off x="7102742" y="69434"/>
            <a:ext cx="1828794" cy="10693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7FB04C-69ED-4DA9-BEEF-1E4ECB91A92E}"/>
              </a:ext>
            </a:extLst>
          </p:cNvPr>
          <p:cNvSpPr txBox="1"/>
          <p:nvPr/>
        </p:nvSpPr>
        <p:spPr>
          <a:xfrm>
            <a:off x="7357111" y="69433"/>
            <a:ext cx="1377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Legend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7CE7703-F670-4059-892F-BBDB1FBE1876}"/>
              </a:ext>
            </a:extLst>
          </p:cNvPr>
          <p:cNvSpPr txBox="1"/>
          <p:nvPr/>
        </p:nvSpPr>
        <p:spPr>
          <a:xfrm>
            <a:off x="7584375" y="374796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Transect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BE40836-4BA3-468A-B2E8-635B81DF60FB}"/>
              </a:ext>
            </a:extLst>
          </p:cNvPr>
          <p:cNvSpPr txBox="1"/>
          <p:nvPr/>
        </p:nvSpPr>
        <p:spPr>
          <a:xfrm>
            <a:off x="7587112" y="810643"/>
            <a:ext cx="12904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Selected Building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13208F3-8672-4B97-9C40-E9828AA2D17E}"/>
              </a:ext>
            </a:extLst>
          </p:cNvPr>
          <p:cNvCxnSpPr>
            <a:cxnSpLocks/>
          </p:cNvCxnSpPr>
          <p:nvPr/>
        </p:nvCxnSpPr>
        <p:spPr>
          <a:xfrm>
            <a:off x="7199398" y="505601"/>
            <a:ext cx="384977" cy="0"/>
          </a:xfrm>
          <a:prstGeom prst="line">
            <a:avLst/>
          </a:prstGeom>
          <a:ln w="19050">
            <a:solidFill>
              <a:srgbClr val="3978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306E2C24-C984-44AC-BF34-C90549D51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7264" y="656652"/>
            <a:ext cx="109244" cy="10924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D05E662A-6F71-4CCA-8304-E92B1798BAA6}"/>
              </a:ext>
            </a:extLst>
          </p:cNvPr>
          <p:cNvSpPr txBox="1"/>
          <p:nvPr/>
        </p:nvSpPr>
        <p:spPr>
          <a:xfrm>
            <a:off x="7584375" y="586310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Interval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632B52E-751B-4342-9003-5AB990196643}"/>
              </a:ext>
            </a:extLst>
          </p:cNvPr>
          <p:cNvSpPr/>
          <p:nvPr/>
        </p:nvSpPr>
        <p:spPr>
          <a:xfrm>
            <a:off x="7334223" y="877699"/>
            <a:ext cx="109244" cy="109244"/>
          </a:xfrm>
          <a:prstGeom prst="rect">
            <a:avLst/>
          </a:prstGeom>
          <a:solidFill>
            <a:srgbClr val="87A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9139DC6-2E11-48B3-A042-B2FBF01FEC11}"/>
              </a:ext>
            </a:extLst>
          </p:cNvPr>
          <p:cNvSpPr/>
          <p:nvPr/>
        </p:nvSpPr>
        <p:spPr>
          <a:xfrm>
            <a:off x="6188346" y="3038125"/>
            <a:ext cx="1828791" cy="527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LM Roman 10" panose="00000500000000000000" pitchFamily="50" charset="0"/>
              </a:rPr>
              <a:t>Dual-way three-lane road, 23.2m wide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F59EF6C-3CFD-4599-8A79-1E6CA225CE0A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6188346" y="3565960"/>
            <a:ext cx="914396" cy="397187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9C485D40-BEA4-4DC3-B77F-EBB329C77C08}"/>
              </a:ext>
            </a:extLst>
          </p:cNvPr>
          <p:cNvSpPr/>
          <p:nvPr/>
        </p:nvSpPr>
        <p:spPr>
          <a:xfrm>
            <a:off x="3965846" y="5432075"/>
            <a:ext cx="1828791" cy="527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LM Roman 10" panose="00000500000000000000" pitchFamily="50" charset="0"/>
              </a:rPr>
              <a:t>Single-way four-lane road, 12.8m wide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20501AD-2916-4EDC-BEE0-BFC338367D70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5794637" y="5695993"/>
            <a:ext cx="472813" cy="184107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4163418-9672-483C-B9AC-F6C085F6E355}"/>
              </a:ext>
            </a:extLst>
          </p:cNvPr>
          <p:cNvSpPr/>
          <p:nvPr/>
        </p:nvSpPr>
        <p:spPr>
          <a:xfrm>
            <a:off x="5609593" y="2218332"/>
            <a:ext cx="1828791" cy="527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LM Roman 10" panose="00000500000000000000" pitchFamily="50" charset="0"/>
              </a:rPr>
              <a:t>Dual-way two-lane road, 9.9m wide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16D0600-517A-4C2A-8B9F-B5264A6FCC45}"/>
              </a:ext>
            </a:extLst>
          </p:cNvPr>
          <p:cNvCxnSpPr>
            <a:cxnSpLocks/>
            <a:stCxn id="59" idx="1"/>
          </p:cNvCxnSpPr>
          <p:nvPr/>
        </p:nvCxnSpPr>
        <p:spPr>
          <a:xfrm flipH="1">
            <a:off x="5416550" y="2482250"/>
            <a:ext cx="193043" cy="47050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D8C1212E-5229-49C9-8035-030DBE8364F1}"/>
              </a:ext>
            </a:extLst>
          </p:cNvPr>
          <p:cNvSpPr/>
          <p:nvPr/>
        </p:nvSpPr>
        <p:spPr>
          <a:xfrm>
            <a:off x="3418300" y="282808"/>
            <a:ext cx="1828791" cy="527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LM Roman 10" panose="00000500000000000000" pitchFamily="50" charset="0"/>
              </a:rPr>
              <a:t>Dual-way two-lane road, 20.0m wide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699C590-ECFF-4323-B344-2099EEF3DB96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5247091" y="546726"/>
            <a:ext cx="538140" cy="263917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B3A6B44-782D-4980-9EBA-8A9449DA3E7C}"/>
              </a:ext>
            </a:extLst>
          </p:cNvPr>
          <p:cNvGrpSpPr/>
          <p:nvPr/>
        </p:nvGrpSpPr>
        <p:grpSpPr>
          <a:xfrm>
            <a:off x="8307700" y="1237613"/>
            <a:ext cx="481053" cy="923082"/>
            <a:chOff x="2728478" y="959804"/>
            <a:chExt cx="481053" cy="923082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61266CF-FA4C-44A5-B0AA-DDE5E1502CBD}"/>
                </a:ext>
              </a:extLst>
            </p:cNvPr>
            <p:cNvCxnSpPr/>
            <p:nvPr/>
          </p:nvCxnSpPr>
          <p:spPr>
            <a:xfrm flipV="1">
              <a:off x="2970064" y="1163220"/>
              <a:ext cx="0" cy="7196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5F7344F-5CA6-45FF-8F58-ED7917AE74AD}"/>
                </a:ext>
              </a:extLst>
            </p:cNvPr>
            <p:cNvCxnSpPr/>
            <p:nvPr/>
          </p:nvCxnSpPr>
          <p:spPr>
            <a:xfrm>
              <a:off x="2888214" y="1748478"/>
              <a:ext cx="15734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805A0B9-DA77-4194-8BB3-AEEB7D7EF753}"/>
                </a:ext>
              </a:extLst>
            </p:cNvPr>
            <p:cNvSpPr txBox="1"/>
            <p:nvPr/>
          </p:nvSpPr>
          <p:spPr>
            <a:xfrm>
              <a:off x="2728478" y="959804"/>
              <a:ext cx="481053" cy="268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LM Roman 10" panose="00000500000000000000" pitchFamily="50" charset="0"/>
                </a:rPr>
                <a:t>N</a:t>
              </a:r>
              <a:endParaRPr lang="en-GB" sz="1100" b="1" dirty="0">
                <a:latin typeface="LM Roman 10" panose="00000500000000000000" pitchFamily="50" charset="0"/>
              </a:endParaRPr>
            </a:p>
          </p:txBody>
        </p:sp>
      </p:grp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D50CC6F-19D2-4DD3-88C6-38D2E70359AB}"/>
              </a:ext>
            </a:extLst>
          </p:cNvPr>
          <p:cNvCxnSpPr>
            <a:cxnSpLocks/>
          </p:cNvCxnSpPr>
          <p:nvPr/>
        </p:nvCxnSpPr>
        <p:spPr>
          <a:xfrm>
            <a:off x="7291536" y="1393591"/>
            <a:ext cx="78968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E1DA4-F04D-4F7C-A5D4-349714492F1F}"/>
              </a:ext>
            </a:extLst>
          </p:cNvPr>
          <p:cNvCxnSpPr>
            <a:cxnSpLocks/>
          </p:cNvCxnSpPr>
          <p:nvPr/>
        </p:nvCxnSpPr>
        <p:spPr>
          <a:xfrm flipV="1">
            <a:off x="7291536" y="1321097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2D5B4C2-0714-4922-B7AB-B62723DB9220}"/>
              </a:ext>
            </a:extLst>
          </p:cNvPr>
          <p:cNvCxnSpPr>
            <a:cxnSpLocks/>
          </p:cNvCxnSpPr>
          <p:nvPr/>
        </p:nvCxnSpPr>
        <p:spPr>
          <a:xfrm flipV="1">
            <a:off x="8081219" y="1319509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162447A6-E1B2-4D37-A5E1-D35BE9F6BC40}"/>
              </a:ext>
            </a:extLst>
          </p:cNvPr>
          <p:cNvSpPr txBox="1"/>
          <p:nvPr/>
        </p:nvSpPr>
        <p:spPr>
          <a:xfrm>
            <a:off x="7790007" y="1358932"/>
            <a:ext cx="579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LM Roman 10" panose="00000500000000000000" pitchFamily="50" charset="0"/>
              </a:rPr>
              <a:t>100m</a:t>
            </a:r>
            <a:endParaRPr lang="en-GB" sz="1100" b="1" dirty="0">
              <a:latin typeface="LM Roman 10" panose="00000500000000000000" pitchFamily="50" charset="0"/>
            </a:endParaRPr>
          </a:p>
        </p:txBody>
      </p:sp>
      <p:sp>
        <p:nvSpPr>
          <p:cNvPr id="71" name="Arrow: Up 70">
            <a:extLst>
              <a:ext uri="{FF2B5EF4-FFF2-40B4-BE49-F238E27FC236}">
                <a16:creationId xmlns:a16="http://schemas.microsoft.com/office/drawing/2014/main" id="{F43C3A22-F1D5-4FE7-8899-10F51B85C886}"/>
              </a:ext>
            </a:extLst>
          </p:cNvPr>
          <p:cNvSpPr/>
          <p:nvPr/>
        </p:nvSpPr>
        <p:spPr>
          <a:xfrm rot="13718136">
            <a:off x="6715052" y="4140976"/>
            <a:ext cx="156804" cy="422946"/>
          </a:xfrm>
          <a:prstGeom prst="upArrow">
            <a:avLst>
              <a:gd name="adj1" fmla="val 31019"/>
              <a:gd name="adj2" fmla="val 502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DDF6D1E-8ADD-4121-AFBD-59206BE4869C}"/>
              </a:ext>
            </a:extLst>
          </p:cNvPr>
          <p:cNvSpPr/>
          <p:nvPr/>
        </p:nvSpPr>
        <p:spPr>
          <a:xfrm>
            <a:off x="7291536" y="4311571"/>
            <a:ext cx="1069334" cy="621429"/>
          </a:xfrm>
          <a:prstGeom prst="rect">
            <a:avLst/>
          </a:prstGeom>
          <a:solidFill>
            <a:srgbClr val="FDF1E9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LM Roman 10" panose="00000500000000000000" pitchFamily="50" charset="0"/>
              </a:rPr>
              <a:t>Avoiding parks</a:t>
            </a:r>
          </a:p>
        </p:txBody>
      </p:sp>
      <p:sp>
        <p:nvSpPr>
          <p:cNvPr id="75" name="Arrow: Up 74">
            <a:extLst>
              <a:ext uri="{FF2B5EF4-FFF2-40B4-BE49-F238E27FC236}">
                <a16:creationId xmlns:a16="http://schemas.microsoft.com/office/drawing/2014/main" id="{FBC26DCF-DB0E-497C-9DCD-ECA6398D506A}"/>
              </a:ext>
            </a:extLst>
          </p:cNvPr>
          <p:cNvSpPr/>
          <p:nvPr/>
        </p:nvSpPr>
        <p:spPr>
          <a:xfrm>
            <a:off x="5747787" y="32900"/>
            <a:ext cx="139254" cy="252000"/>
          </a:xfrm>
          <a:prstGeom prst="upArrow">
            <a:avLst>
              <a:gd name="adj1" fmla="val 31019"/>
              <a:gd name="adj2" fmla="val 502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F94577F-26E8-439D-8E8C-205881EB1A3E}"/>
              </a:ext>
            </a:extLst>
          </p:cNvPr>
          <p:cNvSpPr txBox="1"/>
          <p:nvPr/>
        </p:nvSpPr>
        <p:spPr>
          <a:xfrm>
            <a:off x="5527957" y="247070"/>
            <a:ext cx="578913" cy="255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b="1" dirty="0">
                <a:solidFill>
                  <a:srgbClr val="C00000"/>
                </a:solidFill>
                <a:latin typeface="LM Roman 10" panose="00000500000000000000" pitchFamily="50" charset="0"/>
              </a:rPr>
              <a:t>PLVI</a:t>
            </a:r>
          </a:p>
        </p:txBody>
      </p:sp>
    </p:spTree>
    <p:extLst>
      <p:ext uri="{BB962C8B-B14F-4D97-AF65-F5344CB8AC3E}">
        <p14:creationId xmlns:p14="http://schemas.microsoft.com/office/powerpoint/2010/main" val="3907346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4EEBE5-5022-40DB-AD5B-DF9855595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444"/>
          <a:stretch/>
        </p:blipFill>
        <p:spPr>
          <a:xfrm>
            <a:off x="0" y="756370"/>
            <a:ext cx="12192000" cy="48404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DA74C6E-9775-428D-AE2B-7D9FD80EE227}"/>
              </a:ext>
            </a:extLst>
          </p:cNvPr>
          <p:cNvSpPr/>
          <p:nvPr/>
        </p:nvSpPr>
        <p:spPr>
          <a:xfrm>
            <a:off x="10710276" y="863147"/>
            <a:ext cx="1377341" cy="8555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7D383F-3279-4A52-808D-CEF47729C1F5}"/>
              </a:ext>
            </a:extLst>
          </p:cNvPr>
          <p:cNvSpPr txBox="1"/>
          <p:nvPr/>
        </p:nvSpPr>
        <p:spPr>
          <a:xfrm>
            <a:off x="10735311" y="863145"/>
            <a:ext cx="1377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Legend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B81FED7-D048-4F1E-A811-89469C065BE5}"/>
              </a:ext>
            </a:extLst>
          </p:cNvPr>
          <p:cNvGrpSpPr/>
          <p:nvPr/>
        </p:nvGrpSpPr>
        <p:grpSpPr>
          <a:xfrm>
            <a:off x="205100" y="897391"/>
            <a:ext cx="481053" cy="923082"/>
            <a:chOff x="2728478" y="959804"/>
            <a:chExt cx="481053" cy="923082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CE4A48D-C75F-4402-8518-2D6323487464}"/>
                </a:ext>
              </a:extLst>
            </p:cNvPr>
            <p:cNvCxnSpPr/>
            <p:nvPr/>
          </p:nvCxnSpPr>
          <p:spPr>
            <a:xfrm flipV="1">
              <a:off x="2970064" y="1163220"/>
              <a:ext cx="0" cy="7196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0B12012-67E8-40C7-8D16-65A866BB8C56}"/>
                </a:ext>
              </a:extLst>
            </p:cNvPr>
            <p:cNvCxnSpPr/>
            <p:nvPr/>
          </p:nvCxnSpPr>
          <p:spPr>
            <a:xfrm>
              <a:off x="2888214" y="1748478"/>
              <a:ext cx="15734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27D902C-FD40-4C45-B110-C17E227D889E}"/>
                </a:ext>
              </a:extLst>
            </p:cNvPr>
            <p:cNvSpPr txBox="1"/>
            <p:nvPr/>
          </p:nvSpPr>
          <p:spPr>
            <a:xfrm>
              <a:off x="2728478" y="959804"/>
              <a:ext cx="481053" cy="268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LM Roman 10" panose="00000500000000000000" pitchFamily="50" charset="0"/>
                </a:rPr>
                <a:t>N</a:t>
              </a:r>
              <a:endParaRPr lang="en-GB" sz="1100" b="1" dirty="0">
                <a:latin typeface="LM Roman 10" panose="00000500000000000000" pitchFamily="50" charset="0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041724B-CE92-432E-BBCE-0FA67558D336}"/>
              </a:ext>
            </a:extLst>
          </p:cNvPr>
          <p:cNvSpPr txBox="1"/>
          <p:nvPr/>
        </p:nvSpPr>
        <p:spPr>
          <a:xfrm>
            <a:off x="11259639" y="1179947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Transect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0A19BE2-50B6-46BC-A34B-85C29C3CBBB8}"/>
              </a:ext>
            </a:extLst>
          </p:cNvPr>
          <p:cNvCxnSpPr>
            <a:cxnSpLocks/>
          </p:cNvCxnSpPr>
          <p:nvPr/>
        </p:nvCxnSpPr>
        <p:spPr>
          <a:xfrm>
            <a:off x="10874662" y="1310752"/>
            <a:ext cx="384977" cy="0"/>
          </a:xfrm>
          <a:prstGeom prst="line">
            <a:avLst/>
          </a:prstGeom>
          <a:ln w="19050">
            <a:solidFill>
              <a:srgbClr val="66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1AC395A6-466B-4D5D-A593-44AC5A990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12528" y="1461803"/>
            <a:ext cx="109244" cy="10924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778E380-51BF-41D8-9708-1AA7B0673474}"/>
              </a:ext>
            </a:extLst>
          </p:cNvPr>
          <p:cNvSpPr txBox="1"/>
          <p:nvPr/>
        </p:nvSpPr>
        <p:spPr>
          <a:xfrm>
            <a:off x="11259639" y="1391461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Interval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52A0D97-0004-43B9-80BC-6B91A95673F0}"/>
              </a:ext>
            </a:extLst>
          </p:cNvPr>
          <p:cNvCxnSpPr>
            <a:cxnSpLocks/>
          </p:cNvCxnSpPr>
          <p:nvPr/>
        </p:nvCxnSpPr>
        <p:spPr>
          <a:xfrm>
            <a:off x="1072518" y="5303203"/>
            <a:ext cx="828527" cy="63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322F53E-1055-490B-AD01-26F740DC8DBF}"/>
              </a:ext>
            </a:extLst>
          </p:cNvPr>
          <p:cNvCxnSpPr>
            <a:cxnSpLocks/>
          </p:cNvCxnSpPr>
          <p:nvPr/>
        </p:nvCxnSpPr>
        <p:spPr>
          <a:xfrm flipV="1">
            <a:off x="1072518" y="5230708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AFC36FB-246D-414F-A52D-26811E662258}"/>
              </a:ext>
            </a:extLst>
          </p:cNvPr>
          <p:cNvCxnSpPr>
            <a:cxnSpLocks/>
          </p:cNvCxnSpPr>
          <p:nvPr/>
        </p:nvCxnSpPr>
        <p:spPr>
          <a:xfrm flipV="1">
            <a:off x="1893950" y="5237060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4F5F06EF-E775-42B2-9F44-BA99C777E4A1}"/>
              </a:ext>
            </a:extLst>
          </p:cNvPr>
          <p:cNvSpPr txBox="1"/>
          <p:nvPr/>
        </p:nvSpPr>
        <p:spPr>
          <a:xfrm>
            <a:off x="1603995" y="5259018"/>
            <a:ext cx="579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LM Roman 10" panose="00000500000000000000" pitchFamily="50" charset="0"/>
              </a:rPr>
              <a:t>200m</a:t>
            </a:r>
            <a:endParaRPr lang="en-GB" sz="1100" b="1" dirty="0">
              <a:latin typeface="LM Roman 10" panose="00000500000000000000" pitchFamily="50" charset="0"/>
            </a:endParaRPr>
          </a:p>
        </p:txBody>
      </p:sp>
      <p:sp>
        <p:nvSpPr>
          <p:cNvPr id="65" name="Arrow: Up 64">
            <a:extLst>
              <a:ext uri="{FF2B5EF4-FFF2-40B4-BE49-F238E27FC236}">
                <a16:creationId xmlns:a16="http://schemas.microsoft.com/office/drawing/2014/main" id="{64609D2A-DFF6-4F7A-86D6-B973E282360C}"/>
              </a:ext>
            </a:extLst>
          </p:cNvPr>
          <p:cNvSpPr/>
          <p:nvPr/>
        </p:nvSpPr>
        <p:spPr>
          <a:xfrm rot="2314739">
            <a:off x="5987573" y="2309122"/>
            <a:ext cx="156804" cy="268871"/>
          </a:xfrm>
          <a:prstGeom prst="upArrow">
            <a:avLst>
              <a:gd name="adj1" fmla="val 31019"/>
              <a:gd name="adj2" fmla="val 502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ACD89DF-A650-4FB9-AE72-FB83CCE4879A}"/>
              </a:ext>
            </a:extLst>
          </p:cNvPr>
          <p:cNvSpPr/>
          <p:nvPr/>
        </p:nvSpPr>
        <p:spPr>
          <a:xfrm>
            <a:off x="5063129" y="2575094"/>
            <a:ext cx="1069334" cy="621429"/>
          </a:xfrm>
          <a:prstGeom prst="rect">
            <a:avLst/>
          </a:prstGeom>
          <a:solidFill>
            <a:srgbClr val="FDF1E9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LM Roman 10" panose="00000500000000000000" pitchFamily="50" charset="0"/>
              </a:rPr>
              <a:t>Avoiding parks</a:t>
            </a:r>
          </a:p>
        </p:txBody>
      </p:sp>
      <p:sp>
        <p:nvSpPr>
          <p:cNvPr id="67" name="Arrow: Up 66">
            <a:extLst>
              <a:ext uri="{FF2B5EF4-FFF2-40B4-BE49-F238E27FC236}">
                <a16:creationId xmlns:a16="http://schemas.microsoft.com/office/drawing/2014/main" id="{38578E1A-5311-4464-A2DB-22856196693E}"/>
              </a:ext>
            </a:extLst>
          </p:cNvPr>
          <p:cNvSpPr/>
          <p:nvPr/>
        </p:nvSpPr>
        <p:spPr>
          <a:xfrm>
            <a:off x="5043540" y="2289571"/>
            <a:ext cx="156804" cy="268871"/>
          </a:xfrm>
          <a:prstGeom prst="upArrow">
            <a:avLst>
              <a:gd name="adj1" fmla="val 31019"/>
              <a:gd name="adj2" fmla="val 502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B463A7E-CCC4-4A5F-BCF9-84CFA5274FEB}"/>
              </a:ext>
            </a:extLst>
          </p:cNvPr>
          <p:cNvSpPr/>
          <p:nvPr/>
        </p:nvSpPr>
        <p:spPr>
          <a:xfrm>
            <a:off x="5597796" y="991799"/>
            <a:ext cx="2693709" cy="719666"/>
          </a:xfrm>
          <a:prstGeom prst="rect">
            <a:avLst/>
          </a:prstGeom>
          <a:solidFill>
            <a:srgbClr val="FDF1E9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LM Roman 10" panose="00000500000000000000" pitchFamily="50" charset="0"/>
              </a:rPr>
              <a:t>Avoiding seaside where there are no buildings</a:t>
            </a:r>
          </a:p>
        </p:txBody>
      </p:sp>
      <p:sp>
        <p:nvSpPr>
          <p:cNvPr id="69" name="Arrow: Up 68">
            <a:extLst>
              <a:ext uri="{FF2B5EF4-FFF2-40B4-BE49-F238E27FC236}">
                <a16:creationId xmlns:a16="http://schemas.microsoft.com/office/drawing/2014/main" id="{BA575F7D-7524-4BE6-9179-A989A4D09A40}"/>
              </a:ext>
            </a:extLst>
          </p:cNvPr>
          <p:cNvSpPr/>
          <p:nvPr/>
        </p:nvSpPr>
        <p:spPr>
          <a:xfrm rot="10957368">
            <a:off x="6866249" y="1768542"/>
            <a:ext cx="156804" cy="268871"/>
          </a:xfrm>
          <a:prstGeom prst="upArrow">
            <a:avLst>
              <a:gd name="adj1" fmla="val 31019"/>
              <a:gd name="adj2" fmla="val 502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932ECF3-B665-4976-820A-69AD0242AD94}"/>
              </a:ext>
            </a:extLst>
          </p:cNvPr>
          <p:cNvSpPr/>
          <p:nvPr/>
        </p:nvSpPr>
        <p:spPr>
          <a:xfrm>
            <a:off x="8682570" y="4160523"/>
            <a:ext cx="1625161" cy="527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LM Roman 10" panose="00000500000000000000" pitchFamily="50" charset="0"/>
              </a:rPr>
              <a:t>Dual-way 2-lane road, 16.3m wide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16EEAC3-1D73-4423-A199-F01BE78BF3E7}"/>
              </a:ext>
            </a:extLst>
          </p:cNvPr>
          <p:cNvCxnSpPr>
            <a:cxnSpLocks/>
            <a:stCxn id="70" idx="3"/>
          </p:cNvCxnSpPr>
          <p:nvPr/>
        </p:nvCxnSpPr>
        <p:spPr>
          <a:xfrm flipV="1">
            <a:off x="10307731" y="4173945"/>
            <a:ext cx="233269" cy="250496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AF4F90F3-5AE4-4C0C-854F-7A41F355E5A1}"/>
              </a:ext>
            </a:extLst>
          </p:cNvPr>
          <p:cNvSpPr/>
          <p:nvPr/>
        </p:nvSpPr>
        <p:spPr>
          <a:xfrm>
            <a:off x="6502402" y="2763581"/>
            <a:ext cx="1625161" cy="527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LM Roman 10" panose="00000500000000000000" pitchFamily="50" charset="0"/>
              </a:rPr>
              <a:t>Single-way 1-lane road, 12.9m wide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757FDA8-B603-4864-9ACD-B76F20D6EFE6}"/>
              </a:ext>
            </a:extLst>
          </p:cNvPr>
          <p:cNvCxnSpPr>
            <a:cxnSpLocks/>
            <a:stCxn id="72" idx="0"/>
          </p:cNvCxnSpPr>
          <p:nvPr/>
        </p:nvCxnSpPr>
        <p:spPr>
          <a:xfrm flipV="1">
            <a:off x="7314983" y="2247900"/>
            <a:ext cx="275384" cy="515681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CA3B4614-C600-431E-A9DC-B04BBBB169C8}"/>
              </a:ext>
            </a:extLst>
          </p:cNvPr>
          <p:cNvSpPr/>
          <p:nvPr/>
        </p:nvSpPr>
        <p:spPr>
          <a:xfrm>
            <a:off x="3348575" y="2805252"/>
            <a:ext cx="1625161" cy="527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LM Roman 10" panose="00000500000000000000" pitchFamily="50" charset="0"/>
              </a:rPr>
              <a:t>Dual-way 2-lane road, 16.5m wide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4E94EE9-9231-4D23-89FC-2AC2F50B4241}"/>
              </a:ext>
            </a:extLst>
          </p:cNvPr>
          <p:cNvCxnSpPr>
            <a:cxnSpLocks/>
            <a:stCxn id="74" idx="0"/>
          </p:cNvCxnSpPr>
          <p:nvPr/>
        </p:nvCxnSpPr>
        <p:spPr>
          <a:xfrm flipV="1">
            <a:off x="4161156" y="2197100"/>
            <a:ext cx="245557" cy="60815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EDE0CF66-C042-4850-B8C8-53698157F079}"/>
              </a:ext>
            </a:extLst>
          </p:cNvPr>
          <p:cNvSpPr/>
          <p:nvPr/>
        </p:nvSpPr>
        <p:spPr>
          <a:xfrm>
            <a:off x="96719" y="2941404"/>
            <a:ext cx="1625161" cy="527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LM Roman 10" panose="00000500000000000000" pitchFamily="50" charset="0"/>
              </a:rPr>
              <a:t>Dual-way 2/3-lane road, 19.4m wide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112F358-BBDF-441D-87E6-84CFF7955D41}"/>
              </a:ext>
            </a:extLst>
          </p:cNvPr>
          <p:cNvCxnSpPr>
            <a:cxnSpLocks/>
            <a:stCxn id="76" idx="0"/>
          </p:cNvCxnSpPr>
          <p:nvPr/>
        </p:nvCxnSpPr>
        <p:spPr>
          <a:xfrm flipH="1" flipV="1">
            <a:off x="720725" y="2478088"/>
            <a:ext cx="188575" cy="463316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ross 77">
            <a:extLst>
              <a:ext uri="{FF2B5EF4-FFF2-40B4-BE49-F238E27FC236}">
                <a16:creationId xmlns:a16="http://schemas.microsoft.com/office/drawing/2014/main" id="{D0175B2A-E1A6-4A6D-958E-D3BC519835CA}"/>
              </a:ext>
            </a:extLst>
          </p:cNvPr>
          <p:cNvSpPr/>
          <p:nvPr/>
        </p:nvSpPr>
        <p:spPr>
          <a:xfrm rot="5400000">
            <a:off x="11533443" y="3224311"/>
            <a:ext cx="377623" cy="377623"/>
          </a:xfrm>
          <a:prstGeom prst="plus">
            <a:avLst>
              <a:gd name="adj" fmla="val 4747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43D9434-C98D-43C0-9A5F-4BA71E9B63D1}"/>
              </a:ext>
            </a:extLst>
          </p:cNvPr>
          <p:cNvSpPr txBox="1"/>
          <p:nvPr/>
        </p:nvSpPr>
        <p:spPr>
          <a:xfrm>
            <a:off x="11366413" y="2982970"/>
            <a:ext cx="711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LM Roman 10" panose="00000500000000000000" pitchFamily="50" charset="0"/>
              </a:rPr>
              <a:t>PLVI</a:t>
            </a:r>
            <a:endParaRPr lang="en-GB" sz="1200" b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400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6A8BE1-CAFE-4189-AE76-88B064890D45}"/>
              </a:ext>
            </a:extLst>
          </p:cNvPr>
          <p:cNvSpPr/>
          <p:nvPr/>
        </p:nvSpPr>
        <p:spPr>
          <a:xfrm>
            <a:off x="1151138" y="1349073"/>
            <a:ext cx="1329595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N1NE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21C869-055D-4CA4-B17B-84227AE7321D}"/>
              </a:ext>
            </a:extLst>
          </p:cNvPr>
          <p:cNvSpPr/>
          <p:nvPr/>
        </p:nvSpPr>
        <p:spPr>
          <a:xfrm>
            <a:off x="1151138" y="1730813"/>
            <a:ext cx="1329595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N1SE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66A078-DF95-45DF-983A-178999F69D70}"/>
              </a:ext>
            </a:extLst>
          </p:cNvPr>
          <p:cNvSpPr/>
          <p:nvPr/>
        </p:nvSpPr>
        <p:spPr>
          <a:xfrm>
            <a:off x="1151138" y="2112553"/>
            <a:ext cx="1329595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N1SW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B3D7C1-3DEC-410E-BB52-0B3A2FDFD58A}"/>
              </a:ext>
            </a:extLst>
          </p:cNvPr>
          <p:cNvSpPr/>
          <p:nvPr/>
        </p:nvSpPr>
        <p:spPr>
          <a:xfrm>
            <a:off x="1151138" y="2494293"/>
            <a:ext cx="1329595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N1NW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6F3AF8-26E7-4E7A-A782-4B9929297B54}"/>
              </a:ext>
            </a:extLst>
          </p:cNvPr>
          <p:cNvSpPr/>
          <p:nvPr/>
        </p:nvSpPr>
        <p:spPr>
          <a:xfrm>
            <a:off x="1151138" y="4006376"/>
            <a:ext cx="1329595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N2NE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63D498-6632-4655-B937-487524512CF7}"/>
              </a:ext>
            </a:extLst>
          </p:cNvPr>
          <p:cNvSpPr/>
          <p:nvPr/>
        </p:nvSpPr>
        <p:spPr>
          <a:xfrm>
            <a:off x="1151138" y="4388116"/>
            <a:ext cx="1329595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N2SE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22B79A-BD90-4786-AC4D-7AFF08EA51CE}"/>
              </a:ext>
            </a:extLst>
          </p:cNvPr>
          <p:cNvSpPr/>
          <p:nvPr/>
        </p:nvSpPr>
        <p:spPr>
          <a:xfrm>
            <a:off x="1151138" y="4769856"/>
            <a:ext cx="1329595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N2SW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CA5972-B08A-4C24-AD7C-A18142D9C9FD}"/>
              </a:ext>
            </a:extLst>
          </p:cNvPr>
          <p:cNvSpPr/>
          <p:nvPr/>
        </p:nvSpPr>
        <p:spPr>
          <a:xfrm>
            <a:off x="1151138" y="5151596"/>
            <a:ext cx="1329595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N2NW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AD5DCA-15A2-4823-8CF9-D1F480B3858A}"/>
              </a:ext>
            </a:extLst>
          </p:cNvPr>
          <p:cNvSpPr txBox="1"/>
          <p:nvPr/>
        </p:nvSpPr>
        <p:spPr>
          <a:xfrm>
            <a:off x="508075" y="1789387"/>
            <a:ext cx="643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LM Roman 10" panose="00000500000000000000" pitchFamily="50" charset="0"/>
              </a:rPr>
              <a:t>1</a:t>
            </a:r>
            <a:endParaRPr lang="en-GB" sz="3600" b="1" dirty="0">
              <a:latin typeface="LM Roman 10" panose="00000500000000000000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84AFA2-2894-4638-A584-E79DC7E990F1}"/>
              </a:ext>
            </a:extLst>
          </p:cNvPr>
          <p:cNvSpPr txBox="1"/>
          <p:nvPr/>
        </p:nvSpPr>
        <p:spPr>
          <a:xfrm>
            <a:off x="508075" y="4441558"/>
            <a:ext cx="643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LM Roman 10" panose="00000500000000000000" pitchFamily="50" charset="0"/>
              </a:rPr>
              <a:t>2</a:t>
            </a:r>
            <a:endParaRPr lang="en-GB" sz="3600" b="1" dirty="0">
              <a:latin typeface="LM Roman 10" panose="00000500000000000000" pitchFamily="50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BFD27F-BACB-4576-AFB9-1857451DBE8F}"/>
              </a:ext>
            </a:extLst>
          </p:cNvPr>
          <p:cNvSpPr/>
          <p:nvPr/>
        </p:nvSpPr>
        <p:spPr>
          <a:xfrm>
            <a:off x="2412670" y="781806"/>
            <a:ext cx="1329595" cy="3817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LM Roman 10" panose="00000500000000000000" pitchFamily="50" charset="0"/>
              </a:rPr>
              <a:t>N1NE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5811FAD-50B6-46B8-8491-E27EDCBDAEE4}"/>
              </a:ext>
            </a:extLst>
          </p:cNvPr>
          <p:cNvGrpSpPr/>
          <p:nvPr/>
        </p:nvGrpSpPr>
        <p:grpSpPr>
          <a:xfrm>
            <a:off x="2412670" y="5579369"/>
            <a:ext cx="1329595" cy="763480"/>
            <a:chOff x="3233938" y="5095866"/>
            <a:chExt cx="1329595" cy="76348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BCA64F-06AB-4EAA-BDFD-1050E1130122}"/>
                </a:ext>
              </a:extLst>
            </p:cNvPr>
            <p:cNvSpPr/>
            <p:nvPr/>
          </p:nvSpPr>
          <p:spPr>
            <a:xfrm>
              <a:off x="3233938" y="5095866"/>
              <a:ext cx="1329595" cy="38174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bg1">
                      <a:lumMod val="65000"/>
                    </a:schemeClr>
                  </a:solidFill>
                  <a:latin typeface="LM Roman 10" panose="00000500000000000000" pitchFamily="50" charset="0"/>
                </a:rPr>
                <a:t>N2SW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A28B90D-0120-4692-81AF-650438BEE158}"/>
                </a:ext>
              </a:extLst>
            </p:cNvPr>
            <p:cNvSpPr/>
            <p:nvPr/>
          </p:nvSpPr>
          <p:spPr>
            <a:xfrm>
              <a:off x="3233938" y="5477606"/>
              <a:ext cx="1329595" cy="38174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bg1">
                      <a:lumMod val="65000"/>
                    </a:schemeClr>
                  </a:solidFill>
                  <a:latin typeface="LM Roman 10" panose="00000500000000000000" pitchFamily="50" charset="0"/>
                </a:rPr>
                <a:t>N2NW</a:t>
              </a:r>
            </a:p>
          </p:txBody>
        </p:sp>
      </p:grp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B86F208-4E5B-4603-AE1C-D55D2E2FC30B}"/>
              </a:ext>
            </a:extLst>
          </p:cNvPr>
          <p:cNvCxnSpPr>
            <a:cxnSpLocks/>
            <a:stCxn id="4" idx="0"/>
            <a:endCxn id="14" idx="1"/>
          </p:cNvCxnSpPr>
          <p:nvPr/>
        </p:nvCxnSpPr>
        <p:spPr>
          <a:xfrm rot="5400000" flipH="1" flipV="1">
            <a:off x="1926105" y="862508"/>
            <a:ext cx="376397" cy="596734"/>
          </a:xfrm>
          <a:prstGeom prst="bentConnector2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C47C9BF8-961F-4040-813D-BA423B903BB4}"/>
              </a:ext>
            </a:extLst>
          </p:cNvPr>
          <p:cNvCxnSpPr>
            <a:cxnSpLocks/>
            <a:stCxn id="11" idx="2"/>
          </p:cNvCxnSpPr>
          <p:nvPr/>
        </p:nvCxnSpPr>
        <p:spPr>
          <a:xfrm rot="16200000" flipH="1">
            <a:off x="1900418" y="5448854"/>
            <a:ext cx="427773" cy="596736"/>
          </a:xfrm>
          <a:prstGeom prst="bentConnector2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E505FEB-49A7-49F7-8D28-C5145A00F427}"/>
              </a:ext>
            </a:extLst>
          </p:cNvPr>
          <p:cNvSpPr txBox="1"/>
          <p:nvPr/>
        </p:nvSpPr>
        <p:spPr>
          <a:xfrm>
            <a:off x="886509" y="722187"/>
            <a:ext cx="1693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C00000"/>
                </a:solidFill>
                <a:latin typeface="LM Roman 10" panose="00000500000000000000" pitchFamily="50" charset="0"/>
              </a:rPr>
              <a:t>Exclusion (Table 1)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03E503-44BC-43D2-A92E-0FBA2127C751}"/>
              </a:ext>
            </a:extLst>
          </p:cNvPr>
          <p:cNvSpPr txBox="1"/>
          <p:nvPr/>
        </p:nvSpPr>
        <p:spPr>
          <a:xfrm>
            <a:off x="886509" y="5945845"/>
            <a:ext cx="1693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C00000"/>
                </a:solidFill>
                <a:latin typeface="LM Roman 10" panose="00000500000000000000" pitchFamily="50" charset="0"/>
              </a:rPr>
              <a:t>Exclusion (Table 1)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313E1D3-966A-4BA0-8AF3-A54F6D781C7C}"/>
              </a:ext>
            </a:extLst>
          </p:cNvPr>
          <p:cNvSpPr/>
          <p:nvPr/>
        </p:nvSpPr>
        <p:spPr>
          <a:xfrm>
            <a:off x="3123796" y="1726046"/>
            <a:ext cx="1422401" cy="1145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Std. Dev of N1SE, N1SW, N1NW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32E763B-10D7-4313-AF23-9D3B086962ED}"/>
              </a:ext>
            </a:extLst>
          </p:cNvPr>
          <p:cNvSpPr/>
          <p:nvPr/>
        </p:nvSpPr>
        <p:spPr>
          <a:xfrm>
            <a:off x="3123795" y="4006376"/>
            <a:ext cx="1422401" cy="1145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Std. Dev of N2NE, N2SE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CB57C31-F35B-4B60-AD30-C999E4ABB860}"/>
              </a:ext>
            </a:extLst>
          </p:cNvPr>
          <p:cNvSpPr/>
          <p:nvPr/>
        </p:nvSpPr>
        <p:spPr>
          <a:xfrm>
            <a:off x="4603628" y="779135"/>
            <a:ext cx="1329595" cy="3817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LM Roman 10" panose="00000500000000000000" pitchFamily="50" charset="0"/>
              </a:rPr>
              <a:t>N1SE</a:t>
            </a:r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9211849A-5B1A-4070-9963-4F906022F186}"/>
              </a:ext>
            </a:extLst>
          </p:cNvPr>
          <p:cNvCxnSpPr>
            <a:cxnSpLocks/>
            <a:stCxn id="41" idx="0"/>
            <a:endCxn id="45" idx="1"/>
          </p:cNvCxnSpPr>
          <p:nvPr/>
        </p:nvCxnSpPr>
        <p:spPr>
          <a:xfrm rot="5400000" flipH="1" flipV="1">
            <a:off x="3841292" y="963711"/>
            <a:ext cx="756041" cy="768631"/>
          </a:xfrm>
          <a:prstGeom prst="bentConnector2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DA4E460-299D-4AC8-AD17-230F6B98C554}"/>
              </a:ext>
            </a:extLst>
          </p:cNvPr>
          <p:cNvSpPr txBox="1"/>
          <p:nvPr/>
        </p:nvSpPr>
        <p:spPr>
          <a:xfrm>
            <a:off x="3705043" y="742634"/>
            <a:ext cx="935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>
                <a:solidFill>
                  <a:srgbClr val="C00000"/>
                </a:solidFill>
                <a:latin typeface="LM Roman 10" panose="00000500000000000000" pitchFamily="50" charset="0"/>
              </a:rPr>
              <a:t>Outlier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66A284B-53D0-4520-934C-58250E60BB54}"/>
              </a:ext>
            </a:extLst>
          </p:cNvPr>
          <p:cNvCxnSpPr>
            <a:stCxn id="6" idx="3"/>
            <a:endCxn id="41" idx="1"/>
          </p:cNvCxnSpPr>
          <p:nvPr/>
        </p:nvCxnSpPr>
        <p:spPr>
          <a:xfrm flipV="1">
            <a:off x="2480733" y="2298656"/>
            <a:ext cx="643063" cy="47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050537B-EE3F-41D0-950E-AE16CBA8437C}"/>
              </a:ext>
            </a:extLst>
          </p:cNvPr>
          <p:cNvCxnSpPr>
            <a:cxnSpLocks/>
            <a:stCxn id="9" idx="3"/>
            <a:endCxn id="42" idx="1"/>
          </p:cNvCxnSpPr>
          <p:nvPr/>
        </p:nvCxnSpPr>
        <p:spPr>
          <a:xfrm>
            <a:off x="2480733" y="4578986"/>
            <a:ext cx="64306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098BBB3-8F06-40D5-874D-92B9013BF400}"/>
              </a:ext>
            </a:extLst>
          </p:cNvPr>
          <p:cNvSpPr txBox="1"/>
          <p:nvPr/>
        </p:nvSpPr>
        <p:spPr>
          <a:xfrm>
            <a:off x="2602155" y="2948318"/>
            <a:ext cx="2465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B050"/>
                </a:solidFill>
                <a:latin typeface="LM Roman 10" panose="00000500000000000000" pitchFamily="50" charset="0"/>
              </a:rPr>
              <a:t>2.4.1 </a:t>
            </a:r>
          </a:p>
          <a:p>
            <a:pPr algn="ctr"/>
            <a:r>
              <a:rPr lang="en-GB" dirty="0">
                <a:solidFill>
                  <a:srgbClr val="00B050"/>
                </a:solidFill>
                <a:latin typeface="LM Roman 10" panose="00000500000000000000" pitchFamily="50" charset="0"/>
              </a:rPr>
              <a:t>Standard Deviation Outlier Test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02F728F-7797-4E03-AD9B-D4C1C483685E}"/>
              </a:ext>
            </a:extLst>
          </p:cNvPr>
          <p:cNvCxnSpPr/>
          <p:nvPr/>
        </p:nvCxnSpPr>
        <p:spPr>
          <a:xfrm flipV="1">
            <a:off x="4556819" y="2298656"/>
            <a:ext cx="643063" cy="47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DC783F7-D057-4AA8-BFBA-F580EDF8F632}"/>
              </a:ext>
            </a:extLst>
          </p:cNvPr>
          <p:cNvCxnSpPr>
            <a:cxnSpLocks/>
          </p:cNvCxnSpPr>
          <p:nvPr/>
        </p:nvCxnSpPr>
        <p:spPr>
          <a:xfrm>
            <a:off x="4556819" y="4578986"/>
            <a:ext cx="64306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A7BD634F-2C85-4882-8E0F-728D8E69909C}"/>
              </a:ext>
            </a:extLst>
          </p:cNvPr>
          <p:cNvSpPr/>
          <p:nvPr/>
        </p:nvSpPr>
        <p:spPr>
          <a:xfrm>
            <a:off x="5216278" y="1789387"/>
            <a:ext cx="1329595" cy="10305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Mean of N1SW, N1NW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3FF95BE-C5A6-4BEE-8431-414BF09B9B2F}"/>
              </a:ext>
            </a:extLst>
          </p:cNvPr>
          <p:cNvSpPr/>
          <p:nvPr/>
        </p:nvSpPr>
        <p:spPr>
          <a:xfrm>
            <a:off x="5216278" y="4063731"/>
            <a:ext cx="1329595" cy="10305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Mean of N2NE, N2SE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C0852F1-DB60-4A14-AF8F-B56DE33D782A}"/>
              </a:ext>
            </a:extLst>
          </p:cNvPr>
          <p:cNvSpPr/>
          <p:nvPr/>
        </p:nvSpPr>
        <p:spPr>
          <a:xfrm>
            <a:off x="8179611" y="3175967"/>
            <a:ext cx="1329595" cy="5060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R-value</a:t>
            </a: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E66BD813-3048-44BC-A6F6-899BE59BB4AD}"/>
              </a:ext>
            </a:extLst>
          </p:cNvPr>
          <p:cNvCxnSpPr>
            <a:cxnSpLocks/>
            <a:stCxn id="59" idx="3"/>
            <a:endCxn id="61" idx="0"/>
          </p:cNvCxnSpPr>
          <p:nvPr/>
        </p:nvCxnSpPr>
        <p:spPr>
          <a:xfrm>
            <a:off x="6545873" y="2304642"/>
            <a:ext cx="2298536" cy="87132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DD6BAEA-A5A9-41C6-96EE-20A99EB7F2E2}"/>
              </a:ext>
            </a:extLst>
          </p:cNvPr>
          <p:cNvSpPr txBox="1"/>
          <p:nvPr/>
        </p:nvSpPr>
        <p:spPr>
          <a:xfrm>
            <a:off x="5083742" y="2961214"/>
            <a:ext cx="29483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solidFill>
                  <a:srgbClr val="00B050"/>
                </a:solidFill>
                <a:latin typeface="LM Roman 10" panose="00000500000000000000" pitchFamily="50" charset="0"/>
              </a:rPr>
              <a:t>2.4.2 </a:t>
            </a:r>
          </a:p>
          <a:p>
            <a:pPr algn="r"/>
            <a:r>
              <a:rPr lang="en-GB" dirty="0">
                <a:solidFill>
                  <a:srgbClr val="00B050"/>
                </a:solidFill>
                <a:latin typeface="LM Roman 10" panose="00000500000000000000" pitchFamily="50" charset="0"/>
              </a:rPr>
              <a:t>Spearman’s Rank Correlation Coefficient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7A7BFE6-76C2-45D6-942E-7827D4082303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9509206" y="3429000"/>
            <a:ext cx="110180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0DCE978-FD8B-4410-8256-144F65F104C0}"/>
              </a:ext>
            </a:extLst>
          </p:cNvPr>
          <p:cNvGrpSpPr/>
          <p:nvPr/>
        </p:nvGrpSpPr>
        <p:grpSpPr>
          <a:xfrm>
            <a:off x="10611013" y="2505936"/>
            <a:ext cx="1329595" cy="1855119"/>
            <a:chOff x="10697799" y="2512283"/>
            <a:chExt cx="1329595" cy="1855119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36F5839-033D-4B6D-991B-477AE18C3FEE}"/>
                </a:ext>
              </a:extLst>
            </p:cNvPr>
            <p:cNvSpPr/>
            <p:nvPr/>
          </p:nvSpPr>
          <p:spPr>
            <a:xfrm>
              <a:off x="10697799" y="2512283"/>
              <a:ext cx="1329595" cy="506066"/>
            </a:xfrm>
            <a:prstGeom prst="rect">
              <a:avLst/>
            </a:prstGeom>
            <a:solidFill>
              <a:srgbClr val="FFC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LM Roman 10" panose="00000500000000000000" pitchFamily="50" charset="0"/>
                </a:rPr>
                <a:t>T-value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22D5123-42DA-4D11-8480-123483885B7B}"/>
                </a:ext>
              </a:extLst>
            </p:cNvPr>
            <p:cNvSpPr/>
            <p:nvPr/>
          </p:nvSpPr>
          <p:spPr>
            <a:xfrm>
              <a:off x="10697799" y="3017128"/>
              <a:ext cx="1329595" cy="1350274"/>
            </a:xfrm>
            <a:prstGeom prst="rect">
              <a:avLst/>
            </a:prstGeom>
            <a:solidFill>
              <a:srgbClr val="FFC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LM Roman 10" panose="00000500000000000000" pitchFamily="50" charset="0"/>
                </a:rPr>
                <a:t>Rejection/acceptance of null hypothesis</a:t>
              </a:r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18FCD827-5BF2-43FB-946E-403864C002DE}"/>
              </a:ext>
            </a:extLst>
          </p:cNvPr>
          <p:cNvSpPr/>
          <p:nvPr/>
        </p:nvSpPr>
        <p:spPr>
          <a:xfrm>
            <a:off x="5228336" y="5312463"/>
            <a:ext cx="1329595" cy="4277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LM Roman 10" panose="00000500000000000000" pitchFamily="50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84E8E6F-2F9D-466F-92C2-3566137B9495}"/>
              </a:ext>
            </a:extLst>
          </p:cNvPr>
          <p:cNvSpPr/>
          <p:nvPr/>
        </p:nvSpPr>
        <p:spPr>
          <a:xfrm>
            <a:off x="5228336" y="5863664"/>
            <a:ext cx="1329595" cy="1139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LM Roman 10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8932E64-76D3-46D5-A4E7-BBA622697739}"/>
                  </a:ext>
                </a:extLst>
              </p:cNvPr>
              <p:cNvSpPr txBox="1"/>
              <p:nvPr/>
            </p:nvSpPr>
            <p:spPr>
              <a:xfrm>
                <a:off x="5740010" y="6035072"/>
                <a:ext cx="28212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⋮</m:t>
                      </m:r>
                    </m:oMath>
                  </m:oMathPara>
                </a14:m>
                <a:endParaRPr lang="en-GB" sz="4000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8932E64-76D3-46D5-A4E7-BBA622697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010" y="6035072"/>
                <a:ext cx="282129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BAD484F1-89A4-4448-BF36-5BCC92010C0D}"/>
              </a:ext>
            </a:extLst>
          </p:cNvPr>
          <p:cNvCxnSpPr>
            <a:cxnSpLocks/>
            <a:stCxn id="84" idx="3"/>
            <a:endCxn id="61" idx="2"/>
          </p:cNvCxnSpPr>
          <p:nvPr/>
        </p:nvCxnSpPr>
        <p:spPr>
          <a:xfrm flipV="1">
            <a:off x="6557931" y="3682033"/>
            <a:ext cx="2286478" cy="1844317"/>
          </a:xfrm>
          <a:prstGeom prst="bentConnector2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216CF665-3083-4109-9C24-8A4CD9C44DE8}"/>
              </a:ext>
            </a:extLst>
          </p:cNvPr>
          <p:cNvCxnSpPr>
            <a:cxnSpLocks/>
            <a:stCxn id="85" idx="3"/>
            <a:endCxn id="61" idx="2"/>
          </p:cNvCxnSpPr>
          <p:nvPr/>
        </p:nvCxnSpPr>
        <p:spPr>
          <a:xfrm flipV="1">
            <a:off x="6557931" y="3682033"/>
            <a:ext cx="2286478" cy="2238618"/>
          </a:xfrm>
          <a:prstGeom prst="bentConnector2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27AC6FA3-63E1-4647-89C8-F76DBD7BD7CB}"/>
              </a:ext>
            </a:extLst>
          </p:cNvPr>
          <p:cNvCxnSpPr>
            <a:cxnSpLocks/>
            <a:stCxn id="60" idx="3"/>
            <a:endCxn id="61" idx="2"/>
          </p:cNvCxnSpPr>
          <p:nvPr/>
        </p:nvCxnSpPr>
        <p:spPr>
          <a:xfrm flipV="1">
            <a:off x="6545873" y="3682033"/>
            <a:ext cx="2298536" cy="896953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672A4924-15B7-47FB-A9AF-340796D32CC9}"/>
              </a:ext>
            </a:extLst>
          </p:cNvPr>
          <p:cNvSpPr txBox="1"/>
          <p:nvPr/>
        </p:nvSpPr>
        <p:spPr>
          <a:xfrm>
            <a:off x="9480893" y="3086817"/>
            <a:ext cx="1101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B050"/>
                </a:solidFill>
                <a:latin typeface="LM Roman 10" panose="00000500000000000000" pitchFamily="50" charset="0"/>
              </a:rPr>
              <a:t>2.4.3</a:t>
            </a:r>
          </a:p>
          <a:p>
            <a:pPr algn="ctr"/>
            <a:r>
              <a:rPr lang="en-GB" dirty="0">
                <a:solidFill>
                  <a:srgbClr val="00B050"/>
                </a:solidFill>
                <a:latin typeface="LM Roman 10" panose="00000500000000000000" pitchFamily="50" charset="0"/>
              </a:rPr>
              <a:t>T-test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A94F73F-100D-4817-8EF0-5F7854A15C12}"/>
              </a:ext>
            </a:extLst>
          </p:cNvPr>
          <p:cNvSpPr txBox="1"/>
          <p:nvPr/>
        </p:nvSpPr>
        <p:spPr>
          <a:xfrm>
            <a:off x="5083741" y="2967335"/>
            <a:ext cx="29483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solidFill>
                  <a:srgbClr val="00B050"/>
                </a:solidFill>
                <a:latin typeface="LM Roman 10" panose="00000500000000000000" pitchFamily="50" charset="0"/>
              </a:rPr>
              <a:t>2.4.2 </a:t>
            </a:r>
          </a:p>
          <a:p>
            <a:pPr algn="r"/>
            <a:r>
              <a:rPr lang="en-GB" dirty="0">
                <a:solidFill>
                  <a:srgbClr val="00B050"/>
                </a:solidFill>
                <a:latin typeface="LM Roman 10" panose="00000500000000000000" pitchFamily="50" charset="0"/>
              </a:rPr>
              <a:t>Spearman’s Rank Correlation Coefficient</a:t>
            </a:r>
          </a:p>
        </p:txBody>
      </p:sp>
    </p:spTree>
    <p:extLst>
      <p:ext uri="{BB962C8B-B14F-4D97-AF65-F5344CB8AC3E}">
        <p14:creationId xmlns:p14="http://schemas.microsoft.com/office/powerpoint/2010/main" val="2997697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14ECF626-942B-4AF8-926D-BE9A4B2CD39C}"/>
              </a:ext>
            </a:extLst>
          </p:cNvPr>
          <p:cNvSpPr txBox="1"/>
          <p:nvPr/>
        </p:nvSpPr>
        <p:spPr>
          <a:xfrm>
            <a:off x="2779074" y="5384848"/>
            <a:ext cx="5863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Distance from Central Business District (CBD)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7A8873-C68C-4189-BF8E-7C1A12600D59}"/>
              </a:ext>
            </a:extLst>
          </p:cNvPr>
          <p:cNvSpPr txBox="1"/>
          <p:nvPr/>
        </p:nvSpPr>
        <p:spPr>
          <a:xfrm rot="16200000">
            <a:off x="1349996" y="3252325"/>
            <a:ext cx="1654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Land Value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D3D07AB-290F-4C65-A550-8998C6147AD4}"/>
              </a:ext>
            </a:extLst>
          </p:cNvPr>
          <p:cNvCxnSpPr/>
          <p:nvPr/>
        </p:nvCxnSpPr>
        <p:spPr>
          <a:xfrm>
            <a:off x="2377160" y="1854694"/>
            <a:ext cx="1207363" cy="350667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045B96-1950-47F2-BE4F-5D9BC2FFE8F7}"/>
              </a:ext>
            </a:extLst>
          </p:cNvPr>
          <p:cNvCxnSpPr>
            <a:cxnSpLocks/>
          </p:cNvCxnSpPr>
          <p:nvPr/>
        </p:nvCxnSpPr>
        <p:spPr>
          <a:xfrm>
            <a:off x="2377158" y="3443288"/>
            <a:ext cx="2716487" cy="1913646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FA0BE27-60C6-4B92-954B-6723C67CE862}"/>
              </a:ext>
            </a:extLst>
          </p:cNvPr>
          <p:cNvCxnSpPr>
            <a:cxnSpLocks/>
          </p:cNvCxnSpPr>
          <p:nvPr/>
        </p:nvCxnSpPr>
        <p:spPr>
          <a:xfrm>
            <a:off x="2377159" y="4672488"/>
            <a:ext cx="5783817" cy="67939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66B2F34-58C7-4359-AFBE-58D4DC956737}"/>
              </a:ext>
            </a:extLst>
          </p:cNvPr>
          <p:cNvSpPr/>
          <p:nvPr/>
        </p:nvSpPr>
        <p:spPr>
          <a:xfrm>
            <a:off x="2693012" y="1317478"/>
            <a:ext cx="2648680" cy="889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C00000"/>
                </a:solidFill>
                <a:latin typeface="LM Roman 10" panose="00000500000000000000" pitchFamily="50" charset="0"/>
              </a:rPr>
              <a:t>Centralised human resources in commercial industries leads to greater productivity</a:t>
            </a: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A1D47514-CFAF-4826-A000-F90E30844509}"/>
              </a:ext>
            </a:extLst>
          </p:cNvPr>
          <p:cNvSpPr/>
          <p:nvPr/>
        </p:nvSpPr>
        <p:spPr>
          <a:xfrm rot="9645241">
            <a:off x="2850580" y="1920585"/>
            <a:ext cx="300087" cy="1278384"/>
          </a:xfrm>
          <a:prstGeom prst="down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C241EA63-7659-46CF-995B-8E7E0EE9ADC4}"/>
              </a:ext>
            </a:extLst>
          </p:cNvPr>
          <p:cNvSpPr/>
          <p:nvPr/>
        </p:nvSpPr>
        <p:spPr>
          <a:xfrm rot="16581753">
            <a:off x="5825384" y="4153040"/>
            <a:ext cx="300087" cy="1278384"/>
          </a:xfrm>
          <a:prstGeom prst="downArrow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70362B7-2701-4C7F-9EB3-AAE1E7FA6938}"/>
              </a:ext>
            </a:extLst>
          </p:cNvPr>
          <p:cNvSpPr/>
          <p:nvPr/>
        </p:nvSpPr>
        <p:spPr>
          <a:xfrm>
            <a:off x="6557716" y="4088254"/>
            <a:ext cx="2619012" cy="10984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LM Roman 10" panose="00000500000000000000" pitchFamily="50" charset="0"/>
              </a:rPr>
              <a:t>Residential buildings </a:t>
            </a:r>
            <a:r>
              <a:rPr lang="en-GB" sz="1400" dirty="0">
                <a:solidFill>
                  <a:schemeClr val="accent5">
                    <a:lumMod val="75000"/>
                  </a:schemeClr>
                </a:solidFill>
                <a:latin typeface="LM Roman 10" panose="00000500000000000000" pitchFamily="50" charset="0"/>
              </a:rPr>
              <a:t>idealises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LM Roman 10" panose="00000500000000000000" pitchFamily="50" charset="0"/>
              </a:rPr>
              <a:t> large living space and cheap land values</a:t>
            </a:r>
            <a:endParaRPr lang="en-GB" sz="1400" dirty="0">
              <a:solidFill>
                <a:schemeClr val="accent5">
                  <a:lumMod val="75000"/>
                </a:schemeClr>
              </a:solidFill>
              <a:latin typeface="LM Roman 10" panose="00000500000000000000" pitchFamily="50" charset="0"/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7E0F606-BC32-47AA-8578-98B866EB2AE3}"/>
              </a:ext>
            </a:extLst>
          </p:cNvPr>
          <p:cNvSpPr/>
          <p:nvPr/>
        </p:nvSpPr>
        <p:spPr>
          <a:xfrm rot="7561131">
            <a:off x="3848098" y="3466076"/>
            <a:ext cx="300087" cy="1278384"/>
          </a:xfrm>
          <a:prstGeom prst="downArrow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B21683-798A-4CCC-8AA5-1BF719C59716}"/>
              </a:ext>
            </a:extLst>
          </p:cNvPr>
          <p:cNvSpPr/>
          <p:nvPr/>
        </p:nvSpPr>
        <p:spPr>
          <a:xfrm>
            <a:off x="3971506" y="3612389"/>
            <a:ext cx="3079692" cy="610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LM Roman 10" panose="00000500000000000000" pitchFamily="50" charset="0"/>
              </a:rPr>
              <a:t>Factories require good accessibility to markets and transport links</a:t>
            </a:r>
            <a:endParaRPr lang="en-GB" sz="1400" dirty="0">
              <a:solidFill>
                <a:schemeClr val="accent4">
                  <a:lumMod val="75000"/>
                </a:schemeClr>
              </a:solidFill>
              <a:latin typeface="LM Roman 10" panose="00000500000000000000" pitchFamily="50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B9C305-0CB8-48C0-88EA-5BC5DD40EA6E}"/>
              </a:ext>
            </a:extLst>
          </p:cNvPr>
          <p:cNvCxnSpPr>
            <a:cxnSpLocks/>
          </p:cNvCxnSpPr>
          <p:nvPr/>
        </p:nvCxnSpPr>
        <p:spPr>
          <a:xfrm>
            <a:off x="7114513" y="2099419"/>
            <a:ext cx="31195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E8EF697-45E3-4128-8EF7-ECD0ACCF9A03}"/>
              </a:ext>
            </a:extLst>
          </p:cNvPr>
          <p:cNvSpPr/>
          <p:nvPr/>
        </p:nvSpPr>
        <p:spPr>
          <a:xfrm>
            <a:off x="7465735" y="1922018"/>
            <a:ext cx="974044" cy="3548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latin typeface="LM Roman 10" panose="00000500000000000000" pitchFamily="50" charset="0"/>
              </a:rPr>
              <a:t>Retail</a:t>
            </a:r>
            <a:endParaRPr lang="en-GB" sz="1600" b="1" dirty="0">
              <a:solidFill>
                <a:srgbClr val="C00000"/>
              </a:solidFill>
              <a:latin typeface="LM Roman 10" panose="00000500000000000000" pitchFamily="50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DC74B8B-7DB5-4E69-9869-1C95C0B8CC32}"/>
              </a:ext>
            </a:extLst>
          </p:cNvPr>
          <p:cNvCxnSpPr>
            <a:cxnSpLocks/>
          </p:cNvCxnSpPr>
          <p:nvPr/>
        </p:nvCxnSpPr>
        <p:spPr>
          <a:xfrm>
            <a:off x="7114513" y="2435445"/>
            <a:ext cx="311952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4AD832A-458D-452D-9598-D2C3B313ECEC}"/>
              </a:ext>
            </a:extLst>
          </p:cNvPr>
          <p:cNvSpPr/>
          <p:nvPr/>
        </p:nvSpPr>
        <p:spPr>
          <a:xfrm>
            <a:off x="7465735" y="2258255"/>
            <a:ext cx="1291199" cy="3548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LM Roman 10" panose="00000500000000000000" pitchFamily="50" charset="0"/>
              </a:rPr>
              <a:t>Industrial</a:t>
            </a:r>
            <a:endParaRPr lang="en-GB" sz="1600" b="1" dirty="0">
              <a:solidFill>
                <a:schemeClr val="accent4">
                  <a:lumMod val="75000"/>
                </a:schemeClr>
              </a:solidFill>
              <a:latin typeface="LM Roman 10" panose="00000500000000000000" pitchFamily="50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7B87B1F-C421-40A5-8BC5-A010DDE22455}"/>
              </a:ext>
            </a:extLst>
          </p:cNvPr>
          <p:cNvCxnSpPr>
            <a:cxnSpLocks/>
          </p:cNvCxnSpPr>
          <p:nvPr/>
        </p:nvCxnSpPr>
        <p:spPr>
          <a:xfrm>
            <a:off x="7114513" y="2771893"/>
            <a:ext cx="311952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15B6BC9-3E74-4AEA-B609-399835D577B1}"/>
              </a:ext>
            </a:extLst>
          </p:cNvPr>
          <p:cNvSpPr/>
          <p:nvPr/>
        </p:nvSpPr>
        <p:spPr>
          <a:xfrm>
            <a:off x="7465735" y="2594492"/>
            <a:ext cx="1390482" cy="3548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0070C0"/>
                </a:solidFill>
                <a:latin typeface="LM Roman 10" panose="00000500000000000000" pitchFamily="50" charset="0"/>
              </a:rPr>
              <a:t>Residential</a:t>
            </a:r>
            <a:endParaRPr lang="en-GB" sz="1600" b="1" dirty="0">
              <a:solidFill>
                <a:srgbClr val="0070C0"/>
              </a:solidFill>
              <a:latin typeface="LM Roman 10" panose="00000500000000000000" pitchFamily="50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A5DE17E-8C02-479B-86C4-E09DA8A2ED7A}"/>
              </a:ext>
            </a:extLst>
          </p:cNvPr>
          <p:cNvSpPr/>
          <p:nvPr/>
        </p:nvSpPr>
        <p:spPr>
          <a:xfrm>
            <a:off x="3280905" y="2462332"/>
            <a:ext cx="2364406" cy="889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C00000"/>
                </a:solidFill>
                <a:latin typeface="LM Roman 10" panose="00000500000000000000" pitchFamily="50" charset="0"/>
              </a:rPr>
              <a:t>High demand and competition of space cause high land values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B25951D-F130-487C-A350-8D224DC5654C}"/>
              </a:ext>
            </a:extLst>
          </p:cNvPr>
          <p:cNvCxnSpPr>
            <a:cxnSpLocks/>
          </p:cNvCxnSpPr>
          <p:nvPr/>
        </p:nvCxnSpPr>
        <p:spPr>
          <a:xfrm flipV="1">
            <a:off x="2377161" y="1481831"/>
            <a:ext cx="0" cy="38795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6D7653C-A6BF-4ECD-9241-F3475C3ECD56}"/>
              </a:ext>
            </a:extLst>
          </p:cNvPr>
          <p:cNvCxnSpPr>
            <a:cxnSpLocks/>
          </p:cNvCxnSpPr>
          <p:nvPr/>
        </p:nvCxnSpPr>
        <p:spPr>
          <a:xfrm>
            <a:off x="2377161" y="5361373"/>
            <a:ext cx="666713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356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Rectangle 274">
            <a:extLst>
              <a:ext uri="{FF2B5EF4-FFF2-40B4-BE49-F238E27FC236}">
                <a16:creationId xmlns:a16="http://schemas.microsoft.com/office/drawing/2014/main" id="{01BD9A1C-0138-4678-A213-47DD43C8F617}"/>
              </a:ext>
            </a:extLst>
          </p:cNvPr>
          <p:cNvSpPr/>
          <p:nvPr/>
        </p:nvSpPr>
        <p:spPr>
          <a:xfrm>
            <a:off x="414590" y="-5454"/>
            <a:ext cx="11462985" cy="68634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62E726-3868-4BE5-996A-99769C15200F}"/>
              </a:ext>
            </a:extLst>
          </p:cNvPr>
          <p:cNvSpPr txBox="1"/>
          <p:nvPr/>
        </p:nvSpPr>
        <p:spPr>
          <a:xfrm>
            <a:off x="868229" y="121651"/>
            <a:ext cx="6806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LM Roman 10" panose="00000500000000000000" pitchFamily="50" charset="0"/>
              </a:rPr>
              <a:t>Individual Transect Calculations</a:t>
            </a:r>
            <a:endParaRPr lang="en-GB" sz="2800" dirty="0">
              <a:latin typeface="LM Roman 10" panose="00000500000000000000" pitchFamily="50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A39474-5809-4A45-8F93-5BAF4FD6B0C3}"/>
              </a:ext>
            </a:extLst>
          </p:cNvPr>
          <p:cNvSpPr txBox="1"/>
          <p:nvPr/>
        </p:nvSpPr>
        <p:spPr>
          <a:xfrm>
            <a:off x="468406" y="1449590"/>
            <a:ext cx="6430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N1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E6BC78-124E-446A-8526-378F67F680F7}"/>
              </a:ext>
            </a:extLst>
          </p:cNvPr>
          <p:cNvSpPr txBox="1"/>
          <p:nvPr/>
        </p:nvSpPr>
        <p:spPr>
          <a:xfrm>
            <a:off x="468406" y="2770557"/>
            <a:ext cx="6430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N2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D281EFDB-B0AE-4DEB-B7DC-D7E596A4CDDA}"/>
              </a:ext>
            </a:extLst>
          </p:cNvPr>
          <p:cNvSpPr/>
          <p:nvPr/>
        </p:nvSpPr>
        <p:spPr>
          <a:xfrm>
            <a:off x="6279351" y="1867755"/>
            <a:ext cx="902211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N1NW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08F6B9EE-1BDD-4F33-B5AC-0821F9340F24}"/>
              </a:ext>
            </a:extLst>
          </p:cNvPr>
          <p:cNvSpPr/>
          <p:nvPr/>
        </p:nvSpPr>
        <p:spPr>
          <a:xfrm>
            <a:off x="7181564" y="1867755"/>
            <a:ext cx="419062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75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C7EA95B1-66A2-4B35-A53F-865A77DE9146}"/>
              </a:ext>
            </a:extLst>
          </p:cNvPr>
          <p:cNvSpPr/>
          <p:nvPr/>
        </p:nvSpPr>
        <p:spPr>
          <a:xfrm>
            <a:off x="3665785" y="1100799"/>
            <a:ext cx="902211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N1NE^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9D7A80E9-999C-45C3-AE39-5763231FFE55}"/>
              </a:ext>
            </a:extLst>
          </p:cNvPr>
          <p:cNvSpPr/>
          <p:nvPr/>
        </p:nvSpPr>
        <p:spPr>
          <a:xfrm>
            <a:off x="4567998" y="1100799"/>
            <a:ext cx="419062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DD532D1F-CD9F-4C92-9E45-160C035D1601}"/>
              </a:ext>
            </a:extLst>
          </p:cNvPr>
          <p:cNvSpPr/>
          <p:nvPr/>
        </p:nvSpPr>
        <p:spPr>
          <a:xfrm>
            <a:off x="3665785" y="2413198"/>
            <a:ext cx="902211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N2NE^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4B2C88EC-4B21-4D18-8EBC-4464C2698491}"/>
              </a:ext>
            </a:extLst>
          </p:cNvPr>
          <p:cNvSpPr/>
          <p:nvPr/>
        </p:nvSpPr>
        <p:spPr>
          <a:xfrm>
            <a:off x="4567998" y="2413198"/>
            <a:ext cx="419062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760C02-7B5E-4B93-900B-3DF95A23379D}"/>
              </a:ext>
            </a:extLst>
          </p:cNvPr>
          <p:cNvSpPr/>
          <p:nvPr/>
        </p:nvSpPr>
        <p:spPr>
          <a:xfrm>
            <a:off x="1063822" y="1100799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361013-B7A0-4926-B99A-6BC33DC60758}"/>
              </a:ext>
            </a:extLst>
          </p:cNvPr>
          <p:cNvSpPr/>
          <p:nvPr/>
        </p:nvSpPr>
        <p:spPr>
          <a:xfrm>
            <a:off x="1063822" y="1359833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D901D8-513B-4EE0-AA60-D5127BFF93B1}"/>
              </a:ext>
            </a:extLst>
          </p:cNvPr>
          <p:cNvSpPr/>
          <p:nvPr/>
        </p:nvSpPr>
        <p:spPr>
          <a:xfrm>
            <a:off x="1063822" y="1618866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N1SW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E5B251-BA35-4B26-93D3-4FBC797ACACE}"/>
              </a:ext>
            </a:extLst>
          </p:cNvPr>
          <p:cNvSpPr/>
          <p:nvPr/>
        </p:nvSpPr>
        <p:spPr>
          <a:xfrm>
            <a:off x="1063822" y="1877900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N1NW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4956DB-74CE-456B-A2E4-D6450271370F}"/>
              </a:ext>
            </a:extLst>
          </p:cNvPr>
          <p:cNvSpPr/>
          <p:nvPr/>
        </p:nvSpPr>
        <p:spPr>
          <a:xfrm>
            <a:off x="1966034" y="1100799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D26A91-AF05-4B41-AC79-4A2EF8634945}"/>
              </a:ext>
            </a:extLst>
          </p:cNvPr>
          <p:cNvSpPr/>
          <p:nvPr/>
        </p:nvSpPr>
        <p:spPr>
          <a:xfrm>
            <a:off x="1966034" y="1359833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5F2489-D479-4B41-8AAD-1840300AC149}"/>
              </a:ext>
            </a:extLst>
          </p:cNvPr>
          <p:cNvSpPr/>
          <p:nvPr/>
        </p:nvSpPr>
        <p:spPr>
          <a:xfrm>
            <a:off x="1966034" y="1618866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F1B0F0-0BD5-4E26-961C-82D9578F3AB0}"/>
              </a:ext>
            </a:extLst>
          </p:cNvPr>
          <p:cNvSpPr/>
          <p:nvPr/>
        </p:nvSpPr>
        <p:spPr>
          <a:xfrm>
            <a:off x="1966034" y="1877900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75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48958-55D9-4283-84C9-BA8045254AF0}"/>
              </a:ext>
            </a:extLst>
          </p:cNvPr>
          <p:cNvSpPr/>
          <p:nvPr/>
        </p:nvSpPr>
        <p:spPr>
          <a:xfrm>
            <a:off x="1063822" y="2413198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N2NE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65188F-6478-4C0D-BCBC-4C11B27B60F1}"/>
              </a:ext>
            </a:extLst>
          </p:cNvPr>
          <p:cNvSpPr/>
          <p:nvPr/>
        </p:nvSpPr>
        <p:spPr>
          <a:xfrm>
            <a:off x="1063822" y="2672232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43E07D-5AA8-4EA3-AD81-34F99F438137}"/>
              </a:ext>
            </a:extLst>
          </p:cNvPr>
          <p:cNvSpPr/>
          <p:nvPr/>
        </p:nvSpPr>
        <p:spPr>
          <a:xfrm>
            <a:off x="1063822" y="2931265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N2SW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05F5D4-6882-4845-A7A0-E9845432F436}"/>
              </a:ext>
            </a:extLst>
          </p:cNvPr>
          <p:cNvSpPr/>
          <p:nvPr/>
        </p:nvSpPr>
        <p:spPr>
          <a:xfrm>
            <a:off x="1063822" y="3190299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N2NW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36FD2A-5053-4213-8D22-F2F8F73B4FA3}"/>
              </a:ext>
            </a:extLst>
          </p:cNvPr>
          <p:cNvSpPr/>
          <p:nvPr/>
        </p:nvSpPr>
        <p:spPr>
          <a:xfrm>
            <a:off x="1966034" y="2413198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BD79F1-8376-4E1A-A37A-E417538B4408}"/>
              </a:ext>
            </a:extLst>
          </p:cNvPr>
          <p:cNvSpPr/>
          <p:nvPr/>
        </p:nvSpPr>
        <p:spPr>
          <a:xfrm>
            <a:off x="1966034" y="2672232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431506-2523-4877-9524-3C6D6D98B260}"/>
              </a:ext>
            </a:extLst>
          </p:cNvPr>
          <p:cNvSpPr/>
          <p:nvPr/>
        </p:nvSpPr>
        <p:spPr>
          <a:xfrm>
            <a:off x="1966034" y="2931265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D1ADE6-7735-4FBD-A2F8-B3BA2AC0869C}"/>
              </a:ext>
            </a:extLst>
          </p:cNvPr>
          <p:cNvSpPr/>
          <p:nvPr/>
        </p:nvSpPr>
        <p:spPr>
          <a:xfrm>
            <a:off x="1966034" y="3190299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ABD9B16-E0A0-4AD1-966F-B3FA9FB076B1}"/>
              </a:ext>
            </a:extLst>
          </p:cNvPr>
          <p:cNvSpPr/>
          <p:nvPr/>
        </p:nvSpPr>
        <p:spPr>
          <a:xfrm>
            <a:off x="1000849" y="864239"/>
            <a:ext cx="1446628" cy="350784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349C2A9-F95D-424B-B9B7-AD33D4FEE214}"/>
                  </a:ext>
                </a:extLst>
              </p:cNvPr>
              <p:cNvSpPr txBox="1"/>
              <p:nvPr/>
            </p:nvSpPr>
            <p:spPr>
              <a:xfrm>
                <a:off x="1639500" y="3540931"/>
                <a:ext cx="1699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⋮</m:t>
                      </m:r>
                    </m:oMath>
                  </m:oMathPara>
                </a14:m>
                <a:endParaRPr lang="en-GB" sz="2400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349C2A9-F95D-424B-B9B7-AD33D4FEE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500" y="3540931"/>
                <a:ext cx="169918" cy="369332"/>
              </a:xfrm>
              <a:prstGeom prst="rect">
                <a:avLst/>
              </a:prstGeom>
              <a:blipFill>
                <a:blip r:embed="rId2"/>
                <a:stretch>
                  <a:fillRect l="-35714" t="-10000" r="-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Rectangle 94">
            <a:extLst>
              <a:ext uri="{FF2B5EF4-FFF2-40B4-BE49-F238E27FC236}">
                <a16:creationId xmlns:a16="http://schemas.microsoft.com/office/drawing/2014/main" id="{E7D12EA6-5AF6-4FD9-8782-25B83CCD37D3}"/>
              </a:ext>
            </a:extLst>
          </p:cNvPr>
          <p:cNvSpPr/>
          <p:nvPr/>
        </p:nvSpPr>
        <p:spPr>
          <a:xfrm>
            <a:off x="1063821" y="3851936"/>
            <a:ext cx="1321275" cy="2088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LM Roman 10" panose="00000500000000000000" pitchFamily="50" charset="0"/>
              </a:rPr>
              <a:t>Raw Mean (N2)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FBA7553-F940-4F29-9453-E723C422ECF3}"/>
              </a:ext>
            </a:extLst>
          </p:cNvPr>
          <p:cNvSpPr/>
          <p:nvPr/>
        </p:nvSpPr>
        <p:spPr>
          <a:xfrm>
            <a:off x="3603403" y="1041396"/>
            <a:ext cx="1446628" cy="333068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0478B73-0EA9-4A81-A6A0-1E02325A2BF2}"/>
              </a:ext>
            </a:extLst>
          </p:cNvPr>
          <p:cNvSpPr txBox="1"/>
          <p:nvPr/>
        </p:nvSpPr>
        <p:spPr>
          <a:xfrm>
            <a:off x="2447477" y="1672762"/>
            <a:ext cx="1155926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C00000"/>
                </a:solidFill>
                <a:latin typeface="LM Roman 10" panose="00000500000000000000" pitchFamily="50" charset="0"/>
              </a:rPr>
              <a:t>Remove errors</a:t>
            </a:r>
          </a:p>
          <a:p>
            <a:pPr algn="ctr"/>
            <a:r>
              <a:rPr lang="en-GB" sz="1100" dirty="0">
                <a:solidFill>
                  <a:srgbClr val="C00000"/>
                </a:solidFill>
                <a:latin typeface="LM Roman 10" panose="00000500000000000000" pitchFamily="50" charset="0"/>
              </a:rPr>
              <a:t>(no buildings^, construction sites etc.)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C60E43A-560E-43BB-A2B4-6A94F23BE044}"/>
              </a:ext>
            </a:extLst>
          </p:cNvPr>
          <p:cNvSpPr/>
          <p:nvPr/>
        </p:nvSpPr>
        <p:spPr>
          <a:xfrm>
            <a:off x="3665786" y="1349687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N1SE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FFF5A8E-C536-47DC-AA63-0F2BFACD8C86}"/>
              </a:ext>
            </a:extLst>
          </p:cNvPr>
          <p:cNvSpPr/>
          <p:nvPr/>
        </p:nvSpPr>
        <p:spPr>
          <a:xfrm>
            <a:off x="3665786" y="1608721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N1SW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FF517FF-F56B-4241-911D-4C4F914B3C02}"/>
              </a:ext>
            </a:extLst>
          </p:cNvPr>
          <p:cNvSpPr/>
          <p:nvPr/>
        </p:nvSpPr>
        <p:spPr>
          <a:xfrm>
            <a:off x="3665786" y="1867755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N1NW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92B0667-CD74-4967-B8BE-1A46023122C6}"/>
              </a:ext>
            </a:extLst>
          </p:cNvPr>
          <p:cNvSpPr/>
          <p:nvPr/>
        </p:nvSpPr>
        <p:spPr>
          <a:xfrm>
            <a:off x="4567998" y="1349687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20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21927A92-8D82-40AA-AA98-885786D83B8E}"/>
              </a:ext>
            </a:extLst>
          </p:cNvPr>
          <p:cNvSpPr/>
          <p:nvPr/>
        </p:nvSpPr>
        <p:spPr>
          <a:xfrm>
            <a:off x="4567998" y="1608721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25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642A6AB3-6923-4809-9DD0-BB5A3159E5EF}"/>
              </a:ext>
            </a:extLst>
          </p:cNvPr>
          <p:cNvSpPr/>
          <p:nvPr/>
        </p:nvSpPr>
        <p:spPr>
          <a:xfrm>
            <a:off x="4567998" y="1867755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75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ABA4FDA1-FF23-4690-B901-491ED4FF6294}"/>
              </a:ext>
            </a:extLst>
          </p:cNvPr>
          <p:cNvSpPr/>
          <p:nvPr/>
        </p:nvSpPr>
        <p:spPr>
          <a:xfrm>
            <a:off x="3665786" y="2662086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N2SE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E474620-CAD0-464C-9B24-4015075384B0}"/>
              </a:ext>
            </a:extLst>
          </p:cNvPr>
          <p:cNvSpPr/>
          <p:nvPr/>
        </p:nvSpPr>
        <p:spPr>
          <a:xfrm>
            <a:off x="3665786" y="2921120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N2SW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E768CDE-2B57-4E18-9A7A-5195F66AF00A}"/>
              </a:ext>
            </a:extLst>
          </p:cNvPr>
          <p:cNvSpPr/>
          <p:nvPr/>
        </p:nvSpPr>
        <p:spPr>
          <a:xfrm>
            <a:off x="3665786" y="3180154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N2NW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2826EDF1-DA19-4CBD-AD95-C114FE287A69}"/>
              </a:ext>
            </a:extLst>
          </p:cNvPr>
          <p:cNvSpPr/>
          <p:nvPr/>
        </p:nvSpPr>
        <p:spPr>
          <a:xfrm>
            <a:off x="4567998" y="2662086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21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04663538-B913-490F-8309-3415678DFD51}"/>
              </a:ext>
            </a:extLst>
          </p:cNvPr>
          <p:cNvSpPr/>
          <p:nvPr/>
        </p:nvSpPr>
        <p:spPr>
          <a:xfrm>
            <a:off x="4567998" y="2921120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22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7C16A25E-4D85-4A9A-A9AF-E3704A45A91B}"/>
              </a:ext>
            </a:extLst>
          </p:cNvPr>
          <p:cNvSpPr/>
          <p:nvPr/>
        </p:nvSpPr>
        <p:spPr>
          <a:xfrm>
            <a:off x="4567998" y="3180154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03C8D03-DF63-40A4-B5C5-1E7EC6742197}"/>
                  </a:ext>
                </a:extLst>
              </p:cNvPr>
              <p:cNvSpPr txBox="1"/>
              <p:nvPr/>
            </p:nvSpPr>
            <p:spPr>
              <a:xfrm>
                <a:off x="4241464" y="3530786"/>
                <a:ext cx="1699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⋮</m:t>
                      </m:r>
                    </m:oMath>
                  </m:oMathPara>
                </a14:m>
                <a:endParaRPr lang="en-GB" sz="2400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03C8D03-DF63-40A4-B5C5-1E7EC6742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464" y="3530786"/>
                <a:ext cx="169918" cy="369332"/>
              </a:xfrm>
              <a:prstGeom prst="rect">
                <a:avLst/>
              </a:prstGeom>
              <a:blipFill>
                <a:blip r:embed="rId3"/>
                <a:stretch>
                  <a:fillRect l="-35714" t="-9836" r="-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Rectangle 120">
            <a:extLst>
              <a:ext uri="{FF2B5EF4-FFF2-40B4-BE49-F238E27FC236}">
                <a16:creationId xmlns:a16="http://schemas.microsoft.com/office/drawing/2014/main" id="{EF0E9903-0CF0-459D-9ABA-F0AA3359038E}"/>
              </a:ext>
            </a:extLst>
          </p:cNvPr>
          <p:cNvSpPr/>
          <p:nvPr/>
        </p:nvSpPr>
        <p:spPr>
          <a:xfrm>
            <a:off x="6216969" y="1041396"/>
            <a:ext cx="1446628" cy="333587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5147651-3D93-4423-9BB0-D8B4A58F6FE6}"/>
              </a:ext>
            </a:extLst>
          </p:cNvPr>
          <p:cNvSpPr/>
          <p:nvPr/>
        </p:nvSpPr>
        <p:spPr>
          <a:xfrm>
            <a:off x="6279351" y="1349687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N1SE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992BEB6D-CCD1-448B-93FA-A3C1041217DF}"/>
              </a:ext>
            </a:extLst>
          </p:cNvPr>
          <p:cNvSpPr/>
          <p:nvPr/>
        </p:nvSpPr>
        <p:spPr>
          <a:xfrm>
            <a:off x="6279351" y="1608721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N1SW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F1359D0-8C59-48E2-9869-AB0196F69615}"/>
              </a:ext>
            </a:extLst>
          </p:cNvPr>
          <p:cNvSpPr/>
          <p:nvPr/>
        </p:nvSpPr>
        <p:spPr>
          <a:xfrm>
            <a:off x="7181564" y="1349687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20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B5EB8E82-E926-420E-99A5-E04A66E388E1}"/>
              </a:ext>
            </a:extLst>
          </p:cNvPr>
          <p:cNvSpPr/>
          <p:nvPr/>
        </p:nvSpPr>
        <p:spPr>
          <a:xfrm>
            <a:off x="7181564" y="1608721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25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6483DA10-3D10-42AB-A8B7-FC571C6F5184}"/>
              </a:ext>
            </a:extLst>
          </p:cNvPr>
          <p:cNvSpPr/>
          <p:nvPr/>
        </p:nvSpPr>
        <p:spPr>
          <a:xfrm>
            <a:off x="6279351" y="2662086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N2SE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E864C64-DE5C-4ED4-B006-C0CA1AE75835}"/>
              </a:ext>
            </a:extLst>
          </p:cNvPr>
          <p:cNvSpPr/>
          <p:nvPr/>
        </p:nvSpPr>
        <p:spPr>
          <a:xfrm>
            <a:off x="6279351" y="2921120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N2SW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6C0697CA-C4D9-4FC9-903D-C991F76DA268}"/>
              </a:ext>
            </a:extLst>
          </p:cNvPr>
          <p:cNvSpPr/>
          <p:nvPr/>
        </p:nvSpPr>
        <p:spPr>
          <a:xfrm>
            <a:off x="6279351" y="3180154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N2NW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801059B5-1A6E-4B56-92DB-D657AE21FD39}"/>
              </a:ext>
            </a:extLst>
          </p:cNvPr>
          <p:cNvSpPr/>
          <p:nvPr/>
        </p:nvSpPr>
        <p:spPr>
          <a:xfrm>
            <a:off x="7181564" y="2662086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21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2A77EF5-7527-4827-A4F5-2F3ADC0D2623}"/>
              </a:ext>
            </a:extLst>
          </p:cNvPr>
          <p:cNvSpPr/>
          <p:nvPr/>
        </p:nvSpPr>
        <p:spPr>
          <a:xfrm>
            <a:off x="7181564" y="2921120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22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9CE038A7-9D2A-45B0-86B6-A5FA0D878DDF}"/>
              </a:ext>
            </a:extLst>
          </p:cNvPr>
          <p:cNvSpPr/>
          <p:nvPr/>
        </p:nvSpPr>
        <p:spPr>
          <a:xfrm>
            <a:off x="7181564" y="3180154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D104BC67-C935-4C49-8169-16DE670B34A8}"/>
                  </a:ext>
                </a:extLst>
              </p:cNvPr>
              <p:cNvSpPr txBox="1"/>
              <p:nvPr/>
            </p:nvSpPr>
            <p:spPr>
              <a:xfrm>
                <a:off x="6855029" y="3530786"/>
                <a:ext cx="1699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⋮</m:t>
                      </m:r>
                    </m:oMath>
                  </m:oMathPara>
                </a14:m>
                <a:endParaRPr lang="en-GB" sz="2400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D104BC67-C935-4C49-8169-16DE670B3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029" y="3530786"/>
                <a:ext cx="169918" cy="369332"/>
              </a:xfrm>
              <a:prstGeom prst="rect">
                <a:avLst/>
              </a:prstGeom>
              <a:blipFill>
                <a:blip r:embed="rId4"/>
                <a:stretch>
                  <a:fillRect l="-37037" t="-9836" r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TextBox 142">
            <a:extLst>
              <a:ext uri="{FF2B5EF4-FFF2-40B4-BE49-F238E27FC236}">
                <a16:creationId xmlns:a16="http://schemas.microsoft.com/office/drawing/2014/main" id="{8F0E91D7-118A-480A-88C1-CBE967C1B097}"/>
              </a:ext>
            </a:extLst>
          </p:cNvPr>
          <p:cNvSpPr txBox="1"/>
          <p:nvPr/>
        </p:nvSpPr>
        <p:spPr>
          <a:xfrm>
            <a:off x="1689691" y="3566904"/>
            <a:ext cx="5907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b="1" dirty="0">
                <a:latin typeface="LM Roman 10" panose="00000500000000000000" pitchFamily="50" charset="0"/>
              </a:rPr>
              <a:t>For all </a:t>
            </a:r>
            <a:endParaRPr lang="en-GB" sz="700" b="1" dirty="0">
              <a:latin typeface="LM Roman 10" panose="00000500000000000000" pitchFamily="50" charset="0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4BD71E66-2C35-4127-B3D0-F2F01BF5B072}"/>
              </a:ext>
            </a:extLst>
          </p:cNvPr>
          <p:cNvSpPr/>
          <p:nvPr/>
        </p:nvSpPr>
        <p:spPr>
          <a:xfrm>
            <a:off x="1063821" y="4099495"/>
            <a:ext cx="1321275" cy="2088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800" kern="1200" dirty="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+mn-ea"/>
                <a:cs typeface="+mn-cs"/>
              </a:rPr>
              <a:t>Raw Std. Dev. (N3)</a:t>
            </a:r>
            <a:endParaRPr lang="en-GB" sz="500" dirty="0">
              <a:effectLst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CCC6F51-7D18-4441-A2B7-8531016CF807}"/>
              </a:ext>
            </a:extLst>
          </p:cNvPr>
          <p:cNvSpPr/>
          <p:nvPr/>
        </p:nvSpPr>
        <p:spPr>
          <a:xfrm>
            <a:off x="3668546" y="3850680"/>
            <a:ext cx="1321275" cy="2088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LM Roman 10" panose="00000500000000000000" pitchFamily="50" charset="0"/>
              </a:rPr>
              <a:t>No Error Mean (N4)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750A6904-C28C-4A68-B57C-E5E0FF66627C}"/>
              </a:ext>
            </a:extLst>
          </p:cNvPr>
          <p:cNvSpPr/>
          <p:nvPr/>
        </p:nvSpPr>
        <p:spPr>
          <a:xfrm>
            <a:off x="3668546" y="4098239"/>
            <a:ext cx="1321275" cy="2088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800" kern="1200" dirty="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+mn-ea"/>
                <a:cs typeface="+mn-cs"/>
              </a:rPr>
              <a:t>No Error Std. Dev. (N5)</a:t>
            </a:r>
            <a:endParaRPr lang="en-GB" sz="500" dirty="0">
              <a:effectLst/>
            </a:endParaRP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0F4ABA96-1181-4B7B-B775-E9A65E01D1E3}"/>
              </a:ext>
            </a:extLst>
          </p:cNvPr>
          <p:cNvCxnSpPr>
            <a:cxnSpLocks/>
          </p:cNvCxnSpPr>
          <p:nvPr/>
        </p:nvCxnSpPr>
        <p:spPr>
          <a:xfrm flipV="1">
            <a:off x="2445401" y="2704764"/>
            <a:ext cx="115592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49D113AA-362F-45AD-9BA7-00599D9A9811}"/>
                  </a:ext>
                </a:extLst>
              </p:cNvPr>
              <p:cNvSpPr txBox="1"/>
              <p:nvPr/>
            </p:nvSpPr>
            <p:spPr>
              <a:xfrm>
                <a:off x="5049443" y="1662986"/>
                <a:ext cx="1156514" cy="1031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solidFill>
                      <a:srgbClr val="C00000"/>
                    </a:solidFill>
                    <a:latin typeface="LM Roman 10" panose="00000500000000000000" pitchFamily="50" charset="0"/>
                  </a:rPr>
                  <a:t>Remove outliers</a:t>
                </a:r>
              </a:p>
              <a:p>
                <a:pPr algn="ctr"/>
                <a:r>
                  <a:rPr lang="en-GB" sz="1100" dirty="0">
                    <a:solidFill>
                      <a:srgbClr val="C00000"/>
                    </a:solidFill>
                    <a:latin typeface="LM Roman 10" panose="00000500000000000000" pitchFamily="50" charset="0"/>
                  </a:rPr>
                  <a:t>(remove if no. of floors exceed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C00000"/>
                        </a:solidFill>
                        <a:latin typeface="Latin Modern Math" panose="02000503000000000000" pitchFamily="50" charset="0"/>
                        <a:ea typeface="Latin Modern Math" panose="02000503000000000000" pitchFamily="50" charset="0"/>
                      </a:rPr>
                      <m:t>2</m:t>
                    </m:r>
                    <m:r>
                      <a:rPr lang="en-US" sz="1100" b="0" i="1" smtClean="0">
                        <a:solidFill>
                          <a:srgbClr val="C00000"/>
                        </a:solidFill>
                        <a:latin typeface="Latin Modern Math" panose="02000503000000000000" pitchFamily="50" charset="0"/>
                        <a:ea typeface="Latin Modern Math" panose="02000503000000000000" pitchFamily="50" charset="0"/>
                      </a:rPr>
                      <m:t>𝜎</m:t>
                    </m:r>
                  </m:oMath>
                </a14:m>
                <a:r>
                  <a:rPr lang="en-GB" sz="1100" dirty="0">
                    <a:solidFill>
                      <a:srgbClr val="C00000"/>
                    </a:solidFill>
                    <a:latin typeface="LM Roman 10" panose="00000500000000000000" pitchFamily="50" charset="0"/>
                  </a:rPr>
                  <a:t> bounds)</a:t>
                </a:r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49D113AA-362F-45AD-9BA7-00599D9A9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443" y="1662986"/>
                <a:ext cx="1156514" cy="1031051"/>
              </a:xfrm>
              <a:prstGeom prst="rect">
                <a:avLst/>
              </a:prstGeom>
              <a:blipFill>
                <a:blip r:embed="rId5"/>
                <a:stretch>
                  <a:fillRect t="-1183" r="-2105" b="-35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DCAF638E-FFB0-4AD1-A8FA-91588BE11D2D}"/>
              </a:ext>
            </a:extLst>
          </p:cNvPr>
          <p:cNvCxnSpPr>
            <a:cxnSpLocks/>
            <a:stCxn id="153" idx="3"/>
            <a:endCxn id="158" idx="2"/>
          </p:cNvCxnSpPr>
          <p:nvPr/>
        </p:nvCxnSpPr>
        <p:spPr>
          <a:xfrm flipV="1">
            <a:off x="4989821" y="2694037"/>
            <a:ext cx="637879" cy="150862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62F67C66-5AF7-466C-AE1A-66D059EB3FA7}"/>
              </a:ext>
            </a:extLst>
          </p:cNvPr>
          <p:cNvSpPr/>
          <p:nvPr/>
        </p:nvSpPr>
        <p:spPr>
          <a:xfrm>
            <a:off x="6279350" y="3851868"/>
            <a:ext cx="1321275" cy="2088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LM Roman 10" panose="00000500000000000000" pitchFamily="50" charset="0"/>
              </a:rPr>
              <a:t>Excluded Mean (N6)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81246C7C-8C06-4267-993C-B394A76A7E3E}"/>
              </a:ext>
            </a:extLst>
          </p:cNvPr>
          <p:cNvSpPr/>
          <p:nvPr/>
        </p:nvSpPr>
        <p:spPr>
          <a:xfrm>
            <a:off x="6279350" y="4099427"/>
            <a:ext cx="1321275" cy="2088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800" kern="1200" dirty="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+mn-ea"/>
                <a:cs typeface="+mn-cs"/>
              </a:rPr>
              <a:t>Excluded Std. Dev. (N7)</a:t>
            </a:r>
            <a:endParaRPr lang="en-GB" sz="500" dirty="0">
              <a:effectLst/>
            </a:endParaRP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EC8AE74-A580-4E31-882C-F81665DF594D}"/>
              </a:ext>
            </a:extLst>
          </p:cNvPr>
          <p:cNvCxnSpPr>
            <a:cxnSpLocks/>
          </p:cNvCxnSpPr>
          <p:nvPr/>
        </p:nvCxnSpPr>
        <p:spPr>
          <a:xfrm flipV="1">
            <a:off x="951975" y="5245495"/>
            <a:ext cx="0" cy="123557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26A1DD23-E07C-486D-A21A-67BF6D79435E}"/>
              </a:ext>
            </a:extLst>
          </p:cNvPr>
          <p:cNvCxnSpPr>
            <a:cxnSpLocks/>
          </p:cNvCxnSpPr>
          <p:nvPr/>
        </p:nvCxnSpPr>
        <p:spPr>
          <a:xfrm>
            <a:off x="951975" y="6476761"/>
            <a:ext cx="1544665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Cross 174">
            <a:extLst>
              <a:ext uri="{FF2B5EF4-FFF2-40B4-BE49-F238E27FC236}">
                <a16:creationId xmlns:a16="http://schemas.microsoft.com/office/drawing/2014/main" id="{8DC806D1-B3A0-4443-AAF3-B2DA9EC51A88}"/>
              </a:ext>
            </a:extLst>
          </p:cNvPr>
          <p:cNvSpPr/>
          <p:nvPr/>
        </p:nvSpPr>
        <p:spPr>
          <a:xfrm rot="2700000">
            <a:off x="1102199" y="5501722"/>
            <a:ext cx="144756" cy="146218"/>
          </a:xfrm>
          <a:prstGeom prst="plus">
            <a:avLst>
              <a:gd name="adj" fmla="val 5000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8" name="Cross 177">
            <a:extLst>
              <a:ext uri="{FF2B5EF4-FFF2-40B4-BE49-F238E27FC236}">
                <a16:creationId xmlns:a16="http://schemas.microsoft.com/office/drawing/2014/main" id="{A6E1FEFE-17AD-44F8-ABD2-427330BCC5FF}"/>
              </a:ext>
            </a:extLst>
          </p:cNvPr>
          <p:cNvSpPr/>
          <p:nvPr/>
        </p:nvSpPr>
        <p:spPr>
          <a:xfrm rot="2700000">
            <a:off x="1307949" y="5657880"/>
            <a:ext cx="144756" cy="146218"/>
          </a:xfrm>
          <a:prstGeom prst="plus">
            <a:avLst>
              <a:gd name="adj" fmla="val 5000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9" name="Cross 178">
            <a:extLst>
              <a:ext uri="{FF2B5EF4-FFF2-40B4-BE49-F238E27FC236}">
                <a16:creationId xmlns:a16="http://schemas.microsoft.com/office/drawing/2014/main" id="{0344FD65-12DB-437B-A9CD-53177279FE72}"/>
              </a:ext>
            </a:extLst>
          </p:cNvPr>
          <p:cNvSpPr/>
          <p:nvPr/>
        </p:nvSpPr>
        <p:spPr>
          <a:xfrm rot="2700000">
            <a:off x="1094318" y="6315701"/>
            <a:ext cx="144756" cy="146218"/>
          </a:xfrm>
          <a:prstGeom prst="plus">
            <a:avLst>
              <a:gd name="adj" fmla="val 5000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0" name="Cross 179">
            <a:extLst>
              <a:ext uri="{FF2B5EF4-FFF2-40B4-BE49-F238E27FC236}">
                <a16:creationId xmlns:a16="http://schemas.microsoft.com/office/drawing/2014/main" id="{50A1B330-32F0-4974-96DE-4EC9E0BBB68E}"/>
              </a:ext>
            </a:extLst>
          </p:cNvPr>
          <p:cNvSpPr/>
          <p:nvPr/>
        </p:nvSpPr>
        <p:spPr>
          <a:xfrm rot="2700000">
            <a:off x="1290095" y="6395057"/>
            <a:ext cx="144756" cy="146218"/>
          </a:xfrm>
          <a:prstGeom prst="plus">
            <a:avLst>
              <a:gd name="adj" fmla="val 5000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Cross 180">
            <a:extLst>
              <a:ext uri="{FF2B5EF4-FFF2-40B4-BE49-F238E27FC236}">
                <a16:creationId xmlns:a16="http://schemas.microsoft.com/office/drawing/2014/main" id="{65A2B4C9-BEF7-4450-933D-08A4CE78D005}"/>
              </a:ext>
            </a:extLst>
          </p:cNvPr>
          <p:cNvSpPr/>
          <p:nvPr/>
        </p:nvSpPr>
        <p:spPr>
          <a:xfrm rot="2700000">
            <a:off x="1653764" y="5863631"/>
            <a:ext cx="144756" cy="146218"/>
          </a:xfrm>
          <a:prstGeom prst="plus">
            <a:avLst>
              <a:gd name="adj" fmla="val 5000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2" name="Cross 181">
            <a:extLst>
              <a:ext uri="{FF2B5EF4-FFF2-40B4-BE49-F238E27FC236}">
                <a16:creationId xmlns:a16="http://schemas.microsoft.com/office/drawing/2014/main" id="{5424171B-AB7B-4AB8-ADCB-8282399986C6}"/>
              </a:ext>
            </a:extLst>
          </p:cNvPr>
          <p:cNvSpPr/>
          <p:nvPr/>
        </p:nvSpPr>
        <p:spPr>
          <a:xfrm rot="2700000">
            <a:off x="2104457" y="6014668"/>
            <a:ext cx="144756" cy="146218"/>
          </a:xfrm>
          <a:prstGeom prst="plus">
            <a:avLst>
              <a:gd name="adj" fmla="val 5000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Cross 182">
            <a:extLst>
              <a:ext uri="{FF2B5EF4-FFF2-40B4-BE49-F238E27FC236}">
                <a16:creationId xmlns:a16="http://schemas.microsoft.com/office/drawing/2014/main" id="{FE18E00A-9F4A-46CE-AA5C-35207B7D23F4}"/>
              </a:ext>
            </a:extLst>
          </p:cNvPr>
          <p:cNvSpPr/>
          <p:nvPr/>
        </p:nvSpPr>
        <p:spPr>
          <a:xfrm rot="2700000">
            <a:off x="1649002" y="5271267"/>
            <a:ext cx="144756" cy="146218"/>
          </a:xfrm>
          <a:prstGeom prst="plus">
            <a:avLst>
              <a:gd name="adj" fmla="val 5000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EEABD95C-5516-4495-997F-B0CEE4B85A71}"/>
              </a:ext>
            </a:extLst>
          </p:cNvPr>
          <p:cNvSpPr/>
          <p:nvPr/>
        </p:nvSpPr>
        <p:spPr>
          <a:xfrm>
            <a:off x="962480" y="5574356"/>
            <a:ext cx="1457960" cy="470032"/>
          </a:xfrm>
          <a:custGeom>
            <a:avLst/>
            <a:gdLst>
              <a:gd name="connsiteX0" fmla="*/ 0 w 1457960"/>
              <a:gd name="connsiteY0" fmla="*/ 0 h 797560"/>
              <a:gd name="connsiteX1" fmla="*/ 436880 w 1457960"/>
              <a:gd name="connsiteY1" fmla="*/ 396240 h 797560"/>
              <a:gd name="connsiteX2" fmla="*/ 1041400 w 1457960"/>
              <a:gd name="connsiteY2" fmla="*/ 695960 h 797560"/>
              <a:gd name="connsiteX3" fmla="*/ 1457960 w 1457960"/>
              <a:gd name="connsiteY3" fmla="*/ 797560 h 797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7960" h="797560">
                <a:moveTo>
                  <a:pt x="0" y="0"/>
                </a:moveTo>
                <a:cubicBezTo>
                  <a:pt x="131656" y="140123"/>
                  <a:pt x="263313" y="280247"/>
                  <a:pt x="436880" y="396240"/>
                </a:cubicBezTo>
                <a:cubicBezTo>
                  <a:pt x="610447" y="512233"/>
                  <a:pt x="871220" y="629073"/>
                  <a:pt x="1041400" y="695960"/>
                </a:cubicBezTo>
                <a:cubicBezTo>
                  <a:pt x="1211580" y="762847"/>
                  <a:pt x="1334770" y="780203"/>
                  <a:pt x="1457960" y="797560"/>
                </a:cubicBezTo>
              </a:path>
            </a:pathLst>
          </a:cu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55F40392-458A-406F-83F0-880AD660B05C}"/>
              </a:ext>
            </a:extLst>
          </p:cNvPr>
          <p:cNvSpPr/>
          <p:nvPr/>
        </p:nvSpPr>
        <p:spPr>
          <a:xfrm>
            <a:off x="868229" y="5122266"/>
            <a:ext cx="1706304" cy="147206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045643DC-8159-43CC-91F2-CBBC0BADB712}"/>
              </a:ext>
            </a:extLst>
          </p:cNvPr>
          <p:cNvCxnSpPr>
            <a:cxnSpLocks/>
            <a:stCxn id="93" idx="2"/>
            <a:endCxn id="195" idx="0"/>
          </p:cNvCxnSpPr>
          <p:nvPr/>
        </p:nvCxnSpPr>
        <p:spPr>
          <a:xfrm flipH="1">
            <a:off x="1721381" y="4372081"/>
            <a:ext cx="2782" cy="7501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33D44EA0-E707-4A5B-ADD4-D4702A8A2F94}"/>
              </a:ext>
            </a:extLst>
          </p:cNvPr>
          <p:cNvCxnSpPr>
            <a:cxnSpLocks/>
            <a:stCxn id="121" idx="2"/>
            <a:endCxn id="226" idx="0"/>
          </p:cNvCxnSpPr>
          <p:nvPr/>
        </p:nvCxnSpPr>
        <p:spPr>
          <a:xfrm flipH="1">
            <a:off x="6937876" y="4377267"/>
            <a:ext cx="2407" cy="744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80D179CC-AC8B-4789-802D-B7BA2501CC86}"/>
              </a:ext>
            </a:extLst>
          </p:cNvPr>
          <p:cNvSpPr txBox="1"/>
          <p:nvPr/>
        </p:nvSpPr>
        <p:spPr>
          <a:xfrm>
            <a:off x="1730795" y="4548258"/>
            <a:ext cx="1308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Generate graph with all raw data</a:t>
            </a:r>
          </a:p>
        </p:txBody>
      </p: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E941E7E5-1ED3-43F9-8DA3-53C72E3CD362}"/>
              </a:ext>
            </a:extLst>
          </p:cNvPr>
          <p:cNvCxnSpPr>
            <a:cxnSpLocks/>
          </p:cNvCxnSpPr>
          <p:nvPr/>
        </p:nvCxnSpPr>
        <p:spPr>
          <a:xfrm flipV="1">
            <a:off x="6168470" y="5245495"/>
            <a:ext cx="0" cy="123557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8976207A-BF75-4EF6-831C-85147B664848}"/>
              </a:ext>
            </a:extLst>
          </p:cNvPr>
          <p:cNvCxnSpPr>
            <a:cxnSpLocks/>
          </p:cNvCxnSpPr>
          <p:nvPr/>
        </p:nvCxnSpPr>
        <p:spPr>
          <a:xfrm>
            <a:off x="6168470" y="6476761"/>
            <a:ext cx="1544665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Cross 217">
            <a:extLst>
              <a:ext uri="{FF2B5EF4-FFF2-40B4-BE49-F238E27FC236}">
                <a16:creationId xmlns:a16="http://schemas.microsoft.com/office/drawing/2014/main" id="{BFA4D13D-912A-4E0F-A06F-94DE0FBBC0BB}"/>
              </a:ext>
            </a:extLst>
          </p:cNvPr>
          <p:cNvSpPr/>
          <p:nvPr/>
        </p:nvSpPr>
        <p:spPr>
          <a:xfrm rot="2700000">
            <a:off x="6318694" y="5501722"/>
            <a:ext cx="144756" cy="146218"/>
          </a:xfrm>
          <a:prstGeom prst="plus">
            <a:avLst>
              <a:gd name="adj" fmla="val 5000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9" name="Cross 218">
            <a:extLst>
              <a:ext uri="{FF2B5EF4-FFF2-40B4-BE49-F238E27FC236}">
                <a16:creationId xmlns:a16="http://schemas.microsoft.com/office/drawing/2014/main" id="{62EFDCE9-1078-4FEA-B4E8-C5DB51E8C8BC}"/>
              </a:ext>
            </a:extLst>
          </p:cNvPr>
          <p:cNvSpPr/>
          <p:nvPr/>
        </p:nvSpPr>
        <p:spPr>
          <a:xfrm rot="2700000">
            <a:off x="6524444" y="5657880"/>
            <a:ext cx="144756" cy="146218"/>
          </a:xfrm>
          <a:prstGeom prst="plus">
            <a:avLst>
              <a:gd name="adj" fmla="val 5000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2" name="Cross 221">
            <a:extLst>
              <a:ext uri="{FF2B5EF4-FFF2-40B4-BE49-F238E27FC236}">
                <a16:creationId xmlns:a16="http://schemas.microsoft.com/office/drawing/2014/main" id="{942C1B8C-6A7F-4A78-BC3B-8AE103677AC9}"/>
              </a:ext>
            </a:extLst>
          </p:cNvPr>
          <p:cNvSpPr/>
          <p:nvPr/>
        </p:nvSpPr>
        <p:spPr>
          <a:xfrm rot="2700000">
            <a:off x="6870259" y="5863631"/>
            <a:ext cx="144756" cy="146218"/>
          </a:xfrm>
          <a:prstGeom prst="plus">
            <a:avLst>
              <a:gd name="adj" fmla="val 5000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3" name="Cross 222">
            <a:extLst>
              <a:ext uri="{FF2B5EF4-FFF2-40B4-BE49-F238E27FC236}">
                <a16:creationId xmlns:a16="http://schemas.microsoft.com/office/drawing/2014/main" id="{D7788B80-6A96-4381-82FE-CBB6045558DA}"/>
              </a:ext>
            </a:extLst>
          </p:cNvPr>
          <p:cNvSpPr/>
          <p:nvPr/>
        </p:nvSpPr>
        <p:spPr>
          <a:xfrm rot="2700000">
            <a:off x="7320952" y="6014668"/>
            <a:ext cx="144756" cy="146218"/>
          </a:xfrm>
          <a:prstGeom prst="plus">
            <a:avLst>
              <a:gd name="adj" fmla="val 5000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5" name="Freeform: Shape 224">
            <a:extLst>
              <a:ext uri="{FF2B5EF4-FFF2-40B4-BE49-F238E27FC236}">
                <a16:creationId xmlns:a16="http://schemas.microsoft.com/office/drawing/2014/main" id="{F0F7CF47-4CFC-4060-AB38-C4EA86F3EE6D}"/>
              </a:ext>
            </a:extLst>
          </p:cNvPr>
          <p:cNvSpPr/>
          <p:nvPr/>
        </p:nvSpPr>
        <p:spPr>
          <a:xfrm>
            <a:off x="6178975" y="5354216"/>
            <a:ext cx="1457960" cy="797560"/>
          </a:xfrm>
          <a:custGeom>
            <a:avLst/>
            <a:gdLst>
              <a:gd name="connsiteX0" fmla="*/ 0 w 1457960"/>
              <a:gd name="connsiteY0" fmla="*/ 0 h 797560"/>
              <a:gd name="connsiteX1" fmla="*/ 436880 w 1457960"/>
              <a:gd name="connsiteY1" fmla="*/ 396240 h 797560"/>
              <a:gd name="connsiteX2" fmla="*/ 1041400 w 1457960"/>
              <a:gd name="connsiteY2" fmla="*/ 695960 h 797560"/>
              <a:gd name="connsiteX3" fmla="*/ 1457960 w 1457960"/>
              <a:gd name="connsiteY3" fmla="*/ 797560 h 797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7960" h="797560">
                <a:moveTo>
                  <a:pt x="0" y="0"/>
                </a:moveTo>
                <a:cubicBezTo>
                  <a:pt x="131656" y="140123"/>
                  <a:pt x="263313" y="280247"/>
                  <a:pt x="436880" y="396240"/>
                </a:cubicBezTo>
                <a:cubicBezTo>
                  <a:pt x="610447" y="512233"/>
                  <a:pt x="871220" y="629073"/>
                  <a:pt x="1041400" y="695960"/>
                </a:cubicBezTo>
                <a:cubicBezTo>
                  <a:pt x="1211580" y="762847"/>
                  <a:pt x="1334770" y="780203"/>
                  <a:pt x="1457960" y="797560"/>
                </a:cubicBezTo>
              </a:path>
            </a:pathLst>
          </a:cu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ABE35D4C-9514-408E-BCF6-0B80D2411567}"/>
              </a:ext>
            </a:extLst>
          </p:cNvPr>
          <p:cNvSpPr/>
          <p:nvPr/>
        </p:nvSpPr>
        <p:spPr>
          <a:xfrm>
            <a:off x="6084724" y="5122266"/>
            <a:ext cx="1706304" cy="147206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A14BB3A9-55DC-438C-B395-45D5328EF100}"/>
              </a:ext>
            </a:extLst>
          </p:cNvPr>
          <p:cNvSpPr txBox="1"/>
          <p:nvPr/>
        </p:nvSpPr>
        <p:spPr>
          <a:xfrm>
            <a:off x="6982634" y="4469579"/>
            <a:ext cx="13086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Generate graph with errors and outliers removed</a:t>
            </a:r>
          </a:p>
        </p:txBody>
      </p:sp>
      <p:sp>
        <p:nvSpPr>
          <p:cNvPr id="230" name="Cross 229">
            <a:extLst>
              <a:ext uri="{FF2B5EF4-FFF2-40B4-BE49-F238E27FC236}">
                <a16:creationId xmlns:a16="http://schemas.microsoft.com/office/drawing/2014/main" id="{26295548-57D5-48FC-A714-CDEEBEA26D64}"/>
              </a:ext>
            </a:extLst>
          </p:cNvPr>
          <p:cNvSpPr/>
          <p:nvPr/>
        </p:nvSpPr>
        <p:spPr>
          <a:xfrm rot="2700000">
            <a:off x="2103187" y="5526904"/>
            <a:ext cx="144756" cy="146218"/>
          </a:xfrm>
          <a:prstGeom prst="plus">
            <a:avLst>
              <a:gd name="adj" fmla="val 5000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A5B8C4D9-85B0-4130-9FB5-B5509615C407}"/>
              </a:ext>
            </a:extLst>
          </p:cNvPr>
          <p:cNvSpPr/>
          <p:nvPr/>
        </p:nvSpPr>
        <p:spPr>
          <a:xfrm>
            <a:off x="8892908" y="1705074"/>
            <a:ext cx="482033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972C5DC3-1934-4D98-88BE-333BD58A0471}"/>
              </a:ext>
            </a:extLst>
          </p:cNvPr>
          <p:cNvSpPr/>
          <p:nvPr/>
        </p:nvSpPr>
        <p:spPr>
          <a:xfrm>
            <a:off x="8892908" y="1964108"/>
            <a:ext cx="482033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</a:t>
            </a: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CDC03A56-DF51-455C-82EB-8B072BDF1696}"/>
              </a:ext>
            </a:extLst>
          </p:cNvPr>
          <p:cNvSpPr/>
          <p:nvPr/>
        </p:nvSpPr>
        <p:spPr>
          <a:xfrm>
            <a:off x="9374943" y="1705074"/>
            <a:ext cx="553818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22.5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9ACF8C22-424D-4940-87F4-279C5E401A4D}"/>
              </a:ext>
            </a:extLst>
          </p:cNvPr>
          <p:cNvSpPr/>
          <p:nvPr/>
        </p:nvSpPr>
        <p:spPr>
          <a:xfrm>
            <a:off x="9374943" y="1964108"/>
            <a:ext cx="553818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33.5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B66ADD4D-1638-45C1-B588-77063854AEF9}"/>
              </a:ext>
            </a:extLst>
          </p:cNvPr>
          <p:cNvSpPr txBox="1"/>
          <p:nvPr/>
        </p:nvSpPr>
        <p:spPr>
          <a:xfrm>
            <a:off x="1063820" y="878855"/>
            <a:ext cx="913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LM Roman 10" panose="00000500000000000000" pitchFamily="50" charset="0"/>
              </a:rPr>
              <a:t>Code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DFC00904-FE58-417A-89C3-42EFB9F2BD8E}"/>
              </a:ext>
            </a:extLst>
          </p:cNvPr>
          <p:cNvSpPr txBox="1"/>
          <p:nvPr/>
        </p:nvSpPr>
        <p:spPr>
          <a:xfrm>
            <a:off x="1877811" y="839382"/>
            <a:ext cx="608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latin typeface="LM Roman 10" panose="00000500000000000000" pitchFamily="50" charset="0"/>
              </a:rPr>
              <a:t>#no of floors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2E0A0391-ED4F-469E-8A33-47C1FCDCF09E}"/>
              </a:ext>
            </a:extLst>
          </p:cNvPr>
          <p:cNvSpPr txBox="1"/>
          <p:nvPr/>
        </p:nvSpPr>
        <p:spPr>
          <a:xfrm>
            <a:off x="8677311" y="1492868"/>
            <a:ext cx="913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LM Roman 10" panose="00000500000000000000" pitchFamily="50" charset="0"/>
              </a:rPr>
              <a:t>Code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19F547D9-CB8B-4FF6-AD7E-99962E740707}"/>
              </a:ext>
            </a:extLst>
          </p:cNvPr>
          <p:cNvSpPr txBox="1"/>
          <p:nvPr/>
        </p:nvSpPr>
        <p:spPr>
          <a:xfrm>
            <a:off x="9195239" y="1491580"/>
            <a:ext cx="913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LM Roman 10" panose="00000500000000000000" pitchFamily="50" charset="0"/>
              </a:rPr>
              <a:t>Mean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DA805CA5-4E27-4692-9776-9C9299BA5945}"/>
              </a:ext>
            </a:extLst>
          </p:cNvPr>
          <p:cNvSpPr/>
          <p:nvPr/>
        </p:nvSpPr>
        <p:spPr>
          <a:xfrm>
            <a:off x="9928761" y="1705074"/>
            <a:ext cx="553818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1</a:t>
            </a: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F17B3A81-23C0-4D8F-8EA5-F8BE650B2114}"/>
              </a:ext>
            </a:extLst>
          </p:cNvPr>
          <p:cNvSpPr/>
          <p:nvPr/>
        </p:nvSpPr>
        <p:spPr>
          <a:xfrm>
            <a:off x="10482579" y="1705074"/>
            <a:ext cx="553818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1</a:t>
            </a: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8A6EDA3F-8FA2-46AB-81CB-4E6BABE01DAE}"/>
              </a:ext>
            </a:extLst>
          </p:cNvPr>
          <p:cNvSpPr/>
          <p:nvPr/>
        </p:nvSpPr>
        <p:spPr>
          <a:xfrm>
            <a:off x="9928761" y="1964108"/>
            <a:ext cx="553818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</a:t>
            </a:r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44D3BE2C-C4C3-4FC4-986A-1F6DB9627497}"/>
              </a:ext>
            </a:extLst>
          </p:cNvPr>
          <p:cNvSpPr/>
          <p:nvPr/>
        </p:nvSpPr>
        <p:spPr>
          <a:xfrm>
            <a:off x="10482579" y="1964672"/>
            <a:ext cx="553818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4071B78-3AF8-4AD5-9A07-57D438BA8450}"/>
              </a:ext>
            </a:extLst>
          </p:cNvPr>
          <p:cNvSpPr txBox="1"/>
          <p:nvPr/>
        </p:nvSpPr>
        <p:spPr>
          <a:xfrm>
            <a:off x="9749057" y="1491580"/>
            <a:ext cx="913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LM Roman 10" panose="00000500000000000000" pitchFamily="50" charset="0"/>
              </a:rPr>
              <a:t>xRank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86E67E62-55DA-415D-8345-333E40BD31C1}"/>
              </a:ext>
            </a:extLst>
          </p:cNvPr>
          <p:cNvSpPr txBox="1"/>
          <p:nvPr/>
        </p:nvSpPr>
        <p:spPr>
          <a:xfrm>
            <a:off x="10306361" y="1491580"/>
            <a:ext cx="913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LM Roman 10" panose="00000500000000000000" pitchFamily="50" charset="0"/>
              </a:rPr>
              <a:t>yRank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0EC87195-C3A3-44D1-B12D-B3559B2859BF}"/>
                  </a:ext>
                </a:extLst>
              </p:cNvPr>
              <p:cNvSpPr txBox="1"/>
              <p:nvPr/>
            </p:nvSpPr>
            <p:spPr>
              <a:xfrm>
                <a:off x="10035751" y="2334481"/>
                <a:ext cx="1699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⋮</m:t>
                      </m:r>
                    </m:oMath>
                  </m:oMathPara>
                </a14:m>
                <a:endParaRPr lang="en-GB" sz="2400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0EC87195-C3A3-44D1-B12D-B3559B285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5751" y="2334481"/>
                <a:ext cx="169918" cy="369332"/>
              </a:xfrm>
              <a:prstGeom prst="rect">
                <a:avLst/>
              </a:prstGeom>
              <a:blipFill>
                <a:blip r:embed="rId6"/>
                <a:stretch>
                  <a:fillRect l="-32143" t="-9836" r="-32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0" name="Rectangle 249">
            <a:extLst>
              <a:ext uri="{FF2B5EF4-FFF2-40B4-BE49-F238E27FC236}">
                <a16:creationId xmlns:a16="http://schemas.microsoft.com/office/drawing/2014/main" id="{9987C0FA-9D4C-4581-8016-CE40A48D1777}"/>
              </a:ext>
            </a:extLst>
          </p:cNvPr>
          <p:cNvSpPr/>
          <p:nvPr/>
        </p:nvSpPr>
        <p:spPr>
          <a:xfrm>
            <a:off x="11036397" y="1705074"/>
            <a:ext cx="553818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655668C4-6C05-4EC9-B806-9269FDBCF99E}"/>
              </a:ext>
            </a:extLst>
          </p:cNvPr>
          <p:cNvSpPr/>
          <p:nvPr/>
        </p:nvSpPr>
        <p:spPr>
          <a:xfrm>
            <a:off x="11036397" y="1964672"/>
            <a:ext cx="553818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294362E0-7763-44C1-A844-CDAF4BF1D0F5}"/>
              </a:ext>
            </a:extLst>
          </p:cNvPr>
          <p:cNvSpPr txBox="1"/>
          <p:nvPr/>
        </p:nvSpPr>
        <p:spPr>
          <a:xfrm>
            <a:off x="10868505" y="1491580"/>
            <a:ext cx="913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LM Roman 10" panose="00000500000000000000" pitchFamily="50" charset="0"/>
              </a:rPr>
              <a:t>d²</a:t>
            </a: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5E1153D5-8429-4E53-978A-82495B3AA09B}"/>
              </a:ext>
            </a:extLst>
          </p:cNvPr>
          <p:cNvSpPr/>
          <p:nvPr/>
        </p:nvSpPr>
        <p:spPr>
          <a:xfrm>
            <a:off x="9462644" y="2612257"/>
            <a:ext cx="1321275" cy="2088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LM Roman 10" panose="00000500000000000000" pitchFamily="50" charset="0"/>
              </a:rPr>
              <a:t>Data size (N10)</a:t>
            </a: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52A3BB33-00B0-4E6F-8569-11BD7D3A6405}"/>
              </a:ext>
            </a:extLst>
          </p:cNvPr>
          <p:cNvSpPr/>
          <p:nvPr/>
        </p:nvSpPr>
        <p:spPr>
          <a:xfrm>
            <a:off x="9462643" y="2869490"/>
            <a:ext cx="1321275" cy="2088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LM Roman 10" panose="00000500000000000000" pitchFamily="50" charset="0"/>
              </a:rPr>
              <a:t>R-value (N11)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75B047AA-FC29-4430-90E8-C6B7E7F0B1BD}"/>
              </a:ext>
            </a:extLst>
          </p:cNvPr>
          <p:cNvSpPr/>
          <p:nvPr/>
        </p:nvSpPr>
        <p:spPr>
          <a:xfrm>
            <a:off x="9462643" y="3130325"/>
            <a:ext cx="1321275" cy="2088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LM Roman 10" panose="00000500000000000000" pitchFamily="50" charset="0"/>
              </a:rPr>
              <a:t>T-value (N12)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EB99ECD1-3631-4B19-901A-FDC899B14C68}"/>
              </a:ext>
            </a:extLst>
          </p:cNvPr>
          <p:cNvSpPr/>
          <p:nvPr/>
        </p:nvSpPr>
        <p:spPr>
          <a:xfrm>
            <a:off x="9462643" y="3388122"/>
            <a:ext cx="1321275" cy="2088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LM Roman 10" panose="00000500000000000000" pitchFamily="50" charset="0"/>
              </a:rPr>
              <a:t>Critical t-value (N13)</a:t>
            </a:r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312B7600-EAFE-44F0-A1FF-31553B76C709}"/>
              </a:ext>
            </a:extLst>
          </p:cNvPr>
          <p:cNvSpPr/>
          <p:nvPr/>
        </p:nvSpPr>
        <p:spPr>
          <a:xfrm>
            <a:off x="9462643" y="3641998"/>
            <a:ext cx="1321275" cy="2088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LM Roman 10" panose="00000500000000000000" pitchFamily="50" charset="0"/>
              </a:rPr>
              <a:t>Reject H₀? (N14)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094C494C-7561-4804-BA4D-FBB78FD5F1E1}"/>
              </a:ext>
            </a:extLst>
          </p:cNvPr>
          <p:cNvSpPr/>
          <p:nvPr/>
        </p:nvSpPr>
        <p:spPr>
          <a:xfrm>
            <a:off x="8819520" y="1491580"/>
            <a:ext cx="2847172" cy="243031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059546A3-EF05-44E8-A384-EFFD8BD1B8C9}"/>
              </a:ext>
            </a:extLst>
          </p:cNvPr>
          <p:cNvSpPr txBox="1"/>
          <p:nvPr/>
        </p:nvSpPr>
        <p:spPr>
          <a:xfrm>
            <a:off x="7658447" y="2383242"/>
            <a:ext cx="1156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LM Roman 10" panose="00000500000000000000" pitchFamily="50" charset="0"/>
              </a:rPr>
              <a:t>SRCC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11550479-8BD5-4226-9FE3-81E1151BE6CD}"/>
              </a:ext>
            </a:extLst>
          </p:cNvPr>
          <p:cNvCxnSpPr>
            <a:cxnSpLocks/>
          </p:cNvCxnSpPr>
          <p:nvPr/>
        </p:nvCxnSpPr>
        <p:spPr>
          <a:xfrm>
            <a:off x="5050032" y="2706738"/>
            <a:ext cx="1166937" cy="25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06BAB6F4-FA55-4542-857C-87D4AEAF7382}"/>
              </a:ext>
            </a:extLst>
          </p:cNvPr>
          <p:cNvCxnSpPr>
            <a:cxnSpLocks/>
          </p:cNvCxnSpPr>
          <p:nvPr/>
        </p:nvCxnSpPr>
        <p:spPr>
          <a:xfrm flipV="1">
            <a:off x="7663597" y="2706737"/>
            <a:ext cx="1155923" cy="25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TextBox 271">
            <a:extLst>
              <a:ext uri="{FF2B5EF4-FFF2-40B4-BE49-F238E27FC236}">
                <a16:creationId xmlns:a16="http://schemas.microsoft.com/office/drawing/2014/main" id="{482CAA80-A977-447B-8FAE-C68752A63427}"/>
              </a:ext>
            </a:extLst>
          </p:cNvPr>
          <p:cNvSpPr txBox="1"/>
          <p:nvPr/>
        </p:nvSpPr>
        <p:spPr>
          <a:xfrm>
            <a:off x="4290418" y="3553729"/>
            <a:ext cx="5907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b="1" dirty="0">
                <a:latin typeface="LM Roman 10" panose="00000500000000000000" pitchFamily="50" charset="0"/>
              </a:rPr>
              <a:t>For all </a:t>
            </a:r>
            <a:endParaRPr lang="en-GB" sz="700" b="1" dirty="0">
              <a:latin typeface="LM Roman 10" panose="00000500000000000000" pitchFamily="50" charset="0"/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D00BD8AA-8F2B-4352-B854-BAE80D922E2A}"/>
              </a:ext>
            </a:extLst>
          </p:cNvPr>
          <p:cNvSpPr txBox="1"/>
          <p:nvPr/>
        </p:nvSpPr>
        <p:spPr>
          <a:xfrm>
            <a:off x="6907955" y="3525137"/>
            <a:ext cx="5907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b="1" dirty="0">
                <a:latin typeface="LM Roman 10" panose="00000500000000000000" pitchFamily="50" charset="0"/>
              </a:rPr>
              <a:t>For all </a:t>
            </a:r>
            <a:endParaRPr lang="en-GB" sz="700" b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412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Rectangle 492">
            <a:extLst>
              <a:ext uri="{FF2B5EF4-FFF2-40B4-BE49-F238E27FC236}">
                <a16:creationId xmlns:a16="http://schemas.microsoft.com/office/drawing/2014/main" id="{9DB5A4B3-940E-4234-8BD5-E21656F4F0DA}"/>
              </a:ext>
            </a:extLst>
          </p:cNvPr>
          <p:cNvSpPr/>
          <p:nvPr/>
        </p:nvSpPr>
        <p:spPr>
          <a:xfrm>
            <a:off x="-21814" y="-5454"/>
            <a:ext cx="12213814" cy="68634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55" name="Connector: Elbow 454">
            <a:extLst>
              <a:ext uri="{FF2B5EF4-FFF2-40B4-BE49-F238E27FC236}">
                <a16:creationId xmlns:a16="http://schemas.microsoft.com/office/drawing/2014/main" id="{CD2CF293-D086-45EF-8F20-B6486440E3B7}"/>
              </a:ext>
            </a:extLst>
          </p:cNvPr>
          <p:cNvCxnSpPr>
            <a:stCxn id="319" idx="1"/>
            <a:endCxn id="331" idx="1"/>
          </p:cNvCxnSpPr>
          <p:nvPr/>
        </p:nvCxnSpPr>
        <p:spPr>
          <a:xfrm rot="10800000" flipV="1">
            <a:off x="5730131" y="3536821"/>
            <a:ext cx="12700" cy="1041387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4" name="Rectangle 403">
            <a:extLst>
              <a:ext uri="{FF2B5EF4-FFF2-40B4-BE49-F238E27FC236}">
                <a16:creationId xmlns:a16="http://schemas.microsoft.com/office/drawing/2014/main" id="{1F2D14C5-C51E-4475-815D-C2D41FAB3304}"/>
              </a:ext>
            </a:extLst>
          </p:cNvPr>
          <p:cNvSpPr/>
          <p:nvPr/>
        </p:nvSpPr>
        <p:spPr>
          <a:xfrm>
            <a:off x="8474782" y="1527707"/>
            <a:ext cx="902211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N1NW</a:t>
            </a:r>
          </a:p>
        </p:txBody>
      </p:sp>
      <p:sp>
        <p:nvSpPr>
          <p:cNvPr id="407" name="Rectangle 406">
            <a:extLst>
              <a:ext uri="{FF2B5EF4-FFF2-40B4-BE49-F238E27FC236}">
                <a16:creationId xmlns:a16="http://schemas.microsoft.com/office/drawing/2014/main" id="{82B732F9-F591-4D15-A929-B90389273EFF}"/>
              </a:ext>
            </a:extLst>
          </p:cNvPr>
          <p:cNvSpPr/>
          <p:nvPr/>
        </p:nvSpPr>
        <p:spPr>
          <a:xfrm>
            <a:off x="9376993" y="1527707"/>
            <a:ext cx="560699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75</a:t>
            </a:r>
          </a:p>
        </p:txBody>
      </p:sp>
      <p:sp>
        <p:nvSpPr>
          <p:cNvPr id="416" name="Rectangle 415">
            <a:extLst>
              <a:ext uri="{FF2B5EF4-FFF2-40B4-BE49-F238E27FC236}">
                <a16:creationId xmlns:a16="http://schemas.microsoft.com/office/drawing/2014/main" id="{BCE05401-1264-4E61-B552-9D9937F24B9B}"/>
              </a:ext>
            </a:extLst>
          </p:cNvPr>
          <p:cNvSpPr/>
          <p:nvPr/>
        </p:nvSpPr>
        <p:spPr>
          <a:xfrm>
            <a:off x="8474782" y="2556571"/>
            <a:ext cx="902211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E1NW</a:t>
            </a:r>
          </a:p>
        </p:txBody>
      </p:sp>
      <p:sp>
        <p:nvSpPr>
          <p:cNvPr id="419" name="Rectangle 418">
            <a:extLst>
              <a:ext uri="{FF2B5EF4-FFF2-40B4-BE49-F238E27FC236}">
                <a16:creationId xmlns:a16="http://schemas.microsoft.com/office/drawing/2014/main" id="{949263B2-86C1-4995-86AC-A8BD1BC28F28}"/>
              </a:ext>
            </a:extLst>
          </p:cNvPr>
          <p:cNvSpPr/>
          <p:nvPr/>
        </p:nvSpPr>
        <p:spPr>
          <a:xfrm>
            <a:off x="9376993" y="2556571"/>
            <a:ext cx="560699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69</a:t>
            </a: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442B9A7A-A0AF-42C4-902C-A6D0E901D34D}"/>
              </a:ext>
            </a:extLst>
          </p:cNvPr>
          <p:cNvSpPr/>
          <p:nvPr/>
        </p:nvSpPr>
        <p:spPr>
          <a:xfrm>
            <a:off x="2991200" y="744721"/>
            <a:ext cx="909407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N1NE</a:t>
            </a:r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C7F4FAC8-495B-4A96-8D82-3E048842D9B8}"/>
              </a:ext>
            </a:extLst>
          </p:cNvPr>
          <p:cNvSpPr/>
          <p:nvPr/>
        </p:nvSpPr>
        <p:spPr>
          <a:xfrm>
            <a:off x="3893411" y="744721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C59E2FF9-2B9C-49D9-9625-7CBD0B214F75}"/>
              </a:ext>
            </a:extLst>
          </p:cNvPr>
          <p:cNvSpPr/>
          <p:nvPr/>
        </p:nvSpPr>
        <p:spPr>
          <a:xfrm>
            <a:off x="2991200" y="3148271"/>
            <a:ext cx="909407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N2NE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502FCE00-1DB3-4B7C-A0EB-B0DDE0FDEE67}"/>
              </a:ext>
            </a:extLst>
          </p:cNvPr>
          <p:cNvSpPr/>
          <p:nvPr/>
        </p:nvSpPr>
        <p:spPr>
          <a:xfrm>
            <a:off x="3893411" y="3148271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6B3AC1FF-A61F-4AC4-8D46-37317CFF27B1}"/>
              </a:ext>
            </a:extLst>
          </p:cNvPr>
          <p:cNvSpPr/>
          <p:nvPr/>
        </p:nvSpPr>
        <p:spPr>
          <a:xfrm>
            <a:off x="2991200" y="1773585"/>
            <a:ext cx="909407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E1NE</a:t>
            </a: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349ECB88-D7AE-43DD-97F2-2C71D1D45475}"/>
              </a:ext>
            </a:extLst>
          </p:cNvPr>
          <p:cNvSpPr/>
          <p:nvPr/>
        </p:nvSpPr>
        <p:spPr>
          <a:xfrm>
            <a:off x="3893411" y="1773585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24E6AD7E-AE5F-45DF-8EEF-B0B9C5CFB1D1}"/>
              </a:ext>
            </a:extLst>
          </p:cNvPr>
          <p:cNvSpPr/>
          <p:nvPr/>
        </p:nvSpPr>
        <p:spPr>
          <a:xfrm>
            <a:off x="2991200" y="4189657"/>
            <a:ext cx="909407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E2NE</a:t>
            </a: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C2C12A34-32DA-4CEB-99D6-B7E3365D930A}"/>
              </a:ext>
            </a:extLst>
          </p:cNvPr>
          <p:cNvSpPr/>
          <p:nvPr/>
        </p:nvSpPr>
        <p:spPr>
          <a:xfrm>
            <a:off x="3893411" y="4189657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B31D5A1-9C23-4030-88B7-B33DA30755F9}"/>
              </a:ext>
            </a:extLst>
          </p:cNvPr>
          <p:cNvSpPr txBox="1"/>
          <p:nvPr/>
        </p:nvSpPr>
        <p:spPr>
          <a:xfrm>
            <a:off x="412967" y="-27720"/>
            <a:ext cx="6120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LM Roman 10" panose="00000500000000000000" pitchFamily="50" charset="0"/>
              </a:rPr>
              <a:t>Combined transect calculations</a:t>
            </a:r>
            <a:endParaRPr lang="en-GB" sz="2800" dirty="0">
              <a:latin typeface="LM Roman 10" panose="00000500000000000000" pitchFamily="50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E96F11D-6C4F-428E-8A79-46780B381E48}"/>
              </a:ext>
            </a:extLst>
          </p:cNvPr>
          <p:cNvSpPr txBox="1"/>
          <p:nvPr/>
        </p:nvSpPr>
        <p:spPr>
          <a:xfrm>
            <a:off x="-21814" y="1278381"/>
            <a:ext cx="532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latin typeface="LM Roman 10" panose="00000500000000000000" pitchFamily="50" charset="0"/>
              </a:rPr>
              <a:t>N1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8293BCA-8818-48A3-BA62-25A006BF2553}"/>
              </a:ext>
            </a:extLst>
          </p:cNvPr>
          <p:cNvSpPr txBox="1"/>
          <p:nvPr/>
        </p:nvSpPr>
        <p:spPr>
          <a:xfrm>
            <a:off x="-21814" y="2599348"/>
            <a:ext cx="532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latin typeface="LM Roman 10" panose="00000500000000000000" pitchFamily="50" charset="0"/>
              </a:rPr>
              <a:t>N2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AEB1784-C613-485D-89E9-2D62259D273A}"/>
              </a:ext>
            </a:extLst>
          </p:cNvPr>
          <p:cNvSpPr/>
          <p:nvPr/>
        </p:nvSpPr>
        <p:spPr>
          <a:xfrm>
            <a:off x="573602" y="929590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N1NE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1339B90D-485A-4070-BC41-78771C115F8F}"/>
              </a:ext>
            </a:extLst>
          </p:cNvPr>
          <p:cNvSpPr/>
          <p:nvPr/>
        </p:nvSpPr>
        <p:spPr>
          <a:xfrm>
            <a:off x="573602" y="1188624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N1SE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FC6DA7D-E7E8-4304-A9BC-29FD1AEC65FE}"/>
              </a:ext>
            </a:extLst>
          </p:cNvPr>
          <p:cNvSpPr/>
          <p:nvPr/>
        </p:nvSpPr>
        <p:spPr>
          <a:xfrm>
            <a:off x="573602" y="1447657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N1SW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036D451D-6C19-4073-A247-30F168D6671A}"/>
              </a:ext>
            </a:extLst>
          </p:cNvPr>
          <p:cNvSpPr/>
          <p:nvPr/>
        </p:nvSpPr>
        <p:spPr>
          <a:xfrm>
            <a:off x="573602" y="1706691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N1NW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3215FC06-2101-4D0D-A52B-ADDA6026C4F1}"/>
              </a:ext>
            </a:extLst>
          </p:cNvPr>
          <p:cNvSpPr/>
          <p:nvPr/>
        </p:nvSpPr>
        <p:spPr>
          <a:xfrm>
            <a:off x="1475814" y="929590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7F516605-003E-4697-B2C3-BF1580E6C075}"/>
              </a:ext>
            </a:extLst>
          </p:cNvPr>
          <p:cNvSpPr/>
          <p:nvPr/>
        </p:nvSpPr>
        <p:spPr>
          <a:xfrm>
            <a:off x="1475814" y="1188624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20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8BEE8EEC-1356-4CED-8DC8-8081F9778C5B}"/>
              </a:ext>
            </a:extLst>
          </p:cNvPr>
          <p:cNvSpPr/>
          <p:nvPr/>
        </p:nvSpPr>
        <p:spPr>
          <a:xfrm>
            <a:off x="1475814" y="1447657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25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16EDA9BC-4190-4BCD-93AC-479E392116BA}"/>
              </a:ext>
            </a:extLst>
          </p:cNvPr>
          <p:cNvSpPr/>
          <p:nvPr/>
        </p:nvSpPr>
        <p:spPr>
          <a:xfrm>
            <a:off x="1475814" y="1706691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75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7EE5884-71C0-42B6-A959-EE2AC1848FB4}"/>
              </a:ext>
            </a:extLst>
          </p:cNvPr>
          <p:cNvSpPr/>
          <p:nvPr/>
        </p:nvSpPr>
        <p:spPr>
          <a:xfrm>
            <a:off x="573602" y="2241989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N2NE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E50EF689-3FE7-4821-BB35-C06F6B3FF6BF}"/>
              </a:ext>
            </a:extLst>
          </p:cNvPr>
          <p:cNvSpPr/>
          <p:nvPr/>
        </p:nvSpPr>
        <p:spPr>
          <a:xfrm>
            <a:off x="573602" y="2501023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N2SE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D00A6E48-5173-4D5C-8568-73217C7B2537}"/>
              </a:ext>
            </a:extLst>
          </p:cNvPr>
          <p:cNvSpPr/>
          <p:nvPr/>
        </p:nvSpPr>
        <p:spPr>
          <a:xfrm>
            <a:off x="573602" y="2760056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N2SW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B3721631-7E18-41FE-9273-F6587D6EA6A4}"/>
              </a:ext>
            </a:extLst>
          </p:cNvPr>
          <p:cNvSpPr/>
          <p:nvPr/>
        </p:nvSpPr>
        <p:spPr>
          <a:xfrm>
            <a:off x="573602" y="3019090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N2NW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6451B5E-CA73-4E83-87A4-CC647E1D1CB0}"/>
              </a:ext>
            </a:extLst>
          </p:cNvPr>
          <p:cNvSpPr/>
          <p:nvPr/>
        </p:nvSpPr>
        <p:spPr>
          <a:xfrm>
            <a:off x="1475814" y="2241989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87FABF0-F8EF-492A-B724-E39E7A8A6BB1}"/>
              </a:ext>
            </a:extLst>
          </p:cNvPr>
          <p:cNvSpPr/>
          <p:nvPr/>
        </p:nvSpPr>
        <p:spPr>
          <a:xfrm>
            <a:off x="1475814" y="2501023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21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290181C-3A2E-4226-92ED-A8ADDD6BED35}"/>
              </a:ext>
            </a:extLst>
          </p:cNvPr>
          <p:cNvSpPr/>
          <p:nvPr/>
        </p:nvSpPr>
        <p:spPr>
          <a:xfrm>
            <a:off x="1475814" y="2760056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22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4A463B84-F4C8-488F-AEC0-82297ED3CA55}"/>
              </a:ext>
            </a:extLst>
          </p:cNvPr>
          <p:cNvSpPr/>
          <p:nvPr/>
        </p:nvSpPr>
        <p:spPr>
          <a:xfrm>
            <a:off x="1475814" y="3019090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24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CD6903AE-EA77-4018-9C59-1F192974EC5C}"/>
              </a:ext>
            </a:extLst>
          </p:cNvPr>
          <p:cNvSpPr/>
          <p:nvPr/>
        </p:nvSpPr>
        <p:spPr>
          <a:xfrm>
            <a:off x="510629" y="693030"/>
            <a:ext cx="1446628" cy="298386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6C96D181-9E82-45B8-92EE-DC6E946869CA}"/>
                  </a:ext>
                </a:extLst>
              </p:cNvPr>
              <p:cNvSpPr txBox="1"/>
              <p:nvPr/>
            </p:nvSpPr>
            <p:spPr>
              <a:xfrm>
                <a:off x="1149280" y="3369722"/>
                <a:ext cx="1699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⋮</m:t>
                      </m:r>
                    </m:oMath>
                  </m:oMathPara>
                </a14:m>
                <a:endParaRPr lang="en-GB" sz="2400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6C96D181-9E82-45B8-92EE-DC6E94686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280" y="3369722"/>
                <a:ext cx="169918" cy="369332"/>
              </a:xfrm>
              <a:prstGeom prst="rect">
                <a:avLst/>
              </a:prstGeom>
              <a:blipFill>
                <a:blip r:embed="rId2"/>
                <a:stretch>
                  <a:fillRect l="-37037" t="-10000" r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1" name="TextBox 210">
            <a:extLst>
              <a:ext uri="{FF2B5EF4-FFF2-40B4-BE49-F238E27FC236}">
                <a16:creationId xmlns:a16="http://schemas.microsoft.com/office/drawing/2014/main" id="{78FBC60D-1595-4DCC-BB83-D70823EF60C9}"/>
              </a:ext>
            </a:extLst>
          </p:cNvPr>
          <p:cNvSpPr txBox="1"/>
          <p:nvPr/>
        </p:nvSpPr>
        <p:spPr>
          <a:xfrm>
            <a:off x="573600" y="707646"/>
            <a:ext cx="913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LM Roman 10" panose="00000500000000000000" pitchFamily="50" charset="0"/>
              </a:rPr>
              <a:t>Code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83063FBA-85DD-4510-AB22-FC6BF6D3B1CD}"/>
              </a:ext>
            </a:extLst>
          </p:cNvPr>
          <p:cNvSpPr txBox="1"/>
          <p:nvPr/>
        </p:nvSpPr>
        <p:spPr>
          <a:xfrm>
            <a:off x="1387591" y="668173"/>
            <a:ext cx="608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latin typeface="LM Roman 10" panose="00000500000000000000" pitchFamily="50" charset="0"/>
              </a:rPr>
              <a:t>#no of floors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D59239D-6AE0-4E00-940A-CD5819010F98}"/>
              </a:ext>
            </a:extLst>
          </p:cNvPr>
          <p:cNvSpPr txBox="1"/>
          <p:nvPr/>
        </p:nvSpPr>
        <p:spPr>
          <a:xfrm>
            <a:off x="-21814" y="4350851"/>
            <a:ext cx="532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latin typeface="LM Roman 10" panose="00000500000000000000" pitchFamily="50" charset="0"/>
              </a:rPr>
              <a:t>E1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3FCE8A78-89B0-45AD-AD61-4B1BF732950E}"/>
              </a:ext>
            </a:extLst>
          </p:cNvPr>
          <p:cNvSpPr txBox="1"/>
          <p:nvPr/>
        </p:nvSpPr>
        <p:spPr>
          <a:xfrm>
            <a:off x="-21814" y="5671818"/>
            <a:ext cx="532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latin typeface="LM Roman 10" panose="00000500000000000000" pitchFamily="50" charset="0"/>
              </a:rPr>
              <a:t>E2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F3191023-13D1-48D9-A262-E30A3AE0C99C}"/>
              </a:ext>
            </a:extLst>
          </p:cNvPr>
          <p:cNvSpPr/>
          <p:nvPr/>
        </p:nvSpPr>
        <p:spPr>
          <a:xfrm>
            <a:off x="573602" y="4010630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E1NE</a:t>
            </a: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E8992406-D7EA-4CE6-B84C-58E874AA8D78}"/>
              </a:ext>
            </a:extLst>
          </p:cNvPr>
          <p:cNvSpPr/>
          <p:nvPr/>
        </p:nvSpPr>
        <p:spPr>
          <a:xfrm>
            <a:off x="573602" y="4269664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E1SE</a:t>
            </a: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DE0F47C1-708B-4FBA-B037-1DFE6BDF3AC7}"/>
              </a:ext>
            </a:extLst>
          </p:cNvPr>
          <p:cNvSpPr/>
          <p:nvPr/>
        </p:nvSpPr>
        <p:spPr>
          <a:xfrm>
            <a:off x="573602" y="4528697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E1SW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917EF8D2-FAE9-4885-AE25-528A0604058F}"/>
              </a:ext>
            </a:extLst>
          </p:cNvPr>
          <p:cNvSpPr/>
          <p:nvPr/>
        </p:nvSpPr>
        <p:spPr>
          <a:xfrm>
            <a:off x="573602" y="4787731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E1NW</a:t>
            </a: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E7886EF2-8F6F-4D6E-A1BA-BBEBEF243AFE}"/>
              </a:ext>
            </a:extLst>
          </p:cNvPr>
          <p:cNvSpPr/>
          <p:nvPr/>
        </p:nvSpPr>
        <p:spPr>
          <a:xfrm>
            <a:off x="1475814" y="4010630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1D0F7364-876B-48DF-9431-6DE372777A0A}"/>
              </a:ext>
            </a:extLst>
          </p:cNvPr>
          <p:cNvSpPr/>
          <p:nvPr/>
        </p:nvSpPr>
        <p:spPr>
          <a:xfrm>
            <a:off x="1475814" y="4269664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20</a:t>
            </a:r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C485FFCF-F02C-49F9-AC75-3284DC9653A5}"/>
              </a:ext>
            </a:extLst>
          </p:cNvPr>
          <p:cNvSpPr/>
          <p:nvPr/>
        </p:nvSpPr>
        <p:spPr>
          <a:xfrm>
            <a:off x="1475814" y="4528697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24</a:t>
            </a: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394D694E-4523-4BD3-9A97-FA8AB695F456}"/>
              </a:ext>
            </a:extLst>
          </p:cNvPr>
          <p:cNvSpPr/>
          <p:nvPr/>
        </p:nvSpPr>
        <p:spPr>
          <a:xfrm>
            <a:off x="1475814" y="4787731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69</a:t>
            </a: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D760438B-0C6D-4B84-89F6-C52E7D644966}"/>
              </a:ext>
            </a:extLst>
          </p:cNvPr>
          <p:cNvSpPr/>
          <p:nvPr/>
        </p:nvSpPr>
        <p:spPr>
          <a:xfrm>
            <a:off x="573602" y="5323029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E2NE</a:t>
            </a:r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E1E49F96-3EA1-4C1C-BCFE-DAA12D819AB6}"/>
              </a:ext>
            </a:extLst>
          </p:cNvPr>
          <p:cNvSpPr/>
          <p:nvPr/>
        </p:nvSpPr>
        <p:spPr>
          <a:xfrm>
            <a:off x="573602" y="5582063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E2SE</a:t>
            </a: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5C30896C-C883-47C9-9536-32BA478544BB}"/>
              </a:ext>
            </a:extLst>
          </p:cNvPr>
          <p:cNvSpPr/>
          <p:nvPr/>
        </p:nvSpPr>
        <p:spPr>
          <a:xfrm>
            <a:off x="573602" y="5841096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E2SW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82FB9E78-7323-404B-9701-ACF3B46A61FD}"/>
              </a:ext>
            </a:extLst>
          </p:cNvPr>
          <p:cNvSpPr/>
          <p:nvPr/>
        </p:nvSpPr>
        <p:spPr>
          <a:xfrm>
            <a:off x="573602" y="6100130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E2NW</a:t>
            </a: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03774E70-A2A1-4F48-B337-DC6175ABCF0E}"/>
              </a:ext>
            </a:extLst>
          </p:cNvPr>
          <p:cNvSpPr/>
          <p:nvPr/>
        </p:nvSpPr>
        <p:spPr>
          <a:xfrm>
            <a:off x="1475814" y="5323029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6D7F5378-1AFB-4BF8-833B-0C9E1C199043}"/>
              </a:ext>
            </a:extLst>
          </p:cNvPr>
          <p:cNvSpPr/>
          <p:nvPr/>
        </p:nvSpPr>
        <p:spPr>
          <a:xfrm>
            <a:off x="1475814" y="5582063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21</a:t>
            </a: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1AC58E-6731-4E42-9E5A-4672A972B696}"/>
              </a:ext>
            </a:extLst>
          </p:cNvPr>
          <p:cNvSpPr/>
          <p:nvPr/>
        </p:nvSpPr>
        <p:spPr>
          <a:xfrm>
            <a:off x="1475814" y="5841096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23</a:t>
            </a: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2391B149-6311-4911-9A31-9B43FEC45B85}"/>
              </a:ext>
            </a:extLst>
          </p:cNvPr>
          <p:cNvSpPr/>
          <p:nvPr/>
        </p:nvSpPr>
        <p:spPr>
          <a:xfrm>
            <a:off x="1475814" y="6100130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23</a:t>
            </a: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781AAE77-DB7F-4231-A3E5-0F62B745C037}"/>
              </a:ext>
            </a:extLst>
          </p:cNvPr>
          <p:cNvSpPr/>
          <p:nvPr/>
        </p:nvSpPr>
        <p:spPr>
          <a:xfrm>
            <a:off x="510629" y="3774070"/>
            <a:ext cx="1446628" cy="298386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20C58866-0186-4B9A-B23A-6C1A3EC7292D}"/>
                  </a:ext>
                </a:extLst>
              </p:cNvPr>
              <p:cNvSpPr txBox="1"/>
              <p:nvPr/>
            </p:nvSpPr>
            <p:spPr>
              <a:xfrm>
                <a:off x="1149280" y="6450762"/>
                <a:ext cx="1699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⋮</m:t>
                      </m:r>
                    </m:oMath>
                  </m:oMathPara>
                </a14:m>
                <a:endParaRPr lang="en-GB" sz="2400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20C58866-0186-4B9A-B23A-6C1A3EC72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280" y="6450762"/>
                <a:ext cx="169918" cy="369332"/>
              </a:xfrm>
              <a:prstGeom prst="rect">
                <a:avLst/>
              </a:prstGeom>
              <a:blipFill>
                <a:blip r:embed="rId3"/>
                <a:stretch>
                  <a:fillRect l="-37037" t="-9836" r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5" name="TextBox 254">
            <a:extLst>
              <a:ext uri="{FF2B5EF4-FFF2-40B4-BE49-F238E27FC236}">
                <a16:creationId xmlns:a16="http://schemas.microsoft.com/office/drawing/2014/main" id="{7F5F9AAA-0130-4ABF-8284-2E6E0C5B82A0}"/>
              </a:ext>
            </a:extLst>
          </p:cNvPr>
          <p:cNvSpPr txBox="1"/>
          <p:nvPr/>
        </p:nvSpPr>
        <p:spPr>
          <a:xfrm>
            <a:off x="573600" y="3788686"/>
            <a:ext cx="913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LM Roman 10" panose="00000500000000000000" pitchFamily="50" charset="0"/>
              </a:rPr>
              <a:t>Code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BFC11CB3-D2E6-4159-BF6D-C9013FB3CB4A}"/>
              </a:ext>
            </a:extLst>
          </p:cNvPr>
          <p:cNvSpPr txBox="1"/>
          <p:nvPr/>
        </p:nvSpPr>
        <p:spPr>
          <a:xfrm>
            <a:off x="1387591" y="3749213"/>
            <a:ext cx="608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latin typeface="LM Roman 10" panose="00000500000000000000" pitchFamily="50" charset="0"/>
              </a:rPr>
              <a:t>#no of floors</a:t>
            </a: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A28B4314-9A38-47AA-BE22-FE2D22234A09}"/>
              </a:ext>
            </a:extLst>
          </p:cNvPr>
          <p:cNvSpPr/>
          <p:nvPr/>
        </p:nvSpPr>
        <p:spPr>
          <a:xfrm>
            <a:off x="2991200" y="1003755"/>
            <a:ext cx="909407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N1SE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F07544D8-253C-4236-9C3D-A4161256A72F}"/>
              </a:ext>
            </a:extLst>
          </p:cNvPr>
          <p:cNvSpPr/>
          <p:nvPr/>
        </p:nvSpPr>
        <p:spPr>
          <a:xfrm>
            <a:off x="2991200" y="1262788"/>
            <a:ext cx="909407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N1SW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7E4C4959-A348-436C-871A-58FA16377E13}"/>
              </a:ext>
            </a:extLst>
          </p:cNvPr>
          <p:cNvSpPr/>
          <p:nvPr/>
        </p:nvSpPr>
        <p:spPr>
          <a:xfrm>
            <a:off x="2991200" y="1521822"/>
            <a:ext cx="909407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N1NW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73642691-DEB8-40B7-987A-7BEC29CC9378}"/>
              </a:ext>
            </a:extLst>
          </p:cNvPr>
          <p:cNvSpPr/>
          <p:nvPr/>
        </p:nvSpPr>
        <p:spPr>
          <a:xfrm>
            <a:off x="3893411" y="1003755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20</a:t>
            </a: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F9463A7C-A2DF-4606-ACB9-9A0A85F18D99}"/>
              </a:ext>
            </a:extLst>
          </p:cNvPr>
          <p:cNvSpPr/>
          <p:nvPr/>
        </p:nvSpPr>
        <p:spPr>
          <a:xfrm>
            <a:off x="3893411" y="1262788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25</a:t>
            </a: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1DF1C227-F8DD-4254-B690-49AEB41C3899}"/>
              </a:ext>
            </a:extLst>
          </p:cNvPr>
          <p:cNvSpPr/>
          <p:nvPr/>
        </p:nvSpPr>
        <p:spPr>
          <a:xfrm>
            <a:off x="3893411" y="1521822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75</a:t>
            </a:r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6866DF91-2933-4A3C-9D40-5ADE60F02776}"/>
              </a:ext>
            </a:extLst>
          </p:cNvPr>
          <p:cNvSpPr/>
          <p:nvPr/>
        </p:nvSpPr>
        <p:spPr>
          <a:xfrm>
            <a:off x="2991200" y="3407305"/>
            <a:ext cx="909407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N2SE</a:t>
            </a:r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A871AD48-BB6D-4279-A05A-EF45F3EEE866}"/>
              </a:ext>
            </a:extLst>
          </p:cNvPr>
          <p:cNvSpPr/>
          <p:nvPr/>
        </p:nvSpPr>
        <p:spPr>
          <a:xfrm>
            <a:off x="2991200" y="3666338"/>
            <a:ext cx="909407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N2SW</a:t>
            </a: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2D7A3A2E-7715-439A-81B3-EEF6DB19FFF6}"/>
              </a:ext>
            </a:extLst>
          </p:cNvPr>
          <p:cNvSpPr/>
          <p:nvPr/>
        </p:nvSpPr>
        <p:spPr>
          <a:xfrm>
            <a:off x="2991200" y="3925372"/>
            <a:ext cx="909407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N2NW</a:t>
            </a:r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8B80991F-E4B2-44E0-8725-4E034FBA6566}"/>
              </a:ext>
            </a:extLst>
          </p:cNvPr>
          <p:cNvSpPr/>
          <p:nvPr/>
        </p:nvSpPr>
        <p:spPr>
          <a:xfrm>
            <a:off x="3893411" y="3407305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21</a:t>
            </a: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7A3D7425-0CB8-4730-96C3-0E81F8F69228}"/>
              </a:ext>
            </a:extLst>
          </p:cNvPr>
          <p:cNvSpPr/>
          <p:nvPr/>
        </p:nvSpPr>
        <p:spPr>
          <a:xfrm>
            <a:off x="3893411" y="3666338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22</a:t>
            </a:r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E95D601E-14A8-483D-A5EA-F49076124D12}"/>
              </a:ext>
            </a:extLst>
          </p:cNvPr>
          <p:cNvSpPr/>
          <p:nvPr/>
        </p:nvSpPr>
        <p:spPr>
          <a:xfrm>
            <a:off x="3893411" y="3925372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24</a:t>
            </a: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94A938AF-10AE-4FF1-B441-910EA2143221}"/>
              </a:ext>
            </a:extLst>
          </p:cNvPr>
          <p:cNvSpPr/>
          <p:nvPr/>
        </p:nvSpPr>
        <p:spPr>
          <a:xfrm>
            <a:off x="2991200" y="2032619"/>
            <a:ext cx="909407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E1SE</a:t>
            </a: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BBCB60F3-5C81-46EB-9B02-AC45EF5C7737}"/>
              </a:ext>
            </a:extLst>
          </p:cNvPr>
          <p:cNvSpPr/>
          <p:nvPr/>
        </p:nvSpPr>
        <p:spPr>
          <a:xfrm>
            <a:off x="2991200" y="2291652"/>
            <a:ext cx="909407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E1SW</a:t>
            </a: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F0780DA0-6323-44CD-882A-B578C530F26B}"/>
              </a:ext>
            </a:extLst>
          </p:cNvPr>
          <p:cNvSpPr/>
          <p:nvPr/>
        </p:nvSpPr>
        <p:spPr>
          <a:xfrm>
            <a:off x="2991200" y="2550686"/>
            <a:ext cx="909407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E1NW</a:t>
            </a:r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F1842519-5F6C-4ECB-904C-84A99389FDA1}"/>
              </a:ext>
            </a:extLst>
          </p:cNvPr>
          <p:cNvSpPr/>
          <p:nvPr/>
        </p:nvSpPr>
        <p:spPr>
          <a:xfrm>
            <a:off x="3893411" y="2032619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20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FE2DF263-BF69-4DAA-915D-6BD6801CAEB3}"/>
              </a:ext>
            </a:extLst>
          </p:cNvPr>
          <p:cNvSpPr/>
          <p:nvPr/>
        </p:nvSpPr>
        <p:spPr>
          <a:xfrm>
            <a:off x="3893411" y="2291652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24</a:t>
            </a:r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325838C9-1F9D-4897-AE04-6F77436BEC92}"/>
              </a:ext>
            </a:extLst>
          </p:cNvPr>
          <p:cNvSpPr/>
          <p:nvPr/>
        </p:nvSpPr>
        <p:spPr>
          <a:xfrm>
            <a:off x="3893411" y="2550686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69</a:t>
            </a: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95353FFD-BF1D-41AC-90ED-7BE59A4C9454}"/>
              </a:ext>
            </a:extLst>
          </p:cNvPr>
          <p:cNvSpPr/>
          <p:nvPr/>
        </p:nvSpPr>
        <p:spPr>
          <a:xfrm>
            <a:off x="2991200" y="4448691"/>
            <a:ext cx="909407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E2SE</a:t>
            </a: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72DA6F9B-C187-441A-9B16-5FB70225518D}"/>
              </a:ext>
            </a:extLst>
          </p:cNvPr>
          <p:cNvSpPr/>
          <p:nvPr/>
        </p:nvSpPr>
        <p:spPr>
          <a:xfrm>
            <a:off x="2991200" y="4707724"/>
            <a:ext cx="909407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E2SW</a:t>
            </a: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4690B786-3782-455D-9C93-7D3EBCDDF915}"/>
              </a:ext>
            </a:extLst>
          </p:cNvPr>
          <p:cNvSpPr/>
          <p:nvPr/>
        </p:nvSpPr>
        <p:spPr>
          <a:xfrm>
            <a:off x="2991200" y="4966758"/>
            <a:ext cx="909407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E2NW</a:t>
            </a: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3EDA6D99-9693-47DF-9CFB-81D15F5DD804}"/>
              </a:ext>
            </a:extLst>
          </p:cNvPr>
          <p:cNvSpPr/>
          <p:nvPr/>
        </p:nvSpPr>
        <p:spPr>
          <a:xfrm>
            <a:off x="3893411" y="4448691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21</a:t>
            </a:r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194D9DD4-21DE-43D4-8DCD-BB9876360D96}"/>
              </a:ext>
            </a:extLst>
          </p:cNvPr>
          <p:cNvSpPr/>
          <p:nvPr/>
        </p:nvSpPr>
        <p:spPr>
          <a:xfrm>
            <a:off x="3893411" y="4707724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23</a:t>
            </a:r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B61755C0-115B-4C76-AAC8-E17CA9369544}"/>
              </a:ext>
            </a:extLst>
          </p:cNvPr>
          <p:cNvSpPr/>
          <p:nvPr/>
        </p:nvSpPr>
        <p:spPr>
          <a:xfrm>
            <a:off x="3893411" y="4966758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23</a:t>
            </a:r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899FD856-275A-43FF-B163-519277FE3559}"/>
              </a:ext>
            </a:extLst>
          </p:cNvPr>
          <p:cNvSpPr/>
          <p:nvPr/>
        </p:nvSpPr>
        <p:spPr>
          <a:xfrm>
            <a:off x="2928932" y="668173"/>
            <a:ext cx="1585323" cy="547131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5" name="Connector: Elbow 294">
            <a:extLst>
              <a:ext uri="{FF2B5EF4-FFF2-40B4-BE49-F238E27FC236}">
                <a16:creationId xmlns:a16="http://schemas.microsoft.com/office/drawing/2014/main" id="{0C7EDBFA-C77B-4E61-82DB-E35FE3B339B5}"/>
              </a:ext>
            </a:extLst>
          </p:cNvPr>
          <p:cNvCxnSpPr>
            <a:cxnSpLocks/>
            <a:stCxn id="253" idx="3"/>
            <a:endCxn id="293" idx="1"/>
          </p:cNvCxnSpPr>
          <p:nvPr/>
        </p:nvCxnSpPr>
        <p:spPr>
          <a:xfrm flipV="1">
            <a:off x="1957257" y="3403833"/>
            <a:ext cx="971675" cy="186216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Connector: Elbow 297">
            <a:extLst>
              <a:ext uri="{FF2B5EF4-FFF2-40B4-BE49-F238E27FC236}">
                <a16:creationId xmlns:a16="http://schemas.microsoft.com/office/drawing/2014/main" id="{2578C696-9FEC-48FC-8C6E-DA0729A03509}"/>
              </a:ext>
            </a:extLst>
          </p:cNvPr>
          <p:cNvCxnSpPr>
            <a:cxnSpLocks/>
            <a:stCxn id="144" idx="3"/>
            <a:endCxn id="293" idx="1"/>
          </p:cNvCxnSpPr>
          <p:nvPr/>
        </p:nvCxnSpPr>
        <p:spPr>
          <a:xfrm>
            <a:off x="1957257" y="2184961"/>
            <a:ext cx="971675" cy="121887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F9FD8B5E-2791-43C5-AFB0-7B3C2C688F83}"/>
              </a:ext>
            </a:extLst>
          </p:cNvPr>
          <p:cNvSpPr txBox="1"/>
          <p:nvPr/>
        </p:nvSpPr>
        <p:spPr>
          <a:xfrm>
            <a:off x="1928105" y="1230853"/>
            <a:ext cx="994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C00000"/>
                </a:solidFill>
                <a:latin typeface="LM Roman 10" panose="00000500000000000000" pitchFamily="50" charset="0"/>
              </a:rPr>
              <a:t>Combine data from all transects</a:t>
            </a:r>
            <a:endParaRPr lang="en-GB" sz="1100" dirty="0">
              <a:solidFill>
                <a:srgbClr val="C00000"/>
              </a:solidFill>
              <a:latin typeface="LM Roman 10" panose="00000500000000000000" pitchFamily="50" charset="0"/>
            </a:endParaRPr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03EB59D4-9CA9-4BED-B77D-FEAB62BB774F}"/>
              </a:ext>
            </a:extLst>
          </p:cNvPr>
          <p:cNvSpPr/>
          <p:nvPr/>
        </p:nvSpPr>
        <p:spPr>
          <a:xfrm>
            <a:off x="5730131" y="744721"/>
            <a:ext cx="902211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N1NE^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AF58E47E-7453-42DD-98B5-24B776394A29}"/>
              </a:ext>
            </a:extLst>
          </p:cNvPr>
          <p:cNvSpPr/>
          <p:nvPr/>
        </p:nvSpPr>
        <p:spPr>
          <a:xfrm>
            <a:off x="6632342" y="744721"/>
            <a:ext cx="560699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533A25AA-0607-4E03-B4DD-BE6EBE2CB079}"/>
              </a:ext>
            </a:extLst>
          </p:cNvPr>
          <p:cNvSpPr/>
          <p:nvPr/>
        </p:nvSpPr>
        <p:spPr>
          <a:xfrm>
            <a:off x="5730131" y="3148271"/>
            <a:ext cx="902211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N2NE</a:t>
            </a: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B2A484A6-8A43-4797-84E6-8E9C4BC05B0B}"/>
              </a:ext>
            </a:extLst>
          </p:cNvPr>
          <p:cNvSpPr/>
          <p:nvPr/>
        </p:nvSpPr>
        <p:spPr>
          <a:xfrm>
            <a:off x="6632342" y="3148271"/>
            <a:ext cx="560699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FFF2ECEB-487E-4898-8D40-C79DF4BC6B19}"/>
              </a:ext>
            </a:extLst>
          </p:cNvPr>
          <p:cNvSpPr/>
          <p:nvPr/>
        </p:nvSpPr>
        <p:spPr>
          <a:xfrm>
            <a:off x="5730131" y="1773585"/>
            <a:ext cx="902211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E1NE^</a:t>
            </a:r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8EF7310D-A03B-4FDA-A588-32FC1B72254B}"/>
              </a:ext>
            </a:extLst>
          </p:cNvPr>
          <p:cNvSpPr/>
          <p:nvPr/>
        </p:nvSpPr>
        <p:spPr>
          <a:xfrm>
            <a:off x="6632342" y="1773585"/>
            <a:ext cx="560699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7A695486-A9BE-4DBF-B19E-539E7AF42718}"/>
              </a:ext>
            </a:extLst>
          </p:cNvPr>
          <p:cNvSpPr/>
          <p:nvPr/>
        </p:nvSpPr>
        <p:spPr>
          <a:xfrm>
            <a:off x="5730131" y="4189657"/>
            <a:ext cx="902211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E2NE</a:t>
            </a:r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BC5F94E7-AB6F-4C9B-AD6F-2DA295F546ED}"/>
              </a:ext>
            </a:extLst>
          </p:cNvPr>
          <p:cNvSpPr/>
          <p:nvPr/>
        </p:nvSpPr>
        <p:spPr>
          <a:xfrm>
            <a:off x="6632342" y="4189657"/>
            <a:ext cx="560699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D051A84C-A5D9-4F7F-A987-01DBFBF9AE33}"/>
              </a:ext>
            </a:extLst>
          </p:cNvPr>
          <p:cNvSpPr/>
          <p:nvPr/>
        </p:nvSpPr>
        <p:spPr>
          <a:xfrm>
            <a:off x="5730131" y="1003755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N1SE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B17E9F7A-222B-4F32-BED7-DB603D36451E}"/>
              </a:ext>
            </a:extLst>
          </p:cNvPr>
          <p:cNvSpPr/>
          <p:nvPr/>
        </p:nvSpPr>
        <p:spPr>
          <a:xfrm>
            <a:off x="5730131" y="1262788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N1SW</a:t>
            </a:r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6576B85A-17DF-4F5A-9BBB-9B1489AC5E82}"/>
              </a:ext>
            </a:extLst>
          </p:cNvPr>
          <p:cNvSpPr/>
          <p:nvPr/>
        </p:nvSpPr>
        <p:spPr>
          <a:xfrm>
            <a:off x="5730131" y="1521822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N1NW</a:t>
            </a:r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1ECCE408-84AD-49DD-BF0D-E9084BD55590}"/>
              </a:ext>
            </a:extLst>
          </p:cNvPr>
          <p:cNvSpPr/>
          <p:nvPr/>
        </p:nvSpPr>
        <p:spPr>
          <a:xfrm>
            <a:off x="6632342" y="1003755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20</a:t>
            </a: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617148A4-530D-48A9-8514-690B4E0DBB27}"/>
              </a:ext>
            </a:extLst>
          </p:cNvPr>
          <p:cNvSpPr/>
          <p:nvPr/>
        </p:nvSpPr>
        <p:spPr>
          <a:xfrm>
            <a:off x="6632342" y="1262788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25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65F6611E-CF24-4B15-921E-5043B61D968E}"/>
              </a:ext>
            </a:extLst>
          </p:cNvPr>
          <p:cNvSpPr/>
          <p:nvPr/>
        </p:nvSpPr>
        <p:spPr>
          <a:xfrm>
            <a:off x="6632342" y="1521822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75</a:t>
            </a: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8782967A-B5F8-416E-9168-061A4CB82112}"/>
              </a:ext>
            </a:extLst>
          </p:cNvPr>
          <p:cNvSpPr/>
          <p:nvPr/>
        </p:nvSpPr>
        <p:spPr>
          <a:xfrm>
            <a:off x="5730131" y="3407305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N2SE</a:t>
            </a: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E2A738EE-75B3-41B7-9B6A-4A5D2BE65F3B}"/>
              </a:ext>
            </a:extLst>
          </p:cNvPr>
          <p:cNvSpPr/>
          <p:nvPr/>
        </p:nvSpPr>
        <p:spPr>
          <a:xfrm>
            <a:off x="5730131" y="3666338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N2SW</a:t>
            </a: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78250554-4410-4EBB-A876-812C14A5CD59}"/>
              </a:ext>
            </a:extLst>
          </p:cNvPr>
          <p:cNvSpPr/>
          <p:nvPr/>
        </p:nvSpPr>
        <p:spPr>
          <a:xfrm>
            <a:off x="5730131" y="3925372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N2NW</a:t>
            </a: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8A903A9B-4DEF-4AF7-9A9A-6AB370D7FC47}"/>
              </a:ext>
            </a:extLst>
          </p:cNvPr>
          <p:cNvSpPr/>
          <p:nvPr/>
        </p:nvSpPr>
        <p:spPr>
          <a:xfrm>
            <a:off x="6632342" y="3407305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21</a:t>
            </a: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72440018-47A0-4B6E-B22A-54D140A9D34D}"/>
              </a:ext>
            </a:extLst>
          </p:cNvPr>
          <p:cNvSpPr/>
          <p:nvPr/>
        </p:nvSpPr>
        <p:spPr>
          <a:xfrm>
            <a:off x="6632342" y="3666338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22</a:t>
            </a:r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9211DE09-CAD2-49AA-A490-6E5E43C627DD}"/>
              </a:ext>
            </a:extLst>
          </p:cNvPr>
          <p:cNvSpPr/>
          <p:nvPr/>
        </p:nvSpPr>
        <p:spPr>
          <a:xfrm>
            <a:off x="6632342" y="3925372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24</a:t>
            </a: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34160906-5012-47E1-BB6E-A517C2AE561B}"/>
              </a:ext>
            </a:extLst>
          </p:cNvPr>
          <p:cNvSpPr/>
          <p:nvPr/>
        </p:nvSpPr>
        <p:spPr>
          <a:xfrm>
            <a:off x="5730131" y="2032619"/>
            <a:ext cx="902211" cy="2590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E1SE*</a:t>
            </a:r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BF46B886-EAB9-4219-9524-76AC77C726C1}"/>
              </a:ext>
            </a:extLst>
          </p:cNvPr>
          <p:cNvSpPr/>
          <p:nvPr/>
        </p:nvSpPr>
        <p:spPr>
          <a:xfrm>
            <a:off x="5730131" y="2291652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E1SW</a:t>
            </a: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D5248451-473F-4B7A-887E-4CD42A8F04BD}"/>
              </a:ext>
            </a:extLst>
          </p:cNvPr>
          <p:cNvSpPr/>
          <p:nvPr/>
        </p:nvSpPr>
        <p:spPr>
          <a:xfrm>
            <a:off x="5730131" y="2550686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E1NW</a:t>
            </a:r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555F439F-E710-4D02-BFA2-87F6098935FF}"/>
              </a:ext>
            </a:extLst>
          </p:cNvPr>
          <p:cNvSpPr/>
          <p:nvPr/>
        </p:nvSpPr>
        <p:spPr>
          <a:xfrm>
            <a:off x="6632342" y="2032619"/>
            <a:ext cx="560699" cy="2590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20</a:t>
            </a:r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53431E9E-E23E-4095-996A-8FE6DBAD8983}"/>
              </a:ext>
            </a:extLst>
          </p:cNvPr>
          <p:cNvSpPr/>
          <p:nvPr/>
        </p:nvSpPr>
        <p:spPr>
          <a:xfrm>
            <a:off x="6632342" y="2291652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24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AD3F9F6D-2FF7-4DF5-95E9-520E7E8534E5}"/>
              </a:ext>
            </a:extLst>
          </p:cNvPr>
          <p:cNvSpPr/>
          <p:nvPr/>
        </p:nvSpPr>
        <p:spPr>
          <a:xfrm>
            <a:off x="6632342" y="2550686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69</a:t>
            </a: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193AFDA2-4AB4-4E7D-BBFB-86AF3394E347}"/>
              </a:ext>
            </a:extLst>
          </p:cNvPr>
          <p:cNvSpPr/>
          <p:nvPr/>
        </p:nvSpPr>
        <p:spPr>
          <a:xfrm>
            <a:off x="5730131" y="4448692"/>
            <a:ext cx="902211" cy="2590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E2SE*</a:t>
            </a:r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BF3DF7D6-9A1F-424B-893B-63328743A347}"/>
              </a:ext>
            </a:extLst>
          </p:cNvPr>
          <p:cNvSpPr/>
          <p:nvPr/>
        </p:nvSpPr>
        <p:spPr>
          <a:xfrm>
            <a:off x="5730131" y="4707724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E2SW</a:t>
            </a:r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AB936ABA-3A51-47DA-966B-AD0775EEEAFE}"/>
              </a:ext>
            </a:extLst>
          </p:cNvPr>
          <p:cNvSpPr/>
          <p:nvPr/>
        </p:nvSpPr>
        <p:spPr>
          <a:xfrm>
            <a:off x="5730131" y="4966758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E2NW</a:t>
            </a:r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E520AACF-2DA3-4EEC-8BF2-BA34E5BB047E}"/>
              </a:ext>
            </a:extLst>
          </p:cNvPr>
          <p:cNvSpPr/>
          <p:nvPr/>
        </p:nvSpPr>
        <p:spPr>
          <a:xfrm>
            <a:off x="6632342" y="4448691"/>
            <a:ext cx="560699" cy="2590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21</a:t>
            </a:r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3EF08048-AD2B-484C-BD1C-3113249F4C9A}"/>
              </a:ext>
            </a:extLst>
          </p:cNvPr>
          <p:cNvSpPr/>
          <p:nvPr/>
        </p:nvSpPr>
        <p:spPr>
          <a:xfrm>
            <a:off x="6632342" y="4707724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23</a:t>
            </a: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5862745B-8329-41AA-905C-26CFB276FEE7}"/>
              </a:ext>
            </a:extLst>
          </p:cNvPr>
          <p:cNvSpPr/>
          <p:nvPr/>
        </p:nvSpPr>
        <p:spPr>
          <a:xfrm>
            <a:off x="6632342" y="4966758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23</a:t>
            </a:r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03A4EB10-E798-494A-B91E-94737A4F7003}"/>
              </a:ext>
            </a:extLst>
          </p:cNvPr>
          <p:cNvSpPr/>
          <p:nvPr/>
        </p:nvSpPr>
        <p:spPr>
          <a:xfrm>
            <a:off x="5667863" y="668173"/>
            <a:ext cx="1585323" cy="547131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D7EF9A76-0789-40FE-88CB-FAB6621B259E}"/>
              </a:ext>
            </a:extLst>
          </p:cNvPr>
          <p:cNvSpPr txBox="1"/>
          <p:nvPr/>
        </p:nvSpPr>
        <p:spPr>
          <a:xfrm>
            <a:off x="1870923" y="5223478"/>
            <a:ext cx="115592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solidFill>
                  <a:srgbClr val="C00000"/>
                </a:solidFill>
                <a:latin typeface="LM Roman 10" panose="00000500000000000000" pitchFamily="50" charset="0"/>
              </a:rPr>
              <a:t>group by distance from PLVI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D2ED939B-2ACB-493A-9964-B0FD46DBA406}"/>
              </a:ext>
            </a:extLst>
          </p:cNvPr>
          <p:cNvSpPr txBox="1"/>
          <p:nvPr/>
        </p:nvSpPr>
        <p:spPr>
          <a:xfrm>
            <a:off x="4511283" y="2029248"/>
            <a:ext cx="1155926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C00000"/>
                </a:solidFill>
                <a:latin typeface="LM Roman 10" panose="00000500000000000000" pitchFamily="50" charset="0"/>
              </a:rPr>
              <a:t>Remove errors</a:t>
            </a:r>
          </a:p>
          <a:p>
            <a:pPr algn="ctr"/>
            <a:r>
              <a:rPr lang="en-GB" sz="1100" dirty="0">
                <a:solidFill>
                  <a:srgbClr val="C00000"/>
                </a:solidFill>
                <a:latin typeface="LM Roman 10" panose="00000500000000000000" pitchFamily="50" charset="0"/>
              </a:rPr>
              <a:t>(</a:t>
            </a:r>
            <a:r>
              <a:rPr lang="en-GB" sz="1100" dirty="0">
                <a:solidFill>
                  <a:schemeClr val="accent4">
                    <a:lumMod val="75000"/>
                  </a:schemeClr>
                </a:solidFill>
                <a:latin typeface="LM Roman 10" panose="00000500000000000000" pitchFamily="50" charset="0"/>
              </a:rPr>
              <a:t>duplicate buildings*</a:t>
            </a:r>
            <a:r>
              <a:rPr lang="en-GB" sz="1100" dirty="0">
                <a:solidFill>
                  <a:srgbClr val="C00000"/>
                </a:solidFill>
                <a:latin typeface="LM Roman 10" panose="00000500000000000000" pitchFamily="50" charset="0"/>
              </a:rPr>
              <a:t>, no buildings^, construction sites etc.)</a:t>
            </a:r>
          </a:p>
        </p:txBody>
      </p:sp>
      <p:cxnSp>
        <p:nvCxnSpPr>
          <p:cNvPr id="341" name="Straight Arrow Connector 340">
            <a:extLst>
              <a:ext uri="{FF2B5EF4-FFF2-40B4-BE49-F238E27FC236}">
                <a16:creationId xmlns:a16="http://schemas.microsoft.com/office/drawing/2014/main" id="{0BAA202A-BD60-4F2B-BA0C-B8A17BC4EAB0}"/>
              </a:ext>
            </a:extLst>
          </p:cNvPr>
          <p:cNvCxnSpPr>
            <a:cxnSpLocks/>
            <a:stCxn id="293" idx="3"/>
            <a:endCxn id="337" idx="1"/>
          </p:cNvCxnSpPr>
          <p:nvPr/>
        </p:nvCxnSpPr>
        <p:spPr>
          <a:xfrm>
            <a:off x="4514255" y="3403833"/>
            <a:ext cx="11536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3" name="TextBox 372">
                <a:extLst>
                  <a:ext uri="{FF2B5EF4-FFF2-40B4-BE49-F238E27FC236}">
                    <a16:creationId xmlns:a16="http://schemas.microsoft.com/office/drawing/2014/main" id="{6028C314-794F-4F3A-A4BE-0EF82955C754}"/>
                  </a:ext>
                </a:extLst>
              </p:cNvPr>
              <p:cNvSpPr txBox="1"/>
              <p:nvPr/>
            </p:nvSpPr>
            <p:spPr>
              <a:xfrm>
                <a:off x="3641546" y="5313310"/>
                <a:ext cx="1699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⋮</m:t>
                      </m:r>
                    </m:oMath>
                  </m:oMathPara>
                </a14:m>
                <a:endParaRPr lang="en-GB" sz="2400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373" name="TextBox 372">
                <a:extLst>
                  <a:ext uri="{FF2B5EF4-FFF2-40B4-BE49-F238E27FC236}">
                    <a16:creationId xmlns:a16="http://schemas.microsoft.com/office/drawing/2014/main" id="{6028C314-794F-4F3A-A4BE-0EF82955C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1546" y="5313310"/>
                <a:ext cx="169918" cy="369332"/>
              </a:xfrm>
              <a:prstGeom prst="rect">
                <a:avLst/>
              </a:prstGeom>
              <a:blipFill>
                <a:blip r:embed="rId4"/>
                <a:stretch>
                  <a:fillRect l="-32143" t="-10000" r="-32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4" name="Rectangle 373">
            <a:extLst>
              <a:ext uri="{FF2B5EF4-FFF2-40B4-BE49-F238E27FC236}">
                <a16:creationId xmlns:a16="http://schemas.microsoft.com/office/drawing/2014/main" id="{B0FD11DB-D041-400D-B403-ABC1105F82FF}"/>
              </a:ext>
            </a:extLst>
          </p:cNvPr>
          <p:cNvSpPr/>
          <p:nvPr/>
        </p:nvSpPr>
        <p:spPr>
          <a:xfrm>
            <a:off x="3065868" y="5614796"/>
            <a:ext cx="1321275" cy="2088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LM Roman 10" panose="00000500000000000000" pitchFamily="50" charset="0"/>
              </a:rPr>
              <a:t>Raw Mean (N2)</a:t>
            </a: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B22D8D77-08AC-432C-81B4-2669DF04D914}"/>
              </a:ext>
            </a:extLst>
          </p:cNvPr>
          <p:cNvSpPr txBox="1"/>
          <p:nvPr/>
        </p:nvSpPr>
        <p:spPr>
          <a:xfrm>
            <a:off x="3703166" y="5324445"/>
            <a:ext cx="5907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b="1" dirty="0">
                <a:latin typeface="LM Roman 10" panose="00000500000000000000" pitchFamily="50" charset="0"/>
              </a:rPr>
              <a:t>For all </a:t>
            </a:r>
            <a:endParaRPr lang="en-GB" sz="700" b="1" dirty="0">
              <a:latin typeface="LM Roman 10" panose="00000500000000000000" pitchFamily="50" charset="0"/>
            </a:endParaRPr>
          </a:p>
        </p:txBody>
      </p:sp>
      <p:sp>
        <p:nvSpPr>
          <p:cNvPr id="376" name="Rectangle 375">
            <a:extLst>
              <a:ext uri="{FF2B5EF4-FFF2-40B4-BE49-F238E27FC236}">
                <a16:creationId xmlns:a16="http://schemas.microsoft.com/office/drawing/2014/main" id="{4FEBF33D-2C18-46CE-A2DE-4AA238231945}"/>
              </a:ext>
            </a:extLst>
          </p:cNvPr>
          <p:cNvSpPr/>
          <p:nvPr/>
        </p:nvSpPr>
        <p:spPr>
          <a:xfrm>
            <a:off x="3065868" y="5862355"/>
            <a:ext cx="1321275" cy="2088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800" kern="1200" dirty="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+mn-ea"/>
                <a:cs typeface="+mn-cs"/>
              </a:rPr>
              <a:t>Raw Std. Dev. (N3)</a:t>
            </a:r>
            <a:endParaRPr lang="en-GB" sz="500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87756197-BE0F-4F43-A7DD-6B2E2F3F96E0}"/>
                  </a:ext>
                </a:extLst>
              </p:cNvPr>
              <p:cNvSpPr txBox="1"/>
              <p:nvPr/>
            </p:nvSpPr>
            <p:spPr>
              <a:xfrm>
                <a:off x="6371889" y="5270409"/>
                <a:ext cx="1699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⋮</m:t>
                      </m:r>
                    </m:oMath>
                  </m:oMathPara>
                </a14:m>
                <a:endParaRPr lang="en-GB" sz="2400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87756197-BE0F-4F43-A7DD-6B2E2F3F9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889" y="5270409"/>
                <a:ext cx="169918" cy="369332"/>
              </a:xfrm>
              <a:prstGeom prst="rect">
                <a:avLst/>
              </a:prstGeom>
              <a:blipFill>
                <a:blip r:embed="rId5"/>
                <a:stretch>
                  <a:fillRect l="-32143" t="-10000" r="-32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1" name="Rectangle 390">
            <a:extLst>
              <a:ext uri="{FF2B5EF4-FFF2-40B4-BE49-F238E27FC236}">
                <a16:creationId xmlns:a16="http://schemas.microsoft.com/office/drawing/2014/main" id="{466FCBFD-A6D1-41C1-BF8A-5EC215036F5F}"/>
              </a:ext>
            </a:extLst>
          </p:cNvPr>
          <p:cNvSpPr/>
          <p:nvPr/>
        </p:nvSpPr>
        <p:spPr>
          <a:xfrm>
            <a:off x="5798971" y="5590303"/>
            <a:ext cx="1321275" cy="2088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LM Roman 10" panose="00000500000000000000" pitchFamily="50" charset="0"/>
              </a:rPr>
              <a:t>No Error Mean (N4)</a:t>
            </a:r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BBD838C7-EA4A-4378-A43D-77D64771B972}"/>
              </a:ext>
            </a:extLst>
          </p:cNvPr>
          <p:cNvSpPr/>
          <p:nvPr/>
        </p:nvSpPr>
        <p:spPr>
          <a:xfrm>
            <a:off x="5798971" y="5837862"/>
            <a:ext cx="1321275" cy="2088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800" kern="1200" dirty="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+mn-ea"/>
                <a:cs typeface="+mn-cs"/>
              </a:rPr>
              <a:t>No Error Std. Dev. (N5)</a:t>
            </a:r>
            <a:endParaRPr lang="en-GB" sz="500" dirty="0">
              <a:effectLst/>
            </a:endParaRPr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4ED2CF9C-E813-433D-8230-ED6F7F5A21EF}"/>
              </a:ext>
            </a:extLst>
          </p:cNvPr>
          <p:cNvSpPr txBox="1"/>
          <p:nvPr/>
        </p:nvSpPr>
        <p:spPr>
          <a:xfrm>
            <a:off x="6420843" y="5293352"/>
            <a:ext cx="5907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b="1" dirty="0">
                <a:latin typeface="LM Roman 10" panose="00000500000000000000" pitchFamily="50" charset="0"/>
              </a:rPr>
              <a:t>For all </a:t>
            </a:r>
            <a:endParaRPr lang="en-GB" sz="700" b="1" dirty="0">
              <a:latin typeface="LM Roman 10" panose="00000500000000000000" pitchFamily="50" charset="0"/>
            </a:endParaRPr>
          </a:p>
        </p:txBody>
      </p:sp>
      <p:sp>
        <p:nvSpPr>
          <p:cNvPr id="402" name="Rectangle 401">
            <a:extLst>
              <a:ext uri="{FF2B5EF4-FFF2-40B4-BE49-F238E27FC236}">
                <a16:creationId xmlns:a16="http://schemas.microsoft.com/office/drawing/2014/main" id="{3FFAE503-DA34-42B2-A928-D30ECC31497E}"/>
              </a:ext>
            </a:extLst>
          </p:cNvPr>
          <p:cNvSpPr/>
          <p:nvPr/>
        </p:nvSpPr>
        <p:spPr>
          <a:xfrm>
            <a:off x="8474782" y="1009640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N1SE</a:t>
            </a:r>
          </a:p>
        </p:txBody>
      </p:sp>
      <p:sp>
        <p:nvSpPr>
          <p:cNvPr id="403" name="Rectangle 402">
            <a:extLst>
              <a:ext uri="{FF2B5EF4-FFF2-40B4-BE49-F238E27FC236}">
                <a16:creationId xmlns:a16="http://schemas.microsoft.com/office/drawing/2014/main" id="{90FC6318-AC69-4905-94AE-AD7928AEFF97}"/>
              </a:ext>
            </a:extLst>
          </p:cNvPr>
          <p:cNvSpPr/>
          <p:nvPr/>
        </p:nvSpPr>
        <p:spPr>
          <a:xfrm>
            <a:off x="8474782" y="1268673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N1SW</a:t>
            </a:r>
          </a:p>
        </p:txBody>
      </p:sp>
      <p:sp>
        <p:nvSpPr>
          <p:cNvPr id="405" name="Rectangle 404">
            <a:extLst>
              <a:ext uri="{FF2B5EF4-FFF2-40B4-BE49-F238E27FC236}">
                <a16:creationId xmlns:a16="http://schemas.microsoft.com/office/drawing/2014/main" id="{6BE387BE-942F-4118-904B-62D51B69E374}"/>
              </a:ext>
            </a:extLst>
          </p:cNvPr>
          <p:cNvSpPr/>
          <p:nvPr/>
        </p:nvSpPr>
        <p:spPr>
          <a:xfrm>
            <a:off x="9376993" y="1009640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20</a:t>
            </a:r>
          </a:p>
        </p:txBody>
      </p:sp>
      <p:sp>
        <p:nvSpPr>
          <p:cNvPr id="406" name="Rectangle 405">
            <a:extLst>
              <a:ext uri="{FF2B5EF4-FFF2-40B4-BE49-F238E27FC236}">
                <a16:creationId xmlns:a16="http://schemas.microsoft.com/office/drawing/2014/main" id="{A5EF9577-B619-493D-ABB2-6C4CEACAA47D}"/>
              </a:ext>
            </a:extLst>
          </p:cNvPr>
          <p:cNvSpPr/>
          <p:nvPr/>
        </p:nvSpPr>
        <p:spPr>
          <a:xfrm>
            <a:off x="9376993" y="1268673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25</a:t>
            </a:r>
          </a:p>
        </p:txBody>
      </p:sp>
      <p:sp>
        <p:nvSpPr>
          <p:cNvPr id="408" name="Rectangle 407">
            <a:extLst>
              <a:ext uri="{FF2B5EF4-FFF2-40B4-BE49-F238E27FC236}">
                <a16:creationId xmlns:a16="http://schemas.microsoft.com/office/drawing/2014/main" id="{EBA86B74-8303-4697-85E0-C41238348EFC}"/>
              </a:ext>
            </a:extLst>
          </p:cNvPr>
          <p:cNvSpPr/>
          <p:nvPr/>
        </p:nvSpPr>
        <p:spPr>
          <a:xfrm>
            <a:off x="8474782" y="3413190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N2SE</a:t>
            </a:r>
          </a:p>
        </p:txBody>
      </p:sp>
      <p:sp>
        <p:nvSpPr>
          <p:cNvPr id="409" name="Rectangle 408">
            <a:extLst>
              <a:ext uri="{FF2B5EF4-FFF2-40B4-BE49-F238E27FC236}">
                <a16:creationId xmlns:a16="http://schemas.microsoft.com/office/drawing/2014/main" id="{AA8A6328-6D27-42ED-B82F-0AF0C04BE952}"/>
              </a:ext>
            </a:extLst>
          </p:cNvPr>
          <p:cNvSpPr/>
          <p:nvPr/>
        </p:nvSpPr>
        <p:spPr>
          <a:xfrm>
            <a:off x="8474782" y="3672223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N2SW</a:t>
            </a:r>
          </a:p>
        </p:txBody>
      </p:sp>
      <p:sp>
        <p:nvSpPr>
          <p:cNvPr id="410" name="Rectangle 409">
            <a:extLst>
              <a:ext uri="{FF2B5EF4-FFF2-40B4-BE49-F238E27FC236}">
                <a16:creationId xmlns:a16="http://schemas.microsoft.com/office/drawing/2014/main" id="{912A0A44-AEB8-4E39-8845-17495802A7FC}"/>
              </a:ext>
            </a:extLst>
          </p:cNvPr>
          <p:cNvSpPr/>
          <p:nvPr/>
        </p:nvSpPr>
        <p:spPr>
          <a:xfrm>
            <a:off x="8474782" y="3931257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N2NW</a:t>
            </a:r>
          </a:p>
        </p:txBody>
      </p:sp>
      <p:sp>
        <p:nvSpPr>
          <p:cNvPr id="411" name="Rectangle 410">
            <a:extLst>
              <a:ext uri="{FF2B5EF4-FFF2-40B4-BE49-F238E27FC236}">
                <a16:creationId xmlns:a16="http://schemas.microsoft.com/office/drawing/2014/main" id="{2C34490B-7A03-49B7-8F2D-23E1A1B876AC}"/>
              </a:ext>
            </a:extLst>
          </p:cNvPr>
          <p:cNvSpPr/>
          <p:nvPr/>
        </p:nvSpPr>
        <p:spPr>
          <a:xfrm>
            <a:off x="9376993" y="3413190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21</a:t>
            </a:r>
          </a:p>
        </p:txBody>
      </p:sp>
      <p:sp>
        <p:nvSpPr>
          <p:cNvPr id="412" name="Rectangle 411">
            <a:extLst>
              <a:ext uri="{FF2B5EF4-FFF2-40B4-BE49-F238E27FC236}">
                <a16:creationId xmlns:a16="http://schemas.microsoft.com/office/drawing/2014/main" id="{3378545E-4F3D-4A08-8B72-CD2D5F75AEBA}"/>
              </a:ext>
            </a:extLst>
          </p:cNvPr>
          <p:cNvSpPr/>
          <p:nvPr/>
        </p:nvSpPr>
        <p:spPr>
          <a:xfrm>
            <a:off x="9376993" y="3672223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22</a:t>
            </a:r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162AC788-1D92-4D97-A591-D13C5DD1FE7D}"/>
              </a:ext>
            </a:extLst>
          </p:cNvPr>
          <p:cNvSpPr/>
          <p:nvPr/>
        </p:nvSpPr>
        <p:spPr>
          <a:xfrm>
            <a:off x="9376993" y="3931257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24</a:t>
            </a:r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4245B2B3-8578-4834-8480-58BDD6158BCE}"/>
              </a:ext>
            </a:extLst>
          </p:cNvPr>
          <p:cNvSpPr/>
          <p:nvPr/>
        </p:nvSpPr>
        <p:spPr>
          <a:xfrm>
            <a:off x="8474782" y="2297537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E1SW</a:t>
            </a:r>
          </a:p>
        </p:txBody>
      </p:sp>
      <p:sp>
        <p:nvSpPr>
          <p:cNvPr id="418" name="Rectangle 417">
            <a:extLst>
              <a:ext uri="{FF2B5EF4-FFF2-40B4-BE49-F238E27FC236}">
                <a16:creationId xmlns:a16="http://schemas.microsoft.com/office/drawing/2014/main" id="{6E1CE4F1-BC04-49D1-9815-75B7400DD5CF}"/>
              </a:ext>
            </a:extLst>
          </p:cNvPr>
          <p:cNvSpPr/>
          <p:nvPr/>
        </p:nvSpPr>
        <p:spPr>
          <a:xfrm>
            <a:off x="9376993" y="2297537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24</a:t>
            </a:r>
          </a:p>
        </p:txBody>
      </p:sp>
      <p:sp>
        <p:nvSpPr>
          <p:cNvPr id="421" name="Rectangle 420">
            <a:extLst>
              <a:ext uri="{FF2B5EF4-FFF2-40B4-BE49-F238E27FC236}">
                <a16:creationId xmlns:a16="http://schemas.microsoft.com/office/drawing/2014/main" id="{27B9E1CB-E8B8-4C70-8E61-1A042CADC08B}"/>
              </a:ext>
            </a:extLst>
          </p:cNvPr>
          <p:cNvSpPr/>
          <p:nvPr/>
        </p:nvSpPr>
        <p:spPr>
          <a:xfrm>
            <a:off x="8474782" y="4713609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E2SW</a:t>
            </a:r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2714FD06-FD65-423C-992C-4F52867D8F2A}"/>
              </a:ext>
            </a:extLst>
          </p:cNvPr>
          <p:cNvSpPr/>
          <p:nvPr/>
        </p:nvSpPr>
        <p:spPr>
          <a:xfrm>
            <a:off x="8474782" y="4972643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E2NW</a:t>
            </a:r>
          </a:p>
        </p:txBody>
      </p:sp>
      <p:sp>
        <p:nvSpPr>
          <p:cNvPr id="424" name="Rectangle 423">
            <a:extLst>
              <a:ext uri="{FF2B5EF4-FFF2-40B4-BE49-F238E27FC236}">
                <a16:creationId xmlns:a16="http://schemas.microsoft.com/office/drawing/2014/main" id="{061C98FA-5C16-4AD7-AD99-137E8AFB321C}"/>
              </a:ext>
            </a:extLst>
          </p:cNvPr>
          <p:cNvSpPr/>
          <p:nvPr/>
        </p:nvSpPr>
        <p:spPr>
          <a:xfrm>
            <a:off x="9376993" y="4713609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23</a:t>
            </a:r>
          </a:p>
        </p:txBody>
      </p:sp>
      <p:sp>
        <p:nvSpPr>
          <p:cNvPr id="425" name="Rectangle 424">
            <a:extLst>
              <a:ext uri="{FF2B5EF4-FFF2-40B4-BE49-F238E27FC236}">
                <a16:creationId xmlns:a16="http://schemas.microsoft.com/office/drawing/2014/main" id="{528D6E41-7739-4C97-8C08-E285AF46C585}"/>
              </a:ext>
            </a:extLst>
          </p:cNvPr>
          <p:cNvSpPr/>
          <p:nvPr/>
        </p:nvSpPr>
        <p:spPr>
          <a:xfrm>
            <a:off x="9376993" y="4972643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23</a:t>
            </a:r>
          </a:p>
        </p:txBody>
      </p:sp>
      <p:sp>
        <p:nvSpPr>
          <p:cNvPr id="426" name="Rectangle 425">
            <a:extLst>
              <a:ext uri="{FF2B5EF4-FFF2-40B4-BE49-F238E27FC236}">
                <a16:creationId xmlns:a16="http://schemas.microsoft.com/office/drawing/2014/main" id="{D8D2BEA7-CCB1-4941-8BEC-F7B7135E2A12}"/>
              </a:ext>
            </a:extLst>
          </p:cNvPr>
          <p:cNvSpPr/>
          <p:nvPr/>
        </p:nvSpPr>
        <p:spPr>
          <a:xfrm>
            <a:off x="8412514" y="668173"/>
            <a:ext cx="1585323" cy="547131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7" name="TextBox 426">
                <a:extLst>
                  <a:ext uri="{FF2B5EF4-FFF2-40B4-BE49-F238E27FC236}">
                    <a16:creationId xmlns:a16="http://schemas.microsoft.com/office/drawing/2014/main" id="{81F31F7F-A110-44A7-B370-E1468CF55EA3}"/>
                  </a:ext>
                </a:extLst>
              </p:cNvPr>
              <p:cNvSpPr txBox="1"/>
              <p:nvPr/>
            </p:nvSpPr>
            <p:spPr>
              <a:xfrm>
                <a:off x="9116540" y="5276294"/>
                <a:ext cx="1699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⋮</m:t>
                      </m:r>
                    </m:oMath>
                  </m:oMathPara>
                </a14:m>
                <a:endParaRPr lang="en-GB" sz="2400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427" name="TextBox 426">
                <a:extLst>
                  <a:ext uri="{FF2B5EF4-FFF2-40B4-BE49-F238E27FC236}">
                    <a16:creationId xmlns:a16="http://schemas.microsoft.com/office/drawing/2014/main" id="{81F31F7F-A110-44A7-B370-E1468CF55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6540" y="5276294"/>
                <a:ext cx="169918" cy="369332"/>
              </a:xfrm>
              <a:prstGeom prst="rect">
                <a:avLst/>
              </a:prstGeom>
              <a:blipFill>
                <a:blip r:embed="rId6"/>
                <a:stretch>
                  <a:fillRect l="-32143" t="-10000" r="-32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8" name="Rectangle 427">
            <a:extLst>
              <a:ext uri="{FF2B5EF4-FFF2-40B4-BE49-F238E27FC236}">
                <a16:creationId xmlns:a16="http://schemas.microsoft.com/office/drawing/2014/main" id="{1EE1190D-20A0-44A0-923B-BBB666554C0E}"/>
              </a:ext>
            </a:extLst>
          </p:cNvPr>
          <p:cNvSpPr/>
          <p:nvPr/>
        </p:nvSpPr>
        <p:spPr>
          <a:xfrm>
            <a:off x="8543622" y="5596188"/>
            <a:ext cx="1321275" cy="2088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LM Roman 10" panose="00000500000000000000" pitchFamily="50" charset="0"/>
              </a:rPr>
              <a:t>Excluded Mean (N6)</a:t>
            </a:r>
          </a:p>
        </p:txBody>
      </p:sp>
      <p:sp>
        <p:nvSpPr>
          <p:cNvPr id="429" name="Rectangle 428">
            <a:extLst>
              <a:ext uri="{FF2B5EF4-FFF2-40B4-BE49-F238E27FC236}">
                <a16:creationId xmlns:a16="http://schemas.microsoft.com/office/drawing/2014/main" id="{16EB0503-9E0B-4413-9CB9-3A8AB8683332}"/>
              </a:ext>
            </a:extLst>
          </p:cNvPr>
          <p:cNvSpPr/>
          <p:nvPr/>
        </p:nvSpPr>
        <p:spPr>
          <a:xfrm>
            <a:off x="8543622" y="5843747"/>
            <a:ext cx="1321275" cy="2088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800" kern="1200" dirty="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+mn-ea"/>
                <a:cs typeface="+mn-cs"/>
              </a:rPr>
              <a:t>Excluded Std. Dev. (N7)</a:t>
            </a:r>
            <a:endParaRPr lang="en-GB" sz="500" dirty="0">
              <a:effectLst/>
            </a:endParaRPr>
          </a:p>
        </p:txBody>
      </p:sp>
      <p:sp>
        <p:nvSpPr>
          <p:cNvPr id="430" name="TextBox 429">
            <a:extLst>
              <a:ext uri="{FF2B5EF4-FFF2-40B4-BE49-F238E27FC236}">
                <a16:creationId xmlns:a16="http://schemas.microsoft.com/office/drawing/2014/main" id="{9BBC2245-0EA6-40F4-982E-0CBBF761E7A3}"/>
              </a:ext>
            </a:extLst>
          </p:cNvPr>
          <p:cNvSpPr txBox="1"/>
          <p:nvPr/>
        </p:nvSpPr>
        <p:spPr>
          <a:xfrm>
            <a:off x="9165494" y="5299237"/>
            <a:ext cx="5907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b="1" dirty="0">
                <a:latin typeface="LM Roman 10" panose="00000500000000000000" pitchFamily="50" charset="0"/>
              </a:rPr>
              <a:t>For all </a:t>
            </a:r>
            <a:endParaRPr lang="en-GB" sz="700" b="1" dirty="0">
              <a:latin typeface="LM Roman 10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1" name="TextBox 430">
                <a:extLst>
                  <a:ext uri="{FF2B5EF4-FFF2-40B4-BE49-F238E27FC236}">
                    <a16:creationId xmlns:a16="http://schemas.microsoft.com/office/drawing/2014/main" id="{0A9ED41B-4AB7-4FE0-935C-9D9E2021E2C6}"/>
                  </a:ext>
                </a:extLst>
              </p:cNvPr>
              <p:cNvSpPr txBox="1"/>
              <p:nvPr/>
            </p:nvSpPr>
            <p:spPr>
              <a:xfrm>
                <a:off x="7252663" y="2367202"/>
                <a:ext cx="1156514" cy="1031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solidFill>
                      <a:srgbClr val="C00000"/>
                    </a:solidFill>
                    <a:latin typeface="LM Roman 10" panose="00000500000000000000" pitchFamily="50" charset="0"/>
                  </a:rPr>
                  <a:t>Remove outliers</a:t>
                </a:r>
              </a:p>
              <a:p>
                <a:pPr algn="ctr"/>
                <a:r>
                  <a:rPr lang="en-GB" sz="1100" dirty="0">
                    <a:solidFill>
                      <a:srgbClr val="C00000"/>
                    </a:solidFill>
                    <a:latin typeface="LM Roman 10" panose="00000500000000000000" pitchFamily="50" charset="0"/>
                  </a:rPr>
                  <a:t>(remove if no. of floors exceed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C00000"/>
                        </a:solidFill>
                        <a:latin typeface="Latin Modern Math" panose="02000503000000000000" pitchFamily="50" charset="0"/>
                        <a:ea typeface="Latin Modern Math" panose="02000503000000000000" pitchFamily="50" charset="0"/>
                      </a:rPr>
                      <m:t>2</m:t>
                    </m:r>
                    <m:r>
                      <a:rPr lang="en-US" sz="1100" b="0" i="1" smtClean="0">
                        <a:solidFill>
                          <a:srgbClr val="C00000"/>
                        </a:solidFill>
                        <a:latin typeface="Latin Modern Math" panose="02000503000000000000" pitchFamily="50" charset="0"/>
                        <a:ea typeface="Latin Modern Math" panose="02000503000000000000" pitchFamily="50" charset="0"/>
                      </a:rPr>
                      <m:t>𝜎</m:t>
                    </m:r>
                  </m:oMath>
                </a14:m>
                <a:r>
                  <a:rPr lang="en-GB" sz="1100" dirty="0">
                    <a:solidFill>
                      <a:srgbClr val="C00000"/>
                    </a:solidFill>
                    <a:latin typeface="LM Roman 10" panose="00000500000000000000" pitchFamily="50" charset="0"/>
                  </a:rPr>
                  <a:t> bounds)</a:t>
                </a:r>
              </a:p>
            </p:txBody>
          </p:sp>
        </mc:Choice>
        <mc:Fallback xmlns="">
          <p:sp>
            <p:nvSpPr>
              <p:cNvPr id="431" name="TextBox 430">
                <a:extLst>
                  <a:ext uri="{FF2B5EF4-FFF2-40B4-BE49-F238E27FC236}">
                    <a16:creationId xmlns:a16="http://schemas.microsoft.com/office/drawing/2014/main" id="{0A9ED41B-4AB7-4FE0-935C-9D9E2021E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663" y="2367202"/>
                <a:ext cx="1156514" cy="1031051"/>
              </a:xfrm>
              <a:prstGeom prst="rect">
                <a:avLst/>
              </a:prstGeom>
              <a:blipFill>
                <a:blip r:embed="rId7"/>
                <a:stretch>
                  <a:fillRect t="-592" r="-2116" b="-35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2" name="Connector: Elbow 431">
            <a:extLst>
              <a:ext uri="{FF2B5EF4-FFF2-40B4-BE49-F238E27FC236}">
                <a16:creationId xmlns:a16="http://schemas.microsoft.com/office/drawing/2014/main" id="{0A462B80-FBBD-431E-AB6A-7749B0B4FAEE}"/>
              </a:ext>
            </a:extLst>
          </p:cNvPr>
          <p:cNvCxnSpPr>
            <a:cxnSpLocks/>
            <a:stCxn id="392" idx="3"/>
            <a:endCxn id="431" idx="2"/>
          </p:cNvCxnSpPr>
          <p:nvPr/>
        </p:nvCxnSpPr>
        <p:spPr>
          <a:xfrm flipV="1">
            <a:off x="7120246" y="3398253"/>
            <a:ext cx="710674" cy="254403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Arrow Connector 432">
            <a:extLst>
              <a:ext uri="{FF2B5EF4-FFF2-40B4-BE49-F238E27FC236}">
                <a16:creationId xmlns:a16="http://schemas.microsoft.com/office/drawing/2014/main" id="{A220B168-1593-42D9-BEE0-82EFEB059EDF}"/>
              </a:ext>
            </a:extLst>
          </p:cNvPr>
          <p:cNvCxnSpPr>
            <a:cxnSpLocks/>
            <a:stCxn id="337" idx="3"/>
            <a:endCxn id="426" idx="1"/>
          </p:cNvCxnSpPr>
          <p:nvPr/>
        </p:nvCxnSpPr>
        <p:spPr>
          <a:xfrm>
            <a:off x="7253186" y="3403833"/>
            <a:ext cx="11593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Connector: Elbow 455">
            <a:extLst>
              <a:ext uri="{FF2B5EF4-FFF2-40B4-BE49-F238E27FC236}">
                <a16:creationId xmlns:a16="http://schemas.microsoft.com/office/drawing/2014/main" id="{7DB8E800-3A24-4F45-98B6-154250806B10}"/>
              </a:ext>
            </a:extLst>
          </p:cNvPr>
          <p:cNvCxnSpPr>
            <a:cxnSpLocks/>
            <a:stCxn id="313" idx="1"/>
            <a:endCxn id="325" idx="1"/>
          </p:cNvCxnSpPr>
          <p:nvPr/>
        </p:nvCxnSpPr>
        <p:spPr>
          <a:xfrm rot="10800000" flipV="1">
            <a:off x="5730131" y="1133272"/>
            <a:ext cx="12700" cy="1028864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4" name="Rectangle 473">
            <a:extLst>
              <a:ext uri="{FF2B5EF4-FFF2-40B4-BE49-F238E27FC236}">
                <a16:creationId xmlns:a16="http://schemas.microsoft.com/office/drawing/2014/main" id="{051D56A8-36E1-4D13-868F-472442C6E08A}"/>
              </a:ext>
            </a:extLst>
          </p:cNvPr>
          <p:cNvSpPr/>
          <p:nvPr/>
        </p:nvSpPr>
        <p:spPr>
          <a:xfrm>
            <a:off x="10759069" y="2789035"/>
            <a:ext cx="1321275" cy="2088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LM Roman 10" panose="00000500000000000000" pitchFamily="50" charset="0"/>
              </a:rPr>
              <a:t>Data size (N10)</a:t>
            </a:r>
          </a:p>
        </p:txBody>
      </p:sp>
      <p:sp>
        <p:nvSpPr>
          <p:cNvPr id="475" name="Rectangle 474">
            <a:extLst>
              <a:ext uri="{FF2B5EF4-FFF2-40B4-BE49-F238E27FC236}">
                <a16:creationId xmlns:a16="http://schemas.microsoft.com/office/drawing/2014/main" id="{C0EB2C37-83C0-40C9-927C-8463F79C4074}"/>
              </a:ext>
            </a:extLst>
          </p:cNvPr>
          <p:cNvSpPr/>
          <p:nvPr/>
        </p:nvSpPr>
        <p:spPr>
          <a:xfrm>
            <a:off x="10759068" y="3046268"/>
            <a:ext cx="1321275" cy="2088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LM Roman 10" panose="00000500000000000000" pitchFamily="50" charset="0"/>
              </a:rPr>
              <a:t>R-value (N11)</a:t>
            </a:r>
          </a:p>
        </p:txBody>
      </p:sp>
      <p:sp>
        <p:nvSpPr>
          <p:cNvPr id="476" name="Rectangle 475">
            <a:extLst>
              <a:ext uri="{FF2B5EF4-FFF2-40B4-BE49-F238E27FC236}">
                <a16:creationId xmlns:a16="http://schemas.microsoft.com/office/drawing/2014/main" id="{0C6C60B6-734D-4888-9BE7-776B374B220A}"/>
              </a:ext>
            </a:extLst>
          </p:cNvPr>
          <p:cNvSpPr/>
          <p:nvPr/>
        </p:nvSpPr>
        <p:spPr>
          <a:xfrm>
            <a:off x="10759068" y="3307103"/>
            <a:ext cx="1321275" cy="2088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LM Roman 10" panose="00000500000000000000" pitchFamily="50" charset="0"/>
              </a:rPr>
              <a:t>T-value (N12)</a:t>
            </a:r>
          </a:p>
        </p:txBody>
      </p:sp>
      <p:sp>
        <p:nvSpPr>
          <p:cNvPr id="477" name="Rectangle 476">
            <a:extLst>
              <a:ext uri="{FF2B5EF4-FFF2-40B4-BE49-F238E27FC236}">
                <a16:creationId xmlns:a16="http://schemas.microsoft.com/office/drawing/2014/main" id="{1E821C66-167E-4386-9B1C-E4551C5FE3A3}"/>
              </a:ext>
            </a:extLst>
          </p:cNvPr>
          <p:cNvSpPr/>
          <p:nvPr/>
        </p:nvSpPr>
        <p:spPr>
          <a:xfrm>
            <a:off x="10759068" y="3564900"/>
            <a:ext cx="1321275" cy="2088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LM Roman 10" panose="00000500000000000000" pitchFamily="50" charset="0"/>
              </a:rPr>
              <a:t>Critical t-value (N13)</a:t>
            </a:r>
          </a:p>
        </p:txBody>
      </p:sp>
      <p:sp>
        <p:nvSpPr>
          <p:cNvPr id="478" name="Rectangle 477">
            <a:extLst>
              <a:ext uri="{FF2B5EF4-FFF2-40B4-BE49-F238E27FC236}">
                <a16:creationId xmlns:a16="http://schemas.microsoft.com/office/drawing/2014/main" id="{4F1A6593-DF53-4561-A41A-5E731D9993B8}"/>
              </a:ext>
            </a:extLst>
          </p:cNvPr>
          <p:cNvSpPr/>
          <p:nvPr/>
        </p:nvSpPr>
        <p:spPr>
          <a:xfrm>
            <a:off x="10759068" y="3818776"/>
            <a:ext cx="1321275" cy="2088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LM Roman 10" panose="00000500000000000000" pitchFamily="50" charset="0"/>
              </a:rPr>
              <a:t>Reject H₀? (N14)</a:t>
            </a:r>
          </a:p>
        </p:txBody>
      </p:sp>
      <p:sp>
        <p:nvSpPr>
          <p:cNvPr id="479" name="Rectangle 478">
            <a:extLst>
              <a:ext uri="{FF2B5EF4-FFF2-40B4-BE49-F238E27FC236}">
                <a16:creationId xmlns:a16="http://schemas.microsoft.com/office/drawing/2014/main" id="{6B90CFB5-EB78-4670-97C4-B63B26C5F74A}"/>
              </a:ext>
            </a:extLst>
          </p:cNvPr>
          <p:cNvSpPr/>
          <p:nvPr/>
        </p:nvSpPr>
        <p:spPr>
          <a:xfrm>
            <a:off x="10699819" y="2735637"/>
            <a:ext cx="1450497" cy="134333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80" name="Straight Arrow Connector 479">
            <a:extLst>
              <a:ext uri="{FF2B5EF4-FFF2-40B4-BE49-F238E27FC236}">
                <a16:creationId xmlns:a16="http://schemas.microsoft.com/office/drawing/2014/main" id="{D4948183-E13D-43AD-B907-8117FCAADAEF}"/>
              </a:ext>
            </a:extLst>
          </p:cNvPr>
          <p:cNvCxnSpPr>
            <a:cxnSpLocks/>
            <a:stCxn id="426" idx="3"/>
            <a:endCxn id="479" idx="1"/>
          </p:cNvCxnSpPr>
          <p:nvPr/>
        </p:nvCxnSpPr>
        <p:spPr>
          <a:xfrm>
            <a:off x="9997837" y="3403833"/>
            <a:ext cx="701982" cy="3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1C250C6C-4A8A-4855-8FC9-CB02B17051B1}"/>
              </a:ext>
            </a:extLst>
          </p:cNvPr>
          <p:cNvSpPr txBox="1"/>
          <p:nvPr/>
        </p:nvSpPr>
        <p:spPr>
          <a:xfrm>
            <a:off x="9770571" y="3127973"/>
            <a:ext cx="1156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LM Roman 10" panose="00000500000000000000" pitchFamily="50" charset="0"/>
              </a:rPr>
              <a:t>SRCC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485" name="TextBox 484">
            <a:extLst>
              <a:ext uri="{FF2B5EF4-FFF2-40B4-BE49-F238E27FC236}">
                <a16:creationId xmlns:a16="http://schemas.microsoft.com/office/drawing/2014/main" id="{07E4E535-1009-43DE-AD5D-5F51685C0FB5}"/>
              </a:ext>
            </a:extLst>
          </p:cNvPr>
          <p:cNvSpPr txBox="1"/>
          <p:nvPr/>
        </p:nvSpPr>
        <p:spPr>
          <a:xfrm>
            <a:off x="4610988" y="6171390"/>
            <a:ext cx="26416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accent4">
                    <a:lumMod val="75000"/>
                  </a:schemeClr>
                </a:solidFill>
                <a:latin typeface="LM Roman 10" panose="00000500000000000000" pitchFamily="50" charset="0"/>
              </a:rPr>
              <a:t>*there are some cases where the same building is used across several transects, so such duplicates will be removed.</a:t>
            </a:r>
            <a:endParaRPr lang="en-GB" sz="1100" dirty="0">
              <a:solidFill>
                <a:srgbClr val="C00000"/>
              </a:solidFill>
              <a:latin typeface="LM Roman 10" panose="00000500000000000000" pitchFamily="50" charset="0"/>
            </a:endParaRPr>
          </a:p>
        </p:txBody>
      </p:sp>
      <p:sp>
        <p:nvSpPr>
          <p:cNvPr id="492" name="TextBox 491">
            <a:extLst>
              <a:ext uri="{FF2B5EF4-FFF2-40B4-BE49-F238E27FC236}">
                <a16:creationId xmlns:a16="http://schemas.microsoft.com/office/drawing/2014/main" id="{E5C5CD53-97C0-4E08-A8D9-0F61B5A03125}"/>
              </a:ext>
            </a:extLst>
          </p:cNvPr>
          <p:cNvSpPr txBox="1"/>
          <p:nvPr/>
        </p:nvSpPr>
        <p:spPr>
          <a:xfrm>
            <a:off x="412967" y="370042"/>
            <a:ext cx="104182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Overall process is pretty much the same, except data are all initially concatenated together and are grouped by distance.</a:t>
            </a:r>
          </a:p>
        </p:txBody>
      </p:sp>
    </p:spTree>
    <p:extLst>
      <p:ext uri="{BB962C8B-B14F-4D97-AF65-F5344CB8AC3E}">
        <p14:creationId xmlns:p14="http://schemas.microsoft.com/office/powerpoint/2010/main" val="1187791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154B05-E1AE-43C2-BB14-6CC56A76AAD8}"/>
              </a:ext>
            </a:extLst>
          </p:cNvPr>
          <p:cNvCxnSpPr>
            <a:cxnSpLocks/>
          </p:cNvCxnSpPr>
          <p:nvPr/>
        </p:nvCxnSpPr>
        <p:spPr>
          <a:xfrm flipV="1">
            <a:off x="1864277" y="1480396"/>
            <a:ext cx="0" cy="41407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0016EC4-0187-4090-9F9F-67D75A88BDA4}"/>
              </a:ext>
            </a:extLst>
          </p:cNvPr>
          <p:cNvCxnSpPr>
            <a:cxnSpLocks/>
          </p:cNvCxnSpPr>
          <p:nvPr/>
        </p:nvCxnSpPr>
        <p:spPr>
          <a:xfrm>
            <a:off x="1864277" y="5621149"/>
            <a:ext cx="56520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D5B3C850-06E0-4B36-B45F-977FB3AE7B42}"/>
              </a:ext>
            </a:extLst>
          </p:cNvPr>
          <p:cNvSpPr/>
          <p:nvPr/>
        </p:nvSpPr>
        <p:spPr>
          <a:xfrm>
            <a:off x="1921426" y="1758179"/>
            <a:ext cx="5370489" cy="3866793"/>
          </a:xfrm>
          <a:custGeom>
            <a:avLst/>
            <a:gdLst>
              <a:gd name="connsiteX0" fmla="*/ 0 w 5370489"/>
              <a:gd name="connsiteY0" fmla="*/ 3866784 h 3866784"/>
              <a:gd name="connsiteX1" fmla="*/ 2685245 w 5370489"/>
              <a:gd name="connsiteY1" fmla="*/ 0 h 3866784"/>
              <a:gd name="connsiteX2" fmla="*/ 5370489 w 5370489"/>
              <a:gd name="connsiteY2" fmla="*/ 3866784 h 3866784"/>
              <a:gd name="connsiteX3" fmla="*/ 0 w 5370489"/>
              <a:gd name="connsiteY3" fmla="*/ 3866784 h 3866784"/>
              <a:gd name="connsiteX0" fmla="*/ 0 w 5370489"/>
              <a:gd name="connsiteY0" fmla="*/ 3866784 h 3866784"/>
              <a:gd name="connsiteX1" fmla="*/ 2685245 w 5370489"/>
              <a:gd name="connsiteY1" fmla="*/ 0 h 3866784"/>
              <a:gd name="connsiteX2" fmla="*/ 5370489 w 5370489"/>
              <a:gd name="connsiteY2" fmla="*/ 3866784 h 3866784"/>
              <a:gd name="connsiteX3" fmla="*/ 0 w 5370489"/>
              <a:gd name="connsiteY3" fmla="*/ 3866784 h 3866784"/>
              <a:gd name="connsiteX0" fmla="*/ 0 w 5370489"/>
              <a:gd name="connsiteY0" fmla="*/ 3866796 h 3866796"/>
              <a:gd name="connsiteX1" fmla="*/ 2685245 w 5370489"/>
              <a:gd name="connsiteY1" fmla="*/ 12 h 3866796"/>
              <a:gd name="connsiteX2" fmla="*/ 5370489 w 5370489"/>
              <a:gd name="connsiteY2" fmla="*/ 3866796 h 3866796"/>
              <a:gd name="connsiteX3" fmla="*/ 0 w 5370489"/>
              <a:gd name="connsiteY3" fmla="*/ 3866796 h 3866796"/>
              <a:gd name="connsiteX0" fmla="*/ 0 w 5370489"/>
              <a:gd name="connsiteY0" fmla="*/ 3866796 h 3866796"/>
              <a:gd name="connsiteX1" fmla="*/ 2685245 w 5370489"/>
              <a:gd name="connsiteY1" fmla="*/ 12 h 3866796"/>
              <a:gd name="connsiteX2" fmla="*/ 5370489 w 5370489"/>
              <a:gd name="connsiteY2" fmla="*/ 3866796 h 3866796"/>
              <a:gd name="connsiteX3" fmla="*/ 0 w 5370489"/>
              <a:gd name="connsiteY3" fmla="*/ 3866796 h 3866796"/>
              <a:gd name="connsiteX0" fmla="*/ 0 w 5370489"/>
              <a:gd name="connsiteY0" fmla="*/ 3866796 h 3866796"/>
              <a:gd name="connsiteX1" fmla="*/ 2685245 w 5370489"/>
              <a:gd name="connsiteY1" fmla="*/ 12 h 3866796"/>
              <a:gd name="connsiteX2" fmla="*/ 5370489 w 5370489"/>
              <a:gd name="connsiteY2" fmla="*/ 3866796 h 3866796"/>
              <a:gd name="connsiteX3" fmla="*/ 0 w 5370489"/>
              <a:gd name="connsiteY3" fmla="*/ 3866796 h 3866796"/>
              <a:gd name="connsiteX0" fmla="*/ 0 w 5370489"/>
              <a:gd name="connsiteY0" fmla="*/ 3866793 h 3866793"/>
              <a:gd name="connsiteX1" fmla="*/ 2685245 w 5370489"/>
              <a:gd name="connsiteY1" fmla="*/ 9 h 3866793"/>
              <a:gd name="connsiteX2" fmla="*/ 5370489 w 5370489"/>
              <a:gd name="connsiteY2" fmla="*/ 3866793 h 3866793"/>
              <a:gd name="connsiteX3" fmla="*/ 0 w 5370489"/>
              <a:gd name="connsiteY3" fmla="*/ 3866793 h 3866793"/>
              <a:gd name="connsiteX0" fmla="*/ 0 w 5370489"/>
              <a:gd name="connsiteY0" fmla="*/ 3866793 h 3866793"/>
              <a:gd name="connsiteX1" fmla="*/ 2685245 w 5370489"/>
              <a:gd name="connsiteY1" fmla="*/ 9 h 3866793"/>
              <a:gd name="connsiteX2" fmla="*/ 5370489 w 5370489"/>
              <a:gd name="connsiteY2" fmla="*/ 3866793 h 3866793"/>
              <a:gd name="connsiteX3" fmla="*/ 0 w 5370489"/>
              <a:gd name="connsiteY3" fmla="*/ 3866793 h 3866793"/>
              <a:gd name="connsiteX0" fmla="*/ 0 w 5370489"/>
              <a:gd name="connsiteY0" fmla="*/ 3866793 h 3866793"/>
              <a:gd name="connsiteX1" fmla="*/ 2685245 w 5370489"/>
              <a:gd name="connsiteY1" fmla="*/ 9 h 3866793"/>
              <a:gd name="connsiteX2" fmla="*/ 5370489 w 5370489"/>
              <a:gd name="connsiteY2" fmla="*/ 3866793 h 3866793"/>
              <a:gd name="connsiteX3" fmla="*/ 0 w 5370489"/>
              <a:gd name="connsiteY3" fmla="*/ 3866793 h 386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0489" h="3866793">
                <a:moveTo>
                  <a:pt x="0" y="3866793"/>
                </a:moveTo>
                <a:cubicBezTo>
                  <a:pt x="935722" y="3858025"/>
                  <a:pt x="1553096" y="-6463"/>
                  <a:pt x="2685245" y="9"/>
                </a:cubicBezTo>
                <a:cubicBezTo>
                  <a:pt x="3869886" y="13857"/>
                  <a:pt x="4358568" y="3858025"/>
                  <a:pt x="5370489" y="3866793"/>
                </a:cubicBezTo>
                <a:lnTo>
                  <a:pt x="0" y="3866793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95D873-75E9-4CA7-94E9-45855197DE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17" r="14714"/>
          <a:stretch/>
        </p:blipFill>
        <p:spPr>
          <a:xfrm>
            <a:off x="2658531" y="1752635"/>
            <a:ext cx="3879847" cy="387739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444623-7615-48BC-A9F2-B19466BF7E6A}"/>
              </a:ext>
            </a:extLst>
          </p:cNvPr>
          <p:cNvCxnSpPr>
            <a:cxnSpLocks/>
            <a:stCxn id="14" idx="0"/>
            <a:endCxn id="18" idx="0"/>
          </p:cNvCxnSpPr>
          <p:nvPr/>
        </p:nvCxnSpPr>
        <p:spPr>
          <a:xfrm flipH="1">
            <a:off x="4591962" y="1752635"/>
            <a:ext cx="6493" cy="433479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E31489E-4E5A-4064-B7F4-8BADD8E3677A}"/>
              </a:ext>
            </a:extLst>
          </p:cNvPr>
          <p:cNvSpPr txBox="1"/>
          <p:nvPr/>
        </p:nvSpPr>
        <p:spPr>
          <a:xfrm>
            <a:off x="4119774" y="6087426"/>
            <a:ext cx="94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LM Roman 10" panose="00000500000000000000" pitchFamily="50" charset="0"/>
              </a:rPr>
              <a:t>Mean</a:t>
            </a:r>
            <a:endParaRPr lang="en-GB" b="1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B01D9B-C26C-4E81-8A8F-31D356431C39}"/>
              </a:ext>
            </a:extLst>
          </p:cNvPr>
          <p:cNvSpPr txBox="1"/>
          <p:nvPr/>
        </p:nvSpPr>
        <p:spPr>
          <a:xfrm>
            <a:off x="2666747" y="1047704"/>
            <a:ext cx="3879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LM Roman 10" panose="00000500000000000000" pitchFamily="50" charset="0"/>
              </a:rPr>
              <a:t>Normal distribution curve</a:t>
            </a:r>
            <a:endParaRPr lang="en-GB" sz="2400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DBD1F3E-11C3-4FDA-812B-3CED04800D52}"/>
              </a:ext>
            </a:extLst>
          </p:cNvPr>
          <p:cNvSpPr/>
          <p:nvPr/>
        </p:nvSpPr>
        <p:spPr>
          <a:xfrm>
            <a:off x="8625463" y="2449803"/>
            <a:ext cx="533400" cy="3979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65B21F-5EFC-4811-BA9E-0A9D50D916E2}"/>
              </a:ext>
            </a:extLst>
          </p:cNvPr>
          <p:cNvSpPr txBox="1"/>
          <p:nvPr/>
        </p:nvSpPr>
        <p:spPr>
          <a:xfrm>
            <a:off x="9190271" y="2048604"/>
            <a:ext cx="2254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M Roman 10" panose="00000500000000000000" pitchFamily="50" charset="0"/>
                <a:ea typeface="Latin Modern Math" panose="02000503000000000000" pitchFamily="50" charset="0"/>
              </a:rPr>
              <a:t>Represents 95.4% probability, for values within 2 standard deviations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16512C-9266-4F22-A48F-D9C59E02912E}"/>
              </a:ext>
            </a:extLst>
          </p:cNvPr>
          <p:cNvSpPr/>
          <p:nvPr/>
        </p:nvSpPr>
        <p:spPr>
          <a:xfrm>
            <a:off x="8609031" y="3958072"/>
            <a:ext cx="533400" cy="3979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7E9F8F-99D6-405E-B5F1-5A5CBEB0BCE8}"/>
              </a:ext>
            </a:extLst>
          </p:cNvPr>
          <p:cNvSpPr txBox="1"/>
          <p:nvPr/>
        </p:nvSpPr>
        <p:spPr>
          <a:xfrm>
            <a:off x="9173839" y="3556873"/>
            <a:ext cx="2254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M Roman 10" panose="00000500000000000000" pitchFamily="50" charset="0"/>
                <a:ea typeface="Latin Modern Math" panose="02000503000000000000" pitchFamily="50" charset="0"/>
              </a:rPr>
              <a:t>Represents 4.6% probability, for values beyond 2 standard deviations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5BBC66-577C-46E6-97E5-000FE97336C6}"/>
              </a:ext>
            </a:extLst>
          </p:cNvPr>
          <p:cNvSpPr txBox="1"/>
          <p:nvPr/>
        </p:nvSpPr>
        <p:spPr>
          <a:xfrm>
            <a:off x="6663007" y="5624972"/>
            <a:ext cx="225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M Roman 10" panose="00000500000000000000" pitchFamily="50" charset="0"/>
                <a:ea typeface="Latin Modern Math" panose="02000503000000000000" pitchFamily="50" charset="0"/>
              </a:rPr>
              <a:t>Number of storeys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E7C2DD-78AD-4957-8707-2BC069B4F083}"/>
              </a:ext>
            </a:extLst>
          </p:cNvPr>
          <p:cNvSpPr txBox="1"/>
          <p:nvPr/>
        </p:nvSpPr>
        <p:spPr>
          <a:xfrm rot="16200000">
            <a:off x="479667" y="2103734"/>
            <a:ext cx="225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M Roman 10" panose="00000500000000000000" pitchFamily="50" charset="0"/>
                <a:ea typeface="Latin Modern Math" panose="02000503000000000000" pitchFamily="50" charset="0"/>
              </a:rPr>
              <a:t>Probability Density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E8422A1-C0E7-424F-93D2-88DD35043D5D}"/>
              </a:ext>
            </a:extLst>
          </p:cNvPr>
          <p:cNvCxnSpPr>
            <a:cxnSpLocks/>
          </p:cNvCxnSpPr>
          <p:nvPr/>
        </p:nvCxnSpPr>
        <p:spPr>
          <a:xfrm flipH="1">
            <a:off x="6537322" y="4887383"/>
            <a:ext cx="1056" cy="95039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879D9E5-7A96-488E-8266-3E3269F67BDB}"/>
              </a:ext>
            </a:extLst>
          </p:cNvPr>
          <p:cNvCxnSpPr>
            <a:cxnSpLocks/>
          </p:cNvCxnSpPr>
          <p:nvPr/>
        </p:nvCxnSpPr>
        <p:spPr>
          <a:xfrm flipH="1">
            <a:off x="2664261" y="4874377"/>
            <a:ext cx="1056" cy="95039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8018CFD-90A5-4A9B-9B62-27E520020808}"/>
              </a:ext>
            </a:extLst>
          </p:cNvPr>
          <p:cNvCxnSpPr/>
          <p:nvPr/>
        </p:nvCxnSpPr>
        <p:spPr>
          <a:xfrm>
            <a:off x="2658531" y="5736166"/>
            <a:ext cx="1948139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BEB95C-EA8E-494E-9476-74BD9D3E2E5F}"/>
              </a:ext>
            </a:extLst>
          </p:cNvPr>
          <p:cNvCxnSpPr/>
          <p:nvPr/>
        </p:nvCxnSpPr>
        <p:spPr>
          <a:xfrm>
            <a:off x="4589183" y="5736166"/>
            <a:ext cx="1948139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FECA18B-5423-41C5-B94C-B967DF3C1A44}"/>
                  </a:ext>
                </a:extLst>
              </p:cNvPr>
              <p:cNvSpPr txBox="1"/>
              <p:nvPr/>
            </p:nvSpPr>
            <p:spPr>
              <a:xfrm>
                <a:off x="3393620" y="5736375"/>
                <a:ext cx="4265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2</m:t>
                      </m:r>
                      <m:r>
                        <a:rPr lang="en-GB" i="1" dirty="0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𝜎</m:t>
                      </m:r>
                    </m:oMath>
                  </m:oMathPara>
                </a14:m>
                <a:endParaRPr lang="en-GB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FECA18B-5423-41C5-B94C-B967DF3C1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620" y="5736375"/>
                <a:ext cx="42650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0B81DBE-3ADC-428B-B8C2-DA34D14906CE}"/>
                  </a:ext>
                </a:extLst>
              </p:cNvPr>
              <p:cNvSpPr txBox="1"/>
              <p:nvPr/>
            </p:nvSpPr>
            <p:spPr>
              <a:xfrm>
                <a:off x="5363797" y="5736375"/>
                <a:ext cx="4265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2</m:t>
                      </m:r>
                      <m:r>
                        <a:rPr lang="en-GB" i="1" dirty="0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𝜎</m:t>
                      </m:r>
                    </m:oMath>
                  </m:oMathPara>
                </a14:m>
                <a:endParaRPr lang="en-GB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0B81DBE-3ADC-428B-B8C2-DA34D1490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797" y="5736375"/>
                <a:ext cx="4265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B50CE981-B665-42F2-9259-FD06F22CB58C}"/>
              </a:ext>
            </a:extLst>
          </p:cNvPr>
          <p:cNvSpPr txBox="1"/>
          <p:nvPr/>
        </p:nvSpPr>
        <p:spPr>
          <a:xfrm>
            <a:off x="2151766" y="1894703"/>
            <a:ext cx="156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M Roman 10" panose="00000500000000000000" pitchFamily="50" charset="0"/>
                <a:ea typeface="Latin Modern Math" panose="02000503000000000000" pitchFamily="50" charset="0"/>
              </a:rPr>
              <a:t>Accept value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00E121F-7FCA-434F-A224-4919CB7977E5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2935104" y="2264035"/>
            <a:ext cx="961551" cy="6161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9C0553A-29B6-4559-9296-86F064CCB65F}"/>
              </a:ext>
            </a:extLst>
          </p:cNvPr>
          <p:cNvCxnSpPr>
            <a:cxnSpLocks/>
            <a:stCxn id="73" idx="2"/>
          </p:cNvCxnSpPr>
          <p:nvPr/>
        </p:nvCxnSpPr>
        <p:spPr>
          <a:xfrm flipH="1">
            <a:off x="6751857" y="4526370"/>
            <a:ext cx="544166" cy="9525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6957ADDA-C272-47AC-AB96-9D0AD4A64DDD}"/>
              </a:ext>
            </a:extLst>
          </p:cNvPr>
          <p:cNvSpPr txBox="1"/>
          <p:nvPr/>
        </p:nvSpPr>
        <p:spPr>
          <a:xfrm>
            <a:off x="6512685" y="4157038"/>
            <a:ext cx="156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M Roman 10" panose="00000500000000000000" pitchFamily="50" charset="0"/>
                <a:ea typeface="Latin Modern Math" panose="02000503000000000000" pitchFamily="50" charset="0"/>
              </a:rPr>
              <a:t>Reject value</a:t>
            </a:r>
          </a:p>
        </p:txBody>
      </p:sp>
    </p:spTree>
    <p:extLst>
      <p:ext uri="{BB962C8B-B14F-4D97-AF65-F5344CB8AC3E}">
        <p14:creationId xmlns:p14="http://schemas.microsoft.com/office/powerpoint/2010/main" val="572300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B429E2-63A4-40E0-8308-C27E2E5BC5FA}"/>
              </a:ext>
            </a:extLst>
          </p:cNvPr>
          <p:cNvSpPr/>
          <p:nvPr/>
        </p:nvSpPr>
        <p:spPr>
          <a:xfrm>
            <a:off x="541867" y="2414643"/>
            <a:ext cx="2641600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8F724B-5CAE-477D-B996-C0E27769C639}"/>
              </a:ext>
            </a:extLst>
          </p:cNvPr>
          <p:cNvSpPr/>
          <p:nvPr/>
        </p:nvSpPr>
        <p:spPr>
          <a:xfrm>
            <a:off x="541867" y="2796383"/>
            <a:ext cx="2641600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200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B69C00-8D82-4512-98B8-28668968F613}"/>
              </a:ext>
            </a:extLst>
          </p:cNvPr>
          <p:cNvSpPr/>
          <p:nvPr/>
        </p:nvSpPr>
        <p:spPr>
          <a:xfrm>
            <a:off x="541867" y="3178123"/>
            <a:ext cx="2641600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400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5343D7-B534-4EE0-A590-D9C5E40A3829}"/>
              </a:ext>
            </a:extLst>
          </p:cNvPr>
          <p:cNvSpPr/>
          <p:nvPr/>
        </p:nvSpPr>
        <p:spPr>
          <a:xfrm>
            <a:off x="541867" y="3559863"/>
            <a:ext cx="2641600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600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038F23-ABCC-43AB-99A8-27D5D21E551A}"/>
              </a:ext>
            </a:extLst>
          </p:cNvPr>
          <p:cNvSpPr/>
          <p:nvPr/>
        </p:nvSpPr>
        <p:spPr>
          <a:xfrm>
            <a:off x="541867" y="3941603"/>
            <a:ext cx="2641600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800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907E4A-9516-4802-A308-0AA63F4A22C7}"/>
              </a:ext>
            </a:extLst>
          </p:cNvPr>
          <p:cNvSpPr/>
          <p:nvPr/>
        </p:nvSpPr>
        <p:spPr>
          <a:xfrm>
            <a:off x="541867" y="2032903"/>
            <a:ext cx="2641600" cy="3817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LM Roman 10" panose="00000500000000000000" pitchFamily="50" charset="0"/>
              </a:rPr>
              <a:t>Distance from PLVI</a:t>
            </a:r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,</a:t>
            </a:r>
            <a:r>
              <a:rPr lang="en-GB" sz="1600" b="1" dirty="0">
                <a:solidFill>
                  <a:schemeClr val="tx1"/>
                </a:solidFill>
                <a:latin typeface="LM Roman 10" panose="00000500000000000000" pitchFamily="50" charset="0"/>
              </a:rPr>
              <a:t> </a:t>
            </a:r>
            <a:r>
              <a:rPr lang="en-GB" sz="1600" i="1" dirty="0">
                <a:solidFill>
                  <a:schemeClr val="tx1"/>
                </a:solidFill>
                <a:latin typeface="LM Roman 10" panose="00000500000000000000" pitchFamily="50" charset="0"/>
              </a:rPr>
              <a:t>x</a:t>
            </a:r>
            <a:endParaRPr lang="en-GB" sz="1600" dirty="0">
              <a:solidFill>
                <a:schemeClr val="tx1"/>
              </a:solidFill>
              <a:latin typeface="LM Roman 10" panose="00000500000000000000" pitchFamily="50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B29E42-1D55-4771-9B61-15F6D7C3442A}"/>
              </a:ext>
            </a:extLst>
          </p:cNvPr>
          <p:cNvSpPr/>
          <p:nvPr/>
        </p:nvSpPr>
        <p:spPr>
          <a:xfrm>
            <a:off x="3183467" y="2032903"/>
            <a:ext cx="1938867" cy="3817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LM Roman 10" panose="00000500000000000000" pitchFamily="50" charset="0"/>
              </a:rPr>
              <a:t>Rank of </a:t>
            </a:r>
            <a:r>
              <a:rPr lang="en-GB" sz="1600" b="1" i="1" dirty="0">
                <a:solidFill>
                  <a:schemeClr val="tx1"/>
                </a:solidFill>
                <a:latin typeface="LM Roman 10" panose="00000500000000000000" pitchFamily="50" charset="0"/>
              </a:rPr>
              <a:t>x</a:t>
            </a:r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, </a:t>
            </a:r>
            <a:r>
              <a:rPr lang="en-GB" sz="1600" i="1" dirty="0">
                <a:solidFill>
                  <a:schemeClr val="tx1"/>
                </a:solidFill>
                <a:latin typeface="LM Roman 10" panose="00000500000000000000" pitchFamily="50" charset="0"/>
              </a:rPr>
              <a:t>r(x)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0BFF15-AF10-48C6-9CF7-D03E9BC0E7DC}"/>
              </a:ext>
            </a:extLst>
          </p:cNvPr>
          <p:cNvSpPr/>
          <p:nvPr/>
        </p:nvSpPr>
        <p:spPr>
          <a:xfrm>
            <a:off x="3183467" y="241464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1C8089-01F1-43F5-8404-20CDACB3FFAD}"/>
              </a:ext>
            </a:extLst>
          </p:cNvPr>
          <p:cNvSpPr/>
          <p:nvPr/>
        </p:nvSpPr>
        <p:spPr>
          <a:xfrm>
            <a:off x="3183466" y="279638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8A0118-46DF-4CED-A8A1-3F27A4854EAD}"/>
              </a:ext>
            </a:extLst>
          </p:cNvPr>
          <p:cNvSpPr/>
          <p:nvPr/>
        </p:nvSpPr>
        <p:spPr>
          <a:xfrm>
            <a:off x="3183465" y="317812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2AEC7B-9877-4ADF-BD3B-6A1F71DEF006}"/>
              </a:ext>
            </a:extLst>
          </p:cNvPr>
          <p:cNvSpPr/>
          <p:nvPr/>
        </p:nvSpPr>
        <p:spPr>
          <a:xfrm>
            <a:off x="3183465" y="355986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186975-F653-4D61-9B31-120F5CF3ECCE}"/>
              </a:ext>
            </a:extLst>
          </p:cNvPr>
          <p:cNvSpPr/>
          <p:nvPr/>
        </p:nvSpPr>
        <p:spPr>
          <a:xfrm>
            <a:off x="3183465" y="394160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FAF2CE-8438-4F84-83FD-43B0DA89F8ED}"/>
              </a:ext>
            </a:extLst>
          </p:cNvPr>
          <p:cNvSpPr/>
          <p:nvPr/>
        </p:nvSpPr>
        <p:spPr>
          <a:xfrm>
            <a:off x="5122330" y="2414643"/>
            <a:ext cx="1583271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69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AD33C0-27E9-4DCF-ADC3-6E3DE718F100}"/>
              </a:ext>
            </a:extLst>
          </p:cNvPr>
          <p:cNvSpPr/>
          <p:nvPr/>
        </p:nvSpPr>
        <p:spPr>
          <a:xfrm>
            <a:off x="5122330" y="2796383"/>
            <a:ext cx="1583271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58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331025-3F3C-46EE-9EA3-9D04119DD829}"/>
              </a:ext>
            </a:extLst>
          </p:cNvPr>
          <p:cNvSpPr/>
          <p:nvPr/>
        </p:nvSpPr>
        <p:spPr>
          <a:xfrm>
            <a:off x="5122330" y="3178123"/>
            <a:ext cx="1583271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58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EF45C8-5F14-49C6-A60D-5E52839F5C81}"/>
              </a:ext>
            </a:extLst>
          </p:cNvPr>
          <p:cNvSpPr/>
          <p:nvPr/>
        </p:nvSpPr>
        <p:spPr>
          <a:xfrm>
            <a:off x="5122330" y="3559863"/>
            <a:ext cx="1583271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47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84069C-09B8-4EC1-A4ED-4764B78D05DD}"/>
              </a:ext>
            </a:extLst>
          </p:cNvPr>
          <p:cNvSpPr/>
          <p:nvPr/>
        </p:nvSpPr>
        <p:spPr>
          <a:xfrm>
            <a:off x="5122330" y="3941603"/>
            <a:ext cx="1583271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36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E7DBB8-D7DA-4DBE-8276-44F25C1B79C9}"/>
              </a:ext>
            </a:extLst>
          </p:cNvPr>
          <p:cNvSpPr/>
          <p:nvPr/>
        </p:nvSpPr>
        <p:spPr>
          <a:xfrm>
            <a:off x="5122330" y="2032903"/>
            <a:ext cx="1583271" cy="3817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LM Roman 10" panose="00000500000000000000" pitchFamily="50" charset="0"/>
              </a:rPr>
              <a:t>Storeys</a:t>
            </a:r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,</a:t>
            </a:r>
            <a:r>
              <a:rPr lang="en-GB" sz="1600" b="1" dirty="0">
                <a:solidFill>
                  <a:schemeClr val="tx1"/>
                </a:solidFill>
                <a:latin typeface="LM Roman 10" panose="00000500000000000000" pitchFamily="50" charset="0"/>
              </a:rPr>
              <a:t> </a:t>
            </a:r>
            <a:r>
              <a:rPr lang="en-GB" sz="1600" i="1" dirty="0">
                <a:solidFill>
                  <a:schemeClr val="tx1"/>
                </a:solidFill>
                <a:latin typeface="LM Roman 10" panose="00000500000000000000" pitchFamily="50" charset="0"/>
              </a:rPr>
              <a:t>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8B2CA7-D99E-4A3B-895B-7F105D6469BF}"/>
              </a:ext>
            </a:extLst>
          </p:cNvPr>
          <p:cNvSpPr/>
          <p:nvPr/>
        </p:nvSpPr>
        <p:spPr>
          <a:xfrm>
            <a:off x="6705603" y="2032903"/>
            <a:ext cx="1938867" cy="3817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LM Roman 10" panose="00000500000000000000" pitchFamily="50" charset="0"/>
              </a:rPr>
              <a:t>Rank of </a:t>
            </a:r>
            <a:r>
              <a:rPr lang="en-GB" sz="1600" b="1" i="1" dirty="0">
                <a:solidFill>
                  <a:schemeClr val="tx1"/>
                </a:solidFill>
                <a:latin typeface="LM Roman 10" panose="00000500000000000000" pitchFamily="50" charset="0"/>
              </a:rPr>
              <a:t>y</a:t>
            </a:r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, </a:t>
            </a:r>
            <a:r>
              <a:rPr lang="en-GB" sz="1600" i="1" dirty="0">
                <a:solidFill>
                  <a:schemeClr val="tx1"/>
                </a:solidFill>
                <a:latin typeface="LM Roman 10" panose="00000500000000000000" pitchFamily="50" charset="0"/>
              </a:rPr>
              <a:t>r(y)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7952B9-E22B-426B-85FE-D8281B5059C9}"/>
              </a:ext>
            </a:extLst>
          </p:cNvPr>
          <p:cNvSpPr/>
          <p:nvPr/>
        </p:nvSpPr>
        <p:spPr>
          <a:xfrm>
            <a:off x="6705603" y="241464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5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62CED3-D388-4253-9EA4-30B111AD8D4E}"/>
              </a:ext>
            </a:extLst>
          </p:cNvPr>
          <p:cNvSpPr/>
          <p:nvPr/>
        </p:nvSpPr>
        <p:spPr>
          <a:xfrm>
            <a:off x="6705602" y="279638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strike="sngStrike" dirty="0">
                <a:solidFill>
                  <a:schemeClr val="bg1">
                    <a:lumMod val="65000"/>
                  </a:schemeClr>
                </a:solidFill>
                <a:latin typeface="LM Roman 10" panose="00000500000000000000" pitchFamily="50" charset="0"/>
              </a:rPr>
              <a:t>3,4</a:t>
            </a:r>
            <a:r>
              <a:rPr lang="en-GB" sz="1600" dirty="0">
                <a:solidFill>
                  <a:schemeClr val="bg1">
                    <a:lumMod val="65000"/>
                  </a:schemeClr>
                </a:solidFill>
                <a:latin typeface="LM Roman 10" panose="00000500000000000000" pitchFamily="50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3.5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D44074-E09A-432D-B942-1826FA6E3179}"/>
              </a:ext>
            </a:extLst>
          </p:cNvPr>
          <p:cNvSpPr/>
          <p:nvPr/>
        </p:nvSpPr>
        <p:spPr>
          <a:xfrm>
            <a:off x="6705601" y="317812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strike="sngStrike" dirty="0">
                <a:solidFill>
                  <a:schemeClr val="bg1">
                    <a:lumMod val="65000"/>
                  </a:schemeClr>
                </a:solidFill>
                <a:latin typeface="LM Roman 10" panose="00000500000000000000" pitchFamily="50" charset="0"/>
              </a:rPr>
              <a:t>3,4</a:t>
            </a:r>
            <a:r>
              <a:rPr lang="en-GB" sz="1600" dirty="0">
                <a:solidFill>
                  <a:schemeClr val="bg1">
                    <a:lumMod val="65000"/>
                  </a:schemeClr>
                </a:solidFill>
                <a:latin typeface="LM Roman 10" panose="00000500000000000000" pitchFamily="50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3.5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E9A743-7100-4089-B35B-99B85F5A15F0}"/>
              </a:ext>
            </a:extLst>
          </p:cNvPr>
          <p:cNvSpPr/>
          <p:nvPr/>
        </p:nvSpPr>
        <p:spPr>
          <a:xfrm>
            <a:off x="6705601" y="355986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FC6E848-0542-4F0B-8927-9B01B9F4A04F}"/>
              </a:ext>
            </a:extLst>
          </p:cNvPr>
          <p:cNvSpPr/>
          <p:nvPr/>
        </p:nvSpPr>
        <p:spPr>
          <a:xfrm>
            <a:off x="6705601" y="394160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5CFAB3-8F97-48F2-BEE6-EE47D9DFDB81}"/>
              </a:ext>
            </a:extLst>
          </p:cNvPr>
          <p:cNvSpPr/>
          <p:nvPr/>
        </p:nvSpPr>
        <p:spPr>
          <a:xfrm>
            <a:off x="8644464" y="2032903"/>
            <a:ext cx="1549403" cy="3817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LM Roman 10" panose="00000500000000000000" pitchFamily="50" charset="0"/>
              </a:rPr>
              <a:t>Difference</a:t>
            </a:r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, </a:t>
            </a:r>
            <a:r>
              <a:rPr lang="en-GB" sz="1600" i="1" dirty="0">
                <a:solidFill>
                  <a:schemeClr val="tx1"/>
                </a:solidFill>
                <a:latin typeface="LM Roman 10" panose="00000500000000000000" pitchFamily="50" charset="0"/>
              </a:rPr>
              <a:t>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BE4032-8EF1-41AA-9E9F-4D9BFBD60FA6}"/>
              </a:ext>
            </a:extLst>
          </p:cNvPr>
          <p:cNvSpPr/>
          <p:nvPr/>
        </p:nvSpPr>
        <p:spPr>
          <a:xfrm>
            <a:off x="8644466" y="241464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-5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098151-C923-4053-A187-1ECAF821F4A7}"/>
              </a:ext>
            </a:extLst>
          </p:cNvPr>
          <p:cNvSpPr/>
          <p:nvPr/>
        </p:nvSpPr>
        <p:spPr>
          <a:xfrm>
            <a:off x="8644466" y="279638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-2.5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83FA779-58D2-41D4-8491-23A846CA61F7}"/>
              </a:ext>
            </a:extLst>
          </p:cNvPr>
          <p:cNvSpPr/>
          <p:nvPr/>
        </p:nvSpPr>
        <p:spPr>
          <a:xfrm>
            <a:off x="8644466" y="317812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-1.5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1DEDF05-1C8C-4310-A14A-3913BC57806C}"/>
              </a:ext>
            </a:extLst>
          </p:cNvPr>
          <p:cNvSpPr/>
          <p:nvPr/>
        </p:nvSpPr>
        <p:spPr>
          <a:xfrm>
            <a:off x="8644466" y="355986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5EAFF68-12FB-4CE7-8759-03DA210A7EC6}"/>
              </a:ext>
            </a:extLst>
          </p:cNvPr>
          <p:cNvSpPr/>
          <p:nvPr/>
        </p:nvSpPr>
        <p:spPr>
          <a:xfrm>
            <a:off x="8644466" y="394160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D371016-BA95-4D5C-9484-BBB188464D74}"/>
              </a:ext>
            </a:extLst>
          </p:cNvPr>
          <p:cNvSpPr/>
          <p:nvPr/>
        </p:nvSpPr>
        <p:spPr>
          <a:xfrm>
            <a:off x="10193867" y="2032903"/>
            <a:ext cx="1549403" cy="3817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i="1" dirty="0">
                <a:solidFill>
                  <a:schemeClr val="tx1"/>
                </a:solidFill>
                <a:latin typeface="LM Roman 10" panose="00000500000000000000" pitchFamily="50" charset="0"/>
              </a:rPr>
              <a:t>d</a:t>
            </a:r>
            <a:r>
              <a:rPr lang="en-GB" sz="400" i="1" dirty="0">
                <a:solidFill>
                  <a:schemeClr val="tx1"/>
                </a:solidFill>
                <a:latin typeface="LM Roman 10" panose="00000500000000000000" pitchFamily="50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²</a:t>
            </a:r>
            <a:endParaRPr lang="en-GB" sz="1600" b="1" dirty="0">
              <a:solidFill>
                <a:schemeClr val="tx1"/>
              </a:solidFill>
              <a:latin typeface="LM Roman 10" panose="00000500000000000000" pitchFamily="50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BCD875-5FB5-42EF-9591-B8C7F6F7F850}"/>
              </a:ext>
            </a:extLst>
          </p:cNvPr>
          <p:cNvSpPr/>
          <p:nvPr/>
        </p:nvSpPr>
        <p:spPr>
          <a:xfrm>
            <a:off x="10193862" y="241464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25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D0D6967-DC95-4808-A47D-0347AE8A62E1}"/>
              </a:ext>
            </a:extLst>
          </p:cNvPr>
          <p:cNvSpPr/>
          <p:nvPr/>
        </p:nvSpPr>
        <p:spPr>
          <a:xfrm>
            <a:off x="10193862" y="279638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6.25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3FE00E9-5DC5-45C0-B253-27FABFFDBF05}"/>
              </a:ext>
            </a:extLst>
          </p:cNvPr>
          <p:cNvSpPr/>
          <p:nvPr/>
        </p:nvSpPr>
        <p:spPr>
          <a:xfrm>
            <a:off x="10193862" y="317812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2.25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8DAC25A-3989-4F9F-9045-A4D6C571F164}"/>
              </a:ext>
            </a:extLst>
          </p:cNvPr>
          <p:cNvSpPr/>
          <p:nvPr/>
        </p:nvSpPr>
        <p:spPr>
          <a:xfrm>
            <a:off x="10193862" y="355986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ABE3253-6BBB-4365-9EE4-47F6013EF4B4}"/>
              </a:ext>
            </a:extLst>
          </p:cNvPr>
          <p:cNvSpPr/>
          <p:nvPr/>
        </p:nvSpPr>
        <p:spPr>
          <a:xfrm>
            <a:off x="10193862" y="394160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9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3F74A9B-739A-4257-917C-49CEE5DDFB57}"/>
              </a:ext>
            </a:extLst>
          </p:cNvPr>
          <p:cNvSpPr/>
          <p:nvPr/>
        </p:nvSpPr>
        <p:spPr>
          <a:xfrm>
            <a:off x="8644464" y="4323343"/>
            <a:ext cx="1549403" cy="3817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600" b="1" dirty="0">
                <a:solidFill>
                  <a:schemeClr val="tx1"/>
                </a:solidFill>
                <a:latin typeface="LM Roman 10" panose="00000500000000000000" pitchFamily="50" charset="0"/>
              </a:rPr>
              <a:t>Sum, </a:t>
            </a:r>
            <a:r>
              <a:rPr lang="el-GR" sz="1600" dirty="0">
                <a:solidFill>
                  <a:schemeClr val="tx1"/>
                </a:solidFill>
                <a:latin typeface="LM Roman 10" panose="00000500000000000000" pitchFamily="50" charset="0"/>
              </a:rPr>
              <a:t>Σ</a:t>
            </a:r>
            <a:r>
              <a:rPr lang="en-GB" sz="1600" i="1" dirty="0">
                <a:solidFill>
                  <a:schemeClr val="tx1"/>
                </a:solidFill>
                <a:latin typeface="LM Roman 10" panose="00000500000000000000" pitchFamily="50" charset="0"/>
              </a:rPr>
              <a:t>d</a:t>
            </a:r>
            <a:r>
              <a:rPr lang="en-GB" sz="400" i="1" dirty="0">
                <a:solidFill>
                  <a:schemeClr val="tx1"/>
                </a:solidFill>
                <a:latin typeface="LM Roman 10" panose="00000500000000000000" pitchFamily="50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²</a:t>
            </a:r>
            <a:endParaRPr lang="en-GB" sz="1600" b="1" dirty="0">
              <a:solidFill>
                <a:schemeClr val="tx1"/>
              </a:solidFill>
              <a:latin typeface="LM Roman 10" panose="00000500000000000000" pitchFamily="50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8CC4584-6D37-40A6-979E-513616677D3B}"/>
              </a:ext>
            </a:extLst>
          </p:cNvPr>
          <p:cNvSpPr/>
          <p:nvPr/>
        </p:nvSpPr>
        <p:spPr>
          <a:xfrm>
            <a:off x="10193862" y="4323343"/>
            <a:ext cx="1549403" cy="3817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43.5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63E674C-9F09-464F-A424-DEE8787C3CDF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8060267" y="1740956"/>
            <a:ext cx="838198" cy="12037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BA7B75B-729E-4E2A-93E7-FD930CAC6016}"/>
              </a:ext>
            </a:extLst>
          </p:cNvPr>
          <p:cNvSpPr txBox="1"/>
          <p:nvPr/>
        </p:nvSpPr>
        <p:spPr>
          <a:xfrm>
            <a:off x="7476065" y="1094625"/>
            <a:ext cx="284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In case of same ranks, take its average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78409C-875D-428B-BD35-A1A4AF566213}"/>
              </a:ext>
            </a:extLst>
          </p:cNvPr>
          <p:cNvSpPr txBox="1"/>
          <p:nvPr/>
        </p:nvSpPr>
        <p:spPr>
          <a:xfrm>
            <a:off x="4491565" y="1106096"/>
            <a:ext cx="284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Rank by increasing order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A7DD212-7558-48F3-9439-B227148AFBF0}"/>
              </a:ext>
            </a:extLst>
          </p:cNvPr>
          <p:cNvCxnSpPr>
            <a:cxnSpLocks/>
            <a:stCxn id="50" idx="2"/>
            <a:endCxn id="10" idx="0"/>
          </p:cNvCxnSpPr>
          <p:nvPr/>
        </p:nvCxnSpPr>
        <p:spPr>
          <a:xfrm flipH="1">
            <a:off x="4152901" y="1475428"/>
            <a:ext cx="1761064" cy="5574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0EF008C-7070-4FA3-9FC5-142175E2BBCF}"/>
              </a:ext>
            </a:extLst>
          </p:cNvPr>
          <p:cNvCxnSpPr>
            <a:cxnSpLocks/>
            <a:stCxn id="50" idx="2"/>
            <a:endCxn id="22" idx="0"/>
          </p:cNvCxnSpPr>
          <p:nvPr/>
        </p:nvCxnSpPr>
        <p:spPr>
          <a:xfrm>
            <a:off x="5913965" y="1475428"/>
            <a:ext cx="1761072" cy="5574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D117AA-67DE-4074-A21C-2A9EBCF031C1}"/>
              </a:ext>
            </a:extLst>
          </p:cNvPr>
          <p:cNvCxnSpPr/>
          <p:nvPr/>
        </p:nvCxnSpPr>
        <p:spPr>
          <a:xfrm flipH="1">
            <a:off x="3386667" y="5909733"/>
            <a:ext cx="201506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D7ED16A-C390-44B3-B35C-CE5575C12BE6}"/>
              </a:ext>
            </a:extLst>
          </p:cNvPr>
          <p:cNvSpPr txBox="1"/>
          <p:nvPr/>
        </p:nvSpPr>
        <p:spPr>
          <a:xfrm>
            <a:off x="5295896" y="5555790"/>
            <a:ext cx="876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i="1" dirty="0">
                <a:latin typeface="LM Roman 10" panose="00000500000000000000" pitchFamily="50" charset="0"/>
              </a:rPr>
              <a:t>R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8A37070-DF32-45BC-8091-6983A197C7EC}"/>
              </a:ext>
            </a:extLst>
          </p:cNvPr>
          <p:cNvCxnSpPr>
            <a:cxnSpLocks/>
          </p:cNvCxnSpPr>
          <p:nvPr/>
        </p:nvCxnSpPr>
        <p:spPr>
          <a:xfrm>
            <a:off x="6066367" y="5909733"/>
            <a:ext cx="2016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BCCFA20F-FBEF-4FB3-81A9-3657D8DBB509}"/>
              </a:ext>
            </a:extLst>
          </p:cNvPr>
          <p:cNvSpPr txBox="1"/>
          <p:nvPr/>
        </p:nvSpPr>
        <p:spPr>
          <a:xfrm>
            <a:off x="1446862" y="5555790"/>
            <a:ext cx="1938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Perfect negative correlation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B9DD128-A4F4-4711-8411-5F3B41AF888D}"/>
              </a:ext>
            </a:extLst>
          </p:cNvPr>
          <p:cNvSpPr txBox="1"/>
          <p:nvPr/>
        </p:nvSpPr>
        <p:spPr>
          <a:xfrm>
            <a:off x="8060267" y="5586567"/>
            <a:ext cx="1938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Perfect positive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8C37917-9618-4593-92DE-3519BA719814}"/>
                  </a:ext>
                </a:extLst>
              </p:cNvPr>
              <p:cNvSpPr txBox="1"/>
              <p:nvPr/>
            </p:nvSpPr>
            <p:spPr>
              <a:xfrm>
                <a:off x="2611840" y="5573574"/>
                <a:ext cx="1938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Latin Modern Math" panose="02000503000000000000" pitchFamily="50" charset="0"/>
                        <a:ea typeface="PMingLiU" panose="02020500000000000000" pitchFamily="18" charset="-12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en-GB" dirty="0">
                    <a:latin typeface="LM Roman 10" panose="00000500000000000000" pitchFamily="50" charset="0"/>
                  </a:rPr>
                  <a:t>1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8C37917-9618-4593-92DE-3519BA719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840" y="5573574"/>
                <a:ext cx="1938867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CC0A5F05-B781-4788-8B50-55C6104B9352}"/>
              </a:ext>
            </a:extLst>
          </p:cNvPr>
          <p:cNvSpPr txBox="1"/>
          <p:nvPr/>
        </p:nvSpPr>
        <p:spPr>
          <a:xfrm>
            <a:off x="6944779" y="5598975"/>
            <a:ext cx="1938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25800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EC9B922-00AA-4C93-8363-633FFE167B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9536511"/>
              </p:ext>
            </p:extLst>
          </p:nvPr>
        </p:nvGraphicFramePr>
        <p:xfrm>
          <a:off x="2861733" y="1888066"/>
          <a:ext cx="6096002" cy="36152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4D4B504-D676-484B-97DD-8BC17973A011}"/>
              </a:ext>
            </a:extLst>
          </p:cNvPr>
          <p:cNvSpPr/>
          <p:nvPr/>
        </p:nvSpPr>
        <p:spPr>
          <a:xfrm>
            <a:off x="3492500" y="2044700"/>
            <a:ext cx="5266267" cy="2654300"/>
          </a:xfrm>
          <a:custGeom>
            <a:avLst/>
            <a:gdLst>
              <a:gd name="connsiteX0" fmla="*/ 0 w 5266267"/>
              <a:gd name="connsiteY0" fmla="*/ 0 h 2654300"/>
              <a:gd name="connsiteX1" fmla="*/ 220133 w 5266267"/>
              <a:gd name="connsiteY1" fmla="*/ 1629833 h 2654300"/>
              <a:gd name="connsiteX2" fmla="*/ 406400 w 5266267"/>
              <a:gd name="connsiteY2" fmla="*/ 2180167 h 2654300"/>
              <a:gd name="connsiteX3" fmla="*/ 745067 w 5266267"/>
              <a:gd name="connsiteY3" fmla="*/ 2421467 h 2654300"/>
              <a:gd name="connsiteX4" fmla="*/ 1435100 w 5266267"/>
              <a:gd name="connsiteY4" fmla="*/ 2552700 h 2654300"/>
              <a:gd name="connsiteX5" fmla="*/ 2840567 w 5266267"/>
              <a:gd name="connsiteY5" fmla="*/ 2624667 h 2654300"/>
              <a:gd name="connsiteX6" fmla="*/ 5266267 w 5266267"/>
              <a:gd name="connsiteY6" fmla="*/ 2654300 h 265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6267" h="2654300">
                <a:moveTo>
                  <a:pt x="0" y="0"/>
                </a:moveTo>
                <a:cubicBezTo>
                  <a:pt x="76200" y="633236"/>
                  <a:pt x="152400" y="1266472"/>
                  <a:pt x="220133" y="1629833"/>
                </a:cubicBezTo>
                <a:cubicBezTo>
                  <a:pt x="287866" y="1993194"/>
                  <a:pt x="318911" y="2048228"/>
                  <a:pt x="406400" y="2180167"/>
                </a:cubicBezTo>
                <a:cubicBezTo>
                  <a:pt x="493889" y="2312106"/>
                  <a:pt x="573617" y="2359378"/>
                  <a:pt x="745067" y="2421467"/>
                </a:cubicBezTo>
                <a:cubicBezTo>
                  <a:pt x="916517" y="2483556"/>
                  <a:pt x="1085850" y="2518833"/>
                  <a:pt x="1435100" y="2552700"/>
                </a:cubicBezTo>
                <a:cubicBezTo>
                  <a:pt x="1784350" y="2586567"/>
                  <a:pt x="2202039" y="2607734"/>
                  <a:pt x="2840567" y="2624667"/>
                </a:cubicBezTo>
                <a:cubicBezTo>
                  <a:pt x="3479095" y="2641600"/>
                  <a:pt x="4372681" y="2647950"/>
                  <a:pt x="5266267" y="2654300"/>
                </a:cubicBezTo>
              </a:path>
            </a:pathLst>
          </a:custGeom>
          <a:noFill/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8C9C79-B855-4951-8E92-80BD5110D267}"/>
                  </a:ext>
                </a:extLst>
              </p:cNvPr>
              <p:cNvSpPr txBox="1"/>
              <p:nvPr/>
            </p:nvSpPr>
            <p:spPr>
              <a:xfrm>
                <a:off x="5196416" y="5376375"/>
                <a:ext cx="1858434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latin typeface="LM Roman 10" panose="00000500000000000000" pitchFamily="50" charset="0"/>
                  </a:rPr>
                  <a:t>Degrees of freedom (</a:t>
                </a:r>
                <a:r>
                  <a:rPr lang="en-US" sz="1050" i="1" dirty="0">
                    <a:latin typeface="LM Roman 10" panose="00000500000000000000" pitchFamily="50" charset="0"/>
                  </a:rPr>
                  <a:t>n</a:t>
                </a:r>
                <a:r>
                  <a:rPr lang="en-US" sz="900" i="1" dirty="0">
                    <a:latin typeface="LM Roman 10" panose="00000500000000000000" pitchFamily="5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000" i="1" smtClean="0">
                        <a:effectLst/>
                        <a:latin typeface="Latin Modern Math" panose="02000503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en-US" sz="900" i="1" dirty="0">
                    <a:latin typeface="LM Roman 10" panose="00000500000000000000" pitchFamily="50" charset="0"/>
                  </a:rPr>
                  <a:t> </a:t>
                </a:r>
                <a:r>
                  <a:rPr lang="en-US" sz="1050" dirty="0">
                    <a:latin typeface="LM Roman 10" panose="00000500000000000000" pitchFamily="50" charset="0"/>
                  </a:rPr>
                  <a:t>2)</a:t>
                </a:r>
                <a:endParaRPr lang="en-GB" sz="1050" dirty="0">
                  <a:latin typeface="LM Roman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8C9C79-B855-4951-8E92-80BD5110D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416" y="5376375"/>
                <a:ext cx="1858434" cy="253916"/>
              </a:xfrm>
              <a:prstGeom prst="rect">
                <a:avLst/>
              </a:prstGeom>
              <a:blipFill>
                <a:blip r:embed="rId3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3825BE4-C4DA-4D16-B4AC-34D9CF4460A5}"/>
              </a:ext>
            </a:extLst>
          </p:cNvPr>
          <p:cNvSpPr txBox="1"/>
          <p:nvPr/>
        </p:nvSpPr>
        <p:spPr>
          <a:xfrm rot="16200000">
            <a:off x="1888066" y="3568741"/>
            <a:ext cx="18584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Critical </a:t>
            </a:r>
            <a:r>
              <a:rPr lang="en-US" sz="1050" i="1" dirty="0">
                <a:latin typeface="LM Roman 10" panose="00000500000000000000" pitchFamily="50" charset="0"/>
              </a:rPr>
              <a:t>t</a:t>
            </a:r>
            <a:r>
              <a:rPr lang="en-US" sz="1050" dirty="0">
                <a:latin typeface="LM Roman 10" panose="00000500000000000000" pitchFamily="50" charset="0"/>
              </a:rPr>
              <a:t>-value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2579F4E-AF4A-49A1-9754-78BB64F3DFEA}"/>
              </a:ext>
            </a:extLst>
          </p:cNvPr>
          <p:cNvCxnSpPr/>
          <p:nvPr/>
        </p:nvCxnSpPr>
        <p:spPr>
          <a:xfrm flipV="1">
            <a:off x="4572000" y="2044700"/>
            <a:ext cx="0" cy="31369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734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635BA76-2059-4501-906C-E59D72130C95}"/>
              </a:ext>
            </a:extLst>
          </p:cNvPr>
          <p:cNvSpPr/>
          <p:nvPr/>
        </p:nvSpPr>
        <p:spPr>
          <a:xfrm>
            <a:off x="2385195" y="1197267"/>
            <a:ext cx="1987332" cy="17102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443317-A125-42E4-A6B2-0ECDCF7EE22A}"/>
              </a:ext>
            </a:extLst>
          </p:cNvPr>
          <p:cNvSpPr txBox="1"/>
          <p:nvPr/>
        </p:nvSpPr>
        <p:spPr>
          <a:xfrm>
            <a:off x="2561824" y="2007287"/>
            <a:ext cx="1634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Transects are drawn precisely on GeoInfo Map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53B19E-4FA5-4A20-8F78-2FF94D0AB631}"/>
              </a:ext>
            </a:extLst>
          </p:cNvPr>
          <p:cNvSpPr/>
          <p:nvPr/>
        </p:nvSpPr>
        <p:spPr>
          <a:xfrm>
            <a:off x="3651538" y="158612"/>
            <a:ext cx="2258267" cy="950661"/>
          </a:xfrm>
          <a:prstGeom prst="rect">
            <a:avLst/>
          </a:prstGeom>
          <a:solidFill>
            <a:srgbClr val="EAF4E4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LM Roman 10" panose="00000500000000000000" pitchFamily="50" charset="0"/>
              </a:rPr>
              <a:t>Highly accurate and official data from the government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3C8634-F2E8-4042-8347-2DEEB4C784E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3378859" y="2907534"/>
            <a:ext cx="2" cy="120988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4D36113-871F-4384-84A0-7DB9BA334317}"/>
              </a:ext>
            </a:extLst>
          </p:cNvPr>
          <p:cNvSpPr txBox="1"/>
          <p:nvPr/>
        </p:nvSpPr>
        <p:spPr>
          <a:xfrm>
            <a:off x="118370" y="3103534"/>
            <a:ext cx="3204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LM Roman 10" panose="00000500000000000000" pitchFamily="50" charset="0"/>
              </a:rPr>
              <a:t>Transect is downloaded in the form of a KML document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73FCDD-AB7F-45C9-8358-DFEE24B3F863}"/>
              </a:ext>
            </a:extLst>
          </p:cNvPr>
          <p:cNvSpPr/>
          <p:nvPr/>
        </p:nvSpPr>
        <p:spPr>
          <a:xfrm>
            <a:off x="2255858" y="4117414"/>
            <a:ext cx="2246001" cy="1325032"/>
          </a:xfrm>
          <a:prstGeom prst="rect">
            <a:avLst/>
          </a:prstGeom>
          <a:solidFill>
            <a:srgbClr val="E9F4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Python recursively splits transect into 200m intervals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A46663E-B84D-488A-9C51-62AE975E8F28}"/>
              </a:ext>
            </a:extLst>
          </p:cNvPr>
          <p:cNvSpPr/>
          <p:nvPr/>
        </p:nvSpPr>
        <p:spPr>
          <a:xfrm>
            <a:off x="3776376" y="5704469"/>
            <a:ext cx="1767201" cy="950661"/>
          </a:xfrm>
          <a:prstGeom prst="rect">
            <a:avLst/>
          </a:prstGeom>
          <a:solidFill>
            <a:srgbClr val="EAF4E4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LM Roman 10" panose="00000500000000000000" pitchFamily="50" charset="0"/>
              </a:rPr>
              <a:t>Human error and selection bias eliminated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EC3182-B659-4C3D-8ED5-56646362A880}"/>
              </a:ext>
            </a:extLst>
          </p:cNvPr>
          <p:cNvSpPr/>
          <p:nvPr/>
        </p:nvSpPr>
        <p:spPr>
          <a:xfrm>
            <a:off x="5059485" y="4123181"/>
            <a:ext cx="2246001" cy="1325032"/>
          </a:xfrm>
          <a:prstGeom prst="rect">
            <a:avLst/>
          </a:prstGeom>
          <a:solidFill>
            <a:srgbClr val="E9F4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Python queries a list of surrounding buildings at each interval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43ADB31-0A33-49CD-AD25-A5983675AA18}"/>
              </a:ext>
            </a:extLst>
          </p:cNvPr>
          <p:cNvSpPr txBox="1"/>
          <p:nvPr/>
        </p:nvSpPr>
        <p:spPr>
          <a:xfrm>
            <a:off x="0" y="1732180"/>
            <a:ext cx="1987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LM Roman 10" panose="00000500000000000000" pitchFamily="50" charset="0"/>
              </a:rPr>
              <a:t>Internet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DB42C47-F32B-4D54-B222-10486B09FB56}"/>
              </a:ext>
            </a:extLst>
          </p:cNvPr>
          <p:cNvSpPr txBox="1"/>
          <p:nvPr/>
        </p:nvSpPr>
        <p:spPr>
          <a:xfrm>
            <a:off x="29448" y="4617294"/>
            <a:ext cx="1987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LM Roman 10" panose="00000500000000000000" pitchFamily="50" charset="0"/>
              </a:rPr>
              <a:t>Computer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38AC744-FCCD-4F10-8762-0BAC991D2275}"/>
              </a:ext>
            </a:extLst>
          </p:cNvPr>
          <p:cNvCxnSpPr/>
          <p:nvPr/>
        </p:nvCxnSpPr>
        <p:spPr>
          <a:xfrm>
            <a:off x="304223" y="3924796"/>
            <a:ext cx="1108456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5A18AFBB-946A-4531-9FDD-E618EE6369F2}"/>
              </a:ext>
            </a:extLst>
          </p:cNvPr>
          <p:cNvSpPr/>
          <p:nvPr/>
        </p:nvSpPr>
        <p:spPr>
          <a:xfrm>
            <a:off x="5188819" y="1296459"/>
            <a:ext cx="1987332" cy="1610156"/>
          </a:xfrm>
          <a:prstGeom prst="rect">
            <a:avLst/>
          </a:prstGeom>
          <a:solidFill>
            <a:srgbClr val="E9F4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ArcGIS Geocoding Service provided by the Lands Department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B66250A-BAB7-4838-8293-AC490A275E8F}"/>
              </a:ext>
            </a:extLst>
          </p:cNvPr>
          <p:cNvCxnSpPr>
            <a:cxnSpLocks/>
            <a:stCxn id="20" idx="3"/>
            <a:endCxn id="25" idx="1"/>
          </p:cNvCxnSpPr>
          <p:nvPr/>
        </p:nvCxnSpPr>
        <p:spPr>
          <a:xfrm>
            <a:off x="4501859" y="4779930"/>
            <a:ext cx="557626" cy="5767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1D0573D-7F82-42C0-978D-E97BB0DDF44F}"/>
              </a:ext>
            </a:extLst>
          </p:cNvPr>
          <p:cNvCxnSpPr>
            <a:cxnSpLocks/>
          </p:cNvCxnSpPr>
          <p:nvPr/>
        </p:nvCxnSpPr>
        <p:spPr>
          <a:xfrm flipH="1" flipV="1">
            <a:off x="6141845" y="2906615"/>
            <a:ext cx="1" cy="1216566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B281FB9-B17F-4565-A0D8-632E2729C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468" y="1302374"/>
            <a:ext cx="1458777" cy="738506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EFD1E9A-26F9-43EF-AD67-40A6FD104498}"/>
              </a:ext>
            </a:extLst>
          </p:cNvPr>
          <p:cNvCxnSpPr>
            <a:cxnSpLocks/>
          </p:cNvCxnSpPr>
          <p:nvPr/>
        </p:nvCxnSpPr>
        <p:spPr>
          <a:xfrm>
            <a:off x="6253605" y="2906615"/>
            <a:ext cx="144" cy="1253678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F0779BD-F3A6-4E11-BB90-22233A0E3A69}"/>
              </a:ext>
            </a:extLst>
          </p:cNvPr>
          <p:cNvCxnSpPr>
            <a:cxnSpLocks/>
            <a:stCxn id="25" idx="3"/>
            <a:endCxn id="83" idx="1"/>
          </p:cNvCxnSpPr>
          <p:nvPr/>
        </p:nvCxnSpPr>
        <p:spPr>
          <a:xfrm>
            <a:off x="7305486" y="4785697"/>
            <a:ext cx="475769" cy="17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CE1BA0E1-B63E-4401-8D73-2B3A07A0C12E}"/>
              </a:ext>
            </a:extLst>
          </p:cNvPr>
          <p:cNvSpPr/>
          <p:nvPr/>
        </p:nvSpPr>
        <p:spPr>
          <a:xfrm>
            <a:off x="7781255" y="4265288"/>
            <a:ext cx="1767991" cy="10411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User select 4 buildings with visual guidance</a:t>
            </a:r>
          </a:p>
        </p:txBody>
      </p:sp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35919003-5928-4942-9BC1-1DA305113CE6}"/>
              </a:ext>
            </a:extLst>
          </p:cNvPr>
          <p:cNvCxnSpPr>
            <a:stCxn id="8" idx="1"/>
            <a:endCxn id="11" idx="0"/>
          </p:cNvCxnSpPr>
          <p:nvPr/>
        </p:nvCxnSpPr>
        <p:spPr>
          <a:xfrm rot="10800000" flipV="1">
            <a:off x="3378862" y="633943"/>
            <a:ext cx="272677" cy="563324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577DE854-FC33-4FD5-B978-3A8561DE4FD9}"/>
              </a:ext>
            </a:extLst>
          </p:cNvPr>
          <p:cNvCxnSpPr>
            <a:cxnSpLocks/>
            <a:stCxn id="8" idx="3"/>
            <a:endCxn id="54" idx="0"/>
          </p:cNvCxnSpPr>
          <p:nvPr/>
        </p:nvCxnSpPr>
        <p:spPr>
          <a:xfrm>
            <a:off x="5909805" y="633943"/>
            <a:ext cx="272680" cy="662516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A25E811E-5FF2-432F-8214-15B1480CE330}"/>
              </a:ext>
            </a:extLst>
          </p:cNvPr>
          <p:cNvCxnSpPr>
            <a:cxnSpLocks/>
            <a:stCxn id="22" idx="1"/>
            <a:endCxn id="20" idx="2"/>
          </p:cNvCxnSpPr>
          <p:nvPr/>
        </p:nvCxnSpPr>
        <p:spPr>
          <a:xfrm rot="10800000">
            <a:off x="3378860" y="5442446"/>
            <a:ext cx="397517" cy="737354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EC137AE9-C6EE-476B-BE4E-C62650963C03}"/>
              </a:ext>
            </a:extLst>
          </p:cNvPr>
          <p:cNvCxnSpPr>
            <a:cxnSpLocks/>
            <a:stCxn id="22" idx="3"/>
            <a:endCxn id="25" idx="2"/>
          </p:cNvCxnSpPr>
          <p:nvPr/>
        </p:nvCxnSpPr>
        <p:spPr>
          <a:xfrm flipV="1">
            <a:off x="5543577" y="5448213"/>
            <a:ext cx="638909" cy="731587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D5B60863-9F91-4149-B22C-17354FA91E91}"/>
              </a:ext>
            </a:extLst>
          </p:cNvPr>
          <p:cNvSpPr/>
          <p:nvPr/>
        </p:nvSpPr>
        <p:spPr>
          <a:xfrm>
            <a:off x="9936142" y="4117414"/>
            <a:ext cx="2050035" cy="1325032"/>
          </a:xfrm>
          <a:prstGeom prst="rect">
            <a:avLst/>
          </a:prstGeom>
          <a:solidFill>
            <a:srgbClr val="E9F4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Python outputs list of buildings in CSV and KML formats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2F6C7CA-9AD1-46EB-AC21-EFB92CA1F61E}"/>
              </a:ext>
            </a:extLst>
          </p:cNvPr>
          <p:cNvCxnSpPr>
            <a:cxnSpLocks/>
            <a:stCxn id="83" idx="3"/>
            <a:endCxn id="99" idx="1"/>
          </p:cNvCxnSpPr>
          <p:nvPr/>
        </p:nvCxnSpPr>
        <p:spPr>
          <a:xfrm flipV="1">
            <a:off x="9549246" y="4779930"/>
            <a:ext cx="386896" cy="5937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B711F36-F44E-43C1-A32B-083215D18216}"/>
              </a:ext>
            </a:extLst>
          </p:cNvPr>
          <p:cNvSpPr/>
          <p:nvPr/>
        </p:nvSpPr>
        <p:spPr>
          <a:xfrm>
            <a:off x="8794171" y="1913394"/>
            <a:ext cx="1510150" cy="12486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Google Sheets for further processing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979D5FC-8C04-4343-9D01-AFD51B317C22}"/>
              </a:ext>
            </a:extLst>
          </p:cNvPr>
          <p:cNvSpPr/>
          <p:nvPr/>
        </p:nvSpPr>
        <p:spPr>
          <a:xfrm>
            <a:off x="10444066" y="1925918"/>
            <a:ext cx="1510150" cy="12486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Google MyMaps for collaborative visualisation</a:t>
            </a:r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74E3AAEF-DA32-454E-BC6B-FC7416D0F7B0}"/>
              </a:ext>
            </a:extLst>
          </p:cNvPr>
          <p:cNvCxnSpPr>
            <a:cxnSpLocks/>
            <a:stCxn id="99" idx="0"/>
            <a:endCxn id="110" idx="2"/>
          </p:cNvCxnSpPr>
          <p:nvPr/>
        </p:nvCxnSpPr>
        <p:spPr>
          <a:xfrm rot="16200000" flipV="1">
            <a:off x="9777515" y="2933769"/>
            <a:ext cx="955376" cy="1411914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2E137827-96C3-4FFF-AAE1-10790F56C14D}"/>
              </a:ext>
            </a:extLst>
          </p:cNvPr>
          <p:cNvCxnSpPr>
            <a:cxnSpLocks/>
            <a:stCxn id="99" idx="0"/>
            <a:endCxn id="111" idx="2"/>
          </p:cNvCxnSpPr>
          <p:nvPr/>
        </p:nvCxnSpPr>
        <p:spPr>
          <a:xfrm rot="5400000" flipH="1" flipV="1">
            <a:off x="10608724" y="3526998"/>
            <a:ext cx="942852" cy="237981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DA19F61A-5400-4E85-98BA-335424A1990D}"/>
              </a:ext>
            </a:extLst>
          </p:cNvPr>
          <p:cNvCxnSpPr>
            <a:cxnSpLocks/>
            <a:stCxn id="22" idx="3"/>
            <a:endCxn id="99" idx="2"/>
          </p:cNvCxnSpPr>
          <p:nvPr/>
        </p:nvCxnSpPr>
        <p:spPr>
          <a:xfrm flipV="1">
            <a:off x="5543577" y="5442446"/>
            <a:ext cx="5417583" cy="737354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3926092-99E0-41E2-90E6-956D6F6FD2E3}"/>
              </a:ext>
            </a:extLst>
          </p:cNvPr>
          <p:cNvSpPr/>
          <p:nvPr/>
        </p:nvSpPr>
        <p:spPr>
          <a:xfrm>
            <a:off x="9621328" y="957781"/>
            <a:ext cx="640246" cy="352323"/>
          </a:xfrm>
          <a:prstGeom prst="rect">
            <a:avLst/>
          </a:prstGeom>
          <a:solidFill>
            <a:srgbClr val="E9F4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LM Roman 10" panose="00000500000000000000" pitchFamily="50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74E63D8-AED1-4A87-96F1-54225C0AB08F}"/>
              </a:ext>
            </a:extLst>
          </p:cNvPr>
          <p:cNvSpPr txBox="1"/>
          <p:nvPr/>
        </p:nvSpPr>
        <p:spPr>
          <a:xfrm>
            <a:off x="10304321" y="978086"/>
            <a:ext cx="1510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LM Roman 10" panose="00000500000000000000" pitchFamily="50" charset="0"/>
              </a:rPr>
              <a:t>Automated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A161F76D-AE1B-4EC3-9A49-869CC19C8FB7}"/>
              </a:ext>
            </a:extLst>
          </p:cNvPr>
          <p:cNvSpPr/>
          <p:nvPr/>
        </p:nvSpPr>
        <p:spPr>
          <a:xfrm>
            <a:off x="9621328" y="467399"/>
            <a:ext cx="640246" cy="3523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LM Roman 10" panose="00000500000000000000" pitchFamily="50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1A33396-BEBB-4E9B-9D4C-E9D3B7C11DC1}"/>
              </a:ext>
            </a:extLst>
          </p:cNvPr>
          <p:cNvSpPr txBox="1"/>
          <p:nvPr/>
        </p:nvSpPr>
        <p:spPr>
          <a:xfrm>
            <a:off x="10304321" y="487704"/>
            <a:ext cx="1510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LM Roman 10" panose="00000500000000000000" pitchFamily="50" charset="0"/>
              </a:rPr>
              <a:t>Manual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C825340-429F-4407-8EAE-F8F38D2CE580}"/>
              </a:ext>
            </a:extLst>
          </p:cNvPr>
          <p:cNvSpPr txBox="1"/>
          <p:nvPr/>
        </p:nvSpPr>
        <p:spPr>
          <a:xfrm>
            <a:off x="8735133" y="3244334"/>
            <a:ext cx="77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LM Roman 10" panose="00000500000000000000" pitchFamily="50" charset="0"/>
              </a:rPr>
              <a:t>CSV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E63A0C0-E29B-4587-B23D-301A3589C261}"/>
              </a:ext>
            </a:extLst>
          </p:cNvPr>
          <p:cNvSpPr txBox="1"/>
          <p:nvPr/>
        </p:nvSpPr>
        <p:spPr>
          <a:xfrm>
            <a:off x="11268357" y="3245896"/>
            <a:ext cx="77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M Roman 10" panose="00000500000000000000" pitchFamily="50" charset="0"/>
              </a:rPr>
              <a:t>KML</a:t>
            </a:r>
          </a:p>
        </p:txBody>
      </p:sp>
    </p:spTree>
    <p:extLst>
      <p:ext uri="{BB962C8B-B14F-4D97-AF65-F5344CB8AC3E}">
        <p14:creationId xmlns:p14="http://schemas.microsoft.com/office/powerpoint/2010/main" val="2258583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76484-4D17-4A08-B9A5-3C8CB72D9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88075"/>
          </a:xfrm>
        </p:spPr>
        <p:txBody>
          <a:bodyPr>
            <a:noAutofit/>
          </a:bodyPr>
          <a:lstStyle/>
          <a:p>
            <a:pPr algn="ctr"/>
            <a:r>
              <a:rPr lang="en-GB" sz="16100" dirty="0">
                <a:latin typeface="Consolas" panose="020B0609020204030204" pitchFamily="49" charset="0"/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3625013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EE896D3-40E3-4C79-BC95-5A7737EC72D2}"/>
              </a:ext>
            </a:extLst>
          </p:cNvPr>
          <p:cNvSpPr txBox="1"/>
          <p:nvPr/>
        </p:nvSpPr>
        <p:spPr>
          <a:xfrm>
            <a:off x="3880465" y="3157018"/>
            <a:ext cx="17415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Distance from PLVI (m)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264B37-064B-41F8-B339-8E42665435EE}"/>
              </a:ext>
            </a:extLst>
          </p:cNvPr>
          <p:cNvSpPr txBox="1"/>
          <p:nvPr/>
        </p:nvSpPr>
        <p:spPr>
          <a:xfrm rot="16200000">
            <a:off x="920777" y="1576021"/>
            <a:ext cx="22555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Number of Storeys (raw)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A99094AD-ED43-46B4-A801-1B4003CF17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6823173"/>
              </p:ext>
            </p:extLst>
          </p:nvPr>
        </p:nvGraphicFramePr>
        <p:xfrm>
          <a:off x="2135473" y="3779832"/>
          <a:ext cx="5158165" cy="27441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2E8BCDEA-F244-4899-ACE7-1B76F494D2A1}"/>
              </a:ext>
            </a:extLst>
          </p:cNvPr>
          <p:cNvSpPr txBox="1"/>
          <p:nvPr/>
        </p:nvSpPr>
        <p:spPr>
          <a:xfrm>
            <a:off x="2181007" y="3517340"/>
            <a:ext cx="51515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LM Roman 10" panose="00000500000000000000" pitchFamily="50" charset="0"/>
              </a:rPr>
              <a:t>Plot of Mean Number of Storeys (errors and outliers removed) against Distance From PLVI along the North Transect</a:t>
            </a:r>
            <a:endParaRPr lang="en-GB" sz="1050" b="1" dirty="0">
              <a:latin typeface="LM Roman 10" panose="00000500000000000000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D6659A-909D-4F9A-AC83-2DCCFA70B11A}"/>
              </a:ext>
            </a:extLst>
          </p:cNvPr>
          <p:cNvSpPr txBox="1"/>
          <p:nvPr/>
        </p:nvSpPr>
        <p:spPr>
          <a:xfrm>
            <a:off x="3885977" y="6514521"/>
            <a:ext cx="17415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Distance from PLVI (m)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B90B5E-444E-4353-AAD3-7C579E1DB636}"/>
              </a:ext>
            </a:extLst>
          </p:cNvPr>
          <p:cNvSpPr txBox="1"/>
          <p:nvPr/>
        </p:nvSpPr>
        <p:spPr>
          <a:xfrm rot="16200000">
            <a:off x="796020" y="4852732"/>
            <a:ext cx="22555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Mean number of storeys (errors and outliers removed)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500685FB-63B4-40E2-85ED-29F26CEAB2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5818292"/>
              </p:ext>
            </p:extLst>
          </p:nvPr>
        </p:nvGraphicFramePr>
        <p:xfrm>
          <a:off x="2175495" y="446797"/>
          <a:ext cx="5158165" cy="27205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5D837224-BEEB-49EB-9E75-064C5B708222}"/>
              </a:ext>
            </a:extLst>
          </p:cNvPr>
          <p:cNvSpPr/>
          <p:nvPr/>
        </p:nvSpPr>
        <p:spPr>
          <a:xfrm>
            <a:off x="7327032" y="995680"/>
            <a:ext cx="1416050" cy="10922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D3687F-FF65-496D-82B4-4C7771BDF00D}"/>
              </a:ext>
            </a:extLst>
          </p:cNvPr>
          <p:cNvSpPr txBox="1"/>
          <p:nvPr/>
        </p:nvSpPr>
        <p:spPr>
          <a:xfrm>
            <a:off x="7327032" y="995680"/>
            <a:ext cx="1416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Key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24" name="Cross 23">
            <a:extLst>
              <a:ext uri="{FF2B5EF4-FFF2-40B4-BE49-F238E27FC236}">
                <a16:creationId xmlns:a16="http://schemas.microsoft.com/office/drawing/2014/main" id="{F8B35E13-04F5-4669-9CEA-030CF3C57AB9}"/>
              </a:ext>
            </a:extLst>
          </p:cNvPr>
          <p:cNvSpPr/>
          <p:nvPr/>
        </p:nvSpPr>
        <p:spPr>
          <a:xfrm rot="2700000">
            <a:off x="7592923" y="1422911"/>
            <a:ext cx="84257" cy="84257"/>
          </a:xfrm>
          <a:prstGeom prst="plus">
            <a:avLst>
              <a:gd name="adj" fmla="val 50000"/>
            </a:avLst>
          </a:prstGeom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7C13CA6-FDE5-4A1E-B425-4C6444939133}"/>
              </a:ext>
            </a:extLst>
          </p:cNvPr>
          <p:cNvCxnSpPr/>
          <p:nvPr/>
        </p:nvCxnSpPr>
        <p:spPr>
          <a:xfrm>
            <a:off x="7469308" y="1830224"/>
            <a:ext cx="34967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1C66350-2251-4935-AA1E-5E1C84FB5B2D}"/>
              </a:ext>
            </a:extLst>
          </p:cNvPr>
          <p:cNvSpPr txBox="1"/>
          <p:nvPr/>
        </p:nvSpPr>
        <p:spPr>
          <a:xfrm>
            <a:off x="7854960" y="1334234"/>
            <a:ext cx="8722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Data point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0E5367-6EEC-48EE-869D-2DBEE374AFEC}"/>
              </a:ext>
            </a:extLst>
          </p:cNvPr>
          <p:cNvSpPr txBox="1"/>
          <p:nvPr/>
        </p:nvSpPr>
        <p:spPr>
          <a:xfrm>
            <a:off x="7854960" y="1605016"/>
            <a:ext cx="8722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Linear trendline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B1A6124-903D-4E97-A8BD-FC55CFD4AD31}"/>
              </a:ext>
            </a:extLst>
          </p:cNvPr>
          <p:cNvSpPr/>
          <p:nvPr/>
        </p:nvSpPr>
        <p:spPr>
          <a:xfrm>
            <a:off x="7327032" y="4377274"/>
            <a:ext cx="1416050" cy="150198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3EABA5-1B2E-4974-862F-6C4EE5D669F3}"/>
              </a:ext>
            </a:extLst>
          </p:cNvPr>
          <p:cNvSpPr txBox="1"/>
          <p:nvPr/>
        </p:nvSpPr>
        <p:spPr>
          <a:xfrm>
            <a:off x="7327032" y="4377274"/>
            <a:ext cx="1416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Key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31" name="Cross 30">
            <a:extLst>
              <a:ext uri="{FF2B5EF4-FFF2-40B4-BE49-F238E27FC236}">
                <a16:creationId xmlns:a16="http://schemas.microsoft.com/office/drawing/2014/main" id="{25F5F0D1-4CC0-4CDC-A98D-08E419224F03}"/>
              </a:ext>
            </a:extLst>
          </p:cNvPr>
          <p:cNvSpPr/>
          <p:nvPr/>
        </p:nvSpPr>
        <p:spPr>
          <a:xfrm rot="2700000">
            <a:off x="7592923" y="4804505"/>
            <a:ext cx="84257" cy="84257"/>
          </a:xfrm>
          <a:prstGeom prst="plus">
            <a:avLst>
              <a:gd name="adj" fmla="val 50000"/>
            </a:avLst>
          </a:prstGeom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0E14ECE-A793-4D81-A1DA-8B500503E2D2}"/>
              </a:ext>
            </a:extLst>
          </p:cNvPr>
          <p:cNvCxnSpPr/>
          <p:nvPr/>
        </p:nvCxnSpPr>
        <p:spPr>
          <a:xfrm>
            <a:off x="7469308" y="5211818"/>
            <a:ext cx="34967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B80BC98-BBBA-4BFD-885B-4481AA62E315}"/>
              </a:ext>
            </a:extLst>
          </p:cNvPr>
          <p:cNvSpPr txBox="1"/>
          <p:nvPr/>
        </p:nvSpPr>
        <p:spPr>
          <a:xfrm>
            <a:off x="7854960" y="4715828"/>
            <a:ext cx="8722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Data point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51112A-2F40-4472-B34C-210780FFBF2E}"/>
              </a:ext>
            </a:extLst>
          </p:cNvPr>
          <p:cNvSpPr txBox="1"/>
          <p:nvPr/>
        </p:nvSpPr>
        <p:spPr>
          <a:xfrm>
            <a:off x="7854960" y="4986610"/>
            <a:ext cx="8722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Linear trendline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FD702F-C9E9-4750-A04F-51E00B8260BC}"/>
              </a:ext>
            </a:extLst>
          </p:cNvPr>
          <p:cNvSpPr txBox="1"/>
          <p:nvPr/>
        </p:nvSpPr>
        <p:spPr>
          <a:xfrm>
            <a:off x="7854960" y="5376172"/>
            <a:ext cx="9215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Standard Deviation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8E0DDF4-27C3-425B-9619-6D6FEE97BCA0}"/>
              </a:ext>
            </a:extLst>
          </p:cNvPr>
          <p:cNvCxnSpPr>
            <a:cxnSpLocks/>
          </p:cNvCxnSpPr>
          <p:nvPr/>
        </p:nvCxnSpPr>
        <p:spPr>
          <a:xfrm flipV="1">
            <a:off x="7641305" y="5476763"/>
            <a:ext cx="0" cy="213421"/>
          </a:xfrm>
          <a:prstGeom prst="line">
            <a:avLst/>
          </a:prstGeom>
          <a:ln>
            <a:solidFill>
              <a:srgbClr val="BFBFB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A368AC-A45E-435B-BD11-BEE1469C1FE8}"/>
              </a:ext>
            </a:extLst>
          </p:cNvPr>
          <p:cNvSpPr txBox="1"/>
          <p:nvPr/>
        </p:nvSpPr>
        <p:spPr>
          <a:xfrm>
            <a:off x="2175495" y="159837"/>
            <a:ext cx="51515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LM Roman 10" panose="00000500000000000000" pitchFamily="50" charset="0"/>
              </a:rPr>
              <a:t>Plot of Number of Storeys (raw) against Distance From PLVI along the North Transect</a:t>
            </a:r>
            <a:endParaRPr lang="en-GB" sz="1050" b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432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40AC3D3B-F46E-43C7-BD8C-44751E1FC7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4422211"/>
              </p:ext>
            </p:extLst>
          </p:nvPr>
        </p:nvGraphicFramePr>
        <p:xfrm>
          <a:off x="2121866" y="3779832"/>
          <a:ext cx="5171772" cy="2749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3307F72-B53E-4D06-8178-9AFC6ADBCC0B}"/>
              </a:ext>
            </a:extLst>
          </p:cNvPr>
          <p:cNvSpPr txBox="1"/>
          <p:nvPr/>
        </p:nvSpPr>
        <p:spPr>
          <a:xfrm>
            <a:off x="3880465" y="3045301"/>
            <a:ext cx="17415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Distance from PLVI (m)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3DDF53-1D8F-45C7-8C2F-F803BCA3764D}"/>
              </a:ext>
            </a:extLst>
          </p:cNvPr>
          <p:cNvSpPr txBox="1"/>
          <p:nvPr/>
        </p:nvSpPr>
        <p:spPr>
          <a:xfrm rot="16200000">
            <a:off x="920777" y="1576021"/>
            <a:ext cx="22555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Number of Storeys (raw)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537BFA-5D6F-4AB7-B4E7-BEE8EEFD24E8}"/>
              </a:ext>
            </a:extLst>
          </p:cNvPr>
          <p:cNvSpPr txBox="1"/>
          <p:nvPr/>
        </p:nvSpPr>
        <p:spPr>
          <a:xfrm>
            <a:off x="2181007" y="3517340"/>
            <a:ext cx="51515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LM Roman 10" panose="00000500000000000000" pitchFamily="50" charset="0"/>
              </a:rPr>
              <a:t>Plot of Mean Number of Storeys (errors and outliers removed) against Distance From PLVI along the East Transect</a:t>
            </a:r>
            <a:endParaRPr lang="en-GB" sz="1050" b="1" dirty="0">
              <a:latin typeface="LM Roman 10" panose="00000500000000000000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FF4897-89F9-42EE-93CC-ECA695E71BC0}"/>
              </a:ext>
            </a:extLst>
          </p:cNvPr>
          <p:cNvSpPr txBox="1"/>
          <p:nvPr/>
        </p:nvSpPr>
        <p:spPr>
          <a:xfrm>
            <a:off x="3885977" y="6514521"/>
            <a:ext cx="17415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Distance from PLVI (m)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CDDD37-FF4A-4E8B-B420-C511AD85131A}"/>
              </a:ext>
            </a:extLst>
          </p:cNvPr>
          <p:cNvSpPr txBox="1"/>
          <p:nvPr/>
        </p:nvSpPr>
        <p:spPr>
          <a:xfrm rot="16200000">
            <a:off x="796020" y="4852732"/>
            <a:ext cx="22555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Mean number of storeys (errors and outliers removed)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14859A19-FC27-4522-B10B-12CFC0FE01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0112330"/>
              </p:ext>
            </p:extLst>
          </p:nvPr>
        </p:nvGraphicFramePr>
        <p:xfrm>
          <a:off x="2175495" y="359505"/>
          <a:ext cx="5166747" cy="27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6300CC4-9D4E-4BF6-B854-1822FA344BF5}"/>
              </a:ext>
            </a:extLst>
          </p:cNvPr>
          <p:cNvSpPr txBox="1"/>
          <p:nvPr/>
        </p:nvSpPr>
        <p:spPr>
          <a:xfrm>
            <a:off x="2175495" y="159837"/>
            <a:ext cx="51515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LM Roman 10" panose="00000500000000000000" pitchFamily="50" charset="0"/>
              </a:rPr>
              <a:t>Plot of Number of Storeys (raw) against Distance From PLVI along the East Transect</a:t>
            </a:r>
            <a:endParaRPr lang="en-GB" sz="1050" b="1" dirty="0">
              <a:latin typeface="LM Roman 10" panose="00000500000000000000" pitchFamily="50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0705F49-D716-45E0-A8AE-137937B76FA4}"/>
              </a:ext>
            </a:extLst>
          </p:cNvPr>
          <p:cNvSpPr/>
          <p:nvPr/>
        </p:nvSpPr>
        <p:spPr>
          <a:xfrm>
            <a:off x="7327032" y="995680"/>
            <a:ext cx="1416050" cy="10922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D115E3-0F8F-49F7-8DB1-622A52E55D5E}"/>
              </a:ext>
            </a:extLst>
          </p:cNvPr>
          <p:cNvSpPr txBox="1"/>
          <p:nvPr/>
        </p:nvSpPr>
        <p:spPr>
          <a:xfrm>
            <a:off x="7327032" y="995680"/>
            <a:ext cx="1416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Key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39" name="Cross 38">
            <a:extLst>
              <a:ext uri="{FF2B5EF4-FFF2-40B4-BE49-F238E27FC236}">
                <a16:creationId xmlns:a16="http://schemas.microsoft.com/office/drawing/2014/main" id="{1E48CDF0-DD3F-4546-A85A-5A8A71AC66CF}"/>
              </a:ext>
            </a:extLst>
          </p:cNvPr>
          <p:cNvSpPr/>
          <p:nvPr/>
        </p:nvSpPr>
        <p:spPr>
          <a:xfrm rot="2700000">
            <a:off x="7592923" y="1422911"/>
            <a:ext cx="84257" cy="84257"/>
          </a:xfrm>
          <a:prstGeom prst="plus">
            <a:avLst>
              <a:gd name="adj" fmla="val 50000"/>
            </a:avLst>
          </a:prstGeom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3791F80-B292-49A5-9113-BC08269B6E6B}"/>
              </a:ext>
            </a:extLst>
          </p:cNvPr>
          <p:cNvCxnSpPr/>
          <p:nvPr/>
        </p:nvCxnSpPr>
        <p:spPr>
          <a:xfrm>
            <a:off x="7469308" y="1830224"/>
            <a:ext cx="34967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F5DC0F6-2EA8-418F-B8EC-EF1F4B09DBAD}"/>
              </a:ext>
            </a:extLst>
          </p:cNvPr>
          <p:cNvSpPr txBox="1"/>
          <p:nvPr/>
        </p:nvSpPr>
        <p:spPr>
          <a:xfrm>
            <a:off x="7854960" y="1334234"/>
            <a:ext cx="8722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Data point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857299-66D9-4879-931D-22907FD846BA}"/>
              </a:ext>
            </a:extLst>
          </p:cNvPr>
          <p:cNvSpPr txBox="1"/>
          <p:nvPr/>
        </p:nvSpPr>
        <p:spPr>
          <a:xfrm>
            <a:off x="7854960" y="1605016"/>
            <a:ext cx="8722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Linear trendline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E07624-B894-466F-9665-E06873C13C18}"/>
              </a:ext>
            </a:extLst>
          </p:cNvPr>
          <p:cNvSpPr/>
          <p:nvPr/>
        </p:nvSpPr>
        <p:spPr>
          <a:xfrm>
            <a:off x="7327032" y="4377274"/>
            <a:ext cx="1416050" cy="150198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B005AB-8700-4994-8A6B-22D88BACE636}"/>
              </a:ext>
            </a:extLst>
          </p:cNvPr>
          <p:cNvSpPr txBox="1"/>
          <p:nvPr/>
        </p:nvSpPr>
        <p:spPr>
          <a:xfrm>
            <a:off x="7327032" y="4377274"/>
            <a:ext cx="1416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Key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45" name="Cross 44">
            <a:extLst>
              <a:ext uri="{FF2B5EF4-FFF2-40B4-BE49-F238E27FC236}">
                <a16:creationId xmlns:a16="http://schemas.microsoft.com/office/drawing/2014/main" id="{63A9BD16-9E26-4CA4-A2BA-5CAEDC6016CF}"/>
              </a:ext>
            </a:extLst>
          </p:cNvPr>
          <p:cNvSpPr/>
          <p:nvPr/>
        </p:nvSpPr>
        <p:spPr>
          <a:xfrm rot="2700000">
            <a:off x="7592923" y="4804505"/>
            <a:ext cx="84257" cy="84257"/>
          </a:xfrm>
          <a:prstGeom prst="plus">
            <a:avLst>
              <a:gd name="adj" fmla="val 50000"/>
            </a:avLst>
          </a:prstGeom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AD6EFB6-22C5-4CB0-9E2C-1575401B4B11}"/>
              </a:ext>
            </a:extLst>
          </p:cNvPr>
          <p:cNvCxnSpPr/>
          <p:nvPr/>
        </p:nvCxnSpPr>
        <p:spPr>
          <a:xfrm>
            <a:off x="7469308" y="5211818"/>
            <a:ext cx="34967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F567927-4DE8-4891-9AEE-6E3D0776F941}"/>
              </a:ext>
            </a:extLst>
          </p:cNvPr>
          <p:cNvSpPr txBox="1"/>
          <p:nvPr/>
        </p:nvSpPr>
        <p:spPr>
          <a:xfrm>
            <a:off x="7854960" y="4715828"/>
            <a:ext cx="8722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Data point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CE4A5E1-EC64-46DB-A860-B1E9F10B04E5}"/>
              </a:ext>
            </a:extLst>
          </p:cNvPr>
          <p:cNvSpPr txBox="1"/>
          <p:nvPr/>
        </p:nvSpPr>
        <p:spPr>
          <a:xfrm>
            <a:off x="7854960" y="4986610"/>
            <a:ext cx="8722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Linear trendline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1D3C054-CDBE-4926-A9A0-D6C1C8FF48F9}"/>
              </a:ext>
            </a:extLst>
          </p:cNvPr>
          <p:cNvSpPr txBox="1"/>
          <p:nvPr/>
        </p:nvSpPr>
        <p:spPr>
          <a:xfrm>
            <a:off x="7854960" y="5376172"/>
            <a:ext cx="9215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Standard Deviation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0979934-3F0E-4E19-94AF-D1A82BD6F5E4}"/>
              </a:ext>
            </a:extLst>
          </p:cNvPr>
          <p:cNvCxnSpPr>
            <a:cxnSpLocks/>
          </p:cNvCxnSpPr>
          <p:nvPr/>
        </p:nvCxnSpPr>
        <p:spPr>
          <a:xfrm flipV="1">
            <a:off x="7641305" y="5476763"/>
            <a:ext cx="0" cy="213421"/>
          </a:xfrm>
          <a:prstGeom prst="line">
            <a:avLst/>
          </a:prstGeom>
          <a:ln>
            <a:solidFill>
              <a:srgbClr val="BFBFB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588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BA0113A9-8CF9-4C29-9B08-4AF8CB4F10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950001"/>
              </p:ext>
            </p:extLst>
          </p:nvPr>
        </p:nvGraphicFramePr>
        <p:xfrm>
          <a:off x="2127469" y="3851172"/>
          <a:ext cx="5166169" cy="27369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3307F72-B53E-4D06-8178-9AFC6ADBCC0B}"/>
              </a:ext>
            </a:extLst>
          </p:cNvPr>
          <p:cNvSpPr txBox="1"/>
          <p:nvPr/>
        </p:nvSpPr>
        <p:spPr>
          <a:xfrm>
            <a:off x="3880465" y="3045301"/>
            <a:ext cx="17415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Distance from PLVI (m)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3DDF53-1D8F-45C7-8C2F-F803BCA3764D}"/>
              </a:ext>
            </a:extLst>
          </p:cNvPr>
          <p:cNvSpPr txBox="1"/>
          <p:nvPr/>
        </p:nvSpPr>
        <p:spPr>
          <a:xfrm rot="16200000">
            <a:off x="920777" y="1576021"/>
            <a:ext cx="22555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Number of Storeys (raw)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537BFA-5D6F-4AB7-B4E7-BEE8EEFD24E8}"/>
              </a:ext>
            </a:extLst>
          </p:cNvPr>
          <p:cNvSpPr txBox="1"/>
          <p:nvPr/>
        </p:nvSpPr>
        <p:spPr>
          <a:xfrm>
            <a:off x="2181007" y="3517340"/>
            <a:ext cx="51515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LM Roman 10" panose="00000500000000000000" pitchFamily="50" charset="0"/>
              </a:rPr>
              <a:t>Plot of Mean Number of Storeys (errors and outliers removed) against Distance From PLVI along the South Transect</a:t>
            </a:r>
            <a:endParaRPr lang="en-GB" sz="1050" b="1" dirty="0">
              <a:latin typeface="LM Roman 10" panose="00000500000000000000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FF4897-89F9-42EE-93CC-ECA695E71BC0}"/>
              </a:ext>
            </a:extLst>
          </p:cNvPr>
          <p:cNvSpPr txBox="1"/>
          <p:nvPr/>
        </p:nvSpPr>
        <p:spPr>
          <a:xfrm>
            <a:off x="3885977" y="6514521"/>
            <a:ext cx="17415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Distance from PLVI (m)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CDDD37-FF4A-4E8B-B420-C511AD85131A}"/>
              </a:ext>
            </a:extLst>
          </p:cNvPr>
          <p:cNvSpPr txBox="1"/>
          <p:nvPr/>
        </p:nvSpPr>
        <p:spPr>
          <a:xfrm rot="16200000">
            <a:off x="796020" y="4852732"/>
            <a:ext cx="22555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Mean number of storeys (errors and outliers removed)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186A6BF7-6DE1-40D4-845C-2B09477263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6185516"/>
              </p:ext>
            </p:extLst>
          </p:nvPr>
        </p:nvGraphicFramePr>
        <p:xfrm>
          <a:off x="2132494" y="346628"/>
          <a:ext cx="5161144" cy="27734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6300CC4-9D4E-4BF6-B854-1822FA344BF5}"/>
              </a:ext>
            </a:extLst>
          </p:cNvPr>
          <p:cNvSpPr txBox="1"/>
          <p:nvPr/>
        </p:nvSpPr>
        <p:spPr>
          <a:xfrm>
            <a:off x="2175495" y="159837"/>
            <a:ext cx="51515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LM Roman 10" panose="00000500000000000000" pitchFamily="50" charset="0"/>
              </a:rPr>
              <a:t>Plot of Number of Storeys (raw) against Distance From PLVI along the South Transect</a:t>
            </a:r>
            <a:endParaRPr lang="en-GB" sz="1050" b="1" dirty="0">
              <a:latin typeface="LM Roman 10" panose="00000500000000000000" pitchFamily="50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DE09DE7-9467-4DCD-95AD-DE2713EBE718}"/>
              </a:ext>
            </a:extLst>
          </p:cNvPr>
          <p:cNvSpPr/>
          <p:nvPr/>
        </p:nvSpPr>
        <p:spPr>
          <a:xfrm>
            <a:off x="7327032" y="995680"/>
            <a:ext cx="1416050" cy="10922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E2BE3E-8232-4BC6-A12F-7E310AFCBCDF}"/>
              </a:ext>
            </a:extLst>
          </p:cNvPr>
          <p:cNvSpPr txBox="1"/>
          <p:nvPr/>
        </p:nvSpPr>
        <p:spPr>
          <a:xfrm>
            <a:off x="7327032" y="995680"/>
            <a:ext cx="1416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Key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35" name="Cross 34">
            <a:extLst>
              <a:ext uri="{FF2B5EF4-FFF2-40B4-BE49-F238E27FC236}">
                <a16:creationId xmlns:a16="http://schemas.microsoft.com/office/drawing/2014/main" id="{DD5DE292-6EE2-460D-BCED-E0CDB90439BD}"/>
              </a:ext>
            </a:extLst>
          </p:cNvPr>
          <p:cNvSpPr/>
          <p:nvPr/>
        </p:nvSpPr>
        <p:spPr>
          <a:xfrm rot="2700000">
            <a:off x="7592923" y="1422911"/>
            <a:ext cx="84257" cy="84257"/>
          </a:xfrm>
          <a:prstGeom prst="plus">
            <a:avLst>
              <a:gd name="adj" fmla="val 50000"/>
            </a:avLst>
          </a:prstGeom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073CBA-390F-4CB4-95F6-70BFD81CB07A}"/>
              </a:ext>
            </a:extLst>
          </p:cNvPr>
          <p:cNvCxnSpPr/>
          <p:nvPr/>
        </p:nvCxnSpPr>
        <p:spPr>
          <a:xfrm>
            <a:off x="7469308" y="1830224"/>
            <a:ext cx="34967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DE4D64-CE31-456A-B5FD-3226DB0C16CF}"/>
              </a:ext>
            </a:extLst>
          </p:cNvPr>
          <p:cNvSpPr txBox="1"/>
          <p:nvPr/>
        </p:nvSpPr>
        <p:spPr>
          <a:xfrm>
            <a:off x="7854960" y="1334234"/>
            <a:ext cx="8722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Data point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ADBBD26-47BE-4B57-BE9B-EA4F8650A05A}"/>
              </a:ext>
            </a:extLst>
          </p:cNvPr>
          <p:cNvSpPr txBox="1"/>
          <p:nvPr/>
        </p:nvSpPr>
        <p:spPr>
          <a:xfrm>
            <a:off x="7854960" y="1605016"/>
            <a:ext cx="8722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Linear trendline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4CBFC04-692C-4789-B8C3-A73DD99764C9}"/>
              </a:ext>
            </a:extLst>
          </p:cNvPr>
          <p:cNvSpPr/>
          <p:nvPr/>
        </p:nvSpPr>
        <p:spPr>
          <a:xfrm>
            <a:off x="7327032" y="4377274"/>
            <a:ext cx="1416050" cy="150198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534183-B099-48B0-8E31-D50A80AAF035}"/>
              </a:ext>
            </a:extLst>
          </p:cNvPr>
          <p:cNvSpPr txBox="1"/>
          <p:nvPr/>
        </p:nvSpPr>
        <p:spPr>
          <a:xfrm>
            <a:off x="7327032" y="4377274"/>
            <a:ext cx="1416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Key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41" name="Cross 40">
            <a:extLst>
              <a:ext uri="{FF2B5EF4-FFF2-40B4-BE49-F238E27FC236}">
                <a16:creationId xmlns:a16="http://schemas.microsoft.com/office/drawing/2014/main" id="{132B3D24-69FB-46CB-A226-662301725850}"/>
              </a:ext>
            </a:extLst>
          </p:cNvPr>
          <p:cNvSpPr/>
          <p:nvPr/>
        </p:nvSpPr>
        <p:spPr>
          <a:xfrm rot="2700000">
            <a:off x="7592923" y="4804505"/>
            <a:ext cx="84257" cy="84257"/>
          </a:xfrm>
          <a:prstGeom prst="plus">
            <a:avLst>
              <a:gd name="adj" fmla="val 50000"/>
            </a:avLst>
          </a:prstGeom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24765FC-1AB6-4CED-96B6-AB95A9EF82BF}"/>
              </a:ext>
            </a:extLst>
          </p:cNvPr>
          <p:cNvCxnSpPr/>
          <p:nvPr/>
        </p:nvCxnSpPr>
        <p:spPr>
          <a:xfrm>
            <a:off x="7469308" y="5211818"/>
            <a:ext cx="34967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858469C-104D-40ED-B37E-25D3B57F0A5C}"/>
              </a:ext>
            </a:extLst>
          </p:cNvPr>
          <p:cNvSpPr txBox="1"/>
          <p:nvPr/>
        </p:nvSpPr>
        <p:spPr>
          <a:xfrm>
            <a:off x="7854960" y="4715828"/>
            <a:ext cx="8722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Data point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412B7BE-1F21-4A5D-A7D9-53912AD243B5}"/>
              </a:ext>
            </a:extLst>
          </p:cNvPr>
          <p:cNvSpPr txBox="1"/>
          <p:nvPr/>
        </p:nvSpPr>
        <p:spPr>
          <a:xfrm>
            <a:off x="7854960" y="4986610"/>
            <a:ext cx="8722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Linear trendline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F82834-0550-485E-9166-D842504A7459}"/>
              </a:ext>
            </a:extLst>
          </p:cNvPr>
          <p:cNvSpPr txBox="1"/>
          <p:nvPr/>
        </p:nvSpPr>
        <p:spPr>
          <a:xfrm>
            <a:off x="7854960" y="5376172"/>
            <a:ext cx="9215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Standard Deviation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146B190-F9BB-441C-A476-3DA88FDFD94E}"/>
              </a:ext>
            </a:extLst>
          </p:cNvPr>
          <p:cNvCxnSpPr>
            <a:cxnSpLocks/>
          </p:cNvCxnSpPr>
          <p:nvPr/>
        </p:nvCxnSpPr>
        <p:spPr>
          <a:xfrm flipV="1">
            <a:off x="7641305" y="5476763"/>
            <a:ext cx="0" cy="213421"/>
          </a:xfrm>
          <a:prstGeom prst="line">
            <a:avLst/>
          </a:prstGeom>
          <a:ln>
            <a:solidFill>
              <a:srgbClr val="BFBFB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304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5E76AFF5-54A4-4D3A-8EC9-5271DD259008}"/>
              </a:ext>
            </a:extLst>
          </p:cNvPr>
          <p:cNvSpPr/>
          <p:nvPr/>
        </p:nvSpPr>
        <p:spPr>
          <a:xfrm>
            <a:off x="5391134" y="1518908"/>
            <a:ext cx="2140407" cy="39476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BF9DCC2-6634-47EF-BF8D-970CCEB52251}"/>
              </a:ext>
            </a:extLst>
          </p:cNvPr>
          <p:cNvSpPr/>
          <p:nvPr/>
        </p:nvSpPr>
        <p:spPr>
          <a:xfrm>
            <a:off x="4730739" y="1518921"/>
            <a:ext cx="660401" cy="39476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F38D184-F87D-4A97-B0AA-6207C438239B}"/>
              </a:ext>
            </a:extLst>
          </p:cNvPr>
          <p:cNvSpPr/>
          <p:nvPr/>
        </p:nvSpPr>
        <p:spPr>
          <a:xfrm>
            <a:off x="3713153" y="1518921"/>
            <a:ext cx="1017588" cy="39476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688F6D3-8D10-4452-85B0-4FFF1D319743}"/>
              </a:ext>
            </a:extLst>
          </p:cNvPr>
          <p:cNvSpPr/>
          <p:nvPr/>
        </p:nvSpPr>
        <p:spPr>
          <a:xfrm>
            <a:off x="2926830" y="1518921"/>
            <a:ext cx="786331" cy="39476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7A801B-BD4B-454E-B03D-D8784110E429}"/>
              </a:ext>
            </a:extLst>
          </p:cNvPr>
          <p:cNvCxnSpPr>
            <a:cxnSpLocks/>
          </p:cNvCxnSpPr>
          <p:nvPr/>
        </p:nvCxnSpPr>
        <p:spPr>
          <a:xfrm flipV="1">
            <a:off x="2926845" y="1325880"/>
            <a:ext cx="0" cy="41407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3A22D2C-7008-4F0B-9D90-CB4C1327D1F8}"/>
              </a:ext>
            </a:extLst>
          </p:cNvPr>
          <p:cNvCxnSpPr>
            <a:cxnSpLocks/>
          </p:cNvCxnSpPr>
          <p:nvPr/>
        </p:nvCxnSpPr>
        <p:spPr>
          <a:xfrm>
            <a:off x="2926845" y="5466633"/>
            <a:ext cx="56520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AC30DA9-DDF0-4358-AAE3-F8E62FDA7ECA}"/>
              </a:ext>
            </a:extLst>
          </p:cNvPr>
          <p:cNvCxnSpPr>
            <a:cxnSpLocks/>
          </p:cNvCxnSpPr>
          <p:nvPr/>
        </p:nvCxnSpPr>
        <p:spPr>
          <a:xfrm flipH="1">
            <a:off x="3712945" y="1518908"/>
            <a:ext cx="218" cy="471679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195FD16-49C5-4BA0-B2CE-F28B5FD98DA9}"/>
              </a:ext>
            </a:extLst>
          </p:cNvPr>
          <p:cNvCxnSpPr>
            <a:cxnSpLocks/>
          </p:cNvCxnSpPr>
          <p:nvPr/>
        </p:nvCxnSpPr>
        <p:spPr>
          <a:xfrm>
            <a:off x="4730750" y="1518908"/>
            <a:ext cx="0" cy="471679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27E69E9-4C18-4EE9-9995-779C4B3469D1}"/>
              </a:ext>
            </a:extLst>
          </p:cNvPr>
          <p:cNvCxnSpPr>
            <a:cxnSpLocks/>
          </p:cNvCxnSpPr>
          <p:nvPr/>
        </p:nvCxnSpPr>
        <p:spPr>
          <a:xfrm>
            <a:off x="5391134" y="3217863"/>
            <a:ext cx="0" cy="3017837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83CA7DE-2E21-44C2-982F-BB8925CD3411}"/>
              </a:ext>
            </a:extLst>
          </p:cNvPr>
          <p:cNvCxnSpPr/>
          <p:nvPr/>
        </p:nvCxnSpPr>
        <p:spPr>
          <a:xfrm>
            <a:off x="2926845" y="2084854"/>
            <a:ext cx="1335820" cy="33817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3A52194-4D3B-4EFF-98FD-DE2CFCEFC5E4}"/>
              </a:ext>
            </a:extLst>
          </p:cNvPr>
          <p:cNvCxnSpPr>
            <a:cxnSpLocks/>
          </p:cNvCxnSpPr>
          <p:nvPr/>
        </p:nvCxnSpPr>
        <p:spPr>
          <a:xfrm>
            <a:off x="2926830" y="3429000"/>
            <a:ext cx="2464320" cy="20376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E75F591-A18F-42ED-AF84-463CEEFB50C1}"/>
              </a:ext>
            </a:extLst>
          </p:cNvPr>
          <p:cNvCxnSpPr>
            <a:cxnSpLocks/>
          </p:cNvCxnSpPr>
          <p:nvPr/>
        </p:nvCxnSpPr>
        <p:spPr>
          <a:xfrm>
            <a:off x="2926830" y="4572000"/>
            <a:ext cx="4604716" cy="8946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1626642-EEBB-4E4D-9B5A-49FDD6E44961}"/>
              </a:ext>
            </a:extLst>
          </p:cNvPr>
          <p:cNvSpPr txBox="1"/>
          <p:nvPr/>
        </p:nvSpPr>
        <p:spPr>
          <a:xfrm>
            <a:off x="2926830" y="5466607"/>
            <a:ext cx="7861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LM Roman 10" panose="00000500000000000000" pitchFamily="50" charset="0"/>
              </a:rPr>
              <a:t>1</a:t>
            </a:r>
          </a:p>
          <a:p>
            <a:pPr algn="ctr"/>
            <a:r>
              <a:rPr lang="en-US" sz="1100" dirty="0">
                <a:latin typeface="LM Roman 10" panose="00000500000000000000" pitchFamily="50" charset="0"/>
              </a:rPr>
              <a:t>CBD</a:t>
            </a:r>
            <a:endParaRPr lang="en-GB" sz="1400" dirty="0">
              <a:latin typeface="LM Roman 10" panose="00000500000000000000" pitchFamily="50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06C6168-13D4-431E-94C5-A43495FF5673}"/>
              </a:ext>
            </a:extLst>
          </p:cNvPr>
          <p:cNvSpPr txBox="1"/>
          <p:nvPr/>
        </p:nvSpPr>
        <p:spPr>
          <a:xfrm>
            <a:off x="3828776" y="5481424"/>
            <a:ext cx="78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LM Roman 10" panose="00000500000000000000" pitchFamily="50" charset="0"/>
              </a:rPr>
              <a:t>2</a:t>
            </a:r>
          </a:p>
          <a:p>
            <a:pPr algn="ctr"/>
            <a:r>
              <a:rPr lang="en-US" sz="1100" dirty="0">
                <a:latin typeface="LM Roman 10" panose="00000500000000000000" pitchFamily="50" charset="0"/>
              </a:rPr>
              <a:t>Factory zone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497CBC-7E9D-48CC-94BE-211E41495288}"/>
              </a:ext>
            </a:extLst>
          </p:cNvPr>
          <p:cNvSpPr txBox="1"/>
          <p:nvPr/>
        </p:nvSpPr>
        <p:spPr>
          <a:xfrm>
            <a:off x="4667885" y="5459352"/>
            <a:ext cx="78611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LM Roman 10" panose="00000500000000000000" pitchFamily="50" charset="0"/>
              </a:rPr>
              <a:t>3</a:t>
            </a:r>
          </a:p>
          <a:p>
            <a:pPr algn="ctr"/>
            <a:r>
              <a:rPr lang="en-US" sz="1050" dirty="0">
                <a:latin typeface="LM Roman 10" panose="00000500000000000000" pitchFamily="50" charset="0"/>
              </a:rPr>
              <a:t>Working- class residential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0CE774-119B-4D75-BDC7-F55F256E2BAC}"/>
              </a:ext>
            </a:extLst>
          </p:cNvPr>
          <p:cNvSpPr txBox="1"/>
          <p:nvPr/>
        </p:nvSpPr>
        <p:spPr>
          <a:xfrm>
            <a:off x="5587462" y="5489690"/>
            <a:ext cx="176824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LM Roman 10" panose="00000500000000000000" pitchFamily="50" charset="0"/>
              </a:rPr>
              <a:t>4</a:t>
            </a:r>
          </a:p>
          <a:p>
            <a:pPr algn="ctr"/>
            <a:r>
              <a:rPr lang="en-US" sz="1050" dirty="0">
                <a:latin typeface="LM Roman 10" panose="00000500000000000000" pitchFamily="50" charset="0"/>
              </a:rPr>
              <a:t>Middle-class residential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3775696-124A-4D3D-8FA3-8CFB891C88FC}"/>
              </a:ext>
            </a:extLst>
          </p:cNvPr>
          <p:cNvSpPr txBox="1"/>
          <p:nvPr/>
        </p:nvSpPr>
        <p:spPr>
          <a:xfrm>
            <a:off x="7394714" y="5435257"/>
            <a:ext cx="2414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Distance from CBD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3D046F1-8312-4A6C-9D05-FEEEC4BE9C00}"/>
              </a:ext>
            </a:extLst>
          </p:cNvPr>
          <p:cNvSpPr txBox="1"/>
          <p:nvPr/>
        </p:nvSpPr>
        <p:spPr>
          <a:xfrm rot="16200000">
            <a:off x="1519092" y="3350309"/>
            <a:ext cx="2414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Land Value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55" name="Arrow: Up-Down 54">
            <a:extLst>
              <a:ext uri="{FF2B5EF4-FFF2-40B4-BE49-F238E27FC236}">
                <a16:creationId xmlns:a16="http://schemas.microsoft.com/office/drawing/2014/main" id="{CD0ED859-B55C-4BE0-A079-0878A8FB29E7}"/>
              </a:ext>
            </a:extLst>
          </p:cNvPr>
          <p:cNvSpPr/>
          <p:nvPr/>
        </p:nvSpPr>
        <p:spPr>
          <a:xfrm rot="16200000">
            <a:off x="3630233" y="1648721"/>
            <a:ext cx="165423" cy="423333"/>
          </a:xfrm>
          <a:prstGeom prst="upDownArrow">
            <a:avLst>
              <a:gd name="adj1" fmla="val 26968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Arrow: Up-Down 55">
            <a:extLst>
              <a:ext uri="{FF2B5EF4-FFF2-40B4-BE49-F238E27FC236}">
                <a16:creationId xmlns:a16="http://schemas.microsoft.com/office/drawing/2014/main" id="{4CA6037D-9219-40B3-8A6B-4D5743C1590F}"/>
              </a:ext>
            </a:extLst>
          </p:cNvPr>
          <p:cNvSpPr/>
          <p:nvPr/>
        </p:nvSpPr>
        <p:spPr>
          <a:xfrm rot="16200000">
            <a:off x="4644598" y="1648721"/>
            <a:ext cx="165423" cy="423333"/>
          </a:xfrm>
          <a:prstGeom prst="upDownArrow">
            <a:avLst>
              <a:gd name="adj1" fmla="val 26968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CABF63-38B4-42DF-975D-918A5099A951}"/>
              </a:ext>
            </a:extLst>
          </p:cNvPr>
          <p:cNvSpPr txBox="1"/>
          <p:nvPr/>
        </p:nvSpPr>
        <p:spPr>
          <a:xfrm>
            <a:off x="2575819" y="780549"/>
            <a:ext cx="1552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LM Roman 10" panose="00000500000000000000" pitchFamily="50" charset="0"/>
              </a:rPr>
              <a:t>High accessibility to the market</a:t>
            </a:r>
            <a:endParaRPr lang="en-GB" sz="1400" dirty="0">
              <a:solidFill>
                <a:schemeClr val="accent4">
                  <a:lumMod val="75000"/>
                </a:schemeClr>
              </a:solidFill>
              <a:latin typeface="LM Roman 10" panose="000005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9BDD046-35F0-44F5-89F6-E7356E8A7150}"/>
              </a:ext>
            </a:extLst>
          </p:cNvPr>
          <p:cNvSpPr txBox="1"/>
          <p:nvPr/>
        </p:nvSpPr>
        <p:spPr>
          <a:xfrm>
            <a:off x="7934812" y="3802924"/>
            <a:ext cx="22082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latin typeface="LM Roman 10" panose="00000500000000000000" pitchFamily="50" charset="0"/>
              </a:rPr>
              <a:t>Lack of factories increases quality of life, forming middle-class residential</a:t>
            </a:r>
            <a:endParaRPr lang="en-GB" sz="1400" dirty="0">
              <a:solidFill>
                <a:srgbClr val="0070C0"/>
              </a:solidFill>
              <a:latin typeface="LM Roman 10" panose="00000500000000000000" pitchFamily="50" charset="0"/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BA2A7BA-AA9C-4574-A172-5F940099A472}"/>
              </a:ext>
            </a:extLst>
          </p:cNvPr>
          <p:cNvCxnSpPr>
            <a:cxnSpLocks/>
            <a:stCxn id="69" idx="1"/>
          </p:cNvCxnSpPr>
          <p:nvPr/>
        </p:nvCxnSpPr>
        <p:spPr>
          <a:xfrm flipH="1">
            <a:off x="6408716" y="4172256"/>
            <a:ext cx="1526096" cy="87387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F686A79D-EBEC-48A7-BB47-26BC342C9022}"/>
              </a:ext>
            </a:extLst>
          </p:cNvPr>
          <p:cNvSpPr txBox="1"/>
          <p:nvPr/>
        </p:nvSpPr>
        <p:spPr>
          <a:xfrm>
            <a:off x="4128174" y="780549"/>
            <a:ext cx="1552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LM Roman 10" panose="00000500000000000000" pitchFamily="50" charset="0"/>
              </a:rPr>
              <a:t>High accessibility to labour</a:t>
            </a:r>
            <a:endParaRPr lang="en-GB" sz="1400" dirty="0">
              <a:solidFill>
                <a:schemeClr val="accent4">
                  <a:lumMod val="75000"/>
                </a:schemeClr>
              </a:solidFill>
              <a:latin typeface="LM Roman 10" panose="00000500000000000000" pitchFamily="50" charset="0"/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54ACD3B-1BEC-4357-8928-01C8AA874DCC}"/>
              </a:ext>
            </a:extLst>
          </p:cNvPr>
          <p:cNvCxnSpPr>
            <a:cxnSpLocks/>
            <a:stCxn id="57" idx="2"/>
            <a:endCxn id="55" idx="6"/>
          </p:cNvCxnSpPr>
          <p:nvPr/>
        </p:nvCxnSpPr>
        <p:spPr>
          <a:xfrm>
            <a:off x="3351997" y="1303769"/>
            <a:ext cx="360948" cy="53431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50B413C-9B7C-4B5F-BCFE-CCF94D78BAB1}"/>
              </a:ext>
            </a:extLst>
          </p:cNvPr>
          <p:cNvCxnSpPr>
            <a:cxnSpLocks/>
            <a:stCxn id="76" idx="2"/>
            <a:endCxn id="56" idx="6"/>
          </p:cNvCxnSpPr>
          <p:nvPr/>
        </p:nvCxnSpPr>
        <p:spPr>
          <a:xfrm flipH="1">
            <a:off x="4727310" y="1303769"/>
            <a:ext cx="177027" cy="53431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5B0D2B4-2F9E-47FB-ACA3-B46E23BD3258}"/>
              </a:ext>
            </a:extLst>
          </p:cNvPr>
          <p:cNvCxnSpPr/>
          <p:nvPr/>
        </p:nvCxnSpPr>
        <p:spPr>
          <a:xfrm>
            <a:off x="4904337" y="2198580"/>
            <a:ext cx="2451365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6C0A8803-B784-47B6-AD59-1840944484FD}"/>
              </a:ext>
            </a:extLst>
          </p:cNvPr>
          <p:cNvSpPr txBox="1"/>
          <p:nvPr/>
        </p:nvSpPr>
        <p:spPr>
          <a:xfrm>
            <a:off x="4844718" y="1925864"/>
            <a:ext cx="2464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0070C0"/>
                </a:solidFill>
                <a:latin typeface="LM Roman 10" panose="00000500000000000000" pitchFamily="50" charset="0"/>
              </a:rPr>
              <a:t>Decreasing housing density</a:t>
            </a:r>
            <a:endParaRPr lang="en-GB" sz="1400" dirty="0">
              <a:solidFill>
                <a:srgbClr val="0070C0"/>
              </a:solidFill>
              <a:latin typeface="LM Roman 10" panose="00000500000000000000" pitchFamily="50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1A24E8F-6710-4EDB-AB09-E67126ED6D66}"/>
              </a:ext>
            </a:extLst>
          </p:cNvPr>
          <p:cNvCxnSpPr>
            <a:cxnSpLocks/>
          </p:cNvCxnSpPr>
          <p:nvPr/>
        </p:nvCxnSpPr>
        <p:spPr>
          <a:xfrm>
            <a:off x="3098800" y="3035932"/>
            <a:ext cx="42569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574152D3-EAAC-42BF-98C8-537B1EF2E7BC}"/>
              </a:ext>
            </a:extLst>
          </p:cNvPr>
          <p:cNvSpPr txBox="1"/>
          <p:nvPr/>
        </p:nvSpPr>
        <p:spPr>
          <a:xfrm>
            <a:off x="4844728" y="2765034"/>
            <a:ext cx="2464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LM Roman 10" panose="00000500000000000000" pitchFamily="50" charset="0"/>
              </a:rPr>
              <a:t>Decreasing land values</a:t>
            </a:r>
            <a:endParaRPr lang="en-GB" sz="1400" dirty="0">
              <a:latin typeface="LM Roman 10" panose="00000500000000000000" pitchFamily="50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53EF74-FC0C-49E9-AE1F-6C2FC619D79B}"/>
              </a:ext>
            </a:extLst>
          </p:cNvPr>
          <p:cNvSpPr txBox="1"/>
          <p:nvPr/>
        </p:nvSpPr>
        <p:spPr>
          <a:xfrm>
            <a:off x="4844886" y="2976171"/>
            <a:ext cx="2464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LM Roman 10" panose="00000500000000000000" pitchFamily="50" charset="0"/>
              </a:rPr>
              <a:t>Increasing transport costs</a:t>
            </a:r>
            <a:endParaRPr lang="en-GB" sz="1400" dirty="0">
              <a:latin typeface="LM Roman 10" panose="00000500000000000000" pitchFamily="50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6DE5FC7-FB6D-4E7B-8A1D-D866279AB6A0}"/>
              </a:ext>
            </a:extLst>
          </p:cNvPr>
          <p:cNvCxnSpPr>
            <a:cxnSpLocks/>
          </p:cNvCxnSpPr>
          <p:nvPr/>
        </p:nvCxnSpPr>
        <p:spPr>
          <a:xfrm>
            <a:off x="5391119" y="1518908"/>
            <a:ext cx="15" cy="522617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3A17F24C-A297-43B1-A3FD-E335AEF802B5}"/>
              </a:ext>
            </a:extLst>
          </p:cNvPr>
          <p:cNvSpPr txBox="1"/>
          <p:nvPr/>
        </p:nvSpPr>
        <p:spPr>
          <a:xfrm>
            <a:off x="4844728" y="2144733"/>
            <a:ext cx="2464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0070C0"/>
                </a:solidFill>
                <a:latin typeface="LM Roman 10" panose="00000500000000000000" pitchFamily="50" charset="0"/>
              </a:rPr>
              <a:t>Increasing quality of life</a:t>
            </a:r>
            <a:endParaRPr lang="en-GB" sz="1400" dirty="0">
              <a:solidFill>
                <a:srgbClr val="0070C0"/>
              </a:solidFill>
              <a:latin typeface="LM Roman 10" panose="00000500000000000000" pitchFamily="50" charset="0"/>
            </a:endParaRP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7AF3AFD-8DB8-4E2A-968C-4163F8914C3A}"/>
              </a:ext>
            </a:extLst>
          </p:cNvPr>
          <p:cNvCxnSpPr>
            <a:cxnSpLocks/>
          </p:cNvCxnSpPr>
          <p:nvPr/>
        </p:nvCxnSpPr>
        <p:spPr>
          <a:xfrm>
            <a:off x="5392059" y="2404105"/>
            <a:ext cx="0" cy="607383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056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4C89FABD-3CAB-4CAD-93CD-988AF7F985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4363736"/>
              </p:ext>
            </p:extLst>
          </p:nvPr>
        </p:nvGraphicFramePr>
        <p:xfrm>
          <a:off x="2178494" y="3833592"/>
          <a:ext cx="5166169" cy="27369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DAB64853-4BFF-40B6-AE53-D7EEE10B27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9413932"/>
              </p:ext>
            </p:extLst>
          </p:nvPr>
        </p:nvGraphicFramePr>
        <p:xfrm>
          <a:off x="2181007" y="375874"/>
          <a:ext cx="5161144" cy="27734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6300CC4-9D4E-4BF6-B854-1822FA344BF5}"/>
              </a:ext>
            </a:extLst>
          </p:cNvPr>
          <p:cNvSpPr txBox="1"/>
          <p:nvPr/>
        </p:nvSpPr>
        <p:spPr>
          <a:xfrm>
            <a:off x="2175495" y="159837"/>
            <a:ext cx="51515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LM Roman 10" panose="00000500000000000000" pitchFamily="50" charset="0"/>
              </a:rPr>
              <a:t>Plot of Number of Storeys (raw) against Distance From PLVI along the West Transect</a:t>
            </a:r>
            <a:endParaRPr lang="en-GB" sz="1050" b="1" dirty="0">
              <a:latin typeface="LM Roman 10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307F72-B53E-4D06-8178-9AFC6ADBCC0B}"/>
              </a:ext>
            </a:extLst>
          </p:cNvPr>
          <p:cNvSpPr txBox="1"/>
          <p:nvPr/>
        </p:nvSpPr>
        <p:spPr>
          <a:xfrm>
            <a:off x="3880465" y="3045301"/>
            <a:ext cx="17415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Distance from PLVI (m)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3DDF53-1D8F-45C7-8C2F-F803BCA3764D}"/>
              </a:ext>
            </a:extLst>
          </p:cNvPr>
          <p:cNvSpPr txBox="1"/>
          <p:nvPr/>
        </p:nvSpPr>
        <p:spPr>
          <a:xfrm rot="16200000">
            <a:off x="920777" y="1576021"/>
            <a:ext cx="22555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Number of Storeys (raw)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537BFA-5D6F-4AB7-B4E7-BEE8EEFD24E8}"/>
              </a:ext>
            </a:extLst>
          </p:cNvPr>
          <p:cNvSpPr txBox="1"/>
          <p:nvPr/>
        </p:nvSpPr>
        <p:spPr>
          <a:xfrm>
            <a:off x="2181007" y="3517340"/>
            <a:ext cx="51515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LM Roman 10" panose="00000500000000000000" pitchFamily="50" charset="0"/>
              </a:rPr>
              <a:t>Plot of Mean Number of Storeys (errors and outliers removed) against Distance From PLVI along the West Transect</a:t>
            </a:r>
            <a:endParaRPr lang="en-GB" sz="1050" b="1" dirty="0">
              <a:latin typeface="LM Roman 10" panose="00000500000000000000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FF4897-89F9-42EE-93CC-ECA695E71BC0}"/>
              </a:ext>
            </a:extLst>
          </p:cNvPr>
          <p:cNvSpPr txBox="1"/>
          <p:nvPr/>
        </p:nvSpPr>
        <p:spPr>
          <a:xfrm>
            <a:off x="3885977" y="6514521"/>
            <a:ext cx="17415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Distance from PLVI (m)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CDDD37-FF4A-4E8B-B420-C511AD85131A}"/>
              </a:ext>
            </a:extLst>
          </p:cNvPr>
          <p:cNvSpPr txBox="1"/>
          <p:nvPr/>
        </p:nvSpPr>
        <p:spPr>
          <a:xfrm rot="16200000">
            <a:off x="796020" y="4852732"/>
            <a:ext cx="22555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Mean number of storeys (errors and outliers removed)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C8F3EFC-7284-49D7-93EF-8A04A0E1A91B}"/>
              </a:ext>
            </a:extLst>
          </p:cNvPr>
          <p:cNvSpPr/>
          <p:nvPr/>
        </p:nvSpPr>
        <p:spPr>
          <a:xfrm>
            <a:off x="7327032" y="995680"/>
            <a:ext cx="1416050" cy="10922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06385E6-6FE4-468D-BE47-2157B1A18E92}"/>
              </a:ext>
            </a:extLst>
          </p:cNvPr>
          <p:cNvSpPr txBox="1"/>
          <p:nvPr/>
        </p:nvSpPr>
        <p:spPr>
          <a:xfrm>
            <a:off x="7327032" y="995680"/>
            <a:ext cx="1416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Key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37" name="Cross 36">
            <a:extLst>
              <a:ext uri="{FF2B5EF4-FFF2-40B4-BE49-F238E27FC236}">
                <a16:creationId xmlns:a16="http://schemas.microsoft.com/office/drawing/2014/main" id="{06B63CB1-A0AB-4A38-B311-13BAE3E55C4A}"/>
              </a:ext>
            </a:extLst>
          </p:cNvPr>
          <p:cNvSpPr/>
          <p:nvPr/>
        </p:nvSpPr>
        <p:spPr>
          <a:xfrm rot="2700000">
            <a:off x="7592923" y="1422911"/>
            <a:ext cx="84257" cy="84257"/>
          </a:xfrm>
          <a:prstGeom prst="plus">
            <a:avLst>
              <a:gd name="adj" fmla="val 50000"/>
            </a:avLst>
          </a:prstGeom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1CFA555-EED4-4D78-A81B-1EACD7E1921C}"/>
              </a:ext>
            </a:extLst>
          </p:cNvPr>
          <p:cNvCxnSpPr/>
          <p:nvPr/>
        </p:nvCxnSpPr>
        <p:spPr>
          <a:xfrm>
            <a:off x="7469308" y="1830224"/>
            <a:ext cx="34967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B035F16-5D10-48BE-A2F3-25229630A45D}"/>
              </a:ext>
            </a:extLst>
          </p:cNvPr>
          <p:cNvSpPr txBox="1"/>
          <p:nvPr/>
        </p:nvSpPr>
        <p:spPr>
          <a:xfrm>
            <a:off x="7854960" y="1334234"/>
            <a:ext cx="8722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Data point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2FB2A0-A651-4C34-B00C-13B3DFBA9A6B}"/>
              </a:ext>
            </a:extLst>
          </p:cNvPr>
          <p:cNvSpPr txBox="1"/>
          <p:nvPr/>
        </p:nvSpPr>
        <p:spPr>
          <a:xfrm>
            <a:off x="7854960" y="1605016"/>
            <a:ext cx="8722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Linear trendline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33E482A-1269-4575-9E53-759C18AF9D1C}"/>
              </a:ext>
            </a:extLst>
          </p:cNvPr>
          <p:cNvSpPr/>
          <p:nvPr/>
        </p:nvSpPr>
        <p:spPr>
          <a:xfrm>
            <a:off x="7327032" y="4377274"/>
            <a:ext cx="1416050" cy="150198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F71CA2B-B32D-4E71-AEF3-C6661C3889A7}"/>
              </a:ext>
            </a:extLst>
          </p:cNvPr>
          <p:cNvSpPr txBox="1"/>
          <p:nvPr/>
        </p:nvSpPr>
        <p:spPr>
          <a:xfrm>
            <a:off x="7327032" y="4377274"/>
            <a:ext cx="1416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Key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43" name="Cross 42">
            <a:extLst>
              <a:ext uri="{FF2B5EF4-FFF2-40B4-BE49-F238E27FC236}">
                <a16:creationId xmlns:a16="http://schemas.microsoft.com/office/drawing/2014/main" id="{341BBE8A-5F06-405F-94FD-DEE3A3538F76}"/>
              </a:ext>
            </a:extLst>
          </p:cNvPr>
          <p:cNvSpPr/>
          <p:nvPr/>
        </p:nvSpPr>
        <p:spPr>
          <a:xfrm rot="2700000">
            <a:off x="7592923" y="4804505"/>
            <a:ext cx="84257" cy="84257"/>
          </a:xfrm>
          <a:prstGeom prst="plus">
            <a:avLst>
              <a:gd name="adj" fmla="val 50000"/>
            </a:avLst>
          </a:prstGeom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DBFD230-56DC-4F44-AF9E-1FE4E6FA3676}"/>
              </a:ext>
            </a:extLst>
          </p:cNvPr>
          <p:cNvCxnSpPr/>
          <p:nvPr/>
        </p:nvCxnSpPr>
        <p:spPr>
          <a:xfrm>
            <a:off x="7469308" y="5211818"/>
            <a:ext cx="34967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0783590-4E84-4D7A-8A05-CB0E3080A1DC}"/>
              </a:ext>
            </a:extLst>
          </p:cNvPr>
          <p:cNvSpPr txBox="1"/>
          <p:nvPr/>
        </p:nvSpPr>
        <p:spPr>
          <a:xfrm>
            <a:off x="7854960" y="4715828"/>
            <a:ext cx="8722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Data point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8AC040-C069-410F-A105-E052C66C74EB}"/>
              </a:ext>
            </a:extLst>
          </p:cNvPr>
          <p:cNvSpPr txBox="1"/>
          <p:nvPr/>
        </p:nvSpPr>
        <p:spPr>
          <a:xfrm>
            <a:off x="7854960" y="4986610"/>
            <a:ext cx="8722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Linear trendline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7AB3397-F7DC-4A23-8B49-CE188D28E177}"/>
              </a:ext>
            </a:extLst>
          </p:cNvPr>
          <p:cNvSpPr txBox="1"/>
          <p:nvPr/>
        </p:nvSpPr>
        <p:spPr>
          <a:xfrm>
            <a:off x="7854960" y="5376172"/>
            <a:ext cx="9215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Standard Deviation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F2F4E76-AA83-459E-9949-A33983D3933F}"/>
              </a:ext>
            </a:extLst>
          </p:cNvPr>
          <p:cNvCxnSpPr>
            <a:cxnSpLocks/>
          </p:cNvCxnSpPr>
          <p:nvPr/>
        </p:nvCxnSpPr>
        <p:spPr>
          <a:xfrm flipV="1">
            <a:off x="7641305" y="5476763"/>
            <a:ext cx="0" cy="213421"/>
          </a:xfrm>
          <a:prstGeom prst="line">
            <a:avLst/>
          </a:prstGeom>
          <a:ln>
            <a:solidFill>
              <a:srgbClr val="BFBFB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094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0B75DDBF-667A-417C-B7E3-F69B96C5EB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2352563"/>
              </p:ext>
            </p:extLst>
          </p:nvPr>
        </p:nvGraphicFramePr>
        <p:xfrm>
          <a:off x="2131530" y="3777600"/>
          <a:ext cx="5166169" cy="27369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F3CE0DC5-8234-42AE-9C56-955E5B1B3D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7424372"/>
              </p:ext>
            </p:extLst>
          </p:nvPr>
        </p:nvGraphicFramePr>
        <p:xfrm>
          <a:off x="2165888" y="367713"/>
          <a:ext cx="5161144" cy="27734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6300CC4-9D4E-4BF6-B854-1822FA344BF5}"/>
              </a:ext>
            </a:extLst>
          </p:cNvPr>
          <p:cNvSpPr txBox="1"/>
          <p:nvPr/>
        </p:nvSpPr>
        <p:spPr>
          <a:xfrm>
            <a:off x="2175495" y="159837"/>
            <a:ext cx="51515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LM Roman 10" panose="00000500000000000000" pitchFamily="50" charset="0"/>
              </a:rPr>
              <a:t>Plot of Number of Storeys (raw) against Distance From PLVI along the Combined Transects</a:t>
            </a:r>
            <a:endParaRPr lang="en-GB" sz="1050" b="1" dirty="0">
              <a:latin typeface="LM Roman 10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307F72-B53E-4D06-8178-9AFC6ADBCC0B}"/>
              </a:ext>
            </a:extLst>
          </p:cNvPr>
          <p:cNvSpPr txBox="1"/>
          <p:nvPr/>
        </p:nvSpPr>
        <p:spPr>
          <a:xfrm>
            <a:off x="3880465" y="3045301"/>
            <a:ext cx="17415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Distance from PLVI (m)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3DDF53-1D8F-45C7-8C2F-F803BCA3764D}"/>
              </a:ext>
            </a:extLst>
          </p:cNvPr>
          <p:cNvSpPr txBox="1"/>
          <p:nvPr/>
        </p:nvSpPr>
        <p:spPr>
          <a:xfrm rot="16200000">
            <a:off x="920777" y="1576021"/>
            <a:ext cx="22555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Number of Storeys (raw)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537BFA-5D6F-4AB7-B4E7-BEE8EEFD24E8}"/>
              </a:ext>
            </a:extLst>
          </p:cNvPr>
          <p:cNvSpPr txBox="1"/>
          <p:nvPr/>
        </p:nvSpPr>
        <p:spPr>
          <a:xfrm>
            <a:off x="2181007" y="3517340"/>
            <a:ext cx="51515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LM Roman 10" panose="00000500000000000000" pitchFamily="50" charset="0"/>
              </a:rPr>
              <a:t>Plot of Mean Number of Storeys (errors and outliers removed) against Distance From PLVI along the Combined Transects</a:t>
            </a:r>
            <a:endParaRPr lang="en-GB" sz="1050" b="1" dirty="0">
              <a:latin typeface="LM Roman 10" panose="00000500000000000000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FF4897-89F9-42EE-93CC-ECA695E71BC0}"/>
              </a:ext>
            </a:extLst>
          </p:cNvPr>
          <p:cNvSpPr txBox="1"/>
          <p:nvPr/>
        </p:nvSpPr>
        <p:spPr>
          <a:xfrm>
            <a:off x="3885977" y="6514521"/>
            <a:ext cx="17415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Distance from PLVI (m)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CDDD37-FF4A-4E8B-B420-C511AD85131A}"/>
              </a:ext>
            </a:extLst>
          </p:cNvPr>
          <p:cNvSpPr txBox="1"/>
          <p:nvPr/>
        </p:nvSpPr>
        <p:spPr>
          <a:xfrm rot="16200000">
            <a:off x="796020" y="4852732"/>
            <a:ext cx="22555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Mean number of storeys (errors and outliers removed)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68BD535-C13E-4525-BEE1-86EFDD741D2B}"/>
              </a:ext>
            </a:extLst>
          </p:cNvPr>
          <p:cNvSpPr/>
          <p:nvPr/>
        </p:nvSpPr>
        <p:spPr>
          <a:xfrm>
            <a:off x="7327032" y="995680"/>
            <a:ext cx="1416050" cy="10922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EB947D-A2B6-457B-95E1-8D1FE2C7FF79}"/>
              </a:ext>
            </a:extLst>
          </p:cNvPr>
          <p:cNvSpPr txBox="1"/>
          <p:nvPr/>
        </p:nvSpPr>
        <p:spPr>
          <a:xfrm>
            <a:off x="7327032" y="995680"/>
            <a:ext cx="1416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Key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35" name="Cross 34">
            <a:extLst>
              <a:ext uri="{FF2B5EF4-FFF2-40B4-BE49-F238E27FC236}">
                <a16:creationId xmlns:a16="http://schemas.microsoft.com/office/drawing/2014/main" id="{298343D3-21E5-4A7E-8AAE-B42D3FD6AB63}"/>
              </a:ext>
            </a:extLst>
          </p:cNvPr>
          <p:cNvSpPr/>
          <p:nvPr/>
        </p:nvSpPr>
        <p:spPr>
          <a:xfrm rot="2700000">
            <a:off x="7592923" y="1422911"/>
            <a:ext cx="84257" cy="84257"/>
          </a:xfrm>
          <a:prstGeom prst="plus">
            <a:avLst>
              <a:gd name="adj" fmla="val 50000"/>
            </a:avLst>
          </a:prstGeom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A258E63-6A1B-4944-B684-6EC9A05A282F}"/>
              </a:ext>
            </a:extLst>
          </p:cNvPr>
          <p:cNvCxnSpPr/>
          <p:nvPr/>
        </p:nvCxnSpPr>
        <p:spPr>
          <a:xfrm>
            <a:off x="7469308" y="1830224"/>
            <a:ext cx="34967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1356998-801B-4B4A-9750-3BA86D9CDECA}"/>
              </a:ext>
            </a:extLst>
          </p:cNvPr>
          <p:cNvSpPr txBox="1"/>
          <p:nvPr/>
        </p:nvSpPr>
        <p:spPr>
          <a:xfrm>
            <a:off x="7854960" y="1334234"/>
            <a:ext cx="8722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Data point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7AF5C4E-1F5D-4817-8E9B-A15AA47CC45D}"/>
              </a:ext>
            </a:extLst>
          </p:cNvPr>
          <p:cNvSpPr txBox="1"/>
          <p:nvPr/>
        </p:nvSpPr>
        <p:spPr>
          <a:xfrm>
            <a:off x="7854960" y="1605016"/>
            <a:ext cx="8722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Linear trendline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ACCE4B8-BD07-43BB-ACED-A83CA6343E09}"/>
              </a:ext>
            </a:extLst>
          </p:cNvPr>
          <p:cNvSpPr/>
          <p:nvPr/>
        </p:nvSpPr>
        <p:spPr>
          <a:xfrm>
            <a:off x="7327032" y="4377274"/>
            <a:ext cx="1416050" cy="150198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5204AA6-28CF-4091-80F0-FD6F4CAC6AFB}"/>
              </a:ext>
            </a:extLst>
          </p:cNvPr>
          <p:cNvSpPr txBox="1"/>
          <p:nvPr/>
        </p:nvSpPr>
        <p:spPr>
          <a:xfrm>
            <a:off x="7327032" y="4377274"/>
            <a:ext cx="1416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Key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41" name="Cross 40">
            <a:extLst>
              <a:ext uri="{FF2B5EF4-FFF2-40B4-BE49-F238E27FC236}">
                <a16:creationId xmlns:a16="http://schemas.microsoft.com/office/drawing/2014/main" id="{88A855E8-7068-41EA-8BCC-D8224D6959E9}"/>
              </a:ext>
            </a:extLst>
          </p:cNvPr>
          <p:cNvSpPr/>
          <p:nvPr/>
        </p:nvSpPr>
        <p:spPr>
          <a:xfrm rot="2700000">
            <a:off x="7592923" y="4804505"/>
            <a:ext cx="84257" cy="84257"/>
          </a:xfrm>
          <a:prstGeom prst="plus">
            <a:avLst>
              <a:gd name="adj" fmla="val 50000"/>
            </a:avLst>
          </a:prstGeom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75FABB3-D331-4AC8-9123-4B9B9D446998}"/>
              </a:ext>
            </a:extLst>
          </p:cNvPr>
          <p:cNvCxnSpPr/>
          <p:nvPr/>
        </p:nvCxnSpPr>
        <p:spPr>
          <a:xfrm>
            <a:off x="7469308" y="5211818"/>
            <a:ext cx="34967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CB0BF8A-8ECF-421E-AF1D-1406A44812DC}"/>
              </a:ext>
            </a:extLst>
          </p:cNvPr>
          <p:cNvSpPr txBox="1"/>
          <p:nvPr/>
        </p:nvSpPr>
        <p:spPr>
          <a:xfrm>
            <a:off x="7854960" y="4715828"/>
            <a:ext cx="8722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Data point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89EAE3-567A-4D28-9BA4-9A053042C2C4}"/>
              </a:ext>
            </a:extLst>
          </p:cNvPr>
          <p:cNvSpPr txBox="1"/>
          <p:nvPr/>
        </p:nvSpPr>
        <p:spPr>
          <a:xfrm>
            <a:off x="7854960" y="4986610"/>
            <a:ext cx="8722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Linear trendline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CE3D14A-BBAF-478F-8ACC-FEA1C8A96BBB}"/>
              </a:ext>
            </a:extLst>
          </p:cNvPr>
          <p:cNvSpPr txBox="1"/>
          <p:nvPr/>
        </p:nvSpPr>
        <p:spPr>
          <a:xfrm>
            <a:off x="7854960" y="5376172"/>
            <a:ext cx="9215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Standard Deviation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6492B50-9B8B-43AA-8A86-CB061F454DFC}"/>
              </a:ext>
            </a:extLst>
          </p:cNvPr>
          <p:cNvCxnSpPr>
            <a:cxnSpLocks/>
          </p:cNvCxnSpPr>
          <p:nvPr/>
        </p:nvCxnSpPr>
        <p:spPr>
          <a:xfrm flipV="1">
            <a:off x="7641305" y="5476763"/>
            <a:ext cx="0" cy="213421"/>
          </a:xfrm>
          <a:prstGeom prst="line">
            <a:avLst/>
          </a:prstGeom>
          <a:ln>
            <a:solidFill>
              <a:srgbClr val="BFBFB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8793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76484-4D17-4A08-B9A5-3C8CB72D9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88075"/>
          </a:xfrm>
        </p:spPr>
        <p:txBody>
          <a:bodyPr>
            <a:noAutofit/>
          </a:bodyPr>
          <a:lstStyle/>
          <a:p>
            <a:pPr algn="ctr"/>
            <a:r>
              <a:rPr lang="en-GB" sz="16100" dirty="0">
                <a:latin typeface="Consolas" panose="020B0609020204030204" pitchFamily="49" charset="0"/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29425042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6B03CB3-5653-450B-AA72-56E180F6C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84" r="17793" b="13780"/>
          <a:stretch/>
        </p:blipFill>
        <p:spPr>
          <a:xfrm>
            <a:off x="355106" y="390188"/>
            <a:ext cx="8096436" cy="563707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3B2624-E81F-4A16-9E1A-3D921954D99C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8285480" y="4155912"/>
            <a:ext cx="381294" cy="111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B014484-DD4F-4773-B46D-F38BDBA35FE7}"/>
              </a:ext>
            </a:extLst>
          </p:cNvPr>
          <p:cNvSpPr txBox="1"/>
          <p:nvPr/>
        </p:nvSpPr>
        <p:spPr>
          <a:xfrm>
            <a:off x="8666774" y="3801969"/>
            <a:ext cx="3056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LM Roman 10" panose="00000500000000000000" pitchFamily="50" charset="0"/>
              </a:rPr>
              <a:t>Indicates moderate negative correlation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840EC0-CB5D-43A8-898B-734369E1ED78}"/>
              </a:ext>
            </a:extLst>
          </p:cNvPr>
          <p:cNvSpPr txBox="1"/>
          <p:nvPr/>
        </p:nvSpPr>
        <p:spPr>
          <a:xfrm>
            <a:off x="8666774" y="4691907"/>
            <a:ext cx="2817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i="1" dirty="0">
                <a:latin typeface="LM Roman 10" panose="00000500000000000000" pitchFamily="50" charset="0"/>
              </a:rPr>
              <a:t>t</a:t>
            </a:r>
            <a:r>
              <a:rPr lang="en-GB" sz="2000" dirty="0">
                <a:latin typeface="LM Roman 10" panose="00000500000000000000" pitchFamily="50" charset="0"/>
              </a:rPr>
              <a:t>-value lower than critical </a:t>
            </a:r>
            <a:r>
              <a:rPr lang="en-GB" sz="2000" i="1" dirty="0">
                <a:latin typeface="LM Roman 10" panose="00000500000000000000" pitchFamily="50" charset="0"/>
              </a:rPr>
              <a:t>t</a:t>
            </a:r>
            <a:r>
              <a:rPr lang="en-GB" sz="2000" dirty="0">
                <a:latin typeface="LM Roman 10" panose="00000500000000000000" pitchFamily="50" charset="0"/>
              </a:rPr>
              <a:t>-value, hence null hypothesis rejected</a:t>
            </a:r>
            <a:endParaRPr lang="en-GB" sz="2000" i="1" dirty="0">
              <a:latin typeface="LM Roman 10" panose="00000500000000000000" pitchFamily="50" charset="0"/>
            </a:endParaRP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CB5F4F82-67DD-44C7-B238-34F03DBBF1D8}"/>
              </a:ext>
            </a:extLst>
          </p:cNvPr>
          <p:cNvSpPr/>
          <p:nvPr/>
        </p:nvSpPr>
        <p:spPr>
          <a:xfrm>
            <a:off x="8323556" y="4509855"/>
            <a:ext cx="275207" cy="1379769"/>
          </a:xfrm>
          <a:prstGeom prst="rightBrace">
            <a:avLst>
              <a:gd name="adj1" fmla="val 48712"/>
              <a:gd name="adj2" fmla="val 4905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267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A0A186-EE27-4A93-9A35-9C3AFCA31E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78" r="18548" b="14471"/>
          <a:stretch/>
        </p:blipFill>
        <p:spPr>
          <a:xfrm>
            <a:off x="488271" y="613309"/>
            <a:ext cx="8096400" cy="563138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7075A3A-BE38-4D21-918B-D138E057BFB7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8505254" y="4395609"/>
            <a:ext cx="381294" cy="111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272B662-FE71-496B-96E7-0388B559C4DC}"/>
              </a:ext>
            </a:extLst>
          </p:cNvPr>
          <p:cNvSpPr txBox="1"/>
          <p:nvPr/>
        </p:nvSpPr>
        <p:spPr>
          <a:xfrm>
            <a:off x="8886548" y="4041666"/>
            <a:ext cx="3056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LM Roman 10" panose="00000500000000000000" pitchFamily="50" charset="0"/>
              </a:rPr>
              <a:t>Indicates moderate negative correlation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3A0F65-56F4-4950-BD11-ACF356B92804}"/>
              </a:ext>
            </a:extLst>
          </p:cNvPr>
          <p:cNvSpPr txBox="1"/>
          <p:nvPr/>
        </p:nvSpPr>
        <p:spPr>
          <a:xfrm>
            <a:off x="8886548" y="4931604"/>
            <a:ext cx="2817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i="1" dirty="0">
                <a:latin typeface="LM Roman 10" panose="00000500000000000000" pitchFamily="50" charset="0"/>
              </a:rPr>
              <a:t>t</a:t>
            </a:r>
            <a:r>
              <a:rPr lang="en-GB" sz="2000" dirty="0">
                <a:latin typeface="LM Roman 10" panose="00000500000000000000" pitchFamily="50" charset="0"/>
              </a:rPr>
              <a:t>-value lower than critical </a:t>
            </a:r>
            <a:r>
              <a:rPr lang="en-GB" sz="2000" i="1" dirty="0">
                <a:latin typeface="LM Roman 10" panose="00000500000000000000" pitchFamily="50" charset="0"/>
              </a:rPr>
              <a:t>t</a:t>
            </a:r>
            <a:r>
              <a:rPr lang="en-GB" sz="2000" dirty="0">
                <a:latin typeface="LM Roman 10" panose="00000500000000000000" pitchFamily="50" charset="0"/>
              </a:rPr>
              <a:t>-value, hence null hypothesis rejected</a:t>
            </a:r>
            <a:endParaRPr lang="en-GB" sz="2000" i="1" dirty="0">
              <a:latin typeface="LM Roman 10" panose="00000500000000000000" pitchFamily="50" charset="0"/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F8F35B3D-7466-4257-8D36-413E1613C05F}"/>
              </a:ext>
            </a:extLst>
          </p:cNvPr>
          <p:cNvSpPr/>
          <p:nvPr/>
        </p:nvSpPr>
        <p:spPr>
          <a:xfrm>
            <a:off x="8543330" y="4749552"/>
            <a:ext cx="275207" cy="1379769"/>
          </a:xfrm>
          <a:prstGeom prst="rightBrace">
            <a:avLst>
              <a:gd name="adj1" fmla="val 48712"/>
              <a:gd name="adj2" fmla="val 4905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315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EAF4D6-A202-4673-AA33-B0CE1FF7A8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42" r="18703" b="15070"/>
          <a:stretch/>
        </p:blipFill>
        <p:spPr>
          <a:xfrm>
            <a:off x="825621" y="498326"/>
            <a:ext cx="8096400" cy="564693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BFBC67E-A0B8-43D4-A7CF-250CF899C794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8913143" y="4333465"/>
            <a:ext cx="381294" cy="111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A2F11CA-F1FE-484E-A95F-859516A2DBAE}"/>
              </a:ext>
            </a:extLst>
          </p:cNvPr>
          <p:cNvSpPr txBox="1"/>
          <p:nvPr/>
        </p:nvSpPr>
        <p:spPr>
          <a:xfrm>
            <a:off x="9294437" y="3979522"/>
            <a:ext cx="27436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LM Roman 10" panose="00000500000000000000" pitchFamily="50" charset="0"/>
              </a:rPr>
              <a:t>Indicates weak negative correlation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0BE661-F2B2-40CE-B057-9CED2216DA10}"/>
              </a:ext>
            </a:extLst>
          </p:cNvPr>
          <p:cNvSpPr txBox="1"/>
          <p:nvPr/>
        </p:nvSpPr>
        <p:spPr>
          <a:xfrm>
            <a:off x="9294437" y="4869460"/>
            <a:ext cx="29652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i="1" dirty="0">
                <a:latin typeface="LM Roman 10" panose="00000500000000000000" pitchFamily="50" charset="0"/>
              </a:rPr>
              <a:t>t</a:t>
            </a:r>
            <a:r>
              <a:rPr lang="en-GB" sz="2000" dirty="0">
                <a:latin typeface="LM Roman 10" panose="00000500000000000000" pitchFamily="50" charset="0"/>
              </a:rPr>
              <a:t>-value lower than critical </a:t>
            </a:r>
            <a:r>
              <a:rPr lang="en-GB" sz="2000" i="1" dirty="0">
                <a:latin typeface="LM Roman 10" panose="00000500000000000000" pitchFamily="50" charset="0"/>
              </a:rPr>
              <a:t>t</a:t>
            </a:r>
            <a:r>
              <a:rPr lang="en-GB" sz="2000" dirty="0">
                <a:latin typeface="LM Roman 10" panose="00000500000000000000" pitchFamily="50" charset="0"/>
              </a:rPr>
              <a:t>-value, hence null hypothesis accepted</a:t>
            </a:r>
            <a:endParaRPr lang="en-GB" sz="2000" i="1" dirty="0">
              <a:latin typeface="LM Roman 10" panose="00000500000000000000" pitchFamily="50" charset="0"/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19F2EB52-6DFE-48DC-B94C-48606F1E366B}"/>
              </a:ext>
            </a:extLst>
          </p:cNvPr>
          <p:cNvSpPr/>
          <p:nvPr/>
        </p:nvSpPr>
        <p:spPr>
          <a:xfrm>
            <a:off x="8951219" y="4687408"/>
            <a:ext cx="275207" cy="1379769"/>
          </a:xfrm>
          <a:prstGeom prst="rightBrace">
            <a:avLst>
              <a:gd name="adj1" fmla="val 48712"/>
              <a:gd name="adj2" fmla="val 4905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98419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15BD28-001F-4325-AE55-76C3DBC12C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56" r="18553" b="15115"/>
          <a:stretch/>
        </p:blipFill>
        <p:spPr>
          <a:xfrm>
            <a:off x="592665" y="607399"/>
            <a:ext cx="8100000" cy="564320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C37585E-646A-4369-903D-E05639F729AB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8654589" y="4439997"/>
            <a:ext cx="381294" cy="111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6E0FA4F-F356-4562-B216-F0C5E0045334}"/>
              </a:ext>
            </a:extLst>
          </p:cNvPr>
          <p:cNvSpPr txBox="1"/>
          <p:nvPr/>
        </p:nvSpPr>
        <p:spPr>
          <a:xfrm>
            <a:off x="9035883" y="4086054"/>
            <a:ext cx="27436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LM Roman 10" panose="00000500000000000000" pitchFamily="50" charset="0"/>
              </a:rPr>
              <a:t>Indicates weak negative correlation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84EBE9-194D-460B-8342-7B0002CB35F2}"/>
              </a:ext>
            </a:extLst>
          </p:cNvPr>
          <p:cNvSpPr txBox="1"/>
          <p:nvPr/>
        </p:nvSpPr>
        <p:spPr>
          <a:xfrm>
            <a:off x="9035883" y="4975992"/>
            <a:ext cx="30037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i="1" dirty="0">
                <a:latin typeface="LM Roman 10" panose="00000500000000000000" pitchFamily="50" charset="0"/>
              </a:rPr>
              <a:t>t</a:t>
            </a:r>
            <a:r>
              <a:rPr lang="en-GB" sz="2000" dirty="0">
                <a:latin typeface="LM Roman 10" panose="00000500000000000000" pitchFamily="50" charset="0"/>
              </a:rPr>
              <a:t>-value lower than critical </a:t>
            </a:r>
            <a:r>
              <a:rPr lang="en-GB" sz="2000" i="1" dirty="0">
                <a:latin typeface="LM Roman 10" panose="00000500000000000000" pitchFamily="50" charset="0"/>
              </a:rPr>
              <a:t>t</a:t>
            </a:r>
            <a:r>
              <a:rPr lang="en-GB" sz="2000" dirty="0">
                <a:latin typeface="LM Roman 10" panose="00000500000000000000" pitchFamily="50" charset="0"/>
              </a:rPr>
              <a:t>-value, hence null hypothesis accepted</a:t>
            </a:r>
            <a:endParaRPr lang="en-GB" sz="2000" i="1" dirty="0">
              <a:latin typeface="LM Roman 10" panose="00000500000000000000" pitchFamily="50" charset="0"/>
            </a:endParaRP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05AF104-D438-40AE-A29F-A9C9F8109D97}"/>
              </a:ext>
            </a:extLst>
          </p:cNvPr>
          <p:cNvSpPr/>
          <p:nvPr/>
        </p:nvSpPr>
        <p:spPr>
          <a:xfrm>
            <a:off x="8692665" y="4793940"/>
            <a:ext cx="275207" cy="1379769"/>
          </a:xfrm>
          <a:prstGeom prst="rightBrace">
            <a:avLst>
              <a:gd name="adj1" fmla="val 48712"/>
              <a:gd name="adj2" fmla="val 4905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7335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0B37FEFC-5C55-4A96-A328-CEB82B4E1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007" y="0"/>
            <a:ext cx="9697986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D253E68-5E70-4A70-9737-C249C90D81F9}"/>
              </a:ext>
            </a:extLst>
          </p:cNvPr>
          <p:cNvGrpSpPr/>
          <p:nvPr/>
        </p:nvGrpSpPr>
        <p:grpSpPr>
          <a:xfrm>
            <a:off x="10311627" y="5565644"/>
            <a:ext cx="481053" cy="923082"/>
            <a:chOff x="2728478" y="959804"/>
            <a:chExt cx="481053" cy="92308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E652C48-92AD-489F-8BA0-81AFCC7230CD}"/>
                </a:ext>
              </a:extLst>
            </p:cNvPr>
            <p:cNvCxnSpPr/>
            <p:nvPr/>
          </p:nvCxnSpPr>
          <p:spPr>
            <a:xfrm flipV="1">
              <a:off x="2970064" y="1163220"/>
              <a:ext cx="0" cy="7196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897FDC9-70B5-4894-84C7-2775F890E4DF}"/>
                </a:ext>
              </a:extLst>
            </p:cNvPr>
            <p:cNvCxnSpPr/>
            <p:nvPr/>
          </p:nvCxnSpPr>
          <p:spPr>
            <a:xfrm>
              <a:off x="2888214" y="1748478"/>
              <a:ext cx="15734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470AE7E-4E02-4F6C-95A3-C421900CAE06}"/>
                </a:ext>
              </a:extLst>
            </p:cNvPr>
            <p:cNvSpPr txBox="1"/>
            <p:nvPr/>
          </p:nvSpPr>
          <p:spPr>
            <a:xfrm>
              <a:off x="2728478" y="959804"/>
              <a:ext cx="481053" cy="268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LM Roman 10" panose="00000500000000000000" pitchFamily="50" charset="0"/>
                </a:rPr>
                <a:t>N</a:t>
              </a:r>
              <a:endParaRPr lang="en-GB" sz="1100" b="1" dirty="0">
                <a:latin typeface="LM Roman 10" panose="00000500000000000000" pitchFamily="50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1CB5654-79A3-4A51-AF4E-789FAD91E018}"/>
              </a:ext>
            </a:extLst>
          </p:cNvPr>
          <p:cNvGrpSpPr/>
          <p:nvPr/>
        </p:nvGrpSpPr>
        <p:grpSpPr>
          <a:xfrm>
            <a:off x="1413152" y="4060768"/>
            <a:ext cx="2959855" cy="2642572"/>
            <a:chOff x="1531924" y="3652396"/>
            <a:chExt cx="2959855" cy="264257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9E12CE-3DE8-4190-9B75-1C1962D11BD7}"/>
                </a:ext>
              </a:extLst>
            </p:cNvPr>
            <p:cNvSpPr/>
            <p:nvPr/>
          </p:nvSpPr>
          <p:spPr>
            <a:xfrm>
              <a:off x="1531924" y="3652396"/>
              <a:ext cx="2853806" cy="26425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76BE06D-32F9-4B3C-9303-BF2703FA203F}"/>
                </a:ext>
              </a:extLst>
            </p:cNvPr>
            <p:cNvSpPr txBox="1"/>
            <p:nvPr/>
          </p:nvSpPr>
          <p:spPr>
            <a:xfrm>
              <a:off x="1531924" y="3652415"/>
              <a:ext cx="28538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LM Roman 10" panose="00000500000000000000" pitchFamily="50" charset="0"/>
                </a:rPr>
                <a:t>Legend</a:t>
              </a:r>
              <a:endParaRPr lang="en-GB" sz="1600" b="1" dirty="0">
                <a:latin typeface="LM Roman 10" panose="00000500000000000000" pitchFamily="50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DDE8DAF-4CD6-4825-8C99-5F7073EB23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70" t="32355" r="4230" b="31702"/>
            <a:stretch/>
          </p:blipFill>
          <p:spPr>
            <a:xfrm rot="5400000">
              <a:off x="1574241" y="4391935"/>
              <a:ext cx="434261" cy="1301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3F8CAE3-2E11-46C7-8564-5CD222BAAE80}"/>
                </a:ext>
              </a:extLst>
            </p:cNvPr>
            <p:cNvSpPr txBox="1"/>
            <p:nvPr/>
          </p:nvSpPr>
          <p:spPr>
            <a:xfrm>
              <a:off x="1930195" y="4215886"/>
              <a:ext cx="96504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LM Roman 10" panose="00000500000000000000" pitchFamily="50" charset="0"/>
                </a:rPr>
                <a:t>Mean number of storeys along transect</a:t>
              </a:r>
              <a:endParaRPr lang="en-GB" sz="900" dirty="0">
                <a:latin typeface="LM Roman 10" panose="00000500000000000000" pitchFamily="50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7CE388C-5211-4C7E-B361-206C44CFA1E6}"/>
                </a:ext>
              </a:extLst>
            </p:cNvPr>
            <p:cNvSpPr txBox="1"/>
            <p:nvPr/>
          </p:nvSpPr>
          <p:spPr>
            <a:xfrm>
              <a:off x="1553629" y="4009530"/>
              <a:ext cx="4754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LM Roman 10" panose="00000500000000000000" pitchFamily="50" charset="0"/>
                </a:rPr>
                <a:t>5</a:t>
              </a:r>
              <a:endParaRPr lang="en-GB" sz="1000" dirty="0">
                <a:latin typeface="LM Roman 10" panose="00000500000000000000" pitchFamily="50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864BE33-5485-4AD4-AA40-587F58E8E023}"/>
                </a:ext>
              </a:extLst>
            </p:cNvPr>
            <p:cNvSpPr txBox="1"/>
            <p:nvPr/>
          </p:nvSpPr>
          <p:spPr>
            <a:xfrm>
              <a:off x="1553630" y="4658247"/>
              <a:ext cx="4754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LM Roman 10" panose="00000500000000000000" pitchFamily="50" charset="0"/>
                </a:rPr>
                <a:t>30</a:t>
              </a:r>
              <a:endParaRPr lang="en-GB" sz="1000" dirty="0">
                <a:latin typeface="LM Roman 10" panose="00000500000000000000" pitchFamily="50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18DE4C9-C4BD-4D84-977F-2FA05EAF271C}"/>
                </a:ext>
              </a:extLst>
            </p:cNvPr>
            <p:cNvSpPr/>
            <p:nvPr/>
          </p:nvSpPr>
          <p:spPr>
            <a:xfrm>
              <a:off x="1647614" y="5258551"/>
              <a:ext cx="269240" cy="203416"/>
            </a:xfrm>
            <a:prstGeom prst="rect">
              <a:avLst/>
            </a:prstGeom>
            <a:solidFill>
              <a:srgbClr val="FFC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E0D1089-B0E7-4196-B7BD-0C1C97048426}"/>
                </a:ext>
              </a:extLst>
            </p:cNvPr>
            <p:cNvSpPr txBox="1"/>
            <p:nvPr/>
          </p:nvSpPr>
          <p:spPr>
            <a:xfrm>
              <a:off x="1936021" y="5251809"/>
              <a:ext cx="114161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LM Roman 10" panose="00000500000000000000" pitchFamily="50" charset="0"/>
                </a:rPr>
                <a:t>Commercial use</a:t>
              </a:r>
              <a:endParaRPr lang="en-GB" sz="900" dirty="0">
                <a:latin typeface="LM Roman 10" panose="000005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E05DA16-F792-4579-8345-631A1F492939}"/>
                </a:ext>
              </a:extLst>
            </p:cNvPr>
            <p:cNvSpPr/>
            <p:nvPr/>
          </p:nvSpPr>
          <p:spPr>
            <a:xfrm>
              <a:off x="1647614" y="5617993"/>
              <a:ext cx="269240" cy="203416"/>
            </a:xfrm>
            <a:prstGeom prst="rect">
              <a:avLst/>
            </a:prstGeom>
            <a:solidFill>
              <a:srgbClr val="EED4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989BF31-606F-4D91-BD8D-758C2142155E}"/>
                </a:ext>
              </a:extLst>
            </p:cNvPr>
            <p:cNvSpPr txBox="1"/>
            <p:nvPr/>
          </p:nvSpPr>
          <p:spPr>
            <a:xfrm>
              <a:off x="1930195" y="5531605"/>
              <a:ext cx="11416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LM Roman 10" panose="00000500000000000000" pitchFamily="50" charset="0"/>
                </a:rPr>
                <a:t>Mixed commercial and residential use</a:t>
              </a:r>
              <a:endParaRPr lang="en-GB" sz="900" dirty="0">
                <a:latin typeface="LM Roman 10" panose="00000500000000000000" pitchFamily="50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71FB307-BED6-4BCC-9496-6D16E0F9B924}"/>
                </a:ext>
              </a:extLst>
            </p:cNvPr>
            <p:cNvSpPr/>
            <p:nvPr/>
          </p:nvSpPr>
          <p:spPr>
            <a:xfrm>
              <a:off x="1651579" y="5973197"/>
              <a:ext cx="269240" cy="203416"/>
            </a:xfrm>
            <a:prstGeom prst="rect">
              <a:avLst/>
            </a:prstGeom>
            <a:solidFill>
              <a:srgbClr val="FFFC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936ACB8-AC85-46AD-82AF-95776041DE36}"/>
                </a:ext>
              </a:extLst>
            </p:cNvPr>
            <p:cNvSpPr txBox="1"/>
            <p:nvPr/>
          </p:nvSpPr>
          <p:spPr>
            <a:xfrm>
              <a:off x="1930195" y="5959489"/>
              <a:ext cx="114161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LM Roman 10" panose="00000500000000000000" pitchFamily="50" charset="0"/>
                </a:rPr>
                <a:t>Residential use</a:t>
              </a:r>
              <a:endParaRPr lang="en-GB" sz="900" dirty="0">
                <a:latin typeface="LM Roman 10" panose="00000500000000000000" pitchFamily="50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1AA2984-51BB-4C81-ACB0-983151BED032}"/>
                </a:ext>
              </a:extLst>
            </p:cNvPr>
            <p:cNvSpPr/>
            <p:nvPr/>
          </p:nvSpPr>
          <p:spPr>
            <a:xfrm>
              <a:off x="3061758" y="5258551"/>
              <a:ext cx="269240" cy="203416"/>
            </a:xfrm>
            <a:prstGeom prst="rect">
              <a:avLst/>
            </a:prstGeom>
            <a:solidFill>
              <a:srgbClr val="C1EF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9C364DF-94CF-48BB-B2D4-486BDB2CEA34}"/>
                </a:ext>
              </a:extLst>
            </p:cNvPr>
            <p:cNvSpPr txBox="1"/>
            <p:nvPr/>
          </p:nvSpPr>
          <p:spPr>
            <a:xfrm>
              <a:off x="3330998" y="5250412"/>
              <a:ext cx="114161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LM Roman 10" panose="00000500000000000000" pitchFamily="50" charset="0"/>
                </a:rPr>
                <a:t>Green Belt</a:t>
              </a:r>
              <a:endParaRPr lang="en-GB" sz="900" dirty="0">
                <a:latin typeface="LM Roman 10" panose="00000500000000000000" pitchFamily="50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94E0DE6-7C05-4A07-B692-5EDCE5CF45FA}"/>
                </a:ext>
              </a:extLst>
            </p:cNvPr>
            <p:cNvSpPr/>
            <p:nvPr/>
          </p:nvSpPr>
          <p:spPr>
            <a:xfrm>
              <a:off x="3061758" y="5617993"/>
              <a:ext cx="269240" cy="203416"/>
            </a:xfrm>
            <a:prstGeom prst="rect">
              <a:avLst/>
            </a:prstGeom>
            <a:solidFill>
              <a:srgbClr val="C7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8D79FF7-0B08-4E0E-BEAD-20881A660F32}"/>
                </a:ext>
              </a:extLst>
            </p:cNvPr>
            <p:cNvSpPr txBox="1"/>
            <p:nvPr/>
          </p:nvSpPr>
          <p:spPr>
            <a:xfrm>
              <a:off x="3334287" y="5608620"/>
              <a:ext cx="114161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LM Roman 10" panose="00000500000000000000" pitchFamily="50" charset="0"/>
                </a:rPr>
                <a:t>Recreational use</a:t>
              </a:r>
              <a:endParaRPr lang="en-GB" sz="900" dirty="0">
                <a:latin typeface="LM Roman 10" panose="00000500000000000000" pitchFamily="50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CD0285F-5858-4EEF-9AE8-6E30C66D3D2D}"/>
                </a:ext>
              </a:extLst>
            </p:cNvPr>
            <p:cNvSpPr/>
            <p:nvPr/>
          </p:nvSpPr>
          <p:spPr>
            <a:xfrm>
              <a:off x="3065723" y="5973197"/>
              <a:ext cx="269240" cy="203416"/>
            </a:xfrm>
            <a:prstGeom prst="rect">
              <a:avLst/>
            </a:prstGeom>
            <a:solidFill>
              <a:srgbClr val="E7BE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078AF67-8021-4887-B079-A8A6E3BD7B94}"/>
                </a:ext>
              </a:extLst>
            </p:cNvPr>
            <p:cNvSpPr txBox="1"/>
            <p:nvPr/>
          </p:nvSpPr>
          <p:spPr>
            <a:xfrm>
              <a:off x="3350165" y="5959489"/>
              <a:ext cx="114161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LM Roman 10" panose="00000500000000000000" pitchFamily="50" charset="0"/>
                </a:rPr>
                <a:t>Industrial use</a:t>
              </a:r>
              <a:endParaRPr lang="en-GB" sz="900" dirty="0">
                <a:latin typeface="LM Roman 10" panose="00000500000000000000" pitchFamily="50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A638365-5A74-4B7C-8FCA-BA3B5118DF95}"/>
                </a:ext>
              </a:extLst>
            </p:cNvPr>
            <p:cNvSpPr txBox="1"/>
            <p:nvPr/>
          </p:nvSpPr>
          <p:spPr>
            <a:xfrm>
              <a:off x="1531924" y="4938019"/>
              <a:ext cx="28538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LM Roman 10" panose="00000500000000000000" pitchFamily="50" charset="0"/>
                </a:rPr>
                <a:t>Land use</a:t>
              </a:r>
              <a:endParaRPr lang="en-GB" sz="1200" b="1" dirty="0">
                <a:latin typeface="LM Roman 10" panose="00000500000000000000" pitchFamily="50" charset="0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FE8099E-ED31-419E-BB67-17368F7C8F18}"/>
                </a:ext>
              </a:extLst>
            </p:cNvPr>
            <p:cNvCxnSpPr>
              <a:cxnSpLocks/>
            </p:cNvCxnSpPr>
            <p:nvPr/>
          </p:nvCxnSpPr>
          <p:spPr>
            <a:xfrm>
              <a:off x="3061758" y="4457613"/>
              <a:ext cx="269240" cy="0"/>
            </a:xfrm>
            <a:prstGeom prst="line">
              <a:avLst/>
            </a:prstGeom>
            <a:ln w="12700">
              <a:solidFill>
                <a:srgbClr val="AAC3E6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5AB90B6-3D7C-41BD-8A3B-DB4E264B738D}"/>
                </a:ext>
              </a:extLst>
            </p:cNvPr>
            <p:cNvSpPr txBox="1"/>
            <p:nvPr/>
          </p:nvSpPr>
          <p:spPr>
            <a:xfrm>
              <a:off x="3350164" y="4336958"/>
              <a:ext cx="8722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LM Roman 10" panose="00000500000000000000" pitchFamily="50" charset="0"/>
                </a:rPr>
                <a:t>Shoreline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D166184-33F8-4882-8C7A-BC77D94886DF}"/>
                </a:ext>
              </a:extLst>
            </p:cNvPr>
            <p:cNvCxnSpPr>
              <a:cxnSpLocks/>
            </p:cNvCxnSpPr>
            <p:nvPr/>
          </p:nvCxnSpPr>
          <p:spPr>
            <a:xfrm>
              <a:off x="3074988" y="4200525"/>
              <a:ext cx="256010" cy="463"/>
            </a:xfrm>
            <a:prstGeom prst="line">
              <a:avLst/>
            </a:prstGeom>
            <a:ln w="12700">
              <a:solidFill>
                <a:srgbClr val="D6D6D6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49E2A85-0E1F-4630-8163-3F7D42B8878B}"/>
                </a:ext>
              </a:extLst>
            </p:cNvPr>
            <p:cNvSpPr txBox="1"/>
            <p:nvPr/>
          </p:nvSpPr>
          <p:spPr>
            <a:xfrm>
              <a:off x="3350164" y="4083568"/>
              <a:ext cx="8722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LM Roman 10" panose="00000500000000000000" pitchFamily="50" charset="0"/>
                </a:rPr>
                <a:t>Roads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F43FBB7-40D4-4477-9AD5-BC2F4B96149A}"/>
                </a:ext>
              </a:extLst>
            </p:cNvPr>
            <p:cNvSpPr/>
            <p:nvPr/>
          </p:nvSpPr>
          <p:spPr>
            <a:xfrm>
              <a:off x="3061758" y="4621456"/>
              <a:ext cx="269240" cy="203416"/>
            </a:xfrm>
            <a:prstGeom prst="rect">
              <a:avLst/>
            </a:prstGeom>
            <a:solidFill>
              <a:srgbClr val="CBCB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28FB84A-9656-4FAF-AB30-0EB43A3C3AF8}"/>
                </a:ext>
              </a:extLst>
            </p:cNvPr>
            <p:cNvSpPr txBox="1"/>
            <p:nvPr/>
          </p:nvSpPr>
          <p:spPr>
            <a:xfrm>
              <a:off x="3350164" y="4592260"/>
              <a:ext cx="8722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LM Roman 10" panose="00000500000000000000" pitchFamily="50" charset="0"/>
                </a:rPr>
                <a:t>Buildings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65D321D-480D-4C2D-AA91-8BFFBB98FA42}"/>
              </a:ext>
            </a:extLst>
          </p:cNvPr>
          <p:cNvGrpSpPr/>
          <p:nvPr/>
        </p:nvGrpSpPr>
        <p:grpSpPr>
          <a:xfrm>
            <a:off x="9355806" y="6260422"/>
            <a:ext cx="954031" cy="299445"/>
            <a:chOff x="8161790" y="6480240"/>
            <a:chExt cx="954031" cy="299445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429E7E9-7E55-438F-9904-D4D8A162A823}"/>
                </a:ext>
              </a:extLst>
            </p:cNvPr>
            <p:cNvCxnSpPr>
              <a:cxnSpLocks/>
            </p:cNvCxnSpPr>
            <p:nvPr/>
          </p:nvCxnSpPr>
          <p:spPr>
            <a:xfrm>
              <a:off x="8161790" y="6552734"/>
              <a:ext cx="6666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BD3EB56-1BE9-41A8-857A-4CE9163DD3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1790" y="6480240"/>
              <a:ext cx="0" cy="788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E5497EC-0198-432C-B1A3-88BE82A999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25866" y="6480240"/>
              <a:ext cx="0" cy="788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D9444EE-09DE-4423-A955-CF1DCE2FCBF4}"/>
                </a:ext>
              </a:extLst>
            </p:cNvPr>
            <p:cNvSpPr txBox="1"/>
            <p:nvPr/>
          </p:nvSpPr>
          <p:spPr>
            <a:xfrm>
              <a:off x="8535911" y="6518075"/>
              <a:ext cx="579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LM Roman 10" panose="00000500000000000000" pitchFamily="50" charset="0"/>
                </a:rPr>
                <a:t>500m</a:t>
              </a:r>
              <a:endParaRPr lang="en-GB" sz="1100" b="1" dirty="0">
                <a:latin typeface="LM Roman 10" panose="00000500000000000000" pitchFamily="50" charset="0"/>
              </a:endParaRPr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2DC57532-EADA-4950-AA32-AF0B586C5813}"/>
              </a:ext>
            </a:extLst>
          </p:cNvPr>
          <p:cNvSpPr/>
          <p:nvPr/>
        </p:nvSpPr>
        <p:spPr>
          <a:xfrm>
            <a:off x="4800288" y="5425749"/>
            <a:ext cx="1508020" cy="5800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accent2">
                    <a:lumMod val="50000"/>
                  </a:schemeClr>
                </a:solidFill>
                <a:latin typeface="LM Roman 10" panose="00000500000000000000" pitchFamily="50" charset="0"/>
              </a:rPr>
              <a:t>Kowloon Park: recreational area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B2CA0BD-455C-4E83-A075-B7F7DF612AA7}"/>
              </a:ext>
            </a:extLst>
          </p:cNvPr>
          <p:cNvSpPr/>
          <p:nvPr/>
        </p:nvSpPr>
        <p:spPr>
          <a:xfrm>
            <a:off x="8048716" y="3179589"/>
            <a:ext cx="1831883" cy="716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accent5">
                    <a:lumMod val="75000"/>
                  </a:schemeClr>
                </a:solidFill>
                <a:latin typeface="LM Roman 10" panose="00000500000000000000" pitchFamily="50" charset="0"/>
              </a:rPr>
              <a:t>Mong Kok: major shopping area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71CDFB8-4694-4F65-A26E-C1329F3151AC}"/>
              </a:ext>
            </a:extLst>
          </p:cNvPr>
          <p:cNvCxnSpPr>
            <a:cxnSpLocks/>
            <a:stCxn id="85" idx="1"/>
            <a:endCxn id="92" idx="3"/>
          </p:cNvCxnSpPr>
          <p:nvPr/>
        </p:nvCxnSpPr>
        <p:spPr>
          <a:xfrm flipH="1">
            <a:off x="7378593" y="3537729"/>
            <a:ext cx="6701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4EC5A040-6E44-4A03-89A6-085BA02E8A84}"/>
              </a:ext>
            </a:extLst>
          </p:cNvPr>
          <p:cNvSpPr/>
          <p:nvPr/>
        </p:nvSpPr>
        <p:spPr>
          <a:xfrm>
            <a:off x="8114333" y="4333688"/>
            <a:ext cx="1321765" cy="8025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accent2">
                    <a:lumMod val="50000"/>
                  </a:schemeClr>
                </a:solidFill>
                <a:latin typeface="LM Roman 10" panose="00000500000000000000" pitchFamily="50" charset="0"/>
              </a:rPr>
              <a:t>Yau Ma Tei: old residential district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8A7DA1C-F495-4890-AA32-95370A772F80}"/>
              </a:ext>
            </a:extLst>
          </p:cNvPr>
          <p:cNvSpPr/>
          <p:nvPr/>
        </p:nvSpPr>
        <p:spPr>
          <a:xfrm>
            <a:off x="6758397" y="3179589"/>
            <a:ext cx="620196" cy="716280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E33A394-8D5A-4E9B-973E-CCF943957623}"/>
              </a:ext>
            </a:extLst>
          </p:cNvPr>
          <p:cNvSpPr/>
          <p:nvPr/>
        </p:nvSpPr>
        <p:spPr>
          <a:xfrm>
            <a:off x="6675681" y="4347217"/>
            <a:ext cx="825786" cy="775499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484AFD7B-5CEA-4651-B593-E015AA56ED4E}"/>
              </a:ext>
            </a:extLst>
          </p:cNvPr>
          <p:cNvCxnSpPr>
            <a:cxnSpLocks/>
            <a:stCxn id="89" idx="1"/>
            <a:endCxn id="99" idx="3"/>
          </p:cNvCxnSpPr>
          <p:nvPr/>
        </p:nvCxnSpPr>
        <p:spPr>
          <a:xfrm flipH="1">
            <a:off x="7501467" y="4734966"/>
            <a:ext cx="612866" cy="1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B82EE03-83D8-4D35-9B45-C6875E8560A9}"/>
              </a:ext>
            </a:extLst>
          </p:cNvPr>
          <p:cNvSpPr/>
          <p:nvPr/>
        </p:nvSpPr>
        <p:spPr>
          <a:xfrm>
            <a:off x="7324551" y="914313"/>
            <a:ext cx="1568449" cy="8025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accent2">
                    <a:lumMod val="50000"/>
                  </a:schemeClr>
                </a:solidFill>
                <a:latin typeface="LM Roman 10" panose="00000500000000000000" pitchFamily="50" charset="0"/>
              </a:rPr>
              <a:t>Sham Shui Po: old residential district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6F5F2AD-2EF9-4436-BDE0-D7AC791273F8}"/>
              </a:ext>
            </a:extLst>
          </p:cNvPr>
          <p:cNvSpPr/>
          <p:nvPr/>
        </p:nvSpPr>
        <p:spPr>
          <a:xfrm>
            <a:off x="5346700" y="618232"/>
            <a:ext cx="1568449" cy="139471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C6F98026-C27D-403F-9D9C-ED1754908E9D}"/>
              </a:ext>
            </a:extLst>
          </p:cNvPr>
          <p:cNvCxnSpPr>
            <a:cxnSpLocks/>
            <a:stCxn id="108" idx="1"/>
            <a:endCxn id="109" idx="3"/>
          </p:cNvCxnSpPr>
          <p:nvPr/>
        </p:nvCxnSpPr>
        <p:spPr>
          <a:xfrm flipH="1">
            <a:off x="6915149" y="1315591"/>
            <a:ext cx="409402" cy="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C9E9CC8-5492-4B58-891F-5A6BD7706AC5}"/>
              </a:ext>
            </a:extLst>
          </p:cNvPr>
          <p:cNvSpPr/>
          <p:nvPr/>
        </p:nvSpPr>
        <p:spPr>
          <a:xfrm>
            <a:off x="6827968" y="5346391"/>
            <a:ext cx="774063" cy="754596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36E2B9E-6E6A-46C4-A2C5-716138CF7710}"/>
              </a:ext>
            </a:extLst>
          </p:cNvPr>
          <p:cNvCxnSpPr>
            <a:cxnSpLocks/>
            <a:stCxn id="82" idx="3"/>
            <a:endCxn id="116" idx="1"/>
          </p:cNvCxnSpPr>
          <p:nvPr/>
        </p:nvCxnSpPr>
        <p:spPr>
          <a:xfrm>
            <a:off x="6308308" y="5715777"/>
            <a:ext cx="519660" cy="7912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F7E92AB-BCD7-4633-A5EF-A7773117D0C3}"/>
              </a:ext>
            </a:extLst>
          </p:cNvPr>
          <p:cNvSpPr/>
          <p:nvPr/>
        </p:nvSpPr>
        <p:spPr>
          <a:xfrm>
            <a:off x="3704168" y="216429"/>
            <a:ext cx="1278466" cy="96467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B988C38-965F-4647-A7D3-743A2B4B4BBF}"/>
              </a:ext>
            </a:extLst>
          </p:cNvPr>
          <p:cNvSpPr/>
          <p:nvPr/>
        </p:nvSpPr>
        <p:spPr>
          <a:xfrm>
            <a:off x="3559176" y="1604696"/>
            <a:ext cx="1568449" cy="8025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accent2">
                    <a:lumMod val="50000"/>
                  </a:schemeClr>
                </a:solidFill>
                <a:latin typeface="LM Roman 10" panose="00000500000000000000" pitchFamily="50" charset="0"/>
              </a:rPr>
              <a:t>Cheung Sha Wan: industrial 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33C463EC-41A6-48B1-ACD7-F886E7CF39CA}"/>
              </a:ext>
            </a:extLst>
          </p:cNvPr>
          <p:cNvCxnSpPr>
            <a:cxnSpLocks/>
            <a:stCxn id="122" idx="0"/>
            <a:endCxn id="121" idx="2"/>
          </p:cNvCxnSpPr>
          <p:nvPr/>
        </p:nvCxnSpPr>
        <p:spPr>
          <a:xfrm flipV="1">
            <a:off x="4343401" y="1181100"/>
            <a:ext cx="0" cy="423596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43991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E70E03AB-63B0-4563-94CB-732892A55C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2203812"/>
              </p:ext>
            </p:extLst>
          </p:nvPr>
        </p:nvGraphicFramePr>
        <p:xfrm>
          <a:off x="3519719" y="1872760"/>
          <a:ext cx="5152562" cy="31124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7E6D6475-CC93-495F-B122-C8A0BC3F5FF7}"/>
              </a:ext>
            </a:extLst>
          </p:cNvPr>
          <p:cNvSpPr/>
          <p:nvPr/>
        </p:nvSpPr>
        <p:spPr>
          <a:xfrm>
            <a:off x="8888097" y="1724452"/>
            <a:ext cx="2092988" cy="340909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2DD60-DEF4-425A-BE36-6426B8A97569}"/>
              </a:ext>
            </a:extLst>
          </p:cNvPr>
          <p:cNvSpPr txBox="1"/>
          <p:nvPr/>
        </p:nvSpPr>
        <p:spPr>
          <a:xfrm>
            <a:off x="8827538" y="1724451"/>
            <a:ext cx="2220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Key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6" name="Cross 5">
            <a:extLst>
              <a:ext uri="{FF2B5EF4-FFF2-40B4-BE49-F238E27FC236}">
                <a16:creationId xmlns:a16="http://schemas.microsoft.com/office/drawing/2014/main" id="{3A1D7A5A-C3C7-4C09-9BC8-A93AB94385DC}"/>
              </a:ext>
            </a:extLst>
          </p:cNvPr>
          <p:cNvSpPr/>
          <p:nvPr/>
        </p:nvSpPr>
        <p:spPr>
          <a:xfrm rot="2700000">
            <a:off x="9088731" y="2319119"/>
            <a:ext cx="84257" cy="84257"/>
          </a:xfrm>
          <a:prstGeom prst="plus">
            <a:avLst>
              <a:gd name="adj" fmla="val 50000"/>
            </a:avLst>
          </a:prstGeom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332005-CB96-40D7-ADFF-B34CD6AAF0CF}"/>
              </a:ext>
            </a:extLst>
          </p:cNvPr>
          <p:cNvSpPr txBox="1"/>
          <p:nvPr/>
        </p:nvSpPr>
        <p:spPr>
          <a:xfrm>
            <a:off x="9367144" y="2107331"/>
            <a:ext cx="15519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LM Roman 10" panose="00000500000000000000" pitchFamily="50" charset="0"/>
              </a:rPr>
              <a:t>Mean number of storeys (with errors and outliers removed)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9B7744-ECE2-4F8A-9C46-08DCF1E6DC98}"/>
              </a:ext>
            </a:extLst>
          </p:cNvPr>
          <p:cNvSpPr txBox="1"/>
          <p:nvPr/>
        </p:nvSpPr>
        <p:spPr>
          <a:xfrm>
            <a:off x="9349780" y="2712540"/>
            <a:ext cx="163130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LM Roman 10" panose="00000500000000000000" pitchFamily="50" charset="0"/>
              </a:rPr>
              <a:t>Building Height restriction for buildings within a 20m buffer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0422C35-3A55-47AF-9DD6-25CC994167A8}"/>
              </a:ext>
            </a:extLst>
          </p:cNvPr>
          <p:cNvCxnSpPr>
            <a:cxnSpLocks/>
          </p:cNvCxnSpPr>
          <p:nvPr/>
        </p:nvCxnSpPr>
        <p:spPr>
          <a:xfrm flipV="1">
            <a:off x="9000048" y="2967402"/>
            <a:ext cx="279488" cy="1"/>
          </a:xfrm>
          <a:prstGeom prst="line">
            <a:avLst/>
          </a:prstGeom>
          <a:ln>
            <a:solidFill>
              <a:srgbClr val="BFBFB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192FBF8-2914-4CB2-8D46-E29D79F6FC13}"/>
              </a:ext>
            </a:extLst>
          </p:cNvPr>
          <p:cNvSpPr/>
          <p:nvPr/>
        </p:nvSpPr>
        <p:spPr>
          <a:xfrm>
            <a:off x="3943350" y="4581525"/>
            <a:ext cx="2076450" cy="71756"/>
          </a:xfrm>
          <a:prstGeom prst="rect">
            <a:avLst/>
          </a:prstGeom>
          <a:solidFill>
            <a:srgbClr val="FF0000">
              <a:alpha val="10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3427CF-38FB-4DF1-B094-B80300756057}"/>
              </a:ext>
            </a:extLst>
          </p:cNvPr>
          <p:cNvSpPr txBox="1"/>
          <p:nvPr/>
        </p:nvSpPr>
        <p:spPr>
          <a:xfrm>
            <a:off x="9349780" y="3358913"/>
            <a:ext cx="114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Commercial use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CE7CCE0-9A01-4C2D-B845-738874FEDAF6}"/>
              </a:ext>
            </a:extLst>
          </p:cNvPr>
          <p:cNvSpPr txBox="1"/>
          <p:nvPr/>
        </p:nvSpPr>
        <p:spPr>
          <a:xfrm>
            <a:off x="9349780" y="3648297"/>
            <a:ext cx="114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Mixed commercial and residential use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A7E6CD0-93D5-4ACF-84C4-20A78A486909}"/>
              </a:ext>
            </a:extLst>
          </p:cNvPr>
          <p:cNvSpPr txBox="1"/>
          <p:nvPr/>
        </p:nvSpPr>
        <p:spPr>
          <a:xfrm>
            <a:off x="9349780" y="4065511"/>
            <a:ext cx="114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Residential use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E2EA744-3ACB-49FC-A14C-890E37FB610E}"/>
              </a:ext>
            </a:extLst>
          </p:cNvPr>
          <p:cNvSpPr/>
          <p:nvPr/>
        </p:nvSpPr>
        <p:spPr>
          <a:xfrm>
            <a:off x="8995800" y="3375244"/>
            <a:ext cx="269241" cy="203416"/>
          </a:xfrm>
          <a:prstGeom prst="rect">
            <a:avLst/>
          </a:prstGeom>
          <a:solidFill>
            <a:srgbClr val="FF0000">
              <a:alpha val="20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E429BA8-F8CE-436E-B354-CD5BA2BB5171}"/>
              </a:ext>
            </a:extLst>
          </p:cNvPr>
          <p:cNvSpPr/>
          <p:nvPr/>
        </p:nvSpPr>
        <p:spPr>
          <a:xfrm>
            <a:off x="8994803" y="3734550"/>
            <a:ext cx="269241" cy="203417"/>
          </a:xfrm>
          <a:prstGeom prst="rect">
            <a:avLst/>
          </a:prstGeom>
          <a:solidFill>
            <a:schemeClr val="accent4">
              <a:lumMod val="75000"/>
              <a:alpha val="36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675B325-A822-413C-A26D-005070BA274F}"/>
              </a:ext>
            </a:extLst>
          </p:cNvPr>
          <p:cNvSpPr/>
          <p:nvPr/>
        </p:nvSpPr>
        <p:spPr>
          <a:xfrm>
            <a:off x="8994803" y="4089889"/>
            <a:ext cx="265119" cy="201951"/>
          </a:xfrm>
          <a:prstGeom prst="rect">
            <a:avLst/>
          </a:prstGeom>
          <a:solidFill>
            <a:srgbClr val="FFFF00">
              <a:alpha val="29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14F9E5-637E-4BF3-B0F5-75722EE7F9B5}"/>
              </a:ext>
            </a:extLst>
          </p:cNvPr>
          <p:cNvSpPr txBox="1"/>
          <p:nvPr/>
        </p:nvSpPr>
        <p:spPr>
          <a:xfrm>
            <a:off x="9341744" y="4444494"/>
            <a:ext cx="114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Recreational use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C22C74D-6834-46BC-9E3F-BF971466E156}"/>
              </a:ext>
            </a:extLst>
          </p:cNvPr>
          <p:cNvSpPr txBox="1"/>
          <p:nvPr/>
        </p:nvSpPr>
        <p:spPr>
          <a:xfrm>
            <a:off x="9349780" y="4798367"/>
            <a:ext cx="114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Industrial use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47BDE97-6333-4D5C-AFC7-2903E10D3C90}"/>
              </a:ext>
            </a:extLst>
          </p:cNvPr>
          <p:cNvSpPr/>
          <p:nvPr/>
        </p:nvSpPr>
        <p:spPr>
          <a:xfrm>
            <a:off x="8994803" y="4458935"/>
            <a:ext cx="269240" cy="201951"/>
          </a:xfrm>
          <a:prstGeom prst="rect">
            <a:avLst/>
          </a:prstGeom>
          <a:solidFill>
            <a:srgbClr val="0070C0">
              <a:alpha val="29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386AF7F-5A9B-49FB-97EB-3D5A46B7B6B4}"/>
              </a:ext>
            </a:extLst>
          </p:cNvPr>
          <p:cNvSpPr/>
          <p:nvPr/>
        </p:nvSpPr>
        <p:spPr>
          <a:xfrm>
            <a:off x="8994803" y="4812808"/>
            <a:ext cx="269240" cy="201951"/>
          </a:xfrm>
          <a:prstGeom prst="rect">
            <a:avLst/>
          </a:prstGeom>
          <a:solidFill>
            <a:srgbClr val="9D2AA6">
              <a:alpha val="34902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577E5E8-BF7C-4B4B-864E-D45C0D60FBFB}"/>
              </a:ext>
            </a:extLst>
          </p:cNvPr>
          <p:cNvSpPr/>
          <p:nvPr/>
        </p:nvSpPr>
        <p:spPr>
          <a:xfrm>
            <a:off x="4165181" y="4509769"/>
            <a:ext cx="400467" cy="71756"/>
          </a:xfrm>
          <a:prstGeom prst="rect">
            <a:avLst/>
          </a:prstGeom>
          <a:solidFill>
            <a:srgbClr val="0070C0">
              <a:alpha val="29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323B051-1CB8-4E23-9478-0943F6D8C614}"/>
              </a:ext>
            </a:extLst>
          </p:cNvPr>
          <p:cNvSpPr/>
          <p:nvPr/>
        </p:nvSpPr>
        <p:spPr>
          <a:xfrm>
            <a:off x="6019801" y="4578924"/>
            <a:ext cx="1658938" cy="71757"/>
          </a:xfrm>
          <a:prstGeom prst="rect">
            <a:avLst/>
          </a:prstGeom>
          <a:solidFill>
            <a:srgbClr val="FFFF00">
              <a:alpha val="29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91FA760-769C-4DF2-8E8C-58BAF8C6D7A2}"/>
              </a:ext>
            </a:extLst>
          </p:cNvPr>
          <p:cNvSpPr/>
          <p:nvPr/>
        </p:nvSpPr>
        <p:spPr>
          <a:xfrm>
            <a:off x="7678738" y="4578924"/>
            <a:ext cx="649850" cy="71756"/>
          </a:xfrm>
          <a:prstGeom prst="rect">
            <a:avLst/>
          </a:prstGeom>
          <a:solidFill>
            <a:srgbClr val="9D2AA6">
              <a:alpha val="34902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73C3578-C8AA-4DCA-8D65-724D742A30EE}"/>
              </a:ext>
            </a:extLst>
          </p:cNvPr>
          <p:cNvSpPr/>
          <p:nvPr/>
        </p:nvSpPr>
        <p:spPr>
          <a:xfrm>
            <a:off x="4856696" y="4516353"/>
            <a:ext cx="162599" cy="67055"/>
          </a:xfrm>
          <a:prstGeom prst="rect">
            <a:avLst/>
          </a:prstGeom>
          <a:solidFill>
            <a:srgbClr val="0070C0">
              <a:alpha val="29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C71B838-D730-4EB7-A776-BFBE432775EA}"/>
              </a:ext>
            </a:extLst>
          </p:cNvPr>
          <p:cNvSpPr/>
          <p:nvPr/>
        </p:nvSpPr>
        <p:spPr>
          <a:xfrm>
            <a:off x="5973740" y="4517941"/>
            <a:ext cx="68439" cy="62571"/>
          </a:xfrm>
          <a:prstGeom prst="rect">
            <a:avLst/>
          </a:prstGeom>
          <a:solidFill>
            <a:srgbClr val="0070C0">
              <a:alpha val="29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D5E18A-2189-4C08-B2EA-A7331530CACB}"/>
              </a:ext>
            </a:extLst>
          </p:cNvPr>
          <p:cNvSpPr txBox="1"/>
          <p:nvPr/>
        </p:nvSpPr>
        <p:spPr>
          <a:xfrm>
            <a:off x="3519719" y="1435910"/>
            <a:ext cx="515153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LM Roman 10" panose="00000500000000000000" pitchFamily="50" charset="0"/>
              </a:rPr>
              <a:t>Plot of Mean Number of Storeys (with errors and outliers removed) and Building Height Restriction within a 200m Buffer, against Distance from PLVI, along the North Transect</a:t>
            </a:r>
            <a:endParaRPr lang="en-GB" sz="1050" b="1" dirty="0">
              <a:latin typeface="LM Roman 10" panose="000005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F636C21-F33A-4E5E-9CD8-92C0DE66419B}"/>
              </a:ext>
            </a:extLst>
          </p:cNvPr>
          <p:cNvSpPr txBox="1"/>
          <p:nvPr/>
        </p:nvSpPr>
        <p:spPr>
          <a:xfrm>
            <a:off x="5364523" y="4897302"/>
            <a:ext cx="17415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Distance from PLVI (m)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ABD150-E45E-4476-9DD9-4D58E1D8D7CC}"/>
              </a:ext>
            </a:extLst>
          </p:cNvPr>
          <p:cNvSpPr txBox="1"/>
          <p:nvPr/>
        </p:nvSpPr>
        <p:spPr>
          <a:xfrm rot="16200000">
            <a:off x="2229880" y="3231954"/>
            <a:ext cx="22555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Number of storeys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70" name="Right Brace 69">
            <a:extLst>
              <a:ext uri="{FF2B5EF4-FFF2-40B4-BE49-F238E27FC236}">
                <a16:creationId xmlns:a16="http://schemas.microsoft.com/office/drawing/2014/main" id="{47B26F65-2E8F-4167-887D-475A8941AC44}"/>
              </a:ext>
            </a:extLst>
          </p:cNvPr>
          <p:cNvSpPr/>
          <p:nvPr/>
        </p:nvSpPr>
        <p:spPr>
          <a:xfrm rot="16200000">
            <a:off x="5508816" y="2176784"/>
            <a:ext cx="149621" cy="1024746"/>
          </a:xfrm>
          <a:prstGeom prst="rightBrace">
            <a:avLst>
              <a:gd name="adj1" fmla="val 56079"/>
              <a:gd name="adj2" fmla="val 4856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9304591-F697-477B-B570-3A4762023976}"/>
              </a:ext>
            </a:extLst>
          </p:cNvPr>
          <p:cNvSpPr/>
          <p:nvPr/>
        </p:nvSpPr>
        <p:spPr>
          <a:xfrm>
            <a:off x="5469183" y="2387245"/>
            <a:ext cx="204330" cy="20758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latin typeface="LM Roman 10" panose="00000500000000000000" pitchFamily="50" charset="0"/>
              </a:rPr>
              <a:t>3</a:t>
            </a:r>
            <a:endParaRPr lang="en-GB" sz="1400" b="1" dirty="0">
              <a:solidFill>
                <a:schemeClr val="tx1"/>
              </a:solidFill>
              <a:latin typeface="LM Roman 10" panose="00000500000000000000" pitchFamily="50" charset="0"/>
            </a:endParaRPr>
          </a:p>
        </p:txBody>
      </p:sp>
      <p:sp>
        <p:nvSpPr>
          <p:cNvPr id="72" name="Right Brace 71">
            <a:extLst>
              <a:ext uri="{FF2B5EF4-FFF2-40B4-BE49-F238E27FC236}">
                <a16:creationId xmlns:a16="http://schemas.microsoft.com/office/drawing/2014/main" id="{7EC79D6A-2DC0-4AE4-8AF9-23E1088C93C5}"/>
              </a:ext>
            </a:extLst>
          </p:cNvPr>
          <p:cNvSpPr/>
          <p:nvPr/>
        </p:nvSpPr>
        <p:spPr>
          <a:xfrm rot="16200000">
            <a:off x="6715490" y="2384784"/>
            <a:ext cx="204309" cy="1367649"/>
          </a:xfrm>
          <a:prstGeom prst="rightBrace">
            <a:avLst>
              <a:gd name="adj1" fmla="val 56079"/>
              <a:gd name="adj2" fmla="val 4856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4A96050F-A4B5-4432-BF4E-61FAD3F95E7D}"/>
              </a:ext>
            </a:extLst>
          </p:cNvPr>
          <p:cNvSpPr/>
          <p:nvPr/>
        </p:nvSpPr>
        <p:spPr>
          <a:xfrm>
            <a:off x="6696850" y="2751310"/>
            <a:ext cx="204330" cy="20758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latin typeface="LM Roman 10" panose="00000500000000000000" pitchFamily="50" charset="0"/>
              </a:rPr>
              <a:t>4</a:t>
            </a:r>
            <a:endParaRPr lang="en-GB" sz="1400" b="1" dirty="0">
              <a:solidFill>
                <a:schemeClr val="tx1"/>
              </a:solidFill>
              <a:latin typeface="LM Roman 10" panose="00000500000000000000" pitchFamily="50" charset="0"/>
            </a:endParaRPr>
          </a:p>
        </p:txBody>
      </p:sp>
      <p:sp>
        <p:nvSpPr>
          <p:cNvPr id="82" name="Right Brace 81">
            <a:extLst>
              <a:ext uri="{FF2B5EF4-FFF2-40B4-BE49-F238E27FC236}">
                <a16:creationId xmlns:a16="http://schemas.microsoft.com/office/drawing/2014/main" id="{278752E0-BD84-4178-B5CE-DD7BC6FDFBC7}"/>
              </a:ext>
            </a:extLst>
          </p:cNvPr>
          <p:cNvSpPr/>
          <p:nvPr/>
        </p:nvSpPr>
        <p:spPr>
          <a:xfrm rot="16200000">
            <a:off x="7893565" y="1984470"/>
            <a:ext cx="204309" cy="767360"/>
          </a:xfrm>
          <a:prstGeom prst="rightBrace">
            <a:avLst>
              <a:gd name="adj1" fmla="val 56079"/>
              <a:gd name="adj2" fmla="val 4856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E108ADC-6756-456C-8B02-A8B2C0AEDF4A}"/>
              </a:ext>
            </a:extLst>
          </p:cNvPr>
          <p:cNvSpPr/>
          <p:nvPr/>
        </p:nvSpPr>
        <p:spPr>
          <a:xfrm>
            <a:off x="7893554" y="2035702"/>
            <a:ext cx="204330" cy="20758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LM Roman 10" panose="00000500000000000000" pitchFamily="50" charset="0"/>
              </a:rPr>
              <a:t>5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CBF0C4F-3A81-4A66-BABC-49B451965AB3}"/>
              </a:ext>
            </a:extLst>
          </p:cNvPr>
          <p:cNvGrpSpPr/>
          <p:nvPr/>
        </p:nvGrpSpPr>
        <p:grpSpPr>
          <a:xfrm>
            <a:off x="4161083" y="4134686"/>
            <a:ext cx="400467" cy="331475"/>
            <a:chOff x="4161083" y="4134686"/>
            <a:chExt cx="400467" cy="33147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62534487-5ECB-43D9-B4B9-D0453F782EC3}"/>
                </a:ext>
              </a:extLst>
            </p:cNvPr>
            <p:cNvSpPr/>
            <p:nvPr/>
          </p:nvSpPr>
          <p:spPr>
            <a:xfrm>
              <a:off x="4254747" y="4134686"/>
              <a:ext cx="204330" cy="207582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solidFill>
                    <a:schemeClr val="tx1"/>
                  </a:solidFill>
                  <a:latin typeface="LM Roman 10" panose="00000500000000000000" pitchFamily="50" charset="0"/>
                </a:rPr>
                <a:t>1</a:t>
              </a:r>
              <a:endParaRPr lang="en-GB" sz="1400" b="1" dirty="0">
                <a:solidFill>
                  <a:schemeClr val="tx1"/>
                </a:solidFill>
                <a:latin typeface="LM Roman 10" panose="00000500000000000000" pitchFamily="50" charset="0"/>
              </a:endParaRPr>
            </a:p>
          </p:txBody>
        </p:sp>
        <p:sp>
          <p:nvSpPr>
            <p:cNvPr id="85" name="Right Brace 84">
              <a:extLst>
                <a:ext uri="{FF2B5EF4-FFF2-40B4-BE49-F238E27FC236}">
                  <a16:creationId xmlns:a16="http://schemas.microsoft.com/office/drawing/2014/main" id="{3782AFE1-551A-4717-8659-395753C1F315}"/>
                </a:ext>
              </a:extLst>
            </p:cNvPr>
            <p:cNvSpPr/>
            <p:nvPr/>
          </p:nvSpPr>
          <p:spPr>
            <a:xfrm rot="16200000">
              <a:off x="4309461" y="4214071"/>
              <a:ext cx="103712" cy="400467"/>
            </a:xfrm>
            <a:prstGeom prst="rightBrace">
              <a:avLst>
                <a:gd name="adj1" fmla="val 56079"/>
                <a:gd name="adj2" fmla="val 4856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14D46CA-B46B-4495-B802-6675181FE9F6}"/>
              </a:ext>
            </a:extLst>
          </p:cNvPr>
          <p:cNvGrpSpPr/>
          <p:nvPr/>
        </p:nvGrpSpPr>
        <p:grpSpPr>
          <a:xfrm>
            <a:off x="4670786" y="3166524"/>
            <a:ext cx="400467" cy="331475"/>
            <a:chOff x="4313483" y="4287086"/>
            <a:chExt cx="400467" cy="331475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707E203-C53F-436B-9830-6291DBC7B098}"/>
                </a:ext>
              </a:extLst>
            </p:cNvPr>
            <p:cNvSpPr/>
            <p:nvPr/>
          </p:nvSpPr>
          <p:spPr>
            <a:xfrm>
              <a:off x="4407147" y="4287086"/>
              <a:ext cx="204330" cy="207582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solidFill>
                    <a:schemeClr val="tx1"/>
                  </a:solidFill>
                  <a:latin typeface="LM Roman 10" panose="00000500000000000000" pitchFamily="50" charset="0"/>
                </a:rPr>
                <a:t>2</a:t>
              </a:r>
              <a:endParaRPr lang="en-GB" sz="1400" b="1" dirty="0">
                <a:solidFill>
                  <a:schemeClr val="tx1"/>
                </a:solidFill>
                <a:latin typeface="LM Roman 10" panose="00000500000000000000" pitchFamily="50" charset="0"/>
              </a:endParaRPr>
            </a:p>
          </p:txBody>
        </p:sp>
        <p:sp>
          <p:nvSpPr>
            <p:cNvPr id="87" name="Right Brace 86">
              <a:extLst>
                <a:ext uri="{FF2B5EF4-FFF2-40B4-BE49-F238E27FC236}">
                  <a16:creationId xmlns:a16="http://schemas.microsoft.com/office/drawing/2014/main" id="{FA9AF3DB-9469-48BD-8799-C5820211D821}"/>
                </a:ext>
              </a:extLst>
            </p:cNvPr>
            <p:cNvSpPr/>
            <p:nvPr/>
          </p:nvSpPr>
          <p:spPr>
            <a:xfrm rot="16200000">
              <a:off x="4461861" y="4366471"/>
              <a:ext cx="103712" cy="400467"/>
            </a:xfrm>
            <a:prstGeom prst="rightBrace">
              <a:avLst>
                <a:gd name="adj1" fmla="val 56079"/>
                <a:gd name="adj2" fmla="val 4856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9299433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23803FA9-912B-4978-BEDC-EEFD796BD7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1129440"/>
              </p:ext>
            </p:extLst>
          </p:nvPr>
        </p:nvGraphicFramePr>
        <p:xfrm>
          <a:off x="3519719" y="1873421"/>
          <a:ext cx="5152562" cy="31111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0EEB6E5B-42AC-4A02-9312-60C54F85E932}"/>
              </a:ext>
            </a:extLst>
          </p:cNvPr>
          <p:cNvSpPr/>
          <p:nvPr/>
        </p:nvSpPr>
        <p:spPr>
          <a:xfrm>
            <a:off x="9123047" y="2299763"/>
            <a:ext cx="2092988" cy="20944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2FEB7D-2E52-4499-931E-B72D32AC0F35}"/>
              </a:ext>
            </a:extLst>
          </p:cNvPr>
          <p:cNvSpPr txBox="1"/>
          <p:nvPr/>
        </p:nvSpPr>
        <p:spPr>
          <a:xfrm>
            <a:off x="9062488" y="2299761"/>
            <a:ext cx="2220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Key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5" name="Cross 4">
            <a:extLst>
              <a:ext uri="{FF2B5EF4-FFF2-40B4-BE49-F238E27FC236}">
                <a16:creationId xmlns:a16="http://schemas.microsoft.com/office/drawing/2014/main" id="{8857F51D-EF3D-4EC7-AFF2-225EAAB20373}"/>
              </a:ext>
            </a:extLst>
          </p:cNvPr>
          <p:cNvSpPr/>
          <p:nvPr/>
        </p:nvSpPr>
        <p:spPr>
          <a:xfrm rot="2700000">
            <a:off x="9323681" y="2894429"/>
            <a:ext cx="84257" cy="84257"/>
          </a:xfrm>
          <a:prstGeom prst="plus">
            <a:avLst>
              <a:gd name="adj" fmla="val 50000"/>
            </a:avLst>
          </a:prstGeom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0E3C0-9065-4843-8FFB-9247FC864C33}"/>
              </a:ext>
            </a:extLst>
          </p:cNvPr>
          <p:cNvSpPr txBox="1"/>
          <p:nvPr/>
        </p:nvSpPr>
        <p:spPr>
          <a:xfrm>
            <a:off x="9602094" y="2682641"/>
            <a:ext cx="15519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LM Roman 10" panose="00000500000000000000" pitchFamily="50" charset="0"/>
              </a:rPr>
              <a:t>Mean number of storeys (with errors and outliers removed)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4DEC14-C7E2-4CCD-AA8B-E7DB76A64907}"/>
              </a:ext>
            </a:extLst>
          </p:cNvPr>
          <p:cNvSpPr txBox="1"/>
          <p:nvPr/>
        </p:nvSpPr>
        <p:spPr>
          <a:xfrm>
            <a:off x="9584730" y="3287850"/>
            <a:ext cx="163130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LM Roman 10" panose="00000500000000000000" pitchFamily="50" charset="0"/>
              </a:rPr>
              <a:t>Kernel Probability Density of accessing a bus stop within 200m of the location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964AD2-1B0E-4934-91F2-708698D85450}"/>
              </a:ext>
            </a:extLst>
          </p:cNvPr>
          <p:cNvCxnSpPr>
            <a:cxnSpLocks/>
          </p:cNvCxnSpPr>
          <p:nvPr/>
        </p:nvCxnSpPr>
        <p:spPr>
          <a:xfrm flipV="1">
            <a:off x="9234998" y="3542712"/>
            <a:ext cx="279488" cy="1"/>
          </a:xfrm>
          <a:prstGeom prst="line">
            <a:avLst/>
          </a:prstGeom>
          <a:ln w="12700">
            <a:solidFill>
              <a:srgbClr val="4472C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B1B5698-A26C-4E9C-974A-319DFEE49FA5}"/>
              </a:ext>
            </a:extLst>
          </p:cNvPr>
          <p:cNvSpPr txBox="1"/>
          <p:nvPr/>
        </p:nvSpPr>
        <p:spPr>
          <a:xfrm>
            <a:off x="9600010" y="3814674"/>
            <a:ext cx="163130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LM Roman 10" panose="00000500000000000000" pitchFamily="50" charset="0"/>
              </a:rPr>
              <a:t>Kernel Probability Density of accessing one MTR exit within 500m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DB9ED65-EFF6-43EC-973F-EB2591FFE945}"/>
              </a:ext>
            </a:extLst>
          </p:cNvPr>
          <p:cNvCxnSpPr>
            <a:cxnSpLocks/>
          </p:cNvCxnSpPr>
          <p:nvPr/>
        </p:nvCxnSpPr>
        <p:spPr>
          <a:xfrm flipV="1">
            <a:off x="9250278" y="4069536"/>
            <a:ext cx="279488" cy="1"/>
          </a:xfrm>
          <a:prstGeom prst="line">
            <a:avLst/>
          </a:prstGeom>
          <a:ln w="127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E9284A5-0C8D-4CA2-9AB5-0853E37AB5EE}"/>
              </a:ext>
            </a:extLst>
          </p:cNvPr>
          <p:cNvSpPr txBox="1"/>
          <p:nvPr/>
        </p:nvSpPr>
        <p:spPr>
          <a:xfrm>
            <a:off x="3520744" y="1418240"/>
            <a:ext cx="515153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LM Roman 10" panose="00000500000000000000" pitchFamily="50" charset="0"/>
              </a:rPr>
              <a:t>Plot of Mean Number of Storeys (with errors and outliers removed) and Kernel Probability Density of Accessing Transportation Nodes, against the Distance from PLVI, along the North Transect</a:t>
            </a:r>
            <a:endParaRPr lang="en-GB" sz="1050" b="1" dirty="0">
              <a:latin typeface="LM Roman 10" panose="000005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5AB75E-BE34-468F-9C79-425C2F2EDE34}"/>
              </a:ext>
            </a:extLst>
          </p:cNvPr>
          <p:cNvSpPr txBox="1"/>
          <p:nvPr/>
        </p:nvSpPr>
        <p:spPr>
          <a:xfrm>
            <a:off x="5364523" y="4897302"/>
            <a:ext cx="17415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Distance from PLVI (m)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34F38F-C5FA-4CAE-8DAE-AF6D3E511D03}"/>
              </a:ext>
            </a:extLst>
          </p:cNvPr>
          <p:cNvSpPr txBox="1"/>
          <p:nvPr/>
        </p:nvSpPr>
        <p:spPr>
          <a:xfrm rot="16200000">
            <a:off x="2267979" y="3231954"/>
            <a:ext cx="22555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Number of storeys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6674B8-82C8-48B8-99C1-C6D57DD2974B}"/>
              </a:ext>
            </a:extLst>
          </p:cNvPr>
          <p:cNvSpPr txBox="1"/>
          <p:nvPr/>
        </p:nvSpPr>
        <p:spPr>
          <a:xfrm rot="16200000">
            <a:off x="7636399" y="3300564"/>
            <a:ext cx="22555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latin typeface="LM Roman 10" panose="00000500000000000000" pitchFamily="50" charset="0"/>
              </a:rPr>
              <a:t>Kernel Probability Density (per m)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40D0B7C-3A74-40D4-B37C-6E62BEBCFC0A}"/>
              </a:ext>
            </a:extLst>
          </p:cNvPr>
          <p:cNvGrpSpPr/>
          <p:nvPr/>
        </p:nvGrpSpPr>
        <p:grpSpPr>
          <a:xfrm>
            <a:off x="4584418" y="1987692"/>
            <a:ext cx="1202552" cy="374508"/>
            <a:chOff x="4161085" y="4127057"/>
            <a:chExt cx="1202552" cy="37450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2201BEA-EA24-4C6D-8ACA-75C830558211}"/>
                </a:ext>
              </a:extLst>
            </p:cNvPr>
            <p:cNvSpPr/>
            <p:nvPr/>
          </p:nvSpPr>
          <p:spPr>
            <a:xfrm>
              <a:off x="4648447" y="4127057"/>
              <a:ext cx="204330" cy="207582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solidFill>
                    <a:schemeClr val="tx1"/>
                  </a:solidFill>
                  <a:latin typeface="LM Roman 10" panose="00000500000000000000" pitchFamily="50" charset="0"/>
                </a:rPr>
                <a:t>1</a:t>
              </a:r>
              <a:endParaRPr lang="en-GB" sz="1400" b="1" dirty="0">
                <a:solidFill>
                  <a:schemeClr val="tx1"/>
                </a:solidFill>
                <a:latin typeface="LM Roman 10" panose="00000500000000000000" pitchFamily="50" charset="0"/>
              </a:endParaRPr>
            </a:p>
          </p:txBody>
        </p:sp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3D05D63E-C424-4A3F-A230-A869C51196BD}"/>
                </a:ext>
              </a:extLst>
            </p:cNvPr>
            <p:cNvSpPr/>
            <p:nvPr/>
          </p:nvSpPr>
          <p:spPr>
            <a:xfrm rot="16200000">
              <a:off x="4692803" y="3830731"/>
              <a:ext cx="139116" cy="1202552"/>
            </a:xfrm>
            <a:prstGeom prst="rightBrace">
              <a:avLst>
                <a:gd name="adj1" fmla="val 56079"/>
                <a:gd name="adj2" fmla="val 4856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EA3DDB9-C2F6-454E-ADA6-34217B9589FF}"/>
              </a:ext>
            </a:extLst>
          </p:cNvPr>
          <p:cNvGrpSpPr/>
          <p:nvPr/>
        </p:nvGrpSpPr>
        <p:grpSpPr>
          <a:xfrm>
            <a:off x="6247210" y="2836600"/>
            <a:ext cx="1202552" cy="374508"/>
            <a:chOff x="4161085" y="4127057"/>
            <a:chExt cx="1202552" cy="37450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1160DE0-81A8-4A6A-B3A0-4914765357C4}"/>
                </a:ext>
              </a:extLst>
            </p:cNvPr>
            <p:cNvSpPr/>
            <p:nvPr/>
          </p:nvSpPr>
          <p:spPr>
            <a:xfrm>
              <a:off x="4648447" y="4127057"/>
              <a:ext cx="204330" cy="207582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solidFill>
                    <a:schemeClr val="tx1"/>
                  </a:solidFill>
                  <a:latin typeface="LM Roman 10" panose="00000500000000000000" pitchFamily="50" charset="0"/>
                </a:rPr>
                <a:t>2</a:t>
              </a:r>
              <a:endParaRPr lang="en-GB" sz="1400" b="1" dirty="0">
                <a:solidFill>
                  <a:schemeClr val="tx1"/>
                </a:solidFill>
                <a:latin typeface="LM Roman 10" panose="00000500000000000000" pitchFamily="50" charset="0"/>
              </a:endParaRPr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66E94C70-56CD-4494-97D0-255DD086940F}"/>
                </a:ext>
              </a:extLst>
            </p:cNvPr>
            <p:cNvSpPr/>
            <p:nvPr/>
          </p:nvSpPr>
          <p:spPr>
            <a:xfrm rot="16200000">
              <a:off x="4692803" y="3830731"/>
              <a:ext cx="139116" cy="1202552"/>
            </a:xfrm>
            <a:prstGeom prst="rightBrace">
              <a:avLst>
                <a:gd name="adj1" fmla="val 56079"/>
                <a:gd name="adj2" fmla="val 4856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664508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4128CB5-15E8-4B89-861F-F778C08198DC}"/>
              </a:ext>
            </a:extLst>
          </p:cNvPr>
          <p:cNvSpPr/>
          <p:nvPr/>
        </p:nvSpPr>
        <p:spPr>
          <a:xfrm>
            <a:off x="3060106" y="1267421"/>
            <a:ext cx="4323157" cy="432315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glow rad="1016000">
              <a:schemeClr val="accent6">
                <a:lumMod val="20000"/>
                <a:lumOff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7F99D8A-A7CB-4EED-8400-7995CB96AD4E}"/>
              </a:ext>
            </a:extLst>
          </p:cNvPr>
          <p:cNvSpPr/>
          <p:nvPr/>
        </p:nvSpPr>
        <p:spPr>
          <a:xfrm>
            <a:off x="3645123" y="1871120"/>
            <a:ext cx="3115768" cy="311576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F40E20F-4619-4472-BA66-3539079041C9}"/>
              </a:ext>
            </a:extLst>
          </p:cNvPr>
          <p:cNvSpPr/>
          <p:nvPr/>
        </p:nvSpPr>
        <p:spPr>
          <a:xfrm>
            <a:off x="4178241" y="2408454"/>
            <a:ext cx="2041095" cy="204109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822B042-12BB-4E96-916F-5B8D1992C334}"/>
              </a:ext>
            </a:extLst>
          </p:cNvPr>
          <p:cNvSpPr/>
          <p:nvPr/>
        </p:nvSpPr>
        <p:spPr>
          <a:xfrm>
            <a:off x="4696887" y="2927101"/>
            <a:ext cx="1003804" cy="100380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8720BF-373E-4B48-90D5-7ABACB16448B}"/>
              </a:ext>
            </a:extLst>
          </p:cNvPr>
          <p:cNvSpPr/>
          <p:nvPr/>
        </p:nvSpPr>
        <p:spPr>
          <a:xfrm>
            <a:off x="8145880" y="2002911"/>
            <a:ext cx="385565" cy="38556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2E3734-59DB-4B99-A33C-62D0064297F0}"/>
              </a:ext>
            </a:extLst>
          </p:cNvPr>
          <p:cNvSpPr/>
          <p:nvPr/>
        </p:nvSpPr>
        <p:spPr>
          <a:xfrm>
            <a:off x="8145879" y="2590690"/>
            <a:ext cx="385565" cy="3855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2</a:t>
            </a:r>
            <a:endParaRPr lang="en-GB" sz="1600" b="1" dirty="0">
              <a:solidFill>
                <a:sysClr val="windowText" lastClr="000000"/>
              </a:solidFill>
              <a:latin typeface="LM Roman 10" panose="00000500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CFFC86-F31D-408A-9118-C4411BF63835}"/>
              </a:ext>
            </a:extLst>
          </p:cNvPr>
          <p:cNvSpPr/>
          <p:nvPr/>
        </p:nvSpPr>
        <p:spPr>
          <a:xfrm>
            <a:off x="8145878" y="3178469"/>
            <a:ext cx="385565" cy="3855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3</a:t>
            </a:r>
            <a:endParaRPr lang="en-GB" sz="1600" b="1" dirty="0">
              <a:solidFill>
                <a:sysClr val="windowText" lastClr="000000"/>
              </a:solidFill>
              <a:latin typeface="LM Roman 10" panose="00000500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387D71-4FEF-46E4-94FA-6351B6F6505B}"/>
              </a:ext>
            </a:extLst>
          </p:cNvPr>
          <p:cNvSpPr/>
          <p:nvPr/>
        </p:nvSpPr>
        <p:spPr>
          <a:xfrm>
            <a:off x="8145877" y="3806820"/>
            <a:ext cx="385565" cy="3855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4</a:t>
            </a:r>
            <a:endParaRPr lang="en-GB" sz="1600" b="1" dirty="0">
              <a:solidFill>
                <a:sysClr val="windowText" lastClr="000000"/>
              </a:solidFill>
              <a:latin typeface="LM Roman 10" panose="00000500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E7AE7C-D08B-451D-A52C-4B7A07F5EF33}"/>
              </a:ext>
            </a:extLst>
          </p:cNvPr>
          <p:cNvSpPr/>
          <p:nvPr/>
        </p:nvSpPr>
        <p:spPr>
          <a:xfrm>
            <a:off x="8145877" y="4426049"/>
            <a:ext cx="385565" cy="3855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5</a:t>
            </a:r>
            <a:endParaRPr lang="en-GB" sz="1600" b="1" dirty="0">
              <a:solidFill>
                <a:sysClr val="windowText" lastClr="000000"/>
              </a:solidFill>
              <a:latin typeface="LM Roman 10" panose="00000500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9903DA-D99C-4620-A1F2-5A9C37FE73EA}"/>
              </a:ext>
            </a:extLst>
          </p:cNvPr>
          <p:cNvSpPr txBox="1"/>
          <p:nvPr/>
        </p:nvSpPr>
        <p:spPr>
          <a:xfrm>
            <a:off x="8620223" y="2614190"/>
            <a:ext cx="2928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M Roman 10" panose="00000500000000000000" pitchFamily="50" charset="0"/>
              </a:rPr>
              <a:t>Factory zone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180AF0-91E7-4DC3-BED2-A26B5A75026C}"/>
              </a:ext>
            </a:extLst>
          </p:cNvPr>
          <p:cNvSpPr txBox="1"/>
          <p:nvPr/>
        </p:nvSpPr>
        <p:spPr>
          <a:xfrm>
            <a:off x="8620223" y="3198922"/>
            <a:ext cx="3187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M Roman 10" panose="00000500000000000000" pitchFamily="50" charset="0"/>
              </a:rPr>
              <a:t>Working-class residential zone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60ABC7-B63E-4726-9782-242430C5E70F}"/>
              </a:ext>
            </a:extLst>
          </p:cNvPr>
          <p:cNvSpPr txBox="1"/>
          <p:nvPr/>
        </p:nvSpPr>
        <p:spPr>
          <a:xfrm>
            <a:off x="8620223" y="3833595"/>
            <a:ext cx="2928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M Roman 10" panose="00000500000000000000" pitchFamily="50" charset="0"/>
              </a:rPr>
              <a:t>Middle-class residential zone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822C2E-B23D-4F84-B876-F1CB31983BD2}"/>
              </a:ext>
            </a:extLst>
          </p:cNvPr>
          <p:cNvSpPr txBox="1"/>
          <p:nvPr/>
        </p:nvSpPr>
        <p:spPr>
          <a:xfrm>
            <a:off x="8620223" y="4449549"/>
            <a:ext cx="2928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M Roman 10" panose="00000500000000000000" pitchFamily="50" charset="0"/>
              </a:rPr>
              <a:t>Commuter zone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795A495-991F-42EB-9417-E6D3594F073C}"/>
              </a:ext>
            </a:extLst>
          </p:cNvPr>
          <p:cNvSpPr/>
          <p:nvPr/>
        </p:nvSpPr>
        <p:spPr>
          <a:xfrm>
            <a:off x="4696884" y="2927100"/>
            <a:ext cx="1003804" cy="1003804"/>
          </a:xfrm>
          <a:prstGeom prst="ellipse">
            <a:avLst/>
          </a:prstGeom>
          <a:solidFill>
            <a:srgbClr val="EB701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33554DC-C96C-4A10-9547-48CFEAD1B154}"/>
              </a:ext>
            </a:extLst>
          </p:cNvPr>
          <p:cNvSpPr/>
          <p:nvPr/>
        </p:nvSpPr>
        <p:spPr>
          <a:xfrm>
            <a:off x="8145877" y="2002910"/>
            <a:ext cx="385565" cy="385565"/>
          </a:xfrm>
          <a:prstGeom prst="rect">
            <a:avLst/>
          </a:prstGeom>
          <a:solidFill>
            <a:srgbClr val="EB701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1</a:t>
            </a:r>
            <a:endParaRPr lang="en-GB" sz="1600" b="1" dirty="0">
              <a:solidFill>
                <a:sysClr val="windowText" lastClr="000000"/>
              </a:solidFill>
              <a:latin typeface="LM Roman 10" panose="00000500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519BEA-1B75-49FB-8479-6CFBAD541305}"/>
              </a:ext>
            </a:extLst>
          </p:cNvPr>
          <p:cNvSpPr txBox="1"/>
          <p:nvPr/>
        </p:nvSpPr>
        <p:spPr>
          <a:xfrm>
            <a:off x="8620222" y="2026421"/>
            <a:ext cx="3116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M Roman 10" panose="00000500000000000000" pitchFamily="50" charset="0"/>
              </a:rPr>
              <a:t>Central Business District (CBD)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A6DEFBE-348A-4E12-98BE-D88A2D916B6C}"/>
              </a:ext>
            </a:extLst>
          </p:cNvPr>
          <p:cNvSpPr txBox="1"/>
          <p:nvPr/>
        </p:nvSpPr>
        <p:spPr>
          <a:xfrm>
            <a:off x="4996259" y="3275110"/>
            <a:ext cx="45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LM Roman 10" panose="00000500000000000000" pitchFamily="50" charset="0"/>
              </a:rPr>
              <a:t>1</a:t>
            </a:r>
            <a:endParaRPr lang="en-GB" sz="1400" b="1" dirty="0">
              <a:latin typeface="LM Roman 10" panose="000005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866F1A7-DB72-46C0-9270-D8536BE65534}"/>
              </a:ext>
            </a:extLst>
          </p:cNvPr>
          <p:cNvSpPr txBox="1"/>
          <p:nvPr/>
        </p:nvSpPr>
        <p:spPr>
          <a:xfrm>
            <a:off x="5734585" y="3278503"/>
            <a:ext cx="45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LM Roman 10" panose="00000500000000000000" pitchFamily="50" charset="0"/>
              </a:rPr>
              <a:t>2</a:t>
            </a:r>
            <a:endParaRPr lang="en-GB" sz="1400" b="1" dirty="0">
              <a:latin typeface="LM Roman 10" panose="00000500000000000000" pitchFamily="50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52D1FB7-8ABD-4F40-94A2-366C425FC730}"/>
              </a:ext>
            </a:extLst>
          </p:cNvPr>
          <p:cNvSpPr txBox="1"/>
          <p:nvPr/>
        </p:nvSpPr>
        <p:spPr>
          <a:xfrm>
            <a:off x="6271196" y="3275110"/>
            <a:ext cx="45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LM Roman 10" panose="00000500000000000000" pitchFamily="50" charset="0"/>
              </a:rPr>
              <a:t>3</a:t>
            </a:r>
            <a:endParaRPr lang="en-GB" sz="1400" b="1" dirty="0">
              <a:latin typeface="LM Roman 10" panose="00000500000000000000" pitchFamily="50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F4063ED-F0A5-4D3F-8B0F-0999098ED457}"/>
              </a:ext>
            </a:extLst>
          </p:cNvPr>
          <p:cNvSpPr txBox="1"/>
          <p:nvPr/>
        </p:nvSpPr>
        <p:spPr>
          <a:xfrm>
            <a:off x="6846652" y="3275110"/>
            <a:ext cx="45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LM Roman 10" panose="00000500000000000000" pitchFamily="50" charset="0"/>
              </a:rPr>
              <a:t>4</a:t>
            </a:r>
            <a:endParaRPr lang="en-GB" sz="1400" b="1" dirty="0">
              <a:latin typeface="LM Roman 10" panose="00000500000000000000" pitchFamily="50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FC8B807-4E2A-44FC-BD22-DFCB04DB1B00}"/>
              </a:ext>
            </a:extLst>
          </p:cNvPr>
          <p:cNvSpPr txBox="1"/>
          <p:nvPr/>
        </p:nvSpPr>
        <p:spPr>
          <a:xfrm>
            <a:off x="7383263" y="3275110"/>
            <a:ext cx="45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LM Roman 10" panose="00000500000000000000" pitchFamily="50" charset="0"/>
              </a:rPr>
              <a:t>5</a:t>
            </a:r>
            <a:endParaRPr lang="en-GB" sz="1400" b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692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E3EBAEC5-4EA5-4C4A-8193-606559E254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540787"/>
              </p:ext>
            </p:extLst>
          </p:nvPr>
        </p:nvGraphicFramePr>
        <p:xfrm>
          <a:off x="3519719" y="1872186"/>
          <a:ext cx="5152562" cy="31136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1F0DCA7-3601-4F1A-A16A-F950DBB92DFF}"/>
              </a:ext>
            </a:extLst>
          </p:cNvPr>
          <p:cNvSpPr/>
          <p:nvPr/>
        </p:nvSpPr>
        <p:spPr>
          <a:xfrm>
            <a:off x="9283911" y="2492803"/>
            <a:ext cx="2092988" cy="156484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18C2D7-505B-4393-AECD-825709991FA1}"/>
              </a:ext>
            </a:extLst>
          </p:cNvPr>
          <p:cNvSpPr txBox="1"/>
          <p:nvPr/>
        </p:nvSpPr>
        <p:spPr>
          <a:xfrm>
            <a:off x="9223352" y="2492801"/>
            <a:ext cx="2220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Key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5" name="Cross 4">
            <a:extLst>
              <a:ext uri="{FF2B5EF4-FFF2-40B4-BE49-F238E27FC236}">
                <a16:creationId xmlns:a16="http://schemas.microsoft.com/office/drawing/2014/main" id="{CCBA10B4-C8D0-4A1E-A14D-FBA502910741}"/>
              </a:ext>
            </a:extLst>
          </p:cNvPr>
          <p:cNvSpPr/>
          <p:nvPr/>
        </p:nvSpPr>
        <p:spPr>
          <a:xfrm rot="2700000">
            <a:off x="9484545" y="3087469"/>
            <a:ext cx="84257" cy="84257"/>
          </a:xfrm>
          <a:prstGeom prst="plus">
            <a:avLst>
              <a:gd name="adj" fmla="val 50000"/>
            </a:avLst>
          </a:prstGeom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0E6931-508E-4060-B898-B4D5C656B205}"/>
              </a:ext>
            </a:extLst>
          </p:cNvPr>
          <p:cNvSpPr txBox="1"/>
          <p:nvPr/>
        </p:nvSpPr>
        <p:spPr>
          <a:xfrm>
            <a:off x="9762958" y="2875681"/>
            <a:ext cx="15519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LM Roman 10" panose="00000500000000000000" pitchFamily="50" charset="0"/>
              </a:rPr>
              <a:t>Mean number of storeys (with errors and outliers removed)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5C202A-18A7-40B3-8D73-C67C7D3D6AA1}"/>
              </a:ext>
            </a:extLst>
          </p:cNvPr>
          <p:cNvSpPr txBox="1"/>
          <p:nvPr/>
        </p:nvSpPr>
        <p:spPr>
          <a:xfrm>
            <a:off x="9756535" y="3551086"/>
            <a:ext cx="1631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LM Roman 10" panose="00000500000000000000" pitchFamily="50" charset="0"/>
              </a:rPr>
              <a:t>Median household monthly income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2E8CB33-1A9E-4A7F-ACA2-A66FE8983AD7}"/>
              </a:ext>
            </a:extLst>
          </p:cNvPr>
          <p:cNvCxnSpPr>
            <a:cxnSpLocks/>
          </p:cNvCxnSpPr>
          <p:nvPr/>
        </p:nvCxnSpPr>
        <p:spPr>
          <a:xfrm flipV="1">
            <a:off x="9395862" y="3735752"/>
            <a:ext cx="279488" cy="1"/>
          </a:xfrm>
          <a:prstGeom prst="line">
            <a:avLst/>
          </a:prstGeom>
          <a:ln>
            <a:solidFill>
              <a:srgbClr val="BFBFB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198821E-9E01-4596-BE16-E9B39A37B001}"/>
              </a:ext>
            </a:extLst>
          </p:cNvPr>
          <p:cNvSpPr txBox="1"/>
          <p:nvPr/>
        </p:nvSpPr>
        <p:spPr>
          <a:xfrm>
            <a:off x="3520744" y="1418240"/>
            <a:ext cx="515153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LM Roman 10" panose="00000500000000000000" pitchFamily="50" charset="0"/>
              </a:rPr>
              <a:t>Plot of Mean Number of Storeys (with errors and outliers removed) and Median Household Monthly Income, against the Distance from PLVI, along the North Transect</a:t>
            </a:r>
            <a:endParaRPr lang="en-GB" sz="1050" b="1" dirty="0">
              <a:latin typeface="LM Roman 10" panose="000005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7065-77E9-4CC1-B5D3-4E76D34DBF78}"/>
              </a:ext>
            </a:extLst>
          </p:cNvPr>
          <p:cNvSpPr txBox="1"/>
          <p:nvPr/>
        </p:nvSpPr>
        <p:spPr>
          <a:xfrm>
            <a:off x="5364523" y="4897302"/>
            <a:ext cx="17415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Distance from PLVI (m)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472329-89ED-4339-9363-E2AAE8181C67}"/>
              </a:ext>
            </a:extLst>
          </p:cNvPr>
          <p:cNvSpPr txBox="1"/>
          <p:nvPr/>
        </p:nvSpPr>
        <p:spPr>
          <a:xfrm rot="16200000">
            <a:off x="2267979" y="3231954"/>
            <a:ext cx="22555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Number of storeys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D78F67-E72E-4615-9D42-D049F39AF849}"/>
              </a:ext>
            </a:extLst>
          </p:cNvPr>
          <p:cNvSpPr txBox="1"/>
          <p:nvPr/>
        </p:nvSpPr>
        <p:spPr>
          <a:xfrm rot="16200000">
            <a:off x="7763396" y="3219773"/>
            <a:ext cx="22555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latin typeface="LM Roman 10" panose="00000500000000000000" pitchFamily="50" charset="0"/>
              </a:rPr>
              <a:t>Median Household Monthly Income (HKD)</a:t>
            </a: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26DE2435-FA19-4905-8C28-2F198F3085B1}"/>
              </a:ext>
            </a:extLst>
          </p:cNvPr>
          <p:cNvSpPr/>
          <p:nvPr/>
        </p:nvSpPr>
        <p:spPr>
          <a:xfrm>
            <a:off x="4284662" y="2012179"/>
            <a:ext cx="79378" cy="68429"/>
          </a:xfrm>
          <a:prstGeom prst="triangl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026127D2-F8EE-4EDA-997E-E2033EF98291}"/>
              </a:ext>
            </a:extLst>
          </p:cNvPr>
          <p:cNvSpPr/>
          <p:nvPr/>
        </p:nvSpPr>
        <p:spPr>
          <a:xfrm>
            <a:off x="4914900" y="2009594"/>
            <a:ext cx="79378" cy="68429"/>
          </a:xfrm>
          <a:prstGeom prst="triangl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A02CBC-8C6A-4EAA-B589-839A96D26998}"/>
              </a:ext>
            </a:extLst>
          </p:cNvPr>
          <p:cNvSpPr txBox="1"/>
          <p:nvPr/>
        </p:nvSpPr>
        <p:spPr>
          <a:xfrm>
            <a:off x="4084581" y="2053123"/>
            <a:ext cx="46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>
                <a:latin typeface="LM Roman 10" panose="00000500000000000000" pitchFamily="50" charset="0"/>
              </a:rPr>
              <a:t>46410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E58490-9A57-4C77-8A15-08D4DA59DE1D}"/>
              </a:ext>
            </a:extLst>
          </p:cNvPr>
          <p:cNvSpPr txBox="1"/>
          <p:nvPr/>
        </p:nvSpPr>
        <p:spPr>
          <a:xfrm>
            <a:off x="4719639" y="2050538"/>
            <a:ext cx="46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>
                <a:latin typeface="LM Roman 10" panose="00000500000000000000" pitchFamily="50" charset="0"/>
              </a:rPr>
              <a:t>51250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9380B4F-0C4C-41FD-BC7E-0D37F190BCCA}"/>
              </a:ext>
            </a:extLst>
          </p:cNvPr>
          <p:cNvSpPr/>
          <p:nvPr/>
        </p:nvSpPr>
        <p:spPr>
          <a:xfrm>
            <a:off x="7701280" y="2922014"/>
            <a:ext cx="204330" cy="20758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latin typeface="LM Roman 10" panose="00000500000000000000" pitchFamily="50" charset="0"/>
              </a:rPr>
              <a:t>2</a:t>
            </a:r>
            <a:endParaRPr lang="en-GB" sz="1400" b="1" dirty="0">
              <a:solidFill>
                <a:schemeClr val="tx1"/>
              </a:solidFill>
              <a:latin typeface="LM Roman 10" panose="00000500000000000000" pitchFamily="50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4C06D-9F22-4F58-896F-FC9124B9DC0F}"/>
              </a:ext>
            </a:extLst>
          </p:cNvPr>
          <p:cNvGrpSpPr/>
          <p:nvPr/>
        </p:nvGrpSpPr>
        <p:grpSpPr>
          <a:xfrm>
            <a:off x="5080000" y="2818223"/>
            <a:ext cx="812800" cy="383989"/>
            <a:chOff x="4290599" y="4117576"/>
            <a:chExt cx="812800" cy="383989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A1F1BB3-63A5-474D-A530-A56BAD135016}"/>
                </a:ext>
              </a:extLst>
            </p:cNvPr>
            <p:cNvSpPr/>
            <p:nvPr/>
          </p:nvSpPr>
          <p:spPr>
            <a:xfrm>
              <a:off x="4575122" y="4117576"/>
              <a:ext cx="204330" cy="207582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solidFill>
                    <a:schemeClr val="tx1"/>
                  </a:solidFill>
                  <a:latin typeface="LM Roman 10" panose="00000500000000000000" pitchFamily="50" charset="0"/>
                </a:rPr>
                <a:t>1</a:t>
              </a:r>
              <a:endParaRPr lang="en-GB" sz="1400" b="1" dirty="0">
                <a:solidFill>
                  <a:schemeClr val="tx1"/>
                </a:solidFill>
                <a:latin typeface="LM Roman 10" panose="00000500000000000000" pitchFamily="50" charset="0"/>
              </a:endParaRPr>
            </a:p>
          </p:txBody>
        </p:sp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92CFEF9C-42E1-4844-95A8-2E4F75F71558}"/>
                </a:ext>
              </a:extLst>
            </p:cNvPr>
            <p:cNvSpPr/>
            <p:nvPr/>
          </p:nvSpPr>
          <p:spPr>
            <a:xfrm rot="16200000">
              <a:off x="4627441" y="4025607"/>
              <a:ext cx="139116" cy="812800"/>
            </a:xfrm>
            <a:prstGeom prst="rightBrace">
              <a:avLst>
                <a:gd name="adj1" fmla="val 56079"/>
                <a:gd name="adj2" fmla="val 4856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6870877-DCFA-48D6-A820-4EDD0DEC7B85}"/>
              </a:ext>
            </a:extLst>
          </p:cNvPr>
          <p:cNvCxnSpPr>
            <a:cxnSpLocks/>
            <a:stCxn id="33" idx="3"/>
          </p:cNvCxnSpPr>
          <p:nvPr/>
        </p:nvCxnSpPr>
        <p:spPr>
          <a:xfrm flipH="1">
            <a:off x="7478325" y="3099196"/>
            <a:ext cx="252878" cy="2258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9081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372AF535-1F19-4CB1-973F-5A4020A29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007" y="0"/>
            <a:ext cx="9697986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F55E015-C60F-412C-BD98-6F4DDC745DA1}"/>
              </a:ext>
            </a:extLst>
          </p:cNvPr>
          <p:cNvGrpSpPr/>
          <p:nvPr/>
        </p:nvGrpSpPr>
        <p:grpSpPr>
          <a:xfrm>
            <a:off x="1243832" y="5870046"/>
            <a:ext cx="481053" cy="923082"/>
            <a:chOff x="2728478" y="959804"/>
            <a:chExt cx="481053" cy="92308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6E326B7-9454-425F-A17F-4DA42C196A55}"/>
                </a:ext>
              </a:extLst>
            </p:cNvPr>
            <p:cNvCxnSpPr/>
            <p:nvPr/>
          </p:nvCxnSpPr>
          <p:spPr>
            <a:xfrm flipV="1">
              <a:off x="2970064" y="1163220"/>
              <a:ext cx="0" cy="7196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0F97192-AE8A-448D-8E5F-351F851D1155}"/>
                </a:ext>
              </a:extLst>
            </p:cNvPr>
            <p:cNvCxnSpPr/>
            <p:nvPr/>
          </p:nvCxnSpPr>
          <p:spPr>
            <a:xfrm>
              <a:off x="2888214" y="1748478"/>
              <a:ext cx="15734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36E30B-E3DC-45AC-BDF4-EC5916732226}"/>
                </a:ext>
              </a:extLst>
            </p:cNvPr>
            <p:cNvSpPr txBox="1"/>
            <p:nvPr/>
          </p:nvSpPr>
          <p:spPr>
            <a:xfrm>
              <a:off x="2728478" y="959804"/>
              <a:ext cx="481053" cy="268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LM Roman 10" panose="00000500000000000000" pitchFamily="50" charset="0"/>
                </a:rPr>
                <a:t>N</a:t>
              </a:r>
              <a:endParaRPr lang="en-GB" sz="1100" b="1" dirty="0">
                <a:latin typeface="LM Roman 10" panose="00000500000000000000" pitchFamily="50" charset="0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AF8AB821-08D1-4FC0-A9CF-3750262AD3D8}"/>
              </a:ext>
            </a:extLst>
          </p:cNvPr>
          <p:cNvSpPr/>
          <p:nvPr/>
        </p:nvSpPr>
        <p:spPr>
          <a:xfrm>
            <a:off x="8032495" y="43804"/>
            <a:ext cx="2853806" cy="26425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5C1A3CE-4AF3-4BC3-B86E-459830B3FD8C}"/>
              </a:ext>
            </a:extLst>
          </p:cNvPr>
          <p:cNvSpPr txBox="1"/>
          <p:nvPr/>
        </p:nvSpPr>
        <p:spPr>
          <a:xfrm>
            <a:off x="8032494" y="43802"/>
            <a:ext cx="2853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Legend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048F65D-899E-4400-8685-6755892A71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0" t="32355" r="4230" b="31702"/>
          <a:stretch/>
        </p:blipFill>
        <p:spPr>
          <a:xfrm rot="5400000">
            <a:off x="8074812" y="783343"/>
            <a:ext cx="434261" cy="1301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9FA26B4-0384-426C-9F06-1F6BB3B1AF5C}"/>
              </a:ext>
            </a:extLst>
          </p:cNvPr>
          <p:cNvSpPr txBox="1"/>
          <p:nvPr/>
        </p:nvSpPr>
        <p:spPr>
          <a:xfrm>
            <a:off x="8430766" y="607294"/>
            <a:ext cx="96504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Mean number of storeys along transect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A03889-3D55-4835-9C72-23911FC7A4F5}"/>
              </a:ext>
            </a:extLst>
          </p:cNvPr>
          <p:cNvSpPr txBox="1"/>
          <p:nvPr/>
        </p:nvSpPr>
        <p:spPr>
          <a:xfrm>
            <a:off x="8054200" y="400938"/>
            <a:ext cx="4754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LM Roman 10" panose="00000500000000000000" pitchFamily="50" charset="0"/>
              </a:rPr>
              <a:t>0</a:t>
            </a:r>
            <a:endParaRPr lang="en-GB" sz="1000" dirty="0">
              <a:latin typeface="LM Roman 10" panose="00000500000000000000" pitchFamily="50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B3DEB2-7C63-4835-819A-C91A03571438}"/>
              </a:ext>
            </a:extLst>
          </p:cNvPr>
          <p:cNvSpPr txBox="1"/>
          <p:nvPr/>
        </p:nvSpPr>
        <p:spPr>
          <a:xfrm>
            <a:off x="8054201" y="1049655"/>
            <a:ext cx="4754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LM Roman 10" panose="00000500000000000000" pitchFamily="50" charset="0"/>
              </a:rPr>
              <a:t>72</a:t>
            </a:r>
            <a:endParaRPr lang="en-GB" sz="1000" dirty="0">
              <a:latin typeface="LM Roman 10" panose="00000500000000000000" pitchFamily="50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5E53348-A2E8-4424-8848-7F05923EF0D8}"/>
              </a:ext>
            </a:extLst>
          </p:cNvPr>
          <p:cNvSpPr/>
          <p:nvPr/>
        </p:nvSpPr>
        <p:spPr>
          <a:xfrm>
            <a:off x="8148185" y="1649959"/>
            <a:ext cx="269240" cy="203416"/>
          </a:xfrm>
          <a:prstGeom prst="rect">
            <a:avLst/>
          </a:prstGeom>
          <a:solidFill>
            <a:srgbClr val="FF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510F210-44D2-424E-BFF9-C9A3C3587A3A}"/>
              </a:ext>
            </a:extLst>
          </p:cNvPr>
          <p:cNvSpPr txBox="1"/>
          <p:nvPr/>
        </p:nvSpPr>
        <p:spPr>
          <a:xfrm>
            <a:off x="8436592" y="1643217"/>
            <a:ext cx="114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Commercial use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1911734-84D5-4200-A342-AD478C543867}"/>
              </a:ext>
            </a:extLst>
          </p:cNvPr>
          <p:cNvSpPr/>
          <p:nvPr/>
        </p:nvSpPr>
        <p:spPr>
          <a:xfrm>
            <a:off x="8148185" y="2009401"/>
            <a:ext cx="269240" cy="203416"/>
          </a:xfrm>
          <a:prstGeom prst="rect">
            <a:avLst/>
          </a:prstGeom>
          <a:solidFill>
            <a:srgbClr val="EED4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0EB0422-6089-4B58-9617-81A86E99D9EE}"/>
              </a:ext>
            </a:extLst>
          </p:cNvPr>
          <p:cNvSpPr txBox="1"/>
          <p:nvPr/>
        </p:nvSpPr>
        <p:spPr>
          <a:xfrm>
            <a:off x="8430766" y="1923013"/>
            <a:ext cx="114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Mixed commercial and residential use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8640465-4CE9-451F-A629-924F05C59F1E}"/>
              </a:ext>
            </a:extLst>
          </p:cNvPr>
          <p:cNvSpPr/>
          <p:nvPr/>
        </p:nvSpPr>
        <p:spPr>
          <a:xfrm>
            <a:off x="8152150" y="2364605"/>
            <a:ext cx="269240" cy="203416"/>
          </a:xfrm>
          <a:prstGeom prst="rect">
            <a:avLst/>
          </a:prstGeom>
          <a:solidFill>
            <a:srgbClr val="FFF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DEFF592-87BF-467A-9AE3-33297DBB14A6}"/>
              </a:ext>
            </a:extLst>
          </p:cNvPr>
          <p:cNvSpPr txBox="1"/>
          <p:nvPr/>
        </p:nvSpPr>
        <p:spPr>
          <a:xfrm>
            <a:off x="8430766" y="2350897"/>
            <a:ext cx="114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Residential use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5B601DB-C44B-4B28-AD41-F873999E9481}"/>
              </a:ext>
            </a:extLst>
          </p:cNvPr>
          <p:cNvSpPr/>
          <p:nvPr/>
        </p:nvSpPr>
        <p:spPr>
          <a:xfrm>
            <a:off x="9562329" y="1649959"/>
            <a:ext cx="269240" cy="203416"/>
          </a:xfrm>
          <a:prstGeom prst="rect">
            <a:avLst/>
          </a:prstGeom>
          <a:solidFill>
            <a:srgbClr val="C1EF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4484FF9-F99C-48EE-8329-CFE69EE9FF2E}"/>
              </a:ext>
            </a:extLst>
          </p:cNvPr>
          <p:cNvSpPr txBox="1"/>
          <p:nvPr/>
        </p:nvSpPr>
        <p:spPr>
          <a:xfrm>
            <a:off x="9831569" y="1641820"/>
            <a:ext cx="114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Green Belt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6874E63-EB51-4A2B-A595-935910B4E6D1}"/>
              </a:ext>
            </a:extLst>
          </p:cNvPr>
          <p:cNvSpPr/>
          <p:nvPr/>
        </p:nvSpPr>
        <p:spPr>
          <a:xfrm>
            <a:off x="9562329" y="2009401"/>
            <a:ext cx="269240" cy="203416"/>
          </a:xfrm>
          <a:prstGeom prst="rect">
            <a:avLst/>
          </a:prstGeom>
          <a:solidFill>
            <a:srgbClr val="C7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98C36FF-894F-4EBC-BE6C-2FFB130588BF}"/>
              </a:ext>
            </a:extLst>
          </p:cNvPr>
          <p:cNvSpPr txBox="1"/>
          <p:nvPr/>
        </p:nvSpPr>
        <p:spPr>
          <a:xfrm>
            <a:off x="9834858" y="2000028"/>
            <a:ext cx="114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Recreational use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38B294C-BCCF-4EA6-82AA-94FC99054FB7}"/>
              </a:ext>
            </a:extLst>
          </p:cNvPr>
          <p:cNvSpPr/>
          <p:nvPr/>
        </p:nvSpPr>
        <p:spPr>
          <a:xfrm>
            <a:off x="9566294" y="2364605"/>
            <a:ext cx="269240" cy="203416"/>
          </a:xfrm>
          <a:prstGeom prst="rect">
            <a:avLst/>
          </a:prstGeom>
          <a:solidFill>
            <a:srgbClr val="E7BE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4FD3E0F-E10B-4DE4-B42A-5401570D6102}"/>
              </a:ext>
            </a:extLst>
          </p:cNvPr>
          <p:cNvSpPr txBox="1"/>
          <p:nvPr/>
        </p:nvSpPr>
        <p:spPr>
          <a:xfrm>
            <a:off x="9850736" y="2350897"/>
            <a:ext cx="114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Industrial use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7156794-B3C7-4B1B-9048-9E10F4D65785}"/>
              </a:ext>
            </a:extLst>
          </p:cNvPr>
          <p:cNvSpPr txBox="1"/>
          <p:nvPr/>
        </p:nvSpPr>
        <p:spPr>
          <a:xfrm>
            <a:off x="8032495" y="1329427"/>
            <a:ext cx="2853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LM Roman 10" panose="00000500000000000000" pitchFamily="50" charset="0"/>
              </a:rPr>
              <a:t>Land use</a:t>
            </a:r>
            <a:endParaRPr lang="en-GB" sz="1200" b="1" dirty="0">
              <a:latin typeface="LM Roman 10" panose="00000500000000000000" pitchFamily="50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C03B68-880C-41D7-A34A-C7C637BE6746}"/>
              </a:ext>
            </a:extLst>
          </p:cNvPr>
          <p:cNvCxnSpPr>
            <a:cxnSpLocks/>
          </p:cNvCxnSpPr>
          <p:nvPr/>
        </p:nvCxnSpPr>
        <p:spPr>
          <a:xfrm>
            <a:off x="9562329" y="849021"/>
            <a:ext cx="269240" cy="0"/>
          </a:xfrm>
          <a:prstGeom prst="line">
            <a:avLst/>
          </a:prstGeom>
          <a:ln w="12700">
            <a:solidFill>
              <a:srgbClr val="AAC3E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71860E2-98AF-4A25-8F76-28E2A3C2C111}"/>
              </a:ext>
            </a:extLst>
          </p:cNvPr>
          <p:cNvSpPr txBox="1"/>
          <p:nvPr/>
        </p:nvSpPr>
        <p:spPr>
          <a:xfrm>
            <a:off x="9850735" y="728366"/>
            <a:ext cx="8722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LM Roman 10" panose="00000500000000000000" pitchFamily="50" charset="0"/>
              </a:rPr>
              <a:t>Shoreline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45B26DE-F37E-4D9E-BA2E-9E24C5CD64F4}"/>
              </a:ext>
            </a:extLst>
          </p:cNvPr>
          <p:cNvCxnSpPr>
            <a:cxnSpLocks/>
          </p:cNvCxnSpPr>
          <p:nvPr/>
        </p:nvCxnSpPr>
        <p:spPr>
          <a:xfrm>
            <a:off x="9575559" y="591933"/>
            <a:ext cx="256010" cy="463"/>
          </a:xfrm>
          <a:prstGeom prst="line">
            <a:avLst/>
          </a:prstGeom>
          <a:ln w="12700">
            <a:solidFill>
              <a:srgbClr val="D6D6D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036CA44-03A2-46F9-85C5-F64A2F165B4A}"/>
              </a:ext>
            </a:extLst>
          </p:cNvPr>
          <p:cNvSpPr txBox="1"/>
          <p:nvPr/>
        </p:nvSpPr>
        <p:spPr>
          <a:xfrm>
            <a:off x="9850735" y="474976"/>
            <a:ext cx="8722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LM Roman 10" panose="00000500000000000000" pitchFamily="50" charset="0"/>
              </a:rPr>
              <a:t>Roads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1CC82F7-E3FD-4246-9ACB-F120B612A804}"/>
              </a:ext>
            </a:extLst>
          </p:cNvPr>
          <p:cNvSpPr/>
          <p:nvPr/>
        </p:nvSpPr>
        <p:spPr>
          <a:xfrm>
            <a:off x="9562329" y="1012864"/>
            <a:ext cx="269240" cy="203416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9429B92-E4D2-42ED-BC06-69DA2BC7FA95}"/>
              </a:ext>
            </a:extLst>
          </p:cNvPr>
          <p:cNvSpPr txBox="1"/>
          <p:nvPr/>
        </p:nvSpPr>
        <p:spPr>
          <a:xfrm>
            <a:off x="9850735" y="983668"/>
            <a:ext cx="8722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LM Roman 10" panose="00000500000000000000" pitchFamily="50" charset="0"/>
              </a:rPr>
              <a:t>Buildings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AFD43EA-14A6-489A-BA50-E38656B015E0}"/>
              </a:ext>
            </a:extLst>
          </p:cNvPr>
          <p:cNvGrpSpPr/>
          <p:nvPr/>
        </p:nvGrpSpPr>
        <p:grpSpPr>
          <a:xfrm>
            <a:off x="9743868" y="6412417"/>
            <a:ext cx="1085979" cy="299445"/>
            <a:chOff x="2160962" y="2272974"/>
            <a:chExt cx="1085979" cy="299445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AD04864-6059-4F0F-8F8C-ABE3ECC61933}"/>
                </a:ext>
              </a:extLst>
            </p:cNvPr>
            <p:cNvCxnSpPr>
              <a:cxnSpLocks/>
            </p:cNvCxnSpPr>
            <p:nvPr/>
          </p:nvCxnSpPr>
          <p:spPr>
            <a:xfrm>
              <a:off x="2160962" y="2345806"/>
              <a:ext cx="7992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4B03A89-15E7-41F0-8543-DDBC075864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6271" y="2272974"/>
              <a:ext cx="0" cy="788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172AB4FD-E012-4B0E-A0BE-8879AE6D7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6986" y="2272974"/>
              <a:ext cx="0" cy="788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131CE6B-A810-4A1D-AFC3-EB85713C94FA}"/>
                </a:ext>
              </a:extLst>
            </p:cNvPr>
            <p:cNvSpPr txBox="1"/>
            <p:nvPr/>
          </p:nvSpPr>
          <p:spPr>
            <a:xfrm>
              <a:off x="2667031" y="2310809"/>
              <a:ext cx="579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LM Roman 10" panose="00000500000000000000" pitchFamily="50" charset="0"/>
                </a:rPr>
                <a:t>500m</a:t>
              </a:r>
              <a:endParaRPr lang="en-GB" sz="1100" b="1" dirty="0">
                <a:latin typeface="LM Roman 10" panose="00000500000000000000" pitchFamily="50" charset="0"/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B4A2BFEB-FF5C-43F3-B244-C40261409438}"/>
              </a:ext>
            </a:extLst>
          </p:cNvPr>
          <p:cNvSpPr/>
          <p:nvPr/>
        </p:nvSpPr>
        <p:spPr>
          <a:xfrm>
            <a:off x="8417425" y="5289990"/>
            <a:ext cx="1508020" cy="5800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accent2">
                    <a:lumMod val="50000"/>
                  </a:schemeClr>
                </a:solidFill>
                <a:latin typeface="LM Roman 10" panose="00000500000000000000" pitchFamily="50" charset="0"/>
              </a:rPr>
              <a:t>Victoria Park: recreational area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EDB2641-1D3B-4EE1-9BAE-F1C61CF00A09}"/>
              </a:ext>
            </a:extLst>
          </p:cNvPr>
          <p:cNvSpPr/>
          <p:nvPr/>
        </p:nvSpPr>
        <p:spPr>
          <a:xfrm>
            <a:off x="6824764" y="4679950"/>
            <a:ext cx="554206" cy="74295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8C066F5-6925-433B-BC98-7B82EB17E317}"/>
              </a:ext>
            </a:extLst>
          </p:cNvPr>
          <p:cNvCxnSpPr>
            <a:cxnSpLocks/>
            <a:stCxn id="67" idx="1"/>
          </p:cNvCxnSpPr>
          <p:nvPr/>
        </p:nvCxnSpPr>
        <p:spPr>
          <a:xfrm flipH="1" flipV="1">
            <a:off x="7378971" y="5372100"/>
            <a:ext cx="1038454" cy="20791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F02D479E-0906-4147-B0BA-0082D4B10FAB}"/>
              </a:ext>
            </a:extLst>
          </p:cNvPr>
          <p:cNvSpPr/>
          <p:nvPr/>
        </p:nvSpPr>
        <p:spPr>
          <a:xfrm>
            <a:off x="8358513" y="3945840"/>
            <a:ext cx="1831883" cy="716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accent5">
                    <a:lumMod val="75000"/>
                  </a:schemeClr>
                </a:solidFill>
                <a:latin typeface="LM Roman 10" panose="00000500000000000000" pitchFamily="50" charset="0"/>
              </a:rPr>
              <a:t>Causeway Bay: good view overlooking Victoria Harbour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C5232E0-1986-45ED-93F5-E63CACE15BB6}"/>
              </a:ext>
            </a:extLst>
          </p:cNvPr>
          <p:cNvSpPr/>
          <p:nvPr/>
        </p:nvSpPr>
        <p:spPr>
          <a:xfrm>
            <a:off x="7440984" y="3633447"/>
            <a:ext cx="616221" cy="1344953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17899EC-FAEC-46B6-8444-ED8613CF873E}"/>
              </a:ext>
            </a:extLst>
          </p:cNvPr>
          <p:cNvCxnSpPr>
            <a:cxnSpLocks/>
          </p:cNvCxnSpPr>
          <p:nvPr/>
        </p:nvCxnSpPr>
        <p:spPr>
          <a:xfrm flipH="1" flipV="1">
            <a:off x="5647267" y="2904023"/>
            <a:ext cx="1793716" cy="729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F45B357-803B-4466-A40E-F7C19F5805F3}"/>
              </a:ext>
            </a:extLst>
          </p:cNvPr>
          <p:cNvCxnSpPr>
            <a:cxnSpLocks/>
          </p:cNvCxnSpPr>
          <p:nvPr/>
        </p:nvCxnSpPr>
        <p:spPr>
          <a:xfrm flipH="1">
            <a:off x="5300133" y="4978401"/>
            <a:ext cx="2140852" cy="103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962C6CC-A19F-424B-BC12-5EA4D2E7B271}"/>
              </a:ext>
            </a:extLst>
          </p:cNvPr>
          <p:cNvCxnSpPr>
            <a:cxnSpLocks/>
            <a:stCxn id="71" idx="1"/>
            <a:endCxn id="73" idx="3"/>
          </p:cNvCxnSpPr>
          <p:nvPr/>
        </p:nvCxnSpPr>
        <p:spPr>
          <a:xfrm flipH="1">
            <a:off x="8057205" y="4303980"/>
            <a:ext cx="301308" cy="1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489ABA05-D62E-4223-9AB6-2A508CA76A2C}"/>
              </a:ext>
            </a:extLst>
          </p:cNvPr>
          <p:cNvSpPr/>
          <p:nvPr/>
        </p:nvSpPr>
        <p:spPr>
          <a:xfrm>
            <a:off x="4312710" y="5580018"/>
            <a:ext cx="374650" cy="375197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DC115EC-B7C6-49DD-B584-CB72EEC3CBA8}"/>
              </a:ext>
            </a:extLst>
          </p:cNvPr>
          <p:cNvSpPr/>
          <p:nvPr/>
        </p:nvSpPr>
        <p:spPr>
          <a:xfrm>
            <a:off x="4176624" y="3767603"/>
            <a:ext cx="1148786" cy="7077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accent5">
                    <a:lumMod val="75000"/>
                  </a:schemeClr>
                </a:solidFill>
                <a:latin typeface="LM Roman 10" panose="00000500000000000000" pitchFamily="50" charset="0"/>
              </a:rPr>
              <a:t>Wan Chai: proximity to HKCEC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6050444-6B93-4D4F-A640-45E7BDAC3F5A}"/>
              </a:ext>
            </a:extLst>
          </p:cNvPr>
          <p:cNvCxnSpPr>
            <a:cxnSpLocks/>
            <a:stCxn id="84" idx="2"/>
            <a:endCxn id="83" idx="0"/>
          </p:cNvCxnSpPr>
          <p:nvPr/>
        </p:nvCxnSpPr>
        <p:spPr>
          <a:xfrm flipH="1">
            <a:off x="4500035" y="4475318"/>
            <a:ext cx="250982" cy="1104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ACF8100A-D73F-4BB9-81D5-B409886A83FE}"/>
              </a:ext>
            </a:extLst>
          </p:cNvPr>
          <p:cNvCxnSpPr>
            <a:cxnSpLocks/>
            <a:stCxn id="84" idx="2"/>
          </p:cNvCxnSpPr>
          <p:nvPr/>
        </p:nvCxnSpPr>
        <p:spPr>
          <a:xfrm flipH="1">
            <a:off x="4488527" y="4475318"/>
            <a:ext cx="262490" cy="401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6DD7B34F-A9AC-4393-AB1A-E307790997E0}"/>
              </a:ext>
            </a:extLst>
          </p:cNvPr>
          <p:cNvSpPr/>
          <p:nvPr/>
        </p:nvSpPr>
        <p:spPr>
          <a:xfrm>
            <a:off x="3487925" y="5422900"/>
            <a:ext cx="2263694" cy="933449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3C92E97-BABC-4DE4-8008-36415462070F}"/>
              </a:ext>
            </a:extLst>
          </p:cNvPr>
          <p:cNvSpPr/>
          <p:nvPr/>
        </p:nvSpPr>
        <p:spPr>
          <a:xfrm>
            <a:off x="6333008" y="5832361"/>
            <a:ext cx="1729337" cy="5800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accent2">
                    <a:lumMod val="50000"/>
                  </a:schemeClr>
                </a:solidFill>
                <a:latin typeface="LM Roman 10" panose="00000500000000000000" pitchFamily="50" charset="0"/>
              </a:rPr>
              <a:t>Close proximity to old residential area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457E6DA-924A-4D17-8C22-39601E24309E}"/>
              </a:ext>
            </a:extLst>
          </p:cNvPr>
          <p:cNvCxnSpPr>
            <a:cxnSpLocks/>
            <a:stCxn id="103" idx="1"/>
            <a:endCxn id="98" idx="3"/>
          </p:cNvCxnSpPr>
          <p:nvPr/>
        </p:nvCxnSpPr>
        <p:spPr>
          <a:xfrm flipH="1" flipV="1">
            <a:off x="5751619" y="5889625"/>
            <a:ext cx="581389" cy="232764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6878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A5F79F35-D26C-457F-B799-5CF042AA2F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3528576"/>
              </p:ext>
            </p:extLst>
          </p:nvPr>
        </p:nvGraphicFramePr>
        <p:xfrm>
          <a:off x="3517648" y="1886915"/>
          <a:ext cx="5156703" cy="30841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F2041262-EBEF-452F-97D2-4B35226922FD}"/>
              </a:ext>
            </a:extLst>
          </p:cNvPr>
          <p:cNvSpPr/>
          <p:nvPr/>
        </p:nvSpPr>
        <p:spPr>
          <a:xfrm>
            <a:off x="8888097" y="1724452"/>
            <a:ext cx="2092988" cy="340909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D1518A-8AA4-49EC-9F0A-8E8794E6E61E}"/>
              </a:ext>
            </a:extLst>
          </p:cNvPr>
          <p:cNvSpPr txBox="1"/>
          <p:nvPr/>
        </p:nvSpPr>
        <p:spPr>
          <a:xfrm>
            <a:off x="8827538" y="1724451"/>
            <a:ext cx="2220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Key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5" name="Cross 4">
            <a:extLst>
              <a:ext uri="{FF2B5EF4-FFF2-40B4-BE49-F238E27FC236}">
                <a16:creationId xmlns:a16="http://schemas.microsoft.com/office/drawing/2014/main" id="{3867E379-7165-4CCC-95C4-9CA228193203}"/>
              </a:ext>
            </a:extLst>
          </p:cNvPr>
          <p:cNvSpPr/>
          <p:nvPr/>
        </p:nvSpPr>
        <p:spPr>
          <a:xfrm rot="2700000">
            <a:off x="9088731" y="2319119"/>
            <a:ext cx="84257" cy="84257"/>
          </a:xfrm>
          <a:prstGeom prst="plus">
            <a:avLst>
              <a:gd name="adj" fmla="val 50000"/>
            </a:avLst>
          </a:prstGeom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4EB86C-8E77-41BD-B651-6C42A878D9DC}"/>
              </a:ext>
            </a:extLst>
          </p:cNvPr>
          <p:cNvSpPr txBox="1"/>
          <p:nvPr/>
        </p:nvSpPr>
        <p:spPr>
          <a:xfrm>
            <a:off x="9367144" y="2107331"/>
            <a:ext cx="15519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LM Roman 10" panose="00000500000000000000" pitchFamily="50" charset="0"/>
              </a:rPr>
              <a:t>Mean number of storeys (with errors and outliers removed)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E74981-33CB-4311-A33B-0CA10C225598}"/>
              </a:ext>
            </a:extLst>
          </p:cNvPr>
          <p:cNvSpPr txBox="1"/>
          <p:nvPr/>
        </p:nvSpPr>
        <p:spPr>
          <a:xfrm>
            <a:off x="9349780" y="2712540"/>
            <a:ext cx="163130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LM Roman 10" panose="00000500000000000000" pitchFamily="50" charset="0"/>
              </a:rPr>
              <a:t>Building Height restriction for buildings within 20m buffer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85B6EC-A89E-423D-9592-5C8BC4CF1BF7}"/>
              </a:ext>
            </a:extLst>
          </p:cNvPr>
          <p:cNvCxnSpPr>
            <a:cxnSpLocks/>
          </p:cNvCxnSpPr>
          <p:nvPr/>
        </p:nvCxnSpPr>
        <p:spPr>
          <a:xfrm flipV="1">
            <a:off x="9000048" y="2967402"/>
            <a:ext cx="279488" cy="1"/>
          </a:xfrm>
          <a:prstGeom prst="line">
            <a:avLst/>
          </a:prstGeom>
          <a:ln>
            <a:solidFill>
              <a:srgbClr val="BFBFB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7285D0D-0481-4C77-92D5-3CF293970E92}"/>
              </a:ext>
            </a:extLst>
          </p:cNvPr>
          <p:cNvSpPr txBox="1"/>
          <p:nvPr/>
        </p:nvSpPr>
        <p:spPr>
          <a:xfrm>
            <a:off x="9349780" y="3358913"/>
            <a:ext cx="114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Commercial use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532DA5-5ADA-4FDC-BB1C-EFDDD63E9823}"/>
              </a:ext>
            </a:extLst>
          </p:cNvPr>
          <p:cNvSpPr txBox="1"/>
          <p:nvPr/>
        </p:nvSpPr>
        <p:spPr>
          <a:xfrm>
            <a:off x="9349780" y="3648297"/>
            <a:ext cx="114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Mixed commercial and residential use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CD78EA-69BE-4C0D-9A63-5DDBC5DDEEAA}"/>
              </a:ext>
            </a:extLst>
          </p:cNvPr>
          <p:cNvSpPr txBox="1"/>
          <p:nvPr/>
        </p:nvSpPr>
        <p:spPr>
          <a:xfrm>
            <a:off x="9349780" y="4065511"/>
            <a:ext cx="114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Residential use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A2C6E-2053-4A27-A446-FE1FE2B3750C}"/>
              </a:ext>
            </a:extLst>
          </p:cNvPr>
          <p:cNvSpPr/>
          <p:nvPr/>
        </p:nvSpPr>
        <p:spPr>
          <a:xfrm>
            <a:off x="8995800" y="3375244"/>
            <a:ext cx="269241" cy="203416"/>
          </a:xfrm>
          <a:prstGeom prst="rect">
            <a:avLst/>
          </a:prstGeom>
          <a:solidFill>
            <a:srgbClr val="FF0000">
              <a:alpha val="20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8DE22B-3C1E-4A3F-A36E-5490786923A6}"/>
              </a:ext>
            </a:extLst>
          </p:cNvPr>
          <p:cNvSpPr/>
          <p:nvPr/>
        </p:nvSpPr>
        <p:spPr>
          <a:xfrm>
            <a:off x="8994803" y="3734550"/>
            <a:ext cx="269241" cy="203417"/>
          </a:xfrm>
          <a:prstGeom prst="rect">
            <a:avLst/>
          </a:prstGeom>
          <a:solidFill>
            <a:schemeClr val="accent4">
              <a:lumMod val="75000"/>
              <a:alpha val="36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B24CF8-F6F8-4791-9450-444C14B64307}"/>
              </a:ext>
            </a:extLst>
          </p:cNvPr>
          <p:cNvSpPr/>
          <p:nvPr/>
        </p:nvSpPr>
        <p:spPr>
          <a:xfrm>
            <a:off x="8994803" y="4089889"/>
            <a:ext cx="265119" cy="201951"/>
          </a:xfrm>
          <a:prstGeom prst="rect">
            <a:avLst/>
          </a:prstGeom>
          <a:solidFill>
            <a:srgbClr val="FFFF00">
              <a:alpha val="29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2162F8-DAF4-431D-A979-09C824D6F2F7}"/>
              </a:ext>
            </a:extLst>
          </p:cNvPr>
          <p:cNvSpPr txBox="1"/>
          <p:nvPr/>
        </p:nvSpPr>
        <p:spPr>
          <a:xfrm>
            <a:off x="9341744" y="4444494"/>
            <a:ext cx="114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Recreational use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5880E1-C21A-4934-87A8-58CC18D8324A}"/>
              </a:ext>
            </a:extLst>
          </p:cNvPr>
          <p:cNvSpPr txBox="1"/>
          <p:nvPr/>
        </p:nvSpPr>
        <p:spPr>
          <a:xfrm>
            <a:off x="9349780" y="4798367"/>
            <a:ext cx="114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Industrial use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E1AFC7-C939-4F9C-8395-0F80B5411D9D}"/>
              </a:ext>
            </a:extLst>
          </p:cNvPr>
          <p:cNvSpPr/>
          <p:nvPr/>
        </p:nvSpPr>
        <p:spPr>
          <a:xfrm>
            <a:off x="8994803" y="4458935"/>
            <a:ext cx="269240" cy="201951"/>
          </a:xfrm>
          <a:prstGeom prst="rect">
            <a:avLst/>
          </a:prstGeom>
          <a:solidFill>
            <a:srgbClr val="0070C0">
              <a:alpha val="29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BAF573-980E-4FEC-AAC4-3017701917D9}"/>
              </a:ext>
            </a:extLst>
          </p:cNvPr>
          <p:cNvSpPr/>
          <p:nvPr/>
        </p:nvSpPr>
        <p:spPr>
          <a:xfrm>
            <a:off x="8994803" y="4812808"/>
            <a:ext cx="269240" cy="201951"/>
          </a:xfrm>
          <a:prstGeom prst="rect">
            <a:avLst/>
          </a:prstGeom>
          <a:solidFill>
            <a:srgbClr val="9D2AA6">
              <a:alpha val="34902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F36457D-8303-497A-9DD5-771FAF9D2856}"/>
              </a:ext>
            </a:extLst>
          </p:cNvPr>
          <p:cNvSpPr/>
          <p:nvPr/>
        </p:nvSpPr>
        <p:spPr>
          <a:xfrm>
            <a:off x="4042800" y="4573648"/>
            <a:ext cx="2121546" cy="63066"/>
          </a:xfrm>
          <a:prstGeom prst="rect">
            <a:avLst/>
          </a:prstGeom>
          <a:solidFill>
            <a:srgbClr val="FF0000">
              <a:alpha val="20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54340C1-5D1E-4E1B-B712-B3B7BE22A85C}"/>
              </a:ext>
            </a:extLst>
          </p:cNvPr>
          <p:cNvSpPr/>
          <p:nvPr/>
        </p:nvSpPr>
        <p:spPr>
          <a:xfrm>
            <a:off x="4362449" y="4510205"/>
            <a:ext cx="749293" cy="63442"/>
          </a:xfrm>
          <a:prstGeom prst="rect">
            <a:avLst/>
          </a:prstGeom>
          <a:solidFill>
            <a:srgbClr val="0070C0">
              <a:alpha val="29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CEDE3D1-A1E6-4C28-A413-61E0B19FC2E0}"/>
              </a:ext>
            </a:extLst>
          </p:cNvPr>
          <p:cNvSpPr/>
          <p:nvPr/>
        </p:nvSpPr>
        <p:spPr>
          <a:xfrm>
            <a:off x="5115931" y="4510206"/>
            <a:ext cx="102515" cy="63442"/>
          </a:xfrm>
          <a:prstGeom prst="rect">
            <a:avLst/>
          </a:prstGeom>
          <a:solidFill>
            <a:srgbClr val="FFFF00">
              <a:alpha val="29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F8B06DD-6E3A-4D68-AAD9-02E8B43DB0DC}"/>
              </a:ext>
            </a:extLst>
          </p:cNvPr>
          <p:cNvSpPr/>
          <p:nvPr/>
        </p:nvSpPr>
        <p:spPr>
          <a:xfrm>
            <a:off x="5264152" y="4510205"/>
            <a:ext cx="69848" cy="63441"/>
          </a:xfrm>
          <a:prstGeom prst="rect">
            <a:avLst/>
          </a:prstGeom>
          <a:solidFill>
            <a:srgbClr val="0070C0">
              <a:alpha val="29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A11B82A-F481-442A-9B6B-54AE71F0FC29}"/>
              </a:ext>
            </a:extLst>
          </p:cNvPr>
          <p:cNvSpPr/>
          <p:nvPr/>
        </p:nvSpPr>
        <p:spPr>
          <a:xfrm>
            <a:off x="6164346" y="4573272"/>
            <a:ext cx="372979" cy="63442"/>
          </a:xfrm>
          <a:prstGeom prst="rect">
            <a:avLst/>
          </a:prstGeom>
          <a:solidFill>
            <a:srgbClr val="0070C0">
              <a:alpha val="29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7BCFF69-3C51-4711-A0D7-801BDDC405F3}"/>
              </a:ext>
            </a:extLst>
          </p:cNvPr>
          <p:cNvSpPr/>
          <p:nvPr/>
        </p:nvSpPr>
        <p:spPr>
          <a:xfrm>
            <a:off x="6537324" y="4573272"/>
            <a:ext cx="1171571" cy="63442"/>
          </a:xfrm>
          <a:prstGeom prst="rect">
            <a:avLst/>
          </a:prstGeom>
          <a:solidFill>
            <a:schemeClr val="accent4">
              <a:lumMod val="75000"/>
              <a:alpha val="36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5040634-9B4F-444F-8326-DA046866A33D}"/>
              </a:ext>
            </a:extLst>
          </p:cNvPr>
          <p:cNvSpPr/>
          <p:nvPr/>
        </p:nvSpPr>
        <p:spPr>
          <a:xfrm>
            <a:off x="6622988" y="4510205"/>
            <a:ext cx="386154" cy="63067"/>
          </a:xfrm>
          <a:prstGeom prst="rect">
            <a:avLst/>
          </a:prstGeom>
          <a:solidFill>
            <a:srgbClr val="FFFF00">
              <a:alpha val="29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8C1A7BB-83DC-4351-92A6-745F863E2D79}"/>
              </a:ext>
            </a:extLst>
          </p:cNvPr>
          <p:cNvSpPr/>
          <p:nvPr/>
        </p:nvSpPr>
        <p:spPr>
          <a:xfrm>
            <a:off x="7708895" y="4573272"/>
            <a:ext cx="615955" cy="63067"/>
          </a:xfrm>
          <a:prstGeom prst="rect">
            <a:avLst/>
          </a:prstGeom>
          <a:solidFill>
            <a:srgbClr val="FFFF00">
              <a:alpha val="29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59AA641-2BCF-4853-A2D4-D0A4CC7D1A29}"/>
              </a:ext>
            </a:extLst>
          </p:cNvPr>
          <p:cNvSpPr/>
          <p:nvPr/>
        </p:nvSpPr>
        <p:spPr>
          <a:xfrm>
            <a:off x="7815602" y="4509456"/>
            <a:ext cx="376143" cy="63067"/>
          </a:xfrm>
          <a:prstGeom prst="rect">
            <a:avLst/>
          </a:prstGeom>
          <a:solidFill>
            <a:srgbClr val="FF0000">
              <a:alpha val="20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094EEC-C092-41E0-B26A-150D9F04B534}"/>
              </a:ext>
            </a:extLst>
          </p:cNvPr>
          <p:cNvSpPr txBox="1"/>
          <p:nvPr/>
        </p:nvSpPr>
        <p:spPr>
          <a:xfrm>
            <a:off x="3519719" y="1435910"/>
            <a:ext cx="515153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LM Roman 10" panose="00000500000000000000" pitchFamily="50" charset="0"/>
              </a:rPr>
              <a:t>Plot of Mean Number of Storeys (with errors and outliers removed) and Building Height Restriction within a 200m Buffer, against Distance from PLVI, along the East Transect</a:t>
            </a:r>
            <a:endParaRPr lang="en-GB" sz="1050" b="1" dirty="0">
              <a:latin typeface="LM Roman 10" panose="00000500000000000000" pitchFamily="50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87A7B5-71D4-4253-93B5-0D3F056DF55F}"/>
              </a:ext>
            </a:extLst>
          </p:cNvPr>
          <p:cNvSpPr txBox="1"/>
          <p:nvPr/>
        </p:nvSpPr>
        <p:spPr>
          <a:xfrm>
            <a:off x="5364523" y="4897302"/>
            <a:ext cx="17415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Distance from PLVI (m)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83EF9F-C4C2-480C-8F99-8AFD11C4468B}"/>
              </a:ext>
            </a:extLst>
          </p:cNvPr>
          <p:cNvSpPr txBox="1"/>
          <p:nvPr/>
        </p:nvSpPr>
        <p:spPr>
          <a:xfrm rot="16200000">
            <a:off x="2229879" y="3231954"/>
            <a:ext cx="22555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Number of storeys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FA5D8C5-2501-4984-8466-7B433BC31A32}"/>
              </a:ext>
            </a:extLst>
          </p:cNvPr>
          <p:cNvGrpSpPr/>
          <p:nvPr/>
        </p:nvGrpSpPr>
        <p:grpSpPr>
          <a:xfrm>
            <a:off x="3963645" y="2039156"/>
            <a:ext cx="812800" cy="383989"/>
            <a:chOff x="4290599" y="4117576"/>
            <a:chExt cx="812800" cy="383989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52C4CA7-C380-4C4B-B162-80EC4AFFC293}"/>
                </a:ext>
              </a:extLst>
            </p:cNvPr>
            <p:cNvSpPr/>
            <p:nvPr/>
          </p:nvSpPr>
          <p:spPr>
            <a:xfrm>
              <a:off x="4575122" y="4117576"/>
              <a:ext cx="204330" cy="207582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solidFill>
                    <a:schemeClr val="tx1"/>
                  </a:solidFill>
                  <a:latin typeface="LM Roman 10" panose="00000500000000000000" pitchFamily="50" charset="0"/>
                </a:rPr>
                <a:t>1</a:t>
              </a:r>
              <a:endParaRPr lang="en-GB" sz="1400" b="1" dirty="0">
                <a:solidFill>
                  <a:schemeClr val="tx1"/>
                </a:solidFill>
                <a:latin typeface="LM Roman 10" panose="00000500000000000000" pitchFamily="50" charset="0"/>
              </a:endParaRPr>
            </a:p>
          </p:txBody>
        </p:sp>
        <p:sp>
          <p:nvSpPr>
            <p:cNvPr id="40" name="Right Brace 39">
              <a:extLst>
                <a:ext uri="{FF2B5EF4-FFF2-40B4-BE49-F238E27FC236}">
                  <a16:creationId xmlns:a16="http://schemas.microsoft.com/office/drawing/2014/main" id="{9D6974F4-0BB8-43AC-9BD1-B7A53C57E6B7}"/>
                </a:ext>
              </a:extLst>
            </p:cNvPr>
            <p:cNvSpPr/>
            <p:nvPr/>
          </p:nvSpPr>
          <p:spPr>
            <a:xfrm rot="16200000">
              <a:off x="4627441" y="4025607"/>
              <a:ext cx="139116" cy="812800"/>
            </a:xfrm>
            <a:prstGeom prst="rightBrace">
              <a:avLst>
                <a:gd name="adj1" fmla="val 56079"/>
                <a:gd name="adj2" fmla="val 4856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67199AA-E9C6-4915-B9A8-0848D37A5E69}"/>
              </a:ext>
            </a:extLst>
          </p:cNvPr>
          <p:cNvGrpSpPr/>
          <p:nvPr/>
        </p:nvGrpSpPr>
        <p:grpSpPr>
          <a:xfrm>
            <a:off x="6602756" y="2156839"/>
            <a:ext cx="1332203" cy="396401"/>
            <a:chOff x="4290598" y="4105164"/>
            <a:chExt cx="1332203" cy="396401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52BB781-838F-45AF-88D1-5D76455201DE}"/>
                </a:ext>
              </a:extLst>
            </p:cNvPr>
            <p:cNvSpPr/>
            <p:nvPr/>
          </p:nvSpPr>
          <p:spPr>
            <a:xfrm>
              <a:off x="4836351" y="4105164"/>
              <a:ext cx="204330" cy="207582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solidFill>
                    <a:schemeClr val="tx1"/>
                  </a:solidFill>
                  <a:latin typeface="LM Roman 10" panose="00000500000000000000" pitchFamily="50" charset="0"/>
                </a:rPr>
                <a:t>3</a:t>
              </a:r>
              <a:endParaRPr lang="en-GB" sz="1400" b="1" dirty="0">
                <a:solidFill>
                  <a:schemeClr val="tx1"/>
                </a:solidFill>
                <a:latin typeface="LM Roman 10" panose="00000500000000000000" pitchFamily="50" charset="0"/>
              </a:endParaRPr>
            </a:p>
          </p:txBody>
        </p:sp>
        <p:sp>
          <p:nvSpPr>
            <p:cNvPr id="43" name="Right Brace 42">
              <a:extLst>
                <a:ext uri="{FF2B5EF4-FFF2-40B4-BE49-F238E27FC236}">
                  <a16:creationId xmlns:a16="http://schemas.microsoft.com/office/drawing/2014/main" id="{6A16BBE2-968F-4374-88BC-A4F097123C95}"/>
                </a:ext>
              </a:extLst>
            </p:cNvPr>
            <p:cNvSpPr/>
            <p:nvPr/>
          </p:nvSpPr>
          <p:spPr>
            <a:xfrm rot="16200000">
              <a:off x="4887142" y="3765905"/>
              <a:ext cx="139116" cy="1332203"/>
            </a:xfrm>
            <a:prstGeom prst="rightBrace">
              <a:avLst>
                <a:gd name="adj1" fmla="val 56079"/>
                <a:gd name="adj2" fmla="val 4856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EB84283-E132-4A88-BD37-D3E4B030AE6B}"/>
              </a:ext>
            </a:extLst>
          </p:cNvPr>
          <p:cNvGrpSpPr/>
          <p:nvPr/>
        </p:nvGrpSpPr>
        <p:grpSpPr>
          <a:xfrm>
            <a:off x="5001166" y="2059114"/>
            <a:ext cx="1332203" cy="396401"/>
            <a:chOff x="4290598" y="4105164"/>
            <a:chExt cx="1332203" cy="3964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F735CB8-651B-488F-884C-49935D93FF7B}"/>
                </a:ext>
              </a:extLst>
            </p:cNvPr>
            <p:cNvSpPr/>
            <p:nvPr/>
          </p:nvSpPr>
          <p:spPr>
            <a:xfrm>
              <a:off x="4836351" y="4105164"/>
              <a:ext cx="204330" cy="207582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solidFill>
                    <a:schemeClr val="tx1"/>
                  </a:solidFill>
                  <a:latin typeface="LM Roman 10" panose="00000500000000000000" pitchFamily="50" charset="0"/>
                </a:rPr>
                <a:t>2</a:t>
              </a:r>
              <a:endParaRPr lang="en-GB" sz="1400" b="1" dirty="0">
                <a:solidFill>
                  <a:schemeClr val="tx1"/>
                </a:solidFill>
                <a:latin typeface="LM Roman 10" panose="00000500000000000000" pitchFamily="50" charset="0"/>
              </a:endParaRPr>
            </a:p>
          </p:txBody>
        </p:sp>
        <p:sp>
          <p:nvSpPr>
            <p:cNvPr id="46" name="Right Brace 45">
              <a:extLst>
                <a:ext uri="{FF2B5EF4-FFF2-40B4-BE49-F238E27FC236}">
                  <a16:creationId xmlns:a16="http://schemas.microsoft.com/office/drawing/2014/main" id="{51E814A0-69C8-4D35-9657-2E86E1D1D2ED}"/>
                </a:ext>
              </a:extLst>
            </p:cNvPr>
            <p:cNvSpPr/>
            <p:nvPr/>
          </p:nvSpPr>
          <p:spPr>
            <a:xfrm rot="16200000">
              <a:off x="4887142" y="3765905"/>
              <a:ext cx="139116" cy="1332203"/>
            </a:xfrm>
            <a:prstGeom prst="rightBrace">
              <a:avLst>
                <a:gd name="adj1" fmla="val 56079"/>
                <a:gd name="adj2" fmla="val 4856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1746053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7464B68-13BB-4477-9C35-CCA763BEE7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859466"/>
              </p:ext>
            </p:extLst>
          </p:nvPr>
        </p:nvGraphicFramePr>
        <p:xfrm>
          <a:off x="3517648" y="1887575"/>
          <a:ext cx="5156703" cy="3082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CF8692F7-6F29-4FE3-BCEF-9F4695636320}"/>
              </a:ext>
            </a:extLst>
          </p:cNvPr>
          <p:cNvSpPr/>
          <p:nvPr/>
        </p:nvSpPr>
        <p:spPr>
          <a:xfrm>
            <a:off x="9123047" y="2299763"/>
            <a:ext cx="2092988" cy="20944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4E1B0F-7E3E-46DB-AA07-6DE78C13D0E4}"/>
              </a:ext>
            </a:extLst>
          </p:cNvPr>
          <p:cNvSpPr txBox="1"/>
          <p:nvPr/>
        </p:nvSpPr>
        <p:spPr>
          <a:xfrm>
            <a:off x="9062488" y="2299761"/>
            <a:ext cx="2220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Key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5" name="Cross 4">
            <a:extLst>
              <a:ext uri="{FF2B5EF4-FFF2-40B4-BE49-F238E27FC236}">
                <a16:creationId xmlns:a16="http://schemas.microsoft.com/office/drawing/2014/main" id="{6C79F825-123A-495B-9099-BD2DD9885D26}"/>
              </a:ext>
            </a:extLst>
          </p:cNvPr>
          <p:cNvSpPr/>
          <p:nvPr/>
        </p:nvSpPr>
        <p:spPr>
          <a:xfrm rot="2700000">
            <a:off x="9323681" y="2894429"/>
            <a:ext cx="84257" cy="84257"/>
          </a:xfrm>
          <a:prstGeom prst="plus">
            <a:avLst>
              <a:gd name="adj" fmla="val 50000"/>
            </a:avLst>
          </a:prstGeom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AA33DF-EFAB-4EBD-A58F-C4D1AB524A5F}"/>
              </a:ext>
            </a:extLst>
          </p:cNvPr>
          <p:cNvSpPr txBox="1"/>
          <p:nvPr/>
        </p:nvSpPr>
        <p:spPr>
          <a:xfrm>
            <a:off x="9602094" y="2682641"/>
            <a:ext cx="15519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LM Roman 10" panose="00000500000000000000" pitchFamily="50" charset="0"/>
              </a:rPr>
              <a:t>Mean number of storeys (with errors and outliers removed)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4DEB11-8D80-4CE5-9A8A-6FB0D1CCEA6D}"/>
              </a:ext>
            </a:extLst>
          </p:cNvPr>
          <p:cNvSpPr txBox="1"/>
          <p:nvPr/>
        </p:nvSpPr>
        <p:spPr>
          <a:xfrm>
            <a:off x="9584730" y="3287850"/>
            <a:ext cx="163130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LM Roman 10" panose="00000500000000000000" pitchFamily="50" charset="0"/>
              </a:rPr>
              <a:t>Kernel Probability Density of accessing a bus stop within 200m of the location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3225E9B-9B17-4011-BB67-874A41C3B267}"/>
              </a:ext>
            </a:extLst>
          </p:cNvPr>
          <p:cNvCxnSpPr>
            <a:cxnSpLocks/>
          </p:cNvCxnSpPr>
          <p:nvPr/>
        </p:nvCxnSpPr>
        <p:spPr>
          <a:xfrm flipV="1">
            <a:off x="9234998" y="3542712"/>
            <a:ext cx="279488" cy="1"/>
          </a:xfrm>
          <a:prstGeom prst="line">
            <a:avLst/>
          </a:prstGeom>
          <a:ln w="12700">
            <a:solidFill>
              <a:srgbClr val="4472C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1764F08-72AF-44D7-B53D-AB5CC6CCD041}"/>
              </a:ext>
            </a:extLst>
          </p:cNvPr>
          <p:cNvSpPr txBox="1"/>
          <p:nvPr/>
        </p:nvSpPr>
        <p:spPr>
          <a:xfrm>
            <a:off x="9600010" y="3814674"/>
            <a:ext cx="163130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LM Roman 10" panose="00000500000000000000" pitchFamily="50" charset="0"/>
              </a:rPr>
              <a:t>Kernel Probability Density of accessing one MTR exit within 500m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6551E4-7AAE-44AF-8E6D-E88E3E287A43}"/>
              </a:ext>
            </a:extLst>
          </p:cNvPr>
          <p:cNvCxnSpPr>
            <a:cxnSpLocks/>
          </p:cNvCxnSpPr>
          <p:nvPr/>
        </p:nvCxnSpPr>
        <p:spPr>
          <a:xfrm flipV="1">
            <a:off x="9250278" y="4069536"/>
            <a:ext cx="279488" cy="1"/>
          </a:xfrm>
          <a:prstGeom prst="line">
            <a:avLst/>
          </a:prstGeom>
          <a:ln w="127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3E1ECC0-A16F-4CD8-A655-E29CC80BADF5}"/>
              </a:ext>
            </a:extLst>
          </p:cNvPr>
          <p:cNvSpPr txBox="1"/>
          <p:nvPr/>
        </p:nvSpPr>
        <p:spPr>
          <a:xfrm>
            <a:off x="3520744" y="1418240"/>
            <a:ext cx="515153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LM Roman 10" panose="00000500000000000000" pitchFamily="50" charset="0"/>
              </a:rPr>
              <a:t>Plot of Mean Number of Storeys (with errors and outliers removed) and Kernel Probability Density of Accessing Transportation Nodes, against the Distance from PLVI, along the East Transect</a:t>
            </a:r>
            <a:endParaRPr lang="en-GB" sz="1050" b="1" dirty="0">
              <a:latin typeface="LM Roman 10" panose="00000500000000000000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7A173D-68DC-4F6A-819D-282F72DFB356}"/>
              </a:ext>
            </a:extLst>
          </p:cNvPr>
          <p:cNvSpPr txBox="1"/>
          <p:nvPr/>
        </p:nvSpPr>
        <p:spPr>
          <a:xfrm>
            <a:off x="5364523" y="4897302"/>
            <a:ext cx="17415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Distance from PLVI (m)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0E94BA-3E3A-4D24-9ED1-6DECEB3DB222}"/>
              </a:ext>
            </a:extLst>
          </p:cNvPr>
          <p:cNvSpPr txBox="1"/>
          <p:nvPr/>
        </p:nvSpPr>
        <p:spPr>
          <a:xfrm rot="16200000">
            <a:off x="2267979" y="3231954"/>
            <a:ext cx="22555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Number of storeys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AA64DD-96CB-46E7-B367-0141E5E634A8}"/>
              </a:ext>
            </a:extLst>
          </p:cNvPr>
          <p:cNvSpPr txBox="1"/>
          <p:nvPr/>
        </p:nvSpPr>
        <p:spPr>
          <a:xfrm rot="16200000">
            <a:off x="7636399" y="3300564"/>
            <a:ext cx="22555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latin typeface="LM Roman 10" panose="00000500000000000000" pitchFamily="50" charset="0"/>
              </a:rPr>
              <a:t>Kernel Probability Density (per m)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44B4D36-1D6B-4E7F-975A-99EAEB0168DF}"/>
              </a:ext>
            </a:extLst>
          </p:cNvPr>
          <p:cNvSpPr/>
          <p:nvPr/>
        </p:nvSpPr>
        <p:spPr>
          <a:xfrm>
            <a:off x="5113655" y="2067939"/>
            <a:ext cx="204330" cy="20758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latin typeface="LM Roman 10" panose="00000500000000000000" pitchFamily="50" charset="0"/>
              </a:rPr>
              <a:t>1</a:t>
            </a:r>
            <a:endParaRPr lang="en-GB" sz="1400" b="1" dirty="0">
              <a:solidFill>
                <a:schemeClr val="tx1"/>
              </a:solidFill>
              <a:latin typeface="LM Roman 10" panose="00000500000000000000" pitchFamily="50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E4238D5-A1C7-4617-B6DE-F502689D4EB1}"/>
              </a:ext>
            </a:extLst>
          </p:cNvPr>
          <p:cNvSpPr/>
          <p:nvPr/>
        </p:nvSpPr>
        <p:spPr>
          <a:xfrm>
            <a:off x="5881419" y="2604514"/>
            <a:ext cx="204330" cy="20758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latin typeface="LM Roman 10" panose="00000500000000000000" pitchFamily="50" charset="0"/>
              </a:rPr>
              <a:t>2</a:t>
            </a:r>
            <a:endParaRPr lang="en-GB" sz="1400" b="1" dirty="0">
              <a:solidFill>
                <a:schemeClr val="tx1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6682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7870AC7-D389-47F6-BC77-4477F59968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058129"/>
              </p:ext>
            </p:extLst>
          </p:nvPr>
        </p:nvGraphicFramePr>
        <p:xfrm>
          <a:off x="3517648" y="1886915"/>
          <a:ext cx="5156703" cy="30841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73DA583C-5B84-4B3E-8751-C6BB88724946}"/>
              </a:ext>
            </a:extLst>
          </p:cNvPr>
          <p:cNvSpPr/>
          <p:nvPr/>
        </p:nvSpPr>
        <p:spPr>
          <a:xfrm>
            <a:off x="9283911" y="2492803"/>
            <a:ext cx="2092988" cy="156484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ross 15">
            <a:extLst>
              <a:ext uri="{FF2B5EF4-FFF2-40B4-BE49-F238E27FC236}">
                <a16:creationId xmlns:a16="http://schemas.microsoft.com/office/drawing/2014/main" id="{76BFC0FD-34EE-4FCD-9FDC-9A0D25FB5E1F}"/>
              </a:ext>
            </a:extLst>
          </p:cNvPr>
          <p:cNvSpPr/>
          <p:nvPr/>
        </p:nvSpPr>
        <p:spPr>
          <a:xfrm rot="2700000">
            <a:off x="9484545" y="3087469"/>
            <a:ext cx="84257" cy="84257"/>
          </a:xfrm>
          <a:prstGeom prst="plus">
            <a:avLst>
              <a:gd name="adj" fmla="val 50000"/>
            </a:avLst>
          </a:prstGeom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CFEF96-2AE2-4164-89B6-4975CBD37692}"/>
              </a:ext>
            </a:extLst>
          </p:cNvPr>
          <p:cNvSpPr txBox="1"/>
          <p:nvPr/>
        </p:nvSpPr>
        <p:spPr>
          <a:xfrm>
            <a:off x="9762958" y="2875681"/>
            <a:ext cx="15519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LM Roman 10" panose="00000500000000000000" pitchFamily="50" charset="0"/>
              </a:rPr>
              <a:t>Mean number of storeys (with errors and outliers removed)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C1242C-055A-40EA-B706-F6DBB9FC3BE5}"/>
              </a:ext>
            </a:extLst>
          </p:cNvPr>
          <p:cNvSpPr txBox="1"/>
          <p:nvPr/>
        </p:nvSpPr>
        <p:spPr>
          <a:xfrm>
            <a:off x="9756535" y="3551086"/>
            <a:ext cx="1631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LM Roman 10" panose="00000500000000000000" pitchFamily="50" charset="0"/>
              </a:rPr>
              <a:t>Median household monthly income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93B81FD-3A31-44C0-8495-DD5856ED01EB}"/>
              </a:ext>
            </a:extLst>
          </p:cNvPr>
          <p:cNvCxnSpPr>
            <a:cxnSpLocks/>
          </p:cNvCxnSpPr>
          <p:nvPr/>
        </p:nvCxnSpPr>
        <p:spPr>
          <a:xfrm flipV="1">
            <a:off x="9395862" y="3735752"/>
            <a:ext cx="279488" cy="1"/>
          </a:xfrm>
          <a:prstGeom prst="line">
            <a:avLst/>
          </a:prstGeom>
          <a:ln>
            <a:solidFill>
              <a:srgbClr val="BFBFB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4EE7F44-4874-47A3-9323-D16BA1804E70}"/>
              </a:ext>
            </a:extLst>
          </p:cNvPr>
          <p:cNvSpPr txBox="1"/>
          <p:nvPr/>
        </p:nvSpPr>
        <p:spPr>
          <a:xfrm>
            <a:off x="3520744" y="1418240"/>
            <a:ext cx="515153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LM Roman 10" panose="00000500000000000000" pitchFamily="50" charset="0"/>
              </a:rPr>
              <a:t>Plot of Mean Number of Storeys (with errors and outliers removed) and Median Household Monthly Income, against the Distance from PLVI, along the East Transect</a:t>
            </a:r>
            <a:endParaRPr lang="en-GB" sz="1050" b="1" dirty="0">
              <a:latin typeface="LM Roman 10" panose="00000500000000000000" pitchFamily="50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B2C27B-48CF-4C08-A596-3F63E1F5DB92}"/>
              </a:ext>
            </a:extLst>
          </p:cNvPr>
          <p:cNvSpPr txBox="1"/>
          <p:nvPr/>
        </p:nvSpPr>
        <p:spPr>
          <a:xfrm>
            <a:off x="5364523" y="4897302"/>
            <a:ext cx="17415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Distance from PLVI (m)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BF24F6-2F70-46C1-842F-F18D6BA3CB8F}"/>
              </a:ext>
            </a:extLst>
          </p:cNvPr>
          <p:cNvSpPr txBox="1"/>
          <p:nvPr/>
        </p:nvSpPr>
        <p:spPr>
          <a:xfrm rot="16200000">
            <a:off x="2267979" y="3231954"/>
            <a:ext cx="22555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Number of storeys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FE4D0-A755-48AF-A192-7A0871F29923}"/>
              </a:ext>
            </a:extLst>
          </p:cNvPr>
          <p:cNvSpPr txBox="1"/>
          <p:nvPr/>
        </p:nvSpPr>
        <p:spPr>
          <a:xfrm rot="16200000">
            <a:off x="7763396" y="3219773"/>
            <a:ext cx="22555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latin typeface="LM Roman 10" panose="00000500000000000000" pitchFamily="50" charset="0"/>
              </a:rPr>
              <a:t>Median Household Monthly Income (HKD)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13133A9-D34A-495F-B76A-2D9176B8F00F}"/>
              </a:ext>
            </a:extLst>
          </p:cNvPr>
          <p:cNvGrpSpPr/>
          <p:nvPr/>
        </p:nvGrpSpPr>
        <p:grpSpPr>
          <a:xfrm>
            <a:off x="6386483" y="2040042"/>
            <a:ext cx="1528795" cy="391421"/>
            <a:chOff x="4326540" y="4151981"/>
            <a:chExt cx="1528795" cy="391421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5EF65EF-52D0-45DD-8318-B6BFCBE85C41}"/>
                </a:ext>
              </a:extLst>
            </p:cNvPr>
            <p:cNvSpPr/>
            <p:nvPr/>
          </p:nvSpPr>
          <p:spPr>
            <a:xfrm>
              <a:off x="4966526" y="4151981"/>
              <a:ext cx="204330" cy="207582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solidFill>
                    <a:schemeClr val="tx1"/>
                  </a:solidFill>
                  <a:latin typeface="LM Roman 10" panose="00000500000000000000" pitchFamily="50" charset="0"/>
                </a:rPr>
                <a:t>1</a:t>
              </a:r>
              <a:endParaRPr lang="en-GB" sz="1400" b="1" dirty="0">
                <a:solidFill>
                  <a:schemeClr val="tx1"/>
                </a:solidFill>
                <a:latin typeface="LM Roman 10" panose="00000500000000000000" pitchFamily="50" charset="0"/>
              </a:endParaRPr>
            </a:p>
          </p:txBody>
        </p:sp>
        <p:sp>
          <p:nvSpPr>
            <p:cNvPr id="34" name="Right Brace 33">
              <a:extLst>
                <a:ext uri="{FF2B5EF4-FFF2-40B4-BE49-F238E27FC236}">
                  <a16:creationId xmlns:a16="http://schemas.microsoft.com/office/drawing/2014/main" id="{182B2EC4-CEAC-42A7-BB2F-CCFCC20F86B4}"/>
                </a:ext>
              </a:extLst>
            </p:cNvPr>
            <p:cNvSpPr/>
            <p:nvPr/>
          </p:nvSpPr>
          <p:spPr>
            <a:xfrm rot="16200000">
              <a:off x="5021380" y="3709446"/>
              <a:ext cx="139116" cy="1528795"/>
            </a:xfrm>
            <a:prstGeom prst="rightBrace">
              <a:avLst>
                <a:gd name="adj1" fmla="val 56079"/>
                <a:gd name="adj2" fmla="val 4856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5B7ED7B9-A491-4CAE-A2CF-AD74F4CA93FA}"/>
              </a:ext>
            </a:extLst>
          </p:cNvPr>
          <p:cNvSpPr txBox="1"/>
          <p:nvPr/>
        </p:nvSpPr>
        <p:spPr>
          <a:xfrm>
            <a:off x="9223352" y="2492801"/>
            <a:ext cx="2220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Key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7474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A3F3B3DB-511E-4C1D-9A96-28EF8614F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007" y="0"/>
            <a:ext cx="9697986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48B8353-CABF-4080-BC8E-DAEB7DFF31B9}"/>
              </a:ext>
            </a:extLst>
          </p:cNvPr>
          <p:cNvGrpSpPr/>
          <p:nvPr/>
        </p:nvGrpSpPr>
        <p:grpSpPr>
          <a:xfrm>
            <a:off x="10345329" y="554939"/>
            <a:ext cx="481053" cy="923082"/>
            <a:chOff x="2728478" y="959804"/>
            <a:chExt cx="481053" cy="92308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D437B8D-92B6-41F3-94B6-923115FEFB37}"/>
                </a:ext>
              </a:extLst>
            </p:cNvPr>
            <p:cNvCxnSpPr/>
            <p:nvPr/>
          </p:nvCxnSpPr>
          <p:spPr>
            <a:xfrm flipV="1">
              <a:off x="2970064" y="1163220"/>
              <a:ext cx="0" cy="7196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66AB055-CA64-401D-A4B5-30D542C25FFE}"/>
                </a:ext>
              </a:extLst>
            </p:cNvPr>
            <p:cNvCxnSpPr/>
            <p:nvPr/>
          </p:nvCxnSpPr>
          <p:spPr>
            <a:xfrm>
              <a:off x="2888214" y="1748478"/>
              <a:ext cx="15734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FE3FA0E-394D-4712-91F4-22ED8B3CE06E}"/>
                </a:ext>
              </a:extLst>
            </p:cNvPr>
            <p:cNvSpPr txBox="1"/>
            <p:nvPr/>
          </p:nvSpPr>
          <p:spPr>
            <a:xfrm>
              <a:off x="2728478" y="959804"/>
              <a:ext cx="481053" cy="268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LM Roman 10" panose="00000500000000000000" pitchFamily="50" charset="0"/>
                </a:rPr>
                <a:t>N</a:t>
              </a:r>
              <a:endParaRPr lang="en-GB" sz="1100" b="1" dirty="0">
                <a:latin typeface="LM Roman 10" panose="00000500000000000000" pitchFamily="50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DD0F548-96DB-46C8-9CB8-368061259524}"/>
              </a:ext>
            </a:extLst>
          </p:cNvPr>
          <p:cNvSpPr/>
          <p:nvPr/>
        </p:nvSpPr>
        <p:spPr>
          <a:xfrm>
            <a:off x="1389881" y="74695"/>
            <a:ext cx="2853806" cy="26425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CA91EC-9EA7-48FA-A57E-7AB9D487AE9F}"/>
              </a:ext>
            </a:extLst>
          </p:cNvPr>
          <p:cNvSpPr txBox="1"/>
          <p:nvPr/>
        </p:nvSpPr>
        <p:spPr>
          <a:xfrm>
            <a:off x="1389880" y="74693"/>
            <a:ext cx="2853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Legend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E5F79A-9C2F-48D1-AC9E-5D4CE5F480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0" t="32355" r="4230" b="31702"/>
          <a:stretch/>
        </p:blipFill>
        <p:spPr>
          <a:xfrm rot="5400000">
            <a:off x="1432198" y="814234"/>
            <a:ext cx="434261" cy="1301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5C2C4F6-6327-4CF4-B5ED-C4A9367E0734}"/>
              </a:ext>
            </a:extLst>
          </p:cNvPr>
          <p:cNvSpPr txBox="1"/>
          <p:nvPr/>
        </p:nvSpPr>
        <p:spPr>
          <a:xfrm>
            <a:off x="1788152" y="638185"/>
            <a:ext cx="96504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Mean number of storeys along transect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41AC7F-7B53-4B4B-8A72-D7E4A75FDB89}"/>
              </a:ext>
            </a:extLst>
          </p:cNvPr>
          <p:cNvSpPr txBox="1"/>
          <p:nvPr/>
        </p:nvSpPr>
        <p:spPr>
          <a:xfrm>
            <a:off x="1411586" y="431829"/>
            <a:ext cx="4754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LM Roman 10" panose="00000500000000000000" pitchFamily="50" charset="0"/>
              </a:rPr>
              <a:t>22</a:t>
            </a:r>
            <a:endParaRPr lang="en-GB" sz="1000" dirty="0">
              <a:latin typeface="LM Roman 10" panose="00000500000000000000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8ABFAD-7A15-4585-B667-F41BA959A141}"/>
              </a:ext>
            </a:extLst>
          </p:cNvPr>
          <p:cNvSpPr txBox="1"/>
          <p:nvPr/>
        </p:nvSpPr>
        <p:spPr>
          <a:xfrm>
            <a:off x="1411587" y="1080546"/>
            <a:ext cx="4754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LM Roman 10" panose="00000500000000000000" pitchFamily="50" charset="0"/>
              </a:rPr>
              <a:t>58.5</a:t>
            </a:r>
            <a:endParaRPr lang="en-GB" sz="1000" dirty="0">
              <a:latin typeface="LM Roman 10" panose="00000500000000000000" pitchFamily="50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A3825B-8808-475B-BEE2-93C12C183A58}"/>
              </a:ext>
            </a:extLst>
          </p:cNvPr>
          <p:cNvSpPr/>
          <p:nvPr/>
        </p:nvSpPr>
        <p:spPr>
          <a:xfrm>
            <a:off x="1505571" y="1680850"/>
            <a:ext cx="269240" cy="203416"/>
          </a:xfrm>
          <a:prstGeom prst="rect">
            <a:avLst/>
          </a:prstGeom>
          <a:solidFill>
            <a:srgbClr val="FF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A8A7E5-CDE6-47D4-BC07-83C6E4AE71FB}"/>
              </a:ext>
            </a:extLst>
          </p:cNvPr>
          <p:cNvSpPr txBox="1"/>
          <p:nvPr/>
        </p:nvSpPr>
        <p:spPr>
          <a:xfrm>
            <a:off x="1793978" y="1674108"/>
            <a:ext cx="114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Commercial use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3F0BC54-36D1-4157-9322-A7FCB16EA7EE}"/>
              </a:ext>
            </a:extLst>
          </p:cNvPr>
          <p:cNvSpPr/>
          <p:nvPr/>
        </p:nvSpPr>
        <p:spPr>
          <a:xfrm>
            <a:off x="1505571" y="2040292"/>
            <a:ext cx="269240" cy="203416"/>
          </a:xfrm>
          <a:prstGeom prst="rect">
            <a:avLst/>
          </a:prstGeom>
          <a:solidFill>
            <a:srgbClr val="EED4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4D7745-BDA9-45AF-89DB-446CA284C35D}"/>
              </a:ext>
            </a:extLst>
          </p:cNvPr>
          <p:cNvSpPr txBox="1"/>
          <p:nvPr/>
        </p:nvSpPr>
        <p:spPr>
          <a:xfrm>
            <a:off x="1788152" y="1953904"/>
            <a:ext cx="114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Mixed commercial and residential use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20A02E-4153-410E-A5C6-B5D6B7017F06}"/>
              </a:ext>
            </a:extLst>
          </p:cNvPr>
          <p:cNvSpPr/>
          <p:nvPr/>
        </p:nvSpPr>
        <p:spPr>
          <a:xfrm>
            <a:off x="1509536" y="2395496"/>
            <a:ext cx="269240" cy="203416"/>
          </a:xfrm>
          <a:prstGeom prst="rect">
            <a:avLst/>
          </a:prstGeom>
          <a:solidFill>
            <a:srgbClr val="FFF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59588C-8883-4E9E-B802-608B895F356F}"/>
              </a:ext>
            </a:extLst>
          </p:cNvPr>
          <p:cNvSpPr txBox="1"/>
          <p:nvPr/>
        </p:nvSpPr>
        <p:spPr>
          <a:xfrm>
            <a:off x="1788152" y="2381788"/>
            <a:ext cx="114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Residential use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D6CA88-A8D6-4D1C-8A9D-858D6337B3FF}"/>
              </a:ext>
            </a:extLst>
          </p:cNvPr>
          <p:cNvSpPr/>
          <p:nvPr/>
        </p:nvSpPr>
        <p:spPr>
          <a:xfrm>
            <a:off x="2919715" y="1680850"/>
            <a:ext cx="269240" cy="203416"/>
          </a:xfrm>
          <a:prstGeom prst="rect">
            <a:avLst/>
          </a:prstGeom>
          <a:solidFill>
            <a:srgbClr val="C1EF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AFF195-5B24-43D4-80CF-FC2ED3382F83}"/>
              </a:ext>
            </a:extLst>
          </p:cNvPr>
          <p:cNvSpPr txBox="1"/>
          <p:nvPr/>
        </p:nvSpPr>
        <p:spPr>
          <a:xfrm>
            <a:off x="3188955" y="1672711"/>
            <a:ext cx="114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Green Belt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B3B927-9C1A-4117-9485-E91B35BDA1ED}"/>
              </a:ext>
            </a:extLst>
          </p:cNvPr>
          <p:cNvSpPr/>
          <p:nvPr/>
        </p:nvSpPr>
        <p:spPr>
          <a:xfrm>
            <a:off x="2919715" y="2040292"/>
            <a:ext cx="269240" cy="203416"/>
          </a:xfrm>
          <a:prstGeom prst="rect">
            <a:avLst/>
          </a:prstGeom>
          <a:solidFill>
            <a:srgbClr val="C7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52B984-E7E7-4258-A940-681517FED686}"/>
              </a:ext>
            </a:extLst>
          </p:cNvPr>
          <p:cNvSpPr txBox="1"/>
          <p:nvPr/>
        </p:nvSpPr>
        <p:spPr>
          <a:xfrm>
            <a:off x="3192244" y="2030919"/>
            <a:ext cx="114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Recreational use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F828C2-7752-43B1-A91E-222C9D1D4411}"/>
              </a:ext>
            </a:extLst>
          </p:cNvPr>
          <p:cNvSpPr/>
          <p:nvPr/>
        </p:nvSpPr>
        <p:spPr>
          <a:xfrm>
            <a:off x="2923680" y="2395496"/>
            <a:ext cx="269240" cy="203416"/>
          </a:xfrm>
          <a:prstGeom prst="rect">
            <a:avLst/>
          </a:prstGeom>
          <a:solidFill>
            <a:srgbClr val="E7BE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D2DD12-2AB8-40FE-9848-D0B18B4B0E8D}"/>
              </a:ext>
            </a:extLst>
          </p:cNvPr>
          <p:cNvSpPr txBox="1"/>
          <p:nvPr/>
        </p:nvSpPr>
        <p:spPr>
          <a:xfrm>
            <a:off x="3208122" y="2381788"/>
            <a:ext cx="114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Industrial use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1D5502-7A78-4A49-9322-3E044D420182}"/>
              </a:ext>
            </a:extLst>
          </p:cNvPr>
          <p:cNvSpPr txBox="1"/>
          <p:nvPr/>
        </p:nvSpPr>
        <p:spPr>
          <a:xfrm>
            <a:off x="1389881" y="1360318"/>
            <a:ext cx="2853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LM Roman 10" panose="00000500000000000000" pitchFamily="50" charset="0"/>
              </a:rPr>
              <a:t>Land use</a:t>
            </a:r>
            <a:endParaRPr lang="en-GB" sz="1200" b="1" dirty="0">
              <a:latin typeface="LM Roman 10" panose="00000500000000000000" pitchFamily="50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8EB1561-D812-4987-B26D-5B481DE83B31}"/>
              </a:ext>
            </a:extLst>
          </p:cNvPr>
          <p:cNvCxnSpPr>
            <a:cxnSpLocks/>
          </p:cNvCxnSpPr>
          <p:nvPr/>
        </p:nvCxnSpPr>
        <p:spPr>
          <a:xfrm>
            <a:off x="2919715" y="879912"/>
            <a:ext cx="269240" cy="0"/>
          </a:xfrm>
          <a:prstGeom prst="line">
            <a:avLst/>
          </a:prstGeom>
          <a:ln w="12700">
            <a:solidFill>
              <a:srgbClr val="AAC3E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0B4C88B-DAB5-4FC2-B958-641743AA54F4}"/>
              </a:ext>
            </a:extLst>
          </p:cNvPr>
          <p:cNvSpPr txBox="1"/>
          <p:nvPr/>
        </p:nvSpPr>
        <p:spPr>
          <a:xfrm>
            <a:off x="3208121" y="759257"/>
            <a:ext cx="8722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LM Roman 10" panose="00000500000000000000" pitchFamily="50" charset="0"/>
              </a:rPr>
              <a:t>Shoreline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E99254A-1A94-489F-B28E-C57D3C6C458D}"/>
              </a:ext>
            </a:extLst>
          </p:cNvPr>
          <p:cNvCxnSpPr>
            <a:cxnSpLocks/>
          </p:cNvCxnSpPr>
          <p:nvPr/>
        </p:nvCxnSpPr>
        <p:spPr>
          <a:xfrm>
            <a:off x="2932945" y="622824"/>
            <a:ext cx="256010" cy="463"/>
          </a:xfrm>
          <a:prstGeom prst="line">
            <a:avLst/>
          </a:prstGeom>
          <a:ln w="12700">
            <a:solidFill>
              <a:srgbClr val="D6D6D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9C611C6-D3D1-462D-9018-8ED699F02D7D}"/>
              </a:ext>
            </a:extLst>
          </p:cNvPr>
          <p:cNvSpPr txBox="1"/>
          <p:nvPr/>
        </p:nvSpPr>
        <p:spPr>
          <a:xfrm>
            <a:off x="3208121" y="505867"/>
            <a:ext cx="8722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LM Roman 10" panose="00000500000000000000" pitchFamily="50" charset="0"/>
              </a:rPr>
              <a:t>Roads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24256BE-0CC3-4BEC-B248-CD7F4B61C7D6}"/>
              </a:ext>
            </a:extLst>
          </p:cNvPr>
          <p:cNvSpPr/>
          <p:nvPr/>
        </p:nvSpPr>
        <p:spPr>
          <a:xfrm>
            <a:off x="2919715" y="1043755"/>
            <a:ext cx="269240" cy="203416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61CF3DD-8478-4479-9BAA-EA11FC581654}"/>
              </a:ext>
            </a:extLst>
          </p:cNvPr>
          <p:cNvSpPr txBox="1"/>
          <p:nvPr/>
        </p:nvSpPr>
        <p:spPr>
          <a:xfrm>
            <a:off x="3208121" y="1014559"/>
            <a:ext cx="8722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LM Roman 10" panose="00000500000000000000" pitchFamily="50" charset="0"/>
              </a:rPr>
              <a:t>Buildings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085E3A0-06A5-41D3-8DF0-C06AF04B682C}"/>
              </a:ext>
            </a:extLst>
          </p:cNvPr>
          <p:cNvCxnSpPr>
            <a:cxnSpLocks/>
          </p:cNvCxnSpPr>
          <p:nvPr/>
        </p:nvCxnSpPr>
        <p:spPr>
          <a:xfrm>
            <a:off x="9822656" y="215790"/>
            <a:ext cx="76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3AB610F-61C5-4760-8E28-1F4DC080DB90}"/>
              </a:ext>
            </a:extLst>
          </p:cNvPr>
          <p:cNvCxnSpPr>
            <a:cxnSpLocks/>
          </p:cNvCxnSpPr>
          <p:nvPr/>
        </p:nvCxnSpPr>
        <p:spPr>
          <a:xfrm flipV="1">
            <a:off x="9829003" y="143296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779B2B6-5854-4D8A-8E2E-CE89ECF5E5CB}"/>
              </a:ext>
            </a:extLst>
          </p:cNvPr>
          <p:cNvCxnSpPr>
            <a:cxnSpLocks/>
          </p:cNvCxnSpPr>
          <p:nvPr/>
        </p:nvCxnSpPr>
        <p:spPr>
          <a:xfrm flipV="1">
            <a:off x="10580585" y="141708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BA399D1-CBDF-4C5B-9D77-2C1DE3C42E7C}"/>
              </a:ext>
            </a:extLst>
          </p:cNvPr>
          <p:cNvSpPr txBox="1"/>
          <p:nvPr/>
        </p:nvSpPr>
        <p:spPr>
          <a:xfrm>
            <a:off x="10289373" y="181131"/>
            <a:ext cx="579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LM Roman 10" panose="00000500000000000000" pitchFamily="50" charset="0"/>
              </a:rPr>
              <a:t>100m</a:t>
            </a:r>
            <a:endParaRPr lang="en-GB" sz="1100" b="1" dirty="0">
              <a:latin typeface="LM Roman 10" panose="00000500000000000000" pitchFamily="50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813DB0A-4CCD-4105-99B7-88A3E8AF5A82}"/>
              </a:ext>
            </a:extLst>
          </p:cNvPr>
          <p:cNvSpPr/>
          <p:nvPr/>
        </p:nvSpPr>
        <p:spPr>
          <a:xfrm>
            <a:off x="7517301" y="2539467"/>
            <a:ext cx="1508020" cy="5800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accent2">
                    <a:lumMod val="50000"/>
                  </a:schemeClr>
                </a:solidFill>
                <a:latin typeface="LM Roman 10" panose="00000500000000000000" pitchFamily="50" charset="0"/>
              </a:rPr>
              <a:t>Chater Garden: recreational area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C7BCD5E-BF00-4819-ABD9-B23673A5BEB9}"/>
              </a:ext>
            </a:extLst>
          </p:cNvPr>
          <p:cNvSpPr/>
          <p:nvPr/>
        </p:nvSpPr>
        <p:spPr>
          <a:xfrm>
            <a:off x="5357914" y="2152650"/>
            <a:ext cx="1747736" cy="1307567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45034EA-4892-480B-B577-66C732B5F0D4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6494567" y="2829495"/>
            <a:ext cx="1022734" cy="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D05EE3AA-84CC-4ED2-9263-F525A2914580}"/>
              </a:ext>
            </a:extLst>
          </p:cNvPr>
          <p:cNvSpPr/>
          <p:nvPr/>
        </p:nvSpPr>
        <p:spPr>
          <a:xfrm>
            <a:off x="5389179" y="4171219"/>
            <a:ext cx="1229783" cy="980016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CF3E49E-2FE1-41D6-BF4E-810D64D9C51F}"/>
              </a:ext>
            </a:extLst>
          </p:cNvPr>
          <p:cNvSpPr/>
          <p:nvPr/>
        </p:nvSpPr>
        <p:spPr>
          <a:xfrm>
            <a:off x="2919715" y="4236710"/>
            <a:ext cx="1789575" cy="8490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accent2">
                    <a:lumMod val="50000"/>
                  </a:schemeClr>
                </a:solidFill>
                <a:latin typeface="LM Roman 10" panose="00000500000000000000" pitchFamily="50" charset="0"/>
              </a:rPr>
              <a:t>Former French Mission building: historical monument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BD0FBC0-41F9-4A00-B8DA-813E8ED7468A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4709290" y="4661226"/>
            <a:ext cx="679889" cy="1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1597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5C175524-CEB0-4DD0-A1EF-3A866C5BD1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9050208"/>
              </p:ext>
            </p:extLst>
          </p:nvPr>
        </p:nvGraphicFramePr>
        <p:xfrm>
          <a:off x="3514847" y="1909140"/>
          <a:ext cx="5162306" cy="3039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CD42B5BB-E207-486A-AC5D-C598D9F8284A}"/>
              </a:ext>
            </a:extLst>
          </p:cNvPr>
          <p:cNvSpPr/>
          <p:nvPr/>
        </p:nvSpPr>
        <p:spPr>
          <a:xfrm>
            <a:off x="8888097" y="1724452"/>
            <a:ext cx="2092988" cy="340909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7F68B-CDEA-499B-805E-63529340E7E6}"/>
              </a:ext>
            </a:extLst>
          </p:cNvPr>
          <p:cNvSpPr txBox="1"/>
          <p:nvPr/>
        </p:nvSpPr>
        <p:spPr>
          <a:xfrm>
            <a:off x="8827538" y="1724451"/>
            <a:ext cx="2220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Key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5" name="Cross 4">
            <a:extLst>
              <a:ext uri="{FF2B5EF4-FFF2-40B4-BE49-F238E27FC236}">
                <a16:creationId xmlns:a16="http://schemas.microsoft.com/office/drawing/2014/main" id="{C06469F1-6C2C-41DF-A986-EDFFF2C7A336}"/>
              </a:ext>
            </a:extLst>
          </p:cNvPr>
          <p:cNvSpPr/>
          <p:nvPr/>
        </p:nvSpPr>
        <p:spPr>
          <a:xfrm rot="2700000">
            <a:off x="9088731" y="2319119"/>
            <a:ext cx="84257" cy="84257"/>
          </a:xfrm>
          <a:prstGeom prst="plus">
            <a:avLst>
              <a:gd name="adj" fmla="val 50000"/>
            </a:avLst>
          </a:prstGeom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F66B-5F27-4EDD-9460-E86D9F9EC985}"/>
              </a:ext>
            </a:extLst>
          </p:cNvPr>
          <p:cNvSpPr txBox="1"/>
          <p:nvPr/>
        </p:nvSpPr>
        <p:spPr>
          <a:xfrm>
            <a:off x="9367144" y="2107331"/>
            <a:ext cx="15519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LM Roman 10" panose="00000500000000000000" pitchFamily="50" charset="0"/>
              </a:rPr>
              <a:t>Mean number of storeys (with errors and outliers removed)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4B7D82-73F3-4AE7-B5FA-5FFB04FB0E5A}"/>
              </a:ext>
            </a:extLst>
          </p:cNvPr>
          <p:cNvSpPr txBox="1"/>
          <p:nvPr/>
        </p:nvSpPr>
        <p:spPr>
          <a:xfrm>
            <a:off x="9349780" y="2712540"/>
            <a:ext cx="163130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LM Roman 10" panose="00000500000000000000" pitchFamily="50" charset="0"/>
              </a:rPr>
              <a:t>Building Height restriction for buildings within 20m buffer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01ED97F-D253-4985-8BA4-7C8FDAE1363F}"/>
              </a:ext>
            </a:extLst>
          </p:cNvPr>
          <p:cNvCxnSpPr>
            <a:cxnSpLocks/>
          </p:cNvCxnSpPr>
          <p:nvPr/>
        </p:nvCxnSpPr>
        <p:spPr>
          <a:xfrm flipV="1">
            <a:off x="9000048" y="2967402"/>
            <a:ext cx="279488" cy="1"/>
          </a:xfrm>
          <a:prstGeom prst="line">
            <a:avLst/>
          </a:prstGeom>
          <a:ln>
            <a:solidFill>
              <a:srgbClr val="BFBFB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100B489-57D4-46D0-B0ED-F4384FACC299}"/>
              </a:ext>
            </a:extLst>
          </p:cNvPr>
          <p:cNvSpPr txBox="1"/>
          <p:nvPr/>
        </p:nvSpPr>
        <p:spPr>
          <a:xfrm>
            <a:off x="9349780" y="3358913"/>
            <a:ext cx="114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Commercial use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64A8D1-5E10-49BF-8F9A-ABFD7F667252}"/>
              </a:ext>
            </a:extLst>
          </p:cNvPr>
          <p:cNvSpPr txBox="1"/>
          <p:nvPr/>
        </p:nvSpPr>
        <p:spPr>
          <a:xfrm>
            <a:off x="9349780" y="3648297"/>
            <a:ext cx="114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Mixed commercial and residential use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173735-4103-4043-8925-CAC71EEFDB53}"/>
              </a:ext>
            </a:extLst>
          </p:cNvPr>
          <p:cNvSpPr txBox="1"/>
          <p:nvPr/>
        </p:nvSpPr>
        <p:spPr>
          <a:xfrm>
            <a:off x="9349780" y="4065511"/>
            <a:ext cx="114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Residential use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A78C1B-0188-4C2C-9E60-2A9DEC36E065}"/>
              </a:ext>
            </a:extLst>
          </p:cNvPr>
          <p:cNvSpPr/>
          <p:nvPr/>
        </p:nvSpPr>
        <p:spPr>
          <a:xfrm>
            <a:off x="8995800" y="3375244"/>
            <a:ext cx="269241" cy="203416"/>
          </a:xfrm>
          <a:prstGeom prst="rect">
            <a:avLst/>
          </a:prstGeom>
          <a:solidFill>
            <a:srgbClr val="FF0000">
              <a:alpha val="20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7D631D-2304-4CAB-8EDD-885AC8040EF5}"/>
              </a:ext>
            </a:extLst>
          </p:cNvPr>
          <p:cNvSpPr/>
          <p:nvPr/>
        </p:nvSpPr>
        <p:spPr>
          <a:xfrm>
            <a:off x="8994803" y="3734550"/>
            <a:ext cx="269241" cy="203417"/>
          </a:xfrm>
          <a:prstGeom prst="rect">
            <a:avLst/>
          </a:prstGeom>
          <a:solidFill>
            <a:schemeClr val="accent4">
              <a:lumMod val="75000"/>
              <a:alpha val="36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D6E8EC-DD1F-4608-9B8C-1836C2157F81}"/>
              </a:ext>
            </a:extLst>
          </p:cNvPr>
          <p:cNvSpPr/>
          <p:nvPr/>
        </p:nvSpPr>
        <p:spPr>
          <a:xfrm>
            <a:off x="8994803" y="4089889"/>
            <a:ext cx="265119" cy="201951"/>
          </a:xfrm>
          <a:prstGeom prst="rect">
            <a:avLst/>
          </a:prstGeom>
          <a:solidFill>
            <a:srgbClr val="FFFF00">
              <a:alpha val="29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B29E14-D58A-45CF-A8CC-6AAAB96F2C63}"/>
              </a:ext>
            </a:extLst>
          </p:cNvPr>
          <p:cNvSpPr txBox="1"/>
          <p:nvPr/>
        </p:nvSpPr>
        <p:spPr>
          <a:xfrm>
            <a:off x="9341744" y="4444494"/>
            <a:ext cx="114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Recreational use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AD604E-15C3-407D-A7CC-F06CB05F1C5F}"/>
              </a:ext>
            </a:extLst>
          </p:cNvPr>
          <p:cNvSpPr txBox="1"/>
          <p:nvPr/>
        </p:nvSpPr>
        <p:spPr>
          <a:xfrm>
            <a:off x="9349780" y="4798367"/>
            <a:ext cx="114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Industrial use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55852E-7642-46D8-99BC-C8E6A000E4E7}"/>
              </a:ext>
            </a:extLst>
          </p:cNvPr>
          <p:cNvSpPr/>
          <p:nvPr/>
        </p:nvSpPr>
        <p:spPr>
          <a:xfrm>
            <a:off x="8994803" y="4458935"/>
            <a:ext cx="269240" cy="201951"/>
          </a:xfrm>
          <a:prstGeom prst="rect">
            <a:avLst/>
          </a:prstGeom>
          <a:solidFill>
            <a:srgbClr val="0070C0">
              <a:alpha val="29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0AD9AB-61F1-4BDC-BA24-AA6439CCCC4F}"/>
              </a:ext>
            </a:extLst>
          </p:cNvPr>
          <p:cNvSpPr/>
          <p:nvPr/>
        </p:nvSpPr>
        <p:spPr>
          <a:xfrm>
            <a:off x="8994803" y="4812808"/>
            <a:ext cx="269240" cy="201951"/>
          </a:xfrm>
          <a:prstGeom prst="rect">
            <a:avLst/>
          </a:prstGeom>
          <a:solidFill>
            <a:srgbClr val="9D2AA6">
              <a:alpha val="34902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F113C84-CD00-4668-807F-6CC1F869128F}"/>
              </a:ext>
            </a:extLst>
          </p:cNvPr>
          <p:cNvSpPr/>
          <p:nvPr/>
        </p:nvSpPr>
        <p:spPr>
          <a:xfrm>
            <a:off x="4485629" y="4550602"/>
            <a:ext cx="2715269" cy="65848"/>
          </a:xfrm>
          <a:prstGeom prst="rect">
            <a:avLst/>
          </a:prstGeom>
          <a:solidFill>
            <a:srgbClr val="FF0000">
              <a:alpha val="20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9A38D1-B7C6-451A-B0A7-14281421B250}"/>
              </a:ext>
            </a:extLst>
          </p:cNvPr>
          <p:cNvSpPr/>
          <p:nvPr/>
        </p:nvSpPr>
        <p:spPr>
          <a:xfrm>
            <a:off x="7198596" y="4550602"/>
            <a:ext cx="597087" cy="65848"/>
          </a:xfrm>
          <a:prstGeom prst="rect">
            <a:avLst/>
          </a:prstGeom>
          <a:solidFill>
            <a:schemeClr val="accent4">
              <a:lumMod val="75000"/>
              <a:alpha val="36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1D9DED-1D51-4CC9-A876-D333D9CCFA19}"/>
              </a:ext>
            </a:extLst>
          </p:cNvPr>
          <p:cNvSpPr/>
          <p:nvPr/>
        </p:nvSpPr>
        <p:spPr>
          <a:xfrm>
            <a:off x="5854519" y="4485440"/>
            <a:ext cx="532188" cy="65162"/>
          </a:xfrm>
          <a:prstGeom prst="rect">
            <a:avLst/>
          </a:prstGeom>
          <a:solidFill>
            <a:srgbClr val="0070C0">
              <a:alpha val="29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3ADE6E-33A2-4435-B3F8-ED4B2693A95E}"/>
              </a:ext>
            </a:extLst>
          </p:cNvPr>
          <p:cNvSpPr txBox="1"/>
          <p:nvPr/>
        </p:nvSpPr>
        <p:spPr>
          <a:xfrm>
            <a:off x="3519719" y="1435910"/>
            <a:ext cx="515153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LM Roman 10" panose="00000500000000000000" pitchFamily="50" charset="0"/>
              </a:rPr>
              <a:t>Plot of Mean Number of Storeys (with errors and outliers removed) and Building Height Restriction within a 200m Buffer, against Distance from PLVI, along the South Transect</a:t>
            </a:r>
            <a:endParaRPr lang="en-GB" sz="1050" b="1" dirty="0">
              <a:latin typeface="LM Roman 10" panose="000005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BC7584-B93A-4165-8ABD-327AEAFB10FC}"/>
              </a:ext>
            </a:extLst>
          </p:cNvPr>
          <p:cNvSpPr txBox="1"/>
          <p:nvPr/>
        </p:nvSpPr>
        <p:spPr>
          <a:xfrm>
            <a:off x="5364523" y="4897302"/>
            <a:ext cx="17415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Distance from PLVI (m)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154CD2-FC67-400F-9DD0-7C20D184DE3F}"/>
              </a:ext>
            </a:extLst>
          </p:cNvPr>
          <p:cNvSpPr txBox="1"/>
          <p:nvPr/>
        </p:nvSpPr>
        <p:spPr>
          <a:xfrm rot="16200000">
            <a:off x="2229879" y="3231954"/>
            <a:ext cx="22555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Number of storeys</a:t>
            </a:r>
            <a:endParaRPr lang="en-GB" sz="1050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5965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04F0D51-457D-471E-8F48-F3128821BC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4502759"/>
              </p:ext>
            </p:extLst>
          </p:nvPr>
        </p:nvGraphicFramePr>
        <p:xfrm>
          <a:off x="3514847" y="1909800"/>
          <a:ext cx="5162306" cy="303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90988EA5-4B95-453B-B114-412353A31C91}"/>
              </a:ext>
            </a:extLst>
          </p:cNvPr>
          <p:cNvSpPr/>
          <p:nvPr/>
        </p:nvSpPr>
        <p:spPr>
          <a:xfrm>
            <a:off x="9123047" y="2299763"/>
            <a:ext cx="2092988" cy="20944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4E78A4-5035-40B8-954F-EF5D37D87AAE}"/>
              </a:ext>
            </a:extLst>
          </p:cNvPr>
          <p:cNvSpPr txBox="1"/>
          <p:nvPr/>
        </p:nvSpPr>
        <p:spPr>
          <a:xfrm>
            <a:off x="9062488" y="2299761"/>
            <a:ext cx="2220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Key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21" name="Cross 20">
            <a:extLst>
              <a:ext uri="{FF2B5EF4-FFF2-40B4-BE49-F238E27FC236}">
                <a16:creationId xmlns:a16="http://schemas.microsoft.com/office/drawing/2014/main" id="{ABCAFD1A-7532-4203-9929-870E0D038A69}"/>
              </a:ext>
            </a:extLst>
          </p:cNvPr>
          <p:cNvSpPr/>
          <p:nvPr/>
        </p:nvSpPr>
        <p:spPr>
          <a:xfrm rot="2700000">
            <a:off x="9323681" y="2894429"/>
            <a:ext cx="84257" cy="84257"/>
          </a:xfrm>
          <a:prstGeom prst="plus">
            <a:avLst>
              <a:gd name="adj" fmla="val 50000"/>
            </a:avLst>
          </a:prstGeom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52DA55-BEA3-4935-AEFA-156D163C0D4A}"/>
              </a:ext>
            </a:extLst>
          </p:cNvPr>
          <p:cNvSpPr txBox="1"/>
          <p:nvPr/>
        </p:nvSpPr>
        <p:spPr>
          <a:xfrm>
            <a:off x="9602094" y="2682641"/>
            <a:ext cx="15519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LM Roman 10" panose="00000500000000000000" pitchFamily="50" charset="0"/>
              </a:rPr>
              <a:t>Mean number of storeys (with errors and outliers removed)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0FEEC4-5529-4A6C-824E-1ADD5E652705}"/>
              </a:ext>
            </a:extLst>
          </p:cNvPr>
          <p:cNvSpPr txBox="1"/>
          <p:nvPr/>
        </p:nvSpPr>
        <p:spPr>
          <a:xfrm>
            <a:off x="9584730" y="3287850"/>
            <a:ext cx="163130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LM Roman 10" panose="00000500000000000000" pitchFamily="50" charset="0"/>
              </a:rPr>
              <a:t>Kernel Probability Density of accessing a bus stop within 200m of the location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0922AD8-134D-4F0D-9D59-7104326E56DC}"/>
              </a:ext>
            </a:extLst>
          </p:cNvPr>
          <p:cNvCxnSpPr>
            <a:cxnSpLocks/>
          </p:cNvCxnSpPr>
          <p:nvPr/>
        </p:nvCxnSpPr>
        <p:spPr>
          <a:xfrm flipV="1">
            <a:off x="9234998" y="3542712"/>
            <a:ext cx="279488" cy="1"/>
          </a:xfrm>
          <a:prstGeom prst="line">
            <a:avLst/>
          </a:prstGeom>
          <a:ln w="12700">
            <a:solidFill>
              <a:srgbClr val="4472C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F159079-9C1F-4372-916E-E83F08D112B1}"/>
              </a:ext>
            </a:extLst>
          </p:cNvPr>
          <p:cNvSpPr txBox="1"/>
          <p:nvPr/>
        </p:nvSpPr>
        <p:spPr>
          <a:xfrm>
            <a:off x="9600010" y="3814674"/>
            <a:ext cx="163130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LM Roman 10" panose="00000500000000000000" pitchFamily="50" charset="0"/>
              </a:rPr>
              <a:t>Kernel Probability Density of accessing one MTR exit within 500m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788F4E6-C51F-4A5B-9C3E-B5C18F261B91}"/>
              </a:ext>
            </a:extLst>
          </p:cNvPr>
          <p:cNvCxnSpPr>
            <a:cxnSpLocks/>
          </p:cNvCxnSpPr>
          <p:nvPr/>
        </p:nvCxnSpPr>
        <p:spPr>
          <a:xfrm flipV="1">
            <a:off x="9250278" y="4069536"/>
            <a:ext cx="279488" cy="1"/>
          </a:xfrm>
          <a:prstGeom prst="line">
            <a:avLst/>
          </a:prstGeom>
          <a:ln w="127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C8573B6-569F-4FF7-8C7F-1505B00A7DA6}"/>
              </a:ext>
            </a:extLst>
          </p:cNvPr>
          <p:cNvSpPr txBox="1"/>
          <p:nvPr/>
        </p:nvSpPr>
        <p:spPr>
          <a:xfrm>
            <a:off x="3520744" y="1418240"/>
            <a:ext cx="515153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LM Roman 10" panose="00000500000000000000" pitchFamily="50" charset="0"/>
              </a:rPr>
              <a:t>Plot of Mean Number of Storeys (with errors and outliers removed) and Kernel Probability Density of Accessing Transportation Nodes, against the Distance from PLVI, along the South Transect</a:t>
            </a:r>
            <a:endParaRPr lang="en-GB" sz="1050" b="1" dirty="0">
              <a:latin typeface="LM Roman 10" panose="00000500000000000000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1FA3144-4BD6-4FC7-87AC-4D588775CAA8}"/>
              </a:ext>
            </a:extLst>
          </p:cNvPr>
          <p:cNvSpPr txBox="1"/>
          <p:nvPr/>
        </p:nvSpPr>
        <p:spPr>
          <a:xfrm>
            <a:off x="5364523" y="4897302"/>
            <a:ext cx="17415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Distance from PLVI (m)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43D063-8543-4111-B780-06245297BE67}"/>
              </a:ext>
            </a:extLst>
          </p:cNvPr>
          <p:cNvSpPr txBox="1"/>
          <p:nvPr/>
        </p:nvSpPr>
        <p:spPr>
          <a:xfrm rot="16200000">
            <a:off x="2267979" y="3231954"/>
            <a:ext cx="22555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Number of storeys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5A38B7-46E8-4380-BC8F-398994577301}"/>
              </a:ext>
            </a:extLst>
          </p:cNvPr>
          <p:cNvSpPr txBox="1"/>
          <p:nvPr/>
        </p:nvSpPr>
        <p:spPr>
          <a:xfrm rot="16200000">
            <a:off x="7636399" y="3300564"/>
            <a:ext cx="22555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latin typeface="LM Roman 10" panose="00000500000000000000" pitchFamily="50" charset="0"/>
              </a:rPr>
              <a:t>Kernel Probability Density (per m)</a:t>
            </a:r>
          </a:p>
        </p:txBody>
      </p:sp>
    </p:spTree>
    <p:extLst>
      <p:ext uri="{BB962C8B-B14F-4D97-AF65-F5344CB8AC3E}">
        <p14:creationId xmlns:p14="http://schemas.microsoft.com/office/powerpoint/2010/main" val="9341451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F7667C51-0801-4D39-8D94-DF3869571C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7150916"/>
              </p:ext>
            </p:extLst>
          </p:nvPr>
        </p:nvGraphicFramePr>
        <p:xfrm>
          <a:off x="3514847" y="1909140"/>
          <a:ext cx="5162306" cy="3039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D8AB40B9-512C-4540-909F-209B57467E12}"/>
              </a:ext>
            </a:extLst>
          </p:cNvPr>
          <p:cNvSpPr/>
          <p:nvPr/>
        </p:nvSpPr>
        <p:spPr>
          <a:xfrm>
            <a:off x="9283911" y="2492803"/>
            <a:ext cx="2092988" cy="156484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ross 3">
            <a:extLst>
              <a:ext uri="{FF2B5EF4-FFF2-40B4-BE49-F238E27FC236}">
                <a16:creationId xmlns:a16="http://schemas.microsoft.com/office/drawing/2014/main" id="{736E56EF-C67C-4D16-8AF9-01F0DE00F3E8}"/>
              </a:ext>
            </a:extLst>
          </p:cNvPr>
          <p:cNvSpPr/>
          <p:nvPr/>
        </p:nvSpPr>
        <p:spPr>
          <a:xfrm rot="2700000">
            <a:off x="9484545" y="3087469"/>
            <a:ext cx="84257" cy="84257"/>
          </a:xfrm>
          <a:prstGeom prst="plus">
            <a:avLst>
              <a:gd name="adj" fmla="val 50000"/>
            </a:avLst>
          </a:prstGeom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E76EB-1987-4B28-87F9-30ED5D9EAD23}"/>
              </a:ext>
            </a:extLst>
          </p:cNvPr>
          <p:cNvSpPr txBox="1"/>
          <p:nvPr/>
        </p:nvSpPr>
        <p:spPr>
          <a:xfrm>
            <a:off x="9762958" y="2875681"/>
            <a:ext cx="15519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LM Roman 10" panose="00000500000000000000" pitchFamily="50" charset="0"/>
              </a:rPr>
              <a:t>Mean number of storeys (with errors and outliers removed)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78FE2D-24A8-482A-9062-0E784E06F494}"/>
              </a:ext>
            </a:extLst>
          </p:cNvPr>
          <p:cNvSpPr txBox="1"/>
          <p:nvPr/>
        </p:nvSpPr>
        <p:spPr>
          <a:xfrm>
            <a:off x="9756535" y="3551086"/>
            <a:ext cx="1631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LM Roman 10" panose="00000500000000000000" pitchFamily="50" charset="0"/>
              </a:rPr>
              <a:t>Median household monthly income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E6ACA0-6A41-4190-9B59-EB79394D0223}"/>
              </a:ext>
            </a:extLst>
          </p:cNvPr>
          <p:cNvCxnSpPr>
            <a:cxnSpLocks/>
          </p:cNvCxnSpPr>
          <p:nvPr/>
        </p:nvCxnSpPr>
        <p:spPr>
          <a:xfrm flipV="1">
            <a:off x="9395862" y="3735752"/>
            <a:ext cx="279488" cy="1"/>
          </a:xfrm>
          <a:prstGeom prst="line">
            <a:avLst/>
          </a:prstGeom>
          <a:ln>
            <a:solidFill>
              <a:srgbClr val="BFBFB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137E009-BAD5-486B-93F0-844607C178E0}"/>
              </a:ext>
            </a:extLst>
          </p:cNvPr>
          <p:cNvSpPr txBox="1"/>
          <p:nvPr/>
        </p:nvSpPr>
        <p:spPr>
          <a:xfrm>
            <a:off x="3520744" y="1418240"/>
            <a:ext cx="515153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LM Roman 10" panose="00000500000000000000" pitchFamily="50" charset="0"/>
              </a:rPr>
              <a:t>Plot of Mean Number of Storeys (with errors and outliers removed) and Median Household Monthly Income, against the Distance from PLVI, along the South Transect</a:t>
            </a:r>
            <a:endParaRPr lang="en-GB" sz="1050" b="1" dirty="0"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1D236-DF96-4466-B1D1-D6DCB2E044E1}"/>
              </a:ext>
            </a:extLst>
          </p:cNvPr>
          <p:cNvSpPr txBox="1"/>
          <p:nvPr/>
        </p:nvSpPr>
        <p:spPr>
          <a:xfrm>
            <a:off x="5364523" y="4897302"/>
            <a:ext cx="17415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Distance from PLVI (m)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23E5BA-A567-473D-9580-56D29B181158}"/>
              </a:ext>
            </a:extLst>
          </p:cNvPr>
          <p:cNvSpPr txBox="1"/>
          <p:nvPr/>
        </p:nvSpPr>
        <p:spPr>
          <a:xfrm rot="16200000">
            <a:off x="2267979" y="3231954"/>
            <a:ext cx="22555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Number of storeys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EEF732-CFDD-49CE-A496-155DD4FFF29C}"/>
              </a:ext>
            </a:extLst>
          </p:cNvPr>
          <p:cNvSpPr txBox="1"/>
          <p:nvPr/>
        </p:nvSpPr>
        <p:spPr>
          <a:xfrm rot="16200000">
            <a:off x="7763396" y="3219773"/>
            <a:ext cx="22555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latin typeface="LM Roman 10" panose="00000500000000000000" pitchFamily="50" charset="0"/>
              </a:rPr>
              <a:t>Median Household Monthly Income (HKD)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011BB-E19B-4A22-8B5C-8D451A8CEFC4}"/>
              </a:ext>
            </a:extLst>
          </p:cNvPr>
          <p:cNvSpPr txBox="1"/>
          <p:nvPr/>
        </p:nvSpPr>
        <p:spPr>
          <a:xfrm>
            <a:off x="9223352" y="2492801"/>
            <a:ext cx="2220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Key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7892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37B95EBC-18AB-4BF3-A2A3-07CC8CC8A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007" y="0"/>
            <a:ext cx="9697986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A517820-F7E3-43B0-AE35-526CF7B1E8A6}"/>
              </a:ext>
            </a:extLst>
          </p:cNvPr>
          <p:cNvGrpSpPr/>
          <p:nvPr/>
        </p:nvGrpSpPr>
        <p:grpSpPr>
          <a:xfrm>
            <a:off x="1523107" y="175528"/>
            <a:ext cx="481053" cy="923082"/>
            <a:chOff x="2728478" y="959804"/>
            <a:chExt cx="481053" cy="92308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95779E2-C548-4A1D-98FF-A2827606DD03}"/>
                </a:ext>
              </a:extLst>
            </p:cNvPr>
            <p:cNvCxnSpPr/>
            <p:nvPr/>
          </p:nvCxnSpPr>
          <p:spPr>
            <a:xfrm flipV="1">
              <a:off x="2970064" y="1163220"/>
              <a:ext cx="0" cy="7196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71A76C0-8793-4489-A011-9A926C45D25E}"/>
                </a:ext>
              </a:extLst>
            </p:cNvPr>
            <p:cNvCxnSpPr/>
            <p:nvPr/>
          </p:nvCxnSpPr>
          <p:spPr>
            <a:xfrm>
              <a:off x="2888214" y="1748478"/>
              <a:ext cx="15734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3287F20-A4C6-4DB5-ACF2-D99BE1B385E8}"/>
                </a:ext>
              </a:extLst>
            </p:cNvPr>
            <p:cNvSpPr txBox="1"/>
            <p:nvPr/>
          </p:nvSpPr>
          <p:spPr>
            <a:xfrm>
              <a:off x="2728478" y="959804"/>
              <a:ext cx="481053" cy="268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LM Roman 10" panose="00000500000000000000" pitchFamily="50" charset="0"/>
                </a:rPr>
                <a:t>N</a:t>
              </a:r>
              <a:endParaRPr lang="en-GB" sz="1100" b="1" dirty="0">
                <a:latin typeface="LM Roman 10" panose="00000500000000000000" pitchFamily="50" charset="0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D65D7FC-23CA-4D5F-B680-DA2770613A5A}"/>
              </a:ext>
            </a:extLst>
          </p:cNvPr>
          <p:cNvSpPr/>
          <p:nvPr/>
        </p:nvSpPr>
        <p:spPr>
          <a:xfrm>
            <a:off x="7903848" y="129550"/>
            <a:ext cx="2853806" cy="26425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233EB7-7489-4137-A65B-F819F0E3264F}"/>
              </a:ext>
            </a:extLst>
          </p:cNvPr>
          <p:cNvSpPr txBox="1"/>
          <p:nvPr/>
        </p:nvSpPr>
        <p:spPr>
          <a:xfrm>
            <a:off x="7903847" y="129548"/>
            <a:ext cx="2853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Legend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CD8C05-378A-447E-ABB6-416CCC226E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0" t="32355" r="4230" b="31702"/>
          <a:stretch/>
        </p:blipFill>
        <p:spPr>
          <a:xfrm rot="5400000">
            <a:off x="7946165" y="869089"/>
            <a:ext cx="434261" cy="1301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0F6DE96-C178-4371-947F-827F3E40B9BC}"/>
              </a:ext>
            </a:extLst>
          </p:cNvPr>
          <p:cNvSpPr txBox="1"/>
          <p:nvPr/>
        </p:nvSpPr>
        <p:spPr>
          <a:xfrm>
            <a:off x="8302119" y="693040"/>
            <a:ext cx="96504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Mean number of storeys along transect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ECB542-8B6F-487F-B219-16DCF134973E}"/>
              </a:ext>
            </a:extLst>
          </p:cNvPr>
          <p:cNvSpPr txBox="1"/>
          <p:nvPr/>
        </p:nvSpPr>
        <p:spPr>
          <a:xfrm>
            <a:off x="7925553" y="486684"/>
            <a:ext cx="4754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LM Roman 10" panose="00000500000000000000" pitchFamily="50" charset="0"/>
              </a:rPr>
              <a:t>12.5</a:t>
            </a:r>
            <a:endParaRPr lang="en-GB" sz="1000" dirty="0">
              <a:latin typeface="LM Roman 10" panose="00000500000000000000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1B80D6-DC5D-495A-8749-C504BA929D8B}"/>
              </a:ext>
            </a:extLst>
          </p:cNvPr>
          <p:cNvSpPr txBox="1"/>
          <p:nvPr/>
        </p:nvSpPr>
        <p:spPr>
          <a:xfrm>
            <a:off x="7925554" y="1135401"/>
            <a:ext cx="4754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LM Roman 10" panose="00000500000000000000" pitchFamily="50" charset="0"/>
              </a:rPr>
              <a:t>49</a:t>
            </a:r>
            <a:endParaRPr lang="en-GB" sz="1000" dirty="0">
              <a:latin typeface="LM Roman 10" panose="00000500000000000000" pitchFamily="50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608B8B-F881-40C9-BB05-F6E820D158D5}"/>
              </a:ext>
            </a:extLst>
          </p:cNvPr>
          <p:cNvSpPr/>
          <p:nvPr/>
        </p:nvSpPr>
        <p:spPr>
          <a:xfrm>
            <a:off x="8019538" y="1735705"/>
            <a:ext cx="269240" cy="203416"/>
          </a:xfrm>
          <a:prstGeom prst="rect">
            <a:avLst/>
          </a:prstGeom>
          <a:solidFill>
            <a:srgbClr val="FF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C1166F-5DAF-4C8F-AAFF-DFFF38C8F25E}"/>
              </a:ext>
            </a:extLst>
          </p:cNvPr>
          <p:cNvSpPr txBox="1"/>
          <p:nvPr/>
        </p:nvSpPr>
        <p:spPr>
          <a:xfrm>
            <a:off x="8307945" y="1728963"/>
            <a:ext cx="114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Commercial use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98D69E-0B60-42AE-A1BA-EF53FA2CF014}"/>
              </a:ext>
            </a:extLst>
          </p:cNvPr>
          <p:cNvSpPr/>
          <p:nvPr/>
        </p:nvSpPr>
        <p:spPr>
          <a:xfrm>
            <a:off x="8019538" y="2095147"/>
            <a:ext cx="269240" cy="203416"/>
          </a:xfrm>
          <a:prstGeom prst="rect">
            <a:avLst/>
          </a:prstGeom>
          <a:solidFill>
            <a:srgbClr val="EED4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6E3847-6F8C-4CD7-B9A0-9E5C94368900}"/>
              </a:ext>
            </a:extLst>
          </p:cNvPr>
          <p:cNvSpPr txBox="1"/>
          <p:nvPr/>
        </p:nvSpPr>
        <p:spPr>
          <a:xfrm>
            <a:off x="8302119" y="2008759"/>
            <a:ext cx="114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Mixed commercial and residential use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3DD4453-CD98-47D3-AA1A-6D558FBCA245}"/>
              </a:ext>
            </a:extLst>
          </p:cNvPr>
          <p:cNvSpPr/>
          <p:nvPr/>
        </p:nvSpPr>
        <p:spPr>
          <a:xfrm>
            <a:off x="8023503" y="2450351"/>
            <a:ext cx="269240" cy="203416"/>
          </a:xfrm>
          <a:prstGeom prst="rect">
            <a:avLst/>
          </a:prstGeom>
          <a:solidFill>
            <a:srgbClr val="FFF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977C39-9974-4086-8DDF-F6D827E18A43}"/>
              </a:ext>
            </a:extLst>
          </p:cNvPr>
          <p:cNvSpPr txBox="1"/>
          <p:nvPr/>
        </p:nvSpPr>
        <p:spPr>
          <a:xfrm>
            <a:off x="8302119" y="2436643"/>
            <a:ext cx="114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Residential use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45B31C-525A-4736-9CA3-A5D7EA5C39EC}"/>
              </a:ext>
            </a:extLst>
          </p:cNvPr>
          <p:cNvSpPr/>
          <p:nvPr/>
        </p:nvSpPr>
        <p:spPr>
          <a:xfrm>
            <a:off x="9433682" y="1735705"/>
            <a:ext cx="269240" cy="203416"/>
          </a:xfrm>
          <a:prstGeom prst="rect">
            <a:avLst/>
          </a:prstGeom>
          <a:solidFill>
            <a:srgbClr val="C1EF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EB184B-C5DE-4AF6-8845-203B7F1F4466}"/>
              </a:ext>
            </a:extLst>
          </p:cNvPr>
          <p:cNvSpPr txBox="1"/>
          <p:nvPr/>
        </p:nvSpPr>
        <p:spPr>
          <a:xfrm>
            <a:off x="9702922" y="1727566"/>
            <a:ext cx="114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Green Belt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C36BCF-FEC5-46B0-86C1-1B585A560F2A}"/>
              </a:ext>
            </a:extLst>
          </p:cNvPr>
          <p:cNvSpPr/>
          <p:nvPr/>
        </p:nvSpPr>
        <p:spPr>
          <a:xfrm>
            <a:off x="9433682" y="2095147"/>
            <a:ext cx="269240" cy="203416"/>
          </a:xfrm>
          <a:prstGeom prst="rect">
            <a:avLst/>
          </a:prstGeom>
          <a:solidFill>
            <a:srgbClr val="C7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BAA1A3-6F9D-46B9-8BA6-16CAC3A0D5D8}"/>
              </a:ext>
            </a:extLst>
          </p:cNvPr>
          <p:cNvSpPr txBox="1"/>
          <p:nvPr/>
        </p:nvSpPr>
        <p:spPr>
          <a:xfrm>
            <a:off x="9706211" y="2085774"/>
            <a:ext cx="114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Recreational use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9167624-E7B8-4099-B928-99D8EF2576E7}"/>
              </a:ext>
            </a:extLst>
          </p:cNvPr>
          <p:cNvSpPr/>
          <p:nvPr/>
        </p:nvSpPr>
        <p:spPr>
          <a:xfrm>
            <a:off x="9437647" y="2450351"/>
            <a:ext cx="269240" cy="203416"/>
          </a:xfrm>
          <a:prstGeom prst="rect">
            <a:avLst/>
          </a:prstGeom>
          <a:solidFill>
            <a:srgbClr val="E7BE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23E518-7D46-4235-A15E-8065B5B1DD94}"/>
              </a:ext>
            </a:extLst>
          </p:cNvPr>
          <p:cNvSpPr txBox="1"/>
          <p:nvPr/>
        </p:nvSpPr>
        <p:spPr>
          <a:xfrm>
            <a:off x="9722089" y="2436643"/>
            <a:ext cx="114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Industrial use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2E4267-DBF8-4A9B-94AD-033ED61ACC0A}"/>
              </a:ext>
            </a:extLst>
          </p:cNvPr>
          <p:cNvSpPr txBox="1"/>
          <p:nvPr/>
        </p:nvSpPr>
        <p:spPr>
          <a:xfrm>
            <a:off x="7903848" y="1415173"/>
            <a:ext cx="2853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LM Roman 10" panose="00000500000000000000" pitchFamily="50" charset="0"/>
              </a:rPr>
              <a:t>Land use</a:t>
            </a:r>
            <a:endParaRPr lang="en-GB" sz="1200" b="1" dirty="0">
              <a:latin typeface="LM Roman 10" panose="00000500000000000000" pitchFamily="50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54DCC70-5DF7-4C39-A780-BE129C241C3F}"/>
              </a:ext>
            </a:extLst>
          </p:cNvPr>
          <p:cNvCxnSpPr>
            <a:cxnSpLocks/>
          </p:cNvCxnSpPr>
          <p:nvPr/>
        </p:nvCxnSpPr>
        <p:spPr>
          <a:xfrm>
            <a:off x="9433682" y="934767"/>
            <a:ext cx="269240" cy="0"/>
          </a:xfrm>
          <a:prstGeom prst="line">
            <a:avLst/>
          </a:prstGeom>
          <a:ln w="12700">
            <a:solidFill>
              <a:srgbClr val="AAC3E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8695F7-BDA9-4577-898D-4190E2913FBD}"/>
              </a:ext>
            </a:extLst>
          </p:cNvPr>
          <p:cNvSpPr txBox="1"/>
          <p:nvPr/>
        </p:nvSpPr>
        <p:spPr>
          <a:xfrm>
            <a:off x="9722088" y="814112"/>
            <a:ext cx="8722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LM Roman 10" panose="00000500000000000000" pitchFamily="50" charset="0"/>
              </a:rPr>
              <a:t>Shoreline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FB2F131-8CB8-4EA0-8E49-6EE17F0B2EE8}"/>
              </a:ext>
            </a:extLst>
          </p:cNvPr>
          <p:cNvCxnSpPr>
            <a:cxnSpLocks/>
          </p:cNvCxnSpPr>
          <p:nvPr/>
        </p:nvCxnSpPr>
        <p:spPr>
          <a:xfrm>
            <a:off x="9446912" y="677679"/>
            <a:ext cx="256010" cy="463"/>
          </a:xfrm>
          <a:prstGeom prst="line">
            <a:avLst/>
          </a:prstGeom>
          <a:ln w="12700">
            <a:solidFill>
              <a:srgbClr val="D6D6D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0342533-45E7-44CA-8995-CE44661A1F90}"/>
              </a:ext>
            </a:extLst>
          </p:cNvPr>
          <p:cNvSpPr txBox="1"/>
          <p:nvPr/>
        </p:nvSpPr>
        <p:spPr>
          <a:xfrm>
            <a:off x="9722088" y="560722"/>
            <a:ext cx="8722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LM Roman 10" panose="00000500000000000000" pitchFamily="50" charset="0"/>
              </a:rPr>
              <a:t>Roads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87F7D2C-4F17-464B-940F-91570D58CEF5}"/>
              </a:ext>
            </a:extLst>
          </p:cNvPr>
          <p:cNvSpPr/>
          <p:nvPr/>
        </p:nvSpPr>
        <p:spPr>
          <a:xfrm>
            <a:off x="9433682" y="1098610"/>
            <a:ext cx="269240" cy="203416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569DC0E-1AF1-47B7-9C1B-D4967A9352AC}"/>
              </a:ext>
            </a:extLst>
          </p:cNvPr>
          <p:cNvSpPr txBox="1"/>
          <p:nvPr/>
        </p:nvSpPr>
        <p:spPr>
          <a:xfrm>
            <a:off x="9722088" y="1069414"/>
            <a:ext cx="8722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LM Roman 10" panose="00000500000000000000" pitchFamily="50" charset="0"/>
              </a:rPr>
              <a:t>Buildings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0E3AA4F-D3A2-4EE4-B952-B7A6026C8630}"/>
              </a:ext>
            </a:extLst>
          </p:cNvPr>
          <p:cNvCxnSpPr>
            <a:cxnSpLocks/>
          </p:cNvCxnSpPr>
          <p:nvPr/>
        </p:nvCxnSpPr>
        <p:spPr>
          <a:xfrm>
            <a:off x="9935640" y="3070124"/>
            <a:ext cx="651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F0C48B0-B0B1-4FF9-B0A0-B615DCB48579}"/>
              </a:ext>
            </a:extLst>
          </p:cNvPr>
          <p:cNvCxnSpPr>
            <a:cxnSpLocks/>
          </p:cNvCxnSpPr>
          <p:nvPr/>
        </p:nvCxnSpPr>
        <p:spPr>
          <a:xfrm flipV="1">
            <a:off x="9943087" y="2997416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139713-0CB5-4F45-8FCD-9EC0554E6D48}"/>
              </a:ext>
            </a:extLst>
          </p:cNvPr>
          <p:cNvCxnSpPr>
            <a:cxnSpLocks/>
          </p:cNvCxnSpPr>
          <p:nvPr/>
        </p:nvCxnSpPr>
        <p:spPr>
          <a:xfrm flipV="1">
            <a:off x="10587240" y="2995828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215500D-E6A7-4D6D-B0D8-BBEFBE7EE019}"/>
              </a:ext>
            </a:extLst>
          </p:cNvPr>
          <p:cNvSpPr txBox="1"/>
          <p:nvPr/>
        </p:nvSpPr>
        <p:spPr>
          <a:xfrm>
            <a:off x="10297285" y="3017786"/>
            <a:ext cx="579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LM Roman 10" panose="00000500000000000000" pitchFamily="50" charset="0"/>
              </a:rPr>
              <a:t>200m</a:t>
            </a:r>
            <a:endParaRPr lang="en-GB" sz="1100" b="1" dirty="0">
              <a:latin typeface="LM Roman 10" panose="00000500000000000000" pitchFamily="50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D9F3C9E-7D4B-4DFE-AF6C-10F9465151B2}"/>
              </a:ext>
            </a:extLst>
          </p:cNvPr>
          <p:cNvSpPr/>
          <p:nvPr/>
        </p:nvSpPr>
        <p:spPr>
          <a:xfrm>
            <a:off x="3749675" y="1677542"/>
            <a:ext cx="1568449" cy="8025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accent2">
                    <a:lumMod val="50000"/>
                  </a:schemeClr>
                </a:solidFill>
                <a:latin typeface="LM Roman 10" panose="00000500000000000000" pitchFamily="50" charset="0"/>
              </a:rPr>
              <a:t>Sai Ying Pun: old residential area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77D0E71-CA23-471B-B7F8-52D5CCD7009C}"/>
              </a:ext>
            </a:extLst>
          </p:cNvPr>
          <p:cNvSpPr/>
          <p:nvPr/>
        </p:nvSpPr>
        <p:spPr>
          <a:xfrm>
            <a:off x="3505200" y="3279396"/>
            <a:ext cx="2057400" cy="802556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9E405B4-93FF-4AE3-BE48-7CC773E3A642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>
            <a:off x="4533900" y="2480098"/>
            <a:ext cx="0" cy="79929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F6571D3B-0591-4596-98C7-36381F7777D6}"/>
              </a:ext>
            </a:extLst>
          </p:cNvPr>
          <p:cNvSpPr/>
          <p:nvPr/>
        </p:nvSpPr>
        <p:spPr>
          <a:xfrm>
            <a:off x="1928016" y="1987380"/>
            <a:ext cx="1673178" cy="716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accent5">
                    <a:lumMod val="75000"/>
                  </a:schemeClr>
                </a:solidFill>
                <a:latin typeface="LM Roman 10" panose="00000500000000000000" pitchFamily="50" charset="0"/>
              </a:rPr>
              <a:t>Shek Tong Tsui: close proximity to HKU campus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1375696-BB9F-42E3-BCE3-DACD4241F2E6}"/>
              </a:ext>
            </a:extLst>
          </p:cNvPr>
          <p:cNvSpPr/>
          <p:nvPr/>
        </p:nvSpPr>
        <p:spPr>
          <a:xfrm>
            <a:off x="2267850" y="3617044"/>
            <a:ext cx="993510" cy="802556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62E8CBB-B13A-432A-936B-6B5556CD49F0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2764605" y="2703660"/>
            <a:ext cx="0" cy="913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9A0A35C-C89A-4935-892F-BCAF946E179C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2764605" y="4419600"/>
            <a:ext cx="490828" cy="9144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690A344-ED08-4073-8F1F-E8136569643A}"/>
              </a:ext>
            </a:extLst>
          </p:cNvPr>
          <p:cNvCxnSpPr>
            <a:cxnSpLocks/>
          </p:cNvCxnSpPr>
          <p:nvPr/>
        </p:nvCxnSpPr>
        <p:spPr>
          <a:xfrm flipH="1" flipV="1">
            <a:off x="6629402" y="4081952"/>
            <a:ext cx="1274446" cy="81178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2EBA37AF-1D72-4D92-AB14-317EB45BECFB}"/>
              </a:ext>
            </a:extLst>
          </p:cNvPr>
          <p:cNvSpPr/>
          <p:nvPr/>
        </p:nvSpPr>
        <p:spPr>
          <a:xfrm>
            <a:off x="6096000" y="4713349"/>
            <a:ext cx="1398058" cy="8025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accent2">
                    <a:lumMod val="50000"/>
                  </a:schemeClr>
                </a:solidFill>
                <a:latin typeface="LM Roman 10" panose="00000500000000000000" pitchFamily="50" charset="0"/>
              </a:rPr>
              <a:t>Size of Commercial Area Shrinks</a:t>
            </a:r>
          </a:p>
        </p:txBody>
      </p:sp>
    </p:spTree>
    <p:extLst>
      <p:ext uri="{BB962C8B-B14F-4D97-AF65-F5344CB8AC3E}">
        <p14:creationId xmlns:p14="http://schemas.microsoft.com/office/powerpoint/2010/main" val="1282341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DF555C65-516C-41D9-94E1-53A7D7EFEA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188" t="48899" r="39651" b="38695"/>
          <a:stretch/>
        </p:blipFill>
        <p:spPr>
          <a:xfrm>
            <a:off x="719091" y="280930"/>
            <a:ext cx="8229600" cy="629613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DA4E708-49FC-4C5C-819E-685956665E20}"/>
              </a:ext>
            </a:extLst>
          </p:cNvPr>
          <p:cNvSpPr/>
          <p:nvPr/>
        </p:nvSpPr>
        <p:spPr>
          <a:xfrm>
            <a:off x="719091" y="280930"/>
            <a:ext cx="8229600" cy="629613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785E173-9D1C-4E0B-B493-6E22A5705F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4258" t="20494" r="26390" b="23334"/>
          <a:stretch/>
        </p:blipFill>
        <p:spPr>
          <a:xfrm>
            <a:off x="5918201" y="433609"/>
            <a:ext cx="2870200" cy="245017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85A408A-DCA4-414B-BBA6-A3F79FCED040}"/>
              </a:ext>
            </a:extLst>
          </p:cNvPr>
          <p:cNvSpPr/>
          <p:nvPr/>
        </p:nvSpPr>
        <p:spPr>
          <a:xfrm>
            <a:off x="5918202" y="433609"/>
            <a:ext cx="2870200" cy="245017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064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AC4B35BF-5B78-461C-A4DD-18A858C0EE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3046771"/>
              </p:ext>
            </p:extLst>
          </p:nvPr>
        </p:nvGraphicFramePr>
        <p:xfrm>
          <a:off x="3514847" y="1909140"/>
          <a:ext cx="5162306" cy="3039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004D2B8A-78AE-4F87-93C0-D17FD8076A1B}"/>
              </a:ext>
            </a:extLst>
          </p:cNvPr>
          <p:cNvSpPr/>
          <p:nvPr/>
        </p:nvSpPr>
        <p:spPr>
          <a:xfrm>
            <a:off x="8888097" y="1724452"/>
            <a:ext cx="2092988" cy="340909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603189-A122-40BA-8141-498BBC0FFDD7}"/>
              </a:ext>
            </a:extLst>
          </p:cNvPr>
          <p:cNvSpPr txBox="1"/>
          <p:nvPr/>
        </p:nvSpPr>
        <p:spPr>
          <a:xfrm>
            <a:off x="8827538" y="1724451"/>
            <a:ext cx="2220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Key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5" name="Cross 4">
            <a:extLst>
              <a:ext uri="{FF2B5EF4-FFF2-40B4-BE49-F238E27FC236}">
                <a16:creationId xmlns:a16="http://schemas.microsoft.com/office/drawing/2014/main" id="{2DF5349B-9B6B-4F9B-B352-64873D91F46C}"/>
              </a:ext>
            </a:extLst>
          </p:cNvPr>
          <p:cNvSpPr/>
          <p:nvPr/>
        </p:nvSpPr>
        <p:spPr>
          <a:xfrm rot="2700000">
            <a:off x="9088731" y="2319119"/>
            <a:ext cx="84257" cy="84257"/>
          </a:xfrm>
          <a:prstGeom prst="plus">
            <a:avLst>
              <a:gd name="adj" fmla="val 50000"/>
            </a:avLst>
          </a:prstGeom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72CAF2-04F3-4530-A1AA-EE1F70A6DDED}"/>
              </a:ext>
            </a:extLst>
          </p:cNvPr>
          <p:cNvSpPr txBox="1"/>
          <p:nvPr/>
        </p:nvSpPr>
        <p:spPr>
          <a:xfrm>
            <a:off x="9367144" y="2107331"/>
            <a:ext cx="15519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LM Roman 10" panose="00000500000000000000" pitchFamily="50" charset="0"/>
              </a:rPr>
              <a:t>Mean number of storeys (with errors and outliers removed)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A7AE91-8453-47ED-964C-C554B1C8694F}"/>
              </a:ext>
            </a:extLst>
          </p:cNvPr>
          <p:cNvSpPr txBox="1"/>
          <p:nvPr/>
        </p:nvSpPr>
        <p:spPr>
          <a:xfrm>
            <a:off x="9349780" y="2712540"/>
            <a:ext cx="163130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LM Roman 10" panose="00000500000000000000" pitchFamily="50" charset="0"/>
              </a:rPr>
              <a:t>Building Height restriction for buildings within 20m buffer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4C4BB6-7505-4C35-AB33-A2839D8272F4}"/>
              </a:ext>
            </a:extLst>
          </p:cNvPr>
          <p:cNvCxnSpPr>
            <a:cxnSpLocks/>
          </p:cNvCxnSpPr>
          <p:nvPr/>
        </p:nvCxnSpPr>
        <p:spPr>
          <a:xfrm flipV="1">
            <a:off x="9000048" y="2967402"/>
            <a:ext cx="279488" cy="1"/>
          </a:xfrm>
          <a:prstGeom prst="line">
            <a:avLst/>
          </a:prstGeom>
          <a:ln>
            <a:solidFill>
              <a:srgbClr val="BFBFB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6DFD1A-FBF2-466E-85B6-9CF4CA55D84C}"/>
              </a:ext>
            </a:extLst>
          </p:cNvPr>
          <p:cNvSpPr txBox="1"/>
          <p:nvPr/>
        </p:nvSpPr>
        <p:spPr>
          <a:xfrm>
            <a:off x="9349780" y="3358913"/>
            <a:ext cx="114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Commercial use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B295B1-2E1D-4C5B-A7A4-9E323F6AD68F}"/>
              </a:ext>
            </a:extLst>
          </p:cNvPr>
          <p:cNvSpPr txBox="1"/>
          <p:nvPr/>
        </p:nvSpPr>
        <p:spPr>
          <a:xfrm>
            <a:off x="9349780" y="3648297"/>
            <a:ext cx="114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Mixed commercial and residential use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A1CCE9-A352-40BD-ADA1-ECA8B1E9D705}"/>
              </a:ext>
            </a:extLst>
          </p:cNvPr>
          <p:cNvSpPr txBox="1"/>
          <p:nvPr/>
        </p:nvSpPr>
        <p:spPr>
          <a:xfrm>
            <a:off x="9349780" y="4065511"/>
            <a:ext cx="114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Residential use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3B7C19-6441-4EEB-A675-3074E3A7B7CA}"/>
              </a:ext>
            </a:extLst>
          </p:cNvPr>
          <p:cNvSpPr/>
          <p:nvPr/>
        </p:nvSpPr>
        <p:spPr>
          <a:xfrm>
            <a:off x="8995800" y="3375244"/>
            <a:ext cx="269241" cy="203416"/>
          </a:xfrm>
          <a:prstGeom prst="rect">
            <a:avLst/>
          </a:prstGeom>
          <a:solidFill>
            <a:srgbClr val="FF0000">
              <a:alpha val="20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ED23C7-01DC-4069-8C3B-F4A566D8D880}"/>
              </a:ext>
            </a:extLst>
          </p:cNvPr>
          <p:cNvSpPr/>
          <p:nvPr/>
        </p:nvSpPr>
        <p:spPr>
          <a:xfrm>
            <a:off x="8994803" y="3734550"/>
            <a:ext cx="269241" cy="203417"/>
          </a:xfrm>
          <a:prstGeom prst="rect">
            <a:avLst/>
          </a:prstGeom>
          <a:solidFill>
            <a:schemeClr val="accent4">
              <a:lumMod val="75000"/>
              <a:alpha val="36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1CF65B-8822-4991-AB59-FAD5BFD8E8FF}"/>
              </a:ext>
            </a:extLst>
          </p:cNvPr>
          <p:cNvSpPr/>
          <p:nvPr/>
        </p:nvSpPr>
        <p:spPr>
          <a:xfrm>
            <a:off x="8994803" y="4089889"/>
            <a:ext cx="265119" cy="201951"/>
          </a:xfrm>
          <a:prstGeom prst="rect">
            <a:avLst/>
          </a:prstGeom>
          <a:solidFill>
            <a:srgbClr val="FFFF00">
              <a:alpha val="29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12556E-35F3-4875-A31A-7E9CFD154416}"/>
              </a:ext>
            </a:extLst>
          </p:cNvPr>
          <p:cNvSpPr txBox="1"/>
          <p:nvPr/>
        </p:nvSpPr>
        <p:spPr>
          <a:xfrm>
            <a:off x="9341744" y="4444494"/>
            <a:ext cx="114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Recreational use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75D8FB-B60C-4ACA-A824-8AC08F44D0F8}"/>
              </a:ext>
            </a:extLst>
          </p:cNvPr>
          <p:cNvSpPr txBox="1"/>
          <p:nvPr/>
        </p:nvSpPr>
        <p:spPr>
          <a:xfrm>
            <a:off x="9349780" y="4798367"/>
            <a:ext cx="114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Industrial use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D2DD66-BFB2-4482-B3BD-E1CF97DAA6C5}"/>
              </a:ext>
            </a:extLst>
          </p:cNvPr>
          <p:cNvSpPr/>
          <p:nvPr/>
        </p:nvSpPr>
        <p:spPr>
          <a:xfrm>
            <a:off x="8994803" y="4458935"/>
            <a:ext cx="269240" cy="201951"/>
          </a:xfrm>
          <a:prstGeom prst="rect">
            <a:avLst/>
          </a:prstGeom>
          <a:solidFill>
            <a:srgbClr val="0070C0">
              <a:alpha val="29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FB889B-D85A-445B-91E2-892FC020D418}"/>
              </a:ext>
            </a:extLst>
          </p:cNvPr>
          <p:cNvSpPr/>
          <p:nvPr/>
        </p:nvSpPr>
        <p:spPr>
          <a:xfrm>
            <a:off x="8994803" y="4812808"/>
            <a:ext cx="269240" cy="201951"/>
          </a:xfrm>
          <a:prstGeom prst="rect">
            <a:avLst/>
          </a:prstGeom>
          <a:solidFill>
            <a:srgbClr val="9D2AA6">
              <a:alpha val="34902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FB17A7-856E-4426-904D-325CBCC19120}"/>
              </a:ext>
            </a:extLst>
          </p:cNvPr>
          <p:cNvSpPr/>
          <p:nvPr/>
        </p:nvSpPr>
        <p:spPr>
          <a:xfrm>
            <a:off x="4277781" y="4539422"/>
            <a:ext cx="2845905" cy="71757"/>
          </a:xfrm>
          <a:prstGeom prst="rect">
            <a:avLst/>
          </a:prstGeom>
          <a:solidFill>
            <a:srgbClr val="FF0000">
              <a:alpha val="10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0BA343-3667-4ECF-A77E-40F9C1574FD6}"/>
              </a:ext>
            </a:extLst>
          </p:cNvPr>
          <p:cNvSpPr/>
          <p:nvPr/>
        </p:nvSpPr>
        <p:spPr>
          <a:xfrm>
            <a:off x="7124921" y="4539421"/>
            <a:ext cx="1066579" cy="71757"/>
          </a:xfrm>
          <a:prstGeom prst="rect">
            <a:avLst/>
          </a:prstGeom>
          <a:solidFill>
            <a:srgbClr val="FFFF00">
              <a:alpha val="29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89987E-7051-4EB8-B675-307196FDDA65}"/>
              </a:ext>
            </a:extLst>
          </p:cNvPr>
          <p:cNvSpPr/>
          <p:nvPr/>
        </p:nvSpPr>
        <p:spPr>
          <a:xfrm>
            <a:off x="6624049" y="4467663"/>
            <a:ext cx="499638" cy="71757"/>
          </a:xfrm>
          <a:prstGeom prst="rect">
            <a:avLst/>
          </a:prstGeom>
          <a:solidFill>
            <a:srgbClr val="FFFF00">
              <a:alpha val="29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E0062A-FFE7-4AF7-B1A3-B1A183F3FBCC}"/>
              </a:ext>
            </a:extLst>
          </p:cNvPr>
          <p:cNvSpPr txBox="1"/>
          <p:nvPr/>
        </p:nvSpPr>
        <p:spPr>
          <a:xfrm>
            <a:off x="3519719" y="1435910"/>
            <a:ext cx="515153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LM Roman 10" panose="00000500000000000000" pitchFamily="50" charset="0"/>
              </a:rPr>
              <a:t>Plot of Mean Number of Storeys (with errors and outliers removed) and Building Height Restriction within a 200m Buffer, against Distance from PLVI, along the West Transect</a:t>
            </a:r>
            <a:endParaRPr lang="en-GB" sz="1050" b="1" dirty="0">
              <a:latin typeface="LM Roman 10" panose="00000500000000000000" pitchFamily="50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0A8829-A706-4700-9E25-445EFD8FDDAB}"/>
              </a:ext>
            </a:extLst>
          </p:cNvPr>
          <p:cNvSpPr txBox="1"/>
          <p:nvPr/>
        </p:nvSpPr>
        <p:spPr>
          <a:xfrm>
            <a:off x="5364523" y="4897302"/>
            <a:ext cx="17415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Distance from PLVI (m)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453B31-4104-4D49-8538-670C27F6CB49}"/>
              </a:ext>
            </a:extLst>
          </p:cNvPr>
          <p:cNvSpPr txBox="1"/>
          <p:nvPr/>
        </p:nvSpPr>
        <p:spPr>
          <a:xfrm rot="16200000">
            <a:off x="2229879" y="3231954"/>
            <a:ext cx="22555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Number of storeys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3748FDA-4314-4B63-AD48-6D54FE71DB7B}"/>
              </a:ext>
            </a:extLst>
          </p:cNvPr>
          <p:cNvGrpSpPr/>
          <p:nvPr/>
        </p:nvGrpSpPr>
        <p:grpSpPr>
          <a:xfrm>
            <a:off x="6553874" y="2518412"/>
            <a:ext cx="639987" cy="388256"/>
            <a:chOff x="4326542" y="4164200"/>
            <a:chExt cx="639987" cy="38825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1A846C6-1DF4-4699-9669-D163F495D693}"/>
                </a:ext>
              </a:extLst>
            </p:cNvPr>
            <p:cNvSpPr/>
            <p:nvPr/>
          </p:nvSpPr>
          <p:spPr>
            <a:xfrm>
              <a:off x="4531670" y="4164200"/>
              <a:ext cx="204330" cy="207582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solidFill>
                    <a:schemeClr val="tx1"/>
                  </a:solidFill>
                  <a:latin typeface="LM Roman 10" panose="00000500000000000000" pitchFamily="50" charset="0"/>
                </a:rPr>
                <a:t>1</a:t>
              </a:r>
              <a:endParaRPr lang="en-GB" sz="1400" b="1" dirty="0">
                <a:solidFill>
                  <a:schemeClr val="tx1"/>
                </a:solidFill>
                <a:latin typeface="LM Roman 10" panose="00000500000000000000" pitchFamily="50" charset="0"/>
              </a:endParaRPr>
            </a:p>
          </p:txBody>
        </p:sp>
        <p:sp>
          <p:nvSpPr>
            <p:cNvPr id="28" name="Right Brace 27">
              <a:extLst>
                <a:ext uri="{FF2B5EF4-FFF2-40B4-BE49-F238E27FC236}">
                  <a16:creationId xmlns:a16="http://schemas.microsoft.com/office/drawing/2014/main" id="{EDB3C303-A69B-4851-AA0D-E6F37436F048}"/>
                </a:ext>
              </a:extLst>
            </p:cNvPr>
            <p:cNvSpPr/>
            <p:nvPr/>
          </p:nvSpPr>
          <p:spPr>
            <a:xfrm rot="16200000">
              <a:off x="4572451" y="4158377"/>
              <a:ext cx="148170" cy="639987"/>
            </a:xfrm>
            <a:prstGeom prst="rightBrace">
              <a:avLst>
                <a:gd name="adj1" fmla="val 56079"/>
                <a:gd name="adj2" fmla="val 4856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99BED650-4978-45E6-946F-E4CAD1125B12}"/>
              </a:ext>
            </a:extLst>
          </p:cNvPr>
          <p:cNvSpPr/>
          <p:nvPr/>
        </p:nvSpPr>
        <p:spPr>
          <a:xfrm>
            <a:off x="7553380" y="2763138"/>
            <a:ext cx="204330" cy="20758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LM Roman 10" panose="00000500000000000000" pitchFamily="50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899073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994CBDA5-3AE2-4AB1-AE2A-ECFF558F65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8622396"/>
              </p:ext>
            </p:extLst>
          </p:nvPr>
        </p:nvGraphicFramePr>
        <p:xfrm>
          <a:off x="3517648" y="1887575"/>
          <a:ext cx="5156703" cy="3082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C22C6041-0906-4E82-A1C8-7C99729870F0}"/>
              </a:ext>
            </a:extLst>
          </p:cNvPr>
          <p:cNvSpPr/>
          <p:nvPr/>
        </p:nvSpPr>
        <p:spPr>
          <a:xfrm>
            <a:off x="9123047" y="2299763"/>
            <a:ext cx="2092988" cy="20944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A72E09-770A-448C-BEE6-0798C0ED0F3C}"/>
              </a:ext>
            </a:extLst>
          </p:cNvPr>
          <p:cNvSpPr txBox="1"/>
          <p:nvPr/>
        </p:nvSpPr>
        <p:spPr>
          <a:xfrm>
            <a:off x="9062488" y="2299761"/>
            <a:ext cx="2220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Key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5" name="Cross 4">
            <a:extLst>
              <a:ext uri="{FF2B5EF4-FFF2-40B4-BE49-F238E27FC236}">
                <a16:creationId xmlns:a16="http://schemas.microsoft.com/office/drawing/2014/main" id="{C512557B-256C-416F-90A5-88D04F81CA32}"/>
              </a:ext>
            </a:extLst>
          </p:cNvPr>
          <p:cNvSpPr/>
          <p:nvPr/>
        </p:nvSpPr>
        <p:spPr>
          <a:xfrm rot="2700000">
            <a:off x="9323681" y="2894429"/>
            <a:ext cx="84257" cy="84257"/>
          </a:xfrm>
          <a:prstGeom prst="plus">
            <a:avLst>
              <a:gd name="adj" fmla="val 50000"/>
            </a:avLst>
          </a:prstGeom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C1033D-1EE7-4AEF-A09F-2BAB48E7E92C}"/>
              </a:ext>
            </a:extLst>
          </p:cNvPr>
          <p:cNvSpPr txBox="1"/>
          <p:nvPr/>
        </p:nvSpPr>
        <p:spPr>
          <a:xfrm>
            <a:off x="9602094" y="2682641"/>
            <a:ext cx="15519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LM Roman 10" panose="00000500000000000000" pitchFamily="50" charset="0"/>
              </a:rPr>
              <a:t>Mean number of storeys (with errors and outliers removed)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298432-F62E-4BC2-9EC6-6B1981661D32}"/>
              </a:ext>
            </a:extLst>
          </p:cNvPr>
          <p:cNvSpPr txBox="1"/>
          <p:nvPr/>
        </p:nvSpPr>
        <p:spPr>
          <a:xfrm>
            <a:off x="9584730" y="3287850"/>
            <a:ext cx="163130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LM Roman 10" panose="00000500000000000000" pitchFamily="50" charset="0"/>
              </a:rPr>
              <a:t>Kernel Probability Density of accessing a bus stop within 200m of the location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25B505-D8ED-429C-B70F-69291ECA96CF}"/>
              </a:ext>
            </a:extLst>
          </p:cNvPr>
          <p:cNvCxnSpPr>
            <a:cxnSpLocks/>
          </p:cNvCxnSpPr>
          <p:nvPr/>
        </p:nvCxnSpPr>
        <p:spPr>
          <a:xfrm flipV="1">
            <a:off x="9234998" y="3542712"/>
            <a:ext cx="279488" cy="1"/>
          </a:xfrm>
          <a:prstGeom prst="line">
            <a:avLst/>
          </a:prstGeom>
          <a:ln w="12700">
            <a:solidFill>
              <a:srgbClr val="4472C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3FD02BD-6DF1-4BDA-8BF0-0BAFB597CD91}"/>
              </a:ext>
            </a:extLst>
          </p:cNvPr>
          <p:cNvSpPr txBox="1"/>
          <p:nvPr/>
        </p:nvSpPr>
        <p:spPr>
          <a:xfrm>
            <a:off x="9600010" y="3814674"/>
            <a:ext cx="163130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LM Roman 10" panose="00000500000000000000" pitchFamily="50" charset="0"/>
              </a:rPr>
              <a:t>Kernel Probability Density of accessing one MTR exit within 500m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B9F269-1573-40C4-8D25-94C8C4351E8B}"/>
              </a:ext>
            </a:extLst>
          </p:cNvPr>
          <p:cNvCxnSpPr>
            <a:cxnSpLocks/>
          </p:cNvCxnSpPr>
          <p:nvPr/>
        </p:nvCxnSpPr>
        <p:spPr>
          <a:xfrm flipV="1">
            <a:off x="9250278" y="4069536"/>
            <a:ext cx="279488" cy="1"/>
          </a:xfrm>
          <a:prstGeom prst="line">
            <a:avLst/>
          </a:prstGeom>
          <a:ln w="127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72CA7C9-BD32-480B-8B31-31521665EAB1}"/>
              </a:ext>
            </a:extLst>
          </p:cNvPr>
          <p:cNvSpPr txBox="1"/>
          <p:nvPr/>
        </p:nvSpPr>
        <p:spPr>
          <a:xfrm>
            <a:off x="3520744" y="1418240"/>
            <a:ext cx="515153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LM Roman 10" panose="00000500000000000000" pitchFamily="50" charset="0"/>
              </a:rPr>
              <a:t>Plot of Mean Number of Storeys (with errors and outliers removed) and Kernel Probability Density of Accessing Transportation Nodes, against the Distance from PLVI, along the West Transect</a:t>
            </a:r>
            <a:endParaRPr lang="en-GB" sz="1050" b="1" dirty="0">
              <a:latin typeface="LM Roman 10" panose="00000500000000000000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74928F-A471-4AC7-8323-0D0D2A7FF615}"/>
              </a:ext>
            </a:extLst>
          </p:cNvPr>
          <p:cNvSpPr txBox="1"/>
          <p:nvPr/>
        </p:nvSpPr>
        <p:spPr>
          <a:xfrm>
            <a:off x="5364523" y="4897302"/>
            <a:ext cx="17415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Distance from PLVI (m)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0FA4E2-0A3F-427E-92F4-E6AFFF0D5890}"/>
              </a:ext>
            </a:extLst>
          </p:cNvPr>
          <p:cNvSpPr txBox="1"/>
          <p:nvPr/>
        </p:nvSpPr>
        <p:spPr>
          <a:xfrm rot="16200000">
            <a:off x="2267979" y="3231954"/>
            <a:ext cx="22555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Number of storeys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13109E-5E5D-4CAE-88FA-F1D9FE2A7E7B}"/>
              </a:ext>
            </a:extLst>
          </p:cNvPr>
          <p:cNvSpPr txBox="1"/>
          <p:nvPr/>
        </p:nvSpPr>
        <p:spPr>
          <a:xfrm rot="16200000">
            <a:off x="7636399" y="3300564"/>
            <a:ext cx="22555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latin typeface="LM Roman 10" panose="00000500000000000000" pitchFamily="50" charset="0"/>
              </a:rPr>
              <a:t>Kernel Probability Density (per m)</a:t>
            </a:r>
          </a:p>
        </p:txBody>
      </p:sp>
    </p:spTree>
    <p:extLst>
      <p:ext uri="{BB962C8B-B14F-4D97-AF65-F5344CB8AC3E}">
        <p14:creationId xmlns:p14="http://schemas.microsoft.com/office/powerpoint/2010/main" val="29100262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06EEAC9-14B6-4BF3-A266-E1DE2A16E1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9170913"/>
              </p:ext>
            </p:extLst>
          </p:nvPr>
        </p:nvGraphicFramePr>
        <p:xfrm>
          <a:off x="3517648" y="1886915"/>
          <a:ext cx="5156703" cy="30841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D71C5D39-7D46-4987-9232-5EF6AC0B53C6}"/>
              </a:ext>
            </a:extLst>
          </p:cNvPr>
          <p:cNvSpPr/>
          <p:nvPr/>
        </p:nvSpPr>
        <p:spPr>
          <a:xfrm>
            <a:off x="9283911" y="2492803"/>
            <a:ext cx="2092988" cy="156484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ross 3">
            <a:extLst>
              <a:ext uri="{FF2B5EF4-FFF2-40B4-BE49-F238E27FC236}">
                <a16:creationId xmlns:a16="http://schemas.microsoft.com/office/drawing/2014/main" id="{B9B785AC-FD45-44A0-9A83-3A4BA268C3F8}"/>
              </a:ext>
            </a:extLst>
          </p:cNvPr>
          <p:cNvSpPr/>
          <p:nvPr/>
        </p:nvSpPr>
        <p:spPr>
          <a:xfrm rot="2700000">
            <a:off x="9484545" y="3087469"/>
            <a:ext cx="84257" cy="84257"/>
          </a:xfrm>
          <a:prstGeom prst="plus">
            <a:avLst>
              <a:gd name="adj" fmla="val 50000"/>
            </a:avLst>
          </a:prstGeom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8583D5-3DAD-40D5-A135-2AB3D81B2E25}"/>
              </a:ext>
            </a:extLst>
          </p:cNvPr>
          <p:cNvSpPr txBox="1"/>
          <p:nvPr/>
        </p:nvSpPr>
        <p:spPr>
          <a:xfrm>
            <a:off x="9762958" y="2875681"/>
            <a:ext cx="15519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LM Roman 10" panose="00000500000000000000" pitchFamily="50" charset="0"/>
              </a:rPr>
              <a:t>Mean number of storeys (with errors and outliers removed)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B951E4-ECF5-46B7-BF2A-8712988FE3EC}"/>
              </a:ext>
            </a:extLst>
          </p:cNvPr>
          <p:cNvSpPr txBox="1"/>
          <p:nvPr/>
        </p:nvSpPr>
        <p:spPr>
          <a:xfrm>
            <a:off x="9756535" y="3551086"/>
            <a:ext cx="1631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LM Roman 10" panose="00000500000000000000" pitchFamily="50" charset="0"/>
              </a:rPr>
              <a:t>Median household monthly income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515FE5C-804D-456B-BBFF-3D5997EBB14A}"/>
              </a:ext>
            </a:extLst>
          </p:cNvPr>
          <p:cNvCxnSpPr>
            <a:cxnSpLocks/>
          </p:cNvCxnSpPr>
          <p:nvPr/>
        </p:nvCxnSpPr>
        <p:spPr>
          <a:xfrm flipV="1">
            <a:off x="9395862" y="3735752"/>
            <a:ext cx="279488" cy="1"/>
          </a:xfrm>
          <a:prstGeom prst="line">
            <a:avLst/>
          </a:prstGeom>
          <a:ln>
            <a:solidFill>
              <a:srgbClr val="BFBFB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E3603E6-6CA8-4634-9A9D-37F901BE3C8E}"/>
              </a:ext>
            </a:extLst>
          </p:cNvPr>
          <p:cNvSpPr txBox="1"/>
          <p:nvPr/>
        </p:nvSpPr>
        <p:spPr>
          <a:xfrm>
            <a:off x="3520744" y="1418240"/>
            <a:ext cx="515153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LM Roman 10" panose="00000500000000000000" pitchFamily="50" charset="0"/>
              </a:rPr>
              <a:t>Plot of Mean Number of Storeys (with errors and outliers removed) and Median Household Monthly Income, against the Distance from PLVI, along the West Transect</a:t>
            </a:r>
            <a:endParaRPr lang="en-GB" sz="1050" b="1" dirty="0"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7A3E7F-5E05-4CEF-9730-29536CCC5602}"/>
              </a:ext>
            </a:extLst>
          </p:cNvPr>
          <p:cNvSpPr txBox="1"/>
          <p:nvPr/>
        </p:nvSpPr>
        <p:spPr>
          <a:xfrm>
            <a:off x="5364523" y="4897302"/>
            <a:ext cx="17415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Distance from PLVI (m)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A44CEA-B27C-4367-B097-FCCCC9E10CD1}"/>
              </a:ext>
            </a:extLst>
          </p:cNvPr>
          <p:cNvSpPr txBox="1"/>
          <p:nvPr/>
        </p:nvSpPr>
        <p:spPr>
          <a:xfrm rot="16200000">
            <a:off x="2267979" y="3231954"/>
            <a:ext cx="22555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Number of storeys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00ECE4-33C0-4A6E-91C2-EECD7A4E2CF2}"/>
              </a:ext>
            </a:extLst>
          </p:cNvPr>
          <p:cNvSpPr txBox="1"/>
          <p:nvPr/>
        </p:nvSpPr>
        <p:spPr>
          <a:xfrm rot="16200000">
            <a:off x="7763396" y="3219773"/>
            <a:ext cx="22555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latin typeface="LM Roman 10" panose="00000500000000000000" pitchFamily="50" charset="0"/>
              </a:rPr>
              <a:t>Median Household Monthly Income (HKD)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0F0001-2783-48BE-AA63-622DD9138E2D}"/>
              </a:ext>
            </a:extLst>
          </p:cNvPr>
          <p:cNvSpPr txBox="1"/>
          <p:nvPr/>
        </p:nvSpPr>
        <p:spPr>
          <a:xfrm>
            <a:off x="9223352" y="2492801"/>
            <a:ext cx="2220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Key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3704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7A5C8F9-D47E-46A9-AE7A-4F4CB97C72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9740448"/>
              </p:ext>
            </p:extLst>
          </p:nvPr>
        </p:nvGraphicFramePr>
        <p:xfrm>
          <a:off x="1036022" y="1420721"/>
          <a:ext cx="10343178" cy="44737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rapezoid 16">
            <a:extLst>
              <a:ext uri="{FF2B5EF4-FFF2-40B4-BE49-F238E27FC236}">
                <a16:creationId xmlns:a16="http://schemas.microsoft.com/office/drawing/2014/main" id="{C401C39C-0D9A-4C61-B25B-305AAE13A52F}"/>
              </a:ext>
            </a:extLst>
          </p:cNvPr>
          <p:cNvSpPr/>
          <p:nvPr/>
        </p:nvSpPr>
        <p:spPr>
          <a:xfrm flipV="1">
            <a:off x="8638223" y="5671185"/>
            <a:ext cx="2560320" cy="76200"/>
          </a:xfrm>
          <a:prstGeom prst="trapezoid">
            <a:avLst>
              <a:gd name="adj" fmla="val 22291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56EB383-50A7-46D4-9345-241589B62871}"/>
              </a:ext>
            </a:extLst>
          </p:cNvPr>
          <p:cNvCxnSpPr>
            <a:cxnSpLocks/>
          </p:cNvCxnSpPr>
          <p:nvPr/>
        </p:nvCxnSpPr>
        <p:spPr>
          <a:xfrm>
            <a:off x="2976033" y="2438400"/>
            <a:ext cx="8222510" cy="32327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7B1336-0E0A-4184-8BB2-654A7C606064}"/>
              </a:ext>
            </a:extLst>
          </p:cNvPr>
          <p:cNvCxnSpPr>
            <a:cxnSpLocks/>
          </p:cNvCxnSpPr>
          <p:nvPr/>
        </p:nvCxnSpPr>
        <p:spPr>
          <a:xfrm>
            <a:off x="2976033" y="3086385"/>
            <a:ext cx="8222510" cy="2584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98E8C98-D75A-44ED-8F46-43DAC13348E2}"/>
              </a:ext>
            </a:extLst>
          </p:cNvPr>
          <p:cNvCxnSpPr>
            <a:cxnSpLocks/>
          </p:cNvCxnSpPr>
          <p:nvPr/>
        </p:nvCxnSpPr>
        <p:spPr>
          <a:xfrm>
            <a:off x="2976033" y="2438400"/>
            <a:ext cx="0" cy="64798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8A8F7DD-A03D-401D-A827-20BBF3881925}"/>
              </a:ext>
            </a:extLst>
          </p:cNvPr>
          <p:cNvCxnSpPr>
            <a:cxnSpLocks/>
          </p:cNvCxnSpPr>
          <p:nvPr/>
        </p:nvCxnSpPr>
        <p:spPr>
          <a:xfrm>
            <a:off x="2976033" y="3086385"/>
            <a:ext cx="0" cy="258480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490A898-4400-4F74-8213-99BC8DE2BAD2}"/>
              </a:ext>
            </a:extLst>
          </p:cNvPr>
          <p:cNvCxnSpPr>
            <a:cxnSpLocks/>
          </p:cNvCxnSpPr>
          <p:nvPr/>
        </p:nvCxnSpPr>
        <p:spPr>
          <a:xfrm>
            <a:off x="7105650" y="3429000"/>
            <a:ext cx="0" cy="99060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3C9EB60-4163-411F-940E-4CD036957B3A}"/>
              </a:ext>
            </a:extLst>
          </p:cNvPr>
          <p:cNvSpPr txBox="1"/>
          <p:nvPr/>
        </p:nvSpPr>
        <p:spPr>
          <a:xfrm>
            <a:off x="10241578" y="5767971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835517, 817114</a:t>
            </a:r>
          </a:p>
          <a:p>
            <a:pPr algn="ctr"/>
            <a:r>
              <a:rPr lang="en-GB" dirty="0">
                <a:latin typeface="LM Roman 10" panose="00000500000000000000" pitchFamily="50" charset="0"/>
              </a:rPr>
              <a:t>mPD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B718422-B00E-4983-A2E9-FE11D9DDE399}"/>
              </a:ext>
            </a:extLst>
          </p:cNvPr>
          <p:cNvSpPr txBox="1"/>
          <p:nvPr/>
        </p:nvSpPr>
        <p:spPr>
          <a:xfrm>
            <a:off x="795866" y="5718554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832879, 814873</a:t>
            </a:r>
          </a:p>
          <a:p>
            <a:pPr algn="ctr"/>
            <a:r>
              <a:rPr lang="en-GB" dirty="0">
                <a:latin typeface="LM Roman 10" panose="00000500000000000000" pitchFamily="50" charset="0"/>
              </a:rPr>
              <a:t>mPD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8FEBB2A-1285-4AD7-AECF-C3FD4BEA8B2F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1193167" y="4867101"/>
            <a:ext cx="5376" cy="8040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3C914589-968B-4520-AB8D-33D919DC1643}"/>
              </a:ext>
            </a:extLst>
          </p:cNvPr>
          <p:cNvSpPr/>
          <p:nvPr/>
        </p:nvSpPr>
        <p:spPr>
          <a:xfrm>
            <a:off x="10422224" y="4032985"/>
            <a:ext cx="1541886" cy="8341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 dirty="0">
                <a:solidFill>
                  <a:schemeClr val="tx1"/>
                </a:solidFill>
                <a:latin typeface="LM Roman 10" panose="00000500000000000000" pitchFamily="50" charset="0"/>
              </a:rPr>
              <a:t>Tsim Sha Tsui Cultural Complex (VP2)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097C977-4D32-4C51-AB1F-49DA812A0B3D}"/>
              </a:ext>
            </a:extLst>
          </p:cNvPr>
          <p:cNvSpPr/>
          <p:nvPr/>
        </p:nvSpPr>
        <p:spPr>
          <a:xfrm>
            <a:off x="2286452" y="1239185"/>
            <a:ext cx="1379161" cy="647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 dirty="0">
                <a:solidFill>
                  <a:schemeClr val="tx1"/>
                </a:solidFill>
                <a:latin typeface="LM Roman 10" panose="00000500000000000000" pitchFamily="50" charset="0"/>
              </a:rPr>
              <a:t>Victoria Peak Ridgeline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1AC64EB-D0C9-4EE7-B0E3-83B6378E76D5}"/>
              </a:ext>
            </a:extLst>
          </p:cNvPr>
          <p:cNvCxnSpPr>
            <a:cxnSpLocks/>
            <a:stCxn id="47" idx="2"/>
          </p:cNvCxnSpPr>
          <p:nvPr/>
        </p:nvCxnSpPr>
        <p:spPr>
          <a:xfrm flipH="1">
            <a:off x="2976032" y="1887170"/>
            <a:ext cx="1" cy="4750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57FFA94-088A-4819-88CC-EA125072CB17}"/>
              </a:ext>
            </a:extLst>
          </p:cNvPr>
          <p:cNvSpPr txBox="1"/>
          <p:nvPr/>
        </p:nvSpPr>
        <p:spPr>
          <a:xfrm>
            <a:off x="2284854" y="2577726"/>
            <a:ext cx="65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rgbClr val="C00000"/>
                </a:solidFill>
                <a:latin typeface="LM Roman 10" panose="00000500000000000000" pitchFamily="50" charset="0"/>
              </a:rPr>
              <a:t>20%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303392F-8575-432A-8C8B-10E05368886F}"/>
              </a:ext>
            </a:extLst>
          </p:cNvPr>
          <p:cNvSpPr txBox="1"/>
          <p:nvPr/>
        </p:nvSpPr>
        <p:spPr>
          <a:xfrm>
            <a:off x="2283381" y="4194119"/>
            <a:ext cx="65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accent5">
                    <a:lumMod val="75000"/>
                  </a:schemeClr>
                </a:solidFill>
                <a:latin typeface="LM Roman 10" panose="00000500000000000000" pitchFamily="50" charset="0"/>
              </a:rPr>
              <a:t>80%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FB15FD-6FAB-4A07-8AF3-A4A2B2C74C19}"/>
              </a:ext>
            </a:extLst>
          </p:cNvPr>
          <p:cNvSpPr txBox="1"/>
          <p:nvPr/>
        </p:nvSpPr>
        <p:spPr>
          <a:xfrm>
            <a:off x="6207611" y="5804326"/>
            <a:ext cx="109008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latin typeface="LM Roman 10" panose="00000500000000000000" pitchFamily="50" charset="0"/>
              </a:rPr>
              <a:t>Connaught Rd Central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6225CEC-41AD-4082-9254-55C342511020}"/>
              </a:ext>
            </a:extLst>
          </p:cNvPr>
          <p:cNvCxnSpPr>
            <a:cxnSpLocks/>
            <a:stCxn id="55" idx="0"/>
          </p:cNvCxnSpPr>
          <p:nvPr/>
        </p:nvCxnSpPr>
        <p:spPr>
          <a:xfrm flipV="1">
            <a:off x="6752653" y="5645150"/>
            <a:ext cx="0" cy="1591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73D96F4-844F-4FF9-9FA7-E8D8B7A06E6B}"/>
              </a:ext>
            </a:extLst>
          </p:cNvPr>
          <p:cNvSpPr txBox="1"/>
          <p:nvPr/>
        </p:nvSpPr>
        <p:spPr>
          <a:xfrm>
            <a:off x="4610588" y="5822098"/>
            <a:ext cx="10900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latin typeface="LM Roman 10" panose="00000500000000000000" pitchFamily="50" charset="0"/>
              </a:rPr>
              <a:t>Caine Rd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C22FF94-D78E-4AC7-80CB-FDBB17E66922}"/>
              </a:ext>
            </a:extLst>
          </p:cNvPr>
          <p:cNvCxnSpPr>
            <a:cxnSpLocks/>
            <a:stCxn id="61" idx="0"/>
          </p:cNvCxnSpPr>
          <p:nvPr/>
        </p:nvCxnSpPr>
        <p:spPr>
          <a:xfrm flipV="1">
            <a:off x="5155630" y="5160434"/>
            <a:ext cx="0" cy="6616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1E7FE4E-48A0-4957-8861-FE65B0776B35}"/>
              </a:ext>
            </a:extLst>
          </p:cNvPr>
          <p:cNvSpPr txBox="1"/>
          <p:nvPr/>
        </p:nvSpPr>
        <p:spPr>
          <a:xfrm>
            <a:off x="9088363" y="5613954"/>
            <a:ext cx="166003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i="1" dirty="0">
                <a:latin typeface="LM Roman 10" panose="00000500000000000000" pitchFamily="50" charset="0"/>
              </a:rPr>
              <a:t>Victoria Harbour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6EB748B-510C-416E-8AC0-1D6F492B787C}"/>
              </a:ext>
            </a:extLst>
          </p:cNvPr>
          <p:cNvSpPr txBox="1"/>
          <p:nvPr/>
        </p:nvSpPr>
        <p:spPr>
          <a:xfrm>
            <a:off x="3912089" y="2211030"/>
            <a:ext cx="13969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latin typeface="LM Roman 10" panose="00000500000000000000" pitchFamily="50" charset="0"/>
              </a:rPr>
              <a:t>Buildings not to cross 80% of the height of ridgeline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58DCEE0-6F19-45A1-8FF2-B4021B6FF10A}"/>
              </a:ext>
            </a:extLst>
          </p:cNvPr>
          <p:cNvCxnSpPr>
            <a:cxnSpLocks/>
            <a:stCxn id="67" idx="2"/>
          </p:cNvCxnSpPr>
          <p:nvPr/>
        </p:nvCxnSpPr>
        <p:spPr>
          <a:xfrm>
            <a:off x="4610588" y="2857361"/>
            <a:ext cx="0" cy="744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A8A05F4-941F-4616-B084-D030E447AF73}"/>
              </a:ext>
            </a:extLst>
          </p:cNvPr>
          <p:cNvSpPr txBox="1"/>
          <p:nvPr/>
        </p:nvSpPr>
        <p:spPr>
          <a:xfrm>
            <a:off x="7360827" y="5803235"/>
            <a:ext cx="10900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b="1" dirty="0">
                <a:latin typeface="LM Roman 10" panose="00000500000000000000" pitchFamily="50" charset="0"/>
              </a:rPr>
              <a:t>PLVI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EF63CC9-7BEC-4B9F-AA78-F788252F63A5}"/>
              </a:ext>
            </a:extLst>
          </p:cNvPr>
          <p:cNvCxnSpPr>
            <a:cxnSpLocks/>
            <a:stCxn id="77" idx="0"/>
          </p:cNvCxnSpPr>
          <p:nvPr/>
        </p:nvCxnSpPr>
        <p:spPr>
          <a:xfrm flipH="1" flipV="1">
            <a:off x="7904979" y="5621017"/>
            <a:ext cx="890" cy="182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94F0A4EB-BB14-464C-A012-AEDF3DB81E33}"/>
              </a:ext>
            </a:extLst>
          </p:cNvPr>
          <p:cNvSpPr txBox="1"/>
          <p:nvPr/>
        </p:nvSpPr>
        <p:spPr>
          <a:xfrm rot="16200000">
            <a:off x="-993378" y="3472933"/>
            <a:ext cx="3651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Height of terrain/building (m)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1A953E1-A50A-438D-8653-E2F2E3E7806B}"/>
              </a:ext>
            </a:extLst>
          </p:cNvPr>
          <p:cNvCxnSpPr>
            <a:cxnSpLocks/>
          </p:cNvCxnSpPr>
          <p:nvPr/>
        </p:nvCxnSpPr>
        <p:spPr>
          <a:xfrm>
            <a:off x="8921971" y="6010552"/>
            <a:ext cx="547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94B901E-6DB5-4A34-BB50-18BD3513C60C}"/>
              </a:ext>
            </a:extLst>
          </p:cNvPr>
          <p:cNvCxnSpPr>
            <a:cxnSpLocks/>
          </p:cNvCxnSpPr>
          <p:nvPr/>
        </p:nvCxnSpPr>
        <p:spPr>
          <a:xfrm flipV="1">
            <a:off x="8929418" y="5937844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3490EF53-76E0-46EC-821D-022F0C3D5604}"/>
              </a:ext>
            </a:extLst>
          </p:cNvPr>
          <p:cNvCxnSpPr>
            <a:cxnSpLocks/>
          </p:cNvCxnSpPr>
          <p:nvPr/>
        </p:nvCxnSpPr>
        <p:spPr>
          <a:xfrm flipV="1">
            <a:off x="9469171" y="5937844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2F043405-DE99-4929-A7F4-8ABF4B44B1E9}"/>
              </a:ext>
            </a:extLst>
          </p:cNvPr>
          <p:cNvSpPr txBox="1"/>
          <p:nvPr/>
        </p:nvSpPr>
        <p:spPr>
          <a:xfrm>
            <a:off x="8905616" y="5964929"/>
            <a:ext cx="579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LM Roman 10" panose="00000500000000000000" pitchFamily="50" charset="0"/>
              </a:rPr>
              <a:t>200m</a:t>
            </a:r>
            <a:endParaRPr lang="en-GB" sz="1100" b="1" dirty="0">
              <a:latin typeface="LM Roman 10" panose="00000500000000000000" pitchFamily="50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DFCB2DC-E4EC-4A55-8922-41DD2825055C}"/>
              </a:ext>
            </a:extLst>
          </p:cNvPr>
          <p:cNvSpPr/>
          <p:nvPr/>
        </p:nvSpPr>
        <p:spPr>
          <a:xfrm>
            <a:off x="8450910" y="1397530"/>
            <a:ext cx="3124271" cy="2165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747370B-7866-46EF-8A13-F54A1495E0FA}"/>
              </a:ext>
            </a:extLst>
          </p:cNvPr>
          <p:cNvSpPr txBox="1"/>
          <p:nvPr/>
        </p:nvSpPr>
        <p:spPr>
          <a:xfrm>
            <a:off x="8450910" y="1397528"/>
            <a:ext cx="3124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Legend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F2DAAB8-630D-4944-B088-FAF8636C2F67}"/>
              </a:ext>
            </a:extLst>
          </p:cNvPr>
          <p:cNvSpPr/>
          <p:nvPr/>
        </p:nvSpPr>
        <p:spPr>
          <a:xfrm>
            <a:off x="10503324" y="2551165"/>
            <a:ext cx="269240" cy="203416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4DB6A1C-AC7F-48BD-9FA7-0B2847CA58F2}"/>
              </a:ext>
            </a:extLst>
          </p:cNvPr>
          <p:cNvSpPr txBox="1"/>
          <p:nvPr/>
        </p:nvSpPr>
        <p:spPr>
          <a:xfrm>
            <a:off x="10772564" y="2543026"/>
            <a:ext cx="8026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Terrain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ED58310-468D-4F40-887B-BA7FD0C996AA}"/>
              </a:ext>
            </a:extLst>
          </p:cNvPr>
          <p:cNvSpPr/>
          <p:nvPr/>
        </p:nvSpPr>
        <p:spPr>
          <a:xfrm>
            <a:off x="10503324" y="2910607"/>
            <a:ext cx="269240" cy="203416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AB6A5AB-809D-40C8-BB87-BE7CC8B602E4}"/>
              </a:ext>
            </a:extLst>
          </p:cNvPr>
          <p:cNvSpPr txBox="1"/>
          <p:nvPr/>
        </p:nvSpPr>
        <p:spPr>
          <a:xfrm>
            <a:off x="10775853" y="2901234"/>
            <a:ext cx="8026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Water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B70127F-89F2-457E-9878-00FBCEC57431}"/>
              </a:ext>
            </a:extLst>
          </p:cNvPr>
          <p:cNvSpPr/>
          <p:nvPr/>
        </p:nvSpPr>
        <p:spPr>
          <a:xfrm>
            <a:off x="10503324" y="2193951"/>
            <a:ext cx="269240" cy="190116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540B1E8-09E1-46F9-AEAA-08F8AEB3761D}"/>
              </a:ext>
            </a:extLst>
          </p:cNvPr>
          <p:cNvSpPr txBox="1"/>
          <p:nvPr/>
        </p:nvSpPr>
        <p:spPr>
          <a:xfrm>
            <a:off x="10772565" y="2175891"/>
            <a:ext cx="8026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LM Roman 10" panose="00000500000000000000" pitchFamily="50" charset="0"/>
              </a:rPr>
              <a:t>Buildings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BE55DAD-CEB5-433C-BB9C-4D3F0F6217B5}"/>
              </a:ext>
            </a:extLst>
          </p:cNvPr>
          <p:cNvGrpSpPr/>
          <p:nvPr/>
        </p:nvGrpSpPr>
        <p:grpSpPr>
          <a:xfrm>
            <a:off x="8441468" y="3135230"/>
            <a:ext cx="2043120" cy="365425"/>
            <a:chOff x="3342570" y="1692465"/>
            <a:chExt cx="2043120" cy="365425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194C29F-CDFA-4D15-98AD-E16EE9BC6A39}"/>
                </a:ext>
              </a:extLst>
            </p:cNvPr>
            <p:cNvSpPr txBox="1"/>
            <p:nvPr/>
          </p:nvSpPr>
          <p:spPr>
            <a:xfrm>
              <a:off x="3687992" y="1827058"/>
              <a:ext cx="128572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LM Roman 10" panose="00000500000000000000" pitchFamily="50" charset="0"/>
                </a:rPr>
                <a:t>Height of terrain</a:t>
              </a:r>
              <a:endParaRPr lang="en-GB" sz="900" dirty="0">
                <a:latin typeface="LM Roman 10" panose="00000500000000000000" pitchFamily="50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CE20CDC-7217-49C7-921D-69EE4013425B}"/>
                </a:ext>
              </a:extLst>
            </p:cNvPr>
            <p:cNvSpPr txBox="1"/>
            <p:nvPr/>
          </p:nvSpPr>
          <p:spPr>
            <a:xfrm>
              <a:off x="3342570" y="1692465"/>
              <a:ext cx="4754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LM Roman 10" panose="00000500000000000000" pitchFamily="50" charset="0"/>
                </a:rPr>
                <a:t>0</a:t>
              </a:r>
              <a:endParaRPr lang="en-GB" sz="1000" dirty="0">
                <a:latin typeface="LM Roman 10" panose="00000500000000000000" pitchFamily="50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7B80F41-D06C-4898-A49D-6030E7041D6E}"/>
                </a:ext>
              </a:extLst>
            </p:cNvPr>
            <p:cNvSpPr txBox="1"/>
            <p:nvPr/>
          </p:nvSpPr>
          <p:spPr>
            <a:xfrm>
              <a:off x="4910206" y="1692465"/>
              <a:ext cx="4754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LM Roman 10" panose="00000500000000000000" pitchFamily="50" charset="0"/>
                </a:rPr>
                <a:t>552</a:t>
              </a:r>
              <a:endParaRPr lang="en-GB" sz="1000" dirty="0">
                <a:latin typeface="LM Roman 10" panose="00000500000000000000" pitchFamily="50" charset="0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240AA403-3B25-45EF-A0A8-D844419C741E}"/>
                </a:ext>
              </a:extLst>
            </p:cNvPr>
            <p:cNvSpPr/>
            <p:nvPr/>
          </p:nvSpPr>
          <p:spPr>
            <a:xfrm rot="16200000">
              <a:off x="4275865" y="1162670"/>
              <a:ext cx="109982" cy="1307936"/>
            </a:xfrm>
            <a:prstGeom prst="rect">
              <a:avLst/>
            </a:prstGeom>
            <a:gradFill>
              <a:gsLst>
                <a:gs pos="0">
                  <a:srgbClr val="FFF5F0"/>
                </a:gs>
                <a:gs pos="100000">
                  <a:srgbClr val="E6523A"/>
                </a:gs>
              </a:gsLst>
              <a:lin ang="54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8C648FE-AC22-4C09-BF5C-D4BD8A7A9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784" y="2210651"/>
            <a:ext cx="1307936" cy="9249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3DFF7895-76F9-4BBA-A4A1-81CCE4564572}"/>
              </a:ext>
            </a:extLst>
          </p:cNvPr>
          <p:cNvSpPr txBox="1"/>
          <p:nvPr/>
        </p:nvSpPr>
        <p:spPr>
          <a:xfrm>
            <a:off x="8686722" y="1805310"/>
            <a:ext cx="13969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latin typeface="LM Roman 10" panose="00000500000000000000" pitchFamily="50" charset="0"/>
              </a:rPr>
              <a:t>Location of transect (x-axis)</a:t>
            </a:r>
          </a:p>
        </p:txBody>
      </p:sp>
    </p:spTree>
    <p:extLst>
      <p:ext uri="{BB962C8B-B14F-4D97-AF65-F5344CB8AC3E}">
        <p14:creationId xmlns:p14="http://schemas.microsoft.com/office/powerpoint/2010/main" val="4467289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37B95EBC-18AB-4BF3-A2A3-07CC8CC8A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007" y="0"/>
            <a:ext cx="9697986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A517820-F7E3-43B0-AE35-526CF7B1E8A6}"/>
              </a:ext>
            </a:extLst>
          </p:cNvPr>
          <p:cNvGrpSpPr/>
          <p:nvPr/>
        </p:nvGrpSpPr>
        <p:grpSpPr>
          <a:xfrm>
            <a:off x="1523107" y="175528"/>
            <a:ext cx="481053" cy="923082"/>
            <a:chOff x="2728478" y="959804"/>
            <a:chExt cx="481053" cy="92308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95779E2-C548-4A1D-98FF-A2827606DD03}"/>
                </a:ext>
              </a:extLst>
            </p:cNvPr>
            <p:cNvCxnSpPr/>
            <p:nvPr/>
          </p:nvCxnSpPr>
          <p:spPr>
            <a:xfrm flipV="1">
              <a:off x="2970064" y="1163220"/>
              <a:ext cx="0" cy="7196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71A76C0-8793-4489-A011-9A926C45D25E}"/>
                </a:ext>
              </a:extLst>
            </p:cNvPr>
            <p:cNvCxnSpPr/>
            <p:nvPr/>
          </p:nvCxnSpPr>
          <p:spPr>
            <a:xfrm>
              <a:off x="2888214" y="1748478"/>
              <a:ext cx="15734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3287F20-A4C6-4DB5-ACF2-D99BE1B385E8}"/>
                </a:ext>
              </a:extLst>
            </p:cNvPr>
            <p:cNvSpPr txBox="1"/>
            <p:nvPr/>
          </p:nvSpPr>
          <p:spPr>
            <a:xfrm>
              <a:off x="2728478" y="959804"/>
              <a:ext cx="481053" cy="268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LM Roman 10" panose="00000500000000000000" pitchFamily="50" charset="0"/>
                </a:rPr>
                <a:t>N</a:t>
              </a:r>
              <a:endParaRPr lang="en-GB" sz="1100" b="1" dirty="0">
                <a:latin typeface="LM Roman 10" panose="00000500000000000000" pitchFamily="50" charset="0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D65D7FC-23CA-4D5F-B680-DA2770613A5A}"/>
              </a:ext>
            </a:extLst>
          </p:cNvPr>
          <p:cNvSpPr/>
          <p:nvPr/>
        </p:nvSpPr>
        <p:spPr>
          <a:xfrm>
            <a:off x="7903848" y="129550"/>
            <a:ext cx="2853806" cy="26425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233EB7-7489-4137-A65B-F819F0E3264F}"/>
              </a:ext>
            </a:extLst>
          </p:cNvPr>
          <p:cNvSpPr txBox="1"/>
          <p:nvPr/>
        </p:nvSpPr>
        <p:spPr>
          <a:xfrm>
            <a:off x="7903847" y="129548"/>
            <a:ext cx="2853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Legend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CD8C05-378A-447E-ABB6-416CCC226E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0" t="32355" r="4230" b="31702"/>
          <a:stretch/>
        </p:blipFill>
        <p:spPr>
          <a:xfrm rot="5400000">
            <a:off x="7946165" y="869089"/>
            <a:ext cx="434261" cy="1301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0F6DE96-C178-4371-947F-827F3E40B9BC}"/>
              </a:ext>
            </a:extLst>
          </p:cNvPr>
          <p:cNvSpPr txBox="1"/>
          <p:nvPr/>
        </p:nvSpPr>
        <p:spPr>
          <a:xfrm>
            <a:off x="8302119" y="693040"/>
            <a:ext cx="96504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Mean number of storeys along transect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ECB542-8B6F-487F-B219-16DCF134973E}"/>
              </a:ext>
            </a:extLst>
          </p:cNvPr>
          <p:cNvSpPr txBox="1"/>
          <p:nvPr/>
        </p:nvSpPr>
        <p:spPr>
          <a:xfrm>
            <a:off x="7925553" y="486684"/>
            <a:ext cx="4754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LM Roman 10" panose="00000500000000000000" pitchFamily="50" charset="0"/>
              </a:rPr>
              <a:t>12.5</a:t>
            </a:r>
            <a:endParaRPr lang="en-GB" sz="1000" dirty="0">
              <a:latin typeface="LM Roman 10" panose="00000500000000000000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1B80D6-DC5D-495A-8749-C504BA929D8B}"/>
              </a:ext>
            </a:extLst>
          </p:cNvPr>
          <p:cNvSpPr txBox="1"/>
          <p:nvPr/>
        </p:nvSpPr>
        <p:spPr>
          <a:xfrm>
            <a:off x="7925554" y="1135401"/>
            <a:ext cx="4754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LM Roman 10" panose="00000500000000000000" pitchFamily="50" charset="0"/>
              </a:rPr>
              <a:t>49</a:t>
            </a:r>
            <a:endParaRPr lang="en-GB" sz="1000" dirty="0">
              <a:latin typeface="LM Roman 10" panose="00000500000000000000" pitchFamily="50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608B8B-F881-40C9-BB05-F6E820D158D5}"/>
              </a:ext>
            </a:extLst>
          </p:cNvPr>
          <p:cNvSpPr/>
          <p:nvPr/>
        </p:nvSpPr>
        <p:spPr>
          <a:xfrm>
            <a:off x="8019538" y="1735705"/>
            <a:ext cx="269240" cy="203416"/>
          </a:xfrm>
          <a:prstGeom prst="rect">
            <a:avLst/>
          </a:prstGeom>
          <a:solidFill>
            <a:srgbClr val="FF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C1166F-5DAF-4C8F-AAFF-DFFF38C8F25E}"/>
              </a:ext>
            </a:extLst>
          </p:cNvPr>
          <p:cNvSpPr txBox="1"/>
          <p:nvPr/>
        </p:nvSpPr>
        <p:spPr>
          <a:xfrm>
            <a:off x="8307945" y="1728963"/>
            <a:ext cx="114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Commercial use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98D69E-0B60-42AE-A1BA-EF53FA2CF014}"/>
              </a:ext>
            </a:extLst>
          </p:cNvPr>
          <p:cNvSpPr/>
          <p:nvPr/>
        </p:nvSpPr>
        <p:spPr>
          <a:xfrm>
            <a:off x="8019538" y="2095147"/>
            <a:ext cx="269240" cy="203416"/>
          </a:xfrm>
          <a:prstGeom prst="rect">
            <a:avLst/>
          </a:prstGeom>
          <a:solidFill>
            <a:srgbClr val="EED4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6E3847-6F8C-4CD7-B9A0-9E5C94368900}"/>
              </a:ext>
            </a:extLst>
          </p:cNvPr>
          <p:cNvSpPr txBox="1"/>
          <p:nvPr/>
        </p:nvSpPr>
        <p:spPr>
          <a:xfrm>
            <a:off x="8302119" y="2008759"/>
            <a:ext cx="114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Mixed commercial and residential use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3DD4453-CD98-47D3-AA1A-6D558FBCA245}"/>
              </a:ext>
            </a:extLst>
          </p:cNvPr>
          <p:cNvSpPr/>
          <p:nvPr/>
        </p:nvSpPr>
        <p:spPr>
          <a:xfrm>
            <a:off x="8023503" y="2450351"/>
            <a:ext cx="269240" cy="203416"/>
          </a:xfrm>
          <a:prstGeom prst="rect">
            <a:avLst/>
          </a:prstGeom>
          <a:solidFill>
            <a:srgbClr val="FFF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977C39-9974-4086-8DDF-F6D827E18A43}"/>
              </a:ext>
            </a:extLst>
          </p:cNvPr>
          <p:cNvSpPr txBox="1"/>
          <p:nvPr/>
        </p:nvSpPr>
        <p:spPr>
          <a:xfrm>
            <a:off x="8302119" y="2436643"/>
            <a:ext cx="114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Residential use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45B31C-525A-4736-9CA3-A5D7EA5C39EC}"/>
              </a:ext>
            </a:extLst>
          </p:cNvPr>
          <p:cNvSpPr/>
          <p:nvPr/>
        </p:nvSpPr>
        <p:spPr>
          <a:xfrm>
            <a:off x="9433682" y="1735705"/>
            <a:ext cx="269240" cy="203416"/>
          </a:xfrm>
          <a:prstGeom prst="rect">
            <a:avLst/>
          </a:prstGeom>
          <a:solidFill>
            <a:srgbClr val="C1EF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EB184B-C5DE-4AF6-8845-203B7F1F4466}"/>
              </a:ext>
            </a:extLst>
          </p:cNvPr>
          <p:cNvSpPr txBox="1"/>
          <p:nvPr/>
        </p:nvSpPr>
        <p:spPr>
          <a:xfrm>
            <a:off x="9702922" y="1727566"/>
            <a:ext cx="114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Green Belt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C36BCF-FEC5-46B0-86C1-1B585A560F2A}"/>
              </a:ext>
            </a:extLst>
          </p:cNvPr>
          <p:cNvSpPr/>
          <p:nvPr/>
        </p:nvSpPr>
        <p:spPr>
          <a:xfrm>
            <a:off x="9433682" y="2095147"/>
            <a:ext cx="269240" cy="203416"/>
          </a:xfrm>
          <a:prstGeom prst="rect">
            <a:avLst/>
          </a:prstGeom>
          <a:solidFill>
            <a:srgbClr val="C7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BAA1A3-6F9D-46B9-8BA6-16CAC3A0D5D8}"/>
              </a:ext>
            </a:extLst>
          </p:cNvPr>
          <p:cNvSpPr txBox="1"/>
          <p:nvPr/>
        </p:nvSpPr>
        <p:spPr>
          <a:xfrm>
            <a:off x="9706211" y="2085774"/>
            <a:ext cx="114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Recreational use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9167624-E7B8-4099-B928-99D8EF2576E7}"/>
              </a:ext>
            </a:extLst>
          </p:cNvPr>
          <p:cNvSpPr/>
          <p:nvPr/>
        </p:nvSpPr>
        <p:spPr>
          <a:xfrm>
            <a:off x="9437647" y="2450351"/>
            <a:ext cx="269240" cy="203416"/>
          </a:xfrm>
          <a:prstGeom prst="rect">
            <a:avLst/>
          </a:prstGeom>
          <a:solidFill>
            <a:srgbClr val="E7BE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23E518-7D46-4235-A15E-8065B5B1DD94}"/>
              </a:ext>
            </a:extLst>
          </p:cNvPr>
          <p:cNvSpPr txBox="1"/>
          <p:nvPr/>
        </p:nvSpPr>
        <p:spPr>
          <a:xfrm>
            <a:off x="9722089" y="2436643"/>
            <a:ext cx="114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Industrial use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2E4267-DBF8-4A9B-94AD-033ED61ACC0A}"/>
              </a:ext>
            </a:extLst>
          </p:cNvPr>
          <p:cNvSpPr txBox="1"/>
          <p:nvPr/>
        </p:nvSpPr>
        <p:spPr>
          <a:xfrm>
            <a:off x="7903848" y="1415173"/>
            <a:ext cx="2853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LM Roman 10" panose="00000500000000000000" pitchFamily="50" charset="0"/>
              </a:rPr>
              <a:t>Land use</a:t>
            </a:r>
            <a:endParaRPr lang="en-GB" sz="1200" b="1" dirty="0">
              <a:latin typeface="LM Roman 10" panose="00000500000000000000" pitchFamily="50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54DCC70-5DF7-4C39-A780-BE129C241C3F}"/>
              </a:ext>
            </a:extLst>
          </p:cNvPr>
          <p:cNvCxnSpPr>
            <a:cxnSpLocks/>
          </p:cNvCxnSpPr>
          <p:nvPr/>
        </p:nvCxnSpPr>
        <p:spPr>
          <a:xfrm>
            <a:off x="9433682" y="934767"/>
            <a:ext cx="269240" cy="0"/>
          </a:xfrm>
          <a:prstGeom prst="line">
            <a:avLst/>
          </a:prstGeom>
          <a:ln w="12700">
            <a:solidFill>
              <a:srgbClr val="AAC3E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8695F7-BDA9-4577-898D-4190E2913FBD}"/>
              </a:ext>
            </a:extLst>
          </p:cNvPr>
          <p:cNvSpPr txBox="1"/>
          <p:nvPr/>
        </p:nvSpPr>
        <p:spPr>
          <a:xfrm>
            <a:off x="9722088" y="814112"/>
            <a:ext cx="8722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LM Roman 10" panose="00000500000000000000" pitchFamily="50" charset="0"/>
              </a:rPr>
              <a:t>Shoreline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FB2F131-8CB8-4EA0-8E49-6EE17F0B2EE8}"/>
              </a:ext>
            </a:extLst>
          </p:cNvPr>
          <p:cNvCxnSpPr>
            <a:cxnSpLocks/>
          </p:cNvCxnSpPr>
          <p:nvPr/>
        </p:nvCxnSpPr>
        <p:spPr>
          <a:xfrm>
            <a:off x="9446912" y="677679"/>
            <a:ext cx="256010" cy="463"/>
          </a:xfrm>
          <a:prstGeom prst="line">
            <a:avLst/>
          </a:prstGeom>
          <a:ln w="12700">
            <a:solidFill>
              <a:srgbClr val="D6D6D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0342533-45E7-44CA-8995-CE44661A1F90}"/>
              </a:ext>
            </a:extLst>
          </p:cNvPr>
          <p:cNvSpPr txBox="1"/>
          <p:nvPr/>
        </p:nvSpPr>
        <p:spPr>
          <a:xfrm>
            <a:off x="9722088" y="560722"/>
            <a:ext cx="8722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LM Roman 10" panose="00000500000000000000" pitchFamily="50" charset="0"/>
              </a:rPr>
              <a:t>Roads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87F7D2C-4F17-464B-940F-91570D58CEF5}"/>
              </a:ext>
            </a:extLst>
          </p:cNvPr>
          <p:cNvSpPr/>
          <p:nvPr/>
        </p:nvSpPr>
        <p:spPr>
          <a:xfrm>
            <a:off x="9433682" y="1098610"/>
            <a:ext cx="269240" cy="203416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569DC0E-1AF1-47B7-9C1B-D4967A9352AC}"/>
              </a:ext>
            </a:extLst>
          </p:cNvPr>
          <p:cNvSpPr txBox="1"/>
          <p:nvPr/>
        </p:nvSpPr>
        <p:spPr>
          <a:xfrm>
            <a:off x="9722088" y="1069414"/>
            <a:ext cx="8722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LM Roman 10" panose="00000500000000000000" pitchFamily="50" charset="0"/>
              </a:rPr>
              <a:t>Buildings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0E3AA4F-D3A2-4EE4-B952-B7A6026C8630}"/>
              </a:ext>
            </a:extLst>
          </p:cNvPr>
          <p:cNvCxnSpPr>
            <a:cxnSpLocks/>
          </p:cNvCxnSpPr>
          <p:nvPr/>
        </p:nvCxnSpPr>
        <p:spPr>
          <a:xfrm>
            <a:off x="9935640" y="3070124"/>
            <a:ext cx="651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F0C48B0-B0B1-4FF9-B0A0-B615DCB48579}"/>
              </a:ext>
            </a:extLst>
          </p:cNvPr>
          <p:cNvCxnSpPr>
            <a:cxnSpLocks/>
          </p:cNvCxnSpPr>
          <p:nvPr/>
        </p:nvCxnSpPr>
        <p:spPr>
          <a:xfrm flipV="1">
            <a:off x="9943087" y="2997416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139713-0CB5-4F45-8FCD-9EC0554E6D48}"/>
              </a:ext>
            </a:extLst>
          </p:cNvPr>
          <p:cNvCxnSpPr>
            <a:cxnSpLocks/>
          </p:cNvCxnSpPr>
          <p:nvPr/>
        </p:nvCxnSpPr>
        <p:spPr>
          <a:xfrm flipV="1">
            <a:off x="10587240" y="2995828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215500D-E6A7-4D6D-B0D8-BBEFBE7EE019}"/>
              </a:ext>
            </a:extLst>
          </p:cNvPr>
          <p:cNvSpPr txBox="1"/>
          <p:nvPr/>
        </p:nvSpPr>
        <p:spPr>
          <a:xfrm>
            <a:off x="10297285" y="3017786"/>
            <a:ext cx="579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LM Roman 10" panose="00000500000000000000" pitchFamily="50" charset="0"/>
              </a:rPr>
              <a:t>200m</a:t>
            </a:r>
            <a:endParaRPr lang="en-GB" sz="1100" b="1" dirty="0">
              <a:latin typeface="LM Roman 10" panose="00000500000000000000" pitchFamily="50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D9F3C9E-7D4B-4DFE-AF6C-10F9465151B2}"/>
              </a:ext>
            </a:extLst>
          </p:cNvPr>
          <p:cNvSpPr/>
          <p:nvPr/>
        </p:nvSpPr>
        <p:spPr>
          <a:xfrm>
            <a:off x="3749675" y="1677542"/>
            <a:ext cx="1568449" cy="8025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accent2">
                    <a:lumMod val="50000"/>
                  </a:schemeClr>
                </a:solidFill>
                <a:latin typeface="LM Roman 10" panose="00000500000000000000" pitchFamily="50" charset="0"/>
              </a:rPr>
              <a:t>Sai Ying Pun: old residential area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77D0E71-CA23-471B-B7F8-52D5CCD7009C}"/>
              </a:ext>
            </a:extLst>
          </p:cNvPr>
          <p:cNvSpPr/>
          <p:nvPr/>
        </p:nvSpPr>
        <p:spPr>
          <a:xfrm>
            <a:off x="3505200" y="3279396"/>
            <a:ext cx="2057400" cy="802556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9E405B4-93FF-4AE3-BE48-7CC773E3A642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>
            <a:off x="4533900" y="2480098"/>
            <a:ext cx="0" cy="79929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F6571D3B-0591-4596-98C7-36381F7777D6}"/>
              </a:ext>
            </a:extLst>
          </p:cNvPr>
          <p:cNvSpPr/>
          <p:nvPr/>
        </p:nvSpPr>
        <p:spPr>
          <a:xfrm>
            <a:off x="1928016" y="1987380"/>
            <a:ext cx="1673178" cy="716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accent5">
                    <a:lumMod val="75000"/>
                  </a:schemeClr>
                </a:solidFill>
                <a:latin typeface="LM Roman 10" panose="00000500000000000000" pitchFamily="50" charset="0"/>
              </a:rPr>
              <a:t>Shek Tong Tsui: close proximity to HKU campus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1375696-BB9F-42E3-BCE3-DACD4241F2E6}"/>
              </a:ext>
            </a:extLst>
          </p:cNvPr>
          <p:cNvSpPr/>
          <p:nvPr/>
        </p:nvSpPr>
        <p:spPr>
          <a:xfrm>
            <a:off x="2267850" y="3617044"/>
            <a:ext cx="993510" cy="802556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62E8CBB-B13A-432A-936B-6B5556CD49F0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2764605" y="2703660"/>
            <a:ext cx="0" cy="913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9A0A35C-C89A-4935-892F-BCAF946E179C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2764605" y="4419600"/>
            <a:ext cx="490828" cy="9144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690A344-ED08-4073-8F1F-E8136569643A}"/>
              </a:ext>
            </a:extLst>
          </p:cNvPr>
          <p:cNvCxnSpPr>
            <a:cxnSpLocks/>
          </p:cNvCxnSpPr>
          <p:nvPr/>
        </p:nvCxnSpPr>
        <p:spPr>
          <a:xfrm flipH="1" flipV="1">
            <a:off x="6629402" y="4081952"/>
            <a:ext cx="1274446" cy="81178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2EBA37AF-1D72-4D92-AB14-317EB45BECFB}"/>
              </a:ext>
            </a:extLst>
          </p:cNvPr>
          <p:cNvSpPr/>
          <p:nvPr/>
        </p:nvSpPr>
        <p:spPr>
          <a:xfrm>
            <a:off x="6096000" y="4713349"/>
            <a:ext cx="1398058" cy="8025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accent2">
                    <a:lumMod val="50000"/>
                  </a:schemeClr>
                </a:solidFill>
                <a:latin typeface="LM Roman 10" panose="00000500000000000000" pitchFamily="50" charset="0"/>
              </a:rPr>
              <a:t>Size of Commercial Area Shrinks</a:t>
            </a:r>
          </a:p>
        </p:txBody>
      </p:sp>
    </p:spTree>
    <p:extLst>
      <p:ext uri="{BB962C8B-B14F-4D97-AF65-F5344CB8AC3E}">
        <p14:creationId xmlns:p14="http://schemas.microsoft.com/office/powerpoint/2010/main" val="26649717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419765-E975-446E-BCF1-02E2BE27C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007" y="0"/>
            <a:ext cx="9697986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E171E3-41CD-4DB7-A2A2-AA2E3470D695}"/>
              </a:ext>
            </a:extLst>
          </p:cNvPr>
          <p:cNvSpPr/>
          <p:nvPr/>
        </p:nvSpPr>
        <p:spPr>
          <a:xfrm>
            <a:off x="7836472" y="148801"/>
            <a:ext cx="2853806" cy="26425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DC7862-AB4C-413F-92CC-CBFBF2E6EAEB}"/>
              </a:ext>
            </a:extLst>
          </p:cNvPr>
          <p:cNvSpPr txBox="1"/>
          <p:nvPr/>
        </p:nvSpPr>
        <p:spPr>
          <a:xfrm>
            <a:off x="7836471" y="148799"/>
            <a:ext cx="2853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Legend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7CE5C2-1C54-4EB7-A903-0DDD856542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0" t="32355" r="4230" b="31702"/>
          <a:stretch/>
        </p:blipFill>
        <p:spPr>
          <a:xfrm rot="5400000">
            <a:off x="7878789" y="888340"/>
            <a:ext cx="434261" cy="1301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81011F-7056-4BA1-B646-63880128DE33}"/>
              </a:ext>
            </a:extLst>
          </p:cNvPr>
          <p:cNvSpPr txBox="1"/>
          <p:nvPr/>
        </p:nvSpPr>
        <p:spPr>
          <a:xfrm>
            <a:off x="8234743" y="712291"/>
            <a:ext cx="96504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Mean number of storeys along transects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03FA6C-0AE6-4B2E-A98A-8E5F9268E5F1}"/>
              </a:ext>
            </a:extLst>
          </p:cNvPr>
          <p:cNvSpPr txBox="1"/>
          <p:nvPr/>
        </p:nvSpPr>
        <p:spPr>
          <a:xfrm>
            <a:off x="7858177" y="505935"/>
            <a:ext cx="4754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LM Roman 10" panose="00000500000000000000" pitchFamily="50" charset="0"/>
              </a:rPr>
              <a:t>0</a:t>
            </a:r>
            <a:endParaRPr lang="en-GB" sz="1000" dirty="0">
              <a:latin typeface="LM Roman 10" panose="00000500000000000000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282192-F63B-48EE-AC30-3C5630807B24}"/>
              </a:ext>
            </a:extLst>
          </p:cNvPr>
          <p:cNvSpPr txBox="1"/>
          <p:nvPr/>
        </p:nvSpPr>
        <p:spPr>
          <a:xfrm>
            <a:off x="7858178" y="1154652"/>
            <a:ext cx="4754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LM Roman 10" panose="00000500000000000000" pitchFamily="50" charset="0"/>
              </a:rPr>
              <a:t>72</a:t>
            </a:r>
            <a:endParaRPr lang="en-GB" sz="1000" dirty="0">
              <a:latin typeface="LM Roman 10" panose="00000500000000000000" pitchFamily="50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FF7645-232E-45B5-8970-97DC86027973}"/>
              </a:ext>
            </a:extLst>
          </p:cNvPr>
          <p:cNvSpPr/>
          <p:nvPr/>
        </p:nvSpPr>
        <p:spPr>
          <a:xfrm>
            <a:off x="7952162" y="1754956"/>
            <a:ext cx="269240" cy="203416"/>
          </a:xfrm>
          <a:prstGeom prst="rect">
            <a:avLst/>
          </a:prstGeom>
          <a:solidFill>
            <a:srgbClr val="FF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C7E1EA-DCF2-4552-BDCF-3AB4F875C55A}"/>
              </a:ext>
            </a:extLst>
          </p:cNvPr>
          <p:cNvSpPr txBox="1"/>
          <p:nvPr/>
        </p:nvSpPr>
        <p:spPr>
          <a:xfrm>
            <a:off x="8240569" y="1748214"/>
            <a:ext cx="114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Commercial use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2825C3-132E-4EE9-B63D-38DB2BD5C32F}"/>
              </a:ext>
            </a:extLst>
          </p:cNvPr>
          <p:cNvSpPr/>
          <p:nvPr/>
        </p:nvSpPr>
        <p:spPr>
          <a:xfrm>
            <a:off x="7952162" y="2114398"/>
            <a:ext cx="269240" cy="203416"/>
          </a:xfrm>
          <a:prstGeom prst="rect">
            <a:avLst/>
          </a:prstGeom>
          <a:solidFill>
            <a:srgbClr val="EED4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149EB9-1E11-4C6B-AE49-39A29B539650}"/>
              </a:ext>
            </a:extLst>
          </p:cNvPr>
          <p:cNvSpPr txBox="1"/>
          <p:nvPr/>
        </p:nvSpPr>
        <p:spPr>
          <a:xfrm>
            <a:off x="8234743" y="2028010"/>
            <a:ext cx="114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Mixed commercial and residential use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C8F449-607E-4259-9217-3A59FEFE511E}"/>
              </a:ext>
            </a:extLst>
          </p:cNvPr>
          <p:cNvSpPr/>
          <p:nvPr/>
        </p:nvSpPr>
        <p:spPr>
          <a:xfrm>
            <a:off x="7956127" y="2469602"/>
            <a:ext cx="269240" cy="203416"/>
          </a:xfrm>
          <a:prstGeom prst="rect">
            <a:avLst/>
          </a:prstGeom>
          <a:solidFill>
            <a:srgbClr val="FFF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64D1E7-B418-45BE-B545-F5E47873A58D}"/>
              </a:ext>
            </a:extLst>
          </p:cNvPr>
          <p:cNvSpPr txBox="1"/>
          <p:nvPr/>
        </p:nvSpPr>
        <p:spPr>
          <a:xfrm>
            <a:off x="8234743" y="2455894"/>
            <a:ext cx="114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Residential use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52E47C-3CDE-4E13-A0F7-FE409F884A20}"/>
              </a:ext>
            </a:extLst>
          </p:cNvPr>
          <p:cNvSpPr/>
          <p:nvPr/>
        </p:nvSpPr>
        <p:spPr>
          <a:xfrm>
            <a:off x="9366306" y="1754956"/>
            <a:ext cx="269240" cy="203416"/>
          </a:xfrm>
          <a:prstGeom prst="rect">
            <a:avLst/>
          </a:prstGeom>
          <a:solidFill>
            <a:srgbClr val="C1EF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63318D-85DE-4A4C-9E4E-14ED065368FC}"/>
              </a:ext>
            </a:extLst>
          </p:cNvPr>
          <p:cNvSpPr txBox="1"/>
          <p:nvPr/>
        </p:nvSpPr>
        <p:spPr>
          <a:xfrm>
            <a:off x="9635546" y="1746817"/>
            <a:ext cx="114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Green Belt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A595B12-27A7-4F41-8236-0DC735E56DC9}"/>
              </a:ext>
            </a:extLst>
          </p:cNvPr>
          <p:cNvSpPr/>
          <p:nvPr/>
        </p:nvSpPr>
        <p:spPr>
          <a:xfrm>
            <a:off x="9366306" y="2114398"/>
            <a:ext cx="269240" cy="203416"/>
          </a:xfrm>
          <a:prstGeom prst="rect">
            <a:avLst/>
          </a:prstGeom>
          <a:solidFill>
            <a:srgbClr val="C7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99B474-191B-4D14-B1A0-45DB3E6A2F48}"/>
              </a:ext>
            </a:extLst>
          </p:cNvPr>
          <p:cNvSpPr txBox="1"/>
          <p:nvPr/>
        </p:nvSpPr>
        <p:spPr>
          <a:xfrm>
            <a:off x="9638835" y="2105025"/>
            <a:ext cx="114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Recreational use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BB6E613-1B45-47DA-9F86-F417F81AD48F}"/>
              </a:ext>
            </a:extLst>
          </p:cNvPr>
          <p:cNvSpPr/>
          <p:nvPr/>
        </p:nvSpPr>
        <p:spPr>
          <a:xfrm>
            <a:off x="9370271" y="2469602"/>
            <a:ext cx="269240" cy="203416"/>
          </a:xfrm>
          <a:prstGeom prst="rect">
            <a:avLst/>
          </a:prstGeom>
          <a:solidFill>
            <a:srgbClr val="E7BE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1602D3-5076-447C-A218-6284B66CE913}"/>
              </a:ext>
            </a:extLst>
          </p:cNvPr>
          <p:cNvSpPr txBox="1"/>
          <p:nvPr/>
        </p:nvSpPr>
        <p:spPr>
          <a:xfrm>
            <a:off x="9654713" y="2455894"/>
            <a:ext cx="114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Industrial use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1B8523-9978-426C-9BA5-E5DEAC6F57FE}"/>
              </a:ext>
            </a:extLst>
          </p:cNvPr>
          <p:cNvSpPr txBox="1"/>
          <p:nvPr/>
        </p:nvSpPr>
        <p:spPr>
          <a:xfrm>
            <a:off x="7836472" y="1434424"/>
            <a:ext cx="2853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LM Roman 10" panose="00000500000000000000" pitchFamily="50" charset="0"/>
              </a:rPr>
              <a:t>Land use</a:t>
            </a:r>
            <a:endParaRPr lang="en-GB" sz="1200" b="1" dirty="0">
              <a:latin typeface="LM Roman 10" panose="00000500000000000000" pitchFamily="50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433549C-2215-41D4-B687-504C1692443A}"/>
              </a:ext>
            </a:extLst>
          </p:cNvPr>
          <p:cNvCxnSpPr>
            <a:cxnSpLocks/>
          </p:cNvCxnSpPr>
          <p:nvPr/>
        </p:nvCxnSpPr>
        <p:spPr>
          <a:xfrm>
            <a:off x="9366306" y="954018"/>
            <a:ext cx="269240" cy="0"/>
          </a:xfrm>
          <a:prstGeom prst="line">
            <a:avLst/>
          </a:prstGeom>
          <a:ln w="12700">
            <a:solidFill>
              <a:srgbClr val="AAC3E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88BAE8E-71F8-4A36-A107-EE8879E1AF39}"/>
              </a:ext>
            </a:extLst>
          </p:cNvPr>
          <p:cNvSpPr txBox="1"/>
          <p:nvPr/>
        </p:nvSpPr>
        <p:spPr>
          <a:xfrm>
            <a:off x="9654712" y="833363"/>
            <a:ext cx="8722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LM Roman 10" panose="00000500000000000000" pitchFamily="50" charset="0"/>
              </a:rPr>
              <a:t>Shoreline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2FABBA-9C74-499E-9364-3D4B0E173ECB}"/>
              </a:ext>
            </a:extLst>
          </p:cNvPr>
          <p:cNvCxnSpPr>
            <a:cxnSpLocks/>
          </p:cNvCxnSpPr>
          <p:nvPr/>
        </p:nvCxnSpPr>
        <p:spPr>
          <a:xfrm>
            <a:off x="9379536" y="696930"/>
            <a:ext cx="256010" cy="463"/>
          </a:xfrm>
          <a:prstGeom prst="line">
            <a:avLst/>
          </a:prstGeom>
          <a:ln w="12700">
            <a:solidFill>
              <a:srgbClr val="D6D6D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FE5D320-9158-41A1-A6F8-E629370D8A40}"/>
              </a:ext>
            </a:extLst>
          </p:cNvPr>
          <p:cNvSpPr txBox="1"/>
          <p:nvPr/>
        </p:nvSpPr>
        <p:spPr>
          <a:xfrm>
            <a:off x="9654712" y="579973"/>
            <a:ext cx="8722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LM Roman 10" panose="00000500000000000000" pitchFamily="50" charset="0"/>
              </a:rPr>
              <a:t>Roads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B79422-3298-40D6-ABD0-A05B6C57F09D}"/>
              </a:ext>
            </a:extLst>
          </p:cNvPr>
          <p:cNvSpPr/>
          <p:nvPr/>
        </p:nvSpPr>
        <p:spPr>
          <a:xfrm>
            <a:off x="9366306" y="1117861"/>
            <a:ext cx="269240" cy="203416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51EACB-E136-4F6D-B382-606040821A74}"/>
              </a:ext>
            </a:extLst>
          </p:cNvPr>
          <p:cNvSpPr txBox="1"/>
          <p:nvPr/>
        </p:nvSpPr>
        <p:spPr>
          <a:xfrm>
            <a:off x="9654712" y="1088665"/>
            <a:ext cx="8722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LM Roman 10" panose="00000500000000000000" pitchFamily="50" charset="0"/>
              </a:rPr>
              <a:t>Buildings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3895523-5E23-4695-97E9-7095CB8A5847}"/>
              </a:ext>
            </a:extLst>
          </p:cNvPr>
          <p:cNvGrpSpPr/>
          <p:nvPr/>
        </p:nvGrpSpPr>
        <p:grpSpPr>
          <a:xfrm>
            <a:off x="1539352" y="4775417"/>
            <a:ext cx="1032044" cy="301033"/>
            <a:chOff x="4697419" y="5046350"/>
            <a:chExt cx="1032044" cy="301033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B220E5E-5E05-47D9-BB70-66300F0E2CBC}"/>
                </a:ext>
              </a:extLst>
            </p:cNvPr>
            <p:cNvCxnSpPr>
              <a:cxnSpLocks/>
            </p:cNvCxnSpPr>
            <p:nvPr/>
          </p:nvCxnSpPr>
          <p:spPr>
            <a:xfrm>
              <a:off x="4697419" y="5124566"/>
              <a:ext cx="74770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51CCBAF-9FF0-4220-B9F6-B1471033D5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4866" y="5046350"/>
              <a:ext cx="0" cy="788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D6020D8-44FB-4ADF-B696-3BD0A28B7E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9508" y="5049905"/>
              <a:ext cx="0" cy="788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AEAD559-8A3B-43EA-BD02-7CA6669736E2}"/>
                </a:ext>
              </a:extLst>
            </p:cNvPr>
            <p:cNvSpPr txBox="1"/>
            <p:nvPr/>
          </p:nvSpPr>
          <p:spPr>
            <a:xfrm>
              <a:off x="5149553" y="5085773"/>
              <a:ext cx="579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LM Roman 10" panose="00000500000000000000" pitchFamily="50" charset="0"/>
                </a:rPr>
                <a:t>1km</a:t>
              </a:r>
              <a:endParaRPr lang="en-GB" sz="1100" b="1" dirty="0">
                <a:latin typeface="LM Roman 10" panose="00000500000000000000" pitchFamily="50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FD4C8A4-E307-4CFE-A19F-F1D6FDDD891A}"/>
              </a:ext>
            </a:extLst>
          </p:cNvPr>
          <p:cNvGrpSpPr/>
          <p:nvPr/>
        </p:nvGrpSpPr>
        <p:grpSpPr>
          <a:xfrm>
            <a:off x="1672678" y="3580419"/>
            <a:ext cx="481053" cy="923082"/>
            <a:chOff x="2728478" y="959804"/>
            <a:chExt cx="481053" cy="923082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F40993C-DFFB-4D7C-96E3-82B8E545808E}"/>
                </a:ext>
              </a:extLst>
            </p:cNvPr>
            <p:cNvCxnSpPr/>
            <p:nvPr/>
          </p:nvCxnSpPr>
          <p:spPr>
            <a:xfrm flipV="1">
              <a:off x="2970064" y="1163220"/>
              <a:ext cx="0" cy="7196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CC7D7F0-56C6-40C9-B269-C97FAFD0051E}"/>
                </a:ext>
              </a:extLst>
            </p:cNvPr>
            <p:cNvCxnSpPr/>
            <p:nvPr/>
          </p:nvCxnSpPr>
          <p:spPr>
            <a:xfrm>
              <a:off x="2888214" y="1748478"/>
              <a:ext cx="15734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B1E471A-6530-4D87-912C-CC1EECC0F393}"/>
                </a:ext>
              </a:extLst>
            </p:cNvPr>
            <p:cNvSpPr txBox="1"/>
            <p:nvPr/>
          </p:nvSpPr>
          <p:spPr>
            <a:xfrm>
              <a:off x="2728478" y="959804"/>
              <a:ext cx="481053" cy="268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LM Roman 10" panose="00000500000000000000" pitchFamily="50" charset="0"/>
                </a:rPr>
                <a:t>N</a:t>
              </a:r>
              <a:endParaRPr lang="en-GB" sz="1100" b="1" dirty="0">
                <a:latin typeface="LM Roman 10" panose="00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99645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816A97B-4C49-41D6-8FEA-EFD3DE69A5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8466287"/>
              </p:ext>
            </p:extLst>
          </p:nvPr>
        </p:nvGraphicFramePr>
        <p:xfrm>
          <a:off x="2334350" y="2260181"/>
          <a:ext cx="6589515" cy="32600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C22CF68-7DBC-4B2E-AECE-B7DE7C6B08AD}"/>
              </a:ext>
            </a:extLst>
          </p:cNvPr>
          <p:cNvSpPr txBox="1"/>
          <p:nvPr/>
        </p:nvSpPr>
        <p:spPr>
          <a:xfrm rot="16200000">
            <a:off x="1150947" y="3556571"/>
            <a:ext cx="21757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Gross Unit Price (HKD/ft</a:t>
            </a:r>
            <a:r>
              <a:rPr lang="en-US" sz="1050" baseline="30000" dirty="0">
                <a:latin typeface="LM Roman 10" panose="00000500000000000000" pitchFamily="50" charset="0"/>
              </a:rPr>
              <a:t>2</a:t>
            </a:r>
            <a:r>
              <a:rPr lang="en-US" sz="1050" dirty="0">
                <a:latin typeface="LM Roman 10" panose="00000500000000000000" pitchFamily="50" charset="0"/>
              </a:rPr>
              <a:t>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1F80E3-F590-4BBA-944C-3735173FD07B}"/>
              </a:ext>
            </a:extLst>
          </p:cNvPr>
          <p:cNvSpPr txBox="1"/>
          <p:nvPr/>
        </p:nvSpPr>
        <p:spPr>
          <a:xfrm>
            <a:off x="4980516" y="5412930"/>
            <a:ext cx="1532468" cy="252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Building Height (m)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42A8B-4C32-4619-9E3D-16FE5137F545}"/>
              </a:ext>
            </a:extLst>
          </p:cNvPr>
          <p:cNvSpPr txBox="1"/>
          <p:nvPr/>
        </p:nvSpPr>
        <p:spPr>
          <a:xfrm>
            <a:off x="2088901" y="1920093"/>
            <a:ext cx="7885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Plot of Gross Unit Price of Residential Buildings against Building Height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C29091-E08C-4C7A-B26C-05B91791CF11}"/>
              </a:ext>
            </a:extLst>
          </p:cNvPr>
          <p:cNvSpPr/>
          <p:nvPr/>
        </p:nvSpPr>
        <p:spPr>
          <a:xfrm>
            <a:off x="7211760" y="3235885"/>
            <a:ext cx="2705157" cy="10984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LM Roman 10" panose="00000500000000000000" pitchFamily="50" charset="0"/>
              </a:rPr>
              <a:t>Weak positive correlation between gross unit price and building height</a:t>
            </a:r>
            <a:endParaRPr lang="en-GB" sz="1600" dirty="0">
              <a:solidFill>
                <a:srgbClr val="C00000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6323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99271164-318C-4DAE-81AE-D6606EB6F040}"/>
              </a:ext>
            </a:extLst>
          </p:cNvPr>
          <p:cNvSpPr/>
          <p:nvPr/>
        </p:nvSpPr>
        <p:spPr>
          <a:xfrm>
            <a:off x="4867124" y="2600659"/>
            <a:ext cx="175404" cy="16463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DBDACCBB-C626-4B91-AD79-B88BC29E1539}"/>
              </a:ext>
            </a:extLst>
          </p:cNvPr>
          <p:cNvSpPr/>
          <p:nvPr/>
        </p:nvSpPr>
        <p:spPr>
          <a:xfrm rot="19386501">
            <a:off x="7492360" y="3947440"/>
            <a:ext cx="451421" cy="25307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C3479E2B-3140-4EFD-85FB-C4E2EBD743D8}"/>
              </a:ext>
            </a:extLst>
          </p:cNvPr>
          <p:cNvSpPr/>
          <p:nvPr/>
        </p:nvSpPr>
        <p:spPr>
          <a:xfrm>
            <a:off x="2228850" y="1928283"/>
            <a:ext cx="5467350" cy="2330450"/>
          </a:xfrm>
          <a:custGeom>
            <a:avLst/>
            <a:gdLst>
              <a:gd name="connsiteX0" fmla="*/ 0 w 5467350"/>
              <a:gd name="connsiteY0" fmla="*/ 0 h 2330450"/>
              <a:gd name="connsiteX1" fmla="*/ 6350 w 5467350"/>
              <a:gd name="connsiteY1" fmla="*/ 488950 h 2330450"/>
              <a:gd name="connsiteX2" fmla="*/ 5467350 w 5467350"/>
              <a:gd name="connsiteY2" fmla="*/ 2330450 h 2330450"/>
              <a:gd name="connsiteX3" fmla="*/ 0 w 5467350"/>
              <a:gd name="connsiteY3" fmla="*/ 0 h 23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7350" h="2330450">
                <a:moveTo>
                  <a:pt x="0" y="0"/>
                </a:moveTo>
                <a:cubicBezTo>
                  <a:pt x="2117" y="162983"/>
                  <a:pt x="4233" y="325967"/>
                  <a:pt x="6350" y="488950"/>
                </a:cubicBezTo>
                <a:lnTo>
                  <a:pt x="5467350" y="23304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763DE92-E6D4-4CEF-9BEB-000CDE18FEEC}"/>
              </a:ext>
            </a:extLst>
          </p:cNvPr>
          <p:cNvSpPr/>
          <p:nvPr/>
        </p:nvSpPr>
        <p:spPr>
          <a:xfrm>
            <a:off x="3375884" y="2878225"/>
            <a:ext cx="133349" cy="114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715C58-6468-4C69-B858-513A7E7A092F}"/>
              </a:ext>
            </a:extLst>
          </p:cNvPr>
          <p:cNvSpPr/>
          <p:nvPr/>
        </p:nvSpPr>
        <p:spPr>
          <a:xfrm>
            <a:off x="4868333" y="3365500"/>
            <a:ext cx="175684" cy="8932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4656DA-EBC6-4ADA-B028-AB468F5C17F3}"/>
              </a:ext>
            </a:extLst>
          </p:cNvPr>
          <p:cNvSpPr/>
          <p:nvPr/>
        </p:nvSpPr>
        <p:spPr>
          <a:xfrm>
            <a:off x="4359275" y="3181350"/>
            <a:ext cx="142876" cy="1047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6AFE93-6189-432B-9566-EBFB1D1D7135}"/>
              </a:ext>
            </a:extLst>
          </p:cNvPr>
          <p:cNvSpPr/>
          <p:nvPr/>
        </p:nvSpPr>
        <p:spPr>
          <a:xfrm>
            <a:off x="4597400" y="3335866"/>
            <a:ext cx="175684" cy="8932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4135AE-F597-473C-8C32-67469E36A24B}"/>
              </a:ext>
            </a:extLst>
          </p:cNvPr>
          <p:cNvCxnSpPr/>
          <p:nvPr/>
        </p:nvCxnSpPr>
        <p:spPr>
          <a:xfrm>
            <a:off x="922867" y="4267200"/>
            <a:ext cx="100499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E71613C-2912-40A3-97BC-8846FA37DEFE}"/>
              </a:ext>
            </a:extLst>
          </p:cNvPr>
          <p:cNvSpPr/>
          <p:nvPr/>
        </p:nvSpPr>
        <p:spPr>
          <a:xfrm>
            <a:off x="3871914" y="3041342"/>
            <a:ext cx="133350" cy="9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53EC410-17F7-4901-ABB9-185C193B877F}"/>
              </a:ext>
            </a:extLst>
          </p:cNvPr>
          <p:cNvSpPr/>
          <p:nvPr/>
        </p:nvSpPr>
        <p:spPr>
          <a:xfrm>
            <a:off x="5162550" y="4260850"/>
            <a:ext cx="2559050" cy="269367"/>
          </a:xfrm>
          <a:custGeom>
            <a:avLst/>
            <a:gdLst>
              <a:gd name="connsiteX0" fmla="*/ 0 w 2559050"/>
              <a:gd name="connsiteY0" fmla="*/ 0 h 260350"/>
              <a:gd name="connsiteX1" fmla="*/ 2559050 w 2559050"/>
              <a:gd name="connsiteY1" fmla="*/ 0 h 260350"/>
              <a:gd name="connsiteX2" fmla="*/ 2171700 w 2559050"/>
              <a:gd name="connsiteY2" fmla="*/ 177800 h 260350"/>
              <a:gd name="connsiteX3" fmla="*/ 1339850 w 2559050"/>
              <a:gd name="connsiteY3" fmla="*/ 260350 h 260350"/>
              <a:gd name="connsiteX4" fmla="*/ 171450 w 2559050"/>
              <a:gd name="connsiteY4" fmla="*/ 146050 h 260350"/>
              <a:gd name="connsiteX5" fmla="*/ 0 w 2559050"/>
              <a:gd name="connsiteY5" fmla="*/ 0 h 260350"/>
              <a:gd name="connsiteX0" fmla="*/ 0 w 2559050"/>
              <a:gd name="connsiteY0" fmla="*/ 0 h 260350"/>
              <a:gd name="connsiteX1" fmla="*/ 2559050 w 2559050"/>
              <a:gd name="connsiteY1" fmla="*/ 0 h 260350"/>
              <a:gd name="connsiteX2" fmla="*/ 2171700 w 2559050"/>
              <a:gd name="connsiteY2" fmla="*/ 177800 h 260350"/>
              <a:gd name="connsiteX3" fmla="*/ 1339850 w 2559050"/>
              <a:gd name="connsiteY3" fmla="*/ 260350 h 260350"/>
              <a:gd name="connsiteX4" fmla="*/ 171450 w 2559050"/>
              <a:gd name="connsiteY4" fmla="*/ 146050 h 260350"/>
              <a:gd name="connsiteX5" fmla="*/ 0 w 2559050"/>
              <a:gd name="connsiteY5" fmla="*/ 0 h 260350"/>
              <a:gd name="connsiteX0" fmla="*/ 0 w 2559050"/>
              <a:gd name="connsiteY0" fmla="*/ 0 h 269367"/>
              <a:gd name="connsiteX1" fmla="*/ 2559050 w 2559050"/>
              <a:gd name="connsiteY1" fmla="*/ 0 h 269367"/>
              <a:gd name="connsiteX2" fmla="*/ 2171700 w 2559050"/>
              <a:gd name="connsiteY2" fmla="*/ 177800 h 269367"/>
              <a:gd name="connsiteX3" fmla="*/ 1339850 w 2559050"/>
              <a:gd name="connsiteY3" fmla="*/ 260350 h 269367"/>
              <a:gd name="connsiteX4" fmla="*/ 171450 w 2559050"/>
              <a:gd name="connsiteY4" fmla="*/ 146050 h 269367"/>
              <a:gd name="connsiteX5" fmla="*/ 0 w 2559050"/>
              <a:gd name="connsiteY5" fmla="*/ 0 h 269367"/>
              <a:gd name="connsiteX0" fmla="*/ 0 w 2559050"/>
              <a:gd name="connsiteY0" fmla="*/ 0 h 269367"/>
              <a:gd name="connsiteX1" fmla="*/ 2559050 w 2559050"/>
              <a:gd name="connsiteY1" fmla="*/ 0 h 269367"/>
              <a:gd name="connsiteX2" fmla="*/ 2171700 w 2559050"/>
              <a:gd name="connsiteY2" fmla="*/ 177800 h 269367"/>
              <a:gd name="connsiteX3" fmla="*/ 1339850 w 2559050"/>
              <a:gd name="connsiteY3" fmla="*/ 260350 h 269367"/>
              <a:gd name="connsiteX4" fmla="*/ 171450 w 2559050"/>
              <a:gd name="connsiteY4" fmla="*/ 146050 h 269367"/>
              <a:gd name="connsiteX5" fmla="*/ 0 w 2559050"/>
              <a:gd name="connsiteY5" fmla="*/ 0 h 269367"/>
              <a:gd name="connsiteX0" fmla="*/ 0 w 2559050"/>
              <a:gd name="connsiteY0" fmla="*/ 0 h 269367"/>
              <a:gd name="connsiteX1" fmla="*/ 2559050 w 2559050"/>
              <a:gd name="connsiteY1" fmla="*/ 0 h 269367"/>
              <a:gd name="connsiteX2" fmla="*/ 2171700 w 2559050"/>
              <a:gd name="connsiteY2" fmla="*/ 177800 h 269367"/>
              <a:gd name="connsiteX3" fmla="*/ 1339850 w 2559050"/>
              <a:gd name="connsiteY3" fmla="*/ 260350 h 269367"/>
              <a:gd name="connsiteX4" fmla="*/ 171450 w 2559050"/>
              <a:gd name="connsiteY4" fmla="*/ 146050 h 269367"/>
              <a:gd name="connsiteX5" fmla="*/ 0 w 2559050"/>
              <a:gd name="connsiteY5" fmla="*/ 0 h 269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59050" h="269367">
                <a:moveTo>
                  <a:pt x="0" y="0"/>
                </a:moveTo>
                <a:lnTo>
                  <a:pt x="2559050" y="0"/>
                </a:lnTo>
                <a:lnTo>
                  <a:pt x="2171700" y="177800"/>
                </a:lnTo>
                <a:cubicBezTo>
                  <a:pt x="1869017" y="275167"/>
                  <a:pt x="1871133" y="245533"/>
                  <a:pt x="1339850" y="260350"/>
                </a:cubicBezTo>
                <a:cubicBezTo>
                  <a:pt x="842433" y="279400"/>
                  <a:pt x="497417" y="279400"/>
                  <a:pt x="171450" y="14605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9EE447-A535-481D-A24A-5E1A3915D922}"/>
              </a:ext>
            </a:extLst>
          </p:cNvPr>
          <p:cNvSpPr/>
          <p:nvPr/>
        </p:nvSpPr>
        <p:spPr>
          <a:xfrm>
            <a:off x="4103159" y="3225800"/>
            <a:ext cx="133350" cy="8434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913C57-686D-4205-B709-BACF9B260040}"/>
              </a:ext>
            </a:extLst>
          </p:cNvPr>
          <p:cNvSpPr/>
          <p:nvPr/>
        </p:nvSpPr>
        <p:spPr>
          <a:xfrm>
            <a:off x="2536826" y="2018026"/>
            <a:ext cx="133349" cy="114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17EF9C7-C607-45CC-9D64-B0E11DC60788}"/>
              </a:ext>
            </a:extLst>
          </p:cNvPr>
          <p:cNvSpPr/>
          <p:nvPr/>
        </p:nvSpPr>
        <p:spPr>
          <a:xfrm>
            <a:off x="931333" y="1930316"/>
            <a:ext cx="4284133" cy="2336883"/>
          </a:xfrm>
          <a:custGeom>
            <a:avLst/>
            <a:gdLst>
              <a:gd name="connsiteX0" fmla="*/ 0 w 4013200"/>
              <a:gd name="connsiteY0" fmla="*/ 2336800 h 2336800"/>
              <a:gd name="connsiteX1" fmla="*/ 0 w 4013200"/>
              <a:gd name="connsiteY1" fmla="*/ 939800 h 2336800"/>
              <a:gd name="connsiteX2" fmla="*/ 1295400 w 4013200"/>
              <a:gd name="connsiteY2" fmla="*/ 0 h 2336800"/>
              <a:gd name="connsiteX3" fmla="*/ 3056467 w 4013200"/>
              <a:gd name="connsiteY3" fmla="*/ 1871133 h 2336800"/>
              <a:gd name="connsiteX4" fmla="*/ 4013200 w 4013200"/>
              <a:gd name="connsiteY4" fmla="*/ 2336800 h 2336800"/>
              <a:gd name="connsiteX5" fmla="*/ 0 w 4013200"/>
              <a:gd name="connsiteY5" fmla="*/ 2336800 h 2336800"/>
              <a:gd name="connsiteX0" fmla="*/ 0 w 4013200"/>
              <a:gd name="connsiteY0" fmla="*/ 2336800 h 2336800"/>
              <a:gd name="connsiteX1" fmla="*/ 0 w 4013200"/>
              <a:gd name="connsiteY1" fmla="*/ 939800 h 2336800"/>
              <a:gd name="connsiteX2" fmla="*/ 1295400 w 4013200"/>
              <a:gd name="connsiteY2" fmla="*/ 0 h 2336800"/>
              <a:gd name="connsiteX3" fmla="*/ 3056467 w 4013200"/>
              <a:gd name="connsiteY3" fmla="*/ 1871133 h 2336800"/>
              <a:gd name="connsiteX4" fmla="*/ 4013200 w 4013200"/>
              <a:gd name="connsiteY4" fmla="*/ 2336800 h 2336800"/>
              <a:gd name="connsiteX5" fmla="*/ 0 w 4013200"/>
              <a:gd name="connsiteY5" fmla="*/ 2336800 h 2336800"/>
              <a:gd name="connsiteX0" fmla="*/ 0 w 4013200"/>
              <a:gd name="connsiteY0" fmla="*/ 2336800 h 2336800"/>
              <a:gd name="connsiteX1" fmla="*/ 0 w 4013200"/>
              <a:gd name="connsiteY1" fmla="*/ 939800 h 2336800"/>
              <a:gd name="connsiteX2" fmla="*/ 1295400 w 4013200"/>
              <a:gd name="connsiteY2" fmla="*/ 0 h 2336800"/>
              <a:gd name="connsiteX3" fmla="*/ 3056467 w 4013200"/>
              <a:gd name="connsiteY3" fmla="*/ 1871133 h 2336800"/>
              <a:gd name="connsiteX4" fmla="*/ 4013200 w 4013200"/>
              <a:gd name="connsiteY4" fmla="*/ 2336800 h 2336800"/>
              <a:gd name="connsiteX5" fmla="*/ 0 w 4013200"/>
              <a:gd name="connsiteY5" fmla="*/ 2336800 h 2336800"/>
              <a:gd name="connsiteX0" fmla="*/ 0 w 4013200"/>
              <a:gd name="connsiteY0" fmla="*/ 2336800 h 2336800"/>
              <a:gd name="connsiteX1" fmla="*/ 0 w 4013200"/>
              <a:gd name="connsiteY1" fmla="*/ 939800 h 2336800"/>
              <a:gd name="connsiteX2" fmla="*/ 1295400 w 4013200"/>
              <a:gd name="connsiteY2" fmla="*/ 0 h 2336800"/>
              <a:gd name="connsiteX3" fmla="*/ 3056467 w 4013200"/>
              <a:gd name="connsiteY3" fmla="*/ 1871133 h 2336800"/>
              <a:gd name="connsiteX4" fmla="*/ 4013200 w 4013200"/>
              <a:gd name="connsiteY4" fmla="*/ 2336800 h 2336800"/>
              <a:gd name="connsiteX5" fmla="*/ 0 w 4013200"/>
              <a:gd name="connsiteY5" fmla="*/ 2336800 h 2336800"/>
              <a:gd name="connsiteX0" fmla="*/ 0 w 4013200"/>
              <a:gd name="connsiteY0" fmla="*/ 2336800 h 2336800"/>
              <a:gd name="connsiteX1" fmla="*/ 0 w 4013200"/>
              <a:gd name="connsiteY1" fmla="*/ 939800 h 2336800"/>
              <a:gd name="connsiteX2" fmla="*/ 1295400 w 4013200"/>
              <a:gd name="connsiteY2" fmla="*/ 0 h 2336800"/>
              <a:gd name="connsiteX3" fmla="*/ 3056467 w 4013200"/>
              <a:gd name="connsiteY3" fmla="*/ 1871133 h 2336800"/>
              <a:gd name="connsiteX4" fmla="*/ 4013200 w 4013200"/>
              <a:gd name="connsiteY4" fmla="*/ 2336800 h 2336800"/>
              <a:gd name="connsiteX5" fmla="*/ 0 w 4013200"/>
              <a:gd name="connsiteY5" fmla="*/ 2336800 h 2336800"/>
              <a:gd name="connsiteX0" fmla="*/ 0 w 4284133"/>
              <a:gd name="connsiteY0" fmla="*/ 2336800 h 2336800"/>
              <a:gd name="connsiteX1" fmla="*/ 0 w 4284133"/>
              <a:gd name="connsiteY1" fmla="*/ 939800 h 2336800"/>
              <a:gd name="connsiteX2" fmla="*/ 1295400 w 4284133"/>
              <a:gd name="connsiteY2" fmla="*/ 0 h 2336800"/>
              <a:gd name="connsiteX3" fmla="*/ 3056467 w 4284133"/>
              <a:gd name="connsiteY3" fmla="*/ 1871133 h 2336800"/>
              <a:gd name="connsiteX4" fmla="*/ 4284133 w 4284133"/>
              <a:gd name="connsiteY4" fmla="*/ 2336800 h 2336800"/>
              <a:gd name="connsiteX5" fmla="*/ 0 w 4284133"/>
              <a:gd name="connsiteY5" fmla="*/ 2336800 h 2336800"/>
              <a:gd name="connsiteX0" fmla="*/ 0 w 4284133"/>
              <a:gd name="connsiteY0" fmla="*/ 2336800 h 2336800"/>
              <a:gd name="connsiteX1" fmla="*/ 0 w 4284133"/>
              <a:gd name="connsiteY1" fmla="*/ 939800 h 2336800"/>
              <a:gd name="connsiteX2" fmla="*/ 1295400 w 4284133"/>
              <a:gd name="connsiteY2" fmla="*/ 0 h 2336800"/>
              <a:gd name="connsiteX3" fmla="*/ 3056467 w 4284133"/>
              <a:gd name="connsiteY3" fmla="*/ 1871133 h 2336800"/>
              <a:gd name="connsiteX4" fmla="*/ 4284133 w 4284133"/>
              <a:gd name="connsiteY4" fmla="*/ 2336800 h 2336800"/>
              <a:gd name="connsiteX5" fmla="*/ 0 w 4284133"/>
              <a:gd name="connsiteY5" fmla="*/ 2336800 h 2336800"/>
              <a:gd name="connsiteX0" fmla="*/ 0 w 4284133"/>
              <a:gd name="connsiteY0" fmla="*/ 2336883 h 2336883"/>
              <a:gd name="connsiteX1" fmla="*/ 0 w 4284133"/>
              <a:gd name="connsiteY1" fmla="*/ 939883 h 2336883"/>
              <a:gd name="connsiteX2" fmla="*/ 1295400 w 4284133"/>
              <a:gd name="connsiteY2" fmla="*/ 83 h 2336883"/>
              <a:gd name="connsiteX3" fmla="*/ 3056467 w 4284133"/>
              <a:gd name="connsiteY3" fmla="*/ 1871216 h 2336883"/>
              <a:gd name="connsiteX4" fmla="*/ 4284133 w 4284133"/>
              <a:gd name="connsiteY4" fmla="*/ 2336883 h 2336883"/>
              <a:gd name="connsiteX5" fmla="*/ 0 w 4284133"/>
              <a:gd name="connsiteY5" fmla="*/ 2336883 h 2336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4133" h="2336883">
                <a:moveTo>
                  <a:pt x="0" y="2336883"/>
                </a:moveTo>
                <a:lnTo>
                  <a:pt x="0" y="939883"/>
                </a:lnTo>
                <a:cubicBezTo>
                  <a:pt x="431800" y="626616"/>
                  <a:pt x="643466" y="-8383"/>
                  <a:pt x="1295400" y="83"/>
                </a:cubicBezTo>
                <a:cubicBezTo>
                  <a:pt x="2720622" y="530660"/>
                  <a:pt x="2469445" y="1247505"/>
                  <a:pt x="3056467" y="1871216"/>
                </a:cubicBezTo>
                <a:cubicBezTo>
                  <a:pt x="3451578" y="2288904"/>
                  <a:pt x="3719689" y="2266328"/>
                  <a:pt x="4284133" y="2336883"/>
                </a:cubicBezTo>
                <a:lnTo>
                  <a:pt x="0" y="233688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4CBF62-3D9E-462F-9AE6-CA193B4070C8}"/>
              </a:ext>
            </a:extLst>
          </p:cNvPr>
          <p:cNvSpPr/>
          <p:nvPr/>
        </p:nvSpPr>
        <p:spPr>
          <a:xfrm>
            <a:off x="8033809" y="3668184"/>
            <a:ext cx="121972" cy="560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1E8568-8228-4C01-A8D1-85F0DDADF432}"/>
              </a:ext>
            </a:extLst>
          </p:cNvPr>
          <p:cNvSpPr/>
          <p:nvPr/>
        </p:nvSpPr>
        <p:spPr>
          <a:xfrm>
            <a:off x="8289924" y="3505200"/>
            <a:ext cx="146055" cy="6815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BDCA2E-47A4-45C4-B109-E5039D30D09B}"/>
              </a:ext>
            </a:extLst>
          </p:cNvPr>
          <p:cNvSpPr/>
          <p:nvPr/>
        </p:nvSpPr>
        <p:spPr>
          <a:xfrm>
            <a:off x="10326950" y="3708400"/>
            <a:ext cx="139700" cy="4450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B7D392-4CF5-4AC3-8C8F-B0C41DABCF8C}"/>
              </a:ext>
            </a:extLst>
          </p:cNvPr>
          <p:cNvSpPr/>
          <p:nvPr/>
        </p:nvSpPr>
        <p:spPr>
          <a:xfrm>
            <a:off x="8738657" y="3552295"/>
            <a:ext cx="139700" cy="6693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518C78C-6911-46B3-9021-82BF8891C2A0}"/>
              </a:ext>
            </a:extLst>
          </p:cNvPr>
          <p:cNvSpPr/>
          <p:nvPr/>
        </p:nvSpPr>
        <p:spPr>
          <a:xfrm>
            <a:off x="8970429" y="3600465"/>
            <a:ext cx="139700" cy="6212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5A6907-C17A-43B5-AE93-EA24E09ACCC1}"/>
              </a:ext>
            </a:extLst>
          </p:cNvPr>
          <p:cNvSpPr/>
          <p:nvPr/>
        </p:nvSpPr>
        <p:spPr>
          <a:xfrm>
            <a:off x="9190038" y="3609199"/>
            <a:ext cx="139700" cy="6212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300BD1-D9C9-487D-AF21-E1CAFD720841}"/>
              </a:ext>
            </a:extLst>
          </p:cNvPr>
          <p:cNvSpPr/>
          <p:nvPr/>
        </p:nvSpPr>
        <p:spPr>
          <a:xfrm>
            <a:off x="9395357" y="3609199"/>
            <a:ext cx="139700" cy="6212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90B0086-1059-487E-B3AE-7B0C9089CE12}"/>
              </a:ext>
            </a:extLst>
          </p:cNvPr>
          <p:cNvSpPr/>
          <p:nvPr/>
        </p:nvSpPr>
        <p:spPr>
          <a:xfrm>
            <a:off x="9604374" y="3708400"/>
            <a:ext cx="139700" cy="5069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34EDD3-AED1-4D30-9019-C7EE3BFCF538}"/>
              </a:ext>
            </a:extLst>
          </p:cNvPr>
          <p:cNvSpPr/>
          <p:nvPr/>
        </p:nvSpPr>
        <p:spPr>
          <a:xfrm>
            <a:off x="9837734" y="3771904"/>
            <a:ext cx="139700" cy="4561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806711-D18E-4EF1-B61D-4768B82F833B}"/>
              </a:ext>
            </a:extLst>
          </p:cNvPr>
          <p:cNvSpPr/>
          <p:nvPr/>
        </p:nvSpPr>
        <p:spPr>
          <a:xfrm>
            <a:off x="10068184" y="3807871"/>
            <a:ext cx="139700" cy="3926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67A7649-8390-4C68-ABA1-E73C4519C8C6}"/>
              </a:ext>
            </a:extLst>
          </p:cNvPr>
          <p:cNvSpPr/>
          <p:nvPr/>
        </p:nvSpPr>
        <p:spPr>
          <a:xfrm>
            <a:off x="7700433" y="2743200"/>
            <a:ext cx="3255434" cy="1532467"/>
          </a:xfrm>
          <a:custGeom>
            <a:avLst/>
            <a:gdLst>
              <a:gd name="connsiteX0" fmla="*/ 0 w 3259667"/>
              <a:gd name="connsiteY0" fmla="*/ 1532467 h 1532467"/>
              <a:gd name="connsiteX1" fmla="*/ 228600 w 3259667"/>
              <a:gd name="connsiteY1" fmla="*/ 1405467 h 1532467"/>
              <a:gd name="connsiteX2" fmla="*/ 2277534 w 3259667"/>
              <a:gd name="connsiteY2" fmla="*/ 1397000 h 1532467"/>
              <a:gd name="connsiteX3" fmla="*/ 2853267 w 3259667"/>
              <a:gd name="connsiteY3" fmla="*/ 1185333 h 1532467"/>
              <a:gd name="connsiteX4" fmla="*/ 3242734 w 3259667"/>
              <a:gd name="connsiteY4" fmla="*/ 0 h 1532467"/>
              <a:gd name="connsiteX5" fmla="*/ 3259667 w 3259667"/>
              <a:gd name="connsiteY5" fmla="*/ 1507067 h 1532467"/>
              <a:gd name="connsiteX6" fmla="*/ 0 w 3259667"/>
              <a:gd name="connsiteY6" fmla="*/ 1532467 h 1532467"/>
              <a:gd name="connsiteX0" fmla="*/ 0 w 3242734"/>
              <a:gd name="connsiteY0" fmla="*/ 1532467 h 1532467"/>
              <a:gd name="connsiteX1" fmla="*/ 228600 w 3242734"/>
              <a:gd name="connsiteY1" fmla="*/ 1405467 h 1532467"/>
              <a:gd name="connsiteX2" fmla="*/ 2277534 w 3242734"/>
              <a:gd name="connsiteY2" fmla="*/ 1397000 h 1532467"/>
              <a:gd name="connsiteX3" fmla="*/ 2853267 w 3242734"/>
              <a:gd name="connsiteY3" fmla="*/ 1185333 h 1532467"/>
              <a:gd name="connsiteX4" fmla="*/ 3242734 w 3242734"/>
              <a:gd name="connsiteY4" fmla="*/ 0 h 1532467"/>
              <a:gd name="connsiteX5" fmla="*/ 3242733 w 3242734"/>
              <a:gd name="connsiteY5" fmla="*/ 1532467 h 1532467"/>
              <a:gd name="connsiteX6" fmla="*/ 0 w 3242734"/>
              <a:gd name="connsiteY6" fmla="*/ 1532467 h 1532467"/>
              <a:gd name="connsiteX0" fmla="*/ 0 w 3242734"/>
              <a:gd name="connsiteY0" fmla="*/ 1532467 h 1532467"/>
              <a:gd name="connsiteX1" fmla="*/ 228600 w 3242734"/>
              <a:gd name="connsiteY1" fmla="*/ 1405467 h 1532467"/>
              <a:gd name="connsiteX2" fmla="*/ 2277534 w 3242734"/>
              <a:gd name="connsiteY2" fmla="*/ 1397000 h 1532467"/>
              <a:gd name="connsiteX3" fmla="*/ 2768601 w 3242734"/>
              <a:gd name="connsiteY3" fmla="*/ 1193800 h 1532467"/>
              <a:gd name="connsiteX4" fmla="*/ 3242734 w 3242734"/>
              <a:gd name="connsiteY4" fmla="*/ 0 h 1532467"/>
              <a:gd name="connsiteX5" fmla="*/ 3242733 w 3242734"/>
              <a:gd name="connsiteY5" fmla="*/ 1532467 h 1532467"/>
              <a:gd name="connsiteX6" fmla="*/ 0 w 3242734"/>
              <a:gd name="connsiteY6" fmla="*/ 1532467 h 1532467"/>
              <a:gd name="connsiteX0" fmla="*/ 0 w 3242734"/>
              <a:gd name="connsiteY0" fmla="*/ 1532467 h 1532467"/>
              <a:gd name="connsiteX1" fmla="*/ 228600 w 3242734"/>
              <a:gd name="connsiteY1" fmla="*/ 1405467 h 1532467"/>
              <a:gd name="connsiteX2" fmla="*/ 2277534 w 3242734"/>
              <a:gd name="connsiteY2" fmla="*/ 1397000 h 1532467"/>
              <a:gd name="connsiteX3" fmla="*/ 2768601 w 3242734"/>
              <a:gd name="connsiteY3" fmla="*/ 1193800 h 1532467"/>
              <a:gd name="connsiteX4" fmla="*/ 3242734 w 3242734"/>
              <a:gd name="connsiteY4" fmla="*/ 0 h 1532467"/>
              <a:gd name="connsiteX5" fmla="*/ 3242733 w 3242734"/>
              <a:gd name="connsiteY5" fmla="*/ 1532467 h 1532467"/>
              <a:gd name="connsiteX6" fmla="*/ 0 w 3242734"/>
              <a:gd name="connsiteY6" fmla="*/ 1532467 h 1532467"/>
              <a:gd name="connsiteX0" fmla="*/ 0 w 3242734"/>
              <a:gd name="connsiteY0" fmla="*/ 1532467 h 1532467"/>
              <a:gd name="connsiteX1" fmla="*/ 228600 w 3242734"/>
              <a:gd name="connsiteY1" fmla="*/ 1405467 h 1532467"/>
              <a:gd name="connsiteX2" fmla="*/ 2277534 w 3242734"/>
              <a:gd name="connsiteY2" fmla="*/ 1397000 h 1532467"/>
              <a:gd name="connsiteX3" fmla="*/ 2768601 w 3242734"/>
              <a:gd name="connsiteY3" fmla="*/ 1193800 h 1532467"/>
              <a:gd name="connsiteX4" fmla="*/ 3242734 w 3242734"/>
              <a:gd name="connsiteY4" fmla="*/ 0 h 1532467"/>
              <a:gd name="connsiteX5" fmla="*/ 3242733 w 3242734"/>
              <a:gd name="connsiteY5" fmla="*/ 1532467 h 1532467"/>
              <a:gd name="connsiteX6" fmla="*/ 0 w 3242734"/>
              <a:gd name="connsiteY6" fmla="*/ 1532467 h 1532467"/>
              <a:gd name="connsiteX0" fmla="*/ 0 w 3242734"/>
              <a:gd name="connsiteY0" fmla="*/ 1532467 h 1532467"/>
              <a:gd name="connsiteX1" fmla="*/ 228600 w 3242734"/>
              <a:gd name="connsiteY1" fmla="*/ 1405467 h 1532467"/>
              <a:gd name="connsiteX2" fmla="*/ 2277534 w 3242734"/>
              <a:gd name="connsiteY2" fmla="*/ 1397000 h 1532467"/>
              <a:gd name="connsiteX3" fmla="*/ 2768601 w 3242734"/>
              <a:gd name="connsiteY3" fmla="*/ 1193800 h 1532467"/>
              <a:gd name="connsiteX4" fmla="*/ 3242734 w 3242734"/>
              <a:gd name="connsiteY4" fmla="*/ 0 h 1532467"/>
              <a:gd name="connsiteX5" fmla="*/ 3242733 w 3242734"/>
              <a:gd name="connsiteY5" fmla="*/ 1532467 h 1532467"/>
              <a:gd name="connsiteX6" fmla="*/ 0 w 3242734"/>
              <a:gd name="connsiteY6" fmla="*/ 1532467 h 1532467"/>
              <a:gd name="connsiteX0" fmla="*/ 0 w 3242734"/>
              <a:gd name="connsiteY0" fmla="*/ 1532467 h 1532467"/>
              <a:gd name="connsiteX1" fmla="*/ 252413 w 3242734"/>
              <a:gd name="connsiteY1" fmla="*/ 1435629 h 1532467"/>
              <a:gd name="connsiteX2" fmla="*/ 2277534 w 3242734"/>
              <a:gd name="connsiteY2" fmla="*/ 1397000 h 1532467"/>
              <a:gd name="connsiteX3" fmla="*/ 2768601 w 3242734"/>
              <a:gd name="connsiteY3" fmla="*/ 1193800 h 1532467"/>
              <a:gd name="connsiteX4" fmla="*/ 3242734 w 3242734"/>
              <a:gd name="connsiteY4" fmla="*/ 0 h 1532467"/>
              <a:gd name="connsiteX5" fmla="*/ 3242733 w 3242734"/>
              <a:gd name="connsiteY5" fmla="*/ 1532467 h 1532467"/>
              <a:gd name="connsiteX6" fmla="*/ 0 w 3242734"/>
              <a:gd name="connsiteY6" fmla="*/ 1532467 h 1532467"/>
              <a:gd name="connsiteX0" fmla="*/ 0 w 3242734"/>
              <a:gd name="connsiteY0" fmla="*/ 1518179 h 1532467"/>
              <a:gd name="connsiteX1" fmla="*/ 252413 w 3242734"/>
              <a:gd name="connsiteY1" fmla="*/ 1435629 h 1532467"/>
              <a:gd name="connsiteX2" fmla="*/ 2277534 w 3242734"/>
              <a:gd name="connsiteY2" fmla="*/ 1397000 h 1532467"/>
              <a:gd name="connsiteX3" fmla="*/ 2768601 w 3242734"/>
              <a:gd name="connsiteY3" fmla="*/ 1193800 h 1532467"/>
              <a:gd name="connsiteX4" fmla="*/ 3242734 w 3242734"/>
              <a:gd name="connsiteY4" fmla="*/ 0 h 1532467"/>
              <a:gd name="connsiteX5" fmla="*/ 3242733 w 3242734"/>
              <a:gd name="connsiteY5" fmla="*/ 1532467 h 1532467"/>
              <a:gd name="connsiteX6" fmla="*/ 0 w 3242734"/>
              <a:gd name="connsiteY6" fmla="*/ 1518179 h 1532467"/>
              <a:gd name="connsiteX0" fmla="*/ 0 w 3242734"/>
              <a:gd name="connsiteY0" fmla="*/ 1518179 h 1532467"/>
              <a:gd name="connsiteX1" fmla="*/ 252413 w 3242734"/>
              <a:gd name="connsiteY1" fmla="*/ 1435629 h 1532467"/>
              <a:gd name="connsiteX2" fmla="*/ 2277534 w 3242734"/>
              <a:gd name="connsiteY2" fmla="*/ 1397000 h 1532467"/>
              <a:gd name="connsiteX3" fmla="*/ 2768601 w 3242734"/>
              <a:gd name="connsiteY3" fmla="*/ 1193800 h 1532467"/>
              <a:gd name="connsiteX4" fmla="*/ 3242734 w 3242734"/>
              <a:gd name="connsiteY4" fmla="*/ 0 h 1532467"/>
              <a:gd name="connsiteX5" fmla="*/ 3242733 w 3242734"/>
              <a:gd name="connsiteY5" fmla="*/ 1532467 h 1532467"/>
              <a:gd name="connsiteX6" fmla="*/ 0 w 3242734"/>
              <a:gd name="connsiteY6" fmla="*/ 1518179 h 1532467"/>
              <a:gd name="connsiteX0" fmla="*/ 0 w 3255434"/>
              <a:gd name="connsiteY0" fmla="*/ 1530879 h 1532467"/>
              <a:gd name="connsiteX1" fmla="*/ 265113 w 3255434"/>
              <a:gd name="connsiteY1" fmla="*/ 1435629 h 1532467"/>
              <a:gd name="connsiteX2" fmla="*/ 2290234 w 3255434"/>
              <a:gd name="connsiteY2" fmla="*/ 1397000 h 1532467"/>
              <a:gd name="connsiteX3" fmla="*/ 2781301 w 3255434"/>
              <a:gd name="connsiteY3" fmla="*/ 1193800 h 1532467"/>
              <a:gd name="connsiteX4" fmla="*/ 3255434 w 3255434"/>
              <a:gd name="connsiteY4" fmla="*/ 0 h 1532467"/>
              <a:gd name="connsiteX5" fmla="*/ 3255433 w 3255434"/>
              <a:gd name="connsiteY5" fmla="*/ 1532467 h 1532467"/>
              <a:gd name="connsiteX6" fmla="*/ 0 w 3255434"/>
              <a:gd name="connsiteY6" fmla="*/ 1530879 h 153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55434" h="1532467">
                <a:moveTo>
                  <a:pt x="0" y="1530879"/>
                </a:moveTo>
                <a:lnTo>
                  <a:pt x="265113" y="1435629"/>
                </a:lnTo>
                <a:cubicBezTo>
                  <a:pt x="348015" y="1383066"/>
                  <a:pt x="1615194" y="1409876"/>
                  <a:pt x="2290234" y="1397000"/>
                </a:cubicBezTo>
                <a:cubicBezTo>
                  <a:pt x="2563990" y="1354667"/>
                  <a:pt x="2646187" y="1331383"/>
                  <a:pt x="2781301" y="1193800"/>
                </a:cubicBezTo>
                <a:cubicBezTo>
                  <a:pt x="3057878" y="787401"/>
                  <a:pt x="3097390" y="397933"/>
                  <a:pt x="3255434" y="0"/>
                </a:cubicBezTo>
                <a:cubicBezTo>
                  <a:pt x="3255434" y="510822"/>
                  <a:pt x="3255433" y="1021645"/>
                  <a:pt x="3255433" y="1532467"/>
                </a:cubicBezTo>
                <a:lnTo>
                  <a:pt x="0" y="153087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D86A882-0712-481B-A57C-09BC3A2956AA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2226733" y="1930399"/>
            <a:ext cx="5473700" cy="234368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FAA79E7-8FEC-47C8-84A8-B0B279148D8E}"/>
              </a:ext>
            </a:extLst>
          </p:cNvPr>
          <p:cNvSpPr/>
          <p:nvPr/>
        </p:nvSpPr>
        <p:spPr>
          <a:xfrm>
            <a:off x="2167467" y="1928695"/>
            <a:ext cx="69327" cy="2336883"/>
          </a:xfrm>
          <a:prstGeom prst="rect">
            <a:avLst/>
          </a:prstGeom>
          <a:solidFill>
            <a:srgbClr val="9BFFB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869C4F-283E-4FE2-B517-E662ED16CE35}"/>
              </a:ext>
            </a:extLst>
          </p:cNvPr>
          <p:cNvSpPr/>
          <p:nvPr/>
        </p:nvSpPr>
        <p:spPr>
          <a:xfrm>
            <a:off x="2167517" y="1937150"/>
            <a:ext cx="69327" cy="46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7F5F74F-4CBB-4B7D-B656-43D061D5CBA1}"/>
              </a:ext>
            </a:extLst>
          </p:cNvPr>
          <p:cNvCxnSpPr>
            <a:cxnSpLocks/>
            <a:stCxn id="32" idx="2"/>
            <a:endCxn id="10" idx="0"/>
          </p:cNvCxnSpPr>
          <p:nvPr/>
        </p:nvCxnSpPr>
        <p:spPr>
          <a:xfrm>
            <a:off x="2202181" y="2405150"/>
            <a:ext cx="5498252" cy="1868929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259FE06-2631-4B34-B476-5972D2834CFF}"/>
              </a:ext>
            </a:extLst>
          </p:cNvPr>
          <p:cNvCxnSpPr>
            <a:cxnSpLocks/>
            <a:stCxn id="40" idx="1"/>
            <a:endCxn id="17" idx="0"/>
          </p:cNvCxnSpPr>
          <p:nvPr/>
        </p:nvCxnSpPr>
        <p:spPr>
          <a:xfrm flipH="1">
            <a:off x="2603501" y="1398541"/>
            <a:ext cx="681788" cy="619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A264E3D-24B3-41B2-9DBC-20EB2B846A6C}"/>
              </a:ext>
            </a:extLst>
          </p:cNvPr>
          <p:cNvSpPr txBox="1"/>
          <p:nvPr/>
        </p:nvSpPr>
        <p:spPr>
          <a:xfrm>
            <a:off x="3285289" y="859932"/>
            <a:ext cx="19547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M Roman 10" panose="00000500000000000000" pitchFamily="50" charset="0"/>
              </a:rPr>
              <a:t>View overlooking the landscape increases land value despite low height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7CBE393-362A-4825-AED5-7F078F6784C0}"/>
              </a:ext>
            </a:extLst>
          </p:cNvPr>
          <p:cNvSpPr txBox="1"/>
          <p:nvPr/>
        </p:nvSpPr>
        <p:spPr>
          <a:xfrm>
            <a:off x="5075203" y="2266139"/>
            <a:ext cx="2098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M Roman 10" panose="00000500000000000000" pitchFamily="50" charset="0"/>
              </a:rPr>
              <a:t>Building height “distributed” due to height restriction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A81904-5C6D-4BE1-A35A-974FBE6438D4}"/>
              </a:ext>
            </a:extLst>
          </p:cNvPr>
          <p:cNvSpPr txBox="1"/>
          <p:nvPr/>
        </p:nvSpPr>
        <p:spPr>
          <a:xfrm>
            <a:off x="8512023" y="2386773"/>
            <a:ext cx="2184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Steep gradient prevents urban sprawl in the Burgess Model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D9EFCD4-A46B-4C51-A67B-B7384B0E287C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2202181" y="1490133"/>
            <a:ext cx="0" cy="4470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2D20055-A956-4661-871B-C9A45F6AE4FD}"/>
              </a:ext>
            </a:extLst>
          </p:cNvPr>
          <p:cNvSpPr txBox="1"/>
          <p:nvPr/>
        </p:nvSpPr>
        <p:spPr>
          <a:xfrm>
            <a:off x="1611556" y="2010705"/>
            <a:ext cx="647677" cy="342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LM Roman 10" panose="00000500000000000000" pitchFamily="50" charset="0"/>
              </a:rPr>
              <a:t>20%</a:t>
            </a:r>
            <a:endParaRPr lang="en-GB" sz="1600" dirty="0">
              <a:solidFill>
                <a:srgbClr val="C00000"/>
              </a:solidFill>
              <a:latin typeface="LM Roman 10" panose="000005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FAF438D-61EC-4176-8DBC-D879EE05C245}"/>
              </a:ext>
            </a:extLst>
          </p:cNvPr>
          <p:cNvSpPr txBox="1"/>
          <p:nvPr/>
        </p:nvSpPr>
        <p:spPr>
          <a:xfrm>
            <a:off x="1611556" y="3162691"/>
            <a:ext cx="647677" cy="342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  <a:latin typeface="LM Roman 10" panose="00000500000000000000" pitchFamily="50" charset="0"/>
              </a:rPr>
              <a:t>80%</a:t>
            </a:r>
            <a:endParaRPr lang="en-GB" sz="1600" dirty="0">
              <a:solidFill>
                <a:srgbClr val="00B050"/>
              </a:solidFill>
              <a:latin typeface="LM Roman 10" panose="00000500000000000000" pitchFamily="50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F5D2439-72E3-4199-B294-A3FE72F24E39}"/>
              </a:ext>
            </a:extLst>
          </p:cNvPr>
          <p:cNvSpPr txBox="1"/>
          <p:nvPr/>
        </p:nvSpPr>
        <p:spPr>
          <a:xfrm>
            <a:off x="1224765" y="698253"/>
            <a:ext cx="19547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Preservation of the Victoria Peak ridgeline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5341C20-EDC2-4471-BB1A-4E1E68C0D423}"/>
              </a:ext>
            </a:extLst>
          </p:cNvPr>
          <p:cNvCxnSpPr>
            <a:cxnSpLocks/>
          </p:cNvCxnSpPr>
          <p:nvPr/>
        </p:nvCxnSpPr>
        <p:spPr>
          <a:xfrm flipV="1">
            <a:off x="4957759" y="4257341"/>
            <a:ext cx="0" cy="492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C16E1F8-4966-45BF-9578-DE7EF4124185}"/>
              </a:ext>
            </a:extLst>
          </p:cNvPr>
          <p:cNvSpPr txBox="1"/>
          <p:nvPr/>
        </p:nvSpPr>
        <p:spPr>
          <a:xfrm>
            <a:off x="4631269" y="4750124"/>
            <a:ext cx="652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PLVI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66D8F593-363F-45C1-A120-9DA549570633}"/>
              </a:ext>
            </a:extLst>
          </p:cNvPr>
          <p:cNvSpPr/>
          <p:nvPr/>
        </p:nvSpPr>
        <p:spPr>
          <a:xfrm rot="11686245">
            <a:off x="9709177" y="3361749"/>
            <a:ext cx="451421" cy="25307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C50D66B-6F5A-4191-BC48-097F186FDA68}"/>
              </a:ext>
            </a:extLst>
          </p:cNvPr>
          <p:cNvSpPr txBox="1"/>
          <p:nvPr/>
        </p:nvSpPr>
        <p:spPr>
          <a:xfrm>
            <a:off x="5464710" y="4748830"/>
            <a:ext cx="19547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Victoria Harbor reduces buildable area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12E9F25-EB57-4021-A8BF-E3CAC6491639}"/>
              </a:ext>
            </a:extLst>
          </p:cNvPr>
          <p:cNvCxnSpPr>
            <a:cxnSpLocks/>
          </p:cNvCxnSpPr>
          <p:nvPr/>
        </p:nvCxnSpPr>
        <p:spPr>
          <a:xfrm flipV="1">
            <a:off x="10955867" y="4257131"/>
            <a:ext cx="0" cy="492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AC852535-0DB5-48EC-B9D5-12DAD41CE60A}"/>
              </a:ext>
            </a:extLst>
          </p:cNvPr>
          <p:cNvSpPr txBox="1"/>
          <p:nvPr/>
        </p:nvSpPr>
        <p:spPr>
          <a:xfrm>
            <a:off x="10348780" y="4748829"/>
            <a:ext cx="1214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Beacon Hill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2B6A34D-B6D3-4506-89F5-5CE78E251590}"/>
              </a:ext>
            </a:extLst>
          </p:cNvPr>
          <p:cNvSpPr txBox="1"/>
          <p:nvPr/>
        </p:nvSpPr>
        <p:spPr>
          <a:xfrm>
            <a:off x="10326950" y="1767873"/>
            <a:ext cx="1214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North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DA03073-6C13-4D2E-9405-DE5984AE14AA}"/>
              </a:ext>
            </a:extLst>
          </p:cNvPr>
          <p:cNvSpPr txBox="1"/>
          <p:nvPr/>
        </p:nvSpPr>
        <p:spPr>
          <a:xfrm>
            <a:off x="338666" y="1720681"/>
            <a:ext cx="1214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South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2A06414B-E9F1-4B57-952C-98037D0EDBF0}"/>
              </a:ext>
            </a:extLst>
          </p:cNvPr>
          <p:cNvSpPr/>
          <p:nvPr/>
        </p:nvSpPr>
        <p:spPr>
          <a:xfrm rot="13363953">
            <a:off x="5120983" y="3906597"/>
            <a:ext cx="451421" cy="25307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C74678C1-3F02-4060-BA93-DFB9FFEA1F62}"/>
              </a:ext>
            </a:extLst>
          </p:cNvPr>
          <p:cNvSpPr/>
          <p:nvPr/>
        </p:nvSpPr>
        <p:spPr>
          <a:xfrm rot="9020739">
            <a:off x="4216280" y="2925517"/>
            <a:ext cx="818572" cy="154378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83945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A4F4FA3F-BDFF-4C5D-932F-AE43C76D5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73" y="0"/>
            <a:ext cx="10483392" cy="6858000"/>
          </a:xfrm>
          <a:prstGeom prst="rect">
            <a:avLst/>
          </a:prstGeom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3E14C60-F52E-4332-A141-DA3E0C922DBF}"/>
              </a:ext>
            </a:extLst>
          </p:cNvPr>
          <p:cNvSpPr/>
          <p:nvPr/>
        </p:nvSpPr>
        <p:spPr>
          <a:xfrm>
            <a:off x="3208867" y="745067"/>
            <a:ext cx="1811866" cy="2311400"/>
          </a:xfrm>
          <a:custGeom>
            <a:avLst/>
            <a:gdLst>
              <a:gd name="connsiteX0" fmla="*/ 1811866 w 1811866"/>
              <a:gd name="connsiteY0" fmla="*/ 2277533 h 2311400"/>
              <a:gd name="connsiteX1" fmla="*/ 1735666 w 1811866"/>
              <a:gd name="connsiteY1" fmla="*/ 2311400 h 2311400"/>
              <a:gd name="connsiteX2" fmla="*/ 1549400 w 1811866"/>
              <a:gd name="connsiteY2" fmla="*/ 2252133 h 2311400"/>
              <a:gd name="connsiteX3" fmla="*/ 1363133 w 1811866"/>
              <a:gd name="connsiteY3" fmla="*/ 2167466 h 2311400"/>
              <a:gd name="connsiteX4" fmla="*/ 1193800 w 1811866"/>
              <a:gd name="connsiteY4" fmla="*/ 2082800 h 2311400"/>
              <a:gd name="connsiteX5" fmla="*/ 1024466 w 1811866"/>
              <a:gd name="connsiteY5" fmla="*/ 1896533 h 2311400"/>
              <a:gd name="connsiteX6" fmla="*/ 922866 w 1811866"/>
              <a:gd name="connsiteY6" fmla="*/ 1761066 h 2311400"/>
              <a:gd name="connsiteX7" fmla="*/ 829733 w 1811866"/>
              <a:gd name="connsiteY7" fmla="*/ 1651000 h 2311400"/>
              <a:gd name="connsiteX8" fmla="*/ 745066 w 1811866"/>
              <a:gd name="connsiteY8" fmla="*/ 1524000 h 2311400"/>
              <a:gd name="connsiteX9" fmla="*/ 753533 w 1811866"/>
              <a:gd name="connsiteY9" fmla="*/ 1363133 h 2311400"/>
              <a:gd name="connsiteX10" fmla="*/ 872066 w 1811866"/>
              <a:gd name="connsiteY10" fmla="*/ 1176866 h 2311400"/>
              <a:gd name="connsiteX11" fmla="*/ 973666 w 1811866"/>
              <a:gd name="connsiteY11" fmla="*/ 1083733 h 2311400"/>
              <a:gd name="connsiteX12" fmla="*/ 1100666 w 1811866"/>
              <a:gd name="connsiteY12" fmla="*/ 914400 h 2311400"/>
              <a:gd name="connsiteX13" fmla="*/ 1092200 w 1811866"/>
              <a:gd name="connsiteY13" fmla="*/ 719666 h 2311400"/>
              <a:gd name="connsiteX14" fmla="*/ 1092200 w 1811866"/>
              <a:gd name="connsiteY14" fmla="*/ 482600 h 2311400"/>
              <a:gd name="connsiteX15" fmla="*/ 999066 w 1811866"/>
              <a:gd name="connsiteY15" fmla="*/ 381000 h 2311400"/>
              <a:gd name="connsiteX16" fmla="*/ 880533 w 1811866"/>
              <a:gd name="connsiteY16" fmla="*/ 364066 h 2311400"/>
              <a:gd name="connsiteX17" fmla="*/ 626533 w 1811866"/>
              <a:gd name="connsiteY17" fmla="*/ 364066 h 2311400"/>
              <a:gd name="connsiteX18" fmla="*/ 508000 w 1811866"/>
              <a:gd name="connsiteY18" fmla="*/ 330200 h 2311400"/>
              <a:gd name="connsiteX19" fmla="*/ 406400 w 1811866"/>
              <a:gd name="connsiteY19" fmla="*/ 211666 h 2311400"/>
              <a:gd name="connsiteX20" fmla="*/ 245533 w 1811866"/>
              <a:gd name="connsiteY20" fmla="*/ 143933 h 2311400"/>
              <a:gd name="connsiteX21" fmla="*/ 135466 w 1811866"/>
              <a:gd name="connsiteY21" fmla="*/ 42333 h 2311400"/>
              <a:gd name="connsiteX22" fmla="*/ 0 w 1811866"/>
              <a:gd name="connsiteY22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11866" h="2311400">
                <a:moveTo>
                  <a:pt x="1811866" y="2277533"/>
                </a:moveTo>
                <a:lnTo>
                  <a:pt x="1735666" y="2311400"/>
                </a:lnTo>
                <a:lnTo>
                  <a:pt x="1549400" y="2252133"/>
                </a:lnTo>
                <a:lnTo>
                  <a:pt x="1363133" y="2167466"/>
                </a:lnTo>
                <a:lnTo>
                  <a:pt x="1193800" y="2082800"/>
                </a:lnTo>
                <a:lnTo>
                  <a:pt x="1024466" y="1896533"/>
                </a:lnTo>
                <a:lnTo>
                  <a:pt x="922866" y="1761066"/>
                </a:lnTo>
                <a:lnTo>
                  <a:pt x="829733" y="1651000"/>
                </a:lnTo>
                <a:lnTo>
                  <a:pt x="745066" y="1524000"/>
                </a:lnTo>
                <a:lnTo>
                  <a:pt x="753533" y="1363133"/>
                </a:lnTo>
                <a:lnTo>
                  <a:pt x="872066" y="1176866"/>
                </a:lnTo>
                <a:lnTo>
                  <a:pt x="973666" y="1083733"/>
                </a:lnTo>
                <a:lnTo>
                  <a:pt x="1100666" y="914400"/>
                </a:lnTo>
                <a:lnTo>
                  <a:pt x="1092200" y="719666"/>
                </a:lnTo>
                <a:lnTo>
                  <a:pt x="1092200" y="482600"/>
                </a:lnTo>
                <a:lnTo>
                  <a:pt x="999066" y="381000"/>
                </a:lnTo>
                <a:lnTo>
                  <a:pt x="880533" y="364066"/>
                </a:lnTo>
                <a:lnTo>
                  <a:pt x="626533" y="364066"/>
                </a:lnTo>
                <a:lnTo>
                  <a:pt x="508000" y="330200"/>
                </a:lnTo>
                <a:lnTo>
                  <a:pt x="406400" y="211666"/>
                </a:lnTo>
                <a:lnTo>
                  <a:pt x="245533" y="143933"/>
                </a:lnTo>
                <a:lnTo>
                  <a:pt x="135466" y="42333"/>
                </a:lnTo>
                <a:lnTo>
                  <a:pt x="0" y="0"/>
                </a:ln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0E37236-BE2D-4E61-A688-F86A2CC4CCC6}"/>
              </a:ext>
            </a:extLst>
          </p:cNvPr>
          <p:cNvSpPr/>
          <p:nvPr/>
        </p:nvSpPr>
        <p:spPr>
          <a:xfrm>
            <a:off x="6239933" y="2751667"/>
            <a:ext cx="1634067" cy="889000"/>
          </a:xfrm>
          <a:custGeom>
            <a:avLst/>
            <a:gdLst>
              <a:gd name="connsiteX0" fmla="*/ 0 w 1634067"/>
              <a:gd name="connsiteY0" fmla="*/ 889000 h 889000"/>
              <a:gd name="connsiteX1" fmla="*/ 76200 w 1634067"/>
              <a:gd name="connsiteY1" fmla="*/ 651933 h 889000"/>
              <a:gd name="connsiteX2" fmla="*/ 76200 w 1634067"/>
              <a:gd name="connsiteY2" fmla="*/ 440266 h 889000"/>
              <a:gd name="connsiteX3" fmla="*/ 110067 w 1634067"/>
              <a:gd name="connsiteY3" fmla="*/ 364066 h 889000"/>
              <a:gd name="connsiteX4" fmla="*/ 228600 w 1634067"/>
              <a:gd name="connsiteY4" fmla="*/ 304800 h 889000"/>
              <a:gd name="connsiteX5" fmla="*/ 389467 w 1634067"/>
              <a:gd name="connsiteY5" fmla="*/ 287866 h 889000"/>
              <a:gd name="connsiteX6" fmla="*/ 524934 w 1634067"/>
              <a:gd name="connsiteY6" fmla="*/ 304800 h 889000"/>
              <a:gd name="connsiteX7" fmla="*/ 685800 w 1634067"/>
              <a:gd name="connsiteY7" fmla="*/ 304800 h 889000"/>
              <a:gd name="connsiteX8" fmla="*/ 855134 w 1634067"/>
              <a:gd name="connsiteY8" fmla="*/ 270933 h 889000"/>
              <a:gd name="connsiteX9" fmla="*/ 1041400 w 1634067"/>
              <a:gd name="connsiteY9" fmla="*/ 220133 h 889000"/>
              <a:gd name="connsiteX10" fmla="*/ 1185334 w 1634067"/>
              <a:gd name="connsiteY10" fmla="*/ 160866 h 889000"/>
              <a:gd name="connsiteX11" fmla="*/ 1270000 w 1634067"/>
              <a:gd name="connsiteY11" fmla="*/ 67733 h 889000"/>
              <a:gd name="connsiteX12" fmla="*/ 1329267 w 1634067"/>
              <a:gd name="connsiteY12" fmla="*/ 16933 h 889000"/>
              <a:gd name="connsiteX13" fmla="*/ 1447800 w 1634067"/>
              <a:gd name="connsiteY13" fmla="*/ 0 h 889000"/>
              <a:gd name="connsiteX14" fmla="*/ 1634067 w 1634067"/>
              <a:gd name="connsiteY14" fmla="*/ 8466 h 88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34067" h="889000">
                <a:moveTo>
                  <a:pt x="0" y="889000"/>
                </a:moveTo>
                <a:lnTo>
                  <a:pt x="76200" y="651933"/>
                </a:lnTo>
                <a:lnTo>
                  <a:pt x="76200" y="440266"/>
                </a:lnTo>
                <a:lnTo>
                  <a:pt x="110067" y="364066"/>
                </a:lnTo>
                <a:lnTo>
                  <a:pt x="228600" y="304800"/>
                </a:lnTo>
                <a:lnTo>
                  <a:pt x="389467" y="287866"/>
                </a:lnTo>
                <a:lnTo>
                  <a:pt x="524934" y="304800"/>
                </a:lnTo>
                <a:lnTo>
                  <a:pt x="685800" y="304800"/>
                </a:lnTo>
                <a:lnTo>
                  <a:pt x="855134" y="270933"/>
                </a:lnTo>
                <a:lnTo>
                  <a:pt x="1041400" y="220133"/>
                </a:lnTo>
                <a:lnTo>
                  <a:pt x="1185334" y="160866"/>
                </a:lnTo>
                <a:lnTo>
                  <a:pt x="1270000" y="67733"/>
                </a:lnTo>
                <a:lnTo>
                  <a:pt x="1329267" y="16933"/>
                </a:lnTo>
                <a:lnTo>
                  <a:pt x="1447800" y="0"/>
                </a:lnTo>
                <a:lnTo>
                  <a:pt x="1634067" y="8466"/>
                </a:ln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E96CEF90-753E-4C82-9A49-90BE5D6102E4}"/>
              </a:ext>
            </a:extLst>
          </p:cNvPr>
          <p:cNvSpPr/>
          <p:nvPr/>
        </p:nvSpPr>
        <p:spPr>
          <a:xfrm>
            <a:off x="6502399" y="3183468"/>
            <a:ext cx="2434167" cy="2277533"/>
          </a:xfrm>
          <a:custGeom>
            <a:avLst/>
            <a:gdLst>
              <a:gd name="connsiteX0" fmla="*/ 0 w 1583267"/>
              <a:gd name="connsiteY0" fmla="*/ 2286000 h 2286000"/>
              <a:gd name="connsiteX1" fmla="*/ 135467 w 1583267"/>
              <a:gd name="connsiteY1" fmla="*/ 2260600 h 2286000"/>
              <a:gd name="connsiteX2" fmla="*/ 160867 w 1583267"/>
              <a:gd name="connsiteY2" fmla="*/ 2048934 h 2286000"/>
              <a:gd name="connsiteX3" fmla="*/ 262467 w 1583267"/>
              <a:gd name="connsiteY3" fmla="*/ 1837267 h 2286000"/>
              <a:gd name="connsiteX4" fmla="*/ 381000 w 1583267"/>
              <a:gd name="connsiteY4" fmla="*/ 1617134 h 2286000"/>
              <a:gd name="connsiteX5" fmla="*/ 541867 w 1583267"/>
              <a:gd name="connsiteY5" fmla="*/ 1540934 h 2286000"/>
              <a:gd name="connsiteX6" fmla="*/ 694267 w 1583267"/>
              <a:gd name="connsiteY6" fmla="*/ 1329267 h 2286000"/>
              <a:gd name="connsiteX7" fmla="*/ 762000 w 1583267"/>
              <a:gd name="connsiteY7" fmla="*/ 1176867 h 2286000"/>
              <a:gd name="connsiteX8" fmla="*/ 795867 w 1583267"/>
              <a:gd name="connsiteY8" fmla="*/ 973667 h 2286000"/>
              <a:gd name="connsiteX9" fmla="*/ 804333 w 1583267"/>
              <a:gd name="connsiteY9" fmla="*/ 719667 h 2286000"/>
              <a:gd name="connsiteX10" fmla="*/ 872067 w 1583267"/>
              <a:gd name="connsiteY10" fmla="*/ 567267 h 2286000"/>
              <a:gd name="connsiteX11" fmla="*/ 982133 w 1583267"/>
              <a:gd name="connsiteY11" fmla="*/ 397934 h 2286000"/>
              <a:gd name="connsiteX12" fmla="*/ 1058333 w 1583267"/>
              <a:gd name="connsiteY12" fmla="*/ 330200 h 2286000"/>
              <a:gd name="connsiteX13" fmla="*/ 1202267 w 1583267"/>
              <a:gd name="connsiteY13" fmla="*/ 177800 h 2286000"/>
              <a:gd name="connsiteX14" fmla="*/ 1380067 w 1583267"/>
              <a:gd name="connsiteY14" fmla="*/ 84667 h 2286000"/>
              <a:gd name="connsiteX15" fmla="*/ 1532467 w 1583267"/>
              <a:gd name="connsiteY15" fmla="*/ 8467 h 2286000"/>
              <a:gd name="connsiteX16" fmla="*/ 1583267 w 1583267"/>
              <a:gd name="connsiteY16" fmla="*/ 0 h 2286000"/>
              <a:gd name="connsiteX0" fmla="*/ 0 w 2434167"/>
              <a:gd name="connsiteY0" fmla="*/ 2277539 h 2277539"/>
              <a:gd name="connsiteX1" fmla="*/ 135467 w 2434167"/>
              <a:gd name="connsiteY1" fmla="*/ 2252139 h 2277539"/>
              <a:gd name="connsiteX2" fmla="*/ 160867 w 2434167"/>
              <a:gd name="connsiteY2" fmla="*/ 2040473 h 2277539"/>
              <a:gd name="connsiteX3" fmla="*/ 262467 w 2434167"/>
              <a:gd name="connsiteY3" fmla="*/ 1828806 h 2277539"/>
              <a:gd name="connsiteX4" fmla="*/ 381000 w 2434167"/>
              <a:gd name="connsiteY4" fmla="*/ 1608673 h 2277539"/>
              <a:gd name="connsiteX5" fmla="*/ 541867 w 2434167"/>
              <a:gd name="connsiteY5" fmla="*/ 1532473 h 2277539"/>
              <a:gd name="connsiteX6" fmla="*/ 694267 w 2434167"/>
              <a:gd name="connsiteY6" fmla="*/ 1320806 h 2277539"/>
              <a:gd name="connsiteX7" fmla="*/ 762000 w 2434167"/>
              <a:gd name="connsiteY7" fmla="*/ 1168406 h 2277539"/>
              <a:gd name="connsiteX8" fmla="*/ 795867 w 2434167"/>
              <a:gd name="connsiteY8" fmla="*/ 965206 h 2277539"/>
              <a:gd name="connsiteX9" fmla="*/ 804333 w 2434167"/>
              <a:gd name="connsiteY9" fmla="*/ 711206 h 2277539"/>
              <a:gd name="connsiteX10" fmla="*/ 872067 w 2434167"/>
              <a:gd name="connsiteY10" fmla="*/ 558806 h 2277539"/>
              <a:gd name="connsiteX11" fmla="*/ 982133 w 2434167"/>
              <a:gd name="connsiteY11" fmla="*/ 389473 h 2277539"/>
              <a:gd name="connsiteX12" fmla="*/ 1058333 w 2434167"/>
              <a:gd name="connsiteY12" fmla="*/ 321739 h 2277539"/>
              <a:gd name="connsiteX13" fmla="*/ 1202267 w 2434167"/>
              <a:gd name="connsiteY13" fmla="*/ 169339 h 2277539"/>
              <a:gd name="connsiteX14" fmla="*/ 1380067 w 2434167"/>
              <a:gd name="connsiteY14" fmla="*/ 76206 h 2277539"/>
              <a:gd name="connsiteX15" fmla="*/ 1532467 w 2434167"/>
              <a:gd name="connsiteY15" fmla="*/ 6 h 2277539"/>
              <a:gd name="connsiteX16" fmla="*/ 2434167 w 2434167"/>
              <a:gd name="connsiteY16" fmla="*/ 1104905 h 2277539"/>
              <a:gd name="connsiteX0" fmla="*/ 0 w 2434167"/>
              <a:gd name="connsiteY0" fmla="*/ 2277533 h 2277533"/>
              <a:gd name="connsiteX1" fmla="*/ 135467 w 2434167"/>
              <a:gd name="connsiteY1" fmla="*/ 2252133 h 2277533"/>
              <a:gd name="connsiteX2" fmla="*/ 160867 w 2434167"/>
              <a:gd name="connsiteY2" fmla="*/ 2040467 h 2277533"/>
              <a:gd name="connsiteX3" fmla="*/ 262467 w 2434167"/>
              <a:gd name="connsiteY3" fmla="*/ 1828800 h 2277533"/>
              <a:gd name="connsiteX4" fmla="*/ 381000 w 2434167"/>
              <a:gd name="connsiteY4" fmla="*/ 1608667 h 2277533"/>
              <a:gd name="connsiteX5" fmla="*/ 541867 w 2434167"/>
              <a:gd name="connsiteY5" fmla="*/ 1532467 h 2277533"/>
              <a:gd name="connsiteX6" fmla="*/ 694267 w 2434167"/>
              <a:gd name="connsiteY6" fmla="*/ 1320800 h 2277533"/>
              <a:gd name="connsiteX7" fmla="*/ 762000 w 2434167"/>
              <a:gd name="connsiteY7" fmla="*/ 1168400 h 2277533"/>
              <a:gd name="connsiteX8" fmla="*/ 795867 w 2434167"/>
              <a:gd name="connsiteY8" fmla="*/ 965200 h 2277533"/>
              <a:gd name="connsiteX9" fmla="*/ 804333 w 2434167"/>
              <a:gd name="connsiteY9" fmla="*/ 711200 h 2277533"/>
              <a:gd name="connsiteX10" fmla="*/ 872067 w 2434167"/>
              <a:gd name="connsiteY10" fmla="*/ 558800 h 2277533"/>
              <a:gd name="connsiteX11" fmla="*/ 982133 w 2434167"/>
              <a:gd name="connsiteY11" fmla="*/ 389467 h 2277533"/>
              <a:gd name="connsiteX12" fmla="*/ 1058333 w 2434167"/>
              <a:gd name="connsiteY12" fmla="*/ 321733 h 2277533"/>
              <a:gd name="connsiteX13" fmla="*/ 1202267 w 2434167"/>
              <a:gd name="connsiteY13" fmla="*/ 169333 h 2277533"/>
              <a:gd name="connsiteX14" fmla="*/ 1380067 w 2434167"/>
              <a:gd name="connsiteY14" fmla="*/ 76200 h 2277533"/>
              <a:gd name="connsiteX15" fmla="*/ 1532467 w 2434167"/>
              <a:gd name="connsiteY15" fmla="*/ 0 h 2277533"/>
              <a:gd name="connsiteX16" fmla="*/ 2106084 w 2434167"/>
              <a:gd name="connsiteY16" fmla="*/ 332315 h 2277533"/>
              <a:gd name="connsiteX17" fmla="*/ 2434167 w 2434167"/>
              <a:gd name="connsiteY17" fmla="*/ 1104899 h 2277533"/>
              <a:gd name="connsiteX0" fmla="*/ 0 w 2434167"/>
              <a:gd name="connsiteY0" fmla="*/ 2277533 h 2277533"/>
              <a:gd name="connsiteX1" fmla="*/ 135467 w 2434167"/>
              <a:gd name="connsiteY1" fmla="*/ 2252133 h 2277533"/>
              <a:gd name="connsiteX2" fmla="*/ 160867 w 2434167"/>
              <a:gd name="connsiteY2" fmla="*/ 2040467 h 2277533"/>
              <a:gd name="connsiteX3" fmla="*/ 262467 w 2434167"/>
              <a:gd name="connsiteY3" fmla="*/ 1828800 h 2277533"/>
              <a:gd name="connsiteX4" fmla="*/ 381000 w 2434167"/>
              <a:gd name="connsiteY4" fmla="*/ 1608667 h 2277533"/>
              <a:gd name="connsiteX5" fmla="*/ 541867 w 2434167"/>
              <a:gd name="connsiteY5" fmla="*/ 1532467 h 2277533"/>
              <a:gd name="connsiteX6" fmla="*/ 694267 w 2434167"/>
              <a:gd name="connsiteY6" fmla="*/ 1320800 h 2277533"/>
              <a:gd name="connsiteX7" fmla="*/ 762000 w 2434167"/>
              <a:gd name="connsiteY7" fmla="*/ 1168400 h 2277533"/>
              <a:gd name="connsiteX8" fmla="*/ 795867 w 2434167"/>
              <a:gd name="connsiteY8" fmla="*/ 965200 h 2277533"/>
              <a:gd name="connsiteX9" fmla="*/ 804333 w 2434167"/>
              <a:gd name="connsiteY9" fmla="*/ 711200 h 2277533"/>
              <a:gd name="connsiteX10" fmla="*/ 872067 w 2434167"/>
              <a:gd name="connsiteY10" fmla="*/ 558800 h 2277533"/>
              <a:gd name="connsiteX11" fmla="*/ 982133 w 2434167"/>
              <a:gd name="connsiteY11" fmla="*/ 389467 h 2277533"/>
              <a:gd name="connsiteX12" fmla="*/ 1058333 w 2434167"/>
              <a:gd name="connsiteY12" fmla="*/ 321733 h 2277533"/>
              <a:gd name="connsiteX13" fmla="*/ 1202267 w 2434167"/>
              <a:gd name="connsiteY13" fmla="*/ 169333 h 2277533"/>
              <a:gd name="connsiteX14" fmla="*/ 1380067 w 2434167"/>
              <a:gd name="connsiteY14" fmla="*/ 76200 h 2277533"/>
              <a:gd name="connsiteX15" fmla="*/ 1532467 w 2434167"/>
              <a:gd name="connsiteY15" fmla="*/ 0 h 2277533"/>
              <a:gd name="connsiteX16" fmla="*/ 1822451 w 2434167"/>
              <a:gd name="connsiteY16" fmla="*/ 135995 h 2277533"/>
              <a:gd name="connsiteX17" fmla="*/ 2106084 w 2434167"/>
              <a:gd name="connsiteY17" fmla="*/ 332315 h 2277533"/>
              <a:gd name="connsiteX18" fmla="*/ 2434167 w 2434167"/>
              <a:gd name="connsiteY18" fmla="*/ 1104899 h 2277533"/>
              <a:gd name="connsiteX0" fmla="*/ 0 w 2434167"/>
              <a:gd name="connsiteY0" fmla="*/ 2277533 h 2277533"/>
              <a:gd name="connsiteX1" fmla="*/ 135467 w 2434167"/>
              <a:gd name="connsiteY1" fmla="*/ 2252133 h 2277533"/>
              <a:gd name="connsiteX2" fmla="*/ 160867 w 2434167"/>
              <a:gd name="connsiteY2" fmla="*/ 2040467 h 2277533"/>
              <a:gd name="connsiteX3" fmla="*/ 262467 w 2434167"/>
              <a:gd name="connsiteY3" fmla="*/ 1828800 h 2277533"/>
              <a:gd name="connsiteX4" fmla="*/ 381000 w 2434167"/>
              <a:gd name="connsiteY4" fmla="*/ 1608667 h 2277533"/>
              <a:gd name="connsiteX5" fmla="*/ 541867 w 2434167"/>
              <a:gd name="connsiteY5" fmla="*/ 1532467 h 2277533"/>
              <a:gd name="connsiteX6" fmla="*/ 694267 w 2434167"/>
              <a:gd name="connsiteY6" fmla="*/ 1320800 h 2277533"/>
              <a:gd name="connsiteX7" fmla="*/ 762000 w 2434167"/>
              <a:gd name="connsiteY7" fmla="*/ 1168400 h 2277533"/>
              <a:gd name="connsiteX8" fmla="*/ 795867 w 2434167"/>
              <a:gd name="connsiteY8" fmla="*/ 965200 h 2277533"/>
              <a:gd name="connsiteX9" fmla="*/ 804333 w 2434167"/>
              <a:gd name="connsiteY9" fmla="*/ 711200 h 2277533"/>
              <a:gd name="connsiteX10" fmla="*/ 872067 w 2434167"/>
              <a:gd name="connsiteY10" fmla="*/ 558800 h 2277533"/>
              <a:gd name="connsiteX11" fmla="*/ 982133 w 2434167"/>
              <a:gd name="connsiteY11" fmla="*/ 389467 h 2277533"/>
              <a:gd name="connsiteX12" fmla="*/ 1058333 w 2434167"/>
              <a:gd name="connsiteY12" fmla="*/ 321733 h 2277533"/>
              <a:gd name="connsiteX13" fmla="*/ 1202267 w 2434167"/>
              <a:gd name="connsiteY13" fmla="*/ 169333 h 2277533"/>
              <a:gd name="connsiteX14" fmla="*/ 1380067 w 2434167"/>
              <a:gd name="connsiteY14" fmla="*/ 76200 h 2277533"/>
              <a:gd name="connsiteX15" fmla="*/ 1532467 w 2434167"/>
              <a:gd name="connsiteY15" fmla="*/ 0 h 2277533"/>
              <a:gd name="connsiteX16" fmla="*/ 1828801 w 2434167"/>
              <a:gd name="connsiteY16" fmla="*/ 86782 h 2277533"/>
              <a:gd name="connsiteX17" fmla="*/ 2106084 w 2434167"/>
              <a:gd name="connsiteY17" fmla="*/ 332315 h 2277533"/>
              <a:gd name="connsiteX18" fmla="*/ 2434167 w 2434167"/>
              <a:gd name="connsiteY18" fmla="*/ 1104899 h 2277533"/>
              <a:gd name="connsiteX0" fmla="*/ 0 w 2434167"/>
              <a:gd name="connsiteY0" fmla="*/ 2277533 h 2277533"/>
              <a:gd name="connsiteX1" fmla="*/ 135467 w 2434167"/>
              <a:gd name="connsiteY1" fmla="*/ 2252133 h 2277533"/>
              <a:gd name="connsiteX2" fmla="*/ 160867 w 2434167"/>
              <a:gd name="connsiteY2" fmla="*/ 2040467 h 2277533"/>
              <a:gd name="connsiteX3" fmla="*/ 262467 w 2434167"/>
              <a:gd name="connsiteY3" fmla="*/ 1828800 h 2277533"/>
              <a:gd name="connsiteX4" fmla="*/ 381000 w 2434167"/>
              <a:gd name="connsiteY4" fmla="*/ 1608667 h 2277533"/>
              <a:gd name="connsiteX5" fmla="*/ 541867 w 2434167"/>
              <a:gd name="connsiteY5" fmla="*/ 1532467 h 2277533"/>
              <a:gd name="connsiteX6" fmla="*/ 694267 w 2434167"/>
              <a:gd name="connsiteY6" fmla="*/ 1320800 h 2277533"/>
              <a:gd name="connsiteX7" fmla="*/ 762000 w 2434167"/>
              <a:gd name="connsiteY7" fmla="*/ 1168400 h 2277533"/>
              <a:gd name="connsiteX8" fmla="*/ 795867 w 2434167"/>
              <a:gd name="connsiteY8" fmla="*/ 965200 h 2277533"/>
              <a:gd name="connsiteX9" fmla="*/ 804333 w 2434167"/>
              <a:gd name="connsiteY9" fmla="*/ 711200 h 2277533"/>
              <a:gd name="connsiteX10" fmla="*/ 872067 w 2434167"/>
              <a:gd name="connsiteY10" fmla="*/ 558800 h 2277533"/>
              <a:gd name="connsiteX11" fmla="*/ 982133 w 2434167"/>
              <a:gd name="connsiteY11" fmla="*/ 389467 h 2277533"/>
              <a:gd name="connsiteX12" fmla="*/ 1058333 w 2434167"/>
              <a:gd name="connsiteY12" fmla="*/ 321733 h 2277533"/>
              <a:gd name="connsiteX13" fmla="*/ 1202267 w 2434167"/>
              <a:gd name="connsiteY13" fmla="*/ 169333 h 2277533"/>
              <a:gd name="connsiteX14" fmla="*/ 1380067 w 2434167"/>
              <a:gd name="connsiteY14" fmla="*/ 76200 h 2277533"/>
              <a:gd name="connsiteX15" fmla="*/ 1532467 w 2434167"/>
              <a:gd name="connsiteY15" fmla="*/ 0 h 2277533"/>
              <a:gd name="connsiteX16" fmla="*/ 1814514 w 2434167"/>
              <a:gd name="connsiteY16" fmla="*/ 59795 h 2277533"/>
              <a:gd name="connsiteX17" fmla="*/ 2106084 w 2434167"/>
              <a:gd name="connsiteY17" fmla="*/ 332315 h 2277533"/>
              <a:gd name="connsiteX18" fmla="*/ 2434167 w 2434167"/>
              <a:gd name="connsiteY18" fmla="*/ 1104899 h 2277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434167" h="2277533">
                <a:moveTo>
                  <a:pt x="0" y="2277533"/>
                </a:moveTo>
                <a:lnTo>
                  <a:pt x="135467" y="2252133"/>
                </a:lnTo>
                <a:lnTo>
                  <a:pt x="160867" y="2040467"/>
                </a:lnTo>
                <a:lnTo>
                  <a:pt x="262467" y="1828800"/>
                </a:lnTo>
                <a:lnTo>
                  <a:pt x="381000" y="1608667"/>
                </a:lnTo>
                <a:lnTo>
                  <a:pt x="541867" y="1532467"/>
                </a:lnTo>
                <a:lnTo>
                  <a:pt x="694267" y="1320800"/>
                </a:lnTo>
                <a:lnTo>
                  <a:pt x="762000" y="1168400"/>
                </a:lnTo>
                <a:lnTo>
                  <a:pt x="795867" y="965200"/>
                </a:lnTo>
                <a:lnTo>
                  <a:pt x="804333" y="711200"/>
                </a:lnTo>
                <a:lnTo>
                  <a:pt x="872067" y="558800"/>
                </a:lnTo>
                <a:lnTo>
                  <a:pt x="982133" y="389467"/>
                </a:lnTo>
                <a:lnTo>
                  <a:pt x="1058333" y="321733"/>
                </a:lnTo>
                <a:lnTo>
                  <a:pt x="1202267" y="169333"/>
                </a:lnTo>
                <a:lnTo>
                  <a:pt x="1380067" y="76200"/>
                </a:lnTo>
                <a:lnTo>
                  <a:pt x="1532467" y="0"/>
                </a:lnTo>
                <a:cubicBezTo>
                  <a:pt x="1606198" y="9966"/>
                  <a:pt x="1718911" y="4409"/>
                  <a:pt x="1814514" y="59795"/>
                </a:cubicBezTo>
                <a:cubicBezTo>
                  <a:pt x="1910117" y="115181"/>
                  <a:pt x="2004131" y="170831"/>
                  <a:pt x="2106084" y="332315"/>
                </a:cubicBezTo>
                <a:cubicBezTo>
                  <a:pt x="2256367" y="516465"/>
                  <a:pt x="2353381" y="1005063"/>
                  <a:pt x="2434167" y="1104899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9B081C55-79FD-4345-8BD6-5C1AEA51FC8F}"/>
              </a:ext>
            </a:extLst>
          </p:cNvPr>
          <p:cNvSpPr/>
          <p:nvPr/>
        </p:nvSpPr>
        <p:spPr>
          <a:xfrm>
            <a:off x="8483600" y="5867400"/>
            <a:ext cx="1744133" cy="872067"/>
          </a:xfrm>
          <a:custGeom>
            <a:avLst/>
            <a:gdLst>
              <a:gd name="connsiteX0" fmla="*/ 0 w 1744133"/>
              <a:gd name="connsiteY0" fmla="*/ 0 h 872067"/>
              <a:gd name="connsiteX1" fmla="*/ 76200 w 1744133"/>
              <a:gd name="connsiteY1" fmla="*/ 118533 h 872067"/>
              <a:gd name="connsiteX2" fmla="*/ 135467 w 1744133"/>
              <a:gd name="connsiteY2" fmla="*/ 160867 h 872067"/>
              <a:gd name="connsiteX3" fmla="*/ 237067 w 1744133"/>
              <a:gd name="connsiteY3" fmla="*/ 160867 h 872067"/>
              <a:gd name="connsiteX4" fmla="*/ 330200 w 1744133"/>
              <a:gd name="connsiteY4" fmla="*/ 160867 h 872067"/>
              <a:gd name="connsiteX5" fmla="*/ 474133 w 1744133"/>
              <a:gd name="connsiteY5" fmla="*/ 160867 h 872067"/>
              <a:gd name="connsiteX6" fmla="*/ 541867 w 1744133"/>
              <a:gd name="connsiteY6" fmla="*/ 211667 h 872067"/>
              <a:gd name="connsiteX7" fmla="*/ 643467 w 1744133"/>
              <a:gd name="connsiteY7" fmla="*/ 304800 h 872067"/>
              <a:gd name="connsiteX8" fmla="*/ 685800 w 1744133"/>
              <a:gd name="connsiteY8" fmla="*/ 381000 h 872067"/>
              <a:gd name="connsiteX9" fmla="*/ 812800 w 1744133"/>
              <a:gd name="connsiteY9" fmla="*/ 431800 h 872067"/>
              <a:gd name="connsiteX10" fmla="*/ 956733 w 1744133"/>
              <a:gd name="connsiteY10" fmla="*/ 499533 h 872067"/>
              <a:gd name="connsiteX11" fmla="*/ 1058333 w 1744133"/>
              <a:gd name="connsiteY11" fmla="*/ 508000 h 872067"/>
              <a:gd name="connsiteX12" fmla="*/ 1278467 w 1744133"/>
              <a:gd name="connsiteY12" fmla="*/ 499533 h 872067"/>
              <a:gd name="connsiteX13" fmla="*/ 1388533 w 1744133"/>
              <a:gd name="connsiteY13" fmla="*/ 474133 h 872067"/>
              <a:gd name="connsiteX14" fmla="*/ 1473200 w 1744133"/>
              <a:gd name="connsiteY14" fmla="*/ 491067 h 872067"/>
              <a:gd name="connsiteX15" fmla="*/ 1515533 w 1744133"/>
              <a:gd name="connsiteY15" fmla="*/ 550333 h 872067"/>
              <a:gd name="connsiteX16" fmla="*/ 1583267 w 1744133"/>
              <a:gd name="connsiteY16" fmla="*/ 626533 h 872067"/>
              <a:gd name="connsiteX17" fmla="*/ 1617133 w 1744133"/>
              <a:gd name="connsiteY17" fmla="*/ 694267 h 872067"/>
              <a:gd name="connsiteX18" fmla="*/ 1710267 w 1744133"/>
              <a:gd name="connsiteY18" fmla="*/ 778933 h 872067"/>
              <a:gd name="connsiteX19" fmla="*/ 1744133 w 1744133"/>
              <a:gd name="connsiteY19" fmla="*/ 872067 h 87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44133" h="872067">
                <a:moveTo>
                  <a:pt x="0" y="0"/>
                </a:moveTo>
                <a:lnTo>
                  <a:pt x="76200" y="118533"/>
                </a:lnTo>
                <a:lnTo>
                  <a:pt x="135467" y="160867"/>
                </a:lnTo>
                <a:lnTo>
                  <a:pt x="237067" y="160867"/>
                </a:lnTo>
                <a:lnTo>
                  <a:pt x="330200" y="160867"/>
                </a:lnTo>
                <a:lnTo>
                  <a:pt x="474133" y="160867"/>
                </a:lnTo>
                <a:lnTo>
                  <a:pt x="541867" y="211667"/>
                </a:lnTo>
                <a:lnTo>
                  <a:pt x="643467" y="304800"/>
                </a:lnTo>
                <a:lnTo>
                  <a:pt x="685800" y="381000"/>
                </a:lnTo>
                <a:lnTo>
                  <a:pt x="812800" y="431800"/>
                </a:lnTo>
                <a:lnTo>
                  <a:pt x="956733" y="499533"/>
                </a:lnTo>
                <a:lnTo>
                  <a:pt x="1058333" y="508000"/>
                </a:lnTo>
                <a:lnTo>
                  <a:pt x="1278467" y="499533"/>
                </a:lnTo>
                <a:lnTo>
                  <a:pt x="1388533" y="474133"/>
                </a:lnTo>
                <a:lnTo>
                  <a:pt x="1473200" y="491067"/>
                </a:lnTo>
                <a:lnTo>
                  <a:pt x="1515533" y="550333"/>
                </a:lnTo>
                <a:lnTo>
                  <a:pt x="1583267" y="626533"/>
                </a:lnTo>
                <a:lnTo>
                  <a:pt x="1617133" y="694267"/>
                </a:lnTo>
                <a:lnTo>
                  <a:pt x="1710267" y="778933"/>
                </a:lnTo>
                <a:lnTo>
                  <a:pt x="1744133" y="872067"/>
                </a:ln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D02F3B0-2698-463C-A1CC-D50337816D82}"/>
              </a:ext>
            </a:extLst>
          </p:cNvPr>
          <p:cNvSpPr/>
          <p:nvPr/>
        </p:nvSpPr>
        <p:spPr>
          <a:xfrm>
            <a:off x="6324600" y="177800"/>
            <a:ext cx="1176867" cy="3005667"/>
          </a:xfrm>
          <a:custGeom>
            <a:avLst/>
            <a:gdLst>
              <a:gd name="connsiteX0" fmla="*/ 0 w 1176867"/>
              <a:gd name="connsiteY0" fmla="*/ 3005667 h 3005667"/>
              <a:gd name="connsiteX1" fmla="*/ 364067 w 1176867"/>
              <a:gd name="connsiteY1" fmla="*/ 897467 h 3005667"/>
              <a:gd name="connsiteX2" fmla="*/ 635000 w 1176867"/>
              <a:gd name="connsiteY2" fmla="*/ 651933 h 3005667"/>
              <a:gd name="connsiteX3" fmla="*/ 795867 w 1176867"/>
              <a:gd name="connsiteY3" fmla="*/ 482600 h 3005667"/>
              <a:gd name="connsiteX4" fmla="*/ 956733 w 1176867"/>
              <a:gd name="connsiteY4" fmla="*/ 279400 h 3005667"/>
              <a:gd name="connsiteX5" fmla="*/ 1092200 w 1176867"/>
              <a:gd name="connsiteY5" fmla="*/ 143933 h 3005667"/>
              <a:gd name="connsiteX6" fmla="*/ 1176867 w 1176867"/>
              <a:gd name="connsiteY6" fmla="*/ 0 h 3005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6867" h="3005667">
                <a:moveTo>
                  <a:pt x="0" y="3005667"/>
                </a:moveTo>
                <a:lnTo>
                  <a:pt x="364067" y="897467"/>
                </a:lnTo>
                <a:lnTo>
                  <a:pt x="635000" y="651933"/>
                </a:lnTo>
                <a:lnTo>
                  <a:pt x="795867" y="482600"/>
                </a:lnTo>
                <a:lnTo>
                  <a:pt x="956733" y="279400"/>
                </a:lnTo>
                <a:lnTo>
                  <a:pt x="1092200" y="143933"/>
                </a:lnTo>
                <a:lnTo>
                  <a:pt x="1176867" y="0"/>
                </a:ln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97386B66-60FC-47F0-BC3B-1F2A1187C973}"/>
              </a:ext>
            </a:extLst>
          </p:cNvPr>
          <p:cNvSpPr/>
          <p:nvPr/>
        </p:nvSpPr>
        <p:spPr>
          <a:xfrm>
            <a:off x="6697133" y="245533"/>
            <a:ext cx="1659467" cy="846667"/>
          </a:xfrm>
          <a:custGeom>
            <a:avLst/>
            <a:gdLst>
              <a:gd name="connsiteX0" fmla="*/ 0 w 1659467"/>
              <a:gd name="connsiteY0" fmla="*/ 846667 h 846667"/>
              <a:gd name="connsiteX1" fmla="*/ 262467 w 1659467"/>
              <a:gd name="connsiteY1" fmla="*/ 736600 h 846667"/>
              <a:gd name="connsiteX2" fmla="*/ 533400 w 1659467"/>
              <a:gd name="connsiteY2" fmla="*/ 643467 h 846667"/>
              <a:gd name="connsiteX3" fmla="*/ 753534 w 1659467"/>
              <a:gd name="connsiteY3" fmla="*/ 660400 h 846667"/>
              <a:gd name="connsiteX4" fmla="*/ 973667 w 1659467"/>
              <a:gd name="connsiteY4" fmla="*/ 668867 h 846667"/>
              <a:gd name="connsiteX5" fmla="*/ 1202267 w 1659467"/>
              <a:gd name="connsiteY5" fmla="*/ 567267 h 846667"/>
              <a:gd name="connsiteX6" fmla="*/ 1244600 w 1659467"/>
              <a:gd name="connsiteY6" fmla="*/ 474134 h 846667"/>
              <a:gd name="connsiteX7" fmla="*/ 1481667 w 1659467"/>
              <a:gd name="connsiteY7" fmla="*/ 220134 h 846667"/>
              <a:gd name="connsiteX8" fmla="*/ 1659467 w 1659467"/>
              <a:gd name="connsiteY8" fmla="*/ 0 h 84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9467" h="846667">
                <a:moveTo>
                  <a:pt x="0" y="846667"/>
                </a:moveTo>
                <a:lnTo>
                  <a:pt x="262467" y="736600"/>
                </a:lnTo>
                <a:lnTo>
                  <a:pt x="533400" y="643467"/>
                </a:lnTo>
                <a:lnTo>
                  <a:pt x="753534" y="660400"/>
                </a:lnTo>
                <a:lnTo>
                  <a:pt x="973667" y="668867"/>
                </a:lnTo>
                <a:lnTo>
                  <a:pt x="1202267" y="567267"/>
                </a:lnTo>
                <a:lnTo>
                  <a:pt x="1244600" y="474134"/>
                </a:lnTo>
                <a:lnTo>
                  <a:pt x="1481667" y="220134"/>
                </a:lnTo>
                <a:lnTo>
                  <a:pt x="1659467" y="0"/>
                </a:ln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432323F-BF0F-4DF6-BD24-4599CBC37BDA}"/>
              </a:ext>
            </a:extLst>
          </p:cNvPr>
          <p:cNvSpPr/>
          <p:nvPr/>
        </p:nvSpPr>
        <p:spPr>
          <a:xfrm>
            <a:off x="8458200" y="4707467"/>
            <a:ext cx="2700867" cy="1168400"/>
          </a:xfrm>
          <a:custGeom>
            <a:avLst/>
            <a:gdLst>
              <a:gd name="connsiteX0" fmla="*/ 0 w 2700867"/>
              <a:gd name="connsiteY0" fmla="*/ 1168400 h 1168400"/>
              <a:gd name="connsiteX1" fmla="*/ 1270000 w 2700867"/>
              <a:gd name="connsiteY1" fmla="*/ 414866 h 1168400"/>
              <a:gd name="connsiteX2" fmla="*/ 1464733 w 2700867"/>
              <a:gd name="connsiteY2" fmla="*/ 550333 h 1168400"/>
              <a:gd name="connsiteX3" fmla="*/ 1549400 w 2700867"/>
              <a:gd name="connsiteY3" fmla="*/ 702733 h 1168400"/>
              <a:gd name="connsiteX4" fmla="*/ 1727200 w 2700867"/>
              <a:gd name="connsiteY4" fmla="*/ 762000 h 1168400"/>
              <a:gd name="connsiteX5" fmla="*/ 1879600 w 2700867"/>
              <a:gd name="connsiteY5" fmla="*/ 643466 h 1168400"/>
              <a:gd name="connsiteX6" fmla="*/ 2091267 w 2700867"/>
              <a:gd name="connsiteY6" fmla="*/ 474133 h 1168400"/>
              <a:gd name="connsiteX7" fmla="*/ 2277533 w 2700867"/>
              <a:gd name="connsiteY7" fmla="*/ 279400 h 1168400"/>
              <a:gd name="connsiteX8" fmla="*/ 2438400 w 2700867"/>
              <a:gd name="connsiteY8" fmla="*/ 152400 h 1168400"/>
              <a:gd name="connsiteX9" fmla="*/ 2700867 w 2700867"/>
              <a:gd name="connsiteY9" fmla="*/ 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00867" h="1168400">
                <a:moveTo>
                  <a:pt x="0" y="1168400"/>
                </a:moveTo>
                <a:lnTo>
                  <a:pt x="1270000" y="414866"/>
                </a:lnTo>
                <a:lnTo>
                  <a:pt x="1464733" y="550333"/>
                </a:lnTo>
                <a:lnTo>
                  <a:pt x="1549400" y="702733"/>
                </a:lnTo>
                <a:lnTo>
                  <a:pt x="1727200" y="762000"/>
                </a:lnTo>
                <a:lnTo>
                  <a:pt x="1879600" y="643466"/>
                </a:lnTo>
                <a:lnTo>
                  <a:pt x="2091267" y="474133"/>
                </a:lnTo>
                <a:lnTo>
                  <a:pt x="2277533" y="279400"/>
                </a:lnTo>
                <a:lnTo>
                  <a:pt x="2438400" y="152400"/>
                </a:lnTo>
                <a:lnTo>
                  <a:pt x="2700867" y="0"/>
                </a:ln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823044B-7D33-44A0-B8A9-79E4DE3FE69D}"/>
              </a:ext>
            </a:extLst>
          </p:cNvPr>
          <p:cNvSpPr txBox="1"/>
          <p:nvPr/>
        </p:nvSpPr>
        <p:spPr>
          <a:xfrm>
            <a:off x="7873999" y="609600"/>
            <a:ext cx="206586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  <a:latin typeface="LM Roman 10" panose="00000500000000000000" pitchFamily="50" charset="0"/>
              </a:rPr>
              <a:t>To Ma On Shan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E58383D-29F3-4675-898C-71B9AF849A7A}"/>
              </a:ext>
            </a:extLst>
          </p:cNvPr>
          <p:cNvSpPr txBox="1"/>
          <p:nvPr/>
        </p:nvSpPr>
        <p:spPr>
          <a:xfrm>
            <a:off x="5228166" y="299534"/>
            <a:ext cx="206586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  <a:latin typeface="LM Roman 10" panose="00000500000000000000" pitchFamily="50" charset="0"/>
              </a:rPr>
              <a:t>To Science Park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0EFF220-7940-4DE7-90DD-D17699507BC3}"/>
              </a:ext>
            </a:extLst>
          </p:cNvPr>
          <p:cNvSpPr txBox="1"/>
          <p:nvPr/>
        </p:nvSpPr>
        <p:spPr>
          <a:xfrm>
            <a:off x="1100666" y="484200"/>
            <a:ext cx="2065867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solidFill>
                  <a:srgbClr val="C00000"/>
                </a:solidFill>
                <a:latin typeface="LM Roman 10" panose="00000500000000000000" pitchFamily="50" charset="0"/>
              </a:rPr>
              <a:t>Ending at Tsuen Wan Station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348190C-E9F8-48C9-AECA-99149FABB9F6}"/>
              </a:ext>
            </a:extLst>
          </p:cNvPr>
          <p:cNvSpPr txBox="1"/>
          <p:nvPr/>
        </p:nvSpPr>
        <p:spPr>
          <a:xfrm>
            <a:off x="7854831" y="2309968"/>
            <a:ext cx="188071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  <a:latin typeface="LM Roman 10" panose="00000500000000000000" pitchFamily="50" charset="0"/>
              </a:rPr>
              <a:t>Ending at Wong Tai Sin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127DEFB-D929-4086-9254-4F39D6BD06F0}"/>
              </a:ext>
            </a:extLst>
          </p:cNvPr>
          <p:cNvSpPr txBox="1"/>
          <p:nvPr/>
        </p:nvSpPr>
        <p:spPr>
          <a:xfrm>
            <a:off x="9735549" y="4298603"/>
            <a:ext cx="135913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  <a:latin typeface="LM Roman 10" panose="00000500000000000000" pitchFamily="50" charset="0"/>
              </a:rPr>
              <a:t>To Tsuen Kwan O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EC93A97-61E9-4D49-847D-7696167BEFAF}"/>
              </a:ext>
            </a:extLst>
          </p:cNvPr>
          <p:cNvCxnSpPr>
            <a:cxnSpLocks/>
          </p:cNvCxnSpPr>
          <p:nvPr/>
        </p:nvCxnSpPr>
        <p:spPr>
          <a:xfrm flipV="1">
            <a:off x="1344369" y="5297887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9D5A85E-F871-4CDE-9198-CD65E1E2A10E}"/>
              </a:ext>
            </a:extLst>
          </p:cNvPr>
          <p:cNvCxnSpPr>
            <a:cxnSpLocks/>
          </p:cNvCxnSpPr>
          <p:nvPr/>
        </p:nvCxnSpPr>
        <p:spPr>
          <a:xfrm flipV="1">
            <a:off x="2495102" y="5295770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BC19976A-04FC-4B48-ABCC-11E68D6F7A3C}"/>
              </a:ext>
            </a:extLst>
          </p:cNvPr>
          <p:cNvSpPr txBox="1"/>
          <p:nvPr/>
        </p:nvSpPr>
        <p:spPr>
          <a:xfrm>
            <a:off x="2201647" y="5359197"/>
            <a:ext cx="579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LM Roman 10" panose="00000500000000000000" pitchFamily="50" charset="0"/>
              </a:rPr>
              <a:t>2km</a:t>
            </a:r>
            <a:endParaRPr lang="en-GB" sz="1100" b="1" dirty="0">
              <a:latin typeface="LM Roman 10" panose="00000500000000000000" pitchFamily="50" charset="0"/>
            </a:endParaRP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646EFA2C-7495-42F4-8874-C8E4892F0F61}"/>
              </a:ext>
            </a:extLst>
          </p:cNvPr>
          <p:cNvCxnSpPr>
            <a:cxnSpLocks/>
          </p:cNvCxnSpPr>
          <p:nvPr/>
        </p:nvCxnSpPr>
        <p:spPr>
          <a:xfrm>
            <a:off x="1342252" y="5372499"/>
            <a:ext cx="1159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04040E-4394-44AD-A0C1-C891EFD0E837}"/>
              </a:ext>
            </a:extLst>
          </p:cNvPr>
          <p:cNvGrpSpPr/>
          <p:nvPr/>
        </p:nvGrpSpPr>
        <p:grpSpPr>
          <a:xfrm>
            <a:off x="1100666" y="5564079"/>
            <a:ext cx="481053" cy="923082"/>
            <a:chOff x="2728478" y="959804"/>
            <a:chExt cx="481053" cy="923082"/>
          </a:xfrm>
        </p:grpSpPr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FA8281BE-3B99-4541-89E0-BFB427209409}"/>
                </a:ext>
              </a:extLst>
            </p:cNvPr>
            <p:cNvCxnSpPr/>
            <p:nvPr/>
          </p:nvCxnSpPr>
          <p:spPr>
            <a:xfrm flipV="1">
              <a:off x="2970064" y="1163220"/>
              <a:ext cx="0" cy="7196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277E43D-3029-4A1A-85A6-C8F6A6B7FDA5}"/>
                </a:ext>
              </a:extLst>
            </p:cNvPr>
            <p:cNvCxnSpPr/>
            <p:nvPr/>
          </p:nvCxnSpPr>
          <p:spPr>
            <a:xfrm>
              <a:off x="2888214" y="1748478"/>
              <a:ext cx="15734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DDAC118-93A5-4D3C-AAF8-F79D0C691894}"/>
                </a:ext>
              </a:extLst>
            </p:cNvPr>
            <p:cNvSpPr txBox="1"/>
            <p:nvPr/>
          </p:nvSpPr>
          <p:spPr>
            <a:xfrm>
              <a:off x="2728478" y="959804"/>
              <a:ext cx="481053" cy="268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LM Roman 10" panose="00000500000000000000" pitchFamily="50" charset="0"/>
                </a:rPr>
                <a:t>N</a:t>
              </a:r>
              <a:endParaRPr lang="en-GB" sz="1100" b="1" dirty="0">
                <a:latin typeface="LM Roman 10" panose="00000500000000000000" pitchFamily="50" charset="0"/>
              </a:endParaRPr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4493E615-4F13-497E-A5F1-83E5B8C08DD8}"/>
              </a:ext>
            </a:extLst>
          </p:cNvPr>
          <p:cNvSpPr txBox="1"/>
          <p:nvPr/>
        </p:nvSpPr>
        <p:spPr>
          <a:xfrm>
            <a:off x="8802522" y="3447840"/>
            <a:ext cx="188071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  <a:latin typeface="LM Roman 10" panose="00000500000000000000" pitchFamily="50" charset="0"/>
              </a:rPr>
              <a:t>Ending at Kwun Tong</a:t>
            </a:r>
          </a:p>
        </p:txBody>
      </p:sp>
    </p:spTree>
    <p:extLst>
      <p:ext uri="{BB962C8B-B14F-4D97-AF65-F5344CB8AC3E}">
        <p14:creationId xmlns:p14="http://schemas.microsoft.com/office/powerpoint/2010/main" val="33881396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4A28D26-05A9-4DB1-8E3F-131BAE8DC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685" y="0"/>
            <a:ext cx="10262449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E77565C-054F-4382-9EC2-951D9E708F66}"/>
              </a:ext>
            </a:extLst>
          </p:cNvPr>
          <p:cNvGrpSpPr/>
          <p:nvPr/>
        </p:nvGrpSpPr>
        <p:grpSpPr>
          <a:xfrm>
            <a:off x="10449766" y="678813"/>
            <a:ext cx="481053" cy="923082"/>
            <a:chOff x="2728478" y="959804"/>
            <a:chExt cx="481053" cy="92308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A2F9525-6F14-4280-BB4E-04FBC30304F0}"/>
                </a:ext>
              </a:extLst>
            </p:cNvPr>
            <p:cNvCxnSpPr/>
            <p:nvPr/>
          </p:nvCxnSpPr>
          <p:spPr>
            <a:xfrm flipV="1">
              <a:off x="2970064" y="1163220"/>
              <a:ext cx="0" cy="7196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F649056-EB18-44AA-B810-339832129283}"/>
                </a:ext>
              </a:extLst>
            </p:cNvPr>
            <p:cNvCxnSpPr/>
            <p:nvPr/>
          </p:nvCxnSpPr>
          <p:spPr>
            <a:xfrm>
              <a:off x="2888214" y="1748478"/>
              <a:ext cx="15734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BE94F2-78B7-42E9-8AB2-269C33B47CF2}"/>
                </a:ext>
              </a:extLst>
            </p:cNvPr>
            <p:cNvSpPr txBox="1"/>
            <p:nvPr/>
          </p:nvSpPr>
          <p:spPr>
            <a:xfrm>
              <a:off x="2728478" y="959804"/>
              <a:ext cx="481053" cy="268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LM Roman 10" panose="00000500000000000000" pitchFamily="50" charset="0"/>
                </a:rPr>
                <a:t>N</a:t>
              </a:r>
              <a:endParaRPr lang="en-GB" sz="1100" b="1" dirty="0">
                <a:latin typeface="LM Roman 10" panose="00000500000000000000" pitchFamily="50" charset="0"/>
              </a:endParaRP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F5AEE0-1B7D-4A3B-B73D-5DF8336796A2}"/>
              </a:ext>
            </a:extLst>
          </p:cNvPr>
          <p:cNvCxnSpPr>
            <a:cxnSpLocks/>
          </p:cNvCxnSpPr>
          <p:nvPr/>
        </p:nvCxnSpPr>
        <p:spPr>
          <a:xfrm>
            <a:off x="9433602" y="834791"/>
            <a:ext cx="78968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543491E-CBEC-40FF-810B-114CB7AB18D8}"/>
              </a:ext>
            </a:extLst>
          </p:cNvPr>
          <p:cNvCxnSpPr>
            <a:cxnSpLocks/>
          </p:cNvCxnSpPr>
          <p:nvPr/>
        </p:nvCxnSpPr>
        <p:spPr>
          <a:xfrm flipV="1">
            <a:off x="9433602" y="762297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20A7526-1C7C-41EE-AB19-A42103CF2643}"/>
              </a:ext>
            </a:extLst>
          </p:cNvPr>
          <p:cNvCxnSpPr>
            <a:cxnSpLocks/>
          </p:cNvCxnSpPr>
          <p:nvPr/>
        </p:nvCxnSpPr>
        <p:spPr>
          <a:xfrm flipV="1">
            <a:off x="10223285" y="760709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FDE6C89-792D-41B7-A395-8126C252786C}"/>
              </a:ext>
            </a:extLst>
          </p:cNvPr>
          <p:cNvSpPr txBox="1"/>
          <p:nvPr/>
        </p:nvSpPr>
        <p:spPr>
          <a:xfrm>
            <a:off x="9424326" y="841143"/>
            <a:ext cx="1597917" cy="1003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LM Roman 10" panose="00000500000000000000" pitchFamily="50" charset="0"/>
              </a:rPr>
              <a:t>100m</a:t>
            </a:r>
            <a:endParaRPr lang="en-GB" sz="1100" b="1" dirty="0">
              <a:latin typeface="LM Roman 10" panose="00000500000000000000" pitchFamily="50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83942B2-63F8-43BD-9C47-5E31E4B07C33}"/>
              </a:ext>
            </a:extLst>
          </p:cNvPr>
          <p:cNvSpPr/>
          <p:nvPr/>
        </p:nvSpPr>
        <p:spPr>
          <a:xfrm>
            <a:off x="1915427" y="2261937"/>
            <a:ext cx="5457525" cy="2310063"/>
          </a:xfrm>
          <a:custGeom>
            <a:avLst/>
            <a:gdLst>
              <a:gd name="connsiteX0" fmla="*/ 5457525 w 5457525"/>
              <a:gd name="connsiteY0" fmla="*/ 404261 h 2310063"/>
              <a:gd name="connsiteX1" fmla="*/ 4754880 w 5457525"/>
              <a:gd name="connsiteY1" fmla="*/ 904775 h 2310063"/>
              <a:gd name="connsiteX2" fmla="*/ 4456497 w 5457525"/>
              <a:gd name="connsiteY2" fmla="*/ 567890 h 2310063"/>
              <a:gd name="connsiteX3" fmla="*/ 3946358 w 5457525"/>
              <a:gd name="connsiteY3" fmla="*/ 952901 h 2310063"/>
              <a:gd name="connsiteX4" fmla="*/ 3291840 w 5457525"/>
              <a:gd name="connsiteY4" fmla="*/ 38501 h 2310063"/>
              <a:gd name="connsiteX5" fmla="*/ 2512194 w 5457525"/>
              <a:gd name="connsiteY5" fmla="*/ 0 h 2310063"/>
              <a:gd name="connsiteX6" fmla="*/ 2435192 w 5457525"/>
              <a:gd name="connsiteY6" fmla="*/ 394636 h 2310063"/>
              <a:gd name="connsiteX7" fmla="*/ 2107933 w 5457525"/>
              <a:gd name="connsiteY7" fmla="*/ 259882 h 2310063"/>
              <a:gd name="connsiteX8" fmla="*/ 596767 w 5457525"/>
              <a:gd name="connsiteY8" fmla="*/ 1915427 h 2310063"/>
              <a:gd name="connsiteX9" fmla="*/ 240632 w 5457525"/>
              <a:gd name="connsiteY9" fmla="*/ 1963554 h 2310063"/>
              <a:gd name="connsiteX10" fmla="*/ 0 w 5457525"/>
              <a:gd name="connsiteY10" fmla="*/ 2310063 h 2310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57525" h="2310063">
                <a:moveTo>
                  <a:pt x="5457525" y="404261"/>
                </a:moveTo>
                <a:lnTo>
                  <a:pt x="4754880" y="904775"/>
                </a:lnTo>
                <a:lnTo>
                  <a:pt x="4456497" y="567890"/>
                </a:lnTo>
                <a:lnTo>
                  <a:pt x="3946358" y="952901"/>
                </a:lnTo>
                <a:lnTo>
                  <a:pt x="3291840" y="38501"/>
                </a:lnTo>
                <a:lnTo>
                  <a:pt x="2512194" y="0"/>
                </a:lnTo>
                <a:lnTo>
                  <a:pt x="2435192" y="394636"/>
                </a:lnTo>
                <a:lnTo>
                  <a:pt x="2107933" y="259882"/>
                </a:lnTo>
                <a:lnTo>
                  <a:pt x="596767" y="1915427"/>
                </a:lnTo>
                <a:lnTo>
                  <a:pt x="240632" y="1963554"/>
                </a:lnTo>
                <a:lnTo>
                  <a:pt x="0" y="2310063"/>
                </a:ln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40F1EC7-D935-403F-AFE2-8B94FAB171C7}"/>
              </a:ext>
            </a:extLst>
          </p:cNvPr>
          <p:cNvCxnSpPr>
            <a:cxnSpLocks/>
          </p:cNvCxnSpPr>
          <p:nvPr/>
        </p:nvCxnSpPr>
        <p:spPr>
          <a:xfrm>
            <a:off x="7105650" y="3429000"/>
            <a:ext cx="0" cy="99060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1748D4D9-0415-4D2E-8C92-D28EFF92BFBD}"/>
              </a:ext>
            </a:extLst>
          </p:cNvPr>
          <p:cNvSpPr/>
          <p:nvPr/>
        </p:nvSpPr>
        <p:spPr>
          <a:xfrm>
            <a:off x="1443788" y="1982805"/>
            <a:ext cx="2030931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Passes through the Central-Mid Levels Escalator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F2801DE-6E87-4546-AA80-E20699F4423E}"/>
              </a:ext>
            </a:extLst>
          </p:cNvPr>
          <p:cNvCxnSpPr>
            <a:stCxn id="26" idx="2"/>
          </p:cNvCxnSpPr>
          <p:nvPr/>
        </p:nvCxnSpPr>
        <p:spPr>
          <a:xfrm>
            <a:off x="2459254" y="2897205"/>
            <a:ext cx="640081" cy="5317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2208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42E340-5B71-4A38-B863-6B2307AC5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91" y="86099"/>
            <a:ext cx="8686818" cy="66858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7E37E1-EAFF-4BDE-A321-690554DBE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329" y="382762"/>
            <a:ext cx="1708407" cy="22616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079C15-E633-4FB0-8504-5948D514FA86}"/>
              </a:ext>
            </a:extLst>
          </p:cNvPr>
          <p:cNvSpPr/>
          <p:nvPr/>
        </p:nvSpPr>
        <p:spPr>
          <a:xfrm>
            <a:off x="2060575" y="3057525"/>
            <a:ext cx="158750" cy="120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B5FDE9-9A62-43E3-8F15-0B6BC2197D0A}"/>
              </a:ext>
            </a:extLst>
          </p:cNvPr>
          <p:cNvSpPr/>
          <p:nvPr/>
        </p:nvSpPr>
        <p:spPr>
          <a:xfrm>
            <a:off x="4276726" y="2936875"/>
            <a:ext cx="158750" cy="628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9BEBCE-0E90-45F4-A4E5-0AAF12295941}"/>
              </a:ext>
            </a:extLst>
          </p:cNvPr>
          <p:cNvSpPr/>
          <p:nvPr/>
        </p:nvSpPr>
        <p:spPr>
          <a:xfrm>
            <a:off x="4435477" y="2180167"/>
            <a:ext cx="314324" cy="248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770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F8720BF-373E-4B48-90D5-7ABACB16448B}"/>
              </a:ext>
            </a:extLst>
          </p:cNvPr>
          <p:cNvSpPr/>
          <p:nvPr/>
        </p:nvSpPr>
        <p:spPr>
          <a:xfrm>
            <a:off x="7302500" y="1438399"/>
            <a:ext cx="486833" cy="48683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2E3734-59DB-4B99-A33C-62D0064297F0}"/>
              </a:ext>
            </a:extLst>
          </p:cNvPr>
          <p:cNvSpPr/>
          <p:nvPr/>
        </p:nvSpPr>
        <p:spPr>
          <a:xfrm>
            <a:off x="7302499" y="2310465"/>
            <a:ext cx="486833" cy="4868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CFFC86-F31D-408A-9118-C4411BF63835}"/>
              </a:ext>
            </a:extLst>
          </p:cNvPr>
          <p:cNvSpPr/>
          <p:nvPr/>
        </p:nvSpPr>
        <p:spPr>
          <a:xfrm>
            <a:off x="7302497" y="3188627"/>
            <a:ext cx="486833" cy="4868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387D71-4FEF-46E4-94FA-6351B6F6505B}"/>
              </a:ext>
            </a:extLst>
          </p:cNvPr>
          <p:cNvSpPr/>
          <p:nvPr/>
        </p:nvSpPr>
        <p:spPr>
          <a:xfrm>
            <a:off x="7302497" y="4060703"/>
            <a:ext cx="486833" cy="48683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E7AE7C-D08B-451D-A52C-4B7A07F5EF33}"/>
              </a:ext>
            </a:extLst>
          </p:cNvPr>
          <p:cNvSpPr/>
          <p:nvPr/>
        </p:nvSpPr>
        <p:spPr>
          <a:xfrm>
            <a:off x="7302497" y="4932768"/>
            <a:ext cx="486833" cy="48683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AABE8F-350C-4818-B894-9DF20CB81A81}"/>
              </a:ext>
            </a:extLst>
          </p:cNvPr>
          <p:cNvSpPr txBox="1"/>
          <p:nvPr/>
        </p:nvSpPr>
        <p:spPr>
          <a:xfrm>
            <a:off x="7901090" y="1481760"/>
            <a:ext cx="3401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Central Business District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9903DA-D99C-4620-A1F2-5A9C37FE73EA}"/>
              </a:ext>
            </a:extLst>
          </p:cNvPr>
          <p:cNvSpPr txBox="1"/>
          <p:nvPr/>
        </p:nvSpPr>
        <p:spPr>
          <a:xfrm>
            <a:off x="7901090" y="2353826"/>
            <a:ext cx="3401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Inner City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180AF0-91E7-4DC3-BED2-A26B5A75026C}"/>
              </a:ext>
            </a:extLst>
          </p:cNvPr>
          <p:cNvSpPr txBox="1"/>
          <p:nvPr/>
        </p:nvSpPr>
        <p:spPr>
          <a:xfrm>
            <a:off x="7901090" y="3228941"/>
            <a:ext cx="3401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Low-class residential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60ABC7-B63E-4726-9782-242430C5E70F}"/>
              </a:ext>
            </a:extLst>
          </p:cNvPr>
          <p:cNvSpPr txBox="1"/>
          <p:nvPr/>
        </p:nvSpPr>
        <p:spPr>
          <a:xfrm>
            <a:off x="7901090" y="4107339"/>
            <a:ext cx="3401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Middle-class residential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sp>
        <p:nvSpPr>
          <p:cNvPr id="27" name="Partial Circle 26">
            <a:extLst>
              <a:ext uri="{FF2B5EF4-FFF2-40B4-BE49-F238E27FC236}">
                <a16:creationId xmlns:a16="http://schemas.microsoft.com/office/drawing/2014/main" id="{E948A46D-EFAA-4D99-9BE4-A13C9C0D4AAD}"/>
              </a:ext>
            </a:extLst>
          </p:cNvPr>
          <p:cNvSpPr/>
          <p:nvPr/>
        </p:nvSpPr>
        <p:spPr>
          <a:xfrm>
            <a:off x="2357860" y="1858520"/>
            <a:ext cx="3117600" cy="3117600"/>
          </a:xfrm>
          <a:prstGeom prst="pie">
            <a:avLst>
              <a:gd name="adj1" fmla="val 11056320"/>
              <a:gd name="adj2" fmla="val 21243311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Partial Circle 18">
            <a:extLst>
              <a:ext uri="{FF2B5EF4-FFF2-40B4-BE49-F238E27FC236}">
                <a16:creationId xmlns:a16="http://schemas.microsoft.com/office/drawing/2014/main" id="{500A33E8-8791-4994-AA67-94BC854C6795}"/>
              </a:ext>
            </a:extLst>
          </p:cNvPr>
          <p:cNvSpPr/>
          <p:nvPr/>
        </p:nvSpPr>
        <p:spPr>
          <a:xfrm>
            <a:off x="1772843" y="1266519"/>
            <a:ext cx="4323600" cy="4323600"/>
          </a:xfrm>
          <a:prstGeom prst="pie">
            <a:avLst>
              <a:gd name="adj1" fmla="val 4520575"/>
              <a:gd name="adj2" fmla="val 6374533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Partial Circle 2">
            <a:extLst>
              <a:ext uri="{FF2B5EF4-FFF2-40B4-BE49-F238E27FC236}">
                <a16:creationId xmlns:a16="http://schemas.microsoft.com/office/drawing/2014/main" id="{53696428-D76A-4768-B016-36343171B522}"/>
              </a:ext>
            </a:extLst>
          </p:cNvPr>
          <p:cNvSpPr/>
          <p:nvPr/>
        </p:nvSpPr>
        <p:spPr>
          <a:xfrm>
            <a:off x="2178978" y="1695774"/>
            <a:ext cx="3465090" cy="3465090"/>
          </a:xfrm>
          <a:prstGeom prst="pie">
            <a:avLst>
              <a:gd name="adj1" fmla="val 21211330"/>
              <a:gd name="adj2" fmla="val 11102686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822C2E-B23D-4F84-B876-F1CB31983BD2}"/>
              </a:ext>
            </a:extLst>
          </p:cNvPr>
          <p:cNvSpPr txBox="1"/>
          <p:nvPr/>
        </p:nvSpPr>
        <p:spPr>
          <a:xfrm>
            <a:off x="7901090" y="4976120"/>
            <a:ext cx="3401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High-class residential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33554DC-C96C-4A10-9547-48CFEAD1B154}"/>
              </a:ext>
            </a:extLst>
          </p:cNvPr>
          <p:cNvSpPr/>
          <p:nvPr/>
        </p:nvSpPr>
        <p:spPr>
          <a:xfrm>
            <a:off x="7302497" y="1438398"/>
            <a:ext cx="486833" cy="486833"/>
          </a:xfrm>
          <a:prstGeom prst="rect">
            <a:avLst/>
          </a:prstGeom>
          <a:solidFill>
            <a:srgbClr val="EB701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Partial Circle 29">
            <a:extLst>
              <a:ext uri="{FF2B5EF4-FFF2-40B4-BE49-F238E27FC236}">
                <a16:creationId xmlns:a16="http://schemas.microsoft.com/office/drawing/2014/main" id="{7A52CA8C-3DB1-41BD-9BBD-EF04A36F6D6E}"/>
              </a:ext>
            </a:extLst>
          </p:cNvPr>
          <p:cNvSpPr/>
          <p:nvPr/>
        </p:nvSpPr>
        <p:spPr>
          <a:xfrm>
            <a:off x="2021581" y="1527378"/>
            <a:ext cx="3779883" cy="3779883"/>
          </a:xfrm>
          <a:prstGeom prst="pie">
            <a:avLst>
              <a:gd name="adj1" fmla="val 11400587"/>
              <a:gd name="adj2" fmla="val 1227754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Partial Circle 30">
            <a:extLst>
              <a:ext uri="{FF2B5EF4-FFF2-40B4-BE49-F238E27FC236}">
                <a16:creationId xmlns:a16="http://schemas.microsoft.com/office/drawing/2014/main" id="{31E6EE1C-DEC6-4EEC-97F2-ACC3C1895281}"/>
              </a:ext>
            </a:extLst>
          </p:cNvPr>
          <p:cNvSpPr/>
          <p:nvPr/>
        </p:nvSpPr>
        <p:spPr>
          <a:xfrm>
            <a:off x="2021581" y="1527377"/>
            <a:ext cx="3779883" cy="3779883"/>
          </a:xfrm>
          <a:prstGeom prst="pie">
            <a:avLst>
              <a:gd name="adj1" fmla="val 20044092"/>
              <a:gd name="adj2" fmla="val 20863413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795A495-991F-42EB-9417-E6D3594F073C}"/>
              </a:ext>
            </a:extLst>
          </p:cNvPr>
          <p:cNvSpPr/>
          <p:nvPr/>
        </p:nvSpPr>
        <p:spPr>
          <a:xfrm>
            <a:off x="3432741" y="2915416"/>
            <a:ext cx="1003804" cy="1003804"/>
          </a:xfrm>
          <a:prstGeom prst="ellipse">
            <a:avLst/>
          </a:prstGeom>
          <a:solidFill>
            <a:srgbClr val="EB701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CA9296-858B-4390-8EE6-3C5E14C8382D}"/>
              </a:ext>
            </a:extLst>
          </p:cNvPr>
          <p:cNvSpPr txBox="1"/>
          <p:nvPr/>
        </p:nvSpPr>
        <p:spPr>
          <a:xfrm>
            <a:off x="638278" y="1858519"/>
            <a:ext cx="1875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Major transport road directed towards the CBD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8D24234-FD25-4299-9786-0C57C57EBC07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1575950" y="2689516"/>
            <a:ext cx="1074117" cy="3161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row: Up-Down 31">
            <a:extLst>
              <a:ext uri="{FF2B5EF4-FFF2-40B4-BE49-F238E27FC236}">
                <a16:creationId xmlns:a16="http://schemas.microsoft.com/office/drawing/2014/main" id="{A9BCABF9-0DAC-49B6-96C4-0F0D83C99FF4}"/>
              </a:ext>
            </a:extLst>
          </p:cNvPr>
          <p:cNvSpPr/>
          <p:nvPr/>
        </p:nvSpPr>
        <p:spPr>
          <a:xfrm rot="1564420">
            <a:off x="2928961" y="2768748"/>
            <a:ext cx="165423" cy="423333"/>
          </a:xfrm>
          <a:prstGeom prst="upDownArrow">
            <a:avLst>
              <a:gd name="adj1" fmla="val 26968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Arrow: Up-Down 32">
            <a:extLst>
              <a:ext uri="{FF2B5EF4-FFF2-40B4-BE49-F238E27FC236}">
                <a16:creationId xmlns:a16="http://schemas.microsoft.com/office/drawing/2014/main" id="{FD41B6CF-334A-4F5A-AF22-1E3283806623}"/>
              </a:ext>
            </a:extLst>
          </p:cNvPr>
          <p:cNvSpPr/>
          <p:nvPr/>
        </p:nvSpPr>
        <p:spPr>
          <a:xfrm rot="17275713">
            <a:off x="3338627" y="3061799"/>
            <a:ext cx="165423" cy="423333"/>
          </a:xfrm>
          <a:prstGeom prst="upDownArrow">
            <a:avLst>
              <a:gd name="adj1" fmla="val 26968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4B8F166-1571-491A-A4B7-8986B27AB352}"/>
              </a:ext>
            </a:extLst>
          </p:cNvPr>
          <p:cNvCxnSpPr>
            <a:cxnSpLocks/>
            <a:stCxn id="35" idx="2"/>
            <a:endCxn id="32" idx="0"/>
          </p:cNvCxnSpPr>
          <p:nvPr/>
        </p:nvCxnSpPr>
        <p:spPr>
          <a:xfrm flipH="1">
            <a:off x="3104706" y="1673776"/>
            <a:ext cx="448894" cy="11165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80AA18E-718E-4982-B0D9-57F0A734B338}"/>
              </a:ext>
            </a:extLst>
          </p:cNvPr>
          <p:cNvSpPr txBox="1"/>
          <p:nvPr/>
        </p:nvSpPr>
        <p:spPr>
          <a:xfrm>
            <a:off x="2615928" y="842779"/>
            <a:ext cx="1875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High accessibility to market and labour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C325F45-70F3-4049-84C8-38F0F0FE96CC}"/>
              </a:ext>
            </a:extLst>
          </p:cNvPr>
          <p:cNvCxnSpPr>
            <a:cxnSpLocks/>
            <a:stCxn id="35" idx="2"/>
            <a:endCxn id="33" idx="6"/>
          </p:cNvCxnSpPr>
          <p:nvPr/>
        </p:nvCxnSpPr>
        <p:spPr>
          <a:xfrm flipH="1">
            <a:off x="3428205" y="1673776"/>
            <a:ext cx="125395" cy="15784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C985E-909A-432D-8255-1D9154E7EC6A}"/>
              </a:ext>
            </a:extLst>
          </p:cNvPr>
          <p:cNvSpPr txBox="1"/>
          <p:nvPr/>
        </p:nvSpPr>
        <p:spPr>
          <a:xfrm>
            <a:off x="996363" y="4996016"/>
            <a:ext cx="18753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Desires to keep a distance from poor, low-class residential areas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48F1E66-C220-47CE-92AF-742E495146D6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2871707" y="5376230"/>
            <a:ext cx="776480" cy="1583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0829DE-CE87-42C8-A4AA-629A9EDFBAE8}"/>
              </a:ext>
            </a:extLst>
          </p:cNvPr>
          <p:cNvCxnSpPr>
            <a:cxnSpLocks/>
            <a:endCxn id="80" idx="2"/>
          </p:cNvCxnSpPr>
          <p:nvPr/>
        </p:nvCxnSpPr>
        <p:spPr>
          <a:xfrm>
            <a:off x="3964458" y="3428319"/>
            <a:ext cx="409422" cy="202189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AA854A6-034A-46FE-9AEB-283466E6C5E5}"/>
              </a:ext>
            </a:extLst>
          </p:cNvPr>
          <p:cNvCxnSpPr/>
          <p:nvPr/>
        </p:nvCxnSpPr>
        <p:spPr>
          <a:xfrm>
            <a:off x="5147118" y="2152024"/>
            <a:ext cx="18977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5772BA9-F4FF-490B-AA25-B380409203DF}"/>
              </a:ext>
            </a:extLst>
          </p:cNvPr>
          <p:cNvCxnSpPr>
            <a:cxnSpLocks/>
          </p:cNvCxnSpPr>
          <p:nvPr/>
        </p:nvCxnSpPr>
        <p:spPr>
          <a:xfrm flipH="1" flipV="1">
            <a:off x="5138209" y="963599"/>
            <a:ext cx="8909" cy="1188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EF977F38-42C2-4C52-82A6-C491655628AA}"/>
              </a:ext>
            </a:extLst>
          </p:cNvPr>
          <p:cNvSpPr/>
          <p:nvPr/>
        </p:nvSpPr>
        <p:spPr>
          <a:xfrm>
            <a:off x="3970867" y="2152016"/>
            <a:ext cx="1595543" cy="1478492"/>
          </a:xfrm>
          <a:custGeom>
            <a:avLst/>
            <a:gdLst>
              <a:gd name="connsiteX0" fmla="*/ 1176866 w 2709333"/>
              <a:gd name="connsiteY0" fmla="*/ 0 h 1938867"/>
              <a:gd name="connsiteX1" fmla="*/ 0 w 2709333"/>
              <a:gd name="connsiteY1" fmla="*/ 1270000 h 1938867"/>
              <a:gd name="connsiteX2" fmla="*/ 1515533 w 2709333"/>
              <a:gd name="connsiteY2" fmla="*/ 1938867 h 1938867"/>
              <a:gd name="connsiteX3" fmla="*/ 2709333 w 2709333"/>
              <a:gd name="connsiteY3" fmla="*/ 0 h 1938867"/>
              <a:gd name="connsiteX4" fmla="*/ 1176866 w 2709333"/>
              <a:gd name="connsiteY4" fmla="*/ 0 h 1938867"/>
              <a:gd name="connsiteX0" fmla="*/ 1176866 w 2709333"/>
              <a:gd name="connsiteY0" fmla="*/ 0 h 1471507"/>
              <a:gd name="connsiteX1" fmla="*/ 0 w 2709333"/>
              <a:gd name="connsiteY1" fmla="*/ 1270000 h 1471507"/>
              <a:gd name="connsiteX2" fmla="*/ 403013 w 2709333"/>
              <a:gd name="connsiteY2" fmla="*/ 1471507 h 1471507"/>
              <a:gd name="connsiteX3" fmla="*/ 2709333 w 2709333"/>
              <a:gd name="connsiteY3" fmla="*/ 0 h 1471507"/>
              <a:gd name="connsiteX4" fmla="*/ 1176866 w 2709333"/>
              <a:gd name="connsiteY4" fmla="*/ 0 h 1471507"/>
              <a:gd name="connsiteX0" fmla="*/ 1176866 w 1601893"/>
              <a:gd name="connsiteY0" fmla="*/ 10160 h 1481667"/>
              <a:gd name="connsiteX1" fmla="*/ 0 w 1601893"/>
              <a:gd name="connsiteY1" fmla="*/ 1280160 h 1481667"/>
              <a:gd name="connsiteX2" fmla="*/ 403013 w 1601893"/>
              <a:gd name="connsiteY2" fmla="*/ 1481667 h 1481667"/>
              <a:gd name="connsiteX3" fmla="*/ 1601893 w 1601893"/>
              <a:gd name="connsiteY3" fmla="*/ 0 h 1481667"/>
              <a:gd name="connsiteX4" fmla="*/ 1176866 w 1601893"/>
              <a:gd name="connsiteY4" fmla="*/ 10160 h 1481667"/>
              <a:gd name="connsiteX0" fmla="*/ 1176866 w 1595543"/>
              <a:gd name="connsiteY0" fmla="*/ 6985 h 1478492"/>
              <a:gd name="connsiteX1" fmla="*/ 0 w 1595543"/>
              <a:gd name="connsiteY1" fmla="*/ 1276985 h 1478492"/>
              <a:gd name="connsiteX2" fmla="*/ 403013 w 1595543"/>
              <a:gd name="connsiteY2" fmla="*/ 1478492 h 1478492"/>
              <a:gd name="connsiteX3" fmla="*/ 1595543 w 1595543"/>
              <a:gd name="connsiteY3" fmla="*/ 0 h 1478492"/>
              <a:gd name="connsiteX4" fmla="*/ 1176866 w 1595543"/>
              <a:gd name="connsiteY4" fmla="*/ 6985 h 1478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5543" h="1478492">
                <a:moveTo>
                  <a:pt x="1176866" y="6985"/>
                </a:moveTo>
                <a:lnTo>
                  <a:pt x="0" y="1276985"/>
                </a:lnTo>
                <a:lnTo>
                  <a:pt x="403013" y="1478492"/>
                </a:lnTo>
                <a:lnTo>
                  <a:pt x="1595543" y="0"/>
                </a:lnTo>
                <a:lnTo>
                  <a:pt x="1176866" y="6985"/>
                </a:lnTo>
                <a:close/>
              </a:path>
            </a:pathLst>
          </a:custGeom>
          <a:solidFill>
            <a:srgbClr val="E2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83AB015C-9A2E-4D1F-9EBA-8A38E5E28DC8}"/>
              </a:ext>
            </a:extLst>
          </p:cNvPr>
          <p:cNvSpPr/>
          <p:nvPr/>
        </p:nvSpPr>
        <p:spPr>
          <a:xfrm>
            <a:off x="5147733" y="1244600"/>
            <a:ext cx="1507067" cy="677333"/>
          </a:xfrm>
          <a:custGeom>
            <a:avLst/>
            <a:gdLst>
              <a:gd name="connsiteX0" fmla="*/ 0 w 1507067"/>
              <a:gd name="connsiteY0" fmla="*/ 0 h 677333"/>
              <a:gd name="connsiteX1" fmla="*/ 355600 w 1507067"/>
              <a:gd name="connsiteY1" fmla="*/ 110067 h 677333"/>
              <a:gd name="connsiteX2" fmla="*/ 423334 w 1507067"/>
              <a:gd name="connsiteY2" fmla="*/ 609600 h 677333"/>
              <a:gd name="connsiteX3" fmla="*/ 1507067 w 1507067"/>
              <a:gd name="connsiteY3" fmla="*/ 677333 h 677333"/>
              <a:gd name="connsiteX0" fmla="*/ 0 w 1507067"/>
              <a:gd name="connsiteY0" fmla="*/ 0 h 677333"/>
              <a:gd name="connsiteX1" fmla="*/ 355600 w 1507067"/>
              <a:gd name="connsiteY1" fmla="*/ 110067 h 677333"/>
              <a:gd name="connsiteX2" fmla="*/ 423334 w 1507067"/>
              <a:gd name="connsiteY2" fmla="*/ 609600 h 677333"/>
              <a:gd name="connsiteX3" fmla="*/ 1507067 w 1507067"/>
              <a:gd name="connsiteY3" fmla="*/ 677333 h 677333"/>
              <a:gd name="connsiteX0" fmla="*/ 0 w 1507067"/>
              <a:gd name="connsiteY0" fmla="*/ 0 h 677333"/>
              <a:gd name="connsiteX1" fmla="*/ 355600 w 1507067"/>
              <a:gd name="connsiteY1" fmla="*/ 110067 h 677333"/>
              <a:gd name="connsiteX2" fmla="*/ 423334 w 1507067"/>
              <a:gd name="connsiteY2" fmla="*/ 609600 h 677333"/>
              <a:gd name="connsiteX3" fmla="*/ 1507067 w 1507067"/>
              <a:gd name="connsiteY3" fmla="*/ 677333 h 677333"/>
              <a:gd name="connsiteX0" fmla="*/ 0 w 1507067"/>
              <a:gd name="connsiteY0" fmla="*/ 0 h 677333"/>
              <a:gd name="connsiteX1" fmla="*/ 355600 w 1507067"/>
              <a:gd name="connsiteY1" fmla="*/ 110067 h 677333"/>
              <a:gd name="connsiteX2" fmla="*/ 423334 w 1507067"/>
              <a:gd name="connsiteY2" fmla="*/ 609600 h 677333"/>
              <a:gd name="connsiteX3" fmla="*/ 1507067 w 1507067"/>
              <a:gd name="connsiteY3" fmla="*/ 677333 h 677333"/>
              <a:gd name="connsiteX0" fmla="*/ 0 w 1507067"/>
              <a:gd name="connsiteY0" fmla="*/ 0 h 677333"/>
              <a:gd name="connsiteX1" fmla="*/ 355600 w 1507067"/>
              <a:gd name="connsiteY1" fmla="*/ 110067 h 677333"/>
              <a:gd name="connsiteX2" fmla="*/ 423334 w 1507067"/>
              <a:gd name="connsiteY2" fmla="*/ 609600 h 677333"/>
              <a:gd name="connsiteX3" fmla="*/ 1507067 w 1507067"/>
              <a:gd name="connsiteY3" fmla="*/ 677333 h 677333"/>
              <a:gd name="connsiteX0" fmla="*/ 0 w 1507067"/>
              <a:gd name="connsiteY0" fmla="*/ 0 h 677333"/>
              <a:gd name="connsiteX1" fmla="*/ 355600 w 1507067"/>
              <a:gd name="connsiteY1" fmla="*/ 110067 h 677333"/>
              <a:gd name="connsiteX2" fmla="*/ 440796 w 1507067"/>
              <a:gd name="connsiteY2" fmla="*/ 606425 h 677333"/>
              <a:gd name="connsiteX3" fmla="*/ 1507067 w 1507067"/>
              <a:gd name="connsiteY3" fmla="*/ 677333 h 677333"/>
              <a:gd name="connsiteX0" fmla="*/ 0 w 1507067"/>
              <a:gd name="connsiteY0" fmla="*/ 0 h 677333"/>
              <a:gd name="connsiteX1" fmla="*/ 355600 w 1507067"/>
              <a:gd name="connsiteY1" fmla="*/ 110067 h 677333"/>
              <a:gd name="connsiteX2" fmla="*/ 440796 w 1507067"/>
              <a:gd name="connsiteY2" fmla="*/ 606425 h 677333"/>
              <a:gd name="connsiteX3" fmla="*/ 1507067 w 1507067"/>
              <a:gd name="connsiteY3" fmla="*/ 677333 h 677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7067" h="677333">
                <a:moveTo>
                  <a:pt x="0" y="0"/>
                </a:moveTo>
                <a:cubicBezTo>
                  <a:pt x="50271" y="176"/>
                  <a:pt x="233892" y="20990"/>
                  <a:pt x="355600" y="110067"/>
                </a:cubicBezTo>
                <a:cubicBezTo>
                  <a:pt x="435328" y="316265"/>
                  <a:pt x="388055" y="443089"/>
                  <a:pt x="440796" y="606425"/>
                </a:cubicBezTo>
                <a:cubicBezTo>
                  <a:pt x="424215" y="667103"/>
                  <a:pt x="1145823" y="654755"/>
                  <a:pt x="1507067" y="67733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6D511D5-8D9B-4F15-96E9-1EB59094C822}"/>
              </a:ext>
            </a:extLst>
          </p:cNvPr>
          <p:cNvSpPr txBox="1"/>
          <p:nvPr/>
        </p:nvSpPr>
        <p:spPr>
          <a:xfrm rot="16200000">
            <a:off x="4362810" y="1468930"/>
            <a:ext cx="1333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LM Roman 10" panose="00000500000000000000" pitchFamily="50" charset="0"/>
              </a:rPr>
              <a:t>Building Height</a:t>
            </a:r>
            <a:endParaRPr lang="en-GB" sz="1200" dirty="0">
              <a:latin typeface="LM Roman 10" panose="00000500000000000000" pitchFamily="50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4DB5CF9-5445-4E58-8CA7-9E92DA9E6081}"/>
              </a:ext>
            </a:extLst>
          </p:cNvPr>
          <p:cNvSpPr txBox="1"/>
          <p:nvPr/>
        </p:nvSpPr>
        <p:spPr>
          <a:xfrm>
            <a:off x="5475460" y="853271"/>
            <a:ext cx="1875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Steep drop due to distinct difference in land use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CE3253D-8845-46B8-A179-91111472FCF3}"/>
              </a:ext>
            </a:extLst>
          </p:cNvPr>
          <p:cNvCxnSpPr>
            <a:cxnSpLocks/>
          </p:cNvCxnSpPr>
          <p:nvPr/>
        </p:nvCxnSpPr>
        <p:spPr>
          <a:xfrm>
            <a:off x="4373880" y="3629051"/>
            <a:ext cx="1122310" cy="51435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0E9BAE33-CEC3-4129-91D5-43FC79E45D32}"/>
              </a:ext>
            </a:extLst>
          </p:cNvPr>
          <p:cNvSpPr/>
          <p:nvPr/>
        </p:nvSpPr>
        <p:spPr>
          <a:xfrm>
            <a:off x="4373939" y="2149696"/>
            <a:ext cx="2268643" cy="1992842"/>
          </a:xfrm>
          <a:custGeom>
            <a:avLst/>
            <a:gdLst>
              <a:gd name="connsiteX0" fmla="*/ 1176866 w 2709333"/>
              <a:gd name="connsiteY0" fmla="*/ 0 h 1938867"/>
              <a:gd name="connsiteX1" fmla="*/ 0 w 2709333"/>
              <a:gd name="connsiteY1" fmla="*/ 1270000 h 1938867"/>
              <a:gd name="connsiteX2" fmla="*/ 1515533 w 2709333"/>
              <a:gd name="connsiteY2" fmla="*/ 1938867 h 1938867"/>
              <a:gd name="connsiteX3" fmla="*/ 2709333 w 2709333"/>
              <a:gd name="connsiteY3" fmla="*/ 0 h 1938867"/>
              <a:gd name="connsiteX4" fmla="*/ 1176866 w 2709333"/>
              <a:gd name="connsiteY4" fmla="*/ 0 h 1938867"/>
              <a:gd name="connsiteX0" fmla="*/ 1176866 w 2709333"/>
              <a:gd name="connsiteY0" fmla="*/ 0 h 1471507"/>
              <a:gd name="connsiteX1" fmla="*/ 0 w 2709333"/>
              <a:gd name="connsiteY1" fmla="*/ 1270000 h 1471507"/>
              <a:gd name="connsiteX2" fmla="*/ 403013 w 2709333"/>
              <a:gd name="connsiteY2" fmla="*/ 1471507 h 1471507"/>
              <a:gd name="connsiteX3" fmla="*/ 2709333 w 2709333"/>
              <a:gd name="connsiteY3" fmla="*/ 0 h 1471507"/>
              <a:gd name="connsiteX4" fmla="*/ 1176866 w 2709333"/>
              <a:gd name="connsiteY4" fmla="*/ 0 h 1471507"/>
              <a:gd name="connsiteX0" fmla="*/ 1176866 w 1601893"/>
              <a:gd name="connsiteY0" fmla="*/ 10160 h 1481667"/>
              <a:gd name="connsiteX1" fmla="*/ 0 w 1601893"/>
              <a:gd name="connsiteY1" fmla="*/ 1280160 h 1481667"/>
              <a:gd name="connsiteX2" fmla="*/ 403013 w 1601893"/>
              <a:gd name="connsiteY2" fmla="*/ 1481667 h 1481667"/>
              <a:gd name="connsiteX3" fmla="*/ 1601893 w 1601893"/>
              <a:gd name="connsiteY3" fmla="*/ 0 h 1481667"/>
              <a:gd name="connsiteX4" fmla="*/ 1176866 w 1601893"/>
              <a:gd name="connsiteY4" fmla="*/ 10160 h 1481667"/>
              <a:gd name="connsiteX0" fmla="*/ 1176866 w 2262293"/>
              <a:gd name="connsiteY0" fmla="*/ 6985 h 1478492"/>
              <a:gd name="connsiteX1" fmla="*/ 0 w 2262293"/>
              <a:gd name="connsiteY1" fmla="*/ 1276985 h 1478492"/>
              <a:gd name="connsiteX2" fmla="*/ 403013 w 2262293"/>
              <a:gd name="connsiteY2" fmla="*/ 1478492 h 1478492"/>
              <a:gd name="connsiteX3" fmla="*/ 2262293 w 2262293"/>
              <a:gd name="connsiteY3" fmla="*/ 0 h 1478492"/>
              <a:gd name="connsiteX4" fmla="*/ 1176866 w 2262293"/>
              <a:gd name="connsiteY4" fmla="*/ 6985 h 1478492"/>
              <a:gd name="connsiteX0" fmla="*/ 1176866 w 2262293"/>
              <a:gd name="connsiteY0" fmla="*/ 6985 h 1992842"/>
              <a:gd name="connsiteX1" fmla="*/ 0 w 2262293"/>
              <a:gd name="connsiteY1" fmla="*/ 1276985 h 1992842"/>
              <a:gd name="connsiteX2" fmla="*/ 1101513 w 2262293"/>
              <a:gd name="connsiteY2" fmla="*/ 1992842 h 1992842"/>
              <a:gd name="connsiteX3" fmla="*/ 2262293 w 2262293"/>
              <a:gd name="connsiteY3" fmla="*/ 0 h 1992842"/>
              <a:gd name="connsiteX4" fmla="*/ 1176866 w 2262293"/>
              <a:gd name="connsiteY4" fmla="*/ 6985 h 1992842"/>
              <a:gd name="connsiteX0" fmla="*/ 1183216 w 2268643"/>
              <a:gd name="connsiteY0" fmla="*/ 6985 h 1992842"/>
              <a:gd name="connsiteX1" fmla="*/ 0 w 2268643"/>
              <a:gd name="connsiteY1" fmla="*/ 1483360 h 1992842"/>
              <a:gd name="connsiteX2" fmla="*/ 1107863 w 2268643"/>
              <a:gd name="connsiteY2" fmla="*/ 1992842 h 1992842"/>
              <a:gd name="connsiteX3" fmla="*/ 2268643 w 2268643"/>
              <a:gd name="connsiteY3" fmla="*/ 0 h 1992842"/>
              <a:gd name="connsiteX4" fmla="*/ 1183216 w 2268643"/>
              <a:gd name="connsiteY4" fmla="*/ 6985 h 1992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8643" h="1992842">
                <a:moveTo>
                  <a:pt x="1183216" y="6985"/>
                </a:moveTo>
                <a:lnTo>
                  <a:pt x="0" y="1483360"/>
                </a:lnTo>
                <a:lnTo>
                  <a:pt x="1107863" y="1992842"/>
                </a:lnTo>
                <a:lnTo>
                  <a:pt x="2268643" y="0"/>
                </a:lnTo>
                <a:lnTo>
                  <a:pt x="1183216" y="6985"/>
                </a:ln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4543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Top Corners Rounded 34">
            <a:extLst>
              <a:ext uri="{FF2B5EF4-FFF2-40B4-BE49-F238E27FC236}">
                <a16:creationId xmlns:a16="http://schemas.microsoft.com/office/drawing/2014/main" id="{7980867B-4B6D-4A0B-8AFC-B396592F28CE}"/>
              </a:ext>
            </a:extLst>
          </p:cNvPr>
          <p:cNvSpPr/>
          <p:nvPr/>
        </p:nvSpPr>
        <p:spPr>
          <a:xfrm rot="10800000">
            <a:off x="1759974" y="3380353"/>
            <a:ext cx="3474803" cy="1732421"/>
          </a:xfrm>
          <a:prstGeom prst="round2Same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id="{22C5CE62-ABD4-428F-A86C-0FB2A2E1E4F2}"/>
              </a:ext>
            </a:extLst>
          </p:cNvPr>
          <p:cNvSpPr/>
          <p:nvPr/>
        </p:nvSpPr>
        <p:spPr>
          <a:xfrm>
            <a:off x="2588267" y="2127518"/>
            <a:ext cx="2646510" cy="1252835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79AD1AD-49B2-4EE5-B51B-15B97C8E27F7}"/>
              </a:ext>
            </a:extLst>
          </p:cNvPr>
          <p:cNvSpPr/>
          <p:nvPr/>
        </p:nvSpPr>
        <p:spPr>
          <a:xfrm>
            <a:off x="3590684" y="3083256"/>
            <a:ext cx="641676" cy="6901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82786199-1331-46E7-920E-19086A46112D}"/>
              </a:ext>
            </a:extLst>
          </p:cNvPr>
          <p:cNvSpPr/>
          <p:nvPr/>
        </p:nvSpPr>
        <p:spPr>
          <a:xfrm>
            <a:off x="3277341" y="2489572"/>
            <a:ext cx="1268362" cy="690126"/>
          </a:xfrm>
          <a:prstGeom prst="round2Same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AFD91D5-5208-420B-A515-9686B2AA60FE}"/>
              </a:ext>
            </a:extLst>
          </p:cNvPr>
          <p:cNvSpPr/>
          <p:nvPr/>
        </p:nvSpPr>
        <p:spPr>
          <a:xfrm>
            <a:off x="2314826" y="1799446"/>
            <a:ext cx="641676" cy="69012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7769747-8F7B-4685-9955-72BE34D7A1DA}"/>
              </a:ext>
            </a:extLst>
          </p:cNvPr>
          <p:cNvSpPr/>
          <p:nvPr/>
        </p:nvSpPr>
        <p:spPr>
          <a:xfrm>
            <a:off x="1271987" y="4729475"/>
            <a:ext cx="1149132" cy="69012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CFFC86-F31D-408A-9118-C4411BF63835}"/>
              </a:ext>
            </a:extLst>
          </p:cNvPr>
          <p:cNvSpPr/>
          <p:nvPr/>
        </p:nvSpPr>
        <p:spPr>
          <a:xfrm>
            <a:off x="7273000" y="3971956"/>
            <a:ext cx="486833" cy="4868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387D71-4FEF-46E4-94FA-6351B6F6505B}"/>
              </a:ext>
            </a:extLst>
          </p:cNvPr>
          <p:cNvSpPr/>
          <p:nvPr/>
        </p:nvSpPr>
        <p:spPr>
          <a:xfrm>
            <a:off x="7273000" y="4844032"/>
            <a:ext cx="486833" cy="48683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E7AE7C-D08B-451D-A52C-4B7A07F5EF33}"/>
              </a:ext>
            </a:extLst>
          </p:cNvPr>
          <p:cNvSpPr/>
          <p:nvPr/>
        </p:nvSpPr>
        <p:spPr>
          <a:xfrm>
            <a:off x="7273000" y="5716097"/>
            <a:ext cx="486833" cy="48683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180AF0-91E7-4DC3-BED2-A26B5A75026C}"/>
              </a:ext>
            </a:extLst>
          </p:cNvPr>
          <p:cNvSpPr txBox="1"/>
          <p:nvPr/>
        </p:nvSpPr>
        <p:spPr>
          <a:xfrm>
            <a:off x="7871593" y="4012270"/>
            <a:ext cx="3401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Low-class residential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60ABC7-B63E-4726-9782-242430C5E70F}"/>
              </a:ext>
            </a:extLst>
          </p:cNvPr>
          <p:cNvSpPr txBox="1"/>
          <p:nvPr/>
        </p:nvSpPr>
        <p:spPr>
          <a:xfrm>
            <a:off x="7871593" y="4890668"/>
            <a:ext cx="3401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Middle-class residential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822C2E-B23D-4F84-B876-F1CB31983BD2}"/>
              </a:ext>
            </a:extLst>
          </p:cNvPr>
          <p:cNvSpPr txBox="1"/>
          <p:nvPr/>
        </p:nvSpPr>
        <p:spPr>
          <a:xfrm>
            <a:off x="7871593" y="5759449"/>
            <a:ext cx="3401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High-class residential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8720BF-373E-4B48-90D5-7ABACB16448B}"/>
              </a:ext>
            </a:extLst>
          </p:cNvPr>
          <p:cNvSpPr/>
          <p:nvPr/>
        </p:nvSpPr>
        <p:spPr>
          <a:xfrm>
            <a:off x="7273003" y="490208"/>
            <a:ext cx="486833" cy="48683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2E3734-59DB-4B99-A33C-62D0064297F0}"/>
              </a:ext>
            </a:extLst>
          </p:cNvPr>
          <p:cNvSpPr/>
          <p:nvPr/>
        </p:nvSpPr>
        <p:spPr>
          <a:xfrm>
            <a:off x="7273002" y="2271413"/>
            <a:ext cx="486833" cy="4868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AABE8F-350C-4818-B894-9DF20CB81A81}"/>
              </a:ext>
            </a:extLst>
          </p:cNvPr>
          <p:cNvSpPr txBox="1"/>
          <p:nvPr/>
        </p:nvSpPr>
        <p:spPr>
          <a:xfrm>
            <a:off x="7871592" y="533569"/>
            <a:ext cx="4320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Primary Central Business District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9903DA-D99C-4620-A1F2-5A9C37FE73EA}"/>
              </a:ext>
            </a:extLst>
          </p:cNvPr>
          <p:cNvSpPr txBox="1"/>
          <p:nvPr/>
        </p:nvSpPr>
        <p:spPr>
          <a:xfrm>
            <a:off x="7871593" y="2314774"/>
            <a:ext cx="3401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Inner City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FC0F3DB-2EAD-426B-B4A4-EE18999A7106}"/>
              </a:ext>
            </a:extLst>
          </p:cNvPr>
          <p:cNvSpPr/>
          <p:nvPr/>
        </p:nvSpPr>
        <p:spPr>
          <a:xfrm>
            <a:off x="7273000" y="3099889"/>
            <a:ext cx="486833" cy="4868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2D9E0F8-14CF-464E-9CE6-753CBD0DB0FF}"/>
              </a:ext>
            </a:extLst>
          </p:cNvPr>
          <p:cNvSpPr txBox="1"/>
          <p:nvPr/>
        </p:nvSpPr>
        <p:spPr>
          <a:xfrm>
            <a:off x="7871593" y="3143489"/>
            <a:ext cx="3401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Industrial Zone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110EC55-A574-49F4-83F2-27A56F68595B}"/>
              </a:ext>
            </a:extLst>
          </p:cNvPr>
          <p:cNvSpPr/>
          <p:nvPr/>
        </p:nvSpPr>
        <p:spPr>
          <a:xfrm>
            <a:off x="3590684" y="4767711"/>
            <a:ext cx="641676" cy="69012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64251F6-5079-4BCD-9676-516377C39337}"/>
              </a:ext>
            </a:extLst>
          </p:cNvPr>
          <p:cNvSpPr/>
          <p:nvPr/>
        </p:nvSpPr>
        <p:spPr>
          <a:xfrm>
            <a:off x="7273003" y="1355975"/>
            <a:ext cx="486833" cy="486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B43C7E-CD0D-4F6B-8586-0205411C14D5}"/>
              </a:ext>
            </a:extLst>
          </p:cNvPr>
          <p:cNvSpPr txBox="1"/>
          <p:nvPr/>
        </p:nvSpPr>
        <p:spPr>
          <a:xfrm>
            <a:off x="7871592" y="1399336"/>
            <a:ext cx="4320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Secondary Central Business District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sp>
        <p:nvSpPr>
          <p:cNvPr id="2" name="Arrow: Up-Down 1">
            <a:extLst>
              <a:ext uri="{FF2B5EF4-FFF2-40B4-BE49-F238E27FC236}">
                <a16:creationId xmlns:a16="http://schemas.microsoft.com/office/drawing/2014/main" id="{E128BD06-8085-4857-BB45-349D275D7966}"/>
              </a:ext>
            </a:extLst>
          </p:cNvPr>
          <p:cNvSpPr/>
          <p:nvPr/>
        </p:nvSpPr>
        <p:spPr>
          <a:xfrm rot="1038374">
            <a:off x="2061516" y="2563412"/>
            <a:ext cx="248145" cy="2144572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Arrow: Up-Down 27">
            <a:extLst>
              <a:ext uri="{FF2B5EF4-FFF2-40B4-BE49-F238E27FC236}">
                <a16:creationId xmlns:a16="http://schemas.microsoft.com/office/drawing/2014/main" id="{0804446E-8A28-437A-B214-52B437F887E5}"/>
              </a:ext>
            </a:extLst>
          </p:cNvPr>
          <p:cNvSpPr/>
          <p:nvPr/>
        </p:nvSpPr>
        <p:spPr>
          <a:xfrm rot="5400000">
            <a:off x="2911555" y="4763499"/>
            <a:ext cx="188692" cy="946045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094148-4664-4C0B-8663-1EC44F1619C9}"/>
              </a:ext>
            </a:extLst>
          </p:cNvPr>
          <p:cNvSpPr txBox="1"/>
          <p:nvPr/>
        </p:nvSpPr>
        <p:spPr>
          <a:xfrm>
            <a:off x="70551" y="2834635"/>
            <a:ext cx="18753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Desires be far away from pollution near industrial zones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104B21-A038-4627-AB53-A9B7017CF03D}"/>
              </a:ext>
            </a:extLst>
          </p:cNvPr>
          <p:cNvSpPr txBox="1"/>
          <p:nvPr/>
        </p:nvSpPr>
        <p:spPr>
          <a:xfrm>
            <a:off x="2066204" y="5360269"/>
            <a:ext cx="1875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Accessible to smaller “nodes”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28C290F-5C81-4E5C-877C-CEDDDBA354E1}"/>
              </a:ext>
            </a:extLst>
          </p:cNvPr>
          <p:cNvCxnSpPr/>
          <p:nvPr/>
        </p:nvCxnSpPr>
        <p:spPr>
          <a:xfrm>
            <a:off x="4687997" y="1945080"/>
            <a:ext cx="18977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3234B26-9C4A-4BE0-B34E-69309D00CCB3}"/>
              </a:ext>
            </a:extLst>
          </p:cNvPr>
          <p:cNvCxnSpPr>
            <a:cxnSpLocks/>
          </p:cNvCxnSpPr>
          <p:nvPr/>
        </p:nvCxnSpPr>
        <p:spPr>
          <a:xfrm flipH="1" flipV="1">
            <a:off x="4679088" y="756655"/>
            <a:ext cx="8909" cy="1188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0E02304-2533-4148-9E8C-D1D88EFF8B20}"/>
              </a:ext>
            </a:extLst>
          </p:cNvPr>
          <p:cNvSpPr txBox="1"/>
          <p:nvPr/>
        </p:nvSpPr>
        <p:spPr>
          <a:xfrm rot="16200000">
            <a:off x="3903689" y="1261986"/>
            <a:ext cx="1333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LM Roman 10" panose="00000500000000000000" pitchFamily="50" charset="0"/>
              </a:rPr>
              <a:t>Building Height</a:t>
            </a:r>
            <a:endParaRPr lang="en-GB" sz="1200" dirty="0">
              <a:latin typeface="LM Roman 10" panose="00000500000000000000" pitchFamily="50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B9A77FB-D9E4-42BF-817E-5C84E8AE69FF}"/>
              </a:ext>
            </a:extLst>
          </p:cNvPr>
          <p:cNvSpPr txBox="1"/>
          <p:nvPr/>
        </p:nvSpPr>
        <p:spPr>
          <a:xfrm>
            <a:off x="5116667" y="723130"/>
            <a:ext cx="1748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Secondary peak in land value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1118712-285E-4733-BC14-84038B8146FA}"/>
              </a:ext>
            </a:extLst>
          </p:cNvPr>
          <p:cNvSpPr/>
          <p:nvPr/>
        </p:nvSpPr>
        <p:spPr>
          <a:xfrm>
            <a:off x="4681538" y="1028700"/>
            <a:ext cx="1471612" cy="734753"/>
          </a:xfrm>
          <a:custGeom>
            <a:avLst/>
            <a:gdLst>
              <a:gd name="connsiteX0" fmla="*/ 0 w 1471612"/>
              <a:gd name="connsiteY0" fmla="*/ 0 h 725488"/>
              <a:gd name="connsiteX1" fmla="*/ 215900 w 1471612"/>
              <a:gd name="connsiteY1" fmla="*/ 58738 h 725488"/>
              <a:gd name="connsiteX2" fmla="*/ 290512 w 1471612"/>
              <a:gd name="connsiteY2" fmla="*/ 633413 h 725488"/>
              <a:gd name="connsiteX3" fmla="*/ 701675 w 1471612"/>
              <a:gd name="connsiteY3" fmla="*/ 725488 h 725488"/>
              <a:gd name="connsiteX4" fmla="*/ 1184275 w 1471612"/>
              <a:gd name="connsiteY4" fmla="*/ 682625 h 725488"/>
              <a:gd name="connsiteX5" fmla="*/ 1304925 w 1471612"/>
              <a:gd name="connsiteY5" fmla="*/ 317500 h 725488"/>
              <a:gd name="connsiteX6" fmla="*/ 1471612 w 1471612"/>
              <a:gd name="connsiteY6" fmla="*/ 303213 h 725488"/>
              <a:gd name="connsiteX0" fmla="*/ 0 w 1471612"/>
              <a:gd name="connsiteY0" fmla="*/ 0 h 725488"/>
              <a:gd name="connsiteX1" fmla="*/ 215900 w 1471612"/>
              <a:gd name="connsiteY1" fmla="*/ 58738 h 725488"/>
              <a:gd name="connsiteX2" fmla="*/ 290512 w 1471612"/>
              <a:gd name="connsiteY2" fmla="*/ 633413 h 725488"/>
              <a:gd name="connsiteX3" fmla="*/ 701675 w 1471612"/>
              <a:gd name="connsiteY3" fmla="*/ 725488 h 725488"/>
              <a:gd name="connsiteX4" fmla="*/ 1184275 w 1471612"/>
              <a:gd name="connsiteY4" fmla="*/ 682625 h 725488"/>
              <a:gd name="connsiteX5" fmla="*/ 1304925 w 1471612"/>
              <a:gd name="connsiteY5" fmla="*/ 317500 h 725488"/>
              <a:gd name="connsiteX6" fmla="*/ 1471612 w 1471612"/>
              <a:gd name="connsiteY6" fmla="*/ 303213 h 725488"/>
              <a:gd name="connsiteX0" fmla="*/ 0 w 1471612"/>
              <a:gd name="connsiteY0" fmla="*/ 0 h 725488"/>
              <a:gd name="connsiteX1" fmla="*/ 215900 w 1471612"/>
              <a:gd name="connsiteY1" fmla="*/ 58738 h 725488"/>
              <a:gd name="connsiteX2" fmla="*/ 290512 w 1471612"/>
              <a:gd name="connsiteY2" fmla="*/ 633413 h 725488"/>
              <a:gd name="connsiteX3" fmla="*/ 701675 w 1471612"/>
              <a:gd name="connsiteY3" fmla="*/ 725488 h 725488"/>
              <a:gd name="connsiteX4" fmla="*/ 1184275 w 1471612"/>
              <a:gd name="connsiteY4" fmla="*/ 682625 h 725488"/>
              <a:gd name="connsiteX5" fmla="*/ 1304925 w 1471612"/>
              <a:gd name="connsiteY5" fmla="*/ 317500 h 725488"/>
              <a:gd name="connsiteX6" fmla="*/ 1471612 w 1471612"/>
              <a:gd name="connsiteY6" fmla="*/ 303213 h 725488"/>
              <a:gd name="connsiteX0" fmla="*/ 0 w 1471612"/>
              <a:gd name="connsiteY0" fmla="*/ 0 h 725488"/>
              <a:gd name="connsiteX1" fmla="*/ 215900 w 1471612"/>
              <a:gd name="connsiteY1" fmla="*/ 58738 h 725488"/>
              <a:gd name="connsiteX2" fmla="*/ 290512 w 1471612"/>
              <a:gd name="connsiteY2" fmla="*/ 633413 h 725488"/>
              <a:gd name="connsiteX3" fmla="*/ 701675 w 1471612"/>
              <a:gd name="connsiteY3" fmla="*/ 725488 h 725488"/>
              <a:gd name="connsiteX4" fmla="*/ 1184275 w 1471612"/>
              <a:gd name="connsiteY4" fmla="*/ 682625 h 725488"/>
              <a:gd name="connsiteX5" fmla="*/ 1304925 w 1471612"/>
              <a:gd name="connsiteY5" fmla="*/ 317500 h 725488"/>
              <a:gd name="connsiteX6" fmla="*/ 1471612 w 1471612"/>
              <a:gd name="connsiteY6" fmla="*/ 303213 h 725488"/>
              <a:gd name="connsiteX0" fmla="*/ 0 w 1471612"/>
              <a:gd name="connsiteY0" fmla="*/ 0 h 725488"/>
              <a:gd name="connsiteX1" fmla="*/ 215900 w 1471612"/>
              <a:gd name="connsiteY1" fmla="*/ 58738 h 725488"/>
              <a:gd name="connsiteX2" fmla="*/ 290512 w 1471612"/>
              <a:gd name="connsiteY2" fmla="*/ 633413 h 725488"/>
              <a:gd name="connsiteX3" fmla="*/ 701675 w 1471612"/>
              <a:gd name="connsiteY3" fmla="*/ 725488 h 725488"/>
              <a:gd name="connsiteX4" fmla="*/ 1184275 w 1471612"/>
              <a:gd name="connsiteY4" fmla="*/ 682625 h 725488"/>
              <a:gd name="connsiteX5" fmla="*/ 1304925 w 1471612"/>
              <a:gd name="connsiteY5" fmla="*/ 317500 h 725488"/>
              <a:gd name="connsiteX6" fmla="*/ 1471612 w 1471612"/>
              <a:gd name="connsiteY6" fmla="*/ 303213 h 725488"/>
              <a:gd name="connsiteX0" fmla="*/ 0 w 1471612"/>
              <a:gd name="connsiteY0" fmla="*/ 0 h 725488"/>
              <a:gd name="connsiteX1" fmla="*/ 215900 w 1471612"/>
              <a:gd name="connsiteY1" fmla="*/ 58738 h 725488"/>
              <a:gd name="connsiteX2" fmla="*/ 290512 w 1471612"/>
              <a:gd name="connsiteY2" fmla="*/ 633413 h 725488"/>
              <a:gd name="connsiteX3" fmla="*/ 701675 w 1471612"/>
              <a:gd name="connsiteY3" fmla="*/ 725488 h 725488"/>
              <a:gd name="connsiteX4" fmla="*/ 1184275 w 1471612"/>
              <a:gd name="connsiteY4" fmla="*/ 682625 h 725488"/>
              <a:gd name="connsiteX5" fmla="*/ 1304925 w 1471612"/>
              <a:gd name="connsiteY5" fmla="*/ 317500 h 725488"/>
              <a:gd name="connsiteX6" fmla="*/ 1471612 w 1471612"/>
              <a:gd name="connsiteY6" fmla="*/ 303213 h 725488"/>
              <a:gd name="connsiteX0" fmla="*/ 0 w 1471612"/>
              <a:gd name="connsiteY0" fmla="*/ 0 h 725488"/>
              <a:gd name="connsiteX1" fmla="*/ 215900 w 1471612"/>
              <a:gd name="connsiteY1" fmla="*/ 58738 h 725488"/>
              <a:gd name="connsiteX2" fmla="*/ 290512 w 1471612"/>
              <a:gd name="connsiteY2" fmla="*/ 633413 h 725488"/>
              <a:gd name="connsiteX3" fmla="*/ 701675 w 1471612"/>
              <a:gd name="connsiteY3" fmla="*/ 725488 h 725488"/>
              <a:gd name="connsiteX4" fmla="*/ 1184275 w 1471612"/>
              <a:gd name="connsiteY4" fmla="*/ 682625 h 725488"/>
              <a:gd name="connsiteX5" fmla="*/ 1304925 w 1471612"/>
              <a:gd name="connsiteY5" fmla="*/ 317500 h 725488"/>
              <a:gd name="connsiteX6" fmla="*/ 1471612 w 1471612"/>
              <a:gd name="connsiteY6" fmla="*/ 303213 h 725488"/>
              <a:gd name="connsiteX0" fmla="*/ 0 w 1471612"/>
              <a:gd name="connsiteY0" fmla="*/ 0 h 729921"/>
              <a:gd name="connsiteX1" fmla="*/ 215900 w 1471612"/>
              <a:gd name="connsiteY1" fmla="*/ 58738 h 729921"/>
              <a:gd name="connsiteX2" fmla="*/ 290512 w 1471612"/>
              <a:gd name="connsiteY2" fmla="*/ 633413 h 729921"/>
              <a:gd name="connsiteX3" fmla="*/ 701675 w 1471612"/>
              <a:gd name="connsiteY3" fmla="*/ 725488 h 729921"/>
              <a:gd name="connsiteX4" fmla="*/ 1184275 w 1471612"/>
              <a:gd name="connsiteY4" fmla="*/ 682625 h 729921"/>
              <a:gd name="connsiteX5" fmla="*/ 1304925 w 1471612"/>
              <a:gd name="connsiteY5" fmla="*/ 317500 h 729921"/>
              <a:gd name="connsiteX6" fmla="*/ 1471612 w 1471612"/>
              <a:gd name="connsiteY6" fmla="*/ 303213 h 729921"/>
              <a:gd name="connsiteX0" fmla="*/ 0 w 1471612"/>
              <a:gd name="connsiteY0" fmla="*/ 0 h 733935"/>
              <a:gd name="connsiteX1" fmla="*/ 215900 w 1471612"/>
              <a:gd name="connsiteY1" fmla="*/ 58738 h 733935"/>
              <a:gd name="connsiteX2" fmla="*/ 290512 w 1471612"/>
              <a:gd name="connsiteY2" fmla="*/ 633413 h 733935"/>
              <a:gd name="connsiteX3" fmla="*/ 701675 w 1471612"/>
              <a:gd name="connsiteY3" fmla="*/ 725488 h 733935"/>
              <a:gd name="connsiteX4" fmla="*/ 1184275 w 1471612"/>
              <a:gd name="connsiteY4" fmla="*/ 682625 h 733935"/>
              <a:gd name="connsiteX5" fmla="*/ 1304925 w 1471612"/>
              <a:gd name="connsiteY5" fmla="*/ 317500 h 733935"/>
              <a:gd name="connsiteX6" fmla="*/ 1471612 w 1471612"/>
              <a:gd name="connsiteY6" fmla="*/ 303213 h 733935"/>
              <a:gd name="connsiteX0" fmla="*/ 0 w 1471612"/>
              <a:gd name="connsiteY0" fmla="*/ 0 h 733935"/>
              <a:gd name="connsiteX1" fmla="*/ 215900 w 1471612"/>
              <a:gd name="connsiteY1" fmla="*/ 58738 h 733935"/>
              <a:gd name="connsiteX2" fmla="*/ 290512 w 1471612"/>
              <a:gd name="connsiteY2" fmla="*/ 633413 h 733935"/>
              <a:gd name="connsiteX3" fmla="*/ 701675 w 1471612"/>
              <a:gd name="connsiteY3" fmla="*/ 725488 h 733935"/>
              <a:gd name="connsiteX4" fmla="*/ 1184275 w 1471612"/>
              <a:gd name="connsiteY4" fmla="*/ 682625 h 733935"/>
              <a:gd name="connsiteX5" fmla="*/ 1304925 w 1471612"/>
              <a:gd name="connsiteY5" fmla="*/ 317500 h 733935"/>
              <a:gd name="connsiteX6" fmla="*/ 1471612 w 1471612"/>
              <a:gd name="connsiteY6" fmla="*/ 303213 h 733935"/>
              <a:gd name="connsiteX0" fmla="*/ 0 w 1471612"/>
              <a:gd name="connsiteY0" fmla="*/ 0 h 733935"/>
              <a:gd name="connsiteX1" fmla="*/ 215900 w 1471612"/>
              <a:gd name="connsiteY1" fmla="*/ 58738 h 733935"/>
              <a:gd name="connsiteX2" fmla="*/ 290512 w 1471612"/>
              <a:gd name="connsiteY2" fmla="*/ 633413 h 733935"/>
              <a:gd name="connsiteX3" fmla="*/ 701675 w 1471612"/>
              <a:gd name="connsiteY3" fmla="*/ 725488 h 733935"/>
              <a:gd name="connsiteX4" fmla="*/ 1184275 w 1471612"/>
              <a:gd name="connsiteY4" fmla="*/ 682625 h 733935"/>
              <a:gd name="connsiteX5" fmla="*/ 1304925 w 1471612"/>
              <a:gd name="connsiteY5" fmla="*/ 317500 h 733935"/>
              <a:gd name="connsiteX6" fmla="*/ 1471612 w 1471612"/>
              <a:gd name="connsiteY6" fmla="*/ 303213 h 733935"/>
              <a:gd name="connsiteX0" fmla="*/ 0 w 1471612"/>
              <a:gd name="connsiteY0" fmla="*/ 0 h 733935"/>
              <a:gd name="connsiteX1" fmla="*/ 215900 w 1471612"/>
              <a:gd name="connsiteY1" fmla="*/ 58738 h 733935"/>
              <a:gd name="connsiteX2" fmla="*/ 290512 w 1471612"/>
              <a:gd name="connsiteY2" fmla="*/ 633413 h 733935"/>
              <a:gd name="connsiteX3" fmla="*/ 701675 w 1471612"/>
              <a:gd name="connsiteY3" fmla="*/ 725488 h 733935"/>
              <a:gd name="connsiteX4" fmla="*/ 1184275 w 1471612"/>
              <a:gd name="connsiteY4" fmla="*/ 682625 h 733935"/>
              <a:gd name="connsiteX5" fmla="*/ 1304925 w 1471612"/>
              <a:gd name="connsiteY5" fmla="*/ 317500 h 733935"/>
              <a:gd name="connsiteX6" fmla="*/ 1471612 w 1471612"/>
              <a:gd name="connsiteY6" fmla="*/ 303213 h 733935"/>
              <a:gd name="connsiteX0" fmla="*/ 0 w 1471612"/>
              <a:gd name="connsiteY0" fmla="*/ 0 h 733935"/>
              <a:gd name="connsiteX1" fmla="*/ 215900 w 1471612"/>
              <a:gd name="connsiteY1" fmla="*/ 58738 h 733935"/>
              <a:gd name="connsiteX2" fmla="*/ 290512 w 1471612"/>
              <a:gd name="connsiteY2" fmla="*/ 633413 h 733935"/>
              <a:gd name="connsiteX3" fmla="*/ 701675 w 1471612"/>
              <a:gd name="connsiteY3" fmla="*/ 725488 h 733935"/>
              <a:gd name="connsiteX4" fmla="*/ 1184275 w 1471612"/>
              <a:gd name="connsiteY4" fmla="*/ 682625 h 733935"/>
              <a:gd name="connsiteX5" fmla="*/ 1304925 w 1471612"/>
              <a:gd name="connsiteY5" fmla="*/ 336550 h 733935"/>
              <a:gd name="connsiteX6" fmla="*/ 1471612 w 1471612"/>
              <a:gd name="connsiteY6" fmla="*/ 303213 h 733935"/>
              <a:gd name="connsiteX0" fmla="*/ 0 w 1471612"/>
              <a:gd name="connsiteY0" fmla="*/ 0 h 733935"/>
              <a:gd name="connsiteX1" fmla="*/ 215900 w 1471612"/>
              <a:gd name="connsiteY1" fmla="*/ 58738 h 733935"/>
              <a:gd name="connsiteX2" fmla="*/ 290512 w 1471612"/>
              <a:gd name="connsiteY2" fmla="*/ 633413 h 733935"/>
              <a:gd name="connsiteX3" fmla="*/ 701675 w 1471612"/>
              <a:gd name="connsiteY3" fmla="*/ 725488 h 733935"/>
              <a:gd name="connsiteX4" fmla="*/ 1184275 w 1471612"/>
              <a:gd name="connsiteY4" fmla="*/ 682625 h 733935"/>
              <a:gd name="connsiteX5" fmla="*/ 1304925 w 1471612"/>
              <a:gd name="connsiteY5" fmla="*/ 336550 h 733935"/>
              <a:gd name="connsiteX6" fmla="*/ 1471612 w 1471612"/>
              <a:gd name="connsiteY6" fmla="*/ 303213 h 733935"/>
              <a:gd name="connsiteX0" fmla="*/ 0 w 1471612"/>
              <a:gd name="connsiteY0" fmla="*/ 0 h 734753"/>
              <a:gd name="connsiteX1" fmla="*/ 215900 w 1471612"/>
              <a:gd name="connsiteY1" fmla="*/ 58738 h 734753"/>
              <a:gd name="connsiteX2" fmla="*/ 290512 w 1471612"/>
              <a:gd name="connsiteY2" fmla="*/ 633413 h 734753"/>
              <a:gd name="connsiteX3" fmla="*/ 701675 w 1471612"/>
              <a:gd name="connsiteY3" fmla="*/ 725488 h 734753"/>
              <a:gd name="connsiteX4" fmla="*/ 1184275 w 1471612"/>
              <a:gd name="connsiteY4" fmla="*/ 682625 h 734753"/>
              <a:gd name="connsiteX5" fmla="*/ 1304925 w 1471612"/>
              <a:gd name="connsiteY5" fmla="*/ 336550 h 734753"/>
              <a:gd name="connsiteX6" fmla="*/ 1471612 w 1471612"/>
              <a:gd name="connsiteY6" fmla="*/ 303213 h 73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1612" h="734753">
                <a:moveTo>
                  <a:pt x="0" y="0"/>
                </a:moveTo>
                <a:cubicBezTo>
                  <a:pt x="106892" y="8467"/>
                  <a:pt x="67733" y="-5291"/>
                  <a:pt x="215900" y="58738"/>
                </a:cubicBezTo>
                <a:cubicBezTo>
                  <a:pt x="288396" y="259821"/>
                  <a:pt x="232303" y="483130"/>
                  <a:pt x="290512" y="633413"/>
                </a:cubicBezTo>
                <a:cubicBezTo>
                  <a:pt x="400579" y="726017"/>
                  <a:pt x="540808" y="717021"/>
                  <a:pt x="701675" y="725488"/>
                </a:cubicBezTo>
                <a:cubicBezTo>
                  <a:pt x="880004" y="744537"/>
                  <a:pt x="1132417" y="736072"/>
                  <a:pt x="1184275" y="682625"/>
                </a:cubicBezTo>
                <a:cubicBezTo>
                  <a:pt x="1261005" y="561446"/>
                  <a:pt x="1232958" y="453495"/>
                  <a:pt x="1304925" y="336550"/>
                </a:cubicBezTo>
                <a:cubicBezTo>
                  <a:pt x="1350962" y="309563"/>
                  <a:pt x="1416050" y="307975"/>
                  <a:pt x="1471612" y="30321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6D1C34A-0D4B-43EF-BA39-A028B07BE521}"/>
              </a:ext>
            </a:extLst>
          </p:cNvPr>
          <p:cNvSpPr/>
          <p:nvPr/>
        </p:nvSpPr>
        <p:spPr>
          <a:xfrm>
            <a:off x="3925424" y="1945037"/>
            <a:ext cx="1936328" cy="2823316"/>
          </a:xfrm>
          <a:custGeom>
            <a:avLst/>
            <a:gdLst>
              <a:gd name="connsiteX0" fmla="*/ 1176866 w 2709333"/>
              <a:gd name="connsiteY0" fmla="*/ 0 h 1938867"/>
              <a:gd name="connsiteX1" fmla="*/ 0 w 2709333"/>
              <a:gd name="connsiteY1" fmla="*/ 1270000 h 1938867"/>
              <a:gd name="connsiteX2" fmla="*/ 1515533 w 2709333"/>
              <a:gd name="connsiteY2" fmla="*/ 1938867 h 1938867"/>
              <a:gd name="connsiteX3" fmla="*/ 2709333 w 2709333"/>
              <a:gd name="connsiteY3" fmla="*/ 0 h 1938867"/>
              <a:gd name="connsiteX4" fmla="*/ 1176866 w 2709333"/>
              <a:gd name="connsiteY4" fmla="*/ 0 h 1938867"/>
              <a:gd name="connsiteX0" fmla="*/ 1176866 w 2709333"/>
              <a:gd name="connsiteY0" fmla="*/ 0 h 1471507"/>
              <a:gd name="connsiteX1" fmla="*/ 0 w 2709333"/>
              <a:gd name="connsiteY1" fmla="*/ 1270000 h 1471507"/>
              <a:gd name="connsiteX2" fmla="*/ 403013 w 2709333"/>
              <a:gd name="connsiteY2" fmla="*/ 1471507 h 1471507"/>
              <a:gd name="connsiteX3" fmla="*/ 2709333 w 2709333"/>
              <a:gd name="connsiteY3" fmla="*/ 0 h 1471507"/>
              <a:gd name="connsiteX4" fmla="*/ 1176866 w 2709333"/>
              <a:gd name="connsiteY4" fmla="*/ 0 h 1471507"/>
              <a:gd name="connsiteX0" fmla="*/ 1176866 w 1601893"/>
              <a:gd name="connsiteY0" fmla="*/ 10160 h 1481667"/>
              <a:gd name="connsiteX1" fmla="*/ 0 w 1601893"/>
              <a:gd name="connsiteY1" fmla="*/ 1280160 h 1481667"/>
              <a:gd name="connsiteX2" fmla="*/ 403013 w 1601893"/>
              <a:gd name="connsiteY2" fmla="*/ 1481667 h 1481667"/>
              <a:gd name="connsiteX3" fmla="*/ 1601893 w 1601893"/>
              <a:gd name="connsiteY3" fmla="*/ 0 h 1481667"/>
              <a:gd name="connsiteX4" fmla="*/ 1176866 w 1601893"/>
              <a:gd name="connsiteY4" fmla="*/ 10160 h 1481667"/>
              <a:gd name="connsiteX0" fmla="*/ 1176866 w 1595543"/>
              <a:gd name="connsiteY0" fmla="*/ 6985 h 1478492"/>
              <a:gd name="connsiteX1" fmla="*/ 0 w 1595543"/>
              <a:gd name="connsiteY1" fmla="*/ 1276985 h 1478492"/>
              <a:gd name="connsiteX2" fmla="*/ 403013 w 1595543"/>
              <a:gd name="connsiteY2" fmla="*/ 1478492 h 1478492"/>
              <a:gd name="connsiteX3" fmla="*/ 1595543 w 1595543"/>
              <a:gd name="connsiteY3" fmla="*/ 0 h 1478492"/>
              <a:gd name="connsiteX4" fmla="*/ 1176866 w 1595543"/>
              <a:gd name="connsiteY4" fmla="*/ 6985 h 1478492"/>
              <a:gd name="connsiteX0" fmla="*/ 738716 w 1595543"/>
              <a:gd name="connsiteY0" fmla="*/ 0 h 1681057"/>
              <a:gd name="connsiteX1" fmla="*/ 0 w 1595543"/>
              <a:gd name="connsiteY1" fmla="*/ 1479550 h 1681057"/>
              <a:gd name="connsiteX2" fmla="*/ 403013 w 1595543"/>
              <a:gd name="connsiteY2" fmla="*/ 1681057 h 1681057"/>
              <a:gd name="connsiteX3" fmla="*/ 1595543 w 1595543"/>
              <a:gd name="connsiteY3" fmla="*/ 202565 h 1681057"/>
              <a:gd name="connsiteX4" fmla="*/ 738716 w 1595543"/>
              <a:gd name="connsiteY4" fmla="*/ 0 h 1681057"/>
              <a:gd name="connsiteX0" fmla="*/ 799041 w 1655868"/>
              <a:gd name="connsiteY0" fmla="*/ 0 h 1681057"/>
              <a:gd name="connsiteX1" fmla="*/ 0 w 1655868"/>
              <a:gd name="connsiteY1" fmla="*/ 1495425 h 1681057"/>
              <a:gd name="connsiteX2" fmla="*/ 463338 w 1655868"/>
              <a:gd name="connsiteY2" fmla="*/ 1681057 h 1681057"/>
              <a:gd name="connsiteX3" fmla="*/ 1655868 w 1655868"/>
              <a:gd name="connsiteY3" fmla="*/ 202565 h 1681057"/>
              <a:gd name="connsiteX4" fmla="*/ 799041 w 1655868"/>
              <a:gd name="connsiteY4" fmla="*/ 0 h 1681057"/>
              <a:gd name="connsiteX0" fmla="*/ 799253 w 1656080"/>
              <a:gd name="connsiteY0" fmla="*/ 0 h 1814407"/>
              <a:gd name="connsiteX1" fmla="*/ 212 w 1656080"/>
              <a:gd name="connsiteY1" fmla="*/ 1495425 h 1814407"/>
              <a:gd name="connsiteX2" fmla="*/ 0 w 1656080"/>
              <a:gd name="connsiteY2" fmla="*/ 1814407 h 1814407"/>
              <a:gd name="connsiteX3" fmla="*/ 1656080 w 1656080"/>
              <a:gd name="connsiteY3" fmla="*/ 202565 h 1814407"/>
              <a:gd name="connsiteX4" fmla="*/ 799253 w 1656080"/>
              <a:gd name="connsiteY4" fmla="*/ 0 h 1814407"/>
              <a:gd name="connsiteX0" fmla="*/ 799253 w 1056005"/>
              <a:gd name="connsiteY0" fmla="*/ 0 h 1814407"/>
              <a:gd name="connsiteX1" fmla="*/ 212 w 1056005"/>
              <a:gd name="connsiteY1" fmla="*/ 1495425 h 1814407"/>
              <a:gd name="connsiteX2" fmla="*/ 0 w 1056005"/>
              <a:gd name="connsiteY2" fmla="*/ 1814407 h 1814407"/>
              <a:gd name="connsiteX3" fmla="*/ 1056005 w 1056005"/>
              <a:gd name="connsiteY3" fmla="*/ 5715 h 1814407"/>
              <a:gd name="connsiteX4" fmla="*/ 799253 w 1056005"/>
              <a:gd name="connsiteY4" fmla="*/ 0 h 1814407"/>
              <a:gd name="connsiteX0" fmla="*/ 799253 w 1054417"/>
              <a:gd name="connsiteY0" fmla="*/ 3810 h 1818217"/>
              <a:gd name="connsiteX1" fmla="*/ 212 w 1054417"/>
              <a:gd name="connsiteY1" fmla="*/ 1499235 h 1818217"/>
              <a:gd name="connsiteX2" fmla="*/ 0 w 1054417"/>
              <a:gd name="connsiteY2" fmla="*/ 1818217 h 1818217"/>
              <a:gd name="connsiteX3" fmla="*/ 1054417 w 1054417"/>
              <a:gd name="connsiteY3" fmla="*/ 0 h 1818217"/>
              <a:gd name="connsiteX4" fmla="*/ 799253 w 1054417"/>
              <a:gd name="connsiteY4" fmla="*/ 3810 h 1818217"/>
              <a:gd name="connsiteX0" fmla="*/ 799253 w 2172017"/>
              <a:gd name="connsiteY0" fmla="*/ 1370330 h 3184737"/>
              <a:gd name="connsiteX1" fmla="*/ 212 w 2172017"/>
              <a:gd name="connsiteY1" fmla="*/ 2865755 h 3184737"/>
              <a:gd name="connsiteX2" fmla="*/ 0 w 2172017"/>
              <a:gd name="connsiteY2" fmla="*/ 3184737 h 3184737"/>
              <a:gd name="connsiteX3" fmla="*/ 2172017 w 2172017"/>
              <a:gd name="connsiteY3" fmla="*/ 0 h 3184737"/>
              <a:gd name="connsiteX4" fmla="*/ 799253 w 2172017"/>
              <a:gd name="connsiteY4" fmla="*/ 1370330 h 3184737"/>
              <a:gd name="connsiteX0" fmla="*/ 799253 w 2172017"/>
              <a:gd name="connsiteY0" fmla="*/ 1370330 h 3184737"/>
              <a:gd name="connsiteX1" fmla="*/ 212 w 2172017"/>
              <a:gd name="connsiteY1" fmla="*/ 2830830 h 3184737"/>
              <a:gd name="connsiteX2" fmla="*/ 0 w 2172017"/>
              <a:gd name="connsiteY2" fmla="*/ 3184737 h 3184737"/>
              <a:gd name="connsiteX3" fmla="*/ 2172017 w 2172017"/>
              <a:gd name="connsiteY3" fmla="*/ 0 h 3184737"/>
              <a:gd name="connsiteX4" fmla="*/ 799253 w 2172017"/>
              <a:gd name="connsiteY4" fmla="*/ 1370330 h 3184737"/>
              <a:gd name="connsiteX0" fmla="*/ 799044 w 2171808"/>
              <a:gd name="connsiteY0" fmla="*/ 1370330 h 3170450"/>
              <a:gd name="connsiteX1" fmla="*/ 3 w 2171808"/>
              <a:gd name="connsiteY1" fmla="*/ 2830830 h 3170450"/>
              <a:gd name="connsiteX2" fmla="*/ 1379 w 2171808"/>
              <a:gd name="connsiteY2" fmla="*/ 3170450 h 3170450"/>
              <a:gd name="connsiteX3" fmla="*/ 2171808 w 2171808"/>
              <a:gd name="connsiteY3" fmla="*/ 0 h 3170450"/>
              <a:gd name="connsiteX4" fmla="*/ 799044 w 2171808"/>
              <a:gd name="connsiteY4" fmla="*/ 1370330 h 3170450"/>
              <a:gd name="connsiteX0" fmla="*/ 1926169 w 2171808"/>
              <a:gd name="connsiteY0" fmla="*/ 11430 h 3170450"/>
              <a:gd name="connsiteX1" fmla="*/ 3 w 2171808"/>
              <a:gd name="connsiteY1" fmla="*/ 2830830 h 3170450"/>
              <a:gd name="connsiteX2" fmla="*/ 1379 w 2171808"/>
              <a:gd name="connsiteY2" fmla="*/ 3170450 h 3170450"/>
              <a:gd name="connsiteX3" fmla="*/ 2171808 w 2171808"/>
              <a:gd name="connsiteY3" fmla="*/ 0 h 3170450"/>
              <a:gd name="connsiteX4" fmla="*/ 1926169 w 2171808"/>
              <a:gd name="connsiteY4" fmla="*/ 11430 h 3170450"/>
              <a:gd name="connsiteX0" fmla="*/ 1926169 w 2167046"/>
              <a:gd name="connsiteY0" fmla="*/ 0 h 3159020"/>
              <a:gd name="connsiteX1" fmla="*/ 3 w 2167046"/>
              <a:gd name="connsiteY1" fmla="*/ 2819400 h 3159020"/>
              <a:gd name="connsiteX2" fmla="*/ 1379 w 2167046"/>
              <a:gd name="connsiteY2" fmla="*/ 3159020 h 3159020"/>
              <a:gd name="connsiteX3" fmla="*/ 2167046 w 2167046"/>
              <a:gd name="connsiteY3" fmla="*/ 2858 h 3159020"/>
              <a:gd name="connsiteX4" fmla="*/ 1926169 w 2167046"/>
              <a:gd name="connsiteY4" fmla="*/ 0 h 3159020"/>
              <a:gd name="connsiteX0" fmla="*/ 1940983 w 2181860"/>
              <a:gd name="connsiteY0" fmla="*/ 0 h 3159020"/>
              <a:gd name="connsiteX1" fmla="*/ 0 w 2181860"/>
              <a:gd name="connsiteY1" fmla="*/ 2165350 h 3159020"/>
              <a:gd name="connsiteX2" fmla="*/ 16193 w 2181860"/>
              <a:gd name="connsiteY2" fmla="*/ 3159020 h 3159020"/>
              <a:gd name="connsiteX3" fmla="*/ 2181860 w 2181860"/>
              <a:gd name="connsiteY3" fmla="*/ 2858 h 3159020"/>
              <a:gd name="connsiteX4" fmla="*/ 1940983 w 2181860"/>
              <a:gd name="connsiteY4" fmla="*/ 0 h 3159020"/>
              <a:gd name="connsiteX0" fmla="*/ 1043516 w 2181860"/>
              <a:gd name="connsiteY0" fmla="*/ 340042 h 3156162"/>
              <a:gd name="connsiteX1" fmla="*/ 0 w 2181860"/>
              <a:gd name="connsiteY1" fmla="*/ 2162492 h 3156162"/>
              <a:gd name="connsiteX2" fmla="*/ 16193 w 2181860"/>
              <a:gd name="connsiteY2" fmla="*/ 3156162 h 3156162"/>
              <a:gd name="connsiteX3" fmla="*/ 2181860 w 2181860"/>
              <a:gd name="connsiteY3" fmla="*/ 0 h 3156162"/>
              <a:gd name="connsiteX4" fmla="*/ 1043516 w 2181860"/>
              <a:gd name="connsiteY4" fmla="*/ 340042 h 3156162"/>
              <a:gd name="connsiteX0" fmla="*/ 1043516 w 1942677"/>
              <a:gd name="connsiteY0" fmla="*/ 11958 h 2828078"/>
              <a:gd name="connsiteX1" fmla="*/ 0 w 1942677"/>
              <a:gd name="connsiteY1" fmla="*/ 1834408 h 2828078"/>
              <a:gd name="connsiteX2" fmla="*/ 16193 w 1942677"/>
              <a:gd name="connsiteY2" fmla="*/ 2828078 h 2828078"/>
              <a:gd name="connsiteX3" fmla="*/ 1942677 w 1942677"/>
              <a:gd name="connsiteY3" fmla="*/ 0 h 2828078"/>
              <a:gd name="connsiteX4" fmla="*/ 1043516 w 1942677"/>
              <a:gd name="connsiteY4" fmla="*/ 11958 h 2828078"/>
              <a:gd name="connsiteX0" fmla="*/ 1043516 w 1942677"/>
              <a:gd name="connsiteY0" fmla="*/ 3491 h 2828078"/>
              <a:gd name="connsiteX1" fmla="*/ 0 w 1942677"/>
              <a:gd name="connsiteY1" fmla="*/ 1834408 h 2828078"/>
              <a:gd name="connsiteX2" fmla="*/ 16193 w 1942677"/>
              <a:gd name="connsiteY2" fmla="*/ 2828078 h 2828078"/>
              <a:gd name="connsiteX3" fmla="*/ 1942677 w 1942677"/>
              <a:gd name="connsiteY3" fmla="*/ 0 h 2828078"/>
              <a:gd name="connsiteX4" fmla="*/ 1043516 w 1942677"/>
              <a:gd name="connsiteY4" fmla="*/ 3491 h 2828078"/>
              <a:gd name="connsiteX0" fmla="*/ 1037167 w 1936328"/>
              <a:gd name="connsiteY0" fmla="*/ 3491 h 2828078"/>
              <a:gd name="connsiteX1" fmla="*/ 1 w 1936328"/>
              <a:gd name="connsiteY1" fmla="*/ 1826471 h 2828078"/>
              <a:gd name="connsiteX2" fmla="*/ 9844 w 1936328"/>
              <a:gd name="connsiteY2" fmla="*/ 2828078 h 2828078"/>
              <a:gd name="connsiteX3" fmla="*/ 1936328 w 1936328"/>
              <a:gd name="connsiteY3" fmla="*/ 0 h 2828078"/>
              <a:gd name="connsiteX4" fmla="*/ 1037167 w 1936328"/>
              <a:gd name="connsiteY4" fmla="*/ 3491 h 2828078"/>
              <a:gd name="connsiteX0" fmla="*/ 1037167 w 1936328"/>
              <a:gd name="connsiteY0" fmla="*/ 3491 h 2823316"/>
              <a:gd name="connsiteX1" fmla="*/ 1 w 1936328"/>
              <a:gd name="connsiteY1" fmla="*/ 1826471 h 2823316"/>
              <a:gd name="connsiteX2" fmla="*/ 1906 w 1936328"/>
              <a:gd name="connsiteY2" fmla="*/ 2823316 h 2823316"/>
              <a:gd name="connsiteX3" fmla="*/ 1936328 w 1936328"/>
              <a:gd name="connsiteY3" fmla="*/ 0 h 2823316"/>
              <a:gd name="connsiteX4" fmla="*/ 1037167 w 1936328"/>
              <a:gd name="connsiteY4" fmla="*/ 3491 h 282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6328" h="2823316">
                <a:moveTo>
                  <a:pt x="1037167" y="3491"/>
                </a:moveTo>
                <a:lnTo>
                  <a:pt x="1" y="1826471"/>
                </a:lnTo>
                <a:cubicBezTo>
                  <a:pt x="-70" y="1932798"/>
                  <a:pt x="1977" y="2716989"/>
                  <a:pt x="1906" y="2823316"/>
                </a:cubicBezTo>
                <a:lnTo>
                  <a:pt x="1936328" y="0"/>
                </a:lnTo>
                <a:lnTo>
                  <a:pt x="1037167" y="3491"/>
                </a:ln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3D322E0-895F-443B-A269-C68B56182E71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3908261" y="3440798"/>
            <a:ext cx="3261" cy="332584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7CE9589-BE2F-4F69-9532-C3DBAE11431A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3907771" y="3771670"/>
            <a:ext cx="3751" cy="99604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9869B9-AAA7-47BB-8A35-A2368D789720}"/>
              </a:ext>
            </a:extLst>
          </p:cNvPr>
          <p:cNvCxnSpPr>
            <a:cxnSpLocks/>
            <a:stCxn id="27" idx="0"/>
          </p:cNvCxnSpPr>
          <p:nvPr/>
        </p:nvCxnSpPr>
        <p:spPr>
          <a:xfrm>
            <a:off x="3911522" y="4767711"/>
            <a:ext cx="261" cy="359005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4F862B06-9BA6-4FF0-8538-30D190DE2265}"/>
              </a:ext>
            </a:extLst>
          </p:cNvPr>
          <p:cNvSpPr/>
          <p:nvPr/>
        </p:nvSpPr>
        <p:spPr>
          <a:xfrm>
            <a:off x="3927938" y="1948126"/>
            <a:ext cx="2167046" cy="3159020"/>
          </a:xfrm>
          <a:custGeom>
            <a:avLst/>
            <a:gdLst>
              <a:gd name="connsiteX0" fmla="*/ 1176866 w 2709333"/>
              <a:gd name="connsiteY0" fmla="*/ 0 h 1938867"/>
              <a:gd name="connsiteX1" fmla="*/ 0 w 2709333"/>
              <a:gd name="connsiteY1" fmla="*/ 1270000 h 1938867"/>
              <a:gd name="connsiteX2" fmla="*/ 1515533 w 2709333"/>
              <a:gd name="connsiteY2" fmla="*/ 1938867 h 1938867"/>
              <a:gd name="connsiteX3" fmla="*/ 2709333 w 2709333"/>
              <a:gd name="connsiteY3" fmla="*/ 0 h 1938867"/>
              <a:gd name="connsiteX4" fmla="*/ 1176866 w 2709333"/>
              <a:gd name="connsiteY4" fmla="*/ 0 h 1938867"/>
              <a:gd name="connsiteX0" fmla="*/ 1176866 w 2709333"/>
              <a:gd name="connsiteY0" fmla="*/ 0 h 1471507"/>
              <a:gd name="connsiteX1" fmla="*/ 0 w 2709333"/>
              <a:gd name="connsiteY1" fmla="*/ 1270000 h 1471507"/>
              <a:gd name="connsiteX2" fmla="*/ 403013 w 2709333"/>
              <a:gd name="connsiteY2" fmla="*/ 1471507 h 1471507"/>
              <a:gd name="connsiteX3" fmla="*/ 2709333 w 2709333"/>
              <a:gd name="connsiteY3" fmla="*/ 0 h 1471507"/>
              <a:gd name="connsiteX4" fmla="*/ 1176866 w 2709333"/>
              <a:gd name="connsiteY4" fmla="*/ 0 h 1471507"/>
              <a:gd name="connsiteX0" fmla="*/ 1176866 w 1601893"/>
              <a:gd name="connsiteY0" fmla="*/ 10160 h 1481667"/>
              <a:gd name="connsiteX1" fmla="*/ 0 w 1601893"/>
              <a:gd name="connsiteY1" fmla="*/ 1280160 h 1481667"/>
              <a:gd name="connsiteX2" fmla="*/ 403013 w 1601893"/>
              <a:gd name="connsiteY2" fmla="*/ 1481667 h 1481667"/>
              <a:gd name="connsiteX3" fmla="*/ 1601893 w 1601893"/>
              <a:gd name="connsiteY3" fmla="*/ 0 h 1481667"/>
              <a:gd name="connsiteX4" fmla="*/ 1176866 w 1601893"/>
              <a:gd name="connsiteY4" fmla="*/ 10160 h 1481667"/>
              <a:gd name="connsiteX0" fmla="*/ 1176866 w 1595543"/>
              <a:gd name="connsiteY0" fmla="*/ 6985 h 1478492"/>
              <a:gd name="connsiteX1" fmla="*/ 0 w 1595543"/>
              <a:gd name="connsiteY1" fmla="*/ 1276985 h 1478492"/>
              <a:gd name="connsiteX2" fmla="*/ 403013 w 1595543"/>
              <a:gd name="connsiteY2" fmla="*/ 1478492 h 1478492"/>
              <a:gd name="connsiteX3" fmla="*/ 1595543 w 1595543"/>
              <a:gd name="connsiteY3" fmla="*/ 0 h 1478492"/>
              <a:gd name="connsiteX4" fmla="*/ 1176866 w 1595543"/>
              <a:gd name="connsiteY4" fmla="*/ 6985 h 1478492"/>
              <a:gd name="connsiteX0" fmla="*/ 738716 w 1595543"/>
              <a:gd name="connsiteY0" fmla="*/ 0 h 1681057"/>
              <a:gd name="connsiteX1" fmla="*/ 0 w 1595543"/>
              <a:gd name="connsiteY1" fmla="*/ 1479550 h 1681057"/>
              <a:gd name="connsiteX2" fmla="*/ 403013 w 1595543"/>
              <a:gd name="connsiteY2" fmla="*/ 1681057 h 1681057"/>
              <a:gd name="connsiteX3" fmla="*/ 1595543 w 1595543"/>
              <a:gd name="connsiteY3" fmla="*/ 202565 h 1681057"/>
              <a:gd name="connsiteX4" fmla="*/ 738716 w 1595543"/>
              <a:gd name="connsiteY4" fmla="*/ 0 h 1681057"/>
              <a:gd name="connsiteX0" fmla="*/ 799041 w 1655868"/>
              <a:gd name="connsiteY0" fmla="*/ 0 h 1681057"/>
              <a:gd name="connsiteX1" fmla="*/ 0 w 1655868"/>
              <a:gd name="connsiteY1" fmla="*/ 1495425 h 1681057"/>
              <a:gd name="connsiteX2" fmla="*/ 463338 w 1655868"/>
              <a:gd name="connsiteY2" fmla="*/ 1681057 h 1681057"/>
              <a:gd name="connsiteX3" fmla="*/ 1655868 w 1655868"/>
              <a:gd name="connsiteY3" fmla="*/ 202565 h 1681057"/>
              <a:gd name="connsiteX4" fmla="*/ 799041 w 1655868"/>
              <a:gd name="connsiteY4" fmla="*/ 0 h 1681057"/>
              <a:gd name="connsiteX0" fmla="*/ 799253 w 1656080"/>
              <a:gd name="connsiteY0" fmla="*/ 0 h 1814407"/>
              <a:gd name="connsiteX1" fmla="*/ 212 w 1656080"/>
              <a:gd name="connsiteY1" fmla="*/ 1495425 h 1814407"/>
              <a:gd name="connsiteX2" fmla="*/ 0 w 1656080"/>
              <a:gd name="connsiteY2" fmla="*/ 1814407 h 1814407"/>
              <a:gd name="connsiteX3" fmla="*/ 1656080 w 1656080"/>
              <a:gd name="connsiteY3" fmla="*/ 202565 h 1814407"/>
              <a:gd name="connsiteX4" fmla="*/ 799253 w 1656080"/>
              <a:gd name="connsiteY4" fmla="*/ 0 h 1814407"/>
              <a:gd name="connsiteX0" fmla="*/ 799253 w 1056005"/>
              <a:gd name="connsiteY0" fmla="*/ 0 h 1814407"/>
              <a:gd name="connsiteX1" fmla="*/ 212 w 1056005"/>
              <a:gd name="connsiteY1" fmla="*/ 1495425 h 1814407"/>
              <a:gd name="connsiteX2" fmla="*/ 0 w 1056005"/>
              <a:gd name="connsiteY2" fmla="*/ 1814407 h 1814407"/>
              <a:gd name="connsiteX3" fmla="*/ 1056005 w 1056005"/>
              <a:gd name="connsiteY3" fmla="*/ 5715 h 1814407"/>
              <a:gd name="connsiteX4" fmla="*/ 799253 w 1056005"/>
              <a:gd name="connsiteY4" fmla="*/ 0 h 1814407"/>
              <a:gd name="connsiteX0" fmla="*/ 799253 w 1054417"/>
              <a:gd name="connsiteY0" fmla="*/ 3810 h 1818217"/>
              <a:gd name="connsiteX1" fmla="*/ 212 w 1054417"/>
              <a:gd name="connsiteY1" fmla="*/ 1499235 h 1818217"/>
              <a:gd name="connsiteX2" fmla="*/ 0 w 1054417"/>
              <a:gd name="connsiteY2" fmla="*/ 1818217 h 1818217"/>
              <a:gd name="connsiteX3" fmla="*/ 1054417 w 1054417"/>
              <a:gd name="connsiteY3" fmla="*/ 0 h 1818217"/>
              <a:gd name="connsiteX4" fmla="*/ 799253 w 1054417"/>
              <a:gd name="connsiteY4" fmla="*/ 3810 h 1818217"/>
              <a:gd name="connsiteX0" fmla="*/ 799253 w 2172017"/>
              <a:gd name="connsiteY0" fmla="*/ 1370330 h 3184737"/>
              <a:gd name="connsiteX1" fmla="*/ 212 w 2172017"/>
              <a:gd name="connsiteY1" fmla="*/ 2865755 h 3184737"/>
              <a:gd name="connsiteX2" fmla="*/ 0 w 2172017"/>
              <a:gd name="connsiteY2" fmla="*/ 3184737 h 3184737"/>
              <a:gd name="connsiteX3" fmla="*/ 2172017 w 2172017"/>
              <a:gd name="connsiteY3" fmla="*/ 0 h 3184737"/>
              <a:gd name="connsiteX4" fmla="*/ 799253 w 2172017"/>
              <a:gd name="connsiteY4" fmla="*/ 1370330 h 3184737"/>
              <a:gd name="connsiteX0" fmla="*/ 799253 w 2172017"/>
              <a:gd name="connsiteY0" fmla="*/ 1370330 h 3184737"/>
              <a:gd name="connsiteX1" fmla="*/ 212 w 2172017"/>
              <a:gd name="connsiteY1" fmla="*/ 2830830 h 3184737"/>
              <a:gd name="connsiteX2" fmla="*/ 0 w 2172017"/>
              <a:gd name="connsiteY2" fmla="*/ 3184737 h 3184737"/>
              <a:gd name="connsiteX3" fmla="*/ 2172017 w 2172017"/>
              <a:gd name="connsiteY3" fmla="*/ 0 h 3184737"/>
              <a:gd name="connsiteX4" fmla="*/ 799253 w 2172017"/>
              <a:gd name="connsiteY4" fmla="*/ 1370330 h 3184737"/>
              <a:gd name="connsiteX0" fmla="*/ 799044 w 2171808"/>
              <a:gd name="connsiteY0" fmla="*/ 1370330 h 3170450"/>
              <a:gd name="connsiteX1" fmla="*/ 3 w 2171808"/>
              <a:gd name="connsiteY1" fmla="*/ 2830830 h 3170450"/>
              <a:gd name="connsiteX2" fmla="*/ 1379 w 2171808"/>
              <a:gd name="connsiteY2" fmla="*/ 3170450 h 3170450"/>
              <a:gd name="connsiteX3" fmla="*/ 2171808 w 2171808"/>
              <a:gd name="connsiteY3" fmla="*/ 0 h 3170450"/>
              <a:gd name="connsiteX4" fmla="*/ 799044 w 2171808"/>
              <a:gd name="connsiteY4" fmla="*/ 1370330 h 3170450"/>
              <a:gd name="connsiteX0" fmla="*/ 1926169 w 2171808"/>
              <a:gd name="connsiteY0" fmla="*/ 11430 h 3170450"/>
              <a:gd name="connsiteX1" fmla="*/ 3 w 2171808"/>
              <a:gd name="connsiteY1" fmla="*/ 2830830 h 3170450"/>
              <a:gd name="connsiteX2" fmla="*/ 1379 w 2171808"/>
              <a:gd name="connsiteY2" fmla="*/ 3170450 h 3170450"/>
              <a:gd name="connsiteX3" fmla="*/ 2171808 w 2171808"/>
              <a:gd name="connsiteY3" fmla="*/ 0 h 3170450"/>
              <a:gd name="connsiteX4" fmla="*/ 1926169 w 2171808"/>
              <a:gd name="connsiteY4" fmla="*/ 11430 h 3170450"/>
              <a:gd name="connsiteX0" fmla="*/ 1926169 w 2167046"/>
              <a:gd name="connsiteY0" fmla="*/ 0 h 3159020"/>
              <a:gd name="connsiteX1" fmla="*/ 3 w 2167046"/>
              <a:gd name="connsiteY1" fmla="*/ 2819400 h 3159020"/>
              <a:gd name="connsiteX2" fmla="*/ 1379 w 2167046"/>
              <a:gd name="connsiteY2" fmla="*/ 3159020 h 3159020"/>
              <a:gd name="connsiteX3" fmla="*/ 2167046 w 2167046"/>
              <a:gd name="connsiteY3" fmla="*/ 2858 h 3159020"/>
              <a:gd name="connsiteX4" fmla="*/ 1926169 w 2167046"/>
              <a:gd name="connsiteY4" fmla="*/ 0 h 315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046" h="3159020">
                <a:moveTo>
                  <a:pt x="1926169" y="0"/>
                </a:moveTo>
                <a:lnTo>
                  <a:pt x="3" y="2819400"/>
                </a:lnTo>
                <a:cubicBezTo>
                  <a:pt x="-68" y="2925727"/>
                  <a:pt x="1450" y="3052693"/>
                  <a:pt x="1379" y="3159020"/>
                </a:cubicBezTo>
                <a:lnTo>
                  <a:pt x="2167046" y="2858"/>
                </a:lnTo>
                <a:lnTo>
                  <a:pt x="1926169" y="0"/>
                </a:lnTo>
                <a:close/>
              </a:path>
            </a:pathLst>
          </a:custGeom>
          <a:solidFill>
            <a:schemeClr val="accent4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E0E74D4B-8C6E-4C17-8D09-832DD5233DEC}"/>
              </a:ext>
            </a:extLst>
          </p:cNvPr>
          <p:cNvSpPr/>
          <p:nvPr/>
        </p:nvSpPr>
        <p:spPr>
          <a:xfrm>
            <a:off x="3910541" y="1945641"/>
            <a:ext cx="1054206" cy="1822980"/>
          </a:xfrm>
          <a:custGeom>
            <a:avLst/>
            <a:gdLst>
              <a:gd name="connsiteX0" fmla="*/ 1176866 w 2709333"/>
              <a:gd name="connsiteY0" fmla="*/ 0 h 1938867"/>
              <a:gd name="connsiteX1" fmla="*/ 0 w 2709333"/>
              <a:gd name="connsiteY1" fmla="*/ 1270000 h 1938867"/>
              <a:gd name="connsiteX2" fmla="*/ 1515533 w 2709333"/>
              <a:gd name="connsiteY2" fmla="*/ 1938867 h 1938867"/>
              <a:gd name="connsiteX3" fmla="*/ 2709333 w 2709333"/>
              <a:gd name="connsiteY3" fmla="*/ 0 h 1938867"/>
              <a:gd name="connsiteX4" fmla="*/ 1176866 w 2709333"/>
              <a:gd name="connsiteY4" fmla="*/ 0 h 1938867"/>
              <a:gd name="connsiteX0" fmla="*/ 1176866 w 2709333"/>
              <a:gd name="connsiteY0" fmla="*/ 0 h 1471507"/>
              <a:gd name="connsiteX1" fmla="*/ 0 w 2709333"/>
              <a:gd name="connsiteY1" fmla="*/ 1270000 h 1471507"/>
              <a:gd name="connsiteX2" fmla="*/ 403013 w 2709333"/>
              <a:gd name="connsiteY2" fmla="*/ 1471507 h 1471507"/>
              <a:gd name="connsiteX3" fmla="*/ 2709333 w 2709333"/>
              <a:gd name="connsiteY3" fmla="*/ 0 h 1471507"/>
              <a:gd name="connsiteX4" fmla="*/ 1176866 w 2709333"/>
              <a:gd name="connsiteY4" fmla="*/ 0 h 1471507"/>
              <a:gd name="connsiteX0" fmla="*/ 1176866 w 1601893"/>
              <a:gd name="connsiteY0" fmla="*/ 10160 h 1481667"/>
              <a:gd name="connsiteX1" fmla="*/ 0 w 1601893"/>
              <a:gd name="connsiteY1" fmla="*/ 1280160 h 1481667"/>
              <a:gd name="connsiteX2" fmla="*/ 403013 w 1601893"/>
              <a:gd name="connsiteY2" fmla="*/ 1481667 h 1481667"/>
              <a:gd name="connsiteX3" fmla="*/ 1601893 w 1601893"/>
              <a:gd name="connsiteY3" fmla="*/ 0 h 1481667"/>
              <a:gd name="connsiteX4" fmla="*/ 1176866 w 1601893"/>
              <a:gd name="connsiteY4" fmla="*/ 10160 h 1481667"/>
              <a:gd name="connsiteX0" fmla="*/ 1176866 w 1595543"/>
              <a:gd name="connsiteY0" fmla="*/ 6985 h 1478492"/>
              <a:gd name="connsiteX1" fmla="*/ 0 w 1595543"/>
              <a:gd name="connsiteY1" fmla="*/ 1276985 h 1478492"/>
              <a:gd name="connsiteX2" fmla="*/ 403013 w 1595543"/>
              <a:gd name="connsiteY2" fmla="*/ 1478492 h 1478492"/>
              <a:gd name="connsiteX3" fmla="*/ 1595543 w 1595543"/>
              <a:gd name="connsiteY3" fmla="*/ 0 h 1478492"/>
              <a:gd name="connsiteX4" fmla="*/ 1176866 w 1595543"/>
              <a:gd name="connsiteY4" fmla="*/ 6985 h 1478492"/>
              <a:gd name="connsiteX0" fmla="*/ 738716 w 1595543"/>
              <a:gd name="connsiteY0" fmla="*/ 0 h 1681057"/>
              <a:gd name="connsiteX1" fmla="*/ 0 w 1595543"/>
              <a:gd name="connsiteY1" fmla="*/ 1479550 h 1681057"/>
              <a:gd name="connsiteX2" fmla="*/ 403013 w 1595543"/>
              <a:gd name="connsiteY2" fmla="*/ 1681057 h 1681057"/>
              <a:gd name="connsiteX3" fmla="*/ 1595543 w 1595543"/>
              <a:gd name="connsiteY3" fmla="*/ 202565 h 1681057"/>
              <a:gd name="connsiteX4" fmla="*/ 738716 w 1595543"/>
              <a:gd name="connsiteY4" fmla="*/ 0 h 1681057"/>
              <a:gd name="connsiteX0" fmla="*/ 799041 w 1655868"/>
              <a:gd name="connsiteY0" fmla="*/ 0 h 1681057"/>
              <a:gd name="connsiteX1" fmla="*/ 0 w 1655868"/>
              <a:gd name="connsiteY1" fmla="*/ 1495425 h 1681057"/>
              <a:gd name="connsiteX2" fmla="*/ 463338 w 1655868"/>
              <a:gd name="connsiteY2" fmla="*/ 1681057 h 1681057"/>
              <a:gd name="connsiteX3" fmla="*/ 1655868 w 1655868"/>
              <a:gd name="connsiteY3" fmla="*/ 202565 h 1681057"/>
              <a:gd name="connsiteX4" fmla="*/ 799041 w 1655868"/>
              <a:gd name="connsiteY4" fmla="*/ 0 h 1681057"/>
              <a:gd name="connsiteX0" fmla="*/ 799253 w 1656080"/>
              <a:gd name="connsiteY0" fmla="*/ 0 h 1814407"/>
              <a:gd name="connsiteX1" fmla="*/ 212 w 1656080"/>
              <a:gd name="connsiteY1" fmla="*/ 1495425 h 1814407"/>
              <a:gd name="connsiteX2" fmla="*/ 0 w 1656080"/>
              <a:gd name="connsiteY2" fmla="*/ 1814407 h 1814407"/>
              <a:gd name="connsiteX3" fmla="*/ 1656080 w 1656080"/>
              <a:gd name="connsiteY3" fmla="*/ 202565 h 1814407"/>
              <a:gd name="connsiteX4" fmla="*/ 799253 w 1656080"/>
              <a:gd name="connsiteY4" fmla="*/ 0 h 1814407"/>
              <a:gd name="connsiteX0" fmla="*/ 799253 w 1056005"/>
              <a:gd name="connsiteY0" fmla="*/ 0 h 1814407"/>
              <a:gd name="connsiteX1" fmla="*/ 212 w 1056005"/>
              <a:gd name="connsiteY1" fmla="*/ 1495425 h 1814407"/>
              <a:gd name="connsiteX2" fmla="*/ 0 w 1056005"/>
              <a:gd name="connsiteY2" fmla="*/ 1814407 h 1814407"/>
              <a:gd name="connsiteX3" fmla="*/ 1056005 w 1056005"/>
              <a:gd name="connsiteY3" fmla="*/ 5715 h 1814407"/>
              <a:gd name="connsiteX4" fmla="*/ 799253 w 1056005"/>
              <a:gd name="connsiteY4" fmla="*/ 0 h 1814407"/>
              <a:gd name="connsiteX0" fmla="*/ 799253 w 1054417"/>
              <a:gd name="connsiteY0" fmla="*/ 3810 h 1818217"/>
              <a:gd name="connsiteX1" fmla="*/ 212 w 1054417"/>
              <a:gd name="connsiteY1" fmla="*/ 1499235 h 1818217"/>
              <a:gd name="connsiteX2" fmla="*/ 0 w 1054417"/>
              <a:gd name="connsiteY2" fmla="*/ 1818217 h 1818217"/>
              <a:gd name="connsiteX3" fmla="*/ 1054417 w 1054417"/>
              <a:gd name="connsiteY3" fmla="*/ 0 h 1818217"/>
              <a:gd name="connsiteX4" fmla="*/ 799253 w 1054417"/>
              <a:gd name="connsiteY4" fmla="*/ 3810 h 1818217"/>
              <a:gd name="connsiteX0" fmla="*/ 799042 w 1054206"/>
              <a:gd name="connsiteY0" fmla="*/ 3810 h 1822980"/>
              <a:gd name="connsiteX1" fmla="*/ 1 w 1054206"/>
              <a:gd name="connsiteY1" fmla="*/ 1499235 h 1822980"/>
              <a:gd name="connsiteX2" fmla="*/ 17251 w 1054206"/>
              <a:gd name="connsiteY2" fmla="*/ 1822980 h 1822980"/>
              <a:gd name="connsiteX3" fmla="*/ 1054206 w 1054206"/>
              <a:gd name="connsiteY3" fmla="*/ 0 h 1822980"/>
              <a:gd name="connsiteX4" fmla="*/ 799042 w 1054206"/>
              <a:gd name="connsiteY4" fmla="*/ 3810 h 1822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4206" h="1822980">
                <a:moveTo>
                  <a:pt x="799042" y="3810"/>
                </a:moveTo>
                <a:lnTo>
                  <a:pt x="1" y="1499235"/>
                </a:lnTo>
                <a:cubicBezTo>
                  <a:pt x="-70" y="1605562"/>
                  <a:pt x="17322" y="1716653"/>
                  <a:pt x="17251" y="1822980"/>
                </a:cubicBezTo>
                <a:lnTo>
                  <a:pt x="1054206" y="0"/>
                </a:lnTo>
                <a:lnTo>
                  <a:pt x="799042" y="3810"/>
                </a:lnTo>
                <a:close/>
              </a:path>
            </a:pathLst>
          </a:custGeom>
          <a:solidFill>
            <a:srgbClr val="E2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3DFAC45-AC1A-442F-A179-DB8BBE873F60}"/>
              </a:ext>
            </a:extLst>
          </p:cNvPr>
          <p:cNvSpPr txBox="1"/>
          <p:nvPr/>
        </p:nvSpPr>
        <p:spPr>
          <a:xfrm>
            <a:off x="4414463" y="5419601"/>
            <a:ext cx="2336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LM Roman 10" panose="00000500000000000000" pitchFamily="50" charset="0"/>
              </a:rPr>
              <a:t>Zones specialised for single land use to maximise affordability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9E0E86B-5559-41D9-B2AB-51DC6A4A197E}"/>
              </a:ext>
            </a:extLst>
          </p:cNvPr>
          <p:cNvCxnSpPr>
            <a:cxnSpLocks/>
            <a:stCxn id="54" idx="0"/>
          </p:cNvCxnSpPr>
          <p:nvPr/>
        </p:nvCxnSpPr>
        <p:spPr>
          <a:xfrm flipH="1" flipV="1">
            <a:off x="4863485" y="4668039"/>
            <a:ext cx="719356" cy="7515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FD437C7-FCF4-4F31-9BF2-EAFB0841CF28}"/>
              </a:ext>
            </a:extLst>
          </p:cNvPr>
          <p:cNvCxnSpPr>
            <a:cxnSpLocks/>
            <a:stCxn id="54" idx="0"/>
          </p:cNvCxnSpPr>
          <p:nvPr/>
        </p:nvCxnSpPr>
        <p:spPr>
          <a:xfrm flipH="1" flipV="1">
            <a:off x="4109831" y="5256760"/>
            <a:ext cx="1473010" cy="1628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8847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1D8A699-4A5D-4D26-9182-C17BAC5B5AB6}"/>
              </a:ext>
            </a:extLst>
          </p:cNvPr>
          <p:cNvCxnSpPr>
            <a:cxnSpLocks/>
          </p:cNvCxnSpPr>
          <p:nvPr/>
        </p:nvCxnSpPr>
        <p:spPr>
          <a:xfrm>
            <a:off x="674703" y="4651900"/>
            <a:ext cx="40748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3F108F-253E-41E9-B23A-56FF0D71C917}"/>
              </a:ext>
            </a:extLst>
          </p:cNvPr>
          <p:cNvCxnSpPr>
            <a:cxnSpLocks/>
          </p:cNvCxnSpPr>
          <p:nvPr/>
        </p:nvCxnSpPr>
        <p:spPr>
          <a:xfrm flipV="1">
            <a:off x="674703" y="1997477"/>
            <a:ext cx="0" cy="26544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row: Down 13">
            <a:extLst>
              <a:ext uri="{FF2B5EF4-FFF2-40B4-BE49-F238E27FC236}">
                <a16:creationId xmlns:a16="http://schemas.microsoft.com/office/drawing/2014/main" id="{3ABE773F-F070-40FD-B22D-8BA6283C75A7}"/>
              </a:ext>
            </a:extLst>
          </p:cNvPr>
          <p:cNvSpPr/>
          <p:nvPr/>
        </p:nvSpPr>
        <p:spPr>
          <a:xfrm rot="16200000">
            <a:off x="5716811" y="2192682"/>
            <a:ext cx="406214" cy="1618103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A15356-AF82-49DB-A260-69D10F6F54A1}"/>
              </a:ext>
            </a:extLst>
          </p:cNvPr>
          <p:cNvSpPr txBox="1"/>
          <p:nvPr/>
        </p:nvSpPr>
        <p:spPr>
          <a:xfrm>
            <a:off x="4964120" y="3204841"/>
            <a:ext cx="19115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LM Roman 10" panose="00000500000000000000" pitchFamily="50" charset="0"/>
              </a:rPr>
              <a:t>Technological Advancements and urban development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1B9A54-D506-4A33-A70C-170A108FE22E}"/>
              </a:ext>
            </a:extLst>
          </p:cNvPr>
          <p:cNvCxnSpPr>
            <a:cxnSpLocks/>
          </p:cNvCxnSpPr>
          <p:nvPr/>
        </p:nvCxnSpPr>
        <p:spPr>
          <a:xfrm>
            <a:off x="7485356" y="4662935"/>
            <a:ext cx="40748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4A9FA71-2F18-4DFD-A421-B9C2380C21B2}"/>
              </a:ext>
            </a:extLst>
          </p:cNvPr>
          <p:cNvCxnSpPr>
            <a:cxnSpLocks/>
          </p:cNvCxnSpPr>
          <p:nvPr/>
        </p:nvCxnSpPr>
        <p:spPr>
          <a:xfrm flipV="1">
            <a:off x="7485356" y="2008512"/>
            <a:ext cx="0" cy="26544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3DBB80E-1F03-42A9-B52F-968CB38465FD}"/>
              </a:ext>
            </a:extLst>
          </p:cNvPr>
          <p:cNvSpPr/>
          <p:nvPr/>
        </p:nvSpPr>
        <p:spPr>
          <a:xfrm>
            <a:off x="807867" y="3844037"/>
            <a:ext cx="344607" cy="807863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B375A9-D994-4E46-8742-BD55FDF69F3A}"/>
              </a:ext>
            </a:extLst>
          </p:cNvPr>
          <p:cNvSpPr/>
          <p:nvPr/>
        </p:nvSpPr>
        <p:spPr>
          <a:xfrm>
            <a:off x="1497081" y="4014192"/>
            <a:ext cx="344607" cy="637707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FDABA7-F76D-4AC5-8C08-E63C1EE9D910}"/>
              </a:ext>
            </a:extLst>
          </p:cNvPr>
          <p:cNvSpPr/>
          <p:nvPr/>
        </p:nvSpPr>
        <p:spPr>
          <a:xfrm>
            <a:off x="1152474" y="3912726"/>
            <a:ext cx="344607" cy="739169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01E2E16-D9E5-4C55-B4EF-7EC91068B8B8}"/>
              </a:ext>
            </a:extLst>
          </p:cNvPr>
          <p:cNvSpPr/>
          <p:nvPr/>
        </p:nvSpPr>
        <p:spPr>
          <a:xfrm>
            <a:off x="1841688" y="3963390"/>
            <a:ext cx="344607" cy="688509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D66F785-1743-4973-A684-188C4DC16238}"/>
              </a:ext>
            </a:extLst>
          </p:cNvPr>
          <p:cNvSpPr/>
          <p:nvPr/>
        </p:nvSpPr>
        <p:spPr>
          <a:xfrm>
            <a:off x="2530902" y="4160243"/>
            <a:ext cx="344607" cy="491655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485C02-9741-4381-BA94-A60BDA446349}"/>
              </a:ext>
            </a:extLst>
          </p:cNvPr>
          <p:cNvSpPr/>
          <p:nvPr/>
        </p:nvSpPr>
        <p:spPr>
          <a:xfrm>
            <a:off x="2186295" y="4115787"/>
            <a:ext cx="344607" cy="536111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0095544-CA03-4AD4-8568-6194EF763016}"/>
              </a:ext>
            </a:extLst>
          </p:cNvPr>
          <p:cNvSpPr/>
          <p:nvPr/>
        </p:nvSpPr>
        <p:spPr>
          <a:xfrm>
            <a:off x="2875509" y="4064988"/>
            <a:ext cx="344607" cy="586907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96998C-1A75-42BA-AA7E-14A60039A785}"/>
              </a:ext>
            </a:extLst>
          </p:cNvPr>
          <p:cNvSpPr/>
          <p:nvPr/>
        </p:nvSpPr>
        <p:spPr>
          <a:xfrm>
            <a:off x="3220116" y="4115787"/>
            <a:ext cx="344607" cy="536108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41482C3-536E-43A4-885E-3982E21F547E}"/>
              </a:ext>
            </a:extLst>
          </p:cNvPr>
          <p:cNvSpPr/>
          <p:nvPr/>
        </p:nvSpPr>
        <p:spPr>
          <a:xfrm>
            <a:off x="7616896" y="2398761"/>
            <a:ext cx="344607" cy="2262014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01D6197-0B0A-4942-8468-5BB798377759}"/>
              </a:ext>
            </a:extLst>
          </p:cNvPr>
          <p:cNvSpPr/>
          <p:nvPr/>
        </p:nvSpPr>
        <p:spPr>
          <a:xfrm>
            <a:off x="8306110" y="4023065"/>
            <a:ext cx="344607" cy="637707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341137-5C5E-4920-9036-0150E101AA94}"/>
              </a:ext>
            </a:extLst>
          </p:cNvPr>
          <p:cNvSpPr/>
          <p:nvPr/>
        </p:nvSpPr>
        <p:spPr>
          <a:xfrm>
            <a:off x="7961503" y="2576552"/>
            <a:ext cx="344607" cy="2084218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940EE7-5C95-4DE9-A72F-0DF0FCBBE679}"/>
              </a:ext>
            </a:extLst>
          </p:cNvPr>
          <p:cNvSpPr/>
          <p:nvPr/>
        </p:nvSpPr>
        <p:spPr>
          <a:xfrm>
            <a:off x="8650717" y="2798625"/>
            <a:ext cx="344607" cy="1862147"/>
          </a:xfrm>
          <a:prstGeom prst="rect">
            <a:avLst/>
          </a:prstGeom>
          <a:solidFill>
            <a:srgbClr val="C5F8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4CA654-5E21-4D8F-88BC-2ED901CCE9D9}"/>
              </a:ext>
            </a:extLst>
          </p:cNvPr>
          <p:cNvSpPr/>
          <p:nvPr/>
        </p:nvSpPr>
        <p:spPr>
          <a:xfrm>
            <a:off x="9339931" y="3204841"/>
            <a:ext cx="344607" cy="1455932"/>
          </a:xfrm>
          <a:prstGeom prst="rect">
            <a:avLst/>
          </a:prstGeom>
          <a:solidFill>
            <a:srgbClr val="C5F8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6574691-0725-4272-9E69-2B789024F20F}"/>
              </a:ext>
            </a:extLst>
          </p:cNvPr>
          <p:cNvSpPr/>
          <p:nvPr/>
        </p:nvSpPr>
        <p:spPr>
          <a:xfrm>
            <a:off x="8995324" y="4124660"/>
            <a:ext cx="344607" cy="536111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CBFDAD5-C542-46D1-AD63-822E304F7C12}"/>
              </a:ext>
            </a:extLst>
          </p:cNvPr>
          <p:cNvSpPr/>
          <p:nvPr/>
        </p:nvSpPr>
        <p:spPr>
          <a:xfrm>
            <a:off x="9684538" y="4073861"/>
            <a:ext cx="344607" cy="586907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5FEEF1-B4E0-4007-B1EE-F18B14452601}"/>
              </a:ext>
            </a:extLst>
          </p:cNvPr>
          <p:cNvSpPr/>
          <p:nvPr/>
        </p:nvSpPr>
        <p:spPr>
          <a:xfrm>
            <a:off x="10029145" y="4124660"/>
            <a:ext cx="344607" cy="536108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77E5380-2A71-46EA-8870-D5BF22CBD45E}"/>
              </a:ext>
            </a:extLst>
          </p:cNvPr>
          <p:cNvSpPr/>
          <p:nvPr/>
        </p:nvSpPr>
        <p:spPr>
          <a:xfrm>
            <a:off x="7616896" y="2398759"/>
            <a:ext cx="344607" cy="2262014"/>
          </a:xfrm>
          <a:prstGeom prst="rect">
            <a:avLst/>
          </a:prstGeom>
          <a:solidFill>
            <a:srgbClr val="C5F8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38B90A0-BA83-4D0B-A368-74DC58776CDD}"/>
              </a:ext>
            </a:extLst>
          </p:cNvPr>
          <p:cNvSpPr/>
          <p:nvPr/>
        </p:nvSpPr>
        <p:spPr>
          <a:xfrm>
            <a:off x="7961503" y="2576550"/>
            <a:ext cx="344607" cy="2084218"/>
          </a:xfrm>
          <a:prstGeom prst="rect">
            <a:avLst/>
          </a:prstGeom>
          <a:solidFill>
            <a:srgbClr val="C5F8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334813D-8165-4A92-8D5B-9FC5B34C59D7}"/>
              </a:ext>
            </a:extLst>
          </p:cNvPr>
          <p:cNvSpPr txBox="1"/>
          <p:nvPr/>
        </p:nvSpPr>
        <p:spPr>
          <a:xfrm rot="16200000">
            <a:off x="-130384" y="2519600"/>
            <a:ext cx="1333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LM Roman 10" panose="00000500000000000000" pitchFamily="50" charset="0"/>
              </a:rPr>
              <a:t>Building Height</a:t>
            </a:r>
            <a:endParaRPr lang="en-GB" sz="1200" dirty="0">
              <a:latin typeface="LM Roman 10" panose="00000500000000000000" pitchFamily="50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C71DCFE-0BFF-4708-B49A-8E1311ABB7C0}"/>
              </a:ext>
            </a:extLst>
          </p:cNvPr>
          <p:cNvSpPr txBox="1"/>
          <p:nvPr/>
        </p:nvSpPr>
        <p:spPr>
          <a:xfrm rot="16200000">
            <a:off x="6682577" y="2519600"/>
            <a:ext cx="1333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LM Roman 10" panose="00000500000000000000" pitchFamily="50" charset="0"/>
              </a:rPr>
              <a:t>Building Height</a:t>
            </a:r>
            <a:endParaRPr lang="en-GB" sz="1200" dirty="0">
              <a:latin typeface="LM Roman 10" panose="00000500000000000000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690A27-9767-4EF3-844D-9B62973C8E09}"/>
              </a:ext>
            </a:extLst>
          </p:cNvPr>
          <p:cNvSpPr txBox="1"/>
          <p:nvPr/>
        </p:nvSpPr>
        <p:spPr>
          <a:xfrm>
            <a:off x="3641965" y="4651895"/>
            <a:ext cx="1333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LM Roman 10" panose="00000500000000000000" pitchFamily="50" charset="0"/>
              </a:rPr>
              <a:t>Distance</a:t>
            </a:r>
            <a:endParaRPr lang="en-GB" sz="1200" dirty="0">
              <a:latin typeface="LM Roman 10" panose="00000500000000000000" pitchFamily="50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69BD4C-C78A-46A0-95B1-0FE98BA596CE}"/>
              </a:ext>
            </a:extLst>
          </p:cNvPr>
          <p:cNvSpPr/>
          <p:nvPr/>
        </p:nvSpPr>
        <p:spPr>
          <a:xfrm>
            <a:off x="10373752" y="3926875"/>
            <a:ext cx="344607" cy="733897"/>
          </a:xfrm>
          <a:prstGeom prst="rect">
            <a:avLst/>
          </a:prstGeom>
          <a:solidFill>
            <a:srgbClr val="C5F8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86F1FDA-E2EB-431C-9D51-94575A642504}"/>
              </a:ext>
            </a:extLst>
          </p:cNvPr>
          <p:cNvSpPr txBox="1"/>
          <p:nvPr/>
        </p:nvSpPr>
        <p:spPr>
          <a:xfrm>
            <a:off x="6765599" y="4961878"/>
            <a:ext cx="2391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M Roman 10" panose="00000500000000000000" pitchFamily="50" charset="0"/>
              </a:rPr>
              <a:t>Old buildings are demolished, replaced with taller buildings</a:t>
            </a:r>
            <a:endParaRPr lang="en-GB" dirty="0">
              <a:latin typeface="LM Roman 10" panose="00000500000000000000" pitchFamily="50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D206C73-D147-4881-8908-4723561BBDD6}"/>
              </a:ext>
            </a:extLst>
          </p:cNvPr>
          <p:cNvCxnSpPr>
            <a:cxnSpLocks/>
            <a:stCxn id="43" idx="0"/>
            <a:endCxn id="38" idx="2"/>
          </p:cNvCxnSpPr>
          <p:nvPr/>
        </p:nvCxnSpPr>
        <p:spPr>
          <a:xfrm flipH="1" flipV="1">
            <a:off x="7789200" y="4660773"/>
            <a:ext cx="172303" cy="3011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213CEFD-B030-48EC-A85C-7A2833F0D190}"/>
              </a:ext>
            </a:extLst>
          </p:cNvPr>
          <p:cNvCxnSpPr>
            <a:cxnSpLocks/>
            <a:stCxn id="43" idx="0"/>
            <a:endCxn id="39" idx="2"/>
          </p:cNvCxnSpPr>
          <p:nvPr/>
        </p:nvCxnSpPr>
        <p:spPr>
          <a:xfrm flipV="1">
            <a:off x="7961503" y="4660768"/>
            <a:ext cx="172304" cy="3011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D6A18B7-171F-4E7A-A9C9-80BC4754EC2B}"/>
              </a:ext>
            </a:extLst>
          </p:cNvPr>
          <p:cNvSpPr txBox="1"/>
          <p:nvPr/>
        </p:nvSpPr>
        <p:spPr>
          <a:xfrm>
            <a:off x="8047655" y="1385336"/>
            <a:ext cx="2269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M Roman 10" panose="00000500000000000000" pitchFamily="50" charset="0"/>
              </a:rPr>
              <a:t>Local opposition deters urban renewal projects</a:t>
            </a:r>
            <a:endParaRPr lang="en-GB" dirty="0">
              <a:latin typeface="LM Roman 10" panose="00000500000000000000" pitchFamily="50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6F01D80-F39B-459A-BD50-121615667295}"/>
              </a:ext>
            </a:extLst>
          </p:cNvPr>
          <p:cNvCxnSpPr>
            <a:cxnSpLocks/>
            <a:stCxn id="46" idx="2"/>
            <a:endCxn id="35" idx="0"/>
          </p:cNvCxnSpPr>
          <p:nvPr/>
        </p:nvCxnSpPr>
        <p:spPr>
          <a:xfrm flipH="1">
            <a:off x="9167628" y="2308666"/>
            <a:ext cx="14819" cy="18159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2ADA40B-380B-4811-9A01-9E298B998239}"/>
              </a:ext>
            </a:extLst>
          </p:cNvPr>
          <p:cNvSpPr txBox="1"/>
          <p:nvPr/>
        </p:nvSpPr>
        <p:spPr>
          <a:xfrm>
            <a:off x="9871661" y="2516169"/>
            <a:ext cx="1932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M Roman 10" panose="00000500000000000000" pitchFamily="50" charset="0"/>
              </a:rPr>
              <a:t>Building height may be lower than expected.</a:t>
            </a:r>
            <a:endParaRPr lang="en-GB" dirty="0">
              <a:latin typeface="LM Roman 10" panose="00000500000000000000" pitchFamily="50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8C25739-E9F0-4098-8F27-A40DB3E85115}"/>
              </a:ext>
            </a:extLst>
          </p:cNvPr>
          <p:cNvCxnSpPr>
            <a:cxnSpLocks/>
            <a:stCxn id="53" idx="2"/>
            <a:endCxn id="36" idx="0"/>
          </p:cNvCxnSpPr>
          <p:nvPr/>
        </p:nvCxnSpPr>
        <p:spPr>
          <a:xfrm flipH="1">
            <a:off x="9856842" y="3439499"/>
            <a:ext cx="980824" cy="634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B4FC3A05-9060-4067-9A64-AD59D3F7FE50}"/>
              </a:ext>
            </a:extLst>
          </p:cNvPr>
          <p:cNvSpPr txBox="1"/>
          <p:nvPr/>
        </p:nvSpPr>
        <p:spPr>
          <a:xfrm>
            <a:off x="791577" y="4928893"/>
            <a:ext cx="2697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M Roman 10" panose="00000500000000000000" pitchFamily="50" charset="0"/>
              </a:rPr>
              <a:t>Low amount of population distributed across large area</a:t>
            </a:r>
            <a:endParaRPr lang="en-GB" dirty="0">
              <a:latin typeface="LM Roman 10" panose="00000500000000000000" pitchFamily="50" charset="0"/>
            </a:endParaRPr>
          </a:p>
        </p:txBody>
      </p:sp>
      <p:sp>
        <p:nvSpPr>
          <p:cNvPr id="59" name="Right Brace 58">
            <a:extLst>
              <a:ext uri="{FF2B5EF4-FFF2-40B4-BE49-F238E27FC236}">
                <a16:creationId xmlns:a16="http://schemas.microsoft.com/office/drawing/2014/main" id="{8703B6AA-6701-467A-9DDE-CDC6A4123072}"/>
              </a:ext>
            </a:extLst>
          </p:cNvPr>
          <p:cNvSpPr/>
          <p:nvPr/>
        </p:nvSpPr>
        <p:spPr>
          <a:xfrm rot="5400000">
            <a:off x="2117044" y="3481218"/>
            <a:ext cx="138501" cy="2756856"/>
          </a:xfrm>
          <a:prstGeom prst="rightBrace">
            <a:avLst>
              <a:gd name="adj1" fmla="val 52557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5460463-D78B-4A57-913A-58A73F59786E}"/>
              </a:ext>
            </a:extLst>
          </p:cNvPr>
          <p:cNvSpPr txBox="1"/>
          <p:nvPr/>
        </p:nvSpPr>
        <p:spPr>
          <a:xfrm>
            <a:off x="843866" y="2640764"/>
            <a:ext cx="2340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M Roman 10" panose="00000500000000000000" pitchFamily="50" charset="0"/>
              </a:rPr>
              <a:t>Average building height is low</a:t>
            </a:r>
            <a:endParaRPr lang="en-GB" dirty="0">
              <a:latin typeface="LM Roman 10" panose="00000500000000000000" pitchFamily="50" charset="0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64997F1-A261-4391-AC0F-306C1988B580}"/>
              </a:ext>
            </a:extLst>
          </p:cNvPr>
          <p:cNvCxnSpPr>
            <a:cxnSpLocks/>
            <a:stCxn id="60" idx="2"/>
            <a:endCxn id="24" idx="0"/>
          </p:cNvCxnSpPr>
          <p:nvPr/>
        </p:nvCxnSpPr>
        <p:spPr>
          <a:xfrm>
            <a:off x="2013991" y="3287095"/>
            <a:ext cx="1" cy="6762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2422DFA-23B2-4C36-A673-9960007BBE53}"/>
              </a:ext>
            </a:extLst>
          </p:cNvPr>
          <p:cNvSpPr txBox="1"/>
          <p:nvPr/>
        </p:nvSpPr>
        <p:spPr>
          <a:xfrm>
            <a:off x="10529383" y="4660768"/>
            <a:ext cx="1333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LM Roman 10" panose="00000500000000000000" pitchFamily="50" charset="0"/>
              </a:rPr>
              <a:t>Distance</a:t>
            </a:r>
            <a:endParaRPr lang="en-GB" sz="1200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834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11998</TotalTime>
  <Words>3217</Words>
  <Application>Microsoft Office PowerPoint</Application>
  <PresentationFormat>Widescreen</PresentationFormat>
  <Paragraphs>893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Arial</vt:lpstr>
      <vt:lpstr>Calibri</vt:lpstr>
      <vt:lpstr>Calibri Light</vt:lpstr>
      <vt:lpstr>Consolas</vt:lpstr>
      <vt:lpstr>Latin Modern Math</vt:lpstr>
      <vt:lpstr>LM Roman 10</vt:lpstr>
      <vt:lpstr>Office Theme</vt:lpstr>
      <vt:lpstr>SECTION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Abraham Cheung</dc:creator>
  <cp:lastModifiedBy>Abraham Cheung</cp:lastModifiedBy>
  <cp:revision>179</cp:revision>
  <dcterms:created xsi:type="dcterms:W3CDTF">2021-03-05T07:51:14Z</dcterms:created>
  <dcterms:modified xsi:type="dcterms:W3CDTF">2021-08-30T05:52:06Z</dcterms:modified>
</cp:coreProperties>
</file>